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60" r:id="rId3"/>
    <p:sldId id="272" r:id="rId4"/>
    <p:sldId id="271" r:id="rId5"/>
    <p:sldId id="270" r:id="rId6"/>
    <p:sldId id="261" r:id="rId7"/>
    <p:sldId id="275" r:id="rId8"/>
    <p:sldId id="263" r:id="rId9"/>
    <p:sldId id="262" r:id="rId10"/>
    <p:sldId id="265" r:id="rId11"/>
    <p:sldId id="264" r:id="rId12"/>
    <p:sldId id="276" r:id="rId13"/>
    <p:sldId id="259" r:id="rId14"/>
    <p:sldId id="267" r:id="rId15"/>
    <p:sldId id="269" r:id="rId16"/>
    <p:sldId id="258" r:id="rId17"/>
    <p:sldId id="266" r:id="rId18"/>
    <p:sldId id="268" r:id="rId19"/>
    <p:sldId id="27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1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2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9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3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6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0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0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95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6117E-B357-4DFC-BF23-CF73BFDA9DA8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6B88-D145-438B-9D9D-DD848531A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7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home.bresnan.net/~bpratt15/uintah_paintings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Big Questions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What do these things have in common</a:t>
            </a:r>
          </a:p>
          <a:p>
            <a:r>
              <a:rPr lang="en-US" sz="4000" dirty="0" smtClean="0"/>
              <a:t>Henry Ford</a:t>
            </a:r>
          </a:p>
          <a:p>
            <a:r>
              <a:rPr lang="en-US" sz="4000" dirty="0" smtClean="0"/>
              <a:t>Ute Indians</a:t>
            </a:r>
          </a:p>
          <a:p>
            <a:r>
              <a:rPr lang="en-US" sz="4000" dirty="0" smtClean="0"/>
              <a:t>Corrupt Congress </a:t>
            </a:r>
          </a:p>
          <a:p>
            <a:r>
              <a:rPr lang="en-US" sz="4000" dirty="0" smtClean="0"/>
              <a:t>Chewing Gum </a:t>
            </a:r>
          </a:p>
          <a:p>
            <a:r>
              <a:rPr lang="en-US" sz="4000" dirty="0" smtClean="0"/>
              <a:t>Mailing Bricks</a:t>
            </a:r>
          </a:p>
          <a:p>
            <a:r>
              <a:rPr lang="en-US" sz="4000" dirty="0" smtClean="0"/>
              <a:t>Fracking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968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png;base64,iVBORw0KGgoAAAANSUhEUgAABVYAAAKWCAYAAACidsIoAAAgAElEQVR4Xuy9abaky5Fd59HdfADVjADVoqT5T4GiWAJQtfibYoPiIEggb3Rae2/zuImaQYqRD4n38mY0/nljbnbs2LHDev96z8B7Bn7aGfh3v/uX533d1/F4WIfHYZ2eh/U8Hdbj8FyHw1qP9Vjr8FyPw2Gd7sd1fj7WOj7W47DWeq51PhzWdd3Wfa11fJ6dh8eR9z7XgZc+j4u3nE6ndVj3dV189mkd7o91PD793vvjuQ7rts7rsD6eH+t4O6/vp/++bseP9Xx8rNOT917XOvLu+3ryz3Otpz8/r+e6rSOf+Tz5d/w6rqP/f1u3dTje1uFwWM/7xzo/n+v+fKzHidc+1uHEGJ/r8Xj4mvPzsE6Hw3qsnuG+zuu6jut+fq7b8brOz+v65XlZxxvz9Vx3Pvf4sf70fKxvx9O6PHjnfd1PjO+wzszp474ezNnxsZ58z/O8jszxca3b4bmOD1631unBXDMTa91Yj3VojM/Gdjgc1/NwXvfn3bExsTzb835ch8cHM7sW88naMK7HWrfT3ef79jiuy/PsOt7Wc52OfOZ1PR9n55jPX+vuujvDh+e6LMbOMp/W7cBsPtfFvXBdt+dxLcbzPKyjc3ZcjydzxOfyObzxtM4P9sRjHdbRdXzwLce74zw+H+u8Hj4P++m02Bfn9XTs/B3ftfiLdeI16+j4WeMjO/N5WkfGzZKzIfzVv9lRjyczyF/d1+F8X6fjcT3v/H1jv7tBD7718OSVfQ7z3AZ7rBPb6MHuZu54kjvTtA7Hw3qceC7ee/bsPJ8zr3wOwzqc1uPB9zHy1pmveR6PraFj5QvOvKT1Xfd1OD7XjX15+7bOj8c6Hf7cXmCteCbe4jpwDlmr5Vk7M1HP1uFxvK3T8+l+Zi4+T2s9TpyW67rfecaTY+Y3+/JwPLtejPd54u/v63RjXRgz33nkK9fxwWcv95Cjd+4ZAOvMvnwwpU7fle9mXMc5jczf87CuzLn7+rnOi7271uPCpB60C9gg9jDngD3BueBZOjOc/eO6P47reGS893V27zGBD+3Ngbk9MqWndXPc/Jy/Z807t+wnBnl0zk/OK9bk+4kVvrvvz8zHiXXizyeebl35fuzWgz8d3fvaHs/Jw7ljtVlr19tXaU3aa7x/np0hOVnaMydyXThXvqNTw/bgv/m7oyNgfKx588a+deQO4K7tujMf7oexx9pi7A9r6+ZZj/thXQ93P/PkPuckntbd9cJOZX/YT6w9r+VpWBv2gb/4XHYB88qcP5/rwtF6YufP63H6WEcGgu12NbHHvI95wx5g1Rszz6+Nnnul+XyuE98x++30efYMs78bxHPdOSvYE8eWvTmxyw/XdfRD2md8CHuP9fas+enZKfbIYp+4ns91urcvHp7p1uNwamDaTJ7Zz2J+D+v+vPn3riHz5poc1/P8uW6u/dGzyfN+MBTOEJ+BmRmz4/3AVDHfThH2y13D7lwP7N+R+et7vVO1vVq6dT9qJr33bs+7dtG7/NGNmX1vP2F/2Q+M6aA95M5mJ5zdYQf+/nl77X+eifPBVNy4b2auLz4v42rPHe5HzxDP19fxnN1FnOMzR47b+uz/+6zMjKZWW589a6TMI2umWXLf8POjdwW2gvU+ruOdz2DT9RnMNVvD3+7Nw/r0c5mPbd+9KdeDveDYGq/jdsu0D68sPb4Rr8ZWPLkRszPcw+e7lsOxPfd9/XiuG3NxwCfhpd0ld+9r9nNjYz7Zj/gJjOvkHN9cRN7vP84j/hJj9fZb6/atu+R0X/cH9+mntpznngnSQjB3M6tr3Z7r4/LxNc9utJl7npA7//m5TtzJPN4dX6Nz6tlmTx9O+mrc/dgarZDniJW968d4Zz8aC6fkeDquM5OgT9Q9xZrjDzEJ+JneZ6wUfiLrc8BXy4PDph85m+6zpz6ke4X3MheP+zo+TuvIBhnPkPnT6vJ6Ppk7+Nm5cQ30a6/O7dk7lPXqjF4OF+8/zhIff3EfnNblflr302N96v9hVz1R63nHZuIHXJ0XZoKLC/+WOxPrcGMmWE/tErYnW8gzHB5nfWae8ckYOM/ccc9P9zifzfweb/29d73nnc++tIfn3tPfzqTo17BnOvecsLXu+Nucjaz/+FHHdWEavV5u61fe7ef16ZnJQuqT4zvg43thXdz7/FnfGvukHVrryt4+PNe3Gz4guyJHiHP6Z55xzjA+GM/M0nrL3R/rg+d+5At+Hk/ang/W7c6Yss2a/ONNv4vvw7e+6n+7+7XZ2+e4HBl0M4j9Z97uuFnYam985uq0rt7/nG3u9W5Z/rk/rt41fM/jelvn81mfgJ3P2rFHsHu+/nFfl3kfQ+S5L7wRP9knxMtxZbxzTkf2WWuH/65nzecxv8QMh491Yvy323rgeF+e+SGewydHZH3gnR+45w7rhm3Crvvv47pwx1/v669+++u5XX7a8PQ98PcM/E85A++D+z/lsr8f+v8vM/DvfvfHJ0Ed3izuC04Q179+QJ6zTnQYAO5cAe2EMDq41+N9EZ+d1rdwrWNAiMHndjj4yANhAM4sznDgGAEgTrCA04CHIDePw6fB2vN5XpcJTnDoT8/bC4Tg00FGceJxIHuCvofgaAkkAuIRDBAVXhwXTioBOd9XcIdzRki51uleoAMAkcONY47HCFiD80wQdBKY4NlvOGPHj4AtnFgcOH5+IKAv7AAk+5w5+bjnQPNuHH0CMoFVnmEAVOayYKrA27kywMiR07lzogdYNYC+OI/HE5EFTir/GsSNMQtmsKTNlcHXgbkk/PgYYIKRB5zx6QaB+noDSAGEOSfCi4FF467jpOq8GhjfdBTvAstHwXcAKNfrGJjSjtJnLMjyOWfOJxhjrXgVwE5BOUEbL8dxZ54JOArCN7AaTiV0NYFJzvsToHADpswP+8DAq5nkbQI2xn6G5+PMB07gqLNvbgS/4rFHwUveCLDqpAEAEiwCuhmYGDno2DOXrCtAi6AJgDqvIPDjY0D4/bCCk+/st8eH+4IdztOcicJxyI+s0QDofi3ga2CV42fNBmwSMGY/Efgz/U9PS9DFgDiuJuCgu7tA5fG4tZ8EqD287kdmRVDINe2ssK4EKMEVBXjsMcBR3+pzBsLx/wH/Tvg6PgiYCE4DNwzLZx8RggJmAA7zM5MGT0O8ghVB09sLUPI5GeGpmX9iRwSZdhJigD3O/NifFiiwjuDo+zFrx75lT28AzzEyBx6igAuBNOZgAn5AlM7sY53uANuPgFSBDzY4SRGC2sA+A+FQhEBlbYs73r3D0hU4fwXEk+oqceLe2uvYfiLoA0QCFLxwtg2wO7OsrmM+ncBagvwAL5wfADi+M1voEmsbs6s3gSLslIOakLmzhn1oZZn97NLjcF6Hw8XnfBxu6/G4agNIKgSsBkC6lwZI664BRGx7uMf8A2N7rG83AKslGMUeMpnHy+7Yg+ydSbjnYd0AjTljJjDacAT+N862oG7r1IMGgDM2E34E5GYMeDye+LQOp4Ae5gYbKtjq/dQcCKINQIe94FwbWBs8t5eYVsCr+8MbNjB22x+N7oCy7glsaSAT62bSqiOzzh7zgHX38YEkQMAha89zbuzb9Zk97vPMbwHkovlXsgfIVDDExOhtnRjT7A0BUPcXoFBn/nRnx/SdAA2AYxvU1EfQNpZ0eR5JPrTXuJNNfrBjnKuxW5MscpScDYFV1oUzn+3BSrFuX+AZ682+DTTTT5mHd90BW0oPr4v+CEAE4HJ+wn6tPsCcCdaXbwC0AKMoORCI5z4bAAbbMih4z8FKMZ/skSfAPvfnyb30ZXO5/0sOHbhT/PxsqWCldyGfxHwN6D02xUQB97wAF4lFwCnAKJIPwX0CcAA9gI1snJeNYJ77s2fO6eJOO667n3Ez0W1iUV8GGwAkFwiET+ed5n4KnCozwDMEUPJCwC4tAV82az6po3beEYCq8Qtgjs8mds194PdgA0jWzJU4PmIgc4m+HJOxoSQZ5j3OCefepNEA2CZk+bzsI691/8858YwCVk5i5zaJXcBuJu10v2izTUi87o3gze4zkv56VOuELSIBIorM3hxbamJ5bk9AU8wwiRnv4BL83ZTMDTdcSXvOzhm/SCeh8yRIl8keu9s9wvniJ9tvFGgbW5JN5Xzuc5IPyZgytuwZ5qVkJPd5oOj4w/oNJbPX8VIS/tgcY9ewhWCArCHnzE8ETB27dAcYnDvLO4g9Pvewc6of03l6sPD4I9hXEmnO9GEd7yQHb+uTtT1yv+XjZ02zD4ydt3drBSKbXNMHmZk1v1QSASBZwFhgu6QuALg3hn4i5+mhX22SpEXIt8Y2Cdiyd0rYsTc/IVkA7B8jDHCHZIoekUgmcYIfwffyfdxvPIcUhMPFe2LduIvOJmuvz891IW4acP10uExW7tT4Tejmkwd2H9ff/P0vb3wmk/f+9Z6Bn2oG3gf3p1qu92DfM/CXM/Dv/+m/PmOrDDvGoBTHFrAm5oJunoE/rMeYnAIKOBY48mcYDwS45W3jipUJ1xEEGNDZuq+rgFgOm0wyHF0d99gyMWUJzAFBcgJx1kMwD+vDCAQWagGtgRMBiuAizgwOER4THg3ZdYIOIBoicZx6vKrbusG8MKv9oSNM8M8vWAqMTUdnHH/jgSNjBRDETysDTVY7dCQnRzBOEGAAxjtsupiCn+O/wkw1PIQahqNF8KbDFqt1sw9he/D8uoewK/Q8Q6p4zR0nWtCG55hnld45UOcwOQm4DQt13HHUCMJhxUyIxfABY9dTeFWHWPCn/y62IVAqaDzcQ54L132zAZqg3ouSwNzFigBAgRUhs2oCF+aWYJfNJaNXsOEhePl5ApYdRpWOaoEmAVxMUkCZHHrW4gV4ENTxHLBjXL+cXFgHglg6tTFMYyPHhGF8ArvDKhQ0OcXKOwmI5ejL7sLBhR1NQAUr47SB5HG6hyEbpbX52+CjAT1gM+ML4Qps9IzBvIzBJMgjeyLuhA6+jNmH/5adOeyPDbjh+O/EiIBOYetA13scgfmfRwLoCcwmqOL0xzwNLOLh2QM7KDLxAZg1TJ5Bfw1Emj/2WAwprYRze1g3GEVuX/49LLYNZE1QzN5xs8naCTqXBQaIzdwMs3EnX2JkA/yy7wCZGrvMeAFeGPfMFQEerBn45oG6srWN8mEnnQMonveYKrCnYVBKZYGuFgCnjdDOcY45+zdZxLB2/NSQ42ES9U3MxofPN4xIF7EkUOB6SRxJLewzv2NitkdJIOZ+76E+s8/1TApWlhgi2RVZFXv9WPcTIBdBI8mISeD4RYAeAamAXNgjtumeG+3WABe3E4kpxt/5ZRfC2DLxNoxEQQ2HzFhjtXayYBRxDEkyBQ7BdmVtPySxwwTtYUkGTO5uwJKA1vZunw+oYNAue6qZYJzMo4wqkjfa0q4DbAnzczt1ekzCDLhIQC6z02TPBoNjZWH9AyIC94ebtA6HjwH/AKFEcZ0b1yfsd0BW5qpz2sE/Cci9khCCGnNWWIMolQMssy7nwFiTNgFcAKvuTQGnQMbsFqDdCZJZ4IFsNUCB9pm33bCtAMQFowXxuScbB/tAS8HVKiDb+TQJAKimDZ4MiHuAoL47m417k/WNjZT/9gJ0fSzGSrJHoFqvYV1PgUbHOwA9tiWGuub2yFnsthHsHvDAFTShwa4q28jNG/ORMw6I1ZwJjMw/g3a2DlOh4SgYi4z5o+fkuP4c0DTzqg+x2eQkVAfwJVnqnMgYI0HV+nOHCYw6p+x1y1TW8/QpsOo5FmgMRDb5O/YdoBzGvcmtSTqyBrFNO2fhn1O14dbZTFS+s+QpmeDu4lNzxAX/fK6P5wbCAdxKkGANYQRGFSypLBjEXZ0x0Fbz4/Pjto7Pb+v5LOnK/bnvFCtAZJMDDJ7XdVc5PB+B1y9bAvjfOc5deK7nGbuQvZX1N/eg58l1AEB8rieJ65mvfY92r/Vz12mYiiZD/BIAv0sVKofvge9W1pTyCXhi3PlRjNOz7HmZxB/nZxLaJgKcUtiBfLcz/EqCsU76C9hdme+n9SEAyt11WrdHd4w2E3u3yQp4iLC7sRHsRROxw0YVFK6qCE8DcgEA8O128/WxXrvfB/0bQkS+Oqznku/ZQfE5gfg9vzrlPf+c//6WxHM/rzYiQgFjtyJp2JYA12yUDUa63uxFfJjtk499F1jFnvoFn52V0xAVvEe+/MLydTCUD+vySUUZ57SkDW83vWUSKLYofvXpGuTK98SmzceyMsF/sP3NLb+tkLBaLf+H+4n1vOHHEbM8ODfDft1seS/qksqAzubi5sT5XwD2JGJNvDPX+C7P9XHH6pXksBpIl4jzV8q+JFE+As8mnO7ztnZ8x/F+X98Ov0xiiURtoGnJEO58wOWqBIhfBOJP58Frn+tv/+FXb3ymW+D96z0DP9UMvA/uT7Vc78G+Z+AvZ+Af/+k/P3HecAi4tXXiNijE5Q7DUMfxuc5IAei+5ATKJOX1JzLZyzL+sq9Bgv7WISlDjKMquKSzloMbc2sHnCMhYInncX0KeFGGGxsPdmWFZrEaCu6P67vEgoGhhg1Rie9lGF8xLCzlMzgq2154by5cDiXPEjuumMNYTgaK0VMBJSOi5JSxEHz4lOcp+SnQCgzk/ThGAcc4PZVAMw+UrBbIyt4bNJUSSYJ7gAJARrmFftDm/QaUyGIbB98yWwG7Ajez7YN5OrKZ2++s4bqtj80gGJCyasjASJkclsDGqpF1AhuPcqwBQg53GEtxDy1f8z0Et3xvzCNBOuZKVmYllrIT+TMsrYFgCEYAVnm/jq2g05TlAibzPstPmz8/bcAh+ZWUguvMVvotewvm3e25HudA+jNZ/qHATQFjwZEONGsNKFQwqkMuiycHtvLxwsntDAN4nmBCw2qygn9K+CZAblNF8xDQAQwVeCZ0+ZKYCAZsbwFZgQ3JWh0WCmxd18Wy7WbMcQJMzb4AdLKElDcNoBSoGUwcEDTMUAOm5/rzxwA1ykq0FuxjmYiagMZQoFIZfVmUmKskHgysCIR2mbrBZ0yhYrWSMAS4hq0bnxkw3aJAH4mAGABgw3vD4hVY5TfhXeCyKAKs2wFtCeg9FTDrinZHtiNwgk+kFP6hfEhAOaNpT8J++ZInAFgQPIAZNGinpE0DfUq4kxhRMgG2HIxDWSgFRDJbfCbsIIAS7MSAcQunkaFgRJaWMs4pZWbZVMVIIiOQAeBuaHHDXja50hEKmBlGJQHWKE0MM2nK/U1c7dJrAsn2JIGjwKrJss0in0BxzrRHddY1uCZ2L6x747bIMdnebbsG8hSQxx4BomHfLZPkbuk7qXbwrcMY5+3Oyw9ge+ewpJOYtdIXp/abMe4El4zDsVUiHXsLMGHY7DJmAa4KxmPydY5hCJYTmgCWdSF4Ho45TOPN8a2UONCW/cduFXyYtZCZPT9jFSuhHladAGyM2JeUywBN4UgDBZr4meqJnXAYHlbSJzPeOc4x+boTK/GH4X71PjXIBtQUSANoSJqmkwnwF/hHGTRs71iAAP6x+GLixijkMjOF5ZwPqC5NeEr2J9Enw9BkaOCCdmWOvfb9eXrJfzR/1TuI6+kDBP5VPTAyMp7fDfwxjsyIiVHtT0y0PABpbuKFe38Fvv2wJ3il1+YwxwULsQ0lf92TY2e4M4OSAq45N/gLJAvYM46TRNjm4A+4lL2oXD7uL8/ErgjcrtK3PRpIzZg4WIFVSj+YkR6JmTknO8lpIYcnl2SK3N0YxPOcPX3+mUlvno59AgDqOnB3B5wCkPEMVZPkT3hnnJ5JSWypABAcx1fil4QX/819oQTOsF6teuJ9ssdJ/k3eW/OSl8VcUykUS5gESf6DrL+pESFb0MyWLN/7ezOLMxWtLc8rWKmcEM8JqJp95Eu2dMp+bfZhPlMQsr/R/JvUZj4vyjDJ2rbqgHFTkcS7p7R7AF/laZgzEyj4KZTWJ+UDOItUg76bzNN9n7drzrDvAePMEQyUxv3iVRsTniThD/UlSZXol3Cu8UqG/CCpYYBhz0CSQSbCzdSUqPtiHM/7yhWMj4BcUvRTqrHYJFtegiXXVDIafbxdnXRc30xWrHWFRj/SIO5h7tuxhQhodCuXDBTwnf2wE09VLgTCf9PfJA5RQ+xl203imrglIf9clzsyMJuhnx0xYSV43l01bnyJUfdFLG3O4F5/kix8/zc+/d75wOkk8ZGf26ORKFOKxrFNKp47wRxRMiucRuvcuH/1KfJx3OsQEh5jl7TB3EWlpPvM7iGfgSSFMVegrNVRj+O6k0z7+Bh7Ddj8qjPKl8RHmkqE3/z22xufeQf87xn4CWfgfXB/wkV7D/k9A3sGfveH/2yRz50gVEZWWpS7tAin4nrGoV46gwE+OU6Uy/JzgFV+cCFDT7mOgCy6VIExOkIEH9cCdLS1cMBhBMqSUwPruh6n4Wgez+uIvpCZYrSGYieoEkXwBqA5YOqD77PMOIciELfgNngFMC+dUpwldbAAAABIBAWDV0fBbEqbYacNQKXTvdmYle77TACrOt989jjIo4UmCDYBAw4Sz/84jw6kgMu5srMnzM2cTQIP5AJ4ll9uaJnmMBoMbw01nw3m5ecwA3Fwr4LfvI7seAzNApfA0MCzzylbhKmlpqzO7a8EDtF5gojKnIilhlLEGGStHjAoYgspb7cJxDKVKhGuzCzYnXK4ygPn2Ye1EyMilmMAE2APumIfgZfqzwbihW9NabOx/XFd3TOxQAI9Ac7SiBMMuN/X5fDRs8DkEWxNa5Bfasm5Nqxh7B/2U9BmjGaeAy21ygXZepVzsQf4TjgxOLswr79/wKwZ8LgweuQaYg65YzfrD6fYNUIuIKaguwZQQ3QucG0zryiXfKJn6H5PQzOmF8FpbEZ1xpz3tFHT7CrBsJ9zB34ANzI9GRMBgyBfQYKA0JRDlq8Y5rWsudaSMwVzq0D6CxwfobQ0hwdYYh8C8MZaL1lQufWwiJUdGdbZAFdOAWWXjO1+X5+CAAeZ2ulvTrZgQNnm5CxLszLaYb0K9owGMTMM8DoAH8+eVmhgCvYnlt6AT5R8EvzwmSZo0sMFhEWyYmsdCtFOkPdilw6PpXkHjO2ZSQpYIovG5EiAAEKQ5JBdzzoQ4AKYy+zfnx1oFgtpgkD2uwmpzhVlhS/eqHZpM6VhiTMGAPKbYHGAdLwtmVra1LFbgMEwPAe0BXRRauJVxbDWd7Vms1NoS5riGY3CwxMt7NG/hRE9LENWDPAfdpaWTKbflCwKYiAFsSU5upEApMckBwiMFEB6lwF8A5/5+tItJX4clUBdsh+ViMeAr3yczx+Q0vL0Yb2q5zpstjhvAd2yyWJgyoJzvdKt3Zqwex4M5k0UDLvZc5ud3Ux9z94AXgKpwwwPPCq6DjYcDcBtJ7XHgKU96yd7dO5NExgrVnBSJ0lNaOcxiTL2KiNWx7IofZ3NHsKqjKVqxYn3KCzDUkAqMk9VCGOUsSxbriSDlmaDN4KiWpIBa7o/k1y4V5kh823sFHOolns200SH9+f1pVmrW+H9+23dKf/l80Z0G2CDZ2YRe9abYArbJd1z7OpUBIwOrWCIjOTRWxV8Lslj0mVK9v0Ox914YajH5Kyk17VQ5zYAbFtD5l2bpV4qoFAcawWQ9AfYT2mFksyatNZLb9X9b646f0qdzI1Qz92yjmiqfqxFdRCsT8rQpVNuJmb3ZiBspfcHbi01kz9f4E9eD2UI7BXWMrkSxq+NBOie8mmAP6s0SHajnuzdGGBOsvrzcV13S5Aqpfa5RxPWZMaUV6epjPpy82aSC7agSaPLJNFSpWT69Otk8/c8nv8prd+gX5YFP6rKlxiXabbqlwyL/ItZTll9ckf6PtzH7uGtYX9hlpIkULID/+us7AWc4E+PDxVKwJe85lZiYAOGlsRzb+aHPtzXfAYZtC8RJaoJ9IGGSc5rbk+kpmIhYl/yy0cuBtt/30xh9n7Q/fkUk7P7itdzp+fHWMWgvY+hrK5nOyug1IRZUlz6lRy4kWlJhmPkBsanfixYwFOhgI9xPK9fjT/451PyX2p5l4NKd1iiAGeSsn5scQmRbwCm6BHLQq3kXnLE7Fs1Txn/OSZ2PNrDOh4vaYrCyn7gM+PrpRd/ug3Qzl0FE3T0d0sFMN6bfQPwZ/FrqGDQllnptNav9dHu6/vHQV1dYos0/Kf030qZH+S29DNKvMQsHxBW/+K0LsRMTuLR5CYxjnJB3tWwbs+W9/Nzc0OTgNva/sQWl8fHunm+WBuSfJfRCZ8bb5Kc6s0zv+xTfJbbc/31//lv3vjMO9R/z8BPOAPvg/sTLtp7yO8Z2DPwj7//T0810iQ34CAGKHiwB0RVz47yG4FLHPAcCpyRK04g+qGAIjbuKO7FDVJPUg0hQoU01hCIyzFCgF3Iw/Lo75TrE9joP5zXxzUWUmBDziWOJI0dAHhOaPYR/DM4M+SF3GrN6T2m+2Y4baDZuNTgGiatZVOWgA1DZRhEocbpJTIxlgA5htEvlLFbySIlnOfHxzoe7+v75Ktp8JUjHyBCiZhlbT53wF5MiB/GaClqzKKXpqQo18eAxDWwiCmStIGhrhhbDKHYK9P0ZCr9ghy2XG7lZ72e2fwoyx9/bQCYKVGWsLTLT2N0EjsRgLFflDYY3cyvxglT2ikDDKe9QOD4oHEG6znAjnp0E8jIKwnYiM0Ui6pfBLOBf4IOIxKn7IBM4tmjZ5oW0ISHIJjxndaV5h7MFwA4JdECY4GdMaxytvnlvhY1C0S5nq+jPzhMJtl3U7allhalpDQ3ialduVwAB2dDDpE6nwHJljNb6s/YJtEQifBLH4xAdRouOBmjRQhAENOMMQUjGVQZgBdMC9ZEvnEmC4kr2+Vcqg0pfpG2pbHNsFwroN3vm7LNXbbM+QadEUQZPTY1ycZATCCVXtlmUPVMgsojGWIp3Sie1VSkBI1MpQhxsWvnJPJumR/DoI550xiDvNgPgbABEOE2SNAAACAASURBVO2nrT1XYmMYnsPwkVCFvVD/cMA7xmFpYsCJchOjRQu46w6MwLs+Zg8ZBA6Lme8riB9G/jBUDdin5JbAlSErhyHpdtjerMkwZbQj7qFhkk05dfx0bAZ2KqgrgCQ20Gu1RrpFPUAxfRJZgZI03WO/yAydhl0kbfiuXbjeWmVGtQMAQJY8j+br465EQpakskzsadycWKmBarG+0tsLOJLhjCTDaBsqMbDtr+yjPsfV38DZyJfMX/rslF1ztgEPOdfTwjD7p4Hrea1yfpJgeQqKenJ/YIcGsrcmBrLIJmjPN7CapILB8AZqj3xWs3U8fvPMlzDsXmBeuYt2Y68XR9S/H7R0A67DNo2lO0DLlK5a3TEMug0hT2HGpP5COEjAtee23MGASQNQWF1CcD3Nt2LiVb5eQiA2Fexo2f5O4thZz0ZsKtCAEo5ATaQpk/oRKNWIjMzP2LLNmnc0ssJmh8KSfAHfGXtY/7KIZw9N2qU70zst8O6rmqU7wh3K2kwVTdY3NqapKe6mGS3A+mXuXXRdrYBx73MnNX/77hKQVWu+JF5tZpLNIVEY7Djs0mHcuWsHdIFJ2v7nzAAStiaA8zYe21IzAmVVpYSalVCRWLjPlGApFqFEytaUbY1IEpA0uQiKyj03UzT7v+z4JLmwjXw+PxvBCx207i3bK3m38XwxRJP6zTarOckQPbNnk+jMi8TGkV/hnFjRNJr1m40qgc/kGN9FEguWbRqZSYR0jqso4EsDA5VmGfmfWOYxxE2UlC+f5pZdQruZqcSA7Q84n1tehYTIyGQw1mGtKoe70swnWUqibrze1mP8yM9TTGXOCwA0pgNxmbEsIzUS43qcxJ7LxpzMwfhYypBsFc0SqTKYvffjb9pElrtCyBbmMAzm7qct+GByg4S8e7VqKNaHfc5e+W4yvGaYNOGzJ4HrSVKAEW36PXPPfYhvQnIc3Vd8KvoQUAnTfRvjvX2Ob4Ytti2i0kzPdbw1DppjvqqTpgFdvlZSFwmu5Iuj365+/9iEcddf+q8C2wca/WVTbRjpXI6cj2zzpvvTxDjSWjGvsU0SKbSj+e45QxBAPtWpN/FxYPXxEauQwrIhc8Y9851jjj8zroaJeKtEplkrQKx3aQlk46GRuNG6qgtd8pjGVlvWx5Bp9Ki1LTZG415vz3slbHDVPUkiP1+9JHgkC5MN/Jw7aRIH59MvJsGs/BrZg7/+u3fzqu0Vv//9noGfaQbewOrPtFrvsb5n4F/NwL/9f/6j0ajEFpwBAvhH2m5mkQ1W6Y5dphdHUY9msrcSM3CwLJP9oZPypK1xrmX+IbZ+pkNqOkQwnD4IEGAPPB7reqnMqS7mG5zNYcfpx9mEsfipaD0O49VGQZa0yYIJLIBNcbLJz3ZYCl7q7Av7Dr2sypEseZeplROzA1ALDC1nrasvgRwOFMG1Wkt87/26jmcYugCrMN0+F+X2BvWj9Uen3UpBaUJEkFQDBBkDZNOHfYVzFzMhPU9ege9U2S2O+VNGCM40gQWdpWUo7E66QXiyR+1EPwyPIMtplqR0GR1DLwLZZMDT0PpiYDEAmcBiEwWphl2A45SL87kn+soffNaaD4hyqaEJA8/+A3fKn0+WcvN3l/tHQOZ2eK2EHnDH+YwRXHdwHNFpyHQu9nSN/Xc6YK3JWYY1WX18ZxoG8CTIRsDotJM0zKv7stsvrAkbD8GkAZyw1LygxPUVdIgZDTBRo5np/ztNDSqInGY9Ro7pC9oE5hZbAcbjlSB/grwkL9LHNTaRPRgrhbIu2d4y4db6MPickvITjbL4DsK+yhstEZT1EdNCkJ6gN2HhFzgVyLhhOeaTvc0czrxNubAlvbr1sbgrWxtIx4CNQLvAKVgNIAJ5jbqxmyiQzQRLK7kDQDx+1+BlytymqQ4M0a3LSHCDHSC4Ya/LmBpKjQmT0XZW7xa7w28bohXMWEa7uWKzZ1l7AchpSuTnTd9qxs7P60JfSXFNuTqHsmxrUxy7Z5fHRq1daCPD0Fc/0pI/NlQMdgKnmMOBt4AsrA0BOvIfzCtAioEnHY8FrNB75RwS9NJVmD3H+f6Yxmq7sdWwgIbdBzOYMw4TNhkVgq7sEoEyz4VEC8kEm/RdDnZDPlynwQx72eC954jBNOWTnuXjutncKgBF9uaTp63xnLZRJl8oh8DA7BXnLezXfUOCCWBVvUCYVWYS5rzZTGZ3ZpoEjGDe6KyOZynAM42qYPiwbxjz54NO0jxYO1gGnfaq5Mne87CaSzoUuLIHZcmqkRxjcks5COhhY0df1ITagPmxTgMT03ksGRfQHbglR1tG7sCFsuvZrwMbkuwbcE9YwfJy7GY2GBADsCyGfXrSszvbWwNcC3aMFqBQ54DE2krL1AduHKQ2QHJ01Ee3WHmUY93cZQSOnqNds18gMUx4bMOfuj/XR3ezjMb2Pg+uQJCsvdEsthwaZmA+wS4DVy9R5j97hvvwOpUj9pWvYdiMpSRkwOoZWZfHc32q5TnavU/0CrHnALSB6TSLsYRaMDOGOPsUWRPWWpsigzKQBmZXAMnUD1iKLafO71HOQjbs1s/l9aqf+svO4ZM40b5UTO+zH25zJmHTWdXwiJ13sVsVMu/ryMFUnmSSwt4tz3U4Az6ltaI0D4lUkwl9M/ZRLq33aD+VpbvXVj8qUNSKogEaS7zy3KNHDyDF59/wUzCFrNRzXW+f63E5eS9j92AGsh6UpsdsDqjK5+jSTxUq+5NpGHYyltLLoM8G9qZMunPEvYRjAig8xeEDnNoMCxu7G7pN4lxwazsaZspjkt+RARi/ztlESog73a+6rTPrAcPRZ+Tck1CwNfvceeeqZGxQOQnz52n96fQpS/0yjRI9px2nJB22nBB2ySWLmWrCEz9okvImC2kwBJNyNEEB79hbShoBzB/OA/jHdLf/GL7z8bGuAHRqrHLP8rxCxPopNjViPgEaYYJO9Q/JS2kQ1KQ9Sf6jl5uN0XafR9udNXhe1ahXUsG5y44p87X16HcuYF3Wh5XpMEPbB1Z26EvhA5Wg2Db4dMznJEmR/u5IgViV8yVJVLIfvzyZBF7v/eG9X2XKbvi6m/4BDF/YW/YUva37uYRuLgtEAsaFh8M5g2396+l6mM4/M5SkEjY83wV5Ada8bT5a53sOlOzgDN7XFT1dVsQ7nGQWeygGsNVmJobnLmBbUI0hmztfHl+SypJ0zNMH3z7JTnY/759JohigndfhkjSNd6cJXPS2WRjAeOD/JKPOh8v6zd++pQDeAf97Bn7GGXgDqz/jqr3H/J6BmYF/+7v/omyS+j/jEJf5xcGvK3MaWAGclULmFAP61FUatkhOoyEdgJTvi4VoUxgCtDOAbeXvlhwRivIxtxhq5zPAyw6sK4svWAh42vwEy2EsF8ebGqDlpdUXswQWFX9Xl+Ohq075eBHBND6K7GE2Xg7YZktOY406YwciVOQUm4fyVho6WZprU4YaeMgw01nHAcNZxvPkuaat1wk9sDoMVyod6DXF6DrLBrt6qATZNNwKkPtO2dwpDSrKcYcjoAMISDoJdp9hNxpx7kzvb82zguHvshjS8zLQ2PPoe3fnYr63jP+JwHVoNTXg2YHvAJZqp8XSAdRhAISoOowwNQfwknVq6VrgwQZq7MRtoFb9mfIGditmfi4T0CXuUGBuJ4Rh6gbAG7gNc7MmO6P1R1m65V/JE1iCO6AATrDl2y+N1tEjVCIv7UGBuGmCARQYoATkREfka1pm0axy1YcVFWS1o1CC5DQw3ZJSDmuaY1DyaqpRiRfMHkHtCfrlRL6aFsVIUuONxARAm3um8vsTLJJpVuaXTUOKXS4NU6J5igHaUNwFA1i2VzsLw2md5APn367MaOVOSd5mobJI6MwRjA0BtcZKo0n2YZfo1gjACE4jbCfWWpa256pgzfOmHvOUA0+ygPEKR0Q6dA9hMzYLve66wxifz9kwsyWB05xIqQWP0C7nHTaU2o/TlEpW1zQym3/LxBvmFueTfW3J42iP7uQMa7M7tMuKstwyYJV9SeAlGGGDlFFrBCQ9kUghUIo/9WKnngMIZSEOREGDmRqnAGyUnFFn+c58SnnxXFQJwNrEcgWcTB97mIxbqXKYmDBpBRfkJjEU2EywRRkP38l/kHQY5tYPchubxadG4ZwdWyH9oIEcLzawkRJ/9vAHYNi9Zn4pkWxr1lqnY0pn9xiK8g19Cayj0eJ1XLFL5YuPFmPzyL6Z6gePROXAaneqGVJy0aYwgO/amC/QtXLfWPoyVgXfs6Ux/qZuFpsx5x7GmJzmH/bq41TtbN29S1bQhAQwAqB9A6ZCndj+kWXpuv7Si93nWp6f45mGfd51JbyUVRlOvDrhw+KWjTcNvWISBzZ9HmJdVgVR8kvJARIFHmiLn1tXdXCzGyGbqavXPLCS+L1PsYcAdMoyqDNuzyUB2ir78RfayzspJONuNwMUQ0iOCJCnypjRKBc8DmRIRoWmQQPeD+O8O+brXLPfrFzvdLn+Dxi01kcD5gXi+Gg8vRIPm1q/NYHZQyqCDwM65mHOyk1AGuiL+fwGY5Jk5ujBAyIDN8M6rf5nQEltRtUhO3kdctVe43x76wzA6R02cgeva4aGmetk8xzAZM4XOBpJIZqhmcRzK00CTTcDGSayWyS6uVce6yqbvkQ3bPuSSKMPyRkY3XMlHm4x7toXJULSe5/kto20LumNy/rMt2P4gFqmMrRXMfdlPusLcLcOv9p7JNA6meBs5qYjlgaaO8ukc35CzUvndAjMpS2rfZqSbBMYJjEUK83yjH751cqTQFcZmyPUMAUYSftMQ6Keq8Q5PiIe3tbA5iMB7WQyCniSDCKZiJYn60tSHC3Xmufdnkg+9N9W0Uxqc3jWSYxsjq2yRtUm0eXePSnjmPO1K2dI0KafrNX2PDIK3pP2rolKQFW+k0Qg94D+emsUwJcvxPn9rnZ4dx+LDqEgeYGRW5IWTdO7GuJJBtj3nvFCUgfaJj9nqm2wT+Mr6N9YUdCBVLeVc1qJi8+niISJUu5P7qoqsJDkiUUb714/+A6xoma1+B4Co4L3APQlAZMwQCZjkmJbA1u/LiDUlDDrZjUaz5ZMyd6RjbVz7L+G5c3Z4hSRaOQ3d9T5c+RMrICK3d+UllH8OFxq4mdAtRvLFt8kOUZSGHCZse07/bT+6re/vPGZd6T/noGfcAbeB/cnXLT3kN8zsGfg//r9H5+AnTUSCKiwDyxZ1XVbF0qR7pPbtYstDQICJQ6URY5WG6L9ZshxFo+n9d3SMEBBtI7wxz4MnuikLsFvnFcc6YtgyjjNw4QwCHAcOMI149DhAwg7/CrA5flZ/1L1+SufioVXk44pui1gHrBTnTm93Zi4lQLH+tranTUs0T2tsUCxakxSy/h4+2V0m6Z0FIbLBDm3e+XsOXCVjX4w0uvnOn+cZB/AchUkHNYYLqrMxnssHpulAzScPixDBiix27ZMibTxJGwMcy+2yDl5BNg8IaqVbI0DWuFusxKXp2BocxsJcJv0mANpl1IqVkdh2XHTfIx50dG29HKa8QigxAiTBRg2ms7e8bC+A96e6X4tjeiHTvKxRiqqqiPwWcpngcx9mIgxTCrrg3l2J3g8A37y/YGWBSPHdUanllFb3ka8lOwCkgE1GIG5c1qH22M9zsMUUk6g5mIGHnZYr/kWjGNHR7DnHF1kVjwOn6Pl1v71BE3THQFNg+X20olyQNH0GrPAoDE0UYLDMCHGhnqKw4yq5jetV88WAJCKYetjmLYwWw0SYHOz7wh0p7KxruhtYCtHSZYM07jLG/bEBnsGUHVfFSyPFGTcaoHcwBW1SA0QB973O+rY/gmb2U03+22atOH0K7swjZNgajkfbmSYF/OekTdgUtQgntzIZgjxGQQ1/B0gAtpq4g/Kd8CQCmTeZfPposGQDBAjWKVUXCbwNIWqkcWARTLZshGWn0+Z+0xXQLUMRcAKNNqmYdC8hzNjQoqyUdn8MZT5JfNGtmjgLeeasnrZ7M/KEAP1huk8ILK2Z4P7Mn9i1M2JGbQkNmXJjMbvv2ZvMU6ZLgRryh5MCT5Prg2dZh1CqckHsC8pF+c0mSSbdiqAAJTf2mxvQNiArSmTnzJ6zqRaiWMHar5VGT2jR8+R9eQ8kIyTQXrmNbdXKbkg+rA+YTBprwRZWe9KbG0CNPdWLPJpszhl5UrSYJ/VdAZ0TT/YEXOOZeSmscd0WcY74ympsRmx15jVgoHZNcCigPrARIJtbAFlnrKwBlhlZe4Uqtu0BBmKwQNNPKH5N4G4OoWcnZP6od5Xo03LIQnwDCzsLDVvApkmfVpyGe4PdBFj5gqzCkgFOCRrYWFvbPNphBhisfmRcb5lmsn8RFsUYKamiYFQ0+Rtp8pMYAYa+CmwHgULShoKurEWxxKfqlXKtL0JSAl4TkUDH69u9G4oNnMH8FPGM6YoC5aec+8XkIY5BvihrRISHrmLztdYrDnq3Ofsi5GwmDNokmHw1oCp6UBus6OADfVhdxKG/W7pNlqdgT2/4jmVXRBOSy9a1rhegUkRJgLQxeTI1pRGSkffhbORtBJdyy/e8TFIJ/XzAjb5YOzVWTAz3VimikTKGcbkSDjoKpHM4F5R7IFzAZselnl3ljImo4cd3JN+umOa+Wy+SS0EqrJ+NyuevhK03JXqobMbrAiJ4crAYBtayVFOpOTai6WOJmUVJ0lYDEvadec+RIsVzdpvkTBNBlR54aunK70JbiyjlRHHcuiceHw/DkDlFWmIqxvvrovtPHqz6femc6lP5J3M3I6OPPNyTloEwN2EtUd/AObRTOVMYPlSDo2JGIBfMsJLapLkJDxgWzpngsRpJHfu2+8mDWTo43OyN7kRwx5ZWRtA6izTzC+fCmDeChqSBup/whylaWL+Go1TTYB6b/PdjK3uhV7R3qeVou9kulZlqo5KzozTPM2uaGqYS9K9DSCNzrPN1MzkUGIUc94k7w/s4xLmGbWSwJ1Dv8MGsvkUu7Imq5R0mPs8y2cCmgqzi5IIt3mumrUyx0dkyqb5moz80UPWymj/eF5kELITJi2seHnUrNKYKNma5+25zt/oHYB9KOGkDvE5Njn7gtJ9/usba2M1GHM9zei8t4m3YI1j3AYwpThgJ/I3ezy6K2VbabpKArmsv/qHN2M1Z/396z0DP9cMvIHVn2u93qN9z8BfzMA//v5fnoqnG0nCnimwl5EgIhaIkzg7wTXo3rXumI/TusOkeiAKX+knABasLDSX5BFZAoSXEMNJfoalQIWvidLfZUUQ/FniquNZ+V9NIuroTBUdICrfBoMTnmvi8pTe4vAyUhiFPExldrCXZJLIegX42Y4sj9v30LUaoONsN9yYoDqydr2N8RATLdYEAX0C+OkKGihNF1K/sxaqOq+UL57OOEcxH3FUK7PFaa5sRwYoZdKWshNs5mwKKtppdro9D6MDZ5nfAiG7OYqVnZTbBooLGFiG2RPJaNQRDQzrj6OBN8AbDXQsd1W7qSBBBvI0MxEkGE04M+9TFit4NAAGM0hwJtFVUDY9u7L7gVvbUVbXTRbWKyqabqfpsR0MXJN78NcXmlw5nUJVNWyRtWUAAgTUc8ciTfXUCjhKnHXoA1a2HMEXO67O8DTkUBfvDDCGnMBjIeYgwBEVLE3CzbJ5lWUXSE2h28zzAHgEVDCBbJqWLmrIQAGLmr271B3mKWWiI32g9u7IMhjowBDHkUZXDNB51tsSuCntVZtYMC72SpFr2rDCp9OASNYierQ+S+y3GvAEPJEoUdqBvQf2JGutRmeytdshBUSUIg5TWckGO97vNSjAidVRKOR62Rhrs7SSgEgfchrRFF8Y+BRQ8DyxZpUqkYEZu06AE0a4QTcbBn3dCcBmb8hRERRt79uoa5dmTlAdCe7gc8uOA6B33YZFN6CG5pF/zgEdu7u2IPouaQckJMyx0U2Mm7QUv9jNak9Pky+YYuwNAFcBRF+7u3CzH3uvGniyZRzBy74FNrVHdzf7Gg/BvhmG98it7EZWMZqnY/PmGVpe2lZXskA91MAGfo6ECDaS/TyKb1YjhH9kH204px73ZgjGUGfmNzv5RFKDeTEvkG6fw3/VmDa29E4pA08Wg/upBmFhEaNo5xhMZGkXJ7E14IPB9wAZG5iJZRiwClDiJw2L1s/O8My+q6x4gwYDxQ8DbRjfBuCdbe4bwUfXKGZsjeIGPJyS/jSUp1LBM/LFrJcpOeW2yRZU5ZF9D0Bqh6Ulu5lcW/7gtc/d6zH6bBgV4uBZ5t7gXuc8eh6susCSx989IeMj4OFqmjBN96+VAfBv/pk7aIGj2zq20CTmNCtk3DDbvCFHKxb2f4dxEqxb77VXVd0io7W5JLnTE5QYMNE77NkSmSX9YNaptz2Ng2yGCAAySZFEugN8GIPnZRi7X3dkABWXgSZFnJjvayenLz3XgmzpSrpZB0rWEdFg9hSs0FaPLrq2U+9jGtmgmTqJt2mKE9uSJG/nAxAqz2a0Z+NYOgtfarVNmbD8sPycM9c1dq6glGchoJUz3OvRpOVZOu8Aq4KMk5zZiSBZclbuIEeQX6jXJFM4Bi4VUAfOigasLvUkQR5nxhBwXrIioM6rdVcLvRirt7qe+/qaWobZW9fTWjg2fMsfmpJl/EteCToiuRND1ST/rh4YCalgyjiv7n6TcCPLcbrOnAWYA1gN3ryu/6rxXlUfI5Ez96lJiQGKAbk3AC3je8a9gVU1yb33AODxPRXZoF1d528SXfq9PndNmEwX4nPpDyY5tRnP6uQK8OdD1fOA6oASFvwpGQ61kqoy48IdD915MM84NlgjA0gYQJgf3FzXpIz1zGqaLN/NKe1y3/2D1AxrDhnjAiN2GnFpH22OmV0DYuR7sHfe8duGmKxsrCZE9U2iYm+fJ3Ax3dnuEnzm2zrfP9b58GH1EM+mPMmuMfD9+UY2fvQhkMQA2KzJm+n/STwzbnYd59uN6R0VAMqBuCOH9XisX2kfH+t6zt8hcVHas+oVkhFblCkptuywfto0pWvPx2S14meSWQLIaNxKDCnNlK70x/rN372B1Xe4/56Bn3EG3sDqz7hq7zG/Z2Bm4HcyVmG4Te6bgBgHyzKyLdBewHw//DoGwYJZUom7hblm0AkQAoB0CQRnEcm8rYuC9XTwPBtMEUwo8C4TsSYGFzWbcLoKUmD7pN1W+WbOD/qIlYLaIogGSWJcgXxk4nWljbJ6H4EO2lEGfw8aLQxjU3Zj3b/hqKzTZR0fsA+bB3Un0ZNV8/NzysYADC+xrwjujZ9r+sA/AIrEwWqhWoIUQ4X/AZgKkdh8pPLB/STM2Xad0U91rq1spEwszSiAMtlhfkogpUSazagFlBbAgNVSqaTQkYzHmEPB25Xh3tTHSjOwn6Cjix9XeWPNLHBmpc4KbOEwm0+nm6kBRM+/C+RknQlG2fEjVp+l7KztWZBYh3JE+dFuEzQUIwwsyXGE3RkbQUBPRz/HPth7B4a3tH+rkPL5/c4B9w187VoU0Ea5Y2DglEELEMFaHd0zcQkzAu7p6/Ezza77c32DqU3ne8BnmTO5wpTGVyg3gBBMBMDFY92k2V9qqNmYB4A5OMCgdFieykZIGeRkpHEoMDXAYQ14YmCj26supxEpGr8FsQY5w26ttYzQcnIBw+Rh3gHuOp/phdqUp04V0wl6OtHLdmE/BRLaKMH4k0inRhs2gpmmVgC8BDI0miDIMmkwTaIij05JIsyr6dgcS76Ahc0nGORxYXzD3OG8DjuM4AZm+tSC1oSmou+aDQm8wEwJGAAu+lDHMCpOJYWbHTUdf2UBlTqy1NNyzeQF7PKujYvhXOlqgQ0AshIdU24v63iYg4Lz7EFIOCORAWvIFFJIWMyfATPDntlLvD45h4D3TdVNnw5AwIQVyQM0quO7VUI+mp/qrSnvMKWhJpzQoZtyxReruOdxV1E67/kbwM9YeniNU57s2XRMNf9A55pf35kT9sP96jrBnDk+Lj8AyY0nrcApR3dGY4J/HLO/nwOO8rkbYGmqAJX2XgPkH54W7LBhwlLaW9ntANEHbGDvgUHdymObA7wMxIf1FbQWRKZO94AX7ApHLil/EkS+FlBjy5WkPGqzp9HrNITW9sI2Ok+jrRqfsLIXg/bYVMgCxPHdUiV9VjAVLMeeR4YYdnaABBKMhubatmG5D8hW4L8lbXrWVjW2WQDuyHu4psMiV8swgFR7Wt2HetHcgybZTlWuwIobKL4EhYDKsGKn1LVmaW30krIlatWSrnNSAIp3NcBbUMOg6lMKm+wGL0aKhvs6aZBRkCYx6hmMcR8ZuzJz9ZxFfE7Z3F64UcdhQwOwcN/FWlZrdVjXlfAO5KYWJH5OiUB5tjIZ8StKQFwA4x6f+il30nDTmCz+2XH94pKa3oghKDjJc7H7av7HUyndcehn7Ec1gmcOBZ6n8Rxay1Rk7D2qfIk2jL3Vfv/mHcJndgK8U+dkb0Y+YLqa2Gh1WlWRTeOu1IbQZHR0I01m8VkmqQbIk6kXEFeTxnRdWWu9Dvcf544pZv9QYQTrj+7mwk0jDVVinHuw8vDu/xd7X7DT9E53p8DqnFuSWMqET8Jy8rSxu0sof8qOrImgKj9WctitsgZZo9PNfsRPsSGilVKfk2oK2IV9iwRVezGZCG1/UPNITIykgc0qA/9MVI7PgA924Tn9++5hm3YOkYDPxU/1XDn+a0lPL450aZ1zfL5JBKjPrT99roeBPmjjEOybMnXuB30yNXEiN7TX2c/5YZP2GJ+3+Ust/6C2KkkX9WKnusKzSybdZO2wfE0gju8+88sdwP3xOMP2v6vdy+38ebyNrunI+mAXuOsADM8kGZ/r2429SaKuE2bVgaza0ViOUux8Cdzra0aa0GN273yu0+GX4hZjh+xN8i7IVMAy3hrgyTTF2z9pf4l7SoUA+iY3oE1HeumcjIBJ/rk3/mx2WFUNZgAAIABJREFU5rB+hd/IPX2ses+7fwgKsN3dOxAumGXZ+TUJlvGMnUGLexqAEc98I54xPkpvnT325yMJHdb65rVARdzf/P27edU70H/PwM84A29g9WdctfeY3zMwM/B//+G/PhN7D9iB0cmf08XbZeM4djiyvy5bavOAGsBUCmSULKNFN2acZsE92YgxmNRUtN/HVY1QnFibR6HnlIDdaM/VAKlsd4CJWeAdhA4D4CqoMYDqOMpp3eVwPe7TlGsAIsCfGF87y12neAM3HDGZY4W6/rKMHgYUEgYVPcM44QUyDmTKpFNlMdwLtAmUyI/smWr2cVtXm0YVhNjOgXIynecpI0/Mrp4aBCqntOcs8xSkrDEIQZ7OGTpQfL/O4TVdvgmybRIg67GS/SQVyvzT5ACwRxB0OpSnN1em33BwQGiLlwlmLCu8GXRbfgoYJhIWpcXwwkZPFknXPRpQUYoe8xCLVEYy7LfqSA0Ev8OC/qDkjyAgMFKHfhbDWZ4yYpsNPGEipXfaehOUBcwFKSkcYZMBg7DtqLKiZ0aXLjCMRjmuOuJ1xnU1bS5A2X9lc5aw95+uJc0sLF0eVuhZnbQ0zThDGwiX5WeAlE6tHc1fXZrrUB+UNhqtlsfSKCwGWM9S51v1UNmPanOli7tBDRtDuB8DqP/kHiMYaN1s4HC/r+/IX8BqUTqgMxh7KcmGvrMoM5bqlCEbrE3zGUHTWCsmWggOnsf1HWLHBP6xQa9+ph2LBVfY53XwtQRwyv7o5GI5IIkEd+8EH/dAd4P5YYULOBIkD1s3tmx4mYHFdJ13W7/0JtlvsetsTWMjMCas8t8aklWWbxJguMRq4YVqtO4Cye3h7ySdLHvPdjWu3oue4YdB6n19plNS8yo/v8B9lxzvs1IjurNA7OagbbCeVRyeUCXdsndKNniuBePJf8RG2+BQ5zFWfo3Isn08V+Y0dqb7Vg3kpAScmq1BjWyJzziapcPGkdmMnq5MpgDpYBuewxYrI0FRcFkpduXylsu6HrwvBrJRumc8ZrDag2OrnZFhfW55iT6zRIUg6WZx2mTGkz82KUa7iQGSdsz9jedp56SIuBmvY07cD9MX3oqJrFtzHRNQtrJ7jvEGFKuIqH1L0w/AMPB8g4/ZXB4sttOU8fL4t1hNnkkwD5sY7kTlCG5YIZFeb0Dx5sab4ul+kAVYeXzzwHPW5At7touI9+xE+g3CDqYKoJJ75r1RyXXFDqzPvhwbk2xhy99rwGYCa0p1LfffutaytdMhBfAkAdJ9KvyxDne0hbFVMREzRbHS9+h2s0BZdHPfcNbcz16fgUsle2FLAn+cbVgpWDhSC817NqQzlFqwWpl7z40t8K83u1Mq84DP2n7enu3rioPRS4nxeX0bFuTu5s79xSfBZg3A5w3c5QAhOykwoDYNlFgvfJvUHAVtfg1r1oR1CVxcsgDtdNo1Nep2fzW6JAnCGC1ZltVWA64sbDI5lCRTll1yB8C0BIgAJ8kPdYlg5uM/YZMHrOJT7GpewqJu6Nl5ZVt0iDhr3fP+thIIvnvnxETz2A0tP2X72qTj+qC74+heAmy5fMqIlFwymTQ+kLiaTOp2vGChuu2TBOQsAX6RxAeYN2EEANx/C1RNYgYb7I2rnPRo43IHyQs4vZqHJq/B00+CAzs22vyVt0+jJkE9Eo4jKQI5dFjCPKdNjzx9+Bsl8rY0AGcCZqe+tOXi47Pq27L2P5yXkTHyHjuQ9ErDWOkA73lOHABulS4y+j0b9SvAzmPL8ZFvApf4aCerzLXXVjthTfKpuK8wvErFHGlQyv1bEm3re2tJAHWtsBJSnmoSAPbsDFVqAsTVwmirPmh4ChR6KYFNkyfeLfN7WLckFz+JI2joJPvzuD6Oz/VJ8nka8Fl5wtqRpPdiL7nJvGCf1PrHR6MaYnTN+Xz7QJjYmEzosEE7tyX4rRrbTRm5u7XBJCLSmS2Jb2asxnyC2gp1dEOMRIy2QTuJGgJ31XF9SPQALG2vc6/i2cuAx77e8F+jQPCsJg7GD8AuHO+n9Xf/x//yxmfekf57Bn7CGXgf3J9w0d5Dfs/AnoHf/f5fnnWVnqZKMmti4sBg0Q8HWLTb/beCNphYAyjV1NwCILOlYZYF6cNPlAFmad5trf9xfqw/X+pm+s2gqOYvdnBXlyuwsY68MAAqzdlsPIEHHfaYB5SvU5ofu6QAz2BtSqd3WY5B02h1xtJKS02Q9RUtFmzs4MpuvUZ4sUtkCVgHNt3YLXuL3WAIPSWWlYNtkCpnOnmFh2zWuA3pvPFrsz9qNjIhyJTLybQZ/l1gYeCfAC9s2WGsfhUKoaXFb+I22mcMmDDl1pU9EnjFl7UscrMqRm8S8b9d+u282uI0NjF6dQGSBAsEMjC9dqedgNaajhCEyy2IpTes3h1Q2m15pl7A0ICNfbBD5gAI998Awk1OLEr++ZyyX+d3urZuJuB0b4qtUSHzNLvpGQDLA+GHmTyOb+WhMaLrUq0HHZtn6+wO00GGlMHUyLQpoTB7b8rWYFaYJACAfNq3dj0vH+uq7jBSFgMCGegEMyfHsOUPGE5lmjKXdwHssFx1uWXX2OpqWECEaOzRgAy1co+xLQ2Cb7CYbrLUY68UZsPyatcOcDvl/+qRzfdyktXURNZgWq5Zno0eqqzOwM2SIbNeA3LJCp0u4QYBU5DvnjbBEeOJcjiAsF3+VplvcEiIywDl5oJisgxEYlCXRMVIi0yTNkuqBZsmEB0NyNiqlU7apGXG5PHycA54JTowGtI02xv2NWvG65IBGE1JbcUATgO6yaQZ1g92RZa/DHRsDM1ueAPBaQBR/KASFnbNfoETzYHKfYJ/fapcPhMdgZbbphkW+vp0XWV9qYUYC3O/u+ZXyVso6TL2lb2IPmYssZl+z03Al4rDY9MCM1tz98GA0iWjBmwcncrSV9PoRFCj7s0yzAVlRzN15BkMQqfClc86nUfWwOMa22oDnxX2ztw5vwE8mYiRk5C1Pmz6abaDnZEd7/HrHnE/vKYze0Gy4sC+kKkVuLElS4LeW78a5TUlpp3Uqi4R99LSlOENY5C/VzvDexDQIWZpHEMhWGyK51zh59knPWdgRq9LAqEmUtMWbyR4+FkVImknT+MZB/jF5BU73zqGZviSL3mV3s7Z2XNjwsmGX1VHmFS6w0TPLqrrqR6tJ0VgNWg4TeSAaHYZYC7Jsp3gmASo65Tt677OxlrhH0RZua9fMlUiJJK8f1K0DKrqn075lC2bUA5QZg/WjT19idniI3ewbUpJrp2ocOpE2NXiWbcn4z+tbx5Yni9f5sWO9BwNlK30EJDQeV1trDQNfDqwvocELj4Pv9FiRG/VZjUk10Q+R3t9moTyrVeqaaY7vDJCrjl2AX+AGbuMcW6/2ajO5o8lh2MsAxQ9TNzCjGe+r2fAutZ1Nz/TbJG0FGvtDrOa2lrzAGx/j/2qjDqpH1i9sgJNWgN0YcsDwAEcL/eShMkYjXb5XCzpv08yUmAvP8wkJuzNOTmxKWe8gIAy1UdqZsBj95JNo9LWFtjNzXtVCKEbTjKA82sndw31SPh41+37KhZ4bNp0+ZuSgFUJCc9jWsP6b1MyL77P3QQDETkCkrAlfI63kuevxdnJ/1dD1cD9murd1zfvAABr7tUaQ+Kr+Zzo82uj80vZT9pB/CHdeErmI1XUwGuqe/AVWJ9JeN2f1/VBg7bzff1J5jx7HvY2ewjZGdj92XJ8pw0UxEwf6ZB9RqaiJdmxpLXO94syHp+nz2limySVt7h+hqdwPehncOLZ8ZHO64NKo8PNCohXFZv7CaAz3XoSm/jcAKsmAyQ/lFj1TppKgLZOe5/v834arVvuPeWt2BO6BtguJA7u6xf35TRB9Qr4ahQpcUMm+SmyhpUm12Hbpz1L/HQ+2iGgBMIkp6MkRGYxmfRK4E8S2fsiGS8O1t/+w//6xmd2oPv+93sGfqIZeB/cn2ix3kN9z8C/noE//O6PT0pUZP5Mo56cBzKhOYCwEAxmyV7LlNwNdtIbtbSG4AsNITuyBgLhPOtvUEZ3iyUGIPtpR/F03QCddHZ2+ZdlabVkebHxRlpgAzA7976d5phuBBpprd2nxLKmpAXKdpI39oJtOK2B1A4NMNkNC4Z/q9P8Z8rwp2MpA/TZdV4qUQPQoTxz+rdXLjmlRwKAlnvHDFBVYcr1+QxV4mxylaMoiLixAH3PrZ8azJdsFqyTStrqSD2NO+IJGwzFlky3CdF8wathU+LwCqjITGB9C1ycA9dhVMaGvSmDic+5Eeind5XuJmPBeYZ9MB2qZPaCRtlFpBJLAhm6kRNIndKrHaSyYMNy9Bq8KMHA/NTyN0fcaGcatUzZdRKSObqUY8u3HOaBczpzXBHcMMlsvvAF5KJRupVQ7QZtIx934bD4CDQGmDDoqhkRDjYsBR5wl7c/HwQAmwBUx3q1FQ1420018xqgjyTFOZZIIF/l7bAN1dSSxTQgyYup3S6lNH0DHFtDVD01Wd81DgkLTjdPMvE0v4k1lG4wA6YM+Xag3y9B4sbhGvdmXjtGA9jg3ALX9A0LwpOSgF0s70x2Y0iejDxLMWuio07pfA/Bs8CqLJqSBZ7ESUwICG0gcfT2vkJ0vpvg0M04wWKBBd/l6NRk5ovRlAVMjOHN/F1cP4K+gWJHL3BrRXoaZB2lyRdBMymUgA4Yv8dF27wRTyk5MewUhU7apJNgSOe2rtqVKAJybHYdIAWa1a0n2tGiuaGhs9cDSsdyGzAGHcpAs+NybHVsTeBGgXVsu9EuBFwZ9mTvTeogjDTQTrBYKZHWNV7SY32MvItzM023BIvaldPMJuhLAGREZGN6ThDtfkFSpb0iuxzWqEy5/XjT6AqNTBMLBZUxtDsTvjI0pz1Y16AYq6PhV8ls5eFDYX8JicTi7Cw0vZudHXDhzTB5DZvfALRot0ZLm4oAGYfs6/ZJSUleEw9PUYwpBRfA3FR32XrMddBrcNI0GpyGY86qGsPZ9qorYktnVqYh2SQ9nN9pRico5BQFHqbbPCxHKx0AMCkVrtu1ycZd7t5sjn2OGa++4JTWbgaw5f1bt3DP5CsxR3PC2Jd2S3/dbYFJAT8xurkTBe5sUjmyP367mhmdt0nO2D1d2ZvkSJxTceUaBoYJ931Y9sq4KwuugU37PYbhV2JWuHbkSAbCemleK38zABk+DTbM9/v8JCXyg9xq3kEBb+neVuHgTnAbBwjJLpvty/xwh6DPqEQRdmOkjNjbQEAxFfGhunvFp+8kVKq8fl4DxySUAh76HSOaBHvTBOjIlwA+re9J3Uhdjw3Ld8Eada/MxJuknCS02vauxcOGpJSoAxqrrGDOsT3qHuQTd1OwSeLEWO0ecbe7sGlWChzB7J8kCecqHUsApmnSBrAqG2+qbWSbpnkdKThWtNZgElUAYALalokDuO2GQT3rlkrnAQDHdl2WHHbYhsqrZOs8qdyXo23+YUPWdHUByLSTw9IN/u+MbhuIf6jv6fuZgRKtW8opDWVs4+h5K5l0X7fj51T6IL1SxjuAL9/bJMrYn5IkzQF3iz65Z6GKGFuSTgKYn2ZvS0xtbXRL0dHwnftWJro+M/4jzOK7LEg13Ydpzt5Ft1SbQ3O0kR0o0T7J3cNpiA81M9PKqD0dIzXZlJLozXWseJrk6ssdaebKumWrSOh7z6B7Or5FSTts5sglCYL3jPhE+nJzA4zn4hqnPz8NQfXpSwCkK0zyNh3hmn9mV1/s/omR2mfpsWsLjjFW2wtVEVg9M8mS8XSmpdnc1dzd49d7j6h1zLMkYaVfg+QVMhvsvdGJT+omu5Tt37svgfq//7v//Y3PjNv0/td7Bn6mGXgf3J9ptd5jfc/Av5qB3/3uj08CgpFsChSyzDAAgDIxMrr6wwZ/NZPCmSUAt5T88CHzAAacHbntZJmTJPFo9JeMItSYo6QlLS6b39z4jvRWJfkAyE4TispGp1EQ7AnBo2lGNQAEXdFR/ZSpdoKNSQnglJ3SWfXFjRv21pQ9a7z4LgOsShgtC5pmIn+2bjOmaqzIyu4IqMzkq70Ws2gH7GWSh7FAuZbyU0khwIYy031Ad5ZnDYiwvHs3OSGgmGZbgbMMCQdZGsGAXGBGlBTmzO1S3OP6NgE+YBcEGly7Onfr5snMSTsOBxFHOiAnTafx/EcCIOd0O72UnwrBCBIHttcQwS8KfNrRcJ++LPG2BPTbizWkHt6AFLuLts1thseAf4osg81OJkDiOadgfVinMTANGV4NjeRkCNDBCo4kWXMF9osMhQE02O+vFlPHS+AUzVGcmwJXA7YtMTDggjsFbUfBjcrK1fWVESJsWfhM8AGQBhPCrlqVL/4P9jigEYxigHo7xQUw3TewOo3CNqhg6bpSFe1ViwYHgVeDbzofO9ZhcDKez9PVfWmwen/qqLMPKiADFLjVBMvAwcjrBasIFBj0EO/sct4pSaPJy7DD3OtGE4xqwkoZFwRi2YhYQPGkxHmMAtkvA45OgPc8UO4efKqmpAGRnfSCcaf0U/1Eg5451UMr293Qk9cYzcXMxOysWH12WWbznC7rQWfzAatsoGKQHXATMsVfx0gGjOLHBGoCq9MwR3DV/XJfH4n3BYKMlEml+Ju7Px3btx6iDF3VPaeb+2XYn6RqBjQacLsngV0cOq3cHx2Rj7QNHFDHpleNd+vJBn0OE2u0/mD4CK7KTFWYw/fwTPz8YwAAuzfbpCatuqQQmhy5SJQ9glRMYJwd3UyyytItPTbKRW7g88VCFjix8UefZ8s+uyxnF9FadS+MTIrfNwzSzeG0M/3MPyPjrtI+aXOxmTUh3Mmz8l5VRri3ZUYHgvRt2Rntm5rWM+uCLIF+w21MImJvk2GnC2wLLpRE7JhkIzYTektieJ9o69NetA/fnENggjRKx6YotxBtNoA/eECbs/eoaxLIW5Jgzo1ANlx2mKEx7l6sRM7+aH+X9BsAzEQUEjUcs0m2zTpiK2tmyN77YQ5cIDvivDq4KwNQls0zI/AzQJP25fgZsKmmNgDwAMJTnhtQj5X/0HZx9pnK3VgquHskS7CrduRmjtJcD5zuboIBNrdUdlqQt3t/sidTJh+PPvC8e7O5D9lsVplDfjfeKg3Si65RFFPBXU2FS0lI5izgq3kY2CVm+725v58H6EYL1PE3YtbUPSomfKmigTV+APLFBAZE27xcOfbjN2FfvrkmPCsnmnug5BEJrldZ/QDsJPkAvmAb4g9Rgu84ANDAZNVvxCr2mfh7363u6F7Rnr3Y+e1fT+AG30cOwfv+XkIJxqoJDu6p83SAn4aEJPa5x9js2CGJ+SZzOwjhVVP9MwCwgOnJHep4+S50YrGZyiqwp/QLJmkzoKTpP6p5BLMDvUw+uo+i8rLFTQ3ZZCi2Zwe1myYbOE0gTU4lTXBEboVmYBm75LHmfHfXlkCOectrr9NQkt1fvl6/yC+pXFy/2JFNYtrv/6ZNJRlgw0WbUbV/vatgrE5y4JV8e0k+DTiovZrk8OvejX0qIM9+gvxAIyakFe4kPY7Iz6Y9OnJPAuIk+acyTeB/7l+Z5DtxPKX12WeqeJJ16P4FJK/qSUt0T3amzDY/gA+L5uxO0g4AqnteAj6/rGac+EncroGnrGfAKgkeNdXnfPJnSQVTRcPQrZabBrrabgHzU30hvDPysQXCt/q7sUvNtagWUfFmc9Zn7+5GijkeIbt6mfrKJdwlvfB+JBHMqnC/EXPx9MPmn3UjXmDj//Zv38DqO+B/z8DPOANvYPVnXLX3mN8zMDPwj//0xydO/+VMmZnh9noeP0czNW0ugyG6r99hPF50zHESKLshOKfEJlANBsJ9nU643ZXRym4dEXvKvWvRgD5mWXYCaAXhZThMAwQbWQX6Gc9JTokLhJ6jwbABFoEcrL+LgYwAGo7zGZ0unD/KC8vwwp7EUZHV8EMZbOyugLKA1RhLjmnrwA2jSl1JP2wkCuxODeMIRyYAY2CGAUoG1plsM09OYMXrdfdudxm1BI02JJKtOzpc4wwWkNTM4mD33Vi2zqMapLuMHpcenTrKzgtAcf7vN1iuMDfqzi2oOWVP+Gc3dJxkudnbNIxkSgIZZU1x0N/a2fwBS2QexF5AJ07NPxs/TZf741VgtcYvciZGX21YPZYgMt0DLskCqau7l4pZ/uCDmoXYGqLYnW+lnJ8SYjRcN0tmWISUcsGejmVdYxACGT6XskeAjNgRBDIAiwHWG0jDMa2L8pSsMm+SRL5KeF1LnfW7QZvdhv3sKTWcEs3EEPoZ2qox/WrKFg0ZpiEHrM7bBwOLAkbBnRZkylwB2tsflNpSDi0GoeM+LMDprk6pXk3UaLzFmp1NZAj0ydIIjKv02WzGBGoFcLuBl6Ggjx9DBqYWgQQ/AbDdtDJKTln6CnzTzeWxCgansYQ6xv3d4RzfEwatHEKDlFgrj0m+1NRs6/7yEusoLVVn78nYNob5orcl/xcgEwudZifYqRiyMkiG27U7exugEJ7x2YIqJZG+tEwbR68KVLBkT03qiouxH7H3n+sAoD7BlY3xKHfmsLEL0Fo1CcV5rxSUYNMyRYNEwMdJmAxoLFPWcsdkVhyHOpyc6W8F1wAfw8DZ0gFaHzXvtizLEDW1qYFeyj8QyL06Ewfc8k+FytiTAKMwqBopRcF+2oBksjNj6+f8qkEcCAUwsfUkJcOVrYntaol+OqXYoSuv/WG/Z1E3EEXyg3ni/AQXhkU2XzXWGwB9NAzTPY0BaQmlr9sAWdra2JSafWUfDbAFJAMSqkQA8Gc1h5b0YljXxZm7o3Y9z3WSAt68s7bqh9sYadsTtvEw0WR3983YWL/H2VEQdjZijyg0V93pNLYb7RbshBq6nWm+hfJfbBgMQxsxHiuKV1uR5xIAmxJ6j9804tqArZ+JVEOML9dhpBi29EbaqsPbHm1Z7P39jg8Qy/alvUv5s2XWAzjaPAcGJaDjZUCK5EHYB913ABWPdbjDsq1BjA3sdgMYWZjDVJQtX4L2Lhh29ncNk1i7JFEooU+v0p39w52X3IqgDTrilqUPY3mSroxV6Mx5q3GgJkY24jQFI+mq4eo5+Txsz/FxFYMjsZVV7naJade9AstfrUfL5Js7yrn5wm/arfyg8sqcTprz9VweMZPcPQPf9/Buq8mVNgWdSZugBUwK+zkPk4cE4JZ1SmIOIBXf4bKegFkooVpST2XQJBAmiUxlz74H0h8uCeP9DoA4Z8V7TsCeCo37+mZ5BfdGlT/6ajZmqlqJJAjzwm/Oo4nR29W9ZZrr1XhzyOzMKntvdKwBqzchALCL938qG3BIAxfm6Eg1BJh3HirBR1LguW4XNElJYg+4C2w5oCXzy/uQHmDM98s0RJJBTpKL+7nEGcCqDWFnzfVLBuBnkO750U7H3+POMOEFC3OSS5OeHBmGkVkSJM9OVOkB67dEMiQDzjnel7Zc34MGSum6BzAOmMpdDaBus9S85lFSTY/6QZOpwFqkIc632OAWdG3Nb3x2bUWazuxnU/smCdjTkR+YMwDYZLrafQCPzTHJY/woKpxaAxnwEh5GYsWmWWkKf+pfAKEzDx9WixDPkLymWspZHp1mfDN7HbxYqVWVyc8/3vwuqvLUdj1ltwNsiyGSbyD3WWWS+w/NZBrB2lSx6jOlsGTZT+NLY6IqR4qnePb8T5seSu6Yc0hllzZ6M2TxG2pZG2wfaE8zXNm1JgJI+NfzoOa++Pj39Td//7+98Zl3pP+egZ9wBt4H9ydctPeQ3zOwZ+AP//Rfnjm8Oe7c1o9zfWVzSmLUmfl90FXzsL7DvDys9Q1Wlk5+3T/Dsmq4EcOoLp61EqrxwVZxxLEHVAWcweH5tPJQvtl6Ahjob9T4RddU/68mSpYZmsFN+5WuApvhI4aj5t/UEVZXXbMaHGK0JmVtxMrBaQIUEwfeZf9bp9EGGMNQAdORBUHZZ0LyAXUAiLH6dL+GyVTJZizJzTYkqNTZ30y/YVjFJhkmkYFY7DhL9nVyA1R0oPlcA/1xWNU+va1PgMZb2lOWZBnsMwb+VDMZGTaWHOF4FlTJ0zSYG22vYYfK1DGTD/hN8Bv7IH2rVPcLgl9J9pzoAVJiGnwaLJTor6R+s9osiRw2XTINu3z+nhv5JJQDvAoEABS/DPtYlibjc//NvnUuh/Ek+LFLGwMpnMehOFmOhaM+AFOsvXgEAG8yREZDk+/ghTjrJ1lDsaFkxUwwfbFhQVjk5wS4l2ElttYxj3dzGUoUHZ014lMmKvB7UDNMkNR9NAHTBO8CobCFphM2gS+Ajk1iBiMQeGNtYIsMo8q3M6vKSyR3sFlWu9GN7F6BuMCKqceL5cmf2buCogViMm8jo7k/bU43+Lk6a1PgWyluTCzLPAc4AiSpY3t72iZrzcDoy6ZZ1ubv+3bna0rgh+4SW3P04GT8zTOT3GHpYOV+TDDE+t9GbxA8UGszupVhmFtrcWAPwbgBV4YFbTBMwzgacgCsdlKHFRnIoj6xmAEANmgzZZ2VwAP+YPdivmusSmhpFwCB06fbjP3gzEA69TkJwsTlKYskdIPpV8iVqtssyMxb8hJpDJJmYmWu6hZm8wL/Sppo9d3jw5yZyU8jcZ5pA6vDZhcE2UCXePw0tmNuRoaFgJ218ZSZnKjUXMhlmNgReaYBk2a0Jn+BgIW2z1PdsamqKEk0exWQ34tqVzmPdugABOkY+gWFptumDuDD+C1LHzsudmkuZ+q2O0DZ7QGdN57bB88dNd9A0ic9gZISPueA5Gofq9c38jWhEn42xbF8JXcEFQTKDAyYP1dzzziw+FcyqDPW+ahdktv1CIt30I/N9ATBksnVBoiJN5th2NuxAEsCcZeywcz92LhpmF5TbmxCcnPNBWUC3RRutst1ayg4NaCfAIqJwT5boFyweGzhLlEGuBUkQHKmTSYYqZnvfurcJGshUVxgbJQtBUVCP4cX7vlFOal/AAAgAElEQVQUUJalOKCfyzUAvomSnsjn3UCQ/gbv7WDNVfJKGnklitV1htyjPuN0oJ9Gh4HrO2zq3gGUKRG09XV3s72qYUwizH0g+w0Ajn9kjs4+ce92bi2bp1Hi2OCAnq0dP3bXx+3MmKh2/klDJHWiPNR8nqsuOBUQVrK1e4b1/y6IXrIZ24+ls7Tce7L/5rfMbQH2zjoAmtVHQ2q3hFyZCiQo+KzYpdq1bRS9Oe0qVSWRlRDYms04L7GsLVEDc/wCmeMAzKKyEQP3LVW1/+iJ4L9OkhyZgt2lbpIPnh11OGEwZh8+TFI8TMypTaxcQbC5azEVMnZw18coiRKoPQlGGZzti1K2bErOBYmp9oDPzPg91Fd9K+4zk9euMX7xzP2A/el4k5iYChpIFAKd6WPbfI9KGhK1IxdjUn58KM+CTWRH83l0bGlgRbLWNdMHS0bBhlCWp5cw2ukLfX0SKAOPwrDOZ/6SwtIWmAtkLmnqNb4OFW1je7Yeus1EH2tdaYanH+VJL0GlxFh3uwAmElikBsyJYcv4+ZamwubWqLAmoyQWTuvzPM0B1b6+jJRINgg/kOQRv5QK806CRBBoq18syPlS+s9iq6c9mh7KNAA2o4hboqRYq3G5mzmjmtD2BSx5PofEMr4UP94arLChAe2x2VTD4Rv89W/fwGpezvvXewZ+rhl4A6s/13q9R/uegb+Ygf/wh//3iZNB+ZPl0hdA0w1oxTjQfbVZzqfBz/fTeV0Pp/VruivDTJJ09VjfdBzpFo5HmvP8QD+LMI3sMllgy3Fh9fQzsv8WvuIoGSjVBKtu3MN/k5U4HWAr4BPA1XHR565cUWbddLW1Y/o0G6q8v1j3TjKdTraUBJ3RjULLjAC/0iTdJSvJ6yYqkGJp98mAxlJfneKC5UoAK7PbxjAHaUrEw+V0nSzG3GDRvHpDGAZqNPwgKDMu3d2d00nd4I2+1jisOMKwE8j+fz/f1xlnEnAawNFSvhxOnEWZntIryJpXim0gOk7x5R77sZg4JAL9MeYaYDX9RuYN4G/apOtYxgZl3nDeax6EthXvpBw9AMRmVSH3o9sbIGFDAucIxnRNlShuBgKiYYSMQ4GJJCYM9l+gLEzcyrMMV3V22yd3HF1ZEH0/T2xP2im5M5yRRTCkCRlB7QvmSl1HtQ5z1gkgKgOP9SbfZ0reZelMmaus0CkZr6R9Slc9F7GBjE8BGQY4MOADPJ5mZrCYBZX2n4d5A0hoQw2BUUqnWbPzOt4quxc0lYlU0znOGXgEAF7Bal2KYQvVXKh9CmOIYFUmy5OS2RrcSCoz2AaTPa2rZcOba1hTMSEln6XmVTxDzTKmPI2GK3P+CPYJlgnEiA0FzT00lUTvLtI2ZRjd5krgAJyTJ+G96vES8Hj+atChjZkO97KNDh/u2esRHdnAlBpDPEez87nON7433UMBXUGXQLlACsPFQPQE2QoeCVJnXxhIT+gju979EUyP5qd60zI+a2BBAG73ZVEMSjaxbRv8qkS50vGAcUPsY525Px7pUtq07Wgf5MAM2HgjZaAG84DERWPMZUDkhX0iy/YrGeHsT4In9lKd2FsVF75EVqd1SpIDKAUpXxIURpx1GJcJTpPDDhd2SSBrmh7dYLiT3LHSIbtUmiqwQwALxptzOMzWyhm01zDvimdr+sOCVfnQPG79XKX+TApmf9Mcbb/GiOuOGnxbEItnR1cv3OkLHI3RG3iWnuTscM3YgKvTuRvGqmxOAZ5hxI9GIuR5mbOP+sQL74k3ASIAhgEqAKYEbG45AGdhAFBOloy0EVhpDbs3BOh6XAG8gKW5mVybAnQhtc3cGt1cAbG565sf5muSVW6NpHDco5vtOc0mBYcxnNrqOTu7YZhnaCQFpkmmLMQu6PYUZ9rGXDGha1zXPuK9m223mx46c4Ju2KGkY2AHCzYMUGeCgxGNFI73hvsVnfXgK9m3Udsr1Z87nbO5kwn8PT4RCQLuUn2AzTDbVSqj7W0jqC/MsmcUVM3W9q8p+57X5SElewGY+TKLkyxwSkxsDvtOLHJXP2xJgi89ePedFQyj9zrl6CYUfe4fZRCyo+4R7LlmjiRGTHyTbN4LnZM0aXdSl7MGgBYD26qhDQxmRD1DSV2QWGO5B2D3DMG842WdO9nrG2V1HwKcxS93R232+IBydZVHDmgqMDYPePwQx6+UDP4L+qEfU9lUFYyJCPXZ05tnr2ebJxmgRu8wyGH/blY3oCGvg0XLnh3Godtc6YSAZ4BL9ppJbL0/ZBxIhOUn4U9TuZD/VIIgaxfYrYjAaLBa+q2vjZ3ge9NmpnpEQHbkrdQ95VaE7Cp7NM3VJBWyq5AZOKpoau9tmZ+UhIUMzxz1ToUM2BooJrjEj21bOFJgsK27a9K5Z35i6O68DqztMxqtgLyj44qfij771Tb2nUtsh7kfNgsaxNiHuTs4WzM5+ZgyWdOIZ521KQKrVCFknw98DvIH99u6IXNxhErAmaxSBj9KsFVCR7b9dLworWGlCXvrfrEKQVY4a2rlTf6E59qeDezsKtH4DIt5pjKKOeNcs8ckRWjfYqwi3+W5StXacRlzUIHi3ydhkeb7r/SpgaeV8EDzWIb2kFhkwlYhcn6c129+++2Nz7hL37/eM/BzzcD74P5c6/Ue7XsG/mIG/vn3//Fpo6pxzghyYDRV+pmjN+5EJWYCXjh4p/WNLLfAXk5/nU/JpV/XZTd7khWYI27J2jSCwKEWrEWMfiLbSoFzhAt7CmaTGRidQrPTMRLqDp9IfyXnOTUYJWP6w6NM/RcBr/JodMp0Xsi6Fy3LwtgagsM65YOE22CnEYwK4lWaZwmfrASCf7pZ82JKetF/5H01doohNeDL6DIBjGxANfYggeVufDENaKSl8QzMbo66/xhw3goEWB8/s2YNAMzFiAV3dVqvbCqndZhw07DCLs4DXsuE2OyoadjCerE2MDJxDmUQy2AY7ScZI5Um5hbGP7RQyoAepivs4GAIgy7XZeQhLEP+jAljeeHHup4/R/uxcsKBX6fsr9I+vglw2+7GOsbTAMXuxCla3nAyLU0PdDKgcL4Cmw3WJEvu0jfAu3a6O5DAejTX1MayS/YAq9OcoFe+MH33eZ2thwk0Oq3uRc7NqQYVAPmW9lqFvdm/c97sGp0e19YSbM1jQ1VKy3TU4RnWSM+02cgF6Juhyz71LOuJ7+ZXW1Kg9f88x6xhnTcAArsCOyAbdhpUGfwK+BsBfHUmDw+sEciAN5u1QqC5wTM1PWV2TVm7wOyUJjvfsconR/IXJeHthNheLtsdsL50hWwVbJJbGOZJ4D574Sq1vXWO69cY7HwNW9TEQsA0e1iG+WYYTgObJBk2yDOl5vxk9uIGh7f2bSw8zkUMk91IB2BewE1gDJNWQ69NEE0bM2CKXWAnY77jBC/1UPkl5cHu+QG4fc72R6DfaL4qxZDh47uYLACAGqigIxpLfHNt97OUBLoNwDQNf3a37eCNTsjscfZzIF7ratg6DNEY0MOUG3ayEAna1QBVt9Eu1M5ucGuA1dH4zv5v24F2SQxAWKF8liXELxu/9Y6xE8kGyFybxk+C+jaLGo1JAAo3G9IxI/Mhs56BB6kUKA9w6rl7We5eM3Xp7fGdAitw5oSq2TyfsTHYzlTJm6Q8xpJQ7TE6s0LNIy+yv9Ft7BkKPBe0sDmdfzE6ltkzobrXUGPaV33RiQnkHuM1MgmUjAvGkSwTFE56o/MzGaNh1W6ZjYCffTZ94i9dQgHy7u06uM24xZu/wCABEMBKy1u3xuDYOT8Rhn8sPpIO3rvKk0jNLwk1bFb12ZUQmcTPBu0HFI4p3SPVKGZnEEbqRHmKxuu4NBtzh9tLkbQfe6g7vDqDTsV1NCU/HrDOArY2mHrfpc8zQ3Zxt2S5vU2VjkkMxjmJ2PyIkhMm8n7gupbonuqBkRzVlxhQJ+30pp05sTxcyZ5MLInM4SWm2z7M3F3o8YCxJ9g3mqcDPAvYlio10Whpvd8zOvIudkzM1iSbw33CWGBjuwKj7b2rDJhTz6LmvzPHHFva/VJoj43vZ9sgLgTd5pOlxOcO9qDGEBzbntYxZdZt12mhN+xF/F9A/fb8tpEmF/AtJhHz0jSfvYpVBqQ01W+P1AFlpwIHO4Pfe8EWycYNzPMUDFBponODxsgd6UfPnnudqyoGbCTLPXlbSUMwn6c0Q/VVaXpEYy8TCdlprQ/zyNgw7mqupwHOn9v+kwjZ+vBhvaPXPM3ytqwH/pVHGamJgHjvju3Di6+OJMJIgLURAAQ7LTVwe6wLNRRIC6n139yLN+KzWO2AYmws6MYfAMnTwViFiesutRIlDVt9ExInUzLvUG2QyOef61fAGig7NX7yvUo2q5FGPkM83kNUAuN42nJcMYtNZPKaM+I9gesfqf4PW50deq3hq/5wDX2ttTJ5GcN1PT9aI5IPLhmNq7Bx7LvAXpNFHrJf1vOAf8xzfgwBBgmDm0lXKyckHzCK4/rNb22N+f71noH3DPxkM/A+uD/Zgr2H+56BH2fg9//8nyw8FxgFZLjVUAfWnE2qxOmKXIovcR7TfkJLCwdE1tB5NJLUEeOiD8QywFFzsLIeATFKz3EAcKLQbjUKSYMoxx4nKoddFglNmKYMPv3BHHAcSZivOL/qhMpeSAOJAKwGHFNya5BAt1cc3EtMy8fVZ06LaUodZxw+7wTdgoW7VH6YqZYiTXBnORXOzImgLr1VGSU6vI2f5hnqajFfAKuydmMv+Jw2NrjX9GgAqOZ9mBLDkFNrDIEFHeo6heJ4BiHCvJjwoqi70qPdCGMAYf5KHVLZWbGG6vhOtr8sOYGzLGadRbzOEXGY8vVYeqP3OUCHH3Cvc7CNX/lNZGRDDFeyXg/DREX37ihQjcgh47ys+wVQJxZrhXCjyTjApoH3AFqUlwKgHNQp5fs+rHGGlUq3WpuKKR1RhCnjaBgVdmeXhTrNoEY/0PJZ4w5K/1njAcJGw1RX26ZiE4zIdKXZRbqnF3VwCzYEhoe1iiP9eap8/jIOtN3jJ0C2LM5Sv6QbSE5YAup4C3Blv8GmkMWTgy17zg7FE8jag2wkJKbEtUYmgKLot57SULVrCAHDUfmCSm7jB4ejTP9adcBi3cnQEIDfwCooV/bBBh8ygGB2xULjEyjJr7R8wE2BgynBlaEWAiBXaTr/AjiYFJgkQWy8NGT3vgo0I7iGJdKaudUs6avJnuXUgy4oJVAWxb2iZAVMntGZE2p/yXnEoCzQDoTaYNTuwH4iut3sr9EU9NllXrf2SR10NtFNBLiGoaRWmwFjbFIZ7wP6EixqWwYG1n5OZ2vK+1jHGMY8CYyaPke2vXYo5qLsX9mL/Lm50h6OPiEN1j4UyyXZhdZzdhgQ5gT7R4AhNrpM9GHmWa49yREJoKG5slVNCMhuitmL9MD+/MqKL9MpngYqaPTSAXvulqiZAV1UuwpqxXSHRcbnffIdJk44N9c5XyN7onRHoJtb8pBsgIxd7SDDRIuP+S+Axa6p/ze2ApBWzVlFxYdxZ+lver5NaWCe+JGVA+lkw7bfeDOMal58Qy96ypXV07N53WZlPmRlWY8wVRwAAIb9goW9djcarJlbiRChGc3CHlNM+yCJzfbsTgesrOx/wAVt89iUOa9bqkVsw/OydUi5nwPYkkWYe3XLTrjXRl8d666mNm8P7A/xnOYtGoWYl+rXzjN7nQtIxipMEmezSEcrfDShK1mOPalNH7lb5DGwY8zBq7O3czcVLK5V9NANOHofqb0dKKynM8zd2MnoXKZRWRl+YJ2A5j5bUc3cKthUdGDdviJArVMSxJzv+MlVugTs6O/ojyQPsTXFsWMCXokqj/Z0955YzJRMMyru8e1nqCGNtit3W5dCfsbAZ9yJNKey/F7g3pt+wKaajgkiHdf6pIIB9uUkLkw8aENGV32aGF0HYPOsWoGS7ZdNLZD5WN9pMkdptztpJ21qyqMurrPN2ZymbQNkVznV+YMFz/qz1jZFk51XwrfyjGxHbPt8t/5e1Hp0L0ed4wTwNuTHYZ6WABsyo4zKqkjuAFkm7du7+DIw5z3HMAPNMUcaYP5J8m9tTqQQmIkTevMmDQLYTCwrubPL4DvHVAaZ6P6BHW9LMH3CJLNsmIklRTvfxB1M75qbtTfHp6QqRTZ8uvVKcnmuAV+n8Zi2AkZmSVK1YGGVTkIw7e4qGAD+BvWU4cu9axMwewbkb8CkZQ2SWmKf7673VcqgzeoZHzvI56hycI7tDskC+8s+xM9gzn9Rh5zqnCpGTNb7JeyLqmHEdNdzfeduUoaj+wqTE3iMLnCgphUn+ITOS3cIfpUSIls66flYHzBVHzCM2UHXdTzViDV7V9rtir93Ibk/zWtNclU19I3qq3VbV/0x06JW67Dv9CfU0WVMSGjwebdkndaHr4FwUNwRDTfwnBlEY5p1P9UI6/S9poc3WLXoW7cXWLu/+ttfvfGZd7j/noGfcAbeB/cnXLT3kN8zsGfgD//8R1xUL+46do/zXOSYSz6lYrKtcM5xkQUyccTil04j3+CA0U6qS3ul/jh9v76f1+cAo5T44Ph+Ulm3WU3ju+ns2FMnnT0c2tMJgLFMr8GL4G4gIJlgfEPKogVIcSoH9LDEp2hvNCcBVnBQcOpxZlJUG95cwc8Ag4GJtp/R0SaoIDjB0fxG6ZvZ9Xne6bpuAC8YuTlFsUo3c6dEeClom1xYth24IhAyrNA4MIxMV2y4PrEU6OZbB+Jage3kOq+0MdBosuGoXQdoMTSc+eI7CcgIXHDKaL4kB3cAkf2ZdunWEY3pkGO5FynWhQF0ky7IoAauAEsaWo87vI4aNRkYj4wBg65ZyKzvD4CG2mUGGjGGAbXsUFzcM+sx4JS4XvNzk0E9vZFlkPzAAh2dWJoF2GFehkKco0H9YgtKEJoSr9HUY00Bsg06hx0WCwPtyADxzSIb5Djm6mYbEUzgcA+BwEBgGj5UZgeDbxhZBqenQMrt6A9jtQYyRdecwwDXwLF09Ib5xR4dBgvATo2nSILYQnoYhpSzP9aZpnUT/NsEzK6zjJwAuH3rjn6xZ5ij9mqak1M+b0O6YaSLPTHOGiwUsO+Au3MPOFJTpWE89hjDfovxNAjZRqljW03ZrOfGTU2pP3ahYAlQy7BaAIPfw+QdRl9fE5PQ0lum1ETHZC5GrFZ5is2NUjNugByb5wQ+vEqLB5yJFYOtOmePZg+yv9LUC2gC2Ev7bjPvBvQxuIexMsCq7FQCPgsG6ywtc7YS1pg4lS8KmgrgABZytkqKbdZ/jZvSBgT8xP7ArIsDFIid7MIXA7t8Ws2ZtFmGc2nptbUL1NMKZpliW3seBhBSesH5IqhOd86mduzZW1IeckPHk/Rb1OcDDAFmruyVsX+3yZOFntllthhyDpOAKhlGwiq7/Cpu4HE5v4Ay08Qm/fC+dLOVt3akO17WPs+bSIGyIqOlKGNpqgeyzbEdbTg17HF5bDBzPbO7RHoSTsN4B/zajR2xK7DkBWDVAR4GVyN8zWEdvQPwkv0YxtYkDWSFz3jScxz9TD86lnWs+t2YsIRTuNTclZ7tge5f37GZ2q50z+x+T/u7o1tyJzRrzrJg7WwqztEw02JdlXCtgiGtmtIZ01BtNNRNDOwqmtlzrV97ep8JcTHvz7kj5jy2V0nqbVvW8Ly7vA+6B2TuvZq4wUOj9qIu6DDUaoDYncKvyrdHmsUka4B3SeLgWiHVYXfXLX1kG7wTs6PaU3W1Y8GllTvPMNJG4iojixIzNTun/zEiwp49GZkAjcxteqdzVY292sxq5rhu43KYPbvxYpH6+T4NPNMuDjisyWe+QkkPqhQe6zstuUjYuWf2vffFtrXx2GnsEpCtEhe8fypIlJ3ZBf/DoZe4HDsWmQEaRLF33CHuNxXY2yujWd4RmHtjoGwennHBYDRJRmJ7N5SaH5S07wzwmXqYfCfn8Mz9kh53msfZauVnLLme4viOpSCmgJnM4UliCBpbtzWJEz5lVyRloxnYh5JL2HHeF1CvlJA+B4mLzImsSDStBrwPfM9jtM5lzryeEAkyif6BpAwyaaXdn7JGs7tNqGo/r8SRRmYqtWqQ2J2ajwUYmEZ7Z1BIUBUw7HU1CPnsjS3AELu4dUnzZfBFtf/bH3ANeb6kFoQxBUh5zgFWTQogWxTTeZ8zT/GWXeEe0b0LTOZeosnmeZjDn8c/laTXIekuqhHqMH3VduZZqooJVO28laSFZJ5+OEkETQ8Jdu4mNV55Vh55kxBG/kbt9XZacl5pwdd/4Zy0xOOqJIENWk2GYrsv64jeq/Ydu8K+QtKLPzMX+QWqKDwe6zd//2/e+MwOdN//fs/ATzQD74P7Ey3We6jvGfjXM/Af/vDfhCoJyu0ozCVPt/EpE9WZHDbfGQfoFHhFtt7yLbSadCgMK3W2cQhxAivQElGx1O2X52V9l52yLGvFQyTQh8GnXzWVwIGlAx6My1uhsKqdlQKdasgEghEzNrZUrCEy0VaNWtaoszVZbcKH2/qo6+/9pnPC+NIQjFWndpVAzEcZcsEZdN4qvdIt1kELKCxwAp5IPwzg8wSLkkD+TsF6TjAO5M3M+0eEKIHVnG+cNxtxDYDZg+jOvbq2V/lXh1+6Q8vsQUcS9sDpub7dcZ+/SoR33+wpFI4xYtOR4/ozoPa5Dr7fRhgU5tVmSQo+KhF5VMNTX1fWaA61jblk/Y5eH8AqpY0n3Ocpg3KHnG3sZMiyg9YB3i09BeBCNsKgETDluT6lup7WmfJIS+B4KNjINA2qsUc6dZV8V+5bo5UNmtaMIvF/pRBgZGysblgDBUkBbAyRPWdYeAu4EAyysc0wt2S8JdUQG4x1joHGmgvSi+qI5Mx+ak8Fzcce8Xmm+YYBGB2jo7EGlOFMHy/uHxskVbsZo5RgziHABJoCSvQZ1RWr1JkOt+xLdRph9Qoo5HC/EKxJevScBc18zYXvhdlqzTVlhQVFqSrGrttgW5B0shjMI0HMTsT4882mGkBxl0HyXQZ303ys9avjeuxKwMQBznadr8x0WFPP9WHQUhflx5MAhCnOZsUlGaa3jU0I/jaLc3Rlnf6AMs+zkhU1JdvMMT5JDWLYz8oFAI7f1seAou2dr/PkSQW8cQFPsuAxhgAfNXXZiZZpyjUSGFsqwdgaViv2qo5fBsTMKXYNAN+Aa5IdsTZ386lhKct4JJGBfYq9mBwBn/bQzgqGuR+Y/3D2Daza4E+GeAs53LSCfTcPOsZTHm9AHbgg6260fTEax+fndCr/YkaHCiXTUXJumH0ye5O5cM4H3TV4VfvaHtGyGmGcTucuz7NdwsFAqGiYZk2cQTS+dxLkom43Za/JwnB+qKbgHHAOY3FxRgbTlx27idg1U7L6YZo0MWkmjobFqpnZTFIBieCu9I5LZPx/7L3bjqRrdl0XeaxNQgf4WrBJkU3Z7/8IhkSRTQK2rwzbMkW/hLWrMiPTGGPML7LU8gsUELtFde+qzIj//45rzTXXnDhUGyhrKHjAUIoffNEBYy+XN1pZPx4u3458wViOMiTddznNMweyq+wEadxoQz8SF2EUgbi2sa+F3rtKcLVW0SNDYAFLwOzohW9tC1/F+lXT0P0/GMV3PedwHR/ciRWY0rIV4FOCgL/FmssqamrjFpbG/oRtOu3Wm8ame4vVbF9Gu3rAqwVVtKUFb5JskB3u3Rng6NqQ3RhzPjb2wN51P7AO5enx148vnrvGCQKVlosD/3AJ3+ceQ6vTLWBhoctDqI9YAK1c5djVVk1jlHuOMfdqGxgumOfUjs0bmv31z1Ff2J+kBe2nGBNYfzZ2mmSImqDMSyZN6pdvRe7amu4v4OT0O2/qjr27Z9gj/RDEeMkABc6to8JGBzdOAD8tzBJGc1DvFYK6hNvVjW092uXxSMEup3eWP+eaLEbb9gPhBLfto0r7XqM34ifu3xWdYDgKpnmcvVweHgD1YrZP4D/N70ec5QM/LcD66J0pyWN0L1eAiOUqQx8zLjStX+ieicnvGLqnmGe5g+pEp01eoRqG9xEkID6rFFVwayHHzyDOWYn4Vkz8vHzjbLFWkcb6RD9XfEm2xjOfe+CdtvZiHPf1NH+Tb+jMUqbrGtPSrioL1tNFB6hl/NEityOM8agL4xRRi/dqL9cIFVkq3htvBWVtxrZ+qusrriXasgCG3WFpeleElXW8iIEHVxFG6bC6Y+zgcizfL58wq2V5MpowVnfeCObW1j/7ycm57NAmJlvBgviWfIPH/A1t1weK9Y+XZwp6xpnfi5UcC8Yzhq34swxkYs4fjgsmUwL99ffNPHF7EOD+8RXp784/4nwmhv+HiZz1tYoYaJ9ekSGQIczncid2RlDK0bxKdJr3/JZ+9GH0k198/lbB9+G7nXrEfI41+uas4IcXtWyff1wv/+Z/+u2Oz9xT/vsI/IIjcN+4v+Ck3R/5PgJnBP7hj//5M1H1GGMkDD8AVx5pa65ttmT+4/JyfbS90YqzuceDGmGHCUALqc1PivfTKhTrQN7RwC/9N9VXq13S1pwglbFeAk+eBRm/WnllshgAvQvo2Z6EBpNBH4mXmXVJ0ZJOtfQ+ni6vssMIz8BhazOCufiIph3MvNO27Yt8tY/zW7bMXz5kdQaCpmFZIhGj4l2AJ0YMTFyq7BhEyTAYK6r/GSPmGF8dLo8snn1e2k6AsAErtLvLPiNpEBw+zA0AjG8xhmg1W1VddsDMgwLzDuN0Ccu4Ce+yx97mzEsQSRU99oHA2dzpZf4eMt9UGH7kBBR7banblNZqm1T/MPYF8HfakaY28RwERmO4sEaEW0zACig/RQ4/ZRdkC9DYpUlVokMLGgzlWJMlwwX/0wYzOj5uuQAWA+7Gz9BZWfCJOYRJXSKDCU6gzJepjLrB0UYyUxD4ykhIcMPW7RIPgBLaPE9iKfi9lj2SSNMEEgyTpFibn7ZTxkzixCYAACAASURBVGzwk71VYajEaLKlzXkOxPF3LrTw5wQrY2LJ1Phb7aY5X0tC4bsEKT/JbQ3omQfeC3BRN2ha/Hx2VsFStTHbKD3EXKTQEANDIK5+Rv/8E6O66cvpXxfm3cGyfeO/jwns6lGSoWQoo/EkQ2ojThZjnj2BgRZpAvx1fT5WLM5lX+WnMObMm3prJVSB9GMxu3dJULZmACGQPLixjHsv8YOhmEffUh3lCzp3JNVpBqLlekAd2v3lUk13kPPJ5FtmSiAk+4ezEQMysdi1bLPXO3FKxvgnUw7GBaAYkDAggqRezEjALlMuZFm+6ewd4KEsh/tFTCMpl7Woa2R0mIuyn2ptt+1f4CM5A0dMfT+OxxI5z2LkYlh/mAHONAimDLCF5LGxOoeZOVOyzcw0Zzpn4p2x2ss1FnbcLm4QWjSz2okVuUx8oIyg0ZlHq1DtqaA9TPBiCof2P8j+5W9fP58tliAVAgCh5YjfG7CFlEggaLIfLxaN4lwxdhYbBuRVCIjhmpY2z8q9STGq4hh7DZCKeXgDD9AQsDvPc/4GSgY2JcHTfo8liMlicwWgc5jUqQXGBLSQYTdAjLzO3BkXTlO4dnvupoE6Oz8sDE3mIIYZ9zLAG63LPwQFAR4s6uz9KsQCxG6/eW8EJCdxEbh6GHKZ9gSOsP+fMclh/z7z/oEV7hkKnh/P6lETg3y7qny8KQyWkQX9U/EkblznM/OKdAQoagWswFv2yG/sH93BY4gGnszEbHtOUFYA6mipN7+ysO0u2bnNV7y9yU5nxbcmaleWSWbduH3eblgsM1MnNW4PwOpdeniDM1RUx3V31gqo9W9MssRzGjxlTHhR8j5D7Vjpl2lIisNufI+cgXGDxYFYp2mWs1YDwt4xojJcCXy0cd8mBID5DwErip1o6VPYpXWaO1N1ESQ/bIPIeEr9zVFwkf5xPmRen3L2EULp3MPAUwBwY5qSRQVLfuL9qRiC56Voy38D7MX0PZIcMfpPd4Rn2RjZGkzpc9b9AVDXHmott7ZKbZVNGNtbgoBSNhR4Hy4vAnS8huJBA5QD19Vp5Uzz9zFoWu+AMVzt5BSWlagh7rDYaAnp8v3EisZvW/1qxhYLcf+/WcBSCGFv0f3He5yusIonx8SsjpWOwuR8+H1PjpEDmAVNmKzIVNJQnkhAtA4RTxbZ5WyxSfpMvuBdsJ51z3cxz6zhTLLcC+twsUFCX4M1o7RKi/+VXEpYFG5msc66LCxyZDKGtIEyEe8zruuI7591ZsXyrKtILVxyl+nyWpKxCPemYSeuttA20sotVuVP0knuKGNueCHfRSkuznrWwI/YrANlef5XZQTYWwC36Sez7jjfJAd498ZOJuApZiQWfC+mhGUr5wODRoxYHy5P75hq0ZkDuQR5gtaOBsMU6K9vl4fH33yX1+vn5d/8j3cpgLOr7/99H4FfaQTuwOqvNFv3Z72PwJ+MwH/4X/75U7DyKa1GAsYPdCLRLpwW5mEQCIutBVZMqX7jhNmtfk/jz0Qs8EEgUYwAFhctPSTLY/AtgbVKbVCSmyYR/NMV/UuYnQXIsAjS74MDWRBCIiM4YLJWULxita3bHy8Pl8/3x8sLYIAJSYwKK//zN9WHWeOnkGVdtQcWJaLvp15eDexJ1mpNF+gY2Krw/VwRdDolCJZtxmfHMpGdcYL+dA7SvpuGlYFuGcQS/IJ7klr5ZdEzb21X/usYBTcQzaBx7Ii1VwEc+Kljq9nCZnJOky0gWQmk8Oba5BPyB4wheK9Vl6QCcFdwYO2LJeMFtjFNBobZ1ofwfnpW5im8/YC5Pr/2WEEFtRMDvQD/aoMPfKjNqdZU1qSpl+AibJHnm+6aedySLJ6TgBUtyiTQYEeguTj9PwJyki7AD1oMaSkbqAxL1sT6po1aAM+4vcCahZ7N/3ukWR5tv7FAx/R5JNH+Udc/SSTvaYuX2p8AFYHwvpOJSixZ1zkoHkUL1u47wGS6Z4LVS0yF/lzzvV8u1Kc1O/MHzA/6nhJqH9LsZMDqEia5imO7xIRDO+2r1R9wwba6sfNIvt+VMQYMhGESsFqhAOZo33tjEN8KJgc2aXUHQH0Z/bCmaH/P1KI9zZoKrCfPOAYqtVwL5NqOORO4sZbVapz+YOY8saDW5Dvwpf0YjAN4dVpEk9fIDOgYGI1hNAGC2p7N3GRPsv+rK8GehSE3czXB08A2WcrSimoJNhnUOCtwTkaV2ojTp1wr8LZxQO/I1+lnBtNw5rouYNkNIM59O8CgZLTSCmCJ7fQWoXBHjqoqa4pkHQ3oEVkFywSnmFObLzN7EtcILlXzDyY3BSWe3/dmP1TIeWEPw4KSShzzVVhhAGovEMPbpJMWR43iYkRpE3IzQ0lcwGd/NpUdeB+DWwBUZi6geyCCq4yEmpyVd5ijOturwgQMq9o0j15skE2J/vM1Mx/PXs4kzlLfeY7wY2GdwmC6yM2xd90KQDKXg3o29hVLfFfGR2A1QE7zEc+w1rw33JJ6v8dEPKdxNvnRYnVtS9trvZXMV4DTOEcd6n5Hdqvnd+teSYMVOpiBtLp3HYyvrDSQgFR3C59pXVRaHIXK7UG2JUA7a8mW2c4ad5pg0vauOodoRAK/fF4+uaMtqHUWqZv+Cfs9AAeDzFvnhe/R7vVs8M4OVj3MzxHFXV8Aq7Z5K3FSAU8DTa+qwDyvrB1bAn77T2B+jGz1WC0mrx3ePctYnBjndYaBaXOjhWir/kSW+Cz6Vg6QGXBXDGIBb90g7Cf0rplPwfl4b8klcCZxjsuYXmcDBRTPww91MgF5eRl2iVqfswYUFHNtr436TA1nN63LjnV7wyiIfXS1cbu9tzO9UzNQDfAOoIji5/vH++UbLcyCfxQOA9ct4kyKpdiGx0NLc10Oo4DWxl1XkMvmvN8jXMbTucPa6k3QJsaFnk+8tbVff9xa2Ns7X/FIcxy7Pb71U8UTAUH2d8XypB56y1Ngo5jQ0p/p0AqenI8vV0AuPgOtfjoaOttrbW+/aCZlgYh3rnuCEEJGqc8Yo56CVGd256hL3XOv84LzWlb2fAgYA+8XjfAqYvjeH4xN+1jw0IIsZ2WdVwLaFnq7gf1dmb99hoX4rTfivP4s1NPV4bgXO30+/IutLFYcnTLurAgXkyfgPqrFvXuAu8jT31ieQlrmsHoe7IygsCQY/9M9JM/WPXPKjhXFKAjbvr9zoRPnFO4eZZoT6VqsVR6sveS9bGGoQrE9a5AhnM+ny8t7Z2UFy/IT8xRMM42cuasCoL2XPAeflSy7XosNlK7Qy4DvhgzyKOB5AOTGPDA16Jndhh7xmtRUj3qerwWL91nGKz/v2bD62EGU+X0IE5/vD5dvDx+X//4Pf37HZ+4Z/30EfsERuG/cX3DS7o98H4EzAv/r3/8zdeV6+BfAqSr6XIX9+9vH5eX1m8HKG9VXk+USFVv/UsGKHScYy/9+qnVsoE8AB59ewmUQbXCfhmNYBcFLbdkxrABYnkz4qc4SSL+trZPv5fcKuxOqt33JwPbo/l0vV0wGNDNKmwmGBfGane8CQgNCvqAITTDUQvu4XL7znvPqIdkhYawKPwOufYZA4eFZTU+SNmX0WGvOm0nKjFUO2No7z6RkcgyBIZhKLWGmbm9iA+BI4J2OZRjWZApq/q3dTrAhVmtGVuFJB2yxC3YMvgNY2X4mIy7X2Vq6Y8iRuAS+AZTGyuVz40weHbeAdSLIN97ZYLFxrO3RRi+fASZvoNGA1WMwIaAaoKOh0Iy0eEYTHT8/4wrXi2ysxwtApoCfLNA0uWAivwM6zv1bFhIMitN6zvy5jHMShsWcUU/gd0A0gfth+oQRvAiMBiZgukbr55euXG34moPA9mFPkWDRGmfShnkRvrExwtTYwiBK5i5gFD/+FED39IGvmkZHgDSsX/ZL+rkD1ExOjpP5l54n72/LN0G27Ypj05XV1hrr4k+PlFa1o5VoC+dkA9QH47vtog0cYQ9S3IBLUiKj0uSeKQa5+2tGGYJWR5NvWm0BLtPFtJCx1tiZTwnEHeOZ6TvK9bIVc8kVYCKsTRjCjPXHawmqDO9pqpbqxcoRZC1lFgefNqFJoEWhEvGPp2mp6TQ95p7P0HtwvvQxM1AZY9DtKTi+5J0k14VRK/l4NoFiSFyQ2IElWShJ/4/27rLpMfcdpuarpFaK3NoQOUdhEJbw+kiTwhgxaHNQ8QEQIQYt7ZBvlx9QV23t5vtgWKdnLPyvpMWMZibDoEaixYUSatarRRHBuWDr0wIvmUewd89cGtn3wJKfvp9wqEA4Eig+idIRFL0s0rjdxwAVmKIVFvCE5x1UPr1UGYzbq5PInXTJQJqBCIIBuy88Qg7r0j1yihE5OwvgyMye7rh7kNbUNAsB/gRdAbTWel3xqnOjVRagEljEvj7tt8lgHC3vzuOe9fAbwxCG+t1Y6gNiP0jqv87fWpgDwnncr8KX4tCZnLhd3z3jPRcd8Gmjw+gSaAokPQCHEjWCCHREyNe6PMHuGtMtKCjgjWdI/byvslDquqmtOWCVQlv75+n66nqyODVQ2Jtp616mOOfrNf6yhRLvwL41TGp08rMHZvoYyNr9x5tagJBZvjsRUFTs6Xb5BKJyZq9A2x7nZ2bOZWs9FLIA2TRiTxSVaEYMuebaPStTrbs7OZAxkHdepKeKAVL7iXmhcOW6F2CH+br7zq6AwX4zy9tIN963Vvd45wCr3b98b7IJGT5lvGgnALIe3pMDGKdebFvxWz9XO//RoQRc4p1iQq5VxDPjdCV5+nvefJ0KzetZ70WC/WdrbcUQgFXfxMYUAK235n3FNP7cxnoK7cyDzETAzVbpao+dRZPAEBDbuqzYWLGo4l3FIrtydoYcnexxMWsrJ5YSSIxNn9YlheaY8RzE6vzvneXYKwURCKe0iivpra4Ffo5YecU1OxJcOE9p+a7Ar1Hg7g/GivXBW2bWWOyoprBGqI1m52odELH+GVGkqLos+CneQf10ZbIY69a6hQULZW0wJLglHry/VVhwbrq7Na26vG63f925chKMRpNAOOxy9jq2nrFyOT9by3VqJLkUCSOCx/W1jhP1nzWsSwZFSFHT0XMPHTPNE4Mz9rGq1TN3/2Vk5Tu5qddtZjv+ignrc9AA8uHx8u2d4gjnxcflhwZ+p5OJc4A1F4PdIp2MZdZTRp3dGUi9dJ4QQ+MJ/PDyYmxmfLRCxo04MG1iYkJNESfN8k3ma6A1ceo3xnyGb55DnK96UKiKdnln0h4QXnm7/OVf/cs7PnOO6Pt/30fgFxqB+8b9hSbr/qj3EfjTEfjf/vafP9+5uJ8fZCCdhmkCFxvPaPN8xr2ZwJJAF4ZibV8Eda9vBCYvA/LGSJWll16rgSqAoAzUbwtQCB5w6jwMwsN8W6CtMy0akWtDwgVdp9pYO1TEZVWI58KqQ1+rbIVAtoR0mlifTzyd4B6sREGi4xsh02qMAavZkyeod07JgqUyBrS03gLcHGdhgvOg5dpki6MeBMcK32Ax1G4eeyTdt4TrYysYwMNG4NtpMx1SEiOGMQ6QVB+M1s3JBsTczASGL49NdfK4aVsNoChZLXCVFci8HYbstO4cV5PNgsla6HJOhz1j0jwgQ5OiAZwkF5rtjIEbywHd0NgTJgYCObGFfXcTYUC8WHWyd2WBBqrxVtb/9RyL9XIMg0ZACmoZwzOGR63Ltsmq2VaSQiKvaVO0gci5BNOw7dDfPDMlexCGQHMfCBvYoImUpgBrNSYJwxDCltla/epmAySK5aQy62yGNaP4vF5eP199yXJ6xkmo1DUpsGJ7nIOQEQJ55sd7Jl5zZ7eNdu2tao6K4YwdoawC+yM5C6QC+AZYEoI4Y11J3hjcp5SHGpeNjxIb7AmZdJibfZkVoXEn9KweGZPD+haCT0LAYkntbeaJrvNaPmXIuVbH4DitljLEmY+SJr4/LWCRtrmRt851prZ4IK0rXVZBbJ6HZKfv19DGw+VGUpUpXzEndnlmGSR2rDOykuvlnQRqbtc8q+2lfh5nXlT98sE01GI2nb0Va87JPYWWFQIyUUojj5ZoEkWZ8/qXALhP3gEWNDUu5QHG9jvtq7aXpifpGTc9SWfS9dAa53koygSufKw4RbGCvQzIhhZg+zEtuhjHah2uuCM46noM7OVbdS5mX69RMn5/iXMM+NhMsmHHyIo9OvwliCsQcmZztU1fRew9R9UGTmc03cMnt1ZyAMx7ze9NLAeZTfyBAmuBbll9gViyIAXPb4f+jPA4I/lqAKiNzVqPKeY8Iktg4U20fiw6zpz2mkWrObp7Ri7xd31peGIzfm7h+w8AUOBPez6QYyztwUwxuism0R1h2zLjIVuaIk1/Hwh62GyBwIJwMladVNc6xZUKCDN1OQUq98FkdyjuDAqO7Nb+zem8zxI28nxB52/GcWPJHdPDEv6AKOfBsyFNYQppMTfbJFeLSH0P/04BtV85jOyzl4/m5DGNiUVe+WEax4c57qEBGMlZznkCAMp+4cxKq5o7Pb1HzqUMa9JuHUh8A+Fau7DQg5vR3KQld2aVix1urfXbJ6wNeMUtfUUW2l97d1v5xwDWWRzzG0ZJ5mEg5gHJXemup8bV8VpRlXfnKyQrC2IX2flfHlIBmBYhWD/M8Vj8nPW+lc7xdD40DxY9VHPAtRxDqttO00DPQg9raoUI45JHtCq5I4mzOFPeYvn5Tits7PnT2wz07kEHxK9j6QtYS54B5qXx2SRjNPx0LQZwc2/whKxxu6vO+e4Y1GHjcW37fvst9npyHzFli0EPAFixceao0/5OkqYgCtf1j89XjYX0codt2JU9EK+zQch3xlZI/LD6n5Vr4u/p6MJ0aGMto5r9HWOXbpojRdH9kjRRxfpiWA2Rjsb3TwV64iviDmIeY6m17Le2ANLTTT/3vcak3nOxejm/lS8wVvNp1Ra3IyBtEgvXwpmCsUc7uzOWOfuB1AyRmAz5hUa03PvvzalyJGPfuh6mPc3zUJgmzjUGnZwFdzRjRCQguExXz5UumbGcT7PM1jZqUuxBAFyfxjm9yhaO2ZsSRXss6RDBTDuNkKX55rhQ/HxzohThMtZhTwF0MsacIxYIBzHXPyR3VGCVPYXEEjIOAOOuDJ0vGWdCqHwXPpFfswhgFDQyBbrorxUS1CV/unw4oVYd+07iHkguM/H7vliKnOev/vIOrN4z/vsI/IojcAdWf8VZuz/zfQQ2Av/w9//8KXMHFo4VcaqeH5c/e6I9MZTgvzxdLt+frpdvBvmxeGwvBRB4z0n8aE9ZOrVK/26QBYBlHRowwZZJwoF0gQgSDHcJQNbaSuB7WmRi0BFA/14rzlpXCeYAWYmWCG6e0GuLBrmWHSq5h6WWRunnxw9NC2xtFmOZzpG6abUFCfLZnhcAoGvnWmpp2RRolLFxubwBFA+EoQpO2796izLfUlRTpmABqwHXquWXz++lcWpS9V3qNopWlCwLGDuSJP3lIOlV1bJmskWgrPvvSGG8w8BKkykBmCUwAiCnLfNTAyT/XnD7WFyQ9cQGqEWX6ncJigmRpg5pi9aUn4EMAXzgX22ttW6W25EkCBcL/gJmFHaSbKbomL6cuYTg5JuJx/tch8d1Kkmzi63PhgXKfGQ6M022K7rA8b5ggtb53vvIL6CV/4Ac0zYbbC2bDGZeGpCBGFudX8wxDadyFxeYtR6Qg23qhjAok71Qm24aXCSltslJRijJb32iv7VAW+C6Vvy06WhVZm5ZVwF76uBNpkEAHnarTEkYSVPI3LPBiHt/TkfslT067UXZ0zJpcmVWS9UW8hg5m52ALg3K+EKAInIBChzsiBiGMMkjELGv2jsampGg+P2An/z+8zx6ckc++opqkqmZms7i0dZlrl3zY8iosEjC9ghr/uHym4Zfh3UbSFXiG2gnrrB1UF2nMCUTj1ZUuVyMLJPEDwCCQDDzqLnV1wc64EJ3+5IsEiFYpnpp08Jrgh3DTzhBdneZPt8pu3+mZ9ZEHmG6MOdvts6zDtXhe3o1Cez9M2GSWThQWT1aAa8KPBS+BP8OL0sDrIoS6j4PlL+qewjQlxTA0clVM1JW0N55Gnkx1SpOsYZ+k9UNU+qcK5MlUNt4zPZPmOI9tyzgjbtg2dqJAQidD1uJYbiTPKovcbk+D5QVZJBO1vmvdigJ9wD4MdxkO083MIO2sQthlzt/mYJUcMk4S93ZMaf4UjTDuT9g9nKv1I1wFXTSsFBgEl3vGWRd4Rf37Hw2z+9+1il7rcTHsX1FJpl2MzCR+X9YiIdDJoDVme7qDJ11vXO30Bovc3zr0nm32JMhTUd8zHfG3OLWknMYWy+2ZncX2Ar7RAFowPgDZdH2DSCzur2H8alb/NrpqwSOqZ6Ei1ewwMQKA65rAKDY7hn9tY9H5Uw56PJx+bFCYQxPipaxyFaOHJMshiHv8MU6PCZK5/O7uyR0O94/fLiA1Vqb27/do5iwCdNbuOzMtPzjHARudlp0osdcD6h98RxMI/urUFIR4KujpPdrTjpnlDcYcOsdfMA+r3KRHIt8xAt2G6REszM1KNqSgug358qecGC0z3yqvTdJi3Oex5pkjaJbz4/BUC3OqCWd7zranQ6XROAMmZQaEExtnI/uskzCz8vlzR5r9tqzsgAvn8RZad1ylyr/E8brewJEejKcovsKD474QGMYfsR6dEjE3IutaClLWSg0LWNfqwWqfM3qmCtANMcrXqxIeOPR/6Sp+u55RFxXEZeCflg/g/A0bfVASsBptij3eWTpSS4wth9JXDlXfgDmm3WueG9bfKpw9LZiBbeo76Pm5gq0yqCs2OnQ1u9A4YHYCoMjGeK3dbrC5ZG5sihC3NoetzhCXLGdRVePvTVbO8aasyV4eH66/Hh633lRHOXOk5kboBejNWktnid96u5/ovsr3ULsVzRFD7vVf3/zzKqwXdfLTSv5aJJvmQBExrTtM2GoVhBhz1ZoElgFxLdbIFTVKwMpJ+6oKLgDaCteaGNnzWESPitgK2lkjPqyezEtb7cJa/ZWpyiO5V54v3x3P32jGH66OVLsTc9ek7DJJHF38jmqPBHL5VFg/cu9k6Ggd41Fz4o61cdekxRY3FSHWz03K0sk4+Vr/bDbzMj+4/Py1//2X9/xmd1T9/+6j8CvNAL3jfsrzdb9We8j8Ccj8Me//38+SWgRWdd5nQTR4JSQpRYhAAfanjFwOkYu/ozi6jEnTGqq0y+ploNpkFV7dCyvEte0odLHK4IiUNepVkfwjF0Iompxfa+Vh3hHYI0APfYDQdTzmKHHZfhAYoEktWuTuFyeVVoNdFnCY0KrgUhs3IJB4VWBI5MDDAWsagdGGeqazMxYBzOBU10fAxBWIS1WQdNUnU+eBXD75rMTYPP5pw3zMGfUPTUZeLi8avBwAMs+I/6WdDeDK7WrBJfeLz/EtUoia9s6CfEyNf89Uxj5RIdVMamBAvAibRl2asmeFs3Sw8wu+u5BVukGqmU6EHaSAyWsrJV+Ws1aA+TYDSUdmR7E1srh2Xa5ZPwMPnlO42fNjtIic5zGfGQ51Z4ZIGTLl2BIwG3AW4xQ+UkyJ0oua4Feq72MhhywYwrPLGRasr7vjDVk8fm8phlfn7dEKjfsAH4ZdY/Xy9M7n26jsfNqYyLjPAaZAbM6eoHytmOOVSlDdgwv8z5Bw1idca5ixvLefgOsWhjFM5QpzydZjv3ht8veXOY7Rp0PFrUzkHHrIY5O7yLhS63dcX5NmpbEq9PMOmmNmXipUVb7HgxNmdMhoIG4S65oNaVoI+tsBiuat63FmQSlgkXPD8go6297E6CyPGisWYGfMQ0nZXDOK0dsLLGAH4ydji5oc+N5IesN3cGyHeYayYqjQyr4iKGKn9f7CLOt5RYGoQ7IN03LWFIdadpRKAfAP9c5Ix8ty2NMpTyHIGiABwmuOpQzOmr+B5jDpLkxymGmsfYC31mv77pYxSjXdMPzvn3B+qFls7dPIkYoaOww4ayb8U1gYwle/7CnBX4Fq86aLPENgGr/8O+sZ4xgAFKOZIMAkQlthkMAxIFcnLl9DvdDDOKdwdP2lQl1DYS5PHzvTBlDOkmFWslLwmP5MqYaE34+XN7R1XvidI+JHVu1PcBZw5oahBzrUjO07geLFDMUynylolc7qyT9v9LWdH3PcOe05s9xOmYnTwHrqUJfZ5tCoRqyVYNr/8rgFDxtDgDA+wy+sUIKn+GeVDPwGEeOgQbwYVsyrbrHPb2CmNfzWlw77dcJMuCD7/T/LhQXOtM8d8dws/i3feH526Hn2eByOAQs5XcCbmVPqkEbCHjYWv1y98D5Ts+OBL47T20Bbqwz4bqVx2oqqK/A8+fbpBY6nwNXnTFZiZ1tt5hg7P06IipEHROwI9WTBE7gT0XMabgOfLFg/Hk0vNfNwT5YEUjtWWRmVuQ65k7M4ZEvEcpacUfgcIxzCnYxrDnPJ9FiMS49Xd/9MF9ZyesqcE9ScFnRdLXdJEEmPZO8U6xZ736NP1c4qeu5e5ji0k07fJIDt8LtJByUfdjdSmfF9NR1m/cwGbA5zXPPBVsRMm/yRP78UQw54Oq04Nc90Z61m8BC7pqZblrzn5fP57evO9NCQpqrroLQsJb5w+Pl9z1TZRtAvUkhOe5JUcVoLW6oGCa01zUqUNb6ZP/COG93v3R3IQd0DAAPF39t+bG5A+4sLHMmbQ0j4cPLGbe4YeqgcF4A320ph7DAXb9CvHv71txV7GNN+qz1y+XH8wq5ypQeAL/YyWLwpE64pzOoQwOUgnARM3/uES8ACRvB8lXjIPu7iM6OiGlVOyJj1LdfmUcAUtY0Renkt/hMAOxTmNMg1zuKdRHg2DrferfaciSpznn5U8yBNMY66pTKkFCR/Azf6X1hgB1I691hHEjGwTtRUKqY1dkWe5U7lJi5syMmL/+dke8XaSKzXdYAiRRseLrtaPUHnn3rPT+ffDzx4QAAIABJREFULu/PkAQ+Lr/pBprMAwOYlNDiNJcYOQw/W4fQX//Fv7rjMz/FJvf/eR+BX2UE7hv3V5mp+3PeR+D/ZwT++Md//oS1g1EOUdZxmj6twDbeGNtSY6Z1rhD/+fHlcsWC2jayJWHT9LJz8/Hj8oxepx9L9R4n16dMB2Y6pRmSQf7AD12DY1oRcL5cXmf+U9sUrC8rzjMigMIhoPaAxlHMHZOQ/odJObVvEpZYJ0ElObeX8GocI3h7ODglagZauvuW6Mvk5Z1szXyuzRzmF+HUHHTTNlg8erRTZcoAVcBWGPRsK/EMQQYeFsRF1eO5NYN5+Lx8kw0c2Cw7dWwDgszTHv4k66tkmdbCgNW969ola33/UdhIcqDrcu64pQMxdw7Q2G83Hy+CHL2YPr8wKU1EAklGmPXPXjVYSKvxsBPkMA+IBSAiQfgmOF5CYnQvA5R2MX44tpFzaEufdJbMtfxS5pKA9UeAwNiK5slrXzN4l3UTMKHgv5qjgcMSK8f60hnciDzNWFtpxTDGBhsnICOiNLB8zvowZUryLl8tqowcQXIJaeAU6+xdGQu+KudowJNpD661nGHOXOgnXT4f7enyfn27fHuJ8QqrnJ8xUJ9DuQzQA77O6fkYRQGuKUXx9C4ApKTH9hrMG+U9JpXgfndWax9NHgAn75hpNqQL9FVkYH3SXg4r7PWahijb5o1zxeT5MSarQ8ce0qJBYFUi0/Zg+rkz2BiwjLZbLvQ1tzJP5jcz27E5nUTHdlCANp6jFmr/LBTn8kLCMUsX1luto0k8uANkzL/HTuF5t6grdmA8xhJ8ElRgvCgMoSuoTK9M8UxlAqLWpmliD7s2gxpo4oexqOkK4CjPe1rvZeflFC3rZQmoza/HYIbv5Sx7grXP+3a+OZuyx/f7M2dz/StBwjyRMI5V6Po6BaQlm2rd8Yfvt66BEU1XIEobVGD1JosxMC0iUNITUes6hAVrewZBeoGTwwJkdn64BjRieYgx5NIeE84OAc0AA8gyB+p91Tn8SUMxbdbc7N8efr+8wBwHeJ4kQZqiScz0ewFw7fMKBrbd8qfgaysKaVLmdo8VnSVejtOw1zzfpmfsPWFHRsUuEuMD8tfm23mWAiFnfPvgMBqjjwXCp9pIUl5b7Q4dmbWciwK467VNEiOW4htFSromNCasFZ0Ri5WezIvgg+3dA5gFFQM8dAn3cGDv1iKbcGMlyyRSgjIj11XksEt1a+oApMq4aHjWGejdKyBch8YxJmyNTMOYOGTAKvcFsYAstVCvFXS+mOia13z1F9ze0WcZsKo0EfNE58xjccirkimBp0Y10yz3d1y6Y8MKavMM28czpZG9f+iloWjdLXZSZKCTXntsNYCQo0/M3YExDetREzuPEYpKM8wZa/OAW3WoxNgUuB4Ir8GabOW6MZy7ddqwTzUJsr29sykwNvCq4ayjoO6Xzj1buKe1XHt061N2pQXZxsvT36JVQL4mUDc4PvNJuhFcHzNUExUWlD1mbd1j7m2bIyoAH/Minocxq308YBVYi9+pMFZhCHwvg7mlpEfeYUV0QCu7FQQRjzTQYEqLy5kWynDnXprZErr+zs5A+vijLXRa29mHb4vtHG/OYwshz561nKXtYb6L+4X3g+H5egPwuMstrmdtMJPPxbPcCchFDKAjdoo8msGeJRzNqCrssn+RZLho/PWWIaUP0v0QkFfxoVNva90/QMP5xzpaYqEeTX7OztOtE0M0TXVZ/S79RUsUhb2TXrxa0Ym3X4iiMmch86W0TM9wuo1ua+nyqAa45kwYoj2+aujEuY++s4zpFVBeldwCmE4uwqH1vuiOTsIlmbBigxXXx7xX4sDYet1o3heWzNwzSGF0rnzYzZSHQeq7xLgSQqQFr9DLvX+YtCMmsH/tyKCACZCMfM0BqNcx9kGnxnOx7MPnnxu/PD3+KG49cgZ2Hsw01LmGM/su4IxMgkbCvI8+AEgPfFz+cGes3nP++wj8kiNwB1Z/yWm7P/R9BBqBf/yH//wJ60ZjBNk9MVJgQ9GSpAO0wVuVWrU0x+54IyKhHVktQfSnas9Ts8qgF9CgxO6VNlHqsLIgc8U2vhugZlpl1ThI7+ERkO2b7TkmVnMd13hqlXQZSwtwIp8MqDLgJ1iKX2cIDutGgPDHWjFrwTcdXcJSzNqRdhhOBcVjaRJ0T3tUZ9G57NJqBQvPpOLoNx5GIW3SBjun5ecxdsSS+5ubKkmuzEXetTEn+ftme2vJcKn4J3KQaTCZEJYkKEsA4DZAtyQ7d2ztvWQTMR8Aq5j/zGHWZwlYLt05uqKTLhgT4bhSx7LLMCwGUEyWQA3YMbWIlXs0moF7MYhkqAIIjiV2klG7y5V1SEtTYHV0E9u6lsyUiAfmPEchdIYBWlkXeizYKjV2lQyOZwPeWDElEgF4a3c0UB/D8fpxecO0Ye2YtnEu8ZK7qW7oMW1qD8mQG7gg2KFpVcluJk/BN+heoc8FcEryAZOsNrLTzBUok/t6JlQHxsmF+c1hekL/y/1Cwpz+mUnMgv600DKlMkkUeGhNk+Afdk0sxdjah+84oqpg4AMmHRYdmmOSPoyJznpc5uF8a5jz+XD59v5weWXw+C7ljktUg7z691zL0xKsrREm+PTwou7eWOGsbeQIDmjp2jL5KeWRrf6JBnRJdzDW2fO9H/svOYFYh4ydLNixKk3MaOe8vgngCbzOWDizi7R40TGWNTU2EGCP7epjgioLIBARKz7n9lihFnemw+iagfHDOz/VyugcrSPA0XafxswU7BiSFRgKwBE7q3bXMX4smrSOKyKxV2p11cDHaYiNJ7upHbuC1GGt8kpHB3m35IyDTF9vLPiWfG3Fa2neHk9eY2YoA18EmVYs6ZyLWZYsTPvQpxmDVoYS72XlLEM7CxSanbDFKJh0RvlqYTsm1bzxG90GggFjyfL9GinFYpdNalHo0OIHHgo+BQlrMLKCHs/hdG8M07gLsHD81zh7TLQAuGL18Z07WY/z+gBIvoMijlCVhai5Wx+WnuBABa0v6ZeKAYJjR2KB97Sm17p3tWIWY9v6133W29Y2Lti6Dg3lW2xtgGkVgBpIypjN3G77RoBp45pcyiEh883HNfxwQwMg3KeHdej48nsHFM7MRqOw2isGvHwxekNgzgm7qunW7tHHjCUXu74mhjOJFYVpJba1fQBj7xcH+cZw9Azt82s/nx62hcFAKyVrjgO6a23mOSsQep46KOnsCv6jOc+ZR0GmOszeZ8xW45MkFeT3FRjlMu+IdNpR1GAojgZ6rEz53md2JsPEGLwbY1iTJI5zz7R3Ao0pPBUDENvFhK9DAqSJVSSjbnNq/LI4RBbl1mrdOwGCds3sTPC+8MsPkBs2rybnkQlRp/wtNqYSBDFZWaXpUVIogs3fGhMa99dnlGjRuLWxBobuNgG7deRMSok/Zw6IqWwn98zk7Dl7omKL22UFSj67b+fMHHt7BVju+bPKj3Yy8SDP9nQF6Mqc7cOi/ykACcHiYlTHEcxopU4ae9YMf0O8oUnk0YHVCHb/PpYy0lFFa4u1J8PEXHD/4ocAWQI26ytx9NmnKyfFRmcvp3+cLjwFO4DVU3RpLjSbtctsR7YFrro2LC6dvRiP33lWSou4GfasRo5HDxoGKj/4nlb6CrPt7+Ry3llM6w/oVNvYSyaIcGBHncZ2SVlQTDMmVUpjHWje5SDu3BvvSuR0wlTcYbw9Bx4fBS3Zf9zJ7D+oHEDf7HuKn5BFZTa73wZOP66oqYxMF0eFKOQQqrv/9vB8eaZjxDMIYB/Jo3VwUKjm72SfEoMxDy+xYNftw73dfX501dvHPrug9Qo0YLMylg9z9nr5t391lwK45/n3EfgVR+AOrP6Ks3Z/5vsIbAT++Md/+kTrswQud9MP2lpnQFHrShpBgqvv6Y4GMpWsF6QEfh22p2yFj3dba9E2RZWI2LQgNMd53UhpYTr6ooMO+eynBzSZfhubAhYagX5MOIMYDVIAVj5kaSqJJ4gYQAnbBsaOLe9U1Q3i+Nsfa+9fUCqTpmj8liwccHKGDbJH+Q9ALfENAVHKqAEIaLySdKHfZps4TIY+V4ak3xFgpnO9nTxrjRXEvqoZqXHLWAcyCwBd1saVBMFcbW/6aANrZLrEBKklmiC8d6/pt6Dzgv7ZdD8JwjQkEFgNEM7IoWQl5YNaioxzZdQGjJoqMxYGuLE2S2pzZpdBGndsWE7t0/xExkQLiOdaK9BCsqQkhE8YQ2VMxcxhpK9erppq9BevMj6XyK4ll7HX6MF1FnsBlyBNs/yeOSLPtRqdzAiqJYUAl2rIzvQANpD6f44HATKaaTnZZh4Ru/nGSllrPQ6tMixWhCB5QYeWtasrO4yy95gmZL1HDxfoD/an7fA8m/IZJYTvl98vr2gifvy20QX0+CF7MWfdozUYe0QtWNtAx3ZirT7DHC2hksWmwQ2swZh7h41IkeThOdAIlhLr+sXCiivnv2pD7rtrJ3x6T5ePRMCkYLvAFn9kPD7RSnWz3PRlM/655uS+dLX22lhzVTP6L3VDTfKPBAF6ocCr6THHTPmoRX6mJE88t7/7faWJ47odg/CsN4B696imcZ17MljH8Pm8so5ipSg5cNphZ5wk6C1gN2BUcDBQLd1WAMKcgl25fNdT43BkIxozzqyYNPz+60nhZ2Iis501IwOofXuSX8E+z/G0l9WFzoZwRYBMjQTZp6Gb8VXnpoyuw5q0jTj96lhenQNfZjmnoNFJJ+vNM6wxFSo9zEb30+f0KR8uz0+0PB5Wa/C+bD+7CRo326YHXl7VE44lVjoOqLy7x6P9FDvGDpuOtsUDX73zU1CHIwETL89I3Kr528nA0OPwgXv3WK1KV5Cwd9+dsa+4sztPdjjPqprljMeSNLGIpdRJ98+zLLfuyXTJj1P5AJixr4LPKcTEqrz9M53PAz0cQ5mYkBXkrrbuXy8vM2uJfjeDM7U217o6Q7wKmRWAZEP754F6nvO29a8gY5zwxTircJQ+Zvu49z2gjXIL7P0BtgJXaBNPSkQm44pYYhODPoK7ArYxp8yDa6An98cxnVux5kCy6roPaOzHKy5q4qUOeiCN96I48AyhlNw5MUB/Wa1wMY1GiJ0NgbcBfxUUK8ydtvYcvwFdxr6H6W6IBdLU/n9Q77sZi8m8rorFVa7/bbkJ4wxYbR/RDMEKPHejmt7T+g0gQ8uaeCRgtXsokLzC9+FdJwHhDXaAY2OPmb6hN76iiHj/zoMdJgOU0FZF7qd4jk4FGzXeuudtlbcAUnxm09AKVJpk7Taz62NyHxbQ1QEP1O77KuITA8iBv63RqQWskOs59FKh36Ioe/DxQYY/ADv/AE6t/rW4JbDumFRVr+chsPmsKH7OwJiPsfOLhSIT8Cd0Ljy807XxGsD/oBvA1su7+s4Gkeic2x4eOHbklzItTc7E+9D4UMXafmpSCelvJhPUC/U5/N8L8Sh39jP6rQ+Xbx+vOxcaR0s5xNNbw90ZRfXXB4q3092mo0Kd5fYrMRDnm1JMK11fnuQPexKqA7vC6a2jad0vmqcR4+7v7UDynZIL4APUPJaccY7WnYEyxjvvufsBPiMDf9gm3+ldT0TXFLEeMipFnN2vxFSNPff6MZUlrmIP0o0nM5qzHMCffpTdhSxJZavgv65DgfMe8NO76OO3yxtSYwKrk5xxWtoXSM0QT/IZr5+Xy3fWCWxbz4li/nMHA3Bzzjw9P14krnBf2AVDV5QBxuXh/WrudDrwvOOe6Ap8vzy8N1YwWv/iD//dHZ/5ujnv/+s+Ar/MCNw37i8zVfcHvY/AfzsCf/zH//wpC3DgmEyWRyq5a7mUaQJTyx7uAjMDDu74sQX5w5kuyNShfTyVeFtbMZyBSUigYvu3WpwroQtATsfSz1l7mVXjAnHYoLaDGpgTwMSCJS2BBfjdKnGBcHBlwQ2JjKHs2iFtC9WxtAQbJhHv5bcIEvbnsVYO02lJqMF07YIy2gyMJx/wOfbHkgjE/XkuoQLcYzVqeo9p4vssaJ9uaO17MQN9FhmGOadmdNIxqxGQWn4kqjE/DR7X1pl+YAxL0AQq4TZ0Yx4ks67WJ1uGeT4SZI2MClbfTaBPcFoiyCe8CqYdaLTAupbS2EEB0zW37t82R2MFohNltPxx+SZT+aqcgKxQA+Gv3zR5sXW5pPawMH2SsVVkzglcJg0Q27o2ddNh2WUnoePTXmIIHh6EfiExmo5MKxqfsqsECGIUnKT68PrS9gqElalkSzSg/2kdLUlVU0w9NtjKJQPO0VOBtEmP7OmAMTXwVpiQFWRRY0ycpUK2SsKjEFCu/a6ELUOzWHynwMEebl9tuU6GInBJF28Bidb/m/2/pBJB8DF1AsYeHzCsan2ibxaBkDU4QyLHKYN0W+OYB52aS2gF2ccCo22S4wXXYLXKdm7INLdXvv3H1KgRKtNkZiBPhx8Yuw9ZETUUBSZKDE0NBf8GyxzWXVYbnmsBIQOHFr2062J1A0j4b282t44tclh7MJD5v3QYY7QF/H7xFzcvG6P9m/MbIBLg6ZqYm3AP3cMLZwkcJMWAizHmQnVf10qccZJUtOQRxoaXwUzxa+y2DKpKyFlz4aLNx2E8+p0eKwcIpW27d5LJNMZ+MqbxE9PZG6B2uJorVMS6o9gx52fndInw9h/fmT4ia/0A9WtRn4u9kLxstYAYGWyTEak0F7xaQjrg99agTDfBIP21gp828tXQ2qey648WdbcH/1i8OWCIhNZjdjJW5OZ7+MrQ48Oe61wePB5Acqs7BuJ64+xcP2CJDLsBKv32AZ1bGV9Fv87Y2/7/yfTpTxmrQB51Y5yW29rS7QfwnDqMzLQ6WexJAQS63UbEs7LWY7pWhPsFfLf3e6RA0Zkh5XzdXwhBHsb2mUN/DnBicgBflZPYi8+txzpbTqvzkMYx+U/h5pzJvJMMauVtguRtK8dN3AVc0fNo27oHBHg2dxoIDc31eghA635Nd35l2H5sRdnkic7hc+4HgPbWadI7FWFzqufeSjP4rC3hSyV0boHRcXPc/RET7hTxKnBaXxlbM/CfgpyyPkgd2Had+Y+sy5nz3eKfAcKHMWnENspnBaaY0IJqxmgVAqbGkQwOqsNzla8LgTswkD3Jjc4antfSB7IzR2P1GGquA4WnPNrUsRLXXnGAVcxHeQ9ArKDgim3HBHPsfM4N7nOeQW323dvvizt830mqMAM8F9I8R6TY11IXU2j3djpzyWUctAL/WLGZnSLrsPnj3dV6jvmLXEEgK/d+xdXixyBruzAmxaT8y5jG3QYYMAnr3noxWJmAdcQ/6rXve9PEzcySSVMHFH3lMaIzVlr8NYmezpYx/vc8rckZumqgF9Ma88BiriShBPQkXFQsf8SwMeGPrwKJ95baLpIgiJfqthiYa6g9Iydj/9ZMurHEGLAxeMuYovyH31f+wn1dXH5oy/5PC7udaQCVxH5PSC+5VsaSXQzeObhyzpGX2J+dopHLb6aH6t27f5PLkIx7eanTiM46mbMA54pm+Vj9fJ0JnJ5+n9h1z+6dPpM2NZR/Kk7yua+fn5dv7ysAKxvTfaTF6QqeFPHQdX14b1/wA//DH/7lHZ9ZZHX/r/sI/EojcN+4v9Js3Z/1PgJ/MgJ/+8d/oh9l2qkEgDCJSLzsN68iro4SQeabJXQCKv4cxuB3g82BkCY2b7UCCQgQsKJLCFhT+PLj+q6zu62pRJhWbscEGnNLsO/h4fI7IQiACiy4x2/qMz3AuiS5m7EOuogANbajaRjFd499pYPsdwMN2XbX6+X7x9vl6fk5HT91twi0YJegfbTm2GlxnaCTN0cPzZRp7Auf/1oQZBA+xicgh3V4xkU39m+xYmj3ia8msCqrZ2MQQDqNsbGGGGPgFTKbTHDSeTUYo5VeXa41WK3d6cfTd80KTPhgoaZ1r24u7Wk8k2CCCVBJMKw32qI145C5DBhYao8+GInEs3Y2AZMaJkgELXizRa6swWAPQDkA/EukH0a0mq4fVx3dbaViXhdQkpiMqKSu7WH51b/2JAuG1OKHxh0xwmyAfH+44GQL29emPZKImXvZ3jrNN4DV53dMJLqueE2SRX6LVlnXJaA3r8/CeE+3Sg1bxiVxyPTxNBjo9/zfD28zWpoL+ZIkkrrnh7iGdle6QCkoEOSrGkZ6FIjjfpkbt3hELCbb0s0GYswqdSC4RhDP/ABK1UrG+s1YZcAhDD9Ag+GaFk4Ivt9PajEy7+PjBZkBx9Ski93S/gAJNoUKCUwG4Cmmz6k9yOyaiYYt0exVE7mAFUfX4kVnApnFWyKp07GboYYZSomV7yhbjx8jaRFF7+cB2zDwmXldyHw6ckgnZC61RGuSCiRpFS5Ywz0LgA3MQUGcY3DjmmHMcIXnyTOIcy+bbKdjONWUPpNPhEntmeGOXcof1mLTKe+6VnKNNtTGLJnLuGx8u7Xm2qIq009BVNn96bIlE8K6QO854YPabc+YCbT0R2v3zWGZtvCj03hAVZnYB0xpaw+U5n3ZpRkFsu5g2nRcLfFbtnl9Yv9hyMM4oTfdmgOw59w/ohzqR65NsaIBaT5rqzbV5i0YzvFwvmOLMhcm8E+whKcXSXJvMS/tupjzMGJjzb4AoiitcJio04VlrKaf2L3zefldMLouB9l1FCpgVd4MdLo0LcL97NoeVO1aYh5hqfN9nFXs629jy7p2Zmpy2q2Tf0i/m6M0G5y1ce58ljm886MCReCdBmsDW2tPF2Jr7pSlCFR8Usk4Jr5nsiKWj5enJ9y0p014ZKIP824mVnVPBJPIHw6xGAN3eoY3YtkxfOy7SPK7D04xpL0OHJbs9GkPj2N37rdTFOTvYRYSeqTrDLP+GKmN1b7i7mG7WXhDj1KgAtAqfd0Aq82LB1f8Os/CMdd62kyMQoMH4Hbjb6yJKWIWUlQK6qnIqXGQIE6DaUFVA6HuC7plLKQZ3zSOFB7YWwBkdVoDWqZhGhDEuZEOM8UDwFFr3q7dc19yRnWmIYfCnQiYfv18E8CjuG3xR5BymsEw02U5dst2T6ar6vngXgyklVXKorao0d6AUUiMEWbEmD9c/sxxhxE647Gxhi1e76yrmeLh8gyjc0z6jezazQMIj2lfbNCAwk7zADH2yuMV3mfj5xNPfqjPTeKCcQzYfbKI+w6bz3Xcn7mu4tTH+Lfo/dWx4bPR9VQDwDoK6qohZiRKAYxlnrx7bMTOGLAuoPRuuyhV1BZAFG7DsBQpKc415sDiwvXyZjx2mJ91BnCQw1jlnHP/eB58Xr4hN8Dzzkyx5ydW5vte6jgDlNMtlHgD9mpa0BYgvSBYXwxushwCytcX38d7hvX4FBjMPxY5wDnt3KmQy9nLaQKgDxscTVOJDCtsnY4i7nH9Doh81CHNzyGzwkzdvI84k5+I2x/V2YYawWc+flhiy3zR4xT5rc48YkZh5+lF0yHXfd0+hejw+PF9/gyxZCWGTIOd9/mdGBgZBc+FTM9gs25VpBHNfbBuM+UiJmFjLAY7mLPmyuh/U3LM8XOUYR8TX2be+wr0OmYtnXAVTZ/Ten3K9E0yhsbBV7Wg//xHMglg5kdihjOFU5wPYARgsiI4xTnGWvzLf/dnd3zmnvHfR+AXHIH7xv0FJ+3+yPcROCPwH/7xn9Yknxi71ehpIhHK6EQqiFPiLIilcRD/l/kC7FNa/dKwylGTJOQ3aYqx1wjafwAsqXOGaUumMmiIEhgZ4B+W0JXEeMmoYEhgEQEKcaNJA0EixDE1qghzCbKf02ssLzdY+wGgQKv0kgfaXzVEmrN7bEMpjLFRra4f7liWIodRdpgMpl6SeACjxpp4sGmqhFZX4BhYT9dYExofPX0KqJmgzXTBA1Qg85iEAYgdrUES0WsmEHNFJ+myJm27/4wOjL9rX/c/fmiKegfoKZBMC0qerRqAjFhtqmnhZRrlmK7ljLnC+OfySWgea0LWxhjESQuc9y6ZRoeSWSN5V2dOkKZZzNkbzVmSCNy3MwDj2dCwhNliyyTj5JIE1KWNKrOTA9A7BpoClBSpNcU4+1wxtErIMhDCPE2Qz0CcDKwG4DyiW7ePGCV9fF6u7zOOMulJHyt38SWeamaO3fxIoNz8wfr19dZGTnvW799/v3z79k2Q5krBQDZVY+HPU7yYy7KOujILmZtAqaPBKpvNeWdu3kswx+y9PqO/V+umBYO1HbsWt/dMyNRbHWAH0IMG21ouHbsxmAI91/Y6o6LAuAx01Ct23R5ZkJioB/zhXQWQPmi3DgjkH9axwPfYuM1QzGASszT8YkPK5pHllqaaTM8DTGx/njWoTIZ6az13iz7IwZbLyUQwx7SDMnYkiZwfglJja1r80DhqAIb7MOAzs4qSm8jrhyHdeiOR1bBtUh4HfI5hVsLvueF7TNtT0C8GF2xgW/sFCbKSk2u0Fk3nXpZgZ57u7qIbpwwRA1i2ZF3EAWEDSgSTAH4FyAarqG8bCNTul/90+dD4JF/mz4fMP+gaOKxWsYydjOrGHm3BYwYH5DTt05jngQ6w1YSaXWuWNfoedbc359OG5SgWOJgkSR2v7xe0BdcuIZApf8gbDCYbYFbFCMGKEM2JAKzxlPW/M0tgyPVVG6hG9c4l35Ue5WGG5vCczrB8zoH+wROZuwl83IDyoyN92qAHKGpM95bhyOX18nFaOu0UiJXPM6WpyBnY/evZbn2B82jsP++AgGb1DgeUeQe4DXKIj+d1jALTEozNdc6KRQNjIbseAXI8a2bQ6HKC/ZjW7ZbRT+ZVbr5pDD+muaxp1TGBSWt2POLW6Ni0pxThTPGdw6NOqyuFUotmrhVm77xTBQdjlE/O8M56T5WZDbGnKGhy93qrqDM6uQ80sH/Wk5yTN8+l3Izjno4w63Bl1xkTxgJXl3bYY0ZkYzV7SGRMd/kkkkrXUQ32Abnsgt+8Kz6T4IjGHYjsITxvZo1rAAAgAElEQVQW61jxNe4EunBeU+aJt8Y/aVpWWIHRX7FOGM0ukKvyDkoGTSd9Hdg+8zvGNxYoagPndvQzLQ5UuBSMF7CrKByXk66X7hH1KoURMwf0P3Uz16Gge3wg7qGB1mwSnRlALApzFnCCo3ZQBKACLtP5bYEOwFA5AdjTFIwXlHku1sUSO//JQj6oomvOAwXAEdC+jqgfFBefrpdvFJCuT5fvdFU81BWUeWbdDJw9xgLEDoKQ01kdAJeO77uFfWUL7PToDjLOsjCeYigarMUQdQWxT4mT+Slv10/OOp6PMQn0jou4grayTzC7e99MVitsFCvsBFcu6Wji8nedVUHV3R2nqB1jH01QjCoZuofL79yJ5zw6RYdNnt/svT8JGCuIFeSKgZZTcJcZgFvy25212EwwO9PCKgzJ4KhFu8JkWtAVv9SN5VxhrJjD9/fL99c0amF1UkT94V6ve42ftrX+mlK6Ot3kILbYF/MQ430nXrCAGOhJcZP9ogmWI0gBkU1FjNz5I1zuFZyuvvEVHQpqzPMdrXv/VdH2iqGsw+QvOOuII7j3HwTQq18FqoYNP6ZtPyNB41TmF1LBfs74ZR2Cjy88Jz//cPmrP/z5HZ/Z1Xb/r/sI/EojcN+4v9Js3Z/1PgJ/MgJ/+8f/nNKdYFNaVG/Ptcxmi9DfETxRlU8Bc1qcmu8kwE6yLChnbJxO3zf+hUDnJHawU2U3zYxEwfUBYQKkogAipySKtnzRQrdE7rToEzj4bARvsvrep1n3UrChNmXAqonMKu4FsrXTi/UsoBcokCFzNcEoNy+gNrlZIioTgRarMQEL+GOCkGSlrQZIEqhxXJwJjmB5jPMT2HeexbEkAAxclkWifhyswQ8DZ/X9pr1Wm+n+M6ZbQMxpr/pqYawFLpmDIu6jlhbrIXfnJeHKD+Sca7uaiUrsMx3VH74382b+BKsDpE+L8NjGOp8uCa8F7Djerq3SIH/gFE+9dtBYQ1Tt0yoThBEsDMSj+p+uVUCVZhvqePYuadv2fkgaxAgMWGb+Xk3wY9dpYvQImxQAsMRUAN5W9hK3nLtjIsEuKi0/DbqnnTuWDa1aGRosR2Ht8izmn4HUrcc9u3MeW+20fmUCUishzwHQJhtKkBsgBA3RklxhFYN41mIb2vb+yXko1QDrbq2VN51GKR/oE77kLv2kf/nl4/NFIIX5DpTeOMjwSfPyMDTYU8fZV2blgn/cuw+EBTdFLTaViZOksI29Wkktpjfwp3ZCEvnYKDEiGfv4WGPzSR1qTd4IZa5L2DJMKe+/PsuxylkTPLevCrAtqF76mJ7g5CDWPlvJgYR9Eg6seBm8FIcGrk7HTxbMChwyV1mDJ6GT0TYpBr8XlhVSECRQFQdksIzODCsMvlmAxVaabceNk8+s/MiKE7b11mxeIWc/Gc3K9eCIH03DAxCaAAeQmYzb3rn2ZrN+ilIzaBPoHjAJiOLvcT4M4PZbYl6nsRzA1+/3vCXSsSSdhyXmMcf6c37O+0EwK0qejQyM4ZEJkYV5Es3JZKxkxFq5jinst9l18CnQ7edMUy/GeWeFVwzJ8L4TYNVnFYybMeDZ72Oby4yftijs34DVpCJgo8dMPBIesatPMUnmq+BUrESMZSzIod+oF1saihYX7BwIOw4+9QKeXR77ZOfEgDfb021nn4HdCkl1HfC76Ro6R9UMk0Fx307yZHIP7VKKpM23+sIDrA7br3dce/Hu9dhpANIzYdt5+fiBvEiM9iR2AnYEQ28QayC/wBBjODa7sLBAZwD1C0WOw+KXORlrX2PEmdkBPgv5DwwWmP8JwfO6l33Ymlcj3o4Fyw4DNTPDeakS273DE8JgljE520aZvRUGBWc+YCsuHrkBT1/AKvcB4+57X4uleGdjqxWX/F+s2xk+eRbsnDhF54nreL6kqwvTjjmeCV70ygGOFWZ6zaSVPCtsHQ98BvA7hVa7ktYRQuzjCgoZ9t5Qp5winmZHnfeHT9p6GmDvPqtzwGMlRLgi1QC9RUhj64k4ThO7U8XCNGfiZI4yJOLeXtfKW6CoTPntZVe1Z0Xt3R11k3uiWOq4Aka+Zwzm+p/JEoDt9El/oMcKsMpnhKt1/llUBChzJ98ASYuKi+7ooIJNaZeXBV/WyO5GNbvHAP98jblbTd+zwnUmMaAABB1xmMgWoRzq5LnOPjW28J2TbHEVu8cmwWAn1qM6qwdMPW3zFR72W2Mgx+BvXDwixtg3JvR+pqi12Pv6WQfR2PPJz2Qqhn6wRqGHlsAdbaxXfH8kZuwgIdaheK7hVkV1I4dJjVQwmoauz9OdR2GB+J9n+v3h/fLy9KRxZgzkuk34pO/oxzO3EBlk2w7QlVQwmW+NLwO460CDX1tXUjIFn3T2KwNE3AQr2WFHf1896zr5PF+qOF9eANkXTOFsYCfMoe3T5aFmffEr5wjr7eGlsUcb2Gj84aVcAFNQr4Hr5fvjD/cSq0LSCvHYAOgjt+LvAKz+zb+44zP3jP8+Ar/gCNw37i84afdHvo/AGYG/+7v/ZMep5gq6Lq/yKui0BMxAleAA4LJgujbFkleShEkhTVi+pBjWHalNZkCBDQZ4JwCfu7wByS1RjKGgedMNdJOiMHMUwDHCjufa/p+eL48Cq/xMAZ2ASmnvF9BwM21YSO/JlVYk/20LkozcWE95eTAoX8mlyatA1zXG7Cf6sYByBaiK6n/g5j67mmdGDeZFAaWslxHqHEcdgxOb1xRpGmi0MkqsoA3s+Wc9xAOinQS2gPyLTRfYWVgWv6G0MC1YE5xHkpGST9tkBVdgEwZkCdsNiCHQJfgjcX9//J7OLgDRARJnevOkEVHPZqpn8lygyfNllhL4lE5fjAbBJVrY8x8IQFCrNRaKU2CgDqC9FrQF5zwTySKyCqk0FlSTGKDr6xo94M4YSOmNNQmxEWIRxbKNEUIypX5YuNENgOCjknz7+q5xrDPu8PFFWWItMJqA8DdjNgCC2s1Yo7ERYy8GLbQHWE8wrDGgUMtzLMDDEu/7My8qgYKRUlOkwJvJR6w3/tE05iToUxaQgSN4nuxCRlCBYfCSGeLDnLExf4ly2QQmU2NFy9jK6TltUjT5bNy7FT1cfRqHpdMo05OEeO7QIjcydq+1AMIgZnz2TIdV6AitdT3M64tRFns5thp/zpoJEwjIYh9RCFAa4SRpK27UDtu8Vu6BjUQ74xh3Y6XIlDMpDniTjTKn6vbg5BKi8JgIj1ymbMHzdQZjR69wOogjLW09BDrL1Fsr8dG0y4yqluxA2aRDanWMYX8DMdpKm7cM3kZjb10fzBP5DIcxo6VaJE/a3vpRuMNzY0WYMd58DkHA0fUGVJvc3cx9+n33hsAa50KgQck1pmK1kvJPEhIV2GzFnxajbexhYGNKHtfqte9P/7GctvuJglSvelBlEtXWrcALZ7Zt5jxvjCGBJeUHenMLH/teGXkwnWAost/8GRqv+axKGMl4nnbvvoO5AkR1/na2wBT3hEIPzzM4RlQGWbGRmQfH1vnR79lijO3rtF6PxdgZMYHjc6mvGNjAT4O2ulBgNo7TN/bjVs46GWJT1RacHmRyETcW7M2sbxqMA4G8GqwkDaIQzIj5P4i3+RiTdLNkYdStrF7wtBE91+JIBs0f1/QY3+qi3gDEXJw4U2ndjYFHC/dhuK8w7B9PViVCu+PsnwnAVYCUkbuOhKMXHHu8g8O765zWp2i2jhIYhzHNDsA7dvXYdjxopkMBaMYeFmNOAa+imSIDO+MwyhTsWRyi3MT5Vwtg8V8t5N0KK619OoqOoRjfgtyNe+AngyHYlZnNTZZhBdV0cTIW8izUXLPioW/ofu+Q42w0ttF0bhI2i6383THzjbc8/yZnZLcPMVfng3GCRaOKcbR/u/5zNXQM2IOxpZPEkJEoA7Q4LgA22QnZ5TLQ+2ykEZi9tyfUytu3acEmh3C6EIjXbvI/Fpu4AyvIKpQuuBm9XR7i9lgyDTxfklry8dPwWQGlQqszZht8TOtzLnnXDcTtdGU/PRs3xA6tiHUAywpBFXE9g7oA3EecszHeOTsqVvP8hp1HH3l72SV/ihADB5un5ti44IHYJMD+xaJX/37WQhFv7EpuEsZf0Y3FxhpyeT7PrO7sP7tqKDCtw8gf4kZooScA0GlhhGS942jfxihVV/kzYyjuzxi2BZVIk6Vh/+R5Lztb1i5STXQRrePD4vdn5queC8xNhph1BaCiGwHiSkFak9TXy8vjt8vn5++Xy8NrcZDz+6OzT3bCo+N0znyY9z8828ubAEDfHn/IxHVVg9EqLRKxg7mhUO2d9Phx+f78PekdpckIN9sbxvsYo75dL99ef7s8/vi8/OW/uwOr50q8//d9BH6lEbgDq7/SbN2f9T4CfzICf/f3/+cnGpa0wRJskijmiHzQLnKxJWdrxzMxWMsaAcAL2oNUWXVtJ3gvS7sxUXRjLWkV0ZFlNSYNFfBTlTb/hyFHIJfukyymCcMTWwUwEHik2KSDqSL9fP6zQZaBlq3h0zsd4JcJF4HJ5+XxqbZ44xXbLjNlihFZoEbirBeo4MySP9kJCMrX7kz7l8CqOmOBgQRP6ufZf18SzLg8w4RbImeYOaaRRlVr9zQh8rn7dZM/ALr3WpcAQ/27JfCD2QrGpuNYuJuGFC8p0GxAPkMy82vmynQ9XbMby+QnRoTMpRhgHw+/D7OYe/KYlI3WMSmKIWbipN5VruElXGuLG1gjF/qwxEwUe2qSY2GKAVeH9UJALeArcy9GBWCeLVJr6Q04jSH4M4IkyGvyx5zVbo9LNAZI/FwSqrEt0Lz7/TlgWG3HMXFta20o5mI98ybNJmJkRQ2Ccblm/7GC1YuTeTXdR5klM0wh6GfPXWOFX9XrHLNoBQy/9rBeprsgSKicAcD+++WFQBxW0RLG8SmXSLfpS3uhbTyX8Nl2F1p11k6tzDHJ1WI7rMWxcS0sqD/KWoy5IZv1gNECp2sTJalbsh87M9DNNMD3f4zFaeIufX2g9jHZ2f7kmdou2/8Dw9FWFkCZBu3PgKJnBSOb1IPaeitqOB9j2B4We6TuIHWAY8+ZtV+a0sEsm7FapjeBObH9aeGLES3DdUZuMto4VwVWa692+7NGZlwlaLj1eqQOZM8LrGbQZgLdgv6plR+t2vbucWB2Ll3Lq3L4b8fgpfMkh3nOujQg2T9iKUpeBCZG6gyIPswzvj6QdOeB7N/0SH0u/j8T3hWlBoT/XERz3jW2CaqisMGkBq61bjyTz55w4PkOCk+s3vQxOzsqfABKqIU8oPAUSm531hj+W6gBARPJrRTDwoZ5WscCSevLEPGHPZ8FqecKhIz10+fb2jiT60D6pC6Dw2RLo89zaOdwneWBpjKzUpzcfchl2blmcc+iUEaJFievmUcOrktyQjw7CC9W6tGPbA3EMuvcHSa3Qs6KbQeohl0+FN6fH2ufZ0USQVYd82Gxo/k4Qf/tXQaecP8yn8Ai7+JyaHs3xuydNCNnXqQ2c4ZMh1nc2hzweOKUOcG3+e1luBUdTzHDYsSAtjMetz3hiQMDMo3PgNqzXsf0G8OPuEVzTc8n2r+F74LpbIkPKKlel/FWOyy9T8aP3w+YBtBqj6mNLbCU87zjPB1yC7i7PyskZ9pn583G+rD7LbjMBM/9aIdMJ2pk9rP3aiEObNn54v6uLVpZAGMcFBmZsyM7cLP2UZYnkKhziPvBIp4s4cn72BnU3vHMUM5gRj2c567/L5PDioKB9s3TzAcZvwHIsatrHGgt9Bn9vwqAnFkAid813JwcE4WYAdCDIVuvFk0DsdQf1fDoevmEgb79PynuCriy5ytcsV4yv/KEVNrB2ZbNv7viMHqNS5rftHqJHdFgXUu862Dg797DYvPOWKMAGdCns4gC4wFWeao37xI5z8bAZwxbhMYTR1Ocv0OjeudVpniB9rf74RQBRFXbEQHDK4jzGHZSNFkVngKRPecmPeXdfR2LXSmEYreYmysSKlXyunMjzfbr9M4937gvjS9OYU1usvuc1vzO6JmgaVzZ3HC+yFZeKWNl/da20jqMQ5rIyEZVuCqOfKJ7jjNuuiPKngEgcx7tgFgfUncW8hj8BcDs9Hg5D/Re+Pxx+aQLiHHkSvt8c0ys7fGZTKPF0o8LfVJo3fLOL+QDVwpY+FIEjFIA+Ph4uzy8PMuS5dxi7TqmnGRP37cpxrKV1b9bEVIBxcKn58vT9fPyF39zN68618j9v+8j8CuNwB1Y/ZVm6/6s9xH4kxH4j3//T5/HSZYA4PsTnK0q4QaXY4YQMem6LqBYm6vBgiBQgKHu7ASQ1xIRgNr0RXP5JRkheSdQetHYKcaTLBwT0VyHP95L8FaHHbZDYIXeKPFtmnM5j6PtGoMIMXzZCkaIAE18f61DGg7Yyv898ABQaiyqArO5vI/nGSQzIEjDBQJnKtgAssFWp4IuGE1Cqc5S70wybOvQ6vf8uXE1jEKStiCcAOG5BAccznX7QBifH4KNJGYEuaqvyYIoQY2MFjdXrTO+kQD3JJDX/Y4qCDF/BTABPMWyMgozuZsuWu13/Zn8EsHH30tSHp4dF82rbsYptZDz87RQxVpKb1AzrDfK8LXzC6Bo/ESSVgurCewShXdATYNz1kutg8P2ZvwwkyyBrbGjbG2EkTKXXOc3sNdU5ACr70AZgNxvygUAzi83Hls45sthHZ2Wdde7QHvggInbgAvmWMd3DXsOkL9+es1MBnDo5vpRy/rau2HG8G8q8E37L50+funr+6JUzonWNuuYGc6PGl5vAqsC2LKnBkQhfzDAfUoQk354CVjFbdgEaC39MjwCrtQgBRWZBnFM9TTzYNEIFD3RjhtI7EzdQKOxrGA3LxFt7QT4KDkSUddXMHFaX2Ts25nPWJ8ZILN2cXUcZYTPXENwIRDkgHy20VksWdv92MvH8Tq5hRnQwEgSY0ZbmnNIeKTflzEyAMgPi92lHiCJtbrMtePCKjJp1fwtxjQt3zFqHjMR8X1CLm3kYw3NbCXWYeZDsokHQFEMCDApSa2lvM1tgjiWTsDgAcN/YiUtYRQIMkmdWaCaziSvMEMpfGWWl0FawGrassNH5E8dYLXikpjvGLx1DESMdT+MAxVmF2Ck9qJFJ1jhsfk8CV3KfT7L3vxVEE46abIHYzWnMbji14AXucZTKYnFFeoqz+nIH3gHdMajnXikOzRoux4d3dZF9x5miOztimzq6Lrv+LO3kmaLOLUHB0w0t3V3dFcebcT+e0temQf+AX3MME3mGhrTM8yj9TinbT7n2fNNxjSMcQzkGEfmw3MzYMxhVGdxZm1HS/Q0CrumMz5LvibQqEJVhUHe00Ina4I23YHxMbDTdL1Jhiw+8O71nogtWkENRh7atUl8WGSQ/ZUGtWArrdIC/AGJsfh7n2PyJLgt+Mrv915P7ytqjqRXkTIGHevMQqlGaV8gtsXB250QxMp9LjPs6JVP+zjC+9rQPagAg5gvCkXH4CrNb3fKqkYWBdiTms8dA5+Yd2qLCyq2T/z/NQcc2ObZfRr9OwcEraZ9rOzLCiaNzTqG4lkLMrX8aufvlu9sveI2aVtIbfOM0ZuKAbHwbuDnT7EPwKqyHN32FZFn9ASwSqszcZoltMUhAodjhWektiLPuijO8w1V7bwwQjr3W10bFYCKVwJWY1rXvM3YvnkS7cnGdD9M5fa8evnqi2bwZFs2reOM+ebAs9iztbXXBq1I73hPRibAj0/SImidTCvzMO6r0DvCFGd8Xvb20YhlBAM1ZRCvq4cfSdN7f8Y+OfInSAqMecksWZ6fvIk6qO6JsW59zgpWLEWBO6avwzN90hVSK8KsDLq52slRofsUvDfsrtrFh7W2B1t7ZrnHA69j9geAc34YA88IT88GzTF5YQKLdEcFy5XwASSto6riZWPC7njViJXXSIYm3V7WVoBspp2Tc1jRQE3VRN9tOlNdH7kjOz3WEWAcUcG710uf/pArXtaOj1wBDFqzlmN4+0inQlIhKpFt41uWIIbwswFWi3dp8/euXsxs/OswzHgV4oRyCZPiEUTn/iVaHeC9gor78eYfEBtf+THY2BZuI3Q8XK+Xv/ibf33HZ+4Z/30EfsERuG/cX3DS7o98H4EzAv/+H//5k8QaYxOCAi5mTIWKdXNcJmjDMCdHA4KY0z5YYEL0MtXEWyvpaWsXzBA4yXjnfUAiLTBEF2gEAcbVQv5weXp6uLy9vxUYamiUw2pE1+vl2TbS2KWmP7TjC5yUiBrnTefzMDZiXMa+KBdasDl2lr8n4PPVgg+jLBuhif0L1IytovM0QX6taAJugsRpocrGMxiP41VAdkyjAENgKtUSl94iQfMcuNeqflr6aTNXu9Z29pOGLafb6ZtuJMAin0eiGvig73NCnzOwOK2taRY+v9GG35yTHNHupbD/YRRO29HPWVuqAN94PIyrZhkDYGwHIxsfwOaYDtwwiTfwPkkn871kwyB1zBDBvCXYG89a5jM9oq08UPkn/d+RX5EzYD0E9tE2t+B9ATuBvUYnrpGSAkGlx6uguOMgyHkYMgOZDnihVGRMPlPCkVMEtwQlYd+ln2sLbP22AUFmDnM0n6GTzulm7J+XJ4Ans6rG97B5T3IcaDF5BFujk3HgbdiWJuquZxyotz6W6MpakzHB/E452fWeWVSkoFJc2bKu2YFhJDaywfhxwDjSGNqW01I+mpCN3LQlD2gzFhWjo3UH2srMqQ7AJcAWZgTXBmgJPrQe1eu0Ra+2VFmeACzZeo2yAzAWOxVgqDz8sPuQJsgMQ2BfpYaP2onRxn3HrOIlF3sS1TGYAYxNzjFHG7B6a791bZJIfrfIIDAjM6iklHXFDuL58nHOlIR2PtaeU+szZqYW+JbOmu7iW0un0DCOVzIHMpwytjlaqbINpzFJa6xnqWwqxijDlNhhnV/pJlbJAGDIRboi2iCO8xuNwXjOvGVuxXN+H5jnXLqOm0seLFZqzaFLk31m0kTd2nGIH3uTol58sAGzK3Ucp3JPeRJGdLXH8rNYchznp//HGRmYy3O2f9OWDrTU0VkAAuZRyfmHmrdf7cCcnQxPJmSTRhiBjvFS2MW1GUg8ftuA4WRlvnRLkVmoK+B0covJqAkc01gN7ckCYw7GVAqgCix9sQDFJQR62j9oih9mtM7lk4jIJHK6otNfTNN4QO7AYJioRzfRe2Nr7s3uilhiALp0YjyZ8PMsYy5a4IghpxHb7b672OIq0MDPe9YGuuAsDovV9vyxmgVVLG7F0q1LJIjn7AHe2wIhMiFj2B3TRrm4P7GRLeYqmhjY7B089/Kd+NO7PkBeBRrX/U9GkIC9nA2eb2uDPu3bNiRYaMoArHuu/XXO4goNY5Yexq8AX2ew03eAQ/cA92DAHp+pIRYA9/YEcUYg+u5+78Kb8E2O9qfL6NaCUxFOY9FjJDS2fU86iYXJANhp414ZJ1R9d4rIvC8AXwWOQq7AteQJdjcoIl3xh86Lio87OfauzmT4ac1AY1x3lm+Pr3h2zpkrUjVd1t0g6qFmypTgUc8jwPu8eZ/8UQDdOdMGnE533dFdW7v6qQOHKTZWXOZXk6Si4Mm9kBnpe/JNAwxh5zZs2tldnug62Tnu8SgVe2C3BdWK1P4vmfiLL3cGaOposWT38gxFYUqeIkEBVW/v3lE6gIJfb0ssU1QV6ZeCoXeEeq8Foq1XzkBkoTamPtckA0JJK06vyynpgvZnayv5kZtcGJ+L0ZUyKRVmo9Wvk4q4boUJmbVHburoCatxf7pCrpfn66ut9hlPUlR5uny3Sw4LqmICzxhIDtZ/i5NV5FeCqfsCdrLg+QdFnjow6FgL/FRIf1JA08qOo3v5ph5rzyRAPlBZ8JS2/xWDZQLbodTetuziebu78ilhA1bs8zNastwLnI2ZI74xT5MZ4iy3W+ImL1NHEpugck6GrpUFZ0iGFAZ77+h3adyYTusf/uZf3fGZe6p/H4FfcATuG/cXnLT7I99H4IzA//yP/+nzXPKmiiR069WqZWWxtMYBJPQBq8cMJlF8Wrn4/9GZK5ug2UwDJsxJdL6UO3G50l70+FwwRGsT7IcDLthKVhtsVKzHyyemA1SmjVMyZjjV5fCB2nHzKyooFnpYglkbFC8xjSwSQn/Ynh0D3Odp7uFObTsXgZHM0tO+VUWbn88sgS8gi4vRmxlIEAiAQYl0QWjEkkdlEnQbHuvEZ5gBha7FISU3s5FYUI8XGqgI2mxZovXXRGJNjSSA9qePMaUcAuAxiRXM0lq1A3pLxgTPGKOnz8u3adsKxM213Lh0rcDLam6mDbQmluLd0pobsBrbeG7RMvGSeiDoy3hmzBieyTkhKK6F1ZzaDOTp8qT+H4EqQTDgXowQwX9bgnPnNdA3OZkDBO8pAzeTJwJwg2dj+LFjfzJRMYGZKzpaoyZiY5PcGBgGyrQD9jnp4a1z0rmKdcXaxkCJv4U1pb3JtBABnNBbg6ELy4QW7GM6IRQ5R1gZewDjhxVk8jDWnoDV1n8w7M1kigTp2/UxvbkBwICgsCX8IcC6JdPyzNX1rUAgI8nEgCmuNT9TpIAO1quMEQ0/pnU3kBTWhSCULX0BugFqZqVfDLyxGuVmyRZpC4uBTMLB9rcBJ6HDgVcyN01Y2mtKFxy39tNWqkZec8kekTW/f1yrb5jfxWb90sOEYXodm/7FJAktthcNW9irjBPspGRJSrBa2znV84yUczrfTK4GItcymekdJ1O+xDMJmZRJzNmxeAZ4oi9ra/UYfYFT7djg9Fg9xyHaVTBARsaUmqvTfgWYGasnjTxaTFekEswas17WXmBchap1EfhdpyoSlfy0Rbs6YG+69w6DdwUM19R+2OMqQFTWmEv4OvOcTNdkRFrz6QwgMSaRlkduAe3og2bMVMGo9cgH30A6E3L+qLbRp/27AFT6ERZNTG5pH72ikYemNcAC47LPmvzDgXiBYKwAACAASURBVJ5kCw0Y4IxXqmNFrMN0Z9Ri31YYSn+4Vln2IN0TrptTgPKspTAhDOK+ZTe8XtMiXifwrW3/lLGU6uBZBWd+VKzzDMM8MkCCLgTuDZnBnPHKm3zJR9R2fIpurRn+nvONn4exzXqmCwRNYEuGz2k1Vjw6UkEKQct8ZbVTqrHWNFkOV+vqqQLYzzQyw7Ld3VLfr/fZlzFgYHzFymPWFhiPwSBrxTt9TH1xhHMGWJCooOW5Mb1P94Rf1b3qvayJl83+nj/p7fZ7Adjd42rEzxAsEIV/z+wPDeb0QKeXKYof8JFRU9Iz6STG0uZyulkq3VrG6wA5kkbqho/tHAAX+1ZG3gdrqQ6CpFYKLng2tTxpGebOcb/tbJfxSRtxQYvjsFjF1eoa4uzjc/WOXzGmTpud0O5J2/gLQW6s4oqAvWcwW/qbDNaRvyky6SypcJBMFHtASZXD4D1sXM+8jntaqk/3ywRAOpNDWzsHPDqmH1SpasjtV7xz7qM6AZBDoKASQ9s1Rdu4Ui11nVB4UP8ZtjjnvExA4kfGk7FIVgGmpYxsgVaKyshhpeEZGPbk/QgwrSQGP7u479VOhBUHds/pWu+9UfGR32W/vrxTwOsmyFypcn7F1ZumxyKsCm/9eWPv/MlGZ33MHIvT9pMnRFN8khWQBQj6ubW8htnxnG0znpr2RcXYtOSVwAH45Q6m7V7UuZJaHQ2ZWiHbdFXvFU+ECA51g0yix8dNpknW/DuM8dfYvO7JDyWPkB8CbuSuBhiW1IBBF6SNp2I1V8c5y/E5MH5MbsBOKGOsad8Sdxg7rfh0/by8Pr1cnuyKK1azcOpaqJIuc5quIOJQGLGmBhXN8V4wZlnRiBOj2L7cSIOvejNaEBMOl9F8/bi8EuMqnXak2CpGcaf5yStq0QmW10EFWrouBHTJMx4eLz8+Pi7/7g93YPWe6d9H4FccgTuw+ivO2v2Z7yOwEfjbf/w/zObLdUrMbNkz3QtVzXwqFg1MU+MLAhkNf2rdJbASDDSgIJB5mxYqAF8MncvHj9o8Z7hiYslnmsCUHBieC+ZU1Q6oWWux+fTMnCY6XxA1PdFbuzHg7HGojcETVmyKbwIPCyG2zXS+1uopmMXnEJ4NsPGpjvP1EsQvU59V3xlDWpyWINjOPukEZQh8FwKvjLwAQQSoZz5EYBhHKgArDSn0a8dskpwReCkfTV3X8iQShcOse4BZPOCyFsyfQB3fLaz3+lxSUBpZ0lRr1XFujw0ihsGIyTYJ4JHht4p7gX4Be4mSCldjofDnC/weXwJ7TA6bYyr1hwpTQjQnWZJNH+gAFkLYgeHBzLZp+y03VsXav2esZII61+j0vgKPR3P5am+bI29s0MBFBibwa22O74DvgVpq4R7ocawowfnBzeVLsfssEIwdbWsbEgRroRZclIl02nwD+fkaLaUAaAfmH3bKYRqV0C7/dE3BUi3JSvai1vQjgcFeiOEZayYNuNNizZ9fL08QvgAWx3j4ArUC9m2zl8EW+ZlnD0gOuLKdeouHv6nd7TVjohni+PwAW4yrrt6tac1BXKtpHN90HNVL3rlksYOJ9DQp95bEezRGZ+rhvprhhGB7GoC8cvuG78OVG/dm5vlJqQ0Suj8DTHp4FhwnGeask4WYP04sc4HPChtwhS2W6IA0rUOxoQHBt9beWCctwuMgZvXBPXj04wKaYwGdwGq7dzIch8LXx7l+DsCzFsdMv44u4ta7oFJmF6dVV5VTkuJpMDbOgWea8Hn4xjZyjgQIYcB3rgYmMLboxDVeyhUIViVN8jOgktYkbZs7g9b6GTu+4se8livsDODahh2wHhM47D3jEc9vQY+KFOrpPXlixZ60i2EmM7LUjyt6RaJn8ZKKC4KmApMl2l1ImaF5/u+tOkP6x3vC7985eGTEtwYrKmWeE+aWtqrYywHR8MUWOO18CZjcWeQ92KEdBxhA882/X81OoJi/TQ7hgG471320gMEzlzHlAvYZa+90z4PekK4D5EmY4/eXdRXswMkgrncBWGWM1TnfUb4SQEzCte3yQ55pyjT4KLezuxUXUG7RdlCBTFC7J4T+BE4AJjJqQ5ahe9zim58GEAP7/OrZ4r3kWXgA2aG9YwcelnhY7sqgzPlYsLby4so9hpjACXebAND0Gy2y1Ykjm1yZGZ63wooFq+m32x1w1q5nQcAK4NKBWjhKASQBWytur8g7kPcHzjbj4yt94to7wOrMn9oeaRPbyvDgGVlRcID1Ge/JNwh27p5Wh974oTE8YLzt5I4pRc2xW2Xn8961drsXx8pnblhnAfJjlmpkdfzUdrZwrqxTxrjP9uj2N77zjvYxIpspqD0C68xpHfdexnV2WAG89Z2dKc2P34OGMtIaO+cmPHN5/nheERuHdjYxxQ+C3h8Cq3ZsKck+SRfjhWmQuh4zR7PzYvNcJ0AM3s756cTDiHyvm2AhttrOyLFozLYCmsx5C7uvt+Ioa804UZ1ZiiFpygvAT8e3q7rxb98lvYIpJgVpd5nF6WKBjLkYHwDmdpy7ymISkhc/gbVj1re7iHpqRa8ziolLjxQFj7fFn+5tF+xrq5e1Jb6eFIdhw+7zpLACoot12QcBuBTA+XwKVnYEre0dpQuZ34flPxa9OxJA19Atw066lt4cu7FAV4BsKirg003DPVwRnWcN1vf2ce+yR2K7G6KNDexZavdLxZpTpHbq0Wg9fgMWyFJldg5Mcs47PyodgCzb6dTioH+ZlFryKcWYSSZZkbw8fbJGeF+m9MHC5x/+cNdY/bqp7//rPgK/zgjcgdVfZ67uT3ofgf9mBP7jP/7vn7Jy1q6mIYvtzDEg+AeggSr+0U4yWXjOYIoArZuesAMmQMDOK8AbVWXAB1viyZ3e+uy1H6aBVGBYIF8ApIajjK4T0C1YpW3TanjGDiY5dpgFBJDgm/DLvCkZptV6PIYvEJVWIVu5E+IfFpakwBIrEiTeF9bVmzpQgV0az/i+/F2sAwOaBWIHjJQNC5ORRFimAsHnVUMtIkkCRgGmBeM/dGgHqpmz+RI+tJM+aK/j92HRzhzkxGPp28VGo0VUPSiZBYEQun1rdrC2zQG0Ml1O8mqyXGuYWKXMlLWyCzjAiVnbI8GhWNDskfh84t0pMJ7WPoEV27iYxtznxUIdeQJlIsfTKEyCPiaIYCXAagzjcSf92c18IOvAwQPAlz+NpSErCbZrK8PVOfDAdsfTbn/j3tbDZWsdrbW2nJ1W6oA/EhnZCTMfsQ1VjbyjgRXaktdXYL6MBpPR2AfZxhymQsCYq/ck4b7DKWIErH7Yyj5A7CDEopsghTFESUB+jE3CeuY74D1kBhSAz+ZKJzZ2aUkfDFW27+8XGDQCq9PqDGiJVVYyUU+08w5wbBspuqRj3WD09RxgA3AptHh9UVtZf+OxtIR2H15shTtKAQdYLVHJ4IZiAevXgsOAfPaNrHTmQ5C/4sdhbJcgXi7X6/vlFcaH4FZjJwtk5J4kC0qMYXTFikHPkp8B6Mar6PPy+N6ZAibZ+g/0kqV0Sk+nYGMyViukRZcG2nE/BlRKZjAPMGQ0BrEkdWun1LDmADWsPwHxOcpP27c29cCTF0zIXG5H406O5YXiiu+tMcjYnzJ1AjZcZo7N3NZl7bRWnEFZ4zNYswAlh8p9IbC64gwDIxg+RvkBQR8eXibXF7tKnAFgSa+qsZoPMw1ITBYQ4MRAkulEypLbPAtgqyNcYY6Z+CFgPChO8GOO3TLRvI0Ch9xTlQBroZ+TOQD7cTOX8TsphhnFCabBKBVHCsSKaNz/VsqC/+26DFI8xmHeFzKp6hiwlVTWdsU95kUFS6meT5cXzQszbcnUkJ/KFd19Bwi/Lgu6DXS0Vhc1GRqAiO7eQBXnbEx0cbS1qPI+lr5U5vi8PGCKuHHLnKvxVcQGYBU91wED+6Ub6M+z0u0h+9azk3vyAGYBv7XMVyyqYHAYxzH+RDvGMuU8pfMhNt4pCK4Yur3HHqVoxb32bpt6cQOM7MfLt+lyti7ESX3atdLLhosVfgDDioEBkZmBxVxLxqDfvTWVC6zyzNPehaG484Vz6+0j4LXzdfeBYNdkcMaejee6u0+AqD0EKCNLWB3QbgsAPcZXluURu9gGlKkOiCI2E3gna407mrMGXyoLB1L1vqRBZiwlnH7amIc/amoJEPjxfnxGc50n7jJAAwzKOj7APva5Z3cd59Mbj516Y5WPsd22rwhRDZtW5snCKFXSGuAdLEYfGaIZfRKTvdjqvGKvcdyMtSyexVgmdmUMdYAHjJKtfWol7dMg8Fr+PWl9Ngyxtnbt/Ok8Nx7lDGMuVszqjAlsA0S0n6HX8h3CmNurp2U+ufQHGbICwq6TgGoZ63zmKXwI1vNz9XesncH/DcOdv+J+tdtAnWT0euq6SkP6ennz3Hy1g0xWsbrynBlEoMSNgITEKcVFzp9Fmp4r+YqKVO5LPtuOEtztd4YY1p2uhMUtegPECK+bLMmwCivJQcHKVLV2gLwGrMSh3N8jERCTpymbkaz7l/nG5FOvKFjixbfEU+w22Z87pz9eiE/SqS6MWqu8/gZ0rdQhc/jNaqUjzfXybXfo6dgzkA3o3ymRnmn71PB7gK9/NomltJJvEvKdVQ+BoOQ8FQlXvALDJpZDyuf1KSawnYCdS3J6z1q2ey1JpieNubiL9/dxQy5/fQdW7xn/fQR+yRG4A6u/5LTdH/o+Ao3A3/7D/6WVUi7uibvLDlFu6WitrsVQctpMngSnEGUHyCtxPK6xgGJoLMH4uMLIO+AB7YpzrSHwBXAgcDosHc1RbG8dg2aV9DTOph8nayWwFMCSpAJm4yvJKbIAH2gaxh4piKqN9Jgk0c6j6cESUJsr14oMaEHSRpICG0rtOdmTMwOBoTO30pFFxlkKAJnwYUwggZASHuKmMLQYKAJdAD8E6SYlANcFTgRTMXJitpL0SogZm9FwV5DgJ+0+47JTQa99LvGosZUGRIwE4zOQPPB/sLXgEQidTldsJfFmYUF+7YZFbCUDJxmpXZ3njn27fNSbYRV+QSeS4cw7MkDDBCy2V3ISJTqRYrFPE1YLtj4sYNfHdGGvXzqsI8EFUvJkaP9tvNCaInnkc56NageMjDEcI7pcz0RFBsaYQz5P7adi6r5be0L28HSuzu8LeIV03UxllEfYhwsrKB0R3rSuydq42S/kyZhPbKzT4jsmXFsDtrcG7MioJvBGG9HvhkkVCCrgLOYzV92xdoSqBdAHttorjFmTGZ8pVyYKF5k7sGhiXqerpguzGmrtU3Vlx9a7DaOgc4CLbZUaupVgikNMHxd9ZQaDz9Nwbg7KgkrOS6vAlsSBwvwZ7BTHdcWV0tsZPK0YE7M2bnFrtbUROHyMtmKMqHnMvoS2C1gp4/gwqyaFsHMrYJFxKeG9AZlmrTlpp8Eae4SE69Wfax5tCJbhmwbc0tUlfYHESpFMG5Qiw5HksG5wZCEO+HODuQ6wr/BFAODMeWz97zAaeyvmf6fiYXDaNDrwizbRWDeea4J4p8t/G8a5tHRT6/5A/5O8fm0qtnhmhEgs1N3fZjuM1lhurJU+8bBMY2YfGYAYsZqqTe/R9nDHuyIPUgAyJR/eA5c8f/SEV+eWz3tVOoJ7oTkSuOEs2f4/DMpKIzcFyJiL6vYlCVABAOBoxYfpKAe2AhoGJAgODXDqnAoEqjMjMxyNlgC+pnnMIMVwDV7tjJoeqCsm+RyLPxZBAQh2j7juM4FkzT97h09QYIUHdWJVCdla/ekhBVZ2dzHWHjOHbT0w/Haeqb/aGCgvczOTOpfAAStZkQPxxYACWeV4+ztxcWvtZ/4aJ83+bLF9qSgCO38s4m6G7qL0do/ZIU/E+HfP2m4syNaG8fzeXB45mF4v0Pf8o5GU51F/UrES/j3zkC4zhVLJmwN6AbE4A+hKOWvSo7Hqw3nawNoxD8Wb1ELtXb1jLPacNvmKDUf3nPjGXTlZG86S1vZp7R84x8p+oghWMUHH+RWRbwD32ujT1W+uiUMAxF695s55MQmKs9+PVNC5OmVEdq5yFjget7b77fNeYzr46doK4e1cLZ6qIKxvI3Mh0MYnr3MFWYOVjJXUmUmme2mIZgqjEw7wTqsYF9C9c0dwqoJHRblYg90Snc/ca53Z/GpgpDqlMxFtxdTBwH1MXMsePLEfI/E2tm4M/EDUWMbnplzhb9/b41ac6HzorBkGHYh9TDIFutv7KSNMd3PFYpmtk876dP90ltW+jxkTdwSxLXMLmJvMhCIOrudekHOoeteMUe1qouNk4Ct6z2iWe4Zm0JmZU100yeDQpg/LngIS6zG27BuxtV0gfHfAtyEh8YJALbBpZyDP1m1ewcWCAmOuZELGta/zk3uDpappLud8hZmnK0Wqr3tGxirnJoVr57vzx24WC6RPSpmxGI9eccEph9318vhUJ54lMNnMyT9tGKcujoTXw+XhOWA801tip9/8HBi4zIvN/5NpKAyaMbD6Np09Fst8rhUpvdt4szSYiTCIpzLwbLz++m/ujNV7nn8fgV9xBO7A6q84a/dnvo/ARuDf/93//YnOHBd/LW0f6m+W9EzzzWp4DbhPTy8Zewqwfl7+y8Pv6q0SVApfTSuJpPL58TfBTxlr0yMjodWEShZPbBBMCqwow7CanpBVeOPeGU/NeMX2QANdTKsul+8Kf71dfnt4vry+B0rA/AnUS9vUltHDDsXJ3Lg2ViMQXvKaY/iYpBHUwnoojHtXKyu2Ie08JfYF64LJJFKTSkiL7PPy8vh8+SFAhkZWwTT4ja1+0mwLmgggZdcAONqxV6sZbGBdjgWoa/mpzbWWVyUHSMaX+RUSv1went9j814L9KiNBxDsO2Xqfdpq9P5cS+MrzKe1wmsKcEgUO91NBgxKAz1IEt5kmdUKasutrNVHn9mfn9GQpEJaKk2YW2O2iX8y8j8lu67HkuRZ2l4+Pn7c9HR1jmXcBqzipk4L62GXHlBV1FK79RmVzXWdxOcwVkzgx/ojSTgag+OUJf6/tXxjPZrdlCDLq1kL23viwrUSz8xJzTa4yibVJWisPzTdMFMSdGeOBdtjPsuEkY111gIJSMDEO7pcMmFgmaKPCyOGtVH7HysUfTEe5MkWZtgvMcFYTzFs5ohronRQpCWcJEfOT4nCyxUjtIfLG6z0Z8xtclKHIfbjqTY8DBhqx/tqIRbk1Vij9jhAqJ61pFOAds644lKCVKqPNeYmc6e1MPYvrN8bDWi/79IfO9DVLdt5zJIBy7JHBtDE+QDIr3jRGcU489kAqfw+epdvtoRWzIgfRmEm1lMtvySNGp7BBvO8UokxQxOZiBmiaUDznGwHn+mYn++dS3WGVw6az386B0juMl4KDBTIW9IthEQiK3YVl25IVAnnadnXsZ6Ubawi8bUVMGau8wnzbohhbKYDosegOQxfxi+GfS36tjrK2OdvYjDDqKxx4cbXHVQ1yQM6E9hVjN/Ty6oUncNJMnjQpSirtnUmQQDLOqprDHfRoE8tYp5j5i+nzdZz1YcKHIgd9KGp0pvI2uPlmzIW6f3CtobJxX4lMVVcxPsjYEDIr8cfGzX9VhnCdiQE2dcamjRJYzy3+xUMzrnStqsdV7DrAx1yU+0VA1sLFLsEBWaiFOjV2UoxzHtjWq5qTO9+paAYgMmzY0B0ufzZrbDQPVyhKmav3FCP9jSvZblfPy7vz7FaXwXnK02ktxiUeQv6t9ZlSnIPKtr5JWnSic5nP9dZsqKWz6hxzAocnVwD808pJK4oP/f0+eL4nGIoDwBYnunUtI91VAecRM96+6o+3dYS36nEUWsbxvinOoat+6QfGgtBDvc/bFjOZs5swE7WFU/1klYid6b3HfIMMCwrLP52JZ6pSV7mvehrZkOKJ/E8G0TPZhDsjx++b/WP3ypyCf6fQl1yNLbAL+5IvofvTTfSxmz1N7ujaf/m+9X35G6SHVrBQWK06yr5hZjFFc7Qw331zDrAKoBe7fbHADTt5hUeYTbbaFCR2i6HsQ9jzgcWpvkLiFS3BGNci/gMo2Trr3Af7/MGvsaIntzQisq0z/P8FX7GNPbOOJIAMSSVOVghNa3zH2ohF5P034zg60/dQhTZ7XiSqLoijZ0sp37OPqLAB+uyWI148fGdteKpGOCtOV7jfYM+F3scPrWr80hSjUVs8b0GkwtmiowjM29BAabnw5N38qsgJWQBNjQxB2ORZi7rhfNdAJM/G/uefS7oinzPw+tA5VMkGMjnwcc5050GSG9RFm1PmKdnTB7fMvubzjLAKgVsfkZQkXj58+Py/z7+LgMfdQr2hhDsnsvRQgZl8isqV3y82N6eoWR7MXZ+24W7XTYxwOdzhUvOLs7DH6Ymad5CEBEIfqtQ5rDK2udcARqNbfr+CAmELUC0z/n0dHn1TExj/Y0Th59Rb7946fr06r54oeBizLnCAmth8afz8pzE0vWD+OLp8u3zz5qzh7cLhoHfKEBbPgB4hmxRAUhwfy3/p7hqnGucCWOb841iA+uzzia7A/nz98vlr/7mX9zxmXumfx+BX3AE7hv3F5y0+yPfR+CMwN/98T/ZBVMwXmVdwGOuqTHfAmNMIacZplMzld6nd4N52HayhtZUQ/L4+fmtduhHAvwAjCCNAkUSSk1MNAIICKxVe3QADVIyBCJAO8zNUq7MWkwOPt/SiktBMojuJ50kE8I9H21uNgX1Mhf62E02ZRQU1CdbELMSRpAsRv829tggl0ANK91VmQ/zUmNYW9oQkw844PsO05AgWsVDg/vJHtwi9gPZrgWRKvdYOtbuTUjSGKPiLeAhxkqSQYKexhJB+Y3tOr0/06/JJPxQSnT6hjJ2x7YwySphk4WktlUJjLP7kYbrmyYEpu9rxSzpPi1vslGm2Xcdk0wduiXIjvOcZ00wAFwEyNLBTBvvaIKGlxCgj1M6pc2YSgFjY6BFmUsr9Gj6TffK9SnoOAaT45aT7Hfbtx4u3wCIZAsZkccPEzTpd3h/x1vW6dzDx0aOjZYO8ZQux3j6vDw/PartFQO1ZwRvh7WY7uQBJFr8ml6wEgXeYTix6n+UMH/SdnrcgMdGWsNqDK4AQeHEmZLBHCV4T35gHE63QY61JLc4gEdKY50nC1ASVAt5KbsUvdL4G9gsOqExXUBFQyeb8KZ5GoubPS40cGP3jkfEepM9m7apvO3D3hhTUzagrKtYUPyvSEKVFUz754zOeUQS5+/4fTHAapvPYZ3z5EWQP4mHWLMzXWP0kTeYdlsg5ikKML7uvH13pYvDlBJ0kP0fSzRgLf1P2ff+Xz8N8KOsrE7grLWXyzfPoMO6H6inBuU08SgcwcqkGDVZB4eLYgzsY8fv+fJj7PtYR4FLZeu1x6ZZLBLRoenSCGboOOB5ATbTGDymhhatfmJ41e2f1IfdCmpdVuoIR19RRxRvYP5hi92qHcf0qX3snE2DmiIJT//uWdq51bwf9nvryc4Hk/KPy7ts4YpKzAd7hr9M2XD6loC2O4eTLAiwlTHkWVYHhZ8yo6bPh9rzA+k5F4/pHUBm+q5KUjDfAo2tee9Lr4HmoCP9GFux9muPpcDiGZ/9T+2lLqBAU0DfzrWKi/IK3SqwjGfA4vGyWbwZR56p5pmek4JYIcWChrMEqyyRWD6L4or3guszpnsM2pjKgQWBCaT3p1BWgSxAsD+rKJfp5cbJ+6vW7UDeUcQPdNuv+OdI3dgqreROOrJJmMRD901xP9+u6XyeXjcsrqbhVkyzC2Ogoe8z3VafcXiWittjGWqU5l75ioMEpny5gcPWsQI4WZ+AJmpDOjZpMPeO28/95uKKtCybB87dAEHulxQkptmN5rRg5LSVKTBsHDUxc89MH3JFmWqcx6Dzh59nyXGFsSQqOndj9Y4paRH1rF3WAd1JacpWhB+IruzOigpH9EYGa5rBnoNjoqaQzv6YSeDR3kQCw/GhNb0WZ88e4rr/j7132410zbLrggwyswVfWbbkw4WttmSrD4b1/g+gPqIN+9Jw6+RnMKDOZJA0xhjzC2Y1/AIJxC5U7do7yYj//45rzTXXnIfp6fxJed3eWBEP80fP8ooRPskKWD/98ddkAQTQuh9iazYX3YawHjvrLZNt3LtrKqQ+oatg91WEA8+eAzoKuCfDUvzaHZ++cvtF8yQLrsxpBWMNzvg8z7SZebqfXTF346juk45owFq6SLxRKHh6EGYadToMvBWNU7v30m7hvlob/zq++FWKSxQCKXxyJ/54zmAQANBzVi3bClvJmlRQfb+8Tfv167vTqE6apPumNn/jGZdNUgkvKmVUDLWQKlPhiyHOc9FFkhpsBevVJu4mlYfIgAnlYevGVZA7vc6PYqBIFJ2Nnh+7czLUxcgwyab0kc9fL5fve0aU8SkAcP6yp2PHT6bBvXn2fqUn5F40UZU1W8ERCTRrDu+dCbT/+18L2ZUQ3iZBcZ4B87ZkGBi36XJ/vs3gcBq9drcsxoCBrH5rc/ov/+eHedUj03+MwO84Ag9g9XectcczP0ZgI/DXf/1/fcoeOADItN8ur0+Xn+8kBwVE/AVQYZKuLtfa/166/D/eYHPaRDxwhmDoe5pX6zMLnKBKvCQN0x1bGgukX9WsTCPOn5tuoSL4/LkB5RTKZuaRclh6hCYCPn9tqrVREc0UoB2JAQ0w1D3t/xgkmcQVZvc1BcoyBOfALWNyIJNJcZDT2GaBSibOgoQZOwhynqhwQT/P8gqAaEvq690I6g8X5VrAZYWVYJ7W8L6HAKvgjiD2hWo9wZctfwT/tNQxH4Gdmbw0egR4OEhnllTyC7ZiY/MYZOkb9kSRTqiE43j7ZgIEUKfmYpSn5A32LKaOA+kCtesRPSN0wO+AuYJCwYM9I88i+2otqWrVGhin90cKZXJ4PcBqQMId3DJgTi9VPUWTvAAZE3TZh+leoSWHptlPXV4vl2+ApQbjpz04bTaIzwAAIABJREFUWF1GxmF1D2zMaAJX3YGI02nLYCWWj/pegrC8TzQhATLBk6QemAcBvwHRFDV4m9ygS8T5S2MWiwCxsHmJ05oOu0FQ3Rcr6cpMIQY0un2ZO8AeDaTTBsyMzb7NMbqa65hMgWPu/pMELvk/5m3pTTK+cfccqWnr+TmrkvBrL9NfdF/4OSVeQaTpOMsMtd9R94YYvL5zQJ8FlgPuyubsW22ePGCHoFErhYS3FZbEhixY5kIAmLbdGOM0+eYgXoGEhJ4FIViyYkTsyukvziHatxBoyjIbcCxiaONScSEGZIyvgWS+P3uwdSArB6OTz1f18/b07T+1nuVXzaQuc7/YLAPXllzDirY1Hxbd9EVlLpnZTi6hlNs5ld2YusUc0dszfq+AVGsfhm5AZorBui+nRhGANpyW3fINJq8tnTs7NLdZ0U02bmPorF9hpcIApWBjVaiE2/3cZ8ByM2WGCTR6uE7kimji5h2j38IV95jMpVU/AGUH5rtfgiKTlti7fXOfthfSKfX0iEFOV4UgHQzsHK/Vv1x77JCyWKucp+rTWsK4g6eZMh3NRUa2DgcYd2h4H7mPI7eSVEpggJIWPk1MWjs+LDgFI3k+OF/r0rgz5HvTJrZTXKaTTPcKVrGgTxGqdQ/r7n7kiHdgRNMlJMlUoenAg/ivX9q3mfw0v2HoBx3lExkPbpgMhGKIV+yxTXog6how7s94vR7DsvY0Z3rMrM54gHwBfDtSAk5i6E/3k++RJdm/OwlLJbP23z2Jcf7Hnjx73Q/lBgkQ9lvHSgaU7C47J2WxAOsQE0e7EZRVqehSG/b04dd4znoB3uc/dOAI5O/8ZIb9rNU8DtjLvXIAPFfTClIBRYOaZwZme71dEsQ7detY6ECTklZnt1BzbxH9aMqurZ8iTefvClKnQ0ZgtXuEfUMxDAal6xzwXIYyYH/jwDNbpOMeIuZTt7696PPXwpA80iR2BOiO3uhG2ZoxgDzs2507gaV19qwk5EchzcB5bKEO8JY9vg0haL54w2eADS6AHgs1djFdMoG7xcCwGm9JjXimFndoOqfMxowUQ6i3Kj6VfRGOe//W2nl6q+PIbqzYnskKrVBURGuxhWLboDjfxQh6sY4nAJ1JAwpbu3QQdE57DT0DhFZMM04zWPk6vyhACdKK/l0ub5zzu5GVyFKH9HL5BuOYQaaAYWHrzdjH7ihrc+lYe3/v7kjaKyLFjXNxuuzKr0AltWiVPEQc39MVFJmDczA2KWcW545BZ1JJdpjxnn3uSrEWDGH898GZSMI85tyguGbHDO/0DkM5qYA3zhDOuMmNdP/UPUesSJ7w6q914nWPwoi1BH15s8o+c0i1iWMVx2DtzHHnmQuw//l97h/WzPXycmv9w/J+86474Pw564sV+KQ3fRQo1tBZc/F367LoJHrivOT+eH++/I//+r944DN/mFQ9/ukxAr/FCDw27m8xTY+HfIzA//8I/A3A6hJ+xdht4YKNEvsoUDKGBK0zJOkGzwcoo8JN6GAQYQP0QAGYrBjBkDwHBMiNg906copJRmnREuTkBXRon+u9AC4B6MTmCU5OEBUFKAjCxMrk9StoBGS0Tk0Vd21VhD9op9oJNfaYn2hVe+ZDpwVt7uMBUgX94VZjEJzgdUDiMoXYF9MvG/Wr5PG0HJKnmlwSrMIeIqj8RTN1U6Um40wFzD3GJSsBIg0jMAeYI6lhFGgFowL/8/J5RYpAv+aZGcTQO9qzhmoHIBiPWPMCg9vaBjvcB8IBAOlsHIAbY2vA7B9orh3ZAMbpK+EsvFwyM5bRSfhzwQ3ssNt/4qMmAa4/2JwxLgKocpONaxnAZCQtwGkqm3nSdLkETDJGjslxEjGfO+UuVMdqSB0TZ+wKmSAmuAMOZ7Rh8rCWtsNaOrpmJncaB+HuTCIJiB7gDStXBrj7aIm67zRwVX3GWjpjigOqDRS4k/0O87G2R1vp1xo93K7P1mQqlhifZaHhchOcsrCApMP9Bm/91foaWyuQsf0Vm28Yjvs1gKmkviQy5+wB5f5zmpc904xtpnnndhy7RwzMZylxEexb0lVb79iTFjUymqpWcR5oRnIARrboktikUyzT0sHO3OMOryz5lVQ4JmAfCj56GM1Jbch+ltE0IAVgyXbwWMMdHIfVnaFE6GCsVVfVzIvaBsf9PVBHUzoYa473iwyWWnlj+8RFg/WfDh7FGJe8TM7m4bAt+3tMXs9O2h1Ndr/GdCm3Cfh9PYr91A4aGH60NRs7C0S2U6+l2yUx5q1n70ArgXsS7P7snO8WgPxdEt8x9WgFlVXFWfbWfH6S7gIWrHXaVwN0LTFVukB886ulmu/+tvG1jb/jZFfD0UzO1DAwet0FZ30ewGFgitPHWL+/X77FyZexV4tobaxnZiwq+I0HyIwxVV9EkgE90BLf3VcCvwdoXycIkjiCBe8UyqbXO+kM2ZpqD1QkoyB5AJk7sH/e+2g6HnmMsTXTLg2otQ6w1XWKaKxpQH3/45XOXL0IrPL/ZUoOiARcSqLiyYLJxy2N7l0fk7oJVEEL8pN59Uzl36VVetfjrm7T+b0yyLnv+E4N7LyW1rWyvR+QfXoYPCW6D8+fM1YyJANWXdWbj+M4LqvMIlp3XsWC3Nlji8WKhal86jZIAhyDnFy9J2UwQOcGoCOjfW3kDnegncUEwMpjWnUFIAxY1cFeWluMs/RXW1+Nz4FpAumFQd0OjUMan9xVyRRw7vt8Ssoky3I4ed4rp73ffd8qzuySdvl1ZoyNzj2Ttnux0p3VfvnUxfzl/VOmPXvljaIuBk2AZR9vFWeGnbJG/Ky7LMzMHC2IVCJzPWtWxZqvM8l92xXf2S542N6K/X/O4t6x/3aXVFROfZX1cR87f2+F4bVS90nFGDHDOddZe8XBAqGAW2vvdxJG/M/cKMBwiGF3qJ/D3qG13aqU9xRa8NrVOZeLL+Y9wGOgd6tEFEaHR7LGDQZQ9yM4lrb8O++2n+/E+mJQQ2yQhXsqVaezCIkUizWZVqnrLDM+WSBlW1xjjSXdW0oAGJpgHODllXHdKX6uAMqNUFm/EgYFv4gJ3G0KyViyZW/LSr6tiDS2bzqzB7Bl/tN2dadYhFx3Avf98gfvINd+xSbB6wNyo1drl9VKD0qKJWMj01WAPBJFhaUkQATLn5NFYQERByrhxPulZjLTsWtdecqG8HwVTFtfbVRiF6NN9GOPfwTPdEzMPP/ma2FBhbXU+XU6BlO7SeOWMf6mvnVSN4xrMdj18vTzevnjP3swVpdKPf72GIHfagQewOpvNV2Ph32MwB+OwF//zf9djk7lmSrrEe5f0Jmr5ViZY9oYuk5zLZAoYDUjmLkuP6GCRoD2apBGeVcGzlpvTXNImtSozPG99qxSccAMTUZkOxGZEOgbKhs4WaVfhKxZ8tqe1FxTx+wmk8DQecBoenGfl+8yEQiICKYCQoyV7PThfUnyCdAACDIBiXVWz6DaYiKAG8uZZQEClp4UTAOmWZkfX+4YIdW+H4iBC7kcTFgPtxm0vALEoDkFO+ILAP1ip/FzOCKTYJQoq1kHZGZWSZslCVafE4Nw2fUeGXYJz1ZL0xhA50fUS5sEwUAj2/furJZCZt4/wlRMSKE4wbuxMg+XR3YZsSrQ+1r6dYXPbdcnmBzF2/P75RtzggcXa+qa2+miebOoAyYdJltaiqfFPMbLcNaF9QHUMnpCD1tDp6VVUHdmYjAeGC9atgSxctOFTZBDbkmebZeup7EiI7kGcPGMtuqm92pMbsA/JoZmG7XQmUqaNGWKkMt5oAOB+MetpFkwCtDAxDemiyIWslZj5fJXzCE0euOwvcgib72rZUeCM47nSZbbFVUVAtcbP5/PLdkz9dfam/kZ3eTLXdhDJTIBezLQDpgRBWQO4AO1ZlQV+w72FElWOppPbwGGJPKyP+4u3l/gS5IYByi4w3oxYG0bDpRIZfS0JtNmylib3WVgIuOc1nHkTMYCHfNO5pjnQmydQIU0MPnsU+rYDmqcdVYObG38WHffO0PbISVyJlC1+Kajm04b5yosWt5NXUnHjZ+DOVQbt0xUDalmRjJYryLKmLdjqrln1WT9YioF1DOoSbAsxxvb+Mu8qPSxMZBcw0e8fHpXHBZ3BaHWTEWO6U5rbHiev70UO7n/BqC0P1zJghJsotfWukWWmdJsffLj6qtO6kIDLucFnej0El1pgmWtxwMOAArA6BY4n4FcchfHdKk9IqjP/F5rHQW4EPRQG5oztwSZqZCFJJDQPva/x4xvDCZZ1jsr/byBeAERFW24xzBeBGytfToNVcfG/cfZM33N6ZjCvhKemJM3TK1xqXYvbbxhDa4ikkHKwMdTHBwHq7WeyZzni4jdQICXmOEC+GNpxtqrJRZgEjaXDuTqlu5ujl9XYWiyFbGFWRtnvnbn+T4w25C4iBV3Colqvnu8HXPL58uTd+UpHgT6Bl82dsYtGnvF6Orebm7t0lg3S0D7WswtKHOuHCZdQE1q4nUJdH9U4YJxXLt/bFkZ7RZPWS90dtQ67VmKtvsYifL67VpgXG6Xyw0DIADkdeWrQtOZ5R7y7E8aoz0ZmKt2/HRH+TjOfeaHcwMpAl3DZ17oiTjjPuUbrrmke/Z3wA5A7+7BzIjiLwAvcULrrXe0SLW1wIf8vNxiz3m/Pl/e3J8BaC+cawPRbJE/2PbOPVmvA/tdY1YsmK+VhmY+6hpeYTtJiO75DH0qtB2w1yN7f26HiO+JRiZnPnrvAY2aXK4AWRwyKMyBKb6xXG+BLhM95tHuAnXPMxlrFDMgs+g8DX3lXHyP2LUQDdRIhhl+SyalYkCnohqyu2fP83h/GMMF7J/D+IP15Zna2Wofx4pRnm+yuStO+byyxzvHBAs/Pjxz+Mv7xLiM8+FNIoLFo/vZljEejOcretRKiRTvFXftDBwBgtGw+6nMYhriANwRJ/gNpA8+1IodP9bQYUWxhLJGxhhTfXvSArwUYIPUy7fblzxW93Dr2db+ESeSYaibRJawgDX78Xb5/o7GfmZrGFK+qVFMXHW1C4yiB4Uj5CQojgJgvmtS2XozuofIUD+fK/0FFuwtLefMpNa9EfIbOD0WsatGeYE0u5WWIa6fIvYBZs0j3BbdNUZIFoDO93C2Jdejidjb0+WP/+S/fOAzj4T/MQK/4Qg8Nu5vOGmPR36MwBmBv0BjdUyteT1U/ZTlVFItqDizngrm05h6RuuRIH9tw9OM5Mdh3xTQvdaG/PwPl5dbrcnmJWstilNa628trCVjJBm2HdqKyUOgo1ogWbI69oIO3f3W/s09OJfJsAA+1sCTwvbfSGR1NCdAmWHWqtyCRTLDaru1nUi2BsOE+2dJo8DZqBIyM8d6ElQaY0STl7ln15IfIGyz7qrQBlbqqC7wLWKb+/zRzAswMME32gU4INgumQ1qpPoOCFwbW2xR+RADxsaWMUH6vLxY8d/nGtQuAFcbstGdmpSfEghRW7aqd2OPFMpOV0sQYC2/Y7WU1BIM6xerscGLbb96N5dGrF1fjUQYlTM2858WIMM4CaA4On8qsgVsDog3QZnumGtm7ZyHpXq0qABJD6BHACtLbIYM9PfJsvpIJ1KN3elrwVTSLIq5h3WgQUXg92E0xoycA7aJ9pIr/i44Fb1FvdJn2KMZQRR+l6gcHdOYoGtf1sRladfY37YEwi5ynEoK+RkY2QIBY+0xFCbItrbNkE5iVHP8LvsMEJvkLXOqcsvphI6xHjm1J839OTY53/b9PU1e1/sSU+asM6T1dJybZSSNPRcw075WKgHTK/dXGnWsxZJtT6Hl9Wke5gpd4WfwRrIEv7Q8Pj3BRW732H0psDpdygE4MsPVbwAMYX7TuNN0TxfjJVMCJTbGB327tw9YcKoz7fOOo76XZPSYx1UaKpmudXRrGMBHDRLev8+1NZhzV8mLd3XvMKVjDj9fMO44JkSxlmUWfWJkFlvpmTZBjUdi+zkHAiUhOBF6YtC5RgRwYr98STXUas07rBpRYnda4i0QjMGm6RJ/zdQMXbkxdvwJx6WRjWU0rN3nInGdvAV//h4fHfflXxNlVWUEzsZKtYXy6fIxbWTZz+Fdk0mZMAx7WKBgJouyLTsr228HVE+vmbtLwOLGXJSQk2R7Fq5YElMwkOaYXVUI4LNfDznyFzmWMaE8czY2K9q158bSct/Vam0hCcMYTX1InGGK0Yhb4UwZmAPc7R3uxlsrK1kEOCx5gGnu9rEAGfdSc9jtw0Sji8qUa9927gsl+Dyi13cN7GRBOlta02lugtjLtpp2u+D82GWyJ8d0k92mLicmQDGMj76n+O71drl5ZtQFwPshDQP8wgkT4FcRgO/0XrZAPM1ci33FAtP8KeThzA+xtoX4FPiMcNZNjExMTMTOmXuYIbD51u8HI40tNrOspx9nVCslGPTcj4Q7Kw6AhWLYuuA7v3a+2op8lwJonbpCWP8n3PlA/uew9zpriZ3QvjeiGsjn+ytR0X1tcWBnsIAOrfneN5zDAc/EGHZ5pIo/XduMeyhQsecAfHJ+n8wMaKHMPh7zTWNMQHVma+W74ptzRFq8YG81P8k38ZPvgZjTAz2SJJ5brptp8tvG31nWXATyWfaa8Y8j9/kjPXwiP4tckz9YUUTm/r1lmzP/zBexWlGPpwT7z8DgyPy8XD7tHOANibZeLjerg1+x7KJMWeaYhhJPAAhajF6BLp1zmM4xjo32kL+azrlSFJ6XvMvblyGrB92ka1ZcBmAzpHYtEXOl1xuMzIe042kXx/CVNnI0962HGAvlEcC/SCoocynlF96JN76dDTfJgq0Qmc/dcJZzjZuPHA9nVTqyStPYLVVB+NwFvvOK3ICesduT7FH+aAClHW3Kx3xcvr1DJmhu6j06APtkFo6B50fPFCOXk+bmMfmqAeWTgLc69P55DOU/krG7QuV1eu6TBcsP4vQpoI+MkVV+Cdfntw1xsWPSR19GdNzj7QaKXi+XN5nl3b8WcdQL53uTnEg+iq47Juh2eX4Z2cMzbBrAK+J4RLFv32+Xf/En//yBz+ycefztMQK/0wg8Nu7vNFuPZ32MwD8agb/463//aWV3+oYCXoqqz1yIv+uAnbt1bYNLvAj8EbMHOKVCOxCTZARg9afhuI3Hl/dPHDEzT7K+LrgBE6LAPXZHxiE6geMmShpBKVk24BzjlakEqCXwu10+3t8MinLtJvGjHXghpCREX8xklN/wzQi21mIZENb7kKja/kgAaQD/LQbtmB5qyJmkZlzgMIy18/lMqkvgSPt3gXuthbXqGrfe23ow9arlW6YBbeKCHaellx+OGdH7B8LIDpC6M/OZKes1opfLN0XwYXiuXxdFsYEJAhtryYv8c9qZj24iCVXJfgHetMZgzrEeZoJkwi2z6zA8joTBMc6YSdcd+h7QPEdksKMrmm+4uRowj6YDCC0gxAwFssu4GHkkiLGXSf9sQKPJQCwMAZiBj7DdSNZITEzyxEMOM3PMtjFYXW/3drJYFge4N38leTF/yUUbVlsmbunWifJcax2UtSPjYSH+ihbkWgbs0wMrQYyhWmIRcPBTAAjNujQ7BUsx9FB3M9aRf7kPYn2xlmNZpA/8NF3J04bteH7gEgyMnPtsrumx40xf1v5dstBeKoEPaJcleDTp7uTnwf2yZmPsJV/R+H4PlinVUR8xpuhW+uo5pdgxZCgwqJ4rgx0wJRO9MbL9qGQP/EyVIUqqGCn1UmUSbk2Y0IypJtM2oDRjFL4r9TrZSOJ8p5BR4h94x5xOZ9TPGldz7cYadszPW1jiGHSRRD/dBOa/CcJH7RXIX1u3PE+ZqbW1vrw/X540y+vLZcyTULr2MmcRO2LexINq768ltLbVWlW/WMaHqC4wKjhS4hYAGWO1eU02gvdNlGASA0Z4tW5WYBskIobWLtHMGQA0Plrsa5n/p3d3rLE5c9+lOzqNBTwAHTjaMqvR0m+eWmMPyt5knOqOaM0EoEUy3d3i2dSNAliu+dON8ZosjZlnRT9PUuc4ICNwDnZowKAO3++0NU9jdWePagQzeXSfj9HNvXHgFHmOrpfD1t3WHWg1Cvn2RWz6prMzL+bl1zkbWA0Qs1ZX9MnZ9zPkUtNT1iBAeXcenwMDdCS4RFL3nq58/7nzETBKvpWHyGH+8vncawGUdT+3lj1yd9bKvINh7H+fL8+4YAuMVGjjh9Pzri3Wz1EeaHi0nzN5BYHjgW3T2pQ9OyD9APTVIQ+gPqAOWQKAH88FCgQDSbx7MwETbHJzT87knKfrMjn3SJIAARcwBiNq7qadlqlnoyDYFIyCq8aQDGRKhqT4yoLoSg8KRthy3769S0oos1MxIHBPaMmfpUNBoPPodHOeHCYr7FL+3H3SGawG7DS+ixs6qShSu28A/z1TAtp28teurvM5M13UdIy5kqsYk1NtyOQBKub2rp5TFH1XDP124/65Xn4cU9Qj+SOA/NT5eIrXW2eRF1XCLjpc8brif1qpaqdaVIi6nPZxZ9RmpTZ8793FG4JY62LY+qp4MNTbgvXAa+dtJk4fFZzS8+VOaD7tDLLItqKShf/XdFplzAO+h0N6dJ07ySV93ADSsLXQbAFl0jnrA/C8qlLc+Y0ZrJu2m9TyomHyNIdP+/s6ZGTLqiOe1m4yEz0UEgMyNjn3r5fLz4/b5UWdztaLaxttXmMH1tT18orklEsTbc+Y+8RGyGZ011OwaOW6sibPJfg+ZnmGXBkVpqbTWVSsjD9AXQyZrbZXLAq2TDONtBiQ6V8szv3c7m32levKd71evnvfMs4UtcdPli1aX8s/8L/X9uTTLXkb4gs0Xtv7b+lMIzVFK/7pPHFTkhtxLrIHw66NU651t8CE5Z5n3P/Jx4uxisawr9fLDSvYaUS76l3fk5AgXjLPoJjPXvvp2WmM70ZlRPgy4lDkVniFN6Wz/vhP/tsHPvPI+B8j8BuOwGPj/oaT9njkxwicEfjbv/wPn1z4Hy9PBjG5sk/fEfDQYChRfC5unWrpehmjxZAlgs/a6AusiQP/4QAN2aNOQzOtRR23x44g8CCR1rmV9nd12aS0VKk1QBz7TWYLSTLsFZ4JxmDNXgGrNMSLBBvUyOw5nDlbpA5/rWC+9nCaUdGBKnilok4yRZt+Ri6ZZ9WyFXcBLVms2THcMqFEcMkMfwmGQXQN2oCtMcWmpPV5NdDis9MChWEyB2Zav3VKra3+GTfaMchKuBeM3gGjgYmaKQDm0lLKpw48OgDfwBqDdok7Oirc9ZtgYZ6mOZKQ2pJqddMBHUZhMFuBJ0k9AN4C+jvAorzCqvTx/9b+uzXArL/ThsZQvcoQCLYK6EWLK9So3z2sPxkphrpzhl672QFHXM9okclwW6sgWoUAca7rAbj1U8XoY+4JnD9mhjAKj3IKA9Bt9uJ3BfBirgQDluCqm+oeKTjXpVeE41kdOBOQaRLrpP5+NNHGklKrDJAvU4O3l5Jl9L8OLAlYYmswT+CcVTwo0SKQ5h3GiBDZYb6O+RZjye7KICKoFMMtgnQStlrF60ydQ40gSIwgGc8mIWsRdcxq0xOEl1leingMd5AU4fEopAQYl/Qut69t16RoNJkZpglomyi5C+OFwkbaZ7mUTWRL4GNYBVbyz4DoANCyV9buHjja+eBvjhHuHK/lPsb9MW9ZEj9IQ4bj1goAZ639noZ3MJ6kiLMkHcU+9+MDQC7mfm2yrXLak4VwpzPHoFC4kJ1EMvei2qigCOC9YCzvLEsn2M6ZF1jNDCdm1kZizGX1ByfvViFieoy2sgdAmXQO3HJNSS5P/9XdtqIU7YbO1dj3OkUPMz2cnf6sNsaKUWOPyaI8LDnGLI1DP0O90FjXAnorQJUmf15uAKh7WVunBVbbd7VD+2UD3dbSvK4ApTJgmXLGHp3I7eU7v8nkfyx8AZ2AsMOGZs7YZ7LBXYPn/hg72wpAoCEg5WEmWciZiqDjo2lL45HOdnt/pRbfhfOQs4RCja3oM2/hmwTL1S+tGCNfXBZ1e1KQfGA5/74baqCPbLtpJc/h+wTtFfpaj0ngwL49gjMAHzANx5qaADnFMAG6I3Hglhw71QXHfcUnUhyltfgXM6Z9cePcXdaYKRDTGrY4MEznbnjWXSAoqBREv7/O4bsOMiAfwA/3E+sLx3P5lcol9HvdTWPejsFX0bZ1a/muSy22Hmc49awB3ve7yTW9M2PFBgHGtY/vT/ecKw5xdnZUteanZQAb0IZ22ZqTRBqw0pBVhBbYOsBqiylDoSPF5Lo6xUiYmQOiBC0bb0+haUfWTdO98rWOkl5yZSkjMOBmep7CiNt6nXlIIiCFnu55hzznRRIBjNcfCaw+X96QlNh6AshjnulOgaGfHjM/Dxh5pHQqTIfhzRQRVqFt6RfBLY0fLdZPB98zrTHgs9KtZv6tzldIeQ+wPVIWYrGcV8yDRmWH4d0e8+59uqoMXIfF5+Ub74qKg4WqgPGOI6pg3fHetfeizXTLZalOKqcbvLjCmIxFDQOTUBIv+oHhgu+d9dpZPb9rMhd6fM7lySlVZRyS2ynEOkC/nDifIizjLSi9oorr+4KBp0HNwPKA/ZYo0h2cA6wpAD5i7EkkHDbmwPIKfRVPOwd79pjsEQQqGh1QeVIBdvawf5ITu1dgjhyKwOoktjwngDd5BkoUjTl3SGdHUjJGZJrdJUPE1SuwynfhJaGcwyQLPp/tZmO/oxcMv5W5twCivvhXgYVpARilo44Y7/Nb95HGc8Y1xRx1zHU2UuiHaELs8EpcaiHx8/JO3nVQaIvlrO32q1GLWrAYs710F8Het4Oqddk7V0J/unyTEPK87r5/8a//6wc+80j1HyPwG47AY+P+hpP2eOTHCJwR+D//7X/4NAGhbXNVXFsj1zIbew3M6nZ5uwI0FtzlYH0CmIGpq3CfVtufCunnymoaqWN9TBf1nWR11UZ9mAC2D67dRqaZ705EAAAgAElEQVTQDE8MxE7rr/L8VcV9mrXoHVOp2ISlbQRHP3nOgcZU+mNpEaxUVn8nZDa5AawlMeOFScyo3M+lFlgRvU2ZbiVqJzjlZwBGC+5nnrO2KpOi6ZzxZbYWApaM3UTSTygqm2OtwTzTVQfRD7K7glLBlQEhw35i9hV8FYqSGNM+C/IdsJruVsm3MeewD1tYSw1HQluL/T7vJH+aBcFeGetB3crD2BE3O6ZGgQEF1Jb109Mi0JbAQtJXuzeJjZ2uz998PbhujIPw/ZUAPrfrQv/TMnsIFEuaZL6WtKtNN/ZL/3eJkYC/av+uv/B3Pn/sZ5kwMQdauhlLCTQchoyGIyUGb7AomGNNcAINbVtdu6waxayLPXWmG31063iaeDMlYE0C/esZPibXTfCNVsSxcGtEnkkJrKWYgjJmltSswc/QOi4Ov8vOQ5f4yDhkOEYTH8lbwARawrHHBK0EHGKayFaSHMg++GKNyGqcsY37zz3YqGssNDAP2kZAQYB6CHw/6U9Pq1adX5kwvNmMTFxHtLgCKra2kTeQWa4updbFY4aNMWN7KiDo27TVxh7n/VcgusAgjZZYO7wAXcBEHMhefmSk/Rt+oqQsfbrek7MsM5qjG1wSz/5wr318j41tOzzMx8YoM7oStVhgnT+OI0ZB5usktQNjWZ+2tQ8kOdq0R5/VZLwEne8BlOWJTDoPuGprYS3wta/DgOb3YP6379wTJKFj153kv8FIJuL8/2D2yRAKsB1Jj7ZeENgA9W1H4T5Zwe1FgWKI4GOXuk741B0dnOsyjwU9Xtfq25wf/cADrPruk4/I1ZuE+Kd7QJDGSeMs3H50304r9VMe0go4ydLIljdRxoyklcGBxRPmfD6Q/ADka8cUNJi2saxgChw+D8We0/8c+1Utve00zlbMt9QEt+YQOB9ocrR6SZkBKxnZukAs6FnoQv6jvasMxtpaj6bqyhf3zotazCtQca90nieVoOmedxj3O/BJ97EgJue3APi0i6epKdyvEc67+os8T2BMzCrf9ehn3sHHNrDvunN39kB+o6DMHOG/ja0XXJ22Ym3jsOQqBjm8FiCJN7oTjWm2hmpVH6gCAMuqVeogIMb1vM+9tyl3OARmclYKIrcC6+w/khndpBYXfJDWkUvaeTpai0frPL1xz2slIFjpmRvGFvVQ/UU6Y7EFUiAHVCYesp2/LgrvuR5hxY2dtZ6/n8YbnkOaXU6j9RQZ1+ZOMfkV3fsxWIuHplevXMOLbMekOWPPstaO9mvv2kXmChjL8btrinOssl7F3U4sACriwJ+ci8wXg3zjm19k+6+GNjS6O5GWbWJV4ggKp3Kh5/YewHSY8hmRKW21LX5Ytd5xTdDOrIprt483z6VFRn4fAC4dKWqaR40NpPPf00WEsWBFQE8n56NnlRf/K5A6D4KzMBuRaTW7D67t0xf4pescmDQGc9waSQYKA6PT1VDxbJIqp9hUCeHCvce9pBCEoDWaoc8SCLwGPOJtTFeq6xTvjtCNb+3PxSZ9nts95xHjryb10+Xy5rX8fHmi80J5nXNfZtAoVu9cpal+eecb605rn04Oxzs0kDLppIBRZaU+kb9KUzmTxEggsfQ5nwIzOWUt+LgOez6iYjYj9wDFayUo7rX75BuO3nDvO06xZzB3VVrXl88fnrefH2jmXi+f15+d84Lqi4mMlxcft1ssij/ffs5MdEfPwOdDymg7HOmx7p7qdxVaP17eZYJTG+D9+Y8lePcW4/Z2eeUh354vf/ynD43VRvnx12MEfq8ReACrv9d8PZ72MQJ/MAL/+1/8exmrn98CTLme30gwtH8OKDNQxpRAV2yCCwITAMYaAz9umHoUSMAYMcG7kljl9PmMnpRt3yVEBAjorRpD2/p8wKxa62PwwUqtLRXQAa9oKswBESQYJUfK3M+hm8Sv5LzAigCLwJrwrQD34/JyWnwIVsaqupE02Taao2ui+7myXtVNIqCFF1dyJZBAa7VPEL+KtuUq1bXDvjuGgJxzoTVjGr408xlYThrVXK4mFjFFDiOrijh0EMHoteyetm0lD2zZX3vVvhvdsytamTpHYwYygOOuxZp7rrpotncvsbwDZLEsSHhtY1XD63ZPqPKbCT0Ytrckd4zhOWhnhtJc8HOMlSCm3xvzDPdghgXQHODMxOYZs5PptwlcFVxuBht9xtQWzbVq7bsyEhhCeZhHWyfKRYyJE2iwq+sX5lQM6ZO8xuTKeT4Oxj3BcF80V7EZA9RM+C7PtjYyRPxzSXlikiZggqol6AKPADYw60T0TAfWcjcX9TL+2C8f1ws2Cc8vmLdkLsYzkSAdiQRca0976PWT7wMieqnVGjD6BizJbiqRz+SFJIFdVdFDaM5xeKt1dnuUlY0mrFIXk4I4efxp7avlv7X/c1bQsRc3jjJAS2AGF3R2qB85MHltiq6Xze0rwBmJmK3ytSIrFSKYAnDQOoZXlB4yoFi6lM8AUbo8/4hBBHAtk7DzaVD9DCVaF9uJMt45V3SDt3hy3LczupFlE93NNZq5FawowOva4zFCgknrfFWlcjw4M2JIMhcZqKXB3N5kfetULBtqBmRHF9mCRAlsq6D5nEqswPt9jbuEAp45D1gfNjUPYOn5A9OsKU1eAu3AgKujh5zUikf0Wqj97oE9Q3Q0JhEAGIii5MJ0bTtvYkIL6g3o9rwxDydhZqwoitXKrfEdUIttmyWanYPsoeQ07oz2aYk6g3YKJHFS18Fb8iunPXiJM+MNmCRQd+V+YtbSSrSrwPUI6yiHZmUvdHWvxVY91nFU0evb6rr8HEM0lIxnGYPJ5yE5nrkhRT7mCJDG1tXQfY3WdKtfsWlGgsjrpCMZsx6GFWNz8FiNT3xEGNw9T2233dGHFQqooqGiYHYIi7IYGLu4Cl8YhZisk0hQT/aY0xwW2swtf+Jwr2xJXS43C1oY0NGJcph6nDVsqVry2QN0p6jtvO4FGb0rJoZKfnUMCL/LSB3YseKoe9Zr6bDxKlBUDPm6Vy08sY+9P5IEEox2bGOryp2dpIhlA9cuisedDBqQRQHNQGbPEgMyqCwzxxjKKTK3H5RPWLEpSYKKoJWemblarmOAx7TnLwqyjO2dpXvwUxnM/Fnz37XW5028QxIl60oX83pk/FjOXA4Fitueqh+fl28Cq3XoVPLk3VPCZA+6rmDdwdrbVetpJoCeOVp88/SyZcKf4uPlcvlJ3DhAnp8E4OOzf/K8Y/AKYMHIrt98Z2vXaDIdddrwH80ZP4vx1II+2sRjsDKWb6dDggLIy+aoGk77wvOgcSHOO3Ictn+zN8cCN5aiuHpNd59zomsHkDJGond1uHidSBubUxAAgBWArm3ozmgWoIUKKoEzc6OY05xftMX/UgRcgVGTPlvQm3GZj+vCKNYZQxPj2DGEj8TMiKnOJ4Wldjtt8K3nOh7oHDvs9xnYTS7mRSmPdeSo3S6W5/PSss6Xy+YlTqbYLPDYu7PnkRuYA4Bxt3GsTOrOfeIP7u8Y07uP7aC5XT6sKk+6hrOKM4nn8j5eR4B7ecU/76L3y3c/PoD/SEVV5qrbrLE8Gqfv3ePrNLAAaVGJmOGnrO/3z++XNwrYT4ClbLLlR5iTKXWV/IJM7hc0WCEDEOfUVYUp1jFvI26/A7vKRmXeqC4wnVh2pTAO3EMlEjCPWYCyv0+xA9M6huft5fIv/+yfPvCZR77/GIHfcAQeG/c3nLTHIz9G4IzA3/7l33/CrMs5eqmx7rirxi/AC0SD5RE4kGvyXHEF8UjASEJe5dO8P/3MRVSgsDBfCHJsqefb2tNe+NkTPku5KZSyOjwTJnOjU9s/Fg7pXFo5/vxRq9xpNz7tsiYwgYinXeuFVuwlN0Kg6nEFsMhAXFKjUcCCZEErAkeTpWkamgQWbGmoYdsUzKkCqjWb3ZldZ7zjO8HGI8EgMCVgzRFdx3Y1lVI3E+hV3+y0eaM7GmuPxHB+734i72hFfsBFqf66xQ77Mkwjds+AgFNh38usvXGhrM72AwJJZEiQBaUGmB7dtiWX5Yu1JtVwmZauLfEabtUeBYvSN7vCLKsFOUWr9CaPoU6tYwOsp40ns22I7hfw1O/X8psiA61/kb4Aai6XHwCYfnffR/ISnB/rS+qC/Xj2Cvqzy30OL3jt17HorgTHSkmmkcd8kqASCBvwsu7uRixlWWs0dVJ8R80hSMbSJ2O0AU8zaBl7c6yaag+1JVfAiMlqsinAGzsFAPmnLbFHu4/1epL3zEBgHgnfIZUxd+60ROe4PvMNnKEdHzOMkvrAggbnAEACSex92usGMkQsq+38gJSjLMaucq3EDE6mslZ3gYqZmGTskUmIzO7pOzPOfed21ViC/NMB3U6LnxZI7y/OF/pkjrcM+ekxi8+VoNy1BveuPDdA9XgrX2wlk8tpHrvexnBeWzQgNaCeyTqJokygswZOyyoyASsO6dwO4EnBoEEuET2afMcQTV5hLcqymtG6SyLlMJlSRoxhm47e4KCtF7BmjEpUT1SLuvkMFp4yIckxIIKmLP3Hfc/6oFAycDq2+8CBo40oE3BMS/WHGe45Wp/p2vd1VMUUY1O6JzWuazyZq3SfA3XIHo+BWwl/762p4DShTyIOaKnv+S8FQZNmVahr8e67K1wAJssPU2IU4I5zqxZ+Wjdl4ElIeus5Obd31qBBGBMPPca1nKbkeh/TqE6HRTin+jP2Y4zuJHIfMMUBEbW1W0KUAQXI2l0dqEtL9GjWY22e5zp7JLZegH36fAfwOsZwaSrXWsr9Drt3DmAD2bhbldo5gOGeOdQjwIR2Y9e8a2Lmbt61wv4xOGWJt3cEbBmvubNXfonxKQPZQm53WoD/QLDJF1jz2H1gK/lYZmotgy1YrAyc03RQ07MKIb7HGOv8NBqkTy8UoOrIEHi8/2zgrHf3ZIecnzsT/j5zmbBxlk832TO+k3oAkSvlzpLHKM94xAIFENfPgBi0Vs/57nsm/+Kal+E3lu3kjZLyGaue37RoVMx07sQrLfkH1D3uXACpAukBa8o4jaFoYWit/Z7D4VcessiucKZRQO6mj88osKwWfSBQ7OLObkYBDXHb8te8rJo6eriDRt3/0y9HIiUg+7SVV2BRb3xSHzzMK8xBC9tWtAJIt9fu3VcCV6wHCm3EX3sXz7TzBu1XO0kGmnIOyxSUW7miucD8QNm1utMfArDo/jzd+NsXB8DlXGlHTxpiMU/nEnJQPQfg5hMmRUrYXL+A3nsJcGGeBPcZx4WiBoge8zOKeeumcslNmup+bbKvrp+XH9Pb/z7d1o6V1lBavBNr2jvL8jRMKi5giQCG2hFwL0Rkoub8jXhRgaozyPVhLAuKCDg5qY9PSsfJB2jLeSSLjNdgiL7JjLcZ5P3syZ0pahFnSEccXlF8Iw6QaeH8+fJDcDKTT4tMBhKZ6lYgD8x/gRW6rhJCovYx5lsA4NzD18uP52cN2iADcCecErzAq8ZdxTAUBG7TlS0Wbs/fDekW5xBDCQMb/y3yMCda/gTxxYLaumhk4B5GPHsHFjEasc+X/+lP/9kDn3mk+o8R+A1H4LFxf8NJezzyYwTOCPzNX/z95+drDuLEUrb2rN0o4KseqtrjqN6XfNSmlUMsYReAn+mfyb592uoLwvQy2XhGnymNJ1qYMif5uLwDrBKghWzewU2ZIpMhUK/I/+akLoOQwOL9JNpvlzdRnxiQgVIlUbopi7jAIr1drrTbDkwxsSOQAZw4CeNaWAkmac/UTGvtSiTaJvc82ZyTSUTRnnp5p4IdQGLQLlOytiDbeJfk+PO2e6GfCi2GRPbF4BkGycIwGSgCkUodZC6keZXJf2wUQVmDwdytTcWWYwsUCBRP7WsMp9rfeG/mpgRSpuLGy4SNxA222mltUlEL59MYsDE40/jSUVx2UUFuYz2E3or6jC1m8BJrh2p9CX4MqkkUyC4+7ISWg0nZWlYV+/ff1Sovy2sa/jxWcgJre+Z7ZYC9KzvxA0ayelq1TWoWMNDi6LCZxhuMp3/o28zwy1b5taHbfrefZR7RQ9XcQfZTLAt1vGAuCOzGKmRgSESLi5MXYG4J7jW+EaysfRmgVtmI4RYKVcAU13whMLKgP2dmdGv5S1fbK5p2MabQIgbwATSlmVEGmZqPn7aV/Vwy7JzcQZLa8K/stSXwAR4ZdbRWVoSRXci4YprWOwcAzcREcGsACaxd/3jvLaM3cO6wb2WdBBuNicl3ZfZgIveSXhyHkfq5Q3tLWZctc8aMGS1Qj+4izB/SdwEfH/DOogk2y5TP1vEBboCcR3eWxt0ML0r8x0druc+5WSDkgF9j/R5QiTVQQj1QXbAoDefXdzmGl5/uoxg6gmFbyxVZAiYYF5hRny8kpGN3+rms4sAg4bs/9CMLUBzLWMMz2JAy4OpGOGux84fzLaj1zBXvbmHM5TuGjGDcJO4+6nco1YeRQ3GutR5cU+v6hn5AEvv3pUYDE3lAjphNrMfbC8Aq6y1Zh0+MiWz5nXSB35dpUgBMpSbdpnU0tyFdAPv6iRFhoNfsdr5WNvt3QGjymu1XQerP6+UbQLF3FePMuTnzxbWCu24qz5VED0xUr3FJus7Vx7zIa25t6IfRJis4JvNXu/JkVjyIjvP8zaLmYc8zBGgkBmYOtNmek20nyN667Wyk+AJoU/HpsMgEKQeeybq2oBfb8rSnfxVwYlMJ2g3YO7CNoJr7uu/o/O9c7sxYt4Drn/3L/TGAfkz+86wHjHTvHeD0dIZYOGrLu7b888AvWJDsop/PsRqT8uAM4ZPsJ3FtnBij4k2dM+6FY4qkRvJomcYUdY5EUJ+p3dj55zMah9vl1Xut8qVQ3mRyfM7TWu27BNKHv/Csb+vnD1iV2Sj4ZyP3XcrjgGMZWU3Tkyv5yDnRgeDZX3FLvXbZsRwsb62VD5jPjN3P5EG4C9Co5gxR9zFTxTRTFZ31DkrXFVA1aScL7jMGFOOXqc/PDLy2WAywFShk98qKVt2FnL0wuA9wHUverqjJ1FCcpYTEO31TZxepB54B86vXzIUAYo2/MiQkFjMq5b5WEQfQDA1N224qMBj7debF3D+s3wPzx8JW4uMw340rGewc42VcYia3K+jI/1hkPoxYj9gKOo3pDCLXFVbEETD94ppjHYh8dreeboIV91uHFRCMi1yraairWMyaeqvg/OP5212+w1NmxWs7fj7fBVapxH13Yic7ZJySBMKpKBfz9KTszdcVYHnvTBl94/lgwnVvb74wV9NjtzRIIXIA+wfdbM/fmjOZ0W/OL++c8R3fdosN+vzq2YfOqPGBcVWSYN0EcpbXEcUYc7+uqLH8hL0AsMobsBuIk+QvDCiGNPLTmC6mMkUrYxIJ6u0Hzg68IN5frpe3KyFJUi/G2ussoevPs597c2dtJI+Pyzc185NCoSMv47cKbxmBfbFZjXf5edOyxrgC/ldhWQkZz1Aqf++Xz/efl+/P3y5//CcPYPWR6T9G4HccgQew+jvO2uOZHyOwEfjbv/hPn3bMGsuiFWVoaXANsEoIwnVfeELCWoIomEBweqO1ZSYI0WgCHm0zK9Dj36gdeXciD2TSOZmWsum4FUSVIBFYVbEd2ePuNkvqUWMdelDpt6bJpqSAzKyvKvH4lbXKEt5NMzVWFAHTXMZ1cE276fwFIBf4Nw1MTUO/dAmvMPQkkJb1EfQBBPD1sg400SH5rIWa/0NiAfOJz9YU4WhxRQyNH2ai4kjIXoQ9xOcWOJKWrEnQ4Hdtk+r/oaW11q2NfG24pWSAbtenVxlhb2iZLuFYc2Dg8zF72O8Q9L3evhv08h+AKk1TaPukBe49Tb2jEaee7NgTYQczDhlDhUBThh/ziRaXQ7CECsMLyYMDIv2AA1SMCbsE7rBhTV2nZQpAnntrEhGaB03PV01gxoLpOSA3LXYC5AWlBqawgmREHODu6ADmoI6BW3/t2UjcZgySHt0cdecWrRbvYBHaxtK8jYIlW8c5DJjB8CqmzCkwuJNiuwJyOt0lvLG5+BcALa8bsbGxTBICWmzHpcVz4JxrzESA78vkixa8yiMZsV1Jeg67xjngOTPAur1MguJuSlX+J5AfocNE85gNudM/YIew7luDNBiniwzAHXOUJDzWdqNbmhHf6vPpm0kc4DHPwFya5E6SoHbcPq9k6+tDfpooUsRoP8nENwka+CgwemQZ+oxYQEuEbe+cci2J0MyWMsMJBJtP1n4nA0BZcqsYIAnhXpOB1FxnuFIRynKJYxigqUalzPc+35TNIkkJFE3JasSdFnLLHgOp78BCxjCuLZlMAWe1GAao+T0y86Z/Oybf2UcmyrRsCtKnI+g7zHG+BZnkhczVtaR6Uwz0FtybhjZgp/qgFqcCgyl4xB4en/OY1vHZ01wMKuD3Kih5HnpMB3yG2I3dhnFMFuy+d8Ds0ZGumOeIKmQYkDK7mhXyOpPrZIjlGExHi3B3gVrSh9IuxjZEZUxH51cAt0IU35UmMljMWgZ8fF1j3I+s7XeuvCXhzO8GdA7brem0RRn3ser90KQJ5MjO6KozjuJbHMQt951aSYDE7Tsaq3WgnH2poZuMUh4I3R4AgldBWsfimj565mmTKhHd2P6adu9h3lv8O9q/GrbNiGygVne9tnTOZ+A+n8WKJXr4Ah/62UAzOX5J0wYuERPE87vcPm+yAPk8dFopRFEclaE2gPyAt13FrQvBZkBlXc/RF44d195dtW8alb6yNcbtDdcdxbzWZ/FSrLJzD9cpXWdK7NnGjGKtuugv3KvIIzxdfrwSY6BFOl3eFaZ8DMGZyTtwar3Dtqzr44c7pjPiPLntzgLBPA+rmnMYoOsWe++Jlvzux2/cCb/EX5nyFHmwouqcOGZyFNJ79s8njBH5EADuA/5k6hWoXOG+G7R9k/Zr57aM/RmMApQGrvHuAeSAtq4RW63bwnRIGX/5XpV3KX55Y2mGmgarW9A7g/VR4cdbHNBujTA+3xdP3+9d2aZ9716P2c4Hne4kPjq1cFZf50/FGe6eikushcOtJCJOyqSx4jfSL84oLQDzSNbMWEtWc+/G/SrpYdIHFS/Yy3UHaTzlvcg+oHDfrXh00FmDYKYQAtxHi5s4A5Dzqrd8DGQIFpPzkGSxEJkRflWD51MmMuMvE9znL56qIMsaA8zvF43vdiYXd70476co+d2YoLVmYQNw0iOILjZMKlnj75d/oFhOvO+eWE5x2LWjfDSO/TfvhWQAuj+TSDnmcXkVTKpEszhivrH6Lbius8Vuiu7VirLMRwQAKsecQK5ju3W+il51owXYtofeZd/yOY1Ueqnct0kuTWd22dI9eliRaalD19/n0+U7BnEUOJWAuVz+1Z8/zKvuydzj/zxG4DcagQew+htN1uNRHyPwj0fg7/7qP32S5JD0wuh8RXNrTAlYdSRSMA2ohBY8xVw1AZF9WjBygtGPW6Yub0Q714+7k/JPqTXpHpkUGrRlUvQC83UamzKnTEYKU9W0M+o8IS9BUaw4cibYKSSkP2y9WYsxH/qGXtj3WvQNcGo3hQmg27PfnzPvvVV5g5NTcoCQrd5ra1bvSpcZUJDAZgHoExStzZhg7/U9hbK359qtzeVEtZJSiC1Uci+YdjT6Df7StyosAzSbBmOI5Rxyg8Jkge0NZKRZFR/fT9nOw4CqJZmgj3F7e7nV6aWbekwEEilNQ2TzpaFl2/l7dkwniVD8/wUmB2yRl7VMlX7c5gYgUDgnDVswjXuD5+9mObQaC1aONcd4HdaHmFBJp8CGicNxHT96XQTF09Ka8UjsnmZUNvSSfeZCrTxZPbVMwoA+/eQCwgu8kwLYqhhTuyA7gOf8OUA88yTX5xk5iJhoMTpnhDCTD9jHBPMZXLQWZPv5jycIT9cWli1JSqlhDCtSNME8AYfYa840Zg7PPNPajMciaxhLEtHokuFCwgLgqkYjgGxAdKkOSUuAIsBqzLLACw1teBae6xoglzlJG0amG5+Cfh1tfxqowXqd/ME738i6D1jluUxyjpzA8pUY5K0/0pq7CdjT9fKqccrYxGgiu4+O5uABtjKtE6w/Cbb7p0bOFB/L608rskyTX8zNKrxUHAggha1V8pjuIs+QSdlUGlwrgI5JocQs8efvjP8BUJ45/AAyDIepxudlLhL4lKFLWm+xzTtwp9vIe02P7bZ2QB6EtkuT5o057wC4YzeBx05rKf3NElsYfDLWxg0+7xkNbWeVNYAY6bYX33Xogmskrs9sjfdmb+WmDkCQ+ZOgyQoGmWixmmDkAXSmz+06/yJxOsSn1ORJKjM+rWfWFWeq62gpqWyn09I7g7Wj8yogLCN0ANhhyW/9DQ9Nt/k6URKnPDFZjQ/VVoytLyi0VvWQkOnDoucqUFE7cXMYG5tk+kxlMACgSsxBCyXTzjPZt6BXqu0d4FkYkBooERgTG7h9Tt2AglCg4S/t5XcuVwW48xCZXH2xoz2XneNavr3bLfCwdmoVV95C45hal2l9Fli1K+WcmazrtGlhGQb0toaYVK9uZGUGKB7NSU+c05lxdDnHcFV+YfMcaherfaqltY7D1NfQCHZ+/F7NvdQUlujueYZurhg0wNZ0CxN9bR80ovelPYYoz9wu6Y8q/cGYr513e8iPCQx69Zwdg3T6tu5jmdyVe2sxr0Dnap8jPXIu/Blz8fMlgPu7F2Dnyh0MZr2qU76C2OmsHuff4uUA0/ovasM3cph8j10QsEnVt/nMGV5zzkw6vW/E75KPeLrCCJRXaywTK5fzoe4G2ap+FfHRDLXOyNmx8PUOgZSc9H23a22yD+zFb/4zZzGswWLGN/RUtz40SASEch8DdO1ul82cHrN3Z1WytYUHdqM/zov4WZ4iFTRvhASbnwqGXwxrY1PjleZebc/5ALjP/b2ANPfl2a8yMCnI8/7dEc/qaqOfOQkczjSeabIPnmUbH9ze+6yMUY1dn67+vJJSDuiPIaYAACAASURBVGPFuG/itUfOoVj6SQPUwN6K4N2P8jvfWY8jJTj3FQjqhlrBV0+tyfysCM54M44W7wC5mQvHIN14CkguV4uFbSlZoJNVUE/WGL4WfLthNN3jvrhcXt66hxHHIE7R7HYGp449Zlmwj73L278+PkWxZ7rqvuJe3/P6dHm+oUvaHYCngfv2OTPTuhAAX4spAbnTZ27f2TVnQbLxhdxhKMCZgubuKQYD0qsbjKRHbPIbeYS6qkl6pFNeLGgxwPb9QGz2lTHY1li/k1HfWU9fXOq8EPgPhSNirDf9Lyqs/8lDCmAZ3eNvjxH4vUbgAaz+XvP1eNrHCPzBCPzdX/2HT6rR6WzVLo0LM5pji/cD2Wh7ugaKHCDSgOk49goejhkEM1OH0AJ2XbSnnZiswDJoEvtBbQYcBsgDL2RyrU3Qdq74LBgRADxpQvI+tgIBso/yfLnJvoPNSnJAK9DX6xIkv2LvMuZBLb+1KupSHQ1h7VvWuAUdZduZeL5Yqea3TJwIqmgdWgBWzTymmIYiNjbdLj9ko361A5ZAlDgZLK3rztjfBHZVbp8mpqstblEuYrYa4Aes1QaUjpwMGROcAVeCeDFb7eziPyRsMMUMDJcwzt07rE97oNhRM+MZMjoDFLmLMYH4STUnx4ryXQ6KXDBse6gASwGowCpA0Qdh5ALgwXsl4F/JbW3AM8yRCcYXBH4UGs/8xLFYu7XDV4v8nVV4bzCfNqHGCoAEgftyD8ZIAAgKhgm0SKvrgAxyoUogDiOXkFZGZy20gcBL5DS2WeIsGFlyXuv9ACULCH2bpjj8AxnAALyYyzPGkPkdCn/a/X9ocnNg1NguLC9GibnmK2VYsHY11nqtDRJAz3cLUKCVOg3EEoAkQWCxkXoStjfHh2llUULQYnq+tNAxz4JIJC3NA9udBL59VmsdQIfdlLYGBiC69myrTisOEKdCC0BsEJryCkpmxLg7YhdhQMHQ5kL77tf35EF4DznyY6Uk23B4RUc2ZHMz2qytm+pGsr8ma7HxylMnkFSQxGRvjCJYK7C/ABnxrTDRXzFgjGW/iTPOKX+bc3HrVRDOXPOr7VhS1vbqGbu3AZr8WUWTWvNjRAd4s18oVsA25By2OAJbkAR2Le2NQ2h/UiaTDykzvss+xKTvLrAL1Glu7SrTIDD+ebnBsnMbtPYavxhvJNS1oXtSOn62KSt7svWyZ3F23JMH8PqR/IVjPWZkNKfYrdK/eGSbx9fOTFKc4/unRoJjsy5hDQhZ0nrYoDNlGsdre3O0yHWGH5DSd5qaaozkClIhzrH0mAdxI78sULW/5+AIeJTEzSZieoKxcXmnTF1cj5lr39m2noPuMZF11xGncmysjE5iYslnG1O3fbcDbsUdO71ndFUy7++sa6C52Z8PTpSpLGN0t/gTAChrdqZHO9N77WOlxLkfzKecz9jPaXPGnvZcVtqh/cp41qEwWHHndGZc6QwIrMoSHsv4dFwDkvhdfW+ACU+dIdgxy/SuW4GpP99fd2OrTpez3k/b+JE6cEpO67e6iwEy7ieLXYVT8TNjutF7kjTOYSJ3R//kWV3XgXF14Ww/ywgMYOd3X98pYLHeu4MZK1jaRk87Y9FtJJ7jvM888TXm/seNJgn3Kuct58KZ04B0zqy0ntW3doyTGLDsO2C/M/eYrinQ01q2OFCh7BSrw61jc/r5AuAAvXUMnVOc/w8TdUrincPoVPq9tWrXRr1xmczKuZ/kxG8ANE47c6dBZgZ1wq5bP5oYbq1361fYoMNIKR/GD9DqhcKHUdSMRWM1O56+F0AsY3QMHgP7uFuLTyMDNEYzhPLZMjqSp/qLtvBhRPr8vwK2vv9hxm8/P3N3dGaK4TvuxYrMK3+hG9ot2Zmgrih7ZHGJrGYNqHoXCyMrDOzEuBsapqHa5/l9dljEWlXb+ldA++lD8O90mBF/gqBylxWTxIC3sM4JRsObmvLI3gTs888d8U8C/MXJnXmSFShwuu8XB/v9RbQtuxf3JetRPVwA6GdmGEZscTHlPk70N/fUgOa9IzmGWrDmAzO7u1wuP2bqexixQfo8x7uGlxEC2sfIInhOeGxV2Pe5AZaN05Ii6qx4vtxubxc7406xGPKLxl6TX1NiopjBM3UdCHzXv/qzhxTAOcYff3+MwO80Ag9g9XearcezPkbgH43A3/3l33++PdMyN1Oc6ZHJrFy7i6wmAZEAQXk09biYCB1DocC9hNnTmwpoISjSIItEQTYg+mur7JKY2hYbTBKLCWDyonOojCvdQmnDzUn+6DwSSQCgfvtFCsAAnsRtBkPHNZsPIFCCqVAbaAMxEmlmHWNuyV4xL/5m0kjrkdw1mW0p6cEqIxJi3Gw5N3jn3WHMZLaDgQVBHyyQ2EcD/EyydEIZi6hOThg+tqTdTbNqx4o9N2DPROU4xgaiqTElsD1HX8GatTDtrUjylGLQ8Is2snfd5WXJHMZo4nixJmBS3M2mYqqZIC0Bjc3EmgCsOOqqJ7mL/WRyIkM0l18CV9MZn7cERBblKA2+ouuExHIJ2vRpGTsF/U1gAlvUvoJZ06A1exhhkOR9XC7fP2HttY7zZWgNlPSN4aYOXcyce7Jqkj8WBEnfdEQLePkWBR1MfOHlBPmVJKpdqr7WJOqcdIxEGmtXmXODlMJBW9YSuJZ2tT2vyVYk5cDvB0CRBNkmvBZI9tsba+mwKtfSR/uugM4MKTTYwVjjAFoJf80saXptSF0IsFY8kQXI2LkkMICqlVJWiPvhSG+QyMRCgzWNyYpJ8FrQY4StrdG9GrSUvmNrXLKczBkAjzhpssEEhkjAAh0tbIwVfJiVGklJ1Fvr3OYadlQs15Ib98kBisaeVv5j2qbOv0l0rJSorachs8/ms4SFBI5j9Ih3AYLZllshib+YK9a6Z+DOzYNGtMfjScHGUkKENtK1CrpPDsvYIteY3X51EBAJfTKmsX1k8I8NU/Hi+fJDMw7Oo6uJLecUzEuLWxYW0C4d1GEr7cDAacKK9XseOEuxpXg5pU7Tq4VZ/XLLUOYnILEFqnhgQUABqzL+LzcLTs0LoNA0UmUYVTBoT5fQt9fHenp+8znUT9RErwPcn+qQ7HcEzce4c43F+c6A7Stkdd5cz8m3CDaufdMzcXq/3iXT1ztgbyAMXRvHDCpGXcjIWPmcPRrJVeQwOfaBc6/mDPHPPl8ub9efgQJjj1FIYE0JrMCW9d6ssHHgJ0HFMdmY39NK7tnpj05aY6CJjPs7K/gUv7oHz9leh8CYsnZNMA8vsdk98wClAK3oxFjrrz5Vz5efnz9kUCqpwtRIGYytN4zCghrvI0B/Ws1X1DpxRSWtpAn41uD9CkdiKZ6pgaoWH06HgpthBjICLGsv9rcZa4DmylnO+fXqnpZtzrcAkKlbPR7qvifjrxm5HX1xH6F93v1ZzNAcY6jUGB5JBj9/RYagldaFQDhx06QZWBecgbJ3KSZNJzUdZ8CUX8ziiENuMxbaSepK14i0wl9mW2tBZ4GxT9cOzX0E21OPKIA9Gc+N302rHhjKjVdQUuxG5i5g6LQ1F7klkfFtkgB1Qbj/T9v37l7Ha+AyzMZjCHYkgKrLwjRmfA/Atf3oNHV33mD/AnSqJ3/gLNzcK3Td18pi3owVK+QJfAtOctem28yfp2IZY/gTWSCO9YHUvvPuI83QBpYD0inb6jmBZEpnl0Zwd3Z8HSsMGoBxXROtcp/UriVIA8Quh91ekVAywmQd/I0V2fxd9hsmTsbYe1FJ9HWn2CnzisQD93jyDAKUA50zbCr6Vqzjl/1zkHnzAOOogEaBdrpg1GvufvZ90MtW8zketkO8WOLp5aaiiFt048j9aQTQBwuiE/uzB9Q2da4CHykie2bsriN+flHgdlIPIfjTvu056wIZ43gFfr8fA8enNIu75/mYxov9wF7kvdBJhYWcBFR3iK38M5UsIMqk0DXHzG7dfVhcYoGgX4xcWkXJ65uUBJKb6VN3LmQK+aQMiM8jvNvd5doc+K3RWghquvS795L0KG/6jvTS0/XyP/zpP33gM4+M/zECv+EIPDbubzhpj0d+jMAZgb/7i7//vF3f1U5MbJ5kI1BTM4Dp//Enp+VduHN0hcNwMjiQQQp7jsrzWn1o4R+bhGAjl/A3wU8BKcBWKrKCVadd80WWqAzYo1FGAnsq/2Mq+J3xshbIrX1x7f8GybavEoTU5nz/ayzQA3YWZZ1E9YALGRydQ07MthhwrcwBraf6f28dXVXbRHctRzEzMshIEbP2zQM3AX7Q9mQepB7kvmhtdMIIA1gJgNNcPCyJNG8/0ekb+9WEboy/AzjYygQMomnNYb4EEAj0Cqqk+UlwTFAOSNHoBv6dYNV2t8PsGZNNcOK4Nxs0x3gRfCKB0g2eBKPv1oV+yfXXGNcOX6ttCVhu1Jk0xIYNkBO6FcRZcDoY581WcQDk2kIB+GKdlgz2uWP75jMce2QsIACoEu2l84JMYxAOEAkiTp0WNundxEXAd07nJriAdbD0AAfHVDhga1YLggG0JJ5ExFZ49F8FlNIwtHWQ9395dqfwZLTH29q/1r8c1AE9+NSxdGCFC/oDNJVVBEzxyoDL6QCXEMWicmwH0OV4nmxGbNwVCMYW4yNJRjB8CPScK7xaxAc8Rl81gyvbcdVAKPO6qtFLQpbWmOZStpFOrkGSc6A86+c4DctIJgniT/kV5lgG59jg4w+h61qifrQO2ZOBDYG7Y6R2KjXefmqtzTKtP2HrntbuWDwlo2fvv2jaFzs+xc7DIFbjbvqBa+xva99TWR5iKp+2YFaUEUBfqzZg8HkH2xCfbmnPAcqpMR1QZ7FqbDF/p7e43Aa0fP+AWd0eZy0AcsZSPkD69qqsq+bIORl6Sfu+ozaZC1k7yIZ8TGf56aZ2M4Cp+x2QCLBiAJRPpP4bbG2h+YAaB4R12l5IyzSw0zdyKz5dPl8+1EPkN0xyZ+gSF7M5FvgMQZ+oY6BZ7KCdtgNEWlmxt3pZsN9AegsrzhMMXXbVGJMyR4c2D3KKqbxuDvaaruLdll6T7ucYzZE72RutMbYCpkKY32m2dc3N3lKN5+UKTXczsVpqASAs6O3M5laBDfWiJsDY3wNkYjsFdUeeWlFsTvcx2zjvu/9lvE372eILutICim/Oz1XTo4qxTA5FD+MDHdfP2GxP2sUyU6+QxbTcBScOi3dmlN75secyYePeOLrLA3udkkCzAObcsSvCxNw9gHvnfXBdhYTM++IjWom5fKxYovkbbGqdvdNXjPk9XcahGSfeOJzR1sIKLdNwBpADwCpe6KZgnowl5rTuWYBR1M7eilUrmsFFFIzsPPCrZ6p2WGmnocii0ljjsiS3p7Y192f3su729Sl0IQuUGY9KtiwPZQAApd7a64vZAFrtjDnqORtbT8YVr2SSYxDG2UPHEu/fBvAdlH2wEBKI6e1ufJCObZds+6VbfXDfZICentGujP19TIcAptOwTUu4uzIZJztljBXa8BpADeyOUZxWbMdGhkrDrNQZZS1ZPDtTPIkA9zbPaFh0FTC1/dp45+flxT1TWUC28cwe+a7T0cTct4778NMhcu7a4oHpmVpo7v7xTiK28vxOdgNJF2M87+Tes0JToBznXgzNAeFeHeyrWtwjUXDH1iUSu3PmmkcCynkcf5bzDEYx97FsygpKGGUygpxDLdrGp7LI26j2xbVcbfkibMw5X97oZGHvpSmrnv8V08VkiVpnzxIVOI+/vV/88+6aut9cVch0+fkDymUYT1ZJHf8MvJTOski0rgoNVolRaPu32X+xwtGOrXiplJaX75Bshtp9QaGQVqGdzZI4mKVFG5ILiH8yVsUgVpk186DWqeZzSHNQhJSZuuLWujSMZzkTKSisE+IU5P4z9/r75+WPlG66XP7ln/1XD3zmkeo/RuA3HIHHxv0NJ+3xyI8RuAOr//bffb6/fgqs/iAQkNGRuc0zlda8WI3s36bHp1bSHQkriMsVs+CAWO2HQdjn5QWA7oIOJHHel/GJfzbG5tH4SwwelmuBieYEEv5KMmqPI+YrcCvIJpiphYpntCFbph1AbMF1OmMzwQDEUd90wCKMLpPip8u3JT9vnwRfa3OekCQVY3UiAWAwRJJJmus83wdYakI2BlXdvLcxV66XHzBtYdfKdEBbrwCKdyLsI4g0UV0iYAPTDENsATX1KUnku9SCkn048xmTymkuRXNYphJwUUNUYMGRUagte6yWuTsfLskghXExGaPa8Jf7RGZwjPbMGycYBjIYTJRiEFnNH0MZ4MBkctqjeoKQzBFYI58wTb60XpcgmPwdtunwb9uKmw+TF+lRWlLcQUhYoU8v18vPsfq+DYTHVb43KeA9enzmEuJcAQuy2Q47+woXBWDksHpj4sEQ1OBtwMVh9tpWPT3ed4sLT5fXj5e5CK81+CTigM0ma/2cOnQkVTyH5mrpZwp7OeW08KHzBos4EAjGGGNpYiGzvAQ1q7PGriSTpK9CQ+xNAv32mXjntCtZe7jm1n/7CxKFnivB/tr90tc7jKYVOtRgJdkJHBMIC9duVU7j1p/B2V7hzRkGuW+mhSrAsrb2mUcIulusyEWeLXNR2iAwLYAtoydBzQExh9l3jL9o01utohFSm61EfLN+eQaIMWFLW1I24eROeMxaMY+WKPtYiLO1ZbvglFLc8yXYZe6xsQUGByDL1ObkzVPMd0T2hH//slbW1mvsIttPx3qt4hJIHEsm0NntPoYmxYXcx9lr/MYXi3u4Qu8+YxcRFAFFzrQaydOhbN0HIoeOCTxr3gc7dm7knUxjiK7wsXNJJhXGUugmTrd1wpfxFGHseUbsc1lvrG9MhE6nw1iKto479427x9FOAp+QRNQ7IwCncyf5j10ZtWsDQIRB3M11whImfn3fR6yJgG4ADVnUvOc8tM6ZxZkd+BX4bJOprvS1MQv+bp0IWh5wUCCj1tGYntKZosO52QMSD9ldiRoZYN1JJtmaQwXAZNqWrqTO78f1fYy79Yi0Fim8wWDmW5V2mEajDOBgi0zK6vio8+CYwAxdONdOeE0AzgDT2orljq8AsPNtdyZv27uttXwCBhMCmBx2LD4hKs98vdQrYI2p3ngPLJMJP+agBbK13z/R0UCMUMdNhmPEO0xkc35no2se+JFx3bjY6V231wJPK2Sp/6vsz7pMZA9W2IuZ2b3uGaPE0mRupnmb9m1dNwKIAqentHm9vDGvHpe426+Qdu56CtiM3bWiogZ4JwpYEcrnXVEWNuznLU1M9Jrfn9G7/JTx9tPYb7UFWpI5C/hz1wHvkwa8TQs7ewHF3m8D8dDXP0zPc3+sVfzynh6r2rBPuMf3mUqmcP8Z74FPHfkFAFvphd1vM7pL8iiAk+I8cFfFQgYf8L81X3Fi+8iidAVC38A5WFfB3RCK72Ud4CYHe/jA8RXteN5I2O3JfrZ2bcFdAT3Ohbjfmf6xD2Y4B3Dm6HZv2elxCr1j7nvG3xmXmdCleX80qYkHA77V6u+wv2u7H1ajOse7o+/LxCLRTCtZX7uPuT90pOfUZy4tiuFdcIDrsXTRBOXfEZ+4SCry61mwOIXzjfVFbK3UDyz1dSZZTKYDTVmGaeAS16ITeiNWSCOaAtPtlZiQgsdOjc/ny48Xik7vl3/y9n75eXwbGG9lwF/sMNMQ9+nN9cVauBJ7ff707Li9sFKQFGKPzPeBvh/2XQh8RXaL7RFDjCWVVyH3GUmDPfNRQYJC+MvlO8L+ntc/LTAmqdVpl+asRatJGnXv1s2XodXZ+62PjGhbqxRrKIKiieuzDdT1LjF4o+C+s3YGov/6zx6M1Uem/xiB33EEHsDq7zhrj2d+jMBG4G/+7b/TthxH+zeuZs2HprU446bAAAKC1yWGJVi2e8N0MbGPdZLdDS2hJYAAT4R9sQaFE9Lw02CigOyoUMrA0WAhAXlcfTO5IOA/zAiC2riFtteKhn1YxbUZ5zCDio90qbXt9OPt8qm1KMnBTGZOi/+SIlq4eEgCfpIMADM1qQgY0YOSBFBrNN/Ts5dof5tYv8CP1fIS0W9KIVwvPzSyocp+2DJjthmsYahRhT5qSgEdyQBssDQAS7jjUDam6S0kqk91XmOXL87FnaVhYD3n88yeAhHCXEry0rQsWY31kDttLKany88lYwI7avoF5h2Dq2UV0+QioWEoaesGiItZx4gFHgcu6AG25CZgCAdxU+Q7qG7cPoZYrf+xmgS2ZJPkeE4rrLBJTmeXZ7+bP8fkISCCRFogUQD/MGRom4oBp1P7wHvH5bAuTD5iKAZxH0AazbKBDtP3S2ex+FwYXIZW3yeALjMMRlOyDZkwBabCAkHP2GeRlfN8+QQYnpEUcFx4UPpzzJUAtM+1dumZUpTS9QwHatpOvDO/c0IGwAtkNtk7VsuTaBC0PfrH4j1oy9XO7Uivda+9MPbP2KBRVADySkRsCW1CxxIMEOc9ZZeIBvfUp4HVcRxAqBTDfve01tqyCTt2MgyCLBYsALtjc8bkiQ/vWeLIfLFv1xW51uIATpJjksHKGBSa3i+wX92BSibM/GLg0uGEybYdoy5d5lguqU5KrR2Tqvb4g0MJgKgTF8DdOpurtnu/ZVVNKWdzdXKddxjFMX2VZBRICPTLsT0QVWBVNvOX6YzJ+ODSo4l4gY1oSyv7SueSdE0HZBxgVeBRt/WY28qZqF15b9quQDcC6UEyPY85OW1vX0FOWY0SSwEIkvH64qdTGcjO2IYzTsNQE5Bll0t++ZkYg+1XR0B91YDmGtMHRHDKj3HVnhmI6S/Wahvs0772kTjJaRs9e3Bah7wo+1iGvdI1Ma0CPmJy7oS/a3+fxDlm5JEy6GyOfdnshHI112qUHtNIizedTTLAZZev80AwvT1Y23wgfTv9q9gGe/iq+WOMMN/3DOn+eTjlmLnTAfcuaT6OFEv3yeFKZ+zl8wtgBNzYCO++2bl7zik0V23Trwx4uhKUDjl6niPCdSsF5nry7P1a7Ufvc0HOin+Op9JFxQ+wFgGDToVFYFWN686rcKC1JOuc3lqyXXpzw/5h/XjWDxAG4DmmUUqDHA3cnan3Iqc/1/pyRQ6AjOE+me0xKuV3725WK3ts+yNR4YmGpq53Du3htTB7/q8zRBDUsVnha1+ceWk3xdFgP2CnQKr7teKn5lu//MfilITJW07mH68W0SkUUoj2JPAjOoNdjZxTFBt1ef8mA5F18So1vTullW//RbU97veaKXyejMh6FtW/WYeaMd5iuH+8yiL1/JVJupjFYuYxDN3d7ZynaS7oDCOU8bu8Xm5XVV27j9audNbtnTMtqYC4r2KXd7Ra1BSYOwuVQvG7W1MYC6IzAOMTWSYKynVQJIkCuGw8qNxLBIJAzjfj2YpynMlRgy3UW2SglMqLTzaEc+hk6YvlAoKT28mgsnXBmpX1TccaMi2qQMeeZmV4vlh4rPsFYHUod59xNHmLrhbfBWQ+QdpYIXsiLo3T5p6hBZh/5bz3ngsQJ15UD9liMvf89fKfAVafPi7fbxEo7KpA5sM7CliY+ArGNTHFt559Jl2+40vMcNr/63GrM8/CYaoQMksPsaOC3QFY1/1mcpGxHOzspyfY/Dzft9YXt7cFgs80UhfTJRhbjGEH1saeGJT4XbGomccG7h5JlUzFvNeIfReT+VyLj1hHX/vj6fK//Pk/f+Azj0z/MQK/4Qg8Nu5vOGmPR36MwBmBv/qr//j54iV9E6h6q2++oFA3ZmIwRNgJGuGwZcok0PAS7KAxiHpwM1sZQ5V4jECA+JCqbkyTkiB/OqQ1TSWTTlxpCzq+fdR6Jjjhz9aiqKKR+nvjsQgGkurCdgBEpXKbzljt5LjWT0HzCgxK8EkQ0/fcW+bHPjNRUFeMQPlnuooGgIj6104MI8KmWIOeDCO+3fIcj3FFslUr5LePi2Dq2yfGEMGijt+Cex3vDaYDDhjH2DK1k+biehLNJbQwHGAWOUewXVNAu840Qd7E0YGaXuy4hIGFtlfmYksQd5RDqYpHdywhDhhtPEhfa08tKSk9WIXd8fnl3zFXtqsFitv1xpiNccLP6iZryBzDeTF26RSJwnTPzp/IDBxAZ4skjrHMzxJX2KC2Fb6QLJEgoxHXpzrjAgWbS50qxp6chiaMrqkkxgA196C/bcCIbWsFwjIITLhJfuOepLfXuCus8CuYtFuSz812aa7VC7ZNOmGI6ih7Pn/PSOIl2AyD6Zg31CpGgly72uF0DSNYWy+fy9oQStH8ifnOsMpU0Q4+GBMB9jHenk16/V0ZigXrMVLO0piW6t43FIg5P23XrQfH6q7ZuCTfjCuGoTDl9CcDPtdCb+IRm7t21BmLnSRdaCuA+hi2lfr9yozsWQWQBCQyAJM5ZkJ/R2hKZiP2jPXGF/FsMTZJhmycZ8+yh2FcBmE4tjC5xC+2iBUQmR6uQAKAliDbmPa2slcwaBfk6ByLcf+89lPYq84SydkYuuqv+aMklmvF5Hl08ua5OGFgbLGd2cPIShygjlUAACJSMEpaCdy9KKAswptMHU1MBGimf7qCj2US/r0aobUeUoghMZSpfdC5gTodGL2f543Gf4et56KIieNanyatAzrZGT8ysFyoYt2myWcMJB2I+SL4/wVZl5xyLsT8Yd3wboocqL8MNMMwT/5BTegxM9dmfbh7kywW8IGVmM7sV8t+zLidjswvwLPvwGdjntQZG07av6/wsn93ztWBiTtpAkYH8qbPvPNsyzjAlw/NRR2G1+FRpuc4vV9/r2IDOoLsfYqfdJbIhocZvHOpI+3oka+1fWUazpEKdhWjBMJsLe4qEGRkPmh5XUdLp0Pa1O316YXu7h2MdtdMtf1ZdtZY61WrJgMRhhAjuOdM4iOQyPbwe/tyg3SkEIRHXbCBFTEc05yWoaxUzhfjlju+Ge2crjAxOfKxZ6vZ7Z62myCQxu4DWeD9ZY33FmyjRQAAIABJREFUgOWCT7HXj7mToFpXQOCOrdyn3nWK16nQcgZOpGTgY/v5fsMYOrQOMA/s3tqf93+KVzTQoehMbAWoF9jrzXaLgd45XKxTzeGYjQ1Ux6Fd7c0ATeIbYpcApb0fRU5NFTlXZjAKY3VAOmPECAoaMc+egTmmP8GKd6/HBOdESpd6wDVxhnr37zIRMS1kHft9k0jJBDNpE0OBnbey2nVoj9Gv+gyx1Qft2PCP15KvfNPMhU5n0YmR1g3i3mFPUEAfGNxNUZeFLeBKdrBH0CGfFI/7JV1omcSykXf22mHFsyABc8uYdWC1KsSTMVBSQACcRWa/RPEP58b0Y+tIaX65F2pI6X5FG10PhJ2/FfuK87rTZmpnnEqU3YwV1/PngbrFcOmp8qDkCd5Bkiwq7hmbq+caqK7PgqZZPNj75fU9o6vkgQAtkxKC/fpTSXmM22oxEHCePA9jb6FdwJE1rwPD5ekTG9laknxe1xB3Qnum2stM2Yztb9OfXxSpFjtaqZOVsn0/+R13rPcJ93LFfQua5EVjdTuXO4UqQl5lgUtrUEN2hWov5kyyeD3zLlncxXhXxXzTQGbsy6OSGLDQajqUbML/8r/+dw98Zufu42+PEfidRuCxcX+n2Xo862ME/tEI/OVf/z+fuGyr2aTxT9qSZYcp4aV3BxvqeyzKJRG2Zlq5Dhzt4i9AgAWn6++tFlg1iQ5xh0BtbaGwH4l/YHba3bvERohyJiABeUtehb9m8qRz6XF/vcouIuo+wGZtSbXZGIgaJNbiVjB5QMwgEpmIsJ1ItN+RA6CVCMACUDBgVwacYNtAMNizAJ0kpkvuCq6XAHw8Xb77xQSIMz+wZS0GkwEe4CbGOwIsgRWNfw6ltQmXTMhOUMagwE4wsQ8pMC8DnHP2wMDDODHoTvMzDbdAnGCR09K3I90EkGSLxBv37thEgm6yiTPQipk64w9ZM0ki+OxG7UsU52iuxuIA2rsm2C+JJVGv4AkJPgZaJjvV9dNbfLq82pL4dPl5TeXSFlLZDGPyfcC2K3o+waxPdA+oA7V6h1JueSkGxKWs0QBikMiKFMScfuOSU9fFEqpF5jEI1VQNQFoG0xyyV8xPC4hrza8AQAiusUT9tWN3kzfU+m7b9PJ/gWk1KQNW+5rDlGteZZCqx/mh+Rv6mKY9ADkCLbXxsTRdCzLFny7fgRKjn1xuV5K5gFWhE2UPmJu5Kk/3bGWLdN4EawHGj2N3jCKTicN+O6jYXTcyllzlhOYm8yF97gMkDoA0Kh0AnA69PKefHdgp+5u96UYIMKZYIZfrCZuv7fu1JQZWjtF0wJDxgnG6hyVztV2VwkjzrznVElW3Hutx+zU5grElp73He8NGyYmaX6hFMmDtq33ddT+tRQpcuVc/Xb6x5wYY+T3PLxaPYHh1csWQ/MTl24OCxBWGE4AAq9ay08w9Ag9iqa94MEbfYXSyTm62RYNuQM+Nbe8MbSJyRx9jcQWyrg3WeEBYuG2MSk+vgdc8o7wnWd6YGX21+Z5W5cOQY36qwWzzrqARLbMzKOf1ng2+UgxbnuEApQPjxn6Tw4aEzMAz9kjSESTOnLi1yp7CX50YA8Y8Y3ZmmzZP+kTWa3Yjgb2BSRkAxW/+mPZzzPuMUWJLsb6jSmXk95WQR7Nd0e7IgkyDeHhyvz9Ahz1v8XP3BDtflta+qXOxFvQPdNWvOWkL4B9GY0jJHdRu9zb/hyGv8WC/EJBjS/PA1Glun/VFkSwtzVrAZdpb/OG+jTkeJJlRkUBttb3OFMzWdpYeEZdAmpU25qTNOXoKX34mwIbLpnP+FGmMZdzr2xNjgZ3imM9tizdaiBUPAcgtBB0QZiDTuatj0g8oHruWs7PvCPgQmGzAkkhw4XO3jsnvvR84/AdmbAcOpUVa/LYeBb17Zmp3tG2T5lkRy/ZpfuZLq75izumyiNEvlPb+ny+v7HPOLI21XDmeR50XFcsIjGpRVgPFomnk4t15nju1rQef/2ERXPbkznCN3/hV7tGx0JXbUcqGOw8GKcxDItFvfn0FuN6LIrmx14oFdjwRk75fLv9kcZpSMO7p4jRAcmIF4wvHf3x95plxQN5jtQTOt1fv6slw2PUD8Hu9PMuAn8yHpIPikLYNgDRj2NkU4/O0l3M3Xi9Pt0yVeF47o3Z/tE4HSmqAyl0ReIbGNAUvCllqkR75iI3zKXK0cSpyECMYQ9yZxhVVLeVQUD2HMnMuW3St51Xl7uZIFmo8898v12lI/8O1Tg6IGciiIOvjz3AEc20c41BzgZm/GUxUIEAiaVePbf/ca0oAOB7JZgFO4tdgJ5L3emtXbWDiEeIquzeKaZVNOp1yjv+roOrz5eflH+jE29k24vPlR+6Pdh59f3qNSHIFrE1P2lgCkzv1av8hUodF7QpmNj5ogHii6IpbKuFjOrgKfnWcAcmLhZ6vL5eftPZrsnnOm+4P47cEuQfK8z0vrivW8NsFU6wKgBhV+dyTw7FI+3m5/Omf//cPfOaR8T9G4DccgcfG/Q0n7fHIjxE4I/C3f/OfEspby16Y3mE2ZC6iRpk6kS9zSb1qQGL1m4qyoGGcm1d0Mj/TWMVt9emWBhqVeZhjYUklnTpoyibArfwAutfLM8GDn13bUcH5WpZku9YuUxZ2TZdr7BlYW2r9yUIDFCFpXDV44vsnozatVwY0mo0M21Jhk1xE7jXkAZw1aHyZCyqMoZyXI9TFNjBgHXvJg1HWwMAFGTRjAl6xyckkQwDuGHTALCAYlVkRA4bKO8EjoG1JKV860EmtwJLOHEJj2eVRlESAYJ4ANCBoCddJOIPCFwxbts9kKZzksFEBhGoLSzMt4LoUYmZBY3CSWAeWvCxgZ1Zg1s6cwXE+mnxj6G6EAm0azzR710I6VgmB/RlL5gcWi5pa03K9MxdZd2q4HV21ElUCV8AqmaHT+tWVdqAQjFXB4xl3qPnJz8KmBsCcHEBr9wANa4VbO2pao9PTvANmp10fZuNW8zG0EBH5alV3na5lPhkLRhIAPR3UYwJEMhTjpfXmnKqJ3LwFdK6VdUziQ8r6FlUr3czN45GEIGt8RcdrbEB091zmWxdgIIB97pUlbhZTMCuSMXmYXWxLAOFaDcdPKx32nIjxLrNxcKpPZVbaZ8QsSf/OHRQGcgdg2W3s7Zy1A1YbfdbeV7uiTrsyOPmCt2nDHlOTGPYa1rBvjuHFqU4IiBzJjyeLRfwR7dSZfwwnFZAHqGHNAm6uUMHbuHdr4a91fKw11/qKIgdOOXIJMybSGATohbN2gHNjRHIFcAlcMAbkWF8Z71RokV3ndAGWiI+uL/e0nMaUb/1s5WgoVrukSd3ckG9zozmGgr8ytDNu+nL3/rjGqAwYS+rCVeC8dD8I3PtMYxZ6F3yoc6crtuDwzk+Z7t0vtTIPLNreFXMbcMaZL5ApAy9Nw1iCtaIHfJaIHnaldxc/TwIvK5EThs/ZWvTKCpySI6chS4rOqXv3JUcWpxbSIcuOQcBiSo0UxQLGOgu3ZywKphussYv34cYVqQzWxktsUtviD3tsoKlf4+/W3Mq3STiUhQ44neEaf8pySpsY4G/PcSQE9p6xseaa7t6MgSlUMI3Ze+EoCD5gdSXBZHo84GLLCl4GdDNH/GFyLWlFyqo799g5uz0njyxIxdAKvQP1j+lPo9n3jE1qIWgGd3dQacBYBb90bKv3BhLa/n4ktC0QZ17Ee6PRSGzRSmLqKgW1uAKKBP3cd+kdc/415pkMZoi3MRmT9XLBGGyFyUkTcDZ2NAbYdXixNyoG7BBM31M24gErA9vc6IztgO9OI/43zWvB2LvR0Y7bteFrmqfeKQDk2NYzMlTk6dzPB/AXcKOjBf1K9va3de7EcT89R+2ngYHKG+y8Vb6j1m/Xpnus8wNQDIDLrhROzyoaFR4soM9g0rmayi0F53H2CxMr6Cl1oDQQxTLurCNbdTSN26c7WAPTGe/bm4XBo2vMOkb7WlkaW/JbM6wxj2K1tJMdWVlvrM5jnshUrHAzFisSDt+UM0jCI9kBtuekPTQdBTS+Gds+v9Nx0B3meXjiviHCFsRrp/LcGSe6DjDPeUvRMXEp9gAWTuIiNuvR5iVO6DyBQJGsw1fR+v+1S4VPq7NK6SK3Q3ucmJm/MFv07llukSxV8V1SNSvuTlv1ByxXdYQBtldmCtmPPbuidbf8WNGTzEj+pSJrkmLf1mFysxtOvdcxyGEp//Bnr5eXG+B955JeYKH49y4L1gPFpPbAkf6AmV6c/fzxXTMqAWRiqPkoKNNi/F2xSib7DMVOEYjY7vBObLTgkDC/qoAXAYJni6QAc/lGR4lmnVKeEweXWLEc4PJ0+ZM//28e+MyW3eNvjxH4nUbgsXF/p9l6POtjBP7RCPzd3/wnmvpNIIj9raom8Hb5eMZEJEDz0E3fadFGr5JkwaCnNnxaeUgMCRDRJcXRuuQ/oyKq2CgzpmGZXhlRGCnsK5XdJwyuCBLTByO60XfABKHgmySF2jNBnpX2GRYZMBr0FWDLFJElhl1RrrckxT8xhKjwXXJ5xRUY2YBiKNqPXk+Ln1XwmLYaD/FM6GKaiN5MEmDUJfBfEmRXqK1cBaPqutqmVOugLYeSGQK/eOjXadFGVqHVLNaN5qIwsG5JCPDfAsYSCoKz69NrzNkBl3wPQNM9UbStKFZGDXjL0Ub+irtyDeBhrN95r4AYAYYZScmwMiHmO2dYsKp4rYyxgtSn+kX7qQQRDTDpdOudDJQEFIohPPmBezvpwMHp39oma2Ixhuza0mIV5eh6WuE/xyx4VeB/bfMDaUmmNVATGDumC2uKOyikcw8QVGuZkhUmfWt7DCka42brQeOJQD6TVduRa8WNn1CymLnM0+VtLd+5/DYWtnqpsxYz5rRS83s8K88Esyy5i/TVAGHhoOoxkxfE2t0HvC3J0zhlBiPsb/UUBa0GZI9Lc1hn6otNZxZdYZI+BoE3UX6hHxgDrLXSmVEiIhdSA66EBlubjV9t8bE3KzKkp5e2Z4BRhJIjyrB2vcNqWzLfGMV6p5Dg+I0YmYYqL4VZBokkUwArLCBJKs1YWq3/EkJxKPbVNeY+gxo4FLOT80S5DUGm2O28g6ztkbk8G+4tsGPZTtaAfQnTSHB9QEUQwYyM1qb685lzqLBKwLjsKnD2E1mRWvoFCtSa7kBTesICTezcy3NsmYyGXgZSl+BqzBYvyvE+pnZ37UVBi4HbSJhwBj5/X7Ei0CftVFjfnUsB5jN6erldYPuqFSsg13fF5U1LmHGdZOH9XEpHb+w6ny1GmGPgvYBm4QFXB5IOhDJJNXnNzKXi22mNHu9HgHZaloe3JfOY8eEd09C1pVVAobMzgLA5qeV+IDJapzOqMWkeU1nQ7TD5V+rgMz9l3SXNcN49nd3AH0fyDqx2R7pCd68IDIluVGX4OnN6pzQaT4fzzNZkH8bWs9X/GFCi53zAv2mreibMkdqim8BqoM7BENHFtb3VgmgAkCUN92BGWcnbMNArvnrGFSsInsvoqp23WABwAjZZv9Pd0zmXoVVM9mqph9deF4imZccZnj8DONm+di25wSj47XP5FTHszhjvyxmgZXT3yzja2lsBCOa6F/zRDD4IssHDL3t97GnOHwsWvGvVv0D1sf5s2+befas4HdCISRTnZy3uMls5r1gTsgTXobC5Vs6IZ9PrijbzGJUaQfL9HMGnWDsQv307EYXT6SAomDzJ50vfSaeRMc50ejRUmySBz8Me416jiGn8QHGeKhd38kwALTDF4vZuUINyReMVbTx9vBvSmk9/8uPyeWOffJN+msxC43xK/tUrpPZtf2Yu5JKb1EzM7ArHAluuAQrLgebKgKidXcDFfQomqTa7Uka7VwSZV7xed4tAsbr//GqAJTHwqwdqjdoUJuWGukybY5mXxFCTaHBffaAvG9v2V7O3l3eIAbnMKxny9KbcAbGxkcsYjZ3HGXzaWj8pqnRRO5VlzGq0yv/LRwGdd22c0A43ZmF8g2GTSwjMs8sJ1udkl7qn0d1vXRPjKiu1QoB16/frZJIqxO+2aR3jU7Cus/Twi3191vfPy0/8BogxAFYnf3RM8orsaocXuN5WielffC0wCpM2oR7Bx7Rk6xoDDOVM/Ik8wdP18sr9uLFED1bvCMbC/3LxcmwC9sdaR6rCo8LYJlvZ58sflec8909IpOlDQNdPek07F8faP6xyztjXabWe7pP6njorV58j1+CcVI7o6f1y+8RsiwUz4zS6Dng3A4cIEv/yf/tnD3zmkfE/RuA3HIHHxv0NJ+3xyI8ROCPwd3/xHz8NmtGnGpgkv+u46RrQVxUn2DFtMcicWZCOqSWwBlC0alspf7+8nbZugAilBgBdCwjfnknyr7EHbekqUD6aqgZDaxm3jXZcEYCHL1Oh5Va/sBVsuZMFYw2+FGvGTWoQvhT4yEMV+5kAvgFWrsppiZU8yLQdCExluLa62C6Hgappi1p1sCUDfOSn+NljNC0xNMeQ+XZ02nKKCoyNZSmGKwsBAA2WLBINsT6/q0tKIAwglFYigACqiPq4GzQGRKKfl+nNOaZj2Wg8JphVFd3WPtuOZ4g9xtW9nXVzYwuWjscArSRuCQlEFxtIOqmGws2xlTbWB17Zjzu+JAo5ZccWRYs2tu3WGlplgmZrK1yGXbv4i23pMZByxJVdAWg7MPTOkB6gYjJie33ryJnCFGC6/4CJFQwGcA40iwxyQOqximkn1HSh97ft02QF8wsUvZrjdBkDv0pxysp1/Z4JHADDK/OIrpsGB7SIfU2dfC8dwQ+nhPVwNaE2T6ZIYDCfUdLQL9kSvJMfJcMJfdYCfcCelEnRsQs0fiOxdW2Vy2b4QtpLxsnPorMcABrE0e/1/1sL6R83HgFUSArwvCQnKyrMckujGNIBk8GbBiSMiZqwJpCtBR2S3UPolW6y+JbtHRlCaxfEGdo96rvFJHfdD9yQ4WWyvWSU5BvQwgOB3UWSHmtR0ESGSvsRcFkgQKZhJntRxgIE+t6TRMXYiUv1FSqd9R9ouuRUzUqeNZ26ddMHPgv8sEdKwGERwbxRP1XWVDIdoApHA/SwYSINBmmqG7uRCPJIX/LUNtxT6mVnTFe7ehp4L5+vfjZGamrbMhY6ZPdmnpdKqyAjwPylKWvnwcb/rjM38DT9yRDjpB+SKQB4rv07YP1TIxnuDZL79sRhB/LOyWqM1TmDu+9jgnYGreixlnPb4cP8WhWKQJ+uhTtitkR9cyiAMle/McIFEtbiW0v2Dnn3S8y4AEUurUBnmffoPHrXHoDynMkrfK0VvtlawVB8PamXmy2tjN1akQdsnjs9sHbJvy34QcQW7gSbkzkY12vtyv2MOpl3tnGMV+dAOZJWc5Knx3wtzcHczddJMaba6TSB0S7bi4KVkjUxFDvDA0NG5dxuEWlZAY6/0w4+prst+oGq6mWu0+YA6/7Z2n1b26e8lRhCbO7DeN1Z7JAcQ6CKo2mJplENQ1l9a6Q21qaeDE/PXvFiBnV0RiTgUyeMshIZVnbXfDHw1Il2rCssVcLIoC+YqHNHY7qB/hWOjqTAVRbe9/fPy7fPi9qTzMW39+biFGP4pJ8vT5frW8IqdQwsLnDPdYYzluhhEicFTAEeNjfMm2/jvPEup7D+tp+BOHekQpKGUMdao79kQNgjxEktxta+K2mSAHfJgUWBFN3QZfd6N24as++Jxu4VHha3UGGcss69UGRxzHi181eZAeOUE/u8WSS3NCoA7j9eIA+wxShe2lZtDNBa6nP2fiusqSErqJdu+btEgdZWzO+dz2qkWpZYR0/nj2QDXg0PAM/otJkx5PSO99N5VvYQc9v653wVSLsXfjq7ujM6t9PvhEHZeSoRYsz1096vjJfHEm38dfsoSXU0zp/flSBAHxag8+Xzxc+g0NB6iBEMmC80LGu+2HRv5rpSG9YOk/T3HTeLUIxp4y/J4tyVizs17yTuHNPeIo4XU3tUgNM5Oed8e60er0UpMj9PTEL3SMXsms4aT8/ydZjQgRbjtvtJsP294jBgqQVjzUMB1PsM1guzlXSBQUJxvg82YoN3Nh+CZMbz5f3tdnl+fhXIP70G3hhICtWwUR7Bc1Ho3ntZuN/dH56cpqx52cbpX/ybB7D6yPQfI/A7jsADWP0dZ+3xzI8R2Aj8H3/5Hz+51Al2SiKm13fn66xjbpe7CY4X+jQiF7CU7NbiSUDw/HoVDLQ1yvQguYHrx2uakjIC0qHCbbvWx9JBQBJ0g2x1k40VQ0c91mnICV4tgQIEskUGxGj6SyZep311hidqdr7knQpIxV+GO7agZogkwAIg8IyZ0BfYm2tz1EBBP0GIROsJ72yt9NkXGJ94Nxhqox2LkuSC7zOmLPOO7TTNqPcXALSPywvMS4Ivq+Dp5tEaRdCM0z0BLo9Pu6Str+8wG79YdkI6a/0um8kg595pNO3Ao1uXI20JRAl471lbXi27zgfMEwJw5/eAibBjpkU4QNlO3eLLmc64QBwOGU8EqmPFYsaU3BXBPQktCSU/Ov3KtdoNafAdCMFxXD0mVaUpYzINkIg9FmAZwyPpBxmValA27iQMQvxSINL6Mpk6hltO45fGpN+1TjHbwcaGUAoC4zV4cGM8GqxPm9PpqM/fFnqX3yQUXkhM1B8k0fs50E1R1oGyK2rMCM343MQN1nUACqAYLGg1G5ewwUK63YBIShAyZKqdTZ+fY4ZjwhLrJ+bu0deTf2OL2/MnLruB0gdArf1vYy8TFm3cWOSAb7nYxxN1rtaGmV6nQhsyQtRyhqE0SQJ1yzTt+HKibo4rhrSz1i5Z2p/2mckrrO7AEgGlaexpEtebu/cDJAO5S96R6ciMz6Tcj02B+fkWu5AxEgQWEHmZB8rRq2u7+5PL9Y4WaFqZgRgHXJeh75o4OtaBufW7Twe3J0qqgzPzBvOVcfk5kk7pm2mzrJpY3gf244eQOOk8/eU4Ig0UOLmnsmPZDWR0vSfDUuI6uM6k/iuJixrHbEyD8Fq7f8WwgDCeL5Om3u0YtskIAhwTtHq1zTWTF/mDrRVZSxXgLLKsOCSIMebzF8y/lssDdhxWsOZPntAD7Fo7dAhc0DyULEmHwUC2saur43RuSJDzjDpg5QzYJN2v5XPMKcZeYGYg3pnvAJraOQ8WoIYzLFYBJM6EFRSmSXo0g1MgJXHPgKs1M3M9W0WTxLDgNyYjd5hv7VkVGHju0DRkv9yvY8gemQDGY+cUhwTdGwDGAgoHng/c9dwR7Jn2+cYrLUIhOPc+d77t9q6DAMRjbHT0hg/7LgLZsyaNgo4ai/EmnQ+YtFU+BKBgaQNQDJxwuoLlT5GI80jAY2wwzkBNN9fZwN2lZBFjOhdvRsPCgeZ07Pd0cb3CavHo+QGXpgb91SEwPfVaKpIl+GUtpcO+1vHBPLwDBTI13Cd3oASTmDygW+flUDCLqwBc3+l8ISYYuKf2pAaMAWYWua/oSH51FMSyrYBTeAVwHrjqvr1V+D4FoUzl2KrpqueIzrp6E4DqNRcELdppXiq4PN06gygQVSRbp4cxRW7vgYLrCHG+egaXDGPiPLTnAkkHWZ14dN0tFjyiUgeGDhxmxdQMsBjWInBQlZINdv+MLe07jvW+AukB+4nfNEddYcjigPu6uaFIBPjmeDHmSio8Xa7XgFViupzcO4PWbnV5m+yE94ZhC2fsi7FKLOajz3u6cXZOW7BpbgULXVgxSFl33y6vPpOgsh3jZ32drpqdaV6F/9CtumLj6WKodtD+Ih6H+Wnh/+jPw/i/JhdgncpzrBoH4/T2StdXHVWuFUw0ZZgXAZx4/PnzZ3IS64zSEPOYPKk5m06uJlvs3w/u37pkJCWw3pYHBGk+aY7Gc7/KKl5RRhC1G1IdWqvI29Mz83x+6/z6yM3MjOiY11kfeH5Wwx7TRtY4nXqsYmJXmP3cWWm0V4wAta/cW6cO8icc+kpNcdIYp1BUr1MPfV9m1ZLrCB7E/+4BtdwhBBQ/yKK1aNd7fL59XP71v/nnD3xmZ9Hjb48R+J1G4LFxf6fZejzrYwT+0Qj87V/9u0/aK20vFz6pbZ+kPq4H9/VJAtdAuvg5DplwZKAElz3tO2N6WPCd+L+J435eDb0xB0wix0Y8gAPBzKAJA+OV/+OsiAQUZJ7nE3y5kDzUjg4LlqDD9mCZEWPXTOxfvbqylZK197dauGaeUWfwh21JsjUEtrIXkJE3QFa2kwBgQIKmTrYfpzf5RJLkdwSeLt8MWBwrzc+QBVCSCiOXYA346vsHARMBWIGUbXwDzHyGtWKVKxTcJxlQEtUolhRbt1fzbSyBsUCOJmzB9HHp/gIS4M+ZLE4tTX0wgkrL6enkliDMsVhgZ7q4Plh1+NKZAtTzb/nXan5BCrBFPCAuoO4r4a8iH+DR5+yTZjyg3/0coTdla6qatiADvwC0btg+2+k0KePvH5cXQRCSnwxfCGLvemOCxu0HGUUHFIDDuSSAxHbN2WthHdwFw+ZuoFJgLRN0jr5HbuMKPwyTlCeARtqFp595V0XjPVonAOi0ivPuamKaqLdeDwt3jYExfe7sUr4fQ4fYUKdlvEEPVA+IPBpoAbeyj8Z3ajZaE8F3tWqHFJTI+/enOT/LOg3kTKrjJCo7Y3yWtPTWWzymGcBI+r4aMQ2UiXU07NH9dRYzZ0U6af8fe++yHOmaJdcFEEBm0TTUSBIpmSQTjWLf2Hz/IftSFI1zdTXfQsauk0AAsrWWf4HsJjlnmsVpFs8lgYj//657+3b3bSIkOBogQHFCBvaayrWKxmX15/Ky/VRCz2eX0Hs2LamsE3uJN42waBB1+dQ51fTn8GLDatfBhu+w+VRNs0oqY3I2GsdK4euAqGgz6ahz3F+2ars+XV7erzbE8522tyItkaDlX+fSEVFobGrQ1aDFpuJdBlrs/JircTL2AcDbJRVc9v5AoTb3AAAgAElEQVT8kSkfTD4KPacoNuAVKSd3gIS12bAoo9w0nU8PQAhotshhs5IADkA4V5j7DkCGBJnmY1lV8D+Pbvdyfhj+lxVjXI6znNiBO3/qwHGX/pinMp09Xyc7Dse6UOzxWcdOvh/gFgbW7V7m5rFHWLOXLopuk8Ok7YJccWNsxjGIQ3zbc01RCoaYznWo79ViEqZOrfu342etas8k6D9v1KfPyzeMqI8XY6doIP2kw6tNth62m0/t8pQgYoEG3PFneilaWD1WM30/jDJ/x73W3uWFAP20fqGAu9P/FEbuHeMFrjtXzl0RGO3pviLmCplTyVTUw9OTh6dw+9ZdZSEPT9Q8mp1nQMPZqfCcdI6XAThGb1tga2nWKl4bytMZ698Wf5ziXdYrxjECqzE/eWIaP2W9EAv4tIdsPabsuJdXDmPVbuMDm8ak7v3GdB3FmmJRBSj+KMY5igldrlcI4Rlo7ETRUDbhzmNB1BVI9IU9jMJNOICQfrIAb2sa97XOu7fvNWKbv/EeAGEHJO+9zw8KZCrLz7eZZkQWf7CFopj3cZNpi5z5HbuWYz2zwt2NBkJdJAKHfI+7QOCqglmqo2JEC0De4T3rz+Dq4TBynjg22hxQnKdgmPpKe6VB8u3ggbzGaCdq0avl8obVgr+3YuspOu9uc8/pEV5DSlngs9ZiSwaQ999r5lnD15iveS0X1wVgn7PcvgQjPeSh/2n/Az1OXefEnjFlLbqcu4OGR1poUZBfDAeGZ5EiD+saSBFjbjuN7Rk7O9WQdgpj/lMYh9VcUTmA8fRqsOB7nhMg/AqTOsVN4f0UORT93CSvk/D/UNUGI1X1kFu7O9jVOzsM7qNjM6TyYaog/b4lrVc000JgZ+g3bB8s9Gdd4BpyrIl9X2sGBWBLDCAOyhy9tIYXEXFEcefx3W/Xq973smzPuE45I/huUZmGWBApUOPscyVs8I6tbQBZvtdxfcavOB9uzkyJDJaA2+vfOFuen8wT2BOw041bJFToritIzRHxr/7NA1jd8n/87TECv9QIPIDVX2q6Hg/7GIF/PAJ/8/u/l24Zfvl8eQcEIB+yT0ASt7olpy9CmmUypCcrl/+pyOYdRYj2TVktnSvBVT8u3/RQIxh+V8ZksDmvQ2BYASyTnFiKBZ0Lz03QCnOtP9McS6PA+VHKeEV29H75fP24/AMy4Pfr5ZsNFUp47z5X0ZFKdur0s2AtiENW1NhtBF8BNgXVMsUWzEw12jPMv1LQZwyNKSG/PBjXgbYu2smsTYxlu5Q+X22klEyL9IqiO8AqiR0ACoGaSSmsrnVi1vvTRLLvFvyUNAHbtgRwToRrstC88LO6Hc7HdL+crGwM01LamBbANcxNTKekVcc3S3m7EqiSG5gMJn7T5fG+unbJOqgxizJn2AOOeeaYdng/SXtOY/NKOxJbAvfJ3Q87YX6AgN4mqvMRhJ2hpHXMGOElm5uvC/vkZw7bLCcAxHkzAO63Se0E2wFbZOTRqIFkfQmmY1Vic5dLnsSE9b2mMTHCAtxjhB1v0DWzGVCiN+CYo4J6dqEPvGkuGDeA1wDtz5cXmWuAY/iw3mRPTw65ZwvJIuhecuunklAW0AusymIJ+GOByUAh8R21UV/LgfIWHkK4Bz4eEOTp8kpCsH1awWVyNta8XZmD2Hl2P3ssSNnoMn6W5W8tC+AP+PbZ1pTHpkdIzQVqxyb0WdlLrDThthUaKvoISNpUomeXQXaYhcoIK7LAEg8UovlILHnGhnXKlynbvYPE2U3AMKnTemvui+EqvaZxqNXwWMJL2bcGs3uoocY5TzpzR/cx+cpuwgQWSe/H5fK7GwWYwEDPZmekJkCC6+xXmDpl5wMg8tA0IWf85uVa9nq8SwOlv0CUzpcjyT0Y9rEYQWJaU6EajCloRvY5zK31m6eqfrrnrzUWEtySjTi1wQBoxsX7ZfYaAnWcKy7ZgEf+6kmTLBwrAQHmLx3qf3Hld/7EaeQvlRXzT06Wmx1Ix13FAotlYywFxPRzgkbHu7eK5J0p/MVPFm5bASqw3vtMYBkAYHee+52zNj/DzuU1WBTIvQkKvJhEV8jqr8bXe1J7ku4UzltYWsPTv6Dy7T09Iles8gm8Uk9RrXm3uZVna82dEvn+BKyed4E1uf0dE2zM9+0r1olFR9dD1iCHCXxW79cqjlHHeRLjcSCR1gHNuGUJGZUvNaCU8Y6gOPCQOaLruGw0QS7WfSeTuCTA2jV2n3y2rT9tQDijtX3g+9e5XouSQK1VHsLr12Cv6aqQ0V6Nm36AQf9Ez9TjO7uzYvFOPrFyTic0yB+0giFnGx7cnd+9K0+t3GDWAZW3K3IExAFiwXIFVK7xZIA3xRfBchQ8hjg1ClWmz339DlCXr7SSb9b/7a2j08/GGiFgNS/Zzi7OHFiyzo57rBijGODYm9RAypERWI2t+NtixBqjdfbzcEqvYV/TXMhiZLHHUSBw9uox65yfeHXH/GbhFF0ZWGYF9u7ne6xv776Bu3wqjMjvK+QSy6wElcpqDNhnbbMY6zUEtaETsW7N6DwBjIMqxlpEZZ54CYv21xogbc3lyc6e0UFfNrYFCtd7cdgplrlPn55VLHV3b9l53QRa8n36pLdzHQWZsqpGUhwRI2rDNJsEGwy6Pgf2Gpu2/r17lZczv8QGsMYBuuEgd7++4/ftmVvh5/lGg9GAcIqMPy7v9ikQBIcRPs9+JO18yuf1mz0QKAlgM2PTJ8eRNZafdyX6b/kxiwGnpPFndhSeY9PY1qZRFWZSORRHk88ArFaED8SuueLl8iLhMw/Ylw+sta7uIY9J/fH7LM7KN8bwBSZuzcJYI3ybZgoeZrvztKsihypneXqH8Qwou0K9dejFzOxPWfPZeHFGMz6OG/vq7bfWzmv9Kq7sYZQ0FDlHfnjXMurl8i//4n984DP/xe3/+A+PEfjvfwQeG/e//zl6POFjBP6bI/C3v/+DVKT6V2Si/vYyc3n9k05DoqTnE9lO0kUQzKWfdJFYj59Asq508C4rTn6dDKzgl8prKWHghxKqyZiOz+BS3C8vuYGe/ndBDOR8VNqfLt9l1b5d/vMrsQvG/IQZyUkNSQzWS86XKwQam0sctuXC6NOkqMdKYTNIccjJ2Hl0pi+JfL6+3zthJ6sL4DS0HJjL34/oluRr+NL82AI7Y8kQwM7LzgC5yvqgv/nBjY1wgA3HOx9WuohTBQesC9A6ODXJU1kDMlWD/33n+JMmMbFsjudqUl3Dc8HBAMHZ6wfdyhoJ0Mm24KfGK1Tk1xggcIyfDyRP3gzbpY7gyrTN3MZO9O8HYEvenHwsWfGV98RbVMJazZL0+oNxAxjkeMMAPcy4dGow7Upg8aUKlLDbPU3ZsGoQONlnwlaehUDrZMCiCf6TIJI4soxlkptk5I6f+WNNZGDJCBIh7dxzBekdpnjAKesCthVr5+PlevlhzhrQTkMgkzA7BK9JyLEssMHQYT0ONBdMnrRxDdSU5x/69Dwx8TWVJXF7uvxuoAesw2wG8vRrtip4TFkZGLe5jBWyxkMmXjSPWoInk/snlm9YgQmxcyQAWNJ8BxRPUmvTiTwq/SfW3wBDf+QnZmd+rXyPQtHg6HVsNnWSXV2iFWh7wI/OJDr5CgoJrMJgHSjaAXJv7KYnnZYeJY3iWWON2aRkCWFy/Bj2pEfKDT1vNC75qTHgF1hT056db7OasBlGeMnlDcSD9BLvXMc8H72DyByGWHjX2Jk7/TtfxgQfcHRYiu7tQUGyQX+K7G6396xZVAHM13Ogkkt8Sd8B6umnYSOVW03vQqgGNHimbixZ4zbciSlKYxOT1/HN9fCTmVnR5t55e2oEGWGzYfFnRK8GvsyXU9A5hKuTUKAtf858EACrj49iwHm+gQccay91Wx3Q+TCtD04/g4e7p+AY1UHyd0l6nNrO0s7kGNbdQSXWx9e6vPx4866j+JQULgE/gXV6ClDnu+YpuOc9dgyniChW2xKa1Hi2Pn7fnttiQwxlgdWxzFhbAs5HyeKdVHMiwYaPMUDHsrPZzZpHZrcJuPoFrP5EUK3wp10D3xG46VnvD1Hcmgxdlubu6bZ3a9oXsivVXdEQRpylSfuwezDFDOsqhmj+twFJkpdliq0L+uIaCsnO1fl3z9CKl7tS80Gl0CFgXaFTKfvHV2HNc3a+r96GZy6xAYACOOWAzMQDptzHWB3N/F+/ipkx0APLYhQW2ODHrALJ+76mezDlAGaUTM+2qNFeN3eKm+8UxwNVnS/u2xvAUNY9RlIfADuMfvJ2Jgh1y4lxeq/2s+t+ndSJDTxJtCXJVoKYUBuqDO4FVhkKnrOCZLHIS1Kj4qmdKwChgPbeVxYvxvCc7YCft7PMc/VyufyDIPnKABYyUBWkC+Bu/N0smmh2WfTVLi5eycnnYpG3ewTZNs+BbQTPAmCdQ1JAPOSDiq/EADxfbPS7rZV+1RUvVpLolFgh22FZDNkjpPpg9HE819JiHeMjRAyElKncOK8GFLN/6L0Naz3bVi5YbEdMZMFsVhgfzzw/dxDvRfF/1ld6oC+ut6rYKesOv8XU9dR8+rj8uMJQDuaUjaqUvVyB1/sBY1Xw/Xb5TpNZQ7X89ik3cGd/g2RAvL9mAJAzLEz5ciu4LVLR79fz+Hq3ZHonNnX9fhpLVcyWJnD3EK7QFMBMf4N85YtNed5i5vnqu101bylucB8Aeifv97RfQ9czMoDmMMJtjGsjxladwOoUDEbY3seddeN3zBbHVpKXz9mcFSvUyFRyiWfBi+v5Xz2A1XPxP/7+GIFfagQewOovNV2Ph32MwD8egb/+/X8idinhI3C2iBrIQhD4BrTzTKADM+7VIKfKNxd6SUySlsvlu8ZLdJalwdHl8gOQ9s5iUFtT5098kYwY4LTyV0FVidW6m79PborcxaDzw0BEMPTIJZd0vxHyAuQYcE1OehoQYQvwhLS7oPeHlXkCl/zp8rkMUEbsqB/nAkySAORLEqKe54NqV9Altlakoz6RFFBpvycrItK6dX5JPDGsnxeWwasxXOxMAUDZfcRXNecxibFVbHJgZU2ApwAWzAPfyYB81ESGajyhWu9anGtH+iMZPewUA8NboAZMhI+YiASHNTsI/DRdFkQa/QwWgWuinKmkAilkDCODf59/DUIIGW+wpvLYrDMzXmu21m6ulriZhgr6DIr4yQ6igH1+pwNJDuvr8/l1EsjfLq8mEbF0kAQiWRXW8p8Dmkz8ZHcEspNcpE1nXbJuny5vL6yoOufCpqMfuj8mRWmsHRPxeZT696ASWSNvPQfPkLdwoBBdjpP7BqaamM/YUFDjAusxj9wjOT+sGcL79hsfB6ASA0o/3DXwKS39VHqbJcUdShiYGxhsY6h5Z8KAfr/+yJt1RRITqs0lyTnAMl62bz5rjFmfsRxkUBEJMX5n7SXYY7GKKizUx6VwoSlurHkRmtooQZQ1MraSXnqsicDswOixnjmbVh1xH5y1yOvZoOcrERWwWsOsmuXEYKu50mCugZlH+nwKC3NQqBM982eCPQOBja3g6ViB7f0Bl23uyVJh9n9vfARsfshQB/Sg+HSk4OxVIRKS0iXQNqxw/ZbYmdiPlkOjvOwejrrgIzlpaFPP4kJLjNx7HAB162xsVk/9zW04LefGGtX85GNq2jy2Z0BDQNlJoLGwCJAGHGGPwaKdscApEvHpMqCuF5JdP2PgVsUmijhrxuECCyyMOR0rS0hvNgPszXy4OX8CjWTyOgWH1fnVLNDhkQTJqRnbagv57gcLGBIInsz1JO6xps4zVAATrMDDeZ6bPWcsSiEOnktvysk2twmyZ5iq4L6+YirlMci68WSKKa/8e3DOkdQu2YfS11nAz8YIy680Ftlh3vFpjK3Ppedm+61GjI1j0trWXAUVAPUaMsm6E9ikcSCff/ZFwGTrsYKYHq47A/RZPgzjSaTdSWtEpyfs/FsDnZL0s08P4zb/QM6+SernkSwQf7wbN8ZZMJxVE2ilpckA43MXtDxQ33w1J7Kr9s7Sw5aP9RjjlLkUwxzMamMr7s7dExUYOvc68AJjjicn183x/sRf3mKa7PjsPigH2wzHIlpWFJL6DUJePTfqkk7MQVOj1pB+sgNVlcUfn9btgU+Y0BZIufJq1knRk/u85jiBQ58UUrw7XyqEnw7mBl8371m9SNfYzy7wjsdPhTHPnu6rVD/dVc6BxSjOfMaxZmOn2OBdoe8kf4ZPP+BaHSAB1iy+ApDdC5R8DCy/7qGajnX+y77dOsx/tufcDZaS4iPA+FkGa/TPzn0+ZYXEe7FswYdx2vakG7T5QOIvHHm8pDsEbIQIW5871KjWomNhR8svEFO2/IA4PYOPwgqAljjWQ+vj8vFSkZ39JYuUGGfez7KDLSxmI8WfIYEPzK1A1ZoC0K4Q3n3enzO2NYAlBtjPr8lUejTGh6ZVyOpRa1T4spwuC724C8/6n4tIf6R4tX4JfW8MUpVTmxP3j/lBDOBKW2veKHMz+5M3LGEARbHKmvdoxc0subToUF10l0d5BMJU5h3sh+BUVuArhJ71DsxbwepXz/Qa1UYWkPV9BUZ9vry+c959XG4g28wffRO2zn/4gSlZCnm+LKmYt9+5Hz8uf3QvcP6yzyhQRKDgPbTScQ/wszXq0rf+eru8sR5uAN1njIkXyGMW6zjO18u//LNH86pHvv8YgV9xBB7A6q84a49nfozARuCv/vYPNrAUdLjm7wmLTNN9QLRnwgQYS0jQCXQDNjP6J/i56TPEX99vyWaQuNCpVnBHYk3HBFI3gquXj29zhCOFIIyp+m8SaBxBcJ9sEJYXTAViET2gTKzXlX2eoCYekyyW9J9OskSbCGlwgiJYehfIMD+b3xSffxiP8jvHkLDL+PVD+RIRMFX22KcxEEEKlbeHdA0wgmYBK6FEynZYh0xm0jFPRQPZKucmYJ8JEAMyChB5DuA9vl8Z+3US3wEOAgvPBN+hBMpsj8TOoHRsgQMHTVl87wzu3ORDxdzWVZ0cKmCVefmQTTqQZ5J42AuAfYdZpRhznYWTv/0EfjOzYwQ7ruN+KOEcG+ek20FKgKDrpFrpvURF76t/vGV9P4Pe1wXJb1kODJyNMRoAx/pkDCewG6AOc2eMw7GwYlTQufi3khBZFHRcZkzKkJXMDUoU35ofqRJIGXYRj/JvDGB2zS5R47Xgh4atzD/L95wsfzJkGSsA3wPb8gkOuIvhO5C4LGDf1/uSXCj9czwCEgXK8RlUpodVRuATLK8feBPye3qN9byByDGMTfrjZg0km6Tt+JcdD1QT3xqfKdsWrAtYMOHZz8lwrlSzdUYSjtTUFh+TxB+Ys+RBQEuP1DOvJc+yZE0i924WFZAhJh/Op48frfWPHPbP5J56eTqngF8kqW9jZX/JcT1P5l2I1K8GJVutslQ3z0fabCFjLP8jHXUQxk50j94uV5nd2E50TsjIXKINsMr7yvAD7GAfuQ+T96f/BLgkMZv4eaAKHZTzozvsw4CNiIc1xCp17PyOvTvA9VBlPX4Ouz4GnMdLH3uXTYdfTwng/ObFy5MrtRYorxHdaWx4utFnx0BBKEBQJilIXavmDlbfPUZlt1U4E6gaGOH2Okxp/7hCgyn51t5e12cHECLhjWVHYh97KL/IzvLD6LTx2tbWKSa4Ygc0sY9JqG1i5tpvLx4FiA1JmFstW0QttyY7Cy2AweCaekEG1oCvY9Mi72nPcRrG3SnjOxMDlILjvMQPk055eWyrbqSOyvy6dUX1P1gMasV4frlPBW1mD2DRbYzWc07fz5XuivxJY2nlq74Cyfa87MsVgQSi1l3eOZUwXhEiUH/euli9CCjsXvEMCFht38d4PAWTroxk1Uy+3C6BOu78yZId3wp813xzOnvvaHsr8LC7T22qa+1YFR1I9bDLU1O0vsZcG7B6WI4+0aZhbdnyIH7pbtGGQXBqsQMe31ONJAvvnlcCLrgzhp7BS+PXHRm4ohLECZ/PqlAmDD8K5Zw1LxUSkTPzY9YRBhICaLOO9LPsHmjE2ttCcAP2bdPIz1tAKNhxLHaWuE/ne0vDvQDWGOPeE+M/f+38Nq1+vd5DMfuJtdxLO3oB/7KLWIM4jcSPHH2S+OOFrwplAZBn+Pxht1+JHRkLx2r0Y4vDBXHbN50LrjUBsyTq+luOCitn/Iu42aM6Cbx3sRSNLQUU3VNFaezv5Oajk8+7uPNzMbSesO0RCkFYfBh2b70I6gqWcye9GTvbeE02Y0Cst6iF27HRjY0iAxgHA5xSrF+sBDB7CiTdASvi2gATVcoK46fQFP5nwebb2Perwqyp6hQ0KHg2FnmuxmDtuXjPzsGt4PuqK6rqfrOobQOpCRUoPnpmnaZUWY7lbwWYHfB9zoNtoFQ5xgbdx1oGrX+B1kJaKNyKxWW01+D2+O8bW7pIbiqomEMZudgenDLd6W3gXYJFb3cEoDAA/esHTNzb5SZg3jucoq9O3RA0rGK9W2Rw7ASgU6Axz9/ehahTx+w8/9M/+Z8f+Mw/Thse//YYgV9iBB4b95eYpsdDPkbgvz4Cv//bvxPzgbbKJU2uQcBWowDAzB8mH/gpWe03kKgqnWTyLdN5O50WzBFs/zPIqQYPa5g0jycCnFequauc261UYtEBKgMVSwFzdAujIWEhOMrnSEbGglg9qWS4Bf8k+SdwhwH44nOZMC+himFQogJYzM/ent+sUAuemRQFDvGOmttTARdIqHnQYSLdkx67g5MAIMfJ1zJv/LGsluAU5hFcL5AeWmETDYI2zfxLRt7wVTOU3Pgcpq6ss+RmAqt4bJKIKd9qLpSR6ek0wIDPshlATBIbayzyfzXRKG2KKTABswxigvXDjI0urETvtCGZrBFQLpZEDAoBwecSpGwRSppJ0mBCACLbcIFGAlKgNr/KR0tcXJfzTot9ld+pwa0snR+xAMVQ1v2dv+GBdrsJFD7jZWX38ONFW2YWA2wNX3y/JJ18r7J9mV15AbIqCIYPAJHCrfEimQmPYazxRyuxD/ht3cCSLCn7J5xIvdVyACskHrwhoAnkxNS2JvlcmcRjkwRejiFusluyyLgcm4cDfMUyLLH8ofceLG6+EdCRd1wysbmMp5bVhiwmpZIkc88CfeawgnU1iTvcktMqI7sN3i0bBoZCieRYLYydpY6fWDRK4QYEC1LPr3ha363PFTGWeBzc7DT+eMOWYTI8WO6AFazH9nMekVg+CBhpF9GeY+/53y5/DEBQUTwGmqhOCdOX5D2mj6wy5XqHKxxDcjWB1oDPmnzXvDvrVhN4AAPYgYISYyD7Xfr+Nnb44AUgdd65JwTW5bmMLTq5LmdPyGdglEMuNHQXoQNelmbHSDzgcnWDCgc0lnmBwbVzFFbdTpGxcAdseYhG4TahVHq6LsmChduna+hHYYDEX0Dp2KWEh9yZt6uS+O+/jbkIHesbTGj21/aDSbPrmnHlLJyMVl86ihLZeQRGdi76G8rca1wiq51z+EazuBV+NifWVVZwkbU3+XK2NY2G7+u6TSJ+CpRIyZlvSflKwfdWA2CUNw9Yle3lWAmjzHYj1jP/3T1+X4srJPDM1zGlPR8rMt0Zo0dBcEA2TyvWys7oydFDfY7P6uTxs9bgfBEY+OT8ehdc6HRiTgGDV0Q62BOATxTWgNUV2zwbjp35yn33pOEg2HE956kbOOUJ7D5trxwAyVIu//2wslcAcF/ZKC5liW/shgEoChzUkuWAHGPoe+/cQUOedWNicWx3xTwCNCc4YDZrzKJCbPDI2DGx2bNfcUSFHPckwItX8uIU2fprrjl/xKw81jxNzDnA9hRzBEFPoU47nJcKE/dGPMdSAtC8uzT2bs3DavIF2xQAi/inxRkh1xJLd/H7wMMBZPnmrui7AqZFwtkbWaShOOVaTOregT5Af/fV7Qm4+FhNYJswprAAO1z+4j7BJZd+jEpjU+eYuOF6+Ybn6oAqJPufFqPc4BurFqZxx/zktWGYDUS2AcWoWYycglm/1x0+sHlnv3f5LWamLNdj/bGi4TEMCXTtvEERY0QEYMh3WAwL7AxcLF4N+G28tCpZYZ650ELLeLk5ElidnQr/jtdnxyGqMnboe82RbDpVsatbpMaADFE2ScRm8chtGjrYfByF2dyMGbB55VzgBoEZbQFjwHKxCLFENg72D1gBXlujlX6N43bPcG7LlJ16qOIzu7fvNBbde9eDL2MTC+Kn6HMKhlu7wotacqSg6dz6mvddjxXRFuNYdF1BTGsd71v+/loh86V1bm8DflOgc1Yx16fLu4qnbA0skBBnO9f1FDjqCu/dp6sFUZvpSRgAFB0BwL353JlH7HLNBKHiSHG5yib6TMx664/GERBZxmYmn1J1d7n8xb/+Fw985pH4P0bgFxyBx8b9BSft8ciPETgj8B/+5g+fVYyfLp+v+JXCICJozK/s44p3KUHF/ArHd8LTh+7i8CoDZqr4x7h4urzyawYV+BoFxiQZi3GW5LnmFAQihe1frBrDvDG9EmpWZY8tFKzF82WQD5xbgKrno8b3VX8FPhYbEqDqwrigUmBVcIW0ExirGvMyApMQO6xOEt9nA4REE1BlLPsiHseBJCXLiR6USMUwLN4XhHmJEXSytBhj91A6hq5suwNwDszakwWgLtGZDJYi+KsAT7JNMs/G4IxtyUyjVwoQQ25eWDvJAxcDiARAxyc+/DWB1fDVfnBgJKwb/pMM5bFI+HPkyj4FCe4BVq8LwD9ugsEkSMpP9YSd36/Pw7eeuv/kg2Nsks5+PL/1EuVkskLESyUnTRYmgzpGngnPl2Fuyc9hi5mzFCDbcXWcap4HkKDetzE1w1aSMJIwNXN1B9faYKJXEyrB8qT7CT1jfhzGlX58gNLHQ83EGhDakVhToIBGGBHxrs54xeJ8Y/+tAQ7vAx88Zs0YNAbmAcCn6QlWGEhD7+xXvm3M69hR+aOatJL+6ssAACAASURBVG6OYI8BWLHHg+ZWYBlg43+3qQcFgRxkfQsAdjEO2Dbtc6Wmnjuwuo9Dc/Lf8J4AymNELF4jWHiSztau7Ncxl3qu9kWsj2oLALUSzzd2yuQF+EjCYlFxJn3Azt+2BHgF+HcfzztNnGD/e5Ppc5q71aSvEWnPuEb2CwCTWn+4RgLZ32F+DykFavAs5Bzy7AUcP4y/Mfi35/vI1pylnoGbnrHIR0sX20sAkSdf3znQ+lxxbH+mnckAkqSXNYphT8tC9+hfE7fDgO/t7uvgzFvg0xrrjNWofHo+kcgX81WEaRO4abJ/ZNaCCoG1ApCyG8ea9mCNNXTkxTwXp4RNEZ2q04gQsHQA833Wsi3xdyfLZV60Wxkjk7ssOe6XDF9I0vWyvb937zieZcXmvtGfbHNz0ZETG4750AHY7ttzWfZsGHg7/9XYeoF8sjAH0nvv+J9t7TJ5bwCyc5vHwVnp/bb/3mwJMo+VG9NzBb7dX4dx6R7CuxGJqf6v5y45DbrOjddXWYyb9/VZ993X2ftkTdHP3gHLOPUB83pizgqGc2bnawW7WJgt03ODnTJqd777FMAKyXSNvmd5MPn3vagVKJI384p3O3PcFwOBtUIaOZxJo4lkz899kMqk92rmbAgn2AUAyAUyP2Mnn8+KoZz1SXtH6bd38LEOuFzeed95e9bcsvPt3IY1p+qcEXChwY7zS9GhO6o5jdV6QNlWC7L6PEVfnr7l4Xq6qy9IommXHvG7Q3gArWs2eR7f970f+xmPewtTEV6/1pcgX+fNsWzJNqr4hvNQqMzzoTMfBr/gEmGSBeZ2GGfQUWEAAr4KoFMahAyQn7OA3FQ7AfWt+2PHJPC+2O/c+5Y4LL5VrLI50Xx+bSxqAWY9BHZ2c3Ydz239hmevcnjfjVDvKTt8jZdcuxY98vF9x3pnzOIKgEedEWApo9y/bllqreAsucH7LTuX9kZey2kwaBJL2Y1xnL3DPM7PEHmtXbjfIwrQYDav4pELLFhtTw/grLiYJRHvYLHUPcs5MUn7wFvdG5hbCQZjUnKmjBThGaxqbBYFz+/t/zWR2onZ+pF1P1mcTVRbFxT+jm1JVj0xO2muZUNVLBg4J1VRVALG2imedEXomgACRafjqAFi95X9I7bXifO08Dig6wgmfA/rj/fJx7iCjsWk3a/ZRPT5xD288Wnkx/zTaJa46Ye51xpV8QxXCt9HsVDhkCf7/kFPicaNn2Cd6zW8m5219ONyu/z5n/2vD3xmO+jxt8cI/Eoj8Ni4v9JsPZ71MQL/ZAT+41/9vcCqXkXIUwVST9dXqp/5AOGLWvC3qqkMv5cFnlXvD6hRAjeZXBhNIOH8z/SFEhBBAkOg+RKDa96TgjbK6krc8eEjYS7Jijlq3CqLsC7IMUcIXGMLDR3sMwdKFPr1nHot2kkzyPA0Q5AcMsCV76xx9lhWTwFDVPtNvCbN0htNVlsMrXKQmAAR1WI5aXEwwMfkR1ZV3bFyR03C/Kp3YlJg5cvMC5LTkVDrcRHwlC9d7ADtnt4BDV6XhMIiuof5Y2vFyvxNhlHJiUCxqMSC2Fves59XWJByhOaJFkPTpzOww0MXv6sSK1NeZIqAmaMcJHM8GrEq6SSeNdWCnTsVpp6eRaPC1OnsL58miGWasC8OKUqeENKozb+BsE2fTjOREnnCaL21ZGkGxgu9LSk+HXL1XC0LvfwgaRiTyyYf/vNhmc0GQ6ZjTOKSxJIdveoA6X9ay34C8zOfVooYWSbE/qimEAgbmFiyY0fruw1CTIWTuCYVLiF37R7fUT3VAiBgXZoA3gsGdRYXDJ4kPX9MnjcGluM5v0ESBdM5hx9wK+l5vr1fyZ1zL1iY1C1QOyCpTuLP+qORVCqd+3yrq70/X1MKGheR9Ji4SZ+a955jEQBhonYAxQMGLnlOstj3J+0fqDp7kWOpcBicp6hBEzA+lHX6jrXG5Ji8Ewxdm+4dIGGsW73OJiH0DLB5yOHrzgpgBRyZcxcKCM3CYfi0ByrjZDPRGclLUMRqz4zpdgpJY6zcQTjXZucAyeY7zc/8pEBrAe7ZQJR2/gRuuZE69+7ssoEEwRHz+RUk5AvYXwfQOSymAKUvFlB7KMbVmvMJLI3ZJDBQAt9QBDoJrPqRsIUB5vltzrBAWiXiHqpTKgwQy64gNrFqg2iDA4sC4BR4TuYsy8wOzK0Rx2PM5RQNpzlJlCEl5EpkGzsdBj1PO+MHB+ejXJumCgP6nX54P2UpEqvQZj2CfnTpTkasvcYKgKewGGjsrbNyYwCk8nqBCF51zY52f919HR2j3Tdu/4ptFhMdb40xx9QbSuvZV2lSu4kl8KeIE36y/bhzM7DkFKM6C2Itb25dFKfIMGBRue8ARQG1NZOR1Ztxu2vvADoehbFOz36tkRn/r3PzgEs01clioLiBn9cTduCGzZF2l8fEzfaoBlFDMh22Selv3C9tTub39lwX7hoD8YzHqbM7Q8LYqQPd+d39WYVqQN/WuFLh+Tt27a6ZGp+jgmZrlDN3f+5ZLijVeneOrQBknaJnvKu9v4SRxHFTEFFIsDD28r7Gj3AmKXDU5OoAbexxvip/ze6nrqc1jLS4PBByyiKsn9hH31y3xXk8iYzjYyFDvOHWGe1+/pAcv+/GbGc3BW72TJW7z/l7t7TQwmh33FjX/HzWAjWJZGedXWkceQdUK+SfM8eVZKf42LDtOtYobMrYgPrZzlpGaT7zu071XRcn8l06fJoGrpB8SlCetI5ZtjtqFVxPxJnshd33AupWBNtjxqErKI7xjKrGNowdTYs5Zpfi50F6eLWhnPvlFKksLrOsa0GnJzd2RzJ0ebdiGB4TQBpPfVjEnVVjcq5I4l4Xh+UL2MNBe4GPK27I3mS8UGkFQFYQzev5qCc4L5Pj11zSmHxF01McuhvkbJgpht5egrONHRarGBcfj2/ZmyvYrgmVhAuKc0dwwF3sHVFxRGsr4/Lk91lkfLv80LMXX+POGu59mjpyjnDWwSLlzAesRtHysthC1VjhXv0FAHdVjLEOaAwWG5sGXxYV/BnuXVR0KYdS4bW/2GepcbIXs/D4nEc+30/x4sf14/Inf/awAngk/I8R+BVH4AGs/oqz9njmxwhsBP7jX/2nT4Juu4M+207lcrm+DqiR+rUUMs4eHkSHkZWEeY1R0p3eG+zAPFBy/FPzJntbHYaGnX/zeftGZfnOHCi9BOAhWCeYeHsGMABY5Q+AD0+wVhD3x1WgbUwqyDjZoo1TDvsIdisypQNoznHAsAwZGIHLe+AdIeXHy+UFNsYSReBEKuE/RukUwJuHp9GPASwBuKVsQRFTNqvV69i8hEnf1EnvAjGOw1Oee3qDDqir6VPdWAtYD4Vskt4jCTN6rnPxk3K7kr/FsmPWFEwTWP5A0g3TZOw+/+us0ZTHzhMPsE9AwWZX+cCa44kwkJgBdhZw3/2yZNvG/iE4/zapVCBVQX7gOMzFJVSyBmaJBfNurEj/i4Cj6e38QqMWkQwQoL7DACbdAZCS2kJ8WrLKVxP4xiwJsPTDxyhwjd4phrHD9PsS8D3+m/t5vSPzttLzyjUx5qTvVQD9Do/msEUFPmNCIPlCxiqA6feT0NWo4WOexgKWJvylKABjgqwk1Fpv5EeWL+CYy2uCFfB12JoBRWnIAp4EPu5AZfvV3a10P2Cf7w1MPd25r7JM/FmSIwB1m5i1jmoYEbsVmb0NLFYYcL7H7n2Jzup8kfK+fLxP3gm7vfcKWJnNxkAl4ezThGaMZiR3ogYm+/Mlu9tH5NnmHmJbzqPUH7dj91iYi1yyNdgxp+/pZIYDwtoHed2VRAea0ZAkyX7jfAANAWAB5fZ+TahgRfaOMmNCfko4tciouMOU06ynXbligp5rjV3fM2TwFJ8G4th4EEb+vEfP8+gpN4a6UvqjZRbZDFh1vc83+/jvkbQBoKcUCNoIwGyNBegej+Iv39f+FObsPp/zFJDS5H/nxxJv0mfNDGQ7xazK/5N/p3lIfo6m+zsPZJ7fdQUDQx3049sceJhHY2B152cAiEUApJ9uK4oF7rI6nwsGDiiRVWap6+4LyRmntc2A1Wkk2p+uzewHYA5zB1HIOd6iFYLCNVNwNK7dYDT4O1Y1Abck9VnYzJlakKFGWPX9m4/xztK75QwscaejkiGM3CCZHe4AGBZsglFc8bK2sp+geCKzUZuZ3U67cwR0r7vX1OYeD+U207bSpK8BrcK6glJf1gExNVv7ehoCckiQ67+7Lpi3ydIHdd33YATYSdjHsNOGR9/HZsdzbACRe9BmPMNvffT8O+86jknPQd4Df7vHU9w0v/oAT8twl2zvLNJuxuJKTcGSFreH+S4bUQm091wCZWvwc2xQXAuw5BabBdR2r5+CZAAX/+noIlihdVPPO/bsz6ld9n3coa+3CuXOCQ0wxyYmosrG4NgTEbPE3GPN+90D5wWePai/mlpytOtrLWb/pB+lhQP1zOyD18BI78E2ZrY1pxgfO9KZX4Mj2ZCwGFFIDJXSvmW+/T8E1/PgZ26/WwTUIOl+VvCmL7NLeqch2TWACpafe9dHWdOiU0waeBVvs78a8Yo2u9YrbnhezGPVf6uZEwWtAFF+63iGV2I7lgqn43xE6y9vfz7FmqcFmrHwt886i9vHnh1R1218dBoPAtRVUKqjPaxz5ekWQ/Ou5lihoMy9UrNa7vBid9me6dcFJ200taODol3F6WLRH15Ywfn4pcOejoWfcsLYdXQLLS8YdS0oukeOx33HbsxhYvHfTWV2moFxVtWIM9OV3r+zNI/TFbmMB7a+KWZlId96EFweQaBjNR/wjQ39G8pIOm2+LS4FwLZoSSF99jk0B73d8KWv+Pp25aeIOa5ZgTAmkEG4/53aY8fBCulhGhduHuYhhisqGOd8tlOX29ud+PGspVQnrFYNnwC4Pa3kiqf3y/MNi7XY8r893S5/8uf/0wOfeWT6jxH4BUfgsXF/wUl7PPJjBM4I/Ie//ruc4l5frNpSKa0D7hiIS0YI2QmqTB4NvAgc5hlmrI1sJmbfAbBifq7ZxAmy5tklfIOUHyP4y6vm/Ue6aZBlUJcsVa9TOzgH6MXaGetP0/cxQkZ5ka21hKfOvHUyLSiEvhggYmOpBZqmI0sEI8MReCeVVrZPI6GFQ/xc3opLpC9vBqnJvL8kWiZO+nsCtAUGMrYHdMhfb7zUaKj5Os3zEYYJ1W+TzwWHVf2f6/CtVLPGA3fGl4BMAOqd7fKTDFKQTLnSvNiUGhZckxCeORxMvs7z8+g0hJ0n1pGYnUQblusSJtmqL0eymfea4NG98VNyW5J+qvzMp420rnAsYAOWSdjcBXbPgk79TmnkBdvBiDmvr7oMx+nSy8ygOHBDP7nxsZzHnzv2juWcZLXI3TVxvQlOhEccL9Cx1mSnXgVuPz9+yOCVKz3Gq4nrWKIv+N99vpmskKAA9gkoHEYSCdiSWZPckxQf8HRyvKanzuICD2MKHW9hZH+HcWRCt0ZU8li277Qz0Es3L0afA2YF8rNjr6AEPbBKAHb7BSZw6cuACNkWARmnc3VEpONVma0GIAFAFKCVALos51FsBFQ6P9rTeTF6Bnm+xCJSfnjYcTK9GovT7Gh8lUmeey8Zs+H2dtA1kZ93R56XSSYDsZNRH9ZpEt5sSgI1AKFgYQcU5MHG72aPErCa0N132XkJiMP6xdbDfxakB3KMySVIPnYze1mvPRO9VnL4Z+ep62Y2K0gf7dwt+4ZE/kvqLSDuMj7+dmO1jfWWjHPdyZ9ivpACA4jnZdf+kMMsEFXKynvEeyuBrY3f5hEwFLuPFQ941reXmyCS5ylFjRtA5/xsB1y0XiMNsX/YqyajJKf6IRwG8KwBHHWaiHxeaILz/L5O1jDetEGYTYB3RQUQbwzHcX7EB+Q4Y7xE2o70+r4GKNZw8AviZxhiGw+8GduI8Xq50UAQIIlGj83fvZGTTLhTRGoOY5YO6BysKjgjO/qYtwRA2J17fOJkuAeg7n2qvQxQ9Pk6iw5QcWV/OTex9yJ7HqD2NBEar2/Neypa7Kcci+7vOa501h36FXfiaSR1GuRRWBqb725fMAmtZ6+AaoVTZbMUau+gZUzCc5oLPxgXABIFJLo+J6XuRbNWOWeCd7ykvIpOzd3uPJ+tf4+N+3Z5m882dwbzqQXEpM8b4ApNA0g9lPzew8QeSCQAI4QqM9T7rMN4QBkFpxqDCoYZU0whMtBfsFiQHWAmeyHOTb5Tdi1sNr5agDH7GJjzxFDEY28vsQ7xctVmBD/Hw/Lm2VY0cD5XkOFpKCALth7Q1oIhgE/2JaojHJ9iqesz3pMciRV5inmm4DFmy8OdM5Vz+AMZtb/9cXnGr5n9pXdujQ5BueQXc3+w7qexeHp6Vy4vsPf0XlEEH/9rNhmMw6vM5I/L72zks3hRBUEFegtGvJ+MTPUBgnT5jlZY9FSbWkeY0IISXpiM7Zsd5ol7ibfwJq9ACdMWhj17lViYcUhpYKsjm4ym3qk8dXBQivecsRW/KcKh2oJtuAjyCyj8OmXdIwsfBECrK/xcTCJW7Q6GpWwRbA0qLYyrNCpOjnIdC/2UdvLWhd1f8SA7iCl9lizIDnfkjfDSMaEwgJeA1/3tVeJChfbWrbZczwC2NK4d2UJ2q5difRi8KgZcj70v6Hu5xJZ173cuVBjrHJBEoef2UeW8XD4+3v0+mLjaFUTXHWO5hp2sOSzEKPaedVIDw2IBCwyec3v+xc/HGIvziAIUNwwfz/r6IzEO3r83lC+fl394TtkGYF1Rsdgnr/sxnIeeyP43Hgu85U1ZDS/vswP7KQ5lbxWbVIyIn9FK5pwPMGdu3i//9188rAAemf5jBH7FEXgAq7/irD2e+TECG4H/52//YDh/e3mp2cPtfV5N4SpXzNkFu26X7zaAeDEwrfHr++X6HmuVDuYG1JMxf7u8ljwIqCC9iWFg926JHEjjjo9hlgAFg0s+kQ0LRCTVsuumXeaTESmDkeRW8pRsrWSkenrAaX8laSN/u63zRVKnJTkG5At+F+T5HIzFQNwAuuMtVcMZknnFZ1SLJ9FU1G/SWMdhk6jiwLG+Bqys03PyzAK4d/3TXvNVO0zSD6wPenZ+LjA130qCJxKGV2Rfk1kHxlA5X5Kq71q/8/P46tFn0grAE8BMIqFk3tx8rFP+3DmJ0dBfa9AjiSeA1kCaoHqSpfyySgCVSE3xnmdlYaZY8r3T7xpCLEC0MZBz8XkhP/kxJpHevBfkV7CP37UhiOHJ+MC94bt41neBW31Dn54u/3AN0DYgXkBaB4qBeAJqh3nJ2PC7JEa74mQ0lYw9K7NjVf0gjR7zKLk/bEbAMxanMi94UQBvMiDLlGpIU2FB/7wlMWe5Crg7Z5M5T1BZrhJ70OYy8/GrJnDk1H0HNh3CI74ezB1WrNDBAPwBgjYbm78wQbms2MAq5bVrpKR8T44XhZUa9wDckHwLqpqY1ASt1jNZJRz/5NfJpGPFMuwk7e1ZbTWeSIjyzLOD93wp3RsyMkpImuhv2SRMnjrtZl2Ax0Fz/wCdwHbW3DlTZBlq+DAKSowa5BERmIkfKyCCRR5BSN4zxl1TVYoHkAY4mqlvVh4yXba28B00QR/DcA5vsdpk1WUzkD1I4KLA6vbqMJmveb0zUfc7psQA/MF0AVwxxvR7PctWOSkJF0lgiVi7mLO3s5KkXeZmFLmfpJN5P3M2XZ/m99ZxOn7iQOljY4C/7+ezbPgsN8YmHkNJ4OEU7A4rcbLNmOI1GSE5bFz2Htot8Gy3mo8NWHUpcz/Bhhzr8g6JygKi4JHUFo/C06v+6eN9QHdFIl9oDciUYnpvBTZN+D0IVttsv1P2HbP+DquIffYiq+mwuZD/f/2VjDrG3oA52UeNn7OxtWZdTGCfvVjRLYAu1lwABPv16zNVW+xjj2fjBUDItcR+7W5zbLaeXXO+Ogxs9gKAzOXyqg/kTDcEm5Kfh6UKv5XY+zhBDe5nC0w9r1YiA+FPk8a6wB+kqKKb4Ya+n4d5NaeCnbOdsTE/g6cCSAU8jD8Oc2/+ybMACQOv63zA4XyNHetZxfgsAaA8v9YlU0DInl8zRvnREvje8x0W+EW9wXjWfMeftWEOn8mpE2ORvXOU0p6neo56eM4r/vPyDSmzY9PzMriN5H5fkCyg0laWnFMw2lRx1BBLK6BnvMHXMf29GMQ4YGMmyMz+AqATyOnvnh5jih+v59i0WRfEKs/qKIk2MeG3y43vcEUBKMdgD3gt0HEl4KH+/Hx5Q6HD3qeQh683pkXcKxYofnyx8B1L9h/nM7/zcflhvZk9H5P4bn3iNRN4xZrj5tfOaoWlPGErZLPmWxHtLWGtWUNw56cWIIZBTj2Z9ub1+2kENeWVhVyOC913AjsPuMU+8cZX1s8/v16eePfjs7v4QFUUBYvnpwvNh/j+33282CCTWBf2pGRQ11vgY/Y73Xl8HwUC7ayMT2bxIYgYwx4LoWP9UUmqHSQIf95dj9LiUk8j488UAQKrA8yzxe0ssFy1O0tQkjmlyA8I/fHqXWGsOYsn/Yln7WRhgbiIOG3+5Z7LVvZhfBZPHEUTQCNFGgpM6lzuY72T9cSv2iRkRcAd4Rhaa7ml4HDiny8vsrTnecwnuray+zpc1dQZEUiGcG98eQJsNDigmde3iusWP2CbFq9i46Wqwbh08QKH1YQmHxAOtL74uh1Y64OA74VbS2TkOXrKHr/tSpHYg1uAOs1qB8RqM8F5jmLo+foAVn+6gR//+BiBX2kEHsDqrzRbj2d9jMA/GYF//+//XizE4Oi5zuN6/Vk5LpmREfQEnLFkaglS0nQC9JJNAigjCJsjfL+8DSn6piSm5Iyg8QcBG90waUBAg5wxX86jkXAZKOMBNf9AAY6xOfggEuyYEkWGMa5iBeWbdjhVpWellmNyCbLN21BvyMmfzQgCrISRxjYQ9JgBfSryPF8JhvJKerc770nqY8mSkB1vp8lJhTFIEPp8n0lAOAbPjxMo2pSrxjnPH9/WlZxnt43D3qW4z+RqeKfSXZ8vVi8iQWWwJBYngPbZAi3uzJ4l3ryD43KAVXOTvAGP31r+WId5WdpvItowlwQb1Dbe/O4r73B+R6A36RvAlIA2YAkJ8E/NHuTFyZ7+IFcwAdePVW+uml8lhwswIMnIz/AwGwrSa5ZwufzRJLPnMVEVHci6IY/a5uz5Bvg/YHWJWckZSWkgqQ0eltB972XvEjK+zM/Gk+89p7f8UPPTPQG1zyKYF+MwaRiJ4JLTI/VzGEuSV0E4r7yGV3PnTVdZ0xQTBQobAw7nGxYg3t6ju7FJkBulBnVPHyTujSF+yliDMNdBsoGPpP3KGd17FBhOIsI4ADjznUfOP1sPm1bEfNODdZLCLCf6XJKUuw+zhYFy9LxLmcsAeUfnxkmUlDXoroQWNpNszhV4TiJtEu+azvH1MFKd8z1DsJU0qlgsd7A4Sb+2GgPXG+iXbBaZR9nfAaV5Qef7/L7O9CDGwmxj0ikxPx65KzjFVl2S/PMZPV/qyNbzaB5htITxnhb3BQPGWkX5PgeH7Xf9mRh9jKnWDUocByJyD3DyivHk1XpAhxbeF+vyNE5Jbh+4z5kOS1jGs0DGpNkm6yWh7ASeje7WstBZd8L7gC4klBUFev6SektxMP/1PJxMflLezib2Rw2QLH5oEdHeBszkLsE30vNxTb1kCM3uoKZ27U9tJFY9bHkOSdQeI+ZXgChnObYljC1AFyAmAFsqAs8V3uucLxYIdylOwuwg7Q4Q6Ir6tndsL9lIUBYe63i+fz81nRLG3F1Vg75Yuyyyd33QZ2MhgJzyJP9mvpy7wR0myKistIe6S+9bjvNoPfeq3uWA7jH6u3vnR7gipaTJreU4Wp3T/s5sRHh2gTzO4vdzF8b2FJgYAN/9TvEhptZWos0PGT+LsG3y+13vWxwbC+XEQeV+1gonFHJYFN/uXt8HLC7IEY7S3uMmw+2FWtM6k3fu9P7HlsVzvk6CPkt1xDVQ9Lvzf+bgy7qlO72ZOEz0UekHpNtKirVqB74Y2zL8vWveuks5C/XA3lxZyOJf5pS7QpmMvAY2tv2iFt7FmIMGgzQb5P8AgM+d7CPPvmTFbFmzyscJEwK9Vye43z0vsoTbm5xE+EDrdE/BWHXHj1mrdKcyFFqDIKnWOqh7T2797InOPFqOWmGPhaa/9jh/MvuUnq9w7HqqUHkUEDVCLc7jp1lL3GDGqYsnv7Om9XFvLeTe2hLUt/ruzd55pZpmwCqMVdzFHewVu2JIFjdlGdO6/h/e80NFDv5D94DUXBWXK/zHGq+XgNZZJxabd6iRzxjfpyml1/YKrMf+oM0T+HqDtel9zFqlEEOcnfSe5aZztMdvLHr2OEoTgWXeCca3xTyh0UBqx3Jxo+uuYnOM1e1jxy0AOmUEzTmnovAOz9KH8bIRrhwNPqsxuLPftdvgbn66fL6Pecy/GxuUM6Q6S7bv952SGcD1SkDHv734iO/H47uiZd/F82NywR0SsOrdQPMp79g8s7EJ8NRm7aJkOJCt59Lp5dBd+XWfT901H1vGWPrAB9EVx0ssa9bN2wtFwYtnUTY2s0ng7nn64R6rMPN8+dd//mCs/hxKPf75MQK/ygg8gNVfZaYez/kYgf/KCPz17/9gVGOCeQXcioGgXEkyIkboeTHBRkpWWwMD0x5JWyUnVGIJBfoTLvokviZ7t3ejNz0vb7VtISCx8ipjhqTgJJ0FMyTRenoayMfuI8gjybQpk1X92IBK35U61cQ4NuIBRIjWJ1v0mWOj3RmtJnqT6axrK+9PglGCfBqh9Ey5UQaQCkw8A6bYnqcwFuaLwExJMYlkgWcsmzkKHgu2OxEP0Jmx/64k/9kuobIP/JiYBiQMfg5Jz/MaeS25lIM7yXLzBPNr7Mh1ZDUYNgkKANDv0aCM7xkbSbrBFiNZNgAAIABJREFUnN/0iUxuKptmkr94E2XOeGpmH4FEH8bhwNs1I/r2CbB6cNcDugT6CG7BmJMxBBOo+eHfBVZPwxgD4xJt5V+T/vb7A5kBKu1qXG9bk4XTjGPJv76rQGzzuYQVIqg3Fg+JUeyvJWGs1El/c/0jyseTMaYbCXlgfkw6Rt3Anc0EeHm4Ik+v9Oq9s6gE6E/DjclZA2yi3bi+Tgdd/g1w9DqwZnYdwhjmGNhcBG4kmyshFVoSDCI5ItGuUY7NUu7ADE+MVUVSYt/f8WFMAwhqsLEk4wgWneLg4iS0LA/T0jlnxgxzKypJ7bkCUWJlxYBbknesNMR1YZNMNrzUvwRpQK3LM76r+wz2K7LQyQcpEiml5TxDMg5QpiflLArmYpgs+axpnptxmDjyyPK2zkwXZYwz1k+XT01mA+o4cEyaXPewLiefvXf/5lzds49tolzcwT0gR8ljZ+CApcFwRwZ+7IEDHE+hKLaLW9E5BXTpvJQ9eA08tBDkr8TcMrEW6F8zG/bHFS/EsQAPGDhAAf+4uq+X1OJXXZMNWMY3ve54++/vqB9oeBIoyP6SkT0p9zcZgz07eTpFjOe3rEwoUAV1BF62+AIxTHJvPy6X15jQ+VBT8JJO1x0ykMzbR6ARFlM7gXHI9CIZt2N9uFoCYDCD8BnBimBFhDG7lnuviIWXYKiZs+S/cBfEkUaGCvCjxYlWAK1R34P15/n/BXod+XeA4UB8fljmV2e9DEPPoECz5rAiw2GyymTcelahsbuUBDuweSin52BSYoG9Bl5J+ed1d8sZ/GOTIwh5GLID7zyLm6CaOu05xZqOyqHCyGFixsod85Q9O2Z4Z0cM/uOnGPtz9jzrHu6+446wojGAdOxYWNesMfef+6j7PFCc6z9mqgUlzso1YuNMZmwp/NoMbWdMVZ11MYdJ+LImjNZQaDLF+ZxCw7tozQopHgSox67Xy3bjKCgzpYql3LFYjw1NjY2SA3n+3QsbgV0yFHfZsYYAc97Yv6u5veqwk3d6xeU1vRHQvmlx4xpZ/BUwugIWfNhZ6sS8DhyTo7jGje2ZzqiueAp0k87D4h4Y77ZYMYrjAqsaFRyymStCuZ6MndYYqWpga7vgKaBfxj37BkCpTvfsL1fx/FNh2lLEP1ZDFBY4ni05rcgu45aixPzLPf22PvIb7r6iCdjpG4/K4oq0XJy7G9BiwZ1hPEuqFap5ZSTmNqcDCGbR7Iw6DjfYB7BO3zmNPBdiQX+7pepRWr/iDMQGT0IKdXaab3Em1Y+DGkP9a73VuS2FUmcF43Q8/XdWrsgdqFhDQGMl1gm+ngJ5MUQ5VbNbqlFaHrsBhljAuIY8B2bJYYxbU9hi+GLWu5e5d9Ep3XBud08JWKsAyQ7IeHAsYeDpfPCxxGgcqqkb4FXYZL28XS4vL3mOGivIGm4cKG7ZJEof07HsWeM2O6V51fPlB/HqDI7dX45TRXU9TF27zQrM0BQ52JScYlRnS7nDmuYSy5sz7La520B9FTZomnm3IHA83y7XK9YKx3u6HIj//fYaI/X7x9X9acwNOcTb6F1lIKsOQsqfPYDVR87/GIFfcgQewOovOW2Ph36MQCPwV7//wyeVa2WYyvMXlAp0cW9fL28vBB75JMrIE2Soa6c+QwfwGFsEzAlQ7BUvLoCNdW7P9ysJlxYBY14g19FHVKTzq0MroCrMvxo2Jdd8eul7xTU+b3ZAD9WZbxYJsqBMScWBKGy4YwSYXyrxZwnQEjgTtbGson2MQ5jnn0mZyTFgJsHwjyUZBKDveYOZ1x3P1EI64ZN7l2yYeGuKYRfjUR9WGTfoe3q6/LP3gMXfTjd2k7FYCu8wZ7QJqKIfNrVMmCBRVsYBGko+xXfNgX9qiDP/vp7vSC0L/vKQPHLFyX3LKGJTrXFGafXxtwrpBhzJ8/QkTAvKB5ncwaS4IoIMx7ORRJEg83RGxSpCoZ/Bpm1k6sD6/GQjKBKtcM3kY3ElAvp5huw1YyMD2cgAOUN1CLYCTO/JsvVVC6CRm3kYh/7skgHnHbAVkBMW7RmnRu7sD5pu5KdIQxWAhm+OzZGnGhIP6JJto5/XYVxt3ch4XtHC9bnGVLLHYH8mE+N786xMjMlf7p2BgSXEsYaCFo+tQ/LAw9Qj45AN83lzv7cJ1ihiPobyuWDC7c8sSdjMglOBGUrSHX+lZiT8UyyK1lVPWUImSxVWig3O1mjOT2rNWvDZ0mtl+lv7/dYc3wmQJJTsAoOlF6AI7JdvIyyWgfnxN/2+O4tG5nrstzCDVqcJ0ZLpnni2GrLBKmy430S9aDZWUQo5opi/yWUSdyE45crHx+6r/uMYjp16GJKmyAPlDsvMNQUYcYo4MmjqRn8HVs+f0XzP3Pr5cgVMsSjiW8fMFPDZ3hkbjHlLztj/xgNX0uoNsWKF9gxL8gFe8ILmIX6nxPP58puD9mnjOhnZ5cx5TP/EbON3aeQSvvdb5/VAocMKj6HE89ZAj3e1SYe+xUgr+f6+4ygRZC4jKx5QTJEsEDDgwpycpFeAltWGFcX75ZM9jzWFdg/nPoj15ffSaZvPUc4dO9oyBnsci5IBq9gZxE6PYXuDhaSncPNQBr/ilIs2WbaAk782X0AZeRUr7vJRGqe5t+cROWZk7N4B9n4EY7VC6ZjNAW4VNjsvY696rnMnuZ53ksqSPeda09JdN0n7ri8+CbYjtVMVFLs/HbBjF+NeG9DDdwHy+aIHMN6ZlHyjgsma9dXVO/CH94ER6liNGa7sfcUFGJwVgk4RuPMt/+AClVOoEHChkGfTt57Pu2Yd4Fl0FPPOmqk4UPExO4LWqmMpmMbz0dH+yLCbR2dJSXL+5zbAGwD2oe/0PJUdr9Qkgpo0xpkCg/F9owhxfSm+uVcTi9fYCzBMPWOeUIkMXJ1ffocY8MsK47vPBKRcp7qI+nzY7DB3PAO+3L994Ff+ZdtiY8iBm6dgmvVPd8M5ZwCiuIffZW0yLqdB0cC/Fcc2W1kb7Q7n51VOWZgn9suWKW56wCxybx4d+5W3C/fraQjX3ci81/jv2M80l7n1D6TUDWi+v8zfNQYlpAJAtwOiOuIWn7u4jRHW6PHEv4wFTN/TaFN2u2NLIar75sQyx5JIj1HrB/ml7ha8W85YsP4A3B7o53o8N2hX9Ina9Ak/BIXFaod1qa2p7PRKQtorFMnMVqg9QuM9/FLRomC3BaD94j3A93JOHruPzmT3wtZoV+DikUMz0F+1My/lS7/nmA2UhXVsgzaB1GIAlA1a1Xg0xSjnxGTOMTnpZF1zuJ1JSJuM0rbVve93nukANoVGhaZAcAoYSepbhXdyhISOrGKCkQH2+TzGgIOQPUFe9GqTNfIdYzWthy6X355vxo8vsGg/Km4J9BqLFUt2D/BO5D67m72T+3dnirvI4tysTa4xmSW9XK6qMOp5USHRe1kywsflT//iX5xwcCP2+NtjBB4j8CuMwGPj/gqz9HjGxwj8N0bgb37/9595eBHc3C7fvKxP99x4MXjVJffB3wc/z5OW0SSkIIkAyOBB30jYhSU/RJYE5yQJ/981iUvNFmrCAthi8yUDIEBaGJ8HUI11UWE/psVJ0GMyFajUcXvUiyUpvANBmA091jTkBE0YDQhMPNN8iKDlSQmPMj9ZMjAEeT66oBfIJjPtfQDUYp/GFOQ95VpN/moidTyuZMAu9CXAN1gPuDpNH+rKPEkgkjneZ8DZq8nFyGYyhZfAkPQtyeNpYEL47wtyZQYLBCSHTyo/OMtyf2NWx+5YNyQc8DVkJczgX8DjpYYnz894Y4WQyAwVROYzaBjVOGNclS/enQ/W/M3bTeZDMWNsLFbYmJn4gL49/+bz4E+q99QaaxjkrvkVSR1ya1mLBpyBvwHzgQPDT8snTVCRaV1be7LxSuFOEyYkbeViNdKKQAOAUkIJUGdkT8MqxpTGQTYjK2moWUPhvnUDO6zkpylQ4DoZLKi0FLArZipD+m6zn5o+wAYMyR/IcZo2HYYc+wSPu+ffXW5PdOKN7ZYcOxsNd8PTmmjAssDvVaeL4yvJzw4QvXfsTo6Jr1e2EoDRPzErxc5glcFATq5Ne4nTBV4GB+CD80TzheYiJu9Yhw5Tic0BYWIgbsbGOBaQmSWGxQJZfu3gO+/02GiYjARI8e7Med2M85F1WYy55g4Ys/OA1gFUpE8177KBFyyoWYSU4wTouAY/L5dvN5g466w9dlBQ2UkcPdnmflaXZD9mY3MPnPR3PNLQCkR27ObnNaYOsGEuSKbwzkwZX7dp1/fxhx14ebjF1a96RtapTeQOYK0EOxFyRL8Y6/wHGrR43gvykNDTfvlbDHsBy9Be7QsEhk4/7lh8JpyTs3v+rxgnpO6e4WfWtmpMWAF3AejsADSZuC+JWJbse1mJsLzWtVkAznMnyX6QJZ2/A7brx/hWYyHkk9xva7gX6ML/Y20xtyTLFQ2P9PJAGKeY+A2wxPdJbpqtS0Cl7FStTvjcl8sTMm1A406FSnVj13/JsWOAtb7xkE02nrdpZzRJ+9k/Ag94VMvAute6tKWAlRkYP+UAYxwdNE901j5WJ1qvgLSEjHCPnWTcplk2UKy4EwAIrkXjoQAZi0M/eVOmjYgdynPrj3nAUc622TNQ1Doy4y8GOCBjd6hlC8HKefvmUDoAIvWCHordRmNkDqBwQ7W3Hc/R2wWNGS+P1I2pYzQQkKnyjF4R77BtJVbW5fzp47eaSHovBOodgOQoURKGVKSwF91hvs+rMzAloFtoCF/mp5dk8mPBx+SuWFnhujjCW2MFmhoTZdLkPDy9jT1f/ITXfc0v5W+7rgD560Y+s4EDfnNuAKzaOO0UbFJftM4a++yhUkdkCxQj/BW7GxiGMJ5lVHYObNbmP8t0ZkcCcfUDEAqvzUnQuU2z94hdnpd7TGHWqR6TFg5RJRRHdLJm0RADHAbx9+yHLBR1Vlfo9AbyzHqBsQpxgCLaavyvkAAsovSjxwPcuHIxihYfK5JbcNFXHtugijpMuAWq01DpeB4vEnHIeF5B3BQe2pcHnWW3dAqEDu9hVQZEKst3Xa0JpDF5RRTXnYB1N4oFOn3RY9IL9O0ekkWrjVVxrDUWrfHnWexwYQPzerceKoYfo/x+D7a/DYfdOysK7m4xfn6qiRZ3CDYaAvHaA4z16xVSs9Gizu6cmju1B4oOiZWI2wBG52PMuCHjt6ldXu+wUYPrZ+Wxgnr7yROseAoFR0faCs/t2wNObxSnTlnPB2Nfms8FwKZWav9pE4E8n71kv4PUCD9gna6Yz0D9gNhhw0iGs/HjkNVADOXG0heNO2wqGgs3YdTK+mzAFyyIIlfw3DSZY7wtDOFBbvxfE60/+cv/5YHPPDL/xwj8giPw2Li/4KQ9HvkxAmcE/uZv//BpVR62pA1NajBlV9Pj3WWFO5BA6dGR8ujHVHCYL2uITlf7aRhQMkt485vgLeBH/phJ5Qmk5800b0tNNeWDBQjq1j4GZBDI0IB1Sda9a/5iwhCCcTHOjGaVtC35g7XxGfT0dH2PxfqJrCYAwKYOh0kqe2ojNYDC714znZ46MCI2StH4lGyxw04jDwHS+XHKUih5Usi1btPaW2qGX8MDn2OJptJGx3eMYQCZQ7yY35eJ2RisJYEAKrNqyFBPAFcGlEyQgSoLtAXRTUwK+Y+8XMsAv+sw+I5vVRAZX0tDApmBk0Cd9ZVQ7VBmyUGCKswhx+Yx4RgzkIxDv0xZY5Ox7kHPipKLPIYgQWvhd5X+gK2SURv73GWsSB1hmW5Orq0jQDoTssO+WEgvW87EpSICyQf+hjS+CXwuYQX08ztdSBvQyZJlvR4OSlmIiUONjcKrZNDOd03vuDFAYnbOd26slwg8ReB2953XrPM+6STjLrNcn7cfsXjccZPnrZvwAdmfnueLqLw7TgbjjBspb47VhmOhpQCPyp/iGVxjIP1Z58l52MGCnILKMWRkKZJw+Mxbc8Ht/ksJ+3wJd56YwPje9h6OKaLcetwSrUEOQ7nEkpmwC6+srYDVmFglc26fgYgCYUP4XQk2DWldce4wFRHh2ScxBqsTdSZhmRL6fhrYsexOkWJJrUkWRRzd+MZyG8P2/iyzRcCrUDk9AOoaX+inmUevZ5gM0cA/gMf8Z7NUiCUYMzdP2NmXOMxJnwFIXIMQbibdlGFsEawVIml37MwDdCVT3L495/ysP+5s+Mk+8U2MNdzpeAooyaGzVqmThyiJ7N07yC5buNaDyE4PS5z1IxvXRHIM3Dt9s0JJTL8Y2NxPWk4ISGlAEUPLpVzhkN/RpmDMJAEZSkuHWTaw4chWux0HPsveP/LbAzrkNtx/P2zBHzV0k019sxgUs691FWhRkzpHF/8/gFXHaWzoNWvyHiGJfoa5+Ob+15ZlBQXGcTOXnzNA2ZLz8SxrsiTYkRzXleiED1iVYW2r7sBNgdUBPbMOcZ3tbEyuX8HI5F/g/jQMAlzP1diGLU8wrQCJj8XMvK7XFG43QED3/neYr4LM3klfzcw6Sr4sSmJ5n3RkwOSNPUrTJF5noIPNc/KS9ewfROvwn7Nn4J5uhTK78dmcn7P38E/M7zHpArgGVN+dnys6nr3oLNvsjj3dfN4s/LKbWwuCs3nYuK9PoYY9en4nNm7rTwD3gyIfe+DNLvU31RzZdrhmZ51xvMT1nJxi4rDmLKLs/9RwYLlA8c/GdxUSBPOO0mJFJLcLexUwSEl279JZz3kSzHqaRbEJAaiMIRf3uGdm3dD7dh+/L2bp3twKWTPNY8nCeOVLjifmKXgEcN/PbwE9tQaTicSEFNga81iu7ECxr0J8AK9Mfdd6c5R/NODouLbu2UDr7rtjgp3PZzFK77hPk415zpRzGnBqnvPXouBYnkfVYUOj+XrbaHbfZzHdLQvDscaV+ZkAV/qpeaN/3i4vzzXv5LMnEilC0aOX4gmvGHB/NzpfjGuBs8BtrNc+/atI2H1E0f1tMYmWUla7OhuYe5myu48tCvKkxGPGDDtnZzkTq7UiogWLqVW4p2VyXpP7u6/O6G49GV8Yt6Ao6Q5oFX1ZEbSie4NjnwB4z3t2pKzpaLuteLKq7/itn5e36yEYMD8UZq+X28gIFfFrcqY102HaWteBwJEFx/spmGhnVXO8d2O1Ma8PicJ7MJC9/cPeS5nBnMM2Jxf59vF5+dN/888f+Mwj1X+MwC84Ao+N+wtO2uORHyNwRkBgdX53WkK95TlmP4YTbC8QU2pDkn68H1ehH9Z4lwDWRRsAoBwN9pLxGH5EBFbzeDQ4JQG81VgESyGSCbuLApKt0i+RSn9PgItCOYHeMtTABYJvkgrAnPLbJDhje2UWj8+YesV5ux4pJRydkhN5o0uyCH59N3051xl5oItm9kXrsUISUi0QGitucstTSzchGzAjUEWgtect8IqJBtgW6y6wx/Rx3m0KB9fc4QobQCbdJNMDRAKDajpzkuAAUBLoAbozmpJ5erBjWVM1VSiALUmW6UVyPOnoAYsL7ZtbmS14c40x+nMIa3i/OcEn1HeT+ZF/abLC2EyBKlkd3INypyFBVoInQM0lawOoZAIJTA9UOonGSZznyzks2mTMphVr+GWyB+BwgNA9czhsjAYBusnvJaoMsF9U/pNnW/I6MnqCYOHIXmerJJYdQI8AMSwc2RgBjwKUsswmO91aqzFFhQ0TEGV2eH+t5/xkrAA4sKI+8Ax1/cM0zvOx/jkaEUy1d9jqZ/xPb+/2mV11HdKAVZiPef0F/NS4J/bcAYjd8wb6JDQVFOwartzYFCavYYsYAEVyrk0U7BkUtN55IvvoI6YtzUAgbcxDFKBbwMHvInEEBFhzmyV0sot93sA0E/h7jhyUclB1PTjXuM53HSNwBpIlbtu/cCLxHRUmlB2fdFz/RkGrt/Y67HO6wY11mCT5+GMGjB32Up2M6wbtirfAE7OfsxdQyvHIKVemlHvSn18xoSrPfDxXRDChbI0IvF5hggHABnbrs2wSWRkk87gN0go1qg3FPDozZe0ITlBk6A8DDwYGeZacoaWI1Tlq0xrfAXVCjKyaoe/QjUce9nq8qWE8z/taT+sllZ1Q+VHWtGwY63bx8S+VXTpfWJ6Jc+c0Owsw2/0x/+py+s57vf68h8aylt3HAGQ34sP7ooAZsLRiFH+Q+F/hiM3r+OP98t29HrCoF99B+tc4xjPOs5y9sq7Ua2gSDNqe1C4FJv2Yh86HzGH2StCNz2YR8YuLpVpiyoq8uFFaDAyE8WVt8LDGOl+7rxrbw5DuurhDkvembsjmG7SKDxauWF80uKkU4JkXLAWI3TjewQ0VHWPCjY3X9wQaJcee6kO25bwND1PXc6VnO/Juzx7m8nq5/CZD+/NCM038SL0Nz/ffmc8VYwQ96Nzu3cRPfmtNCMSdxl4x1wKbUl7cPt5rvnSYyT2OgLlP6zpvbXFeCXrPw9oZhB3q89e4Z/jTRjwhvKDPvZA8qGa2M5gs4iPrQuJ8HILF93Be9VcPly0Hz1F3IMFRSbKpGzgbXEaecWvCqFrlFEcDs7W9kL2XyF6bDpvFBeALBAsYVdj9mTFaMXu7a6C1DEIbKHZHHr/OGLQUANtyMXZPJJv3sv67nE3a1cCUvFy+se5RGABWQUXVTxgGe2oG1iaKFg6pY500TmIKoBWqslyJsWqxiT24O82yzFjK8oOrYWktsOM8f+rdfQCkYo8+anvM+3ZnzWlmyTllMyy8My3+V4i8rdFfxOs8UNwpFqRfVe/QDHDDu7M9U6TceU8D0O6YwxjPPmQe1xZNeZJstTw9LJ60tynwZLOQyubcpsSt3Cmy6m2gypn0Nj/Y1pw/K0O5O5B54T27T1IiBbJX/OrvgZuHpcxZ8XGdaswNdcgDU0TM0kQSBx7KsD33M5YwXZaV632Gd86k4g78eC1ywP59pqg75i1rCm9WRmzWaLfXzhZm8PV2vXz/wEbhfWAxgHXnlAzoF5r0ZaUCGxuCRQ3TeGcUIL1utljEQ6cnQj0Dan7bvSSBwAKw1R8DFpuR8XxPn5c//zeP5lWPTP8xAr/iCDyA1V9x1h7P/BiBjcDf/M3f5bFKUqAUs+7D0RnXlZnS6Zh/z4AEJIB28q6Jw0liAlyTLxuwGAHML02G35gW8+MjoDEtMJmAjVOig58fSWI2A8dLK9mMnb/33/OK6msIuJSJDW21lQh+mZOI3gVBV6Smt2Svx9reBONqwP7+gcfnGv4sSQSESAEvJy7gRIAJaRVB52ugEglKYqEwB8GJ2G5hnJNQEdrO9w0Q1UYGR/JnolLiAwBgwI/saQ0BhFIOUKTs9HQVjt2WrF5I1EDd2G9iMP9pQa0MmXlcHaYK36G0XjZnzAQB0xDLn8CEL5/MpHOTUq7BCo9MRT1vyxK2w/48F4bJ9eT3BNAK1hgkJK2HPTRZORFpvq+Da3l/m1m3vuwgO4BZnGCJeHPRsyBxPawjmbiTpJ11LbizJFuLCpvZLKgfKDZ1/2R4QVXJEeMKOnbjDcYqrHmGDI7B1wB//Q7g6OShS6BLzxt717rMiZp6UYCA1XCTAQXIllXFjcRCj8rkg7qAmUCz/5qXDxksAD1fXqACNZuMpMU1BJKdO3ZNBJ+YJEduxqYUaFmBwwQFKw3ZeEkw/XNBylggyb8HQvjyW11r7iQjWibmCiE2EglUTlYLMFbzDJki6/rr+t36zrvwiz2nPHNWDwfk1+dwyQmAcD2BghtjO80DcWSdzp+8NB0L7SyStSK1FRiXARjjRkbLHbQGnCFPrAlLhYWAimDtRoH9ymdQIEH6SpqHi2c+rcm0g5ZeN44AHMcj8xDUJ0/08yscDY5YKYKjoS7Qri5Z9ZUoBGhkN8aQ8j3XCCkW+fwH9X8O6BFAnce159qRO6/zenymmn9UFqqok4/xyxoVfvE2OdPzTP1iZN8BNRPvmnhgOxFrbuvU5j+wlPMIFzLa2ekZ6HgucY5SOAk4vwNYWxFj11IFFN/n7KWsOZxjAXFX+8YhT/LAVdY8dONvdw9Cz95nZMdZZsBn1XvzSLh3bsW8ZA3A9OV7A++1WBj4ybt0hnVS68k34OHceZ4lwxYsfEgl3lq4KyUOUDGGFzL9HZgyx1gfXlrbv26cSfQHWo6sO+b3wHfPkWIH77jTPGkAeCBZ6hYlu8QOMlXPbbDGcEKYs7i4+2VGFMyypZsCEDnUqmZXyuIt4FZEuY+bKyIgknOLAg5nDfx9ihd1dY8J69rnZx0DYoTPy4+dB8Qnyo7vlYIV21SEPF8+3vOZP+vXZ7j/h54R0E3wxApbZ0XM96w8ArTahzauUgKdeoj/UUQShPRY3yHi48PUbC26OWl+pB8p8RTg2aGYEvNUupT9ZwzT+H9+vnUgub87N42ObEi2gsWk9RWW5i88KE3wUzA9IF/sSyl/gP94nd7xeNPrWHm3IzhO1lZr+v4CJz/De2kM5kDilAq97AqR3nHffmKGtoJjQNZ0lTOGfUPROO1SNj2neG9n+jVZLGxlRN0dgctTPsn4Zm36btxLWV7xc3rdan1Vs0aXqIDblxqj0urY5o79YRbfIW//wXlbUecoDNw/a5gKsCrU6fguCOaT7V3wzbOHZkbHY9Xiq2fVj/bTGqP9zB4tXGUvsHb4F9xMU8O0j76UHwzK2+KJrAeeZYZb9vOC4zzgnNp5dveQTj1hXHIKTKptKspByDh/Ba7WFLA4m9+pTZOgKw41xC4yo4uZA2pjeRa3rFfEXiMLgwoMNaXq7yeQO6B+8TprkZVI/IR/Ni0ZbwLcAPUq79Zs643zxcIRXsIx3bVBmIqC88bM6YnfR+EFsJoHurcyhRzeU4ubgGlDLGOOzgPXFIoQ7/nO8mp7NYzFI5wYyYL/5/vlz/7yf3/gM49M/zECv+AIPDbuLzhpj0d+jMAZgb/5278TsgN0Sj5ZAh2TcdXheSNxeR+ZeEl2CVOxO95qR/aFZ1CJj5J14xDmAAAgAElEQVSVhQUAN3ZMfUaWF8hwgNXn2+RHepklnXmy8RXfkX+QUigSVarPegCeZ4zJEFNzAYcVcSr9Yzit+k3zjSuJqT6m32LACPxNQmxGXpMCwYFJyk6XeANUwTJsBGClvQi25D1Z9T9AYmwTE9OxESdDknEiyaAA287YJgu3WJyyAK52slYiHWX3DuT5efp8lQQXP/adx5etgzlmgYm9AWYSVUFOX7AEw+kZXBEY+wVSFKiWqCQ9Xszt++XXGfCTR+ii9jqn39OfBYkGigfQjZXywgqQZBybkcD3leZieqvFKBXoHpPYoFIJX41GBF31e1X8H7hi4hO0rM2YOdPL5TdY1HZAqemN7AtZMIF4pxFNLEmC2GScDpEyuGwKxjf0OfBKbUzK/gSs1ujrDak/60M2S9wjALmC+cDe8MkBd9fny/stBjIshsPUaH+xb/LBZby1ECDxfqbRRoE08yboB/gv86vv1HeMNS41EhC2P9MCxPxkhYSxg3YKtIIENcakPPYMJoqjqLqvSPpp1AE4OmsBQYmvpkrJNZewrgEF443nmN7GdyBhTKpJukvAxjKnGRHrQhZQvrX91d6fg2MAp0nMaXNVQvjFjQuYyiLkgONJg4/lRizYu0B5QE6MYXGanY0m3q7p05VdB70YO6wj6FljlA9Caz0esE5Qs+KIDZY+rkrGQzi/gFV5Lc4pcs2BkmuI5Xm93FqATkuOjf2a2ZGpt2Q6qw7wzX9NfunqDEi4Vyfyu3ScSKK35z0Toz7ng2yDjbPfv5r6yPSaVLoZNi1NYq4nIaxb2GR4citX8Lw+M3XKO4FpzGcqCP4/bgvAB9QQ7UAWUXYWx16ABJ+mUXnDxpobgVy7DNeI4L4lkAAdr6v2UTfAEvNthp7pKBICIrgsYIBdsJjx+9aN3qWZrQ0+gOd8qvhYsek0h8JzMlZUFhZ678maDfAOAJmk9Sz7Ad0eu2PwawEjEMt5xZkQMGESPmYggF4nf/vfK4+iimg/IGELSgfm3YcSICNFDWBsfITgTgM01Rc/Aauef43zD/zKGQGwQbylPQQDRVt9AO9ItHsg79A1hHk1BuhuYc1wdvOhFCTv7LfdN93bY7ne1/R58FZWoEQ+lDbCkoHKZ56WeVTtbvmf2tCPITw+rJ1jnfPNS4BrTNNAs87cw7B1W+OrLiB8iht5oMpOn7Q30P2+SmQ4usZ3csGS8/3W1EfPxlsxAnezXqnGbgFq9/uZtcd7CoAd1mFxAWPuaOHzOiA5n0oKAa0bmmYp5WZ97hw9SheB6o15Z3HncKcyc4axakWlOs+/1XzUwl6xkXfRmZcvhHp/vnkfuNR10153nTj8nJPfvopsK4J3lsWgPeCTLrCCj4yDZg+Om/FmVMH72etZ5Lu5u2NSzlO2OuEpevXeh6t/VC8B3t3AguIeXsVMJyoO1Ouu4vtSZHnj+bP5vFbsPHY2HhVXmNE0X4odey8QeO+9tFkHrHruG+VzxL7FrF7RW+CaPauKQY75T77QAOWsEc7slEbu1xUqtD9gTamY6a6yaADDE9/PMasrEPa7enlbMA4U5TksqlkI5Z1o8HnUD8TZrB/OvsBq7gDG/b7vRzTwupRt2vnkMSWoXRmO/xAwT46QxZLzs/NM9v8Yxc3JmloZV2dL43c3EiuQHksA5PiccZ1hW/x73yzNTkGKPKY1P8LJDAWI7d6OdzN3iOSGzrtUMAxRxSHOTy21pmZwjUlAwZ4CKzH21o/Ln/7l//nAZxYhPv72GIFfaQQeG/dXmq3Hsz5G4J+MAMAqgQfqMeJohYsGR6XagYQLFY0jxlYyID/ByiR4mq0nSZWJg3/Q+Jv6SymFRDZb99ckwoElLzcAyzzDfhiXHxl132ETj7HWZO/YMIvArER3+fDq2gXU+YJJXVrTJQIzgC3YsNfL9QOGUUFqrJVYoibUk1BShZZBtCqzGJjxWYxV2b02AjmYYSmVTTMWrCkf+7nz6BpnOMS+RxwKAtOYCnwCnc0DGA+T06DWfJSEuYQwRkHejvyrMlMAwULIXLbWxEUpMYCtwyuMdF8NSbrHehroDcBDEKlEMDxjcv3kW5r5m0gniT1A3amu//TxSzzGMDH2jDV11Zs1ht5h0DK/2BxkwFBC0wsVDNP06cUmFmO4rctrfn8jHyxRS4qIZAxxPNLcJOiwOn0MAYjkWgbhNokIWAGUcATuiUuNH/KubX3qA7eOs3cgU9Zze6pnJzEKJKFxh6TTFSN8R5uXnGZcseVcQ3cW4QJ5vbpEUfwAk24bF9iSZ2sy8Kw9G+PDva2ckFB9DVkGHfmegk6xvUwa5htag5clKWO0HkG50tHBcIeVJDQ5r+a16CihAjjQ77b31v2NOQMU/nyy0YJsVeWbW5awdJ+yG5DxLbuLMyTWEe8twHWHq45vmzzVAAbldYdPVKIkWLoGNIfhcmTWPwBqBlAKHS8/FcfcfuojYsbKamYeaTI1lpVgcnSmGtWsm73vYUKXj+m2+ew5AlZlaOGX2KKfZ2tgGpxHF8YKKkoW7Yp+ZNJL/uvk1pyGIgUc3YGIFp9nhfklvnf5xXlecE7d53AY54FcvRLyoN6qCPQbuFmRoHFp/cWmGsSz+yK7kJj3SHNjWDfGY+keRq+J/ho3jemVj6q6AUGo4xNomWf2HCbRqkfHNt4qUj6880F29mE8b+93/uwc89j8+R0G1guiBtTobaw1CN8+AMDzdgtGbPxVMEzv6Untw+Km6BBsoaN7UCdN7/IcDqzzvJ+WeH2q57Eb23b4u+d/hajYl0c2ejyBO14P+xpm1BrfsOdusQYrDiWlttAhRvFkJ/oDEr0MRPvp1j2bwz2wUt8XS3FetewtN9dw2WMh05ndux6A6VivnKaAnMedYa2lumxvrnZcFK2M7Tn2pXihgEggiwxzTUfWFR2mpoWHQA7Om0oW3U35UjKWNBQ7ReZWpH969/2MCe1ZtGcEMDK+4S6Wicw5f0pwrREBxZZQBd5Z5KSU+Np7FY7kegfyWDhpr36XsQgYxRmBhRJ3XRYwR6Z9GLLdBhSZVlTbM/vps2YJRsYjE0umdi/FOx7U4tS8Ih2lgVjPs6WI3Vzjsb6nhoAnnmJNyiD3c5oDb3j3OT85sEiGejYMFke0xampoACkFeSj/PAm/YpRB/IbPQxIyw6jMa3pXI3b8OPmPiPmw7Ii6K5GrUQKxJfK2T2vZy9hY7XAs3oEdLbmnjplxrE2WNMhwMmancFiBSycj/9h5p679CdfaPy2E9IfsLfTyDWinzSS/jxsq90t7jwnpiFTDbw6d1aQmOVQ4v/IBMY/EhUiMHCoukbO3FyzDTgmux478/6x8HLGR1IBayuGZ8VqWPsURo9qpeJl8Uvnm3G9BaG3MdnbhyeGKHDo3rIp2bxe201jla7ZW64BjElnyik4alXjM59CeRmCcn7232RSFruOEuGo3UZIoBhmI0uP995BRZdx2Xv8h+vVvcPHkvtg+bDWvH3uAOXj/Z/VTL7aNnHzXnnX61bYfneu73qagfn9EFlaBxXMniWgcK+93LgH3i9//m//rwc+c89wHv/wGIFfZwQeG/fXmavHkz5G4L8Ygb/967/7JPmyKciV9B2QJ9aBEhTl3XnkWZEm0qWCrXQlKRUMHZtUyHjgg96UZ8poWidgur8aTAxcMUgC7TIYv12+3SaVef6U3cL3mHTMOyqg5Pny9B54VgfkwJ3TMTU/yxEDDhdGlO8LWD1NaGr+kXckSa7Jk2BazFtiMPwl/2hgTxUYSVmMXYHnNMUmNMnKSGoWmAq6KnyLGbQmHgJrSzgEqE4X9SX7d1+zIW9HctcbB2gDSd/lccoEk6LB6rkHfEM0Zdzyf1lwlShNmnV8wg4Tl7EGuBL4Uo35aeWb5/0BQ3DwiImjgAbJ5wFvS9JZN4xGl8Lk/WOWHsm2TK3DUPGBX8ei43fmebZoGOaNyfXTtztLVNayJLG6ZwviLCjGn85mUz7A2Gc2zzjSrKSgAjMG6jx3gbTrf+w9WpshghPYHugIxBd7IwmXEnKBq7EpDggk4Ptp849xncakQMp/vEiP/FhRZCCz3XHX0OJ0xRUNiQEpX3lJXj7AdXXXK04mUu9CpsIb2obK7AQWXX6JenABZq5pVhLavfuaNrnWyraUbDcq8T7yKyzdCZAt+c8TePsh6lHryCThSCOzbjiACsk4v69cFJuQ7eVS2A2tq0hkaTLE/D8BPA9ztOQv5pzJoHvzp2ZOAwOUyvk+gYgT1gVg3T1KD9MPxj1SVsDdks9MS7ZmXCfxsgSJSYIEK5LXZgmwhN/heJvsHCZrQNJyI4tKnVtr8GXynaceRSFBS9GepOE2mnKB986ePjK6B8YJ4rQD9WETAGncTWjH9oZN9MMNvLNxwFvnxViZgxryT8zbVgmj4N2ad3imnTFMPvvjicZQzCmy//aiS3NWebspxszK5sTk/nSvf6/QwFVzupADODraHiSTpU4NIBjMmS1zNtD34yVwLPCzVdyYx9iLQRWrV9beQJLb7b0ixzrIU1zhd7kXAYo4JzwXLL7FBKxhCPtz9gC7mbw3P02vdyJWBAuAHk/2WOwIGsUg7d7keQNGRjxfUa0dAoPzFGfcriGC93VS/WVNnO4MzsYiH9VTiBv7eNves8I1Q5EPdtT18u04iAtEHRuG2QQdT+TP6+UHhcatzB4lMNLinGzc9rX8tmMxcoD3Sfgt5PDd7LEbtjuoRt5mg8E5nkfnP1IZrCgXq60ihc3aXDGwXSd7H+sxpcP2pUf4LBAO6zfYYszWTiOZwBaM2+fdFd15RiHeh2vcJFO6g0ffYtckRdjO5uZg8v01hmvcJ7GfZVBnfwVGYbsVYvXvPf7b96Jy5WXXfiTyAB2nYDYPMNpks3Vu+AyeJ63p4zCg3NzicHc5Mv/TeLB91GecfaWvtf8yP9JpB7iP/khxneY687YkfjnUy+rC+ZEfNczn5w+bL8FALc7Ia5Jx1sN3yqo8q1MtyPE9jb4EOqtyK1UnHnifL6gv01mr1//AwxNH4rSPkomiFGc/TYTYV/maNvdHjXT3TZ0djMqqndd3CxrOywLd2UCNDCsze4Hqzqt2HQWmQGzYj3nKxlTX7uf5JX9n7k4l6YHCf3wmbvq4fPcq7LZyPkX+kIhXEGYOjlrKE/7u1TlRlE3tTsE7D9sKfism8/tj+jOHxwbnbvW0woXT6p4sPi80gG8d8IrPPqzL83zO450lesu/1P239Q87fXvU6EB/b+KYGmJlV5Nn/wVgc+/N/BZ/B9MauWhzc2o8VrwCL08+scOWb4ZRy7oqVuTuTkkAePm2pp7GS57Fv10uz/gwv6bKQ/JvAb/yL2eOWp5n/FdZF0+X5x839xb7hDNNtVqZVwQRYh3+Ty/14nfibpitnCvcx9l41N7T+dy5wHj+5YOx+sj4HyPwS47AA1j9Jaft8dCPEWgEfv9X/+8n5uwkwwSTr5ePy7fxTWwygETI6PJZZlk81WO2DljxDs56eYP1A4gzNteLMp/J4uc/RTBZAFnAXxgRaIgfqtAFYAuSzzV06EcHoMokWXdzY8aCxyP/IZnqZ/tUgnEDw8OsoP4/WaHA4cCIWIADR9Y6R0D4/Xb5QUMsJH+yoQZQmaiva6/ydcCROD/JyElL8D4b6AA4qSY9oBImqKSLA6x6ihJkzQNVMLGgOhZfTEvfg8D04yX2Bs2LJp0lyKrZzuwQJFMESmEea/MWE5Br3UaRGqn0q/kNcvLvJvwhRjGBJ0U1eIwh6PwtcDTIhjExlk6djScFHYMsGVuJ08HdHb3DzuA/jv3Mr1/fkDoDyGCtEKMAVqswgu8Pm7X1c5zLYhz1HUiBkwcGQMnuoRM0Y7FmX/nZHV/KgYjzDsW7VDxA5mFcA4NrkwTm8KpkLsuJxlheCb8HKMBz2cSroP/IypQHw5V6j+XL55RmL1teg7ea8CyJPrmXnl1j7X58XF7NhAPZeMB3fI+PLGxepjZ4sicR7I2A3ECL3i8GTThVhYn8vXwnn3WesTLYAugE/0yeGkuTZNfVQIFzqJ6u0+94EMPQYTySeQcGwSyrKcO74xADVMbzwCTNEGB7rPBx9njyVdYhyXfSZc+KKj9jb8SK4nxIRvvlJ3tAqoDJw04puSJx5knrus3vTtroIjgy3oENANEDbQXbxlaTVLpO70c6KkMedinjjfR9NheCTHc/5DGWbeBRUwvek0RXcHXAqiAn+0fJ4WS8AznMOVkXp6HY/H0B9JU0O9bh5gLUst5nD3Lvrl0Tmjz49r07U19d64F6bedTQhm4DUMYgbbgfSyyI+0OEzmAZovPBPTszXWpfuGd32vQEdOq++a2Rl2nGdrxiEQ1YOLJXlWxLJe4+t8ZobFDTeu1WunwxaYjz8RsSGJWxY5LxhprfSso0M4zu+Zq/sz8f/E4FeTfGlaarUXJady2gsPYenf2vQnxkv81aVQaLuhRCUBoTfZ4Um/feYVGzSy0OGCHrRlg18QYY62Ru7mBG6BxqNnPV4dpZ9e1sn2UbXdg0piC3nJTRsQeZs0xFgDuiw1W4IhJRcrf+RTLNIbz13keCHOa9lAAeaMBmFcRZ1I2JtfnTpmPzx8pK8YDS2kSyNY5EqMxC4fcLQ/gMh7xGKndY63/5joG88DPsa3zXJz1xxi8X58zj8ZZytigSbZ44K+31djcFmBPpdg/aex8zy72dtm8uSeOH1g+SfmYkSqxVfRUE0oq3N46zar0sd2Zwd7Pxuno+FcAtXh6WNeLpeaaQCFcC55ZOSRBWpFkYOaxhXq6VQhhE6kQyNNnXspJvTnz9YsVrGx++MBx15OpWzh6v1yvL5eP99OQcV6pgFqe6Sv+rgu8XOvn58uLd01rSVAb8I6CsPYWhTWpUfI+PYzne9Fn8dFhQ1u0dPVcL6820cvq4e5JercfyoPZdbez/+4z+vlpLF342YJwXr2XAsKysKooepfbK/kOHHV/MSbGVcQkhJjEfbMl+kQBBnD9cfmu2iBWa+Dm1pVs47F2B953HvTfjt2PwPGaU0X27d4ktlJ6bpBc7HO81GkY2923ZrJjg9eI86vIqf3BaTgncWA2Xh0N85olZvq4fDME3c/MNgup/GpkY/SvCK+tVSzrmOSrkzqf5RuOhjZNnQn4FZsrUMD86T1/Skcsd5P3EO8YOxpDHeCzgv6xamDMbx8/jOmwvshqp/oBOQaRKp/FnL5fcVB/unznkX57uzy/QC6pkGmMzXlzzpGx/U8MgzUHcn/Pef1uUd51h/9xPRi0dfB6/7j85b/93x74zCPRf4zALzgCj437C07a45EfI3BG4N//uz8Y8Qmg6gtIhTYPn2PUn5w+hs+RDxH64FVl8KZUfM0YAA8B/Ky2lqycgD8Q9ASUA1alSXw1qwFGhOlismtAkyRagHEyHSr1gR8LIFeFLnEpWZS5uGqyqemquXjZ1STmw+7ANs4ac+78jM1UeNv3j8sbIOOdQbjA/sj611CkBjOAEPATkippgiCzqSTeDp+TGP5OBmUJHWzY420bVjcf0/ldEkQZkJ2GCeZBR7i5RiayyaikB1QXjNd4SGaQBfek1DCoVAXfu5bOH/cdqOoL4ALg089J0PtaZ3ODWB4S2VMNdMgm6nI9qwe9LwN/YnWNJSHRrFTypJGstVRVBYME8t8EeGgGxvrrO46HYgSXLxAvjkfBbjSg1paA+rzLlMvCQlZGF7hpwC8AWcJnYk3TD5khSeGQs8kwNgkoZFdmO6/Q5u8E0I1cAtpAVaRygMLgXwA2JKEm8nhdysKaB6yB/boC96h1TD/9FEwkx7DcnCYpnF3HmnHAllqa7n6KEdX+fBszu0buAXXLZgICTDhjowQOjGliMjO545HQEcAPUBLKGdMtiJInyEOuddh7CHpOxjdiayCuc4Msc1JAecL8j+/9NjCwhNuO5/uGUpq85QAtBYT8zrHo5mF2pLUngTzg8J7yPlzsv6U2JiuAOe7leX7+3Hrkjh0PnG7tBH8lNx1QIfjOZ6yYtC7puW0EOPGzet8N/DeJ1cc4QFLnFNdkUtMS9Nh8+TtuXPdQd3hmhZ+kowF8NUAL8BiUf+/I7F75aaexR2IrVXyoadyY4mORLSUf3lIZgbm0YYqM1Z4339pYn629LwBIoN3GVaW/Lgl2kPWC2JsT3c7+oUoAvszuN9l3HxattD64Ib+cYmEWEEfOyud51t6LQyWnDYYGOD2jl1UMMJlEFiaOfDVQIUgDdlle1wL7Fj9I2i+XN30Cu9f0xb0DGEdhsYLW3Cj1uF0TtNhVsJNiZTouNj/sHIh92LnDX47P5lTsRjbWV4NHgOs5Wnq2+LNrLuSnTKnAXQubnQmthHbGcVYqAsXNi+M+uJZ5yCebZk8xv9qHQ3YFkNbI8EjulejHKrTJ320+7fNn9faY5UMxQHeDipknmvZwz2YfI+PyH41G4HP3XwUPCh9oeLnH+Xe7qx9f4fuLHtBuLD/PvYE5z9iVfD0TAE3AOIBioNDZa87Xy4cFNv/7GjB5OvtdregDOg2tXCOpc3YcVLbn7WqsiHnApdQn3dH8WffbOSNXCNvZfoA25eD8HHYTgvcUeSvEKJu3mWQe5hZjmB/v+7mm3lm2ne9FeGsCtWKl1kBTK3Ff8p2eBYCFxIVaMsA+DQiTNQ+fUYuDecF67/AsK4rv27SAYjWf9b7eAP4+3qHco8adKQP0irdhWYAqFkKeNWOMui5YP72qz8U6FnSNznn5tFHk4kyLfPPAXfxWONAOD4C86EnLe7J2Y1923R6Pz500qb0E5SvQ6Okrh4Fml9zv2RBxFmVZsAIeDRFfpgLYucsZ8iLoNhhOSm1zl+DhUCK6z90zPzUMPDY5WX2M/rBi7zDwAZTHgqG/5zwTmK7zDeMCGcG1eG7cyitGMbsXuBNgdfLerErvKZpdXS+X72PUj+vZGru+ODcWBH2fijEA4J3fc412PqZW4B/z+Bg1Y+enx9T24elLEDbb+scTms98rmhMo6qA1S/rhGNB4/K1yFkc1fkd4zZ2a7GLjdPMJVhPn5d/RmHW5lvs4Y23CUAxe3a/AdrH17g90/vJgIUVe/z2taLpHFKXI7D6aF71yPQfI/ArjsADWP0VZ+3xzI8R2Aj8/q//0ydVUsA3OlubMhGIPscYiPMlbeXygz+VwHa9PF91Bb08yVLlon+rWZXBx8flTSZjPkMzgSqxI+iNaLeGTcnuCh5qzvL0RPfNpHhKT2VwkfgdYGhB8BIOwQ2DzgL9WJWZvvvPFayTHJMgaZQPGFlwRXD2wbsP4IhFsORBPBGwpTCxILlgTs83ghmDJ+IrKtaksbh5Bs4dIOEwruygS7okgDXmkE2OF24D0kzCRECnD9m68I6aOyZlTCSTYf3QGGsEq5s/5dUleEr7n6u8A3TGunrLR9ck9MjJ45GYmph8LJk0kYwtEbNkAbFJb4zeGLEF82/6Ta1bq1LSvYOS/Y2ZczcJJYxGO+w+Xb4r4/w+oKbkRFBh9gGJ005DpSWHk6NGVa0ZA8mUga6PdJqCMEt5CNZAom7ByScbC9ZH2YJt1Q5ku8A8tDMWD+zUAB3lvq6vfu/j822euTHhjrw6e4kaIZC4srZlkx3AQSAG1hxen/2ZCVF0Uz9TIFgvzA+TK+bw5Z0E7DA+mdDA7GZygfYKDfjKHe7KSdhp6OZeOUa684hM/t6IH2YjMAqfoWPtvL3GEyu5WMIsKIGlh8BNDO27PcOA/4ggzME80eZLWqOrQeb+8z2duI+XzbIEC3loxmrdv53vZcKhTD7DShwxmE3m5gPq+g22rcs44Dc/jQyZX1xn7WOLMMCB8c+D8GAl/bNftn0jyqZ/dcxd/S61FmA8B6yuU7crU/aJJZ3Ev5yfdrYesOo5g8wwkKaiRVjuvjnmJatTm9dBuEhp+cThvmFx+TLLWJ6dglwaGZz4QQY1UlDh2wU58Ta2adSB0AfByZakWBCwyhFGQmnH5HlQ1+QpIM8Z9d95EoDlVpmKBtnMJejs34T0Wc2keNj/PASShFoU2T0jdsieOAi+01FCzP9PkUpWoMDpkfx3RnT/TKZtk7kjez7QXeeIZ4eeheve7AutWGESPwDPAkjAy2H38mwUybghmA9uT1m2FFwAJPbb2Vpy5gbeurY28ff+KPPI9Ny677E1bXOseqe6Aw5S1lriJO/JaC2o6HHsTNeQ65TAJuHO1/j42MY2bkTnUQgj8UoxkSmuFBEIWGEMhjogncPE97M+XvLbDQoLefQTnYtVTcNE9x5Yw8DSomAhhH4HcY0BFkOoDKH46ndmN6Itg/Pb/VO776yLtCyhUeTASRrHvLNnj8wcgOy25nQHdPJn5//Lu6yZVQXC3VHHc3UMX76PU7wmaQBJ75cXmszdP7PxD4A7wF5xghYE478dO4+8W9sQFrssbgdYu2KOh7BnF/O++ZlVAU0DUQpdXmOTGs9wL41BKNt3+JNKhQGUAZgoDrbS8eQEyFTtMMakIBn3fuxummPp8T2FTEf0wHyZkhUyKfhmdcL5fkqKDMfsXe5ju3jx3CuzeMEmIY/N7t78ODc/xquz21H6/cUk5Su1h1IJNJWWcdiL554Nn7Rm/WoWyhO4Bnz3AGk+HYKC9hMrRlV9XDOk2XPUeKizgWdElYSRhDZHnMkWnSp6ExzjAQoQbEztOxpx7mwxgHQ+9IUdGxZ2KYAyPvAnxuCZxRCnYujjs/z58t897OMTbxw/1C8GasWSzgnl5yviuZ/m/85Zl3XQAMGpqLwpeeQppmokOgardxV7cq4vFieK6Z5QMx1GKsVgmbvEbpyTL5cbKhjOKO++LsX2cBZa3me7K7NyKsrvJJtFgPZFsFVhPDcXMIQ9sxj7MYJtqLuiVIXgCmusX+f049nGfcUQH5c/fr77eRbq32+XbyjvbAz3eXkDNLaHQ+NrgeHKc2MhxOZekV81VYExZk4AACAASURBVID67eXp8p+f3yVDfCek7WC9M7rZS3/xl//HA595ZPqPEfgFR+CxcX/BSXs88mMEzgj8u7/+e91ABaFeAiIlk6zZjJ1FnxOj62v28Y2rvJ+/IsOdHDWRX82WIg+ZDFOxlx1ypJ0AdDJdT1MlvKGu+tS9mTWTcP64fMBahIE0iSg8tpr6LMBf0EhEovG7INRA0AGuihgNIKsgC0jBq1HqWcIHM4zfrQv7pOPKmYiNkjAjt8EQ3uTEgArPNST1C/xlQo4/qb8ZaXP/fjqC1gF3Cb95wny3lsBGCjuSzzUSgTkyWbhB+LrH3vTNzDc0ZiQMMeYsr1yZIgLHgSt62wlSFJTzrD8AWidBw5vUtkZ2IO3dBb5PAy8ZxDGY82m0X7RBIk+aBBSgKZDs/QXGRkwEvMEA4vRllLEaviKoeCT7A9hqUAS4hI1CtgoRQvJ1jFmyxIg1e63hkk2NDG4HOI07ehiAZ20kl4xFhNT5NEPhK2Ll4esHsAoQAUgeB/VE4zWh+ZLK9mxScWOBGVjDvqCxBHL+Na5ynkja1vyKtejXJbOXObNkyORVud4XuHBnrKbPCxwUV6IhDJ2hg7SVm0pEkc9poH0gsNN9XNbXmORbUrIpDv6S7Hd7AcBWdlwMSdnpNsoSGnbvwN5rLx3+0kAQ11BWAYeRTLLITnwlAXIP9Z4kBTHrDnAWW7BEe80mluwfjz2btclkWWM1ZMMu3J63qemzPQNEzDqTAFbxVH62o3bAaW3SsnPgHQXLV/xo3///7J3bsizncZx7pmdmQ69hHWwHQyIpivLL26JkEYDDFw7fWBSt0HMQe46O/L6sngXQuteKaChsAnuvNdP9H6uysjLz9ykoWCRIQodOWh2bu30LrJa5V8YbZwOJWZJ2k28LNMpwkN7BPDYxyjNF4zVAVmw8WPcAI3YO5M+zZmAC10SJxBbQyJMILVeKC2XBVp+3noQONEmfyThMUMC5zGz+LlqjLUpwTnqW5/dzuuWfc54K5AVuDSAqkNKate65ZHt6DNM8Fzc2WMAC5qtMXFin1aR8HpZr6U7RqIu2ItrGaKxO8SxFiOhhNzEu/s5tVNDPQlRZ7GVwyeBVBiF/J1Obnb9x6UnFp6g0Bbsy1DRD8kvRT8ToK2eGGX9kL+z6rbJq2+XZ4lytK4UonNYzv8NCT8ElOTfPbwEx7C7Y68hD5Gdr6rMOM9uzPsvCRH1Mp9SCzZaKtE+kHZSQsAAB3M968MBU7mCcq5UnsSW+a4S9ioqM4BM1CIErOywqbZMzutI4nBUtCCkZ8wBI0XhHDV7LXAHSuu8B7FpQKmzKNyCtIzsZHVP0NwNG2BngnhdIZvcPq5n27efyOtv2K3Bk5FOuZQ0C54wa4OUD+7+GRAMiMS4AowLBRBFj3Nj255E6wNSs80+c0ZZ42YHuZQw7q2vrSVBtazpUCrBi1NZ7hi3peWIZtPIeAMvqpXJMVxdUaRJvECRhYKZ6Qp7SpULHSWI55X8GCGu/wfgV8ft0vFQKhlOmxZLX4dzW6F6HFAAdo6/ch0ZfeZ90pOR6VRvVkpijbeO2kWP+RMAZeagWAox/HjVwtJvCu8gxRPKAYkSlXNBTDUO25229BOwK8F26e5X/UPmFNUosuiyAVmjPH5flK+eGNE3XkVUiwMnEPwGYkXCRqc+GaReSHyfjffY2hXzMwQL+52FWNDkFVqtPnHdKgX1VEzuxbuI0uk4KaCI9U21duxycGzRIYZp7n6C9nu6dtPMTV2tYxb6aM6Eg47DZvZWnADz7LDFAwL4UTt8a0Dmn0NkHnBaMhTk+MgHTHdQx8spPPKCnwYynppPtFKM+IOA4ULKc0JxDGkS+jjhDyMKeDV4mLStgCpFZeMS8PTukvpYB7V4jX2FsjsRFWUr8d9nazZA4X2EkV999eabLSlLIyGGV9Mw+/xpGcj6/esXG1haUY3jFyRwpGgqMrjPO4UhHRRqjIO3pcZOosB6WP6Qm8lyWb+7ezx1Bu5CWZfn5r3bGqrt4/2cfgc81Ajuw+rnma3/afQR+NAL/8P3vXwm8EVGXNqJhEUCm2l0BVr8ebss3r8tygs11wEDmh8MN/UvtgJ4E6gmyb4RpCboeyykdKqpLLsvhTkB3ep2XFwYlMlJJ5kmcbZFNIhjaU/CeMxGa7TzTNh/QLgF1gppEWwlazq8zIOZj+apGZUJyAttSOpogAW5h1Bt9JexA296dYNWADVMdDFB09IWtQYt63tQ2RNttmhDSwqbJQAJZ4npA1zAJB9Qp9cNwSfAKVo4sCvuqZETKUuJLl/M9SUONImBD6Qr8NmgyapRES6O77Y6HFUMwPj9DWFMfmE3LkSQhgGdkHxJ4JpGwjd78BgOIjhmJ+QA3bT+W/TNmQWXJ5o3DvAoYRyY3+qMmG4CSWwoVsDRGA4/ldcozatJzThsuwa2B4qNMWVlmYXUlUdN0Q8942TICjiP5EDA/plZdU1lzYdCGEVZWZhKDe5h2YRGMxtcA9OFRiVrXyM2kNSBIUxjYVnmOtMEOSKauWNfBMQBU5vHSFnvbeTPXJleywW0bFBQIWyUgEkyGLL0mpeZv02ouy0H2hXs1ewhwMOsQA5Ww6crOqs7xcz3SZG8yUiZsIUiKJF2TrAHWrU+oUZZrAeyqrYuwOwFC1OEcVrjMP1loxUTbqicLkTQtnxEAu0bD7AzWTVtPawKjDEhZGHULEdjMGaQ8gyxzXeXjHs5x0QQ4cxVDI3VaCxazjk3KABxeScqiyRkTiIwP6I9FIpK9spQBeDSxQV8Nuo0sTMBn6JlZu0qAACxlvTEwSjcgT1KdUgCCnpxArWVlX2DTtTV9Fe7N+OT9hrlt4pVnk6ksi1x+cj5nPYRtm/UbIFNWMKAfII9soYwNesKAyrNvBBiTvDs2ZSQCJKeQc1xOAcXDSq9e7jcBZjC7EWQjCc6YtM2V5B9G+jDRyuysvAbgVBlfMpg9iEijawwDOF79Rt3Dsw5NNjlHSbpdnzKRBXXUzvaOyDOzTx7VuiSnH5bxWB5ZNAEI4KzPe8gWt2+jOqb9c1r1czY2Chaw7AFaRqP/na9qW//GkgxgWh+WjBy6j3HQ9tlToDndWzBJgs/5I7s0LdXoJfMdeQbNHzewssCM82AB7xnWXYtPWUzw39E4yLkk9zOyGvk8Wd1jRFhwuuAE41MdzmllzvzS4o1kQb5LcC9MvvxMWrBZhzmDKhMTeZloR6LViMwMM7Tc20GQb+dYL0tLAx1ZvDAvC7RaPHPMMrTZ7wonejnTsttC4bBg1ScUtNaISfmaxCu0g+fcRZ9bAApN67xTwUeKFZ3TjG/uUOWE1Ha+3LM2PS/YQ72XDsd0YgQAuurojUHOmbsOAJi3gvPIvhaEmT/b+Lns38M9WtuedcCrmbO0uq+21HtyfFzjaS+3Syh3GWfd80hxJOaUFBxgZjrR57YVpSPDkpN7KAaeifMe63H5iuCRxQBiBaQK5N9ipBgTpjKFJ+5IoSjPlo4NwbysuRSKvBc51egCyjqPLrRsV/Yz0iw1WspqeVjcYgEn8IGF+u4qEWnyntQ4zZgiazBzzBqo5mYkEVKcfkUqKkNwyvwnahXszFzeOjask8YeFH0LAi/P2/IFOQAtKdPiDbNzWOxhwU/h8mEhJ/ucMUbPU6ASqQKKxq/lnHj7qUwXbHuK0p4D042VuUxL+TDKLXVZqKOIzZo+dy8Yz2rGZNwG8zlDH2IFMUQLmoxWWcbUgXO2G2slLkcaqee3ciTRfm7bf+6KGm9ZcG6cWmmCsDAxYmwMQ5xMmD9sXIskGbtnxgUpA/Wws05PdGAZ/1Hm544zLwjjfApjj2OMT0/sl8tD7e2sXcDxD7E5rOT8flIGltO6PCjIvGCs5r2y35BMoaZiV0wMz6Zln6MG0oGg9UjIUECiAPdCWzU+AjnzbnQFJu/4KmOZgviJs9piPouaNUIEWDY5cVi7LpIDZb9EZ1zDVYH3EEF+9usdWN3T/X0EPuMI7MDqZ5y1/Zn3EegIfP/d74mtSEvL6goTMJqrAHgEETIQvyR5O6Sma+AmmzKV6wRET4OttFvCYBEgTZBDOzMkJ5Pyd5U7pkCjA9h2KlhstuUnWSDRaRsOjppl+ySwTbWW/DugGUKiiRc1IAEgQbeurMOChBcYkYK9UwOHGUeyaCCXpCqgW3u1DGJpg5NdUcmlvkt1jYblSTJjbpdnxzCq7BsCadqHZI2QAwZQhv2UAHiYdiaLJMywe9NmK3MyrXUCGH6qeFFpKuPmXQAl300yQeJcsGEYV9WX5VlIQGvCAIhmYDfMK01ITEBJ9D7o5CZKtw1smj5lg5lgJXlRD1Fncj8XRQBWUeazDJSy/wR3TQjy/QHTR6sWSAWSnrp6GQlYSGiZCrTQSvt8LF8KjqiFVdE9GMmgSqwPn0jHc5i4bfMDqIneXAUhNGpww7BmJllv+6AglsAZrOfIGkR3mD8+18HaQHy0vVwV+ZmyQApCJIinLDGyAvTMqRsLiIgenvIF+U4ghmm9G03KsAFBGfIVqP2SeAQ8x3WY8QAO7hw3waq5UMZma50vAxQgvUxgx19QbiBiCRNugkIGprEAa7aJjkYkimiQJG33ltnxBnMAnlmG0T/Wfb6HjEl+k3eeoSwlEthqBcLALHMl54Lg28iFiMCQgCGEmHWT71EaIyZuMJALFgtQO+WwYzxm7JE1kyoQWGYvrDiLF506G52nhbSMbdkt1WZE2qFttNCoBChekeuohIPA+rC1C0ACOpiAj+Yvwgg1sqA8FDAiZ/ZWuCkLNVrad4EUzF46l+7zN1MxZlJIxQA2yYJVosTpDmDi7wuIDt+wcJydCv182UImtY6iZ4T/VuZaz7VK5trsOuc8DHkLFHGrF4SV0Tu62jmjUz3Js1p3m3bVomFt2Wb3Vc+OzoUC5541SmBEloN7gTtE8MFZqGQBLLCACTLISf3ZXlsZpOfCmKt8cJUvy3FATe4uvmMgMVu3KRjBBLPdM+s8xRiBX1mMGYP1IRs+8jNJsNXMFNij06DMKtZVgLtD5EvynPSCtKCnVi7sP1f8JsUiC2rgNZE2XdVzXwqEywykDLC1pHsqTJt+76yu0YBqiREeAKspElguYc4CGKYIyi2R+VE90gLUaDZbdZjul4xlil89ePgftYrLuK92K63HZQtSIG3MgQQLuNyYeyU+0bBPbQ1uiw+dDIIaQLScIZ4zYeAx/hR431rnsTIC0FrutP0CCh3DNJalhq5mzzFW0LDZmYuymYvGp9C77Zyaf43auAWK91h7KLtPKQ63ADXyEZyXbPkedMRvAf5d15zT3eJZTxpnaqqJpWLPfoD7XpQj3xAQE0ViJCUy7lgCVlc+Q+qa805z7wwrOrEe+wNjyJ6R0y6NRErZpDbRID2AHjEdBsacALNlqVOKQJfWe4lzvgZBOTfOXNiOM7IYBLoBCF0j3MntlPBO8f6rsIzFuhZ6ct+2waCRtgtTLdyNc2nvwlb4C6CeLpET3Sh5bwFplKs14qKwUZO6gpFKAFhosTAa0NOzRkkRO0vcB5VFyH4zpPTuoHNGWatW7YwrCVqmyCRgmLcOu5cYsWfhsKuVdPH+UyrHMmvWioVFO4uimQrAD3g956XrXPWRKUYaJzHWiZW71jgP834PuzeeAWpb3sPsseWAe4gfAdEfj+UCgC8IrSTIW0whQTiAddYPBfno/3q29Dbo+V4Qt9IqKU0IEM8VqC5qfjedYL6bnWV0rGV2Ii2QO2y10H553Rj7jJuGhS3C5XdYK+msaZGkHQ6RzsrhQscDIUN1+lljEmL+8m/+dMdn9kx/H4FPOAL7xv2Ek7Y/8j4CMwL/89v/+5K5qfkIrUmHKxX7OFySp76udEanYkvSVHTxlMuc3iO1UXVjh69A0HKn9VMTn/BJCVuqfWmeHx0zQSMZgk3CEI0XkoQclqSCQEImyXW5L+dUZskHArwlCQ5UAlS1RCsw5JGAwegals6SYDv1a2BVvj9AZRhtCVwEtPgHLbgEmUkuTAhInGGxxNjBSju6XFAxg7MksjcBgYsRxlGMWUBETaIGsIDZU92rxPJJbSNFQKLaLkPeaXNUPlmBBxvwWTIxJLtllhL/JtACiDUPlF1nSy86fmWmhpGW0aXNtskzFf9+bpL7MTDCFqO6mT6/4KCas8Pmy7wbTMeQYFrnBbvqCjCtg81p8lFhRgomaHzmc4dxJ8i76RkCcpl8bu7GBWhTmU8LXj4tgH4CzCQ44SHC6jKvalLeuawjOG3cz5gKODdJKsLgmeTqVLYMhQUW6nl51H3YWba1G9ao/ZcMEHk4rMK8kMZW4xQ/4wH4WFBIFF5jBUDDyhLA0mgiIrBaOGpI2NWOzAvKpNWEynRIQVwYjdKrliufLVC94Q8FDAH+qoiIfiTFEAEcEineQdY48/W8eWQ00QIwaIsrxYnKEpB6Akw5n/lxHM/DYmvRI0Adnt9lLI6Bk2PkmjPBb9JFli/alnXCHqP4ICiDPEZBPhNhf9adL/hE4sWCO6kVewyb/injLWyVAOtt1c87AJq1OED7c6U4zARNmsBkq22qhpsFK6HzH/8TyQHOG5ySC0NmjsjiBBCXZ87dFK4GhJTBNsj+W8POBFDgTxMyRTrCgNRdGoC2rK8RW13vFoxyTnCUdqyZi+p3BnidM4bkrWYZA65y3lX+BQYx66Ht8KMjjeyJTP3oUMuG9p8pb3HmFvxmtDgPBGV8Y35bFg/3TEDHnoNlkgsqmCwH7IBfOtIdLCK1VHjGmoPx7HWeZlmxXjRpFJju2NdoyRb3AD2RishT5XlsdwawGp07AGmH1OO/ey6sKPZg28TL0hNI3+DlAvlvYItx89W919BhzjP4tmvOXV5xXaLoy33K/SQ4WXGZFojyE7SSLAe6EQoLU4woiNZiEXOV+z0/wxml3IjjVLYwCIWMe0y46GoQzJRV5/q3sFbwJGuUiorN33meJ4CDZ2dLecK0FDpkdQJgdC5nV9H6XO3roGk9GTbmeIoz6sdabwEUAhTPvvAc5q6lEAWCs4F8rD3mMePVNnXW8ntUcxfm8zVrcr5ZB6kDYhwn3AfTPmcPMdHD9bN+MNAEGBRYnHUz+qqMHwUO5TJy5qBuT2GqgD7dKbL6hkWd3xGTEYblJI6GLIz9KaaWIc7PRRN69nELZTU8gylL0dNYLXOk7nfB13Y0jJlWpvpW1rta5naiUGPn7FcPE71w2HbuCeU5ehem4DiSKsgfODaes14MvCtatdl/kazqedqiJgXxSnY4F+0QUoWeGIDYiaJY2KHVYKZmFk6ibe1X1q/Mfc6AEgX6GIDHYSZyf6EJahs7BYEW95CGapcAK5lzw311Wx/L6Xmm6+eZbgXrtZs00BAZMweA3rC57Tbj5CA+rJEZhRDjyYxY3hklkVf6yby/LAC2GyB6uBnGtPTUDJZ3cMPJGk2nQrtdYKPWuA+gNJPdYmaaUcJiB0wPUF15rOxTonoKvxnHFq9mzY7c0AQnudtHJh0afHSgXaPenXatcNa3kEw302PBmDb/glZqyAzpcEuMGGA/51jGNpIIKdxkP5VHIZM8HhHLcqunwwUzLkFOTU2T93iuYlCZohYAvjFFOqMAShlnJSumG/ARmSEKBWUyV65Bc14LzOk4yb1NCWIzjnPfo7fNZe3ZibZ+XmY9LUfOFOWKshZ++as/2/GZP4q89j/YR+Df/wjsG/ff/xztT7iPwL85Av/j+3/lCh99SNvO0+JfEIogPcFYWEAG6Lm11bTM1T+6nGWUVFwf3URE/G2JT5tiAsAEsUkMh6lDW2GSxYIQAiwyQ7YWUQAWU2sDyICnqZp/SDxhkDXMgrG1LvdU/Qty0vKVFpm2qPEdrX5ncBJQbdXlMj4IV4vokEw28NNl1pY3nZtT8b9pmGS4tTGzYOQSBwkq0XIHk6iadmVOGeurV4dLcj8fl91pN6c1iMbfZuyFHCaxpK3IRIuWrARvaMSaEOQ5aSNPu3BZsoBcTRFUDkhCmACxrYS0wqoJKlO2o1R310Z51ZUS+EJOoM694Fe0PGl2ALgzqTwSFGWKJgAu1EI72AcAhGSxkgUMb0HNBNaZT9qkYWTY7kZqDxBf5knBaFhbBQWEBUxGsnTgBbQNP+Nne746igHqYEqE+dB3Y+SjIRfNTAzJPrSgMp7DeNbpV6DcIgNtuG1h1ThsmJ6jB1aDmQIdA2b/GJwQ1BjYXuSijK6ydEznHR8YErQtZg7hGckcQeNNLduANPzfaLfdsQziPZW1EKwXILHdv+gWIyXLWR05Ma+24G+MVdcPsAXtdQJ+zB9Z/+xxx9at1xBjnKDLyt0Y0G0lzMIboCTzDngxre+sZVttA+a6y/qdKciQBN1oWb6gHde1OOZAYZZsyYygHBKdBfEEeE3EAP/LhkFSgeS5P8yg+P+FZc84lvUU4JxCT6VRAgseaTP3fDG5LeO5WsdICWwmKJXbYH1rCDWWHWkDdfcKoABRboydFjQ2lpuO9OStPStN0G3/BUyp9nIhm+otK6/ixAk66aBdhiqLSMgffemCfRaMhPZk9gjApOBFuyYVuPeYLulI4GcDUCm5YsFOVpUMQ0tSfB5yek2KWxwANh0G8+ABpRylFdiCj/texpBMxCT0tAlXwkFw/VHZF0GIgFKs45ETGIOz7dSad3f/zQamSCM0tFDThM0Z1rNgOgBLwXpY+STYIvl5hhFjkPknl9+VFqDJhP3dwp47IgUzesoFSys10eqooBudInP2ez/J8LObZMaG7orKIOTtiAkCKNK1EcmeFn4ojLzv7JF7keeqtMowg7eApVqiY3yFQWb3jUZXMtfkDsqMy9hnHCgUoSGa2MURyfqgk4XroaWWapBrYDf7rQB8C48AYG2t9oYRegeozZ0+xY/K+UxHAOu8f69ueMa9oAzM3sgPBPg9cJfACu+anjFgHDkXgPG9/WCppqXYgxKoqQWo6gTJsGWvjV547qqAQHbLtA623Wl2Yzivp0PYtZ4V7LcCtNSRa4Lp9SQrj3MFlt4Yn7ZzZc53iJDelZ5nsiphnztrgsJznveennPBu6S6xhSjlaLB+M56iecsF6Jnac499igSAr3HKKYViO26dD97X+UvNakKlG5ROWBjzqgUpAMIbqfVnA3VPb+EFUwnUuQh0o6tCZZdM8pywDalQ8iYzMDKQmHa/dNhka6JV4FVyNvytGUz84zpqHFujZ8FUyNsccUwarof0l3geLOP+TD1mSlkExMXWKXQ73pGSgXzPvfQFDkoP1QbX9msnI8CnaL36j3ns5EBSXt9irEpGBzuja/Kkh1CROVV6DZq51D2LOOMYVz+nxrWgP6tVmmgFsC8l+rIYwVcbIwRmZawVQNSGidqaiYIa/y+7Zt2503JOVI3+a45M1KIkDjh2gXCbtyZXQnZYFi2LbhzJ6k7VgZtnjXxRVit1W5l7xuDzr6iyJbYnX3mz+bv8uwp8KekmDWUZxrpDYx5mTfvnzBu//qvd/Oq7R7Z/2UfgU80Ajuw+okma3/UfQR+OgLfff+vr1Sx7YEL0BFmRvSEVlw278nJjwmK1ELDoIhgVoUyIK0YTqRFPwhJfveDIQtapQkmADtDuTHgJhAhiYUqCHCVQBYQKK1PCfpOJmHjdCvQkpaXVPZTmU50EnaZbVwBBMKYjC4nleSjTvOAwPcESQUctIDd2oqBWvjZaR+V+ZFnIk6piQLcoAKttqSWs/Ghes8YTpW5Iv22MhnIoSd2PADg0MJOeCqjxmTedjoxjbRJCmzKeFDza1qwJQIZ5AXUgIlX1o0argJ6mj8JrBJINwALqPlmn8QdvQyYstIMOusqT+IkOGyeIFgjYOV8Chb6TgSoTczuhxhYRftpjBlqAgGYOc6zthcuqPvKKmQcRn628TOhPglGtPYyXrIqDWsvNTyqHmqSmuG7ocmqXplMA1u6kpjSVlX6E0yC13O5tWUe72laRU1ugT4CfDMJ0YETQFBvUPhK52eB3WEK5TlhOWD+ZKqk+7N6nCRItDvqMhwgy1KF7uS2KxfUI7caULN6hmW02i1owgCzDWC9TDIYh7LXlOMoe2wDVm3HRe82E32/ylgtG6zm0q6BaiW6/qrLSLK7wZZNhvodA8NKpK2unmlz1gamIJUFGbMp6x6dr7aYoo8akK9GUCR9FBPyPXHXKYSIfqjA3AZsgvlxCsmEy6ul7R49tPCd0/Yp55FEHfaHBmFWldQ7e7dYjqyFzJGcj5oP5bvLCIKdKRj48R9ZsoV7q2Wd5fB8RXMxP3lbDlkzFGAEKlkvsKi7WDeQv4BI2okBRXrOvfRCTucBY1ZQlWVkj7vnQft8ZVvabTD4KGdSNSLz8461chTZOyb2JvgjrdITQo1K9lz2cXQ488A0Arf5M8YsgotzkuQeIZkfyQpYVcJmHDvpphhmbgslYxyXHYNmd1m9qNiS1Ge7qH2Ijl4/H6ZucmwKG65FTq/Ni8ozL3+euyPzwEyiLahkQLoaYBH1I+anBcQjSyNs6Fq2nRWpkbq4v8/TcKq8A/JvuW+nqMYID+t3OhRo6cbapyBrQPjh/2rKRlktwB373zUSNp6rqZI+dGWEOeac2y7scMDezjncZ8etGtNC9bCHgZoODm9CBDYwdoQVHEZYnO8L2pdrWL1V23iZTFpgy55u4W8D7es+TvdF1zuSA6Nz2sJu0T/WiQw534EODu7VOnx35aXTJkaJ5foJCB01tZlajmBRx87SXYuW6jqqcTzyFxYNBfXbUlB5GOuaFnbUZm/8A6MyrfXK4Vx5R1c65YW5SzEM8ztTLGWdPK5qrEZzvOCz5SKfV5PFFgXk6qKTHOkftKhpnx/pip4fw96ksDadJgVvOJ4DNilflHPyEP33TT0gzydAf87awmgpjO8ahbKebVN2KQr855/AquiDtjiJJjZA7MQUzl2AtnSVAO7S1SJr7+irNgAAIABJREFU1TOuHTzdNzwncaBANbELBTALMRvrEXCwreZlzcbYM4z4MzGI5lf5x3eV5Wz7iJtGHnPW02hv5nfUGFX2wCrenBGZ8zAiN234lpUwVYw0DbI4WSPKSWFkFQQx5lacK9FmV6rBR3EsaCRDqz6dPcZyMFAD7nGqhExwX1YYmBbCFP3p/ULMK5BpeWQKedVAZ72pR6zMs6aHxjCdzMpb5YyPhn9eTSMmYxb2OSDu/IJrrzBtC2UrnQ0B6adTK2eFhl3V7+cebpcLjNkBenPnWXAhRsnP0aEUmZ/svfY0oCqVz7IIB2BKUcB44esK3Zi8Qt1l2bIcWYWx0cvHtLFdYfnze43NYOGObYJnBDFbYoQA77l774Lu6N/3ruQdW1DOCZ0iDBkCXVcxOFw1zLpHL7asWA5D4x3uMMDkw/LL3bzqj+Ku/Q/2EfgMI7ADq59hlvZn3Efg3xiB//7t718JtAGPmmgTmBDEhIUVUXVVpNKicioRj9aVRHMxECBrqU4Wwv7H5Zr/bcK8RBuV1j9BIsEdtTGTpCW7NgkHNjSweBiUwgYrS1F2oVIE0aJMcJJQIi1U5xhdVQsL91uYd7IcbHEuywy3dxP8aXOSsWDwPAw5kiCqzdV7pcFRIAztrAaGhDKI/Q+zrrpNTW5gsBUUkE1hu+DpeG6VP++pG7mt4O8AdVifAXN8o8oVNJDMNxl8FuNMYoc8Q9m0JMTqDd7KYgLILIyxtZfDcCjztqxSWGnVoRNcMDnYGFxpkGsLW6JsxrBozLAoNLBI4hQQuW2DZaU8WC86TFftyyB4+aHDJMONJH6S27aaBQxbAaCSkLk+BQvX5RDzjgAsZZ/obl3jnq1VWNqj7YdJSj6wlU2hSDACjqkh11ZSwLa3+RNJNy3zYeElYS3w2RZgjZ8a/I/+V+UhAFgCeE+rMbpw87MaiwAIwEYTDNE0QaBJ8NTEX1xstB+dK1qYARkDGrcAwHcYeEOsK3Ae0Jd0IaDqS8Mc09XqPZbeaRu6pnOWAwQXXJkFA4r3olVZQG1YRx/by1nr0jUrUyEj0PZ8gQHfUdYn+6ZbDFkLwL2ReHDsSBBr6iCzukWErYXf5LirpcBqmLYZV3bhKGgKGj1qhpECD0nzAMiyhmCSweAs674eKrZEyjICwH5DLWUnCRIJe6jrnC9YYbPZRh1gVVZ9xlFphgDlmNxUjoMza9hqZYIHpEDHjWVQ1bkYiZQBbnJtgUOtZMdb7p6JdHEAt3z3njIOZeVEp7CyB2hMdoLHSX72q+dq9qosVIz1cgcE/wa4S548ybGHGjBkTX80jnLsR+MyTC5bwlucyF9ioOb5JHhqSzcMOkw9UnjSkfnwCLuoyasXS4sYmrTx/hBvmxh3XIexLZ6idI4GZ+opj5nJVhTiXaOZ2CJOMcQqx7yZxoBVAYxsjQZ85fwSONXtfFjiPlcm6hnhkxRB1fuwwNVClkBb9nFYbgF3vUdpBZ6WVSoH/nkPd8+SyhnMrane7LvlGuC1sjXTb870DOCOtq3rj84J7gVBuY8M4+caPdMWQ9BAdL2O0U2AT0HnSixMGQ+GqD8nsOQcFo2ki4X3oP4gAMQbjpxB2Y0wEmHKz7sJWgZU4dmLeHtle1YJMdeIK4XKIidqa5cpSNGn59jsp2HM19CGdcbak9WH633MDtvK7Yt7OnC2dIpSVhWHzg8qXZIWYJlu1ak24KkZ16z1AF/rkjtXHWCZnSNVIUDuO2766SOgUv1iXyl7JABp1r1gOL+Th6pURv49dy/SDS3yolPd9Qfw04KWD2DcyS03+qGi2ct1hUM8zf8w9TiryuBTS/PNw/dbambE/Gtu5/1eZiVYaFmr7TxSYCkfnedIPCmwijFRJDc4++SpgnF66LK+6KRqR8Z0CmW+ArJGH7WrukXpkfORA0rM1ZhPgYTeTHRMZB16J+RM57xDLzzv+NTArkVFb62J34xnAHJrXocEReeI+4NDPUvgAauWyKFyPVc+F4h2u99GDirxyhgnRgrGsXdtuclSFM4+IoD3BLIfTkC1c7zVHcADPfcnpvG8D1FDQ0fPNQvlxIlMXYuwPb7Unn8st9d1OcZUNPclcb5SOPTbAFIrOSXjFDh4k5vCfJY/Neb64XhV4gmTPQ0WiZJ6lyk2Qyl2uYexGtO6gvhER+0Smg4rRYC9UwC8oS0jAmyHzGgT9zTOO3LehDBBXdeiXmLkSHhRYADTLls45xaF2tyNie+Oyy9386qO5v4/+wh8rhHYgdXPNV/70+4j8KMR+Pvv/s/rUiZEHFxjlhRmXlr44e8kGThaHcWhtNphJkDmM7SS05JocDwMTEKpOGVHjH/aqqvDpstng1WC3ybMaxLxJLcyRhOo2coeCYGCOa8LQe0pLfVAEDdZXjiqKlUAkyTB2ejcNYFU5N5EJEwRQEGiOkGZAWTyHknICVlpw7PdUgaEFe6wsGBAHY/CgVT6Ze1ujAg0Clu17/gAbn1okU3oeYZpMMmxP5/qeDQ/NQOQ3fmmk1mlh/kGIHZYDojHjVGQwfWRzDJJe5gQCVirQFdGD2ymrghc3gv2yA6Q0UVr4oDgNfVSV6x0UmI7W3FlhNryKx6eHxRJEUSSkathhRIM/rQtrNEWcy6H6SA7iqB9nXbnzMmZ5FLX+CSgYRRoOgBwPSzSslsG4NjAh7KoEuCaXBc843tjFpGYVX01wFTmtkSVApwmk/fleRfoUTertIYyDNERLegAmEQ7oEgA7MdpqYcmpiGSjGwTAOdmdOzKnCk0rgmYoOmYZoA3ZH0WkIanyGeaeAXekhs0rKpMT0DM7KEkZVHdzTfqUCyvIwlA0kkTvrCeZK3n81IgUHKB5C1LMJq1tHS6zgcMBqBm/chwEX70OWA9FhTLd+CiC5sr6UULF01KwPnb8gdQytlDM3EduGVpa1Ai88R/TPaRfcgYJKksgDOt37KLPD90YS94Xm62oFy0EaWvY6BRIGacwAdADttv2gZJzvmsnGtlG7LHKhEC+BBzwDJE832ihbbE00JdYBXAJudkKDgyljQgKZhUlAm9y7bWa3ZjYgeQt0Hisqww6gAQG9DGvW3jq3Nv4cS9SsJKR6WyJrCN24qNaV7PKpNgED3+HvbVIUWw43LM1GB8VICFxLGM2eoXuufme9+AGYZGAYM4Nz3PpwAkk0pwLPOJazmyIYFm3EP4wQM4C0nkrKfQ09ZlzqiABGgTCmaEwRymXhJbzGxS+Nla/cuYq84yX1JgkDu0IAz3au60yE4UeIlpkUWSMSP8oJnZ4k+RBzsD0H69qrFaExrW9rBaAU0E9UnHAURSgMo5ljsrF9Jw17sXyyTbNDnR+xR4BHLo3ZDPAbBB31FTIma+RbdbjKiWY/XPhYsoGJV9D+jAWZl3yFOfBEF6RiJxUNByQKTZvzKn50QUMIHB96Gl+7zJYET2Rg7we/tXT7U40PHR+duAwMoZIfGQ+0RQLXMebUmADpiYhZ11E/L/KKxp1jjmR3kuoO/eLRYOcgYKJsFOrswD924BHySHOp60umOO1fuTlmcBRdialW2hiPWhMMe5Eh1sXr73f9nNFutkIdppcoe9GHZ3/jxFanblMYzNdjbQfm8HxEgTDEtRmSbPWCUKXsvhVKO9FMB7jyVmy/qB6d0W/Wj8UsPK73NXBpgVzr+uV4uWlTLI+GPGR+dNpEBSOLDbKj83WsfIRnCm5PNyrzwouucMegBET+VTVug8c7pwlN819o2OyBQdRz9zS3hrlGkxyTW5Pk9LWsjzebkjxf4Tq0ykOwpLMnHRsR+5md6BaP23fR1d900qRxhP2DOyAQKoOdcpWIw0RU0uBU4zWyEt6F2f77vWp+AAML9AlMh9TTcBnSOVc2nZ9HUPwzXjIFCdggfkB2LaOzHwM8VY1r/7C8mHntlzrmk42QI3V6xFAroKGMPJJSYwCxPUwmieVUmAzHfjlt7nHE13O5ce2a854x+9qxqTsi75rDv3P/dB5cLQzG5PAaSPMJ4x8tI4jHO/cX3mtw5i79yi8kopkKRwp8HlYXnd24VDE81bnos4GgKIhmhyFtTSD7ki3YFhkmdtnwIW37JGjYFyPNwo6OUuf2DOlji4PVLVv3Z/ZK7+5td/vuMze76/j8AnHIF9437CSdsfeR+BGYHffv/Pr7hUJuCItlQq2BAN0mI2hjnHMJTosyd4Ql+UViTbaBLwyAm1Aj0mL+tysXW+7f8EtyTuthvnZ2H6oDla3akAo7T92CZju40AhPy5BEhpkhHmSWByP94ayCUgSlDVNvEEHwnSCcgEVlIhFlhJUoN1gcEvzvJvYJHHNDs3mKP9M/DktEEKG8moUZNT5CQJeFtqCxjQ1j66muWRTQU/IwcgVJap32tLJu1rYTLFkAnmVxLLVOFtS7cpzKAecIf81CRHof3R4FTbDS5UmTAqo/X3hlML26CmCAUmkuyFTTRM2mjG4pENo/DDPmJNqDk7TKMBK2VLqPvKeFUvy7bLGtu0mh8mnPpdtmOPgRCALJqHZVIAkhic+v55N7Ux86ZZIUgFYLZQ0GWYW/Axwhqq22rX4jCgolmoSUNaJ2VfAG6y/GTn2CyXtWsbbRhitJJN63QTBxkKArJIZMygdX2ZQLeRdpI+8vcy+KoFXF5WE3mvXblkU5wQxJaFWosP2pBNdOTkyA5/myUN2Jp1mwQ3Af2leoH3BXMjzBoquZBWaMA2ny8gDUlWFiTJaP/hj9IeZ9Iic4heTk0/qhvKmiIZCTtDwFkurGYhPPUw0thn7mELOGqJBeBLASb7AQZaAQlWPoWVArbdd3bavZND82+ZMcAwQ4DbmGKCuiXitkFWDU3BIN/Z7nM/B0aY/E8BGliGZUU3sQtoi2kS4KBM+YAYScjRiqULwHPWWXVfesbYygozqY7ZeQxd0y3q8J0Aa2UmUmeRaZmf09Bs2sLVD6Ql+/nWLxSAAJFQE5oCk+M3sgKY83DmyJJWR1GGvTzYsmqGIjcctLpmz5wyhi1I+Q0DLmrX52m1arQFSEwjJ/dW/j6sP2G0Kjdkjvvq2afYlaX40nMaFhjiIe93ZvwCNpTJy5hSXBqgxvtrjVlJXZ052sZlvuMg0/ihLIG3TluGh+2oDEUArPyABtsBxmcH+Rz+9gDsoyebRwjQYBENFlsBLcHsFqkKbND2zbil3dzfETxXCuf9jwxrDHE4iwvkVdc335E9KWPRl1KnVRbfaB6HFQlDjLOu7DheQwY8rHRkaWoyxbqSoYgyIOs7d/gJKaK0LfMkHZoBVuELV+vXeWrXRE7iFExw2bZENCxYynmsuwJhsME7xgWhAowBaiALBOxjYZBCbD9LPBVQPmMRECZPT2HqkZZ7dRO9M2rM19Bn9sm0P/dI6ypppRp97krexOQPyZryz2mn9jzIV7xB3haSpxSXWKXmO4JHmppp1OXMH5/tTjjekcOB0fx8Ll84s9MdJICWggQdAu26ICJr67m4UNdiQLa4qxfMzvmBpncKEC0QZbFMDwaMzNznGFWlWGUhcfTnMSEE9A7rXNmVzBcd1XSclLmc8h4Ht6xCZKoSg1XqQ/aknUX0XuFyz4HTLgfv5hSoc5+kcKB2ZQDFOzEAJcmyZQWrZTsSHzYLjoZn1s/IB3BmjwFUzybPtsqVcGdup5ZMxGo/TzeN4XNb7hPD9SwKsLo+ol/s2XFrEZybv+zQSBb584J0FJBY11kYAVAfynGMkRj3TjWi6SCzI+24npcrd3bGpfJdXG+j46LcAkVB5kQWJRquBZCV8WhBoqd5ik3sk57TRgvtUEgeMCZVccOCOFBfBwz0LApwekIEsXNgveddA56LXlJwZU6uxuZIGTCqEg5G570FAbW/Eje4x+LTEB3qc8DdJ1FKZTL8jKzNEFJYy1QayypHsiJjpnzO8rwt6+m4rHfPn+Ra+fH13s6V+BAQAN0w8UNP+3mvpq1dO/m0FEDRv61Ous+ZApv3tKazSlT86pd/seMzP7rj9v/YR+BzjMC+cT/HPO1PuY/A/3cEvvv29y+TELUd45QJkJDINdXtCsiHaZSLnyt+DCWi2UZgY1APGFSGn0YbYQCkBe2+PI8aYgUoNHZrEEfATPm7JgQ1s8knE5XVNCcBJ138+X1dmwO+Jgh/pm2H1vUVhU412xLUGQgq9z6tW5LIEpIBrI6m5YAXBSuTbwFcfdD6CqiR70lCBT9zKLsEhkoLUPFuGJQwnmFMGx6Js07VpL5lZtji1PbntilqbFAGE1qZSdoK8rXCj2lNhjssE1oebY2WIZfko7p/Wwpmcg9sE4ZCk1K/6t0GBXtgWCfVOENTEaBK59wYQ0UGAj7i5gbv8wo0d54UkZSRWkabTF4BoZmHAAoYCAE2mvhjdNY25TTljRlMgkrlDPw51kjHExasXZ/MHSZaNRPJ+p0kFsyhwFOAYCA1klDZtsfXTa1MQ9bOa43KqkMIm22MVACkTB6z7rYWwSZfSQgyphcnaJtbQX3B0bBKKFCY1wgwlv1BGjzu9tXtM0Hz3aNxiGSCWe5YJtdISkjDZMqkZfu5zjVECUBrQT1BlbQJ1myFd04GIDAFbEZCVjCB77UQw+/CSqx7LYYTgpew3ctM21o2m5ycy7YzoKiOoKMl4w3Ap1ATzx0Gno7SSY4C5ASUtHjgImiqUfavrERGqK2havrNPpPFNC2Bo1PL57Vlc4Br2bpvuRTWNprTgilw4ils8OLOxwBDBdqdOlneokauPlv1KfswhusY8FVHr1/hMtokQWwnlxksk1TmtgAq4NE6WoN9x7YSDvvMkpWs2ivFg7ZJBopAU7GgakEppUM22nEZyO9C1MZWZ8CdC1rcew6z11txSIEj4x0gzXS2e9pGU37P7t2ymCiaCMIExMotlOezu13Gehh+GjDK5Dx3HigwwDpUIiPAaroqZLm5F9XNbA2wZ+q0tIfFxt+XIcsWgSktsDMgX/buuTqx4C8FLzh3arh0dmO7Z8YoaAPn82MZLZP3rWwxOo4wynO+5twYQQ4LYADcnBMtdsLuDUCQokrSf42iPC7KuASgcf14N6OYaRGCJF8mfaQYnB7fF8Z31453m0VMjYVc9GpTVi+DDe4dM+9mgcLiFQWY8qlnzyho4T/FYBuHvOdoAwwjE8NW9vvGWCrAZLEH9mLLtQJrvQNgAq6CbQHaYqok7moBCTOegriC8o53WscpdubeSv0Z8FAQdhjtUzAVLFJDmFiGtS0bzcKJ/FL1jINdCYTJtJfdORrdMsTHiK560g6v927XZpF9CgRw3tFqzz0XRmordJvxlxr5fKe1Ou5ASzaCOuA2sy7Bp+AAKssA8PYu+kXv1u6F3JGJ1wIqVaP25R7xrsv+9Q5SPsW+F8/ayCQ4NpdouwNwX9V0pah/6jO/izsWZacg4p7GSInYtqIvMIlrtETRWkA5QJrnl3qqanGn4LQsd7HNFgFdk65v3ISYJ1Zwj0bOlNHtlR5r9w+sSs+2Kacg6VOpJOsirjdxwBZyy2DPGMJ6p+8+Wu8WF9KYPnforLFHAHTkvNpmT1yX8y8CUYlL895qsXOGFQzl+sK46wRhwdtzij52H2S6Zm5bbbFrjOJf3t19zUen+EkxO+Zxdoq1MapyRc0fZr1tBIJ0viX4z+cEYs/3Sq04ZO0djhI/Ep/ewoa+q6mcEgFxVQz6dISAWAD+aUG3N7DgOef+xHuGjsmD8k0X7ks1hpOTTI0d7evxKujdRaR5uFVa5KRMRwkN5xxErGfHJHOorvXJ8Tp8dYyJTUJ4QYSNn0184z0hGUFjRwsNx/x+/oa4XzLBz3+5M1a3i2P/l30EPtEI7MDqJ5qs/VH3EfjpCHz/2395PQ83QcviUPn3XOgJkNRSsj0qxkKkZW2VC6sKcIhW4rIjGxgPWwvwcU2iWwMXgtfqSaLb+lpO9YeJ6QXVZET1U81Wv1F2nPr9ptq2w6QNH9DycCdBTtQD47LAKsBaU3OSOUwiBAgDyoYhgBh9AqMEUCAxYcqGPXFYLmEwhM1L5ppgyco5bJyaVJGkNPhSD0rQr3BiAWCNGtR3bFBES9WwbmpsUUBVNqVBLOy9gogRrefPQHwF0nTRTsKiRqC6eu/2YAEYE/OtJbLt+CaqNYHgdzSVEjARJEEKIME6wbKt+5mfgL2wAaLnVDMzAlYeTsCQMSgTmGXRkF+4I5NevcgYkJVZmTQOXG46wmqKgkxAK/LTTn9+rCQ6MJEGVKteJckNmnkmZDATahAgEFY2dJxWy79LoGo7/L0MZFnC7XzTFZxxfstgnEgQxrE3TDR/nqQh4zn0miyhxzuR86k1JsjzZcXLesLvXJCH9l0TPtYUIIatfzBR2o4f4AhTkg+BPWyfScomsclHbABwNWa7m/wvgW0co4/ZH/mEzKdAaQ4JWvbTnknibes0gMNR4zCb1fOMbVGs3jGrgf3TIsJo4U3CNUkbtBbf2QSbFN7zhWRNjeRHgFWKOoYgyiwUhAoowfhnrk7Lha99LV+VU9WMxK/pt9ruJwPGPQEwVQAEwBgmk3AM+6SJY5EQ9g0nXJ2r03bIf8I882zZ2HY1tkgiDMhbbUGlTAQd4LkVuNeIRrmLPCNg8tYqX4Yh56ptvYCilQ+g7bvjNi2IHC4PjZ3IM6tzytzmlKe9MyDccPIDmreQU0Yj66+mOhrvydDltMBMrqw/AJiyH8uC4iwnQTSJ9SyVtZiTkE+Zwk9Z/5jBHdLQSjmnrf+jJRmzGKVjojlJnQ7X5+6yFMRg6Fm8CJrEfRRDPe4X2z8Fw1wXwwQX4HLfqbe8+j1I2wSokcWJfE2BGRy7+bMm8G3trLMgbLo8nJqR1W8eH5iCrLp/S2ua8VKmZiQPAhbIWM06p4sExplrUPZSzVYwcsz7xoQyraMFycrM420lVW86hgK+/pxFUs3cKp5qQbPAlPMV5rXmfMwlYHzb1dv2zl0EXiBbOIXbnMvqjldPk86KSklMaaT6nkr7qE86bDgKlmx2YXEgrlJxM16AYjF5IUbJviioyl024Jl3AycybfIaciaugG1Zk6klki9oHTu2wB05i2p2ZsvvsGVH79D1LHDoIw7whtQLbc4WvXKOg72VlZjPChADwHOyKJv9LB88sQyzbAFlTsrJyKqpbLFTBBjiLYxjtTwtcheGy91W4z+1Z93H7FLYqd6Z3G8tFEDEg+W/CdkWDK28SYqjZU0S2iCvYlcAe6gxB3sSrcnn8oiZ2kjVVErBM8XzgvmspIBntTIjgo9v7VORavcx+rh1fc87BITMI2tG6b73AyyMcALnB3MRtl3bomOd62Pa1+IKciMws3NFKtmAVjYmZs71oId0IGGSmljgG5mHnJVu/sRUfG1ZrBapW22nY2s+cSSa7LzgGXjyGMXVL0FNAwvflRxim4QxiczF6Di3M4t4uHGSD+1dyYFSHdAWjUdI6I4bVMZxuiIqCNVCmQCfdzcFywLyjHt1qpEF4dlnptSBdn/3rE98BX9DDWRZ7ekwk+WfjwJkP2V95N5UIirarwEc+eyyjWGtZn5rkKbU1wdvh5Eye924t9MFFSA1uQI9IRTGatJX27LkCZ5nb4mjFKIjnwaYXKkuCAsHi/XAvJWvTsFkPX5hryDxUkmp7IUca6f1sjy4Q9rJ1OIcZx1j4veMFBsx4vJa/vJXf7bjM3vKv4/AJxyBfeN+wknbH3kfgRmB7/7xX16P9KPQdtVqLIBOwpEKtzfhzX1Oe2ODWBzMA7KOSU4DoQRL7TCyIg8JoUlh/932WjWu0HlKcg8BJwHYfflCm13+3wQOtniRvANk6bgc8fjr6bWcHgmebYe1c982+gQpNb1us9+Jrng0B8kHZLjJLDW+JmEBSNAlmJQNtE+XUVKzglz8rfQlAQHQ6YooNUCE5dn31Q28jIy6WvPUefYALHkQgm2ZdQF1SYNeGtAkCA+rxpD97SIMO/fQYDDacdFHE2GdTLuskjriEqAWlKrmbN5hMyeYdt9Tkogwwmz7TFAbUIucg6DUIJP3KrM2c5OEgSQTMUqfdcAodE0BxZJEqWdn2CqsMr+RoFndTRkz07oKqwrG8QpjLYGybedNCMZgIlpX0/aV7wGsaHZfxiESFNWOA1StlIXalG23HsM1WLQarWkWNcy1k43FlQIYDT3y6K1d0J+HpYf+Ydl42WtbYiTYkv8H0Fr5ibwVNlqAT65D0pD1RFKfmUBpq0n7zIfMLJ9LM5aqZdbsh/GuyzSpGZ9/quGWzGCZaQEU1CUzoRQUURsyT5pHs/1cHkbW/10girbfAvudRRl4owVc05K6HR8AhGWkyKDLHnyDJqLW0947jB4BwDkvGBEHnxQjutEZsR9OJlgyBU14BaqS+NWM4kOrMEwjxlQQGamIaRMvsCrs65lBQQfDGQsdwOajk1ugduZIMrcgPUleQdwUTwT4BD5IjAOKYWiET3DBvI7JxgKOmVyYRV9hH9M90PlQhzQnZZnAZa9CoIalI/tUQCEA2duwyDMwiXhdrUeypCzFPKMyH5HEsD3zdtJsJawsVjmD/C7+sHwoYAxHVzbT8BJl4Hc/jzdH2xtHHgR2VfVywVMChLG3k1jn89WRTJ3nWgZa2H9KlaBS6jPyO7a3p2gycywDuO3utHOXSbg8lz+AyMWdWQATH3jODrmEYcShWwwDN8BcKy0FUi1cuP9ht4f5/SxovL227e+si+IWrGvOoMx9NZBHYxU0cXNm2gowAR7R6OZ+D7AaV+oWILg/PZ1hY2UPFCCGETbs2e2+E7xyj895XE9xwOpqQ+fNAkimpTWMzt5BSG604GFxTfkW21j9XHSFW0AcA6fCU2X+eV5MgUl2tzFJPietuwJSgmbBfjJdATn4lm1PO3eiG2UrUxxWAzTrAJAswEbYhWs1krO+0ZmtTAasvpqw5YgOa+7ufUiBtIXLO+cjdGIZjwU7p7AgE64mgAGCW2zhqgfP18gs7GogdaCNAAAgAElEQVQhVrUcAVTAaDouBXeMk7wvVDppARB0S1YbjFU6kuo6zpjJ1qVEVpAu3z/mUphCtogJdldpoJEryfcE5M+xkJnYdKpbNKboxuN44mTtW7DLv+fky/3adR/teUrF6s3DtmZco8+bsyb3kbGVJUrNUQPKWfCKwrCMUDT1G3sCrG6FuGW5EQvlCWJW5ToCqE4hFDZuWeVWF9R4XZWeyR+pPDtt/G1Rr1SC32Mcy5xFJgJw709aOBMst6Q394hFQbZf2vwzTy4yi3/EQ13PrBm7vpToafGemFEt2/zJPTF+hiTF6EgrpG2ewk+7TB6P5UvuScgMLh2fy/l2/7zjRboCwuHdzEfzBv5uvmhizwFWs6/5Pw41F7USWZFQahGPV8t3WcwlKmSve0oRSuU7HsYIafFPrHWm9T/F8IyPmu+cUymWcSxWhzQkCM5J74Y5D+iky66qdIVFtrCp7TTCIoAOucQD+a50oFGpYx8plVH83BCU779R5HwqTfJM4dm5uPgixK4p6iNxcbzgb/V4Xuko89x/UFhJkYf9cvIi8LsaixA3VN6DcdMUK5/5i1/96Y7P7Kn+PgKfcAT2jfsJJ21/5H0EZgS+/e3vXo8wucoOSIgY5oK8gZM6hgnqkljcl+VPAKgSEFSraNMQfMAM+3I4L/enrtH3kwCQOUg1D9HFI9InAAhjKGxTUoUGaWhsAsgYtIZtQpqEKZVsVUxQClAm0VVvyiB12m+nDUjgMi3wx+W2fFPRf4NpNfcEGAJe2RpWht6ALwPIwVYxaAI86bvkfQ7RFqM9J63ZgrphHuL+Kf2Q3wV8WuGeELxfMMB5ormkoYohH0kt7WsxaRD4SEAeMyVMsnimo5pLBRoBGwoKy5KTuScb1BkvYRf2UlpwSUwqbeBfCjqMYD9suie8LoPrGvuQOSWRDIDQRCnPPuCNz0hN3SQIoLjBYNv3Y4zwDHALE/CIaL8EpjHFSgKbp1Y7dfCwJCqwhpOkTJrP2Dv/+Rwa1LJm+TyTN52ky2HunG6gT1uTZW45N3lrGA6AjxqdkdSQPYx+Ynvrhw1b0DLfi5RBmTMkpxQPlB0Apwszu8lskvh8RwCcS5hZSepI8HUejwEHBjQksmvHSkZuWJmZr4BytKIm+B6j3mFW1jkcTca0U5IR2R4X1hRczAB5beFFHY+k0UUjGKrTcdZ1vgS2SNpeazgDUDlSA3XCBvBu8qYmnmuCHd02Yl0YfCbd1S3GJPHKYCGXkc/I3OLYlgTpA8gDKybrHQ6h0gHIctQsI38XFj5GYQW5ahSUdYTuH/qTGRvRkWhYomCMvp2yKJYSsv2rT1fWOiCx+aR7rEA26U6LPK5w2/toiQ9wUx1DawIZcYGvjAVyKU3/7ocbv30KyBnicN43a786zDCgck5E33G9AXJmvGDPO1BL9P+QJijQQCIZ3c2237Mv2t7uuqvmKWeinQmR5yiM3M+y6AG7EcKqYBYdAC2m2NpLWsyYKkuRd5PVlfOSMUNSxPXjLzwwSkHvrqBr9kDaVy0WnPtuY+glmIY+Jy7pt+VePb3RDaRVGaDtnajnec4x76nWaZswa5KSUU+2m/XmOga4yHtmHwIOWRyELT0HLMU2GeOefacCOS2IjK7uMMkpbGX9i9QAIGVNohttgu0Y9R4tfiqLuXqYbeHPU+QssehoyzlgM4VNgcNXzpbuSbmIFswoQ+R+DUsSgDi/cZPVm5b0gLoA8ZH+6fk2/EIYYcrgVIhlKwQJZhQwLVAyOt2wncse45yoTIfSPrnns16ibyjCPsZO3tdK/Ghu1nsoZ37ricMQh62aKb+9lhMu2v6A21WdZv6rhnuwMgOWFCOBKXjWJE0jRQsFufsou1QdgYhgOhMo1uRzbYy/peiZAiUMwwxawBmLGdm7rHEeKB8mQ09tT4eRwmWKx6wFx9gySTU+K8PTRdjC8ILOarpu1I7uiZJzocZ43EGvO3HE83iBpRmI/xHm3CrY81qxQALcCbbDGsl92lgh502Kvrk1Af2RIc8ZHpD2C8v6lXMpP89ZInMPVmc1xHMOA5BWn9ZCX+MVCsqunwE5UyxY0eOfwp4yTNw3bJdqgjrYG8gcoC+3HoAnXTCH5ZbzGkZz9vuFdZZIkZbyxiITZ8Dq7N4YQ6vcgRSe2h1AazxMWjtWHilkUWTPuRCTpXSKZ1cZRxJdpGCrGDw/y5lahipyWrAdyyiPTMXReDsR0B8A/iwgsuao9QeE9r7ylvcT8xkagOXS6LnEHaBW8/38Wl73kA78E7nRMZMsY7hFD+/ykbJwvCnCcb4ri8N5HC1pwFqlVzQjk1nsrAa8zKFcQkOeZDTbp8jCvvOumK4Snr/AuSoA2fftGIOcUDY1jM7c3yfM6AKWZl7ce/m83MVhhcfY7LHcX1c+JxIAx2jMZ+zZwokt2+UUQ83ECDWLjKcVn1YPhmhnIyuSQm5i4sgUYXgbHwu7ktjXqxrE4KUpCmWtJA9bz3oo5M8ASWk1gtSCoVk0vnPur2diBvKbZ+b5AiP8FNb36bgDqz2q9//ZR+CzjcAOrH62Gdufdx+BDyPw29/+Lt1BtuS3dUrTByvQCfZJwI8JAA5UtRMgCTDWgCrA4kENyYCkCRV/WA2aMTJ4lBXaRNIEoiAMLasNqgrKkFTVIIiqchMOgiqoXmmzMTikObktvGhv1sGeJLrPJXdEs6LnC7iMJIdgEydaQQEDd1JTAmDNWqqtWWB46vZbQFywVUbYhK+CwPDLYAKVNZsAs4ZdAWPRcqv+kq1uDQYZ2ibqJDGy2gABAFGaTCT8LzCB6UGZNrTtkuioETZgxsf2YUGWyB0Irg6zLMmSupUBXq2Q6zCddSC4miAxjtbMDRIRFRQzo+r3yWEhRSgzWJZntaxgRC1LQH3C0mqtmSib8EQ/SypH1uH7exL0o7taux5arGDhRQ+yhJpAvCR3SdDeGq2jlThO4zKGZDja7lhX8gTDqlZVIlPAb3hr6KGSLAm+uXIcc4EyAXZNw8qoLAuB5QaAl2RDwAajNgARTW/yG4E7+TwC9rKU+PDKPXS9vY4nErPs3zCEYJtV266czK3vHduDzDnrLS1zQAuVGhCUkk3snOJgT8tu3yLJXX6m7uc6jRfIbuu+S8I/h3Hc8yZJA7qxTLKt07MezLTcfZ4rbfMsjGA+N/ZM045q2keOGI2xaitatnF9pz0TQCHJT8E62E0AMDE98afR3AR0pQRQZt4o7Yb5I3sUlmSBVZdk1qnzodZe/sznGzYwLNUy/Ud7FaC4xRZlLGoK1PbvDaWFLRUjsLDkZZjhvJx9iqSArJ5ojNrSXxbsFGjajo6sw0f2unmpbZoteJSIVoCnY8wCcf+7PpuQNnGGWcf8up8Bxrr+NSz78dmw8R23wsaAhu4dM2KN8PIPDO/1SNJJ2n688T2n16UdBzHz0yjEttSyF9FR9d5BaxCwokltKaDIwMToroxVYaoWg9h3lJMAPtTSyyIKMCKzb4Bobjz0+hwHkRlPc2UOClJwEHrOK404O2Oc19vimlut7++nCPFpaqKuNOAMJo9uLu/CMpo697LxxwzN+Qs4rRdOmfvdm0BWYXSluBLACaDNtYxOb5ia5cmN43cHq1IWajy24lFA0fPT06x4eZ+RumELeBaaek60GLexAVnjGhZOoRAzPth0avN6Z8xXj2FWGW7MsexSOyiU9OF06NhNK21XcZ9V45voVw/4izYmz6/p5RQQBHbyswWMMOd0n3IWo00tm5KaLcWHkQYIo00RjgBY0bGf4g/nQu/vAOy00suD1ZCIoy3nRhn8U/qB9R5sJQBfJWkAnlzd84/s3Zz9dwCblG3zhokvKOaERc25pmZlzmSB1WqrIzWRFuzXcgwrL51KkGirpwrgTHsQ8VqK8RmLvGHuuDw/I7nNTfW9w+amaOCOZA2Dj1Y7fziH3NUa+eQ+hl04MhC9G51TYxXZ1hIHlAZRWsZ72kKUUYtEg+HxK5Hk2ZbOqKyLmFtmfpFXQerKvTjnB+flhCwtxAR4TUGMWOZhC7pbrIZDPZdmXWLEiB6ncdysc9Y9zEfv2R8KQCYmS6y+dXvw9zVK6ilhgavvB5t16v4C3tEjzRkAh7hF2axLO4PsMnBXtxOtkiGRP8DEr90hmlJZ6M461JNgI6t6jxLjWvAZ3XMhUg8LyBCnUxQ4+JxLYynWLftHkDzxCPcSe/u1xFBx7hklZzyvI1Vyxpw369SfyPoPoSIxZ7wgkNJBJmddzrlvszty1sL4T3FEgB9SRh6TWl3vwDLHYQGHfNJ3zJ4PeDuhAQWTxvSQGE7qOXMztFPnFCC4slMUNOLJgNzQa3ndrstlvSz3FH+Q07oqGZbiasapTg6//Jv/tOMz22m3/8s+Ap9nBPaN+3nman/SfQT+aAS++/afX18TXKy2bZHEBfSjiqsTaiq5+b9UngeIoKJbtgig4PMhYy4R+Hpc/pAo8/FcvsACMCk7pBpMQhUmZyl1+bExzoKh6SMmwaBBaswxMM5IwKQCpcm0ml8pUE8AlYAw2ptUnatfqeh82uxT+U8wbruarbKCPMgahEXSinu0U3W8lo2kL5fJH22hBHMBMQ7L62SbntICqUT7c5fHA82we2gjaY0MIAjwZdJP2mEUT8D0U5dZ3K+jVQfhR+ACtiCsrUxTk4LyMwTi/O6SM7eEYHrNPLBlJyUAD8M47ZKwD6YCX4d0AmOYoLKFAjEkwD7zTGVgFEySy2Z7+gABtvFLe6S1flUbMZq6tIgeo5FaPU7YX7Z94REPGPJmimGMUkMaEv0ko7TFOiu2NmagZJiq7TrttGcCWXRHK1kAEIS7d8P4aVPNvNwN9yX5aCIFd6FAjOYEzp+5ry3mYd66AMqkLRgZZg2mcNiUC6aGpUQLHIZmtuJqAIdLjHOB9l4SHDWHCcxJAAvGtqUtCW3WTwx6wvYg0AdoKmOWX/SZ0uqn2IItzD5/1plMWFrnshektrivZn9lPjOPtPhW86tANvy4Mg5de5W86DgBlvU9KYrMvME880PEeso+Jdnxv2NcAnmxGmNxQB64dlig6i6WfVfn+Fm37emm1VSjmqxjnyesHxnjJtaRMUH7kHNKsDN7Lms2z5N1nOdR6kLASUBWYJVTYpNekA3XldR1ov5wkk00adFRlYUyJhbm+Z5NJtRJPEcSQ11RZnNNq0HAhrYpUrQpwNfzQqDTs10A1HVEsSVsNRJU13Le3TPIYgGMpdF1JeluUlkd4NH2Y16TBGOg4s8BAq6ue+YeJ50BCMr6ThK+usftjlRnUjMUf+d6vS7rxc6J8+O0PMJ8gz20Lqe7gJut7vLxknw+77LC0OqTuuS4VONuXLZllDsXAJ6w7bpOW2SbdUl6zvvr1Kx+oexcdP8YA0HobR2jPTlr9a2lCxP8R8Cq8+24Z8zDxs15ptoukEbOibtjBQg2BlhlAOankrDD/PdqotCQde6uGGDVuRo2pt8nGGzrbY+wAHo5b8NX5WzOnSVaRGeHQt9+SfYdurZjvuP3MZKAuZ6RgiUCUxkX9Ml7WXnuD2PdLgqMWdB6tw1fNHSkESycqMX4LvQEeMzYpvWeE40CVmzrbMuPViFkQvbU8Kq7Htlzgt+s+0q/6PRNZcYzhq6DnvkYqcmaVULIqwFNYIB1u2CMetrr7WSgUZAfQ4ORraWEyjAWGUOMI6tgDKM2B1YKaQFRMv4VqKdALD8245tiLvIAaHx31wN+KifBo+C2/liO6aChoJpSogqQAUzXQ3QfcdBSFqDdGCni5O7solqep4fzVWZlvp9CL2d+xivnaJ4vbdrqY+c5LwXutjVajc88JEaEkXtqR5Tgas6F+3Km9T9/Vf3vaOenlyd7oWev95+6whRBKcroaHlDasQYJOc3rdUUitVLzh33CFuRbqF2UHTdMeYZt+m6SjFrXZcrjEL/eANK6fCQdR/2OfsrUkq5P5AHt9ijVnG58tmb1W89JbB9vZYrnSFd+4D4mlEtOf/Yp671nPHO0/DurWuliDhgJXFAzcSYx94XSvkEHNYgDUAc3V+LrGmzZ02Ntn9A5bD3YVPbdZSW9+its+1j2EnByXsS1i7SXOokG9/k2vPcUWLMdc5Zn70JwHlcvk6BJ4Wkjhlhmjd5Y0ZPMGQaxhRytLxLnsiSiM595jxrzr6xsnORu7FgkhrrfV0rZeMZr65r8he+oYXmtuQ/X7D6J0/wOH3RjWUpvlouyZlSEAoBPmsXxvZzuZ1rTEaRwLMkYwUL+rQut3sYqsvyJfkJLmq35XQ8IxFhzfNKnPGkiyP3p/fOL361m1ftKf8+Ap9xBHZg9TPO2v7M+wh0BL79x9+9AirketZ457DcK2A3rV1URUnckqCXyQL7wnANs6fDArBKe9fxuVwDoi0rBlAJrGhHCvOhTDKYAU2oSb4m+CDpyOOkdSzBRyrH0Ato7Xw9zzUuMdkLwCOLydbpJERjSEJoV0BUqCcJrcE4Ic+ApeNwPe1DBVcBb2rQMlqZCewIyPMJAGB1Va1hAYAFnWfRcqwmV4LMGmnwu68Azc2t8h20fcpwm2RKsoHafuiaVQuW+j7tc0kUU9U2UQ2HgcSsTAmr+mUmVRPUbLuvDbtGgHQAAkCVgg2C0QFL9KaOfqDsZdlkjqvqjDJbBUanjZgwF6xAsTES5Jg+JHUDzDIk1qHXtYcWZOYRw44A4TrK4s5Ly6hsOSQWHlqp2YKlURVzOnqo/FlbJV/n5UJPY3XxNg6V2qHT5i6PyfcCHKolRMZMlqZ/R+LA9w5/uZB7QdVh7Am0yUwhQeb5DeTjcgtbEOnUtm0XLlSDz6KGLGPB/HEu30CRAqspZmQP1vC2UgMCeq4DwR09m1w3lFBIFmTOyh0pEDVASNl1jOnc9GWGwW5vq7kNxq4GQQmRfboy2Z81fQoGUGkRuKcwlZpgAmT5rrC8ctY0SSrGIlQD0FBeUNmw7NNhwG37vWAVzymzNXM9QEfePeN8DtDC3JRRw/kjsDqslyQ1GLpgALMCYg8/kfZw1qwDM0UNsP2OH62IJN3dX00FJb/YKaDZScGDHoHMM2D8aN0VsB6wDX1i5QVgeIU5VbYaz1RGpMwc2XIA0LPuhnVMsYFdWIZ0tPMKUgMMVj+3bPQkfxR4qpMo49aE2nGr9iPozewp238Bj/PIsNmUxuB/JxltIYsCHWuuzL+Aw4/z8lqvMI9YkCnQNNEudijL/GlHxZwnOYOyhjZv+WE3jixBdUrRTu6sDwC4geXC3MspIA7MOe8aEt3uHWcno6PzdPaC7tO9fWC4+d8UmgaI5/gUsMuqZ73kvg2kirFWtcYDZmXw2pJP22c1eQOecG3Dgpa5B0QGuzrAcw/+ATg7TyVFCoRxPsoYQzO3OpyaJdkODjiB5l+1dQFPZJN6Ok/BsgB7gfw8i8CJjFJaaecetuIifFizPnVpA5Ba1BwcmnNMYlcBYdujh0GPaRxnjEgaNxQSKgIiYpvVPw1zv5/t+eGOh2FOQVcGuHeKe6NIiTIAPesAqCJTUkM/uzhGM8A1jLARG37MvdoUVB1Y7k/w17s6671buGM4VDzjjs/EOrk7dBufCqr6wp4VLJHeKVNcltEc8NF12e1aQDfAMzxSO0WQ3ECdumhklCCxKvSeKPPaqxLVdwvqi2ejBYh0bHjmren+Cah7P7NfYFujde3+EOSSWSpI+ISNeR1zy4LXnBiVpQoYOQ3urhx0iWxpZ1xaZMUordrEFBYtdmXsuNM3veH3WUMc8MjaCGMxQKOAH2dXfw/NfTpt1EMPkF9Faam9dCpZpEFHmPu58Ve0iOmM9x4D1K3ijMteMBdDPFr5y4BvvEzxpIUuzofeh4mpJg4k3pgiRvc+czyU3ilslulPkYEz4eo+HkYmZ5Qs24kxYEqjP2z8g36qx7/mlhAf8mGZj0QuhyU+DhRBGpNg5NWYxVCyZml0I6jzG+A2x8y1wHDkSOyoafcFhSt1Xt3b6mwbRnuWG6x5NoUVmnGHQEH7fu+4e/KaSFvkjLP4GjD3jDGr5xkAOZ08Fg+3jpgwr+8CvqNzbAx5h8k8wGrmmiOzZ5USUBnTnmXoxZaZD24vyQXjsSgloVccFmxl0Tj3L54zkazA7NJ3oCh3X5a/+ttdY3VP9PcR+IwjsAOrn3HW9mfeR6Aj8N0//BNSABAoqhGGNipMrYi+58LXPAXdJu0F+PNL2yzDoEkAUD9fgJ1c9am/npKC3ydlSfJY8yRMpV5UxPNnJAl0EtrmeHx+XR6nM8DqN48EXXdMqmDQ0P1r9T+hL3qrVIzbkgvoaHCKQckhUGuCJNvREoMRmtLuVfZe3ZgBnqhwqyEFw8N42GQl6QNs27IjcL0yWeErE34BFspMNNEeONnPwIypYFOC04RQJMMghGUvNJGiDTzs0EgOkNdl3KxsR2NO5p8A7DA1TR5HA655fvuwAGJEfXi/SS4EizoaGF0IpmUuAz5Fo5HEkX43WQ8mrg1kASib7G4sVoEVjcyUZtDVeQxL6jRcow4kEzARIuolOG2u2NYxQRa+E4zhQvIm60KwHLYPrIoAvrfqnF5qKCQ4AksFEDDMzDEDmBw1a7VMjg8MNjRaWUuCwwK+FSMog81UT9ZQ/len3hqpPJ8wTzCZCNMAIELGgnlKmVdNeBJ4q2PWtKlmGDLkQpoZR2Hb81RJVYs0yQFP2fZvGb0mHrhQdxdrOHYu03fYZO8WWkFzgbg28LOnWW9xcd5YSeFI1KysQCNj+0xLabawc5KW181JHcZlwTj62GxbzYaD/QjLaJyEC3K2NRKuXHVYt+bttvYBOhTwlzV7gmklJ1yztGn1FyRSSiDt3TLgRue4SXcLHOz8JnCuAM/IJJWsGJZExkBgZv5RKzlJa2GAykngqp51m0SoLE3gbc5RD0MYPQUcWXc1ZhnwVmCugBnjrmHWFK3iMizjXF09E2+ZRBY0NNNwbuesyt5UX1Y8Z/ZTGDTZkRY7wlqnYDJnZFFC1jIYj2eMOXPZwAEOS+oeel9YXqbBXQvuGGUX1IMQrM0+eJ6W4/FqMs3Jn300J6xpPWBm9sMqiGfLLxoBkdhkLTiWtnAiF9PElRyaIli+2jvPRmOPeEAi2pMtRuUzYnwjgL1Z7inbElbea9UhvG8oMOOYANiWJQ0sQAGkZw8HacxTnkg/RI+TzgiAkoBDYQxGU1mA27u2sFcY3pUvoRAwxZ+yvN/t4CKKgB0FCL1/7AIYVnTuOkGFmYN8r22wOauVCIlebsRZbIH1OasFzG96v49RoG3Vrj7BimHgWpAESG31COax9kU8J0BeXeqFUzJ21QcGKJfdxR6EQQr/EqkYjZqmMBl2cMDJw3LunUvBsqAg+B3zmjUQsDbvqBmjMgrTSux3ua9q/kg3TVmCjE/O/JyHGR/XyUgF6BreQmUWGe7ffXiKYQLXuavT3XHSEoqWelidrHPNndA/D/CSOaXNXQYj927Z+LZyu8cGr01UpHTjSrcRMkA5F7PfcnatZciD+tnpYLGt3SwFzJR6MbbK2su8IdGRMy7vFWBsXZZ0SGVTZf1yTKzR7m2XFEzIFPFjRNaOgDKxBdUjS2DB1DNDcWjbqNOOXu3mnGtzNnOmSwDAnKkFCZjWiQVYYxbBAcDQkj0tL5BhxxMwja6ObM2MkeMAGzMdI0f1SpG+gnX8vv9ds4Jzwz/WhtACIvd0usOQTFALnFWPLEeKNy3W0CXR2w3tW800cYZvaZR11rNvit+5RDBxZRMPKGiRE9BxGNpsvGh0ew95Unm+JqbIqZv1c2kMShn9GSJDzqd0lsig5T2Zmrq5sXtvrrhO2QasTjcYwKo6zcQJ0xGQp0ZqITGP+s9ooiJjFEbzvYZ73lXGgmrN0sFEXO75Fc1TJHHy/OC9xuwpckfjN1IA3LchLCS3SPcPnRPJOhxj/QrsZEmMkvM9mv6sh1dyooOEionpMY6cvVgUNXuBpgejkjOFEpnMxKMx5+LsyblgwSD76QxzOPOtae+95rq1t0WDPXlS9sfldlp+9l/+w47P7Jn+PgKfcAT2jfsJJ21/5H0EZgS+/7swVk08AYwSIOGEGl0gW7ds2UPVi2QM3unruXwpaBi21zTktIG1hCKT3XE9hckwJ0ar97bgywIl6QygFGdd2tHyRCvBUNx+b7ByIipv0pTAMGkKOqMkEyZSGNzA7pBHt4ahR1JkO/uYuKBzBCBZx97RyiyYEVMgwKqCvkluAuIm2YxuLIyAtDjF6CjB9OiO0rtvUm6iJmgnQDABtmCMJh2yMTXKEZQwsJLxBxCGS3EZKrAZBNTGCEx93DpwQ7rLnFiRB7wFSK3b+Acmm+wSA1cCeaLphtRU3BM8m1BqJPNm66k5VyUyWrumRa5srbKUEOSHfawWWSr5pBUBNADwbUfN3EQjTDA8QHj7rwtkjkwDZsiMaVoinWtZp23PxrgBtK46d21zq9kZUX8/M0msrAQTfRmRttKZrPiZab90jQsWp4VaVkj4KrL6Cpl0/upOjIu8I3qDkTvPLgiEfl8Za4AE1eDjm4fNUJAqoIW9hu7e4Ygl0cNAjUR3njn7rgCHzkJbK7YJXYCFfPfprZOLbqHIl7qgBQdqGgJYDHtOTy7WrToGPBYwe/692p2HsKsoCJjM0n7ZpAf+mwPrc6FpK8SW8YeVDMDTtsYSwGjLGxYR01Zzih4trniZ1Dxv95ODNmCiJimCpQXaCyBvWr8j61A5BEEwCwcBzMY4DSf5PBO6bjVFAWjxH9Zl56F8vk0DD/MpiJnucV9xJFacBGQdusbR9IQx5uqloJR9yZz3DwvMCzSIcooVgQC4r1hzad/V0Mr0bhhUNWbq7/jnGumMLEaeUuscz1vWy8bwCzbTcW1Byv3ZhL4JPm/JevA5YSF2Dbv+ygivdAdt3Dlvwn5j0ZXdNj87en1gsYJDdFl0T2eYotOKMVSZi2J+gkDd1psggdMAACAASURBVDUt6piNQ3lZ37Z2y9ICpM4ZCyM0a9JTwDlvH360CmuExzii02cnwaYb2d+VfRi92IELNSoEEBtGWu+lGEMCTPUM9TTreXII50wH8J4ELkT+2+JBzlfOkjFwYt+P1IiiIwNOjEP61JICbgIyIGcj+G+nSPWZezalYCA04E6kQLkxVgvAdcm6jlzTgrgFoEvy5M5um7sv4l0xDc6+k7+T+yXj5n0oYAszvprTngqOK4BFgVlWc13Jed5KEFHAyWwhjZKihyOlEWJB3TGaq9wE9xQgr0VcCkU4n2ewzjV5y90UECTMvLGQ7ywU8GM1AVr6zrmjX5EB2lqyHUDXkmAS+qYZ67Qzw2L3sAYQKtuPM7pamZx/AeKo0Gbu1aLEMDEgMjWXMi055y0aqI2qfNIR6Rw1aQUnnZ2ML7zrk4AixYkxDgJwKrif72xLfSQUUs6/TBF80N+uC+Xe38x/wPMU/phwdbDVHtboMEAZzMqyTtViLr9xWMEUAVyvKJdsgP2sRc9+hkIyrkW1vCddGUpWZJgAu6cgOvcud4vFE84Gur/sAOLkANzL3WqhDlYvTFtb/NHXZd0GREzRMR07WduZV1f0yLmE1ci90nXOsc08GM1ssY/4YrVPB8jjxvR3p9DIFNkh5ViOHNWT9RVPheyK3EW3jiEdOewNCwPo9gNCWzAzR1CySdi2HSdlJtgKry6pcVCkKPKuLWjxp4LPj8NdGQGKpxp/JT3glG632XZfRgu47OAw/AlAmbOsOGMNMG7uSQuRnp1qcyt7oKSI0g0ahCmT4J4/Z0zaJZMbKPctBpmAovl+38k5s1C0aYpXlsGakvd/ClDv8xNIuIWrk8UI5kcd8JBYIlOUx748jsvPfr1LAeyZ/j4Cn3EEdmD1M87a/sz7CHQEvv+vv389zzeq36ReCQDiFl6WAPpPACAN8IcF0IQxwaIBh4lMgpxEAmjIDbMsiTwshOhRmdioU/p2Tv8Iar3QcjXASVWYkEXkFUATHBWKrdX+VPjR5CPYNQExsGuWBwHIAJCfAem6E3AnMHqgvSpgCEwIwKp2Fs7VJN4GdmEV5FnTJpTqcYKYMBDjz0mbH1Hc8Cd99qk+A5sABBW2K8gmic1nFaB4ux/jhF7zJRE+g2DbpJfla4xxMzcwjzQtSnCP2UiTdVruMDage1bG5po2U3XfbP1S+D5MAXMZgZBJ7sJKPq5liLEmqm/XdYSZwATvwhRNL02Wx4U3n3MvewFdsHK9YBWWEWsS3nZ82CkyC0xoDfRZp3XsNcg1ACZ5K8MHBnTnNGASAAgglcwekkpaA02FZUm5nmgxTts3SbHgeW12BO1herRlL0woTMxGTECgTe09GYz5WgCCDYBNDhpkuSyLMBFoNbaQMD2qtpMLYsFUKGtze2dRKxI7eYfbUiJLhJUCA1nACWC0QEoKDgH90Dwt+hvemQZwBftr8KEURtupxS7V58v/VMMyyeI7YQ+IZBtzgNVZGxZP4B7xtJiZHI/LbX0uX+qZdQtx6vFaLnm2JP0Zy7Bu6rx+jcFGmY/DbtwMuyicZExC6cmYZg+6rwVg2iKPvmklNUCFy57mGWQysqTKvhlWoknaMGBdcwNKvo7hDSsb4PGXtSS8BXOma3RrIyzI6Aw7d7biagLCJ5fpajOgKCdnEgl4ADQNNvyrpqlu2up/trBT4NRnMIEGPBIhb2vjJNsFwj6AUCkkkNxX07Kc/zK3lCtRBqaJKEUCVzugCkn0FH+cB1ycYez652j1Sdb03A+40jZQ9pK04Pc88r7vQkN+2f8WOJaRNsmxrCtxIoFAmYG2Ngu8yQy01bwXWOdFgK0mWZwj892tQgD6qjtK23nA0zEdKUsQXK0tqjmnXRsCUgFEhKtSVJBJOS3rynlYfMzezZ7gfqs8hSzUAqLMZTcSzDKBa6YFPee8bzUnSdKrp1uwlnnl/b27UsjEDAbArG2mohDqkTNMjnnAhTVUsLJVNXrRKGYDP3NntrUYQzi6NzRFDHjDHV3mv8oZBxi4WV8UK2BFds7b3fIReOCmnu4bN6ZFnzUgeDy0NepzZcokdJ+nMCpQpuHYrNeMwhiXtUiWZ6VrQ6Yq3RGz7uYBxEQLNuY5bqyv4+sC0HkP6zpxVl3QmZGcg1t3S95R0N9ln3FaubezktN+rKa3ADNF097lAj+udW6u6r/6E94XOo1ngKOzXPAexp/tz9Pub8GohZnKWig3UM3dXJN3O4Oybg/RlY8mK0TVBCfH5Xk6LbfltqxrYynOx8Z1YYRmrVF09buw0CqQh9EY76+Jo6aMLUahlW+X0l1x2Q0oB8DtOlNr9sM7bLPvXYlETru2ZGYWNAOsG3OkSnrMec/ZnPi1Zmkdo8ReWct0AwVwzs9vIKVryTb/dck9l80ZF3l0visfI8M1+8FYhTMXGazs1Wj/+7BhXHsvayRFx1EN03pBuzboaDF+Ftx9FyzzHdElhot50GPAp2rZNsUv9njX07AvWwSxIGQbv6z52QvKTOVducPp65c9areVHQXL8SKYjQ5v7v0wwmW95mwA/C07micrax998NVzQ/1xomdZpcTSFn0xfTTSKLlBuYtSVYmRDsdz9dUtENiGb/HOTp+cyrcZ0t7Dea6TDNnDrfeM+q5EwjC2890nPRIyA/hOxFTVMbZ7LDFm5AzyHvk77x011EcOoEXS6p1T6gloTJwgSzoFl6z+/P/59HT5/exv/+OOzzQ/2f9nH4HPNAL7xv1Ms7U/6z4CPxmBb3/z+9cz7ZX2ptjeGCEiABnbrUYLcMgLiPQ3xaX+XAZObnRaHxvIG80W3CngA4sSbc8yLlslpjl7A5EIbzbTJBrRkoAHuL355QlKE8xxAIXl+IhLrnpONEO2bZ58pUDdtG/CtEgCS7Be9guxjgkpwTDasQZtbUqWmVCtNrTy0iJHa85hORMwp/WtQArVdo2HNE6pvif/rp7VuMjyV5gX2aoK8IJRVwLNYQ85ccV7mtBppJMEnb8jmEulP8n52iTtYXsa7FZIazZzTxl/zAvQLX1iDJFgc4wTzDsFz0lcYJmF1aLxDu8YRmITSzRvN8aO+p4wRGh/8vds6y0Tscw4WBgkAM6zDNsyfgaAbl7oyAhMEKD2u2NcM2tOp3bbkc0/C5aXnUbC2KQHwATXJtdvACvAtbWAIMmA4TlARScCgBLzpZpibEmx+2Nzq2XodAd3NIfBJ/VaPVdBboCMAvR9fA08YM4mkax2J9hCx2iUzTqmOPqWice0AZQoNZBEKvNGi2Pb/cCTAf58F5KDMj3txjZ5xcxqOp45APB5Vms4rPC2NZLEFAPDoAkgoqlaklVMQSbREcTKnoyWcub+Fi3Ul8ZSABgfTDPUF06bqLqZWY/RcabwMXq5ZalhBIPsgiyhjrysxDoiDxsLfU3YYyY8yDCMsVaTnbyLpnU1CamsBFxnwIi01A5AL4tYRp9t9cxY23LBM7v2u8UEVvkuq08UGNrO7NK3vVHZiOqiskGbgNbkiqmpUziFMQpmW6WLFucALySig0p1f6vBN7zf0RGWzUbSN8ZcI2XBmNtimW+AOV3wfN6BVLatuGprCpIkDQ7LCYZTDUFMgEeGIVISrnGY/QXjA+KQmsOgK7Aw+GnHzf3uPrRsIrBKuzTM/LRxWlyxI2DatzW8EzEsmC2iPPihw72dPc7jMJ8Frl3vOWuHsYp4RFmktJFXKUGmWdppA9QJa3AWUnAoS46lU9C8zDk39axpX96OYk/HORmHKc4ZiS+f5mCYGonL2U7cc/QnjeJ8qDim7H/1bnKeWxAC4OmzpNCozIlAiYCHMga8AkC3E8QpT5hhMZJ9DcMrz6bcxDBsA4cCHXftCfTVmdvrpWBNGHItSHhdCcpxHippxPe3OAKu2POXs1UtIuVjur4dSGWQ5p7xCKiARguR7X3u93nXIAFSlnuKLuxguizyzHdatrlPqycLADZM2J4Xo1fq/Oa+18iQ4s0GAHM4ey91Jnk+Yh8BKmuQau8yHqyjAHZFgDmzBZqno8GP69pivVg85SSplqtFT/8UhVOYpgGR1EpPITxFe/TRc+a0K8L+BItZ6vvmbvFQtLDaTiSKRy2M96hrBKP5Y/YJ85guAu/niZGIXcHFPmgn8+zZ+90jw5bftGEDGAtSJmahLR/jqZ5RNfVzDVpAH1DbkXXc6WK4G48l3vXc81KUve/+hlWZYknGICZiNbGS3fwGxQVW3/eY3e0nvMu8X7y9NfbzDABmbIdR7E4j+5Nz/3FIJ0nO7NyD0e68h3PKM+VeTbET0R7Wg+uNVvUG/flsmeFHZEEyWkj+0BHg+2VtJnYFoqRwO1rk2wqtjne+R5ICcG4CjModeC57NtDFNX1ElQvynm4hHcDV8aUUX5mTIYXy2ffE5yFRZE7y85W06n0rfuwZdA3xgM6pjFHO5fv7vsCTIfGnce8xwOgHCaTEwNECpsMsvTcAvH2uyI8AmNZYdWI/KnGNLatD7gz6f2DQGGwVaEauInu7EkwtmHO/oV+8LP95B1Z7Ju7/s4/A5xqBhrOf66H3p91HYB8BR+C3v/nnV4J+QAOCKaUAzOgLRVSWMJJTSaxzoRsHfGwhqpEIQaxMHBljAenUOUzyAhja9hiU06a9ZmtVMnomSGu7P5wn9KUOy+WeKvFruZ2W5WvbcmKZkARufV5qnJDAMe1UGmxojqS4vI7BBoC48TbAL+/DKjoJo1FkAjNF6f1zgeaADIgQCOouB1rX4OG27S5BkUL9tjzLCBRwuo6+anXmklTgst6WdNrO0j4FSDPt/YKUPBVacYb6+d0YJ2Qc0VmtsYxPpz5cVd00HygAS9sj7L1pozfBoQUblkwZdkx5pRLCmmogq2O64wSzghbwGjSEWUNLPVQM52YCXwUyNbUC3IxO2BvIyZpEagGX0xpoSZnw5VrpR8sP5kZBh7Zf07ZWfdtA4iRazHlAL9sAZREX5OUx2q7dz6bNDGBVvcUkZgHh27f9o2TTJLDmOOQEJp4YBYGPj9N6HLpldGYs2Bs12hJoHRf2smqry8YsAIDIIhr9zrQga2rjuOBi3TZfgKEkWGAvbzMp1jMM7xmstnoOOwsnaLlvJEiTqvPuw4yVuachRLWEAQiVDZl/AP6SVHe/5WGahiyvp+ZZkWsQGhJcmnfLWg4IDzmr2sObjiI6vQKrYSllnL/EhIa9rcYo7FheXpMj90lZfCDGeValKQBf2qooCPYGc/WqMAEmeaYoUcp9CwgWBGQTvoUhZeXGCZl3qTMybbKYlQ1zcUCEMfFKoqiGI1BFdebUnhUIUd9NIAKhkmGYMfTq72WdqAHoHs9c8VkUKNqcPSSYnm1iZB/QBpGDgRbLfu3+A6itLlxB8wCreQSZatXC7PeFjQnjO8WOGteNVEN0FG3OD4svhQOBVc/fnF46ist6P4s2+2Zd+ALzyFrQLl7GaqYjLFsS/rZ40qJrV4BFNtncaYVmnfIZWQFlbbfN+JDOiDKOi8u1GFL2NXvGsRVY9QnDwKOF/SP7VcRjY/NrlJa1bvLur7uXh7FGQSTPmbMEk6RhXHX3pBW2Lu2WR7pguq8/jgkFjhpFwZ+bd6x2tOCFEBH/lLXHnmfvpOAg63fABNussydvMPGkcpbpz/31lqOgG6RmMgHkZJ4LQLmCPdA81mv0VIbXnA+cS4095uwcGRQPbA7tObIET6muYZfonofB6HoHMgPol2UsI7Za5O1gQfN3ilk9GX9U/G18YJ0joLLtySNBhAEoRddV3cYANzkDOZaGSb8uN+7J96nYyeh3V8Lkqb4u4DJsSGcd9iKxU8G7GE++CdWy9nnA3klZ94yFYwYGWcCUc2+KiHOob07sc45UDiat1G1pPqaYRdE77EoLC6NJO2ZbxoYaNqE5P2f1FGg5k3JfZu+r6m3HkSxRCn1owPasID4pU7qMRsHMagxvQNVreT7ymaeCZHOSWLLBJ/DR7g4Y929tWUHs7q6aSE0Xh0USz/B3SCJT9F36KOMVQC/sadc9KlzcZ3nfnm2VakCCKfPJRWhh7cE54Ppe0NhUl17OqSz37G86CKD+y3B+8LMXQezjVW33SmStj9uy0m6/LpEZgc2PCGneIblBwWLOTufcgmHAVU/v6K/qhWiBig6Hm+zNyDSIGTqv6gh5L55r1heWM/drdHiRO/pgJol01PRl2PUVyYi58TyvptCUB9R7gH0h7utdFqMx2MkWhOCFwjjtmYefgT8eYNWuhtynmTPLO5xlLf4R88LU9riEPIF0hz1GFEnW8ybvpO5ymf/t/EPubB5yKx56FlngMBQ178pApFMrSK1x89wXyG6Q1zx4hxArfvbrv9jxmS0i3f9lH4HPMwL7xv08c7U/6T4CfzQC3/7d716HNXqmAaCi/1WNtmoMytwz+MXDChaWpjpAL0naYanq+vyqYQrqdpvWXIKEtNW/A7RRpMMgqi2eMABqKGUt2hZagn+oFWGUte1wPcLWzPdeAHN1hCUXJDmY9jbdvzX3TZAaQM3+rzWGOYCABi4GPmFxpMWq+Xur50f6uQ20qVQfExImgQoInfa1/Dw+zlbZR88sH119t4AGCXp/KJMkwAjhHYZMBVcKTm3mUR/kBSbY4qvQlYohhG3gX9cwcA3mI8cwJkEBJiZtkldygEkQMD3sONtfBRnm88mfmyjyu8/oi9r+iK4tQa+mY2qblhlao5laxsCE0jM3gGIlEjCD6FyUhcD7DKuxJkbGwjZJD2t2mCgAz8w4Ebe6V6M7GwZv584EPgUA7MMdbZiz0Zmc9nS1tIbRxappNJsAPKwDGZzDYHOcmuOVARdWhmAfz2Eq2JbmGoeEnXcKCyYyEjKZJ7AvKUgJikog+OwFrUEVm2y3/ZdxT6LLmpL1JOhTNgQM76yRcbL2b9A9a4tZ0TraP6PpBjCXpKhJNvy5jck6xnBhEIXf4r5VgCCCfq4DW6jdcxi8oSMq29Z1hQ1NGUO2F7qGCrUNOJVngP1o8WA0hZkPWDAWHzIIGF3wdpt4hdqZYee0RRJsBpZrTdYwwmA3wIYPJAtbGPfjJJlJrGUpaTD2WAKwBSl1PVtYErR0esBeypRhiWScAzQiXzJJuedDQLwMETBek3bbO1Mmqm4r+LgFoSTjt9fds6SMuTPrVtOcaQRWF04tv48gmw7T/ol5oCYfPCdrcZhEZQI2Wa0pOlWbJPUAWAOstpPA+TERRN+6bMOPmoscEbknRjOyz6hyt8klrLo6I+M3xd1T7VW0E6OFl2cQcKHdH5BGUAWif4HBSTo9K1tA4ox1zTD2o6u73JhvTGIA6TV0wwauzP6cXzbQT8JfFKU4AYBwmXFTmOtV1b0gcE1bLwCbdycz0oSaNVZgWTmLMtxhqtkyL7he8C2AB0BApHP8bLBCAF21Mky2C4CVjSmj3JXQW3zerNIBYzBZGuwUEcqaU4+z/Ducwf3vFCzRH6YIELa4MjkCmzLNbVkWnJg7xDu7QGcPVs4RgNWhyc0zD+O0xZOhRRd8ZeukMAdoUpZYgVWgpxb4vPMFKjIKAaIMC1qwKz+atVxtRAyMAs4W+AHY63pj+YFZvjURS87dYpjaKwoOwoiPSZRdMzJ/K9VQmFnpCZmRcx/kRwMwJg7KPKjHPrMoCGNh1rUSNiTHZBnyFBTGwC7nECdv5AlG411kCWNM1l2NJ7sGOD/zBY8HcQYFkWc0Ni2cC56m8VkQW6a2DEbWaOOyKeoK8zoNsiunZKK2qMWG/HnO3DKBWRPKNmSo8lmJgTjDWhDMXqGVfLDk1oxiDCTQP6BrI81oFufPWwwE9IaJG21nYwYLFNMsP6Csa78hAXshZmRZTymseIdOmgxFgPdRE9cOiZEuYmynMALIqJANHWFo9LoWRlaFv00h4CQ7EmEeahqhC1j4VJYkMZE6+QHd5s9T+AOwfoTPGtPVdbk1rqT0WY1j71VfMzFmiuIWCSyiZWziczCMVdi6+Zy7cW30TL3pjeHFWH23lVaoxPJhk2c8FAnwlFBaBQ7D7IEB+9vtAQDLv1diId9L0S9/7uf0qF1ez1AN+iLctf4ud2qBWaXMIueg1n/2p6f0HUJE1tncBYLidtYlxrQ7y/PJ75GtjBcC3Rme2xg2Ejso30KMwWPVsPEZdqz7gvMv4G/iVsD7mv0hqeX32E0VtnE69+7LmULJafnFr3cpgD3l30fgM47ADqx+xlnbn3kfgY7Ad//tn15rgFWCvbCznsvXVJjhck61Vtjjm+uR4OAWFLHoki1OQFxbYgnbgOrqRI35stNyetTsYpzOK/NFclFQ4h42Jlqt7wo1gTNOnYlZblsgmpgj5NovJHomD6ZJBYEIKguWkr0JSDZiaduvrUGy8KblqDXnEXJkrGTnYVhCQnxeziQSMaAo2wuTgLxzqu+2QcKGbOBH81ufNe+sEYaAbrQESXLaUjvsMfVVE0wbWJf4qtFLCtepwgdYPSUoJTwDIMp3JVCPcsIkf4DG+TtYOWHbrk3Mo7kmKGsbbgNVjIJizBXtJkEpk8JmkU0OZMH5D6wvmM9tj07LGMmcRgOCoAJCAGzDdFufmJOdbmr6Uf1v0CiwrlSE/ySQPehOPZq5+VyAjTFDGn2zsCVi+pBUUYmByASgl5vkj899GwowRk1Qhm2pWVaci3WKfoNDXU/oo2V8sh78fQCEsv4mwAYQGRYKgbHtslqkaUrAbCU5AHApsAIYeC9jpuxIWLJKJ8Cj7HNlfHFrTjKQxCw6YCwLCwN8E/hQdokaXbe2eLr+m+ihUZd1rS+64F/31yHGCTWoAAi6AxgD3bp4CkZkDZbhil6jyV3OGY8PdQpxIj/WzKoAh2NWYLWGGRk7DdxMttnzdQG27XjaAQv4vh7sK9m8AukYPlHICLEsbcuaOYXzgzFeXX8BCO/ZR+4/6bNtD2yb8PDKMjb5a54KiQ/fHwCVQydNkwLgpFCAeN2X1SylAMB467Cc9U6SjHlgij01B9qOXoFyABnkQ0QWSbEYF6FWMbDhrJdx2GSO9dazb6QfBHjmHK1xFmCT4O7gV65RFzl7ppRDzPQCamB4pQ5xgGpbkTV4QRLEElUgQV2bq9ONhAWPqZM8xS7239sEjmcslLwlzsPGL7gKVDzvUYCDPQEQODBI34kz1D1swi9DNuOjBIpzN2CDOGK1fMVau97VHJ5MvmbUHlk9u9zXlUgpU0lmm/qlA3yTbo82a5/Ds87CwrAaM/cBgpOkD3PUrVFm1YDJfWtW8Ryj3aucqH0H2I75WQB8gSb+cwp+ZUNyzHKkvDs5RmYhH5s5V1/a4tesE840FqZjBhO/wIAmgu4qgKcyVoG+2uY7CPq7yPj+nQHX4YW2xZZ3CYAEaGGR0XMqz5E7yuJt5jYgCSASF1xlX3ompggbZqCgtocoerUtrDDHPY96g/hH/XyKZIz9nMPToSI4ZrFkuikG8vY8qegAsiYZKsCtPOtUf6cAMYAOX9zPSgE566hFHjXjfdaAbhR4Dl/cTxRLLUxn3gR2On1lHUcPcu4pgFUMQXOXegDkHGR6GacWMhpHpKAbUDDnJMtqtM4rARNTOmVEjOECfD/pCjK4k23cws8z96FdTOyIOdN5t2qQjq7qmjVosAkQWTCdFm+AcM+W6OardOF9kP0YRuHoXruMo+fv/mKPoI3cmKRdBed0uMTcNHJJLWLwuwDzaRtPl1GATJ8pMZDdJu3gqNkVBdoWI+QYCDznn6utFXaBHFJwQw3Wk7165LAaKaamzJF39T3H8NM7KTGALO7E7HdYmplRAWTt/1IQzu9391XrNuxSY7JXpEPtPCLGsCjie+U9875Xzii1GRrFYYYlwIluNNJXuW81UxzpmQwT3zIs5AahALmwzD2DMHXj3CjYPYzOys88l68tTBl/dhYFLrcOCH+XqCqSRXSxZPciDiSxpD+buOIcpjRrpvBz4z+LajlXlKa4HjNnAfvVIWZUMVn0XLH7z5g551Tyn6w1uhaOYRuXaJCEh8Gww5BztFI21/XBPH2J9e/zuPx8B1a3tbb/yz4Cn2kEdmD1M83W/qz7CPxkBP7+7//X60yie1huuJ2fSDLRSWoaUhklADmDZiuxGuukl9M2qRjOBIRLSP9Dq+9ps0yghtZa22wMaexRI5yKLlvDuKmM00JOqT7BZcBQE/6wIDWAMhlJYP8lruiHp+07AWU37dSiW+TtiuUHvIvBRirlCdsFjKKrGRCmzNd8nn1qdXE2zEzLFqQ1khH1VAWoDNEIfMkLyuxKCzwAhAlZkpiASKc47tKmHqaFMge0xFXPrjmwrYoxUDo8lvPrwdiGVZWEJDIGGc+vMcCABdoW8wR6pkQ8a5gEJDwYLA34nJ+/A6gdnuflgjt4mIiyXPI8+X2A9QI/CXVlUUULzEjXWr7ZF4lBg0m0RWmxEmOIZG8A7piihdV5SEAelksZbAKnxtysxCSDJBoGuRnntEjqyexcoqGIpm0dZwvvm5xb+ac17zRmHK34A47lWWvUUAfm6JuRHvFcxq6dXk0zCrqYVMp0fmue2abNesEhWyDC8Lwsm+rsMh2AZ/ketbAyxveTBhN5P9gm1YqDndfEWxQ5eLggYUaCgkjWOyjUnVZEFgaJX1146TBO0hTm2N1krlIS+TmY323bHh6baXISCxNMYbDMqZqJ+bkk+Ogekvy5d/I9Fmlk7pCIrJm/AmYt2AA+ciDIEJWtk8QCIYImrZ4RoxmWvwsL6HT42gKApnNhC5Mq9aCSAeaeTPI8/YD8O0xetWEPyxc0Dwf0yePGMCsJcBiM+W+1DNWWTfI+gG6SUEndQlgrbH7BAsZkOSzXw43WyvPrYpvpc/Mr7kp2HdOaHcZfdYvDnBo1QxhTWTRp/8VgbqCl6iaiWTistWoqbsBlWl/D/M3+tjCBQUpYNOwPzym3WdmYZdCbsjrP+YHbyf13epR9XoA6YA9AeWUUbDYq3AAAIABJREFU8qyZk7BBWYqPSHC8DUiEINStBlgnz66mbI26ci4ec8Y8svaahFfahO6ImskJvilbYrVt2NsmztlPyJ8AzERHWa3OfEZPZe6QmO7kvEduBtAs98Iwd2Wspdjjx+S7su7awoy5Te4vQbQUagDGQR0tWAXYyBpz33iCqTUt48tiWzVs26YPKNV9jFwOCfroD4ahdoNpHnmEfKppf/dBebvIgOC4fltWWGvVK0YvM88QiZ5o3HZNcbcIxCC3U4Os3JcBnXLS5j4BbN7Otmol5z4LM7vghkiApxSmVsgZuM5+2lGg8KdjlNUxBmnl5wIgwPPrWlCfO8XGYfgJ7gCEleXGETK6tHlP+f8e7IA0WVsxVVIa4oLL+mG5ljNIJwruN/SleH8CrDpYgL48clnvxY+5P04xJBIoUpcyd07NxTDVU/IChuzWVu6fy0YU4MuY5XkxOUPFRmTrlK6gx2NJtzYscgqDapZydx8eMCY16Xkz/2Sx+z2JuXBzr0QK30vruzEe4GtZr4X9fD7GOPtIORAMpxiSouVolpY9mtmgU6TMXooVMXkMZtoTTvoi7zGRS8aUUj1Asfr6MDUpQuecz1p7LveT0hnn5zf2eLfw22rdVpwlfmSc1X+dc42SH6LliY+OdCoBhMJU9TzPOKiHqnkUoGOLPsrTBjQUqJddmF9U1Rl+KudS7hHnlNCEYlHWUpiIlQwaiRlkIoypwvQMYB2Q7PhYlzN3Wor2R9ZpVnWK+wHmcs8kNkyhCmCV8ybnxBGZquyfGwdxAE87Byi+FRwWRA+rUsCPZgDx+e3uyO/m3IsJU+4yGZ9tq0dZp5rz+Y41jOfEJgKyj/WqISM1Etcz5+XzZKdAZH1g2+YMqmbsVPg6cKfkJs8HMgApzs3ux/wqA4/MjgWCrG6e96gUVj73dkxRoO3zlWB5G18JgMK0L7C9PM5qtGPcqhkmUl9NZFil/e9n5NQo7loAwKhq+McUK433MQs8LMuX3KXPA4Dr7XCF6Z9nnM1HEYc58c4gdKkETP4GjduDc53hMWYP6zd7NANxWv7qr/98x2f2jH8fgU84AvvG/YSTtj/yPgIzAv/wm/8NsJrL/gowGFMm275zyZNoloU0uIJtY7JuaGguwyMpngY0y/KV9lo1TgnxaxZj3JkEYrg91KnLwmmS2Sp3ArPwDG33KZuu1WpbfzTkMcAbOufb1KGxoUypgn7PNezFU6iVgB3iUwmcEwCGVZfvSzuu7CO5hCbLmriOHmeoI4KcMWxo83eDeceGtsiNiWALGg1RfG8Hqoy7cSqZFjWeCZA2EWfYdEmW2u4VcKltkl9hngqsEmiuNYVo67FmYQnsBSq3WJXWdbXyzo9khVeBqL4vCUsSd4LT13IVEdxabU2c36Y4MjJ8r8SUWROw8gBgszISDNrKnHHBUINQcMZhtGxNRKYdnRR+a8kfViIcCZNwAF9Xc5Ixcc+2ZJFAtzV+0bF9DJZgeFn6rxlXjWMCFBUoTGILsBNzCZKQglAFdwVhhmFTJhgmAsflfDo3+Zj2xSyzJBK2lw87yeIF5Ei+l+9UrEyDIjR61Zy0tVEAeyQnpB6tAKu6dg8ze8AYgQNaxWBhFICa1vskXCyZSERkgfUz2mepi68Myv/H3rvs2JZm13l/7FucPJmVVUWRMGWoacukSMElkoANWbZezw1DHQNu2V213Bcs82qq4Y5JgXoD24AhSmaxWJV5TuxbGOP7xlwRKskPcICdRSIzT0bsvdZ/nXPMMcZEVnibTrgyxXx63zHJvd2020StTBK6ftd7Oc+nn/AA5K4B2oCQEJRJUkAdrz7YrnkP5aHwjctCkVXo3udZytYzeX7PXpE1B/uwMtLx08Q3UlfTdk3WQy5rBc81mJNKWot1aBUwZwcsIec3n8LeBFQJ3yrjGWZsGWFlaiXR9mHbdbqNn5I0ufZtjAL7uGxkH79ef7XhwETBreleAK0r0C/Np0fcNISTjYissJdAua8bKRAcl8TT/cx6I2ELQ0aQkj4zPKvMc/9H72PZqcJXb13NC71YOHPsWKqgS/OMpb0iJ+/cvWtGs7FZa5OBt6r8QxUFMGrHG7wwI1Yvrl19j9tUsHLl3Bs0i9sk9lOYsEAjh9T7Y9hZ+qLO4CntHCVB/P2mKR6FjnaJHvEDigkYy44/UlqOPG1sWi+RAQuLsGdply/FLEAZVhaFMdwQkeK6EAAd2pRHf/A2bQKgdR/9O+xydfHrehRIDyiYsQrQT9Huql2DkJoFFuZ2k09MYdE7XTcIzzD+R8FMkHA4uZy9AxoM2rl1NPfzBmzFwgeUp1uGuMQF5FcVxAAkmrjCggwAfkBril76vuqjHqWJEnKAMhj3CMz7JcDyLQMIAvJU3MuqC7xPLKveD11/V+9LvRqnSCk4ot1B45ZhtlFEExTMPDFmFA9kbNPY0CUtSDcN9gAJe2rRjCm+0VP8Sbwg6Mh4997aBWAOsEOR66QlAFZGAcqG825xqNUWCx9KburP3KJ7AVF8hN8VYDhcGruwfoOktTgri9aYkUI5SgTvNpsFztk3Vhb1pd02V0Hfgu+3FJVT/rtFQuV6oEEd86KkG1C4FV5XueA4SgDOANemr6n3KTXKKgiQ6gMiuwHTsJSmawEveZsCxZ1f568WFBRYZNUGzEQyTrwcL3NtBrjzC5y5NwT4WGMU3dtw9PVYu6kURh1DwPnetuMtrve1BZKJioiA4uHKAHk/cezWY3kaOI7tFsWCqXMAbPtJAHi9dwSvx2d/Gnh5L2sHEiKFxRWKSlVc5b9z1lZJxnfl50EO83+Jv18EdzseePUTR6cIul+3xChhuIJ6K/vv0de772LBI43i4vXcfgrn2A0M2NnDg/G6ah0G05710Xui6iJWB2MguSDfn8JhGp1moZyxgMpnO/aZ313tj2ycaY5inuG6o2B7j3xfRm/AfFnLU6QvcaWx4CjYdndHA+sLQHJjcpnn2UWqtjKmP/m9B7A6ee7j748R+JJG4AGsfkmz9XjWxwj80gj86R/+xWvYOOcAOGEwBhhJwAI5ps2pxHP0JGtDHsCUsBfq+SeA2M69ldympk4gS0CSwDIB1J0GAgnyLc0r+07APyyOBAowLckj3oAEgBzKuAFmdbxLkHYO0Agrs0zR/XFdbjHdr5xIfkVzhet6vckOSuIktzOvpq/RIZqm1wMBTwDTBMD5onTjhfuRRJ2gWtZRAmP82QrSIWuGufTW7XeGHDC6ErBwY3CbRFYdMK9dYutPqXJUtm5SKGRbTTyFyZQx38K5IXgvWFeUESwOlleSaiV68qpk2iSYC/AToCGS+tf1Ysg5zMr7WsddvAb3gENhICc5TQf2GbNhqk4SZqwqgAGwWouEp6QEAcDCctiFZXFo8hJWVDzCBChP8SUr+/UQT12WgIDmsDkl4JqwvyXVsntoFAUTw0xA8HHYPgE5TLgS0MqNNZWhGQONMgKQRW4peGRDFNcbiW3eD7ZUWXIwjwXm9UwzkQ0wnxVBc6bxlGS9GfALCiopw6e2xQma7czPt7kVwCHfrSw9mR/2FpVaAinUK9AGLUViCrawxruWSBpHqj/SVJLz68p4s/frnyhQGWlm9oPfGTAn7DW9U+uzXIku4G8ZXLPOp/DRqobNRlpoGek5THlm0uZiJKFQPzNFWo9cAaQtDkxBx5VcX8km1SWqOsb1s/TsKaZaKTtFGL+goHyBVXx3bbCXiT/cdusIEO5PKxsdeazgE6AFz511kDNHu4ckXaQ5AN6ynQiWKtE9rGPBOdllWYOwSZtYM5xgTyZOAmTtJDyQKN6FHZPtsz1tAMEB3QUGM5Y7/AUFcQBtBuhqAyPYbTRXcx3L3Hb8kMG30Uc5XDD+s5btzCxbUTZaGWoz7oCH9d8tG5y7gnslgxjmnBYNWcM0Dal0nnun7ONdvACzTiuxDQyjk3aB/QHqYDEHPHE9Mbv5d/wEVRoED7u95mTzz2F3tkme63caO1Wy3L1DoizKUthqbcCqhcT9usL2yz7X5xdfz7KZ36xLCti0qcqbmcqgq28FI0oL4OEWsgKG0ZyRju824nmCsdeGPTye0nN9t995lbM6FLfCSAyLt74ll9TwntY65n6L7UbusoAROfOpNFgYg5EIs9tTdvMTB4seUM5CmwyxAlytQ7E6aG4kuLYBllWV2JxoVALFNAq+VjhQengB2NGrSy/c5oZ6cO8078MWeNn6Fqy2YoRVBA55lDG0NNciIGcy7F2kzAcZxrmRsqbSaT3Piiwj51T2vfY5WdvjyAk442EtKFtLhKc2ZONnKxMnDqtNy+yrfNIFJZFnTc7IKA0Abeg63qZ6hS5TiBUNs5iqeOC0eXwmxpFpCjWW80mA2uFTlTPNLQuYc7cY24TxznDFf7/nkYUtC2OCmoLjYrBlgCOHFyhLoTiAI3drivn9TIs0mbCy9iwXbN/DqQTrOg1KvTyn6zp75V2DIU/O6lxyz8enel2qGFC74CrSQ5taIMohAVMKDRT12uCOmEm7JbkHiVksyvH6tWCZv3OPQqh3TgNMCqxdekflC/c0JB0rmc0zt+s6Ra4wO/GwzYpKsXPAV9Ri7QyPguy27vujhRuYssfaBEy5M0vfpwWmPoSB2fOu6h3B6CklpKic9WHZTLbtAQYu912BcWL4KUQwH5Wpc8mMJZhWDHn4KVRnnZyigsCCI3dg1nfsvhJrq8jJGYSyLOf066n2WYlrczY9i6m30kUhIoA7e+2w2Shr5RHwPvGQhUFrcG4ObW1yFeUtsrCj1gnbNcVugWKaUVEL7Z9l1eSuOe4XdxN34X5dIsnfXbUB4LOMNfIFQLsZdoBji91kFoCxdMsMpWHFAiz+yFhiYTPgeRTiyiiH/E9hepcNXzsCGau79Q9+9z954DOPjP8xAl/gCDw27hc4aY9HfozAjMC/+P1/hVAoEvkAYXZx1fczl/ywTwy5EYO+swiwEj4Bcaq47QTVAKH+hKnKkkhYg0Z9BbPNjsh4TiWYCtOjHovKU014ASMABN4YK5NkIu9qV+bpPq3ob3zohuVnO249wSL5qqfdJAAH2RWR8kXik+DqAIPCsUhVOolzgqw4JuY9dYLSXxE24gBrrYYDLAG+yvqYLtR0Mweohb+67veyAPvM4npKegj5YFwpr84QpNodqEMvNxtEJfgOU8Akyu/lXQsMJsDDNB+gRRl6GKTpNBoGA9w6Ek2TZRJ5JLMyAiIRw4tuGJNlA+HfVoBZ77Ik8yZm030VTkZZRaYggVqTxCR5N5DlvUqOKTlkA7QAaQs4DxhEqlUWrYSWNxZ0BgFJX5KOMpoEp6dhUROt+sLBSo5EHlboAdZKiWUdi2r4yFNHQm0wngRLn1BZJAHfANZMeQWH+XWZ4HSp3zStIxhs8lWLBS0lmuSScIwnYD0uy7xEoA8bKB6LBakocNhcycJIAEBlyPHbpRxRqbpAehhqgs58T9nB2mwIiEBybSElwNGodkugIkHj3adBU5tJwYhmzJxz9nIlg+wruokn4bHZzJw102Alv01i1c+JxD6/gZ1H+cqDBAx8MwUeZIcF1bUpkM1Jk6Syk/izadpCQu4XUQpC0t9u9KWp9lP0cwuoAhlrrDGyz2V/5VCcbtfCeoPM9kxjUMYqQya67q7vANGeITCYWrTaOKZtIAVIs+3ZOdFlpMpcUfoJiM/5kOfVdkEGcGWZGxTVb2D/CA4OOLa5ENdrMQlqEl/W93SLDhgR0LIJImdIfOgoJnQkeKQyxABv8pxKtS0SuX8Qf/fd+PxYqGQhIImuN+9WLCuQW5CEXRVaWTsuAxjlnVVJO840U8qez7lzElhlP4h/bSAJQFCBHaT9iqVllglEA5KN/QLAimyx/dNJj805ByjGDVDcog7/LUDbsO62b+ddfRf3Dmct+0zf2rBjvdPCUHy3toeJVpbZgA4k6LX1GDsU0XuLSBaixks2HcItzQX8AlCIR3bvLIBy3qy+1gXRGLey1q1sDrN1UgXvQ4CsrRCVf5DJ9sa0685mbDOXZUyC5loA9BjsmHA/1spnGJQFSwRN6ssMuzOnhzJpz8naCgFmtqFN55npAgzaIds2/slL1r+ZCvR93fZZuxY8AzyjOqC4KHV4bH6UcufsUzqeeGOY9B6s2mbAcCuzEMsD7uuysOu9TBGDX6kcux7ac9Zpc+RaJC5onCItzqadNoxqcbtnvHCo82UBcAsEy+jPPrJZEI+/2Rk4nnN/j5RkYpIwcSnacxbHziD73MZzeWcArQLH3MlEplSsepbZ6G8DmiA5Nta7eX+PjQ+MZmInStICywP07m8ylGkwlV8LQ7jrMQVl4qiQDfJ+US3kDtV/lmaR2P2UhTgF3FoEoX4ow5jmYniW1l+7d6sFD28TDdAzT40fnHbemiasFGVy6CU6SpHGIiNeoltzLFm2zBTScn26YWzftDbS7qaFhglKtnOi0Di2Bp51APqwSrPjjSnCqEYBFWA1Fl34p0taSGFMoVDi2qpyqkpxNU053ng+8aFM2DSfxZSCM9koTe9VYoZ3vugCq2Wvc8ekiJ+i/azVKYBmcvMiR4qkNGZNc83aSUxdjM9u8U9fdCX1gL7svbGPyrt2nfXepMkVXv05IROPCG5fwyY+JPbs3LUZY3cFa2c8jjNS1sHNb153F4vAYWAnhoRpPrYSLWhAUMiT6z0CUGwWUruUevTfn9ZPfvfBWH1k+o8R+BJH4AGsfomz9njmxwh0BP63//UvXu9PVzz0EiRPwwzCKeRzso0I8PYCq0g38R2Mh99lY6nYZbmJYQLPBL4gIPHdy4Vv8pjqrMFVZXrInmRT0XFzmhtFrp/gheYpBmSyIoQUw97BiwrmhoEd4GWTLRGht4Rumq+klgwDcndfR77vQDD0ksCmDZWShQRETMCVJPZ8TOCS2vATnlUqWK2iC0YnsH8Db/ReNAmPt+WWMFRu5FO1bI4Vg1LAAA1YBeDrJ9ATqVIAiwBjeaZ4yuLRSYIVC4MEg7t1CAsF0EEPKpvCpJO2DQ4iTR0GR4K6MAGOCfRSzY9UCyDjDTiww3HeT3m8nc0FQwP8HvnOJl9lqAIVv5NP51XCQg2QKsBR3y7YI+2AIs5kIlembTFaAnZ9vIa5lAQRpKVNFvS61Iut0s/YF5CkGpwnCEZmWXAfpvQAIPVDTfMkZuQ1bIE+DwwAmRhJvmSyVaCWcb/H50rwG1uD/PeDIHLC8GFNbmzisDWxZPBlx97CbuIC7/iTkswrBzdBFLgV8C2DG8/C+9rvM39vMkh/1DllDyN1BsaAdTWdse01LzAYqIC0p02KYFq2ocPWJIdnNpjHCw2QqX5jUp+EV4ddiG+xwIcAre8coEFgz6TyBpBRj0oYmAKutl8TBMsICGfYrRevyqzxWauwgd1P+RY7bXe9SFNuw4kmfNOFt96OrHtQh/jYAV3Vu9aE/gAT2Glgd9DIKQ1KCsrkkCPJaZEAxhnlCwXUIvcmrFujsIAGAkY2zcp4KduGzQ+w4rkGRDDdxmHNjSx3ujOboHk0tgFNARPGIu8L8zVrVHBNuLW+yBRx5vtEYWDGwfwWeMu/W/xwL+J1V5/EJIBRC8Buz9jsLTkB49/D3nO1kTwC3nuG48sd+4S8f7yk7y/cMRmWnFowU1MUaJEp5ZjcVdXOy9rn0KB7iFRiLgH9fAOl5cRLQSmgPAxjWMaul3j1AQ632MAcMD4D5YxkNf9OqzcZmi2AyeyqmQeWI7c2JbMLuuy9aXZUWAPj5qy3djuf4hDdsAs0FzwMyxYgOQwzij7eL6wp2JDKruHdIVsVnOR1CuZmsGUwaXWT/4e5BQFKH0IAHkAj4TQKdxTT8vxnfkYGYRjZMozrE9F7S5DVIkxBwYJtomzOzwCAnm8CBTCzb5njNhIriErRBkBnt847eYX6bgvkUWibf+9Viq0ETZd8p6ybYfbvePY846mNma76dpepHOUE+xy6sd/hQVwQN2/Y9cIN8CqgQlEr98/ubNPzm16KrHfk1zad1D8x97t+65ZVc3+q5jCm8TxBmo+yRBQ+e0S3Tcc5Z29WfkC+zbd2axblx3H35eco8rSYxItp5nAnhhuFswCWN4/+wgPYboXMegKX59gmcDeYvV5R2sBwNwCcemTCfD1M4y7jGWORAduOgLQBj+N3+waYWzzh7hcXdA3myNxHXXJb+2vu2v2KJQDS+Yrz+Q6YwdpRTTNTzl/AxACrzjMM0hR6bBzAHgN0TbxVngCenWMF0juYkWoxY85dlRwCYTDG899vAfKnUKRtDTFSG3pyXmMtEol7/UgpTnm/O06N4wDRUvyvAgEv1KyBnPmjLnOnCEkzWJs3fiVcOsBOXOHoVvqf2M44AMUQcUDOcv2d8z6X+k8/w748V/VhAzaelWKbZ9zWXI2rJWdDnnNAcgtGOa8509LAKWfiLkoOi2DpI8CqpAhmjKX9iIo1SQdl5LfoQKGJY7o3MHGtTW7hxaKWy4Vg41Mbxq51asPPa2KSxgy5uGNjJbHhRi7Dc4HeR2klO92jNt6suT8y3u6mLFoJBRbmjWOe1vHm2ZGms0xDz17sagBunY9pYGkxTd/xxAfuixaiXs96E9NnIj76xgHH3WH95//g7z7wGYfj8ddjBL6oEXhs3C9quh4P+xiBf3cE/vj3/+UrYFwkq9N+s4kWzMcmaJssmo7vAZ+sZidIfs9mIqZvp3Njt5uerSRWZSc07NOLL0ClgB5BE8nQeJk1yR+gqx5H4nMFUegoGklnklITKruAJ4jyn3l2JMitSJNAR46j+X9+JgHlJaANTKO9vql8jgy2sFte97J1AUxiO4B/X5tYIC9rQFwGF+BRu85Ow5/pIRuIOpV/WHubD60coGS9JOaiBoCnAaFvaV6TCj/DslNCDehQ+Rsm9vXapNqdcUwInGdMV9bIrWUKE6QijzVJljW68eYqH1P+uPk6IhUblkd7RRAUK1VFyvyU+RSwww+zrCU4iWVEJJokeZumV6yTaYRQdkcV7cMgy99hgbZhWuYrTcDMC9LZXdbL1gChgFz+Myul4J7sS5mTsNQADJNc5d1CrSZN2jqgIwne5JJltfm49YQLu0Xe1uahi/Y+DdtktQ3jzbGfeSn7tbwv2umQN5Y1nKYEBXAG0A2QBXuNsTEZzxpDIl+mpbiXEmh3l++IYHpjQBS0MLcsE3wA38oCYZOGtZL9mEQ2IJleaCQqlQMD4PRZsLLbwFQZjyQ64yNYqS94UMEEd2UkkmbPitqKkWXvAnxFxi4Ik6RHT8pK92CXbqTAAquCiKQ0AOaOu/YfHZXNYqRcEtZVGqE4HIG9UsiYbWhBR6kza/s1RZk2Uuk+7WPURsXGS3Pm4O0pslO/UksY+YvCzDzjPGFBOQoCtRvorJU13QyqhaRhmFGcYn2a3NEIJhJF5L7tXFzLiI0BC/t8RinvGQmlZSFgiQDGLWphj9K1FHYTibHKatY6ieokuQEswkobOwXWksDmm1Q4YJNM+1uAp71JuiWdJp68T4EmlAvaKjDLVTa4wt1vrh8B7TwjstI2E3oDa2wyJ1IzcJGMQCA8FlUtIgCtCt7jzSgIJmuzfoYwZLtgppkba9eFM0A2/0QuXuZeGbIwwniZNt2DZfwGgHATlfm4BxwdZ1nLOt2Crqjai3SxbR68NB3SFwTgQZuPsq4D9gU4wFLHO5w1BdNzLAY8b2FT5u9WY5gJbAnGEKeg2txfow9QfVK1PtLogOfpfJ0/9y60jWYZ/AVWpwFQt4ZnKrFHgLCC9AMaR1XTRmoWVLIAAv7ZtCjMv4ChRhyRBbvvc3ZhkwLwptwbIL4sSOOI8el2nXBvN9bw09pws0C9Dac86/jk3Fe1krDhUQE9WIh6bRZ5fCs8F2wfmUBk4Dnz2dO1AaFYA1hbf8XZ+/eoVDAzQNnASVjvTct2DTGm+U0L270B9f8FoHrnMV0WIlbLNEyyGC5cVjUDo+iJZsFHL1tXXmPKcurzU2FbUvR5x5QlLhrwb1iwdH4SDaapIg3SU8zJWsjbhDnp2aIqSg9WR7/M8n4usVkZixa9RflliXpHELulsFP2v97g/p7qHm0GAHVbIPEbLVLLOJahGKZ7ntHGjj29Wly0YKkdAOcgP2es1R/dvIO1FhG0D5hGIy8aIiUelV0PhNjCsX6hPYcKuGeVBEC0QW3A6Wkm6LuqZMkzCbR3x8oWbdNLWtnVlz9rkpnl7rEJa/4JFQt7/A1ol71qgRlwcIpYw6zOWRJGcVQLPK8xT3FwyBDsWBjfgr+ss1FqZT1t1gWSB3oJs8Y4a7iYuSWdb9Qp+WMboRILw5zImWR8F1ungPWUQEU6y/DP+B1alGrhZ3e3US2xs2fcsJJt2qnPbuI5VTSqVygWxRoBIovNeGE9N57Ld9NotLFTzus8RawqUKvJx9hi17//O7/xwGd6Az/+9hiBL2kEHhv3S5qtx7M+RuCXRuCP/uDPTesh2OzKipPtRyMVjOFBIfWxGpYpgIABR0AWpMYEPE9US2FgYLR+04QO6VQS1LAqx3Jfz6NTWEoEB8IeCR4MqgyoTJgFNsbXVPioyW38MQFhkvwoB8RrcySWBESxGgjAsNaVOEe2Ex6qTQ6BofDfs4EQQcoEpQly92HPptNtsgA9IQOs4qlGgJOgcK2XpzsATSrTqYwrRWtXBJg0miqUP1HGbX27BqSsBBTGYcDrsFTvJ5uJiP7BKLIKrpdekrN0GSUxLF9Whk4A2bznuWwYk/KDOl/eEzk2cuGMn1X7uDfFAzbzoo9XUxS81Sipm7C00VnGIgHisUyhsNdoVBXnKSR5sm4HPJBtNd3cZYAE4A9jKslWgBG93uw0niZrMJ3iebsXBKv7FElQOtGGcRQgiHVaPzPzeRnA05gKiTwoT70jKwXLU4ZlFHoCwHp+WfxBFilJqKAL7WZYo8r1TNEFtZT5ZfqVyeHfOixnAAMsQ2U1AAAgAElEQVR4NOUtbdhkGVIFeAtEFfmRtWAasV6PSWKTgJi4sy+aYJSL2JwowLvMNllY2kYkiSPIV3cnC7gN5kQUwsjdr8NT2NLtnnyzIZNzJnNSNqMFELq5N5nI92SNZC/Gh9AVF8RGhhO7Fz9ck4pzvYxTRBhmtGvGcym5SdhXJCttMIF1GYigsOKA5tgdAqq6nmDYI8kcxss0BaqvMWBhWPF63FLfCaCCf2DOwDfwluVb+V5820jw8nwBGD2sGKOwTWA518dwktvM3psawPCJxKpFCyXPwpwif8oD4YFhU4JWsAwzWWnI7DuOFCBqyZBz1G7Dsq/CGALULsvGQStjaNiSfF48pp94jyTyDmEZlXRcFqwA6OdcsEkfabRUG/47rPn8vQ04pJ29SWgteITFZJI7nq6sb0B2mXkkwIBEekTStIS53K37NeC/ULjOoaA9Fj5Cfs180HnbuwGpLgsl6ol8djxGW5ggyZ5mKp4ZQgOyfAU7DqyNMMVyfm4+nQULBpjLoGnnISi5gYvTmAugxaQZ4GmAJApI2ncMR78c9jZ3y1bO3oz9Bzx51n2vR2W/9adWKp/PsglQABsLWvo02mzOE1TxgOsLsHIDpCwy6SPpCccZ1K7lFI9e09067Ev/u/6omX89VGWWWgDk/AUkdx/jtcp8p4u4726voSpQCuID8FFcZESFylpUQIqPR6YqEkCZguu8ShrYYIkiQ5fzj3urvsct3OY9ok5BHcN8CpTStbysOruNA8lhH8M1QyO6UWTINtPGohPD2lbhECWBQGOtQLCT6VrhkikTD7C3TUILznKmVGEx4LYi4CkklPXLWnJdwHTODZyiyqYmUB1xzYDXhieFFPxTaVP/BJs3ahbO4K5NGcH17e1+zfffX3NGAdEVTrXBGmPI5eD+zrgCDFa1YW1OD3CKNawz2Y7cJ7ncuGOcIM64FO2jlIlf9DVF+73MYwC03bqkIDlrrzAhXeQpaBSYzUu0Kz3PVTuP2SPSqLVKycNhW9WCG3EUzZi8fFI4IoYihA1jkMNGf2X2RrxRgXw5p9hHE/cU2gZqrh80gH8/AzYmRZJh98JVtyAddVmB1YB42FjVTiGfj7bq9a4vb+MSiwCuz/xp/PfzcxT5+1MB/BLfWIZoA7UC8oB8BAzZv9JAZZvKkL1BCLDx0yte09qtBKTMeASsDZBpLOq6yBltS4fpmSA5wHihgH3jNCfFGIv4viDu2JdRqGCpRFFlIRWfXti/3uXa/ADnWwxgbTn+sYsq3tr5i5LLuA4mM4Xm2CxkbxnH0JDs9ch4hfUa+7CoagL2ZwdxP4dRzfmlRZMn2NmGoxSrZRWnsEifh8ZVt4OFynLoVRE8rfVMKnFfnzFDVxEC+5cGWJ75URP95gNYfeT7jxH4IkfgAax+kdP2eOjHCDgCf/zP/+x1HzYT3kLWfwkeCPwNtIlr0tMHRlESIOXFCQIAn2g6FFan8mB5j7JBkB3SpcTgmK69mL8LvpJ0lj1oP/swIu+w8EY+k4TCpCxAm1V8mWz1AgU4TMKToCnB0UjfrDrnd7EfGGpKgj4KykkKlBTTIKYsybx7gmISPNgGaZiS0FiAEVmYqVS9ogxYA+jRSxhfrlTc++4FVi3Ae2Rid1CfOlsj2ZjEpHUEpwJP8RuMr6t+YfVtDbhIkFbWYhOE+E/qXOlnBPIluEfbZ6MrZGfySwQHK/2V3VBmBUCdUlebCSlrFmHMfyvTjHcaqWcBoaty3TQ/yTNjolApKFhUGUlydMrKqLA7oGZgONLuSlp5l2Q2e30ikziLNpVtxCPpawkDiYRRz7LxjQX8Zf4ECgja65FofimLNm923iudp8FA0DsA3sq0yKRlE2e+XQUFDMpodIE2yK+kL+CbgEF5gpVsYxngo9nNu3COjKIyDAtmJMkFcGZdiQtlXEm2kKwKHAsO1duvwNQ09ErgT4pAgm5CZkOaAfRkNW1rMgn5YXxw9+sK+zyJhvJ4QCq61lscyRzkGceDMEnrJG7MSKWQAcUFtJQfmvTn7SudBRkTLA6AF2DVBGrrxCIDt//TpdUVMYl6ErSax5rUSObryjB55F3aXTmAC5/R44rSR+Y9gENl7y4dnxSp4jC4aVpVQNd23o5LQZNpbsb3B7wYKtK7i0iP2nyGvsay+D1Hw+qcScd3DU82k+Rp8KdsVvapDBiMTWQHbW10gHKbTEZiXcbpOygN9lbZxdOLhhOlAE/2J8kt53mBe3snsb6R15I/CqjA8qp9C16VJTm73/wdAXT3gX7SOZMFjeYZcw4DOhRU5Xda+JIVZVfqgHBZh2l8Fm/sfH18E02iZQHVbViQ8mon9rDdBDtdE46DR14KO1b3aOHCc8t7HLBRpi3sdRDNFqJ45pGxoxn3zMh/z73bGc/5jOS1dhibJLS8WQnoWk5w79GAcYBin8uj2c/0x7oX8BWXkSpYkzPS5opKz8sk7nYReBfsz88O674keAtSt2HuVq0gL7I6kkI57CPXWnfyBiILL8jw4vMonnGZiLn0jmDl7m0whtR67qzagAhMu1ozPNxrFFQdkHnmvJJFiY4/Z59FlIH+vO5zs8nKV66tRQenZooM3IUFuMaeiO08hZDuQD7XpmH5EvxRs48HWK3KhJhngMMWlpmj7p8U7Wjqx34OkBVw/O3sBaQrY9CihYxQbCQYgxbBAtyMjLp3borEoNl4Mmt2MXEPZyBHRRsiYiXh6zwPyy5/v+/WucxF96nA9YDmM2eCzCooelCPYQP3LgDV8A87d8Qq9eVhV9bTmQIlVhrv6k8AZgGQWxznfrewQwGvsSbsxG23DEM9P6Mv6WYSO7Gi0UrHsmzb2tlg+dDPdQmnWat7iTObopPA6jRLCgicczolIuPVPJ69BlSgtylkzzYLGcY+nkxpcpbmS3qA4+vJuVH/VQq5vYMTw9KM6U3dxekg4RMQGBsazj3xb1VbAsvE8gW2yQU4g7Q4yA9HMcTxAWt/4/dvMYj3mfZWlpZyr+VasNipeqDuLSko5JzCIsQ3zbfACeb+cr/WpKeWA8rm9UWOIUoXaM6z3jdabzjGNWvxnIyagrM530s5KZEfh0FAWHMbbbas5K912LdxVgFY1iZ7yZJerERiy5R9mnsn43Ki6JgOBpqX6IUr4ItSMHMYz1riRf2XsYvIHPcuTGGHNmF7jCDWKdYwALjeQ/iGUxiRdc9KeX1df+93fuuBz7yLrx7/+BiBL2UEHhv3S5mpx3M+RuA/MAJ/+s//DEUNHTkpyyP+5KKGuQGwmktchqOglEGX4E2JVfErQk4X6ZPJBJVxgr4GmsSn8oASjMCSE+0kYAtTMfL8JDZWwSfRCh+lNfR0EM1ztEGL8m+9X632vzSZGnZC7AeS/OsNB+uwVXclNQGUDVDI64mxy6bDE1MpbYIrPOgIgARiw7bF3zWSnkjuyAxNYknMSCzLZtyazBhA2czCYBJJMAlswSaN0/oeYYwK2ir5H4ZpKtyCUQDDBKlhmjmepH7TaCH+fSRtNghLuAqHg2ZlSdID1oaJVRZlJPuAiW2EtEuHVBmHAhtNlOsNRrd7Etrj1kSBVBe7AiVWBpRKuQFjSCYqxxVNYv0l/MxMJkCEfSVppN6WzkWYwRkyPQEFopNEJbDFb6xch3e5kd52lX2Zb7azbv65DaXCyE7AGtuHsakIaSYfaBOEYZL6DbTcKbDjzBd0JqEoOwQmgvsKkV2ZqvAQCibCNMDTrA2XYjORZ8gemkVZ31EB8zReERgOyByuOMBfEwwTStk+ykDfErOwyO0yXB5R91EWG6BB9y4E1tew0MrWK7sOMAdP2IJgFE9krNukSnCe+QGALos171TmX8YeYJWOInubU5EUhwVuQqr0f7fC2uCYIJkYNpMt5fWh6x4rAAXA3qKBhZFLm1IVWGUd6mSb5545YJ+GnVbmfr4PYGUKQjC43dcuVwENAEwey6YipIOVYtvcyPVP99+eCZkDzkGABiX6su+G4WbHbsA5gNWCrQPKldE03yOBeoPoPMMGiKtUmQLZJOvdV/xI2bieIz3/6qPHWVbZOcwzupPoE8c6hLqrJNsxcV/Ids/PC2Hw2d0TFodc51PYkQnleQd7l/RZEEsw3Afm7CpS5r4r+CyJar3e8js2J0o+fH66CtpzowkgUKALoKHRK1J3rE5yJpLk9s9qK8D+ybooqL9/cu+x/wuewXgL47KJsA2YCiDRKGnAnHxdUaNasA6XFS/vnCe1heGO5VwWmLWLtok8HcphOVmo0FNxjh+Lgm7PsuZhYj6tNE1UOHE1CS+gAmgRH/QBGkXULBrW90/tsc3u8iGHfFj3nLheC0b5rDKUZYwJoFCoKWNVWwUtBrJQ00Bxs5Mp3EaUUCn0JTY7N0FOBd+eEWL9NtcT76wf7+arPady18qgqLye4LLewm8sWO4hvjvs0ty5h6pkcv4HiJq4JTER1VkLKkU4KHhQyCzjtYVEzjiASEFrfKxz13WPTEGHR+N728yIGMWiIbEGjSndt3kdQDOKQ2+Fu8QdxEu9v2eMKHJvZ9iMlesxihWAOpj+YXlbuElsKLOvEvnMfSTrYV/y5zm/VRkYV02xqrHFxvuWSYivPnduGN9RTtz1jqyvN3PZ+13Zd8A27wKDPu+RAZ+mcAWqXqk6FgWNNOFBNi6Dqb1XRWORfxP590QTDE9cJwve824sW1wnb4XHjCVFxHp1wj7oXpiigSBkGcnEEbm3wqr2rgN6rGfmiSX95gcu293dnfs9P8eqGTZ/i2rn+FS/s2TIz9l1/nVd8z2jKABMNZaXFZxzueAzsaX+/FmTYVZ7/wn+nsv0tChk7EqxfvzTx5qECZzzoHH3/bru8fqH2T0FuCmcGmCN77XXbX3Fe27rtj4Mbi0MrFtGPhSrGsrTeIyOJQ57EhC3RWJiba1dUsAGKw8ozRy7v3hLCiBV0AWshnkaNUp+xyaLlAAGSG5DUKxCWnwkp2iTzyPnViT8V86LY1OeKV7HkzXA6XPilpvNAV9yZoSccX1rBEbhO2SF2p9Q1G8RcAoz2Dfk7GhO8Ju/+9sPfKZr5/G3xwh8SSPw2Lhf0mw9nvUxAr80An/6+38OiZTmUW0oEMl7kscErwbpOoNGNiRpoGbs5G3aBQg8jselYKKq0AQ82gLQ3EoeRBkZAot6VO3WEQmfno4xdp8YTV8qfav2twCNU0R+84VLgIgk7im1YTOtgKLUvDf6ih18TbKbk4aBlGQ2zNB6jRJ4wqBK52/lXsi4KhOEgQBboI0mSN5l7uoDWnZIEzTAhoRnZXAhhyPcsuEDHk4FVkf61tR8PT2d1u4WSXYeWC9ZM0rEy2VgpqFB/vmA5FdWXCr/9bCqpBpgFfDWBHXYWeaZ0nAZ2ybiMtL028q8xKcuci+ZggJv+CVGhhsQLiuEJCFjLLh4LjMPm4cA9OoWnXeCUgN70zuTCi0KBKIIxCE4mFLvr21Ghffdm5STSHfzbtTdYRo9wdzay24eyfSwG7Vx62zUQw0gwNyr7MsEv/UAruyadxxZph8hLgZryAU+jDzZe8oY4Qa1Y+9I0QZ8F7SbRkmm3oJvBu0G7/msG3YZWClc06hAYE48U/81clxexMxvGoDJ/FCSlgTyFslyWSF46pHHt+NwmjowTzKusi7kZtTXDOy24CLsCcFFliqNHJzAYQhrG6C0DYncxkX0/CDtiY9hEkNyl1hrWNCY/WpRxrUq28cEjXwF0Mc5gwXHYVU2b8H6JB4kNUx814xwgswmxlcESgaqdgGyZWTtyCCVFoon7i5nh9zFATRLVLM5Ep19PfP02bU52DS047uaj9rETu8+GFsAUPnvgTPTOLAyySblfX2abtHIZJrI4cGnfUUA5D0s2W3meFYAhpFcMlXuQ8+Y8h4d3srJ/f2tO/2s5Y23Wfll3VnpWl8WMv6VOVc2OwfX0TDWt8LEu/VS3mXnpMymgnFNYwFg8QcvmZ7zpH6fsq6daxJuvqTKhVgB8M7hOR0AEbUd8VyEuT9Fm0AbHbtDGj2Wmpz7ys0ucCeYbAMy59z7h306DSD5lWlwk9/TG28cKAH8ysakM3aAPUsSrsE2oxPicW3oAyirP/e1s1gGGUU5i4WAF/hmutYpjtZXklepzDag4BRAX3eygMNIV/5fRnma8iBN9a4DoG/jG5QAE2cUJMuzwZQtAG+jPAHOkdTK0raYYQ+cAvWJMaheBDzUh9CV6CrgXB+gmru13eO9pMrXE5iE9Qi4WLPX2csFjDmTG6fE2oN+5S2KBVjNpcQpWFa1/gNdK+W7wjCtpQjnWosv+rY6MoLoLdC2MQ8su8Qi2EK+eXYDHpYB752vDU1ehQJpN0+KCJx/vLbrnKKH7de5QwW4G/u0AMYaiuUP600rkztWDd7ZFnNlgGYtHVHzTDPErKuAkWUrT4EEYLl2KKMySsGWWLHzXs9gCYF56fwHFU+cxbsUxQTA0LAgya8HeGOfliMEs8tvBxwDO0tcojTdokcb99HgSPazHdZdR9xt0yyKxnmuH48OV67WK1VeNN4VajOOmwIZd2Dn3jXoUYuNEPRV2ceetBZ2TtvZ3mu79gWJFz1fyuYfNufEal37KFACFgcYhR3pfBOf935MoRtbmLGPag8CQNWcjQG8Q1OgeaaqmewZ/LSHarzFbGOj5TvoQKoknSIAKgJ/5jV2QNxrqlLY2wCYWqyMIsIIJ3YK2deyL3dpOAUgrVcw+DqfWWZ5N38ASu7Vbjg+i0Znif1qNkBx3dnMj2U9ThwWO4lrzu6nk/c8ayPs74nLstdsSplniCwfaxKKjYK62Ke1KM0pSvB3tPDKeqYagp1YYukbNkn7dcx3XC983nm/W+f1up7xN9/DSFVJdlufKULn7H0DtiFWsO8O64I/efb3df327z4Yq7+U7j7+9TECX8QIPIDVL2KaHg/5GIH/8Aj8yR/8y1flLjWVJ+qOgl6gA3CjHo7IWgKO0VDFRC2BKawAGIRbKqkHE6CEicV+ZIXIV8P8UCKcuJXuq0iL7AadzCJdegVMWl0u2yaJSQDQ/Fg8PMOKi1Q+AQjBR4zj3zEJy0MtOymyeBs40dWaoMkEJn5i+f7IPPNnZthJ6OLnpQQzkkTkdCQYT+sIYNnGBTB4BTTxPMRewSQXuXVDcxkIk0o3oJ9EbgNY2ixFFG093U54Xb7uPhdM1TTBnN5KdrpM7++nBsBaMiB/I6gc+fqlXUfbxRxGSLlOBQVlIoe5Z9MlWCDYjBoQm5yUQQrcmgRP64bDa2bCZmUfmhydE+TD+k2yI5A3nqd6rk1TiTIUsRww98ozCDgJrMfw4QBzIM3G4GMU0jBcp7GTQ2J6RvQs6DJSPLr90h09XaDTXKepflWAMn1p7kzEjO1ALRiETmpREP/NdM/Fb6wWDwUH9Qgtgwuyar1C89xYYyjfipQ8M4kkswyZlgLWtd3PmR2SnyReYUnm9+t72sZEpHWVabNOKzMFUO7elCVmb2kA6kIfZ7zwtC0IAw8Qm73suKdRGoUByEJtdkECLysVd1LeVykiCSRAz37db9e1h839BprDFGKPOyZYO+DdKqOXs+h+XyfGXcCExIYksqxRCgZh14zc00xROwGZfng0d9wZ88qOafRVKadn1FvTNP1CO18FjGUeCcYErAirOWN3xV/OZDLrzuJSmComjJYVTIgoPvV8QMqJP6PJPidcAaBhbY7UUmQkxZTsjbDGBVYHeApDOYB/Hlqf5STAT/gPZ5/Gqy3AqsmfY7Ux4wJQRU7O8i9jlrUyIJ4emRvzLs99CHPTLtczo6wqmJPKiZ/KbrdaZyEOfjxrMveFfBqZqO0MX5bbgPCA4m38NvcHdwhYs2cv0HPVBvERVLI8DOFKxlG5e/YGoOfvOSfjF5uxZO6u6+kW3287YAsvCyAJZfi5WHkA2MmC5acC0pfRLsO8RUIAzrLzAJfbpITzOIm7zVYkUPa0406z3DNdpZnvaSsGWJS7JtYUtVrYxNMyqTifRPwFDormuxcCDj/BEGzLv61Boo1WJiF3Tcoyzd2S+6zFRYqnuv4d7imiBQCQ1ZwnoKP4INw9wwUTc6aOP6IFoOMtTNCwuAIhICwWQC4wOIxVjv82dkIITJxSYLF6DcTSAC/tED5NzHqftk7q/JQVjdXCBkELWMOSrvcF5zdAl4wyzioOxzdgNWMBhNwirUUr2/Zwb1QWL/wtiEpsUAl45jPgvFdQGf8cI2NlNIBe7+gWSvVS9NzIOQ0TNvdamdSCf67RqU6zKsK+m32qA4TNIMt6Zs3vXtcF39sTZ2jsDwJU5rNROrzu1gnvHD8/373ZD1HckNbpMnCvy+73mf3zxky9T7iXGEt9UGX15s55KaiZ31etwspuXJKFlN/T4uDUW+2tCMHaZdlpkk5cuLsrw29c666xURPF7TBoh/nKmeKeG5uWDGDGNuBzRwD2e9ZIgC/thXxG16vnCOuNcyR3Y+6LFF88PKATtPAyqiTuggKiM4cUbigS+f+JPfieKsmspQasCwNTYJXTL8VT7LtUITGPiX1oplbQdWdjLZ9tmkUGmm4xojYOKd5NUSIxmad+HsNGrqNOyD4t8bMlRZugUhBBBp9frfzfCoDjGduWRqXeE5IyOBc5t90bWodcUcRF/ZKPAFhtsVZ5f/gHGQ81C8c7GQeqJryeA553zSU/eXo6l61+1PIr8exdpn+AUI6wnF2shzv9DFDpoexpA9V4xsbUG4Db77XPQUgN53XdCYpa8M2eOqxjyBsFTvMqYaXC58cOwOZi8apN/Gy+kv1w0Aq/h08Ku3EZT2ybOQkR4yc/+c0HPvNI/B8j8AWOwGPjfoGT9njkxwjMCPzJH/w5pnzIehIoxEC0os6p7BrGmQS+HsIaNEi24Yx+TgnqbD5SIALKQAJKGSZ4ER5kaiY5oRIr7Lhuod0JMZR0eMObiIYLuOELdMqUrUy48k0N661yhx3GJ2pfVRP8dooGaNQTK4E44FPZkHuaZ5kCJNYdr8V8V6Q8ByRMbVBQaSl+qPWY3FLZghxJDOIhS6JXzyaDbkEnEyLlcwBzCfLjz8Q4BsAwZN+j2Mxn2YgABkdZUCRTlbiFYKeM2uQUW9A2+QAhQB4UX9mY44eZEsuAy3rd5RkzJybrJgt2mlWOBZRgIxFovGk2kPmq9xQgmnL0NBZKUiSbq0+J3UMARMJZWaeMgUzazDvyQQJWJXoBHgBAupbyuZMYZxwEBZpU7gwjCb9ZisPAKzhQZlIS2d0uya4icQAAQJJhNL35sgaA0IfQnMPGUwKA2RqZhwTqJmNKWE/tog2g1SD46aD/ZaS/x7283Kxym1uY+Ng8qyxJOsTq4xf5fQAywFBJQ+6zASvkTMjAGvYmbGQ74MLwuYclQaql13HAmID9ANeVpPIZAyrIHCO5ZpwFh9z4AvOwe5JwwKC8tMFRWNfD0LopdSt4Rufu7EmpuAI9NLIoa7BFExLV7UgeP06l+xJgyvisRHDt0ngo3xOgs2xVAEGZe1gj1CaCztntbB3wMwkIQDFMPZNd/XxlK24NQyptFSgy8Usixjq4mdArLRewomAw1gs0yVOOHtkse58kOLtTMIbmHoXDKBZsQx2P3xYcYG25wjcO4EgvAXN2bYBxRU57j0S3MnsLQPVcRGbYBoW1GRFAbR/ysKfKXGT91zNPAKNNBQGjTWyxR8BH1bODY4CN7RmBnJ7CjEwa/pQGMm/gq2zDYaVnfnUuDTfeZksCetil4HmcJig5h7w7OAPCQqcw4Qmhr573j5Yo/v80B6JRWpl+qiQE49NkREDE8lc+J0WP/EWxEFmn7OR9m8Hw+5wrNtTj5Ab4EoCHlU5jknpywtYsKAjLM2djxsfGadmvFhbGmzEgf9hM0hDhnnFBKEuVjSt7GsuJ3mn6u4YtLuBGM8IWerAjgW0o2xPwu8Wg8crdWPRIovM8AaXq5ctRHduX8TB9AwBVhaTYIViR708BKB2rM5ZAI2FR5+83Wek0k2yzQM+afF4KCBZusBfJnrtZQBMULPrSe0BwXLsBY5EBp2ftj3pEexlWDGDb63pKJTX7Qr27bHM2YmMGGm7aBA9mc4vB/kjPTcIlwZ2MYe4Aiq5IyNOkSlB2Y8gXQM9a5ggbGTKWGt4H+oKPcqHS6J71xleMsDJ8wGLtAaRYankhu9EGjPk0mmeVU5hnAiDM+qtCaH8RMLsd9usCyFRv9UrhvWssCustbtGceWQ9DltfqFJcN2u6zU8ZJoFqi3L6SWqRUyZpbY5o4GXgpHIAT9E6kcBYPGBf5DcJCLLHaSRkQY153BRTNrQUpktBfM678WB3TPHmxwJCtib3fxnUFg3LJg/7u3UQpr9zeCaOtWFhHgHrgZZ+aw8LsJl1fwywlliCApJ3KI35qhITIzdmTax4aDHTotuxRRZj3ZF+G4cmjpOxmvG+0FAqhUb3xSVNWxvPBFw8pPEYBfF0tndcuONgj8vi33opUuX0AA3b0vjCwizyeU9M74dy8Cl25wtp5EoHAnz/p3kU3vXuEIrO+fgUVTMDNCzcvbmn02wv8Vsk+xQJLHpPs8a5XQW/LSwCYEaBRxyy1gFitHEPRWjuw7JZW2TmpmohwGZ7xiFH9gTR6briT+HzREGU7wC8ThEpIHXOhNc95It8R2LmDOwlyrywqwkDEzOczQk2FnAtsKp8kiSgigIbB4qU8e2tAiN/fk9fgmfm+7Mbcn283NZv/d6DsfrI9B8j8CWOwANY/RJn7fHMjxHoCPzJH/0ZMawdzu8AY/hPAui10cg0AE/AdJDZmeBrfJfw16L6a+gOYEFcmAS1zVQSBLeLpV3q6y2YwDhyQ4CqEYWnUmtgFcBA78YgJgmqDKbh0xDcJTh+ljWydVquZGwSyk1WV3+6JP3TRGq8JqvFzd9oJgD7KgG7XooE2TBWTbZOZeIIuMROYJoOlPWW5IAEpbKsAlXVtsIAACAASURBVFwJYvEvRVqfqnjl9pETkz3qgSXLo8xQAMdQHFOxlrkBSFhfRVscySwwkTHR1h/STsSEhMOoSKJLp/cEhgnUktgn1M3nJLmQUhnAAIC4zBYJbQncZbbAPKa5lVSgYUWOZHX89dK1tHiqQF7+vY1aXIYNswEQh0lcIJwg2+SV7sYFxPfxgCuL+U0q30XdAFlfqmFI+qxZmbAxSSAKYvCZMmmR7eqeWmKMQEQAXuRWYQ7AGmkPcpiBzlcYDPxWG4goCRXkFfpvkxgKAM6vjL92yga8VUIJyzBrv8xNElX1sYIi3V8k1SThb2AinnyABRl3uxPj5ca6E1idhlmSf/Jk4ofTZAyuxSQeyWrbgE1+jeLHwPx2zE5yofwMliQfmm53lQe/AywB6QOyIU9O9+DuL2GGAhtl4bC+6785J3aSIg4XvRxjLzJjPLYErwHs26BHn1UZwjmjJP1IywVcr3/hsHUE3xhtn6ggIpBLm4UFLL2S2LlGnRd/h4JHfu8gY5w9xOjbPAmQlfHKCMqkFVW26zUi4SlWwYyqxLxJq83XAnYpxQ4rK8xgfON4SMG9YZVrO0FOu3Y0S3pba4CkPGwB+WF8F3R2yXUN1p6FQoroNWdIADEAjmHIlb3Lm+EBV1h4Eugm2o6S75xzMGeTRbIkud5FeICy52Xg6m/tegEinY7PhTwAzFosk71uMygS3ibHNmkzuTadz9l+ZP4yT9wphYgFKfJ8gqPysbPPCtoOGA+ak7XcIkIAFeThMlXlrMlmVMJtE5I8X85cv3dY7V2fdBV3bVHIGb/eniZ+XmWslX8Oo1O5uwCztjOFd/B71qoFK5mNeChKJNha2XKl8bLQ2oyb4sj4IFsMZPw6drlH2IMppKFUyT6XdYUFS0ZwbGoK/KaIGRC8vF33AMPb/VSFC/dHy7teJp0DmqH1DbM+6rGd8x3fxCkYlAFNU07Y3VlkYQ12jgq2dBa87zuugmy5r6ViunY8y9m6AYAoSGmHRCtNCrQ2lbEZlT8/knb2OUWbFpBaBPBnCkZWZRCAjvt8M2IxChrFD+uxRQzvB7uJYxPATyU+SewQEE0gOq+fszrjwHrARiTFAdHrrqCuXWO5ADi56xm7OStgQobxPWxSrVZYi21IyTnS6aKJYuXh2lt4bo2dgYC1zyis+QZ09/Ryd7LXs3tqbUDxrQA7e/pd4STnVLw4uaQy3xZ0iSK7P2Hugjd7NwpOC3LzDPieO/fI3Iv0exSYBvP7cxYWcEfB1M8YHUtL+ALKY9ew2bKoHLNCWoCd+NgCySgB7okFa0Mih9rYkeVIzGklE7UGQKqxcmbQ8bap04H76CDbsYXvrF0Z+/rQKofht/jMN6sFTzaAVYqpeW6LptNQ0fO1FhhhjwJYhl0c64Z6iLOdVZolNgsQLHLdhmrD7kcJkjlPE1ZVL/Rj6H2d7wn/PWs8DNQwXynmZV/6UGt3sRhG7weGGfS99hOC6xTqKHC9nUOc7b2/jaJk6UJmyNrb5z7OuZICpGNEzHjL3pNI4bK1EDd9BGwQ2DXUtZh7ehR1b4BrFQTYKei7a0M2i1ZzJUGM2b2uDwFWf/fvPfCZLZJ7/MNjBL6cEXhs3C9nrh5P+hiBf28E/viP/49XAh9krkpZk3wdA1g02bMrrre3QEY7i5IDtQ1DApH4KtIgXmYYfTCpiremXm9OJEFtAkVSjUek7DwSrCThZQ4KORRcq9cWvov4QV0JUC4rfnkCoRjajwQwsUwT6oToqb4DNeV7jgeDZX72de1jfVBmHCCv5A9hgQCr+4UkCA7CPXK4MB9MMJIYBhzWy69gHYGxEl4l3/Uce92vy1FQJXFsKtzEx5qBDcmKarixe8LxUFiDjAg+CMqR+Zk0Z1wDsCQZKMAREEmQL4ltgAOlgDB+8V0MWJuGVWEpCDomEI0H4gWbh9s6MnfHNo+wu6uswANV+UieEiIDeBK4RhJlkDyZ0nSFl8RQQCbBJGB8m0iYDugfuVOsHlaKOnB/B4llwZz8dIBVhGV9X/x7aeYwctAy2CoxDxsjHrBZZwTZI4+G3mtCZFyr2xrAXTvGhykgc4IUQvBlf1jX2j50qpULA2R3bpvAwoZDKhwo0mR8AKtwejJWGfewGA3e2+BraC4bkynMluJ4g7OSnOjzRzmgzGHWbL1cSVp3aSQWxkqtFpCJl2kY71wic7vWsgybzJAiF5UCyKT5xyuNgiT1OV5h2IYdIlgtm1KLEc8DkrGylrKuwv7Sn1E5elvP6fNWxpbd5LPuytWtdP4W3zSKJtpv5EviywsbD2lyGYMB0ZN4xS+uqke8cyvN5ByAXW5RqOmKlhIFUCg1SD/iJ8K1CYjygl+wXsc65NkYJAl5fGmTfL9PVCN7JE1uYYE8GJahnERAPJqbCNII1k/DobxnVk0Syvzm89o9Pa+nsNTp61X/6rJZBc/a9ZzO2mHeH1TLs97sdI53NMm9Uv6NXYUXo0gBJ28lh3jvRiQMU0dWjtJzgUNk3HsligaGtYbomb55DhYDFuAMQ9Eu5qyhnKtdJ35yE8cwcmkS1TkHKKjFyt7kNpsD4T1rwgZ07Ir66nWx1E5BKA+WW1l02IVgU+PYBb5Cdgkortw3zdBUcozHX957T/O/HisqNNqMSl2GSbH8f9lwuYssJNa7GeuM2nIUXIxtTdZr9kmeIzYWAnbOj77JAoPxngZoxjLmnbS2ZyJPwLkv4Di4ZFhzMvz8yyZuPR/59+q6WTaCozQySquXAADYqcR3UwbWJPsbj3m8ainSjppBiwrAqxRL67wD47UIQXFVbVQqreZe59zzcMJHdKw8ClBlrbOS857v/a55Oe9wACUqAwQrnqk9u3VKVPoeNp0NNS20buT1sNO7/mV+5vOcB2IMZNhysGOp5DoeZt80PBSERx4O89m5oft31jZFQWXjMMNpVDhSaM+CAGJTjJYN+gaIzvrNOCeWSxEkZ79FNu8D11MtemDa+X2nW85SizUM516P8YwHay33W5mm1MpztrWxj8CzpSlMI2BM6vXMfFvJ0a+X+VbpQrGkBY+ATVn32HRsdin6AcP6zpq4yurHHoZCUmOnFgCN3bQtysCEqYhCBBNiYwwPvZ4DNFqdteH9xV0y7OzZHzS/8w4dSNy9qK9vwM7Z6/gh06l99lfHfqw2Cnp6f2st5JbOd+Qz/T0ajFIANxJOTJU70Nm26OM4actCqbXWOTmj4yOaewcAkmp0iQl7eKGqyXLXMBwWfNnP9cLnzG0sk3VBgb49EFRjZABiBfDW3A5SdIrfc4ZSbHnzt47SwyZQF4skWaMoV/Jpsawyfk5hH39q1EN934CUFEfzmS0KlgtLEa5zltg0xX9WY1VpB5R52kHluyQIJA5I4dw1EfYtliO5z1G8+DuelbK/JQ1kTHPuy5DGBZ1jxXjqWC/7c8gShJRRPOQuOZNrUQS9H1YSCSwOugdyD+UzhhVtA8NacVzTpFWLIOPlk3s0aiXsLgRWT7fX9fcfHquPjP8xAl/kCDyA1S9y2h4P/RgBR+CP/ujP0PXh55OErUxGg42yevYmtwlZIm0h1y5rJIFKpKtIhwmsTEATmAFwwOYwKAYQDRgYnyGaoCiNlF1V5gEwYhtDlXFCB1hkZwEI9CWCXwQoIohgpjhJiGwXkp6N4SOvUylaUal3iSRy+nLVqDTHW6nsET63UkuachVcgd1XZpSejwZ1pPNIP5Vb5m2RJpXdAEALE0c8VYbZ1W7TyJLscAsbkTgpwa5AAsETTESTMmaoZv4AsA1Ih6kZMBWGXHzbDlcYlzHaDzicUBCfrFgEUH3PXCSoVN4k26j+faWc6PslczQPA7MZ1pDMNSXuZekBPCapM0nhqctcElcoy6XAociEIA8/nep8fWxpWlK2IhJamiy0yVI3szyNdjuGFVp4B7+2MBiU6WUd0gCEZMSEwA7rApowQAosOjeuLWXGchXskG1AbjBfHH5rZmCSPe/JfMQPrrYYI1nWr8uGUsP6oWkt+8T954KVoUNuNF6KAEZh92gvoV9ewaBhIvU9s67OG/Bf8KQcE31lBX4iGceeontEZlzlxm0cQjGkCC+rIWurneEBNcpGwzKCZy2nhDNDVmzWbkYSZu50va4faZIWGgm1MIB1wjtW8yXMq3qywSyvYDo/YwElEHLOtDDlHDvXkYl+BsuET5A0ExkQIM81PoyM+saIbSEJYFTwmWITe9+kL+uiLoEFVl/XNVL1MkaTBJrC69Mok0aJcACC/POFrr9PFG2GxAKuUYamICgOl6kMrSPec4LAU5GZzumciSgaW3yBce1asoGbCbRrpj55nJeuLwtpLSb0nNOrzn0HVDRgAnLKcUyQaSQAKhjgXyanGSzAJwp3sq2BWmiQFhArFgpzno+dAfTtMvFlEcHYq72ETF8Z+vLIZTc6R/LwBdsE9AXtxo+1bEf+sKzYypovfH26pbvGZFPOnVWVAPvjgCUEiXjB7awdm55UAt3i5DTWQrFQhrv3V8GR3mPOZ3z1nKucUSgVeEoZ5nLF6ld704KBPdc1r2BBUMUR6npF/l5bWssdm7/igJcOqQ0RPerLXOs5md+IugWFbzwG8S52HTnc44/t2hg1gEWj3EP6ElLoAkNxbfHs77IK1kYZgcMgs1DlumUmyxbtKtvOHB6FNZG13vfkoNTOAkDfcsebbcaoP/oiM39zjvOZqHMoz/Hd2uCUaTsXAUCIYB3+xsO37VgooxZoB+ys5UDYbcr8XaOuXE07aN6EsifnamKrWI6U+Vz/3KwKlBUt1mS9R8IcKPHNbkgWH+sai6Er7Fzl0rF6yhiloBXgp3u2M2Tc5ttQ5M3vdRVuU9emTDJSKU945qVIy/i3USBDNuzUAquZfO4iwUTuvcz/hl66t3Nn0AQIBvLrOmM46R7i3cczuGfViXXcVbZ/sYg0ipLGTHl/lDEtDo5nOw2zys10zwnMu9dlJOYsVD7vOp7CByxnUd7GqBaI85kyGF0wnB+1dpqGYVj61GrEwvLbGF0AJMtV5XsN/Tij73HIteCHAg31ikU9ba1SFBMcNBaOD2kA2FqsvFuXgt2+A8U6wFAHOcsk5VpPlaOgaO94lAwAkrVpyvfm4uSisAgVcFAg2D0p2zf3X2NowvTG6+Ntz7YI4J6CRp63ADP+3Z5RiaPzCcyR8HpJxTKXc/+nqWqKATz7eHaTgzytm5KxWoL4+z2dwFC5s4lbVAWksEa3AVkh3RO6q2bNDWBdXjE+3cSR+Z7dSf5r4r/EomFWs/ktMDtOEltG/5F+CrunjLsnCFNI2Vxv+9hk5Fb9ye/+xgOfafTx+NtjBL6kEXhs3C9pth7P+hiBXxqBP/nDP399TZk18ii6cT6tc4LVsFAaEAYgSIIQL8DIYF/3u3VJtTsA18t1nQ+GwM+FP15PRwLyz/cXgvx4EiZx2EceCwgoqBhWqzI1O9aWq2hXUpJ2A0kT5CbTJERHAL8kAwnWntJQg+B4mEBlx8VrimC7gFmkyfTdsuGMVeBGygmGYd2GkaEvHN1T68M4TUFGcptgxsDJv+cH31hECYIHBBEk3UCGgEhhhJUNol9hwqg08jBJx3MR71mtCBTzhY0UxpoVddiufPMkIQkKZVc1V9bja5+uzjHjP+B5d4+JfgLOW8ZAYBVhapLcgOrCijw/vnvxM8MPrdBimSAAv5WpEt61E3c+E0Zg2WoZ3kjklWeNvYTJv4F6RaAMQwA62YjO/XhPDpNJBhpMIpoc2DwA5lxZiyRAld8VPimsEydFvdu0tKzn43jqIlUWhIBZUGZXAN0XGH02OEtQOyxhGNz3w/pcmXISApnCBtzDcIL9OT6IgAe+K8UL5LHKvcmlkWvXR3hAqQIleWeSQ6a4YEwtNADoC9bBJm4OA9gDk1MAQ/aHANH4x4atzpgEwMzar60DYFeltSQpJC5vXbhRKoclWJm96YAPQsEhdB0wmTbVwes16yiNb0xCBviI95gMM4HrO10//AzGBTaijD2S8wJ1Ns4qZrfZeMh7CTAPPFUQFCCvgC1/llQE1maZeO8A86whkvrxcO5ZYdMPz5oB7jnT6hEKSNy9W8V8k+qASHrT4jGNH7IJm+WAJmAAHhVV0tTYREtWV4ocPS+xpzCbLsHQgg6Fr0odO24UtZpo4jmX98VSxPEXcJRVlnR8IEPZ8R6QMGOb8CnVT0HB8w9PUtocO2b4zdWTmHEEeRZgH2moLC6tNWRIC+7RUA5lcj1hyStl6rHqC3ghqWe+bWDofMef2M8IoHOFdWYH9wFVNTxJ1/MBUduUaIoSk8jS6EX/zdxr3BV7megChbJsZd4JrMXHUMa5FhFj7TBc9wHKvAwtzPj7Fvyw1obNP6Br9zmstI3W6XnMODgvQIM5FNLMEY62Y04piEupACTzEACH2Szr1nOENTQ4S5m0eKxuapF2JqdIJlxhEUWQK/+L3DxfwfsC3nrOVADQ8pCM2qyDgDw2CpI1zTotQzUgSdYIjLGOE7WC/nfBmIEaXIeZ04AqU3ThDOp8INZgQ4cZFk/CHF4pdI0tg2tWaxUb/dBhfQqq3Vs0VwqzHP93ix7ZhwwpayBweEATAVgUEImZsDUS4HoPfHP+cQ+kUKFdS4BTbWeMkzI38dhU+h12dNbZLVt5XY9pfGThix1Ct/n6jdI0VKue7K8L92b2ai2eCgzdAnDRoTLxQJpl5kBvmSgF2HeAIYWL19260pDMMzDxYZaDjR7Lym+R+XWX9mZ53ihQqnRxsvSnBpAXVLNQrDpFN0n/sghZwJ5YybgoMWbdcWi4lQkJyE3RIbEcBW6suNeHdRKqzd2Yz24hKO+SokDYiDDmUYGPHUaBUqtMxh4g/Yk99mt/ExS8HPTYpkgHvX+KiZ4bHMNtMIV9EnekRT93fwXf06WxQnMAzSlKJibPWRq2LDEPuhf2PXsBpVnskVRYJU6PiiMS9BTiYlUVtulzQVb87vN9ucfw28+5c6pKR0UNjEjAUb3tKWTUoz3x4mdUbpd61R8p+GeteCYZJ1mIzz5Pcyf3OOu6zOwBlzlr+f0oPqC7aiXUQlOir2GSYvVDzJnY9OJ3jvUW9i1aklDk5/y4oerIHIcIgm3ZPmzv03q92rDOmy7mZpnExCexwAozV7DamW5M0r02tkdRFBxpfndlHeRsAeBsQUWnn551FBn8TpmoWTGCoin9Mz73swTbEky428rEDYjr0ecThcAxCqc0lsycJmaPeud3fu/vPvCZR8b/GIEvcAQeG/cLnLTHIz9GYEbgX/zBX7ze95Ecjs+iAaaNnmzH/XpMNfu6UvVPsEDX9HVfHxKIf/eyvr+8rOvtui7ffcZf7XLYr5dIhuJFutuvZ3xSZS+QDO4D2e6Q2H14fl6705Fk5PTVczsAK36H1VRmgJZLrWSDhrbhhLzL+qzFhH+QUr0lqz5vB/my2HZP66V8n7q9Gjgh15HhQufvJhFh5IEDTOOfBmsAOngCplovUJRMaCRDGyhLUixjSwlzspAkJ7IgTRWmM/x0ZDWgO9CESHbbeLwm0zykicsm235dTzR4USKFRK6sPxmr2jrQ+IQk3LSYVHMzNzNh5LMJcE2fKxYrayF4QJ7fpgxJiHjvNjTKuIUPO98DdFX5PqxKukGbbMdvFxCu3bwZY1hhLwWiCgKM1xesujAO9WDTy1J/qviIJdqU6SwIseEQleuLMxbshKxihuTnTeOFWF3IrjI9UOV1oZO48rqR9WWO9T3bAxznE/bxqjTcteEYHyAmIvug3YXbPESQXDAfP+EExDC4w8gVCCAxKJtbhm2ZjjDwBIp5rgIsNGazq5qNo8qqyqPQOKOFBnLbggY8c0k1sKt4FhO2JCQjQTTJl0UzHp70LWcdyjy3C7JA6DA7eApISgVqYAr5giZIYUsNwC57q4StjeGsBDkpzyzZAi4dD5nGlgV4Z2TdznfAGmXcb4xGfRnLlu06sOP4LD/4c2UxyxamSVWnEguBd2x4frcNX+LvRsoMu8XvSSOjFCsAGNtEzWduU5ayhmVLWfCx+69JFMBqklN2XyXV7NcyWQo++W8DWroaZa/qX6pU1wHKHAjhCp/BfQQ4rHWD2FVBPH3nBEkE2GdNZyLl41rkGesGgXLPYNY+gEfGsYmsmMPstDIQtfgoX7kEqMqF61VJfltQOUoG1lw/Kx7FAMZNhGX45bURflrwqMrAdapSA0iktgae02VK4ldci5GywWzINuu5CXflp+Pe4RmU/XldxxaWSHz7ZloyOH8wMpHGynjt6u/zFOTpgaYFg+f02AwgzUfm71mo8kHZ6S6S6VjcMKclqMEU1VLABT+MQMdBUM8BrdlCZ0TmVE1HyhCeZpW5n5Qheza3YAAwk+KAbEKMg+rLa/d670aZcAGHnPuNn1XmIfNZBjGyWWTUc0d1DaV5FICD6+Xtr8qKp9gEezJn+6XyZV2jdaR+a+bI8pCA3YJf2fFjtdFCj0VQAe4UQiDSdQQkJrqnx+5oPlM2+30drrKOM3dpeoedEe+rtQvj1PrvXCVoY15TBO9/6FoedrIS8VFZ+DMXuoVXJVNfWsZ0754Wciy3dgqwgOYBobJOC/rbF6oM7v26xMC5BWjDCc9h7je8ZLVcSFQXQNCr1zXRjmH9vBZvW/A501jz7Zz1CPccccv2AkmsVlYrIDJ3m6DYZjHVOfPsENjnVAe89vyTLT3nYS0oep/z8W1kFICPI7V7Nfstd26slEqHb8G4JTOe2TWtKVZ+rGPaGCHxAjVFKlxoOVok199Xr22fbZpo+QwuUNUurjqK/ZvXrnYLkaITI7XYoQTexo5YiKSAmfMiLODGpXmv6h3coyEwMPaSFSispYkjm0lFAVwHirDjsKvFkdJ5fZyZuSmgsscsmE0hiCIBZ3GKv1N818vdYnxBW8i+GSsbHVpcqo98C3cecNrUUBi73QRW+fyA/S02U2iTyUtfhJARGqNwTiZepRDh84d8oa3LWueMQcH82CZRlCH+MJDRWshi+uY1TGypemPtzirp8FbKQssz5p9753Y/tOrAvPFWWPbIbp/yHD7ZV3OSn/wX/+kDn3l3Czz+8TECX8oIPDbulzJTj+d8jMB/YAT+9A/+1et992ld9qmb7tbt5bLO58/r88t53a9Pa3fYrf1XT+v5q8M67E5rvz+tT58/r8Nhv37205+ul5/+Yn36/tP6q7/66Tp/flnPH79ZP798XvsPz+ub52/W/XMDrHjTHe787sevv1nH44d1v+XfP63Th9P69ttv13/8t399ffvNN+uH3/xg3a6f1+fbgLOyqBKky94SPL0RYBzWkYp0YiQTJEIxYiETxRHzJKCiY/TB2nT+L9VxoI8Ak03I8+kJ+mEthtkZhgYIh80bAJ4SpJGXR9Z0pNvnDvanwU4SfrsyFzgJiNHmMTAawnIg+kpAmCQgoFzl3iV5kXjdDzL56r9oN3ibC4QhMf5TSkavm/8XjqnI3k2QVcrZDT7SQBuJvLEpCDyxITC9dAx367Q7kJCpSkp33umOm0C6nqIFt/Nxl8Dc8W8jVNTz65xaPky03TpBiq4tBGw7JVOAF3irVZYc+SJ/ZsIb5oXWEQMKCxLB+QM7KbuXjthaUwQAZPzfBbjlPwoKAU7KPoRBNnLgJlMEubx32VEd7wDKJDg0LZDxJGBtUwXtEBxnJMEUIgQ6YYE0qYMZCEgPxEfCwvMdZawK6ITcI0MNcAJMbLduYUH19g2gDCBaaTnpz75FhQAVt+lKbwIWmwFmuc06UtRQZPrEz2I/wXco+8NPDVBVAOApjCcSkbxzG3qUQSrzRAnc+JTCEtQMt+AIPJ9K8fR3dl7KzAPolVIUkJ+yA8029Hg+XIVBmHV8WsNivgKQkS7jh9ZUI+MUMK9MTCV8r7DdR+rKPqBzr+za7Pv9ISyd+9odTOzTnOPT+bI+n1/W8fm4Pn78uM7ff1qXz+e1ownc03ra79eBjs+ylu4pnuBlGN/dJoW7cCiPdAPP+9EXDNG3TMMw3tpXTxAbiaDFGkH2UWUrh4YRVbQl/w32dtYpMtm8w81O84CKw0gy85tGPaT9A7CVITQ5ftZgknrBKhmmwz4lAQbjtUv2MMUUWJax9xqv5nohZh7j11iQkBkMwMDe4Ok5OwX2WiApICWwrP+g68h3oCEi61D/YRsOXjmDNlRs0k6GvExvsGEBQIthbUr0bixJm5FLe1YIhgpuDPA4z8I5svmXvrG2M7bMKXYTtQ9hNGXMyrqrHQloUUGpzZZC9QONi1jTOQvqydiiijUb90z8vmVxu8dtviiDL2eoDEkVG55j/pU9wH5vMWeYyGFQZsj0XM9nW0AZnjVKhYLaASVi05MDOfA/THz+W5jELWx1jYLnFLTmfg4LLWc3+KpFKRUTZWYX2EIyG4/vAKhhbg5LUiGxjM0aQlicaWHKg9Q7OT+J5zJGBq3CAI0A2rCe5iyqFDp+yVURt3nTMOktJsVLdbwpxxaItTFjDPM/52iA0zDxnUs8m682p7xQ3Bb0hi0b0BVvXZnHKaz+OzL1Ns+iUdCUItgDAjkBf1jDAPvxfJ5YQMB1iheZe5rHQS3WaiAoHzijfFHOb7uwB4CrFQwbLmBpK2GKb3Rc56ss5qIgEevnlMu5xK9apxHtr90Tt1Dv2cs+Tpgp9AZ0zH1ul/qsD0A62MMCwRQnuj3dihnd8QZ179p0zr2IaqoNBWV0t5hP7FY9C3OVdw2T1/iPmKM+5lvzVH6/ew6mZAqksvPZz++yZMFyx6YrlhGmmF2mfhbSU6TeMBD1JtV+wuc3+jVOS0FTkNMCUhZ24X9Z825oj8LxeN6YlLY3y3Mkvr3t0nxyreM1mrHdesH3ujYFYYbG/74M1Jk4btnOhdVZz+lDnoO14v1BQTLs6f1xvV6NPbFZKtt2zl/erWtj86KuX3YaOjG3rMt66XMBaVkVYDVgIU2TWgAAIABJREFUcM45i8F6DWEnkNFCcaAaQGC1Xh2xlWoPysv9AqEhoCtkewqBxpnYYHAneD7giQpzIxFyi4FVZ0jCyPpzrVNc4FNViuCnfow1WjapnsrjTa5Pfu7uAOLnKknSv+KyjocoQ+wHcT+oBORKrlJDYslhHS779ZN/+J898Jnthnv8w2MEvpwReGzcL2euHk/6GIF/bwT+8Pf/7PV1vazP98v6m+/P67u/DlD6s/Xy+WVdIjVL1fbwug4fduubj1/DXogP0EsA2MtlHc/3dbncVYEiPb+sl0hbnp4JdJ4CzibUIxoK5CNLEUCkDJIEacfjYX04ndbH0weYsN/+yrfr4w9/sA7H03o+7AA4AhKk8c2AAIY5bx0+SRZLwrFDp6wDGUoCZyQHZZe8lyg/Hayo2zU6clIZNklqIoU60xQkgeyNILg0xMqIM056GMp4LIgaVgb+sk3o66mXaGiaTfkOskAFD/T/9CsiIYz0zy63elIaCg/bx58vh7TSMqRsIqF64JXbZJMQ/UMF+Ka50PguplFAlsh0kk3/1gSW8U/wvYRYMkYnWRLt4pqAVQB0R+OPyNAU3eoLa1JWrzuYjZXpjpw0f8czUjfNBLMRSDVUR2jNexdcpNBPgyYlagBqbYQkY6UK5Mq/kfBqy7YRtEzJtkUojgqBSkaeoJZefjw/jV31PMwYIeljXo5KMdNwAKxCNy26p0dyXyanm0/uypuI1/VoIyXf+3a4rWO/q2LEMjoKgtTuQGbg+PT5bIJryY8L0ui9obQPdpwg4sY67doC5MuTFVyZREz8ubJewLlKtMuIYQkF0MGzbYBon/N4HVC5TPBN6jmywuFEh/EUUGa8WiMTfmuiAyuxiVS+QvKNHMs3bzZTWfLINqKhSY12fgCp4nl5oTbcS8Ek6H3ZhtnwSd6+//7T+vT5Zf3i++/X8fC0Xj5/Wi/ffVqXy2WdPhzXVx8/rPP9ts6fPtMz4vn4YX377Y/Wr/5Hv76Ozyflp21ik2fJuoj8Woaw3bwDSJhke57Z+b2S/LKOZP75e56bs36GZzrsn3mvteILmjGRsZR9UCCUCT2JYuBxKEPVFeOeL5WKc49CCGtFmTNgAkCkHoFg9yTRFp44TQKicLbOOV9G8uYlbUObgE0D63COYAVTphVJq8Ujd1I1u2XIS3sso4eCiJBnCjDsgJzP63V9jj9FVRezh4Z+a4Fg3r3Nb7o3S+eVDEejniSt2oeElQaEZabc4oxINwyjsjw3jLoFGthUBUW3c4kzS7YZQGI9gAVvPdPJxZHPxjdREEmIYho9yjDOm+c8tSlfmzFWzhwQO3chVjt4oDpWMtw8iTbgGPZX97sVJb+NM/cNULYQVNl3PWXza1qy1Od7a/AiqEeBy23bst2wCf1cwPqsiyxXFBPj/WvBDDZrpMHvGklJahuWoABWQAsYfAXrxiPb+6cWM2H3ch7oMwkTnG0gwMgZwri8Ncc7V9SQz48EHCCwdxpMYRp7yQjM2YUPKkxcvcxhFTOnzqM2EjcaRWX+r/t41mqLQc9w5MbauCSGyHDHcgkf4bLUJfsOb3nuFQF2QLTagedZtV4ReJ9YKO9IwTVlrnRsj1fwnbJPmbtVvvRnPNNky3fWZALWLsUGVMYVFNYYSItcMtfLmu6zMAfCzapReMRZ0ymY5azx3mLMiIeQmwgks0TLiq+dArEVjT5liXITt3g5z8xZ0c+gyM26sAiLKRNWFRZVeOaAm4Bt2gfl/PC7LQjJyHXdSRZ3PVFAYrzfsfKnmDvetQWw0xiOfUi9P4V2lQ05zQKoY32yFTEzwgE/M/9nzuMA1nO/uZ+JiDbwVt7n6DkEmhExlfEKsI7FxH0dbjaMisWDdi9HpeeJ32kKpyUSe7SMUKBOzlXtqdJYkcLfNGjMeGFr87ZeKSy3eJAxSryXqWFP9GyiwNBiMvFwQdVh5saX9pLeASiicvbYKCq/g2tpm6YZ3GltgPVIm2+lkKCVV+4Umc5EB1hNtDhJlSIFDnamReY2bIUVDSPZ6CPkiTxxiokyxrXqYPx7p+UMYVz0sqF3Ajc5C9Q4JdFY5v6+OwtUY2uEyYi9B7DiaQOr+Gvz5yEjaNH1dL2v//If/fYDn2l08/jbYwS+pBF4bNwvabYez/oYgV8agf/ln/3vr5fLd+tvPn1a//an363P332/Xq+f1+UcnmGS+gCg17U/hOVxWc+HD+u0/7Aut/oDvl7X5WbnUSSihzMNNK7XCuqR0SdIma7lAjEJEAikwGKGnRYnJS0CDs/HdfgQkGK3fvjN1+vj18/rm2+/Xj/48IHuxPH0u57DbgorrHpaAIkkCybpR+RTSmoJ9/GajH9r/D5NxBQhhoHarvAFHAUXQh40CU+wImZ2aeMugxsBj/u63yL1lQFlKF2fu4IOhortXIGXahiq+URaBQlaJoDax8D+ohdcM3SZFjJm7FLdkBlJlokZScrmtyTri+Ar1XgsHGqp1a7o72kUxvNJWuMtlS9J4Cnb6QTLIMwRwcphAuR9w9AbtgoS7dVuq2FLIpVv4yOSSZNl5oOESmbBe8aQSulK5ejcakJhqN7EaxgNGxAywOrItNrXGbDDxCjB9DQvIV9qgi+4MzKqSTihtAg4tPt5s6X1FPbDeCcGPG633rV7NhkPU24Yxci4/Xwl5CNTN4nUpkLpJdJektMDYPr56QyTGjhjgMziSzJsnSM8KxPsR342bNqCIXRfBmQJ4O/+ExazuZfAqmPKz5Wxer8OQNoO1QOkkwAE+HVd07EY+0TZu0rARaZHrhl2sizGAqstegh25IvbgC5stfi80p3Y5z2GVZskqUCcxRHl/uObyBtNkaOyTEDgvhvgQgsVvGkB/s8v36/vPn+38qrny22dX87rej6v6+fP6+c//8X69Pm8vg9oGqBht9anTz9fL59e8O78tV/78frm248wwcPuv71c1+HpuE6nr9bf/jt/Z+1Pp/Xh64/r9PxhHXf7dTrE8uO8dvejrCOsOaCyKb8vU5Jkrwy/NGSBeVS2XI+SDUzQU21YVQXE6+EHsDqSw8omlQdnvnDxLLCsbUYFh7UqmeLJNCeUCYMMdStaaIsBaJk/o/FOpbS7gHuCeDKL2sADT1mZ2UNQA1LPeXXbC9zmXLo/VUGQVhxhMFayXZD6gtLznRcjZ5ZgBt6yNEUM2/u+vj9d9PHGdkHZu3UOAYcBVjlZrcrgJ5zvtNQlCw98lkLZATYUpZYpXAG6lE0MMdDnBdKxLfa6vR7WIb7TBSbASrs39fEtIwz0QAYXnpO17aCDeZL9+Ca2qZ6P5n5EFkrxQBVCLGE2dh41FAtxmROB+wKRsR1hHXpu4tsKA6rs5kqtZQELjuER3Psamevccz2L2Y/TJCggDMzENoqaAlq7a+NTLPYwkK3jZ5mD9wsrNd95CFQOKGiB0SOr1hY5WTnPLDwwHlVC4NfNWS74b1HQ+4e7eJ81Zuch4oOAHaF/baw52ZL5xnNA9ayNnEuwJwWmw/6n8IMVDzVofXhpImZDy7yBTc8yV2Xa4x19W89Xmw+e99d13V1sOnQLo93iKqspgHO7pgdIchersqgVtPHGWB/hofpK7MIntKkaR+AhzSRbo7kJeMcf+hIG7S7Aau78MiEbp43XKeNWmQR/Ywzy2+7JHYCYhQYKj5Wva13hfpLtjCRiXXIAo9RQicS9wvk1Hb4EtgyDxoAo0F2+V9udnNGJcbKeKKih7rjqvd8FJrAlmGoBsSAYB4fPC7MbADjAqsUp12gLvdim5E0HPI1CYbeuidV4MWMz0WRjyQ0QhCltAUuFupY8POvs2TJZ9dP3OfI5t6cjBZFI2PHUbmE3T0OMl/Ve4mXecp9xedfUKutjbCosB9tQEYCUmGUKQgUc8Yq1YV0AXVVDicptsDpFn9AktzOIOMSNbMT95qWaAmJW/n7Fa7e2JsQ1LZaW0Z83S0+DjP1ziivVUwA0togFxBrmQn2dtSB6Wp9353XfH1CFUMzP+6HOugGsHneqt7QTipJExmpY0PsUvXRFtxASZn9A1rLpibHa50H/EJv1uQ+85zAjmALzANa8q/EN6p/YRFGYjDdvc48UDgoU81mwYNvkMWqT19yNZ2KY+ADnbKLBXJi58fc91O7supMFfg3AHmau5Il/9A9/64HP/FK++/jXxwh8CSPw2Lhfwiw9nvExAv8/I/A//9N/9vqLn/90/ezT9+vTpR3Kr2Gc2vWTGPd6WXtojknwEuTLSgFI3YVpoRSrNqKwCyfvMjGLVHet47Cc7HfcbqrjHWWylCBCizIbYh12B5q5xMfpdDqsrz+c1vPXH9Y3P/hm/a0f/VjW4m63Th+eAX+xaoNpkORWSRp+kJWN7cPw2JhiE2CXgDMAEzHTfZ2R4ZUh14TbBggmp4I6ZVWUISq7YkRew6hITBUWQBlm9asyCE8LJivx+QvGa5L1Jh9W5quNKrAKEKY1XcEZA3qYivVnkykic+6YqnzlumHphA0RWWCCPur1SUikR23+XQm8A5yckLYpIVXqKieBRmEAZONWZiIyHp8ksUjRtFigWUgbaAgapGt6mAZNNJthY2dF7tFO7YBENlraAL22T9ky4G38kjwp7QTIL7NumyNTNIFEfkZpGblgm0iI8b/z82MdmRgSbHe9yQLKagjQ7hwigSShkgUxzTiU/L8xEpDahxUNSCvDF4DoHoZC9sW1vqUygGBSkGjbjElYpQA+DV0EVjcP1uzUspY2xs8mxS2YSpJXNhFZYYJ8kY7xkpNU88ZAClNC708ZUXkl0hLWvsDlBlNn/dD0rKDesJbLPGWckIFnb1xJgvJ+45poU5x6qQXgnr1WaG48SMcPl9FoR17LG2XvxoJk3dfn778nCf70cl5//bOfrr/66U+xU4DdRuK71vWaBhexGHnF7w5AGlbbHVA1TV9Oz4eVvhdJwG7nCz933B+VOBYP+PDh4/r48ev11ceP68NXp/X0fFynp6/W7nhaWSpJiGWMu9Yz7tk3QAGwkEs169hNkPVefi6Dq5Z8o8Q1c946lMs21jsO8Ax2G9QngaTxD21dKs+PKQMMKEHRrCkbl7hPCxe4XmG8KeucghK7oNQcTpN6KdrFXbUCYP/WjEWwjNfm7BfwyxmbbwvzXQ/EgK9tHEaz6SgVvK/cZ7JlkdXm7A7l+2qTGUC6MoJlJk5BquqAKiiQpXZfbrtsY6bWU3bkqG1+mLUDKAyoptw8GxY5dkCNFqPSNMiCm7PJO3PWyD7NU1roy4/IeIPxHlAV6bXnrtJfwVsBmrdmatqf6DGor24+P/QtGy0pcK1NR/dwPgbVQ86oNDcckGruqjpqbyS4nG5lc807AFkgB9fOBGg3gDCqjz1nk3ecz1fSuMBqT7T4S6cAxpKlmCszMshDCk4A9uwPsbC55ugqzn06Y9umgJytAQtvsERp6hhmmFTWgrkxPyrret4TUEhQjjkAuAvbVyuXeISnGVW8gm0LVNn+XCQtDNINndij70ExLc/umZfnvr9eKXruno7rsosZSM59GzAJnofFn0KFRQMYf7UyyEDJJhZopjnW3GVucsAYT2+ZylsjJNhzPbP55QA2ec4DxcP4FCdWa3szfSCz9gDQ3KdifK7pW+xCU4Cl0VXfeVirLRriV5nCdo8RmvXw6IL6WxPHAmnaWeRumWKuIKelIMqys3IsvbKxu7fwby/wyvsNENaCkGZNFvy8/mVlNwgDiCxAjpIkTY4Cgu5kbDI/nJG1+Mn6KkN3CkpvRUtBSgtoKhOyBwJCK6PnAmeM8Uofs/MAl3xYzgIZ0MxmlT56AWuVhH8pIdkVdYSFtVD5bWQVBmeegXglnvEtMqVx45ABsGtAcZD9rb9ovHPzLZHZa+6BKVRZ9qUk5PyhwelYd1gWYZlwLh9tqBR25buiKHFGJfbc12VxZsIp7vd7JuYCwOe5NbDBgqR33eWgmitMW339W3wpkPvec5xn2zt32cfZI0OwQDmBaqVAe08JmN6JD/Y248qe5U7iTtObljABrUb27HigtymgXhxtePi0TgYvFrogO7s2EhfEjiVn7f5wRBl4XmfW/D6WZFm3FGbTSyJ3pMBsmgBmJdMXgmPYuf9v/qvfeOAz3d+Pvz1G4EsagcfG/ZJm6/GsjxH4pRH4H//7f/r6+fPfkAzHJ/R8iZG6gdr5ZjqzbuGR2aAhHnlhRT0HXH2JDEnZey70p3OConRffVqX+8s6nExKYBvQkTNJQ60B9rIbE6wQMCUwTXLQjuwpuV4Ixtf6kGQjwcLO7rhPR9lPp1gHHJ/XYX9YH7/+uL7++iOy3K9OH9fhuMfT1fjsTYL2HL/JdmEPkKOEqX6VBPGFdtIlFj8kpeFhpExTFpk57Q4PIzBVeaVRkUkZoI9kLh9QdyYYpvUJpLNpkm/BMhunWPHH63U6pJZRYc7fwJIcw3DR55OhS9Ox+mwmGTMHuiMJPCW6bvfyvGPYX0mG5H/ocwhzd2OvmlQC/tGUJP8euVXD1Ab7JPMk+Hlv50UWaxIjxFikQAEWkhiElTAS3YTpARIBe5s4JAugMRAVewPoYPoXfBOHfSyH5hCJWhlkAj3twqutnKn4gAbjuRUAkq7l9UEsQFnBGQwYmwfYfXUSSHBuGEeuJTu86+8Fm4//jiBPd8ObHqswP5gT0avxWAsglae3YYiJyP7pyDsmyTYRUv5HTYNcY7wsC6uOZ+Q94MXrOg6bLOPcxjRvDJsZkXcAb58HcBzpcGVuJHR5ruEXuidIHaaBRBmisMwkn8HeEixps7Wndmkn4d4hl5XoERZexkKQIX5yMosFRfRNBZK37IBUV9RQ70ZByKx3QOurgGDsQk7743r59Hn9zV//jJ/5+edfrH/zl//P+vz9dzzb4XTC5kTwdbdulyudgeNd9jmyS7qy9xzKWoktwwcZ8vu9zBaYJ2aO9b0VhAnj8XK+rNP+eT0fnzmsXm4va50+rB99/avrq49frx/8SA/pnE8BFO7nC+fXgLJH2G3KvwWA/GyApgL+shzz3+JXKPcSGT5Aa8+V2giwP7KeAWsiMQ6bR6YYZzZN1wQWYAUipbQQgKw5oC+gQQowMgw902Whi9/l8ytnRKIoXGbX7zZgaxIqH1Q56LAjcRZ+vcCAf90d18WOP/W0M/nUD1pQFraQ9tSwvkinkVZanIsMkyYkN/o711bkxnvJcJUbKXF02GYdv5wrZV/lPfDsi0/sFMaCpE8VDDbgK/6a+TC8dCkmeU5bfMpZEuZUG+uV2T/njZAj5MN2d1ZKnDFXAl9gFWZfgGbl72kmGcZctmhkoinQmKDLFmTec4djj5PDBOgWBlfuLl20BazxKR2PS94hqhH1tHwaoEDA75yJ4y1ediJSZxnrI4WGb4o/Yxidh3UqwzZnPaAY90M9h6Hbel1yXrYvN2ASd66VUWClnsl61srETGFXgN0GlohvCyhxF1WKzTyDh8kcFbsJMNGF1G/OnpJdXF0I93LnFA/kgChZK4Kh+wCuV4sRxYF7J+kynkP8unLeONFhyPWwtDFgFCt4a9vQEYYv52no/oKLzmbeX0A0784MPgnScDJOs8nGAFEQZa5RS4xFUc6tFIK2WGKY6RbWxhYhsxlVT2yg3gp4Ast4nJZbzFkSGL8ewKBV2f+Vxye6Gk9zY5TMh0oLCgpYMhRcR/avGiNsPOa/hV63l93OU9Tnv2Xe+zN4Str5qSYGAXAzVr2jYXUXlKVQHDa18Q4NiVqw9D73HVU1ufbxOYX1rZqDAmTi5Taeg/kPo9wmRpAR8CLO3OOATkGE0dAeGVBv7AOyrnO+e+drG4JtFve7oG0AtfjyWpROvFmCgJUR/FGBF3kFCxoJJtzb7peotCjcpoCSwmcZzeUQC+6VVZ31mL4Lea59fP6Z6SvjT1PI2hXghd3bVKaqGiP+e5v9oQDg56bcKQsU/9XQLOtDbIFTRDtzwpwltsl+yzoLK7wkDnoMEFNkevLevg83D0U5zxpiLu5QgVjeg9goTWItIFik8M6zsCXIrjrGvT17UG9yC1/XxC3Z4plf66+ygdsnwAmsoqw+8tdD4vGeKS1syvw1jrrTV+K+jocjlZMAq4nDwxpmj6cAQ4O8/boGZGXd4RpdK6rsqUSWH9Y//q8fzaseCf9jBL7EEXgAq1/irD2e+TECHYF/8t/9T6/3fZoeWf28vZ6RHb7u9+vl9bK+//RpfX36QEB+ifQsAc/LfX18Oqzr/UJzq3PkU0neYXkd9dJMMr5/Wi8BnpKsXgOs2sCB1CwgBdKf1/WJqmwqzjukl2lGlcTuc1L2BLjXNHlJ91m7AQ+7J4F4Ev/zeqXz8o+//madnj+uw1en9Su/+u36eDquj89fyQQjT7zxDERDOPG9GeHbwVqmmMAr6QWBV0IzvclMthCHJQEYFidsTMNLE6gyQsrogHkAo1AANE1tAjqMDAuZKsy1/Oqlss1JEv1sgJXN51QbAoLgeo3CIkFSnaA1LAUD6HwwErIAAPleks5Uu5Xh59+HCUUej6Q0kmWN+WckEqcH6AuDVbZGZZtIJ5MsHtsQ6FpgQwkxwGSCYyRXSarPVvnjJ3p7gu2Sj0xH3XSwDjuCsHgLcmW0wXYqS0AGsiYKQVNgGuwLuOFl2XQ0SYG8unUpMDodlgWZm+RXoj5B9bBLxLT9fZMcWSX4gSbJwXpBgFB2hoC6XoxP6wDDSOCERJ0GMgVr22gjifVwbWxqsGOf0agL9q4swaYM7D+TXec68u4E2McAq/U5TLKhDyQ8I9aajE7hc9hFAQjiJZcEjiKBoFR+iPYX5LiC5tMgJJ9HB/aCBCPjReAGbqHFgXLhJB6uu2QhGZ8VVicJiwylQt8C8fgjmvwguoxUNsypjFMS2yT5gD9Zx5Wdvr6u8/Vlff/dy/qbn0XC//26Xi/rJU2lzlcA9E/n70neDocDbDzMBpD7Pa1rLMoua728vKzd834dDs/riQm7rddLwLTjOoQVkgLNSWZ8GPtZt7vrfj2H3ZNzIQDQfb/OAaxuYaFpk8H62D2tz9fduubzTqf19TffrG++/fG63c7r5dN36/lwXD/85pv11dcf9Zc77dcP9x/XIRYCyLpTyEpjofN6vQqajocfRaBD6GIH3tVDKE1P1rq+xJ5kre9ePuH7+nyI3/XrOh5k3X6+3IK1ld3tJny9pqHYfe0+HGC0X8/Xddo9g7lwSlAAERTT39ZENAzJ2GIoF31lDDMekTgHuMify6mRgZVzNmCJe0t1wfwuY8z+18cwZ1eKMiPj1Rt0PIMFBgFZN+6ZezJraqT5+ZGARLA2ze83Ni5WEVQDlGBydkSKynOYcMtBl2WsR2Y+SyCHLvZZuwE5s99Z1dOYJWO0tTXxWanWKP+WoRwwIUzFFBmmMDYFnbH90KcaFmTujSb80/INH/ABQDnnek7VFVKmpJ89QKpyWW+57HsArqE8lsGHZUueDzBWkEAm7HSsL3gBKdDx4SNYIxbQPIPqj9k7jiZYnCsBxvMcnis0TqTZXyXaBU9kdE/zRw7lstpyL9fiICBMzn7urDJ7WyQU8MhVMSxTrYCm6UzOXB9bFpoLe1iOjtk0DjJsUkGSU4w2Ntwf5T5SbJmKXD5GUJY1S/HKd+ToZh6PNsnsHadPiPYS08SG9ZJnA+nThiAFkDzY8TXx1jBIh32sYgFZdosIdH7n7O0aeOd3DYMxN3rZy7Bd+531LfGtaRLomqBQgF3PuUVG2eaApZt6p2uF4s6b5yaFxyKMZ1QftVCIX3mYkgGOYD67d2D1J2Q87msNMEqLFisz4zdtalg7FJxz79UCo/J/ChLszQLqVfywQqsC8laqqsCai3dXGdc5M6fxVcYzcKbfpwIlZ88FtY0e8BZhc69FOZHnkVlPUe6Ss3FPXJb4Dsk8BUaZ1VvckGEMWMcaESTUzN116P88j1PIgelebQFNM/VZsQcAe0+gEDXCuC60J0EPCPZbCA/aQflD4OaxqpqCa2L4BmM2J9O7PPe+Rjfe6ypTXtcp0vvYalCwyn/KvWPhjcgkFxZ/7rmSWAcPVPKGFtVf7+u8szHU8y1jXUuZFoVzipgj2BCKMz9nLY2m3hXNpkDUO8xiz1UCR2JT39a7hG1koZkmfG4r1hJqIZjmU3BpgzbO9cQMiXmyf1vwIgHIuFeVUI9sQtn6u2ZOUYZdpzCUhyypQWpsWn9i35F1dOTwDnNWi4mcg4nH//E/fnisPhL9xwh8iSPwAFa/xFl7PPNjBDoC/+S//R9eb8f6d+LpdAFYpdtl2YAkPzaKJbFLoHUMG6cpQ3h6NK6Id1Au9iT7xJuRmN2o7JM4FuihIVZZfglyr/iNJoA+wmo9AX6G5xEw6gCjDOnYLv6oZcxMAJzEfZ+UTHbb0/45xKx1+nBYP/r2h+tHP/ghoMPhQyS8T+v5abdOB6W7l+sVBkECcEO/Jox4lOXDUilWCh7mEvl9wVOkUSSn0+SkkuhW5fNzekZCySM/GRlmQE894hxnOhzXWxL6XUGwAazm30dMOmyaBIKwHJrOmxxKiQi4F2nnjYYYZQrBDGh7gUwmrKp0MlfCCsRAQ6gE+ybiQHIBUts0CLYQXmYGwHQJJwUKkJLfCchnIguwlr9u09Qgf3CRCdmGJPHUUsr+ChApk2i8a7fcXBkkUbei/U2uF9kaeXC6wtcDdXxym+PbfGUexmRnPBdtUuJjAiC2o72NumSMwNAh8K4dAT6eAp5I0UUTytwQaNnYGWqPN4kk/opNfMBKyqQBJKttRRIPn7eJFg9iAjpSvLDg7Igdn1ttD0gkmsyYC3a1MqaVXMNAsVkOTC/Alfp5jqTa7EawajwX+xLDrnAzjIdxOx03SYLRU0xIywzlddnLYlhhxcsoyh8og4xHsbJHQB8KMmFO7ddXxw8wQb9/+bTO98v6f//m5+vl59+v0yEpzXn94hffre9+9qn5sahfAAAgAElEQVQWDldAyOz5PMf5ugN8veVsWk/rq+cDdZVzWFFhDYcF9SR4GSRtf3hde/anIEj2Fmy4g4nld5/P6+Ul8uKn9YPTaR0DqO0XgCXjeQ2Dcr92hz2Aa0bxFy/3db1c1u1auW0Yqtnz1/M67Q/rm6+/XvvjaV1uYcDt169+/cP1a7/+q+vjr/wA4C4qgn/7l/96nY779Ss/+qEAXFQDz/Gb3tNUC8uPdj++Xu/rX//lv1n/1//9fwKcffXVh7XfH9a3H3+wLp+/p0Lygx/+eP34xz9ap+ev1vW61ne/+MX6+c9+iiJAr0m57MfDYR0/Pq9f+eHfWl99OKzPL5/W9fwKg3e3363vP7+s7z5/pmv8D776au1OOVvrbcuprO2HwKlAMU1gOE9OZX/KDlLjXQY/G1JQVY/QjKQMWcDQasJV0sqk9IJxX+avnFPjActabUEm86mzngCABNkyL2lio8dpzvx8obYUbuIBFVDaAnIoxcVfuMAqSTSE9/oBwr72zIfRlG/re2ZvUGSYvUqhpgcS7+uuV0ngqeJ5ZVM8DFzqK+45mKGwyQqAYBj49fG1OKFfH0XE2jMo4y16tcG/2+HNRNgkscWonpUW3dzfnDtIfr1rPAI7qvXVzJ/hdR3wFOKmVgxaTTjhnnqyF2ngVWad3rOeiwHpxIBlpMH2szwoQ7qrbEDBGU/uNd6zBSZGz0XRr5f1x5j6eY5136++jzbRCas1kyyDdP5idnt3WKDtHcaZLpVfWx2/OuxDrY/a6JGxs7Ed52+taGgcBUApexNIvHEVzYTKJJ9ZyzMimgaEyzdcex/XXgbwUwYm+xKf09oocf4PVDxlP+eCUzmFABrmhJ0a9YGNK7mPLHsbwxDHtd362DzAlnaGsgcTI+TdtLG50hD1GoYiYH/8Qm2EmSLg8XjkPJpCH/FG1UYqKQSwBdZ9TwCrqnqQzFPs1fZGj9HhMKswwgYGX1cBsFmRDqX7mFi3zEWBSUFzfdNrEVCWKPxe/tndi7dn48FhjGoDdAckJOZi7t76smUf5E5CLcEcaAshcDnFXXaXdwN7xZjBP93Duvf0tWiVZw7LF19vxsyGh672cFPDlLfYD4Of3+v/16ZDr2+rVTlrEwt6vo09i+DwneL3bZ16thDh8oDK+o0VSlvn2DAeTPEd75ysU5jO/x9779YjWZ5d9+1zPxGZWdXdM91DjSzKov0N/Oonv9iQoUfDN1ikBVsC/GKIokADligOSEm0AAqm/QUtA6ZmhtPddcmMiHM3fmvtf1b5we8qIJoazXRVZsQ5/+vea6+9lmMwxbb5vAI5JYGSBeCNVUTcYD1sy6h4n5Wzk84riCD+zWLMyJMgDeIY2nIC1nAXUSHvB8mZyczQUmV0jGBmp+IULG8VcFwoYI7U3aLYzB1tZkf4Z7m75RCM9EAHG7uKaZleC1damwKbHZMD8KpAQ2GrPtTRB4jK/FBo4b5SMX53QfPv/O3/qBwHnw6o+/+6j8B9BP6dH4H7xv13foruD3gfgf//EfiLf/EXx9zukpbfCMBosZK2XQ1JS4EtrZn4DDQrLK8txm608H4a68xq7bXjpgJZtRx20cWsRAWJgQ3jlNJWJ+ZmYbMAUpEk8q2dggLYi9FNYi4YuVS9W8EYbFbiKwJUyQvQ+lm30Uoz1AZMSnqrLaZpibdv30TX9QpAYa296foYmi6Gro927KJ/GmMYB+vjZfu8WqleAdTU58sW9hLMElyVRJ2f7dbPnGJTvB8EZ00NJwXX6XgMy6a0YZaMTkmakhNaXwkbeW/Bs6/Bp7W2kvJYEiMloSSMBguscWcw6GgwYiigG/mVtVRL0qGA3g4ZCqD155m4SYM1gTKZVCULysmKtXCloZhmH27fTkaxjMGSNSaJB5uaCJDNlj0l86y1TJABAggQldhmi3pZtUVHU2tGYADJkpMH1pmSq8Y6mNJAVVJqtq5Az2wx1B9pnq2RaWJUGuQIQHfCKviEZAl2Rkb+hOWw7FjLDtSdSEn/Lo1IPO6A8WbpidWqxSpoQq1jaoQWEyzZcdkKSdIg7U0FyG6H17ipBdLpkqHV1NqTg6+aezN5z/dKV/XXxMAIqd9Zjr+pJ5crC1aK9duKZhmMD1/rbu9NSYLU/yqJnACrlJ0oX2FwyMJ1YlSnXp7lUYtphhMvSzE4gcxjJhMTm18hP8LvfPj4Ma4vl3g8P8TL5RL/zy9/GT98fI6haeN06uMyfYzL5RpPw2Oc+l4PS8FkW2FcHnFb1rjcnvXuj6fHeDhxjkRMgJjNEQPMUgwwYHPCzumrqNvCXIONZp1Qcrx53+MyLfF8vQXgJd+p3dMeMQ6FfRgxtD1IqxJEjLF+8/wswFWs/4Xx7qJtm9dCACBw08H4tignydrXP3mKp58+xVG38at/++vYpjmens7xk2++0XuzVi8vL/F8eRG7deiHeBxP0TZ9/Pj+Q/z6h+/jNk3WbAQoID9lb2xmpVZ1F/0wCHCe5zW6ro3b7cUA5wbDNoFafvaxiTfnr6NrUH+5Rt+NcT5ZP/bleo2X2xTrbY1v3nwVf+Nv/nacz2MCgjb0Ye2S6Jop5QZhYWKw7RKEMdhqkx4b8pU96gSYZBXAA1Y7rHmtPUkzlBZf79ti7uY24GRq5pnlFmLvB3UoqB/VRidpGSOQFMYx3QjsjSyrWDtV2GGaYAlkTdOWkmCXaoJwiKS7pRiojbwsMGpDyGIg81nR67PCnTCEBDoEYIi1lfIQkkNwB4IkFtUNUfjyHgPpKeroKZqeBm10t2cRrRROE64szjpmdusO5DyH1u2TWOeq7qQiTmmwxs7ndCFwivOPwUkzVS1zU97f7FfvJzHQk6Vmdp7nS5rqKW3DnWJtT68DdI/RfDdgkeAZK4r5RBYDwE/zigSDkELrUwuQNk+eoqF00ol4pA1qINASFsV4LVmsAnKzi6WsOy0hM9LKGkvM1PdGAXbznSRTUgCvbJ0WmIVmq5ixBs+5kxLH9djlPSY2sObZTD0XVtQf4CLAq6Z2KcgxfsRniC25iMaen7OwJeC3xGu6h+lk4Ro4ogUgy/KnNeQL8uVCgcbowFyx03djcFSM5l61TLNVXJ0mAuEVmRhoEivPxpCchxSf+BN3O+yxLLOKFQBD3kOsq11A2DAM0fcYKRWGrlvVVVzIO0ugnoBKx668m1aiOnnY074xvYpTX1vIV7n5U3Yi59Ys1BxzMUYBHfNcEADX6qwoYLr0jPNeNHs9ny3Ny2xWmWdQvkcxRSPmUhydhYW8YP2sKf3iYkqdYwmT1WaU7qQye1rAo+Ibjym/qyKRcFhDrXxLl5qr6rbJ9vdSTAVYpejNfnNcb8BcrOdc49L35fu0OM26VWGlxKL8pciULjryOSVOlCSGAEtrivIP3R+cPRjFDQC6K+dPn+MJaLta3kKsWIOTg6R7xcv1eaDnKZJexJcugsLkFEs05521obVMh1zdiy171HR70L0DeF+qPVkcSektyZqkVjDfSsv+vjoG94mSmuR0lzi0dgGoFBb4Q+KANWUWeI5SpC4EiJSb0ToGQMdYsYq4YWBGIRizOfY2Yu9bp+4ZzkfpiK8wlmGLNPHf/Ff/8R2fuSf/9xH4AkfgvnG/wEm7P/J9BMoI/MWf/u/HBACXovhyu86KuRQs5YDrRJNLG+F2TF/cNuigV4FiGvLAvpTxyT44cCMMaptYVlfYldAKPzqsNUTgpbZfHJSpUFsHsGoXsVcLi2+ltVTtXQQshelAK5xNFayYxWNkUJSmFuJB7Hv0/aj45nxYh1EsUjQZH/o4DWO8eXgb49ODtOhggAAsj2KLHBL/Rw9UaSNBVezRE3DCSlOw6p4qa0ahg5RmASQsPNsGoGY6QklOksaQMVdW21MzD6dgYrKFanu2mztnN9gpwX19sTnDnxxBiDITmND8mHVAMgubjSSctmglmaVfW8QGKx+SfDiRsMFB0VBkrgn43Q5r51aCZMaoMH3cvm+BfpkPiJBgcxuCZdGIk61mOoXNFkyUMjOItVYYD4UFahZxtpZpgp0UKGWjFRvDAum6mb1rokm2DhfdwmTLCTQW06QYfdhBWkkZ6zhZCWYKlQTEgS3vxNvKdTVlED4BBIVtZE1ZkmXeWwwaDZDXgc1JCvsrnzHNDkgALcnwyYSp8E2SQJTJvM0waLtL/oKf9TMzGrFsCmM0QQGbu+yfJfIGPZC4cKqW2nHJaOH3pQHIPk1Glj0X/MFmq9gMoyQ0YpiVg0Xtj8kCVnJtZp4S4QTz1Tqc2rvsf5gs07bHNE/x4d2P0kl9fv9Bhg4Ah+Ctl+sUtx12ehV9i2SJDaQolsD0YY1fpjUgZtZHH1t9japZowF8bAcBqZxfQA5qeydpX7eYpc3ZxNjXbrkleRMrKKJHkxcXa9zm5yWu86yCD6UjfoB55YTgAcWwHcfYWutebusWH5dbHPMaJxKhvRJJRS3lSpgbG1WkeZZAIemvTsqbun6ID+8v8fTwZAZnW8tIEPOnaX4RiCxTP4DOftAGWPY1rtMSl8vsc0myJXPMtzm6DvDYOnhVg9QBLf5uhRWLG8B8ZYx2dSCMY6/ijNpJYap1NishESURbpFBaPo490/x7/21n8dPv/s2+tMQOwxd5rreY+zH2G+3uN6uMW9HDEMvtmsFsErngjRQvNpVeBCYRpux5T3EFOWsle4hd4t5ZGaxJtCnc8xtkpKI0Q8YZCmAolnc3EF53iTbjP3OWSaWur7DAEKR9HgFlwoXM1vYBVCI8ZZssKJzmoCecVB3POjsEfkoz8nco0q4eVfdFQYjs9ZkFmkClGZruSVW7bFqj0fznIdxsVHgXnZMCNTBvyvnV/v5VfPSeo6f3svr3JCa76lXplbRvi7tuMnikhla6rm6N5aXpWiR8IIKOR5H61Im9JMFVQGbal32OZKndsrseLwAS1e7miXjt5wuZv8VkNH6iJZyAGQw6yzNwVL/1TrgBgr1ucWA8rX9PY1oypjnfavvKEC/cKLUidYdkaTZvC78VKmXqOVngFk65PqZwnC2LA6/z1HzalBY7h/M/ORCxs8jKWLTwHqnhyeBPh28n1QXuOcNiDs2cGt7gkqSmwEoS83jwhlNQiuyAaxNt3N7JgAPVdRLGSMeV/euFqABLli9zB/AKkx7lQ9TzkV3H7GTACUz/3kuae/mHSpAW+syjZl0DLibxXexWaX8w53AGdx3lk5QXFAY11q3yTBUHFMuvzSX4k6WDrFbxyV2pAKzLgHHC6UjJFnGMn3MOMuGUWYVy0BIpkPIUMEMtDZ1YZEL9soY2Od7yk0V/VbJOBjkVLFJ4UGjgmeRJnoF7VM2QuB9Blpmd/MdjkuKpnKJQwVeSq7AC1nLXPGcNzwSD3tKsGjt5XwX/FwTkj6ULrqmNm4yyLmf3BmUoHd20diIyt8h9mZK/hjgpsjou96sdx/erC06qhRTvJ57lt2ivb3b6SRxJxRxq7Xg07wP5ipFMIDqLFQrDJKHgsraita05VN/dW7qmLWPmDsXd7QGqR0xhw1SO9yBZvmW09d6uS6mS8+bmCF1WWFQS+QhWcuS+pAu+exOilSZKU5pxKnkPZpD7iviTkl8MRcSt7J0EaB2Dhb7gP0IOD7uZvAiRXPTVPXRb220W/oVZBcOHTl/9+/+J3d85p7q30fgCxyB+8b9Aift/sj3ESgj8Od/8n8cuH8aNgJ82wPdKwmoy+THIQ+JNgH0OfqYac2HvkQEAtCWlXB7cqI/icGJMzmBrmgiZhWbIJp/P7Yt6jWNn6T/tKnVBZuHuYE5UcV5q2NI5pB0msSQgHEFSOWv74s7fbZJ0V6qkOigpWaVliuBZIdEAC3pO0GJWQMygAJ0reromjb6p1N04xCDWnybONdtjA9jHIPbemnvYRxoSasJZAhitz1OgD4y0zlifDzH7YY6rM1bZDaRLWR2wlWjn3QIix5YYWLCpIGtcVrMYpkkjuoER/8kcIWepoJUAaVU/M0GNtdYAgL+vfw1AjlpppFQClL6ZLjk5I55QIfKbvYE6zIUA6YmSK4BSdyWTsKxqJ3OhjhKpAQoGDCwkQ1xs9k/Yt/KeZ0xBMRBMkIhvxgCeq1XjTgn9U4w3BIm4FWsySKE4FY2knGbwsDgRGrUiaqfwwxR46NmmcCaEYiafw6TwWyeBFbFfHFrXWmN+6StZjDfACLsa+bP7FwxHEhY83tLG5xM2uSC7URqAzhNlrUAa0A7+bMAfsOkQaHOEhtiH+OqnUB8duIluEBCAki9SJNLgGpp18+xU2toQZOSMSgmsDT5ioNyYQsZpDXJLllq2WYq4DHbKDWbYqtZ9VU8jpRUYNhKW6NaRY3SGG9JNovetYiHKCEwW0jMwm2N2/yi5OJ6neMvf/nLePfhfWzrGmNj0waxqKZNoOi0zRqnU1dHO/BETXR1J100GPfTtsXtChjYSTsVLUXAAJgpvZJS/I1T41NMZScuMoKggCCTEJivNg6TPmm2GTOXE2wUnWeZ5JaCCqzkGyz9Pfa+j5VCAeul3WOsa50nAHgdus9VHS8v15gxz+L3tl1SARhfcbYOfRVD7Pp7AF3ee15Xtf1TuHk4DfF46pNlXwnABdxgjgBfaZdGWsBr03qpy5waqbwtx3DT28gt2XO0E/LO0wQ75hpDY63Fuhl0lpvNW0XTtjZ4qdcYuzq67hxDc4qn8ym+/vYbm3W9eYrz4zku8yV+9Zf/Nj785od498MPAquB0H/2s+/it//6vx9PX/1EZxhSCrB6kUaggMf+olOi01q2WYfA1wSOiou3tV6zWyDBBLu6l/9Q8DIL2vuIOXbbfmFKifmeAAQLjcKIIJSU5BAOUgAXtbYawBIeo+JCKgpKgiRVTpIRrzM+gRhJtkhDxexd6zNbTw8yn7Cbz6QABHrkB3r/GFigDELRUYZVaRTk1v6iIZvFEEmLGDgv7ec2yuNcTrM4Rio/QyBNmgBaFzCZnTIIM/BtLn45ZxNIyRZUukpUnlLrrlmvAGulG4L1qZDBdLBXkzoXfZK9noww/4TPMSRtVJJ81Z108Y7zCuaazRIThN978/GKXqrCkDSSVEdGsqGz+Jaq6glc2QTH9TufAV4k3BpmqL62Lxcwl7lN0LjcUMyLnh/JgpT6ScKgjPhkwqRXtvmhtdKNalpH2v9+UIxW+3pi4Ml6U2dJYoelCJiEzVcwyExOs+/kEE8RNg3JpIedDGru6UlyQS5iC9Ak1Mo2eBkFoo0JkxWgV4XxWQZeGJVSZEUawK3g2TpeunnyHFURPaUuOJ/RxKegImNKZJbStEjrywhm7k13C/gsXn1OEKd1dKmwnw10uhhLcSElh2Ri5KJfkcrAOV0t3cR8Qu1LV0IpTxY1+QTHM6YtZ4bNlrx3JFGDZNXR6oyycSaIGD1fnFsYAOZ4iPFptjnFJABOGUJx1iewW5iUZka7GKOuGOk5c3at+lzJ5BQwWNV73sOuSWbfu+XcgVDRxHUHmUBSnnvLgkTpuhGQt0m6Zt1XaY+L8SjVCu8rFbaI2XVmWDZLLFb1lqU8CiC6DJqsQesdu2rttPWoddVLcx7iBtuIT+HnYVoWc6mUk6gpWhpax+IzmRjKK5ANo/VeevJZEjYLOGv5Mm/M/Udc5dNS0hWQBSaKgWulZ1lbg+y8r/IVtNQPJDHagBAqprzYsClFQzFRoSsxMLrnxGmYmLmfiGKntrHMrJAooxBBnsCZWPSPszCIhwVSF3nHAKpyNjCGnMMqWjKCWczZtkWyQyISpB42e4/lgHcXZ8KqmNbAN/fz3/vd/+yOz9xT/fsIfIEjcN+4X+Ck3R/5PgJlBP63P/k/D5iDBuQAgWYFy4UZKK0nube6tbnPFt7CxBOLgUA2GQ8AEQS08zErqZemlIJZnOkNvNqMiIDZukGEwbDC+IzbccSNgGevYthI1WwcBLCnJKJZM1Clpuykwc6/WamWLhPvMkWj9zKL0GCjTRAmMTkRgweYbRRPqa0bW/UaoNTMMjHVsm2wHtyChpyAWEU4ds5mohLkEaS1AwysOk4YaPFs9RENDDF+F1CybmKULmIyT6l2r7A9SFudKEA36GXwgoEPQRjfARiWrFYxCJKVUkDCbHdXmqGkgmTU7fEk4wR5AIJu4zZrSy1xOS/uJbexlSVAbQJh5TrGzwmg/k6GAAYzkvSTYWw6dyv5tcCYgdV0J5ZpV2pXJRBoDT4DdE700p1VuRXAgZOsbH7LJFduBWbuAuKm8RRJD8wPEV6kfZdsDAEOJbnP4oHABNZ16qgKUHD7upk5TtLcNEgyw9pK99cEQGSmIuCapNTOv4xbaYJlYcNeFHtB7J10Xk94QomdQJXiUOykUJwFZU8wNApg5FY8aVUKwDVD2yme5Q4E5JIDieXlNmDAcoHxpfVTILV2dOL0Zhib3WTGkUkSn4COwiSUTEbRBda0FH6WWW4m4ZjRQdKF8dKrEYwApeQZA9oL+DALiPe4fnwXH77/dVxvt1jWiPfPl7jMkxN6JRcwXZEj8TnEXJybLh4wnGpYl8xVF9uxyJQNxodYLBI7IwlHq89nAdqgfCvJqj7roK3eWq2ac8lw5AiQ4NGuy36yWLK158RqmZ3s8ndilMEKx50ayYApXrZVzFlSRJbV2DYpO3DEAqsmmdpK9ilOLVus8xY9IOVpjKHz6lNBa1tjWhdJoyzLKvOppm2il7ZoMpNSn1ZMc9aDWjf9rCR2rmFYs03a0miosj4pglWA1Xtss4EBPXATMu7q2fQa9yx0yMzDDM8TUiowfGH78u4yBwK0PuI6AYQAxrKid707LCHaRknglw1pgzfx5uufxk++/olYuNPtghhMPD0+xekRmYVsUWbCYcmmJqTYz2nyIvkNwxo+31VUcatvwlGv5khepxghZvt1KQoV/UsdjST/BhXNFEv38BbwE/ND9lZxvmbt2UHehUnOFJ8VZi6mdqBqizYfcYHDnQtmuRUWptlNLtYk6CZilzQQXs3hVGRQq3/hl/o5LeGTwGgWQ4surI9R6526JdiAoYFCAyMaL1Fq00lcrEFri3NikOTrDSUx4BZrN09rVJNpVQqAyXRL5VrriRuA0s/n3jc4ba1YY0EGjsuzaVxZ1wIMUgohiaLSWi2fmZqnxkq7fC8/l1vsbfrjdmCDDxhl+t/NTPZyMUfS/5owabYPC8Yp4Eg5gzlnBZq7E0enmYB27mvPrZngllqRmoHa4rO9OgsA0lL83NBLmBl3v82FrC1rwEr3qR7V+9ygYrkn/Q48vdzuC+dTdLjUqc/5UsGEvUishumlADebHIpBLjDQzEjfPW4zN4EXdj4PZhka3SepM0yxLG30tD4M5Bct8T1wRS/gm2oOWTgRO8//75NmRa4JKcOouERRu3VR2tD8677X+tV5nqB9xlNuXe+Srew2chUQLIOscZWhFcBw6v/y6cR5sPINEH5iY+bb+pUlreLxVhFEOt6eAiBtP5/nWt9MHAvYRgv5fkTP88IqV+cI32+tToqxApTzHvY6ckzoMfJZ4YIBMVbKcOUxKL1adPYxihIYXIrFZki7k4SxdyGe57asj8cCENo61o7lxZFIhq/Ox6BVn8/vbd71GQDL7xf+uQscMEENQA8U8wqwKgmeVRqokmtYnH+4HAZkmwOZTGjOBUlAVXSOGaCliwzCxWxSuUyuZFiWrFbJTHBWbm2M0cUUs+KSHsLGcggcXdCqLzGZchJAzSaO1V1KqjC0Pgc5K9oEsGXku2EYWsWs4ohjZ8aJPdtT1JX8k3eBlXE/yW3JDCuBeneCWVPahI8sXKfePHevTMSYD8mjudBHeCM9XgowdWdgNd+fefp7v/t37vjMPdW/j8AXOAL3jfsFTtr9ke8jUEbgz/7kLw4ACRsBEGcB6KQzeLadESSKeSL3U1JjGEVoS8FMJeBB98xBVEcrZV0rWJezskrvJNNbjIB+VWGWGJCAjdWSeDSApE5Qb696oZmwwDLbUsdVcliLmHdSY4U1wHcJ+ON7zC6FCdglY4NqtFKsY5FpFXIHksYkMLKlPKFumgCtYq1tCMAHP59MRarqyTa6Xq9xGh707lSHEeXfIHUR/NHq2o6qeJ/HTq2zOHOjD0YAdR6GGB7H6JpTtG2n58DsS+CzAioYYL2Ystfpxc+51zHAyJNjst19Ae2QZQDMkDFBA4vXlhAEfCSQe+Mk3zGq2ZqlRVbs0UyIFdBhfkN4mOYDCtwFThLEm7Gjv3M2pCq/dTMzIZW+lrWgZEwAKKy/o3pvsNXAqprpzNY80M8CpGLMAQd3OcYWUwoYv84tUk80tc6UVL22lzIHJcEy47cwnYRJKAFBrxMncphC1sKSnp8SaINPYpWJwVpau+1cLHazWoWLoYJbTAU86/P36I42GRSwL6zHtsPIlnFMMsIKmCnmL2wNJ0VyoFcCQzJlgzOCaLnwiiHMWKH/Zf1Ca9wmeJ4MLh6adWzdX4CC1BwTWmFqk/N+J3JiAidL7PUzE1BTu39pzXbPnheQgNdss8w2U6W2BafJhKpPzcJNZk63REwSWC1sHfrcYJDsW7xcnuOXf/l/x+XDD2LCzySa6x7ztFq+AlBx36WJqnZ5ktd9j59+9VW8GRmT2XqVcscWdTa2dU7951YFBgMMaTRGfz1zss7W6z0GtdvuxxxdtjgqxeP5E/gQuzGLDyvuzoCRzWp6oIAOy4+QPrMfUaxW8YYzZCH5dppt9hEVqDq2OdtnASMlKesW2NP4pHZ9aefxzkq2dwEcAKucN8gakOTdJloCYLk20h5s+05dBatA7EbMT2QUYL/A9NLa3jaxRuWjJVYNCeoSa2XNxGYDEIXResTDuYunM6BKRNOfYtk5y9a43ibrMcLK4pyZl3gYT2LySxRjn2La2/j4cYnby0ex0h6fztLARX6AxJVd2GZnwzA8iAWLBjEg03fffRe/8x/+rSwzJHOQ7DZBJOXarEuNjYFHnfsM/okAACAASURBVAeMv5hLAFypbZh71R3oZnKlE5W1SYuhUYIsAvvU7mttSsxKYPKqvVYal5x5MLVcoJAkR5G80AWaMG8aXUmjMDW7hRkiqyB9VxddBD2pxZ87wCw0gzQYqVCYdBFJYEkm96kOqe81e9HMVXHuX8GlArb588pOVslAxQkXGsUqUyFSdoxu27fmh9td08RFciBixG16fraDi0gpqSEQICmCBRTJmEIguBiGqSuruzVZjIWp2VDcQM7FWsRiiCewbEMsA6LiBusVzKZlHQFqCpi0+oMBGs2JITEeC8wY8GNWheGIbgP8dDs9cyJeGoC7OgnyzBD6xB2QMhFZEJRWMd+hKrLlkGQo8wpSvyrzmtFslDWLXJ4Mn8esJ483ZwcsR3eTwKLjvgkBQZwZmp00ynLnhdexjS9TnkNValcUN01O6ocnm5f1VFrCYWXLoE3gE4XHNWo0cvlsnf8SS5EAElaDDL/Y43oXYhCfY5x/dAG5uGAwUW+T47/o/flcAOstZs7N1Bt1p0qahKlgkW32ihlcIFxVJEsm8XLE0Hc+f1NbVaOpuijF/WQ2S8YyDca0EChsd7qTiTVm+p0k/eKOG8BBmKzeT7wTa9x3u/aBumNcNGDtiWHJewqc9d3GMl4ovKT8iyQG0iyUrh39RuM9pcI/ZwlgdjJeZeKZ+veWGEl5i/we7U/p/PNMSG6ssapuWkXMi7qu3HHjz1fRYFtUnBf7ORnyAK6sOeaPu1GSB9pPZsOyRyEbYEDKF64wWfkROiKSpc1jwPg8GoOa+sqN+zDjgZQXMLTvwp0kb9KAlDXhTXDELD2CJpqVHdXGlHEmhWKVq3XWWJvAbNCUUpKkBPuki6v2uMFWM8RLtd1xFdPdIyvQuhxNUQHYkzVCoVTPn1vHIDn5BhrjZjdztmot1hGDSCR7THqnOloA2pZ7gqeHmMK88CwmeniHR3RppiXAWjGhGauAobrTC7Cq2G5XAVj3zrFEje+EvCfYDyltkwZWnMvqsJCugW4udwwcEf/t792B1byi7v91H4EvagTuwOoXNV33h72PwP93BP7sF//6AJikVVnMu2WVHICCPzG5rEdIgES1Fvgu/T/SUdRVbzNC/B+12tK+J1aIhdUxT+EfggWBgkos3RwMeFQcSEvFviOwTtamjXdgWTmhEZdQ30VQ3saq4MztNpvAW7cd94XrqECv6GCOApU6XEqTyUd9HK0iuXMSaIn116Z2ooNpBdYCslKUfnN1We7Wdt0ww0AJk1leSgKz4g/w6ciV1ijA13P0aCtSd+fXOj83+q/6rnaPdmiVrHb1YEZYl4m3EvOIsekNFqqdbouqrfX7MpXYqOcrG3JLOQFYa5kEdKFoqZLZkwLrTAQFoha9PCcrYjqlEYISD+l6mT0pBoXFv5wgZCKs9FetoCRYZdysA5rNYmm00CVQm/qtxx6TjKAMGBSTLadeykxTW83JEMmcYNTX9lkDSqwLxe4yOEgmsFaOP0mfImZY+V63c2qeow40h21aZVCZJ5K0g4gu2WKYSXtZyzKLUXt+YWIWhbg0/DAZOrl1+cwFtEzTNCbJOqsAAQYqCOzFXBRzO3X10ihCj5hrG9a1NeNssKM2YTGszIwrrdFqfhM2bmaPE9OESGQUZ2CpAK/WUzWlzEll6u6VvZMMKespAgx7f5r9crOmcvZcr+sqIPX5w/u4fEzTIxLd2y32ffI6IpHiDFoB3gBODcDO6aoLSMMa71vkOpinyWzKo5OJHcWTZSU9MxsKHNUr1OZkaukGWFzgVaJTyvux5yiQAIC6DZiC0OXyHOPD2dqNRug9dhQxpOkLm9UJldmA2Y94AG/ucax1HEsWI5KOJb1eDFjqNm7TErdpFshpHUeedxCwqm0JEMA62GZrnmLWkcxNgFvkI6RJWtcCOUUAFFs5lTpN69KziXvFmsjkFwwGgLDeljjWJaoW5i6AzGypi7AcwdOpNaCyR9xWpbKxHIfY+iRwgAas2VHGYV4/x3GL9aAQ1Ap0teEL3wcYUcXQDXFqKfIALITA9Odpiv7URTsMMvY6n/v46TffxTdffx3j6RR9d1KiSwdBsWEvhSGdtKmfyVkgFlpxY865VyFEAElhklm3WWdaYYMlE5aXnZXg1gIY1BK62ctcDELR3XJVSWvShQsTQRM00JLLFmHpLBZTPZJ/Fyn89y6wcE76/PQZV9iGaQ+Vbt4uAum+Seap39t7szBly36zUYw2R+7hAk54ft0Iy5q3lIHuUBFXDUBTVBIrNetWPjHMytOxofPGzHSz8gwIvdZz8sTm54sKur5ZjF8jJYVXafkXL1i3xqdbvYq5Bt1c6DDTVCMkiR2fXf593y8CjVOH1yfXJ7f7rZ7M1gPISOYehSateTHADV6pPCYAzd+Vb+yCjYxq8pzXOySvMcfZxny5PgSGp3lW7j3LFFhfVLeMNH3RffU5LQf0lC0wK7i0vHud52mc2rSy6smCopE/vlpdAaqlFTDa3SNq5adw7W54xX26XQCCdG+m4Rdgrqts0pAshktFW9tdDmkAZxzn1YhSw7iuVHGS8dipeA2QDENRwOyCeaB50KUTgrYAAV2pc4zk0CtAmnVIFe51v5RF6fdU4V/BlteUyMGfyQdlYKbRlDEn6wilKBlyZReF1hbnfJowiaVscFCM3LIKMqZzYdbt65IrIK7jPCY2FFvUxTxJj+j5SnnAfVQChxNk1tXxWVFEnScCj5EdSPBZUQD72R1OsF8dl38CS1krM90iAiZteiecXPvF8lcFSC0a0t7XRZfV+rF0TfHCLq64zV73f977+myeTwaCjte4Vy2BdcQiCS6TLTRD9vjU3uO9tPeldZxmU+pcy59VJ4GBZpcrGf4sgrD+JZFh4J3PV4ddxifuBrBsCClHKbYwj+ibcp4Das5Sy8oOm6y1SSZK2qdZGFArv1mr0hompk3GqDS/0TMV5i9xBD2npI2qPZZqyliDmIhuBUB35yyMEnsKLVlLNEACKTIpDsGktar7nA49GyqKeFD2sG5ix0jqKNEeLN1Z7uj4L//7O7B6z/fvI/AljsAdWP0SZ+3+zPcRyBH4F3/858fcLNLfovrbrgA6sFjcN692QIFJZi0SZBSH3roVx9HJeib+JB2Yp+ztFtvLFqf2pIB6bVxhl0/t0UaPviowppTi3aJIcDYmS1FVWAxaCMJrs2T5B+BUwayYFU6y5CJOS5FiJQN5ahBVYujWaWmMqZo8KHiiuk3VXazIDFDV0pdMjAXQYZ+c1ohgZw1VtazjAipTCYxu3JZPcKsuboWRBjJhJppJgyYnrU9O2FCiawKKqx1NnAht0uASA0Jsh1XjUqNPhdi9EoYtTkMbsxgiIW1XsRuFbwKqulUadm/T4XxD5d3tnWKsAYB0g4Chqt3EEsMF+NSfBXYcLQE77cittbFaQlM7ClvQ32MLMEDypHeT1pb5TgbgDEiYdkRQn8mqaEMAvrCLnQxhiFOCesaHJKS0Ztl8hWp+abHN9jWjnwLvBWyLpaa+fjOaxLhKYJXERyZCBt2tuwozycxfBeB1a8BTbEDPEcHuq2+wQNtMjIE4WUfJDuPhW2nNETrzBQhzwZqGEWjNS4MlThjM+rIjs9tqAXvshC65gRKcJ17Nqleru0Bbg+w2enEiVEBtYCuxNWgfJaGR1IPZwjyZ0UCjurCJ5VydNDY3K2Zm/Crq4J/XjkqzH/GbGRuxo5hHCgSftP5kiFG0KKURSxuc9XxhTU7TFL/5q7+KH378Md69f69kASMjSZtVdTy1JH272EjrPquoAhMU5gqvIEBHTL41WtJXxrYGtEOnjCINa5lngOHE7+feF4vczCNhRxQwRBQ2sxiTB5ke11hRoTEH43MNQGAAy3EcDAgyb2LTsg5hqFpTTesp2cuaQdjyrE20A1LbWK7X7BnGrqmj7ttY1yNu8yqwEiaqEvhXhnjyhBMYXymSwGZOqQGAgFsy/5ERcRshLBf/t/SAdUYCunIGRUy8F0BtgmFmKNVRz3O0K+yzPpoRcY0l5o3z4hS1epFnMU3haHLu3wCkYdvos/Y4VU0MbSe2qhlZzNsUy9rEPAEuL9ENQ7KkkXTw+qH1/zS2MR6NjMPYp8vlRWeSYAAMuK7WdgRc/es//+345idfx3g+SSoBwIDEVtCCzlU6HrKpEw28xO6K1qYlTLyGis5yCQLEUitkVtUVfN8BpsKatlEMLb1pRPNayAOQs7FQkTRRK38xkhO6Yw3nAnyy7m0oU0Jn3xeYcrke5/8WOU0MMgN4MjXTPblamkLaitllwjwnOJq81SycZDklDWeMxTIOPBiaftlSnpIhle4iWmcZf+sqUtTQOaaHctHllaZuWNgseoF1Bm5ssJNgp84PS70YqLWMjgoH1m1JDVhjzSL55XOWcy45awkVeqJS9diMf4Gu2ZWizhUOjCJMWoBFFz+wROOcYe3rxiiyNMks1pjzzjm2xcTLoHUCYSnxYtCzsNmLcVTCvJ8ZpxVbTTFb1UqcrFIhu7TY+9lf26o9qkKcSkFRALlYof7HDE0+i0Kv5TDQYVbMIxZrtorr/Ypyi+dH0BNnlgpFBm4lt6MiuLsZAKgpbhNfKG57LTymhI7Wr8E1ykuMBWengTsb34kTKE1rdH477VkKyW55dxFNuvNp0sQ9p26WjOvoiFJ3BfuRtSJwqjHLXDFVRg9yVvc6LUoXRbNYY5UYtsoYut8tLgRYxXxI6TOXi6QE2C+SX0jSgOZSkGEyMP2MpTBQGOt8Ro9ON234Ks4kq1trepO+qbq4BKJa89kmT0Vb1kUw3a9ZxCGeg62o7d8YWIUAofZ8Pp8xAVgVkOm9CbDKCkHDtWHNsd+kWZ3+Blls4+1EUMjig4DUXF8A2NJMzYPrFSTVMrRHgJjj2RZEDKWoGw3UFikwQMgqOnV0NDFLv9S0d+2bnEtATG/6LO/obGzVCSG2JvfJq3mYdV5rCBsyTTPDWYQKpSuW2WCS0FLvtN4obPjMgK08UihoIm7EG5JWKqGBC5TGTY+oF5tb8ft8v85nyQS40G5hDbNqKWKou4vzS++Ffmtq8SsMdvFN0luK29qYuFpVE2MvbtYgTp8CFUnFrq6kz87z083T0+nDZqQ4y7isjsulP661zeztKoRy9//Xv/u37/jMPdO/j8AXOAL3jfsFTtr9ke8jUEbgF//sz48FPdIWgAktKpK5kgp8YiKQpxR9NsJLaxUWBfnUlrJEf/IrNrXN0MZOEIhBwoR+K0lk1WfAZUBRSSYJqDSY4IwCIhgsVCWYQA6gkcBbTrkGlfj7V4BKLTDWvzMmTHhE0mugkoBDzf1VIyYBCRVty0PVu51P5AyCQIN5C0EhTuW0pymeqQRoKpjC1Oa1ddOJpQypkmFhvS8DCJ90sQpriECNUerTsMIgHmC2wmFampWSLCrxAxgITJY2m9MQsMqa8QdYIKLb0ENsxIQV+4b0BaAOUDHZMcTagGwO0Jto+ybWbRbTDcMYAIToh2j7VrqIfd9rfM/jg4hobTcEQLqBNjdqZqOlnjuV45IhZ3qCATvGwsxPWrZtqJUMH7XEmc0VaETps0tvuSBJsxjU3gVQnW60mZCoxQxmhrJ08/KcWLpNT2zNkqm/BtfWMRS4qjWSbtFlvhKoMXvJSZYLCi40FCkDm8UkQ3ZHQoHJo/2fYoETK6VhfIeS/tQZzD+XmZbMWTJVNv3La1rMK9g+vD3GFdbe1SpLmpVJpP5dk4wAsZOlxIzAJIFNKGDb7yp2eEoOlGEWOKP9XgCL5I2Uz9b7m3ntNMOMSEMbBgSKAQ9gDKwdgGmSPVzd5/kWH9/9GH/1q1/F97/5XsmP9E/1Sm3c5llu9m9IGiqKCQaupc0MMTDpMgCVtPiTnLTRay0t+xRtX0VfD6SRyRixnuq87QIBZ5IPtRY7u4YFztmFBjLdi+hLax1vsEtXMWP5ShIo9FW1tpIpZOIRz+/Ezk7tBdSx5plA80xIJb2hhIkiRWOjKEkFsD42aa3ynDBWL5dbTDd0W9uoKYrIrMnO4CTEJKAAV0iC1OculmZT4rith0y9WOa9DNVItoX+CkTnPFSbKpq10i1OBrpYQJV0/igOkOwd0i6kMwDDMIonJIMGd9Ba5UzGPKvtkfBwUaxBxqNuZPbHcyLZALgNX0isY85uCjaKFDmfpIwct+mqV3xsh5jF4NzjTBtq13kctz2uF7PKv3p8jIfTQ4xvn+Kbb38Sp2GM9+/fx9h28ebNUwzjINCZc9tVJrfrmmWViFCy13V+6Y74BKYmsq5kWUrHtmh+NcuSOVIyzvX7QmtcQmNMxcbVTjCLUsCwiiDe37qjip4mZ3kyt1IhOddMtr7nPfLarst5VnQRBbjYuVrM4ITEmGdrJyeLMPU3XdV5JU8WXmrqjAKiZVdBsvPNUreHi0ETABIKYd7vZr6aValiqgpRyQjlXCtdAtnJYPmF1HDOlmeB+TJSfIUbs2MiI5I0heEMNAxjJ3ndGGnaxH6SVqS+gH0EQxw9896SCSlyI81MzmT+PQt3NW7d7jtxEdbwaso1uOhk1mPal8sIJp9D7b0JkgsMRc/ZrMTSvq26lz7WLcb+c5vrWHdbbkEGmdPMkBiJsVfrr+KP5OnttPka9VqNXKVGKOcPMimA0i7IcQ5Ya9qjxhkrHXA9rxn3MkVMwywkAQRALwA3KVXCvmdcspuDr5S8kgx4rCNpL6NSRPZ9gOSNi9rJRGSN69D12WpzTcAy1oid0H3vmK3KWc6e41MsF2HmqDTniSKSJag4i8EpBpO64xwvuGidxnoUNj/T7pWsAnPMZ+ojiQstN2BRnqKDyV7xuZAQakKrLnlaXrM8V0qNJDPZobDjER0XCfbxWdyJxAGD5gj5BYCzAjSmLjSSIwlqO1SRp73uSwBuqXSihSuZBcbSXTuSMMqicmF00zlBrNcJjHZHgYr3n8k8GVD3WccdpzXHnZrdLIozcr+bCc4Yu+WdWEeazopBslON4r9itTQT43PL+kWCg/u9aIYCgmdx16E8eqOWEeFd9W7VYnJBSj6JmZ9xlMgEAlaJ+c06lQozBTsBxSkJIwmdLF5InzjBYPaHWMcG2VU00xnttcj3t0s5Y8t+t7SVr2R3axm+Njtcut36fJ8nG9JmWURizhWTJvCKBNqq7iAX8ikOGxpldonR0kyRWKNBm7eKZd10l2LWquLlscUp0K4NAeli96pYVdj5Xfx3v/ef3vGZe6p/H4EvcATuG/cLnLT7I99HoIzAH/3xvz5qAjaiuWRxLQTrAhktlk41nGAD9qjBVJuROC0xwKbqLy02clt2wHsSY66K27HFRa2YfAJHRheNnGatBSoAieB3hWG5x9HJDipoXMftWymjgv89KiIhdJ/cn5VuwKlVl4y8wqqRdqK0+WwwRSsNCcfSV9JlpeJ7Vqs0Blhor0puPoE668KWFkOlK8qoU1sLFoEewUkYAIRaE9M5Hhaj2UOAbTZLMbawx67qPSE9GlKpEJCmGtUGswNGKW+x6BWlnyQn4UPvoAxLhigEiw6k+F60Nd2qzxNl8oJWpFx3SeoUclofzr+oP7fDucFNgZmw7mCN1G2MwylOj6fox3M8vHkrM64OA4BkV2Za/coidiui20qVDgDQMBbSm8opU8uSWTO8tvhWNdILJPVOFAVglmBRgan1R3ls3lvMXDTCZMJjxiosQpJJ1i/Bt9ma5kgoiUwmseZUgGeCuAINDOCKIFnWluZSvrQGjEUiMouDxFGOsDJcsTmZDVZg/ZpnBMAktm8+vxiZ+dkZ/ue6kFW23puxKIzlbPKMVuxREnSA1QJuuFhg4IH3tFO9pR1SmiKNeLRlc69J7zEZOGaskQSkszFJoRzPs6UvtQq1v0UEITF367AYtCSqRQqCucJoqT1ipkV8XeP95Rbff//r+PjD97Eviz57WWyyIwhAbGID6wL+te6KAQOAYhXzDPtzi+l2FeNkoOV822PG5arbxXwc6lGFCgoGSCfs+yJQ9TIvbk9sAP56ATD92MXQolfGWHKi3MR232GCzEdMxxa3fZVu6QO6yGK+UfyZzZilFR5sQIAjAA9734w+WO0Akxopse+qqFZYjxFjb2M7gco6CXxyUkxg1dyui8BV3KYDIFLt93VsC8Ctx6BeqziPY8TYxeWYY1il6moAWoCz20M5twA5wSM4O8ivMRuRg7pYupNATYBjOgRIWoGftO8FRAF4UIQxoqc1hawCzz7doob9joyJzDMMuDB/AMXTtgh8XddKYChrV0CnAH3Od5JEwOBJrJtqWWMbB8kAnFgXXSMzEBj2zMlyu8UD5n+szdMYbddqvDkLxraPb3/2XXz7W9/FgASKDAJ99tmIziBTkf4UaTk1cQuD2QwxNVHqTtF5QrtlC4Cy6XusCY02X7bF6iJgzPIc0z6yFAOAGmcn5wW/XRjfeo6UzShtsAZW8zGTVieQLsFb8aKKVAuFH9aPwCYKEKnzLLDNQJRkEIT1+/7mcwQ4uH3C7eX6eJ+Huo+kEcuz2YBN5jQqpjgcMOucf/P9Y5ZeMqwTvNejC5DMqKJIxCQr1zUgFyB0sSHFwd0m9mT+X3G6l9maC58CmHSv5QcXdl3KgsD+XZcpPr58iHllb5/joR11l7hTxaBs+W4+q8v7E3hVrjSifKXzOUx/tCQBaFxJ0/lhwYFNZ43+PjURKWZJaiY7ewpLVmWqnEOx0PZa8hm8D2tI50OaQAK4UnwxtGfNbViZpV0aBiTvgQkR95LNqtBt9rnpWgJAd0rIJMApSRoZZxXDHIsxcL8KlBJ7223VNme0mSjzI/ZnylvwfABJANkisEvqKYuFqh+v0rv3wvJycuzDZprd6s5eVsyxiR3vNegijwBDdSdwt/jdJCrBeYoeK3+Tre78Xqvij25dy1C4TchSFKmDqjMV0Ext6hig2tzRLN8skHIAqo5niYmWcffOckyXBkJqt+eMz6J0Pr33un7UZprMn6JbMWzVM6/4g6gDHVHOkpPQ9To2pF7Yg/yM8TttnZUDtYgVJbjOnodBznzCVtcrAqyKzesCT+FQiuUq0DEBUFiPwiBhmPq8kha1pKN872hefTxoHdHpYZkgM5N1ulDY1t1FIa5RcQCtYuIvnRfofFedPtNEAt/nkibie3QvuvRezGvZB4qPVeGtY6PoiEHT6ggVqZ2lgV3O/CZBQ1WcZArrTnGBpZdEE78jvmouRXfoSBIGFjFFCFrw6QKDVKHuKIPNKfagzhd15+lYtIlVOdNk9igGsk3IiEVUMFPhC3C6NTNY55yJpYxnp7uAmNSnPWMncSe3BKYZIFlKxvCpJc3KWSn2plSL3lP6+XXMDftzCyxyrysMZXfBibVKzIAE0V7H//gP/vM7PnNP9e8j8AWOwH3jfoGTdn/k+wh8Alb//CBYF/9MSQPGLG45TBKb3WKF09HK6Wr8QMsm5ir6ICe70jekhTAdL4eN0LKKqZoFrMKOagDSSFwJwohbxMQg6TNYSnDYSV+MvycQyjZ36d3ZAGHvjrgQjO04Za7x4Hp6GlpQyc8WP7Ee1Dwl5gdGJAZHCCwN7jigcYBfV5gC+D2rZpMGEs8pk6psV3LynJqkADL7rIAGJiwAdV/DAMM4Bs3C1Gsk/oLluaBbtrm9R233Dr2VVKm9HXAsNdSKFmDqfan6LaCYB1yd3AmcJYZfxTYj+COAfA3SFOAlI4cUBfYDjq9rFVNrELiwEJ1HwqhzhiQ+JQwFkpMBrOcc54enOJ2HeHwaYhww4DJruatRs1Uo7mQj6ZCO+23+pba3bOEzA7AkamY9SMNMwIYDW+OP2bZYtKiU9BOcotlG4sU855pF8iDbva2fmu3QmWwJIBNLyG+sYVQbo1kybiGz4USXjCJAf1YTJmEGXklcAFN5Bq9n2mph+KXSm1k9xcREmUVB5BkHg5KAa6xL2ItKsDQWjLnnXvmImJuwyGkVdQGitEgKSNe822RD+1TsH7PJzM4xh66wvgy4knyYZ2FGnVl2YiyJaenWSDExBV57fcAAzc5PFwkK0+iVs8E7rLHMc7x7/hDX20Xsz4+XFwGiME2RA9C7CajIcWFsKKponpOpwR8lowlzhxs6fUsVyzLHvK5qidumWm3/DVkK7vU77HJrPaLLN9GGuWyxzova1IfTkJq/R/S0/HdmwZPIA44IBGOMkzVEaz6fj+wGiRFvt2DoJN3UI/YZVusuFidFhgaAuAawtMmfjPRE0jaYhTzDqDZ9AE9Y9zY94XmRtBCLdGsCrHha0Vy2PIHY+Wrz9F4VS+2oY1qOuNLCn22htAiOvRmaKhCV1nRtiTpuKqz4fDS5jn26xIlk0AIFCZ5RQLM+XEPyvsLcX/3ubROPRxMnimrnPirG/jgkZSDgBTCKQsOxxTPJ5YJMQB9nDPrCBmS31D920s5ZuMY0T3E+n+LxfIppuinxvy1b9Kez9twyL2byAgwMZp0NcJbbXs/+9ddfxe/8B38z3rx9FMuefW4GvBNmMS8TGFZbJ8nuSjGB4pqTf50UmDaqFRNGrfN37qpegDTMJuQ2YBdXsdwA2I7oz7CQWR1pcARIq31s1pVYYZ8BMNrfaTBnjcjy807wi260Sk0yMCLvdlFJZ7XE92xeaG1Vr0O0dukKUNutgDDfh4BN7F/tPBUCXFTRG2dbuTj3qRO7pNGNOjiyi0M7Uwwrg0jiYUmP1NrVljQwaM63AYwAQ66NWfAwrPQZKXFgSRuWTsYXksoxuKrTKBnyZua7VDVD4ObcF2XQRlOSENoiptsl3v34q5hvl2jrLh4eTjEOj7E0MKFZ5gt0bYFKSNzAGqf7Ql0i26J35z/XZY6X+SqA9tQN8fTwRmc9BZxtnmPa0IHeJHdRda1+BsMd3Lhhw/LslmMxuxYwSaI4RXs89YXZnOyXCi3xDaXFMSUGbBrK5/QUifR78j3XGFhPXJeitKFF/gAAIABJREFU78U0tWPctTRUeDPQafCqd0sz548MmV5hfDOA0znderGpBZ9mlGaiU4h19wv3rAq5vsTzTivgHvejRGsSLMrCRnZmuGElW5X5zBRkMAzkO1r7JDtNdF2q9T9d2FObXj+rYoD19B0eFBa1CxkuVSUwJrMn6/3LjDGLloBfBqez/Z7vQQ0qmY82wjO4qrJE6msfMClLPCkwzoUMYlnOEcAtYkHm38rg2XEgve40XtPdaW3jWvvYbvFiTHJu8XVihLrTCOCQZyB2Vb9VjYY755QLfor+djqqDCQXfV19htjcNm6TBqmOgkIvT7O20mekNeRiMTMOA1l2AEWjVjIDWRRI8ySOL7q4iJyJ+xXbbV3gDcfIKQYXa3WPuuUOyzZ+3U38jsqSZrhma72uJkSyNAESmndhmjOFWCnPm0VbwPInaqOvFoHPsXWxq6kKXVJL9ojsnBJJxJY8F90MYjEr1nSXgc4yPZPh34Z93zDmpRfB3XwUsC1jYdazz3fH3sQUMoFDPkMyBe5+U1EzAEAtncVYEocQx7EyYObCPFeNRNNokJn/TXaBFnGPxADPKwICPhjIIPEcg+a2PihcY3ZoEBzyyj/4H+5SAPdM/z4CX+II3IHVL3HW7s98H4EcgT/+p/9KkAHBAm0+Yok0mAw4geMP4AdJ/F2amU6iYLHalbMEcTZdUDJE6wpsQgAKaZZGzFSd1boGWABz1O2rYmTql1K4XrqVRQdLXEMzwqTpaNd6nmPKKnh3LPGEqQr/LnDXLUMiE5HSp2GAJOPVSubWPLUQwZ4hyc5WOyUnSijsRkr1n3eRFlIJvGVCQFjd6lngOCzbHs+dmY1DsivENFJbn91OqSDbtINW/iNwTWccJdcnTUwbFbid9RMALLaRjHIIUpFQcMCNJqlCayrv6Ma1dgJmDuktlk6XAMsC9PjfAc9gxRGQmobpCj//rIAlr61XGVACHikJwzxrEJDw+DTG8Pgmzk/neBjHGJpRWq1qKZc+msfIJCaDXmZ1FE0xwAcn0dJCS+aSnkEElJK8FdmETApSw1asFjnywoADiNrFkuNd5omAsyQOdmkniEYzrB1wJTe/Q2wEWHaAE8fhRBnDMrE3kqUnAFi8DrXia95h3el1vJ5Yi2qbVnK06LuUtJU22GxhZRPAwijAj96BlkCBP95/7CkASGsHG/C1zARt18aNbYieTjmJhwlGSbMqNxEWz3IDmHqe1BIs5nCvQIYCe7eZ2jHYCaod7G2WJgOMokGpFmrvH0H2CeDu6xw//PB9/Oo3v46Pzx9juVxtltZU0bacK2a70dImpqvAU+vkGeB3m62AqWS9i3WpfVsLWJ1wpL/sMWF8wp93jYAOyXNkvzRQxQx7aIHlOsW3bx9jOPVKXGB1os/H3JHUAhIJdDB8YK7IWoklD5B3CND0BqEQo/W8LDJkItETe1Isd7uZuDDkZLhVMumEnwSPpEiFKf6+GOsogc++cM1sG5dt1RrgddTmP1PU2WMY+mjqTsDyx5dr/OaHHwTQtvUYj4+PMfaNWmZhuUgCBOBFQEkdKEXf9i26to5z18YIYzelRHQEcLavyDYsmqs9JjlpAzCzt6b5Eud+iK9PZ7zwohkayYVwJl/WLa4zBYNK8w0UNB2TztYOrlg6cT8vSzzPRwx7I23obvD5OXQJkteWGWCtAnJLN9ZWiZqXZd3j5bbIeI+iBs/JGKMN/fT4FF99/Ta+++7bePP4RqCrO9ddtLChkkVXE0YSsKoiXmrRAqy6zZczgAR2d5GKsVHhixbcIy7PW/z4mw8C0x+/eYjziYZM7yEpKsD4zi1qANFAZjabGnxKwznOE4H7qZssLW/dEYJqi+WYtTUL2KMOA94EWB3ZBpAi1hmu28ZeOZO0twREci96T+u4ENjrp1G7sQAzGG4GPwU4pmmMQWezHos0h6RKsi4ihmWRDFHhqQ6bvqPD6zUsYxW1COc5JIkPxtLAKoUGSaXkvWdyKgxM6IRmcqqfQl0VljzZAfN3NeDG5fka7378q5jnF92dp7GP8fQYW9uLob1er7EvGONZu7JD7mYY4zYvcbl9jG8ev46+bqX7/OH2HOt+jb6u4/H8dexNHy8vc8zXa2yY0dBNw9h1rO1GxjHIYlQNbPQqHoc+Tl0X7RKxwXhOdqpc0NUGbCYj/57Yf5bSDOxYb9NxgpitCZBbczI7GRQc5J2RrvUuioGxpdkOd37dO2aS0aS1uXX2CEBKoM/iwDov1CquM9R/xq7jXKV4R4HZ2LwqeGKTA+SrRT+WLOTBSAVcM0wmjVJj35I1kemRCpIZn6VOLXeOAXRigexSSSMqsW0VG5jhKjkBFZPQozeoava1jVfLeqQYrg4VEQEA/VzgYJ0DWBnANggusR1pprsI87lasSUHCuM3iyUUQChiExdR2N985rOPxCLW2Kd8Ebss17PBtwImS+jDsiHJlud3WgDENDEUa5vv4YzifwuEdMGEvc8ctWkgSoxqLNIl3XLWaCdJAsDyPQJcFRH4ztFZ5DYsjbPYqdwbadrGnFkNyWZOr3EIZcEsZHJCc3Oyw7atkZoPvyc/As5p1evNNFXsqThAgmA662ByiuxQilCsL8Vg1vbXHhDT14ZfIkGIiUw+EXF0xGCz1zlrkjlL8NO/wWcrGciilsrYjrGta5F68hTIAZS9bjoZqRUFFJBt8pDUSi1kgeQKS2FfcR9xks9j9jNt/CQ53DEqCOnddQTY8FI6qxAEZt8ZWg5myXJ/blPE0tJJQlw/y3B3J35iXtlTKnIY9FaxW0UCiu3kCk38T3//v7jjM/dM/z4CX+AI3DfuFzhp90e+j0AZgX/2v/6rQ+6aCt1syLRXk8TpSwAioyYF5ovc6QlOCY1oq6E1SEw3BWcwJYiK+IxV5h87MIcCvpME4dEPnHagD3QY3R4HfAXomv5Pai1aemvAwRCTzleasqgSrzYvh5hUnU/oKGIaJK0+9JU6/R6BugIXgSPK8gSwKXGgpQnjl8xL52qxcdW2RV/30daDgFWYCLSmKoRRmxNhJAFWF8hGObiP+NjNMWyNdGWVwEgczaBQf1hvScAiASfAc+H6AiSZUJHUQ/+3gS23qa3VrOSzO3oZIEh7TOwNI2srQPO+CDQi4YNZwrvTGoUhiY2VnGDDvkRbbG9TVy2TJUJukkFeBgkG5oyEg/kcaElKM44WVYI64lbX8fbrN/H28TG+enwbp2GIvmcOzKQggTIgkS2KRfs0kb5XaQSH9V6OiPQngKcxkCacNfIwS5KpBsZoBJCASPMW83KVWdcNRuO0xnKb9Q7yhVdS6Tbovm3NIJTOpVky+izAzaZRK9t5OEfbddGcSWzrOPGyLBDAs8YsIjOpncB+MjtgT9DCSbuwx77IPYrbIhdrguHV2oAiaRdg1SCldLiKmYWMFwqT1GYVrEUn0KntlcmhPkcrrXBdnYgqdUwtMOvsZeKYLFW3TeZzpeZtNlZmMuK2Qrc8Ovn5XFesGLnQ2g8r9cP7D/Fv/s3/Fe+eP2pvA1Sfh5Nb1GVMZYO7dd0xixY7ERZLB9ht3qwAAwGdM+CrQXbWEPMNs/F23WKd0OtczMAsjsWVtUIBxGmVA+BE6/N0OsfDEGKoktwZwAW4W2TkVK02PBpO6IlucV1gvlRxbkYn+yIdeS55bhmo0CKY3621g4EfbYKrWydhSIE76PvEjA8xTHeYmTBn22KwYSd5sFdB8cmqlGGLTOEOAas6QzHxkOGT2y1Zu23XxDQz9kbxrrdbPH+8RNQYRZk9w76ngADDB/bdaaxjaAGOre9rCT4zptjf++Ji105y1vYCZ4EyMAKBual90x5iICEjIFCCYobGRrCJANy9JdE1G1+4W3XEy7zEu4/XiJcp3pwfY3w4R9MBxjL2lg7h+wCVAUaHfojrhKwA+5QCCrmpQRmx+Gj97pHgqONYd4HcT2+e4uc//3n87GffCTxhXM9nCiY+VKyXazaVVG+k62jGNEYp+m+0nn1Sa6/rTsyjWX86N3H9eFVrb3Oq4zSc1WrMHAHWJn/TYA6MRpm9GQhxcp2Fl8IRTu1oXtBmJjABzZo60BmUXqbZeZYtsO6z1Ba5l1IiAgRE+JcMaJLhrLWSuoeco2JQp+RButpTjBSrUQxJm9NZniNBaBVBvdeMThSgyUI3ds02UMczueiDtBAbwgZpslTRGWdAgzUniEwu1y6ecL+rXFnWGcXSZPX6ythkXCdgdZrENlXhc6njcn2JbQfawa+xsaYvckG0nWeBgTsBWRGxS6s6Pt6uMS+3+Mnbb2IQgPoc758/SBZCu6Puox7HeL4aaO1OFGH3uFynuE5zDHWvohyFOo7Uxyd0gE/xeDqpNb7qrDEsRiHxypEM8wSpORcAUBP6SamV1JFNzUYXPi0lID1G045Tx9edGr42rePLz2mtcsmIYWwWucyxVATMRcd8Ke7I8zD15S1TopvXxT3mT3qRZlfrLxuJK+lOEmgvdqDvWooxkqEwPG8dbRVcPxUbdVMJNKNAQsHJsgcC0MWUzvZyxXIGw43/6jRzxMM9wcGZt15ZgincZBkC6Xhjwmp9U/auziMBer4rxTBWCznd9TBFzd7Xfshx4BxxQcLgJbgX5R8xJjGWSgMwIlqBYmJVJlNdd6Y7E7SGs01e36En8P6haMPc0CljrWQpqepclOiO5CrSHC3LpjDoxe5Gfssj5QKNCnje55ax4v1SGkUdXzbRtCwJVF207100ZFQYZbouAI61J1NaBQYzoG/aZ7mATAFa4GuyzjGVEsuSuMp3W6KFNsfF3V7dRJwUcjOwTIAPuBSbdXzEcwqkVNdQl0ZTXp2WLHGnCj+M1IIMWSWNY4NcnSYyNTNrV5Jc6owzscLgsfWRdedtFGp6nb+saXih+jm1DUBssLasJCdSVkB9TsSVqhqleRTnXpldCBQJHFfSHv+sa8tVF0nOoPNOfIHEg9Zodj2oWCtjXZs5bkgZpZyK5kHbl1KyRAZ0T7jLao9+qeN//v3fu+Mz91T/PgJf4AjcN+4XOGn3R76PQBmBP/zDP4OToISiiMhTGScY4aIWS1Q5IXQYledjqGmls/M4GB8Bk9rMW9p+UjZgh0lo3U+CrIU29oWgWf1Or63gApQIEAVIulWmAxhTuxqVa9qsi54cf4c6IpXpVRV8kgZrcxEVZnsagRkV3eLOLB1Tgmxr5il8FnvB7bU8DJpvhI3SmzoI5Gy4crS0t5o9Q8AzAxXDONvtQk5gSWA1N2v0q51mZ4IbHFzF4DDQSDIghlFLMt9KeJ9wmOp8YUKWFjCNThHhpw0ePSsBoAYKGUOx+7I9jkBfyYnaa21cIE0uguaKINFJlIJRPoN2xB7wJPX4lMwbiFBYT/tmatsBLNHOKfMKd9Mb+AGgbCLOwxAP40O8eTirHXd4PKepGEEniYZZJY5KnZupdSlZqXbt/gQkm3XB0GTiBFi1rXGZ5pjna2wYEt1mJa3zSq6LnuMsfUfLx6Xzr9gvTiAoBrilPZnA+Z0yiSIxaGC11jLD4Zm3DjBpkI5w2+1ycZd5GIAnTOPWGnMAQE0Ni7eLXoDZGvvsPQBc0LZDLDMtqEglwB5K/U3AOcxUxJIxsKPoXsQGgzEkJDCRMT0CoDmaToDYseCU6zbzJPY5Ec6bWLlbMlTFktFH02puqQQz39JNPJlwZv1YGqHQbbMbPxF/D5yZTm4bnKaXuL68xOVyjesL/3mJl+dngXh8mJvMJYccjZJWOnJXaYZu6x7LumiP2tBJEKTBQz5/QVP0CAxWaGO/zrjRM+fkEbXAdLHeBBq6bX+sAcI7fQago8ChtoqxAySJaHtrDbOWlDTy+RcAIH6edn6DBwK+cfFlfuoqbuuUBnAGAmBiQZYC6IcRx4eTMMEeapvu1YxiP9BkpZV+i9taxwC7DQkCMVxTuxrAP6UqZEak7gCYM2aGuW0Q+QAzZAFXADGLfIc9S4D1LCJBe/p8hDRi13URg75rOktIYDa1wF110oxkyzztsWHYtS7xcD6LXcpaXHgnEn20YRkfgTB2B997WOAkyBDRXKQSz07FtyquO6vWOskqWok1lVqf6NLNbueX/Azv3g0S+TPmRnv0ZiZwm+2QnFXUSgQCu136qjV0RM/+mm7SfcYAjbPj/DhG28MRArBl/dXx3Xc/i6/evlXijf5scx7i4fRo5p2FPKMFMBaoUAn8ViqewIWKNXHEy3SNy/MUz++evaaRSKlR9219XEmj1swvnqFjPR6t5oB/5IfH2NacNX2syFVI6oXCzhETkhlqbwYAAOgFIoBNzGJ2S73PU1pLU3NRbdsW6i7yHzL1Sz1qAfUVN0RqV+sesB6OzgqKRKv1mQ0Aeh1aS9V3m/2BkqaaZ9OxLpojAZ7JaCdowPyGVtyWQqUYjwaJYDIyNr5hAJDcZTBva0zbHNd5skwHIDT3GcCq1v8eqnOw51aDeIDqFEi1W3QPTCq8rMseQ3eOnXeSbMcqxjz7cL1hcrVHgwFjU6sQCUtbHTeM5bpIimdXiwts1CoOCjLtEQNFXrbfBqt6jxtmcWrjZQzM1GaelmNJFjsFkIgh+mQCc1ZM2ts8NXqrGEEST8C0kwFRsjIFXiETIPNvYil3SeyARsQbsP9hjafMCAVGdEclAQGWrYUmvSUXrGTakwAqdz9ADuOfrf2KOeScbt1NS72w/lwM5rxwx45Bu2iYV+4yeq6T/a+CTNEW550MrAqmU1s7dxXnmmUKfJciEQIQZ0Y6oGjijwaSOLOg9iVWzwKQtITmnX2dGsFic5rBK8Yr3wCIpUYEd+4UgQC34XOuGKCj0MI9Ih1V7iwMh6Rdb813t3u7mMr36ntkwuQYV81EqalJIZfYiqKd5idZ4ZwnYnzq3oDlSxzVSm9c8TaAGfPdcvdYQsAt6S4EuWMl28QF4AEMLqmR671K5Kp4UQZx7gZSETCLrgSgnPeGUmG2p54tn4VusEgHRYPZ55dM2aRzzzlvQ0YDq2a68qwLd7uhaMuDCQfd1a0mjDkZxTJpM5VeTGjNOCaGKgSkNrOI/eiuO85mXWiobeGl77Q+8S6WO+PLriNvmbXGzGSWgSbjrEIDXW7WpWZvIo5BwVzazALUU+09JaGQdELXnaJZF7NMdoVj5kUmogcsZw2tZcYIBhw7s5aIaTjTs3igDpbVZlPq7mOsvd9cIAgxdlUyK2xm4nd1AVL8I+5XRd53aXok0PXT0/FRb7HMH2ijsRTHZskBzuxubeP3/8nfv+Mz91T/PgJf4AjcN+4XOGn3R76PQBmBf/T7//KASaeAB1F6tSgnkKJc0cxBJZ0AcK/6QAQt6tu3mUiN27agHLNrtjmabVDBem1WGVhNSiCs36X2mHTrpj2IJAlQQGCT9MBoJ7TrpQKuBHXqY4huIyHGNXSJY5Wi3Wv7k80uiEoN0hCgWJnLkgRiexJYZjuQmZxOZtSGpeDPiWeLjqyYO/zrKjYajExkDQAfLS+QwCrtupvbzJbGhjXkN9ZETdAsdawAVtE+VTVcwb+8wJPhC7jsQE3BubQCAYBICHjvYiiSzKFsVrfZBcG9291g7pnDsysA5aAGKEc/i3dsGrQdSUD8fGaEaLD1v82BsNZeBSs5ddZMvUgNQ9iwsN/2Noaui/NDH8PTOcbzQ5zPD5IJAHACVFZ4zKAoabcpiFvvDE4A1mms6jTdIUikPfl2E2g33W5xu92ks0lbsEJTWs90AwGqwvCzA6y5zAlSZqIooC0dhBUqA7CIykBrnxMYvTVyFzikw77ANX2w2YOZDkc0Mj7z754aMxDN1onAzL2tKDqwWsy2q+s+wZYjziQKStKrGIchxqaLx4ezk1cBn5moAI5Nl7iubndd5zmaHhZtGwPPBkAFKNnBsDA4TIKBHi7t3CSzyC+QzMLMtDlIxDCMavdkvSsdgtkFgNLWscxX6Ymq/TNBaoyglMgB0PWtElbW5svLh/j44fu4XZ9jmZZY5zVIkxn1mXZ/JR+8O0AGTEsDcABJC0KiRSaC5Z/rv24BPW0gIkaoCgV7XK9rfLjZ+EaGahRdSN6mWaYoMEPRGEXzuev66KuIvrNWqHRQMcBraBvHXAkQEWDV740GqxqiE9TGukIMSK0TikVtzDuWJICAyBp0AmCVXs6sIbPz0UuEXQMLy0QUgwgCv8UwH91yzv5HIiCZeIAlAqAB4pWoHVEBHkmXNY3KRNJ0gjsD7KwGW0nIZ2GsBmjUTjkbBNnkDGLmOcARCRnu7pwyADXMD2AWQDF7DI3mvuui43vWIybOeIoKJKW054s5ztqtoxs7s1elnWj2jwoOyQK6rHO83Ir5mUEca4P6HO+6IeZti3mao4aGijlhZ/YTrZ/sK+bLKTxSC50kTiSFi/t7FXGVXm8dj91ZoDA6eGIN8zW0Tfacza1ZTICdAKgCaEl8ASKO+J2/8bfit37r57iKxbFuMV0/xsf378wSFlDIOW+wZqiamJZrfLw9x4/vXuL6YZH8Apgw7ZlDO6jQJAY2cw7zuW+kz3nuHlQQkLQE5j0ng//Ip/T92WYzdR0PXRNKowVqcy7NUe2WN8HokLUljUdJ6MAys/6lDPES2AAYn5clbusssI9Cg9hj+2y2J0VS9LDVJrLGOl1j5eFgWUsXHRYe93gvZjJrxnrObmmWQZ8MnpaY5ptAha6DpUj8YJDwqtNslvY5YyjYQPqHqXstuZ5DuqUUOWxuBGAIKGVGO3tUhQu5xO1RDXv0zKGJiAYjeJ7FkFkHWMjYYPyIFAj6rvsaDTIU1R6XaYvpsopYe358iP4ExAL7fY/ry817Zeg0Z5p/imNSMcBMrYoBeQyGjTbnlXOEM/KIod3jhLEaRYtjj+f5FvMxizJ3ucJ+b+Lx/GCZnmYlZBGg+O7lvaQrOhUTHF9lBULjjbGUOoKltOAiFYAOutsUjazwk8UM4hXY0/lZOtdofxfIb8ALJrqkbwTRUfR1wUHxjoDlVgUqzgHAP7MjOxUWmR9uoV17jihqdXGJVmUVoGx4iKEdK5F4cUATVxqlgE4ASRrNZJASd3CncmMgKWAn9IX5SsFwx0x2iC8xm2pNktmwiRtjLhNLzhAxog2wuuvDLdn8jIBVdZBwTxpkR55KMlfSTeUI9TuzekSCpBjVdPlOAIqH1h/3U91RdDdL2QUCFzs03ji2q6PJOrsSqbE6lnW3SxEtK8x0FzH3tPyzoN3ZYp3PlBjWmQbQx/3OWS/d7ZgyLjQojW46YDAfI6iwoL4u5+j/ceapTHOYuECcqNhcLeuez+JNK7kIVor0wj1mrhcputdaxXRLeqbMkeJUDKJ2nemaCTDHBGHFStUBbrMmZFPEe9Y0E1+6uEHsRQFDGCuEBCm4UOxhXj79vOaXfS8JFsZ7UHxTv/od+N2sM1tJ0scmWZinAahz00Pe8D3CyuVuYX/MOlfnGFUc6M2cldeCzx4ebp5uMZxGdc1xdhM1iX2ObEG16GzYAGWR5KL8oj83e52nluQXMRnAqgx53c9WkYexXhbB33GNm/9eQqxu//ddQpH6FnWy4LX21X2X+v4yYO3in/zpP77jM/dU/z4CX+AI3DfuFzhp90e+j0AZgX/4D//5QXImBiiGPCQJlkZTC73yvsIzoXxKsCqmAc7NTRznPca6id4/mEYs1vziohcvs4H9s0r7UJIDajFNswWSdtgZO5BKarFJrJ+EmRZotJOmDMphFPTSDwK4mAAwNxLjxaYS2aqjFh+SRLQSlTxgJuOWsAmdy43W4c5GOoDJgDpUylMvVpVnmYcAgTqQtw4czFvrdyIOL/6DEg4qzrS1AY5g/mJgD2BJgbs0mczYYWBJJBWPJtBq8xODIWKuiJWWATbA0YGhBa3soCxbrG1CoMKKs51bAbgZdyRMCyydYqiR7E1VvNX35PDdDXoGPqTFpYDYFBG1ffMwIhNaa5OEysBqmi6p3TZZrABfgFskoU0T48MYA4BBM8RpPEUztNH0aZjEuG9uAVVAL4R9j7Y5yWFMrLl5jtttiuv1FrfLFDuMRQFKbuVjfdTHqGRfjOUN/hDAkoFGMWYA+JRQGthWoA26LNimmEXB/MKEysmtGbsG/XkfAT6CBwwIgG1TeAB01VjXyfJKNo3aLsXmXtUmXh0kkFUcyzXGDqYy3dpms7G2Tqcu2rEzaAiOMC96d/YLACLAjglmewzAc8nCkRma2J5mxyatXNxFGbuodc9O7cwvY4RzOkmYLRvqaEgSZUQ1W1eS6YV9pMQXGrcslK1zKoMPDLVgq07x8vGD2tvZu8xXL+M3twQyxICTgJL6PRijJLgkcmovdYsgj6ZkV+sauhWMa9YBRlCLWFrL7YjrwloE6INxha5qsj9IVNBw5TN3fm6Noa7izcMgIFWu7lUTQ7aosnelCJcyEKT8ktJQ3rLHCW2yBAzEsEPShLOR79O5R6JuRks9A2jaKAUQ5JCZBOAOQB5reHFbqIzzSNAAXbcAQLZ1ttloWmtpGCiNymRz867SMBQ4sgoQv64AojZ2AexUyyN7k/daJrHt6BDgYEKLlHblBqQVJiFAXTWqXZi9t9Nd0AB6u2ICeC88Vm3mZhEBsLEHGDMAaxtCWXuRLwFOA9iEYQxAAgsPfdUbiC/kNp4d8LvtvI9ozQW4FZOHE/SIqmsE+qioIZYmgJXPbbEfRfO0aRGaegCrGJTxDrBpWW+wseQo3aF1aakCaZcKNDcbHO08F9jMGKONtD+fYhmamF5e1IJ76kfr6Ak7MMApPGNbwX8Dzd/n6x7TBTZ6Gw/nJsbWLtAUHc3dApxKB2gA3t1yE9LnlHSCC5jad9JktOkPzEgYk2jP8h6wSCuZGxmEkl44hYl5SjajAVo+b5DcQRPL5SUuz++lYzwODzIbvG1zvFwuKoogc/JwHiXBsGHoBMtzZZ36LGFOMTcch5OYY9fj5jWP7qHcrd3hwJxPKwUSik85QdfhAAAgAElEQVRmz6s0mNrq2z5LF1LAl7t5tU8oRMw6M8y6FPTGnhZoard5OI2cRRRgpstiULZdxEjuO0t0ALyKVb5G9CMIjg0wMYBjfQi4kdSHDfU+3rhLNn3Gw+MotldDFSznZb4BVLkVXO3jsNrVRmy2v+5Y7jXOI/0d4McuYJ3xrFakKvZ4oWjTNzH2gM2MMUVAJAs4SmHT9dZwRDeEZ2SemtryRFobNtCB9SZW+QzrlpCLc4gz1MC9jK/4eUnH8txojua9BhAuvXkD1tKLl025+n5cDNFqyjtSbDhWLQaYNtpjvmYKd8yhzms6Hha3dmcXkDmB1DZVIvcdy3lWHcE2hG0Ip3BbG0uqVHPWVhqxfKWPbSfJNJBkQWDW6LOYzgdpu+t5zTDVzyZbkDIw3yzJFHVv+FwX21qFQ8cqRTCJ8ZQMhOR8bKxm6VtLJKElW4xVDwpzqZ2ttn7p7pdPcoeF9DOPPQaKHmrpTq185jp7CgB22U8SHhBr1Yxh5oUCJVr3MhoV2x0o07xyeV3p2nZMzdzwO4rE1clkQ0nDktndxP0E81Yme25ZLwZ0rBHOJ8V3MnrKrgztFXHODZ4Sw7O+0+DTxN40GJNUg/8jPoVKGo7BBDi2dKgxtmgEUwxwaClAl3feIBu0llIqy1HmgZbMUWGH+1wgIfcieqy+G8Xa1CBa81WRI6x4X21x7L2+t0827H5QMHRgyplCPKF4Q4zW9B/g6V81uLl3OJ+ILXn/m9nk+2hmOhPCOcYZwPMgVzP0DIKep6d1gS0tVJQzwkUF7Y/lpjI738278R2v0kzSs/XqphjC83NGUbAgHJopiLH/xErvLHfG+ZRreOy4Q9FO76J9eIpja+OHd+hEs1eP+KN//kd3fOae6t9H4AscgfvG/QIn7f7I9xF4BVb/0S8k4gZYV2MkAiOKFiXpAZmtIi26rtGFjTkQrc0EV+jjHSMtb3ZPdiu/BP3c9tdUYqqSfTlpl+iSKsSq8ivIIsGXfb1BTAWd1nubzQmNQc1ONrEAc6TaToJ3hRkxOymfM5nqM1gG3FS7narWbg3DkGQj6N+a6HAwVYgKGLfK2VVOpWp5d+sToJ8AYLF5DLCic6QEEIaUAki3yDcK7hyES4dLOluwMMgqCDNh8PAotVyOrUvr+jWtnOIMq+XKlW0xOQAg+l2GL3pLaWWhL6tI1C6yqdUlIFemF66iTwJvKxkBmanpn3RADkCRRmSZPJrJkjpjGUBLf0tgNYC2mRC04Fm/DDCDCjoAYoKLMidAaq0PkmsMdcZqsLFTG3E6D6m9lpqiUcX1AvNwUztvW5+lx0mUO8Eimye394HUwayTqQ+sDRgeiCMMmhN96kp7HG1gdhwXV0riayTxrCxWjxk80msVG9vGHgILlcHS9sxc24RGzLDSVpcmGWaXpCSY2vVgI2B4IyEvfafAz5a2L9ZxrwSQ4oAYLAqOnQQDNsrgbKT1uRXgfySjE1Mu9o8MnMotC8Oxph3d4I/a2NWXblaRTE2kugWIxXwZZGZLarWLPe42Neu6WuEPMEHJIP8+r9FL85IWe9rmyLsB3I+oMG4SmLeKlcfoqNVfRmqdWabFDGmL+HB5jtvtJb56OlvnTIB46klkK6SQGbHYJjFQSOyYv3lDm5nnZLxsRIXucS9tThbwFhPtu4BCYsRFTMcSp7aOp9NgkzrAPFh1YLasHwxlOJ6E/AKgkFBxIKCJSPECowySS0AsftcyBmu16POaleTPBhHH3nmvUQRQQg/MyfgjEcKY2NGb87BHG5lGRBK0ZrG9shJCEs406egYf4ozJJ/WT+R3xWhM8xsAyeu6qeXfACiAqttg7YTcxETyWJPsuZVeaoGMLzIAdR9dBYOaIwkpEJ9327LFTmsAyWNdS4ICJivsVTOKu/jq7WO0LWcdqbLP4uu0xW3eorotGg9clFX40eq2mQYaupKIhNEIALuu8YI8guo5APa12r9pw4V5bJMzPsZKjVpbAESwhmZ/9oYkBmeRQPhGrZd27bZxStubYS850g2gEzbiEINa/Kt4ubHWGrXr7xR7eJ4Lc3/EV29P0mOmVVVvwXwDPcDsQk94rsREZ5zOIyCa2+kF84i963ZQ1l2Dzjases5LaeX6PjOzDiacvZ9YBwcMZemqksTvYoHDWFXbNc/e99Fzn6FDvVH4Y8EAuhnoV2vqsoo1T+FDJboK1uwWt6vnk1fCxK2DpatzcI11oSUe1ipsZcZziLdPb/W+03LTOdENg5lrKvq5RZ/fBdDelcTDSkUapo56hFGJgzUSLDZolPZnQ0cKYzjFgPFZGsroXkJLEHIuD9V4XYu9ynrBoE37uI1hPGk9esyMt2+7gQvxdinEqismDbaYu3k1Q3p3vNIjZdEBwo8GuRzhaO7VNUDLvcAdd1CI9UgTv/TifZba3MYAJ+u35czY65gqziAXnIkdEA6ioEF9ChmUlYu/wljtpn1Sc4a0e/QbBeQtbhSQqzZ6tfwDuLexz9b0JjaAyQ3bEGabumxuBl9pPwebRvZAGryAsjoTNu0tQCf2MuBr1Q9pZJQ61XKjd/GZWwDwnU127dG6nmJknbEK1zWG3q3nq9qVOROzDVtMSM5NitvMFSxidPPbWJZGRZzb+iwtW4qnKCewBukwkQwFY9EPsa7cgd4Us2Iq32ecDWJx69D02UKRj5Z2yaNIB1sWZ77bAVDFkiS+Arw0MC2JZq0dGLJmrEpWPnVOAZ9lsMr5zCEuECyLzzqvzE5kTawUVDhrMJwiumiLwaP7pzj7VJ5RQZf9z97rdP/CsuSsRjrAetfETC4QycQNI1lBlwYm1eGgLo806pLRF8VQF2b4HIKSXazX2UC9a4baxzzzuqJ/T0yDznuTOqEA+AYHPaoU9hxvkANYaib1vtJUlDG17BB6xWtU6+AqWX3VXUy8w3rCZJUzgziTmEwdQUXfNbVq2XMqdiuuTdK26ts2pESqRXqv3AsKPFKeAKM3CtcChDnrOzNUV2SvuJtryadQEFQsxNtxAFBsVQeP72r9A5gK4x75IKQc1lsc1YskWbp1sC4rnUtItyjeEAxtQ05JYqBNDmO4jXl5MSO8Zi27O0GyXSJfpLlldsJh9slhgk642MpjFV81vRj0eDo89aN+Z96OuE1LXC5zLMsU/XjS+z6/vIu/9t1TfIUxZzTxm/dT3KYjbi+LCjCPD2P8wS/+lzs+c0/17yPwBY7AfeN+gZN2f+T7CJQR+P0/+MUBiYrAXiYFBOxyOKfabvZeau7H1NqQSoY00lTNZApmltiMZhXJ1TsB0hlwieRDQCRC78l8FJvLmlA2v3A7tVrrJQ5P3JuMJ4ITQ2HiS/F/9b7GtXWbuhhoakOyTpUqwGJupZ7f586sYvkBFJJwZEsOwVi1xyyNOCfTsE/tx+6qvtrz1GrvhE46aTuy+gSQRLjJuBXYYlYexlEE9tCdeE+1UymeJ9g1gIIxAQzclSo7Y8b38PcEnbCxZIiUbrZqwTPDQPpO0gq1Q72Mf/Ze5B0+Y5Z2FnpaNseSTli25auqDt2Hf2dO1FpK0G2WWaqXad7UGqdkBqAGHTJzGGV4I6qeGQRo8+3q49pihaFLIiiDsjqq3g7e5GokfnyudFZp9ycR0ly5nbMn+a7buErDrrBFSUxwPAdPK0kLSYSr/ySiIHoCs2H25DqCeWk3YTVkmf2lQoGBzaJlKT1hwEPeb6/FrLYYQprcpBM340fSoY9UAm9jCdqwBKwmU0bMZUC7nkSatWq2nnTrGNN0Dk+fN7HDxHEgiCchIdlKbTlr57qf0FKsJO0G1M0b5CF5rnRUJpmxYJ/mXQAFs3d4DyJTIX1ei636GEhmiXTdWFMwr7SubFSC9uMNRjB7f7XtBC3QJ+QJJOPgpBdmh1gtJAQYUAGCKGFarYErrT0nvABifdeK+WdNPYAmWvwnAauvbsSaAwMcLYZKgIS7gQqeBwAB2LxDXmEEnAMk8GcBytHCH+tsjeUGLUWYXpuYZGNbR98PAoSQblAbZQXD0Bp6wr1l3gNYZuM3Jn+lEKN2ZJs2icOJfiDtz4BL5OUcqpoGm/u1KuTAGFtjlyRG6jmL6UiSquxazH3t8WQrSm8vxxRzvmmBzbfHPM9idILVkkg1JKdoPavF0Oxn9hYatTJbUQt5H+e2F0sO5qzYuABGALWwmlhHoilxiLjlt2uG6LpzAjecTZZEAQQAWJ3mQy2gFIwoDgG2TJxf0mCE8Y0L+kWSEQNAUr/HDUkGikm0KG9HdCSRaNCiU8yZjAwB/9G88v6AgmjrctJYf1DtudxBprpqXlgPt3mKll5k2DzNIFDBJopLjLBnOVvEOgRUMUOProiD4lUVMXRHnEYATNivPgWkQSgG5B4TTCJpOx8xjl0Mgxnb3EPaj4ANzAX7IoFv1ipnLgkxHRc6gtRb72cH6FkB17jTcKAHIGC9N3uMtKh3/O/aOs50IrAB2EeLpTYAN11DArw0cw8jN4wdaz43JWl0B6XeOUWJaZ00BiqMZutB3Z1yHdLeCvvqqvmc9lXzc0rWmfazLh9mhFFGS7bVWHHiuDE8z4IFrM7AkdaqdNXNyve98hl7UXXZLRY0OdMkCIMgzhPuGI2FGIa8O3sVAHZRQQGZHmm2r7s0jdWxIAmORpJCAtaaLca2kcEUlznnjzR/E2hhL2gee5ijBlC0Cm6wztCPtD+XuhWkv2nwjiIcxdmJs201oLwcU0zbFEuiVwvI68YdsMbYW+Zib2AQ1kEhjf9jH0qOqAX89iUAiw7WJ1IFg0jsZthVWxebzN1g/hrsqutZF/ais8oAtLSoFetUUYG86+zi/gdwc8ylfSbgzR0tU4MEhu8MtDC5vxs0HTlzZwo/PieI0XgumS4JdWZMxeEUwLUu7s7ZxMhjTEGADxc1KIagraDujiaWxYZD+j+ZqqVBFOdZ6+K2NHLFaLTxnIoHkrpeJUci80hALOKffdc7KJZUrEnZKzXYswBPvOhIFNYg1Oo1TrqPupgxMEtryNf4Lc0oYZcLEyRGlNZmmpX6vxQj0B3CJ1MAIjaldAcBYK7W6CnEm3Pgb9eYuaMoe8KsDSzd9WzJd9OA9hUdZhRupSUtrVJ35bQSgBJXX/uTOWVcVKS0uLf1l9OYMgUUFJdx97lZoRhpZnBgTQrFUYpd9N6mPlS7O3KioijAvqbA6p3PnWsJEhvWIUmhriCZUlI0ouhk9jofYRMs1rXHgLOCQhPFbEmSsJ5UKDZYyv8HO99nqSVS1OkAWM9TZfeFgFDJcWURhTiF84yxX1nX1si2kRVPsOge7TAN3Sh8c/52MV8nMda5KL7++ikGxhtposn69az7ZbvFvFiuiHoL7wC7HfBZNlOswX2PE+v/oMg3S//99LaL9rbE7bLGrd7j26e3sXDZnMb44cM7dWyhI992J50x76/v4tufPMVT28fHH6/xq++fRX6h2+NxOGlN/ON/+U/v+Mw91b+PwBc4AveN+wVO2v2R7yNQRuAP/+BPD5guJHiABTGSDKdwPnpjRN5tpzZzAv/Mv9yWmxV8ROA3mBcEsQQKCoRhM9rpWDpEqQlmF2yAOZI8kma7dsrWJ1uMaK1zByfNug4SzSKNuElLr43hOOJWE9zaVRZNJpAGhfbJfIGhCrvLZiB2myXAnAAZOpIyjLhg3BocXUhA5MILEEWQZOBKQEI64w6wEmmBFQBMe1O2a4kp6TYnuUsLyLQOrRy202kX9k2/YYgjBwoBStKxXGn1aWKCEYaWGsmx4jFa8jBRAM6ylqMAMhyPYWbIjIZWQJLqRkEbiZOIH7SZKgEE8DZIJr1LIXrWCZWVDkzFbOvUn6VVKhV/wky0Fzfp2hJg8tjmAQArux1NymtmTWzYe7GGaOte1XJ7kLzSyi7wlNY9G3O09PsVYxuxtQCRZaUWK+2vYicDGJl5IMdWsWWNxS/SZ7MJDnMJk1e6qMLqRb9LeQmbnZkLkWCkWLlmEdhXwWYbUgRg3pUUGdTj92DP8D0A2iRsMqMAzAaMIoBX+yXJHO3og8w9xHLLkRGbNaHMTKG0BXGxJuBHKIO1xPiTvNqoxL9h45CUioA5KemJYgNjIEvjwHip5c9yFRKJkGFCJeCrqzq9pyAgvVZqhAIeAiwDFgPswkaD5TXPUW+7GHIfYTUy51vEw9BE324yhoLJIbkFtfE5uYEpPgMm8d3S81wEisEsZBzW2xTjqZfRy9AB7NtZWCzNZCYLgJceW7Z2oy+mVnAYg5XMzDTFqS9Ku9+pMyNNM5dFB+Qkzhg9tOwJTGyOmK+AhhHj2MfQDQb/9knGdGI3UngRaGnWr3TcjkWFIcBCmEF7PQsEhCkJ04UkLQA8kCRJqQ3GhfRfcw+jj3lDFgUDNOmWmgWvEoLef9Q4YnIFmCtQBGBDbck8I+xMDHTW1NKkDRAmo/WtYYBJQ5bv36yl+nG5xctES/ceb99+Ff3RxBmAoq/iBqeHBBAwSTqRBhnYt2N7xDdfPQic5ArgeVgTsNW2utd/M8e0k8uURxqgYNjXuLa3qI4+TsNXsaxH3JZrTOgEN00MJ5J6EmW6HmCLoj5xiFXI3EujcewMWqriYTYmgBDJLnOuFm6KUpytyXbyWH9KvA2Kw1zyXgbIG2D8YXilQkvEMS/a1/R0i1nc1vH/svdmvZKl2Xneij1HxDmZWdVsiaRhXfmf2YYEyZYg0hJtywYHE4YlmbZgXfjGl/5jhgWSJru6qvKciNjzNp5nfaeov5BAdKN6yDzDjm9/03rXOwz6ptbRt+d039Mfejc0rj/qeBxHPOYjRsDk0x79QBBVoxWG9iMnQvYorjfXNrBbBq1lmKGsYrx9DSHifFqj65qY1iom3hOeydsWl/NF+b3SVJiHWiYATLJX05hoVI8A/Ank7wStRbzNMKLT5/IKEx4wgkYnY1hCesZ5jZ9ub+4FrI2Xpo0z67at466MdVC2OxCqVS9x3+e4C/QfccHzdloCLCFqON5p4cHZi88gqgHCpGi6fNiV8PvH4o0N+Mp8Xas0BgIEzZCm0u8yqOYoEvr0AxVYdY6kBUsLO5H/Zq3qxX2khzuQrkx99tUMiUvmYLIIBV4BVmGxMzdOGTCHlDatb/LnZ/D2KXr2DRrAAN0C1FvQKMZ+hBZdMgPzXBUew8eZN25zF3/4PX663eMO1skHkaEOgJ/yZCX7sDttKifTc3pkW49G1oR6APAYlQMs2baPsw2mVJ7QFCXAxrkPu9JGD+FJ3K1g8WVoHHeSxzLLrAXAbGiY0cCkGaIH85Le3TZc0i6Hxrg6GxpkUcV56HK+YimB//C6KomW6agnMu/BjSJeXs4xYeUgu7GJmYa34YI0XmhCrnG7o0DooqfpigxeH2XmO+Dt4vnpFUlJNp8nvWfZaPHD5TPDxpXUjO0JXEn2U3DaJlms7JlK7dULJROeZowg34dPrd6ZydZMn9kpXgQzuYsNNsx8t77qdE/NPZt7Fx+X+QPrPm8XnJec4QRiEXlHR86WO8z+aD2rafr3awYj+TNVN6XaRe90g0nz3pvWRuXeotCB+w/7cLKWbQAWb1ZVJukhILiYmXfclbHFym4sDSvA7PQ/5o6RqhYtOWC2+rMSkDUErNgjJUScd2PPXG2c/i4QFMUE74O9jbsEga/MlQr1hcd+5Vzy3oJyRDJF7s9i9IS0cg6yxxEeyx3cu2o2qgBC04o4gX6UGo4s4bjYTDQQH1i/iOPTj527GQ0wbHeYd8zVDGbDd3jWO5U/5Y6Ad67N0xK0yZ2Oe/a8jdG/ZFbEzz++l5DRIy5DG2d9yU/x49tkIw4LoP7cxjRh5+QLjeMgawLlGiq2iJ/viwDp58tL3KbJpicheudPVfz68hI//XaOG+8Rb/f7EvfY48uvv8RQH/H9maZCF18fS/zmp5/iu+++c38/JoIoH9FfTnF5OTt2MHH/yb/8b574zLPUf47ANzgCz4X7Db605yM/R+BjBP7HP/yzA4lQKshP8XUelcrpnWaHt0QBlRaxPlZexGAkZUop8ia8/aplk5WgyIbE9JLYmmxKwAgudjBWCqgD69G7ZwKA6VGUfqX621EkUHzj4wWDKta4eTFq40qBTwInF0RTjZHy8LXpe4pULCM10ssu7UEzFCHTY1MKBOPO51FOmbLxbJ8niEOhAPgAQ1WvIxv3sBoB/ArL0Evr30moMuwjZf0CdIKtKVuHUTKImOAVCdCSF8yGEBo/IQkXQpMJ6iiHxqcsATMsCgYG8sM3tQhzeScjrC8KLoEqOvZIZrOsVKIuKyDHHLm37qMiEPl7lNN9eJHSty8hD1zeZIqZ4s6nU9eWMuPCcEsYj9/JuCdTDQ6bAQNqgbnEM+LpG6rZv0wqIEBAW76m+FJKQIVtDCclC0Yu6oDoei1KGaYIy7CwQg1MzyzZ0emdJqdGTy6K4Y8Zn+5XyvM+bAFkyRZ/WSST+jHm9BaILCCm0CheVzIz5B8Ijn3IwdNrEdYIKBeMN5gmk0WXXquCxBTVxTfOryW1HY9disks/mSaCAzmZzB1XlZIYbhpuZEed/zHJBqctg8UN8qlC6OWNT1p29AkMEjE+of/oZLw9CjdSmAKzQIu5ozN4/aIrz+/p0wZ5hYh7i2hJsmqVAasL1/6vlEI+dkKSEJNQ9NjWrZ4TAToZMhQx5rr4bQxj5IpnYSSLHpkWPNRkRrnFpPRahTR2ERsEe8ktYPQT5QmSFjrOHdN9GfYvlnAIb9WnNgaT5EA08Taqg2lSaZ52jOkz3TaJAAAEmhkdwJwGKaWfnJ1kHHBz0Ixy2fO7BRkndg/iMgLzlN0ZgHeJlABe5PiUUZhgkiZHsznzH2Or2Us9V/UzgIJP8X+FvdxlBkD8GuAjb6FfE+mqLtVwQADQtCLmLCwZNmx575esnGjFxx/d2zKbWUQCQRlMja2C+iyO0G3Nj5dL8n4Oo64TWvcRmS07M+9qe6d9gA0yuoYpzmOZYr2pYuu7WUi8pkeE16T7I802pCist8V0FLwg/FOH25ePvJIQC09qV17yQB8EKSFvQBeEK6NLeYDNnE22xIs4D0D/qR37ziNcR6GX8JXDCOp2/Q6jlMMNDV+AXYYXxirFz1KCaxhLpJcz/nB9xJldpsOA4wAN6jXYUAObZ/q4X2Mx3iXEUv4Dyw1mW00yzjvAAiLP6mhSR3gWNpAsDcIA2XW0y9yeYYBYDUDovCnLHsbAOSy+MWAc4DdkzY1u+xSvD5ZswDxrAcYzOklCvDCCbY7zgBD0LVoJBj0ZEBKE5eui5eO91RYYbT5mFsrACaBR5wLyJoXPQHZWYEFmdvOSlQgeMIChJuAnqCnoGLP/6eRksCnNjkyeWkCJcgOoAxr1OfFLqB4fQIyMDcBK5fpiGlOv272X/apBO6Tue3+A9tVy41k2CqprwG2sCXo08qgBADixW70EOwwLCEIwAIYKRCdTavS5MWWhXdl+1d2IMBQ7v96GcPSPdiiqhjnOUPCaMyU0C1AGz4zXsgdthLnxobI+2OKB6x7Wds0lLDcWGzgXSp8cgEWGW0k76kScIy1Pcp3yVni3ag0UnNPKIGK2Ct5nADY8px4KCc300aWJ3l6XAI60RjOVPs8u659G/dxjYkQSSxbCLdESYF3avE+hZ3MucM7nA37ogm9Rt92gn2w+ljLML6Zg5iUoiR4X+4ykbuDNQ6wXABjvXdTKaPHPaopwGOANkBW9gXVNsmK5T0JJBYLJ5mO22YQXSqfci6y93lKFC9V9g7OAkMw+Vw2Z5PNCLhnC1PQPpuB3E25Awyyd/PgMmiOOQVYnXnxeR+xccXT44OadycZoyVUixleiKfaSdhM+/h7AcpkSMsHLT7VfIPe0ezp/vkqcMmtnfkCsE1jHgsAIVOlEZxNH3fQPOZU1tAM/sWzPxnJKD8+zmI9YlVPMRg0VOTkF4/W9FGVEQtz0/mWDNW0PAF43w1fpKHKP3xu1Be2HL2DESzJWUYTI/33ZbduWJsU2wLvBTCdabAQy/rR0P1g9iZ73AYU809LmLwT5rW5BErui2d4155iRgFCI2xIm6vpwdqjQU4AIoc5z4g2LS3ImBHn8zl+/PqWtcvCGZH3fD57g+fp3sa8zjEvdxsKfddG1TXeg2jY0RSD3dr2p/jy5XeiOW/xEm385oct/ur2rnf3r67fRd33MS332Mev8Z/+vS+eW/d7xA8/3G1Y9pfWDAMaa+drF12PnQF0jCb+8R/+8yc+8yz1nyPwDY7Ac+F+gy/t+cjPEfgYgT//oz85HnSY18VChEYrlzM6txa6AHleqDIQaaZzDFuj6RPYQvLmJW2PZknp3QLrRpCvsFMBGfY95ip/ruSukvDLJUr5rXkueVk1G7xug/I3L0dd1ASbHFN8tbgc4oVH47kBF9Y5uqpDmCSztIcpqV1ayv7TAD69XDNFOQEc2C0Gn8DSqCmBuazhEZem9/x8fbso6rhELiljnik0i2xepuRO+jh/Bjsz/dgYEj2lZFVx4QVYBTAjhRjvRiShgFGwWqvokAF/+MECRNvtLhI2imYu2qZ97jHAMCuetibVFwAcWV5Fhx+fOlmzyUgFlJI1wHhxia0bC5EspezjZ1CHnlEpq+fCD6CgCQBSRQN2eC0UtFxegVWThceVHlkfl27eLcy6lBVmWABOtQQ+Cd6lEWKmoQuOwJyhAKEwg/FXwNZjySiCehAwAsGCFSBjd9+i3fsEXC1qU/Joeqxy9mQmpLQM2RwMFcrfUiwoi8wgDGX6AEp8jWyOBNT9e4OesqDxos58/wCBKYJYJzBrYCMAKAvspmVCF5gvMtfuCWrjs1ns2gA9YFMbGgbia/Mg19oHGJwJwclMZbwEeZhbBiAAdCRIzfyqBScK07aGVUe6bkpuAbop7kG1KdphQghM8z55WVg0aN2BdygerwlAptR4jmmyDDTwhqTv5PY0ytSQrzYD8swEzdNbMBPEAVFZu3aieiEAACAASURBVBSHMOQoXjJtmq+DHdfYjDFojPGBcpn5cnFasdAohaiFdKaAm4yNL+++xdu4xjEfUeNduDML1vjyeo7+pY0GeTa/exFukcV7qtmv8IkFJEv6sPJOPGvbLsOuTJbOZouVK4bOrLOanOAlthk/tWwS8LgUnY9xkZ31cu6iBayFDacFMu+cr2HvRBbaJJtvGpXvAjYDajivWJUGv3S5RyFjZe0p04WVk35+4HEwP1vAuA+/OK0xMvDlOLXRkiyMvy+/c1ni0nbx2jUxdMlcnifWW8QdoEZ/U/bZypRhGgZaSsC62nYZOZcz4ByS8IhRy4kEVRLIScYSKdUEsgGIML4ENtF8UXWMosDArEzrXpoqliliekxx2+7R951M0NdmUBI5IXEVvZZqmkFTABUZaS2oCssxg162eB9vMmnP3TlBMub//R4d39cDbGUASNdeEoCGxTSucep797IzL7IBvmj0Jp2XObruGtfXT3EGxHbawrIC4AJMgs2NmgH2cKbMYEPBudEKCqyem4zP0AEy4uHHWBwZasR+2nWuMUKTAH4AfJpmyGAifqIMU4CHNWW35cwEbJR7KWs1myfjOLou2JOZF4xLWiLk3s4zYy0wDOc4d5xB2TTy/DXk8cO2h6A4APz0BK071kzEFasMG6npS0wzJfftLtUdpq9vSp2xngFM407A+v2wAgD7BdS1kcJq5g/YM5BxzwA+NOxgUx4yqQEJ2gPwM0N/AM4eKyy4bAZeuR5UGQgzwl4faSZyJ6nj1GeonJY47H36NbNu8h3RWOpYq/056tMUZwKxDG8jIBNZbo6tfLiqNdSNBabXZWFOcr56TtKAc8+TmJiqB0AdgjGdN0JdeXeQ3bjGzn46Z1AZVwDOJbxH65YzP62UxmUXIMdnFUsI9tq5pK1j5dH1mVQOA3DRRoCmYzY7uauwL9IwWGC6ulflHWBtAVZPsT52mwFaCLEXM3+JweFuI5sRGx+g+mwCcK/4kE7DJD+zPx2NIXSndYxpzA4NthW432gfM23KnDcaeXirtvwdZzh+suVOtdKYWBzzrrl4br4vj2RQzjDHd72FvWHIUE/wj1l0X/IeZVgirFBsJbJzHF3XyVj0XPkITmRtsc60bslGG+9NH2B+Bt7Ixdt+7pI80BWfe14udxvGmX2Y+aQiQhtWgMuIDq9iemh64LJn46lNw4dLW57rzDMAb+aZILYgbjbO6xMrhh2NMeKMZC0X73TZ4EjTc97BnMYWI5MjaSSkEsg7mk1+QORkD6flFXfg8ZdAsa6FFU56PWA1TWfYyjQNP9ZskinSo75c1A3zSz9ZsHoY/LLx62TgGhSbmiXBR1mhzEHXPWFMtFxQ++TdouW9lssOZ/VOeGJPI0CDAfcQG+t8XgyY+Z0lnCvZsXl2eh/zaxPw1WpEq5RkN3OvIZCXc4l7u2qHbY/h3Mte516DT3g/XOPt/WfPluPoYz094vNwdZwAQLEBouly7hvDMGFhv2+7zb6W/XbibDzF5199icv5Gsc0x89vXwVUtSGAgUtD9ECt1sZvf/oa15cmhh5lENbLW7xUffzmb7f40abSGO2pj76/GEj4D37/+/hyaeKOAui9irffPmI67vF7/9mv4u1xj9uP6X177YdYH4/427/+m/g//+//64nPPEv95wh8gyPwXLjf4Et7PvJzBD5G4E//1Z8eKxc9Kmcu8TDeTo/SZa9MtqW7rO9hDfCKjxEJnIScJDOKAz0vVcmAuGMG76WMCyyga2EuKnlLT0ZduCwcASoIfpqVXSUQmVKWX7ymlEMRGkUBkX6R/OM1UABpi0s1CO49QGgBgLhU0qn3cnzEiK9oE9GJFSa7RZcA2YmUiR8Ms/QcFdAq8nSqUGWy+EHJjM2wC1kh/LtpovXZ5O0VGT6gD0yQBGbSEiEZDDIGy8/hs/K5O4ufjBkVYFbSx8UxpflcMBm7TOwuJpuwoERvsqDDgwqE2vEVsE4ws97a6Dc+16QUbUaGa5jWh8Q8mS4fefGyKAihEb2DmZyyc9mJsJuoGyjQswLNVHdBSuTKPFOyOlcKChhlBcCliEygKcccyGxULp7puCRJ81nwR7NwsaAldIjige9Nb8WU9zFu6cPKkPKeAWIBN2V+SV9KiZ0ys0zQ0RKAdycDCW+58hxZlDDerAE80bC2ADhOzzbwT+YRvlud/mQwc/PCDzMEOWGOU7IgCcbCQiF9NQG1CYbLAAsDZ+B26U1c21SgESDbDg9UwocKuM1z4b3ZyeKmiFkT0MAD2dIm2S/JbC5hNrHokQcgjceidgcA+CYt53Pyu/gH64jumAQGKOZHQAiQFZ7XUKpsDgBGCnryhQCD4xR3SlQYSOoFERAn+xPAR0sK/QGzOQAIIptS4L5SnsjYLbyPMj8m2K5HxIUPDaiJVYhFRsoQ9eqTSb3EHYBg2qI1BGKJYejj83WIqgekpfCrY34QrgJLCuZ4o/R12mYLNXA7JKUGrJ2FHWTPrCaFVTIEYRCxFnlB07TGtgCSJajh3y5H3G4AARGX10v0yp8BwSmMkw3FPNThE+YaYzvBMEw/XHglMoRkXcsztuDMlA1Kb0CrBHlNeJZplRJ/maXzHNsCC5KfcViYYoVgaBmvua3i2nYBpMi8BBRETr0BxtIoK0AKYK98eSX3dVyGLmpZPAReHXG9XASUR4Tf7C3sJWm5V9iVAMFTzPvdr++qNnqARkNjTq5f2ORiP8VqhY83Ik+uUjrN+0G/Trl+e7zHY5r01L32Z8Hh5f4QELOB9piTkdZVWjjwLmTIYgNxYi/uDCxbTo+0xVhhPiGhTj9JJsh8nCyO9f5u0xtXcGLJBPqhP8fQIAWGHZwyfFQTX7c1xgnWZo4hLF8Yux2fwwZVeoOa/8b+DGjVZMNB9nP5Hu1HNuYhgPkeQ3vWyoImHzYz/GwhUJ7XBgtnQvp8w1Lu2N/7Ko42bR8EsI9sMDA3cPfJfWkJctUAVfs2QXL3Sj5/aTwVzqjgN8B9elxm44F1TIMCptUvxs5aWHRR9/xeQhDxtswzHbBZ71SaW+7wVYzsA0nBdQ/zsBB0Rx6cVhQZSIjQBQD0FC9dGx2giMBzFY99jbk0twCwYV/OSzZ6ZLeVADSbj3rA53nE2Kgo0B55izPnBw2qM4qaIyrYrIwTTUNCmTK7Ltf5mqA3Z9p9hXW6OB6vGo2ndzx7n0FNJRiPO0Crt2lS9WQP1iR8Y7uBDckR0x0GNwzULV4v5+gvQwZ4Mi7abaSHL/7PnCDzusQDiwek7C3zqYoeFilg3zwV8BOwsniyGom++k5gvJ/aNjabeZPNvYWGE4CPnpRYz9B8YK+75IkCC5WEcsMesS6B6FushPr0pOVsYP0vC7YXmeo+ML8cbt4nbGPYzjTiNgHX9MAc4o5NwLrJtobvyDzG9gMgE6CPHgpelv6MhTXUOVdb7lmcrV0TM+8fwK3Yf3JuHuMeXd2lvVTQbEFWQFAZTU3OncVGwg7TUdsdgNpUr7DH8j44B7xP0Ij0jjvFWjdxJoQLj90T/tDcnvNexr6WON5Rglz5HMkgBWjT4/QEcJ33UJ4nfw7P+4gTIV51F+0IHD1r84A1gnx8VVNF3TJj35AWU3lPyLA2bYvSX0vgV99tVUXc+4pVAB7axUYhFT/pY53BnLk2aCyfAFZtUCcxwIwFO41ptD8vKFTwtYbJze+BhMAdhtGmScdnxz4MMB2FAnMXggY7FuObDTEBWlU8kDDy9L+W3wf4+dBylhBIbBuyhebvYQHQkIEdrX0DRIa8FADgMusBn2kKVl3mP6Rnb+g9DSCLnP6lp8majUGa5VjlwBi/ff0afXuJimYLi3Cq4uv8Ft2XNl5OBPjt0TWoBI54W9KyaX58jS/Xl7ieX+Ln+y3GnQBNwOyI2/ju/RRGKg1MAhin95Eua3y9f42Xz4NWHz/9/BbXl4t2G/hxjxNNl1z7f/3//G18+Xvfx6fvhuiPLf7DX/4Q42OM3/+9343rp9e443+PTc3QxncvQyzjHD/99i3qro3//k+eHqvPSv85At/iCDyB1W/xrT2f+TkCZQT++L/90wMJDgUnxTRhLzf8BmVbJHtTpkfscddfjHTsPS/dhT3zIVuW5VjXMZKiDUi6QcmgoKYgITgnL9pyJJVDA+BQPCpmigBcBcTxAg47bLOA0GsRFl4JNfDKW9hveNVR1Gihf4KtB9hF4i4hPGnaTzFbMrpTvmSNm5dfihNkvJ0gXHqZphiQOib9/QyUKCmz+pQC0kj6S/nqJiNOU9OSXJvMXYO8TJ0HkODilx6dcBGUiysXTHk/cnGAYa+gFKtq0WEEZSiNLEDBP6NyioY3JdIAebyXzFzPFFjNBFQqwt4hY5ZCYk4PM9KN8HYrga8mnX+8F4JEvIwC4SSbwp+Bp11LonIyhWXXKc3Liz5gC0A2qanaklFo8vv1mEqWAuMrgwLigOAezqIUL4AIgJYJnPJu+HvGmoAdihDrcT9DfnoK9Q6/P9nSjAPFe4ZegEUgV/UFS4RkPuT3m0ov4aRIvwMAtfjiqq9OhqQSuPIcCZRkU4B7PCxQAESDJWwupEeljMwsjwUh+sIkBlxK77AERcTWsZ4QhGxke/U2AHimZHbJbmWO6hubXokAO/7bydFn0A/gnyzr9I7j/WQTIoF2wBjtO8qDOXrI9PiUrHltAgh3SsZTPjshCQDzFMTSquKAjV43saipOywAAIAsAbWl2ASceRZGwExj1pJBHnxNBsQpezRFO8E/3m8Wtns8LJ4iBiwslI7nPOF7Puw4lBSTQAxAv5/ic3eK3/nus+BCMoAIgEFyiIyVfYNGQBa/ErBhFq9z3G+Tc/p67uOKBLdKH0JJqkcdPQxM9qJM44t5XGKdE8wHPGUey4Kn0G+amJYJ/FvWpbgL8wTGKcVtWcsASPhBavsIQErKvEaxCSjBJHIts+aQINtoYi0z34tliA2UBMDGeYwaP9+aIkwjV4tP9j6ZkYBHSMiRL8K2Zy+E9YgPMfsvRRzJ8B8BSjQOzl18Pg/MLkGy98cjw5+WsGikQD131+gAUWD3oQqQEbXEOL/pK8deNBgCluuKAeH34mmKNPx8IRkcCwzAq2SRsWDuxyxgQjFt/2iFoVrHa3/W/zSF8jmn8MnG+5MZ0zVYKKRknb2yPXp9gveW5lQC+c4j1tbKnO7Tx3kBeONXTX6dQUXMfUMT22jqwUZC1WXzAHsZPGPfxykmACsT4/keWFH4UU4CaTBM2T8YK3x8AbCYm/f7PedMVeX8wmuUQC4Z/Ed8enmVuS17Htk4f4ojBet+XdLL2EAsbEOaaAfmdoLDbLaynd1zcw/VLoFANSDfX3yjlXqkDB9vaK0DEvSiUYM3Y4aYFX9S9g+scDZULQnaIjVVZdJF9AOhVQnQKZMFqPJsTVUFe/vI+cIc0oM8WXCyKAFWAScWmho8FwzFOgY8nJm3ANHK5lkDMLEBwVlk7M0Zjoe0GGagIT6AYXiIEvJl28IvdU7sNOcarB9yTtJ4OhYSu/l8yZiXZQcznDMN7FfAOufvO00aPvd+xFmQnmZBBnBxJhCal6RE1jBMwD39TPHfbPP5HneaKoChuvaW4K88LJhnNFP3Y1Z6756rlQpqCIXQbmCEIn56edFbGTn09Hh3zc+GHrbOF/sdqEPwUEVyD7jXp/UQTUlAS84ugLJLc43TDCMV2lz65az7KJjM2UDziXRzAF/WBnuymgUYijDg50lAEgVCchMZi1pAnP8mbLCyucrmyzs/x31e4z6lZyb3suHSxBlPW25G+yneptH9jfOFex2AqnsoTEP8VPta3++F7phURs6HKrZHYSQCZm+slyr2NpUeAG7Q3uu2inY/51qigQ6grL91IQ9gI4M/fLEfSRuYKoYNz3Se94NMwHlPczXHnvmPWggGrA1/7zh5f+OexV2Ft55er2lD1MCeRxmGhQ7AqUGnaUvl2SwRgUbvGgdKABViH8BqWjlkTz0tOTwnOR/YfzjssMhQNYJ/b3p+MsnT/ACmcv93cn798Dl7MtyL+zf2ENwXdwIh0/gpg6qKxRLrHTCVWbUfXQLVvNFTWtsIDMu+53dmUzWDP/POwD11plkEILvBNMWrHtJDNn/SSidBdlnUUmXT5sS5xv/n90+b7wDDAIB43md36TLsjDk20sSm4XnEpx7bFu7YvM/0XsYTAJIH+zsKgMc4Rl9fDVvEeX1s5rgOg6qIdYQpXcVv3x7u31cCPNlncNnRaaeK5cH7WqLtUCfU0fRXw6xGguzex1jvkx7irOPHV5oLj/j8/WsGZUFembOZ8PMP76ojXl9f4/7+k0zocUF9EfF7f/971/3tscZvf/45Pn0Z4rtPF8F0GlGoIv7RH/yzJz7zrPSfI/ANjsBz4X6DL+35yM8R+IWx+i/+7JiQQuLriUwW2fsJhsgWBygNFzCkoZi860NZgmESdv0IQ/XSndaXp5jrNTrAwaW1qFGCWYAUmBgUQMpdTZ5OiXWGS2XiZlYG2Z1PdisXreI5yYUd1moB1AQQvLgl01VGYoHP+N1YBXCJ8jILkLEiC08Bu357yJKKhyVQoqpzAVwupBRNAFjIMrnBAkBzaUTWmyEXZloRGKSnYsrNCryaHqdcciCgZbZWJgpjm1BSaZNtyWfLxGuTgPViTBmywjfYihQd+rjC8s2xANCGZcPvBxg9VQQgITWjyIGlkj6v6SfHVRq5G55xsA14hpKcSnGdprqCJEKDfE6YpEqok2XERREPJ4ClQ2AV4ELuWNQEDsDqMBwpwzZkZSDdXxmrZObBkCgk0wxIUtJaQHokrbD8ij2BJJ40CwgC0nJiJIAOiAij1MssoN5HWImMTOOdZLykqE0esYDZblJ5QRk/inztJ7iow8Q4RStAC9u3WAfoEZxlBcnv/HRtCpQpp8RdMkoJyoCFYTEr6yy9t/jYsPNMStcPMMO4KCpg7BGmor8w/5jwhHy49Rn0g9PqK/83zNoDDzqec5uTmVE+U6XBrHATFYngKEEogHWyrSnepRilFBg2jSEVNlAA9wC/MzjOcfLh08NAB88mmSf6/+ZHz/coQzzDuGBUWbxZp5egLH8MwBYASyMjiznHp3U975vJ44yHvpbzkp5lyP+QNy/IkD+aIQCo2czou5AR2LaDxdexTr53WEV4RQpM8f0CQjR7CqgD0GIYEEybbFQodTeWOAE26zi9/SYBMJgmeATCSMU/L71qKVBrJeRHw3ulOMInkoZSYVUbhA2rL9nuD0AyQ/hIusf+4kgA1M/KZ+RdYcnw4b0KI4ifDaALqFFZaCsDLRJNWYo7TDPrcoErwA7sB/B3bNac+4BdSGxfz43A8QOmjyxWAIUE8gnX0P8YwBxgd0UBwO6R4VzYE/C87CEZpM2K5xdjQ1LFWN4zU9EgFllOXawEjsUW/RnjFMTVvKQjXrqLTYb7OsV6zNHBENWSgfWYsBoFNQnOymmHwaL5L3/zN9Gez9GRZJ8bevp1LlU85rtpzhdZrqxBxjWBNBjrqAcAJ6F2ZmhNBknx7voayxH2wTYmfnXfGajD3npa97gvOu4aiELAE77Ggl4wus5tBgCxRjKf0P16XWbXM8+DRy4LkITzcQJsng1RtDFVgoqAcLRWAaBQ6p0J9qbPL6wjBpx1jXcnY5MAP0BYC1tLonPxrRV4TfsWWJuC91pz4LXKukubHODmDEDid4bWE4eBbLDeMySKZ4HBChipT3F9RKvcFU/Okiqvl2OxsmEtw850T03bClPsmRfM4xLgw/iyp2CXgG2CLG/AfDx9l8X5eu67aKA+dlgYYBmR9hiy9TVQzGRuQ7PAnAsbMS0za7+XADNWGXtNpnnnnMl7SpoXAHW4rgjdGiebDwDtyJ3x9UxLF/x9E8WkHwKwmv6TTFkUKoCQ+fOOBbsG2LCwhmGkF1sAz/L02OHn0pGEVbrr3UqiZwLkxicZ2nWKjTlW1QLONoHWOR6Pe9TYPMBgtIFEOBr3A7wcs/nZ9zQLslGuBybsRn3g62gmGi50gRI8owlm8joKh65JiwlYyHoYsQZhYNMgLWbAhRH4wCaiqmSYs6cnzswJiI0T+3kGeDG6U5nDKDmwNvj157PNQwCo9/sY4zirNsAfe+gIPCPgU88T17p7keGOGbDF57j0F1VDE58NaxOb6NlwsQlcwqfa6qLPch5NySrHiok9lyY4G6izYYdDml613YbPfTabmGfOXRQ17h3JLjeUVLusvLvRPE/ojjOnjll2p8h1MkKV0pd9laZC1XqW6jPK/ocvcJxi4rJYWKQsbPdqMVjum2nr4/6m8CgtHrBLMnhSlntRgSmlz0a0oOxGaBtjkGoJbBbS5gMrCO6CNHEzrM17cjISvPRCvLC9K5hK+F7WBXVLc5ix4yew93Gu5GD6Wcs58+EOzvtj/9EKB5JDixc4NhdQ7rMJKZiMWqrFZgMP1yoW1ACXPk6A6fecWzMNbNYHzfIrIYWbd7BznTZcFXWJ9mYRs8xn7HvymbS9hlGOeuPcB9sjijMaYpxz50tnMwNbjndMTo8jvv/8ncDyTz/8EOeXVn9niP3TyDhU8fnToDXBjz+9xzsKjL6J16ZPe6wz5Iwq5rc9fvXrwbMbxjnhX+nmAPP2FFvfRcWeSzOP9VOf48unc+zru2rCY+c8Ocfb+LNBhKhF9o07ehX/6F8+PVaflf5zBL7FEXgCq9/iW3s+83MEygj82R/86fHoYPfkxZOinIsiFwtlSBSOXuA2wSxutkqHVMNx2coiCtAAqRI+nLOsypSgc61cCJmCpSKjLyVMAm1cdgv5Mtkixfxf8/tamZVm/nS3lSXhX/V3hYxBAzAYScKGreOFJFkz3E4Mjyip9zyjHXE62DI0eeYEaSmWuWwls/WwQ29HnEKRFF+AVVNgKWrSXF9vV9mgPHMjI5FiK8MFPpir2edXUI6PZ7qRCqwCWSMFBVAAtKPLT9tbthpBOgKrdQyFDWlYAZf41NMmgKI0XQjCSz/RKo6pDIJM1QUMQL6F1NULvqFQFBCA3Uit8ZmlUBVFSisC5WdwjfizBGBgBeNP28rI41Yv5za9umCWwKDSS5ERz3GkkOCdMjcSosx/AWzwNAw7F3/AG4s2QA/CDQwTyq9X9g/I1ACMJrwnQ9QAqogVWaeecJoWlLAEANCUmCXjMUGGj2AY2aWGUySNEemdzwpzJNroYbJZAybLTZYVrDetGGgGZNL2dqpjUAWfhQ+XWdm0IIOMNyRDGZCFtUFwjIxg0430LuXnMwdhRzHcv8w732KGcxEilsE1CelSvG0boD1AB8VcQgIZuLUrj5MzjdfvAXCUoAhAP3JoZJf8Hj4L/mZgdMju8JsEJGAeM1oTXoEyS8z0VaZYLHhznPUePuKxrAYbMdf5GYAXgIyic2Ut4GsGIAPrDdAXFq2WD3FED0uQtVc8fWWnsxcVv1GKvmWeZE36GZQdQwkG9Ep2GQWFKfH8XNirrDWDKkjX3mJexjR14Gv7JoZzm+tbhh2AM4y0lDIDBBbKZDJLTSRGBohcu4u25l0DfsB2A/DNApDxBDhkvUkgLc2hyU4GTJrCPtUXGeZMSmf5fPg0K9jH/mBLCwrWEuvROcV85uXArARQRZrru+IZ0sPPxoVWBgkssZ4o/AGRAEIIjGEqA+28EB7WnuLOOwGYKOIBgVPRipyjyD3FGiigJVsf0Z86n+Ox35Nlc3S558rgp+imIGXOZlMNlmhW841sKhYuoDZMN/wemef4o9L/4gDCVREZr3YahtckY7OGdcuJgnlrUyuPXlApPGDy7ckYhr26NdpFMGsB+RsALKn2ySwVPPAd4M+9xyhDtU6fcQr4JLfpi/x1WmIbeKKU0C7TGDPNAaTPXR/XoU+Z77QI0OABQaOnb5u4aGmyRtfVcT4PMue0AWH/dd0lkxPmV8PP5Oytq9iawg7TtuDjXExFBHMTSwrCmNbpHsdyj3ZAvs3PRVWAX3BaWcDCWjC0xRLEBkABVmt8U5NdTsOCpoNjox3Oxx5KgAx3gDGlvsxd5lkBt2hysEsgI2ezBLCDBQ270LVjgyubo/xsfaELzOTZoQH7B/iWjDhVBsA8JGJj18GeS2xMdcIlInqsEipYbnNM++Ka0c+Vz0zAJf/GKxOvbM85kxMFTHgumgEl29yfz/fLQlXGnHcVGgPJ2OM8SY/IsdxT+gbAJZUMoL7D9ZoS/zUTxmkqcZ6yJj3Hi/pl20abUX3bC65ztvnsBgCi9sAFgz9nbjPmsMBzjTM3UDwY/lg+E4xhbCy4UxmQmF2FwtzEYzebUng5623Mf3iWcYYhA08PauT4Wll4L8ozUW9Sx/RkwCCTwMYEDVk9S9kXOBf8EP6c7I+kwoCx8bNwtq/sk6c4s+jYE5TXw/LEEoXvrQTbWZoXvL6xLCgs5nXi/WTYHXYtZ5ueeFMz9Gmx0PYZWMe/COPkf3O3A/QDgG5pMANeYavEGco8tIncJktbr/i8x8HQB+yfDkKNTEzK+40WGxGnBTVWvmObBi7tTV9ydjfuONw9V0PDEgy0mWaDDtAzm82GI8IeZ6uAsb5yN86xzStQ8VhV7p7+9yPMUADH/0i9YXO9KE581zQtWC3alkS0PD/jwbPoyZ/LDVAS0Jy11kWvLgmJOw0SchEuhm6xZ9NM42KQc8+GAUUBt9nig8+6fu16fa+5x6E/IpBt32iy46m7Rz9wV0ovXM53rXzc67j3MHfwL0+brIF1XGHzsOttvHMxycitaNvGPZXmKPN7I3TKRuoeZxRYWJugfqnC0D2YorA+uFtRp6Bowcv3TJjnY4qRe8B50Huc5ubtPsdf/Yf/L77/1d+PxzpHe8UyoPVOS6PNbY2gUGwHjiXONCCbNptNWmtkQxyf2nVFzUH4HXeGOn7zNz9q9/L582u8NJ33tbFC8bPFPlXx/Zcu7o8x3u4ojrhfUO8QtHaJUWCZdQLSdwAAIABJREFUphMALzZjnC3FZEVAv495ingbH3G+cgcqKpLTKf7wf/ijJz7zrPSfI/ANjsBz4X6DL+35yM8R+BiBP/6DPz4mDOlqAMkMnVGCm6Q5iwO9Pvc1Oi7KsD24hBUfIV1DYYxI3jjFSmGg79sS/dFbKM0VElIM57lwp8cqRbOJrUrg8cpKgCPNOpEAAjwBdpWwKS6HCoqQHx0xUMDqi5UhMnTWuej1sMRE5PLSrgm+rNZkxXJxp0POlY2LK3Jt/bW4/Hn5PQowlezJXwBdmZUAVcnYsgjRvmC3GNbDqgBsjhLskbSNEzigADF1u4QTwHRMewPkwhQ1eflskKlaGOW4UlwZuFVsF+lq639XQN2z4BzsSYqmRVYrLA1ZMBYcXPDSP/EDpDHhFxmfCdXJaBDUtABPD9BlH5NtAmCKtQLjCSAMUJEGgtGd8DOj3kk5XfpqTlngUBBkXausSxAza6BkYVFQACgzdgYwwEhJz1o5nTCHdSwAvE/pvHCyBQLvNb1UZ4BVgblDfy8/JsW5NCU51cn+2SieAdaQlTGLu5gt9vn/jBnsL8BMLA1OSvr04uWyDFDpREPehg1FeoQJvI5Z+AE86j+rd29K5GX2Ke1OYEGg0BR5QPoMexH8FnwuHrAmUlN4VTJWFNGZNg5wif9uerFqGyFSnayUguWmdzB/xjuBkSRTPIEkLD24lBNG98Gi1T8RwM388mReKZkuRUQGkmXoBk0FgHvWiAA8UtR1FXxaZkCb9PQcqOwGwPWHhSM+f4VbmSJECmyAVIrxg1RpJL1Z/Ck3Nfgp2W8fSd4UxumtnKCaXKWGILk1lnGPM6gaYB0gMmMNMPx4WLw0R28zo0KiyJym8LdQSmBDBh97HQADEtMNgC29GoHaE/oU4hHcJjxYtp6oeWKQhkXxVTQ/tArOMeUvJ0LAAHaRobYpmfTnEBCEzzSAVQGRYJgeB1Jg3jEMSvbMZDEBkvJbW+SAIP/XtCMxdItinzYE+ybzEnsR9jV+P3CvMkXWDMN2isspA2UIG0LmDQgPG/uDcS6xCpCAn6MPNi2ObCQN1VkACmAVwKWOQaCbtUKRuk5jMd5OX0JA9bT+oGGCnBuGXu4BD4BVg4oKI6kiLDEMCcEGIL2l0x6DuWy7pFhWwFqe9yreH7A+lziQiAN4Vmf3WixPlnnODHD2YxsbJI2nPJjzDjKYez/2FXrutq6T+YZdxBLvSP/LmYSVhxLjUux3XRvncy9AoB9hsQdhDg59H2eYyDQCu8b/BoSWQcZ6AkErTDLOr06LgIiFxqTLGnZWSndlepf/Fhg8MJNB3gxwkIyqlc9KSBSSYuTyWo1kg44zl89l4v2xxIg/LECS1gc0aGCH5fFluwewrdi2wAxkmwFsYE/qa/YQGqMw1WFDLzHrC5oWBXyNIVIlsCW9VpMRDChpQ7Pto0uz8/T2Rlkyp3yeJG3fmQrdbHAwN07cTwC/DZDEy5YzO72/+WyDgUWwMQkPQ+bugZ5rsDQMAbEJZ2Iv7WHoXjLsapu3OM3JYj6QnSM3riq9EgWEvCPgp4g8vdhldLDXZpUoeNtqa5S2qvrYouDQ+1jAijOm7Ndp+u08uD8mgVssGF6HzjXFLo8SQh97nkM0LBt1Ckdg8WHLYHNUnCuVPezTBuGlTQ5Sef1JOSvxkSToCquTwEZijyshcHWTjMxlj8eEvzLvrjBvAXf6DCBtCRizGUhAGiBa2iLoKa4naoLNgMd4RGfjojBbafgS/lOfVBHAXIVd+7jNOedg4uqhvid46DsnwIy9uIqHUUZrvCBbZ56wB6h6ggWathNMRkNRYYtuNPlG7zM4yTM+eKazB9FEgXmsDQY7lsFOmh17F1UZwcrAw5Y7icGpeddg34NQgHzfLUgWp67haXlTwhrTbzTXKyxV712cD0DKspM575Hr7+DTAmi8SD7Xw/sj+2tdlE9YONgutmHlu9XKhZ+Vd3GUHlqKwGLWrmTHejrZpaxbmzjJxjSEE+uB0jDG11m2rTYPJXAWVRRzlhn9mFSkDQMGuXyGOi1QmJelVQ5QiKoLu4+lpkmzxEGK13TEp1eYk1uMc/qEM2do/t1Gmj35LOxBNA4eG4Bhr9d82vospT7IvAD2A94B1jns5cxb10Bs8YISY9/jfb7Fy8s5rt3gen15zSQI5sQ7Z3o08alpYxlXn4F3eB6u7ju36aZygH2V8Lhff/dJz3I+WxtdrPO7Z9yDBla1xaVdPYOr+uxZe1fhlSxTbJhoFNOIhsDwGFf3e84LmLE2BGnOYvW77NHXi2fVDz/P8frpO/jcUhMoph7vs+zc/lMdXy59HLDRCQ8lcKsm8LCVef83P6QdgCoV1ubpFP/Tn//xE595lvrPEfgGR+C5cL/Bl/Z85OcIfIzAn/3hvzrG4t1JorEAhvlEsHRqi3lAA5OiYW5R8wGqdl3xWksmId1sLqB6ddJth1DGpUsTO7w982JmqFVJ/TSIwEAhCmKA1vQ5g+WDLJJizCTh4g6gb1O5qFpkc7HdF+Wuglk7Po9wDumqI49P4CNBrmQ0wrSd9V2FZcDlNz0z+Xk8txc2vR0pakibVVldCDgwsrIw1i/Mwi1ZhSSEyCihUOcCbIJtFlopMsz6Ln1iGatkPhr5Bev0AzAU0MjnVv0O4OfvoJgA4JOe6O+i+EipeeXngq2jYr2mIGqDoHl9USmSAG8oygAiW4oGpJ4AL8niO1aSldNyQNCN90ZBC1vIH5n/20LZoptCBkZIXm4JqTLFGuYoAAHFbUmrlblJIeDnNd4pWUwlvEembxLsYtHrioIZT7K8xAJo1Phy8vkl56SPqpxLAaNGW4NeWSdyyvwavjhtxQCUuMVmCIKeezD4LNCQtVNOJbDKiAI2CEoWGb9p6SSf+064tNexNTBNJgszATdGjiYAlg7M08JbZg7pZegcTi8IgERBD8FiQBYK6QQBZK4wVhRlSlzLvJGtlAw2voa5AJjNc28HLK4EMNPwASb3KpuZuQNmQIH8ordjhj4kgwTW0q5fJWNLMdkXc1C8cmGsw5pGNkzJDsTI+hOQkh2U34tfniE/ArPIZRMMmw98QBmjUGrJ5wQE5wfAJNk3GC6zoDap3x1jUUAj7eVsLiSYDHFGBg/zisaAvnEJLOgfiZ8yjZSGYjhB4HWa4h3PNYBVxs92Cs8Goy1ZlBQhFKokcEtUghVEIwMQCg5botoyRZz3hg1nMQgGYIgVkmrBBJi2NKQSANSpmX1lnouMvpaRQmI9wK7zkgAnPdoocmFfZ4o9hXQ2QvBkLGnRWAoA2hFmhlydRGHGAzZwCU3C21RfUX32DkEj1jjgAgwfAG2CwwggEXQp9gfszyMNHYBUZvu8WMQClMhmHi6Cw3jA6dkpHgE4worpZaMe1RzTfI/pHSi3joqEdvYQLSOy2cHcEzDVdxQLiVOs99GwOLxXrwOA8yl6ZJ8fqJhhg+mBDctfwEKeKEAI1gN13O+EiC16bLb1WaDccBFk+yt2GciZM9SG71dWb6OCn0QquS/EHRpv7rbulSv/+HaPNySXptgzl44Mr+MfWKlDFdehKZ6hpvr5DEwzk6sppvUp5YyB/Z6NIWxA+BrC0eblwWYZl0uvZ6D720rwSzKRZbkiT8YHEaYtKevaAmRjhUaCx6Z7RbLjANTnx5iKAd4174296cDfElbVHh3Sevw/YdsL/uT812/d5+yip4kBGONBik/hKfoz7M70LZ5hFuq5mg0yRpifrYT+McZKEAtWNAIoAA2wbqu4gNiY8M47Tfaw4DEguqFm6d8K4xbvWpoMBLq8AUYuu/MRoATfRQCZTubhGnOdjZrpPkYNs1krhja2lUZiBrIRIvMydHF+GdLmAPYq0dzsA7B5ldTD5i/sOljRyxT7g70Cb9s2BkAxGwbpjyyYVqwBnFdKm9MCiD2Jr0HeTA+Zf8mEHZdYpmSEnvtaBiZgJ+xgks0rfK1dzxkYyRoV1JNhSrPVjdj1mMGWs6xrbkA4RFTLFH3fCyYi1b5Ns+F9jBUe+dx17gRVzaSa4wfJ7wJkrIKe+KUdPENWQsI821MNpFdz8f5lbtAMyJ0q90abAXrqEmoHIF481DlXB1iSR0zQ7Ja8Twma6XFMozFtgxj7JoYYtRCgT1dULUXGbhvfQEUsDNKbm7E6GpRORywTDV7uRknVxL82DUsSuC09yV+CQWUYawVlpJPMVM7uPKPx+md6HNHSwBAQhpyO6orPkOC2iq7SdOZ98Zn09F9oBODJm81BbIvqy+Z4S8Hd67htof0W84b9GUgfYE5ks3jbwhLe5lyryY8sDHMaOtrdMGeneKkHwUfOJPYd3jfngwov5nh1MqCQ8aZRUU9556JJqSrpzPdXepMy+JAYqmqNU9/FfcQ/9IjTBFR8j08vv4plreN9Hu3Mtn0fy2OPeoapb+JpsowfsNC5ZxxRDcXLVeIGHuSAwumFzJznsxO+lO8MSybIHYwj5x3vKL2ZYeI2Q57DfdPoj0qDArUDjFvWFMCuTUX2l4kaAEJE7lHsQ2+32btt02Vz6OtjigarmmmN221UJXMdznF+bWzYcc40Q9612Stqwq44X2nYA06jyOFuQHCu3rfF/xhiRBzx27/9Kfrq4rvnjsUZNrycbFjc37e439MjdlvHaJohOs6Al1PMZ+x7zqqpxtsa08jngGfNOMzxGDd9ZQmy8p4eR/xv/+7fPPGZZ6n/HIFvcASeC/cbfGnPR36OwMcI/Pkf/tEx742XqqgnZSfwj7qK7ucQa1cSbQ2zLn5OFGsthRT8QnyJNr2HuFTg0QnrkSKhG4ZM9oU1oGcfF9xJb1XCZyj8YWQgw66VwABq4SuaoSJciAFHBUhlJHDPpCBPuRrF1rJO8bZnejUA0EAX90g55Iq8Hm848ycA3pKVMWpQl+BZpnMjZa/iykX62ONt32KEq7ZXpkt7P6bD3OJpyfekTp3uNDIoLnp7vWQaaWHTwGxR0m7BVcg5iSgmAAvwJ5sxk1m1rnI33RNY1cNLjoLBABQpMI4EYD8EUgKD6YWZQT9ZbKUqF8ZGI+tHttQyW9ivfC0ggp8jQQ/ZvIbjpBehpEoLnD1BEIJGSmoxAFqGjaXvZlpwrjKhlBkKMuLbmEC6SdCA8oC7H1YHRcIIV8difJu8IAIApvoMpjDvgmAH5NqwpQEM0p8tge0EGyicAEmrDXASZlAy2gDxBIyRUdUUPxTuZYzFuzKBXMDOMUaiCJDbplw4h9pv0OIM717m68qnA8iGlZJJzbGlJyOMyHToTRsLxoyLvE0F2Y/JCqZgy3Rs2FUUssieKeYLHAcAZjGarJiPwAj+DAamthp8xuKTuq9V3CiQYYNvMEHnaPdFr8pdn1bm8h4Xfh7AI6DodsR9XtLuQ9lmesd+6kmbxscVGXhj8YKU2+cAJINtmJlgMmQm2OKSzFlPOW/0bNXiAeg7JYmwdPjs+L3yzl6QUBdv263e9R9uCamYecddWntUMD2Y98kOde3Nm/I4mD4wsdPjELk6n60LrGdPDc0hArbGeEwwaDr3C2Y2xVNaStAEYQ0cMn5gUQIaweDhmZlbAnFTgqcQZRNNNO7ZYDaIPEB8MFTYw7YVEPkD7cUbchZUytTwSgkkjQvGlxAUA5EopgFnmk55r6xqfo2WBoy9asm0jDg3MfSDthuynNZHjBPedTRyKIojzsig8TzEl5O6XLY2a4QQFNbVJuOW6nwHjOZna7uJnUnaVFT7JKgKsGb4Cf97YXyl3/vnyryJngNw3jJ93KCkFlCiifuElDstDNgrLYZZy3xWi/tMyRbEgw14n6Luu3h57ePcJyucd838q2CRDqwR2HUP955T1QukZ0ukVfY8jvf8mQZ6Fek7Xs/LJHgHkDUta1wGxvCUQVXn9NmDCY1NBQ2vc9UrS2YN/+aH93igG0WKLMC/GnRIcnN3Ocfnaxuvr2fXFOs6c8ryXIE5yr58G2floi/9JV4uCbqiFmAN6j0owzpZf7K0S4gM79CQGWW+TATOGMDui8Aj752Gov6lSJ0LuMmGL7tdlUex/aABWfabda6xC5fpybx3O7Upyp4G4Mz+klYaF5mjnY0HJor7q8zwVG+IRdvtybAe9miaQgTAALryXu63DHmCfUcjhbX3CvhREcYCkzUBhtfXlwQ3+VrAEkC4/dACYJuXuD0eJm8DHp7bS3T6KqddjVYdPesUD0V8xj9sFNhvsE6pYprwuWUNAb4D+jH+Xdp5xCKLuWvwRUzQO8HhnMcECGEJBFvYgLJ6V3Iss5yG8wlm+uR8dw8oljsq9JXyp7e5tkmc0ezNO8/Rxjw+YlsmPxfAIM0rG0drxIhDUM985ns4r0vDT19c6NBYQ2RY2BR37z191XNp81yDUU342jptcZuWuAO82mjjznDE25yg/nGglElPbhtj51O8NBfXhQxHGKWsfxj1eEGOhBSlp7ShlDaIi3Bbu6STtgiA2fasOVtgqkri3xx/pfOl6ZyWStkQpalD42Co8MnMPYTziyZxWgFxvnd6odt4ZmxpLOENzBqAjW7oF3YC+HVO0WFtUDHeg4Co4V3T7Djwe4sLTdQkTRV/Vc40mmbsMJcL+/0eFQA9Z5n9QRp4VYzTbBAhDRvWSeoKuLfwc7mXcndtY9WfHduDLpoBJvMR68hZWXumIZVn5XLvZH13Zxj+3E2y6cF9DfXP/sCzONUXxT0+G8O8u9ii2/FzrWPSIomxYr9Z0h8Whjf7H8oBzju2lZHQrT2qcxXXZvCexo50H7GWosnFmYIaKs93g6W0jgFMHBwjggrcE0Axp2zkYyXB/vz2jmXMEYOIJO7a3KXSw1nvcPY85jIWAcsaVzx99faGcV3urCUkk3ePtyghZtpGXWhGrNGfB0NTbRqwJ2xrPOZbhpUx//UTblz/GTqZe+1vfvg5rq9D9B3nd8RtXvMOwTziTJvZV9irUAe0slSxMXlMD1nG7/c5brf3+NV33wus0rhh/2dMkr2NYoFwLM6fMcavrLc9muGi1/qXX32JetjjMjTx/vM95rm2joJ1zJ2yZS/8/hp/+fZzDO0Ql4UzcLUhSSN2WR4x9CijyFHIBmbuy6f4t//H//zEZ56l/nMEvsEReC7cb/ClPR/5OQIfI/Anf/AvMO8zFGmOMQ5CjfD8OnoLx7WDlbZkgutm5LCXdxhxO99hMm/EeB9jnVNuczra6Icu2mEQ/EEaCJAKQkDRjucXEk67vxjaYzOAVxP+eIi0CSsoMklM6zfYfRLHds3yualTwnIB4YJ5P8FiQa5W2J8rRS4JySX8AZDQgAKAKn4W0na8VXkkTOT5aSTOcgGFZQfLi8szvgaZ0GoQVFdFVzfR1Z3PBwCtJJIMFC7/PDMAoMVEAs8A1XTXAU8/5Isw85K1y+WUcIVk2wnybTAeKfNS6pcA5pAMDsNZksmXTN4SuKEkEkAoE8gFWCk0K3wcAV6RTWVwi560FnVbhmkZkAXwRVGMP1nKqUnZRk5mGC/pptbfmeSalFBMCBOgomiGrSrwDf+L34WJvmnUAMuAPgBzxUOWy59MElhMAJJ4biHBxq+KS2KxpYDBJ4hMcnhaNfD/9JYDwJBkZuy8F0t+DwxUZH8G0yjbgoGYF/hk45VgHlnAxQ8C9EpAGWAZiW0GLkBWtBARgDZ3OhkU+qiljJziijCm9K8DWOVBM+QCQBoARwsBT8r0MGa2ZdgPzLAMaBPeldWSAReZUovkG9AnffQMYYIJSmEAqM96gT2+bfG23QVCWiWoc5H3AaxCDMv5rbwRqT9sJeWkmeMMC9rfd0qvOYEKfPR4NlK5WeAAEQZZwA5lfGkmwNZMIPvDNgOAWq9KgNKOMJ6U9AsGAl7Jus0wOsNuSJOWcb5GDWt6hUnrq4t+SA/aZNuktBeg5kHTA0k3oE/XxKXrpYkDz8gCaWELZbDXNE6xLYDHhUVL4I3MQdLk0w8ScAZQhQJUWT/efhtgGOMM8wSwI/2CDS6xKOP7T9F3Q+ynNt4XvOWmOBivHT/ITMUGOHEw+Iw0p1LnrQUGjDqYmRncV/zxGAPmF2xiTF8JwCuNGZo+88wqJ8E65dUAEqYPD6dYkd0yRusaD1ig+l4CFrXRdBTAeMXiIZhNE9Yn0nGKf4I5CPPQw3d5ZKDgiRZX/v5j3qIb2Kt2wzkmQpdW7A2OuMIoWhaL4svrNbpLzu91XOL9Pf3sgNPYdyTdsV8B/mFN0YQsI2TAhM4ApuMxt88wpmCipnMtv/sTnnd1SoN/us/xFZbzAAMY/0HGBDl6hv2de2SerfuB2BvS63GPcUmgAK89wXqafqc5TttguB2IwYXmQcMa2eOnH+/x9vMYbdNHb9gJzPsj+uFS5miGWAGcaE8hizGBHuKbWbMPZKdRxcv56udlExAQ1SO0hC6xd+j1yjopnr80D2Bz6mcKKyq9Miv21hVJ/1RApJQxyxonRFCf3MUGEeGD7CcwFfEDNRAuKq0zLnVXXFIyCdxzjj2EYVC+X0d3WmKgCdLm3IDJqdcjuzLPLxM8vx+ACGAdiSvnC2sV1mEVXYzz6PnCu2BsWQOA3DNp54X9XUwgE8BlPVS8U4YlpfgAs7dllI3YwW+XOYl9QJ4NDY1PQmA+PF01ic0uEKA9SWSA33pzaiYNszd9Lm0KKC8vwWkGd7IuCXYCAKRBkyoNG1Hb5NnATFfn4BnDO4W1zn2n7K8a5+bexRy8nGt9J22+LRn+dagm2ePr1/e43UebyJJR+fyER6ICYc7i2wjwrDoiG6oAbjMp5Ex77m6wCwWh0HEACgEEY4p/xGOmEc0+z55jTrsNtepg1+9ihdl9TP791sPUu8YkiOfJGD0/awAkgsm7xWOeYuJ7aLoc7GU0XFKio5VD9nRkKWthckT8cH/3nvDleknPU73GIwMV+RoVD4VVuuAPzZwkRDR/P3cWljh3ubP2HnXMgrRzqoWkrmYAIucG369lAaAm+001qMoYa0Dr1fMNAJg34vun2aCVRYav0TRlnjc9Pqc0wbhTZNAn+01aL6R3a48FBysP6wQ9VjPckXlj7+KEbVAbfQleHGl2aGnEO9MXoNjP5BnDnUndRLGu4n37brmfbpMSeZru3h8q1nYGa20PFBIZSQXjHKUAICVhn5552LBoQQAzkn7NEpdLE/21icsxOF0ZG85BxgJ/U/ZFVDE0i7hbMV8BKwmmawC8a7zF29gnPISSGIyVRHpTV/HzPEUN+xmPVBBQAHt+B3dDQxuzQcp61X97wy6I/SwB42llHxr8rLDxmUsC25cm6i73IORLzOt4aEIVR1/HY1s8/7Z5jb4fbNYg+Tf4C09dmsvrFJ9ez9qf4Nf9drvF5+9fBeNZm9id0DxlVnL/94q37fHbH36bjFvO8WFw3rEPAtiz9zMhacThHbvMR9zeHjFwzvKTOGv7zmbM55dOP9tpnG3CsY4uMHa3iNvtji+ODYn9sUY1rvHlu6uqnHmL+HonuA5rnS4tdAhAwwg22vi3//7PnvjMs9R/jsA3OALPhfsNvrTnIz9H4GME/rt/+s8PWKZ0ZJGhwpYEUOtOvebuRw/Qk0jHioE/GEvbyfykuBiXW4KG3o5XO7ykN8MwaoZrSq+5/O9c6ujGT+mpeFR2xAFGYep1XDhgGRXfVQIrAPeQK2XYQ3bblTIZ7lC0j7HFfS0JsErbTfDxks5Fmp+34BkFg8hwIgoQaKjJwto3igGkrVySlxjxQoSpurex4NnHRZXOMN6syxqfr32cB4BIJKEUikegC4Q5oJ0AfoUlrAnmIIAVUl5ZL/vuJQ0wiAuavpN8D/5UsltJnwXIXQN7BuSnyu94vg/vNuVt+GoSJpQXeaVhGxfpko6K/LIiSbeNAX/QKhPXkQFzARPUiFVWGnJ4ghcsAgRzYSpW+smd4bzCqu1P0fVcB1PKricefq5K+LOoXmEibYASffRNSt/wUFXWTx2iXI+vLSEZXLyVn2agkh52JB0bCpZhEzBQAJ0zvIxCgy8sPnLpGJmp24BdFqApV5TYq+Vd8Z+1As7wNS7kBEUBMHsp5rkEMxMkFKgEAUP+igR32+MMoLqmDywMkrUC5MhEdIpD/HQB/vWa5RkJM9DLwTZDsncExTNFHta1DFCBjyS9wn5Y9B1NmWfKyFeLQP1BeS94+rGakK1jf1Bjb0CBB3j1UFJnmjmy1rXWL7Duk5kiiAT7wedIiwDBY/2NYSzyPCkzpGWwnSh8HlHr6bdGO3SxaPFAJ6Ek9sKqphjFQoDQEj1oE1iliBN0RCbLu7SAJaStMeBiHkeZQxayAHYAakjoR2YxBV3KogEDCR/Bx5ECmEI/hj4uMrPw9IOFkr6lgBkWu4a7LVoNGNK1VPoI8uGQ4Kb3bgaUGeoiQJ57wyrriXW/6cmHJJsC8v3+nsxWZOS8V8NHmA8EoWQwCSE27EuEt1wpVPG1BHBvGeM91umI8R2mEfLg9IDWg8+AuQR1WhiarheFtQJYj3E23EKcSJYWjGMALponSKEPwzO2ptNLmD1YpqrSXMCCJlPB9aVML0sLUIq/4o/NvMTf0hYEzDnI2DSXWH+AswCYBoVtMU9HvN+meEfeWdfx/aWJ769d9DBnUS0MtFfYXxmTTvY/Hp0wckdCSdwHWM8Z1Hft23g5nwWLO8CFGi+9I8Z7Fe/vOm1DLNT+4FIvsnp//PkR/+/f/BT/yT/4XaXUs1rSDOMjZAis/czckHmfVi6wiGC04bPcstZN/MaGAt+AQfYV6c40/5gcrEWAbOb/Mc/6iw7XS/SXId5uD6X68z4pze+bIUPM9MCDpQ3oP8iY0j7G5ho7PmnUddQ9rbHUhaO0YO6npUz6WrPv6A8MqKNv36EUl6+xobjOsg3586H+aEri9chYzNF2qDDSpmGaHvH+/h7X6zXO52scLfvgSYBHxmCHrUBe5Qk0whqHhg8mkH0DUzDl6J4b+yqovrGWAQ/RC/vGAAAgAElEQVQZG84NPZwBOdhecm6y3tcpU9ttwNA8tNEKqzCZuPxeJd2cc+y5xWcyfSHZf/Ek5M6Qf3/qaptVHQoFoEOagYDTDVy9OXZsN2CrTZNerfNtjPOnIV4+X6Pdu3g5v5TgQNYkIWuAPTwbyeB4xLIOE7xkLwfoozHMesU+CKojsua//uE3GYC0H/Hp+qJ/4geAj6IFABB2vl7gPLtMbfxlAaAAk9p4PLKBR1MBZrY+ycwR/D7X2bVKq9pzqcL3lWZNFdcLqfYJCD/QKvP8+KWzx3hPAqwFFEo+93AZMmBtP2J8TH4fndJsT2ZTEosS5P7Y4hjkRQegrgz6YX9nv+Rn4z89DOmt/tu3N+9E6x3P2k7AH3ZeD0uW/XB+yH48ybil4XoKXF4Z9x4m6Io35RYPzuATnpGNbE6sNpB938ZNtjres9W+xMY/AN/YqdDEZcyaNiYDuNKKiQYc+wrzG2sjbXmk/Gez77RWhsk9aBCtu5JvlUHYSGl7kTYbfg9zwUYkAGaGfqEsoGmiHczKvacoG2ge0hMp1i18VpaCbGUarViSBL713K1b5wXAI8oQmrI0HgEQ9VcHlOY26F2rKCiU82eHjXtWOjFjlUFzr0tFTd6IMjyUOwwNcpqoqggq6c+AfEeb6fMwPm2qIkc/M++22Ecdbv09RkByfrR5PtFkYCyQyDNPOTMej1t8+nKOeblF3+K9fclwqhI8S+OvXtb4STsJvGWrDJ5ieFcsQDiHS2Bcuevhu15tvY0awWWVDXN8+tzbPP76MwopwOQt2utJJnFPE2jvY3qbsrlzbmNrm5iOtC6AaFFXbXo9uy63uPRn3wdAaEdDgr9j3t2m+J1ff4m6RVE0e27MUKcVMGXI3tefv3q/vgxn5wEA7g1w9MDS5iUuWEmgpWgBWmGjn+LL51/Fy3COt5++xo+PW/zVTz/G7/7u78d3lz72eY1p5Txlj6EBX8ftttiIPn+62qwASL5czrHMX70Lcl7ReNT+4rTFC6C3KsDOgLf/9d//+ROfeZb6zxH4BkfguXC/wZf2fOTnCHyMwB/+43/GdTqqDsYczJpMTaZYA9gklcMkWIA7gAuYQV4C8cOcYhrfo+3Osmy4qisHNoRop2L4JQte6T9pxTCmZHPgW4bMzt+egSAyYEzBkmkFIEXR4UVXaWrx3zIpPll8+loBygFewibQvyzTbs/tIFAAI5bai444Ba/5xPp2HnEsp7jDAKS7/lEAIjMScEFaxf9uvNDBTOIS13UpW9MCi+IQryy6+IAKFFCMG41zwiK4oBsQxXiRoJ6eivjCUZ3IZQB0Vcp/CPzJKDBgCUAACX+yoZDe4gel3yBjbUc/pdyZKg5IncngNcyPprEYU9bM+AEo4s0I4EOkDYEIxQfVz2tlWDTw+t7BzjklUxd6IOBzUkKyAE4i0S+sVXCBiyy3Wfk5gDSdeP6EgQGgUpwGYG44OEFiFCswQmH7YAtR2K1+i3zZX1igMj+UaeosGjXUKMAy33qmtAtxI7tSB00QFewVoFrAdL48L+H6bMLg1MMwgRfYAzCtBTEEzfl9p2iZksrdCfXKJOAMoiIFNhPCdUtVitcV77hND0YKG1nSJXSHi7lK7CQtiwADvMC25J9MmM9k+wyDBuylOITRydSgusviG1AsRcQZ6MY3IK0VGFspYpoYrm30ZW79EhYl6MaTyTtLWzisBwz3wTeuiofgaTLvtIz0YdgjoPgl6xBptw7AB0xXQrFgtiRLfKgJnKhjlTi8xTZugZUkIVUUEAiUBUUpLvVzpdjmfYHdwxAhUKrOZsSeacN4NgPY1i2fCZsKZgEP3wqCKIUzRIR9hFnhWzcIT+8zuY92VgRECJVJJ1XAa+wkeL/8NYE5zNT0fNbPDUASdh3WENiKKKOEMU+RmhYcgNQUqhQ/nz6fBWFZX8tB0UlSMknuzPNJaWa+bySDAJ80kZBvZ1CgTB9CSbY93u53iznWtfuz/QUjpB0j3n+Nb53rNyWMOxYBJh8j94aFmHYQsI5gpcug0yOQdk5aAACus78YInebY33gWQpY1sb50yX6nrF8GJYxz3u83cZY9iqu5zZeL228tARHFaDulJ7EsRMOAii1xDQTlAbTEnA3FwBzBbsY9qe+O2tlsC5j/Hwn+Iz9BfAAVlQdw9DG9czYEzBUx+0xGbYjYEwZu6+xTI8YSF+/AAoCwmXSu6oBQQw1tbKu2ctgn4/rEtuEdc3VUBk8nfndNCZOdQIqNKheuj6Dfo7FQJLb2xxv00PA8NyfZSCTPI1kn0Ief8rrdUgbiGVVVs58aWD+gbpUyU4WdJ0B8NnHmXvpHQo7S1sU/WmT2afvrilG7rKyaiW7FsbXGXk6cxHAlz/jTIQhJgMSZm+d6dxYw7C/EbxngmTulzBWAeMBP4VpkHUYgFTC5AzwIpm92BXbSyQYaUkrAzd25NrFxgIwfZxiwusY4Op0xBkqY5fSVYBCvZQ9y5mb6i5sfMGMw2YChpkhcx0NGDAy7BhoLGUIH+sIz0L2jWSMJxvP/ayE+XGmVqDz+ZtSgWGQYXb4ZNrPOZcAUs2lWwFGGhU0AKsb95fAA5PAxDp+hC3GXWSlYVYCIov7JQ0aWJ00MdzdZa/BOKVhnHORucD5TUOZ/dejlV2Z9Qkw5pPiNZleojqPs0/r95vvihT7bRm1mngA+tJehB24tdpZ0NBrOL/1JT8EEmEJG8hlQFOyeZFIbxvNLnyuYdk3MR6s87GohLBCghWcMnd2DXxb03MzGbPce3gPdc/dLWJ8v/sJKoK5UAQAmJa5yGSmeaMVRL1HO2DFkvZM3Kv4PKwH7pCsD8AmGtW8OMDPbEqnEgAwKq1/+J5UnyjbhqmoJQB3R+4hWOXU3k3zzpAXGJukNDC08uAcYc1wjvGZ11htItBnyDHjnQtUsg6mwlyGhNi3Nlm583HCwqr1DidpeYkZ4gLrZ61iwCIGQLHhzpPPj+JJL3s9wnkPdTYkve/Q9EjgDwUFPXV9gAUMYdfSxELizlrgDEmzf+932HahoEEpwL40QCZgjNcY75uMyxNe/NyTxeXzHkLTFIsZ7IMEHSdUONy5APvXqOm0agnAHMdugbsTZ3Z+ZjuEZgHscddjms8WcRrSUQeyRjJHEzTmzmNAWr3E+dQ5Xw0TO2hcYWGAtcMpbjfORV767M/q6zVwXK5XTmy8S/k+7tqLzUua/jRDjzlZ5Jxp7DXnrtfnm8aKIVpYKHVdTPiVcpZxmGnFwPnE+m6jQWED19vmZB3rSJMKn2+aBDSBaZw0cWbvwReaOSDju4pPnz/nXZkzcF/jQcAaTUC2IO/Ca6wNSiXsljLjgmdT0cIdqloD0SDs7M4+cRczHZyGd5pfS5OOucd8+4t/9xdPfOZZ6j9H4BscgefC/QZf2vORnyPwMQL/9T/8pwc+jMGFGU9DO8GwXbyGerkEkKArfsMSgEOfAgxJz3pLiTWwCiwBfB8x36+6uG8PGZF4scL6gK3EZR7mAV6n/BzTqynf8IYsFlsWOLAi2i7ut1sMLxeZeDACYWGdSQCVaJa+X1yMvKQLpqQHJYEHhpjABEBmVAOSZaCEvoqGuER0gDCyPtaY8Os7tQJypguTEAqrp+mVIFniZNi5jAeAUC73XsaRuGOSvywJePlhuMQRWAFzhwCP9N3EXL4b07fOArT4lOojK1iatgACHjAuSMVdy+U5yyZ91WSOTpuXRaT7gLYUJLBSuagiw0aF7NUVSWFJCOZiugqizcrrYb3CjM0k28rxwCuWSgLwgyshAE/bUZim7BuwFdmvTAPLLBjBCZDj78UFdYP1SrGSs0MGiJd8GJUlLZf68Z4msxZUSI9hwiqLJosV79GGoogAmgRaGRPmhzL66ATHKHh5ZMJESMoGeBiR6FOAAGQok0ywXxCQ8WBcBNMomCgYGaf0OB31t0smJsW5Ce/6zGF7cIoJ3ga+jDJh8vPAvKNIqzcYrwBHhBhkEBbsRjmoFE6/gKlpMSFY7Rwokm9t4wAlsgiimE0f2fT0JYBiAXymzKZwNt6+iVdAsjjip/vDqgZ2XTO0cR4a1xsFzhR7fJ1H2QyAxniKwmqD8QdoR7FuKFITcZ/HBLYI7GG+8CMA2+vOy7uslJYikgAWAmGyMBTAaeu49r1DAytP+fh9ieltF1zifadvHSzIRkAbH47zqXfu0bBZtpTpAgZPxxjTfIvP12tc2y76dpBVbDCF/pNZhDHOsmLEztLvk0Jvw0NQZtFkYau324rlBlLMJfrhLOgEUfE2TXHqqni5dnEWGAcISWY5PwOAFXb7uUuAASolYzLNjwQJ20s8YAwDntBM0Bt4FhDeHhTcFK1jTNOo7I+Aiuv1JZoBD8gx+urF9zeu92TY21jKwni5T/Hl86tFFITe+X2Kn74CVB7x9niTmdrhRerq6VOiWsH+xB+yjf3xiAoGMe9lWQW7Wjwla9h2TrCUhgP4TLCXGJteuTwssfOAjD4B0ffb7Odlz4K5x9poti0+0dAyFGh0fzvWs+t2Xu6ChjB63scskJGOpqVhJluzXwoywkye97i9v8e8zHEGcB3O8eW7VnCVIhzmu6DkAju7iuHyGgsvEBsMWJBdFfM0uh8KkrAZ+rTJAoOBLsgGqNXR6DrLNHq/v8U6znrGoi7YAdi7Os5tLaDL/gxL8HZfYrxtWuHILudcOPcye9knaXf0ey1gznmhB+aEvDbTz2U/OnyArYA3jQxYQBPYU1i4sP/JO9aC45Tfj7cr81GJL/Nr0y9ViT32GTRd2Msa1jIhRbzTbPIAaDM1NXSkDYfFBvsPawnQpcMrloYIQGFKfbXvwerBVPr01cZ32zGFeYgnM8072J8nZLPcC7I5ow8vAALKFCwGOpjlh8xmwA2+T9Y+rN510QMVRjO/i3/hKQh7EoWzzaa6ivfxEY/3e7xeXwXjdaaB6XzpouZAQ5aOVUk5x1UefLCVq9qfv85wqI+4oOjo84yhmbYtgJjJqrWJwTzh3kHgZb3Z9Httu7git+U894YEQ3yKbYLtyhnCsxLqVoL/TKXP8Kdqx+YG1nv68AI+2zLFk5S+IOe+eBOLEK4qcwRJNNsJ5yd/wj3BWD3PIs5yFAuc74+tSXBmvsfn5jU6QKIDH22aqoDIJ5tH3A9QbDMPmYjMjWw8ZRJ7cxpsVMMt5/7X0ECk0ddxHqo78U537G3c8KClQV6sTAwTBIhDpq8FOVZSJVBSs9Alfvz6LvPzy+UzMHWylgH1OHtRMiijzgZdpQftFMtEcw3v1da7T9NdYuD5T7P7+Op45/xk/hAQSGO5xh+T+x5esAv2CIRi8k7T+B+WMqF+zmvmOT662s2n/zHNQ5o7vtcTbHTuATAXMyQ1A7s4+gsoaShRaWSxxhjXkjq2NgC6zNc6LtHqec7da6RJSzMS72PWdLPq6U8Xgf2LtSlfgXsI4Wp6BvOTZi0OeDZVUqqltjiBQnJ3wzamQqGUQYGcuzbmuNPYhAQsjZghSgDOAeDzxticAJdpeNbZtWE/FDjnZ1XcQ6GSQyYo416tcXu8RQ8LlGYBtj+wXlGb4bdK2N7C3WzVUsFgN8a1gb2bpANb6Jyt7RqvNLHWKX6636ONF+/Pw0WkOKrTJ0HkfbvF1MJYhUfLZ0/fZj7FMpVwK+5IAKHO47xvK9nns3JncCxoUhDsyplGZgRNlSmuly6tOggdM5Mh97q1Hl2BhCQeKINo0ml3xr0om2VVj0fsHvWCoqBReSQdoNisAMCy17YVFhz8QmqKXTUBdxG8/LE1kUzAnoadS032A0xoPgtWQbOEkOHMXKSpfmjhYBOn3uJ/+df/+xOfeZb6zxH4BkfguXC/wZf2fOTnCHyMwD/8L//JodQqKYQJWjaAZGmirxidi8KAbDD/3jCSFfP5ZJgAYuhdBtMGsMuUamQ0GX5EMi2Xq9nLWnb8uU1hOs+lv9n4vspkT1krsDX0CsoiGYaP4dxHRL9V0a8800k2XLbeEwzkcj4iiAcgqs6m2VO0jTJSwu9bTqPFrR5YFIOy/mqBOYou5YoAxIYDcYGnYEOaiSE/DFoYHlysa4FWWbJ41RX2LGAZl2MYJnbDYfbxbIVZehthEtUym7TWNBE8/QZVX1pQAHICPMOgywACAGnDwk58PqhjER3MMopRfGApIlT4YVNQx5nCp6c7D+MJYCb9IQ0YUfq+a/JvwQxTjvdMAU/BLFUEsDQv84B3BIOcAeJM+s0kdIEJJf7pJyrL04T0ZOjKCOJnclkds8Mv6AHgIjtrjUfW7tHzBHjXETykLBsGCuypZIcqdasW5akAu9Qd+t8p/Za3mL6tfDbkWlrrpXUA8llhFb4P391qip3CasfvqsjRBCY0tRVohykFy8HwMUBm9cQJLsJEgskEQGsGmSxiWC+8dy7tJUTAS3mOhSFjDOgWcb8jCaRuyneNHx5ASq4LCmZXX4Z9laLPQpBidxpjWkdluQB6dUUyLQA54G4WiDQnKIAJqKCIgpkrOLxGPCYkkAR+JCMFNoesF0Dxqolzi/QV6XGynCneDUMoDFswfQPWKMP1RAtZUDKAAElK6jvF+tIccTbQbRfwRQo/wEQFAeqOuCIbPQEGJINohf2DfJyGBz+JdVEY84IxAmEpSyYsT9YvQHl3jnnO4hPgHLYp75n97E7BhiedwIfJSzEtczwed98T4AOATwYXUdSAIsIAgTVII8WZaBCMidj8PySvjl+yy/C725uUlOJVSLgTDD7LaMJVmM8As8w1LAxgvhHsBUiurLP2+X/6+aZn3vWM3DQ/H3tqfe5iqGEFUxbSZML3cU0mMoXuXsU4IktnfSw2xdpqsEjExw9vxccdwAv+G4B6HWvnDFO+Ld5BMjoBJ9g2wPSWyZp7NXsfDE/0twIr7IXtEDvNheIjPU0nfeS6WOL10yAgLBvQIpstGobOIrAKQwyQUK85in9Svy+XtCIpvtEZypfE3NQ9JKN2QM7JmmcOlbaO4tWSKs57vN+xqKGZBciYYD8nF58XYJQiFisWm1k0oGRyJjNZb0VYQkvuZzsNR/ZUWL8NICYNtFP8PE1xW6ZkTratY6+1gYGCGVznGRF99Fg+2GTAroE1UgeuC4SXMD96sQk8Xj+8Orfck2FtyrrMhhaMMZiysCf5c9iezHdGgkZkfkrmGEn1FO0oRGC6LjYc2cfTJxQgLAO0YC9y5uJNi+VM2yHjBujEyzaZo0Px6p6QxWqhkeF7/3EKPAoGAFzW1OMuzyz3KICL4hvN6rBhqH8vfqCAIBlABA2eecUA2ZAsexj3CpsRwBKcI4DDvB/mFkFezGdk7EMdMw1VwAxYt9xRaADim4glCBLsGrn7SfkyDZUXgFXmAf/W99vd3nONdcz+yNzkCbhvcK9JRmveDfruIuCh6kALj9r9VOsIBQQZeLbAngf8punMfJOdml613H3whGZuO384P7RASIskWNAqLQB4Aee5W8kkZq7thovSEMx1CpO4SJZ9A00CPsWOwIBKxoiAn/PVNck8mfSuhokMA58HbV3z7Ic8p+AjYUkFjH4ZrsmKowE0w77HBxnP6D6tfzz3ks1fHefYCbKLyYag7NMD72O+HpAM6mUBFAWFsDkBdOLdYYFE82COt/GhtQKA3aVuo+urbDjZwFxjo3FlJ7DWDznnVxV7C6Ofcwef6CUO/n91xFXNdZ2CelQ53Kv0welin7Y4EWWP5VIHmzPZ48w3z3fWgAqvVBxxttqtowmJQoHGyKmL/mjidoxpEaQiSydk9wEYwgidcmbzmTMIDgKDcnn9etkbRXQ9QyVXc867B3Ee5fxMBVEpxdfZhi5WEZyIaWvBus/f1cIutbEJi567DHspwX08e95/dACgmdtkY0n7nw0gkfeBhh85PdL1Hspu2hU1TcwoS7ivHl3eTWmWsL5l/uOt2qYn+A5bnvFjj+IOlSxinWHbiIF7d2m6CKAawkdYXNqkTARbLVv08x4Tnurur5UEDM4k/NEBgbk5G1SFd7d7AE1u7o/ZFKIBYBMHbsbMuZe+8YqB9iUuHWcrDY0MgkX58lhRCtD8nVUpILu3liinEWSCHWuCvjNzgvlME4LPC/MeVROAqZGYzH1DTfNezb3NPY57EGuz6WKt6rhgrVGC2CaUdzNKhDoWmMbsVuzhegTnWcmzcA7+yV/8myc+8yz1nyPwDY7Ac+F+gy/t+cjPEfgYgf/8v/ivDsAdwARrWi4RkvASkMmiNKWBqcQq3oz7oe+fISrr4kUiO/4p80GKw3dilk8RKEuN7jxFMQWXqcmRARyEjRCmwQWkgFIPiz0SUw89xfTANEp0iXrGs3WP+tKnTxhBNhsACOncawEGmpQNn454eOGDncWlGtZQJp3XsAwE5wCjSFyGrHvSLwwDedgOXJ55XgpPC25A065W2tsAmsAkE2xJn6iUhKdHI3LLcZxBdwVla2S7SNO4DHKpVsJGgVwKDdmR1NDJFDXMicJS+SUFzGh40BFD1DvSuvTDE9zmcslfAm6thI7UsTVbHH2yEz9APYFyw0fSE9PcA4q9Aj4oCxWf5PKdxRXMJrwwAQhgAulGOyWjSZC6OplWjhySyyHSNkEqGck8Hwm8CbpyYcf/Cwk0hSXAOkBpgwx8rQN8gDFWHoq/Kyza4i8rORN5qAB0AfMMw+G9ZPEjgKhKGgYj4E6r1K0tLFyKPhiEvHeZG4U1SqGqHLyq4yYzkULc8jFBF6cz0n+8ZY8MsqFJQBGph2O+e8MrCqdIEBkfMQp1mJNKlSlUE+gX2DToC5sKAN6UhlLUZjHCy0l2jQEnMGFn5u/s+yEZG1AIBokXdBlPhL91ynldzjy7lgLIIA9ZiloI6EecbNldueOcHpbD2cKJwh4ZseEWjGnxqoS1JFOzRnaKHQYAB2xY1oE0lOJvl/JhMJOOcRLf2mUc0QTYahJ/AXsTqD5Nuz6mXx+3OF+vAuj6BAM4AxzrG4jvZIahMOh4NhN0hkQPYDI/G4UWSlbYvnUCedMc02PO4KmSRk/RZ1gQ0LqFFgwuGKc0G5KFyHsDyIPVC7BPwTsBDMMo2fh8WYQSkkWNJFNLRmQWfk19GIDh76WpAZZPwEzDz6VYZp6mBQYebMjF9T/FG1NGfNoznPAUFETj71mTNAFIDoeZmKwufue4jRZgbC54Fcvs5h0vR7xNS7zdH1FtVVwu11KApkcyewFrciYYaFliiEHWGInxfGYT55dFienLy4sg3tfbGHf9efErZfx0VS2st2wM8Z5Zj41rgDMhmVgwmh+3Jb7+8O67QbIM0wn/UhLQaTwAvnaXQaAfth0z9YEsFsYmkvueNTF79jCG+Nmyj7K2AAvwa9ZW5kSBCsinu6lrSe9MNmBArxLGphQV4ASgGeYXUEhJbwea0M36SJaulqyGYm3JBg9sX9bY1yruj0f0PTOdU+FFhtwFm4cWBj2seSxE8CZcZV9eXod4BTjXPQbwBVbmJEABkN+zd8kWZZ/jPeHdieyesByK9nyDLdY9dnmODKhjE4RtyngQMsPPK/Y6FPc2TYoNzIyH7/0uaHHuhjgPKFBEFGM9MDcBWAFkSQ9PpK76XhumU+TYgECyR3PPECTGt1BfUBqHKVd2bGGCwnzXt1MzVfcG/clRPMg6A6jmQzMuJZSH/WhHEo2lRzZ8tCzSqidDzmSgaeWSe9+8R7zPN5t4l+4c1/NLnjvFT3UhdBNEsqnjSljnPsrW3OZKoJYmKnOwjyE/G3cFZNBYxDRYeACQpG+1KfIAOICUArUZckSjmKYCb4pzg/mbWxhMeMDzvAvRQOR/zPc93t9uMa6z4DOezbIzbXTyfexjAHqb70SptkFHNDxLYBLnwFaaG5wj5bl596z19/eHzcHh3EXVDMnw2xlBwPEqqgVmIg1s2ON4arJfI7vOELZs4KWSAk9f5hfn9YUGL2e66wM46qI/8XaMZKQKGJnlpdSceZgszHS3KHcPf7Z03ZxnWPsA0ulVC5sbIHCKinuTapFNwHnFMmI54tpfBXjdb/kM8yJ4ql9nm8zAQdpqWjyg0lJVomIlB3kZUQa1Mt+ZXwDPouMlDBPgkvfJWqAhT2PhTEMF6wucLlBXVY1Nfbm4Ss5R34COch7QNOMB8+8BUs/Iwv1MeY57/3KNwMxPKyPv5AvKpgRn/3/27m1Hkj07D/vKQ+SpqnvPkGNDryUIosGTTBA24Au/hmwIFnWgQFI24BvfCJBfy4AtkZrZu7sqMyMiD8bvW1Fjv0IDxcFY4727qzIj/oe1vvUd3HXxMMfG5sFuXxs4sAFKOKL62+3poOvQWXUAVqTNBKBl9RLVDJXA/Vbvb86wbW0PSAP2SnuUZrxoHbEhAfwjRMRj3TI38FNbPkLIeFynus5jaudYBKDVr3uwsWZVlJ/HYqoD/sKAVU8H/O1aLhF3UZe0DUmeyvpRZyGbw7Fen3x9WQtpTDqM1Pkexqj6xJ2WoLsGLwPsJkN37BiGDOzb/zoD4uxJCh578pD14H3ehUo5c9b7nNvxymdfoVEyFIjFwpx7pcurXN4JnFMlucN322POW+xof3cTG5AezPtOPRBSDz7ql7dv9fVXbRvgjvhHv/lV1ZV90qEmgaDnMUMUfsNrwwYer49bvI/jTzzNdZ7n+hd//S8/8ZnPVv/zCfyAT+Bz4/6AL+3zI38+gY8n8N/95f+ol+vCJnIourm59sdjzaq/RdYYBudj6ITQetb7bYrE9M4kU9O5FIOREqVHwowhpWcd0AxVBZ9ZLbYgJlIUSybimsTa1hHzEwMsYNCjpgQnNIgZ7zHSLCFJt1X7Ih320WFtgDSzFnZfk8Co+EZqXpZU+yfGzhx5DsZMSBNhrTZbLKrM55hAoNTOwnAkrq9N6xvM6UCIZuVFZimhGhNo1AQ3cBYvprA3m9HCNzRMOJKfJ3lP+yvdB1JyU35WBZ0RH8ZjEpYBKIs3owYk0ltqEesAACAASURBVGHslqnmx5TiUdEHTCKrAuyhb4ZpRj7EduCJiYnxiCGFndg+rqRJAe1CwyH5XOV9px9XCAJolrClhtO7OY8vGE8wn9Tv8b2xJ3nI5ZFs6vVwWvxcq8YPaV1yuW7xUWsWTqetSyJ+3BtsIzlV5D5u29re2BIoiu+dTB1GYCegt1zSk8ICUwBfAtRH+r34ggZK1HxZs7GmwERbhW2qCfXuYifoJUcy2CA4QEJjgNcaxtACSIY9/LzVHP9eBXszORTyfMoA+eGIhaXW6sF4H2IsNVEu/0fy7HNHNj9jctsjwKhmD3doWzcv0ICPFPi8AY0K0By4Hz9bf4SknCSsLSHmleFEN6KR6y0NV8v3DTRaimwP+szel8/R8CG5X0vcNWBJsc/31iA5CnyXBuBj28EnsVdJGtcAiQDPutc74IQsl29oGidr35/f1TFr+haZIhaWZ2+Y4YOzAtk+SGsfdV/fe2Cj4cOUPgmYYOHQw5CA1ov9RtjjKzLmii+aBjCfkSekRixeyfeWGF+AA94fcK3B+8DKQGaBe/EvfdRhz5OwwXJBJ0kBTxJ7e7GyNAO5xrsYQCSUzzmzwaiLC2bA/LDCRbNtW0rqWQJOACGa0WP8JhuctW7xDvO5wxBr5lj88uJ76/fp/bCzeoAkLCwOxLGFsD4oCtguCKBp9rufZYAx3zfxN80e5OU295nQgUqLzBTrDCNxftRhfQwYifFlEIHJauDwe7Z50H4sTQfUPSqCNMz8cjHIrmO9YQUD/wGm5gTWC8br8KzTQcDdIRYN58tb/fZ3v8u6Ecb2h//Vb2o3HOvnb9/qfbrmzz7nuUb/ve/qCbB2bh0b7LMfNcSsHdpn12Ci6k0wkLCb+1jHPQAsE5sMIgC7rDIwc4HDWFQNSrXntFMmnnxh73ZgC5sRoERYn1b9RvjJs45h4LcqYbyu6v18qeMXPtK3Ws+UBe2hGea+FRbHkAZn7T7KBey7Y3xGgQELSCQ4a7wWz1RAVnsHL/LvsHedZR041wnsbemAiennzjeyeqFPPpsBVfteep8GQotqOr/TPQtodBez8DjtD/W0VhcfUGhBABxAGP/YpLa31L9BRedje6g6zKOizi/rq2aBSDpEL2tBcJs90ndMgE7rPVPcBmecDzZ27CwSeNTnSIL+FiuRAMqkzlGD9ACxxTBLoNZiU/F2ea/pNtbr6UuGR3G+xiKPn/C9fvn+VhugBO/O1S132+X9UW/je22Pz/rp9ZRhAzVB3hKgit3MyO7iEfsNwU2RY+dsFvjX7Od4ZsfHswcA8QZ9YtkKzOQbKWASw9B6BOZWvf9yzXrHNvd3TuxPsPTC7l1C6QwLPLvO4svnMKjLn1nsa/b3TZ7fLcoHw4E+c4HMrkDrUo3Ds2WaqwHUDIuxOE19JY11/YExGRtvzxwwbH3k/W/rOp5rOOxTqx2AYrGfADyJfeQ5bpA5BcR83KbURB0e2X742OuAP2dYAPmwDQ1jx9y5hjP5T9jbfRcB7fj9rxO6BQj3uYVeGkbt8x6iurg9EwzkbvOZ4z+cgV+TCQzPc+8ugJgBmu9KNRLm/uI5Cwhznt7XzthEfnVgmLM6AV1D7YD3NcRyx5kFhGZT5P6Ir/Hi1Z1Q1Shq+v2wvnkKiat1fTm9dt2AOa+e/DjfxmaLh5k6U/jsuy5O7df1xvvbewDYkFwBtcd9/L4xs6my5gw35joE8G5P6jCMsfLd1xQtPicQ2hvZpbzI98TUjzrL2RGvagOUe6xh4oV6X8cHOhYoGRDdf69cCkM9932Hs3lH8Tleas/r/VZvl+/xGnXeb3b7Du0a7fs+qzKIjzXDmKGW+ve0OkWVZl1gmmY0FVIAwoTatNdP7LGW95l9EvslhAr/HWOFlGF87AQMglsN9N0w4VY1f7vUP8zXKvYy57FehlOdDpR5QOeu+V5eOiyXM800LsFkz7H2+2ed9vRYu6iFbgNlH2kW+ytKiHVY585Y+QrD8ZA6yLmhPqASoJYZDCrdf7t+3u7wt7f3+ulAmddqMzWOmnA37GuqZ/3zv/rnn/jMZ6v/+QR+wCfwuXF/wJf2+ZE/n8DvGat//j88AZuKcsWQQsuUW0AMBppGOcwwxT/2VqRFwKVbp94uabaS5BWPYZcs7BrSrNPhEIYGmkIAgzRkEcy2zJsP4voef8b9ZhBmHoZdfOVixi6YR8nZDEMFYwI7FlYMoGa9udX27rOZMrd0LSBKQiiaaRHxckz8GxhpkAmYpHrUCE2ZrmP3AC80OltsUGy8NEltCB/fwz0PQf/gGrAQcLh7DJniK9wScIOpG3Yv2GNbe7BtQIy4+kf+p2jPzyXVnS/5+zseWrynwsT0/AE7DdD4j2eQ1F4NnuZmCXfSmDLYb2NMz0pKd2tpPxiq3dQ3kwYTLSFhPP14rMafcpE+LmEaaeEClq0T1oFxyqRP8+WbkK/FK9H3M+VXgw+b+KtiKWmDp4kst5s1YPZ855/Z3qTCw0i0rL+7JkZYkV4uHmltT6C4DJioIQJIPQcq8prXY60wooRTJWDMs/BnsYE7LGBtIQEWEi6lKYgesxvEgBKA6ZajavTWG2EGiBOLl6wdAJya0xtGfqn85rsGXFesk8klCR7g5dfdWgqaTwIsSWMFBVEe8w9W9GPXNPsGKJw9RYKWV6Lh8Hm9ylt73gYQ7kYvDnuhr/EqNJnQmEmQbgbZbjgEhAVGAvb9fI8hLBap3R+BHb7XRvNjv3TQDEAJ61x3ESYzBlYaqgYaMUrCHo49QJZZg9WAEdaN5NgC3hKk499pMe259mKzfiK9F5SBFarZSsDOIm/XjM2sMpqN6UPcEgoluKsBmKgSA6x3KA9JfaTpgJcAGYmm63CkDArGMMYkmYcjA2AKqxVoZs0AV9qCAZi4Yrmx7rCk4Dnxgu4hSfZH84/ryds3Te4jLC0SX2cT1mMzRrEEW0Kb/HnBH97PbhtQ1cApLOBIYrvJzfsOVasHBpH7S4yKlHcBi9aYmbuEPA3OOsBymM58ODsIZnvf1CF77F7n2tYFbxLr57mt8+1R72MnjsfzLqnZnqs1v/gQJ1hlG2BAkBOQYsSAHed6+/49Evb9iSfpMc3kmr3E+T0+kT99/VqvgvmGIeem/c+j0d0yamqdx+t1vZ5OOSPIDwJKhm31DLD7829/ruPLa73NQNFjndYYyXMsXjTJ3g1A0i7xvPnzGaTkdy3eiu+jtOdLvRy3C9jTvq2xKDCkCVNsHTsLay0q9ND9Hkl9J+90l+2+vNZ6f2yPz/navs6YsfdL/SEfXuf8YHDU0mfWL08S56ESMLJ67Jr1/f9L4I7dAWBixlYHYD7rJR6wnrUhlv32rD3Qx72LqXqZAug5p7ADgSmetzuG+sNZQtZ/uZ5r2GODYu36O0OUD9C3lhV3ICNA1DkSyax1sISiYZCFDfnBjkvQW/uMWl+Gapm93iVld6CkA9CeDpAYyXGDQtndGTB1wFqsdRbLoNjO2LfuGEzQ+Ei2HD+ANkVC5MaPumLYPategS7xlTaQbQbhx2At50XnkrVxhLXM/iB+vD2MCpvNwDdAizOoQTvDGqCTffSgpjAInI2F+EF26GUYdGuWIQ1u+v8HhBr1JBzzsQkQRE5/3AEN20MVWA/ooI5JyNqtbXDYNPDeBbw4E7E7sd18Xx6yWIgJLEvafXt2ZjYWaqf6AvhfNV7uUQHkPgey+44Aw9jltGz5kiHitg4GKzzMc6M6B9vz0nX3fgZi3zLwdUYG5O6sprZbUnvYJyTYp00NYYyvwtIWGHfENsdOxBQM8zXGLJFKbxNY5fu0GiMBVhmUG5o+6v39re/rAPaej7XbZ6fvRkoNxMMQDPOfKkZtljqHF/E6AFjsggwKyLWnuQFnzD4+10tIGgyrPZo77BGD2HqOgmNhRDob2i/XsxQ/sE+gnzU93S55pz7P0QBivapkOKktp7m+qkG9A4qfBBQ2Edf0I8MDw+hxroPf+9zk92eoPlD+YAQDPXMD9HehknHv3oDV65xZ1+/X2j2FywLMl1DO3FE5xNoeIRZF6rxNHXNX9rDx8ZhjV8AuwR4EYW8FH6ovFiZsJOqYlbHa6jDDVaxt3KuGHoZuHWTJj7nJEBiuhyhfSO9DeD8MrWoCkALTA5CrJXfL3W2Ivg44PQIuH54LeQrl2vJ55Ax47tMUkDGBkxjewNrbqr7uXkICYfcU9nMqqJh7ZD2nbGlL6Y6tW9JKnV/q5QxI5ynnG1UWQJcnv/PzHbmDjcX1VlNslgz6jgko1ZcgB9z5Sasjh/YETlDmdK+BP2sULNQErZbw+/j3H4KHt4LLYGMcqubrtV52x/gdG8zba8DU9/lae+GWu2P98t6WGl+/fq237+c6f/9ep0Gg46FDxwz4DYjX65rWj/qf/+p/+sRnPlv9zyfwAz6Bz437A760z4/8+QQ+nsB/+6f/PdyjPeKAHJr/BFKsaxbeYXKt6JB4ul/HlzO+eGk7VaQtPxNMlUYGuyGs1ZaxJq01IOGdy1YYO6vpWa8kfIpNYMBzjhn7EfuAPGdY14xFpzlLo9YJwQEYYgJf9QSUKNQ0Att17Va8DQGEpG4YA+3DqvDV4Iat4UfwW1Uwk8qRm65MxxXlU8uG2zItgSBYS51o3cwc3ziyzNZud7uI0XgX+gQAMifmK+pf63r798dvy6Qeqw297mYq34FHGgsNMIaRQhCLS1HV3noauH2SqhW5zcBdwjW2XWRrxm4zk/tO/CbZxbrSUGO1bRV3KYI7ZMbLDDtMtc8njtxawU7+vbBtSTg7HKqLUkV5zPbvLXUL48D7UcQGUMTWEIJyq4cUXyzlpCfzn7zVO2AyvniBY9PIYWwNGuuZj9m6xkztvdNuxjAFvc/dMYL2AA4cu14Aq49tvLW8T+9I468pCzMXu3HJ+Mg7xLIAugC3eEgEawbTC3kCRmKytQTMX7RuMRWbhyWNeop092GTaHK87wAfJI9Dimg/TRJ5QFdyYem8HT/ezV06VMzoHlRojmfBA5qDezN1NKptDdEA6btny3MuqMAiv/XPwnDskK2kcANggbUPAxAyUw+Sf6Jv3OwwPzivPiCO/qVTkDXvIzl1stZI05cAjwAiGr2g/92IhgXcTZTi/TH1ersD8jQ//H2PPMd4WQJcmgHfdhOrkg8dB+Z422k2qh5DB1YAwBMsFuxWsrFBzi6AWQJ6sFdJMQ1nrCFnFVYuRipgIOwPTR68qhnBGHHd1lxyhgU8DMPkHt/UhJGFkaMZetR9bIbch1enM2UNDMFsiSVCn3lYgZr5mT80z9LnOs2NBtN3cBYGkI5n87XfeRhMnnf/7wMw7k7G7bxrySCfwARu3QELLSsOMCEgDIgWYMYZK2hqGwn4fjPnPEvPB5wSksNPmC9s/HvvxQHhPALhMaK39Tbf67tEeIMsgDZ5KiDeueZsio0CgKQHTjycLZ7Zv59uNV6vdRWaEra957+pzbypl5ddfX0d6rg+NOva/UGee+twM4w9Ut7nvQc0/Ep/+tWxBkRAwWrjXP/p//7P+XeYhdiu1pPwQPeFz3tj4cFf0FLYasinsA/bVS7C0YCtBls36gds2mVPIUBG7pzwlrZqWUkASxBaW5cIyXH/ve739fLlNdLyn89vGZ749wkTqV29J4zmWT8dts3uJPB/dEAhyCiWGBtSYB9pqEfYdHGhDKgmINEd8hwxpdt3VRgasCyQCpAkcwF3b4OA8b1eAOT3662HSgA1bOo06YYe/nz7AiZMKCxje7jqcrlknbeSodO5/fMM/2zCJazJ9ow9CfYUgE3Ke0MSubtOpw7FmqdHnQWc5fM6A1hvLMyvxILbpwDSHsBgkMWiI8n2Q/a1F5nfkT8g7MafbzY+sOL9cqmf3691u2/r169D/XTsoCehUe5V+yHW4WoNZ0YSuJ3nveucbxkSRQXQDP3YMgfQXbxrgUV8l52NnruzdhmUYSK7J9e3DnsKKASQaZlGhqcQ38s81tv3SxQS2GmUMMBfjGsBaBjsLwFR9xneteSdjc+tdvGy3NTTfR5WKOkxRUcOkgBZ5PhhOy8Bg2GZA41IlYE27FKshRzbzZ52LwOek3eF4e29G5KpGhJW1SGPGM/u4vPF77NsDXEA10M+i/sz45ZYRTm0n8Utxtaxlh58f6Y5IFrseKrqrI4BwMXvFKO/A4DmDEk7JDUsRP6ySM4GSrM7ZhUArb3NvZc+t91DDX7ONbBOMHBbO0+Fg3ZYkJ1pWGYPbp67VhclMLLq+ljV5Dk97vWCLOiZxre2fcUDxbtbgMKrZnQfMC89/wxsF+sCGGaAK5L4Piu3h22/zoQ0zXW8OQPcHXbMrTgKuMeuM99PzHS/095dx2IidkTrdau/NkJbDeAXkD8selON3ivrPQB9yP1tGJ/BSa7TthtqJ1Iy/3zg7I/UyoaY7uecKx8BjP27M18XxurcuFV9xUZ2TmW9GwY2q1b9lXF67kS1BnLAl99bJfkEzrQMRrNvWGZt86wNblcBbZuZPLL6wMTM+zXo8HH5e1ubTURQz3vWPmPY3gb81kBCbNvvP88qQboYxos1lZ8Vm61tfKwNtNSEPKOdM05AQG6rsW7xlI5SSxEZFrhphZDAe/x5zxnU3moQxJsN1gPuwPCA3Nk5KfjWPg1M3eGhJzXRo0bhbrd7k0tSSxkA89z1PuzdVZjBqTfZPQnp2u7q8v17HV6PdTh9jbTfcOfnb+/1dmfTcMhAd/z+1vL/46E9Yq1PX2O3rXPN9a//6l984jOfrf7nE/gBn8Dnxv0BX9rnR/58Ah9P4J/96V8+w66KbPTW3pH7Y0C9p8jQgJnrLr52z9ptjrVNyjQQFVtgU9enECJ+bs38C/iR5HYNkoK2JTrfH5c0KiRqmqGY9KeXVG5hSIFeTMq3Aa8aMcgoNoVTj+HJLIWeKLKxEztMwD/rxqp9ozBN48OWgJ17fB7DyNr3z9dAbzQ3CdsB5GGX3OockJPtPduDQ0uIQpHBGJhqk8+wqtW+5dka7ki0NN4J1AFwKLo7kTvyOAyAxZCxvfKHfJ6GGR9140W1eI8pxAPMbqr2wkuAdwsbxePY7tkURJ8VifF96mT2CS8FM4yX6fIfj5ZlQWStGv6tVO657QdugLwhwFCCPnzehCN0IFU7/vl/fRegcXs1ajIjt91plD8CbjD9oKV89rrhV5lroknJNRXxbYsPlmbDWvP9VvHo1PRcMZcBPrTWWMTPbR0UvaE+3gJOYMJ06dpgIfCATye0AnjswbFXAGDD9UACYTFiWMfPC0tMUxduYbOdyJhJtvcY2sAJrCNoD8uIZuc27aTDxkZAERQxIWyb2tyHZk8IJGFJcdzUeMUyIt0iRT7X/iCYZp3hwceK1pj5zZF8sbOIlypGV0vffvb/mQVBBApI0Z+QqdT27DNIAO0bz/RZA3bPemgZHUArjBkNEPi/GXnxnFxCR9oQoOmf99hMNMsXwAK6WA1AxmOtH94FNiTGd4dDQeg1M8AwzdbhcGp57JasEiCsERLUsK7T0rxdPEfvh9dwcIkGGnNGhCDcbDXPEXhJ+su7DkDM9zISv3jz9gZxdgAAI0O8EjoKZfL8/NxHTazoPNSA582ydxS0v59BxS1r/TY3WBJ/QX7PPN4ApQmBazuTNG3R/LUUstk/DdJgnh4ExYU53OF+CZJJI9rp8D6jMKUAN84bYPOtpdlh+wGIyZ6xaEfvynCgE8SdHwHSY8Hh/5xHGFXmNs69bnjts4RxAVYxbwyo8nI3NY+GKnO8GiOb9++e6zpEQr14Ay/s45Aa+TaSq0/P+PbxoNzyeXUW3ed6v34P4Pv2y3vOWsOmL1/29V//5g8DnsdPlJ1LBj+PGuexLuO5z+Sxaj2xXFjVH/yjn9Kgh6F9u0X6znP1+/exrqwhNKOS7Vfr+ro7hG3HluN5fdR3jCLsK8Ox4RD/b6FggPVI0DGC+RDGdw/LVaPbNjMZMqxW9cLOw1qaN2EkAQc3kzCpTb386qU2h029T3P9l5/fMiDCLJyf23p7HztF/XGt0+kQaXSAMOx5z3gJdMRIDDsUIzygZ7P7saXG7KG2BoDt7E7AUv+edFrbbUDXATXwO11zz3543x5rBNith7qxsQCCWs+7PutypmR4BMAw0+lARaw8Y48A6PZjvLsNL9vblW85RpUwRF68B6oCjMphWydenCxa3HthL5MNN3AKINmqE7aOhrYzsK4Ywgbjia2Ac4aRIckzQN6eN3hqf+FiA2O35NxpT/fz+VJvZzXItl6OQlwWgFeQlykhImQGYzzO1Rq5drJ/A4Q/7+0Pu4w3oEvJvPJZPWG+lWG/AuJXNfLYZbGy+JqnrojVx64ulAiRfwPNFk/teJC2ByiOsAGLM7gtXpqtas/Hg9N6cfBROqyOGdxKHg/Hcnev03aX1HIDFg4pYVAvAaAJyVt83sM0dB0AwAxFrJEoX9pH3e/Gej3Pt4CasT1xZzoXBtJ875syAFjaJwow1nePVJ2P93ivu3DB4VgHupNI0h95Bu6qr6886CODCKI4Pq+x4QijFVsUoL6cVQ2lGWw7Zx8BIvlOqicaZHoktDT3RyyLrI8OHfKy3EvtN7wAsFPfE7EciTWO2xt4ql691m79qJfjMQxdZ6s/g9kavYKzIjZTzQi339WcsbtREwDxAMLre71smVMNNa8ZUTT70VD5SEb/FHxHoYFp2r7xAe+plXjT5j5xZ1I0sK0ycDVQviU0D4Fgx6aJ1Uo8NqIEj3rLenUKuL/snTVp/xYwvtgyLOFKyRsALF/nDPhubChSLwLhWn2kRmnrCR78HXp2m62FBvAFdeWeSfERj456iXJn10oAIUsL05URQXx852asOzefBoM3tQ67rHU8sDMEzWdcAqiivnFHT2FHG8ZZn9/na52OL1EB5XuqyAyt1896HQ65I9dPu8qdO8bCZLs91X1Wr1L1ACH7nWUIGW9ntk2GjSw2XupJtcDWIxkLY60FXLpXAqwKOfy5Xn76Vb18+VXsAzJ4xhoXYsvmY7OLjynSg14huRC7XfbfZbx2jbDd1pfjlw6no6jYsmO51W091v0y1fzGxqYH0ABQO2GVu6Nqzz5DKKLh6NEeA7iyDdrmHrS2tut9e4QbOlznujg4pkfuUOqE3/zm1xmof7/2z/Qs3PvX+Vp//e/+1Sc+89nqfz6BH/AJfG7cH/ClfX7kzyfw8QT++M/+8hk/osiUpzoeDrWOx5HE2lsnfi6MpjFp28cAmgNgZwZkVk1wTlI/DdJqGxnKTDKVEAnFJUAuplIxeueSKbxWg0+Ohxm2XjHuB9Rinmzruvh+CihRuAGiAltE/7gNk2KInEsAUjM/w60Bqs63MA+SiwvkUxQvgMe0Nj1uf6qVdOQEc2HadZCRv0fav5GQDAiK9xRPI4b3zeJLsMdO84p9JTH4HiBY4a3pZG3gmWpYmMlrcn1GxbjPwsO1fah8zmYP+t2wmwmzYCOtvFlKGjXPKfZqmHjxlG3f2jBr70PCpabVuVOL+axqXgNYDGn0E2CjRD0NtUaYuZEaNfi58l2hIJE14uTOHfyjQIv33VjSzNJ0jYCa9mclXdtpYsOC8Fn6+7bqHQCzgEBpEDFRsfA0/rcU7dg/ACjAg/cEbFXA+lKPeJvt67AVaqFxGIMDBPqDAm/8bcwAPpgNjvN3jARysTgADIRtk2ZJ48RuQrHe7BFg5DQLKuA12w3vPYzMlm7zmNNsBXX2/8TYoBPlMR4wY8LmvQFXWzqPgbkB3gassBqxSiW1Jz97YU61xDL+Yt67ZxdLtWb3Zn5Qq/rmd9y7odJY2Z8aSBhLcJYlWCdWCRqJsMz8YK2Z5taemSI55PMIkMpgYfGIxZIFCCaCA5voOTe7irwNc+Rgse5qDfAwJNnyag2XJc/Q7xLEFT/XSBKBjeShz8gWvUtN9Esk5atO0g1bDGjXDXzeX2SK8M8O0orMcIttuK7L+RyAyX7Nz10AqwxrMMYxse+CRqzZDjKRsB4/54VhA4qPPDznSfsvk+wBq9qD1hpb5IPjpdlHS9hX2H2ROjdbOx7RmE3tdhJ/Y+F83mUSujW2GlX7LZ6HDWpgVkV6ujS6zWEOlTlAB9Y4dt9MpnsHfgLGsSAlWQsiiZls1myAW0ML4JJNsfyzkIwXOwhM3gDBhl0aboDNc6zT8dCAjH+fMPYGgLGl7Ml8VeeK8ysSWuub3csyROFP6n3HSxaAe+x3lu/Zti0abv/NzzNIWe6VWCIYolxu9dPuheNfHX99DGiaVwY4zsDiUW/v1/p//uFbzcARwTb3tr04vWIn3eN5d15VWR3WUs64ue1DeJ+2bYVhXkvNc5ft2h88rDos/e22vsYnWbJ5xlIZtBwSXrjO2l0LVlmt63ff32N947tmTRgUkrI/xk7kphoAbgAttgL4gObuCkEs2FektQ3CMacwoJJ8n4CvxU/jubvU3R3yBNwAC28NnOf5YiK3dzm2dPP+AHQdluJtxBID7ucubPL14tVh2d17QBUtOZ/fBjXDqLc27uu6jrd4JI/uzoRICYYaajj2wOLL8RBP9MwqwsoFIPS9nARxaeTOVPsRU4x9Mtk4NcmBB6IAoimDLYzqeBsv1h7SyR/XDoI7YD2fsDutvT4PnYJWEvVF3GgAFbEbchYBhzxfZYZzyvCX1LhZxXQEsa7293OaJG99CfZr+47s1Xb1aPud69R+wttNQu9eDqecbcBw38tzjB1Ofm57b+9Xc7xSo0zI97P9mnFq32JPGyqOEJjHPuE1AK/p+azDaZXwThYebCCAcmonDEh3mw0GYML8jFJoLTzxkMFPGIELyJbVYsADKFUvGXQ+O9jNQ/BcMmTNsGPOee5eBI7lcwIhefzygtzygd7XziD5+ayzIddtrtfXY309UUa0zY4Hf+NJDagNO6/D+Nzp/PSdwzA7bzAuUEl8b0ZxfDqne309nmpFwcMZUzx26wAAIABJREFUJNTPZt0CrQzROlzUurolRApQ6XliO3dyeu/BzONWU4ZdAb9jYwJIZ81iEHvPeYFzCfzzHcKNjUcoRvMCmD/Getmfalgd602C/XyLJ3MfK9jBXQtM81jjfe7hONB02NWB1UUejXrPQLrvxPi554wT6rnJEOXh9zvLsaBTFKziw+8dvyfQjcUBr1pn0r6Ht86VBE7ac+saz0IHhUF5T5vaqXPYRgHx1UnxDN1lz89A0gSb2t8GM/sw36OIyTBKOd1DWPcceX78uw0wKTJMUxYjCcC1s0x4EkTPv7nKMgQSJ8gOYMgLvC0QptGAVClJJXGrRzyvt/n+6hts3h40WqdtxXCbhMG5593nU9RFQqBOFFGDwQ6/4H4n9lrbuFxzB/CXVQtjy56nsb5d3zMopAaJogVQvLrV4Xisze7Qvs0TX1YDUOh7B5zyhTVM3O/W6YUsYsGQvH2F6ho6bdQGrF7cAQvT/L98/13uuefZ/Xqvi+G1++B4yl63b6wbahVhXusTC5hHBhn75z7P63w519efflUPILwzyjBOWKdD8Fb1/fxWv/nV1/RBQG5169VQRIFyf9a//dv/5ROf+Wz1P5/AD/gEPjfuD/jSPj/y5xP4eAL/zZ/95ZNkLoFPySvgeyoB91knE9k2QUtRTGqdgiqBwYod+SGrkl+lyZLQq6HBYE2BsoCBYbKGxNmhDqQ0mDGAkYMUbgEiT8E50uWbk/i+vnVAQuThQp/ihhjpmraINyqmk3KYVAgrbeiA4RQyY/4cvAz4SXLYUmc/BRN1d9iGAaWIUqwB4YBGYdEC4DBVUuI22Ha+jmmYBlJrgQFKYRJxk2rAF6CHPC+SQxN9YUyBplriBiwhc/SMwXSx8+ME1UEAza7wQLvxIL1WAAafXKShaRbCIW0GqppY44NBCTBWgAkx8V1vk4m6YrzBofhDInHocrBsluCENYZBXlTL2xXF7Y3Qsr54owFSgUWjQvZe94M01nXt+UAlxCctSaCi9mokR+0gmGYtK/B5QuJ4NgjuO0S+p9CNnF1FPtc+YWGPsKYVrZq56Q5Ybb9aBljYC0CQeM3RfXlfe4FIEpL9423kwwpdxTc29gHrJZLpXqt8rICBiawK7rkwZuLOpflvX1+Nuq80ZDXwN+xnEB9ATSww/d6sLgyDD587QHJSrknv8n6FCynsSXQXNof2E7ASqWqzWTH8NHnSY5ETIucLaCCayI9/BOLFLOfxFrsK4O0sqEFnxNcshqnNhvQs4oHR4Q/jmoRQD9f7bQDmABZ5rdqznptlmOA2exMzEiO4QduwlJfwjyTTa2rTzGN8CUUxJGhPOapXwBmCNfAnjEUNiPe/+InGOzb7pcG4gJrYyJFbd4gZdrdzQ8q9ZiR+kWwsDrua2WCQ0MZ70b61njt4K4OSNNGHnAOP1aXuqzHWC9ZjgF3S+oAXzZgOHBOz2w7Ma/B1DisvjbomfALUawg7tK9B8fZsxcDRLAYmjhuEYU1gsKw/e9p7xPBy3jrjBj7KGn4Be3wH0+C3j1/AkYWB6blYUxkqbbY1sSNow9kwuTslvBm4/FClH5MV7rYGSR9ejvrgJUzlsakL79KAM73+cv7Ha9CQoptGw6o0dJtdGJoGHX4GwHj09yJVb9CNDBQQDJgLvJIAxGa9jwDaxzoerDvn5c6Z3GnxZL4YXd4nb+x7goiO9Z//4Vt9e0NzXdVPXwQrbesxjvVtJLPud9HMN6zhlpKziejU6RY9eLa8Q3nVxSN7PdRxv6/DblPH3ba+375F1j5en/WFJziAJ6BQ6I9hcI5CoYAi94oUfgBe+Nz3bd3oxMMqbgB02B8WmS0WFG9yb8d6wMaz93s6EsB93laAxTUrGuyvddsfWIIZXoyLd3ez9LGkdoKxYgvSYVbOs7DVfe8ESWEdepYAQ7YL1ou1idm6rfXeIIDiAfDubtjU+3mq73wDM6gy2Nu2p+Xemd3S3sys1AE5h/n6UYcAYrHb+Iu3jc5zAtYutcK26rBbhXkeYmp8bEmsH3UZF2uI1AfPMIhfXvd1PLIwyM3Y3tJYbQujGlAGLAHgAoENQAMWAnO2APQOhYv1jcFwm0UHAHbPhUtJIZMzjtrDqdwBnLn2vJoEIHXQURjv8Sol127Wb4BJA8e5Lc3ZJB0GwK+h6vKeDDQAIZHFh54aBqn9yeu4w/icI+sA8fFxdReG6dqsO+/R/sDgT2gQoBWALqke6H3fxpLhGoVA3xthCwJMY/0BYFyCBp/OYveVACYL3L3p+zmPx9/bKlDsjI9HnadHHQfsyvaXteIMDI+A8g+APfe7+4dv6LWeEHU2OvdNGIxCLFN7JbTL4BEovIqnO1DLXuEVCvA1jM675tvv7Hd/+D09No2X+4USwyQhgWD3eowGh3z1rXFqDcM9oOutpefW7QaQtq5pqUMUACO7IcDqApZGih5FknNximf/0RDpse8U95s7tyf903NV1wWop6DIoEcNulpF2v8yIAcYCtjvQ3GYweD2XQ3DTAQyX1da+NwJ1OvnImRwbbhZ7enJt1SFYsiwjx1Cq5xW7tmNOnPH8j4s/YSAhoje/uofYJwzeNieamTfJVRxrnrZ77K03UH3Qe1PJq+2HmqcewAi+A6zG/B33FuffWZ8kBsok3hnU+UA8bHXQ3C1Nwyyd+3PfQhjFiO6wWzs5ASoxVXCkCoFcYf4GS4oPrZdz99Gy9MZt3j2rrf57F+PLHS29f3qzpgaWI66hPwfs/Za+6O6F9t6G5BSvXEOEfUWhrLvtd2tEgxnP/zuwnKkqQUfAW7hG+T+n+rA9sXPj5OXgdNLyBm8zp/Xa843JamBHQKCtSqwtq6P+vnb99oed/U+nWvz5Vgvwz51QDyEh03WCpur3V5fsIsiIySD1bOOp5cE0I6Pa+yXgLu740umCL/77c/1m5eX2gLGD21BcR0f9f79HPuxv/vf//oTn/ls9T+fwA/4BD437g/40j4/8ucT+HgCf/LHf/EEhmFkYjlqQDdbgM0uRWkSNLHV1i3DNmkHNEViDWwwHI30qf1UsSwwKEfsxgCrH+wZDYOikmehCWw38awE1NGSLY9kMXtNxLbGekuxG6ZCPDlbQix5NcAn2c1mG8ZnmhSNH/ZIm+jVu0YufpXNCuMjGjsqDQxW34ChOaUoxwbYR0YLoOmGFRMV4NFpzkAnX6cbIvxBadLPRydEBzANv69ZCUCVnUJYwxf5e7NcEghCLhYW68Li9f0x1gLgaUI0WJh1zaxQcIchs0iaAS0era4DE1Deq2aTm+Nt+0j4VSeyY0MCG1tKDJzGyoU0+AxhvsTsHlbJyuDWXpKLRDt/NygTuaGAk3tAFg30JDgmYHQ/04Q0hWnsfS8ywIWJGcAwzFbFPJCtmTEsGgACilfetmRgASjDBqoallAJ//waABo4aNXOWYeeIQBFYx11OIkqxkrSp9Z1H++RhU3xEZ3rebmETdjsn5YEWz8Ag8DUUqoDLJGuatjZQ0iW14DRuHZgEl9H6/sj0ANLDfs4jbgAixCMGkCNHcDiMwgAaSW+5n9hW2rmsN+WPRLW9PI7rglnEQ7SNhOAHcE41tlhC5waEnTxIfkOgyoJZB2cEq/JMEAA15oZQEcPSG5cOmKT4PvygZB2H0OLSKo1KfYOABC8vAL4aIbXAKOYgeW/JODduPYeJdvU2MDZpWyTDWO0AGv47voMAUU0oxKf89jbO1nTFe/AeH7a37Dudda4ZsU6wjQ+G7QQE0v3tg45fYQel+64ZYXeKRk4WwssN+FZAVsAp9az57ypJwYLGS9QPMwo7piABMBDW45g3wY9WTwRNfBAyzCNIz/uvRN2s1CNDA96bXs3DRtjpXhm7UsLpAGMJil5GWJYN7fHFBZa3Asjj/V92gYlzyQJQsK+8LU9y7EugAZefXmXPKeB0G1xQW6adOekmLfXIiAAoBMocIWFh63W7y60vzxDlhYtQWRHsro6c8ban04B1jGHgQWYW0Ad4M489no7nYY6fTk2mz73RId0AZfG67kOwy7fDXs0lgmYt34GUGYlyKYTxjE69Zbukav9u3nWr3an+rrfZdAinOY+Vf3u5281WnyAxdbAZnkKysr/pTn2LJzHbQugIW6bEexd33as8WIosE7wE5BirTFe73J+A8z9IMEsCR9asR8AlNhOh7pd2wfZfRbPyASuPGJzED/u+JWPYQvzUhWI5D6NJ2rxkX2p+3St9+s1AAzw1zsxhHCGvV06BM4wyBrF3LV3BCIaAEX6zlPWe5yuyzO4LyxDYCqLDsfTql5eDnU4NguLr6T16pzBWAVUkxZL5t4dQ18L8Jhk9gVsT8BPsEkJ8AZu9/p2fs9gajOAn9xtPTAwz4l9SawPpuz1KyuHPM25rgCF8z2BhK8nvra7ANZNXYvDcEB2TO4M6PzNAOXt4R5lAEA/nuLWo23bygBAasZ3qQfUJc2k9z5zSE8GVUney91jbwIiYxtBdW3/+Q7OPgBSbWIXAEz238kQ6qru2WbYRhiw3W8y1HWGxU968fn12Q7HIfvYjWkPxcESy3OuZuSnULE/2c1cOrGeZU8YzT0M5JHLXoJawc7eFTVKB4m+XXhJA3e9CnWUu7YDFhMeZvBttMfvOs+mAR1hXe3t3evHfYkNedx9qfnKGTujqfx5AVuPeczzAbIh5/FOH6OWwFif8vvYj6jREpMV5UV7n14eY5jgwLX1eq71oN7Z13bF5qPZtmxsMqjd+33tHaqGxBa++b7WhjuMLVCGfoZ6bDBOtZFSr6543ur9Zqhxq9f4yQIyDV8lsq9KBB3IMgqbZT07Bbrm8jzuxQhgywN2AUHj325YMFVdDFSwCNuLoi2gsBuPmzqs6bF4rwMuD/3z/dz1Kmd/TJbcTfd7atJYWXH/8NtvQ2qs5+2SvfLcGBzywWUeFU+HPHfhUJs1kP2g8El4Hv+I2G9U/x1s4QeQL16zrRjaPPrcyNCEdcOwqdvA23/Mz8env1wBkG+x+eGfLZTu5VXA6WKflWGjoWP7HQMHv18vsUzhDTwY9Nh3R+u/am+4DFhd9xp3JqpNjUjVTsNjyOdwVhgCnwwXQm5uex5DOQNV1lCsLAzDhtUtEv/3+PJe2s8390wO1rw/NVbyEQxteDB7P/qIa7OqrcfMTnMfP+st7HvHuGHlVBO5vZyA7ToBiIZKFHlIIfNuqO3xkCHA2l2qRlPX7xpE3j3YY1ikgrDW9Z/+/u/r9afX1M7PYVMvw9CBmve5DqdjfXu75gwRjEV5IdwsWRCre/36669qelxDOGGTtcE/wJ431Hy/1GndQZib4yYDntl9btAy3epv/u5vP/GZz1b/8wn8gE/gc+P+gC/t8yN/PoGPJ/Bnf/Tn6qdInBVuYfZIeyYbM/HVAJiOL8Dqc0uCJdFU8zhFmqQvecxADv+MxEgYAs/CTlnWrGPuRB4uFVaTADQgZwYkPbf1ipF0IC/FZFQUXcI8UPomVT4SzHWafEW4khdbjBw2SbHDpq63OcwCxaNmXUBUpOFm+xgQkc92kwRICGhMZjocw2zRS6oXgSzhryLh+N9YaUtScj7/PNdV+iqGAYBGtbNR6C+yWyyBkEIkxgJgyMX9aBKtxSuTj+pd47euK/BLE5q0Ys+Isb83RILVxZS/x39K4xEj/4+mejWF6YYpk3AdlM2FOZXoooA3HfSxI8cHFsVff04wg2cqLMG0nvyrw7jaPzdspnwguFUnM6dRwGIJ2LhIwrEYFXcJ12pPXOBVWoolYZdMDcCBUdLvD6MXE877B4bMtcPgImlawHCeVopLthEYO9hCka0FWG2wjLQvtgjx3GT74GdhQ/GGBHAKpbnkfWMVkkEDO33f3f6QhoGlAfBYkwRonLReD54JAC6sXLJ/QRKADTJ3DBSDhE4m5xUbMspW2FlL1qfrFCZ0vNsisW2/N02NhtGf62ayGczYVBotAKn/AMo1vuwm7AHNBVDMuz/ttvV114MPzRrWKGDeWkqDp7EIeNgsZHtn4cO2j+rC3O2WHWDJCsB6BlIA6ewT5h4aV7CxJgMbqsEG0l/gfVheUeBJ7V1YwBhaaTR6SBPbAlYj3tEShIGVG7aWpiQMVUBq+xvG+iASOeAjoGOozV4YlJA3DZUmFngS/XkwEpyhWFDEU7NTopt0ytuxmVa+XwSXPNYCUNnHnkVbXwT8ck7lvS4hYJ7DNCaASZOH5eKN+5zxZC7seEBy2xtg08NJN+tdGDnZu4CyZ3TNHZACqljSrKcHb9v2bfbzvHsS4aQVswvRTO06CC1+tM6gFoHH3gNwrHvFGAIktfew5puvp6a4ASz7GbCUAYk9ARRfQHfPlfQ7KvGs66q9Zx92pyEPVUKDDhjw1vJ0JxHl83iIDBlA1JJjoKkGz1nboUQJIHRuYUgt4TwxEsBqzfm6XdLrSbzHDC6cUaS713Mzg01/DAUMnQ73dU1JRG8rGGfF29u1fvv9LWcXKxv7Fvsz8uZF4h+Gp/Ab65JlRBJ4Mt1rgBQ4ay1j/M6GiB0IBAw1QKBEgMnNYS159thJTcWO9N79El/ltrNI4FjsKDC1bwErAZtrrPoQj5u5bUUdWSo8H/V+neoBkTHojLe3NYq99MGihv91cBUPAHcdub6BkSTy2DF4fu6Ww66+n9/rfBnruH8Na8vg7ld/8KVeDtmVOQ/jn+xOyVW9sGujYIgjYwcCJoiq2Y5hwGaoM+S5ASIxxkIwT4x429ZA1Ulbw+yeO1onCeCLDP05jfUM0/NQL1auNYextdgJWJeO++Cinm+8Guf48HqWGPcQmPgzh3Hedibu2gyAgTuO9AB1gMF+b3yQM2TAwsZAT8hbD2QymA2LXBjlYuUBZOfXmvBD0vmFcegJAqpW+0imWTFgRF/ttdvcg42oauyTR9j76oUcDM66hB3lqk6tkRprw8exFQebXX+L+JazJ5pGpp7ZL4athuEkxElnJ3O3Lm9zmL7OkgwZApy6HzGg3Q3sGtwl9ny/m4j584773bHe2W4xzVnh+OcdmOhsbOd1Z5qzbrEBEHw1dTDaA9B16/BFQ4uDvei+4DF95rHMgmeuYQUQfNT60LYQq8c+KqQMeYFbhtkuZcGnzln3nj3waAuP4cDAgxURcBSMx0dzqJu1HksfkYVJmgrwFLBXbSJwXuhdBr1DJNXOZP8ZPCsWDAZxa0YXmxqe+7a5UMdFbeJH9kq5OclXU1u9THPuo8dB3Xes9eyEbguajGuFo5HKh7np9HvW670Htg/n95p3hrO/7WwMaT/C2Nx5l/MlG8E7z1AW09E5oj43sI3faNsveKGOECcYf9CobtZj/EaBwian6mL2GRncqcGjwPEd2w/2On2PLyjLCmvhdOoQKdZBe17AYeCv6+5+vd3r/WwoNNZ9BH1jdk+5P06LdZBBwGNzSq3XAwz1D9fWqoHXv/rPIGDY1fGx+EIHuJ3Ff2XtGeTwEo0d1rzUcxmWte1Who5qXHdU7rY+l32f5CwEJAUOq1tbMdP+7XH8bdb3bNhBHbSq98u1DsO2Xg7OKHdBD5wnPY0aDhgMKL1bw5RhbADaxxzz9jLdE6o5nQ2Dx2WgtY//vnvQgKwDCLd1fh8z0GMz9u3ncyxobps5JIRkOvD8Pe7r8DFIWfOz5cFm3Qn82tRud6jjjqqqQ/s8g3/zbz4Zq5+d/ucT+BGfwCew+iO+tc/P/PkElifwF3/yz54jYARjiReWafZXMtVtDQ9CHg0X+awiLCKlGupQmwcAjGSZKb0mZ/Hti3/WLQb1729vtR/a78x/SdcYr6dfGB7xHKKHHW/reqlH/fq4qt1hU9d71fWuEQQsKfY7bMWEO3I5YC2vRs1bmHTreldQKIBulan5FhCigI6XE1BBA3lP6NQ4aWq7azPN3gKRt/wZ0/3X9rBrcGhutiYz/z0GxaZlkpGfptuogJ7CWoRikVyTHpEg1vNa+yUw4G40PjVrQ6BBwoowp+6PZvMoaON7156R9/lax/hfBm1dvFUV4A2KJOt1tUsTtgGs1ljP+M4q5skiydV9BsyQDuzgLbV7YHVtG/S5jW1DwMNKkQxgQWX0htPIbJrNtGrfWayQPVmaol+KObZlmr5Og1V5Js2X/2JsWP3vCGDb6/Sh+QM0z/H/FEIWf88EUXT4CX/DMzaEblQTP15bSrzIkzXlGkMNBvAqnxwILcQgoSDAGmDYTIEVO9in4hO74Q7EIhNbh6GIUaW75cFLupcmNh33ra7P93jXpkkibVbk64L1ZxgxszaQnyY52S2s11g3WMsx6iMf1fTnwS+MzkckhADP+LwtYUP2maFDd7ie9dyya+8FS4Onb8DLxb9ru6ojWZqmSeCKRhd7a9usDNLC55Z8vJmPgRhuq8gHBwBXaBq3lq6nuV6HEXgR7PLEgbJfLWxNuI+0731o3w/ryNX2WOXk0Z7tAlymMQPWj4zWqt7DyOlwoLfL9zp8PWWdhPFlvfMjiBTWPjYkwRBcZOLY5c6b+Mdu64FdHrYOf8re+6xBDG46dfwehhNwf/+Qxr7tIB2covsuzKLHChgodM/w51kX7DUNMCAbwBmUo30IyefznpxTbEB4zQk34stsvwfEmptF5jPl+TSTNxL4+P5FU9yg9GMX2b9BDiYX4NT5OGsu71Ntw9xJxEcCOpwhLEc00ffV1OwqgUFhrT8DOAMYTG9ua8Dp3JLh5bsZcpFltg2F7zamqd0O0J2KSgCjF9gKwHKWsQsIZJywpGYZhYUN9FkCiYAnBiwTKwBg1LCv4QCIF8rSSdZhWTvrM3SwFG6RLsdzGgsoQzXN4i7vwlAnwA4AI3tFkzvW98sljKwAFPY/7+PnPXfIG14WVh7v5siS9x08Y/1hzd0k1Et/nusN6y6sPwnO93rZHPIdM1gzCFn34EQK+JqU/HTKuSmgyqAJuxWMAPDbG9Tt97kvbK8tEMvQILjNUI9pXee3qXYn4WcGjgDHBsS9s/sVSMB+xoDlGBBeg2+iIaBQz25YyVJgfGzDvoujKubYXvOeyVbuwAByT5+pg9MA/wdgeOTe2MWHqFB4mxuSAoOAXTyz9+7EJHHHiLJtSPzcYV/v782OdW5tWfo4V9wp/Acv4XjW4XCMJ6bnZV/EdzGfve0enNOaewMfQ4GcZZniNGMvrtiQ2EPbM5wwIhOiwyPSv+cFfc++u1zH2t8BlD10xWjFzMbG5JmIudYOOljV17o9yNed8WwEmjEJoOPZbV1eZrUJS4oOB7J+sMMMVAylEozn3IzVxQLQOjGx0JyZ2OOPyhAX+Hi9zvWHv/51vWwNJPiddxDo05kbebV94s43+NjXY8K0HRerpJiOBox/DPzWpzqGhciOqYdh0VdQXcxjzWxa7hiyALpLnYa2SbGXQPQfgaOeaVBvsvPYGhjmGfphId4jp78KE4osO/hr7mNTAAqYHZk+n9LNIR6hWKmbvXPTvXd31LaZZtjrznQ+6Ks6vwG+53r9egwD2TrjPT+NY92uU+5l52bdDz1+3V3DrnXvdG23yvtXr4wJ5TqmXgG0juxAbpsoGNRPQjx5Icen9j7WRd1FAROrUeux2blZu9fex8AxdxhglbtyvE0xB+exjqklVnXZdNAQf/r9+tQAGvuED/sgB7m9FPUUYBXHtb3LAZgbwWRqLc/PusoQvz2VDbJjIyTwkZfmdp+h8W011Q7gGDC02cgUXIIIx+u1rkgKBsjk7TuDhuyQAI3juc+U2wYgvw6wGT9y73shFHgmj6vkTfv92sGrw66HowZBt1VdpltRyUyTc9cg0TD5WIMg0PU1jH+D0oCUBk0xKafE6AV0xbKMv25bjGBRqhUN9q2B5/PQAZrWZAbb2JvrvAeTo5ESbretPZYwVi7w1n255pt8yP6/XM5txZHhm+RId4j7oxV0VA8vh5caR8NO71wdsKn38ZpAx6wZ9VQsPdpP1f5EBnEPP0d7Y1fvPOmNYjZVL/oh9w/gWr23P9b7+VzjfIktVVyexBBguluXLClYKlznqDj4Qbt+9odtgFpsbhYWX356rd+dv8Wn3DABADwCY53te6zra63Hax33ZP+G39cEx47jtQ6/+pJzhw8ENjzyxn59rNNjVcfdvh7DNoztf/+3n8DqZ6P/+QR+xCfwCaz+iG/t8zN/PoHlCfzxn/5FBLIz5OL2TAjD7quk656gAvNAEy8aJwCHukrAB/2SIoFUf3NLIYwdl8RvnkuK0Q//w81Q75e5zuexToeXgIoCOXAg4lv2VMSSaAJWSec1YEbHfJz8THAuCXYDq23SzpPoEPmSQou8/aGBUNQCR+vaUvX9PsEZCsIn2TivP3JJYB/wgX8iWSfQhGTI98UCiVdkF5AYQQcWCcnIULg2AKCR1wxGuLTe12aYwoabb0z3L7V+XGr1kLCKHYVBQyosXVuYFuCSdMnzjMtoPOgi4QKQyYfGRAQ4aLwwqTTzCjnAgU/Ch0uzCsAEcEmhJi332QWG+VPSosPs6EApDbGQFN5vPLLij9nmjx1GkiYJ8Azw0+wCP1uGP9yBOrzS7mGUaWR01D7LccDu6FTjBDzEW7BTnGNBsIRBzc+x5gBAfraiva0aYAZA9P4+nar7lKYsPEIRv1on+AMQHGRiAyhc18BTrIaEnQXEjWTX94B7k/dWrSY+hOAY0rshjBdAnnft2SSAODIwkkPsjwZafR+NK0AZIyE2GPHG67Whsd4dgCsN/EUFeX3GMxGoEHbFnVxOT9MBZyFtGwpgUpBJSmb3GbCQ/Hk/g1fXc0UkHGnnY6uRACRjamngOyQrFgqax7Axva+WO7d8Nb4XHYrBk1PTBfiO9USEeFnH2Dyx7khy8WIPQdJul1kTGwC+94PZuakveyFzuwAUF80U4HYBlrHTgVfWSlhBPhPZalgl2HTNjDTEEVqStfMh8R1WCUv5cjim4bvzFPP3Eshjz7e0NQpvjT+mIKIPRMigYkdQJ9F7AAAgAElEQVSK3O9nUW2mWfFnRg0wRi9ADuANUwdaToAtzQyfQjsPeLML2J/PlmjrBonyezEuY6G4+Ap/xJAbdXzIj6Nk7qazfZPbGkRjiK0c6xBhQZcxey3BSgCF/Ur/WM9bh6RE9g1YzpncATTAQ/YEfl4wz4RwwPzjrNlDmDCenIMLW0/yuDMp374T3T8Yty3xbmZkGkJsdt/b757HeCLadwB+QNIlKoQO/Clr8ADoGrL+MQPjWZgwQZqDRaL94X2Hta2pB44CDLF8YqXSeyUBXbHoaE9lQIXmHoPI59SUHtbbAOD8UDXp8/OSs+M4CCDpBPQJw5jM++ZdAbN8p23OfOuX7DrMR5LJkdQekxLjZ1Wnl11scG58T2Mj4s5pZhwrFCzQw2Gonw4ABgMr8toetgFv3y+3mrFhgYXrZn/Zr/wdv12nur0vKe5rP9PAZFPncYyU2zvj93e+j/kvq4JOcsceXsX2wh6wVnlbz+M21j0HEtD4XAPlgWH7sAezhhPoeK/toZmo9jdwOpY1kE4DDHv+hn9nHdnN2x7SkTR7jgmV6zsvP3ORNhsQWklZgbHLMYjk8cf3sEPIcP+xSYeEJmEMt//4/njqoMGcR03bBLHYY96D4x3L3M96G8eoJqhkXgYev8CL9vAWyKeuiGzZyZo72TNb1cvRYK89jSMpj9Vqy4HNdBqZoWBopU1Yx9mbzZDse52i5R6QDNgOaGcDYqj2Po/17XKpr1++1NfdUF/Rw0n5Sc0jyW4f7tjU1M7lmfdkMIT19sB0TzDRITJiYXN+bxnqsFVYPLLDiouXb4fXJPAJgIhZipnMj3exkHF/qVXiy91j09+fCQkXDFD8qOlyrSl+Qp6NO/ElCePAqfgHJ9Hd0BCIe8t9mGfB3/exrp+e29RRl+DvPVhyj7t0c955t/t9BmaGR5jo9hpgdGP4lAEfwHnIjQ188pzzDgNE2+cdPAWQsv+nsb3B3bm+NxuKIb7XgOxHjXyzqSX4vaZ+M9zsIjeJ79jG1oG9Prw023UG8jbQ6d1YzVHreHIY9VLhraGEZvXAOAznxXu7noBU5xzCwKrmwZntL9ziTYtRapBpdxiWZNAZirV8gVOA2zArQbMxyyY1b9CU1VX4rhNWJJa7e1S91HfN7THW9XyJqYGhy7eLFPsOGov9SYsXwooFMCemC+nA7+cg4YUl/HSsy7Sp7/OqrvdLDcDGFrLkWbfPflv1+C6xpNlTPXkKq66xn5vIz2PJsxgV+717NeljrHl9q9s0JCzN5+NZa3gPrDQ0NCsF6vrZh7tBt7P841xhz+WrberyNtZ1u65v397qy25ft/0qRAphT8ng8j5qqHHqkMfdbp/sAcOknHn74xKER9nSYXY8r+etofdUW3Yw86a+Pdf17XKu9eFRfzDs63A81fV6beuDx6bGKYu91sOYvXJ6fMnzoVLI+kgwabPt/+GXX+p4PGQ9fDmy6QKsrup43IWVPa2MsrdV52uN57Hu7id1w3OqKyWIKcPtUW/f3mp3OtW0Gus8A4DnDGOt1hsSxnNbv+ZXfDrVGwb3+Vr/4f/4Xz/xmc9O//MJ/IBP4HPj/oAv7fMjfz6BjyfwR3/650/NLM8yja5ifH9aJ008IAxy0W2snyA8mBAK38Ukfz0c6/x+jQfrCAgViBPvLjBos5XikwpcugJiNMEvYRqQhGmzSGZ42/nRfIQimeNhp3i4a1aaYUc6BECMqFBjmY5b470NSIPFkCCJ1ab2g+Idm6lN7sORCaDARwyQQj6G2Qj4Aqx22A5PzDhSJqAHyAlwxSyQ1LwkKSd9nP9Zs6CwfpJRz+NpS36O8emnTPHNq3kXhtoas5Ff5GpfL8CwMEwWiSSW6JM3rUYBWL1IP5cI5gAXCkMAQ5iInRIMuEzok4KaVcAw1Vq4DYB48WaLrWfsEbBwYnqY5x4AKmEeeUsdTIDBAYTRXJBbJ6wLo0ZjJ728pe+rw+JvF/ko3ywMDRN7jBGhY6b2qBXNfCLp55e3tN8137GzsBL7XScxN/L/BoUTjkJ6OLZUeg3k3wyR0XntSTNPMnkHBADnn9YOaS1wGNNBQmsAPcsH2qgJJU9vsC8RYIsqnr8gtp/1ozF6YjsBvOJVqxlbwkACXHf6eksjV/WiZ7512Ek4h/dVmkDPLWywqrrchIFY7/xk22N0xQ/Ou8IYAU6GldsArY8bme92X5sD0BAQw1ts155sGWI0gIw9q6gnW25ZJ7ZOMxghiEtvGXDbO89q2C0S0Hja+TNY4t47vzUAhfXcXoNjAjS0v56XsId9pGrfR0yZpdkXKqKVx8BuAls8Fw1LBKB41r7zFDCswmoln/SZNPL25HDEXjtGyqdBuz6uAdkiQ7Z3N9s6kst5xxrzeABgYTl2rFVM4A4Ual9bQLHzpcFTYNf91kAPYCYBLxrQrGh72GCGN6O1CKBdpPEB3JvhErA1LD09loafVYTzgH/rsm+a/pXnHEnwCrtsrGHTsmfNI8bn23WsDbAOb/t4qOHAn8/aCMKVNRxW5fOZoCUASICvMM/a1sLeC1MQ2ynPwFrtZPpmNJK6QpEA2j5ThKGLZPhZ++0xYG18iQFeWIOhADc4zwwi7hs3a3is83Wu6eo8bwDkeNo3OHQ41vl8rp9eX/M+j1/bW9hvxMIhR29QwZDmXq/HXRicnt8IHMdWP2DdsZZxFwH8nd0NjlmHfi7GzoXPbiTOEsWvYWkC2bzPhN/EGmSoWYr59L2+fnmp7fYQaxD73H7Rq26FZ8X2QYihM8gw7JZBA6/A7DOeyVpxQTwX3PBV7V729Uq2KmArzNyql+MxjDvf9efLuU4HTKpHzdif5L/k7SuSzylSZazSsGT3h7DoL2EebQMoWIPXp4T5bZKowxDEmvL7FnAzHsGPQ8CG9RLyCCDyeQwaW9bfbM31eqrTy74ed2ulPWgxbUmHDZkMTawhwx1MxgR/JUSog2fyTGIO3oMm78P6G605NgQGlrjhhjxNJm+vzMU6x9/BpMckthZ3WGaAwwRSGQLYs5iMMbio7bbtYVIzTPf6fgWsImfvo+Lgd4h5277O9/r+dgmrNTJ438lQwVNwJWaAqA5oAM6aowCwdtwnj4N13ud4YDXA5eNZ58ulXg6HqG3CWgUQ3YY8C5YtH/emQTOPSWE0RLhOkYQOxu65gcEoY5zVK4BsT05Zb8SqyNACA9rjdT9IvLd3n8+s60But2vL1fNz1rU/YHG7Wp1/apdj9r5Bb877zvzL0A7QYw/jID83mww/SYdXGbyuMwRPSM6wD4DKLoX1hR9NbeBuxixMzYd9uV7V67CrL89jjYLvUoskJ70tFNpJKZ7osfuIhQ1VQgfsASfd7wBCWOTp5aXuo99h78ypI8DxgFm7TW3jqo5xBV9bTERDwgxiGqR0TsaPNEnpHeLlHQSdTwJY1075DzB3IzDVUOP/Uxo4W9xX2I0BCA0HsfR5m5tQAcc7nzP3roFS3OiFarp7DYiSZdbhaJ7xXj1jKLk/dTiatfNxl/LB3b9Glm7oGEuKeVWXcUyIXULYNtaFwrTBai895zpW+HzLeUs1Qrmw3QnYM9RnLdXnUr5rmPLbDLx4jWLS8md3WwvH8mM3l3P9PD/rd1QTwt4MI9WJBg7b9p23h1MLsUZyJiMYbOz6xVol1gAd6GZvOxcAvhQKmKBuEvdP7ErUSVMPcg3MBzY4agI+Bc54BZDhFAXKcj+vY6VEQTPUlKFm1c6Agp1EfHI3YTYbmG0wrKOIojLo81RoFGDb0GzY8tDuAcJpNyT8lZ9yWKv2wn1Tl/NUv6tLPfaP+rLeJSCQVUAGI48hhA9Du9qObbkxH8pnjHcY8olj1poypBlvdQDOCgxLeFfV6+5LB2GyTJufdZse9Yevr7Fa+OXtEmb5NL9n73rYhq0CEueEp/1c5ysv+2fdx0t6L2PM1+2v6yDE8gWlZK7zzz/X//kf/8MnPvPZ6n8+gR/wCXxu3B/wpX1+5M8n8PEE/smf/PHz+bhGsnfjd0TeSXJH7h2lGsbqo36SQK6oUcBHCr2rSQL5RI7brAYAYiw5MSri3e6fd4ouAOd256G2C/AHGPs2Xeo97D/szFUdNsDVDhhY3e91BaBqIu9T5Noa5wYsAAX3NMl3yG8Yg9gRytBb7Q6LZBaLlFSdzCfhFRrSR613q/b25AmmGOWrFbkpEKnZej4v/ylm9WHWJAygAan4sSqU4olpoNypyVoY7D+m+Rou2N/9gpVnek651DKhyLXDIkW207j5rt08kRqrohVR5N0YIkNAkQbNNOWKSA2h79Z8z2b5MPJvn1YgWgOV41KIkuNnih68rT0Q26qxPSLbnIv32hQG1UcirWZKga6wjIclltO+QbrYCGiuyUWTGv5IUzBIjMYMDMbUoVZLElYazfQJmA6e39JkhXGnkAYKBxhCOW25lkI7YS6ao6k90zBykt4qDGkBJre3Z6e0Ao+nZjn7+SpdQJhk1xcy3YQCaboAfoBwP3wbcMTKfmzn+KaeFjka1gOwVQ1NAmivsDMAB+wkw/Kz1FqQ0i1gV9Jk4xErZfceDzJy4fNdqMwtw4mjYQYQ2EKQ1xF/3JbEpQkb1rU6rJNeu4+Eu9PEWYNi7j1ZWogd5peWyG7vSkPP469ZWJ57M2Y0TJjSbWegScMy9F0egiXSIWNsAJea8Zi8YAEMafIbCD3t9hm2/DKSg6/iTekRCzBJqm7kr5qvDpk4rMjUyBJXdYEraLCFHZ2vYXsIYwnQbXIhdCneqcK0yOSBOr0eADK8zgLs8xMNE2gT2TFQADCTgLGEnwF5NGJkyb3PSCSBBN5RGGFYpQGKGuB3tJATtz1bh9Q4M7wYLMjx6rzpZwfQwnTx7kn2SX39XX+2w6rYCCzelHeybiBjn33eAbk3kFQTb4+QA1qzyZcWZvNchalFQh8AIIE9HWQWZmwC/fjEPmq8jpHxx38ORI4p6LNbp8tghCcmFo1G3O//8PEkW2W1IDgDMCeo6vV47NCuh0HPXGdBY5dbDykwac+sNxa2pIHHY5Uh2jvPzNutXg/7enldxy7C+8O6YX/g+7JW8WUM7bL33RMLWAg0iX8vsMr6uD4Cfu543O2blQngPd+vCe6Yr896vPvu62aS88rDup4wZzXPzxqGe+0NgZLM3T/38v4eoOzl5VgvApOO+zo/xlo7s7z5nCHbDALeb0K12suU0sAiySArq3lhDBtKxj90qDG+zvd8PwFULsFpmgIKSCb3ZwAdZMl2lyGWTbrbtZd5THRuU6xW/P3toYFwgKs7o71E2cYAOqzAvheAPe64+AbHPmYdT1UsQEieZ0gD4dzMx3J3Yjev+Ca6x9i5xGOg2eeASfsidLq4o7Z1QBitTt72jgWMRk4fcqzBSTNvO9KQfLbv61gC5M84MQE+fbbkz4bExhtUsE4zweJ7a8QJcKPWWMJ31AXuy04eFHK5CrOb9+v5CsR+xOPQGgNuhdkOMPG+PE9PgaoGMvTc1OrAK9Mw7JEzSaAPbx9Dkh2ge+h3zgPcINBDwJBjiQlsuUsv3wH59jmLsaB5vqd+WAFklmAsKg7YnRpofMSKyD8gr8YepEw5RFJ/ryngYrO0qTVyZn+oGUjEd8BRj6gT4hO0GTaqIWKDr4ZAGNbOCHWIM9Ih9xrLo35frfzw93itt287prEhoveVOM74dlqjbXdz2G5yvw6rY7E3SmiVeqRN0fO/nf/ei+fqDJoAp0C01G4GcbcoZKLK4G+ee7gBaPVFBoabZ72zzHiSbd/zu+OVy2+Y1UUA3Ab6rdkEnrrvFj9aj6GHC84XrPEG3iihnBM7zzqeq7vUM6ckfhmeAlZvNV/H1Kyskd6fU+yFtgDA+JWuan1on3aDgjB+AXiT9c/XWZ3FhsoBrJY99fpfLCbi9y+kdX3sM23bao7nyEYC47ZtVkJSwPqlEIqndddaSAW+3/v7tcaJiVSzWe1IfqyPRUWmZiPHN4xwXzmDlVL7DKvs/znnJZuG65WvatIU4vuf+8OCtf5NtTLYaPsewwZ3dmuRrEfBeO6kW+4Rz9m9Y+gnZTXWWfY9ti22NdZ3ags1nJ/Dosry6YDMWFoYDu5zsgQMHi/nVlQAjQf+1ffaqdWQA5Ar+MR3RVivw+H3DO9NfO0NK9qOwFBETbBTLz1XWc+nly/1sj1mevj+wEDd1vN9qp/XU81Y5vOqvp8NZwze2PLsalBPrlgZUP74Mvs6ZFDYfr3JIPD8RRuyJtqxtNhl6uBOCgkjQxx3Pux0qJ1aL+e/Ogo7+xp1SBRU+pbVtkNcH2/1uA91uRg8nWs13AIWbx+79GzYxJ6zAca/+9/+7hOf+Wz1P5/AD/gEPjfuD/jSPj/y5xP4eAL/+I/+6KlIiL/TvQOGXn56TZOE16mKP2xW9fV4ireZaapm+k46JCUzHm7dKN2XMAnMsN9Lc1l3YXxh1q2AC6a77V34y3SJrAUw+rIb4ht5JK8WiLGa6xLZ8KOG+1wnvk6l0MBCacADs4At6E7jU0P88sa61F3xsiTGY9DBnBTd8ww8jiVZM+xM6bVwO6EFPJp4g4bXmkIanJT4rIQSkZs1C+Bwr/qD00u97PdhzQAV+GHpywB18dTSKMySm4FlDa5+ANb4WyNm1WMV4OmxvUXWLfxBMeb/4GU8APmOxjdLo4U1ovHh9YpRufiMYjFEfglITNhEuDFpBCfhVRrCJfW401MBB7e6AMKwYAmofEdMwflcVw+JVDcspU5blxasaTryfuQ1RZKMPbiwTCLnX9KUfRTAV/6M7ip/poGnNHQB9LTr0qyDADcwDCMMfYe/35LcrFGLty+QFSN1CMshKeMCnQAyu32dsXfuVacddiv00SR/ZkUbKd9pv6/Ty6GlewHAmu1pKX00HZqBEAZv1xoej3rdHSIxvkYzh60EmOz0YgyMhJFj382ryBIl24awGFMzHnHpc5cQEJYAHRQleZedQBhqbLf42q23dTSd8BCwPBe7A35ZgC4Svd1aIFtakDSO8SvGgMKY0Vyxw8BWTTCN4j8pZWk5/Ccg9eMe9lfMJKxBDBbDAw2RVulhT/hQivxbLCHa4xQLp709NRPWToJRPJHsPw2TgYQGeVWbg2ANvmD3BOxoQEfgl6Z7vtd0Gdsjco/+woNOcvEq4SBJgl7WhY0DLAkQTJKIoZQk534GYZ4v/tDWVgJvIl8Gftnl6+yreJ8CXPE7SLgzLrKf21c03qXx4MN4W4DAMGCngF3vZ8FZ9oNgKzESAA/MRc+OR2QDbs5IZ0Sz3BowF1bVC7yDYiKFzdk25nwZbtswlb8/r1nDL6tdg2/CQfINOnyOFQLgOAFqacKxmbCpGpxIsLjthTmMicm6Y8D+ARC1jxtmX55NgLVDL1Dg7b0loNg7BmiAyeyxBE5hA92zF3xf0uvIQAEH66G+X8+xhRgv7/X19bWO+yXhW28NqNCoLz6qrFoSqhcQDQN4DjCRFO0V9u+2vn8/1+WCrX4NKHg6HrPWPO8b8D8hflhit7pe32t/2veQiAWIMzwgXftT7vcIwFPC/jyEabzUsMXyG+okxOk51cV2y2Cxfbc14zBPYFra3SV4Lu8K05I0FVvZ+8Rg3q1jbyFY7aTJBUzHf7LDtQaDt4TTS7l3PjWghYlm/+wyJAD/NUjCY9BgYtKo22MJ/jNA7OEFcOnlIBDNnmg7BcPNzDTjZ72EBgKgYpMb3n1bw1BGAKhnDMGhvhxf0phnz/Drwz7MG1psQfzuyK+xgP3da8ARQGUiFAWnYLmGje58+Vinng1AC6O1DQQCwkXmCoDEPoyD7LJXO7wog41YEXgpQsyaxeoC9F1WBgoX63eX+zE2BKtVvV2uGWBhF/v52GN3XrPYy4AdAHzYpNQoPVgRxpbryF7FprSHvNQtEAhgyp+dxBe026CcgMoaV3UdsaRv8Ri2tgw4DGC86B6qYbH34NKrU9MA9O4jVnozz7HYfH7WQ9LkAaJX+y6DHSFUPkczRQFI/YLb4zkDXYMia9SgNsxGzGvKC+e2IQo7hakeQLPHql62+9qeVqkjeIEP1AdATiGk3n+sI3qo9Bg8X8NwYYHP+hKv4VZwQOeXSMu2FnnsUi/6cIHU/fuwnimVmgEKZO6PHxOa3Ln+bpsBtMWE+wDzksx85c557nJ3p4ZTcxpSrVZ1yd/pvWk9AfrGeQjgloGAazEemmMGCZHB+zy51u6150W/3SeEjcXTwcQyNi+bmuZHbKZuE29qye1T6t32s6dKwoI0rG+5uToXgB2v1ue1ByjsQ/xevqTOHeexgSSiwAPL9V6vw9eAus8N/9R7rUfgrvXegUo5ZAJGG2j2MDy1W+yWVjmDx3GMr2gUGk7oXDdDQHa77mUzFPE7f9yJXF9glv//AP0GklW/Y7f0NmZAOhnkfdjeuMepYPKu7zkbpomv8LqOB8G2zoVTvsN9urRVibstm7TrI+xTa4mFhlC1IZ7SzWYGHIfYoPa0N2J/4B4FEN4yvDfQyD7CpF0JLmzvdGzb/aLIGA3tHlPsIIRjUsNlDWy2Nb5d22oAa/Ux1Wkw3FqGOLWr036b8+W4e4lyTZ1nT66uU52fzzqrFaZVvV1b5TDdrjHuz+hoTR6HSDDUlg+9hZ+6w0BQzVYZQuCX//T6NfUZJUD2iPfDGivnHca1z6iqUh93IKZadzsdMhhxZlmLLLxiRfTkhc37/b12A6JH25aEvR2Gctvs/Mu/+bef+Mxnq//5BH7AJ/C5cX/Al/b5kT+fwO+B1X/8T5+aA43G43qLvOTrT1/qwUAdEDFN9bo/1Om4r9WO1K1Dbx6z4q6DiTIvT9OnCVGMz/VyOgTQbCZY8rjjCaRBU2ArWLH45oXxFuBrt49MCzMOaIAthT25y5S5gZSEA0VS2g0wRoRmcbU6Bri6ra5hv5nuUxcBcTUnWADzbVVXoBw0SsNy52PZDMzrlhytg7W0KSbXGkYskMzOgUI6v0E4zqZet9t6YRRP6j1PCV1IYRg2GZZbIkAi/WwG6abWO952twDGwNXtXHXC0dk82y9zmusIUElSd/vAAdJ4fIbtFV+6ZHG0bHJpENPAa1k0SBoQwGqYFIDw9npbCduI/P7Qss/NJGQ4bL79vEoDKtSKZBHDJey82EO0lE/bDtx43R7TkKcVUliSWyb4SEBG+6bySzwAYBXaYWQCbcdmkKBbatZCqd2F2exlagLTAKGEpj2QJt0ycH6Lc5gcGK2bNEYKfWy454W317Nuu20CYUjdrM9kZBgY8IGM5NTn6sArzQPvrwRIkVq1MWm+51n4TRtXxp9Mkaxo95njT7btdQis4024PmkKMFIA5M3aDlt3YXkExA24L5hCyvez5qvfv2icl4RlIFVCqADoZM0Y0ytiMHtB6ylNGXBn/fZ6Surzkhoe4PlDrwgYwsjyOZJaf0tSsiLd+tyugebNqoRBP4YuyAMWxYWMbLBT2H270eBkwFwngetEcwERyS9poWaaDI0VpgRNsGd6vV3TPJMihsXu+cUGBJC3hOeEaYhtBthohkpkpZqgoUFVLL+8E8BBPNxaBi8sRwOS8J3IRXnkam46oNypY0YgvCsMmjCWmjUHAWk/vWZKsYmI/HCxHfgAbBPQ9rzXdRQuITAEW7OfVfyR+WDG/7RBkOTfYbYH+PDPACYdrJEBy8bYxnMkTW42cSTU8U4kl37W4b6pPX8+8kYM1NUCdj3bcgTQ410m4M9giPesf2f4JCgn/n6bmsNanAMWZ8iBATiPYfTwo/V7QcwCPTKGsV99N0MYzR8GUXxeOyDEuRobAnYWgjaW8DCNX87kMOhIQq2NW92nKYFfvLpJ652hwG+DsQyGME1Pq3o425KbB3jrvZRAK80sYHZ61PdvlwwoTi9sYMbYRvAh9bnYhfgfUUGTSAoMsbexrRHvhvYsDCONfPwbSxEAoMECf7+cPFlAV/Yaix8hILsNFNpT1/o2QAOkWicHsChfXOsqYGklPI0Pp9/1hSXAnndq+0G6P7DW26ux2bsr39tZ636z74Vkkaay3btd6nqeAgRGPhKPyA8Li7m2PMN5Zxv8SKpOeGD7DOe957P3QM6GACQBBIDYrEmcuK+7Y5iaGKsAr3HVqdXk4sAxNrsZaixerGHZ2oKxq3nW3mBJWNs81zsQMf7gizVHHj6AuVmLPjsQRYgeljlCbdQSGRBQlGD+Amf8vmavb/bSrrvNsKZYF0BDWBtA3KJaWHmE69gKYYKtN4DFS4NyBnHQh607VUjN4o/tM7J9sMYFKMUd5t5WJuTKGKYk4+oHAEhCG/u0i7ongwF1DLuRZ/3yu28ZqkBnMZaTMI9tZl2mNnjEQxeq5H41yEqgkt87OOvbQuEKUM0d1ezg8Pqcq1ipOTcBXt5X11AZRKmX3Kl53B9y9jFDJp9zvBiKbjrA5yBECVO+oXZAFMWJ+915GMayML7tkLOH9zRg/6d9e1+7Z/hRgjW3N8oKllHkz5jp3oIzrsORAPLzeI16xDCRMmTejKnZsjeBZawhmgzcd184fIBzwUUL+JSSALDaQXueUIbJT4GgljZrkF7DgHW1WM6pPD/PR7DTM2d0FCyYhJt92PlR2wyP2sYLdwlONbBPjXCv8XKNnJudRQI5N87kDlWNgQT2ap7ncnZM2K09BHCeDgnnagYoRUxPD+Y6HgGrrXYwyFpfexQIeO33rTZ6xusacBbfbkPQMGGxaZchi33smbiMbYSiDomTe0DUk3t9t6l5vWv7pSe/4h6szY9NfeddO/K+9vuzuCMe4YOqBmq1Q4e1uXec48I/9/tDwgXjGm7fZ27YPFaf2/0ffUlCGhtU345OVu+VesKyX5jN9hZ1ChssKrNjq8oUAnFydj/Xur7as4bXu3Vtp/aH/3bDxL00yD2oTZutrk2ggjhQ1T0fdWavkrBRwPVQX0+/iSoDezj+/dQcCWxsOyF9x9v9WgU5c2QAACAASURBVNtpXe+jwLspd0QsFXy3JWPVkBXojhGrTnVOHuPNO9fryz5n3Z7+3/3nJ8gEeAgAdmcjKNxrpYbbPsIc1w8ZEKnXBnfZ4tMPoE4gJvuD1BP3kE8MrcH3zm0rXh1jI/n+f/M3//4Tn/ls9T+fwA/4BD437g/40j4/8ucT+D2w+k//6LnZfunJ/v0coGp4Odb6SO48JQSARJnZ+uYYjmEK3JvQgWtMxDosiSdiPI2ODfwBNjETYVYYh2Ttpq9YrgHLHnURQvJ+q/081/HLsYY9IEs7mCieut7HsLp4pQEA9GDXCZOjw040AdI3AwZKyp1Mo7uRi7X+wvRJjUYudH/WmWxyfkRuS36DpYBEFcacBhdTSUm+29QpSaBVB+bzCXb5kBLJ9+XVyWgeMHSrk9/RhKcwtC7vYyfO79ujMiSEbSfXCmEid1L4AkdJCPnw9fweYMF4sBuC9UGj1J5KKehM3PMzJXuTD2ok2SA080GxqUlRTGrY0qCRUy5hRpHFYQ8O7R+2va9rNwuDwFAB4j0DZmj+Ol6s3/cau/e2rhdBMbpLnxcZY9Ned/GnXWkWMRDWkYhJcG42ItJGy37JmYG1Aco0PApZBakCOmAZ9nSnq6aRTE9FOtiMWbirteFzPvju6idSkJMRt/+avwWMCegFZOKnqLYFcHOykAJPCpckXiFtneBsrbfHZvvcxiBhS24uwX6q7cJq0Xj6PvnMOyCUghyrTyMxd6OOFZkAJ/0/L0dNWYcFJaci1AMgZdqZ2qqagU6CJeAA/G4BRq0Db5l0fFJbyqtpsb7jmOD38yfLqwc4Cwx5JpVWAR72kueVYGBy1nXCOzB9FPxXUs/NKuFA5HGagfZnG2p4ANzXCYHAvtBEB9Qjew5JqaWoCXtJE9nejhpNTTXmzXMz1B3ImiEFiWHoHZ0sn30NKLzVZnaq8NpoD1SNtzAWEuowqgJUQrUxsxN71DJecj+NFmZlfPD4twFsACaAzXWNWKvAdTYhntINCAtcaplpWFFpQoecQU4QvwO9j6QaIMMOI++KdK/FqNlLqDgkncAxQR5DAka6Ubpiay4+oglRwUxbNRhlqPJ8TBnqWGuY9wkeu9EP7PJMW6rbLFWgFGlngnucd/G15B3nzzdTx58BAATA/r0mtsPv+PneJm7Yj8gV7aH9A/Oy/3f7HGObURY867gwcqkGAkcIIblNNZIzz9eEgj1w7JPk7HMEbavrrep6OdeOrUtAJsws4XOGA848AJBzq2p9GHoQImyKncs0hRHl3Lw9hzDIvJ8EE2Hqxrpjyt//g5++htn2LQO6CtgPxDcAcbZexpZLn459DgI1hDH9X/8w1jQDkFlV2Bv9+ZLQHabhwkwEciVTCxjRANlDWJD7aFFy+DI+985gcglukZQNrH79sq3jyyFDpki7F9CqwWlgsMR0Z2KzO3lNAtz39iVmnvsvIHGfeQfBcQFWnQ0GVW3HEm4uxjlGrMGIMLf4ZgtHAy9JdcfQ2y22Mu29bP2zvMkAxtlQl0zaeBPGN/LRHqiw4NwFGaA5vzsIb+tsXaTl/CF/IZldvFWzb/2ceEc3iNyAEfYlBjsAvO02nG3WnyFuEs+T8O0zrmp33NeX00vWdzxjE4IHxAP6bAOCYqNGfv581HvW3S5sfBdPrA8jle40clMxA0L7+RIPZE+qwfJQ6jIRaduA/cFQx6CpIc694Ek/a3Wra54Hn3YeuWOdL+4iTEAAS7O594apyfJb1cR73H1gsHu7x16lgdBt9iYWvcOLBY79wT8SEEip4Gc9Ns3m/lCRUJcA4dwZrC9clH33sTi61ffzOZJ6z2VNdTA967HD9MQuftR9g9VbdVwPCdYBDD3UYyx0/B4DyrrW5Xypw+ZrHfcC3hoQt4cw/ucLNuW+VvsenDYvuhnjsUjxTlgLPXvIMdxXNd4v9fMvPDd7ULDbk7ez7+mBiuHvGmuVYom1kE/sfjdkNcjhTy7EbtM1pIFjhpdTn8XsmbyjCIXYQIWmqpY1KhOcZ2v5ztvsp9Qvz0cdPSfMwPiSs9/Z1zTO9cvb97q8X5s5bPDB02mxvmgr8R7UOl9EJN2ut0jbLbzZZQZQyyCi2YZk+Kx9BEG9PA+14uPL032e6/x+jr0MgNTdq55DUojH6k5wlD1FqdSTw0jDEQ9urQJRvwXQjYLDRPERixhn4sM9aG0bYuRaM1R2h2xzDjB/cAdSpgDr66o+VTc9Q3IY44UlHHAK8eIgfMmTWtF8NbBvMBVLsBAonUPt90wdlWA1KyTscXv9Vl8Pp/QPI0uc5WdhKdfBsnafNFP5iyFjCTCkgvoI+szEqGbWBzes3Wdt9iRTPlPXR/xWfRcMf3fl8JxqnX3Hr/2Q4aE9CUM2DDTssH+oOnAsRjYQ01y//fvfhk282h0y/BnVNcBd5IrhWOv1LvW0PkWNvGJhsXE+Ld7gGNb6IeQFoL4747Gq0/5E+1PraaqzGsjvPguGXdVzv64D3+UMjg0VFt9sh0N8WQwxn7XfnDrtNIFkfjorh3Qw9a//1acVwGen//kEfsQn8Ams/ohv7fMzfz6B5Qn8kz/+0+f2dqwDBtPzW13IfTa7OnzZ1eVxTWOnYP365Vj73bP28UoFqu2S2osWEQN6EvyU1RJ/gUtLoFMK1ZYvPW7nWpEoM4TnPTnd6nElhxTQIa0VQ6UZWTUc2pg+TK9nN74JkdGEtFQv0k5+fNgCjzmMMiCidPQkeCr21lgZPBH1LSa5JEqLZx3ALkELXTwiMwgVwgpQ2PDYBDYcd9v6shkSaCFYRNEi7Eihi1Wm4WTuj+UXaym+hCMp+Dr+X2GytCtdijiS1d32UcfdLtJVzJbrEjKjgcesUfSGnBDPQSndiXaqDZuDfYOYD9Wf/4sMfPEujZS1GxpAGv8rbLaAeVGZL36xCbFqAkVjUM0uim0DMCj/voMVbtcGNzQ9YYltSc/IGTvUqUVxDR6SNGqmj4ehdjEFbZA3DW5YJx0e1qE7it7EVbQPWliFtzSImm8MLqBbQAmN1wMg3kza/5e9d+2xJc/ys1bcY++dmaeqp7s9g/ErvhKSx7SHwRiD4D28QyBkjLGAmcHY4vMhodG4u6rOycy94x6BnmdFtvkKR8oelbqnziX3jvhf1vqt34VmaCvGZJDQmCkLhGnMq0+ImrVmgw9jr8kmXpDsINgDBkZaFgAWyJTTQiFDYvg1vfXgNwOEwwgC+FPbn+xkgdGGdYME1jisZB7xNWD1fgCgBmikn2iN/6Pp7siHaTonQelWj7gzbyNzS1ybsn6R+tWnHNSwGRhZMGFp8iqZqsrlaWQJw1km9yZst2lIBi5AIc3yoA1DEzcS6pG5a7x2lenG8KArsXuoo+0Jqapl5QkyU8QztCD1ep4N2lhgIMEY1zzMiOoMyFpgxh5RwJiEKUjjvgCsJquUNQOYIguMPQarapv1d6NppFFnZbOXTbwWYEyGKyBcJeM8GYK8d8BUvqdhTuwSABIWteMYHmb+edjfsJP09uSzn4EvQYDeDChEeF6jvNP0ZoDcU1bLMIjzBeCdYQzMKIEj/IDRnrIvtXAAL0sfVFnCNJUze3iLcgMcrWMrewF/QD08I9eWYcwaFYw7zk3WiNAOAE0RgyyWxSYXL2o/u5a07NXZNQcIDfOw48+ybwQWUnbIZ553AIq04EhmYjZoDIjw69TLDQYsbGfO/6ZOGSlhNAIx7EmAOixYGGIBmgN0tbFMNPazYOqPX34dGBzg/6eNQ9vFyMALaihWHnxWMJUT7HKvn2EyevsR6IVSQC9FmF7Mh+q41Bf/7OvbQ7YW/7vHvqXY4g0PU8CFbZcF/KVLW5n7fMSdUK3nVkBOBm4U8fu3LX76NsmUpRdHaguoOujBh79zsvkAEfT921cBbZiLq90+w6PTCsCAwxwmeTSUe1zrPn7z/EMUDWzhPAM/UuwdBzQZIIPMmp9kUv0KwzF9SI0U3JOpj/Qf0BZm0pfbNb1KT4UI9xt/Vv9dpcIpdweY9ucCPp4ya+5P5LH4UK+EsThUSB9eQC+HG8UoKHHredbJqBL05LPuDFJOVpeWIASyZGgN5xThYADcrEek7aSFw7rOpLBk8IlJAdRyNusxngFP5qCjWuC5CzoTdEmAC/Y5bTxfkR4D3ufd5XupDn2I+XXOB85i7s0HvpN8T6Bo75jllIXvnl8OP2EvMpQlfoe9hDcC/q1dnrHbeERXNHF7usS1y9RuhrwArqwFgSHAD5ii1h2z4Zzc6+wugDnukC/9TTAQxUN9YSCS61vbHJcFbyAZgYV6b8DgRQbzqEXQEU8w12CfczZRH7Ej9UZl7+tkKosecN+7wuezxmNZY/LJJqAFk3cG0MFLnLqr4blgsdRFx4akpuBshlnKeat1x2RoW11eBIkq/EC5H2FLErpDbYhPLGC/Pu0mlzksq2GsnqAjw2l+vdFn54jX9zW+3Yforhlgxh4QZ2VAx7BwRakxxmZ4W37fZaIGmvU+1/u6pw6pvQ+yTszhNXZLbFFDhQxgbGPhs2o1gBKGe7CNG+qVutDiCPCKsLD0teXMgvnYCZr//PWXGB74oyPZTi9lh4K8SwgCDvEz/E97Cs46hsecsYCMDPesZ/IcYbjH0Ij/u3LnF0U8AHx538BuJziu7YmAZAYxUTfynDkbqeF4zpxZXGxYCKlGcDiWFih6KZ9hhwxE9V/lJzBIijLu74PA9151nrNsIWo8hpJN0WnknktyjuWYJBgQdgjg28HE12VoiaJqY1fWT9/AR032Oe+VPa59Pc8dtFVfW94zlkqEzHaeHdg2fFhB4auLTYh+4zvvu4wnsxK4F7FcyiGKgZUMhajptZrJoTK2BWXHecMgkRqQ4apRY2mzRCjXOUjH2xiW9MEaTEvXZM4zOD/XDHXBdH9oh4SywRpxPeI+4RHPGVfG0VYxNASJVWlRwHmqsiktDNIpO6VmnDkdRep8ZiTUKAtQGzFMbqPg3zeNQwMsx9gTPLe3+937tLnlOcIHJuwOWyfeIwxZ+iA97lX0FfG//G//xyc+89npfz6B7/AJfG7c7/ClfX7kzyfw8QT+/B/95VGuAD5HrOUjXpcxuuoW/a2NcRtNLO4JJOnruFTIofFwKpU1wxqhcJH112BeX8Q+AmRi7E6RBiiDf14GQ6z7A8oPlLRT9gLLg8ZjiUtJwjoJpxQJeyywRWBBjjQFKeGiJSGMJmBtOhWnsK7TC0s2U8Q+pVcTRTOlJA0QMnDAWxk40CwBcwxDmWIj5ZrGFs83SYR4jxX6sFLkUaC94EWHnPOSAQOUSkzSbVo6pK6imwYtGPwLe0E/qgwJ6mik9UVMGZpJ2oQhVbXMSopefUWV9TYmtMsc0LAsmZ7LTPNyMoiQO6m9SuBRZyeBVYq5lLSrrjvRVD27bO4zTKDDh1RmVrJZYVPMSo4TLDVxXR+09OpDSgjLCsAdRkXbZCgEfwcNAUwkGxcSwWHP1YUMZxpsfrbunRbY6YeJrArAnmAk+VQALkj4oEaVJM3iIYf355lkb/pQem/CuqN95BnBTqDhQEksexRWA4yVbF39fKwFmBztKYXnHch6FHSHyQEDjITrSnAKJCcDUfAMJfyIdU2gE75YKQHMyIUMKJhPYFWSiEU07zVlrPqN6VWYgPW17+NKgrQNzRZv2yDrj2ayOwgCwkIgnwkgBv8NYGrhrDQ1wRKaGCR2gm9FHcNyj9v1lmCvgSkp4Xy8P2wCBFZNlWad0+jVytTwLuRRPJQ1pjQP9m0HsEoAD2uXIYUpZOnhSRMG2EMzBFi4zBnWtFSA8TDaMxTLhGK8yWgYGJagP+Y5CGgOJ7MNEJ7vx/eCbZGsNoLkgAT43gd744yE8hlrB8BaBEwB3EhJJt91AbwkaKtO6w+YUEiBAfFAxWwe7VPyvQBOsBexSzN0BYBBOlChjF6APvXK6dFos5tDggabDM4RpctpeWEDdw5qHNbMfGc+/iXZ0MOQIXyXmyFjMFfYI6xt1yCEOkLLOkAwBkAw3GrZto9lEtyCha0XMO9iG5Rtwz6GHcTnAWiBDacckz2bUdYxbdgXZDI6J8Y78s+dodE16roV2MVbGJRaxiZeeso5C0FV+mIYqDw6vDZhvjJwoomEocqgDLsLBiRbc+7vCbY7Z8jq54b1DpuG4KgShuY6eQYiY3+DaYg/KY+bxn8B9CcoK5vZL9eXuLV93B9TvN8HWYuCEUiQYdvRhKIy6Ov44dJ4DgzrHsMweKZr/QLTv6jj9W2JP/zyiBHSHiw3glcAKjz3uG9yrQuTGYjDvkjmGe8KdigDgR52Mk8YIMfluEbdlvHjy0v80F/TPxFfyGnKdHkGfAT2EG6CX54+1VjqrPH+WOPt/WSoKtNNfTTvj/Rqg1Z43uZXwSoO9zhnN4xt2HV81peXa3z58iR7n4XaYhdTomiACZrzBpUfDkZgPbF7+Hu5R6do2jIuN4DMDHYDdNiRAU94q+KPGdH2l+iaXn9mAPTHOMdkeA8+5lP0fEfOtBLvW6d7OXK9pvUI52QOIHjQAFu6E0exe3qYtj2MYzweWCfUceuLuHTA/LUsV10zYfUDoHC+VAxCAEgXPwvACwO1gz1s4DvqifS85T+qDahH1iUe0xTDunrW8YwBprCTYC0C3Gpps6OeGbU6ymFOptNz1vD1OCNWkrq5bxnKGuZURdf2KSVn7WGJ4dA0w6CwReKemD3zM8U9AXUGMFWGIBZY71Tub9RA4tSp57AW4P3pIwob3X/SAxUvTO1FBLBZB9QsmR7OMcxzAohhkizzGDXR9WKIFpfpwJAFlUUdvl987PnTgMhVCUxXxkAYI4NVrZZETv8IsusFiqWI9wEChWSnyshdKi2ksEtiQM65Z81BnYD1RtnGAiO9wnMYgH32DPE+hxluXQPbMmX5BiWysK1tkvFNHUNdBgDJ3Qo2eQA+n+FngGn4zTKgdPjOempRttTR4PHJsJWSjPNjHGMcGF6xX1GOUMs4zfDM0X9XNcgRnZYoyUrmrMAag5+lvVSZ4WQywqmhjiY6VB37GiNgtNL/tFZiIM/3AODjmcnYP60PCDrSJgdljGA0w09YvwCtGV6WnryAsem524Fnww7n5x0EemYQoOqsE+xrDAhsYpmmDHbDKxn1A+9IoBZboRxE830ArhkoK6H3C6aiS1a4gwpqK+qWVO9wX0pvh9VJqCWDl/aqn79vDtsXCARYZVCLF6mOwBaFGoTqzgg+/k4GhAxxtSKixmdoih/volcslO+iy4Aq3iF3Gc9k29MrnHeQmi/Ot3Mf8x24TyQBbPh1/DGTgYEN/cx8MqhRlAzDFOuETzxDiiMeKiK4M4voeRcoJsbJTALufrjiqtkIxuNchU3PXSOrgZC+Ja79VesGzlWY+lhe6cOPHVcd8XV4jeeni3v/IxyPd4rSj+E61lhQbRkEUQ/8j//yX3ziM5+t/ucT+A6fwOfG/Q5f2udH/nwCH0/gL/7hXx4LPoc0gcccyzBE197i+nRRioxfXFfBmIno+0wrpTGzyCakRGZLG1uF2T/eTHj+TAYQYEQ/0wDMMAK6WJYhjg3ZGD5QdOPpC6UktVABnPKfvlL6TWI1v7+AGTEtcb1c46sBEWs2E5Rae+Pfi6yPgr1ckBvCWgDIxRc1fZOQn8vGBAzG24xkU9gKjyW2QbPEOJoyGnwDlLjik9ebIHpBOgSLrU8J95XEVoEVWC5YApgsFTWWCDB0q0J5oA0G4GNbK9miubW+hHVX5f/mM/JrADv4nDZFw0+WwWcKsdo65EnIDmEvUiynDMhi21CIZN4KeOuzdcKMALR62KEky8KX/59GhyANBUP4dNI2AWbzbJSaZhJO+uoBEidDlEr+1vVxw+dqnuKKz+GZzgsLUVbDBckgPlwJqiJnRmIueA3Icvp1If+6D7PFpQU5XnH8oow2pMwJOMlnoWEw4wj21ikdNw0bEJQ0ZkBzGMMErREeAyiYQQw0dIKSEIEIu6Kohr11spa2MwjEhGsZkQmA69u3wipL4DvDwQCAAQlgtxY29LBGZFWrfkupHiCuXod6DMOo5XsB7tZxMYmbQniJtwNwBykjDSNgt7FNgmOApxTiAE/Jcsw8CwA8/L9I/Wb90wSyb4U3ywx90dvugPE1y5AyQAnQEb80miUZvIBn53o9AUFtC2jMDH7DXRXZXILsNB0AbDQxABKwlmDJ4HW40khs2bA9dzeHG4DS2G0k+JiWB7JON1iujwQ5lJojkcNTFgZxAvmsiWQrJmiosBlWis8x08YBItL8GIYG63GJeUw55E6CPWDTmAnxsJgAMjOIjQ0Iwy+NInmPrCk+HAwvGKZaXwAoyi5jDRfpXUqjfoJCWEP4V8FSVSOO1DiZg7KgsKMgXRrp4E4kXRHVPsa1K7QZSYZxgrXaPOj1yrlamYgsHuWwofVZAcCPnCl8Zlli7Oc9pvf36GDQ1o37YCtm/z72A88LewQ2FQ0sewJwnsYRwJG1U9Z97jUGMhqdwipN9hb7lu8EYM6/h5FrYjWtsOwvbDRIB5+19Pg4rxjC0CnjaDI+BgdEl76LhcCyOJR0AuLwXZprr0zzp29f06r3KH0H93mL4bFG313iSbbfXU/Kvn+SNcX7fvv2GsPw7n4GqG2vXTy/XKKDnco5QfgX9gdT+s8RZkfoS7W38RjxGYWlymVGUBZs7wQ/PJ+NOc/gRc8xn3GlLYYMr/KIKx6kAA54r9ZVPHd1XK5tPN+u8dz3ylk5ywBVmq6N1/ubDEtAZgYXrDMGOPf7ED/9PMbr2xBv94dWMUfVxq292I6j5ui5m7hndkC/DrTQMwLw4f3+Hu9vrwLWgKo//skXE7oBIPCS9NU0qEZ4vgTxbH/0q4TZPq8QAK85XIBR1wOK8fWB+lBVEAyYwz9FBRXDtU6gBkbw19fHGZqTgw9tREjx1ot7jxoVQlTKyUssKGTYjXpppokpdQRACIEyXdQdDNgpvv4ynMGWgJytaxdptCFYJ/MsmXHp0U2A1Pvr4Oz25ctL7OPoZ//yw5P+ya5cBk8OMlEmbPHtflcKzbCR85mzo1UuzHAPZvsW6xvUWawpQM8BadKPE59i7VQYtmBdQH2hwgGXG2wbSNrhrORs5HtnyCeAHuxxQzq1NCnTM5F7jMGgmHqyiGGTsl48/D88WU8FgQMOrA1OKxg9lh2wUgskW5Nzk3MPmfKy8vw2wV0GEzxPBgEyEPWT5cw7Q3RMImcvok4YtSTxTsPTF3YkjGdVQ7ADP5QoMNknLSkA6bFk4O5SxWK+HrXY1XWZMvIzaAzbgSPiyhoQJOSeB3SEgTz7XPAPruve5649hmF7GaTFfcDDBWTTT547DnUIVkrWFMaxCwYyd0MyzWAcgJnvAbiM8oihWk9gJc+On6Q1wOY9YhglrgIMhh2iYamT9gFMDVgrANUZnEdgInfAOXBmUILcnc/Gb9dqpY2KM30ZiEHUUiWNQtMiJWeBSMYdBSTYp+80tTF7GHZr2tGYMq/9DLUSLO7T7sHnnMGEFBCacpTUQBnmiC4CP0+stKin8Yfn3BPPtUbN9fQRAOYwxIqM5wCBIcOsPhiUMv0tenLQZkzi6VkMYKkFCCcKAz7qUHxfAXwrrHf4eRQKaN8AdzOQK8NRWfBVQABhP5xZja4tfLJVs7Gn1yOeayrSDJzlgxtiRgjjPMalf0oCA3/HsnqGdS32OXhapTpA6wZqWeqAGSUB+aAMgNKXlkXAHY1/6ziOAqWwiqnjGWbQZ1ywiqlL68fn2827g8ETQY6ofbqi17f3fn+zF+m+PEnEOObV2rC7NHG59t5DeCAz4IHNTO3KWkVhQEga9kDTPPjf0XTuYQYP1boZCvrP//e//sRnPlv9zyfwHT6Bz437Hb60z4/8+QQ+nsA/+d1fHICPNLd6niE5rcq4vlzSR5PeB8lJGdFeKj2pZMKk/jQ2KRswXpD/VnEsFMnvyRAoO+XeFH9MXc2dOiqn9DTfBBHVyKE2GBIwehh8k2QNiJF+n4Bn+p1RO+DTV4yyfwAOru3NwnPa7/qnIpfHDIpChuI0pZWHDQzT93E/4vXxFpcrvkjJPEHhd8hQSe9HJJSAgjBGM2GH6T1eSYRP5Xe+kCjLNJy/wyRxWCeklqanGp6EAKMCqzRgAFIrKfZ4ix16cCEnBI4zkV6fzSOuhD5R9AHrzhj2p9fjWsGo4vsUTuX1rDv5TIY5ABpbiKo9E8y1+NWzMUw8RrZJ4Qp4BUZKhA5enjRZMFtliZxBToBWAnkwowDP6BTBoZCH8S7wjmoivtzy+QsFyhKpfUaA0/j8wTiEcaRNgl52aoD9mYTowBaiuaW4XpGUUzyfbEKKYhhByNJZezS8/BKMBZqwWUAzpXwCEWcifV20UXcXmxESg3kkE2ttonHgncAYyXR12UeyVlOUKUMRNi1rUTZOso9gZpqmfsrcaEBhYaQFQh2xTH5uGG/U83V9+saeTVSKMWmYYdAAvGbYx1ROmRANS9F9lM9cD1AZpun9qm8wQDeS+v3fA5AAycjRDP6g5q8qm3k8kWF448WaYDrvme9EgM+ZqCxDlEY0A9c+2FyAxQB3fAqKdPkoSrhhIibAiwQQAJrmFvBOWarAc8QzAA0MDTtDKIE0yoD4pOhC1tpjHzNwQ686/FyxOZi2eB0GQRtYJkoD6Y3O9PmTS3hKMXMoAFgLYEogh+8JObhiwNXGZV+qaHvY+CkhVqIPqCDBHKAqPfmy5UQuz/7MkmaatgSvi/R1w3+RAQpMNvY4gxHsGQAXGD7FBCP2w9s0mUwwxwxEGzlXI27aneyxAMiUmTKNtS6ABd6SRn84WIBFyedN4FncwNRnpPy5/vGEA4hn0cBOAszimS4zzDoAYR4267yMx2NIwOyW4ALr3NBBwE/8CgE4tQmBOZeBW/bHvEc8B+omOmWstZ6oFWx7AKYdhjm4BcwvhkFHjHh/Uf2eywAAIABJREFUigGwFquYYe20l7hcCZrKACPS02kab5eLaxr2H4DMO5JLB0WASlVM4xbTCGNtisuVMEF8Rvu49rAXyxiHIebpoWSV9c9Ai78/JuTLtWGLDp4Yqhxr3NdHvN/naI5rxNF5ppJCzmAL72FYgs5wtIFINhisL/31TrYzLCx+E2FUvUnPqfLsSH/u27hdu+g62FOze41GmH+0RbjR/LKrymQ8AaadIVK7d2gjAPDL/VvsAFLRRMdzZp3qkZEsJ5mJABrcCYSR0cxfrgK/AA88QQPEYJcCnslwhemVAwAYuvwdrF3eG6xJLVO8t/jiefa5a0iLERBKuTRrM9lsMMHzfn5/zPGHX+4xDOkh7Bl+5m2xtjnzkMRi04CNDefkdgCy572Q4U6h7yHBTzAowUleXx8Cd7BGq5aagDMbGCpZ+ABLbdednqx7vL69xTqs0Tx1Atzwt01kb0pDtkxUB/w0+CYDjvSaNBApQVckyOJ1pNJDZQfsFN9tvX9lXsOWBdg9vWyVom9NngUMkMo6GafItAHVJegmW997h/uKf3P+ez4TjOP7MOmFe2UwWeIvzKSaZ5xDMyoChozsBxUwSMXxR1aGz+/JIZj8OBQYysqTLQkwSZDPtE+yResN5iPnIPckDHk8zXVoTBDvHMzAwgW8SQ/MKrYpbR8Ggx/xriYlEmC6y7Mzs4DiwG5nx9Oyk2nIaAlGedP2wRbgM2HfwfdR+r0dcdmpEYw3CgTqDNaxrNDDHVfXopMFOc6jygphXYeOKGFYF+ltyhkg8J7aIp8dagTYl3rkAlON1KO7tRoWCpwXrCd9VIE5G/x1ATHB/xmMJyDO0Ic9Ql3WN91pPZTg9YxSQtPOw7OT/cm5ojKIelIVBYNdkuSzPprXrAE2z3mnGd5pnM/43+PFORfYOiWr2ZA+LTMoRT9C4vhzCXKmZ7ylQ9aOhrUtBhCKSFYwPH2bqXjyf08pj2cNWxNlSJPA6mmhwLmhxB9rn6TNRw10TMmp6ggrjwTIDWRkTCezN4PfRrxwN3IL0GXRK6RvOfVvBWCOxzsUaRUt2Bfle6QGmHh2xD1teM8SAspvKyQ9ADmqtgFkptzjTjzPR1RysvlZi8nfTsYt53zBwCpBVJ6xQXbUxi0Ei3x/zZoECWzGzG7krjRgbY/5MWlDVjAI4v5ksN808T6OMpI56354efJZUFtxj6Diub+P0cYlNqxz5iHay801NtyHGPHyPfuQ5+dLAtCoG7xyMjPAgaUe0WkD8mBA2naeX6rnViB68iPa+Od//Vef+Mxnq//5BL7DJ/C5cb/Dl/b5kT+fwMcT+Mu//N1BQ4Xca5xTVg6weX3OVNJpBnDNpOIG66UG+fAcz3hQGb+dgQPVIY8nVnzIcBI6GaUV4RpzSjqXgmRSuKCLBXO9d1FPyRxdlHUy+SehG2naVcAEDzykXxUy0baUNVu3N9lM20Qy8hFLi1y7jGUkgOFwgo/vIc0HU+AbLKG2xo/fMBR9GqnCYO4YwBNxg4bJZ7ZZa2KvCLsasiGaCJGgVzyU3cA2Q+poSisNJMVlHXE5asE+JtMWaR/wJxJiwMQVh6UtLltnkQyUQnFpmQtzxMCshEyX4Yhrdc2kWAA4mDBnEj3Pw55RAOKDrZpyLcBqCsfJQCCYKylpE0SqAYxpZGFNFjFUJ3tlmvRXQ4Joww5gDvNFcKeIZqHQBXSsBGravozbUxlfXp4TcNUH9ZAZCHuEZ6Q0WmkcwJYd0BlClNYDggrrGOMIwIDdAGDb2RhSILdtPuuKIvFM4tVWwBZS8LODdYL/mIEMux6WMHZhSif5A+A/m5tmZ12oI/T5mmSsl2qClkz9kbHt+DUm1TTDg1C2IduiiSWhXG/CZMkYZUSxC/sHmaW6yE3GF0CYzw4gDmAVIMCkZ5pyWG4wRfjcmeAuAGQDhnwtwx5k7wJM8J5lLqcHqLJerAkEyGBrphyO348XIyAG3p1Q1WTewkbUd5ifs+RaZpCCn6Z2AjRFMH0ILcnfp8yQFoIwsfWInr0NMC9jEYAvU7qRLWYrn2sFliMMd/78UgyxrWyQNo5yjb1mNR9RL42DBsIfACJobo7HHF8fD1nXtMN+ZppgAsZgcusfmMFi2I8YAIRHqeAVbKwM4sBvjYaexgefuLIjDKjPoQFhH/MsEF/3XVw6/MmS0a2/HoxmQEkbsmR8puqTRhFfR3zmjK0zzZeGnvVFiAuNFUw3G1WZ8SnvY3ePb0O0xSWuLezTPTaC3WBj42sNUwhGvmzaZJzqWe0LzcayJRRM0CQDbuheAW4JdcE2QH4s64HzZNaTwiEZ7KVxGGUUGUbjRCfZuACbsMMWGM/sDdhxyNxh+57wjKpJnsFRxmVdoyNF++USdcdwgPAnzgsSjjlrm/j22OPn+zfZdTA6n2+9oF5dttH3rKvJZ8JgBVAI9qZJzbKq+Gy45yZDbJ/26Ps63h5vvlt8swU7BFcTJJsB4osjrtfewdYAmAhLH+ku1gZwn5AsHxf342MdY1rKmEeeQIavwMjDpgIgDNYqz9ZwvWylc2DB4AwWkwxvWvwcOrCPeX+c5H3gqYkPN3rtwud+fb7FjcCpsoqn5yclysO8JmA8L7KswMQMoZKVnUOpYR28/zrGX/iJNskc47PIba4BJjgOkHxyae6xL4V3tIO5bRPk5j7rGkA2vgdrBu9AWLQ5EtLaQnl6nmOcfwxgzFJnbflDYFEmOAlQzl3K4IZ3CuOUc5O64e0+x++/vbnmtBT3qWCvw4nNn5E3rcoFq5w0XG4c1gnEHnO83K5x6docuhyEnmmkkv6jomgZhqm1DPWDQW2tZxYg5Pv9ruqhYJjSFnqq8qD0+0S2DwsU5j57G8/RcnLQw7/H45zhMntHMrvy3MHBlvus6gLjB4ZiSMLRCOjWsC0y/7jnGNKhBnBQEAwLCHfCeif9uwVw8LjFSgVrI58JB+Vq6KGBjEXEE+dD0QngzUVawnDvuk4A96bBmkWvSe4vBiqcxWfYHP8OgBAAGtCQvcP+eGrZX7NgVnv0viHsKrhHPAt4o6f3Mnc065EPhO+v7H6AVAOdHjGMcwZcOtBOGw/A2bbFgxPEln0+xQZTFAn3EQ4cqO2a9gyIZBCOJTdDN8B6pPUMkaojeqZX2AKcABJp6eWS4Cgjad6GfpdV7/3+2KdTwHCCyjxzlEuGjDax8by36RRk4zOLr356bOZOT+Yz9wH1b/qYppJpB1jF6h/2o5YDnMcA66wLQE72VMQIo5X7w/s1Qe0FtiKhrTJaeYbYsTSyXTln9ZxnrRScOac6gtOA+2RrDVp9FJNDcNaH9jCsRGyhqCxgRYMVBvsBNjWMzRyGpu8o98qoPzH/MIy0Zoo6gAv5X3EsApLH0cgIxxfWrc8pqd0CtVEG3X1I/Pl7qSNU1yBDP+0aAEZhyHqkaDif62YlzGmtoodpuT70xp5VidETZPAmQyT2h2xcwH5DbrdY2rTvMAxOG6hNmyh9nh2M5oCZ/cVgGG9bWNM1gZVa8eDDCvDMd+IvYx1RE2U9ToXF38Wgv7oB6a9xWaqoDXGd3BNAuGZDoPTh6Ju5b7u4/firWIZv0ROQhooCn3jrilSJ0fdwfjqsUhGFMu0plvFhrYjKicEFFgx4+T4A8NtKhccFxYVgfOi9SpAW+iZqc9YRdx3njgzxbXRoMb0Penzjp/0v/80nsPrZ6X8+ge/xCXwCq9/jW/v8zJ9P4HwC/+Q//4sD4398tR56hS1OW59/vNmMT9MsWHnprlFet5hi0jfrgicUhc++GHhDe0+huuwk1CL9pqlIU33ZhGfiK0nu477Hg+CdLeJK8WrqewJuqThn6tzGU1fHDc835Ehic2UcXRcLvqoLzSQ+iCs9mODVdId9meFBVMtOdSnokfl1CereB5h8wpXRM5G3sYpoCDjp+GMUkyQ/nx6s1FDomRYCq9JHr5VZSiORLKlVT7Fs+mDuPd4n2WIy5QwtwDyRZneKBSRsQwa62aDCfKXRgpGDtyXNssER6xYXAS5AUsC+I6Zlj2USSRMQJMG6mAE9+QwU5clUgxWFTPQYCc/BS03+ms15BkW0MsVkEVLe4w1HgM+WTahc3tP/S+DwsQiCIIGCZdd2Ed0TwMk1WU0ngzODI85GGCDV5hxfLKRZCY4C1iM5o2lb5sfpDZjsPsBWGhf4LbANABloYpue5jmBUpgcSTk8mTFo+5DAkaZsgMNu8IfEI1XwAAMRHYAdrBya0HUSzJbRCcAqOEwwGuybbAoA+LC5sC9JNyyZAssy20izVh9IiF2wsGlY91vUrgMCuHgyAPRInj94OFTIyV7T4xcwmGaJBo8GGTYKn2vbopCSeya16wkMqJq+dQlYHDYhNA80HQ9A2jjiCQlqQnKCFzQFgJR8At4dgBognI5+kFawKNBTDeYoYB++yKfVBI2KbLwMR0pGE/scHAamLoFAmQxO88UvwCoCCOXvz5CwtKogFIOwLAON8ToDNUEy3ACScU5MhmTAPJrHxfA38txsJACK8fD0WadFQ2fKeaMPIGwdWbP4953reJ5HGcYw+QB/ba6Q5S6E2i05EPKZpJ+pacNIdnf2d4bulG2vvy5MVoJTDDg7nyNAAXvfg4n3LnBf+6yxdzCQh30LED8DcAEqnP58AF4wOFtsUbY4sDCY1mTj6C93yitpJjnzALeQtRa9a9b0bOTk+GjqqQwgjF0FDexJ/xMTOBlACzLGPa7P+LUmC59zmPME/2QyvGTJsjQBX3zOvDsGDgSrRfyq7ePCGQkZnO/LmSfTMUETUGdZepB3JQSfbGAks6xVhjVuSEDF2eYY7LjEHob9W7fx/PTs0GqD0fxA5r7ITmLdwx6boJjClIJ9SKjUCKM4AYqKsEOluoRoMaxZotjHOGTbM8gq4jENMeJXO7J/aLY5i0rBaOSV6SXMsCUT2WGa6Wt9gpd6ScrUgvkE6sw6AmAmSOuIP/lVH9dLHX1PGFyr/2C7L/HlSvhPa1o0uPf7Y4yffv5Z71W2AazLvr3G5enqfQoAaxo41i88o3aPjmEVwYzAKaa91zLzf3l7i/fHI27dkwypquAcTXk/ZwrWLMKTekrDXMdCBGgyGZ+cyX9kUnIRboDc4CdY2LCeCJ1j/V4cdMDGV/68nQFvMjAZPm3xtg9Ggm9Dhsgpq8fr0vA49ih3Ecp5YCBMBqo8o50BFXG79kr2GfCJCzNUADw9gXT9kFlLDHy3UWAYABLbAUL4JmTVulBgeQHIDFyWazs9LtMSReUB5ywqiC0BXIwikr2X3qsA/VgYwTLD2gb/VZ4JYzIGH+/bGqOBh0fUp3cmQCefhf3JvcAaM5RRnLmwfmAAw2gOX03HbDBcz2EOTEDA2v4M9wP0Zr+qJNqPGNw7iwNl6gkGuhy7Mv8F01iHWOE07mOGXwJw1Cjtv2cpFxvwUgb6AVzBlj+dhdJnnsBM5caAaRE9ye/6qG9xH5Z4f59iHJcYHrOewbzED2WB/p99Wgyk3ClB/Eb7GTz0YffCIi9iHPEw5/xKhQ13hIql4xDAZ/0CoE9IubHYqTrtZQzkREEk+JaA1mB+JGcuzHpI9ulxa6ifYVxrenhy1hpsRfhPBghZbvHz9aRGjs17Y33zHeaYsUbZ6mj4rKcXvRY2DouRq6O24uwuo4LBy57QyzoDo7zqGMcgXXeoIYQaRwngWcZorcRG4B1xKR8OS/eR91vEXE2hZRG2QPrGYivDUYRHN5YNnK1pu+PDZj+xhwHlmjHVLt7xGQrJuWZNYJ7TQ0AS5HbD4/7Y4w5Dk4A+Bvinlz0KhWa7xMowke9suqbTnZgM3lui445mzXqK5vACgBf7j/ZaRX/UsQ2La3q0Lkn/aqFqGdZsFCxm2JsMQgEjl1g7VEnURAwccyhNi8C7hUVKDUfdfvFd4geeaDl1twoQoFeyFwjVQ0kHS9nAQs76cygsLdTqJIdMSNmW9AKGaACp4gog3lZxcC4SvjtOce1v1s4NhIOjdeBQdEXU2KkYbMke40HP2hrxaThjCAqlwIG4Qu0CMIrVD7+mGkpAmmEf8HcT62N1OOXabXvvKkYjql7IBWAAp/cybH5sO7b4F//Xv/7EZz47/c8n8B0+gc+N+x2+tM+P/PkEPp7AP/uLf4wQOd6nKeaSMIollvURty9Xw5r06FpzoovPIJKmCmCC6WtHmvRoQrZ5QBY5eHVFtIQvFcg1p6hbWFHhxBrgAqP3d4C1dbPppBgcCSEhGVuWCqyQVgbYpW3ihsQxe+pYkekDG+EttsJSoOi21VWyvpMOa9GdbIAPH8Syg7Wzxwz4ato6TLdkG+pVhXy9yym9SbfIdpke46NVVvH27V2pDdQFsNGuJ4AlJbhKuXmghD0ceJLhN4vELP0NDQ4C0CCUpxKPSnYhzAND1NP/kCRuim8YAwBaFGLpw4osjuLriGmCXZwJ6CBjhGCM64QDgjXhD92XtEGAsTXCjuK5nsxKeAqwamAOw3TTixKW5iarFSkqgJ850Msk48RgqyHBi6YiJfkSXUuQ/BG350s20HA4bcRZJwninq17hmAAvONHCvilURfAO9/j/ZTDZtI4wCVMK909eacshjql+7B+zHeXUUTwRXp5AW7REFf4Ycr8StnVSDPKc+Q3IZuTzQPkGPF43JPNzC8h97PRW/17ZXulji7ZQD46ilU8LHmuMAoTqBo2PNJ4RwQOtLI6Lli1EZREMW/IW8pqSySnFXLJTKTW41cGxSnvZtXTINDcIzecCCeZw1CJ04POtFslyYDqJNYf0WI/AdOPh6P3Wn4XGHYApTSMAJF8WX0j9Rf0N59NIv6HMF3wqUy/T20kSFg/qujbxvCcU0wvIAKzSwxqpcFJywYWGRJb2YltDibwsoMpB+gikKHEFGY13xUw85RrwoStUx4rWxfrhXETXJ2PKu76ntLEJ1OoxY8YNnMPsMr722N4H2ObYUFmoBTySpiOLV6XtrfZ0HI+ECohiG3o2flZzoAz1kCNF60gcloL+Lk4M2S0Z/PCZ5Rhf3pRcgIxDMA+4O39zWYWgBgWthYWrOE+JeUC/Zdrslg4FxgS4UWtbB2wLlPjaY487QCeCd2D9VYy/EjfToYGHCi+sTMECHfoZD4nsKk9AetvR6JM4nDvQGub3jxPRlLARxp6vnP6LSsiPwBq+bmIS4v48amLp+dLhuUJmGRoTVNcU47JtA02GlYfK2JEEpwTcC9JE2et0NwbIsKAIv05f/r6+3gfhvjVj7+Op9tNj80O7bS//4gCZi/DJpjksKq5Z2ChM3Q6bXYBnvr2EtcrrLslhgWv8EfsQ4YiMrRaqjIe0xaPtzmGB8DjGqtsMqS1nWw0ErABlx38lI4Q4kCFQFAjAx98NwHr9iIaWF4wuWjpGRweY/y9P/shLrcmfnl7d5Dx8vQUf/bDiwM82HV9DVBPqFYCTrCSYBa9s16W0uHf69u3eAzv0V/6KBloIvG/tbEeSzRdGT9+eYrb5RZ/93c/x9/+3U/xmPb4+dtrPF+fZQWTOJ4eiJlCzbVgEB5AbZFGGTCcAMtgoLIzZaniUSprPxmvWuL0gBiEofBqS30LT+w5LWy0A0kWFpYZ2w1f3VUwjrsXdj1+kmD9nKFyWNfFYRpMdVmXHuIZ0vZ0RaUA2JrDIJbutSMYk/sCVhoczBwGwnhjbTcFq1PqqMA9QCjgF7/GmYarIxQzQE/OFmwfPu5D4Lz66P19eCg6nCjLGLn7pjHWhRoF5nTzR29HgoT4rNQzPC9YY/uG33yCWhfuAaTnetEm6y590dPrUl/RmgAnfE6Tfc7PBXjHgoWzikGEgGSFj+6adc12xBv2OQbipf8zd8uO9ZFWBAzEGVQxkMQ7GcwLhmzWEmM1CK5VFV7e8u88ETmjSTHynkTBcGzR9V3URSdbj4fVw04mXKjY4zFvsY1HrI89tuGI97f3mNspbteLHvGyFCvuZwY/3jj5mbwHI7ZLKbAaE3JqwE74gTnIzXNttw6Cgcgz4QwFzEP40F86B1h45AKQ+ffwDAGdGewQ6CSwysFzxK27aafE+YucXguitznrvrbRGooaFDWOOKG+rZt+xv4hzzC88VM2z4AB5jZ3P8+LmsbhrzYxTPe7KObJewUFFi6jDPG4S7rmmkOjlSAszhe+62K43IzChs+xvHt2q7oxsCrrEeHZDSUZ5yrrIoFZGbMErZpU78gvPX63NVo4lvycehL8Zs9TcLCPci8WerVzJqCyOmDlGiAW8TaNfjdkbA5hvbNQllVxYY3BfteYoog7AOOyxRPnIGuJPd/0seHLj4f+Pkf3pYv22hoSud6TJc6wFNUatRiSfkPI9E/NzydB4CgNOh27VFbJ4EU9JuMZCyCGgBmexd/N/QszeyqWuBBe5WeXv+u9gdqEe1PuOXcqw7qSGu4Rj/f3eOpv3lF+PhQg2H84lMj7uAfIPq2oZBpj89Jd3P8XVBpkR7AvC6wxMlhNSwTeIMGAFJ82Ga3nCXcjg7bCIRUWT7PnpSFnVLI7g9CHSq+3X97it7/+lcOdsr0k8Gq4F2cbSiTC8Br3FaA699l/91f/8yc+89nqfz6B7/AJfG7c7/ClfX7kzyfw8QT+iz//nXRQfKxgPdL0EVaAJ1mPgTrg1EYd2lmIVCsMllm5Ft6sMJ8avKAAnkz3zOkxpvKCLfgoUa6SkiuTFcsB0nvxdaoNQEIuOOFPdawCqLASL02Cm6jFqINvdYZL0Aia3glQAGuForwgKTO9RPmxTLIBiWiOKdgptAUY+L0jvQyNIH5NAGiZ3Ipd4AVmFH8jEsly0/NLLywLVopzGs8MtDABvcM/7/T6FDgF58BeYEkJM98LPySk+DQ1ACl4DCJn27e4kr5OcXgCVB1AE4AJLFeaPqV+fN8M8rGZG7cgcAT2AQFUMCowChhh2BRF/FA/KUeluCPkYXzsMrTmE0zW7ZPGzOAx2D9ZxIN5FQWFJ+D3LIOQlHDZT0g2NxgjNE9tPD3RwFdxuV2lFc0wkZDAN6XvrdWzETkZEnaeEawggqZmZazK62zK048Rf1UtJ/g9sBQAC4HMj0l/rOuljydCBmTBZaiHHoB4XILeUIh/+E/SYpPmC3ijJA9+FoAOoQUEnS0xPYYPYofNcLJWabISRsvQHyRp+a5VR5aNPRzNVwGjlGEATB+kxfZ3AKRrPMvahXGV5ouE+ph8zIDigM2URTBegwa06ZWZdgSsD1nU2xaPifADxJk0nIBz0I9gyqVdA8ADDSW+eVpf6PMLMAnrF49SIDKWPLJZmA0sI9hpyI/xYesMvSqbVa84QM70cAQ4Sw88gDnkeQDb2kzwqzRVBmVAVEqfU9uAJZOHWfMdjX1VxOS6gC2XnpWAfYDJeG2yb2mEaD74y5byIwE+PYIBt9gX47zF1/d3gYNrV8vuu2ATAUsWGaaNSBmv395k81yx9CiPeMwwvJPczEBFVrhhcsnowYIDOwK9BE/gSC4J8mqCXACZAZL0Wx39vaxDwFX2BN/HkDOATs5F2EqcEzDZFiToc0yPNaoCX00ATp1DBB34/2tsAVghsEX3Ku7sVUBnw/mSdSOrGSaxiuwMbTuOHFTJkNIyJL3XIKc6kMGfVlk9APEJ5MpIy1RwXgAga7VhbdDF+/soM49GGhCAe0DwE+3rjr9xp+fl5YnU9JSmaqMBS4tG/ARLaxPrcy9KlkaEyzksK5n1Qysvku0eYM0P90e8A2ItKTsGcL9cANcIkWEfAEqwZjdD6WySpy2WeUX4qq0L+5U1AVREu1/22FVgE/Aa2+sW1zLi9mMZY1XG1/c5xrclhtdZZtFISGCBf2KXqeLFlGucS0eWPUBE+vCxzgVR9fbjROFM5u4AddgCB4A/++1LHPtkgwsIAkjz49OT+6dkzZo+V8lMcu1lHrbAZ1HeBKJOGMDz8YKkGgzKs5HnHfHzL39QjfD+ehdwNkjqcpFZxjr8AErb61N6G7MF9XRhPXBOwYjFcgbohT22ap8Bm0/P1SmBGIQLXMEMGRmsYLkhjrUWBrc8GO5xj8oaJbCnigcsVIaohF3BeMN/UPuWVKzw7g1cmmDVwk6PGA58eQ+D8n79cotbnyxQzlNAvotDGrXOyZD7cHBUIsveg6H5/wMjfIJn8A6s7hqwhb3CVQ9DmMFqgs4yMjWDhQmb5zzDv3EZPaMBNhhCca6gugCwAuDpsAXgnoKRD+APmItPdFUILhKyRNHycYYyrNGayECmrLMIzCxm/j11QQ6M9MM+7WTYSzDn2f8zsntYmQylGUiKLQOKEnKIcmANxkfUXNolXS6y37nz8MPlu4zxyDVXVHFpLu5bQ4bYU2cAD0MRPjMfYQUoanal1v3OG8xwP9Q5KJsZ2lITeB8sAHE54JP1C+iFNVJXRV8xiDr9OVHwwBoE1AUMfeCxDlCYVkm8GwZl3g0OmfmMgM3cj1xKq89M/K7vMmWds47dyP44LUxYAQ5euYPXDBF6bI/0P2Vowh0IuM19uHAWcm+mUbnzWkBpBzqcUwzoXFHe5w7/GVqeAal4eLcA0YB2RRHr8MhBIoxVaqeFghM/b2xMOCNTTbXA0CyOuBW1hIZipoQatZigXuZMQa0Dc57Cg+/tQIchJ4Fp+BBT9MpgraKadCGNvXLcFiXZBjyTBiUEACy1ZwZjCsAdhdYonK8oSAgPFbDFJoDvqy2TBUSuwdMmAqsqahSi5xgKui6w6uKc5yp3MF5HfXRRwWQ9ptj6jRdmjUbCEzYJWCRNxxH3YVBtxH1AiC51GwPUa4GXOWtujVc8ZvncazLQXQB4phIixajI4Eiyw2rXJ7YPsDspDflQ2GIZIGgQHIPZvLccbLasoTEHLssaXYOVQoaO+aJQsmgnBSBOsOERBXkAANuAqtQI5ZJ3NM+RZ15BYKDOplbDgiztFrihtg2D5g+AHQsnwkSp3QBWKYZ5dpU1DgGNcPsN4oo/cf+RAAAgAElEQVQynp4uEl/wpFV7xn63X+Lnon7iHbSywY+tjP/2X/0Pn/jMZ6v/+QS+wyfwuXG/w5f2+ZE/n8DHE/inf/6PDzyMYJAQEnF/H+L1MUSHxxsMAegOS0qbF8Kd8Dart1ibDAxAzn2DbQFoWuaE1mkuKa9dJ4MF9uCCbMfglSz49mE4vd9g+10CBwGa2wrJzr7Hj7cmmudrjKRrIg+imQXkpDcoU2abCcEAVQn8KKEG0ASWA5yoM32WYhjfRwCrxTSCNMHnq9loAX41ITNFb0MYaTUm8AmWUIQq6REcIIE0G4q2h6GVknOkWPi06eOkPDCLdaAxfPX0zOJnMgE/C3dlvsjft/Q0JZwFMJUGQI9WsLQT/OU98Ozu90n5Eo0NVgJ7tcjsxPsMYPu5usXTtdd/ElbMfVzj2+tDPzTYIBTOBjzVyTCleQFkyrSgZNjScPLJCXKCAaSv1rJFV12UyP344y3ZMf3VwlLQgcIRJh6N0ZpgD+wBGgxDuHb8bceIBnDVnFdBGhsa/Q2puSnqCehKuel9eo+lAmy5xBd85wAdaV5O3zWkbnsNYJA+pEoH8ZdcCSxAxgk4yrrBcy8l38Mj7QeU9RoIAJSYYUB6i1F4w0j2PfIMSXXOgQHSMX3uiH8lhA3AlM8N+02gMIVee13LvCWlFTbnOk9KSAmBUx6HpLZrBO+pyGmqZc4URfQ01ErAyvj69ZvhBaa5y8w9PWsb/mymAMM7YuDA9AMmDkAwgRzI8AEoCZSQF0qKu0zOJYqy10bCkJAe/+TOwIUZWTYgCM+g7WWFGNLWwrA5ogf4Q7YJg1CfwwyhIwAI5iQNJT8LT0kAyAcyV9l8mRbsbhJdTJ/bDMk5k9djFKCxMWC91Y1J9qTowoTtYFIRPGZqOOsUWgaSvmSra3aADNXGMplVA3YCsLAEADLx2qRlbABgeyEFp8km8AGpM/YlFcnzffSn3BxAEoAbSxQaFxgj4zhE0/QpOzU5OZlpAJp4uZlyjvegfnP0vgBDKa9nDfaAAoSL0RjxxJCDrkfcATgOhhowyI+o1ypqPKuRvauS5N0xLOIzYU2xCDQC3Bnecrn5OUwHTwX4H88/c8R4AwBmWIYYNFNnwveQINnbY0iZ6DzL/K13JItdFF1E/3IReNpg6oLTNTx3GsxV0BBFA2vDtO+YBFVNmcZjmHOto7HVm+Nk0jJcWeKhbB/pJWyfNS432E0MxnbBLJ5xCmnrWBh4DbOSYFi2sHgI7hu2JZ6eXwREAKyrqou+R3pd6VF6FLPN7dtIUmETv/zhEd9e7zEQjMNn9jnASD4tOwA5kpJraArP3OENoNKyCZLoVQgjDW4VgHB9xH/0D34bbz/9Xfz6y0u8PL9k+M26x2Odo315cv3wvh2wsTC0ZkH1wC6+GmiSXjYZzoi7CB/h/vUR377evXfYM4Rg/ebHL/o2cs8pteXvbjrtGMr6En/7d/9OZjYzAIBHQG3uJlAxmJEXpMyn7yqgKl+Rsw0bGc5KnkXXFnG7PXuncm8QqPV+H+Pb1/e44917/nw9NAsY13k+6isNsADQyLBNVl8uSBmKU3pVA8i8r1u8C8aU8evnW/zJDZsdvkNazMheV5ZdxKXt3a9YuSg29guxxmCKs3fPlHQAam2yYXjzJnm/u96keOoqtRW0Y5h27lmAE+FyvCcyfLAsADazXoFBCTv1gUqG70dAkVNBPRfSU5JwJrwdYRZ+eHcCZgEsNgDxrGdCfSKW95nJXBz4joLmncoCz48S66UuWhhvBpyl5cx9mmKS8Y3vO3BjxAx7FiA7Fr2Y+x7FwMWhFWckbEae0XQMsWyDC4pBJxoEgGv2MXecoVyGTQIUlbGwp5uIK/oRAka1IsjzjnuEIQYgPedzyyzIPcEdlQFeXV/En3y5CjgBlH+EIlEbyeQjMBNpPYxmU9oXgSTe72MctcXoLr2MQT+zHuZrHBPDklZgkVLtAYjJMG/PwQynHP/NOY3lCOcE9jBv00NQl2rEtHruyIkh6Z4sROo1gfpGywJqKuxGwC5RIXCzAYJpLcKZV9XRtl20XRF9d42q6mPjGU+DPw/VA2sDT1+Gf0rQtYLBK3+JoVij475b5lixvEC/VJTxTj2KVYxDsFWFE7UfQ3T906mDGbR2ITOfYSUWuC0eqlpCnZ/bZQTjfFHdgTUXRAB/vzKLJu7rEHuxxFN7TaDRRUuwmR5BZ4hg1nLUM+w67tcCb349kvbo9tLAphFVEuxmwEQUPDI4GRRsAZZIXaXVAnf4Gd61V40D/4J77DhigKlOCCzDMGRXGwOBzQG2jEyDp/DGXTy7UNJBQpixT+HXz2Ebtdy171yn2mp5/uGHDvGCmgaMPi1flP2fgVvUX1q2sP5hoVMjczajpKJaonbmvczp1VoZGsXAcrCPgJ3BZ8R3nKE/L7Yo07uYeprs25KHAUMXzjD9CGdcPcReQbllKEUPUsWX6y2m6c27C+VVhbc7kzFr4LQ+YTBeTGu8MMiBaMKdUWKkkLKY//5f/k+f+Mxnq//5BL7DJ/C5cb/Dl/b5kT+fwMcT+C//4X963HtkrXsg6lzf5/hG0jAgKkEEFJkAlhSiyHBhd7RlbC2sAzp3QnTOICi9qmgaSX7PQsv6i8aVIlIT/yyOKkACpDgWdMkQIs35mBeBjWtPgNZzFExuYYZZLpRRwjgIEl0Jg0KuiuwRkBSGAQROAEdYfBkkY2I8TD4prZl4DKsuvcGSEWCSOylZ1GBM7gH2SDBuKCJrgUwlz4BCeNAZyENDDMsuJbGAAgnOUXcTBoNUqtSjEf9aJvUUxUrkYALDiDjZXdTq1LLVju9qJunASKQp9/Pp1UaRj/F/KI9Spk5TWK360BEahOSoKy6CpeAmy7jFt/t7PMbZaT4yMTzVYADBJElvyQRTkboB6iI/RwoJuAsLjWJ/Xqa4YAWx1zKOnp5hOO7RXW5O32kWeJ80KKY8ZxyXEkyedwuvQC9Q6j2m9Mm+5X3INBCEhRGEzBCU+vROw1YBQLDt4wl/Nl8wnrfJJ2hgxvQ0CksC67wH2TE0+CmfQ77Gdytodssi7o97/nmKUAG2I7Zp8nM0mv7TEI3xw+0iw+n+mOP9gYyfAIyPMIhMZUUWr/SL5owAlWlSrgiTCEAPgEsJOsU8NfyHRyJsKbxmsZIQmEPan0nqHcxuwm8AtW00kzGSgVemu6VEFFAG1qB/P+X+agJ1TXAZ4BjAuN5ulwxgofHwYbNHYQ9no09a+wXmNKgwkjUTwD8ko0VUBEV1WFjseq5h+8E7x9eL7z0BkMDioakjCXmhUa2VFJLpDUhYH8jUAGsA2FNKDtgm30WQieZm8s/pVYu/mkyTZMTw/pThKZEF0+aUgVnNvgCwo+HjuaScFZAayezb+NBzEZRRTzv+HwPd8H1LswqaMYAG1aAwTapaUANAm3VFM89nwNP5w29XBvLpn2z4ygJjhf2ZQC6DEhprZXvuBfbirLwdFppAmsOcZKXuBBrNW/opIp+EpYSMWJCaEEFYglO0/H0lDHQAjTwvnnpS6GEktTEfSEUBijmXADbTgBFQeAG8JAywX6K/cTbyHWH+8hzTpoH99/b6HsNjCDxqr1UXL/01ui9tkLmdSc5LrAxCJpYSn3A1GVnmtO8zU5ZNTdfbMNcpLCvY7vpp7Gv018Z/v3PWrEhZWy1RANQAzlkfsFxpmqcZgCJ9kP2P5tb4R9LgglwXMqo430itbopLtBfur8Qph/sS4/Qaw/qIvbrEsjbx+9//FI87TOS0iABoMLyGP0DTLXOM84ymHFuGDNzJALozSE3WWBFkgr10Zfzpb55jGb8q179cLzIXue9QLXy9v3oe9PgCM2wCUOthjXN+nN+PEBzwR4Y1WKNsMOSgXc/+3oXhBH+ec2/fZZLCZAWoY2u/vY/xNqzx+j6lRzRvX89sfn2P2+0SdQNYAKMzGY9Vy13Qa1XzMdDjPfd9FV++XOOlf4od2TrrvCzjPo0x3Kf49ss97tM97zFATL1+p1gIBdqwXcFrtoovTzDMm/TWZh9MOegYy82AOXw6Jynv7OMq/oO/9yt91VkHMMhAJWDxaWXC9+cfjiBBLxig7M/CtXMj8FJWWrYlaTvBgIm9XwhoUTPMx+yaYaBEsjdnGOxThmUAkixTACbvCGxTBF6oPbBBWWKWpIzH9RYIMDrsODjH+1rrClUPnIl6IadiAcsaQK0MmoJpzjpjyIq/dIb6MaBjsEFpQtAdwwkASCTT3PmsyZm7XfkMNQWDv2T3MiTtu1QvYPEA+AajGuYicCI+0YRn6hFctg76tIqBzT8D/STzD/YzUm5AnKrkXmd42MTbgM8n9gy7gXMXpM4MZQHn50fuCEA1/D/x7e6K+PLSG/gomMcYxiws7l7h8Az0ol7wviS5fo9xHA3tqrGAKPGinQQW8fRHms3A1FqMz0tAIMGSMKa1T+JywOYJkBWgf4oZT88x60B+P5okFCYM0xhKAfbhd61vMQM4rIh5TwKUZ/woIUbuM4Y15+A9+Yzx8nyLtu6jba56oSLphkggyIXNFPUkAL/qgTIe85CWAyjz5yNahs0giTOs64gZu5+miF7P5zIW/F77cKjAO5NBzN3ZnEx3FBcZU5B3GPURShFqSgbI1AisDZimWgoVMWwMFrqY1ynap7TE6nBSNwxsN2CKOpiRFuc99eDOEH9vJAWUzRYlHv7YFByojQhUYw8RtEhQQfrxarEhIF5Gw8Bcb3jO6CJu9cWfR7CXSgbOI7xE2YOQGqjjqPTZyswkHXw17iXtK1hnG8OhItaGOgErhdVQMH1g8cimCsWa4PRFnrh6YEVrjZM9zwbbnbtEZn0RfdWd4XkMHdjz2KTscQcUZoBv3c265RxPn+l5v7u2QbtVxfDkUIRpDQDpnboUC4pDwBylCF73KAY4L2GebtUaa1Nqv8NNinqNChNIV1Z3yYASAkmjOoB7Y2WASa+BrRpG36aYsQc5g+f4X//mbz7xmc9W//MJfIdP4HPjfocv7fMjfz6BjyfwX//uPzuWDgC0iXqtY1zf4m9//nfaALSXNuqyd/KMVA4BNU0zvnWokZji2sADZgC0GGyNkInQkwxVtSHCgxH/PdAjPSt19NIHTn83JcgRNd5GgK/rGj/88BK3l2v6HVK046WEPI+iouDn4WOK7x6gFEUzwGATF6R9BjAgkUvvOCWIO95uU7IFkfniN2hYTyMzkSRYJsnVUlisAG5gQv+hbjU2hGm2ydFJRzmWRfmmYM82xwMzeiXfmHph5p+p8tiiMXEnvbrpke0C/l71raOAJ05k00PxEWVBEjENdQIjsAUpmfggptwrUcT7iq+X7E3ex4WgsQYPKCSnZczzJLv1cacBQ4bWRNkAjmcgEEA1IC6NgngVWmJSynmmMKeYzhMaQoG34BlVGahEmm7TA3qscXt6kpHGs5UABxDE5yQYQqRYGnIE6fAUsmeDSpNrajnsEmRQMreSNSLDQxYyz2WPB4Bgg88uL5XPjV8jbwMwPRtkxYCmWp8MiQ9mAYwRAyfa2JjqF2W83u8xDEO0JEXjibtPAtjIHb/UrSBAfUn20rFW8faY4itgLEA6kmYMA9kuesKuMZUkY8MiSDbtaPhvDg74fk3VxXAfo+uaDIk4s7dgx/ha2wSVNcY1mEMOY0rseReAq/QdeGkJvEh3NlF3txkEZEHaS+O6Ru/wIAxJW5BBwoCASbyN0eNByKCCJ4uEjLRuQPZrqycZDEGsPWjEzKdBrioIzHqnoccTDqZXDk5gaA/rZPOFxxibGDBEMxBAGN7+hIQPtjOMaVoJwLY57TD0dIN5ooOvTAy9cPU8NLNaT8AM+cJHk8aCc2VWHoc0V+sBQz1qWZ4AUvirvi1jvC33ZNrtp7EpPrwQSpnjZJqbzFPY68o0awY/fMKUoxqGwpoUFOBZ5DkFmAWrCMsLfhfADHsIJg5nIEODFTBzGOPCmdGFjKOPkDmY0YBhMFH0Hyb5e13j9fU9LksX0zC4l7uXL3GpMpSp4PxDBg/QIijDMljjApOUs0xPYkL6KgE32E0Me5DBwsx8fyPY5yH4dX35EiuhPfgD8ywbwArwSkCZNr7gTUgg2niPFYBJyTzWJ4B1R7y+DnF/J0iPs27zDCWRvpMNlUOk643QMFrMRTWAQWUCoglQM7TjLN63QZsUPB1h88nuszWlGWVv7dqfLDD0ASdazs+UGF865NKZZDfgEa6EFcZUa+AT90UdFz0hx/Vb3JdHTHMT07jHt5++Kn2ncVeKrX8t8vDTc5Gm9+MOY43q/cc5mfeb9jKcEiSV72u8PNfxm18/xctTE3XH91qjbV9kGmE7sMHsA4wCMNzw7bzZNhNlZCq8SdXywFMmi33LxuCH/YYEfYn7Y4i+6/Qlhwk6j6ODA3dc1Xj3+Geij1++PeLbffQ7AAwIugGUlUv86scnrX4M8Dk9zQ3vM3F+8rvBgv7tDz+aMM3+R0YMIKRKhbP5fYr/9//5uxiGSYnq8w997Mu7z1HGKvcFVjmw8MteVTbAFncaa3gq9xjehpgeDCOwZuQM6qLv6nh56vzzA2oOpN+A8ZyLBhERrDRE3Z8sWIYy1hlHtNe03QBIVW6uQkUPEt8ZbH7Xk0MEZOWwQQHokhXJf/G9kSJzPnIHAdY5lAV4B8gNQqs4mQhqY5CFPyxgKKxswsmW01sZdn0dlD5YQjAoBQBEum7N4zmyx8zAcUpkTCn2XvluqUdYa7x3njd+0dhl4GLgvbEUsQ9bDMvod71erobqOCylnmr5/SwO2N5tbMsQCx671l4wVgFqipj9dzA3SSsvPDtu1+fYazzL8WtMsOcPb9/Sr55aodziNy9PKpwmAJ7y4b11zACX6oVUryDnxx9ez1VB4lpRDGuuPrAMOv3cYWayF1i/SyoNHNpjZ7TBMMaOpo3u2uuty3u9BlYqZbxhxWDuEO8PsA32Z/rNDypvALcbAXxqHWzbGfICsKuY0LIhVQxYsYyAnSvWLhAO8euFHbkKcPPctMwxDJTzLOvHS91HX3Qxdem3u6y19Q+DpoRfU2VF0QzYSZ1b9qk24EakxuL3jdhERCpP8GvnzR3UUNUcl54hDYqg0uAjvpNHKcoIhjMEMXH+zfi7YkWV1haoP9Zi1tKnx4ZoK8kijbq/xH4wCGbNUyO0Djn5JB1e/Kz1zPI8bbCSba4awuErIL+eETE+Fgcb1H4wYxdUFeLCXFzYLx1Rjqu2Hjnn3uPGoBWlEMBgW6eHMfUs5z7ydzBCvWJbT0nOniv1A8Nc7kv3CjUQi+lUGMxllEtOpqZtUGEWfa1SrN2KaGZAdVRYWIgBnGMbgEVCDoK7A0/dynULS1xwfs41VJgnseSggX6C4Q+8VQY/qCgYYAEoMySoz1BNbTjgdsN4Tt1FI0CMSgVVFkC+Y9tYGXKcftRmb3Ee7FUygddVQgtWZFvRGpKFEoP3Kkh7NPHYp6iazvOWVVQsW/zVv/23n/jMZ6v/+QS+wyfwuXG/w5f2+ZE/n8DHE/hv/pP/6piRosD92Yt4xGt8/fomswYDdsAXAqcIarozZS3buFFbktYJvUbgElk04CDSa2RzGR6jnJ3ClQLGVM/Qg60SjAR8O5x0Z8HWyPyZMPQvi/jh9hy3pyz+ZYRmhCnZUQJcK5GpTLRJ7p0nPNtxJXWqz8+AVWuhSfFCccN0fU0Ghl5LbTaPAECAKDRBcl8A/M6Uewp22UX4YdWEu+BlREGe/m+wMfBws6iH6Umw1EbTzUQ7m2R+7mMEpJji+XaNp6cuqhbmXyf4gezQZwcMVxADOwteAjwqb4KEh/RamRuMDwoymJ6wdJKVCchtAizeeCXMDnzipnh9TDHf+c6NhR+ALkxJfExhKiFNguFLcVdT9Pr3ggplevuJtuTPhF1Js0OR3KV/3NPlRY87gFXDQSzLZ72tCH2Bqaxb7IHkLGWs9DN4qhrGIPkRUCDDmHhXSmT5NcBVfLcoQPl+mtni4UZAGRLwTsD2w7Qs/SdNAhDkhGnpszMorIsZHzc8vR537SlkuMCYhiWLBPko47lpor80UXRjes0edTyGJb6+vgsowiSFUEljLFjOu92xZki5Jc0G0kR8+WgPAE00KSiQhvJ5MrHdcCHD1XlnGeajZxusEDAEm3zW2KIs2/TisrU4188T5oa+dJlejQ8iTSoMnSdktDQ2BvwSPgfjao0nfD2RxXfp8wmDEQ8Q/LluX7q49m3UAllz1BeeM30tkAAA5i7oBXjBM6WlYM/iFwgzREsCOmbAc4ExWFnJJjvYRDBdYbwCTmALAWhMU5ZWce5JpJWHkvn0NRZ35r37fACpqnjC45S9xk5FVqvdQTZDCfAT7pbAjVJjU8JhnTZpo8B+hd0LsFmmp2TbtoYIYcPBGneXYVWifQDfmyHRB8s2WZMZUFHFE6EjH+wY5N4y6mADJ1iENyjvp2yXeOov/jvY6z5KpJucVcyctD5NexIGO8uCmyG/z83vMES4gq3p9AqQCCnjI4pLHU2XoJM+jQUgdvovy8oHhLxe9At8PF5l1w7jEvdhDghs8l70mENi38a1usSfPH+JL9c2HtsY7/MogGqTyrCJxHIGFVsTv/z0NWoY9QxgCDA6yrhcr+ltB3NqmWTaHdqOwIAD4IYZfrLPBfYYJMEgyzC5qwGBgE97/PTLa/qo4i+7FsqLq2uyv55aVA1N/PjDLbZ50rd0nNZ4v7NnwuAk3X+xU9gYwizxen+LP3x9+E5J25bnpIfrebYldyr9PPUaTgmzV9wZKMTzZXClVy/rDgBln+PHL1389tdP+k/LLofhNp9nMv6L7FPCeQhCWff4+eevfkaB9XWNrn3yf8Miq0gHPH0QWZAE5vEhLh1WLAAQk6w11ijfZZj2uC+ToTMDYYVQKosutpLBWMS7YTRgDEc8dYBwbaoavPkY4vllHMZx9jJK6LveO/jaMJRK2xCYkLAcXZZI9Ll0tXvIpO5rXxnQA9gKIPY6vmXwYMF9nWAi4AlgxVwsMd4n9zs/nmEk1kEwmcFjAE74boB1JX6up31Py9CMx9ODWCLxZ28k65qBECAZbEF3lwxnapD0zOYfzqdRFuge6zjH+/vDe44QMdYVAA9AO+A3QxXfu0+JPYYYJXlkgMdMNxnS+LOBTRqCbCKGYfT84Zm3sNwKmN7cT0WyrwFOsCo6YGjusQwM7TjsCALDgqFVKQT70tR7B53UVAxST9CRJPBpidfpLa51G1fk6Dxrg5+OGB17c/9h48NXWKOq1xhmzqQ6rs01Gc01g9I8Qy9NES9PgPatzMRpeDhABKp8wB42iKrU1kAGJEAdzO4K6486SnTrmU94hoyd9zrDCOTY3EcGluUdAsOQZ8cVxTrFboG68f0xKdN3QJ4iDe9DmKqAcPwlVKb8IrAX9g7UD3hycwZV5xomwBHlwYH//7hpa4KKiLXI+9VbGFshmNtRxAj7ctvSVqDYYywWax5qOc+tspdVzVnKwAzQfSd0tO61Vpi5C7EXIbme5yGbfvWOMxhMG6YiGgOkcv9yJmp7weBB26pcu/jWZtAUZxeBXOFQBUUL5w9/gDqH/7AfsV/Q1mLijsm6gfXF2Qv4yN2EqglkHjAzZ7xrdB15Sm2qj1DwEIhapB8oLwZQHaY34C19AAAtdSlqHcJqQVDHafOeoG5nQ/LzMzM0vaH5p1zr6Emzx/6qwWopQ8L05q1Q6rDcIUxUMQLsVrs1WQtg3USMBOpR08FS1rM4ayFAdkMkqS3150cZx3MOrXWwIIbA0GOXwDCi5szECiqfgQo73ikBkwx9IW3Ebi8iq7TMkC2XNooPVi6Aa4sFxxEXfFXPsEieCrxy1HnUcFgjeW3i33xabWGvZEDsB6te25fJDIq9AHjlNQDeZmgl5kx60mLFUO760pYT6/xwuERgGto48WSGg9Q7LYP9Iv76b/7NJz7z2ep/PoHv8Al8btzv8KV9fuTPJ/DxBP7pn/+zAwkTEnECKSiaSYoulyNeCNzQuH3KSfPWyuZq9JwDXIBlqKuVXnUUiTj8yFyyEFhiQvZrenSrhIbQgbZH3o8PKzKiOSbkwzTl+xGv22Sj9tvnH+PppYmjnC2YCBHRc82gE6QxFHqwF4s4piMe2xoDcp2IuMEOpMYj0R5JHs2hAU2w+zKlHV9OGmCAG3yRYJwclUkfStEBgGyn8BTDww45o5ZM+CBSaAKcAiQnG8vCeSYJHGYKVdoWFXSWEo9VUuoPWVY3JH4dPlM82wwsoi3Tw5WijOc2wTigqYc5QCGKjAxQItkJCu2VIp5vEbADJgHtBlNvEny3Nd6H9BgzERXDNNixsDgs5jNMgcI0/cUIzAFkmJU8UozyvCkiTVZukJKfCeRocI86Lu2LfocJptFMIDkcotiwEuBn9LI9SiwSZFXQGAI4iHYK0lGMA5ZhD4DX2HZQoOPKSqgMwFY+Q5oogNo07aeYJVRglP5CeANAGxI4GjAKZDzDtOkD8Kx7+ndZD4/HI2Wc+rqSjJtFKmm3l0ud6bV8FhJb9y3Dwt6WuJiiDU6Dz94ew5yMVXSFhmswOIjNoIR1w2OUhTGmnx8cGvbAaSWgbFJwNRmQvDklkSbIp63Fsk0xrlNMpEIvFNeZSJ6DgEJGF439YQPfmAoMC7artmj7XfZSX3YyeAAH9PlcYV5Q+CM7L+P+usatv8bt1sZTn1LuhVAjpIkMFI4WhXA8SPE+30MFumfoB4MKgLZkoLMPYZjwxBmiAKoCkPlUADtgu7J+NvbyiV75uTKQ4/m5VwpfHm1UK43lJoO6ucAUB4grtbyAyQF6IaOX70/IT90J2CAHh7UHqLuOY2zDEAPeqJdb7NgdwHKZsG/I5olz5gKgjPxcW4xMseb5A77TeAPuy94FJKZRnObcM2Ubl/oiyxEvvgKv4y1D67CaABjTx1eGckplaZ5kCK5HdDBPDLj+cmAAACAASURBVDOBDYm0ufXPFvhCF7vBedtjjlcCUAgt2Yvo6zraHu9b7FkAAR6xd9iswHoFnU1XD0g8AAhKFWkgnUnglZeJx75KbTDa+PZ4j3GZZQ+u3ybZo7/97Y/x/NLGsI/xdh9jeGhmkHtDj9xkeCYDcM7hR5TRFY1+l8qEIe2flgwyyqtaT2jAJRhBBluR4AxIjtQW5h1q1G2ML10fT10f83rE+2OJX34Z4tu3u0OP669413hWwyxs4+XlGs9PDC4Ydqzxyy9vgovjdMTeFDlkm45Y3sYMTdS3D5l3gh1aU5iqngn1rFeb4GIzbAjwnfNcoB82EFJSvIb5dzxfwKZt1RP8T//0JZ5v+QzYy1eA0K6NhbCnt/d4TEP0T73BJPx8GFAoBFCEcMryTky0x6uzw7Jg8echT4ftBTOO378Xc/qUo1qAMTbv8TqPhuAwWPAOAsQi6K7Y9KAFh/rh1sUVT9bT05O7BisEhyb8B5BC+xkGoG089xetK2SaMtxAAn7poum4C5foCHmDpT/M0fHOrpXeioYHjmPMx5QJ5BsMUc7FZF2yt6YYtOzBaoFfm0bAuUKPXZj4gFyAmYgSGPSxMWHVA8DIHmZYy7vh93BH8m5Y5zBGub8C64n0njbryXMwh2EMXnQCHlfBjw9mqoC/YZkoNxg+Ae5lSjmgn1YcdQ6Qubt5toYL4S+qkoXzo44HA81T9cGdS82gKxIEP9nJ+CIn69lgsqn2bN9qlChTXPsnwTXAf84lwHzZxATy3ZFBYzlAKA53xMNzlkRzQokAthlmjhuQDKA8KHjamrQVTM1khT53BFxx9pZxxdeYwLX6iK4DuM+gTs7zZKji6dh67zb1EkudwE+HSgjLiebDdid94Pn7ee7IrpclwVdASP58ucAQ5M8DAmJxwPChVNFBfcEpOy2L9wv+4PrScq6yDxgaOvClFmDtE4KWv4YfTIKVyWDO4SW5AQnAT+Pis4GdSW3CgBjF/AhoyPAOhQF3h9Y6aXnAMKnRZgeAmyHYxTrqwrBK5QfBqQhzMtWeASj+8jx3BuHUEfjJsz717tdxZIsaMHtCYZAKHNiZXNRKuGHAH9wF3D8oS2BD83elvQbnJhYznE1pYZL7mTvWYeKD+oThBffQGFu9RkkgE3cO3ueombD92PZUOt2qqAk7NRtujba7arlD1bIugKpc6XkyWqtxE+xrvOFBWmVoLPuN9c6+nGeIBNhgMMiA+DDnMIigSlRTLTVWEz2e2xIXsp6ptDxhToPdQBEdYajI6Am7LdaYdQujruPfOf7ynp7OwE3JDwzjCZbS8WeLqSYoFjC2jN68K3yiwXb5mZSOm+MH3gMUACzN5uKIX8Z7fOmfo5lg4ULK3WLmHZHfoNcX1kgJbnOPO2CB5brhUY7XqQ6q+XkNi0w/WlnzrAleN36qH97DB746DACoufiO6S9O+TCgAKS3osfC2qxYZNau4xBVl+GFsNlnbKSKJnq8apuU5fzrv/6/P/GZz1b/8wl8h0/gc+N+hy/t8yN/PoGPJ/C73/3lsR0AqwkizMOkXIxgoScbjS3GbbSJbI8MR8E8Xqku7EN8jZCEAVqWSDSBkXR+jLVmeo05Xjh5pomi4yZFlak/TSSAzUBY0HbEbTniDcnatsSvX34dlycaCAp0gB7Yd/uZPk7RPzs53yl8mZrjBXVOg/GaPAYkjaekWQZVglkAwNM4+vMx9Qc0JXEayLjoaJSS8UhwC6AJVXrX4yd2AlrWVwAKBMww704wQ7O1rYyFJh6pVwtoSnAPjSqTf0KJALCuUbcEoKRnnJ6t/h7AWv5sSq8M6TAVtM8kXf1fM6WewCbV2eCbGWlu0WVCNsUrfnEACI98pzYZskiRyuOtSQ1bKQc18OFkjOGVCUxI06gcDfnvGRiAoSHAEyAogVnbClPjJkDMhzAciKYZliYAp4EsmZJKMaysV2k1smeAGBhUPJNkXihlA2hjZC/4DSOTpjj9AGnKYJAa9uIDh+kE4wk5Ms0gybUZRKacXkZgsjkK5FLaNWxKcvm7+RnDBEOTJjdk61yuNZG3BumYrg3jYdrj8W2KS9fruYuU7D6sMdwzRVYpJwA0BfqBfx9/kiYP1gUNMZQFAjoUDv9RoidWfSY3K2/3lfF3JTN3WzMEA9BD/1fZusnSANxasAHQyy8L72MzTiGaLqK7HNFdm7jB0IHhAFGFYIcx2b88pweA8QA4UsWtb+PLFWsKmtoxStY7wwk9Hg/BScBKpKo2xTz7ZXeNAvQKNOKBYKJ1Mjtyf5Tp93qGfgFgsx5g8wD+80+H1yQMLZpDuFE1LFoYRSuoe+z8+7RGdpAB65fvJGhwwDxRoJng+h4GZsk8Z0/Nc7zeH7HChr9dlb3jTUjDDljCumqRz2oNUsgWgQ3EZwJYwZuYPelyMWRri509qX9iLcsbsJLPRn8FYwWwAGY8foGwaPkPz4LfJ1tZxlKZFgH8/zIjUyjImQmjmLPmRhr5GvG+b/GYHlGvWzzrf8hZlLYHsobZ+1LEMo2bvYzE8NrmwMONT9ALz0rZ9DkAQ2oNu1FG5hHLY4nx213w+/pURX2r4qdffspAu4OAHQAAgm0S0Aek5h+T0gFixjme+qeTCTnlcMB9z/oDlIFJlkMoQWbWjlJOrB5YN2u8/HCN6ljiCS9S08FJ9I749vaIr1/vNsDv0zcHGviolmUXl1sdv/nNs9JpzlHAsrfXR7y+jXGn+ed8Z3eOgH3cNTCtcjgHyp3Aah66NKkrd9/JeIONzRnkHADgxKAbGLAphU2LjNJG99pG/IO//yVu17w3kmULKPxT3Lo+rpeLgUmA05emicf7I4Z58nnRfAN4cZ893a7Ro44AiOSBwbrj/6r0t+azMgDS4sawMN4jcuwq2qen+PmX13j9+hBwxSYALQS+lNfbJZ6x98HCBwojsl3WEACW4AxsNWj4zl9ksV1hZeHHiPpk3fSPvgJuM4xo8dGEhYwKIcMGu0t6CAMwwnKDWY6KgDMQKxVk9yhMHq8Pa4hb2ytxNiqRPcNghRuIwQ8AM3cyZ5ZUfdifpZY37I8BX1rOhpN9DJDgsIQ1QMBUEIKFTcbscJfhrHlODPFgSvJ36vuYDHuZ7wDR+vrwXJZ899gEtVhklAky4j3KkIa7G4CHPazNAfdqDp1gKvNcZb0qR8ez92QGA4gvsyDhh2/6NutCHnuz6qGsn7l+l0np507zDh/3WO95f8Lgm0vuoFGgjSAl7H4MkXK4hdy5iOFtMliUb9rDmtdKYYznvo4fn1qVAPg3tg2KlUm7IKXXWFQAnOrBzvlCkCkBSzx3VC+TjD5Y+wYpygLlPfLf1BzYo7Afs+YwWI4zDwohAWoA/sMUD1REfadCiucPIKm/+EQ9hefmEdP8cN0D9mFdQ63wAC5nHwKucv9wrtatQyfWEnvKd4nHe8vepQ5lCMlabaNBVcKwEmZhETE+Hr6vAxuOmaC3VCK1sIYrPMIJVkTZUHs2MXjgLNeFoi6tP2Gvd4fifutIvauhQgK3HwybGJocAqmXrUt7JFiu+tNs+vJDFdYCgDfA8JCfgGUKAg/AST3s2aZTApIMJ2A/awRMfbPE2xw5EJ7ukgWO8ipIb2TSacjKMOe5bOL6hId3khBQbMiiB0T0fTbxeKR6CYBaK5bTXuPBOmbPnWn0DOMZ8j7mNe5zWuNQn+rTwDnfAj5W0fWtdTeEhvTMZyiNBzwKH+rAHCxDs0btBpS7DO8ZVNcit4GNyZmY0AMszmSMi7haG1I7aNIDs5RK8eC9VFotUJeqcDG0kPy4HP7AgcC/FhUOd0QBiI5yCsIEtiUlyi5+LmcvFUaeC3yHZa7jenuKZX3EhrXOWX9yrzFgozZmuI2CCSUVAZyOKs+7BUl/BvGdg0f6Jc4ang3DbjIVsPqil3IAkZ7WeW7D2oUY0ehHjTftck3lxf/5N5/A6men//kEvscn8Amsfo9v7fMzfz6B8wn8o//4z6XrzOWs5K9aqxjHSTk60iHkl7AzlbeYLg4zbFECVS1c8plij7zOAkXxMMwrPPSycDXlmuKH4Bz85bqLDAWVTEppSaDeo1vW+P371xjvQ/zqx9/Eyw806oBmmXKNt6iMtwXWxWRhYhaKFIEz3ZemHP7UfMikCiR2NGP0SyTbwuKcZhl8ACj43lHQw3JcAF5uGaJBKikFUY28UF/WLGopa2m2pm22EQTA0R+NShJWJAXplN5TsMQ+5MU0SoSZtN0l+h45a7JEAcQE5XYCRwCIaULT93OfKTTxbkqpfw2LFUCCJphwHZmiWCNksY2pP0ntDQxWAJOZJoPGZkrp6kHTS7FGI85nyMAvEPLaAKEMS6EBsGiEoUBKO+b7ZQYGCWLi4XXAoLuewT9M6TMbTO8qWL0lzXVh8AlsNif5WChQ9OL512SD4jOwkUumb91SSJLgzDNNr02ARwANmDp+PpiHSvoom1M2nmq7LHiN1dlhImbDQYALPrraEuC7ihwOa0MaKKSagJH1ERcAxZbnmn6n9M2wlmi4ZDTQ8K9j/PTTm+xkfs83PLhIeZU9OromYa3yjZQLwp7FRsFU6FaPNYp/rBlg0+EVDAOPdU04GexE07VNq7eDysYWkF7mN9LvyncinsY6UfR8xI2iv8PWoogvty5upBbLFDlTkGcavsp06bf3OYbHErdLEy99G8/XTvBekI9wOlhBBFicGwzWFL+GvNLoEBom2dYEO62x3dcELPjmAvhnYDY8bJoxQxrSP65kyNIeert2bRe9gU6wfxK8FxBHPsu5A7sYKfGyuB7xH+yxA+D3y4TEIxkAHzY0LB3Y0jBhU6ILI5nvSQPCHkWKC3BGkAcJ2oZ5neBiD/tQ5jI2E6xfzospvRABfrRvSB/KrkRDSbPL+ixlxOoVva0xkZjOoqwIg4M+U0UH6A0Acr2knBSm3gIInMxbCYM02nWZgVFN77NEug8FFUAJZmeGZMBYxdttijufZ16VMiIphW3Xt4AgeT4IG+ngwT5M0AjW6Ad7Dv85joD7+5tAAk3v07WPB2ccwDLPDogLIBG5uBTcLZhB/Ph8jcvz1fW08M9I8N2cPoOc88/PrgN+XgdwA/sINppLGlbUyYonYu12SQCrOOIZyWtH05qefVp2ACKPS/z8+jXe36ZYx/T9ffrxEtcbe8nHnQEsUcYwLPH7Xx7x088/RY/X5+Uq+1YAjC8/J0BlwrqAXFqFyLk+GZw8O5nRHJ7aPCAzBZwGjOROzD9Hs43f63/495/jej0Dr4reQeDXn/8QP1wApCKqKynSeZZ56gPqnIoBYAXAS+7KntBIAuIAT2BVNwCEGklng24jzUdC/5lWIstcxDsWD+Mse3zeYP8xkGGYsRnsdLn2Kh4A8fSJZpDDOtL/eouG+2+v/XXuFEKyBNKnBM7750v88HyNL8+9Q7mm6/NZ+i4jyhZAHTVB679TVcI6+v/Ye7Ndy/YsveubfbPW2ntHnCZJyhK2uQCpXgJuysIIjJAsQEKyEUKikWW/g+9QgY2pksBlLowQlzyUVc7K00bsvdfsO/T7xoz0M4S0KnWkypMRe681578Z4xtfg6eqQYTMwxruBD4HyhbOaABRJOArMvXlvD8cSJfrwG4AJiB7zTbg4bXdzbMWv0tk7BFqY2Y2d/w6KE0a5Qd7aNDCfQrruwEUteY6wFq7arA/wgqiNHUw14CKZsaOIw5gHDWwM+CuSmv8Yvmd4XfhbX6mih8FgOOsHDbkjkR61cjZaGyJtcx5HR6hDLGol5jIkF9kv+ycEMTKoVoAk3iMEqATOhxqs0PrCJtz18gA5wydwweZOqYtSA4n4InfgXLk0DSwplIrdOqm1IHl0bGpSXd9/9SqbSol+Dg7RHB0irx9aBmwJVcPL7An4vlUxdV3BKoBao1lHtWQGI9NDR7QfL7I1AqLGl4d9wdSdgQzDBxwNTBwBhF5tkqF7whgivrFAWfJru79rhkLEgZz9pWHPXt4X/T7qBlrAEIDuaMZBKCQsS0FYGyopnwX4YPqoThrcQmrCIOfDLZDsg1r0jUQA00D9DHs5SpEsp7nkAZO716HMDoyz0oRhnowOO/bpIRnvNe2FTCq6BcPmzbxd2z4PbDgAWw3wDXuSj4XZzPMVqd7hpczQ9kzowyfVAYXBq+/KEKWySzWumpjuGlCbACMHQqpkXsIsJhUefZHDLQ4hPmdPJ2nqnFoq2e//Cy880usDsJbfF05R6cYiiHXZ/2si+tv8hHsXYsl2LYGi3JdNaKU6nsDjr6D7AqQmTlLHW67jzNojLONms/vwPuQc4tnDvDJUBmuAjKh2efLwn2KIm6XWpB6egd+NmcLKhar6NhHYftR2hoANUcMrwjMYw9DmqDejb4GFRc1GIqyfzOMd9XKXMtWBgy5eEgBdgJw89Acimvv6VptRnActTmD5ETTgEcrz5GnjiULdhiLsqPQ9XKxzz/PzQNIxbtkqA5Bv0wzNefAdp3GUJ2ctc7EUbAT6FZIeFczrIYtDHP/yJXD/q8YHEr/+58/gNVHo/94Al/jE3gAq1/jW3t85scT+AKs/p3/wsDqlC/aKsC71CnVyxgFBCEgI6nyeeP/naLRqaM0RWupCpCKxFUXyzBK8T5d1FxuNl83i8DWW4ulzRUgihIDKjbjxzgfEJZadEOqOesv//Xv9Xy96dvvvnPgDYVTXhgpVAGLYUXSRhNPA5/685DsTuHtoAqKPkvFYbwlDs8y8Emx1i3+fvZMS3OHetj7DplyBhNwMzB1ta9qpaIGAI6pulto5PLCz28M6STGiRS1dHWkXAM/wPIZkdZv2opZNYUdhW1eqmgvZt7QrxgUxP8PjiPP0KnDyNEm+6cmW2GQloIRZJTCm2Y/mAtRkPpT+fMbLnWx5oAlCrYlsxce7rH8iHWv/Hdp8jsAWrPjAHUXF7N0P/YlpPjHhoCE+poGAKAtZFlIyqKfj+R4GK2wGFzW8wz3OaT0eJaNNMrh34eUcd0mA15IPrFe4DthH2CJvwFfulSKfgrXzKAezQJ/lMYp/AAprSlSkc7H9wzpJ+89WF8OTAMqp6GC1WTgm3YJdmsAfjOgIZ8NImEJqJo6uApmKY2pu3SS1Gn6j8WNFTUtcl7AeRpWQL9uXu2dSfwrvmju/unEHcaBpA223qSyOLQkhZlQtxqmVjAK+y0GBJZGA9unhT7dB3vyNmmpGjA2YUVQfMOsdqqDE9358JaWppMZXbcMOWn4kj7VuS4NyeQBrBpOX3YNW2ImZj/I4DDyvo9PAJyIZ4MhAcAJAxpLA6TBgBnmQACM2suLJs/6dTeVSKzxdoNlBFg4gaaxyHjn2BkA0BEKZzZWoVv7rPJC+jasR3i2vKPhDCFBRh2guq0WkMfDRkV+i2S0RMJ+etW6UQwgC9DGoN2KRzO+wzRrsCaR2p5S72NXD2CtXZcq8zvgECLxmXdIu8zepKiBhWyLB0tS8TkkzGN2ejVsxzqpg1YC1AgI68/hHtrg7sB7hfm2rloHmCSHfvPdt7ZBcQO4EYwB4xlDUHtWWC5LcnvJAAEwlGFKWKp6wGR2Mk0n+wUW4TzpjRRt/PTWVW3bhKclzDAH3e1mHsKYDTkuwPJkKwQIwfzaa1WoITW6BlCL8wPg727gdsXHRJe21lPb6ne/fNKnftK+LPqbf/S9fvPNk7r+3aAJUkz8mbtx0NzPuveDfv786uHW9enZLOe8aM00BMgL6wusVHb/XdYzwy7k500NY2tVU6WqEA24YSZMh2e7q+tW/frDuwd3gBnNlRRz28mGdzKgNUtnZZCU6pdff7D/4S+vdzeigI2APuz//kuCt8OqAOeiGWePAdaZdWn3A1jNsFUBVoPFBJjBL6qyWtii/tFfu+pyiTRv2PUAQ6yp756f/PP6Fe/RAPHMIYRMjJd5VhlAZyBhRbmtCmA5h58vAGPRot4IxvqOrLlq/F0BRB33tSBFlQOfFu9xAAO8QBmQxtpE8gtwD9gBSL0vm7phwjjT96NjYvbcqg6GYCkDMo7pydw4ZVWql6da33/zpLzEp/WLPQ53Eh6n4S+dc2atsLoD6OmxYJhIpEdOX1ouzcAv/NAzvU+Dz3C8Ue0yxKDJ6eMoFFId4+wBp302eU+AaVgpMNQymx8GPKc7ZwV3G2xNbFD4RoM9adnd3OWWHnO+eF/F3e3hJL6a9mLGUxppM5/XB7vB1SapInTKcmZ8gHlfDPZgoDtdzr6k7Pva3uiVBzqjh3cMORhG8j5hXhriMmCCD+42f1EDcEbWJ1DGuRI1TZbV4QtscJZJ8qapw/IBr1qCqjjrEl1TWJWnDznAMAoXD6XZHASm6RwApa5Jvr9ePewB3LZ3KrDVvpgNy/Nd18YBlEW6GJznHGbNtcjpUSGkyMPxv8w0r7yLGFQwLB56/Ho313cAq7uDoFA68PkLA6wMoUqsXkpYhEV4u4oBwagen95p8pkOeAWCzWCN5zYes+2psCJgrw72/s4MpBm0TWTwzoMRiwaAUbE9MhTuoTIbArCQ66xhyMtwnf8O2Eeol5ObYqDOQNDnM2e8a1kAUQKIAOlgTc/qALKfC1Vba7sp3/8cHBN1FpNhpPi83xMEDePYOGO446w+cRqV901eZx74rXvURtTHBKOh5jLD08MZ1BJGrE+PelQSuUYUJti0TFgxrB7c+tfZGgLAcrUdi2txVAfrouen56iPAH3LiN3CeuLt9U1NVRpwBRymvoJgm23UC/hwz15nDHAJburHXn3fKS8Yhk1+L3VBHBY1QW47rNrexann/Aw6qLl8uGPBwWPfZis2qJ+wN2FwQK4AgKkDL/EhPtVvE/cwbFsrdxhWJBrYntrVMEDBruj8D77OAKsMYrGwMKveyZ6ZQ9xifBEKDupp7lgH0X7Zr9j00P9M1Bewo4PtTIAUwHLtQepoCxo7lxEWOnEOtkrNliYosjHpxH7WnJF+LmddCuGdoSgD9ANP7s0BmJAY8F+FneyBQnYGvBJihU8vFg5W9PH3CKRjUJbon/35nz3wmUen/3gCX+ETeGzcr/ClPT7y4wl8eQL/yX/6n9HOKbPMhkJktGx0W0ghJyYXSRjKnFJDARMs2EtIYmHftXkTpv0AkSuSJ1guiwE3pMB4WuX4diHBK5Dxgj9Gk8D/ZsDKQQ3UlLOGadCv771Txl9enu1fZbacZjej+Q7LD2CVomWxNN7gCYwV5IE0lsb9kGOubpZymBxVqmEfDF5CVyTkia6RsJSqICgD9hkgK2wdCupat6pUXQdAh4SRhiAnOGvrHZhFV4dvnNOszZrA2J4GHUkWjLvFfx5LhYKCqMjUXJ8jZdzhsnwf8OiQSMP0IqgG6GfA19KsKhq4aA4oYG1JYJns5qRTzYTTEIgFE2wyoGgp44a/bQBEDd62hBAANFNMw85yqAfMq8Vm+QZGKGRJKMW/C1kb0kLkXzADTskWhT8hK+avFqVZzSU+t7ANoiq1RBD/QEOgMHQsCQsZfoV/oBm2EV6GHNsyziP8MfGew2cKX1H0g/S2DiyyVUWAHIAfZpCdjZZRsS/BSe5NKERDEu20WdbnaSlAA0rH4sackAOkvDCSADjaSyQwE58A+LEDoAGmzipavC3lhpF1BeBB8Mhg8PAMmWINMkWg2Uc+SKBSP6uhqc1aTXjdFdLTpVF7puMCcMOMhMlJ/4Xv60+vg/oBwCZ1I8J63B2iAigAkAAgmjvF+I1woP6uqqr8DgHCAa0BQKsmD9kdTDdYpAaUMy3LaCsA0tFJ2n1+bs0mAX6FkQ6jhdUEyOZ/x3+Qp8H8LjZVNP8HIDyN9KyRgKM91/29M9sdqXVeA7AcmntYhp2WY1ObNrpmlS7XyvYaPCo+qGWO2C7YOy0GI2Y3ATzAUHZwDIOPQxnrg4AbNpwZfrCswnaC8Diek70CLeNEFhtBUoTg8NKxC1nS3Y004KvD0M6wJe9hA5iJGc1rPpsln+4ARammuTPbmyfSwBCBvgUAihcrjDjeC403ftXjoKHDjoTvAahRq25gHiJvDwk+cn6fKw4OmtWWpS43BkfBwl6Q8+LxjN2Gpxl4s2JzwXnAEGnT/a2PsJJk1+1SR8CLg2QiZAP5pUPEeJZOfefcphE+WdM1DGiGaGdqO0DWAqsxmHgttgKwR5NdP3WD/vUv71ruo/7av/2tvvv2RdO90+VW6uVaew0DyhNgyNCFdf3z65vehsH+uYS4AbLdx9lSVaS1PL8WsJxwprJR1Vb6+PFq2S6wGt7H4EJLRmgd4PZmD+ppIvgQtvRmJibAG82/3Z7zXPd7p+lOQBe+kbXuY2c7Af58UUtVDVCX6tOnu4dzDley3UOwkhgN0Z4Hhg/IEU29hxr2SA7vWv4SQSeXOtFf/xvfKbecmwFArQnwCEkrQOJ8ps7jx0iA0zIrR7ngwBHAnMPDRjP/2DdjB2HRQBvs9KPGsxs1Bt7csDrrk4VHOBjM9Fqf3zq9jrN++vRm0AZpOIAfYLsl5g3hSgEYEPDjtQsA5cEEAzxAL5KjarOnD/WnvURlsP/jx1bffIPqgp9LKvs5SAT4OBm1MC4DuKT5j/A3hjlDP2gex/gsACiAqOxLwDjbhx9majFm5NmYnQvAcw4USZE30gTIjnUFbEjuXjNcg+WHGgKfSdYuYCusxSWBRTdZ/otKgPONzecsOy5fGMMLzxZ3+Hiv3Cv2QTyDLS3Z53OZORnAS/gLA0QCDAHIbtpyvNQjgR0gNnxaCeYEM4IByLkw+7xin9r6h5rCYyH+DGsSTxHOe1h0s+oM/2AGxDE0CH/uVdOdwcGg+9zbKxlwnzdCPhAhhiiOgKEpKGqY4FdAN94HgHWphrCrA1AxU4PNAqGNsO8G8+dsncAdzu81g9qKjdPHFPOGE+TF/GcncA8W9RlsuC8oSyLtHHk8GxgmI+dPcmDFw3kGKLRZKQLYzZlV5AwrEvXToW5AgTQa9KOGBO54WAAAIABJREFU4J6m7mQwMQEuHrxl6sJcI0g7w3MrquJsAzxjfc/pFL6avsPwLo1hTJ4ygLYgBrMlh7UVOUz/eFfctTN2Gmnct5ZfY8sAgZvh8lbZC5xKiNOSu1INIoZW8FiDzRzhkgy08LL1eIJ1neGVz11OMcMwi9sWX3Xw18OsfajBKLlggNsWxCqgsP5xUOAcvvv8CE4qzi/AVHtK8+cPfOBXn7vcF/M+ui6GlEANRPBfZQ98KJKr6gv2E5n9mH135rUVR4SbHuvkYDjWK088wfN9zjQk+GtTY2dqc2oIFCazpmkyw9N3F5+VehBLguSiPCnUYiXB4II6pcB7nr1+Wm2hEqH+3LM/3HNme3Pm2bderjGauvU5S+4DdSwDffY2dUCE2oXtw8Y5e2ShxqJu9dA2BgRWuQDYX7hzYXhHHoR9S52fcAbeAeSaIUo1gQUV4a/4U2MpxnlHPVu4Nkt3GML8w5AsBlL8bu9v+gVqq4KzhhfH72Pf4NntWY22HdsXIGtQYe7J2XU2kyabYNlL3X4/Qaxw2Bk1HnV/pprBBqqEQvpf/rd/9sBnHq3+4wl8hU/gsXG/wpf2+MiPJ/DlCfzJ3/67B2n0NNbIGhPCALLZRSVYBP4/yF6LrXJ6Jn5lACIVQSrha68V6RD+RgtyLBpDZD+NJ9qWyhKcQuJ1HeEzTlvOIoyFlE1PqknbPmb1/d0eiOlSq722Dq8JIUwUhF8aK0txJgoqaaJYQfLkVFTYDPh1At4SUoCkFJYJ4N3oZielwE8yy6jwYyVgGP87mlGAG1KG9iPTS9XoSkpuTeEFyAmoGRP1fZ7C7xRWyOk1BXvIxa51tnR+pIqmujY0dYfKprZ3E8W5ff72TTU0JJtmRWIxABTAIem9fT+oP+4uupOkcLo16fSY5CM5AoBE8m7GB76aVWaPVwrxGRDFckcAO5deBslgLI2Anw6nopE+03eRQcFWwWLB4DfSPJpGwqB4RQRYwNwlTIHFEv5OgH94U1rVy7/Hl3Pid2/26tugjpnxQRO8GFgqq/BVjECYSEQnwMQMtFOWi0wX4MMyNGRStDArgQk0vmearMHxCAagpHbje0pTAdpp0q37JKBMtdaUJm0M8It3hyQMT09bPaQqm9YJsDSE2BG48YSYmRF4QbMZTAAYH4RhwMKEgYdnLym8gX8H6+V6I6Rl1/A26NYit67N1KNDQ3ZfGX/dNOLHNx4qNhpc9temd6fax/PhedHY41984Ll44C+JryiBcYe6dXEKNUAIEvOacDhsNtZdZYWVR7BSHGxsNI8CfdE7jKBZTpQ2K5l0cv4BlJ8CvAgjQprBXGXBQIX9wd8hnbz084ahAbMUj8dhnLymAcJpJAhoeH0d9Je/+ys33R8uL3ommKWE50mTBlkO0JQmLJpBWLV8dthEBHAhkcWfjmEMy8tBHjBwTQmJwYDXGcMCnyEMH2hOEeCdfncn8eyAvWOfxcxMI9YBLMLwZAXMCN9DQH3krOx1hjqsaZiSMNSKMhhE2bpbXj1aNoy9RGJmYAS6s6iRA0fI15ZMDqagaZr4sHuucRgj8Rt2HMzCJNETwGsFeAgzij0fDGyHBDnohMGXWzU/W/brDLg/wVrG8y0S0A0O8acAy1nEVoCaVq9lWLRPm9oqt+wYNv+649cXrhPTOeRJON+TRB/rUk8XGI2jWTNdt+v+qTNTtawyffPho263S/huEhSULW6kadL5xZyrhO8BsP7w+T38OFVrfFvVfx5Ulolut0a//e2/pWEctCajrk+VmbpmR0+Ay4TGsf8jJAcWIHQnWKHDHB6LvBdsS2BRej+Mg8PiOCuwqfnc9wahYQOx35G1so9/+fyqGWbr6VcX1g8AaLEXWBdfAoucIg2TH7DEDDDzKR3y+HTJ9eEjdwWS4dR2BeWtMUv7d//q92ryq5lgABgw8ziX79Nd8zDrm5fvuC7t8wgYQSgJoGSLl2NeqeMu2BjkcdaygFmxuWXceMv2y6LhvuvtrdPne6+Xjx+8fzhhAMwupH5z13LXlVWwHBfW702f7qN++vlV/TBrBAiC8UZ4pcEARmNInytd61K//e3NsmirBWCZG3yFFQsYEWCWfy/DMDOHYeUm9l0cx97nhBl77H02s1Ph8TPEczE36yuy8QB5Q43AP5ZLLwDQdm4PZjG/AxsB2wIx2AiLB4ALpOz4Nnv5HGeYFWcYQyo8zef4HFsZFioMNl37GHUk0KkKoB45OAw989KDaUy9w93SzZMBHlu92PIoWLb2qkxW1WlpwGXeZv9e6p1x2dX3YedBjRTALEy3+F2AtIDc7HGkw5z3FT+HoQoBeSu1FIOxQVqgn3JXDw4X5Dtc7V0fHtoQkdkvKJDwjrw+A9z1SrEhge1sBYj0ob3ouWlVXHHyDR9YAi8ZnHM2AnoX3CN4bcBUXAnaQhvjDHtN413C9sKDk/D83I48ktSPJRQbMO3srT4rgT2cB7vRjHrW+znQw3fVA4s91wRYKwA46jqGMAx+dw1Yu3A32tM/6gf+DNsiBCwRiMiz3PpT2ZLx52ddAY8BzQ+GQOi8ua4zlQbCGUZiScNACgUJ4ZlYA8A+DlUQawIvVZYJA218DBjawiIFSObsJkCsLmufH4D8dkzFS94+8fgVo43ftWSVDsuAViscUE3MgPR81xSPdDxc2XsQFA7d7+9WUxD0SO26zahbuJpOix7Yk3ibAlbDgOdeYS+A1pErMMEsDWunJEcBxt3Lz951eWk99F+GXWuxqVzPYLKktsWL30FZ23KGwTsQaDZn6o/ebFL8fRuAfew6fLZwbkRdBymhrWufLQuL6fR9hkTA90sKfK035zJ82fusK8Ba/jsDIQBnBtZnxJ5bF7yEKVGwzDpsU2Wxkw4AWdbKyah2WKuH3RGWaisFW4eBTWJnEHkIDNKiQqbOyoT5QM6LpsYwU9mxXQ4ThYRCTwMTmA+V42fBQNZ+WJwDnFJYu0AkwVILBJ+WgOeCd38M6zxgOti7KDi4uxlY1babAVjdsU8IukvkENDfsMgJ04Oc4Lsaljr3VygJW4YgBWfNqD/9J//8gc88Wv3HE/gKn8Bj436FL+3xkR9P4MsT+A/+5D869mxU6aYtQhMo6GlOCPKYAGwIW0lqMwswi5/xhEp2y0iLshblloMeACBgaVE002wliP32YDw5V5Si0hwHZXURfkuWw0sD8jaaDVKP31Yla63Lh0uEKVD8UHRa7ofU3I5CqtPCvoMEIDAlp+LFQ7Mj/MBIkiMsTi1tSG5EgAap9Xg13p5UAxAy8ychtUD2RoMOM0OqaUjr0l6QBATgs0ixaCn0MGuHVUrDgDTUuTF4LgVLNDONIJrDtiIY6QRvU9J4UzcC/B/Plsk5z9NemU5Uj+ReWKvIlSazpSg0YXNSsQLyRKiRPZ/4DmfKcJZQ9AXjBnCORNScijLyP/zuevsCAKTDXqLBCLP7Q0hVYenBiisCyCoiEISAC/6JIJeQlgPRkRSNPYIllg7jSbSRXgxrgvp1wVfqC7cprBrwzMSLlkfpRhzMh8aSxthJxOGra6ks79prxlVzgHB+t/z/vNtg7xl8P+X6SMvxCON5Id2GtUfDQxgMaxC21g67EfDArFzYtxT5SNuRfk9ek/zuBgDK4DdNe4BPi5uEYMw5afz9ru7euZlH2kvRS5ALgBzfpa5oAlu/SydME5bklweLCR865KQEarC3NvVIlfHpMhOSgULpRHXAR9gZJnr6GUl3aHGA9Gd4A8Cq7f/4/HluwJSGl2aMtWLLBwYYy6pxxVcs2A4w5kikZw+Nd3x2IwQNsD8n5d0gO6BxePk5wXmHtTuY9UNHD6uQZ02DAvuMpu3+TrL83WzspuQMiaR6xLrrEVYEMLaw7eCsgdVxTEukN1eZhzYVsDQsQP5sHhYByBS932DJuFkOIoelejBJEiTQtT+Hg2DMxA0vU5N07Jl5WLprf1/eL+w4WC8MX/gWZ/ZTKL7xxoMNyXNHdojsDy9C2KDB9n1qYT0FsGqW2hmKAxgIExJGLezI9/dBw1unaRi0A5oSoocsH0bdhbY1pM0A4/hBX07LAtaarTXweGPPw6bdcvUMMpwmHnLwaASZ68zhmQegRsOZJwFEsp+zXdeyCfDzlKP2MP4IBoHVlya6lrk+NqU+vLTeI3g/AsjxrMdlsHychjNDCslgJgVgH7VjvcDgC8Aqzx2ehGXGz59HvXWdqrpRW7QOIoRdR4OaIXWk2cw223KYgW0FMzuOuwiGaID+XY9RYxlejvZ0hkEIGM+dclV3h3G+GrQtCp79rvt90S+/vsVArYjwEM7at/6ucQGoLs0o/vmXX859GvYwAE3sAYAHQFUGaQ4WofnP8IZMdS0KXepct2cAKNj2qd7eRt0AiIsA/1AWM1AiIA+fTBp97AQY8EA7g+l6a68G0AhfCoPn3aB6UVeW+GNxYI9x2OSw8UHx8cPcYNHTwDMkItyOcB0A9k11UQYAi0+2w/Y2jTr0+dc3vb2O6mdkqJW2hfC/Qxte0ParxKeaQWH4UF4vuZ6f+LkBPAAA+5njIEgYiyesAVJaNv2H8CC8XrEsIMiKMKPRLO5pG9RkvAuGVomBPs6eDXsfG5d+EebCgoa+HcAnQMuEjQ3sbc43/IEHLDq4O9i/JxTBUCTlvmOwwSwlQl4AD2H0AfySGO4BoF1O4JwFWItlAEPKCJeKn2fJb0SnexBCEA52B3xnhyJic1NhYcEZhc2BXbljr8HgLhIN2KRM3I3I4hkyMngFRI8agMEligW7CwFwkaXonwQwy5IJthpsTeqjFQuFZdDMWvSACmAzrHHGVZqm0YqEW1GrqCJ9vm1aqy1YCzA8AWPrSyk1sPAZHOdmrbJeA3YmYDDWDzMavC/hV2J9Ymn/DKv00DFP9somRAelzJRgcTOrhuuK3Q/DT5uGBzubc5djhvsfFiNrzCAW72NmoGEDI6+ZL0N/wNu3YYx7wqNigviCJenwL+wSwCphKnKWrHzDaFGxMkDJAPhNsCU+9ICSmDM7RJGVQWBpjgUU3xPtD0zwCP7kzAfsZ+hBXWUQEgqo667Tez6bwoaJgQKMXVQvePnjV3/aroa1g9S5PsFjHmXP4u/aLxzahAyurjk97LV/O2cKdjuTawzO/z0pNeENitftyhkKThzWCE6QRz3DVY8/KfcTvvU9+6ewDRXri3XFmV614Ru89LCu2UOL71zA6RnLLfxjXXEH0MzwArsDWxNoVdXUuhaN/c8ZCLHyOf8ZmuYV/rvUMWyyCMV1mKkDLnfsm215U/K5AaP9/E7Gqp8VZwrPH4sgF4peKwDg9lYF1HZgaaIM4JZnSv2bMtDnfmI/hb8xoaq2WomlFnuPNW4gFLJIECjihacqfJYxho5hLOAoZw93gQNH6WSQ82M9BrDKOUVdjl0JJIsdBnKE3CUl+ztqQseOeVoYtl226eE8NSu1UonfM5Zg1KsM8vJgLQOws67tzcxAy8MbrDzoT/iMMHJj8F5lpf7xn/6vD3zm0eo/nsBX+AQeG/crfGmPj/x4Al+ewN/6j//W0e+DpeKNrgZbIo0hAjtgMNnLiUm4g6YcTW5mBKw7GEIAa7YPSCpN/ap1xGcIWVekm2I+X6dVBMhYIiMDi4TE0FxR+CHxurtkP7R/WiLBtDplvwRl0ZzBWFoWT9rt/3mmJ5fXmz7/+qoU5so82fcJ1gZyafTphAIBztLEO0Ec6RDF7vXqxp8mGWCTsuapurlBgC9BwemGheRw+05FWBQw8T6uWnpYfzBikFzhY4rcLjMgDevNTEEYl8iXyzC6J6H+Ka/M2HERz2QeMNtBTJRcwYAAyMGvchko5COYwzJkezfB3oL56xxVg4ywH+j7kOAaKIThgrzOwTGRSo+EcNkXF7mED8Ag8ZQdxu26ukgGoKEwrA48cE92oH1dYXhFwi9gDQy7hneAlJtE29zOqG4oYDytNL0ggAQbbLkbawpgs1AJxDoDLszEA7yzj20AjS6gCawBPGDNOEAmGnMDk5aOsq5oJYLNCUhmNk4aoLuTqDvSVhMzH6mLMwc1YAUBm4CwI4CfM8QI61Lqabxul8kABo1y3RQqYBmytiiyWbt4xgF6rqn9h3/+6WeDdxTArN/r7aa8ACQEJyE9flWR12ZjEnJlXzPAJPACau0QKtqn1WE20EL3eP/8Tlgmtdl4MI6R9W9mZyCDBQg7MiSWAWTB7GFvmNkEAGhGYjR5AEWw1lj//TxZ0liyBtMsGNSgEgAswxZMGUIRDK6ztgBcYMzU9kkFmLRf27K4+aPJRuEZ9OY4QjLvi/gzOd+3wPuSQDfW22GWHOw92FHwYABAaCCme+/12jwxWAn/PAYgdUUwzmGAcpwiBIR1QVOEZyR9MqcVLFZYSySUE3LBfrXVBM8DWSdADpw/AN6Nk4Lnc8qaaZJodKz5xYoCf2Y8IfGVhpnGGkbOWsQeBQyC5VYXulwvBkthubaE+zh5fdM+Z2a2clbEFCEk5HxmGjVYz2PXKVlXvfzmoxmCsI5Ze/YLtp9kABj4DpvpUzEEWy2h95oxmA7ji79ba14HDWNnaT0DAlxO2R8dgyjksrdcN3xNkU3OswMDP3V3vQ29aiSFbauPt6u+uVZ6ebnY05PGF+CDfW1Zpj1fU+VlY6A5ssQnn02gVeb4cIbth8HLT2+Tfvj1R91enix7hwUH83ZaBjNRkyX1uqJBTyvYv4RZhW8mzEc6VTxBBxh1vEGDaMiJE708P+vp8qzf/+5HTayNmnMegGZ1yNdwn9TZd9REtUhP31O9db3Dt7ibbk9P+uGnnzQC3LmBhUV4JnKbEbc4TInbwYHtAOKsyyTTpUocXHW5VAY51xFW+RnYB0szLwyWmEk1AR5teu/fdX2++eyo011vnz4LhlV9Cx/ul8tH7+cY2eHJyzofVVwKjYQkAYxwLsAizWF1Z2aHcUlZ1k+gHVLVLNV96G3DwBnu5wdzM+HZ71rG1WniHJIw8IqqMSMf720CDqsSr+ZE12vuuwwpOUx65nO8d8uQ7bcRbCr+Dwmrr5YEtntpZjuWIe3l4mdK0EuFgNbTu8yfxx7Np8cnFkCAxPZJ5oyEeAe4zF48mfSUIrw3wGL+MYuVc9iBR5P2AtkujLPDAA+gA77TSz/6nBkBMQ+A7wBH+SzUNU2LTJrzg8/FUsaXk7MbH+HwY7YhyGmJxFD33r0rY+BEmFCyqAEQy2L4xNBx3xlawk7LNGGx4uy/AP7CnoBBKIM1vFpTlPJKtlm3tFWGxzNp4y3Bl1gcDXr/lVAhaZtmVbdWaY3yptTUwaDf/buG6d3Bat+/fFCJ90yW69pcVCWZJnuYAhLhK483eKILtZzrBOm+4He5qs4LtfZ9ZBAFCDVbebFizYA/PHc27MjpXZey0bIWZ/3Vu1pidM55gC8xgYFpXjn4k/vPoK19Prk3pXGezLp0mChDcw+IsAJJrXyZ+kVv97uBdu7aAgYy0PqONVSEOwJ4UcdQt4KEUUtZ7g9oRY1Q5LY+gF0fyqEADwnXK/LGYBtzaNYeYVqEc7ne4gZ0WBJ3hbQMDMDxx+FncQaUVkQxYODPGOR16ihy9zRsooyOM2Tpww7ChzZnGWckXrXIyVMtc6e8TM0+tCdp2fgzRN2G/Ql3NZJ36kIC0lBPYS9CaGz4sZpByXbkwIMpnFCX4RUPyI7FAGBkBEdyWXN+7ITUmXkbgzWsqGx0sE/Y5Kqytc7KTMvsVQvcUYfkuT5eP3g4DSuTWt0sXzO5qXEWVdRm3BnOMmMAuKtbBg9pIBJwj/EZPS7FfqEg8O/QMg2hJDuVXeEzHJZYMD25j5hA2E6LkLsj08jtUDF4jBoMuTwqE+9aQFSHd4UNhEMuM4Z/DNEbK954zjdswVhagKkMTigg+N8d3EqRev48xlEoxwCsXZzv2hgecX/lpVb7y09qny72H6duuWStwVPG/H2J6mf3kAjbh9xKP9i7PPfIHKDu99Bkxz4Epi6DyDM0E2CVvArupznUQ3V5VTKn+p//j3/ywGcerf7jCXyFT+Cxcb/Cl/b4yI8n8OUJ/Ml/+LePucQ3LlOxI++ZtcNyAgBywAMelbBTZj0xIXXxGkAWvlFMwGlCKLA6PBw9gt407p2OvHYTRAOAJAaQiwI7o2jDi88SM6azs4HBO16qBOL8PKmikGhqHRRNNMgUF/hLgr6YOLKbHRipHDQnmZJ5077Mlk2aXYD8FvaUYMjMZxGMKHs3YJcVrT1czSwzGMPfyS1tutyqCAqi+YnEpQCeKOpBm+ZDaz87QRhwBjZKip+VU2VhHYVfKKAVvz8vYUUxgc/V4v+KJ1gB8Im/WBFBTNgsAM3ti72rsDTokPZbHh3+moB/JMkHyMN7GS29IiV7dIIxLCmw0jDth5FpAJQEepo1gh6QFB0wIpHRLi7GSPSGFXXgoVkQtkORn1tOzP/xLAGE8BNDsQQ4enX6OGAfDEupgny1BkOA0O4FwJXcBoO+lOirn2XIhGGDBbvOP/9kXC5jsPt2yyedne21CIvahCE8xmBV4FtGui+sANajZeK5PWGd1sp0fw4wdGN9GFA07ObnSWlt7idACwkcDigPeRcAF+EjaUPXdNhDNpthxca63Qjz4K8gWURCO5CVHgEeSLCut48GRvgirHXlg60UaEIjxIw1AloAII7sDM502DLASNxXpJKsH9YFjdzuYCJ7QJ6pwLC3+J0OHkZ+DYAIQxvwFHbutujz+2c1T1ezkAykGNAAp5nDPw/QvaRBPdzQE1qD9hN2Cw8EgBmQC2YizTMsmLRs1fCc+Rz8DBh8Wa28oEEOfzozkQH/KPZpyB0uMbnZw6IDMAG/RWTyNCVdh48YzDa8KAndWGxPUNelSjz4HFoVwwLHCc0RQIZnn6WYsGxHQM5IvOcssoVFlqsByBfBTIkBRfYE4x7Al2DKhj+zA0RAZpwWHcE9jJrsB8hQBvsP+5ay9letU6qOJuwM14B9yAaBNcg7D0sLWQbqTQBmDTJGMwcDhc/ilPAI98GL0b5vlreeQTslXnEE22WWchKaBiOJfYHvJp63dRH+w/Ye7WAvyQxjvG9pyJq6Du/d006C0BUS1cuWsDYYS0iAE019b7Djc99px/+0AkDP9fGp1u25NbDG+gIzvdvnj3MbEKoM1vc5zOAsNAi0rva45JFyFvZ8PqfDg5AhjYX1XHiPAtZw7piRCVsHexHr+Fe/p7A8hLF0glwMTWAtr5y0MRzAU49hAjLcb7/51h6r/dB7z5LAfO863fuQqPLcWBtApO/dqn4eDLSWZaMff/nVwCqoBM0szG2z7fx+V/sqOhGej1fBsE1VHdh4JLo9wzJmfVcaO4AkfF8TvXdYHvCcgkXmKHRCRo45pMZJpierJSKEZtwXPd9aKyYY8OGVum2N1pkh3K6k2VQ/1Zrvq7aB50baOXsb5jPekrDv0/C8hD1nj93TJ5shnoGusF9B2rxbsowdB0w7Bjn1+edHhz8mhB5iRePhk7UDfiYcPoAWsPcJHDp4f0AjtubBOxLf3NpS93XHuz38jmFY4Z0bihfAXIIO2VMMllY/nqLhbgmWKpJa7IEIPmJowTkE69VABoMO28oEsMRgL3NA3aLFweGJmYs8Q85uPM+xbTHT18MT7t/SLLRhHXyGMSwEBGQA4yEfgydAVGddxfNjHxKSx9nMgIXQHjwxsctINKg9/cl5v4A/1EycMygi7BKE0CAvte1TGJbwUHl2fk+WsvgMKThzYLfhRVzVqlsAmFXbiIKFEB8Gh4kH2fgvb4QSYiVQsL7wtOUMLZTVEejo/Q4YvW16xzaJ4Qge6/5erO9VE/cBN++8qLINTADpgIacwcjBnV7PoBB27Aa4frfX67ZVVgww7MMuBqsi51Vtiy6c4TV1B3Yn5/lsaTv1EmcDCoD5PJO4qU0dDfb9umvoZi14g2+L1RUA4QeAIkFsPDLuQMu9WSOsb/6ZVWS7QfyEoM2q0sVDCIYn7K5Q4BggBEjFMx4JO5YvWeEzzqRDn6ZhN2GbIsL9GIbn1AqchRHGiXcqSgzbS2BHA+jl4z9k5pzzDL24y6m5GZLC22RwMu2VdoZnnGWpdCmK8OfnfAMA53dTG1EPstPYi9xfuzTAoOVuKFafM35ue6Fywct21XxMBjLTFHUBe4uziwE5ta29qOy93VyeNKSz9yo1LgCfvc4HKRnZA3jWonjgXVaqy1w39jjhtqyNWMgqsJJh6M5gkbuAgUy+2jc62xtNnD8JAWcsjqhdfV+5boiB4sGQe53OGjrY4ICpPn6pO32fQ2YPn3TvS9fI4UduGNxkAM6J3IFmluQ7qCrCYGGxMizfDTKjomCYvfnuor/AjsK19sjQMFG3dl57DLVdTzrJK9Y5eQ4whK948RYMZFFAsad5bk41sJyf6R6KNoaT75q04bk6znq53DBADn9vD0mxT2M4MBoIthvzXtg3Fqa2Bw7UhJxt1B5jb5URihCIAf/0/3xYATw6/ccT+BqfwANY/Rrf2uMzP57A+QT+8z/5O3BNDWrc+14lIT1ooexbeDa7FKv7pBckySSoVpULVjwvdybgZW3GEYUO0kW8QRckLASYAPY5pAPGocy0Qd5KRZtTmN0qJfh62pJ0tQ9UMsGiQ0aUqqii4KdysnOgvR/D09Bpt/b2RI4K+wH/NBoZpvtM4QsDUrDNYIwBspULnmcUfpEAHBBf2LlRTFNwFgXeg4QBFQbtLPqhqSStlSE9DR3N/dA5ARtPxGkZLT+3D6kTrwNUgZEJsy7LN6fOl0fponOuYIckapzECpBduQADNKXogmXTp7s+w6TBWxQZMKDlwgeFNRo+oyTnorBbx81+mzRpm9me+M12ZjCZmYYMqwYY387nbTGlWavLHKwtgpiQz0I8bLIW0WTIqdx7RLgAAAbN7VaSqk6TBntgdRBNpgjsQO5EEwAgR1IqLKKBop/h4z6DAAAgAElEQVRG2cFT8b8xeaepBu4kcQT5KcA8EmaadCwJHPpFkIfXa8hnYZ4AvvDckAvDrIpwJWwQSvtyWlJIk24Gdhl2APusAjkYuEkaDFI8N1fYjdgzZJsDGZ4IbUguOgiCALTEAoKGaYuQFPwmDTLstdnKx5yYfWJZGo0CYWlOvwacw6KA5oRBBQ19yKejUad4JhQl/ObCNAzUItEIAAdr4vQsdFCXjcToRYIxu7O/8I+DIZXgFxwBWCkyyqHXekzKWvxTYVCbamupPcnPjmHgmZSlpZNmfcH0488APdrbEDYqzSQWFVCB+AzBInKjABho3S8DkovZe/x8IGvYhjCEadrct1oux9pExldYAg1QAlP97b1XWrPNDm0T6e+JGgNR4WuHp6ptBh0eRJMeYRZ8PwNGC2n3h9571k2sU6hmsGQIgGBdEus2WmoagB/hVSQN+5zbAE4BsCefVwDaDmVLkDgbQXdDGfue+QwADtLNQ4tZfjRvMASRldJgb1pg9OAHmy1nOEoTIYBOcucZwGY91wOyWgfxrJq2UQvPuGZvms7sRvrSXtQNeHCGJDKC35AYY9Ow+0yd7pvuHQnqAKs0oLtuV5hYnGuVrTyixYdqmISEnedriTtga637MGjseU6J2iZTe0mcAM/65Fl0hCP99KtabB0AsZNDv/nuW/tIwtw7kHlzxgOC0eyZnY5UGrY9ww6awjhjGW7Apn59/+xmsq1an1P4gDKIWpG6Wj4JaIJpDAMSTwb0+vpZv3z6VdfbRZenq8/d+/2u/Nj0x//+v6tvv/+ov/pXb5b/v42f9fb2rl8/D8oAVmAkVqXu3WQvawZL3DPbXurT26oJYOigVUUyHCyk2N8h3WYwAu5bmAkZ3o8GCp9qh7KxlgCuyhoAXQZAsbKBac+aABj0ZiaMZ54CcJwX/ebbb732YO31917tU6HrtdKluaouW02wSjkrAFPsQwhKwOkZoFCBd+v5fwywYIabAeZ0tpA0A4Qy2HofuvD8RhKPN6OZeQBe2HAEGMd37I/B3sDsIcAg2KP3kefGsChYw5yjMNjeBgChGLjyMxlcPrUXlYyRkGzz92FlDtQOk54+tLp9aL1WV2wyhmADAt7x2b+oGQCTI/wL5vcYz9LAx8kk9NEZ5+9EmAtYB3vbftx4aMJO3m0RxBpy4CVs2bqy52rNWdMUGuZO0zIZsMVmiDmq6wjWfxFgGrgRZx9of4F0/GQHw4bld3W296As2VXD0J8ZlkZQH9tlAgTjnGVYZ0uFVdWBxzKD58z3sWspzhVUINQPhFilqb5BTXNrVF8BcU5giHuO58VFODG4Y5Ars6Px3uUO52ph+ABwHrc54N2k+9KrZ0C3wnzODOgBtjOS4TwCNGUNcEdPDGZKhncBLjrxHhbffui+92G5A9jH3co+AZAFGFKuOxcA9YI9c1dNHIRrBCcyPKNuJHhpxF+V8xPQmqFL6A/8rNHRTN1ocA9wGtYs53gEO8FW5Bn78jsVMEXUk/z9ZdY8DHr+5sV1wMXsewZFsCPxzAkgDzk5vtKoNXyXkSPGIBS/eobdViJxDZ4KIk/3VuW2fonh68Z5h69mkvjcB29l8ETtyXO18mAcwpjJQ+XZ7G3O+CNrtG25JliX+6x6G/XvfHzyOX/fVy0w3x3sWJwhYHhOR9giQB/KkA3kkqE9BAAPPnge3LerBzaLB6Ww6fH2hSEJAEidGlkHTjPYe9tlbKSRIvrCR32ERVkZOORsbKpbDHPaCD5DZcGwFlk9dzd2QZxNBghsGRNqEfYbnunsc3Yvn3M4Nt0BWddNNwO04cGfgCJjZeAaCjYt38WHqIFuDx5gX8+LumXyMMZmVAQ88owIiQR8ZuCcNWSLeZ2+4cnKpnBtyDGxqy0aTlHXrRAbSpQw2I9khYMoc9ZLXmjGLivMzBzqReYvNQdZDv086+npqvbAWIJeIdGdYE/WBjXSkWokcyADDKemxX4IgBnLD4wnUBfx72Dmx0HOOcAegmWOFYZDFG2Xha944VA46oUxP7R8ftN37dV30XbM+rN/8f8+8JlHp/94Al/hE3hs3K/wpT0+8uMJfHkCf+/v/pdHv8wG1ZDkACbS5DLdJqkGj1IagO0YdWVC64ROmo3wLNtXJvIwBmEEAkQd6qd3FxsAQ2lZmJmDjCwmyIuOblaxwh4otdfBgkJKD2hHsZ5vlUGyPSfZMxIzKVZtYE+xdYJjFD12uCf4wkwMAC5q+GguaJBgxNBUUbjT2MGqBKxzuql9JPlOAGwAlrL/nosy/A5h5dKa8P0rfJiikEZijB/g2L1rGgiQiYINaIVwBZhpsEsChCKEACBxNmAAQEDTdhAyhJ0CoLato4IdiSC/WJj0HxoIoYD5atAHLz2A20iQBzRBqk7BjHxsnTbd+8FgF0zM1Yb9wWRqsU442RnI9hNYBwDLe3j0rUuv+zj47zVFqjYnWCy8OgPcCL87A9anz+xeAewg+SLMCuYAwt8TWAIkgplMmBIi94QYlPCSsjzM7ybCCkKCjrcebOPNz9IegwDrCaUmDJ/B3pkk98KScLDPsuhaXCKp9YDxsVjOBmhnYM1Mjt0BUgBCvF/YPSkBRiyEtNI0zw7F4UXAGKO3GNPFMq1E/Gwk7pEM73CUs6FPk9GhMdteRVPHEjSAQWCH457cwDtIi2YRCTHfnmaB8B4aNIBBGwICDMLwiqAomGT834g0+qCpDtaz8WgwOzw+HUIFf+4wsArA0mSN6uxQXQTr0jgtib3nnx972MnOrjLACcADu5e1zeexNHQI8J7GjYfBSiJ0w+6/+BcvhF7gfQfQMSs5ffoYHLDX+ZyAnyXrB19l0t7L8ETLd+wggIMAAwH58CjdNJx2Gjt/lgbF/ofOj4sUb3uyRgquQTXL+oLJxAIKRi9sNVhjIUMH1AxbhNRhSkQ7AwCZjX+wtmNv2z4BAiHAqkNDsE4IRj4rD4sOTi1+v50iLX+m/XLvH/YFeFDad5l1GsyyEApH0MiuMfzjAE22AAXAI9hcSCgDiA7pJPjDuI4eisAg5j1aYm/GjROowooAGSGWCrYWARCB+bOrf500DjSALN3ZDX8G8zopzGTkDLX8GMZREvv8qSnsI8zaNbMmTdURsIPnZMXPOjQBIGPeCgNngxVfOEHZOdy82zLOW9hBPrcY0gCslaUlnbbtOPcHIFlTVb4fsEGgwTZwu+FXx37lrkhUN2Sc85Xdgfv7YQHT1rCtDnv73rt7WJywb8pav//9D6qyRH/0m4+6fnjW558Wvb71Go/OjF98Vtkz3EWspbyobEnBs4SRmhU3/fgTA4mQg5qfiGQ2sCgDvPiqwgYFgMHGhs1vtj5WAlfOJsDDsFvBs9XM1I6wpELXC1qJRQMezoAbNO1971nK06W2FyrDSryY7Xm9TOFhTfjPNOu777+z3yW2LbB18Sv2t7ffau2BZ9M0GmDq2gc7vIcZ3pjZaTUEHqC56ueLwZTu9W67htB1hL0DYB7LzeenA4XwSo/wGpLGCb4bGKq68w8W5zSMuk/cNzFQZN9WgO/8C9CoIvV562d9rl9YynkDeIiknHXOiuLoCbsM+5ZD+ObEmTgTd81IuJEG71jc8GycgeV1Sd2C/ykuCC0Mej47ewsGPxYiHgbZiDnO7YzwSEB+QuVgx3FvcY/w3mEK4rkYzyYhmYdNf56r9vb1+ueMiME0a5VlQ43kgTDs4wEgGH+UMBLCQ7UfkbtHIBRAVO3XwyABe5fRwC8WS9z1gMwl/qdVrm+ai5qmVtUUvqtgO+JNja0QZzAMUs5omwYRosM5bwCNmoZ3CquYoW+EcsGUp17xf+cuWfFfjhAof1fbhcL6XM3yo5Zi73EeMbwzu3Ld1W2dwUxAVcA9JNXUjIDfvNfB9ilSuR8Od6PeYV3ChgVAt6oH1QHAvimHAKphDYNKiTtqR/qNFQRrwIFK+IDG4ADffwBlzizuf1v0FmFFxH2ZLAzZsB2JMLSSYRRnoddvDFBYZXaaJ4SMgTtnEp+b2mtZ7K8NC9Yex/mqhUXGs7TdJfeDCe0eWLH3zGK1HJ4a05ooDQSpEZZI4OHIquF83R14yAMieHQaWYMnu/oY9e218rCGCsiJ9kceRAZbbAEa864SPw/A35lBd1HYKgj7BAZxWEPwxye+B4MgrGtQz5z+yKhD7LPtwCkWOB7PzCZhNvOZKXBL7VgvJbvqivVXIEVSVh9mpuZbeJm7VARUz9F7BXHBwUywYrmyHV7FXRiDNmqihdqUz23v+JxfdQZ9rTpgJ+/4WUe9sCbcC+HHTBAYe5d7lUdvexTWvJnz1FKb9w7+2agIWPMMXwbCyUjmBeSEoCDuMrIlag/7WMgE3CU75wYWELDpR5XU6PxqiAXczR7iYjUCKF9p3AbVDQBqYcsezlIrfVDaMAjIKqUF3Gn2GUGfXtw+l25l4zoO8B21EnUBwanYitlCAhIAA0oGKtgDWbHGLGVxDcu52KypanqiY9E6dPoX/8//98BnHq3+4wl8hU/gsXG/wpf2+MiPJ/DlCfyP/83fOz6vzGEjYRM5OyAGHqhv74OqrHYjjJQPo3cqSdgCzFvNLkqelLtRp9G/2DR+2l7D3xNfpDMBNnyuaECQISOFyVXj03Vsmu2xCrg0u6k4lkwlxT6yyirYm8gNYZESbgHlEA9T0nudxbMjm650bdvwT0TG67CJ8LkC5LOlAYUsQTyAhfgTpjRfAFMARgGAmi1RNP7zIUbDlJ6Rcm6fNXwnS9sh5GYejP2srltVMi0n1R0p3TyauUPlYynpurlByhv88Aq1Waqmbu0bCVwLMQAmH4Wmk1TH1AzUme/Jc11hAG3qDxocWIQwDVJd2vr0mQIc3dS99eq7LtJfc5Jpof8ggwTcDHFUlM/AtzBPckuflnl0g4dMrCkSVRS5ZtUFS5fAHYrahaATmDW082XI4f2caWwsgazM5kGmRCMCcFEd+DgC9OLhdxawNGaCEYhUytFnmtbZXmfrEI0dzBoKV94B03c+96W+qblcwidz251UDXuW5GeANgd68cZBlswI3Q18OygGooPtIkKm56KUNGEzl0o9N43BEdib9u6EnbkHy4dC2oFFfGqHJCFPw5+r0Wx/BkIIHOmhjeCvFWYPXBR82MJ0AAQJmWAyYbuRaEk3LYCgNLBromGavZ4BvFizyEshvwJ64HtXloC8MF955qUBF9g2EwznA69iZJ40jVzJp/yN4Ct+77Tojp8n37uI0BswofA85rellgHitQgoCapCY0zRDhMO1g7BPcjm/Dxg3mB/wCtlBTuIDLk+DRUgQGFACvZzgv0FzNOkNIDMewEwpeml0RvwU+XnIxW09cMpowdYJajDzOdoVgMksm4vJNj8HofDwLqbowmcCNRa/hA6A+SezoBFSOYSTWeQlWFpM/AiYZw1UQMIOZE9wufAA52LzvqG9WsT3kMV78FrBUZLNHEGKkbATFjGJNozkomwrZR9DEgFW22ZzZ639ByAGSYMDaUD4LB1wNcaL1A+19nYH4CnwQQGeOE5+Rlafh/hLfaTIzTpHQAEoGU0YzJNgB88HrIUOOKQNzek2Tbr5VpbzunEYpPQEo0MI5xgvGmaV93vZ7hUWdiT2qCOSD4P+4kNzCngJ60DoGIwoIuKtcNeC1kzEnx8bVkjAGHdNCpZww/Y9ghnNRkDiU1vr53Brefni88UGncsNnwPOezv0PvrXe+vgy0ZunHU07V1ww1z/VjxcyRQi7Urde+9Wex1U9uugnPG7x5ggpCWKfE/WBkAwCPlZAUQ2OQALVLtYauyzvnMJwj4/bffaRmHAN/PlGeAg6a9hBfzhuVGrY8fb3q9fw4pO4x8e4bm+v3PP5vhCKMVb97m2vg+/O1338f9syYGTn/86UcDKNe2iTRz23gA0GZmVQK68m4AZxlSAkCx0QDp8Osta0AVwH6YtrkZissXewmALhYgft5m3M6+72DypWq07azBTd2IV+2inkbf74nnB/MWWTnM1/BMR6Z9aQMwZ9gBOIMlAzYjL08vcc6UYYfA527wt2QNGG7ivUSIE0y8BLALCj9BVQeMbsAarCQC4AY4JqRqRFINKLJgQVB4wANOx9CX1YIf8kqqE7CdlSRYAsnsen4XHp6AF9yFG5YyZpUHM5j97K8LYxgrATt2YOsSvpv2OfZ9nzmwJm8Km99wLi6ErWF7Yh/RVeM0u6YCWCUVvfQAU2LAvW2jh6BNAUObYTWA0aSyLWydAHDCd2tcS6CgqBw25iycafJnIwyI4Yz3aJkbWGWwsu13rQCiBDNh1TNTYxizMdA8EpBkBiu2S0iYkQngTcsICRsTBoSA3px5uYesrAmC7EwQNqiJ/L20jydKEqw+AFLxUq6cAQQ45GLEgwUHHAFyM5CBrWtAHXAzxBv2H64u9si1bB4A3H72DMJyA3aUkfBbs61QfgCOoSQg/IdzLEIsncxun+lg+BO9aUduQOyRk46fxb8fY29iD2Ef5snnSUjPw7IBKwZ+7wpoaaCeIXHUb9wVdk1nIMjAU+Fzzxoc7aWKQmjxgCLOGNQwq/c3Z9Hcr+o7vG/5DGESdLtdlRKMZuSd71CoB2zkfgdYdU2+akxR3JyhSVum10/vevru2whow0eZ4TUDRM7Q05KH4WpZ2yPKyhSIBmQB8I74/AzurYpCms/562C3UHbh945lBTV3szGKLFzn9SsBddz5mVosAWAbE7rJEM5KERi24XFL7cD6JPPATFPGKOno8xklSbhvMbxePdDaSjysEzaLkmmx4mgcx/BpJWTtJHnw9+3RfbVjqbYpDYswWyDtfifHtPq+Pwh5ZEABSxrlEutwZgBU2AoFSw0GWFilcbd78AYwn6DUCw9lnw3nPcf3A7elLgGYD1lc4jWMr7XJ5WOvZcKT1/NT50G8v3cqLi0HsZUXLwwA6lLTBFDK3ov/cI+vrAPXaJPGHY/kXLc5U35p/T2LcdY//5cPxuqj0388ga/xCTyA1a/xrT0+8+MJnE/gH/4P/+1xBxSw3BlAARAoVTePtgZg6nxrmdTCYgp/TGo5ChqKrgqQBz83e0XhRUZDPooZMYCJPaxgn867bk5LnbTS6OC/lRDeFKE7+NrRQNAQ4BRQgfSSXkozSOPhJOtCKXIgGmeAV6bfeJeK4JBaTdsY6KOJN1NmBQGAcZobqMBP9YoxP0m6MO7wHnOBGb6FBKTAiiCoCTgMCwLS2O3vB0OXBgD/K9oLQk22VR1MnX62DIl0ZOokGKuAHQXFuQkkAF2J6mtje4OcqT9prKBzgGN4c7nsP9k8A/5mAVbPSM6n8HQChDRPDlCprh1k4WcDwwk23LrpPnRmPhwrjRShJuHzh3yIotwSYadMRWOc4eEGvkcAEp6WBRhydDUAN4DKAEEEEPA7YExkB0wbgqFCrxSZ6F+YAjCpCASIkCp8UGE9EkaDJxi/mjUUKc0kGURzMjjJmBCVkx3H+oGNeYb9AKzgewqwc+NdAxhXg98pMnDW7Nund92erwGAJ8EAsnSPZppGaMIbMtYEIV72lAO8rUgE57tjKYGEFvYUUkvWKS1lgExI6YGonOZKawZbzm4UsEwGN02s6wKGEu/j9NRzU0BjT8PFUIHPlR2a8l05Enl84kwX4afSTjuSw+ADwCqPgKC3kHHL8n2GGjASYTjCMAuGTGUg1AJDGggnDEdyfR+WaV57wSpFA0eYV7DCTBQCLIGpYeIozOvNTAz2AgC7AfMTRMAjj/hnA53WuYbnWNsita7dMJMqDisNqXyZ1N6v7CH8fvkrMPsIrKGj3GCn27sZmSNMHphkoL9noAXNshlSfJFVdV37+bPf+U40SwDHXj/sFfssHpa2ZiQRQ0QpUo0nY4YdB9AyEODy5T9m1+JlWLrpAhAiEZkgEZrEBfmuvfyQ5LF0CSwLRrtfmP9M7FvcVIAAsVagSbJPHyzdDWZ+MDVBMmF+BWsekG3VUYW/JR6iyLL5vgDy3sseBtFDeRf5PGRPwrICbIQjREPLCwQ8gVfDeeyAdV7yCtMFWSZgdXhIXmCAnmnGrIcRqfYcqeUepiypAwnv/d3P3M/dNhycYaWb5AUPXmTXTlxne0TiONAOzFIGVoDuV4dlxXiHz9lPo6YxpMV4EWJN4f/12DQNvdr6EqEeGSFHcU/AYIJRZIU+e3w51N0n/eXvf1Bzvapt4Mgf6l4nTeOqommUN7l2gnGGsGthgOGk6JN1CJjNf4epex9g7jJYCVCH54AVhd0lGK5kSMcLW954/OP7K2wnbg6zCgYbQ60E1rZ/dqbL5arbU6sff/ohlBLcKTzrddNPr6/h37lM+u7lpqdb62a7ubR6IXgor/Xp06t++PFHg5Pff/igoio9vPjw4dlqDUAwfkbf33VpG7PVWT+g1Xzf9gpQFPuVAC6D6AyETmZ8GEHCvgVo2DXM4blrn/UdKwiUJaGK4L4DXOWdsX9tpVDklssDRhtAYY1w3nHXB43/D4Fy9hYmEMhenoDRSfhlA6CwUVmqDJUIYWIvb5tq2KwLw6E5PIYB8bgfzGjG9xN5/xz2HgYkkTzHgNBnOozyOfyYWXtY1zhck/3NgIv9RzAQwXj2bYS9HYxJrB7wNwREdXglwy97QMYQ2mCg74DYZwaPAOPxQARw5cznHHKQZa6u7w3UsYYBxy3rJ9DSdswBLFs5cw438X9NGTzB+kxR5jDgANQF5IvzmZuB0FD2FGF6JlIuMQDE59ZhUMmm2czYXSX+53ibYuNwpKe/KWdeMCHTlRC+3LY2kdZEJNCqEaahh6goXrjmzlR6rH5QOTPgaxnWpJAB9d4PJBEZ0IR1yHAQEJJZaF2Urq9Yqww2qCA5Ux3+dN6ETM5RL7VNe6ov8HX9N4CVpfzHanYfrEkmqNzZk/1HAS9jIBpV4mkvkTIEDc/YlGDFmTqVaRgD4l3JBrxXGlhfE743A2WgZP4OioWwxJlhWvJdVv7ZlBQMHsNfNE2wQAlva25k12e2r1ldS9kaCfXKuoY1lS2MEvWw/fuwrDDDNtv1fH0KX1GHZjEUTzSzFi2VDxCaYSdg8sQQb95sw2DA91JHMOm0aR937cOkipoaUJ69ihco9iRkENinlKFU7fuDVUSNb+shrAWwr+Lc4xlYDUEo3+bvXCG0t1cRft+jQysZZN+4L2yJAEDOHg+w2371EBrwkOXmqsgGwHsB9UkfGY+cwwyz/OQX5W2qBUIDwbDzpoz9DCud+sEe0VhaxLnMP/YRv1GLpZrfN71377ZDsB8/tToWGacHPN9pOgCUw2rM4XdrET0BYCbKIWPzi1VXy8SxwyCBgWFY6zDwTo/C9T8Dd+77GJzG+cIweSfIFSm/1Uqe6NqvHBYqz+9gWOzsBRzA6X9y9diLMPDynojz7mDoz/OHFe+9k+oG0xmv6GNRNe/6i//7Xz7wmUen/3gCX+ETeGzcr/ClPT7y4wl8eQL/4L//+wfBIrAewuNxtl8dBXTXjTrGRR9fLkpySjeaQQpfpruw1GggZxVpewYrjfZ/U0KptFg2j2dRWrUOkQLYAHqkPhnwRnJgQKIaX81tt0RyPnbdCf6YDyVlMPuogPCey0gwdcwo6TUBTGCPBXPt5cNVzy+tJcqWrQLeGeygOQ5GC4EODOepilw/5dgYADBQ5sGsCjYcQRkBDWxmVRrAoOFnOs338yQdtsjutOW3AYndruvtyawNs8hgBohk2cwSre0g3RXvTdiNyP9Iaw4jfRvQA1kZ7CMAjN9NYYvMDQYOTzwxCxQZGdKrYE0F88B2UTSF+6q38W4f1mPK1TvJBpZumOcXNB5G5lJRCy5ITQ+8UTMlxaotz1RVaRSKTknn3xfq+tEBLzSJGPQ7FcTeqgA7NHcwc/hVAFMEKdH0hmdclYa9AHU+f8h/xjBlNN2EN9FEE/gA0wYgBvCW57cfmPbDEiidTE9TiXy1rTM91TQevarm6sRxA6gTKfYU28jiYFniYxYBOSj3+PyU/jAbYQ1xeeGh69yJAqZlraYgYRUwnwRn1g9mBHOwk/jbBHbY9g2rA9YQIA/SLxLeZ6f1OqHWPnQ0XDAjg6m5HLRvNOURhEahbV4j8nW8tfAHxFf1lHnBxKALqAG/zHwk/GIyOF/DrMxyjQT40CgAfOLTlV3M7MEnEnZGSN0PjTN4JI0jDQB9S8i+DegD3psNE8nyJR0xa28MKwXYgPzD8yocTANT6QwHM1MnAqoAMpqmsKQZpiGgzZ6tOgAFYPLauzVAU/sh21MZtvLiZ0mTZb6uA54iNM7rhmGAZwEwIYORBmvH7DhLteP5wgBCnvqFmc3nnLdJ6QYIAJRKkxhSXRD+ftrU9TDQC3uYHTA9tevj9erkcEJWhm2MNOMdNh3jIoYrvYEQJ8ND/fLAiCaQ9RvJw3VjMxKlW2mwDUAZz2oOSppLP0M+ywGjFFCc/w0fvwhLgtUEu9LqANBvrANscQL9y5xNr2WznjLYjrCTE68l1kxRwmqMUDSaedQI+3ioIhgKihwNJWu+wO6FRxzvFDVBsExXgwPHmmns33UfAf+w/0CO3xgcL7Fy4XvDpD3Dihj60ESWpNVzgsLYcZWI/3Yw5ThbbAVgaSYgZsja+d4GqWy3QoI5Z1P4zRmUsRcpHW349RnKhTVG8M286fX9PWTlBpXCP5AhC/ud54ON7zyuuhOUZBe88Nb2ubqneu8mvfdjMOpWwPTcbHnAoIiRDrsYQvvMC8eb2Qx2wOtdT21j+S8AHcBh0TjNzQALd9cO0wmgDV4Wn21Z1M2El2QOoaqTQ88NIBIgWGKfzL/x1/+muvdBwzB5wNUNnYEKfGWx+bDPIPtkT3V/e9fv/up3enp60tPzky6Xi9rbVWMPM4ogIz50qmw/w5gs/cePOtQMsCv5bLDsY88xAIB1n2vEpgUPU9iCDAO442GYwqznzzusMDwLCWVh2MN/8Nr0PedhY9/++eAAACAASURBVAwInVOIpyaMaMBtAESANoB6WGkeLHDOcN+FlQvhl4DqDDpYM9wJ3EHs6rj/8PEdVTNwhV3K2UzYGP/J+c7hqchnJAU8ZNQBwFr6X6JOwYaBITPgO/sQViQgG8BvZtsaBr94cDL4NEAIx9FBgW++/5GR+wsS6lfmHnBVDYFBcWfUTav393dN86TLtVFVEZQFUBm+9nha88C4Ow0II5Yp8bAMEAW7HgAkL0WURViB+GrN1L/1uk8MpxngxR1uBi3SbStSAkAE0AKOZVTHnh88RIuBFANnz/gOAKgY4LBRxn4IVjv3Pkw9hrS2r0HYHGF2EWl4KK9zXS9YkKT69HY3GAdDnn0GEOrgHtYhC5JBtj1fmWTEOQmCxZu1HUuVBYs7q5VmKGIgziKl3rU4xJKAr005iWf8Lfaq/z6TLDzDgykc/qE8Awbk/LuTDLDNthGw9AnGKWDkhpKJutGnJ7hcpNwTUMnZc0qxPeiEuem8JiyyGCIF0511zzwGm6nwOg1LWp6VrXUcIhffJawzSBw9zPZEvcIJw7Cmn3rdbjcP7alh+m7UYCJ52HswWOXXwxz2MMsMboLVOBN219xcHzPhm/jTvnW6vVxcKzpyECUM/qVnSJVXyN74jjVD2XMOQvkAY3l+ZVgMHFMMaorFAw6GurZh4h7Gt3pmQHkzEI0Kp8lKK1joF2KGjA0ETPzwxWdow1rN1zSAQhQytrIgxKtx4j02EoPZ9Oc02NZGweqe6QmyVLf6YlsJmO8FNiNtomNMdP+pdy1A6Ur44F4xsEM1xxQZD3mC/OLcxm+8t29/FeSC2HUOZLMSBxXIEgoLW1Chciqp5XhHnCKsZYY9BLWtKjdsABjo0F4VPhM4k/j+1OXUO1+G+ICxl0urJilc62D1NE0Aq2EDYJsWywTC3oFViR1Hv4+6VrX7L4B03v+f/cX/9cBnHq3+4wl8hU/gsXG/wpf2+MiPJ/DlCfzD/+nvU4ZbLmSfJYKkCE7aN93vk/Zu1bffvBggcRIyPZTNHqPQp1SEHQlgsx1d+ECpUZZGmmegOBi9Z04Ex4sSxtwUJqj2QbJQ1HkGm1lS/X1T0mPED67lMa9BTiba+CUBTHjajzQb+eSl1vNLo+tTBL6MXYRd2Z6AApPfx9T+2NQWGMHHNBx2IZ8tpOsAx9GgRF4KE30aK1gttAsRzGOfw5PVSqE0bbObGSbcFT5JaelJuBmPNGQlPowQCzJbCOQwyA6SZ6vwqjSjjKIeafR4smpCEI3M2U5c+xYhPlAbKFQXwqKCMeA8HSRkNrYHCEICCntF6pGhUrDmeH4BpsJyAc0jyZqCe1VGMAlFPomtSWm2alPteu9eLa1CwjeOu167NxfvB80ocCCAAhJEPK7CmcohAE6xzirLC2GgIQsnudxNFBJJs2kiPMnJwjTMhBzg0VsBYkYYF0E4yKW2DeZqo6JCOh1y1rZOdKvwyqQiLTQugFanhJCfnazCAWDkOdgOIlc6F2YKkGpNYRusvGAowthDutpWTbC/YNGQvAy4YJ9TdI4BrLgI3sxdUZ4R1sD7Kc0SZn15LWfhJYwfHMnKNMgu9b1fIjwC0MsNkNnPkQzv3Fc3ZbEeYDfyjLEBCF9ZgLtezS2AVpholozD+AKYpMyGRXGGMIVfnbTPsHVparDcmA1ywHqkObM9Br6FgGb8HIDchneK9DmxrQVhNTA9Ccq4mt26mUk2jFgwBOMFUA9WId6zvHczEGFrFIDIZFCEZyzvEUkfdhgOSAcERtZou4DYY4DE+PYCrPLgw2MNRh6MKnweYTkCSdOws5knfyYHCxlqQv97hvEQPLUVbiz3dTK4YT/CKtd7v6jv8eorBYS3wiAm3R02C2xhmrgERh5yUKPv3nfJMSspaRSD5QerGHYvv2N2IjfySs62M5nZQXOcj9g7LJF0bj9TfhZBNADNtHCrRpLN2csLjdSufps1LrNul5vl7AwgYP84xIIQHEDZBrh+MaCXjEhxMxWkhxOEBFsH/2omD3MMP+yViJT9lIQ6lAuf6+mU8fsugM1dmVW274PDxQC6AMcIC2thggLowTjvB+9X+1wC2OabJcv2dWVQxRTL59RkIBcgzbAdZ7APW9hbDFKCnexGvORZHwYXbDeCx6K9uumDF5XnOYsElEvAtpDbpmkMH0/YxXwtBnVI1C9NaS9LWOtv3aoO1qZpUQEibyseoJvDrAghwVYBACUaZ48h3IingEb45OF352RpnumqukrtZY1vpBtf9nZtx1CHoBi42iZdntqTFXWYiUS4CTL+fFjU4PV8a+yhidSfc2nsJzXlRS8v32icJ93Hu20ksPPAb4T9FdLo01N12w2osrcJdeGZMjQBrOU+43M7DoXgyOtF08idswQ7FB9mWIx8/33T87UxiI/TuIFOPEp5dzAakQUDDsDCPAE48CkKhMOsy1TJnpuVzsAFUJ71YVkr74f9BePYCHWqBqY/53GZ+Dywd6gD3TbtsO2wBkDiTngiwZA2VOFOX7xeQiK7E9Ieg19AR6wJrHzApiRsRrAR4Dxif1tfcnpWsu/Z1ygJOBvZJ5zPWAVFIjd+2sGMxUIGQHD3e8VCw1RTfy4YxdyD3CMGZDnvqlwfnhsrbQhtA5FhTzDYsHwcYND+9BZCRzgPFi2cibBrsTzgrk3XsE06pfSATdw5gKNm0AK8LbODfLzfUZckhRn3WRVMSrzX7RC0MWgFe8UjdTSDlGsOexYsAZCHM+jgDINxPKL6wOc65/clWpA/2Bd3VbcHqxB/TIC1+lKpuTUeXnb9pMqp6VgD4U/K+UftUJD34+Il0tkNdfo/1BT2QoXJV+2qCb7KWyUpvvUMqzYzD9+2QU2RqaYsWzmLNvufxmQls6rJX9YDRIqyU4kCGOrhJydA1AFUf+a0MjQAcsb/E27oOVRk9VjCHvxV3zcIe8K7NjPQy/kDW5i/S4gk4LVrYN4P6/cAaCP8k1qFizTA0RhGZKoOaeC8X2flGyxc9p6njKqrxntunDe9YyOwxsBs5J+ZcxtmZNy7MB5haHN9st6ncTFYy39Z30c9f7wZJK9XwNLMCfYEeLKWpEnpUlnekhyD6xSCKSlJcKjGeoLvk2KRgGUSGQjI3L0+qWuijjC2yLDA/y7z/i5ThtA2qlZ+Kk64C1gnKUG11JIDQWW7Q+ogDxBOxSArJXSyYJDskbyVKCYwMCgEXM1lj2mGpIRWUTszLOFAmAZpeef7zbYDoi7j3DH4bUsszjWUPeFj6xA8GMpJ43s9JUMAG64D0kCucqs8KLZtCRZUWNvkm/Idr1nOtMFWZYRwwSJmr5Ww/5NE/X33gDSrS1uBUPOHfzw5FmFjRegdYPJPn991/dDq9fVN99dOt6fb6T0MCA1bnwoo7HZWQjo5j2nsuEt16E///C8e+Myj1X88ga/wCTw27lf40h4f+fEEvjyBf/QP/utj3Cj4Qj6fODwj5HAU08vnTt98+40WwpvwTlpHPTVIDZGNUgxTPA1S0pt92BZXtfj8kBqs0qDEjicZaaewMGDMAQY5jyVAU0Asp1uaYFpo7EYtHUVYaeYVHqA7v5tigsl325gFgdSNUAe8VWH3wOQDyLIfmyWqYXrvhj0FtKMQIRQnZIL20oJ14j8eDRRNPIAGxQqervwcpIBwN/iETn1HvUzRX9YRirHBLqOJA6QlAXaz/NfhQA6AySACmylk61U3aiExcsIs7EAasgIAKJKRQx4coDQNQEalThFLse7EhGCu0CwDFCIf27Nc65qa1fA+9E6RJdiqPVK1aWnm0EaRCFMABhXpWfwe2JdIvVLKNJ7Dpon0A4NfqZvvd5gSBC6s/Lnc/ooADg6cgFmwI3vjT8NmCEYa36u5tmra3NYHAGe2RaDpc4AYzTbfBKg2mDVpAWtmckHrLDMvisyegEmO1LzUU0uRTjgRskSAcBodfq71tC6AJ5gD+IYiNwc85L/vmzpAg9DOmRFB8wG4WecwQwNQnGGYGFQNiwG8aM3axL/MwcOFZe4VbEwkrxt2BBG8YQaCm7KQ1NNA06BbeoyfG2vPfroB0uZ4mNEYpXhmZsEo5F3QhJ4JxwYMaTpgiVDw02Q69RumHX6+rUHVYAwHe8UuupZ4S8udxF28hsO3EEDeycr41AGIAjGd7JACDIznwO/fdnV9Z+/QaYGhBHMMb7dgng2bbG9BR88AAiAM9p69R52EjDw9LCJ4NjBxaSb42cXJaqSpNfjPxoQ9h2w/V/hBFuFpl0MZsi/n5CbFnpl7Y2YRUm3eN40yYAaNDixwM/lgLdNUG7xHQgrQxP8eqdvGR2DywLYCNAPo0OJBAEAfVGaYPP3QhU8fIyMo79mhvQJITrXNrFNYJQCLu0aGHB4gZErx5mM/YWtQ5j7zGPw4tRymGWeQwVWGLodD9ZDy4hMLM4izYTxm722Y82ZIAajDqKYJv2Nvkp1hNvgUwkcLMBsvaWwsOWnwecMP2rYEhOohyzS4fVpmfEl3h11ty5BUQ9c5sft6BaSTVvwKIxLwZCPCHobNGWeEPTYnUsUBkQ/VllunBmlgtkdw0uz1xjpgPy15qmka/W6mfrRUFLC6qUilh3EVIWR8J9hKAPb92FkKXe3ILgOwtRcm7Cr8hM0aXi1jB8zEDiAtc1UtwGLYgtxfJ59lVig4KMmHvs8crACwxWFNcO5bTs4Qy8NEsPVIRq84WwHfTgY+tixNgccwe5DGdzcb0Yz5I9dMsBN/tgqLBs6Evp/U826rVlfktDXvMrPNgEOIwvJUdUHSM2sdO5FZ44jkPTMjtp97n8mACi/tzUPDl+erJcq/vL47HMeAF8gIzCqGNdy5/PA8V9Pg6bNpvE9Ks9rAT+0wyACL2CumERuNxL5jtc+rB1IVeCInd4DlBPpw15qf7JCzUB7Y59x+xgFgRFBO7oAziHH4C9b4G3KXpAFuIIm2WNZWHqnvCUegcc476CzuIl4LqhNf3nxMBrUpIEukbIMVmYcO29KuPlGDAFbyCPizF6TyxnuCIY8vNfx6zs8NNQbHD2oB3iPPLqGeYW8DrmD1EINB39NmRsK8DssThzXCdixiaAV4whnscKrt0AU/UvYf1g2msIfk396LXlshYjcImMOqQ5Af6fAMYGA8M9gB/MRugFsVVmXAzNRaAOCcBwx4Ub0QArUo9+wJP+FV4zjpQKLs8C3zX2Pwc6p0dn4+34uzn+Aes8rxCOa8n/SGR6iDTgGxM9X4RFLTdL33YG72Os+D98SkLzU4C+ObsCE+rYFxfj5sU+6JvPZggTuPZ1qWrQoCkU7lBGtlQo1gz/EYqtjUyd8d9jL1AdUMz413xAAkc+jezl2LlQ7fFKuJFAVV+PLXMRIwWM/9vJheywmHN20EujncirMbRjSsfliOZ7gUdQ31JbUOoKBZzZxTnBUOIF3VOxANr2rYnLBu2UeA6sFkZbjDEIohN7VWnLCQACI49m2Y1U345QIip1ZpINKCEFGe90nj8wnP1RiE4HXO/ts7rpHNg6BqZThbaiszjX5ShIABEEMOwOZkMuBXZLXPDKw7YIM7UBGvWM5FRhwMxe3/zrM51yrDAV/pq8/Pcs10ISyO+qfGRxQWdq58LTTc71ZRHHnm7w5IbtYu4Cs1YXaooT7DQ75ptR+Fuu6uZSbeFUY6nsqZmd11UXs/rOts5RWdzEDvsZQePlmrYxB/V4OVgwvzsLTC9xafX3BhBr/HXno4z7mGJQRKIFRfbdGGH7gR8lRztmjiHR2ZcgrWFXa3VDS17UmoWyoUV1UM4Cv/glJtHtX2cgw+16hEOUuastLHbz7qp59/UFVL/TvDTIK0ZtecE0d5Wqrx4NLO/mFZwoCJOgh7h33TP/6nf/7AZx6t/uMJfIVP4LFxv8KX9vjIjyfwB8bqf/dfQch0oUmVitTYKbtK3dBDAKjqi44aWeRdpYNcgq04f0k4B9yhIUlzy6mvl0Zv4+Ki2n6CBBMNe/hIWqlKQZ2Z/UroClNvUrCnFSbUTZ9//ay1W52A678PeDnhDVVbYowJ/OXSuGEAbwS0cw4WDMawQVKCZQEhMNtoAAq2JxLDcqN5r1TUGNMTmEBRA84H6vilscAWDDAEHyb81Q7tGOUTvuWJNoAAZvq15dQAVDwn5IHOItKmpkzt+wo7j7oNdktGZ6dNI5QNfKvcBJ6SOtg4SH++pGJb4mSx+hcCBjpsP3uIHvQ/sFgo8OdjUQ+LgXDwOTXr5H0aNALqLYmA3S7okR0uurqgJTxru5ZuLMt1VQ2AAXsGT0CavxMgICRiHWe99aNGWF48p1Ou7T+Lub89CWEAZWrwqTylyzRt+AQ2BB5gg2AWAOB4uIXSuBPmwZTeAVsnG8XKUjdThQETs0Fg3OI9xT+EOdEY5cEGNfiJPQNFPSmpy6QemjAiQ/sY0lizvlb1WADAtkpyS9Oyk3EBi8DBZ5LusKUBddzY4ZvJM7GTqn3YMiwk8Nxy8jaMI6R+cAYDJEfeV5P4TECV/ePO5OEg6Rpwj4QWCF4BygOEJHjSGgzHH6xQWvL/B2uIopmmEw86h07ZY/LQ0Pdqmmv47tEQA2R43YREj/eydCTQBrAa1MGwniCciqaVQh6wDVYRwAwAFoAKTBfSyGH3wlqeJhq42QAqf6+6XKO5c7hJBIbBDrOPI6CmWT2EzEU4DI0IjShMJVipTXMx+wfWWX4QvAI4JssOmwvyVfYkjWP4/dKk2XYuX+yBx4ECcI4vKEMSmB4AYTQzfFMHEeNrx+9YYfDQctPXIyuOM8JMOBpjSz1rlSmBXfE9iagBLFzGye+b52RfV1iyOfuFsw3bj9QALQznbtkMfhxzpMVbvgt7iTATmPOwQfcAdlhvIfEFdJ8d7GKW8cGA5Ms7wioBeeWqlOdM8F3RmOVtBhEBHSXnbqGLWTC719O6kKIMSxvQAb9dwD70iqwrAEC+giPs3Jw7M37dHFQCe5FzvCYwBqaoUDCEFy3nHKxHADRkh+EVGd6DgO0w56ui9bvgG7wP7wFMsk8JNHQzCrPrCHZ9t2geJ9sBsGfwEsbm4uMzQEqi93vvz2S/QSXql0HX5qJrcfHzNePUWtywRPHJkvD+VvXD5KEF515Wsx4Tff7Ua3pjDcP0CQsQfEVhd5rdCmt1Iuhlt1LB1g0+8mJoAS+cwceFgBFAIQAHJ2UH2x84ATYRATGE+Hh4R/jYDAhjXm3YHWQEjY0aB+6KRh+e8JIEb+Bcg2kcPpkAYawRGOH2vD14xqtVD7++fTK49Mf/3h8HOLcuqrGZYSiRFRrwTAYsm0YDCOz5FhCRIYb9FUOeyz5Bcm/P5SQSzjl3bMXBZwAcwm/aA6J45+xRhhqcK/Y0ASzlLvdwKQLn4nWwN2KIxbtCRcLPRlWBpzbDQUve+b7UAAxOPMSEGQlYjx86KeJxT3LGs94Al/lcnDecjdylHHsIjQFHr22pK9YigCiclwdLP/cdAhDLuyxq2YakZKgHkGb5PQOHUtMwRsCj65pETdoIgj5rhO/NZw5rZZhzALmN71X2O4FcEwNl9jQAFaxvOxoFWMmewvolPB7DauD/Z+/Nei3L0/SuZ83D3meIyKkqq5u2b7hAvkB8FSNxg9ttuhth0TfICC6xBW2p2+BubCELvhcXlhCoy6ohMysizjl77zUP6Pe8K+o7hLQrK5WZEXHOWfu//tP7vM/A8wEI2dfTqzEAaNjk9ov319KQDrZ6hix+3e19bKB7h6GJQgNmHW+aRiRseNiuETK0Fry71IGVuJuwBlFKzFcY2xGA5X0ApjBe8uwVnO2gdvzTaw0Qlj0M1meoT2BEe0wtUw7moG2gRjzHc5/fHDs0WhqAZs4GN31i/a7sy5wp4ZxhC47aoVy0eGEoAz4Wenw8G2DDXgif0hkQjPfrjjg7AAxf7pTh28vyBRSbWHtZq3wvPfesG/GcwLMb0Iw/FxLxwn63EXjKfAM0KwFBt8x7BLb9hA66gWJGM172NBxocILOJwbTmR9YF6UoJXzsci+bnAB/W7iDYKcBe5Gw0PDoJlRr23L1427VTXHc93j3WDBZVp8dSgvsp2guV7mbDB0Au8MqmU2ZG6B0JSfv7Ry4Ef64XM0KsCqF45Wx3ovMoYmMBY1LgEv2vmnsVT6c/Z4L3rEHN+weaPEsNEjx0HdzFlsXmg7R1GWv5d3zUtlH6m3WA0opN1abg2ma6ISCgTPFgYE8IxL4JKyGDJHHOfN8bgzKos5hP+FekyZ42sZ+BphNqB+WCt0wxD3Cjh+DveVnCoSJ+czUnFQxdlab0N0u/V7JlcDrl3v3iZ2cJilhtPjWmsku1fi45twnAEvPWjuZRMIdmHnGHZj1MXFPM+DM2QBrPEBxB2axz2W72vM5FH6E9gKmJyVkU6+h73/+nW6XjwbH5znTrQvf6xrbmMN/2IzzI/Cy2rG+oVnD3oTfvfSXf3MHVu+V/n0EvsQRuAOrX+Jbuz/zfQSOEfhnf/bHDnqlQAw/P1LauQwnGrpO20znuDJLFGYW4AQAnEWbACXO8gnZtL3AnHYRnm0J1DOrIkPSZ49Hy5yjiMLfiMssIT7ITCnpzITtRvWXzmnrbRuyMChtXGJbQIRTYx9HaKBclLloJ1Vhtov9AWcujFFsUWgAZtENh2nBhdNsiBwPwsS+Szy7g3u4IR8+RpbZO6QFWVeileATxzcEoGybI4oGBo/LK+zebjRwgtAdgODp8cydLeSXexWJX4DE+6SFghEjKtNTjDU42dQkVWTNlsGaAxtm9fYphc1CYYcEs1BJYUmQTrIYXKI6mPpIaEZ++NL1BsTSZXVCs0lvgHYEE3DxqwMcyLeQwuMlGcBTFTJ/JM8bMtFF/UiSLVJOJNWwNoNdAoMOxgcX8XwFmIMNfDAAAQQobqsj/ddFSWbAxHOC4gt2AcALQS/ccWcADAqTAD6Lis+7GSQwTzejICjMuM3TyUWv+QbORwmbBD7/kFBAc+ukUESOvul67d0soLCrCM6AyQNIdkiiAdBzgDIk5/wN8Oskdy7ouRkfTGlY0PZ7RWoJmHLIJWEKgSnv86YWvysKDPwtuVBTQ1Kg8m8GGQBl7GiobYvwgZ3P7dCIzGmwJPA62MRhQCE55H3B7gSsZMxZVwkAWKTrhK0EBZglpZFkvo6wofDzjbnmJHcXtNS7m/KCQKLIjPfPo6AxozWKfbz3+iuy+VFvY6fHtjJzk8LX7Ej8i83ojZA2CMkEcgFK4//JmAEcwEDGLxEqEMVQUdVe94R+ERdH/Q2ogJT9dCYgKPNapggPYGdTRWBbARAbDFf7kK2EAYWPIWOJ75yT5ikkYbDCsIG76TDqw2eQtPEpvFsxQV0d+oQ3NGn37BuzRj8bewN2J7tOLZJIPjNND77TEIz7DZ+zADzwpn67jZoHLDHCJiP2HZjEWAtEA4ktDSl1A2swCVA0zRb126aun9WznzhgDnnuZtAZNrgDRPLaIR/b2kfgTY49RqmHU62mZs+Srm8EQzFvAR/wXGuVAyZS6Nb4M8de4mLd6Fl4AptF77UdDFn7HuL5avoWjCeqWphLIa8FeLGTCfszYA6yRvxFbanhxzT7kjnYdYsl2AaUYW5mm/0/x/6mb7/+Stfr1WxrQN2/94vvXGwDJtrXE7bdlrgRRsH63D65AF4Xvr53KAg+pjCdAahh15n1vmaWyoIioIp4e71pgp1Jo4Q9nv1rQJ6LzDtS2wGWwwsURirnnCUEBhTNVscLE68+b+cU96nlncw/mPQAqHgHJtjWwCriTAKYAJLAjoKxSwu9dqM9X091q+cHWX3hMEXUFQAM9l6ezdb95t07vbxcHAbUk4I9rmrOjcebAMlTVTu4i3VFGBNye74HISvJOqhqcj0+P+vUPGgaXu1LC0hiuxzWPJ/V5ySgP/tb+IdyJlq2DAPSQXWp1yXzH/DQDSd/IWAWaz0+rz0fAQnX1FYI7OEAE0hqmR9MjJhD4T1sbiYBYtdJL9fOnxPrgK67WRoMqM+cevf0ZOAOj1IaEgZaDyUEc7VoSoPlsNfNPjTZFnl5NPzYH2n48BsE8Hg/tG0B75d3B8sQABiQNpLLYRNmM1JddmvOSFiMYTripukh6zaIvQM1worHIobPGixRnpV34nwrb12AcuFrC7MRZr7ZuG7yMCrclUKF4Iaj7zN4aAbg5CaCbRnwvaWJDcs2rAnwdA8Al3Ao7CkY6wCJHdjkvXjVmJImj+2Sl3bcy/g1qO6H/Q0/201gdh97Sa+WUgeROaTxrfd6AOU1Au5SmIc0plBUhGIDP/gSmXP09Xzfsp0C3uMO+gIY4jQKb/oKuwHGDm9mmjxlbTb3QwNjEoA37gPc8bAn4e5S5PiwcnaNEcLlMCwAaj54rW3mfsmv02TD4oe9LuYf5xLBqDRFaFY5wA6P7X3ynYRgLOZN7/VIqzqsnriTmjGvSRn3JdZvQvBiMExTumrMOX4GbGOau/gNI5R372lWy58lACudNfNzZu7fkzKk7J5HfAZ3Ur1mu57vNfldAVSyl/V4A3NOYZ3k9QobnPWJsgKVBXe93MGPqDGyio2CZl2ky3PX8a/ThAKQn1FtBJBPM8HCfpqAzAOaGGbCw+pnv6KpTDsTz1m2SiwD4kU7dBOmZy41BLaWrRYYxAD+RWIrB5oLECxY36hiBm5yALOQBWYai+ErP6y96rp1zgNjwh6c5Y3feZ5hgdJ674QJb89on1+Ox1PCnZb1C2N/WnxXNcs7K+1hToAsGQ+cld7fWGvb5PHg7KB2QRnz0AKdkplAzkOpYm311o26zX14/HL5YZwq5gj7xmzLiKJB9YTJ9xbA6jzq9PwUPvE0AW+jkrxyMBf3y/fvH6Vt8FhPS6pXmnATDXI+N4qGJWy12IDSRNWW/X7PpRmI/ce//j/+rzs+c6/07yPwBY7AfeF+gS/t/sj3Efg8Av/sv/6zHSgV4MnMuWnVFWn1TkHUtOEVogAAIABJREFUaRyuZjK0ePzpHJcHJ60edffvQ4yQTs+HTAhwZzYAlOIp5u4vFw6Km9QsOAp3QAUuHXMWrA9YFuCDr69Xg6st/pw1BXP4SeLBVKURggJLy/ZUlqICEiUGJZxkjniKwiejQKbIo2goLT3btosTdyuABopeChV/bop4ChoukBTPXP5g7xH4AruN1HqkkUGrsBLIV/QonGBczX2En/QwNduTmVewDhwigXQVbgwXesCC/qZhGX8/JgagPzN5nS9FoYTU7jP4U/gz2h6Ay3tWGzhKkCnRUQciw8eui0KDsb7hUwoo1o/KAW4KGL5cwgB3A+A4HRdugOkko2TkAs9lF5uECG6hIIRd1PfTwbyJsCKKUEYMOwAnnVLgmIlB0QAr7kjPRmLNhR02Fu/uYFzyYmCa8v6TJlNpv7UyAl72TU1bmFkBeOAkWd6HU6fjZwTLyPZ2BlL8wo6Ao5h3wfqZARJ3Qs0CIEQaR2HGHCq5+FN0O7gC5jHjjf/AFnJ5EnjXVDd8/pDfIs1LIsyA90lQRw74BnMSWeVE6jHyOZKQKSyRuUdQzU4wCPJaWMOwmAwnQGUCYA/p5gqwDMQJM5f5D0sVUPlgAQOo2nvMoGOswx12rJlGsOKiEDYTiPfCuBEejEyM5O5xVIGMlOLUzIZdWVVZxhlhb+F7B9AwOvQC5l9vIId/ZykRRmbWB0nNZjXx844ANd4p7FuqCJh63mgIfABIDr87JHUGWZwiHEArYBRwAMEUhNEhxz9TObGmYdsi6YZ1hqS7jmAWcuQAftetdOFECN3Ud2Zi0QxiPgwU3rwpvGNtd0CoW2KpIUnx9mat8DuW1iI307ygcKI5wc7Cc01D2GSksN0LM3oZLBgzFDeWtdo3VF4n2Hl8+vCmPC/936xOCjn2FwIysFqhRbMms54fzrbpeFeVemgyM15fb72uAwFrEQLFuOGDyRzI2zpklHiyXdib8UrN7SH69IAtA2tnVW/rDiwc2GMoIuHl5QbhYevTtAGQDTQ7QFWAbhhR0zYGIGwpPnYbsdcBME+3wevTe6rtSGhA0QhqVVUndA7KSVRGtgqwiAyYRlQ/a+wmrdgcABZVudrH2r53nDHnMwzZ2hJ95g5WKswBgEm+h0H7ZVK/dJ5P5/LsZhAFPsn0v/zlb31GvfvmMc4epLpYeKyZXi+wuYIBCsDR3XpN82jPSact2xQ7VT+wXwLMcPbR7DqCt/z5kYQDtAa7DCYSNS2NRs6wc12qPs4KS5cZS5QUSer1Y09qYCNSrgvCWqSPrxcX7QCi7ypsGoLN7kTxOdfrpdNAwvba6/tvv/E7erve9HrrVKRY4hAUV+rbx/dmurPW05KtJHwXaeRVeasae5GqiHNiIWTLf0gr3qgANzybQZsI1MMKALsZQKZoMkUAl4fJ5y1HUEjON8LW7JE++RwOBcGhHLF8HFDC3cIIGmLQLNsmXJDz5vCqBSSH7X1b9PZGgM9mEAUW1kpwJg1BAqsA9rAcyVh34b0cHgAAowEygIawXuz7zGdvI8zKZyxgIOE7ZlByhkS6vcOSbBsUSeiwZVe8Yfl2fB98tMEb3Xzk6/mGnNNZBOYd34Nn4uSGgcnacXJ7BquRu0hI9mlCHdzqsEGhMTcuKg3GsY/2R4K61CCHLjlzAE7CR9zzmK9BSYGNDCAwFycaN+OoaZu0wD5ew+agzcNGh6YUjV8UCLBSxyMsDmAnzWg0Z7b3wPoFD09ATu4Xjkhz8FKcT+GdBKMVwLxQxedi3HDjpfGZZOqxl8B6YyEkieC93A3wAqCTowFrjHFz0NaCn2sSTECAUgA8MEWCoWDrhu84Kptd7amMAB83gwmEi8fBmgeWNuFYsBR5FpigrFPYj1ITig2zFAfrgAyeIoqggTWHKoB5kTThvU9DmTku9iz6lIDb/L6ptdy4wqoJOxbYpo7D46xdVqur+HPOGMLreZqUsejXsAPgLrln2GXAagibKBQuKJGwmfJ+U7BGaHoE0xlQkLmUZSeN00d/jrZq3VjhDBqYY8wv/HKzVTu2T3xfGkzso6xdmhgwhu1vPNk+wsArIDAMau5b/FwagwtWHkCmBFASqAfru/X8m5fO+x73eStNrAxBDs+5XXrc8PneYUkj1WcOJK09fxG3ONz12Ptg+KK4sFM4fvC2QuC85LkTdZAfzF6/qGkf7IMLUI8PO3ZjgKENHtqVHesjL8INF/YEDipmYAQ7DYSVzbvKlUYwwaWZ1QmAwpyV/XS1LcfpfPYe93hqoi5ywK9UlahJBi376HPqsXyv3/74qrfh5oabv1NBI+ekfEvdZMA6hnH13rNwz9qQwmivCj01D37Oa0cAbm6/WQBiGmTYXtEU/vh6te81oDbWNjQ7xqnXw0Pr/W/uBxNJ2JnDqiL8Mf723/2fd3zmXurfR+ALHIH7wv0CX9r9ke8j8HkE/uLP/nQfMVvP8M8yTUPkFHDxmYfBnn8Uty2y3TKKM7NqwEgAN4rw0wQfMcNxzbWM/DdJKbANAZhKd9AppkpYfgBd5i0E+9VSNworhxQnlmu/vt10Kis9PzzYnwyQFj/R2my3SFXmf2YEwdDAL4nL54Tf0JEgz0UHdpXJR+5fm6FT47mHh9y2+mJPIYWcChIFBQsyUUSd4atHUFRcop00b7k5RV5oue0b9zmIZV714cOLbgvJ6q0LGTrmSPS0AF0BDocclssZ7Csk1wQOcYkrYG2Sdu6UUCq1AGBsJVgADHNJC6YERUT4RQHMhSQNCeLQ0SGPhFsCR7i005EfABYAyGEaAFBQJNkjSxEsAGuxDnYPae45IBphYiRm82cBBGeAnsoXc8JhGGsYh1x88bRCXuhLHcAqBRFeabBUytKXaQBMB3Lgx4Y8jEKM91bsWvJVrX8Ol0lCI7AsoBCLoKb8KGS4Prqg8c8qzCCkYAew/Ay+ctn3NZMiC69FACS/Y1gYvHeAJoAtDDy5hDKT8B4Mn7WCSjU42U7DBpShEAVI3XeYmsEG5Vco3MmOBSzs7RMMyH4US3xvp+pmBrd3WIcmfcHUCvsNvo5QpWCNM19hrdXKGt5x+A82WRWBLxrsNVs1p/DwNCOKNVhptt42fGHth8arN/rP3EgdFAMjL0cmGbirCznIQkj8mJ2sT2Rz/BtzAPblOALOhUyP/zkZ/ggrS/IA4njnSK95RgAQmJnGaJGw47WGlJA5BdZpk2EYWBGYVRBsEmazlmTih2p7gjzVCWA1xXNu0dYTtLYpb3JlZ1fdZj35Z/H9YKR4AE1XN+Mav2VAXmEf4qAd/PZK3TpYiTBxcUaLEAv80QihMLWU9F8DSIW95GBtE8CCfxv+l4wX9htGrAGomW3YjeAbTKOAICCAxHnTbV50GUhJnjX0FIhshdGsKUgsxjKkbgysnouYA2/DqNdu0OVKgBtF4uI9YgN/hwmJhYXXaTBw24dW51Opd4+NJegUod31prfr5KAvwBRqephNSFyxKDnjZ9rQgsJjGZYV6dD4uMGcx2v06u/Dfsn7IKwDNhxAifsXnBEoGOzNAJP7HBLUfFBjCXWmlcC6DEhDqrdEQz84IAmWEGn1ZVuaRVohk8SWwEBmqWUIljaWDDRROEPivJg0br1BNFLaT03tOXzpOj0+vTOj+zc//EpVXfqdwjBmvN+und5uvdcvgWvXlcI4/H8dgQSAhtdiv4iMlxHZ+WEvYl9DPLZh9ueH7Qm2I2aCETDFtrbo1GQ61cHCMr+T/XkFeI7gOpYPUllUCezxKBFe3l6dJo38/nvsPE6pFs5hgtlmQgNhoQ0GuyjwAR/GZdLHt9Hzf00mvXs6633zoHPdqp9GS4irE5+KvYlmw+b1zv7z+PxoyWzB/kBwIPsGrTSr9IMNz4ZAwy2DYWvEFaAKtnU0RZ0BZKbyrJEm1hbKDoyD7U6JlyTjxd7mHQMGK2qRw6vUYe2wIgPQnmGwIvE9Gogrvx47UJD7CdU5PF4B9gPcDm9ie5sezZk428NL07njvF+8GWnM8iB473Ke4X0eHNWw1nFTJMKuAEDshw2bbZtsxcL64m0ltpYJn3OajbDJHWZo/82QUTvuiPsAbDcj6fH9CNyxfQNg7NHEiPOLibLqoWr00LRaYTKysBLALs4BmmjhiUwQnb24YSpaMp3p5fVmH3EAUtY1ez/BOz3gqD1UC53SUqciN0jTNItGg0uJpmHV0C+q2soMZzxW+UzI3bvbpGmGxYiXLh0GAq2wKikc6sbP2pJRDezRpDaYZBm4/Ww5d/HLxSIJD+hAtP1RzdCF2RrBWSXhiNuqwQoA5OvBQMV3lOZa1ZZWZZRZoSYvhHVrWaW2XeDophng7+y7HXMSy4jJYJqbUHQZbKHAHSb1Pcg+oOwfAJ77bgWBz0gOS84r3iKWMnxW7mmoSQD4Rtid8TmYCpzNtrPijlLTgENGz1zgjuYAAf8svsaBcIBzw+gG6wADHyuFbLGKCCCWEFHWLs1C5hvBotwPzEMOgreZyA7923JN84vHH1/nmrMqK/z5ljlTQogiXufYWACsmkVdhIfvhmctSivu4KSETmob1Ay5mwSM+5CMXkP2pR97N9jrppXayvuzg5kmchUYRNZ7sINZWU1Zm9Hpye15S8OOM31Rap9TMgdWe1TTSCjqMkKXzDqF0MFeX2gZownEXHvrrgZPsQ/CNooGHl2D3EA070CqG0gacTdkfN2szeJ+s2+Ntq3VQBjkfNOJ+yRhtnip4109csYVthujqTjjoQyjHb9g/gngzz0S6kdRW2kGG3joelU878wdBX94T0WlTaK8xC6idBgwz9S2VXgij7zBzSqnyz7rm+f3tnG5cT9UYu/Yh4faP5O6pGwe9Xq9+By+oOLjbCAor6D2mMJX217IoX7AhieUCKn++t/+2zs+cy/17yPwBY7AfeF+gS/t/sj3Efg8Av/0H/+X+5IDgnKxKaCPOnCErvm87Pp0eXFQVIufKAEyBPPsgDoU8ARedDa0hxkE8wEgDdsifOcAY+yJakbJqlNa26OTImt3KACFc2HfIpgFJHA7+Xzb9PKGn6v0/ulZbd1aFpWmkfZZYKzKBdgX+cPDC+AvBRROlU21zhmwHYFOFE1ZhMYgdSVUxGn1JHJOBh+5F3KJIUXUnpkbnX3otkdqNc8JUMPdm4vTKlUAi76AHhdqgjqSUi9Dr0/XV8u2HEIC6EYxOu7Kt5CxwwUBOHQxSK2GXNr/zMPHCuCSeoaiLZnC+wwA1t5ZUdwxdnw/2JfIe2lxE6BDUWgpEIweJNkwVEbYKQCpkxm0AZIBwkXyNUjJ48Oj/f3CR21TTqL0DPMF4BRQDKlpYwBu6nsNE6ANc0Sa1s7ya5hlvFaeFTQbuTzS9hqSAuAql/eyVEYAjP1Sd9X4iALAk2adV+ph0qQAkKNqo5LI9SMggcKeYgdgkp+xZ7UqLuSHjBnQAlk5cy5bKHAowgmrgNWDRB0GZBSMFKCwpgFYAG0WgobMiEXaxuODHEWB5hwjZJpYLZAWTsp7HXLBwtLWYPPZq83ML+RvFJIU0wFK4MmLHyjzkCxaBw3g04otxIInH4yJzf6Zluw1EfYEs6atKq15agsJAL9T2dpSgcGGmULkBj7GZj7hj7wQumKjRBckgXWzRmEzrOp4RJhEMMeLImSajCkyQ6dLw7AMqegMswK/OdYbBaXZhBGnAVsCpi9+d7BE1jHGakxSDemmeo4AC1tD2Mj4sEFglS1DeLylucHRtQ7fZqYmTDNYdvh0AjAgzzZotE461ZXyFkBDZoBZXgvIDFOKBgasYTcVpGrMnG4NOEFoT57h50xy9qL+tTMr23JtxhJWj20maW4AOgWwXVCEBzXN7DHvVbB5V4rcCIkxg5qgvEi40zrCvAVYncxg/vXbTdfX3rYGgM00E9o21dffPejh+UF9N+pcVTo3gI+91p0AwUX9QHI8ZM8IaVmHVbcB6Tn7F8VixEmt26TzQ6X6VChvEn319N5yVVhzw63TD//ht7p2i73nyroyQANrvzw3DosCkHYYjllMq1kzP/3wSY/2RYaR1ZjVhMwRNk9Z157TpBVXR1iJ4XZ7qeLbOyupa+2kNGepHpJEj3jBVhEKwzwkM4QJ1dNIm0d7UQNULD22BdiQRP42a6TGDxmGGd08AnzwOCBwzFYkvIvJ0n2Wwndff6OfXl4sz2SvwN+ZUDpk9K/jqiuNgmFSDtPO6eNhwYL3Hb64sCtpQsG+2pZeWYYXNucdTSIKcXwZe8/bHM9a7ClgV58y1RVKAkB2TrxdJcnkBI3Zg3HVkuZuQLC/0BBk3sMsBrD+xddPOp2xajj2Z/w8seWZYTLmaisYi/HfgI+Age9/9t5gMwnSnAP4AQJssqbfvf/KPqGaIvwH1ryZ7oSwVYme3r9T12MXYeGtgWjbiCCjLysztr2f5MGwZ84Adm4Lm0BI+wlZAxzF2gWQI7xOwybHXsu2EgBMqwzuX65XWy+Mw6j+pdO5qXUdbxrW0efD8+M7VXXjcEUkwIBiZqCFY2gATMwd9n48kVEPsNex5xJ6hCfyOtg+gedgn+S83AHOHXgV/HmrHsrKDVlzA2G1u5vJt6FBwzAsbkLZoqUolGNrgi2Eg79SjaHq9V65sGZp1CyLnx+giXAgNrMtS3SZOnX4oGB9hDs07PmSUB7pdCrVpLXZ8OCuKwA1e1BSKvEdhHsFVwKokCOT1e8Z6ff1enMwFF7CgEk0QJsjXOiVJPhtUpvVOrEGnys1VaKNphCBfNfBfsO/+KM/VJonWm/B5O7HQZ8u0dAB1GJt8ftv/SV8tVNMWwCjN1vpoCoaaUPzWc3IX+xZmbA2ABrN+sV7lzUHSIoShkbT5LsQ7HDOtmgwZ94fAZUA1HlvZ8be9jelzvjY2rsZv04AR3fz3bx2GBqePfba5t4BM5Z7VCiY1jRRn6SeSyXetVvmkEzWK3PYDWufx0U0QfIIVOQ87RwsxMGGr2nsYfZKL0tb/jh6i2uZ71XcU92ttIIBv3WvG/zAp0G34Wa59wL4mcxK8aSnGQHwb9/PROcdT172IZ4PjBBGbwRxAuTipcqe8UDmAOdUQcMw7irbQvcy7lcOIsP7nfvi2upypZn/Ev7jQi0QypxzVSpvG4cp1VOquVx0SboIrxuAOQkPpMuLTyljRWPxuOMVBDLhjZ6oqvAhHr03uLVjUgVDAWuZPT2CwejFncvKYLAVLw785O60qX580AwzfQjiwXpdNFwX1x1NTZBf5gArfh7+/8lSasEiCyEHADNkibEP8Lvk7Km0LaVmGqrbJULUEvag3s4K2YZdhjVv3uc5U5VNGlLYxI3Z6GwIWzJp874ebGLOaGqVfEqcY9CPq5uY7F3NKVFdnbwv05Sg6aCidF3FvAdcB1SGIfvwWKrIG71dWb/sl4PPZOZl/3LT+2+/83y79VcN5EWQ+UBdkdAsm/TUvg/FljrbIHBOm7y+bvrr/+3f3PGZe6l/H4EvcATuC/cLfGn3R76PwOcR+PM//i92M0C4yJoCmvtyBLAIcPk6XV34cgluSHuAzeK44l1LFowme4/1MIDoKOMfF+xIgMJI6oDhs6mh6AS8heWGVM4eafihRWjHDf+5eTfw8emV4nnUH3z/M/9sfBfNXE3txHok/Vow5ZRe2KeAtPsE+AaIF0EcVEswMbicWJ4OfcV2VcgyueBTKCHjBaCxDoucU5XiwgNOAiME+WGASXYvo753Gij+jrPKNZhfS5Lrp9dXyze5+XB5smIWHzXM5Uknt98sMuPwlIowDTrs1CFxQae4cNCVA5PCY5SfDzsSdpk9VgGTzAqKxGMuWjPyJi6csGr22Z6WJCcP/ZHonYyymhLg1Ars1NJcgqxqQmOQxpndwYjwXrnQMt4wKLBXCLnWPo1mgg5HgAWeZnTP8aREfss8oiAIv93VBTEeaWZR8Q4IESnD5xVPyAIEnbABJJS2dQgvUkAtp6bbWxbyWzCxQvlJKMjJnoaAhMwlv3NkwGbvhKwToIjgATMyVwLLUq3F4evHu4eRStgPl/sgqobE+bMNw4F+AxwSEAaybq9Fs1yDMewsedhUyFZtyRDPS3GN5Jji0QD0hCcnzCjmMYU6IDFepviIMR8DPLCvXhWMDuRkMDmSpnBxaFZJSto04xJpvyaMABxQcJllwzqz2NYsXEKXlhF0ONGQbLoioSWECq2omxrgVTB+cs0wI1mvWjRSMuPleYAXRd3YkzUw27DboLA14DNSMCBzxz5hd/hZsVYBvJS5gWfLig24B3BGAW0ZItK2NIoze6Mdqd18boBu/oIx1SN/a5GMI/Febd8Ba83etEVljzy8i+cUBu2uNqnDMiQJNgvAKoy1no0NuwIkvAbCkOcxJyIpm42P9ZYDDJo5vqg8VSpheQLm4D3rOQOYWpihZdkhjKMjbOsG03CbDVD89uNFl7er5xoMbJjoT0+1/uAPv9Yw9mbCWkZNA+AIY4HZTaFHMrGZ7fPk4hsA3lJebCCQfx9sITP6kftWpcq0dJGFnpYdhHWFvHyAaeNUd+bapivrmO8LQQd2F5hFBsACOFqYtTwNvcrTo8M3ANHZHZAdf3h5dfGIDJTGQvi+sDZXYayQEdwEK73M9dzgAUqYUzDW3dih+FsAjnd9fHtR0QB0AagFIx/GH2Agc6DGs9B+0oRS9QZ+aa4wD5lbpC07RGhcNPSzugX7k6umYbIH4fuvng26/OqnF3Ws94XgtNasegcuAawalID1DoMs9Z5vexGDchEgBMvYH5FmBWdAWgcxK9n19EBwWJyqweIOH11HDjloJdfi9xWetnzKrutt3YHf8xnbkyrTBtHVKTPYiMC+w/YBZiCAW/iVc248nJ5si1DVhR7L1uxD1mEPK3gcdble9Pj0pMens0Fk7D5gPsLAotnTnpD0xto1PxRwx7RCQvI4zxKtI+xIzs+wMAk36/gbeWw4e3DOheeww5VYWnjDMkdhsB8WIYdLi613eF8t4XOgVjgrMO9sYRLABOcwTOAN+jzS4YP5afD/cyPUYCP7ZWJGKGCkzzPCDrE8wMM9r1U4mGy0tJ87CJslwAzBXbSLzLQ8PHQBbO1xbWZlLAeaLP5kSTCP+dD2+t1CzQBQmDAWNKos5Q85tJUIfo2purnTdewMQK3jrPOp1cO50ePTSVm5qk5o2NRm7q0pe0QwJvGn9bgh/4dpiz/qKgM0V9iPMFg536dZN5pP+6anx0edywDaP7x98n7UFoXOT5XXH41gh1st0sePV/1Hf//vR3OmX3W73XTtO711k7oPnZsBhGsCrjqsj4lzeOa7AUYDCnC4fbD8+/XTi0a8VlER+Hzg/gfQGk0+JO3AnPa2n3vvzR4rAGXsMwCU0fVg0VCkmpZRJxqxgLHceTYaeawHAGoaDsxpnh4wj9+rDCo5VMreDFgcEI64eWxoODIfUEsw6SybdhM1VBoG/ZL4/mHgEiFYqD0AVgkP5OBHLWIbCtiiNOYgHGyrSuyRfPeJtcTNCRYprEoDp8PNrMihn/z1TjOwzxR7DpZKBEFtaq3cwnYKn2IaRqUwNzCNYKMhY3V7NBl914bEgH3DLHRA7MWwwOGklnntO0//tjsI8Da/+vlpVbHPME8xTdI5rLbwQe3n3iAe92WzQN24SK3IoYFF4wgWbk3opK2RCjdZ7Evt9T5GOGNBABn+Aovvvuz5/Ppj01qNBlGDhYYiB89QWKtFW/kevfcEkI4ar4NuF56n17tToXfPj2ba+57L/JwLjUyzdFObZ/ZRp1G9AjgTcjqn6t5Gg+rNI00Nahffyr3OF7NVIziNvotz3ko8V/GeZ4+QGz/d0qtMCBctleGfz5TAMuOCF7ScQZAWtb3v63p30642qYQzbtSWYUcCAzsY2bxvwF0akV8/fauPL7ewHeHsxDu2xAKkNoEA4HfserN1qb64M0zzYOsDGmJBNuAOxE4Fy5zm5a5/8S//9zs+cy/17yPwBY7AfeF+gS/t/sj3Efg8Av/Vn/zDncs34ACXyRnpH8XXnCpfSby86gpjKq8tF8fFiPAjwKSlDpnbTnuYIALCLKiPAOiW4feM0jj8AVio2wgyKp0qbHYLgTw5F+nMTNW1h/Ww6ocfLmrLXd99+2jwBcZd1VSWWhZc1pF2w4yzreaoKZFOSat24tdW9RVMBDrSUahT5VqeQxgMKZxIuZ2iGmFJoxlSsEo2sxbyFRBlcYI5YJQl5wAxXEaR3WMdABMDSZIDAwAiU73dOnXjLS6ksDtgywLSAHQcoElGuuw02sgfT7LIQJ7VA9si8xWYSDA07W0nLvGkRofEHZiQKzzAJExfUkVhS9iqAOsDfzZkgzClAhSFkQuCktmeIYBmbocUZk1TOyiptkUBhVAeAQ4FANUU6U385NT5uMHQpETbSboN3zAATVh8FKAJfrZOG6fA7c0eBTxyWu4RdgNIRdEDYxVGDDfa2kUT4whgx6UeBhwpvYCFeAZGMniI0iFQABrw+ZFLO+LWfrkR5cT3cWkU4w8AunMphuFgGF17v9jbDnA8ivFgfQDMB8QXqcyW8DI/YC2P8esUu4wJvliMbcwLAk6Qxhmf8Hub7X/LOyzMOIKZ67AYI8WJ1wsMFMvo8eGEVUg4V4M9Q2UGpGGYU3h7wgIGXnYxYDbIEYZiNhbJzdzKYezASI7GB4WUAQ/YgQC8FDEez9Hyd6f2EkQFADwnR7ANoW9YeyT2Ika+zbuFAczzAywZ1j9SwOd+NvAL2Mi7t9erSrMBeddvHz9adoqk1Z6bG+FOkYBOkT5ngDd8P+YPDFSAUArhKOx4RzR8SryZa0CHAJLxfWWdA2o7nRov24z0bkDGxo0bkn/NsN0D2N0IqwJIhkiSU5CwPdCggEUcWcQGtPJajdXRmyXbKaxLLAeYh3yfBD9A7CHC0oFAN/vbEcKzDxq2WcOwaLzyfgnGgIkKc6+PfSzfHcZDeBEsHppG+Kda1kpNuGbsAAAgAElEQVTBDCOOCZJESJvTtO3liFVCFb5s9jtFpMi6DksQ/gaUT9nAWUqAeUca+WcgGnsFLFfGYdbSw8wHxOn8NefqWZdbT1R8+FnmfC9k1gHKEPgC8DP2fL7B7xurAMYa3A2WKiznFgCtznRqeWelgRMCV5g8rFP7YG9IVFd9eHlxYQs4T8J13lYOrTmfGp0Ai1kFCxJlQjxmnR8eNPSXSGIH/+Qd4kH6NmjGbiaFU8g4VH52fLtf3ka9XDqnYAPaWtrL2qap4cYUjTVYa0eYIKDK4eXrhG7bA3L2YZMzOywHNQdAzUObB7AK4YkC2oz6AEmdwm6BbNi+MGEdSgJrD5/rhtCV8BlOa5jDvDaQmcXNsTxtPEebFhk2rPVEddF6/wecQspKoc6chhWHL+LT04OaFlMGwAfodY2lwTSiGvs0ohSg+RQNPvcTHEgU9iHsU5xDpJQbYLZ2nX9Go4O/bHdgFie7LEAQQCfv/gjVs2+6ZQBHlEx4O7OfA3BhOcD3pFnp3QS7FUCiPBqcMME29mIUBgnhcOxjMNVgyYfHK8xVnFfYbwq84TmL3OwNw2gULQ6iZCRgRvsqkB2hPOFRbb9wN3BYP6EU4Szl/Kk57ABr7QUdn5vHZX9hHdLo8hkUDjgGzPkssCFRjCwOTxvsiQj4CqhS5pn39+fnB2XlbP/WMm0MZMX6wFsz8d3G63cDMIsGJ7/N3eNCqNcwOWCQM7zHFzZP9fTwqKemVQmjbRz04Xev3guqFluBTEtK8BDAb6K+m+1LjGSZUMfFHpODXt4GXX540/V20+nxwU3nvGZfinngoDMA/rZR1TbSuCixlzsAGBYr0SQj9RyQk32b85s9mORzzlLb3MBwZ+yNYCdq8PpOEp2wu6EZx5kLEGWf3u33QHtYXNhb4GC6H4oSpWbuOuyLRgB7chqN8dFsUnw+aXoAprNvH/PT3Wx7VESzz2qS2MfDUplATuYTFkURtmSwHXCZs7bEhmm1jyiXLpqe/s5YAPjZM83cM0bCRDs3tth7UZMQfkmTiJ8x4YmMfJ2GNu/TwWVxn5jx/+W8WjPVdMdLWOYB8vJ+5onARBpnhxoIOXrOOg6ri4RALALL1s77Tl21Zi7nm8xoXs65spr2MyoVAq4Im0O5EQF2WBQRusWFg72TBkm9T26Yo6sZubd3NE8haSDTp4nGhkOjJMIC27LxWedjDqWKrVV2NTuAbnkEWiaaR7zS8aHFmgWW75uZnPk267vvf64VIBbYeGCvS3xmslmhzkKJ5gwC5g+EinFVnlRaucfh1UwDnPOQGgWmMjZLthCiKdWrpYFaM/cSrxcuCf0MC35T7Tt8obR90sCYdJ3mlzff8X/88Ue9f/+tfv6z77QseGdjReF/2C5rpWF9ZAPUqEaG+VABwCqvrFZKsWnxnQJWSqXJKiIskFYtHXY7p/BqdqNrsW2D7VuOcMGdBkM6WxWGV+3/9L/87R2fuZf69xH4AkfgvnC/wJd2f+T7CHwegX/yJ/9wJ+nYAATAQwKYiMealA0wMQZ1/aSyetRkYCcVzgHuhxNOXZK+nau7XJ0LCjsUZgkFnAteJ9jHRRMZExdT2Kn4LFFMIj/mcgOYtMAm7JFrjpr6Sev0pm++etC5PRu0QrILCwhPS1iJSPEAYx1WgYPelqvFAyxP1ZkRy5/Dd8gxUO74cpE0qIZVAYwz03RgNYRvpoHVrVCC5n8ftRP44I52aqlphBNQMCG3jnAg+31ZTp5EAMrU+dfpbiclQB7gJpfT2R6IJM/j6ZpltYuGHSN8g9qbL5sWQB60zyLBQSn8yWCM8RvARPF3JCITQMClcl7GCNiw1DQYwZNZHtZNB3vEvqJwb2ANMvak8WbKa4ocJNtcyGGvwc6lsFmI3HKRYIYSETgAUNugcVt0GwAnHStuthuSXnyy7FsXrnNmm7kA5aJN/ULQQxnhZS6uuMDCyKXYdigMF3cAP4LEIiiGi7whTUvyw08Ntm9mRi0MEdiugItR+BGkRX/fKj4YFkg7+SROf4exs2pFjofk/ZBtAxxF4YwP2AHqOoE4mB0m4Dp9dXEABQRWAClAEsAhM4ixyQhOp5+HVF2ztClZKDgBNSn6nO0U4RSAbY6sMusqmG4whQD3YDrz32sV3sIEdvEiHNrF2MGocvWHGBLwmws8IOliUJoGAs9qvzaAuZ41wYwiPXqIJkpZqOTzwpfoN/VU6/FKtBO2Y4YuYTch63e6tsGI8FSk4EPaaAkub4Dnc3owBQUuFQGi8L5gzSEzZvwBVinQI0l7Dl9YEpgNPAD2rDrjw4bsFu9AgD6YGchZzbyEcRbP5GRjZJcAMoAqBikAiQHbgcOwVCRUpDKDCcYQgDHp54T9wPpx8jnr2unheANXqmkGIHMukYay/1TKduSWFJBO83EDw2PC3HUK+qYhmQysIkVNRj4na28x0E6hZbsNGNwA4fhBkkQMeIkvXglTszDIQGHGSqT0dkAW4CSMaDelKJbxvw2Gnq0oYX0aUEQWeKSUB75qOw377cFsDpKzi+3+Muvjhzc1Tap37xonx1+GwXs/zTI8svFWfrlc9NPLJ7376ms3yADXx3nQbe60dOENCusPhhdM03NT2eOyqnI1sK/ZO/DTJPgGZh6sKhjuWCtMsz59uujHDy+qz62BHPa259NZNWeMiV2wigFzYfw7YtlFNP+1r7MqQveyRt24qhuuykskoyEXphl2vY76D7/5lW0dYDh6j+U82HMXzk6MZrxp1GALwK9TYBtwI8AFvz0+Bcxklji+tJEu/3wmtAf2OmuQ8wbwFNsRaIvhGgqoj9UE68YBRCvvNcaKBkjFPxkfE7niEzqAC0sB7GJ4nzQqaIJlrYOP5mVSm7exP7oBGGCMw+3cTfFsiBDJg0HMPgMw5Ml1gKSRxIgkN+ZeMFRhXQYrnfPEjOWDbYwHOZtQNJQCiN2MkFn/7POQd+Lvzx6GGJh9HXudY72y9zMGHiP7iod3Jf7F0bwhxRsvVQB9vNcXdd1gCwCwh2AG4pEb94ySdWEfYWw6Yj0jSXeRgkFxiLZDoWLvS5+C/lmMlxULhCklYQeBPqPxvFsMEplJjBrAlkL0r0qzG7EoAUTht/kzAEIOf4Pt79CvGEv7PDsgC9APr3d8GNk78LWtwgrFzjxu8arjjPI9ggZQzCvGiPMG73usHC6E8C3ATBGq+f7pUc+n02GVAnOZ8DPOVILDCgfrkLBe5Xj4wvzmlIzQHBY07N6XT73ePl5jLvGA+CWzv2yrvekBQC2hT6VL12u5jbp+enP4XV5XlsebmW6sctXldvPaigA3zljUN4xdnJWQ5ZGzt3Wtpij0dGp1akuDaqO9sGHOz/ZHxsoEv2u+h0FilC9+75y27IGcwXFuYfnDSuT+QRAWrE/mXmnfVWxqQq2ANY8boACdSPpRN3B7oLHiuxj3VQB31gd3YO5UzJUA2RPuF2QFHOoVKznYMw4f4GlKvL/hlUxDCX/hbkHFMrhpQdOdd7Al3FEAoHfdRu48tFCZD7Pvhk6CX1c9nOpgVMNE57xH0XHrDI53WHVwl6oJP6ocOknTpdzD8557LqAtrPSRgNRdetc2GgmETHeVY4RPWnVTZ1oL7rWL0in1GU/QIyzhgIKx12GfLjQPm317J+44Zl3HvYc9c03xCE/N7mbtujmc5dpy2NBhE8CcgsWNrc3cwwZnjUiv/WsEYK2LvfrTujSwyv1v6zv71mc1YCo+uaHYcLOLe57vRHS3ghFv4sI0Wb3E8/HO0wqPYBR3hBnSFKM5TQhggPdYSvA+rW7bR7PdR5X6eO3coBo+vliFwv5T5ZWen561rFf11A6HfX80fvlszFOY7Zan+d3EumRf5BFp9E1eG1Q5tubJIhiMOc59kzuRQwoJxkJBxL1nmdDVHTYU3M0jBOwv/+pv7vjMvdS/j8AXOAL3hfsFvrT7I99H4PMI/Mk/+s/N7aBw+Fx2dMto+XAyUYxs9jhK1Wgqw+Np7ylI8H3cDAJQIIzLqLfppnnYlSN9Aow42KJmc/jSEgm8ADUFsa++TGRqSNzGbwvp55ro0nd6eb0qWUd9/e7JwCppyQYy7em32DORQmOiqAC4Aug5Ch+n8trrkkJtdTHvgtm52LAmbSXnSy2yNYosy/wcWkNhnQZY6MKicFGA7MtBCIBTC5fMCAKAmWS/KRsbZbr1+JRdXa5i5E+BwecyaIf/Z5maeWHfzj064wR/wDB0VWkPL8pSuZsPs7QlWdsS9UgkZjC52nK5jM9FsNRklgyhUhShIQUn4RtPJpKrNw0dPz8TNTaFLr9voAp2bwrrNVGDBUJaWNLXr2MA6ZbrBYcT8A1ZG1TKy9IZWF2GsCTIS/5EhCB48GFimP20mikCoOC0ei6KRaK2jPR3EqspeDKCNpBvHub8BLnAfiv4HjCjgAPtvRcJqHwPAlYoGJ2+C7OJIgTJNcmx9vjy7dhFGFxP+7LxtkckeruuC0ngEcpjPM6mZsjdrJK3nM6OiZaRIrvPnNCKx92tm80IoaADHHAiskPPAkC2nPAzE4zLMIUlIItv2nKxNE8w3yJJmXfmx82BPQFzSjMgYTgtxWpZNfMgUswBVwPYpDi2SMwhcOGTC9GKIpEfCrvJgQa8PbwoAYTyTd1KwnqqEsYaVG4k+a+T2al2D2W+Y/brNGQkh4mLSkdqHMAuABDzbSbp/gg4Y27z92eLirapdCoqe13yPZxUj9dsCps0wJchWTR2sxsaDRLHAiBzVwsAz2eCdUSFlAZ7aUBWC9AISEkzhBA0AikMCEWwCOsattBRXqnNSPUtNOF1y8eFGWwgbNKcMXdgJwNWAgYXDiQiId1AfAbbGy02RVRzgPm8JaYTCEL48O32z4NNN9mPM4pv2G8hzWQFd0tn4AxmPFJNXjLFkQNT8BvcKPVye8Fhz0HyvcErSlkADdhEfHY3DkiyDtCD787/YecwFyi5ScKeHfC3qYQBxRoiuZzQFSeaL2at7g6jGwz0+Cywn9zi4jK+atN1GPSGzyC+mcuub56/sodt73TpVC8/vuq2Tvp0pbFEGB9S2UoPTeOiuqlC7gzwlsPEgQlM8wmgChBJmbpp1XXo7HGMpQGp5jSkACFuXefC+d3zO7OztBK6uGvMco85ayvYPqnZvL/+9e9UVo29cfESZVSv/S1sRWCXs67TPGw4mEdMikiZcpjVgMUNnnw0KYDGAPmLRaULXV58bn9IwKbHFq/A2aCBQ3XceIDJRiNuM9BD6JgZ2kfCt/+MmyLsDYtOMPbY+2AJR06UGZnRlOSdc26VDpKESY7lDMFlOa0H5gwgkYNWAPXCT5Q9gnlEU4CVwTM5k9Hy7KMfhvOnz1L8VjN7nTIfCVi0F7e9xg+VQ/gYGGyK9KWD4Uqz0PYowQazDQKgxKGycAORdQKrnT2R/R5ZvXXY4Z0NsBtWNIBlYdPAvcLnCLJ49lozRQ+gkvfI3PFYBbOO8eQMCLsYPmR5qAtY3wEkW9UBG9Hg76raATrBtqYBYhwGr1JjTfEuTFYDAJn3COWzX3QEMTJWNEZsR6NEPRJ99n57mNMsYxwYyfCZxjYFgKnKKs9XGguWu5MeDxvNTGH2SXdX/Ww0Iq324AyySH217cOn6y32A070stLDqdHjKZhtzNNLP+qt621XABiPpydbDuDr69vFXrO4xMBi5HV63l83/eo3v9LzV8+qT8iRGTMYv8HwLWiWNJXtWPpu8B2EZqdp1VaHcHZFU4HxvY29z0w6UHm++oynCcJcyPn+edzRuEMhn356ONm7lQN52HZ1t9HPBfPUuwT7NA3kAvsm1jKgNP7q7IWcZ9XReNq0Ah7PNPABFWE4c/6CudfRKIQlbruLsDfirDDo67VJEwqFFJsiTe9ontqihkYYL4zmFEB4sqs1EzhURV5b3N/4vRkfaGx6FgOrBooJlFsHByH5TorkCl9Pr0mAfRjaYfNEA9tNbZp5C4qMXQ+2fMmtDnLA5jhpwB4ir91woXUGoQCpBf9VcA9kbThokjNX6gAr61oPMJmr2IMeNjw68SJPDIr6PJoWpRizEzzVNG6MAyLj7w7hgUbDAZF73gJCsras4KGRmuCFDjCKdUHYSViRcnjIo2yijihqnj2aqzCA2yRTR9AgjXjfKeZQdFSN9okANAJBsePhbomVRKG85C6DiiHmq4NfUeMgj2fjA1QGADepY9OCxU1W4yahPFtUNVih0UQLxRi2SzQhUJxg53F+fLRvOg23aVy09rPSedG5aeyPz31z2XqNWHEdDG/v80VzNEQJa6SWyLUM3KNSEwtQiFGraBrcCMMCyLthFSoPWnHcW3x7RTm3Sg8n2OQ0grGbImSY2qb0HZlz/S//1d1j9V7p30fgSxyBO7D6Jb61+zPfR+AYgT//J//IhDcuPy5OLIuM4skyP4OGudI51Vz0vlhOw64dmkiRmXWGJxgXS+T0MJfUbxoTWJgRMnNECSvDT7PgcgU7JJiiXF4bMyEIboINkOsy9vrhw5uLx6fzo56ezwYfzPZAQuRylw4+BSuyIkBCJIWzWTPpXilbAYphNJBQTXefUB5YiOHjBfOPUpOk4NHgJhLFyaAR5BYnbNZ0rQtf8ihmuIDDvqGG4PKInJkv5fIPDEFA0e3W2TyfcXtoG/vJcaknZdiJLVgR4EG3SMO4GgSs6sQesjBqLSU90pUpVCkc7JnoAKXoXhMWRsEG28DBDsjnt9mAUz8DpA325YMFYxFjtpgdiu8a75r6x+wxwJuqtgcaCdOUmiUMm3lVty9+n5ZYwkAGiQbE4y8H3Wx6XTuDKPMInMpnyFWpVYPNA55fDsKC3QNIRLhZyIDj1fPw+ISVqiqkuaXyrDEwAVsFIMsekUwzg4kwwGAaxvcECADUCH4eA0W1TmFEaBCMp9IgBqm0/CzGjsAKF1EEfeAzucEuCr+zlQs641oUBqpS0rlpDhygndcBl/OFAp/gkFHdjcACXOuCBQ04UFE02iPvMHjAiw2mgj14wegiMRtAEdCAz2EQFPYtsnTeJ+AIlRnMX7y7DokwsmdndRhkOwAJGDr8DN4N4EAJu5h1JT+Hn2xZLRvFkw9gEUsMmOk0UJgFD8jG60iyhqkH4MxeQHAVTBQALzYJGhkVARs5QRIRTBKsHJihyPJh49CswAdwcRHIVz+fz3o+nyxdA1glhOP3UmMzufHVld5esdAgzR02E9I4UqAzPZawkZEIw+pJHLIyjsx3ioqYGyBY/GPYaQIhzw1QHymuWUYUvhWs4GCYAkXAuQk5MsEU2HPAECPRGn/lTA3g+mEruecwcWCc1P6bOQDYFfsQxQ5srz4CACkunYwcEny82gCkaSjBWt0JqHHoGfsgQSUU9QBYeKMGsxiQj0IaBhchIwbaAI8N3tAosQ1nsO4/eyrTAGFvcnMm/OymWboCQuyp5fRm4PDFGUE0AZgaB7DtCE2YSGN3ZsfBiw+2JVYPwUC2lx7Ed2wiCFMBcLDn3WZ/27yovA8aIKIInBanPFdtbRYVP4K9EJ/tNS3MXgZEg6UOuw5QiKJ4m8NDM8DGzY0j0u0f2kfPec03r6EJ25CiCb9ZPGKXTg/nr93k+fjpk7caWIMvt0H9OPm5gz0Z4IUtQ9gbjasGm9l+wTB/YHEZzMFqBIB4jKRpr3hQHdh3uVrOwmT1/hVmpbstbvojAM++jN6f8CfdHP5ntheBI5nU4jdtZjeA72ovbBiVJpcnNJNgWpV6PH8djCyS648QlaZu4gwMArUZ9d6r2YfYV8xo5nzn/IIhGIx8w6CINKbdcvHnr5/1s+/+QL/76aM+ffidx9LMNPYY+9EGe99eqg5gZIQB59mtmHCz56+BFj4ADUA3N2lIRUBhMEUPywT7YCNNP5j++JICIPjgCz9b8xBZT2BBqCAYE+PIq1U1dpHh/nH4oPP9CCIkFIeeDVYGAJ/D2HmvQFFjmwxMAhzyGAxiy7EtscHmgiYD7PcAZfgQGcw77IwA3fA5nCd1gIU0HlF9+HvAEsckF6UIcvgAfjkJOIfYlx2URXPLZwU2FYBxR0K9mbkRqIUnNkx7wFwHOHIPsO/rwSJNEwNpN5irt5uQF7M/MKfciIaRvYzql1nXfnCwaLkXSqrcjdSn89lAJqoCWg7s3Q4jXPCknPTrH36jn//Bt6pM2WU8Vk1DTDC+nkY3H5DzkQZVD/jJenJfEvAZEDLCCBkjfCHD23LSu/ODnqom7lwPeIbSkKA54o3KYY3cD/lS7pW2S/1sXQLbnYaGGeUwbqUqa7QdvumoYuqc0L0ITOXOc2Nf51mxFZhmh5Hhd2ljA/ZdGtnLHA0nQP0UuT0gVfhZl6gQYPNmi1UlAG3cRQHxOS/ZK9kbW6xr2MNtD8N8QVGBigv7KRrw2CeFbQfn+mW4+I7keebjIu6lfN4RtUlGwwflw04PXwWBW4RxnSrVbj+wp2APk0TYHE0L5uk823bA9x+aLlajECjF1oQ1xeRGCdZV3DtQkKUollhTK4x1AtO4b4N98xmldIpkg7nMHLrFHsj7w+rB9ggQJDxXPzPy8VlevN65R3ISMm78efYnwGFW0oPZ55uDpnYyCdjLkcHvs5nFnFOeQ/gIDxelTanZ9kC7ymU2a5c7MHsiqgQWCmQCyzEYa6uDYMni6ZxZyWPLHfuFb0oaxqBWgWqPOyL3AxoJhIHtuc9FbGzMnl7ZJ/FID6Ud4VFjNyqfJ+/7D+enaJysnW7rYEsS1De+Q1KXcFsFYMaGgXvdjhoNqx0Aa+yzJqtUyoTQLIKCw+mXz7dNg5srqMGWIYL9iibAV+cKeOZWoeyzP3Wnf/5Xd2D1XujfR+BLHIE7sPolvrX7M99H4BiBf/qnfwo5yUDAlq0akeL4/hzFjflKFKLI7jVpQ9pquSkJwhROwXOlaDNgOkvzOGgg+ubwInRCK2FOgIc266dErA55++LwIS5IABlcImD5/Ob1Vf0rl/BHffUdwOqmhTRk2GvIzR3AE1IsvI/4V8zuuVsBfnKJQvpbFrtT3AEHLbLCd3CvVCAbXfEoW7VQBOYUVJ1yLuOTS6EAjZPCCaH4tjb4ri6p+n0K9oML9kwj0vEEafiim4NDbg6EKqtUTYXfZaZ1JYBm1fVCCEmpcSS9lMsfLLpEtWXvXODNowkLBdhpZhZhGQCYQmd60XYE5vCZAFedYW1sMdF1GsxQwVevMiSA5UKuhk4+9EfAIcuEE1VIswpYreER6kAKihgS7AG8uGTahiDTiUuzCXjBWoXF+9Ptot/d8DksVMFITZD3N2pKCmAKFYDqTHtZ6Wxmw2KpM+wvWD94SMG8aMpEVQlzr1EBi5X3VQJ0R3gD//tsv2BvrYPxSTHDcxsoB462TcMUFgQACLAOPD+joHXK9RRAHoU4oVFI1yKohAo9015XYSUgfMG4/Ab7MZoDAVoi6btdewOrb2Osl8BSNtVFEyAzBY7DTkiRZ8x23bIISwE4X/rBYG9NMJulhEAVIVnz5dg/E9/QxeuG4o8C1V6/rjSCvc37qSmQIIIcgCzgZErYCGxpwqRG/D1hiEYThKIQVgo/C49Qy8YdFBWBOVznnWo/wRaiUAAMT1RbtBcp4FUVoCdALaDKOCx6ufUu4kM2ClCVm82HR+b5XJvp5MGm6ITVYhAh1iu2BXhdIm1mqrGX8DGbNtcZvzQAI4O4i0FVQAXbjiBvxHuOoKd11+jocDw/2UfClqQpkRqmqvDzBSAC2fks0wY4w68Oewxk8TBvGXf2PEuJeYWwlQjWociENUwRRGAO84yUdtiSAd6FAy9lDsBKMJwImSBB2355DsYC6J0CtGXd7NhL4CMZTC/ANgAsN7YIJDKrGdk1liWw3wHlaFzhu4q3KYt29l5kH1bWPMxQpU4qfulHM635FZ4DljjpyqRn79hPVKXmYQyrEoAX22kEIx4ACwCNzxXK+fBZxEcUcArAg4YHZwiMx2UNGTp7XRjCAqSzV/LuAMEA4w4NflHYB7KydD3ViHwXeSRjaBC5sBc1MnnCsPAypSExdL3astJjXausKv3dr34wU//hqfU55nW9EHhjk2lNt0lfffONfvXhk17f+kh4p+0HMGgrU4L4AHkZ/023Hm/TSLhH4svapkn1fH5UDuOMsL50cXPJYTt4ncLAIiwGBqI9aCMEigYDH5d1bmCSIBL2KCxAaOYkidom5jhYFSwu2OFJCXDEGsFGJZqApMS/e/cz9dOo4XaxRcLpRAAiDYJa27Taq5B1T+uRn8GYw161LY7tRQBVg50OwAMozGdgLmK1g6UKxwSrmjMOH2HOD8Bmr2mARxisdG4SJL4AyjCtD2CVubDzPIUZo8xZwGsUAwA3Dpizc0wErJiN5eTz8EQEICkIOkx3vby9qTRgDgAW/tXsTrfx5oYkR0Ne0qRaLWvHcgLQEr/sOAMYY2T6uadih3fQLp0agmXYhoIpG76wNmvRXqKm4f6w+Ty3FB/VCBJjcHQAtarWsO4G6c3mI1YR4MR7djCVaSlVNHGxFYChzd7Dz4EmaSoyazT8ZtOZNSKHhIbqIhhpbjQ4MX6x/zmemWyY7elkSxsaZgR+XodLNAMdbsT52aoBdME+BQC465Qtm9c+RpZZU/u8BUxaWR8A6G7EMEdTB8Dx2ZqHQnXNXr2ov45CaJCzDo1fhTc3DUifW8i3l0m9yZq7JevB2MTaItLW3djRrFPTOISQ+w39CsBo9pG4R4ZXOe+Dtbfykn3Xy6wQeQNgKgCrAqx345fvCuCascfTrAgzHuYnIUTXUW4QAi4DuHFm8Hih0orgHxRQ7H/MR85eB6+6CbIo6TG5krp8dSOO4DWURJwHqLJsZUHSPQxPgqPcICv9fCNzFVXA4clPAw0gdB8mrfOkBeWFt0n2900twBoWNtznCN5ChUF7vKPJAeOUO2GinP3Vvqw0UYn1DLsqwkb94dbNdxvAcsBgB9CbrGkAACAASURBVJbtzIFCAyAyYWvcm43+c98KsJh1Vm3RiPxsdUPX09+SuWhWOs28zz7Qm6YCVnymU0JDnMYJsVybawbOWsBf3x/s/c6xsERQqzadYIQyZ0rYrWEVQnPJ90waFWZpY+3SuT6xZcNhIWHrBZr2XCtQqGQEdRUOC+T5h+7FPwsbM1r+7IMV1w8sVQCTN1RlpYqKs4VQSppINEB2TTT2sd7wnSmsDoYpyBa+Q0CQmCb98MMPYUpznfT9L/7QNjPTdNUN9QeBjKi1YNP6bGAt72ail9Up6oRTHWGHNLvqUGJVe+POJp+XOcnaxKe5qhsleF5zp5smZafaa44mWWWVUuGwNJ6vXFb9i7/613d85l7p30fgCxyB+8L9Al/a/ZHvI/B5BP67/+bPdy6WJJBOO4nak65dp7ZqLAGPNN9gsHKp4cCHSUphROFIQU3xHSJw5K3ItFbdKICoKa1wWh2A0iTIjCaDozD7HBgDGkZa6E5YUbBbqLRebhddP77q6eGsx6+etFEML+FVCLBql1dbasLgwBogLuN0b2F1IvtxYFa6m81Rr5kB274cleeVCkIwnFS+ancqCeDvrHSJYAdIM06X5V8K0np31WvhZN8+nS2RpkiEVrcAUM6LpbJ4nvF3WpZ6bAo9NUhZIxGedNCBRIoxj8Tdw+sVkKowKyGkbEUNozCKVywVYHy6ptoAZemmR+gPhRCFrb3wLFf9HGxBtzxzCi5fR+EBiJKQOk4BlpcGV/IqQggMBFB4UwhP8TUW+0MEtCdrphYAhuc9ZJv7MNsL920e3NU3k4aE3AwGRKKyDi9SvhwS18nsiU2LL++RvrzusAJznTDht28ZIS0UJoCJAdYYhAM6Bui3Nx7zLVivsLAcBpXADqOIx38VGVSES6GE4w/CWgqQLRK6wayQ1y09zEmpaO0ie7Av8F+sDazCNrG3rv3tIhjI7J1t1u3S6XqZ9HpjrBFdR0I54BZ/QR6lqAb4sgNvumhMYdCElHEdYRUHg5oCFJaV/XO3Q9JW2BzWz+rvax/J+J6W25q9TRiIhDDdeKK9C8MuYEY4j0wcr2SYSASdAf4Q8ALICjscZhCoBswhkxgpgILxxdcCyl2vAFUR1OR0eYMIKPISnU+lQUM+/Nzjt4tYnwCR0QBYXtROx2VdVzVSvyLCo+Bu8MEAHGDo0uSwjUHMGdYh0kHGoj7BqqYZAFAD0XE06EUDwXxYhwvRYAgQlCAb0uAPUpwLqafzSU+PZ48DzESSmWHN8i4omgC2nGo+UQivGvjnzN4UARzIzQGbbYWxItQLTzeKcPwcAXY8ASiY2f+QgifBfqFZ0ha7agr+g43EfpubEQRYj9VFpJCvWA6Eo3KwCQ2M4e0WMnD7CrKuAVbNpobVFkWepdmMAUxGWO1Ovpa6cdbrwDwN4BYp/XNTuqHBHjJStJrRttu7r2gAFVgLkZJNkQa45LA/gGyz9gD/sbGFFWhKogXc09IH4GVfzWhIsGYI27E/Y1Pq2l0NAALMLGlmkGW6dS7q8Q4lDAsADvnwmsBuLTRPAJEEHjGXN9UNxXRp6eX11uunTxddb6PD0WD8ffz4SS+frvr622/1eH7QeO3MoPzh7arXS68WZrqtRyjiYVDt6mCWem/adBsIBPvs/+td2uOLtUtbUzgP8YpYOgYSdzcQDqtoTwX7gWe5G3c0dBr8EHn/gDo0dTbmWXjrnlp2aBofBBvBPIy54PcIO1+JQdSyIOSqtgrBQG7OOswMKI63yfsOXoUAqzAqR5ibW2rfTBjYMMadFs6ext7C+QCLjHdhNUTsQdmCh2/EJd2mTrdu0jxtOj+edX6uvY9a/ZDPSgnAwS7hBBsSyxosRJziZJAJoMbJ6Cgx+D2zad2WCJDIiCbNLkCscNS4XYeQ7yNbnqQbXu80FRa54YfIFkb6MsDiOgKxYO/RGFjjM3KI8XlozNEgoM1oeyAATzK3WNEpexmycZoo0fwisDFAnTDucDPiYOEZWKWpi38o0n2CxX7P2A2PRAez8Z7ZO2iw5VWAvFsAJIYdzTSnyQkbLfW9ph9XXWfYjfhP27TB48Oezn0qRe7Pmit3B7rBnOUd3dwInzWOY8RaApBiHYAPKePH/gE41/Wh6ECxUGOPcVY6A06uWvLd9wOHeNEeMKuYEBxCgngHsy5YM8GorAi6ZK9lLrvlGczFnn0b4JsGMHMWAHEKFjgTFVAPyw78NotcZ0AiK3NofgbQzH5n5juNUEDJZDJrGxuJbGbvpqkNTRmw2+i0We0Jaqpt9H6LrZD3pmOPIlrv5TaqvwwOtWSf55lgU1oOxGeyHUvYNHBcM32tHrJsvtfeLRoB2o9DBaAdZBFrK8Y8AahzkyG8Uu3dTcASVgnjzY0xvt5saNvXJE6aX0dCJINcieoDlQ5gISGe7FcOI50BVmmMwb7kzAkANt/YR5Cxw5aGzUxYErOaNUJImuxJOvW9NKe2lYo5SSMjPMqxV2Cv8J3O9jERlIpNA17lkDzxcF3ZQ1jn+LQefv+eu+QFJKk+LGPsxzQEfU1D6cYekmruOAchLmwOXKRhwb6GVJ4GTZXG3Ws/AkxtIsX6K0kjDJsUwGwarnTOgWMnNyh4iaPvL3XDn4Vcwb05POgzmldT532trh8cOgnc22SwOndllfm+ZiZ7n8qbKFbyzZ6wKc1AH200GGnYVLq+XfXu6dHnMQFR4xzAKpYpzw/PBmiZr1jqGBB2QBZqjMO6iT2Pu4LH+qwl6V0DMOEgf7CO6qpRspBj4JWoCVVRXaoDYK0q1XjzEnzGmBwhlw745L+512DBk1dqklr/87/6X+/4zL3Uv4/AFzgC94X7Bb60+yPfR+DzCPz3/+2f7EhlYLg4zAZZLEWwZTMANJsl18gY6dgCqpLWS2/V4TMmtobk1b6Jlv8n4sowUC7C0nFqe6oUQJbAAWS5vuCABXDRq1QTu40EB2BnjXTj7vWjWor99qwsPyldwjoAzyXzwgw8cBmGIWHtpFmZaxaXUMKFkWNS8VZIAi3r6w32IOmx7NCeZjxfJLPD+HBR6KQqAIJIkDZTBV8s2BsUoBMXUIoLWAKwTla9XK9m7cGOAWR8OtU60YmHSTdtTtpGypVOyHeCAWBmEz5UeG3BtAC4tsQ0mEszyJh2S8QcPmGPuvCVCrk/cqUALmbAFCfLwyKL4tUXwz0xqxfPWrO/CKNpCsvG+NzI02GZEMRkDzHkUzCLJI0Gl+ii7yFJsnQt0UaqKTYKDgECQGEsYPs0BqryMooC0oIB60yW4RKPVxxM5xBJGwwgiTckZdzkkW6TjBpsLjOeTOyLZGnLTp2aHb62MBK4yOdVeXh8LgaHsUbg+0S6ehl+nDA1qM7tZTdrGRihXOmp9LzCy5U5tWwkB1MQcAeOOQ7bgILHclIklsOot7de12HUQI0McxOGsdPVU7NR3tWNmTb20ctWLbCr8BEkkGMYDKoYKKZcMIPTSRUuigt0e7AZS8YfcG1RMgXo7yLokPnCmrGVJ9/oeAfIMCnGzNWlKKWw5d2RerzlKsvy8DENUNdS8yOAhvfg9GqsAAhi6fBbo1gbzTKGHwQDBisA2NinuvJ68YokLXtjnt8MjOCbbCsH5Jp1aR+18F+1xjesFoBi8QC1PQheuYCl+MWFXLGuEp3OeAIUBgG2cZCWwhYeQKsLew6sVFKFswCU+pF5bs6SmiRTC0OrCoDclqd8H9hoMFsZP1sNIC1ObAFyu01mpIEZOoDDHrru2hioxruXAh5WKMUVABbr2ZYGBkUAIEwOU+GGUjQ27BNNk8msLlg/URDBf8WigBLaklWC2SjSc0CpkMe6AJ8BldhcIsHcoWH2kQsgyNJGCnQKOoCbDZbNrI9XAMVRKy8jS9Qmqb4i4Aa2OhLVYVGb53rEr7OhsYB9BD6owdyC3Rw2CFhZHLnnBm8VDF+KQBCdI9yF/Qfw3gwqg6owkHkfSHIBImGw4aUd8saQUUtlW2nn58Le1W7FAxYC08BcZh4D/j7p+fG9fvjtb9T1r24QDAPsoU1FXXqfaOuzhqXT220wE9f74yr97grTmQZBhJQADODLzX5Kv8sMz5VzjlR7GnOsZ8DNaGSY1I6v+OEhahmyGZvh4QcUx9lmyw+aMYBw7Lc7CdoR3OKwOoLXzIiEkV3q1ObKRzwROQsclWWAGECf/Y/dEl++ummZKQZrzg8nndpGHz/86GbSH/3iD/V0fvLcv1wuBt+ncdD12gXQVhYGVp+eH/TzX3xvGx08Pj99erNUd6DRA/Buuan0cun9fFPHGOKPeDIg8svf/r/er//jv/dHenzXet0xJzjHJ5pfxx5qeMzeviHltqe4/Yz578ms/wygJSPwsTNLmHMTT9C+hwUaZxOArpUE7Ksb/qUESXFmZEL8sqyEtoTXMnsYjGHDkoCfNCqcso0Emb/DpTwFOHFThPcGKy6sQ2AGj2bpRlMg/DsT1Q4zinA5ABk3W3yuxAlm31F7kAcYzrhxHvJ9DNqwJpfJ4Co2LACegI5YD4QvPFYq2JjservgLQ/rjM8RjUGLJWxdwDNg55KoQb6sWn1iMbAbfewhMEwBD3l4e1gTVgcjG99j/qIZhzS6qBziw3xnntm2CAYqxyr3LzzXM0D03MoagFsUBWbDwb41O5fGC/eVaKDSgIH9HsFKAfJyF/QdEk987moFTRUY3ig1kMwHEBd+5uHVifwIW5YBZRBjSPMYBt8RkIa3eoVMnvC2IdHWs5tOEWZ5rFP2Ws4A2jwv3aj+2iunCWJ2ZmblhtUcA2h+AHisZzMpuY8BYvqTjW54w+4eOP/csGbMUG3Ubsxse28gOktPcRfasG+KJhdBZuyxnld49eMVPAXrlDsfzWGHlfkOF77mNWBhUfo+SmNmgCWPlUdMBSUAhwlgMAdUhHsWzP0DIB1ZATR2zRze1Q+JQWHf0lFF4OGOj+iRI8C4cY763AIkt93SassH7r/s38wyGqusE3ycYaCXT7W98397eVOlXG0STO0I74vQO8bCLFXcjvnBNP4ASM3ujSYld0r7qHJVR+IOCQAyA20QzgsUWjRvYJJi3YQlAX5D86icr2sKB66iynDwHHPNDa3F+3ZdYjEFqWNRW7Yq3aQPiyxyG2hJJfmD98OEvaHAioNHZZ+wEZLSmfslz1WomwbbrNCU7W83ZSPe5DS68dIN+6xY4xQg3EXDLgKrCc4SnofPNa+zQXmgZXtf59jelK6vIE34vHWNFOQCLJdts8F42v93drMiAaxlPjFXt0X5zqjW+pd/87d3fOZe6t9H4AscgfvC/QJf2v2R7yPweQT+h7/44x2QKUMOStr5OLs4wi+JFHPkWMiL+D2AVRtjOqAIQA+/zyNshULjMFfnUkH40ZJVUfTAPguhnTbMorZVpxTGalgDcJk+byftVa4ph0G0afNl+IMKgKWyPUKRolCDzcOFNmziABqjcHIyMd19iv410RlPzSLVDLMH5hMgxjyG7L6utZWV5m2w3x+gBMyqbC18sQRVDmFaGSzSSBXwJdnMQMAC+76R1J1qWHoHV90o5qfNTBX8Q8uKImFRP+I7CYtjtJfThM8nclsYM4dvLBcxQAdIvNyiKQyQiOOv0KSliqSOJHkDq1HMA0o43BnfT66IeAfaQ9T6Sa1OMs8FB1PLYHCRgpbU7a1G/hRsWRido70Agv1QUSgRKpQiGy51thUAF/3FbA97lEZ0j0oD1XkU77A1eKeEdMFwww8KMBE5H6ApwGrNJZI7Z9hC+PLoqpdiNBKm7VXpX7cxabCZ7ZMLYw6wMoBCDP3NuKUoJFUdtuqMzJVBpAiP8BiKNYMkBgEZrvBVdMRLBfMXkARSz6xhDLYrskLYvTwrBQeAGp9pwfdsWnTrFku+3q6DmbbjSqEUYUkNYN6+qXEwDN7C0nSoQM2aHLqwLQAQ4INya7YFB+xJQDiAZnxXsWQYDBDAzATsgRVLgcfF3p+Zyz9ycn8+AGJXXy7+YHpFZvTuAB/AGTwZCZKIHAmK7ckSe5PHDJ5FsIsdD5FUp5umbbRcE5QZZgxp74RRneqQdDL+MaarLv3NxWu9U/AcHoPImwGYSfmeo2BzQ0MwVzJNfNYE9mvYEZD+TSAWMr+Hh8rpzw4vgSE9B5sMSbQL/bRUAwPzYHnCDhoORjmyQgADwAZLoJnGeIkyMZDNFXjGAeKtyvGX3mS5uPcg3o3longGs5yCcYJXLewUmFcwcw08Hv6JrAsAmqZNvPYpfquN/etoLLB3Ibf3eESjqGa7cdAZBZIhRGAUz30TUQEvFvZXfGZ5X7CX8dsDbGATgm/Hj5r9zEz3ADcCyGdvx3/5w8ur988WxjrsXfZ77EleO717fFTV5korWNTh04e3nL06mSjQogjuIUvILPDJHoDB4y1VlaWWefS4+VkszwQMXvX66aJTczIIA4jW4LOdAY7TGAHkZvxgtiNBlc5lFWFlSElRFcAyt43Lpn//f/+d/r//59f6z/7Tf6D/5B/8kS6XF718uOk2xLhQhH/7zc91GX6n27jrx59+VI39i1J9eAWoAziY2XaOoJuY3+x9Xj8O81o14ym4RpMwovqQVQSIQWFudjfvlJ/J/o381HYukXrvhofBgcnvOJsPxnuW6XK7hmVCdVLb0qhYVQyEKGUqCgp4lAeASuHHyJo8tbWatlVZtz6LDDDMePUGIMW/t+3ZCpN5Hh3+AwDmoh456tGYIKzm/Hw2qHW93DRgSeIAFCw+arN7kaT/+1/+nd69+0rfPbzXy+8+6Hq5Wrb67fff6Be/+Jkq/CTpgwkpb+WGxsCeyx7KOcb94dhsHZrDWQJbHQYmDGSSxvGFTVK93t68h/buSOIF7jh57/t4sjMgWH/YEuDIIwcsb2skwxFiaRaYsb6wxGAfBlTkvLKawaGB0RBGbs+gGiTKsOIIZrmteBwMGIAV8mSA2tJsaXyzaSDAvEeZkRn0AoBzOBXrlKawLTkKfx2HFp7BbvSxT9CEhBmap7Zn4X8wFJlaqGnoxjCPbq83OsJhsOSGZqG0rA264cNIk4gzGV/H0ftlhCDCgqVhQDPO3q7clWgQEQxHoJZtJjKNyP+nyV7oEZaY6XxqwxoknFQcrBTcUe5VpNpjmxMBeShKGEdgUM5+2KaAg9yWaDi5mZBKLaGKrAFAoBmwaws/TRiJ/M0Y2V6IfRbGZYSL2u955syJ9qAdfAE++TesIlDGHH68fbdp6Wk4BRMWyxTAQ8A/20skud/BMsCuDs9Lmr6Mk607J8LEwgYG4NMevlyV2Gt3ANHR72QlAAv7GPtn0+zlLJxVuw8Pko4P/YNZxTyrm0WbdFu4o7CR0YCa8TeQTAKAQQpzfTR71ez0hXkMEAmIGCgqknrGlnMg/LdZBJEGyx45TL3aFoA3NUPVgDBrbF99p8En5+YgSZi9waKEoQw4nA7hY24QEyASf3NAUVslTUrR6HOewKyF6c77Qb10btQvo5InoP1Kb/2kbFiVoeYiJK1u3bSbbRew+VzNCSnEo5RGHUGqO4FvlfcPEypS7/BqUTzBqMWmCxl/XZukALGg9BiGFzcgJR7COfeWGor/HizeQro5cC9z4BV3KTyV66z0fmAWuS0z1gBCbfPDM1SqE7IM2Hci9DGanKMqQGTuV0mlmZA/gHL7+HMO0IDD8ooZiEoIddbZ5xoMeoBa++cXlS439lboJqVSGtUYrhR4rWMdRcYA67EwQcR3sQLWc3hC01zo+snerxECy5WWgLWIluzmDtmfbdUgxWAZ8Nf/5t/d8Zl7qX8fgS9wBO4L9wt8afdHvo/A5xH4H//iHzuayRcyLqJ4y4U5kgtvQDwufeFpBXOL6w+G8bAbwg8PqQtMSAflwIAwZEL3GoZfML0oEC35cU8bEIkk+EJpJT3hT7W12upKQ50aFFyug9bhzRfu8DqiEKIAJJAjC09P5Jpcwt3Vxbtu0EowDFX9nKhxSAm+aanTZmG9ESdbuyisHGCwLQCdky8pDo4gfcHsC7rNsDewO8jt+xlepMFS9UV1AZSEbZVpUGdJLWnUb5feyeuPbSOU0hQVKPE6fCH3SO/EQzCQLbrUAHb4mvWWinKLhrFm9gZy02xWhZR0b7TDLoi44ri0wgRliAgGAeYgQZ4L+UT3Oi6YVdm4OJ+Wzl1uwEJ7pAGErvgxpeqTXT23uQI/3VnPSAmLQgOejGlqj1UAEBhRQw97JYJVAB9PbaWmqcw+q7j4w0SEDQucgTkZ2KoNFsO/DnCI8eX9pXnjoiFSnENCzdzYCSCDdZQCnJIQHsFeMDsBVimg+D1LpQFtYXDC2qPumDPNE9g0TDu42Mj+sgB6+R7MZQob2DRWXlPQMY5R/MDWoOCsSLHN8cDC5iAChwA0SfYd501dv1m2iscqF208Jv3u8trszApP4Z2CB4DRhL1IWCbteBw0zYPWcTTLG1muZYRF63emvPMYW2y5B4Bof1yYMDAEATgpEGA1VgG6AmrCxqx4X0XtBPnu8FmsAAXHUVsd7AgHrthLLiSIsDMoqmFKULBTgABAJJjiurglTAhAPVLokfY3dWH2twtae6fynlcXbSTdFklj5iJSOXt+si5hv/g5gz0Jt9bvwZ5vYSvA7kERD4uNAvvrd2c3FG7brGG6mfFNgfY5TbsAKKa4dMjDrBtNIECnJZKxmS8wOSnoATOZ4zAsKfgoTAB78J0DcKNouvWTGVgwBVnrAbqxriLRmHUHchDsKnxhl2Aie16R6QdzDJCBqQXLp3aaOACQE4xhaRoLiuZQDcDr4jzC9tqysUzUXsKoAtgDZxoo0Dphk9GrwEojZIY71aSLPJpiQJ3hfwe7xc+G1Jr97QidMqOGieV5CIszQllI2UYGCeOTz2AfSJoCVaUkXzV1i1K6VG48wRKPpGI8qwHqnHg9GYJUVgUj1JYAym3PABiB1Us0xFBIRCCOmbeAQ+ui77/+Vvu86OXaGdSG/c73KIpat2HQ68dXA2RYUJzOtZqm0S//7tfheWkv2soe2e1ToZfroo+fPujxAR/Tk37zw80MteTw+IN157Al1rT39NUWHQD6I7Yz7O2h1NQMyyqXGnt6B/sR+wIbfRBAhLWAPXWZvYcXdU4Y1xDhKsw9vEfzSG2eZgrm1iBZVazaejZL5New5WH6TtFEw0amH32OPb97p3fv3mkZQ/ng+Y8fYz/p7e3V41NUjX7+s2/07qG1xQrPCAOM//344086nx88x0G92bMGbH/MXF7064+vIGox78pM758f9fjw6HP3u6+fvV8BfD48v/O6NXv3sEjg7L299W6oWOoPIA5YA6DidMxIGgewAJwHTHK7xyx3ZgZgCfeENWx9YOzShHTAGkBrNKA4IyzBNjgHa5rEdFQvALncU5h9sCwB5tbDu3rXOs72VadhMXNfwZcQOTNgEWsU8MMeyOFjaoVETVOMcyEYZLbwwFvYCK7xD3tnoshhT3CyPHYEtkAhVf2wnLnC0GWt4Y0ce4DVwTQ/jjuUb0Xek+Gv5cIpfMLUFIUF5wPe2A5/XM0Ybtvy/2fvzXot27PsrrH6Zu99zom492aWRRWSZX8ZJEtAgW1cxgIhYYFE8yl4Q34DgQtkCwQCG9OYB3jjkRde/IDkwi5jqGwq7404cZq9V9+g35grks8Q0s5SKivzRpyz91r/Zs4xRxPgbUJiOZYg3P4wH2M6RjAXM1kHJfHXuIMdxCl9eX3T8/OP+uG7BwcFVgVhfXEfWGGEnQtMynFUW9dqCNshLIqhMgzYGVZt+Gd6wFDVIZ9PNg8nUaiwcfAO554OX33qCqxUAKuCpQoQzbXB2cS/nZDOsJkhuT9Hp86gMyxQ9hjLL9QJfE1mkU5mBxT1XcbA0W/GAGeZ4tUbVgxYzwBSB2aOPzak3t1rruOeIfyQAfPBlnce4jh5cIoqgTUGEGb+IiAbnq75LKJUHUpk5jr7Gc/rqM1YSDfW9hHkSP0A0OtARRiR1Mo8T9YPd0u+qnf9sVlZwnCAIT7zLZ+Z3DUMcKrGzESsuSKcKZiO3CsDlgSwGAEaPdlabZ+wj1I2wCBNNRW7WbD5uPvMJxjQXrdFrWaJO5igLZBJu9WgwGFQxvCa2huQlXdW4W1fOxxMw6Kt611fttg85JW6w96ngsHrgDIk8AG0TyxILCO4t7AlMSK9G1SFfes1gvcyE2778/O7AIZjGG42KHfPUmoh5BR/e+xC0sle9pw51Z6b4MBggmqaq4vzAgY6dgeMNniv4eKDX/iqEp9YmNfJ4OwEQrXwy3dOxIYiZlFS1JoZMi6JqqIOm5y9M2MUe6FTfjFDddkZqjFkYuAfQ5aJP0vg2W3Sw6X2EIRXz6CJswEm+j7jl8uXZ1gUQ3RUUD99flb+VLmXgSCB3xRKJggDAOH0RcWyq93CKuE//I/+szs+c2/170/gG3wC9437Db60+0e+P4GvT+Df+3f+8l6q1TJR8EgrTR6A1cQEGXN7pqT4hiXK5kQZ8iGaUYzWYaXONCMwCmCOEAwA4zSSt6lyYWaaiUj1AmAK0wAZlsMeasuhi7lTYzAHNmPr9M1hvul6ewuZdxMARs5EmSkuEBRm84C1/tnvGnamwIX2Ggn4rmoJzzaKXprXpq2c/umwI4BV40U09cEAoDFBrm1CgC0FwtPSnoIEFpRlADBmd0YKLF+qhLm6JeoAnPtJ791NP76/u6hHXltUqeVB3bzreuv8DABY5jpYMU3ktpqEMA+AQbvmI9GZXzGno+oZJlbpyTqsAqSdVLwTbCgkaTRrbtRoHmaDdDCzbO8wz07jdjKv5YjxfQFXC6TWhocAFgpNFNiwM/G+2jZbGTgHzAGwIZslbZaEVIioSVKb+YiUFZ8rPtZOc+nGNdherBt80GrLGVcHHZjKNsIsxTIBT8HFLI8SAMqhRcF8MlMVYNry49JrwOAirJyDVWSuCmuPJF6zpaQUluVAExgB9htorAAAIABJREFUIfsGixkaCt6AixNnx5RngfPeyYBfigRwg6UTjAA8PfFew0Iiqyrt6aQ0of2lYY3AkrfrrNfXyeub5pZBBCzPFM/EMtUphUUZ7DWaCUDnDIYkvnjTpAW5uzWyEQoD207IVjNk752GHpZ4SPgs/zZ4yViDYpv9CTBU2p/MQ48VAAa2EL8Xxlpl0NKMnwUWTGaGBn8/gwHLPkeufTCOYOkgjSVV2YFaCfLJxI2aw1KGyUFAa5sqbXadLenMldBIHT5fsKrYRIBCgDD8XidEw0QD4sZDlcYlrQ02EXRBcvo69pbYetgANDWnZiKmeaXLxweDRrfb1U0m3THvmIaD0If2VKht+XubAQQYQvi9kn6MeLoyiomsc1MCSwsQYcMqhGdo40RNlswG4A8b0N62+Lpuq7px1TvMpn4yu5smVjV/M7wZQz4+hFUBC9CAHSE5ACy55rRw+AyMKfzsvPdyQkoAYdknAI6L5bDex7BlYc8DosPemWfvM2SmTizn3MLXdIn23cMeWFJ+1wTZBUgY3svh5QyfZl9oHnktER/FvgIItb9kHu+CRn2daOxWXU6VHs4Pul1HLUukfhMYRiNnRjdBITDOHHwW58P1OtjS4/X9Jw8XLqfvLC+f595gIcAhYLO5gxkBJ4neZgJ4OiVIjjv8AQs1Za72VHkQgBdpPmdqC9hmha7dTS8vr2ZIkiB9aS967t6d0n790uuxfVLzeNI//KM/9vosit0+de9X/HnDwgBWOUO2qtxUkiruADEAqiVC1LgXjJ/z/AfvZ0aDxY5xA+zTsEaxTLTEM7zUPq0GYA0Two7C8oSumfMTBj/3y4Q3N+zIxk14XWxqKpZ9MCBhUtsWgqFG0+jWz5oHvmeu77872we3TFbdbrAQ7SNi/0b8t2tYqk2piiEXLMSmCQuKqlC/dPry6Rm3bSmrDa69vb546EMQGMPO1+FmT1ZLkqGjFrkeTok+XtqQitecKa0DpdKc4dei17dPIXFOS3tSM9RLCoJiNg233tYtRdOaQcda5jvzDsx4ZJDmwQvnBYOL8PtmfTFc9YAJkJnhoeW08H83tSnWQWEzsmf4woYdBegQLDKGf/hCs+b5nwH/AQAjvh3mqXR+qPSAYmViMACTEuk46hSGrpvZbZhMGkSlBuAkPwL1bK2C3dGw6H1gsIa9C8ncAMezmcUwkYFsCCciORzgA2AG7cg4dt7omd/LrGye1DaVJcmkflcVNiusMwCu1UMfniP1DvLnp4fKfsV5efZZjh0P8mcAXsv990n7OihNag+isafxFUJdkKX6p7/4pcbrTU+PF9XnWiVDVDOfZyUbNVaiJVu19hGu2JwvoSTBAohQwLm34oKwOUBuwFfuT+8qe1wCmiMdL3wG5BdqL8A1PgaMyPDZ3OxdjrIlgtFQF1htQZ1BcNW268o+YJCCJB1gGzVAUaqbGcASbHQwc0sUMYX9kn32MfRl72etlUFJHvYPfIc1mVxLGCxlCw34baNEyvTad6FUIPV9nDX1QwDmVpvEUBMbDbi0yPgN1rOgGCgUlc9E6kUGtPlaaM05U2PNrwQO2eIB6x/uH1Qu1NYk3EtLNmpIGNSBysXQnXoaJjtDZtiUfsyoVNbB58W0wNDlLoSpjPoCOgNDZzk8KV92M9CTaVPa82z4PXz9kMoP9vnF153Pz12Wqk4af05qT9RLdtenLin47OQlwPyNkE02J8NE1z/94IF+Vbeu6wBAqdPQrfGHSgbb1NAe2n21jipU0Fdw16HWAMTkLmRN+l6BH8wWj5qf+o87agYoB6R+6ZW0hUPOTPQoUm2ofQi+XIOJvuOHmhQODTxXgJeoK1b/nZHgSZMYQoVGT8N+p1ZwCGUCeJo5U4F9wvCPgQp9DYxoznez/gF3i7A9Y3DUMMwiZ8CKmlwjvu8O+00iuHReYoh2gKPcU23dGvD2uzarls+PHVuucWEwetO5xis67GYY+GKpEtPoKc7sPVG7Zjovqf6D//Q/ueMz91b//gS+wSdw37jf4Eu7f+T7E/j6BP7df/9f3SkWjarCNNlJhF8iqTspAlhF8klhPu0qgppgjyQXIQN+fuEFmpSHOBymDyAq3l4HsEp5ZsErTWAWzRPTZE/X+ScGVIKRB2vzOl31/uXFjLzqXFlCRzFGGAXyG4rfMNtPVDgkqbKcZ8pwmIJxhuwofLzqAl8wZJatNkJjUn53NHUAGMBkNC/ZTkMcUig3bUzqCXSg2cUfMsNDCdCD1jrSpCl0ATxoJZJx0uv1qk/Xm7K90mPTeLoPaPM+z5YCEULhCTWMyCxXbfLprgXLAJpPe5vyHigUCa5IVY7RMBFlbJmxpYEU0aSbRtCCWTdOOMZTEFZJ+D2ZQUPQFUE1eHsaaCERlQIzfHJpaMlnB4TkNdEAXIpCHy6NA4esF6MoxrsTfyknZZNKTONSWoJZErMMkMo7X5FGwS6gwI91lTssYtEE9WIHFA9ZJ587mjLANuTpsJxJ6CWAiAYngPyZKbz9tsJywOCcfdFChkhDYGDOzA5k07CNg0GWwaQDJ3FSLhJbkmWDUZInrdclEsu8CJkigVqkkNv/lX9GgjaSUz9r2EsRsvHlFWsFittV04h/K16bm8pLbRYnDAsaTdgYvG+Lyi0hdgKXho4U9cMPjd4Xxq2DgCjksRogSA7mF4wsBgT4bgWIBbDq1HJwWTwxzVAJ/7OERQGv3HLkA/yaYZ+wzpC3FqorQA4Y0jRv4f/FnuSZ8M8BI4Ei3XCU2CHkBgm2ftKOD2eJhJ3BBmm2dYCNRuvYRxHeg+LR/q8ME7C1gK8OsA9wk1RO5GWfwTCd+qvfs5/1OjmF1x2gnx+euMGCA9Bj32eAhACL2a7TGXAfRhkMPxrTzV6F40CgyeaAJAfTwGqpy5BKHqFDfEu8R+0VbLAxhkP2ONxT3WCg47s6bG6y7bcIg95hQDR/IdeH6TT3g98DLFPYX4Ba+NCylhoO3MOrNJhv8a44Qx2aB9BCGMiWm13OWg8ZPnL68EtluGK8x6zp8GoFNM/dUMGyCXalv99ikwuDFPwshhcMA2CtGsDyEAK/vxhqhCdlDHgAwezVFoegAYsav0UaSrApmnIabAYC+FwyaOAcTHMH9xk4y3anlzMMwyMVkPfp6VFtW+nWdfr002edL5zruYHBvu9tPzPOiV6uvfaVnzObhdXWlSWqBX51hKV8ebMH6h/9kz9Re77o8XKyBBn55dAtejh/0Lz0+sUvfzSA4bCSpj68U3m/DNCQX8IODSAXFhpnrL1NATTwGbTkNnzBrXwg1ImN7L3K/rJhr1lHrDHOBICy63BzIjxrPvK6UwOeZuqzRgANDRqEdyo/hlaaX4fkPKLAFp/veHQSUoRn4+UEOzzebz/gpU040Kbm4YN9emFJ8iL6vlOD5UfV+m779a9+Y8C9bbCvaPR2u6kbets3IOXm8zBIATwrmrNl7mOHRc6oj99f9LMPjypL7AcAIbGJ2DQCRm2bGuwjsMFYACZh5DnVLDyw2esrdzre4LE2sWrhf+OMjwjKCKyKwCRGKmEsyJAnGKqHj/AweqCWlLnOR+AU58K49N5H5iHayzQCN30nwNrkmXCuHfuJPQ2L8nwOz2O8FLEJYChhtmSeqmgi3IcrC4AHgJSbgLvBQZ5gtAuhb7M60t2R6yYMACZlh3KjrAqN46AREGUBUMIzvFSRNravwE+5PZ/8PHNbGBGgFiFHVZoZ/MHDc8ej3TYwmwp7xqc6n8IvN2UsC1ttJ3Ue9QNTuEQTaiMAfs5P+4UHm3dnIKpNX65XdW/vPguxNWiyS/jP7gHGCn95VCcroOfuYQbMcJ6bBy/Dov7WOYAIo9unU+0awLOIBUiIcKjRig/AfluMJLsa6hM8hA9gdS0ZYLMm2I+8g+M8BFCmTsGSgDs/LWypY7cc3mnMF83gpX50sKM98VmHwQDlHfH3MlirTpIcfMbyexz051RWlhoS+WD+87te+V6ETcXLNzhPYClAq9VFRrRW9Wvv4Tq1M+AaTM6lYGAZ/vKwinNAR8bbnBc7axrFS7B+YWUnc+GwrxUgcWKoM2o04x3LI3skhIcqH587n9qCWohBGeGLDEEOv2r2WwEoaf/gRDP1rf3X8QfljE+0jOH1CVrnIeBEYC1Dg0QNg5+KOkeqedpZqS1DRWJ3jbiLeP8+k3arEVgb5B5wylEXo44Yp84ANuoT83ap882EntQcHv69VTvx7rknKwYa3JnU6TxmLLvY47acGfzPXMs4tDMCpVxrUHtMZCyEHZnvMcgcRzAWtQfPDiLHzHuBrYqFT944oNA2C4Rs+pxmUMlgK8I9sakxv52Bi3+VRxa+b7k/8YBHEQIgyoDSXuvT6KBc/nydMUwIeyrYrgyUsUbA+os6ijVPLesHDMGCIYCZuKsyQj7nxRkOePvPMGUZ/pRY/0T4KucQ99TYj0H8qKP2sSpo3VVvmf7GH/7nd3zm3urfn8A3+ATuG/cbfGn3j3x/Al+fwF//t//qjsecpfZMgZEeGsuq7IuEnAUQCrkePnFIUEpoY/gT9b1Oaat5T9WnsykJJCTDNlsIUFoBhfA7xFcQWXCAYxRMZkiYacVk/RRgI2WLAcVd7zAiXjudykZZmyspkYYTdELBf0i68SrbdxveP86VJtKNDQLPxmROsC2KOvwVU1hFrfYc166QetvCgCYA6ROFDowhZEdHUjqBAxN0mZXwDzyjyCMGqANUXF3UUN/RANFw4M95u/X6cuuVboWeTmf7UVIIv0xjmN7Pq5lsTVVrgtFDagWFJrZbmsMt0QUlAC4ss8KNl6FcGFKEaRDMAPuH8JxDdkr1fqka5VghOACI+h8oa4ngDaRPI4U0lge7PaMcKkRBDWuItgS6HMxIpv1ppofzSVVDU4yPVCTSwyJ+eDi7yZ6HAMgAePBsjYAoAq0mNz0GJ8y6g20DWDo7XABJHU0sv8uJpgQmFJF4bgYhRSPNAAwYg42kG4dUmLVzak9HCI4MhtLgI/3ESw4vwUM1JwhdxorHyRJgGo3BINbhhWjAEp8/ZIRbAMtJorYIwA/7C+SBDo1wcA22CqUqex+u6gHblslrZxgiGIvCHrDoK2BS4F+WIn2FlZiZ8cg+4ykQbOHAD3/P8JB1v2cJZ6p+mtT1wbJzcb8EW9IFuUNLEgPG7FEkfrXlrFJJwi2+p5bIMqjYzaiiFV/KAFtLsLh1jKRf/kwYeZjt46C2w7+XhVG0rSWJAItuDJFzM1iJRBqHoVXo3nleI8AqHsZ4+IYv8QYg6zTgQ9VLUEZS6MKzLPBOBQx691r5Glgx9gARAbpf+0454Tk8Nxo79pw9lSMlnBCfFpAzhb2H79ys69u7QcNu6dS2bfjlOlApPEMBN2GM4tVnsCAEt4eslgYOie2m12uv6yzbe6zTqLag4Qspsq0vjsCkCVZTTxKxTzGDMZemCW/MOldLcBsDKxpEA6+B2dElAWLyPQEu7J9L84yU2lYekTgf4XC5AUED1+BTadh6mGFo5iuNM2zxsO1gL8LQYk3g1ufwNz4bALSpppE4TpAaLFKeAIx7M/7twcs621UDFu2V9xd7FoaeBycEyGB/AehjdlWmz93NUkUGYgbFCZXCjxuG39jp8cPZ7EDsRJBlAhpxPvECCFt6fr9ppTl0qjxy2EVtkajNd53PZzY8ZpT68tzrf/8//oE+fPedHs+tJaSsYxpLmHTD8K7XN/ZO3HQrQSPYe2P5kE4eutRV+HzDcgP8jDCRkIZaEQGL3yzjxU1vivedgw2j+cZnFvJVWmwGf2E08Vyfv3zxeoP5D4iYEEbX1G6ac1OMMd+ZfI8yNLm+3PTzj0+xL+2RjRB81xXWYZroBHM+T/XhsVVZ5bpOm9mS+A3DZK7PD2qrStfXZ3OTaxjRaam395v+n998Up0/6OX52YnyH79/MqDHmfX88sWe6jB+CYnMywzik5Z+VtVkOj1Verg8qrWVSQCVrIcP58fwzMS/sEJ2P+v5+WoPZlhzDKCcYO9Ed54VQwoYiHHGAURhOcG9E8IP7gqYWRD1IiCI8yJCYPhZ9uTxvQ2q1vic3CybjrUffs0Gi1b2Fz6fHEcw5cMVnsTstK28fgArznVupv7QY2VEcBUrIILgsAngGpoJkSkbnyv4plomf9hvsD8dtDVOKggmSwq99TftsHrZr9zPDPLG0XcaYZFWhlAmFQDwgyXOUHzxhuz6TlOCAiUIaPhcl2WtNQfsznVuK11QIlRIviONPV0LM1mnnQFfr4Rhy8qQN9EtmTxchSOLRyqATN+9CmPc2zTa55e7CmAdFi0D6CRD8o50ftQ8dLqcH8xQ5wB5gP3Mc6k4MwB08GcmfC7Rua0jtM2vJ8K5GLDCYkZB0TTcyat9nYusCiAVn03eOLYB3HcTIB7rhHV2hF7hT2qrpDpqLgdhMRiJQDjUQmYwHuoh207teE8fQVCEHvnfvNPw7AXgLGCDsq7445zHDG2p3fZZN4bP42rbJs5Shu3MtVbWFHYM26Kix25qtcx/XwDnORTC591e7zXvLrVqyg5AhCiZMBCKCAZR21KbPY1ByqjJoGmKZ7bvyBjs8C8qON6ffWn9eXYryOYV26EYUttjHjCTobDp3VgIxDnF3rhl7BNZOZTPu2qsJtZFL7ZR2pTPm2ru8wdqOew9IDwAjHIHhx2KA9FgFwfZNKoFahm8ovH6xTLHYPiE9EoQyfl8Xz1xCbcrKLQZyuD3bv/lxSGa3GFciPbl5X6mzsefnYHvQjDY5sBN1zYVNVhhMNisWurQw0WecFm+KKxx2/Iw0GZwhsopzNV9XsFEJzIqPJIXA500IID0zNt51hRkKG3wZmWtDPuokTorpy6IgaSmwTUy5JHbGxZZkwosiRo8nSFBMKAGJA6PekBsaiWGS7wzhshseO7uZRp0Yn1xf2P3xU09z3rA0mmHv7JbJeiB/Dj5fPEQBf9bv/LFADXWRZA7zk2r//hv/hd3fObe6t+fwDf4BO4b9xt8afePfH8CvwVW//pfcXwrDSwTW1I+I40Wpg2NKkUwhSDFAB6ATOUDsDLwRENMqi3gbDY7cVkTlkt4pZLODShFMx7G8bBNqRlJBk9gE5DI6x+IBHGxRIZUeryadvz3oCmQTupUbdLbKS4jHR0JKlK5PN30hElURqEqDehd60xVWqqu8FiKoBGkO0i6Yao46dnJCSHLglVH4QuYEKnr0oivHkycMeT2c74a3KPyp6DrB1gQNFFIhsPX6/39ppfXm/LsFP50eap+HdVrUTcOLtaestpyayb8t3lyged+yh6uSL2/MkkBiWn2gmBh+SzyN/AO2G155am1C1iYa7BWc1eXJgvRuLqot7AofJ5g7Bj6WRAebmqRRgE6BdFTC16ByLeS1CnhGZ5hYZt3pL8jt0pswr9M+KZB46S+D+/ZbOMZTQZGYXdZsuw/gPfm4Gk7TGiAHJptp2njiVUGK9U9rWks8X2LDLEjTMLJhTvdeYUMtQymFIFESP4JoADsJCjGYSkUnTQ7yKmQ4cGSSvGQhK13SBZhcyRHuFFBaAX/LDcLgeY7oP5gki744+FXi9zP9e2mHnYMzKZ5CRA7yExhW4GHH0AFgSYG72NtlW6QaNTxE4y0ZEAThxk5zR3QZIQUE8wUGoVxFepFgB4YVGY/bIMBsnUn7IXvzOAAoDxYQQCX9jCkwYDpwbNmvdcAvzS/eAOOv/WAtfMCxTuJ56C8rAP8U9kz8TeV8dk2rB6gGx9gL6DwESgS2lX2x26mYQY4x5AAoGsCSKOPYGgASzC1LK/OD5nbRrvF2RNMcvddlmQC3tHE4Y3IGsWTFZ9LmBkBEvpr4cdZY9ch/y4CpgCCYZU5I82Eo00FcvI0ty0CQCugtnPdCGabWaPu1gXhs+96deOkbkEyCHuX51PaP9pWFzBN6sqAAH+B84CfYRZOgUS2ciNHEBngFN8d0AnAjSbYkmIzTzg7sIKA9RXgfqSpw2qB3xyglJne9qkNFqYZQgd7EPCgLFJVDfsVUCcY2pEpz/4NhBFIj3eLiJ09whnRd533JTJdAMfFvqCwY4N1DpvVgSSpdO1vTghnUIUEmHVkEjrBJf1g9jEgDGAIoBMNOYAjhxaMfwA63j1/1mRQANE10zz0bkiR3y74HQIJnVoPLt5fnr0O6uzkfTbxZ2mCS1QKsJelh7a1pPinz5/VXB700r/odoMJDcC8AF1oWr/68gKMsA9gqrIPItyFgBaGjAaQvUdZi4F0OeUc0NPhRzx77CJm23bz/gEwAKn4/wlaYs+VG17UMURgL/H3YMAzbHFoDGxnvJHHVQ8nmG4sAMCH1ffl83jzzzxht1LhZU2g2a5pwh91UouCgbMwqwx0cmK0TQzE6rTWTz+96EZo0ZxrGPBHnT0IaE8fLKt+eYP5i4R39GAHz1yY/px/j4+N6oa1C3sN5hV3+GzwGxDq8eNHh2UxYHl5+aKhW1Xttb9XdUK6nPhO5btxPnHW2x/awzNkxnD1WON4BPt6iOEk0tcB6fuqusytNPn57/2z+vj99/on//iPNXS9wQcDtfayNC37+HckyBtfw/IHywuGKXuiummYj+LyG+GISQQ6zXi9U4OUWJ7wPmLEZFtXVBBHACe8PtutTKxPQMtZvb3ZYU6mDqh666/KTpWKoEIeEu3wGUb5wf7CL3fF173kT8WwJZ25r4GHZt8tCZY/eMFiW8Edki96PDd6qk5KC2x9OIfYzKl69j9BU+uIPtle4nOSGrQ04IZPJEPWkfXKkCCzfQGDa84XBhJ1dVJ37XS6MJxC1ePcdQPaX8OQ2qLQGYY31jp17fNweb/ph9NFG6CsvdBXte3JawWAynZSyJ2R9eOxWWNnEsFNKBdGgkw5z5HvT8E45M7GhsG2JvYfBUDjnKEepWILmX+kn4eCZE5h8jEaC9beAgHAOCD1xWJlgZnjtnyCXY8NQ6ZTkmlhaIDf0TDqts566wNY5U73GB2bBwYqtqlhJCwlI/czwCu/N3QtDJuopwx4lbB8sS8ovN8dIkqdmUWSe9C0K00DPtPY8fDupWJkvTEJIDCKM5hBI8+h8RpKZmqMWVMWfrrQSxmYezDP+W7bKgDgGKGhbMKKBosnGKI8FzP4Udmsk94MQCYq191BZnu9GzwnCNa1xjFYTqgr6whwhBnK/kDyznCcer0+n9RT38HEp87h8mSqTeAbnsTUgASucqZS8zgwc/cg2/ce1iGobbjXWdfUknj/26M11FpYvlSH5QTfjXqc5zMyVOBedujrV/uuqKMZBjPA4Xfw82Dj2rKZOw3VCWeph1xhIRJDCJ44Z0FYPlhxlOzqFt75ZH9bhtkEKhYE6FWVh2ljh1/1qH6eVD+0mrbc/UdTUD/Bfo56yS4InHmJrNygF7GCBQZ6sqvF7oe7kueiVdWxtgj7QpEFYYWhpYNFGcDuWAORO7DpqT7r9n7TzGeocv3NP/yv7/jMvdW/P4Fv8AncN+43+NLuH/n+BL4+gX/r3/iLu+W3NNkUs/ZUIr0WBgMpo7NSwFXL2XatVWLW3cnhTfj+UCyGnHbP488ij1oXAj4CvDHA5z4AQAdfIgo0pHs0svgkAr0xIY5Uchg7+GJaukR9BrBKUcvnwW8stDAufpCokXJqmY8yDTQb26wzskcmwMgSAe4MLkUxZUCSD0T77maKZhrugDXM9vOqUxgV+JYxlQ/575Iz6Z+datytk5NRS9hZsMm+yoHGWddX5PKNzg8P9pAlqGPO8MOatA2jzntr5tuSJbpOg0MSsnW1tA72FL8fgNvsMAoyunewRiRpBlVWfzdHW9P802Dy/PkuGt0g8g7sXeaG7WgokWLBfqDAtR/u5un/E4wvijXe5SFRqkl/bSo3IJ74u2GlnFstr7wtg6Z+U4ZnXXg5GOTKYKZi0M9/usEBLKBQBCygqVwcMAPQYDsryvQ0ApFAxQx2IU9nbQCK5oDQ8D4mdcgCAdtowAAykMnmERRBXwXgSFo0bFzL5HlmBoppiCKNeVwA8CLex+EJGXIrZGiArqx/QkFylTQV/FzCFnjmyJLZG/hlFoD4MIKhMsxOp18DEQ5WIg05slIcFBSgHA1/je2FCbl0nbxe+MnI14LBYInptqqfR40j5gRzSPcmWDYEZwSQyH5CrglreKMZwKIjzZklONyD4Aj+BVua9WL53kHjzWpkpo0ZRIZ8YUzYzpZAqGBaARIVDc2ykXaHwdhDdWeNhkcq7E1zZkvAkpCBG6P0+2F9EcqDfDb8Pvsev1QarZBE8l1brCiwCAANZYnvgA8AEjY3NrhKhw6baeZ5OCV5sjSVAQ6DIFjAMOFPJUxeBiashdkp5ezViTVoITSJ3ZOBVRpOpLs7ieGsO4BUS2ph5IdnHCApcjz27DiFVNfhZyrVEz5Cz4dsmDRfg7S7E5pp7AHXSGjGJ5HfBxsVFhsDHqTc2MHSFOKB56AgN/CTw8AsGXWacUgfAfQ4mdibrCuCOBhC0Ji+fnnTiGUCMvmCkDRsEwKY5edgTwGYDziK1Dsk8OwRzsLEgTRmxvD5KsASAsPwjJz8LPGf5PcC6DK8GKfeDOO6qPSrX/xKp/NZ3//ORzeHpFgD4eIHC6iy7bkePjzq6UPjgcdPn9+8rrOcAUOmvlu8DvpusCqBn5G10oAPNczSJNd1mfTy/KqXT6+YlBosqdrSQUowyb68Pvv7XRrsAB4dHgio/vD0pNfppufnm7q3mxZC27JcwxxBVbwH+/OanQqjMJjA9gDGZ/YAtw0yqjIOwgCH9cvjtd3EoQYoMYUEYOAsOlQSLA7OnmS+RQARDG6zeJH1rzq3Jz08XfTp02evd0BqRCAMy3j5PD+GCC94bieZHrFCaAtVePZx77xNPu+bmjO60bgWur73ftaXS2r7iWQt1L0P6qdFP71czezGhgFGNf7Y9qjMUqtOSMl+aht76uZ1blstfgh2AAAgAElEQVQXu+Cy3llv9omGRbXr+goTPM4l3tVPP/1KD+dGf+7P/jk9nT7q/N1JH3/2qNtw029++aPeXq4OeIH1DBPbdw/b24BJDH18F3vQChZDQnt4JBLAhB/6XsGijGBC1i3Aju22fYZjYgO7lcEF6gqGPjzTUCJwnpkdhv2QhxjYYTBwnAKQ4ncjNWYAkGKbAgwy2hsdb9JpYp9M9hM3+Iv/7rTYVxG2mwFSwC1bwvS2ZeG98LuxcYgYOUB09hOewjHwxDt65/6er1rnnuVtkJC7C0uQGJYW9pfFz/N8qtQWjXJMRbjvMwL1QrLMf+LdS21hQIm6YQHI5nnHgMaBaazDtNDz26uuM0O13b7FWL2MPTYr1BKEJ+5KyiXUJAQCER5ZMEhpXesQXIhyAw/IE2BvzX1DvRYsVwZFfHoGK/042KfVWKLtT/Dd5rnjo98L02cA3wlQmBoKAF/bkejOOwfQw6YiQHIKQiyTYJoCvnLnsoa4CzhDuGsmVAOsDwZcFYxBasoIBTXLvM20lakeVqnHr30v1HD24YU/7RoHVA+TRhQ2eOevoXKhuiL0yEoRdgPDjJlQ08TgZUFtwzCqINgvwEFYhHwvvhP+mQZXlzFC9pBVwVTFR7QqpJ5hHSDkpGwDHCM0sNS4VhEg1TMcWfS+3gyoUXulZBw4yGu2rBxfZ3ye2TuXLJQzmQeTicOYUM70HmbM9g1FJYSFVMu8rlg8+N0It0wK1/keipPAWgXo6KE3a27olM8Mt1IlJ5j9i5KZejDuZUDs2YBqaQlcBlMXANxe8pBVJ8IJbOtEHgFV3MKw337H1Dp4cYNCItXHauVkJZCtsR0uSlhYAK8Mn+1BzDOySueoV00QQSnEG8O6AOZx9CLc2yg8HLSJnRWEEn5GuB6YRQ7oDKhsWy4sa7BlYqWvg/9eSdAnG5dBNyoDmNgO8NyUtbyzUCaxh/lz7M/24RIDDvxteYb0FO9XZU+N0rrQfht1wTu5qX22pXupAX/zbRDmUuvOecO9EAA1PRp9Gz8PlrtDYbmrtkl/+2/93Ts+c2/170/gG3wC9437Db60+0e+P4GvT+Df/Gt/aXcAFD5FlmNT0nBhh3E7oI+hFQrbdNWNJnzddcJHz2EvFB6ZFvtpMimGpYSkBUAtUqoNfGnVkDZa7Unlcs2MEBiSK802qaoLjMeQwcOY6LrB7D0HzpAwneQG/vA2+up/BKOnQxpcJ7qkhZa90JSsutCkIMuqCMqya2kU6UzCCxpPihA8y3IDLiMMQFhoKuwFdaIByhYX6TRibjCrNgKvxpsGEsoJLygLs+eYbgO09v2o22uvbSt0eXx0AwJbYUhIDJ60DgTgVAaz+N32bEWmniwak9FTf54BTYtZZZa6BQvuazgNnFPbdOJf52YycTMFaAVjleZ/G/EgPcJAbPgPa2RXOgENJVobbBMAknZ9/+FJDQmv9KSAYzkNQaIGYLUu/AzCAxemAQFXmX3cYIPxewxaO8Q0VQESTvgKDRDA+0oThe8VKyASlAEUAzjCPw7cBrYVjAaAsSjKYZjuLvCRDxKsNlnehvyPpHgYEvh7kULN3wEUtPcrjAO7K7CCjNUaKMSugW+wTGMUvPx5wBzbApBfBAhskblB+xwZdpZYsgabIaJI1gDSHMwUcupyXp1ADxsKeSMtVLZRqNMph8UExXasrADobJ3G3jLHhaYHr0QAcwYcq1ksNHej2TK7ZXH7kDjQg/0J4LnCfDHh2tQqSyXtYsw+KWoPIPDQhQBjeTjgMvL3qlKNZIygmXTRzB6B1cV3drJ2eBdfzieDgoDbC4wdmnSaefzC+vDxZS0QHuVmBLkpMC/rhKaWxsdAP6xaAoFY48HE5BkABgDmAzYD3MHsptlGXh9fDKkxjRL7b1HXTfYyozF1Uw87iB6PNZFVlpMHUM+am91oInckyAqWEM0MgIYT2vkuK36WgO6BsdMwBQMJhR9ecbCrObvweAzGDMOK1+ukdxKQ+a62H+CsA+JBdgjDfQ7v5KoKZuLX9ccadMIwbFsGOgyMYJfyy4NpjeybhpYm2F59VqwC7puC5/AZ3hHrAH84/K7ZJ4ChtgIwIxSeS3iwIY12UN0OiMgK5Ofgn80+AHwAEHQySDCqYKxim82QyXLVRXM/ayVoLk3V9b2+PD/rVJVqq0JnGKXJqvPTQww/YLKS2l2WGoZdt3FQ1QA+5/6c3CnIghkkAXhzPrDm8fQlOXwvVs3vb/rTf/pLnZ5+0F4UDv4ZrrM+f74C3eh0rvV0afV0qvTy8knXrrNvKLvpu4/fq7LcOzNT8/n5RcN7Zx/KbsSKhe96hJ65e2bPEiaFD2iEq8EY5/kzdLL8lvA6GE6wWWnIAQRguqEuSCafEagASJX2oAaPTHw2cs4M2OwMCWNPeVi5DvYLhKU1jKPPHq+VPNGILJzfYS/JzIAov/TpfNLTw0lljeoAAIo9ztkI47DQsCQa+lkPD7Wevm98Bpr1yx/FaoDk83XwmbH0u64eBrGfACgSnR1gVerhctb3DyefBx6icv5xlu6prU6uXa/pYJOSxI4Fx3cfzmobPnWkiqdlYlAVQBl2N6A+7z/YqlieHP61ZiSyJx2N6PdnVpc9LgBGjiR0zl37d0ZUnG0j7OPDu+EOZTDFHuWu43dxvvL+DuWNfZvB43gYzGkAiFf7bNtew0AKVhaAP9xHm+sF9qL2QsO46P39qhVPTMJybNMCEzcGbXtemF0cCh7UHNjiWIft+gIPx2UeVFWt3wXDYUBX7jb7va5v/q4pYey2I4g7yXfjHMNSFgX7yoqUBA4kZ2p4RAKy4Pm+DAy/PT6yXJs792s6PUCPQ524E6dF126whyn4LYObvQC4jIBQLYSCJdpq0tNh3eFtGv7iZq0r18ca/3gSzXPtJX6vfCd+P07zEbwDsxz2Hq8Xf1SeD6emb1GYv8j8F4Y8i0E5guisaqG+gB2+pR5+MZSdd/xrvRB9VnIXbSWf+f8PD+TFfB1amlTJJ2XYyJCAixEXYntLzxzAlohzajCswwqAYCWGD+Oa2jKJQSDnJzYJG+zmlNAiQL9S4wShAKYxSpLwp8fT1OC8cfqwbWIww8+2f3BYupqRbUZpukWQICAnDN228VljL1UDo4vauvE5cGPQhs/m+5uB1bXkHkw030bNNyyWwqqI99DkjbCwwioAywluYA/pbXUSoU+8e69L/IEdiiWHVPkspM7NCSOtbFtlCwGGlwDQDIf4HtPkkKoGkI9XBK7OP6dmxQvd/t6EIQJOAuwmKmG7Z5kwOUmwiuJ3UX+VhFhScwUL1rgtKhlnL3BurmqzQpdzKCZY9wCKqA1sh2HFEP87d0moDKhL2C8hzmBCw3uDXUsQL2Fes89f+yo7oIpaAC9U2J88z7DzSfLaQ+UgoIfHNldqN918/1dlo+tbH+GTDN0ZGjCI6GG2BmMa4kiaN16Lrk8Kav/wwh7nXkvfOyh2JnDrXLk+P+XUXgCmqEdYezxTAsgSJe3Fdzh2CzDni6q1vQDqHur0PZ2VZLPmsdff+W/+/h2fubf69yfwDT6B+8b9Bl/a/SPfn8DXJ/Cv/9U/2HOkvfnmYpXq1KAq8iGCIZzFguSwtLH8KwDAlqj1hHgys4bCF8YOxRESc+Rl+DCaUwLoQNG0LLoi8VcwqJxLvZPiSmlD0UpzEiyZDYk/MsphMgAACBYm75kWJGOwE6xPT9RcTi6w02XSpYVtAUtkU6VdDRK1OjNgSUG2b25bVUNh4PesMGsBFaDKBmBlCTTNAGBEwiQ61Y3PkUlNe7K5/TLeHK7kcBGHFIUnHIAYUpzrS2erg/PlQaf64t85pr3GvbfMMV/CJ9US95l/x/PmnwPiwiSgsUAEP8PIpOGy3Dt3gQsrxtLgjTYmD8k4Ei4YFWV4bVk6TsF2eJSaycJ0fg42yNIilUdC1OpcnVTV+ElRWCJjg7EZwDR+XRScvDMQy93S+0zdAuNs10znDXyW4JEGiyKaGsAJN3wAPzAHCY2wXxdADww+WFGgsfTIMOsi5dWgKsU/heK22TLByah4+OLThg/nvLk4RtJJgwrTCG9fgqzcmCM9RcYIiLeSul0qb8PjEB9AgmCyKnXgDQW30xnwDiWdNqlc0LpbAQQALE7wuQ3QNsPHFHkXTTStPnLFbVG/TOCD/rs0ozQL9Be2SnMaEdKx6F09OHCvE8+JlpNnAlgA+4Kmj3UOMMjSRCaJp+JEw8u+sg6U/ZIpW4HZTcUw6xEpM3sYFghsL/vmAk5bloYkmdRfmGuDpn00C5smz9J+Qh6cTJ7p4+litrX9WaHfIUwj/AMLZUtOAQECIASbA9yE7WdgAibpFlsWoBhQDgAShqQtEGCxuzEhWK4W4lk/omxzKB5gLKCFmZxOvp01EPjAO0jwTiYs69gHPIeN5xBDAYYjNPBINUlmJtDGDDXSlw+pMUMCGLpmF8HJQXp4hLgRyoNcF+n5zkBmxr8WCR5MpkTdxD6NVIwVtjM8EoYAEIsdiAZrCXAlV1GFXyqNT2t7ADwb3dfb05e9BDM0rI0tJPWetwmGKcbxL4Mr2JRYyByhb7DkHEySYaEBy5K1n5qdzR6C5RKegvw8UsRSSxdhtDDMgPkKSxdJLSxWgDPYRYA9lsFyXvKJ2AfI/NfVYCU/+8PDWY9toYdTazDw+fXNDfWJgCYCTzzQKS3rB28lwIbB2fV2NTBS1bD1Mgf/AAQzNIINihQfKeiKVPn9piWtdJ162ytc3yZ7y2H30NaFfvh41senVt006R//8a90qR5tywAjeyv5Xb26/hYe1pwXWDpMACaclvG+/Du5R37r4RHsLwPRXsDxZwx0s8qxVoDFZiADP9aQ+VvKDGMIAGLFQ7uyvQfNNts7JLI2sbZkk7MFqS0v3tYU2BooVTeyp3edQWfyVC/XzsxUvvOp5v7F4iGAhKQs1ZaZLlVu3+x9DhsIhmvDvOvy8GhLAF725+d3Pb/96CDKcVjUDbt6wlcAnggHKw/Qv8qVzNwhRVhKVImGrTCDFCDVd6UZ1jFMgSFdVQD6MZ1grxPqcn27WkmCVQTDidPp5OfEnjLbyusX6W/YgmALY5k3CgrAdN4RUm/OWli+DK0AUu1lypCAgSK+mGHRgOrATFLej306k/BP5PnbP5kzB7Au/DQ3gp1KUus5l/j87Afqmq8SWzA+fNRjsPP582fdOu4o1nfmQU1lbfbu+5WzBe9c37swbD2DJKWdempz2KE9ew8rBNY+YnsGccU+BLBk78rFf5cwSuTvMFxhouHtbcUANRqf2aqTYE2iSGHgssK0ZDAECMO952EeNc8cwBsKlp19PpnNelh52tN+rfBqp67Cu5ohV0EBpBYmH7UNixfQkIH0nulDe9YDjDzWaYW1SRnCBr4VTMgFwDKG5tgkFDtVCoA0e4e7G1k19cNsv3z7YQIkbzxjGIqEIjLQAMjO1I/cf8DIrE0AXobnqE9i6L/Mk7aJNRGnI+xcgCwrT8qw7ticGQCDOUL/eHoMQ8sFYDEsKOzVviYe6KN88R1kpnxoXLg/Bj4/DMVpU05NBtAL2IjkPcemKO7IJK08rMTmgWBE3rll5XYB4F3MyvBk96AxdQAk9VZdEgS2a1t6PT18sBqB4KK5X6wSycrVNQBWLS+fn9XfCPkLG6G6ISyRwUqqbhu0FhEuWTAM4dldGoPd87Q6pZ4aA6DVbF+AbwfXpiphx+MJbK91fEfxcg+LlNpqiB0RjTLXX5tJGXuRWvHAXuSeoTYhaHBlnwNcu75ufObvW38MIRh65Cqrk6YpLD58FDenOKHXxTULQZp1w26N922WeNgg+65ZlkKj9/miYjUdVmtBSKlHYWoYcsW03e8cVQMrBZUPL/5KLUKtmUhXGLL40tpmpFS55Sp8v0fQLUoq7jX7SPsOZV2MvgNgt6Lb6J/f9NBiVxUWEHXW+B4ZGETvuVrOmVzqGY10nao9UTfcdPlw8d1OuBYDVtRPczpGoOd0qExyfJVHZcsUdSz+tB4qp+r3sOM4FYWm7qb/6u/+vTs+c2/170/gG3wC9437Db60+0e+P4GvT+Bf+4N/cYcVCSZAgzcijyt2lUiISJRH1pJlBjtFMjBw0rqrhImH7I7kcMtlIvEXwAKQiOIvJDaVdqSdczAChug5IoDFnkgUPbBIYJeNLua6pVd5Li1lHK9IophW05hEaAUSaJc9VeViH59Qxv9MsevTKZhoMAqAHevczDwX3MOuqjq7iUooWpCeIWkmKAlWIqb/gKV8Z4IEkGWtqSVcsFgInOIZAaoGnEXzR/hDqpGw2HFU//qu20uvecl0ujzq3DwYVBpT5OKTAWbCNygiAaJhJtKhwOh0Ai2SPVitexq+rjUN1aL11lkODiACoBsMKdhykUo+A7xQ3CVI+gqz62hcaXjsv0fRSnIsQNTx7hY3/4WaslbZpCqr0s0FDeOJgIDfprFi8p+58LYqHwbUlAUjFRAtKIt+d/z3kBvTU+Zapkw9/qhzSC/xEgXwNSuGJplnQTiBZes0U7CKeRLmt6pMm/CUKpcIVnKCdACrSMQJI4EFRJHv1GgYMSO+wMEuMKwEU7OtDSgh60QSSyCaGRP8uZnwD0ASBgiHh50lYpl21j6MpAXmB8FHsIJ54yF5t1p+3w2sbgWFe3i8em3DenDgA0zu1YnCMPfMZACwNLMmmE4WuNKMmtG6abp19mY1ZjptuvazGwrEaPx93qdDyQ6p6QJTgn8KuLrCyiztPYwnMT6BMFnasjb443T5bdQwXSMw6ngfDhtKYRDmulS1GXJOQF9DKj0RZGeWIYBrSOYYY9D4AD3ZTIMQkxnP28k2Ik5EZiCCHJH5hb0HYVZEuAzgS0sw3V6Gf5/ZReE9uAP8Ao7igWxQmr+Lox1gegARMAcrktRpDJ2IF+nqDEuwXECm2cN6HA92IQ0ZwKblw+HPiszPYXAEryGnxWsaVBjgAq/WG5YC0nXcNMJA4gzY2DuJmW7pFKFqM6wzWmdsFQBWa94BzKlSF+TcNUARTFOAtYNNfUhaAXs5hzlN6C5hBLP+bPHBM4d5fAwAzO43o5XhEuy02cFL9qw0IJva49iLB7CcRm7azUIH7GMfmPHOMMMe04sDiF67wd6+/XVW81j6/dPM7jTiwKwGfRKDX6y9mcRzhmYZgEDl1HnO8WSYjjTyTON0VV3h1/xkUA8JNf6qeVGrbE8Othuuffjp5lkwz5dRj6dGn946/fr52aCLA2Q2JMmATqbk6+PHswN+Xl8GbQOMSWTN7BGGfViWZJar40v3fht07WHKhn+qxz9+HjT3AXiw/lkD5tJjicF+drJ1BPGFhcIB4LOGzXokWAlm4hh+efic8u5JzYY16fMlAhcdmGZGNsAd3oLcs+F/bUsHATJz5m1Ky9zMQvYmSdYwhAk3g4n13iGxHvXhsdbHp5MVC9wNfJfX66Bf//jqYKrzpQ0WG5LVZNfDIyGRqYaFQQVBRQSmAfhnenhsPdiAWclA8P31Vbf3N+XFJcJcGLxwdmP9wSCVUDvSzPmsgMSw4OHuHYM8w/+AlTxWtLCH4gXzCZBMVDI+97wfkesDcgaAm6WNWZtFzfArN0OO1+b34v0KKy0kt4A8Hvo5rdtjDZ81WEygTghfeHwns2ATOw0LYAPQCOsi7lRkxwG3Ax5xt3bcIZzVDEy7Th3ev8PiwLG8Yn344DZbEW9xezbbAoUZdQR0rgw5/HuoRLibwmbFm/+QsRsKZODLvkzxvNzC5x6W8Dz77vDduKe+QwFvYMgD9DN486jaWD3AKk+XO5jnHn70+NwzkOKen6c+QtcOux041cjlGVoy+EQxYsk5rP4Sb99gonI2hqULg6BUT81JZ0KHeO18v5TgIj4LQZkAUMifgznPVvUAlbttiUEbNi39NNiyZZ0JgAurmUhgZzOhbIFVGiqSHjYuFg0rHq6cNV+BdOyIeWdI06lTj7R02PwOGTx8JzzYq1ynAqxy5sEI9fdcgMJ2M5iDsZ7rdpsMunHHLwWfKLxJqSdguNoGaV5VbaUKQDrOgixVZQsY1maqOUUXlFgF5KEX3v3AblUeChIP9rHVCWUAfvzY6lwuj5pRS2yjvvv45IA43un7W+f9BLDM4U3t0906exvbqiZdzJRuqgele2H/2vDePbxZt1U1IWMZA63BgVvLkuv9douBEe8NCwgHtzIYjCAubiTOp+E2eIh+wSKIO4ezEgYoJyf5CH5XAL5xJzLsdpip32tYIG3v3A6prntnCwrTHBjm9avGdFZW89s4Y2BgsrcTPbRn729bPu2z7b+wTGFvsQtqzg7YvAwNqbG2IF/sBfVTL+nk4W2RY58SBAj7A9OnMKgCNKaGQW3g4FVoxqnWEi/7VQV2DiLsKizDaF4cYgdIytA9rcLuLMYKvhzmly7u+XPmXoUhScpQosSGZFfaMcTkO9N3EFIFe39W0xKSi7UQDF7YvqsWvIup0Ra+b6KRQSrnAlYEwsrjAL63RNccNValasr1WKT6w//2v7zjM/dW//4EvsEncN+43+BLu3/k+xP4+gT+2l/+i/tkFV6ihqaLgKZ8dfNc7bsaMytWg3kwp5K0tKcjxWha0uD2wZKipTSTLZoAJJJ5VTkxk8aDoiydAS4pZKJRpaBz2ISLt/CuC1P2AE2QHZKYfKkfzVwE2x2Wd8uXYI5Q/JJmS0gMchyK1qwgnTm86mgAg90S4RbbTLNMyu9sVgA+WgMF/ry7MbWHF8+CxmuY7F+GgpACKqtJXQdYpZyhhKLlDgk6Td2Q7RrHXreXV92+9Cryi5K6MTsLOXu41lOwr2YeOQHeqcGAqTB6YRVsDqOgGTdoQ8NXIv8eNGOJMAGWIj0k1Ao5YAQhYUdAYctM36CbwRXeUIREONgBUMASQ9gEq5Zs1WY5KQ0nDTYJ50iWAHImsxXx56KZB5yFyQGwalAD9tJEGnl434b2OyiD9DJ4MZqFsmWapigEYac4NAfGs33FAIMPH6tD8gwYXMK8coFPEU4PDpODRBTHSIV3q3a9z6NZIxEMnFmKbNsFGF19MKnNrVoIvcnVPp7d/NBU1fjG4qnqHA2YIBGgAQPBbM+q8q8z6EqTBDMK5ocDhwBGgzEUIUKR0A7Lzwove2rG+7W3n30bKaR37T0SU/55dJw8EsvMrBGL1HdL7WFAdKP3in3B5k3DBJM1JGQu4QG5jnR43tlKOI5pm3wYPPYC9ADwQSrdZI0Z3DBSmlNr5uS6AmhFsFeFnMyWDoQ7sc4ihdZDkA3/MTzaRoPqANAAFTSKMIjZAzQBABL8+ev15rWAxBNglLXsAAunVMPQIxU8EpJJlebd1WnrIBxLqy1xRzQ4a7bPGOxnAJhgthntBbwnEIMAKRpmM77ifQBGOfCNsC18g9cII/H/Hg6NwVD7LWMt9gqJ8dE8IVk2VGNQYhwBHld13YKlLi/ZycCAPwZ+CUSxpQQAL6E9SGczg0KNA7ykMwBXDYN1MTMcgIIdn7FezHACpAA4YigCEy9k3DSDfq18PsucaTgB22eVJSyssE7gc9DswaIldV3T6vA09m4P07CfdcazLw0PQyuuD69qAEOeDWys17der5/e9fj9WfUpC3Bi5dxdHQBmOwjOKOTn1957qTmffG7crm8eDj2ezsqTWlVZadt6TWPn8KCmveh2hS2EeywABBLZwfsCtNeAVt/pu6eLLQPYdz99elV3xeMSn+aQgrKvzpdG3//wQV33Zt/FLz++mGGb141D8Bw2hmdtInVvgz59ftM0OqYkvKsd5BPBYPZDBhyyJ3Wk0QM4Gmi1+thJauGNbA/gaKP57+zPgsbZGD3nXK/HB7wweVaN7UtgOoXVBgMJGJKFw/AAiUKuy1DzkMYfsdsMqGBL8l48PPQdB9sX5qchWNvjwIr2GiEvZl4Mqr53sf4BbpsicdI264/mnrveID2ycQdSokyZ9PHDk++RH59f9Ce/+LWqrNSf/Wd+z4NK9it/B+QwUrZzpQxEc54ne6UyQ9kL0xgnhxP3GAM9hqjhM8nT5t+cdQxEYB4CrDMJARxhYIU3apYAAO1KkVZwr/bIxfk9wS7k/yLUJwn/5WMv8J5YMwwXGJbyy+u29OCLEEZi5wB9vJYAK9bOg18L7802Z13baV0DTEKsXgAxufIIhzMgzwDg8Gbn97NGzIvDgxKwJReOsIDGDDBm10Y8pWC4+u4wYzxap30rzDgE7NzS2QE5DrA3C5Q7fjDjtUxK/cmvf+Pv8sOHj34WsHAJLXJSPKxzLCAi8jGmNgyXzKiExc7wgB/MOwgbhDSpzE5lGOfhlQNBo1bByoaBp93ZkYuzAGDllonD1Nqq9CDWb2PnbmDwOauEbYnNEncBgTseYPFZYMPjUY89zmRQ1f8J8MSeWgnfK12X8Tl6wCev0zi7uTdtkcAgguP/kKlzvkdAe6gMAP5hOvMtbZuxMWiulabYbbD3YNVGHYSlSuLQrEVJEQA9o2esb/CH5yoYfK/w2PCwjLoLtQ52AFgRVSv3W/gVY53QVpnZnJOT5xMVkBAYgLO2CTBkvwNCAiaus7r+3UzVh7Zx6N7p/MFDSTxrGQDzTLi/Xt7elee7Hs6whuW6EWAVJuMAaSEZlbe8p9YDauyRqE/tX8wAfBzVVIDL2CoEaxmQ+L3rNI+jqirTsFALU+PvrluttgHkJ/yMYdm86YzVCrUzEzh+NDUyVgkbwHbiQRF7H5Cee/P0cPEdxLovx0zjsuqaz7YBggiQL7lZw10+ay83ZRPgKVsFdj/fHza3ixCH8+H97zoFmyj+baID9zIsUsggQdYgSDffO+U6aSVctuIOwWIpGLu8L7YIAxsOLdclPmNg34ZFlRnU/IGFuoZMANRWkUPhcwtgt2iUoV5j6HHUn5mtJEZnR5Qt2jkGN6g2OKNX7fQWw6Dm0qgbO6856mp8/vHH9l7FksKXCwFOASwAACAASURBVDb+1CtRm1OT0lORrsvwmSwIhtvzispv0wkFUFLY8uVv/fd/+47P3Fv9+xP4Bp/AfeN+gy/t/pHvT+DrE/iDf+UPdgp0ij2avC2bDJhSKCFLbSlkErhwsBVhS1DYhSeijeFp6AEWLBnGywugi2k/nnmY5RMiA0CBbKeKwAonnFJkTdYLI0EFPKBU6RdYJDD+1vCBG5GYpzoDmDKpxhfSflUwwQgEKVV6ygvDMFHRtMFowb/LDTPpzwcIJn4/gNfooJjbQGozzfDXSXcUyDTc/N5uGoUCvaoK1S2eibVlb+im8MUk4Ih+E8ALVke/D3p9e9Hbp3etY6rifPHfw+sU1i0s2SZbDbiArjkmbN10fXvTNg1uQgcjWcHOpRGos0lDih8ZTUCmisJPpJnCnghQwGmrya4qx+/MJgsG6QihgR1izzq6AxoTGlYDq7BpAHJWJTNyxFJ11ZiV6ZfohPlgrQ6Hn6hhbyRXBCaMRygOzGYAEgz2zcCgcZoNKBA4MpIMPSDF5pnBngxWKbJECkEkzU5st29sqnIr1AKA0gYasw7AKiAxLCQCUewJKJrCb4vuoc1ye8LCzgVwvfEZdkjWidqidNBOgSWAE9mxm0Ba71ggN1GWAFuOXJp9BBMCQJD2nPqWpjnC0AKao30F8AQ8QOpIY02hb4CMhCLek8OT8O+dPJRAEgfDiqR3fqEl9gZSAGUjup4QNZppgopc3NP47cjPaJqRFkdSsbefe3UCkQiAK7VnyBd511Uw84TsLnyCsTOAAY3n6Ol0VtsWqqsYiABkwhRx04WE3D8XxB6vM9CB8DfsN9icNOv8WbjP7PUAGGn6vJ73RM/Pzwbp7QM4wWpcVVe1n7Njcex7GEnG2Be0BFjkVfjlGqCCsUoTO5vJTQPm5tvPiCYeoApvRZhVAaoDRnrF8ffNKoyAFCwlkMqzD8LbDzCM0IzDzw57CgA22F+AwGYkB5vOzGl7A2a6XXvd3npteILY4RXwGabM7JA7vlOF7JGXdvjzFkWhBrCg3FUhOy1SN56NwfeQn1r2a2cBQA1sSJBNRqiarQvSwpYFBncYAjhdPZpzM2rwbOT7so6xavDwgFCcAFBizaS29kgBWggPYxjwFYMHoDhCNnj4eJq+vt3MtuUZMQQwcwvAEeb4BsDcB9O9IpiqPwIPpXPThD/wPKssWoMlAASWR+8MoWj4AS4Id4GJBfBG2BVDJkBjU85U12EpQADYvuT66dfPMZfiHGBIt256eXvVH/2j/0t//s//nn7359/p4fKoH3/6yVL/cc7U3WaHBv78z/xM3Vuvz883jR1AD3eIHMIGwxkQ7pwVKqpKb+9Xn1GcT2byWfoerFZAJgYBDkRKAT5gvkVgm1letmAAAEIOnHsoRmAJkk8z1Tjz8B90MnS8s8sJWSdralMNyJrBsMbage8dfrheq/kRgsa5tRNyVuqxvNjXEP9xdi/33fv1TW837iDA69TA5anc9XjCmiQz2xpfbTMuWfdWmcS9DusQ9ibnNSAWQ0R+Jl/N68DWyYCFkUZtwNThauF86gRwwl7M/j2C//bJ5ws/F0CiTAnZg/HcGtRwUFUKO9FaatXN2aAnoWvrQgAkMvGwUwFk/GrhwV7lPhyGxQAG98Pt/d2DWvxcv/v+OwP5HmYRUMNz1K6nU6unutXb25vtE2A7MoSw/NieumGvAbDD3jSMDkDNuc5z9mCGGmc2mAGAuaaZ2dGeLcLkTbDQgekaDDrk+TBSHZ7Fd4WhhtrA/s4w6Kh1YKhiAzBFTYRtQdEGeAwr+gjn4izr5j4GtYRV2Tom7iOf8wD9SP7Z4L7nI4kcgBgmLvcfXr/+84CorEusFgBfCWAyi34Pq6Ql9zCXNZ/iU8qzsX1GWEVg9cBQGw9x+8T7WU08kfAgtrBlDDDcMv/YJ6wF7sRgoM4G2FFAQRtkb+ZlDDLHMQbsvACUKtxHnPc8AwbP1ACMxvhz5MP1EwnrSQR/OeAx/OVBBQvAeuxQsD4q4w5i8NGziGEQOlNg8Z79akcEux7wcU3rAKQBvD1gnjXDyAUt5A7CH91ruVSVJsJu2OQB9gP7agkGsmvUU6WCZ8l3H3d7Wb++ffG983hudHl80sPjz/Tly7utldoTZ3AZdjgoLhLA0WBAD6gn+hiMol0ZqcU5DwgaRL7OOjZwyHPItI9IxyM8bFwA4Rfd5knv/c37b56HUEKhHNkPZjde0wDhEACQDIyLmkvtzFRYoQDl3AsMBWzNwzMqnWTpMLmlm1W3jRVwDf/znPv+HTPyE3rV7cn3KOfhVkrzMihlSJKhgsF7tQgFBr/PMvpVDXfkoQLBboAzPMvMm/W9TPiV7aZ8HkfQHCovcy3KwecblgW25SBjwPUSMHtqxjl2TQOhedRo3ANL2FIMh3Lha3heWRFst6jMAbJn15iuywk55dbj/Y43FViqlLWD5wgf41myZbE24p5hAFRhZ6bNA2qUDoSb4T/ckSeB7QUhigU2ZIm2rnctyz9ncED4Jscxgxiq4wKLjWHU89um/+V/+x/v+My91b8/gW/wCdw37jf40u4f+f4Evj6B3/+X/8JerISHNFoLPL9gVSKTYlIPeECdyjTYzof2JQW04zIHoMJ/KYSUq1lyFHn4nFo+COMPsBWPNgANWK3r4AlwoTbCeDDqnwECMPhKNJa72Qf7kLmBhtWAerKGMQJzkSYHdh+fZQegCO+2dOrVAmghX0PmDQ3sCMEoytQNRZrUwRBUhAXxM0h3plh2gA1AK55NGP2Pi6Zxc4J4VcB8gcFZqioqm+OD75VHiBZNGt5OXTbouX/R66c3rV3yWwALQEJYIuxMpDenoVPIUbjTyPfdzQm55szsQIfmv6giEKGcwluTwKsp0ZlAoiLVDSZHWHeaLMrnR77KIyAkhWClaYtCDoNYey061AN/2ggjg425icYeA/5KRdMI/g6aPfoG5IAAbv6XfRxHN2/TUmpbAnRFRmrJoeXIiyVZAHUGz7B+mG5aet4V/z2YObaMJB3XCfPh2ZXSwCF1goWMfAxWE6wnfAgNUkYYBYxAlpYBexpLJNDL6AHAqcFHFRZPots8G7jF75eit01rnZ8utgtA2IzvLjAHSbb7ElJUGCWEndX2VzvkpjTWC58x0qPZB8jMYVYBrKYVvoi5qgxp5CEpD0M2e+UClMIQxCg2m/AVJKE9wDfeC4FmQhLmsBMAPkLOeuUF0lwk3bt96vqRNN9oREnUJSAIJgsAfM3n5rPBenAKNpYOPE087Ub7msHuBvABPD5h/cB+qpDdwUwJ+TqgpCXU9hlO7esK49nBTUmh3r6liz1k+UyWYLKrC0KX+A40WsE8Zz04JX4KibRZaQ5v4RnRIPPnFRJnPHQ35H6HjN+NOLBbNOkZoWuHDNWflRlB/EcwQ/HotM/vVyAhAHuWvgcnJEUDPDjRG79L5InBkqdZd/cIJRYQkVRqkqPNDjHOd4AXqd6vg1mr+JnZD3XPPPwBZgtSfDR/rB0Ho7kBTJRV8kAEFjhScFgpnLF4ivI5sDZwjA7vxAFWsbFhR+Hxx1wo/GBh8iL7DFk+Xo+WUrIOPShhbQI4124uAfrMhHNo3RyMbs7xkuFYohXvVGS5gGtppgbQcN91Zegxyr6rPFNCt777+GAp7cvru4Eo9jpJ3uExt2K8a8AAgJKBjYGyotY839S0lVOk6yMQiCYQhtiwkArOe0fZsHrv4jcH5LOkABYMcSKdHesKzoTL4wf94tc/eagCm/J0KlXnUnfrwyKkJyyoUPc+6tPbJ9WnSo+XD3p7H/R6HcMm4Qjh4+zlyzi73QxAgLwYXMDEApiHzV3AZKex571s3G+9G2/k1mYwafF7Za/zTFo8q3lvAMpIgwnjMQ4DiM2dyHAnC2sIsyQJY6lVZgT0EZgH63j1WrAChPfCPWyPY+wQGj2WZzOiljzAdZQV77dXA0xDTxAMID4AWKa2ATzgvGLwQZceIVKcCWEZwZnImco6SPV4ebTFDc+n8FCSpR1ekuitq7bWtR90fb3q4XQxSGgWLYAfj8igJXdqSOLtd4kCpuIeJnCwPaTwixbAV+9lQPzG99U89JbXshIS1jeMOA/ZALJiyPX8+mowvmnPYoBh3YutEprDszaUAKxf2+wA6AJ2G68OUH3LrPGwtY/VBrBX7SbC2cQlFcF/ti4gPAqWK0zUdVHlICzCPnn7AH/8vUIr5zhQ98H2XBickfBjx4hgxDugyENRjkXOLvYjP3Ay89TF1Y5dC2sn6ibuBsaIkwcROGFg+ULgOsA6yDBDF76zU7CsXnDGF+eFB5gRRBohOsEY9/kKcO5hc6rO/31TyR0zYWHB/Q2YdjJwRtK8rQvMruN9Nr7GOnxcGUisk9l77CVbAZhZHb6srFtyCmGTmintQQN7jMC/TWtHYBMHMMMFagzOuLDNsQWQLSP47Qz/CO8DfOJZFLiCRMAqjFQAvq/AMcx0hgMGr/nOsz1KAexK2zOlShYCvUblAJYeaPFZNw+HLF5wOCv3OeAqgHvmOzkCAr9aQnFvVa7rKit3InyOwEyGQ5UnaLvSc2WLGGTn+wS4NtoHGsY4A/HqoVZRnXW7zQbYSjy6uc+pvAH4xF0aiqZ5yhxQBLA2oR5AYcPA7mAv2qbZfu2pNsgL+Pa77OAuZLAUrNNr36u/9R5CeIBPHbOuIrYJUBiZOn8GwD/lzD2XSmsGECgIao0oQfhnDM7wdAXBpEbfcgcxcfcvWHzjSc0ACAuFCquCUDhZTWKriM3WYw7g9BCFVYm1S6ItRzFH7cAdhQVJpgJyB1ZTGUzZsJkC8eXutOXWXijtseeAOQoDlXqpMyljxqPYm3u2/TjvHPUUZ22OJ24WIYL0GdR23JUDQL7vdgbuYRU0DKM2iCaso37Sw+ns/cSO7bAHYu0yPtykp+ZBez9q3hP98uVZRdlo7+1vo+JEXYDSDtsrnveLqBrXtHC9Te1FPcOZvQ69FW8QTfByD4FaoQ0bnmK1Wks3fJ0z/Xd//+/c8Zl7q39/At/gE7hv3G/wpd0/8v0JfH0C/8K/9M/tNqjPQibUiGRXkkdzF2UVjLQjjRxwglLZoGrBJHhVhn8c02mgQAJ7jmRuZDd29BwJ1tg1I4HCMN+Mq0wlYFG6qcezL2mdygnrkUamI5W7780WM2MxjyazUOXpMoWpvaeQWzH9L3vlFOndpKysVLSNapgYsDAAQEuaXHzvjlRTJL/7aJBsonkwe2PTjvXARGOQq8SDCrkjTLSCYID4d0bDaQkxXlJ0GQCxAfzAKbyOg/70xxclU6Gn84NakkjwdLXJ1KaWkINs9XdDrs7Uex0HA8g8MQIyKClJVEcKneEPC7vVgGuiCiDPs3QYVQDWweAwMwY2SUETXyvdYZP0lkrCYjHwCrPO/pjhvwpLY9v7aIo2vONOER4y3lyw0q4wRbetKp/TQQuJwaQFj8dNOhcAYzCTVzN8AZ0AjZ3wu3RmBq1rFZI0swnCLoDfY2Z0MmlGCgk6tc8a6QzW1NYUTjQHtCsBb0MvTRvJmsTfayxDEjePswOXaH7xJsyrxqA4yc0wKasaFmCrc0uCKkr5QT0cBAplS99gDLHUALpgALOmgwlA470gIc4LAw/+AbCSYEcDbhWLajWqipOZHGWy2AuPoCaYOGZvGUilQQRsg822O3GXps4gkuODw/8LVrNDGZJMMwAkgAYg+iF347k4TAFgC3AaT8bsbAkif9fsuiIAAv5MhJZFWrzXbC61JOIeskqaQPY1zBAaYsNaNMerdO0BNgFcHWWshaCPnKYDxs1sRi1rn58buSHYPsAUjxAx7AX4agAENG54tDr5Gyn0nuqsTA1BdQ7eDfsE3kUE0UTgBtLpHd9F3gcydD6bvX8BHpC7pzo1TbBR7fOHUx5TkrBQ2KfJoISTp7fRLJ1UjWrVERrltG2ki5FIDVDCQMB2Ig7TCGsT1uKV99Av2q6zeu97K+4j9Z3PykAKNjEgPR0PsshcOiW1RyUO4qhy5fWujAGHgSD+WABthNTABjT3JSHdO2S9/Fn+BQuIRtVhMg4AQvgL4yreHay08PrMzQi2fyygiUOqWGJVpCWnDD+gzUSQVX+AiLUHGomtVmAg0lC/vb55H1SXQuey0njr9fr+rubUGJADbHaIIMnlWIoUdaQjV7V6lAqEaeQhwybQCeZ1gv9hIfXDGzMFJcVFb92s6/u7WoZn/BzYdVgZbIOaPFENq7Tgmzb6f3/xo/7B//kPleQnJzDn++zAqJ/9zs+cZk1gyns/6+32qvPD2V7Zb8Oi13fkwtg39G56zRxdMwe38Oxh0gFsmTVtCXUEEQFK2fMWQN4I4qK0DG8/A54GE3nAAAWEDfFZua3wGow/YMsB7xVCpmo31AyQasA49hJrGmzAny8GAdgRcC/CCmdVm7FpT1GYTYXSGtCeZHnC1cZQYMBQW7gdNiUMFAmh4Wzk5Dx8gbV39ujN0tJhX4CegKav3dXg9OPjkxoSyQkHKvBVJsSNc4Gfxbxy0QRqZjgUZN2jIz8DagiDUwCIDJoMCKdqysYseRikPsetOiEQB2CVnx2SeQ9ybFERVgiwuHmfDBPte2tZeQwuYKdmJLQj2YWQyDmyNTE8NfOYZxXPM863uIN88TJLqWDOHwoEwuA2Ozx60MVeBhDXhoci+45zkFERf3E22OKEe846Qg5Nrwz7F2ocu/8w7OAeIwSLoDPOE94Pww1AG3vPmgbq9ccHx06Iz4DtCd+TdcMzAfS3d7TRPYoHgo/47wToxDlvxrdNsUPeDEOd/xdIi3qjYFhxSKV9Yh3WNZxk4OtOrfdgLTyAzfjExjwpbKWw16EEqrhbkLWXmdJ50GBpOpYtDEDBpxZjyWwOzsJcrZ/zlr+ZCW5FEsMSs0Uz3yUMKFBnMMy4pbs6/JQZMFCzmEWMFy5rDKUL4ZnxPAFjGRzVhZ+ah0z2wCwB3YLVunS71pF9PSnD4yfFc/gAzhkEjjzFqPWc1u4QxtX1qKuuOdOwF7ri184Q1anzDLFmA3V8Z6+cGgsEbG1qVR4E7jrXrU71KQLIKsJUUdWsKgFq91kDz2+cVGy5mehZXTkoEPapybeWnkfAZLoOUXMnJMpzpwYrk+dm5mWJrcNuNmnw5Bn68llzYpLMut8GfNg3AfivU65uRP4/6zb2esPP08B6ZpYtipJ5WLR01DSzBs7yBk90EPJU815ZoYH1zbKNBoLZkx6uuhHgrk/iXh1GfWgfdcobL9G36aZ5HX3+Y6vjaEaC7ez7jWUHtjWFihN9BUGM2FVhqxX7vFKueio0ldhWxYCfWsTpCzlEh0TFhIXRrgl1EqFi1AOuTRiQENQZgxfvYWpHBh6wFfhO1NTJqnYtlW+JXsvJRAKsBhgAM5TG4gaG8LwCfEoPl7O691ed2tLnHEGXPWG1RaoWpQAhVVOiV6aWIYXRFcundNXQ3/S7v/NztWWpbu1120YVWaP5NdQuebVog3mNKmTs9MgwaQCSTr3WR0IMWdPjqnLZrc74n/7X//mOz9xb/fsT+AafwH3jfoMv7f6R70/g6xP4S7//F3aKDRgzFBxOu00n+0/SwNP80dhRtDA91Uqjj21A+BRGIjySdgqNVRVMMJpRF16pgVWm1LA8CwBWU2DxQoogA+RnyRZSRSoNPIcGgBVYDPju7YSu7GpJTULmBIuWBsr0BxhDeFjB6gu5G76oTH9JAtVC0YL3Jl6sYQyf4QdnKsKo3JYHu0YoCW4itvBVpShGykPjmGU64SeGX1JFwxTAId+RNotmkucC5kaFjVTvx8+vWsdEH88Xfffdo4tCGj0X7zQ0ZmXQICBbp2mNAhoQiYIa9pxxWFg1FJ87UlKaUthmkTCNN5zTaqnosszBFTDlCCwCgnaK+w57C5Aq9NFmGMMGpDKFWZEBIgdjCdYmPxPggPKUMAdLvCwBxBMPiT9+fKtDupjwI8EGWAVIw8IBpol/Tla5aEbSDuBqygLYkCWfu0r7oVb2GwNkjqT5TdM6qKOhs6wS9h5MUADTxKmzwZeBfcXzXDTso6VdNJQwkg0m8hnM3g34mQadZgBWnFOCsbbYAYbDw9PemEUdgDBgZxgpuGnzO8Z7cRg1TiSYF/5ubg4J7TiKZWT2eV3ZAxMkkT/Lc8JnDNYpIBcgK/CSo2rCJNOsD/47rEpL6insywAAAHGIREDyZZn7LnUjUvwt1srKp4+EYCTHgKUOQKLVrip/d7xtHYBkuT5eZKvZrY2ZtQRQRPNj4a6BAsAim0p63Qx4+jrE6ZBB06xhrwGTD0kdcA9gHM8/BxClaUM+vFmGzNqheQZc5SyhgbBk3f6zhc4MWNJNA5ag9hWLpF3ATLORHEwBbnMEMR3uimXDPi78rJsSJrsdn83GC0kgbCt8nMN3EvCTJOAeVjjvwYzbYNIVVfjewbbk7680dodDcUAnsAfBwVZL6Gla19ukbl7UG/AOr1LvG2MjnCOhs8eXOauwlcA3NZ4TDSBgMOcJYR2wMvOdAC58LJGZI1oNgMY+1YBplvoik8UT0UJeqwfslRi8W69aN6aHRQIALX/KvrKEZRnQoFkFdYI5h7UITSJSxdISRoD4I37LDHMkk7zToe/1my8/ehjw8+9+0PnhYtbi5x8/mZ0O4gGbjc9a1K3f363vzfBm4UZICSAXd0tlXAuAZNtH1UWm59dRn197tQ1Bh5O2kaFd5qAgDCenZXBy9KnJ9PMfftfS6n/0x/+3fvz8ptv74HPv8dLqw8dHewPyu7EbgA2Glyp7//m908uNMynYlzyd8Jl0WtrhVwzcROo6ae+A7NxbIaXmAGTNwPTmvbHuzba19WiwXM0tRI5rm5ewIQFwgfnPWQ7Gin2CgUd7IMuDNvsRY/HhwJYYVrBTsKJosHfJQA0ji8zJ2SEjUVrhY85wojFw8d4TwofwI5Qm9qg0kx1pLL8mfBC5L9IZhHRXear0cn3Vl+cXPT5c9MMP3+t3fv5zr73XlxezyAzMY60BiABLz4BPGZYA8+ihBBAeNgGsM9iMtvn2ABQwGGBalph7sJAfXr/cGXiwG9s8lAvsOEBR/Ai5v1ledaO6ro/hTRzrDH09+OMvA9rZOzZ8x8FKWeYEkcUX52kygDzOwsPCxyeFGYqQ14LNyV+eDfCYQx4SclQ5AKtWy3hXxXnJcznui/jP+M52JbEiHXCLM5B6JVQBXE4L3p6si43bmP8pEvUYmmAfcx0JRAL4BqCGYRffA2Yt64gARgLNqD9mairY7Zb8wxT0be7zkD3psCp/YmqIUHws02xwiLXgdUbY6IaVEsBo1HMoVhgyAHrisc2Zu1Z8rcTrmgA/QoRQCsEuXVeGOjE8BFTyLIpvaRCacyvXlt0MetkbMy18L/iyRlRDONhMXRSDag8WuDd2Arw4p0rfWfGdUqt1vJRRoAC8w2SEudkvuvE78YdnaMFQbV41w/AFgLdnamU1EPcUK3cdbJgSkv6UWirKFeqMdBuULTkkQM0MbQGofeSZswripX0mkJDgRSwfcoOpF5RNsMuph1GJPJ5hI/i9eDy8ANTBNiWIboqAN+oEAOFY2h6o4esOOO3zCtYvn5N6k0eXAWJy9jCLDr9fmPa8Q/8n99ia2Ps1Bm2bQVDWhGcLC77Ss1Ul72OvL0tvK4wToCXe8tuqHquFeTfDFOY3/7w1sMiAubQygjU0mZHM+w6pu4fw6+rzCWcabCIeyidpiP12XbvwC/dVGVYw4Z7M3gdUx0M0s6qjboNNzMDd9Ui+qiGccyD7AKsuyAocZzH4564mSCwZY+jI8HlAN0ROACcVNdFe+DlRkzAM81riKTOUygrdEuwqNiU4c1Cj2/+0UkmNjP1VEfYb25Lq1q1qz2cP69Zl1MO51dxhV3PV2/Bq1v+lgtnfqN8G7Z1dzj0coLZk+8Nsfbgw+E9NBvnSd9omsh9K1fabRs2Q6zauenx4UM4A11RqcbCqs7qAgbFsF8Ck6e/9D3fG6r3Tvz+Bb/EJ3IHVb/Gt3T/z/QkcT+Cv/P4/v6NLSkiSz2GEErgwKSmY7M6WeTOPp9E2o3JFRpWKuorGkLudZuqrd9jBefN0FdkLPQF+qQYLAThgkMDMmkOmzb+cnkVxvfbql87N0TgD4jGRp5nFCgCfttzgXdIgLyLcZNFTU+tEMQ/wB+um7xyq8EABNkbRf24KJ8nSYG/Z2b/Lnz9D3g6jLRodmiCKU7M/pkXXw9cTgKgqpJPDXEIO6RR5s1Q39fgPbnhWZnrr3vSnnz9r6Gb9mR9+0PffPwaTBxk0bnRIlO3BNeo2dtFYrCR7Ym4P25AR/mQgzezdfTYbN19jIr/XyNd59rXZAU71pulKZBZwqDEBppy/fPz/AHF8Bpp5GG8A1Py00b66MIroQZG4AZZSIA/bYN9JWKnISpmG0zwTSLCNsBc2PV4ulptRqFNY47e2L4BlpeXU/B/vCGYmDX8wVALQohiGgQazj99Hw9hNJDlHYAy+fgD4gARIPMNfEuCZwIJgN5tpMU3acoA2AlVglUWiE4UwwS6A+sVe2B+SghlWCkAD7dtarNrzg4m0I63DK9hxHW6CYXV+ZX3SnFt2ZUAr0wYDm2CYtbRMMq0ixRigwKw1+iQYNMj57YObqkwAoZ1mYx6RWWS0x2bDhexxx/eUn7dk4VO7wabh+S26dTfLUAF4AbcBqmBcwNb9/9h7s13L9iy965t9s9beO5rTZJ7KqqKwJSzxJBayVMaUVXTCwsCVZQnxKlz4xpbAyIUtTMmFBZIveAEsJOACY7hIUZl1MvOciNh7r7Vm36DfN2aUeYWQVqZKmVknYu+15vw3Y3zja5qytY9veG2uymCcI4P0gqURDFYa66AhJRv2pz3/VgNfZoAzyCBROoW9x95gX8NCHQ0+7jBO0eTSoOANDMA+LzrXJz00tQOndrzqIGlDPDxYSbxQN/t28QAAIABJREFUgzp4H5tGCcsomJns7X7fdCHACEYY4IW9VNnTGwrXwzM11gkvAQazQ8DIi08IJ4kAOfZtMOcOCxIPShi4ANIsGm6vbjTd2GYBKtoPl6bcAwQkx7CjYKaEpD/CsgJuRILP86MRJzCHAVCPhN3g6uew+SNYy6EefNbcvnNmk+GHq0SnPCTaKUAFwDiedv5euYPTciwippD3p3R2eEXS7NatQzPwVuPdZkgv08rvzqnMmlQhXeS5Ixv0sw5wFR9eqy81OejPOUwwkPneAAIGvA9ABAYabBukijSaSWKGEQ+yqRhSZGbus98MiDhIL8JmbhMWAYN+97d+pqkfNHvIMKnIOYNrM1wZmIU9BL6QV71cYJeOeno4e61j+eJG1w36xMfUnjdmicPOulwuqhmWpKU+fLrq5fWq3/nt31Lb4ElY6PVycThI13W2F4DFaRsHGEsOXwSsn49zB6/KAM/tdYsclGGH2eAM98ImJlTTNPZgKWFTw5nNgIdziucJcxL/bDw/GXyYNckgCZ9tGH7896yMoQuBUIc3YY2Mk5+B6gKFgZmJwYLGAgK2rkE9mOecwxXnB+fDrOZcqc1hbEv9OPrvlwDA3FGMyD5LqWEqWzLO+VZEaIxS/erjr+w3+7u/83t6e2o9MJpm2GcMkRiMMmTBriTOMVKqzeZfuUcAoQlPAvjLHfpi9qaZt7CxseMIz0OeHePZhvfGOXiEK3K+AVzDWIVRt0wXlQVBivhRlhoc6ggIAqv8AL65P20rA3MNr2Jk48ixQd4IrQkGuIP5rJAJ35AFr2h82e3hjUScfcX7oI452Gu+XEE6WIPcybCM458BdiJLN+sWCbAHyscwyQDfarUCfw8g6HPgk0M0/fy4Q47YS7PhCZKM7xFWPuEfieUKaAserJ5L4q/OzwOJtNwdYCdT3/XaJ3xcF3UwrWHWovYweMjf59w91q+RJ6YyEfBn2TwekybAMgzgcx+IImoXnyer9+82EFSaKG0CFGcpWZXC8BKWN6oABn0j+wWGIZLwYM9SYwAO870JvkKK76EDntsH+dYAF7YiBF/OnG0MGVaHpOIbbpwaYBUmOOewlTPYHlEvRV3CAyxunFmjXo9Qw3zFwiPTnKIQguGbemiz2wM5FBAoI8C88YYm1Am2Od+NmtAWS/y9hECq1Hsp/G7BsgC+Q4aNoQeBY3x3rC0A1p7OD7bocIAoP7FFLZCbKc4Zx7pif7PunEGAXzCgpwexUtUwHGeoytCNGjqsIzyKZS0ZPMZ6Ij4rmYoEDMLKpGYn4HRnUDBJte9UV9oe0hEu6h0wMWzYPRSnbn6dBiVLoqc0V82b2wH5AWA5r1MHXXFuxzqNITZodIIMJkPtEAC5B2cGKlF4YdfLup/01cNP1D9Tx1HDB7uf2hIw0/eR9wJ166gMj3msCFLp3BLUh6ooho1lw9A9U7kXPit4IdM6x71u82aUOdgAoEpI1KOEwnpoR1oPy5j7tmZkYgKBFWfYsTi5FoY7+4Z1D1kANdimcw6xolFen6MOMVC7RKlu9vN+DCt2PT486Nd/+r0ut5se3j/p0/OP+urpW2kpDGSjhuNsuMyDXm5XnU4PHkgzeOLcmNNcLwOBWKihqIMZ2kU4VtM8qe/7ANwldfOg5u0bh2vho16uhAJW/t//zd//u3d85t7p35/AF/gE7hv3C3xp9498fwKfn8Af/MHv7xlel3gxkZ6JTMi+lm45LM2haaJIxj+Thgr2KH5KZt99DqygiLcPUYiQQrFGcxdNS8Z0F6UKRevnhFkKPX5fjww4d0r5uNxCygVYR8ODfNHyVVJXS9U0vUWq0UzGVG8xh3egEsWkHGqEl+FTmSkBHL2M+u7bR5XFpo+vg8ak9eS7JhgKWT0SKwDKDNP/RCPFnGvQTTd8Q53cjtQo1amlIOfbRSNuH038Pp02XFr5O02dfv5n3xuM/ur9Wz2+OxkMAqKxaxSFpPIo8I7Qm4kE0UOaBx4M+4FwCvwun51iiylWRCYBGKZ49MG6I2TnSGOlmS1IQ8XDjIYI1qG9pAozVgHCLBU3CBuyQzMgKPDDbNINvxOg8ZKDQYVlgtN2SzMiYJMQGILMi/Rde13RSOOJhlcWz26BQVwZtBuSSQsg1MGATPA6w+sNKT3+rU7w5TOHF5VBdJpDGIhu7IJ1AUtD02RvX4NAZq0sDrzoacicGAywitztUEPmyNCigMVjDY8xwLiirLyeaMahTfOzzMmF4UDDvsz2x3IyvBveA6hFomqcKsA/bBcgBhekLsDghsnGUAKg7ZDHAyZagkpxDCsDVh9BbV5fMMGOH09WGAAyzLYC3BIWIyE78WwBl2F/jNPNjYfDLKbR7MdgAJMYnqttTwbWN/t3BmDo0J0ZX0Y8flNN4xjgMgkRBktDeovUkv1K5hXvi4YTxusMfQfbB4YngNFhS2kmMqAizUibZXqkKTADaFJVs58SXQaajz08JAErAar9PPG8i0AgyNPIEs0m3LDtqA0k8N8RkeYAYewHQBUYMe7hIlkcwCTnPR+BVYcBYIS18B3sC0yzCSBHE4TskYcejRoABcx6s4XNlsUvNjwLgRoN7PKsYLWxx53LwVBl0dKPXvN/7snMWUVj66T4AA8sh2SnlbAmAeFg0iVudAG+SLgGm8AfuK1gzwJY5t7rBTYnCTwzAPRZedno/PjGAOjt8hry/wL/DACbALMcY4L3Mc+Mz2HZZNiAOIqDz4NftgODAmAGGMcXlEGHPUTtl4y/Kl6SDKBC/oys3wD/tmkkNAOpO+x9vjPHPVYmMPb5O3iyPj3pzcODPvzwwQMNQC5sO2Clse45OwAt5nzWbQCQCp/u8MCOEJoW/1n2ujJdbshzYaQNBhv4sx8/XXR+evL7+ebrbyxf566BnfzrH3+ja9fZm5jvQ4AbGfZINzk/HfqS4rUJeHGMA9lbBguCdRqRPBE09Plz4fdH724aFoQ1B6ZFqI6Z8rZvAEBlmBL+kGh6YbJyPlSEmTEEMiCCt2Jm9peT1JdgCMPWZjjoIKUNlmtt8A07G/vsZZP3FczK9rFRzc+0oiEAY7wQYRJzjiDL5lwFmI3kd9M0zQizj+spt4dmVdb2HuX88/fO+XyrrrfRPsisV8AxGIT4dDsQB3sdO0uEF7JBoQPA8WflrPbdgj8n6g+APJ4xCT88gwATrUJw8N9mFQk2B7D+kUnbjZOhI2A8q/4IJcI3kXdVOOCNy6+wJ3ySTT4vYWayCfln+Jd7dwCg26822hYzFO3FHBxP048NyvFdYRKHT7F9af0v/r4RIKtn7PMeyYYukVDlsAdQbRgA89kfAYOAvgtBR3yGtTg8FCflQnnC84vhrm0lWJP2wA3wlv0dI70jhT1NDSTZP5R7gn0E03NO/JwOcp+9Q+2NGliTLQPse0+AYlmFFyvDSFRAGQoNagKece47kPVlhwsWfBoAts9DZ296KqRx6LVNgMusXQDySKT34yRciLsox+aC4E3WCIoGWNyoKhItR8iog/McSjZbDcGaJXAwhkBYs7QqC7zd47umWelzBvUPA/8ZxjHB9T2BlCFB596A7YoFjRm6tiXAG4p3jPScM2lW4buEwSJnG97t3Ftx3y8ELjFQOMBqg50w8wH4zPptwlYDIBNbIdZknenh7aOthwhXZRbJ2rDFDMAq7zRdg3DgegW7odmycIOHCSA0YHxQr7l7GNDgbc6QwsxW/M6pyVyqckKntmjKHRDJ3YBJB8oNPJWDaRwOEviPLmbCZ2sMW3vqzK7T9XrTNO86A55rUb8OHh7i4/2EP7ekyzwaaHSGgW3BY4DiemmBy4CdE/VUKNtWpljlrrftWefqQc8fX2wZsOecNeQvsK4597H5wVO5MHs/mWKw6RA2gE8Wfxke9nWJ7zWPoYgQPMc5RM9RomTxnqG23VwnWZ/AmWs2NM+cngGSAyGuEBio9eI7ALqOZuGToZDqukpjuuuUrTq3jfKy9qC/8NCNMMzYrxAJyHKgzmKPcx/CL8Y7noFKArA7bRp61hb+tdSKo5aWzQTzN+xLCMBkzxO+ioUHvQ2+sQDgDhJ1bxTKL4IxCZZbsUFYpdNhGxQD/kR//Mf/7R2fubf69yfwBT6B+8b9Al/a/SPfn8DnJ/BX/52/slMUJioNSnLjr0WihuaforugaAu5eA97BhkVrK48POgwkKcJQA4KoxBZT4Cr0MSQ/2ZaYSZSHDJpp6nd7Mx2BDys6icYC4YitG3IGWFAwnQgXCPCiuh3SQrFmgBK3OygiFVnJLXIp/G0XBKz/ABgnh5KrdOqD79+1V/8va+ktNeffbjphqn9gnyyUJWvejjXZsbMJs3mZkTRTTj0ZUMGRQAPgE+mugovJ6A+ildU9DR+fejv1Nj7c9TPf/FnmuZUX717o59+9y6khcY3aK4Te3YBUlKo2l8TW4L8CMxAYjnQ4CCLG3Xdg53mZi2pAuMmLdQhQDQLcDfi57hpy2mwaTWQ5ZfapkyTJVBR5K4ZDdMB5Pl9OhLHf54ROI0vTYs9AUkdP1iANLTDvOg2LhoBiPCGdAJ5MF5gBsM2oXh9SFstZaIbqfTDrM6J7BSOB6BEOrT9JTNlp0bDetOGR1fW6lTUOuEfxfPZVo1mp8Q7SZMjmGMj4GmMhHcaPwDTItcwdGaFAFrYi8sBXLQIyDwBTiOYgj9LJWveAY3HkcoO9AKYy+8ktMAo4+F7iEQTawJYNQwQKPSrOsAGh59viSqv8k3z0bh/DkUBAK4AuKtFZdrYs4ufZw9ZAEPko5YM114nZj9sESDHd6nsWYt0f3WwG0wKvAYBOAhvypNa60YwBxI9AGsoo+GFDCN4HAf7vNFXB0OHIUiqHWA++OgOdgEsITwG4GxAGg5r1ZYcPHueX/jQwiiGwcyWLTYGHoR+IJXFhoPmAkAA5hVTCZ4xNgqRPA6AgcSU4BfODZoAHjMpxwY7kkh6NlMW77U97Bsct3KwjLC0MAPXqd+sdf4NOBOehrzjYDiv2girwrh3Xg3U9LBY8BrlnQOqcjbRcOOrli32pAx2GA1ueLxaf69NZ1h4G+FW+OMSbhIepexA/I5hbtHQOQgI9hGAPs+UFHlANYY3ttMAKAAkDoAXgPLUFE7EdtNGo3/YgtgLF7YK9imWlzp9w585K/EQ5s/GEIvmym0qXqsOwUlCTs9zWbFa8Cc1mA74arCE5twMsY3+1+cOgAPDGMAu8E+W06fLoP6KxJBmF8YUP4s9j8ddBGwByvVrGsnvVeXPgDx4uPE7sX8bdT6f1Na1/8w6jQ6hu/WzirrRTCAdqdBNE6E6DkgEDi30m1+9KkeKCUAN8KHJQVWsg4fzSU1zVlWdzKL84eMP+vHDj7r2o3aUE+uu67X3M+QmsoON8NaOxjo7vI4588NpEuuLuMcYCPBZ4whCnYC6w+YGZhtWIPI0soclhL2jVyxxwsbCQyAw2BSWVGoQ1GcRMnDWGdJo7tiZ8CvC5uLsZi3DVGXvw04kgCbC0JGqxl2HtcWbbx4te6+y+vD6JHiINQjLHzCdkz8wQ+N3Tq0vzWy1V+E5AsuavPW56GEEVg7DoGvXqygqPZzCRsWmFAaeGZJm2hgOmPPJ+oPNGmncwJT4K1c5SpeQLZs978S5CNcDbCSEr67LAMz8s80VDPCP4B3YoQfDnbA87k6H9OWphw5msLKuYZaXAYQblPK9llkyD1vQBiEoI/x/1kz48+InGYFzgLfhk2rSq72mAbsD1OKZBNdcqmv+/7M2QtWOMEZbDSDHKWHSorEuDcZzN/uCAmBKCV3CtiJTNlYOl9pr1Ci13znHjAc89poMBrSvAp6zmbUB0DpUzexE/KoZRh9eo4C8SwxQWeBxJxFglaiiNlvwaw9LJ8BffIf5zvjrs0b4F2dPDFewdcI3fQzwzIxbDocISwymfWEgFQYeA1kYlGGZAVJlmm08U864ClBVajMGtBHYyd2PTzZnBL6qn+1fuF8ZUqBaopaCYe+0dAL5GCLBYPcyIhyP9ToJFf24JBo5O2bpBFhehLcnP5e17iEZ5x5qhyrAe94rg5qaQUPOQG/zebTbP5kPsmjqeZYks4ckwSBakkRoJ+zVgoCqJhQOhIRiQZPtqt80ak+lTs3DYcMSZAHXyn6oYbMVHNJd8zjq1nH+RRAaVkkOfiLAzzKazUoxdlcEFGIlFYM9+xNvqcOwkmVVmzUeUM7bqHm52Yu+pHZCecSOWie1Wa4WOX1W6rYu+nS7aeaM9x5ksAEJobeXbJ3lOnmoU+oyMzpFHs+AJXPAFcAf8nq27kj9gD8p6h/bdMyqHnK9r97a1ok9zx3GoNFhgQuKEwIWV334eNX7r35GtKjZmH1/OzyMD5k+tilpYisCrGXoA2BrYx3CeWv7qLJSdxt1u16kbNbbt0+qqifXF/t2MwPbexk2OmWVQyATA69+F9gf9J2D5jhbMtUaxkFff3P2kBM/d1v54Ey25xqnTXO6qBsualr8Zx+0TtimdAbP7ZFPsuC0Kd8qTX2m5+erawjXHjXnyDGoWVP3XQkMa+4NGNDzzWoP3gq1WYa917KoRqWFRVgdQHSWl5qvvdq3p8gCmAr90z/57+74zL3Vvz+BL/AJ3DfuF/jS7h/5/gQ+P4F/+/f/8j6PBKlUlv7AiCSdAGYoHj4UTw5rxYydhkVIDynAjRYdibbBDnHBYm8kZPm9TfCRKk329YMFS00JuBCyPQovgIjRjEaawMnAKo3OLCSkmVYm2hSaNvBnQs30NrxWYR42JUVoroLUVAc57SraTE2D1GnV7dOkr9/V2otJH6+zLnTAW6aHstUZoNRJ8JnW0sJi+xqZNXKE+AAI4v/JnwNczYigpiExwgZTKRKLmSaDuQ7dTb/80++1LrnePb3Vz372jb8LE36zlJByryQ044O1GnTFZzTPCdXh+VSWF+E/O66DpeiUdztsVHttRXEPuGEmkp87YAjSVqRv+Hgx6ybRNdc8YKuwazFj5gDOrXGLQBPCUfCKcoI4Y3QYpXntJs4hAhT19sJCFpjoMq421i9ha1rvHU212clHQBUSU4z/kRMSBmCOjy3mjsbsaHJp8mGbrgae8BNsLIV+KGvVsBf8fPH3WrQgUUUSaewDCTEU3gD8kNfCfOL70YxTYMMKQdJN17/Aaixh0oTfL2yNhaAtWFbI32kK7RcKAwHDW+SiR5oxzBWrzQ6vYFhbvMsU1guSwMLSLagTNPp4wTqThJ4aRgJNMyE3S+pwC4AVHj8FvAE8MyMdb2+wHGYockPAQzPjksQ2GMEKxtsUD0oYFdbaHbJUGlYahk11xaCg8d4AOAT8pmlpSsDXADVphhyH5FA0+nCCZmJgMC40CUMwnO2FORswtNqXYLU8QHfC0kiTP1W1/YyRnAI0Nme8mkmlh6kULD7YdTSVAJ1mBsNW9TrGY46Qs2CymU0Na3wgzCGSoTk/aObDIxnQNjFAFZ6wAB8HC/szwxQvPHs+huw5Bb8eCS8BZFnU86bxanPaOsxCrCtI3AUpD6YkPSLryYnMK7JHGDiraoepJGYKlR68BLuPhpw95iARn2fhnZyksNEYF8GK5KyMNG4km3a0RcqKPJT3xPsqpDqJRrZg0ZktG603rE/LLnlv7Il+0rnO1ZyOgCDYZwsQbKTXA7wDXgS/7jA0gGVI0wXgYjYhss3NHoSA+8gOkfcDEsHSQvrKr83x4dtSS+5vQ6+iBu6L/RSe0DCsAzCZOfOnTc/Xi2WOl+dOxVrop9/9VMUDzDikyki++2D/w3zjzMmweQmmfT+NTs9uavYgf3ZDcazxtqokEOaML26qbuacy3UuG4dmpWVlMPByvejTxxcPeghKw57g0nO3OJrIUl6GfDPrj4HfwTQzaOkZBsymAFcQ5Noflcabu8BpbKwPzk7AoU0bwBJefusaA7g0VZMRapI50A+5KWv3XOY6wUTbMzP/+SxNC2tfGid8AjOzDBm5AbICpDRFFYMK7GYBhdiwgK8eRvQ6vWktr58JSUGezFFkj/LULGBCe1jP3JGRrB5sb1ua5IlO78/66u1brf1sxtpIkJbJaJxCzBQivNADJM4PDxHDsZP1wfthSOnQImyPzQaLUCv7vB7AEaCmWW7wnvPWHoWs+YiyDxn9gjxkDtm7OaQ+FwFs8QfnPlg9TISZarUGoA6/FDCSQDaAPyT67FmHfHF+HOGSTiw3v/tYuwDDh70AIL89lgPENODtidrhVcn9xu613UD4cWZ74UEV7EzudA95MsdxKdlrs+I4d/29bSNC8nhYASQedk5StahSHaGFBnODfTeyRWeCz8I3nPvGDHyfleFrze/jvrDtzUJ0KHUVZ5MNon1GO9nc0vGwWSjW0kAo69G+rR7YhbetXwPvgxpwiQR3AF5qCkB1wHzAbFsH8NP5PoC87AeenxUyDON2303TMGgYwnf0dC5da52wYmKIyIAHqwKUKdwjY3hOcjfxHkasOjjPJoL4NjMcPUjzpIBAM+w9457kGzrlfsn0MvVq10TnJdVCajt1C3ueutCe3ZxXYQMDsOo7aaPuWnWqYMTWZr/aKx7AfQHwXPRKwJA92GHzR9Ajx3PR5E53Z8jFnsfSipoFULt6rHWqDzWErQcA/rgfItQrLWYPHzj3+M7T1KsbZ71+6uzFXretrYZ4z+QJJGYnB2OYGgeQjwEY1lXUQMjph75z0GNTPPrOGpabhyCEERYqzeqlNmEQQqAgzGHOfR4r7wC27w3GLvkC2Dukk4dqsJ59/xJgSQ1ixRZDtdR2L3hrM+DFF5f/ZM+awW829GaAOZsLNf5Hn9daBFFtWMxQRuKpvOLB/Eav4yeD4WM/hA8rA1vXmoXrXkD6d+ezuh0w9tnfhZ/dNKXtERh6IHmpGm5O9lSpfgCs7JRiBbFxXoS6C+Yq32ehpkC1x/o3qYOgL2r13GFQ77960FzNDrU7NbmDGNcNhU+qYR1sJeFaNGmUbShGGNKj4hi8R7gD673Rh9dX32VXhmjZapsHzineIw+C70nIGiSI7aYAXhkcwUo26M3AIbyCm5K8iNXD0bKuNN06JW1l4LtYUv1P/8M/veMz91b//gS+wCdw37hf4Eu7f+T7E/j8BP76X/3L+204UuuRt9B9OfmbSx8ggAachi5ScmGNGnSF0If2xy1asEmojsxSgHXG1Nl+YuahBvPHLWvmUCt800KqBKJKEwXDZHCgCY0KHMvJrBxAplStpUVIsqKZxm+IpFrCT874dQLGUszT5NeZ2jZ14vvaIVFetJd4Qm56fel0fnhyIFVrS6VECXIaJ1AT4hTMSII6kM3ioYaM/ASbkHAJwFW+ryWmETLCz4CoQcX38vxBn37zg+Y+09PjV/r6J29Vnwg9wMw//LT43gCz9mtE/kh6LYihE1FpriO8i8JZAM0UanhfHjJEYDH870LKF+ASzGKkg5HZTkMBPRHpLAxEmiHYbhRxNBjB8qPFRB7pdGPCpvJgClKGIxdf9sEso8f2ZKBvGnJ9vEy6LM8GFPmTlleC8CFlBcD1M6VBAsGAyUaTDZgW6aszhTKNEYWrQRyKX3gUgBKV6rI1s4/1BLvHXB0YEOvsQpomCYbCSBiaJYIwDAGdohG2lPd41hXgWJUItT7hJrCnYJUCqiERn5AfA4bil2XJPL5u0TTWLfJbGNawfpBQwq4IxnVRUewGoEdY2+IgJZ48bKHC3zEAEMBBUrUhB5ZmbODDy5+196Ax+mDVOBSOtGJS6p2wHhJrs5KRYzvgg8+ArDV8/ByXs88qNhrCwZ5mFZ6bba2kRCYPwzpYfgae3biy9mBRADgklmYDcPk94O/lQAXSZtnzwfx0OjgNCF61DsMK/1A84fisNdiGmcubsoZ//qh0H9yMHeiv3zeNXpLlqrDjYHDCeyRYxIz58Gvr+0XruKu7wdSOACEYhzyHh8fWTBECZeyDbLl7yD6dyj7zWWE5A7JEQIqtKlbYTL1Dy2gYAbwcDrNLjSXOe7B32UP429oLMkLKYBaeYFhiVwGQYFuDCAfCDgVfWdYxLFszy/xuV1sueG8BbnpwxBAJsLQwgAhgYq4rXnB5nCE8A/rSBjYUAymsFiqYvcgfw2PUBZcBK8CmVBte2IL9BBsIshhp1ITsbGa6sNkcIIQEF+/jcfX+ocFFCo8sEZaf/X2x8gC1YFiUJpZA0tiWWELADCrxAt30+nrVRsIGkXp1EeFF06yHpzd+n88fX/0dr+OgfUFNcNgr1JnOD7XBpr/wez+z7+svv/+g5w8/qCpyYbPr8B9+P8OUZQzpvs+ZVZdPvYp01r/2uz+xNy7hYW3T6oc//aVuXa+sPevaIV9OPByoK86GVN0AsLpoHPEND2DDe5tfl7OnVvssWvLvoMawvmawSDDVaoakzasj+Ao2Iu/isFEBmIX5jj9vmm9qaPS99mt7X/awejPpLYwmW1cU6oY4D9uKNQdgg2w41zROlnn7Xkmx2kjVlpWbeZitsDBp4FlrMJfaU6XTY63ny8X2KnwHDyo2fHoDhK3rzOCs2Zk5922c8QClr8Pgc/Ptw6N+/PGj3r59a9CdP+/wOOw3sPZE4s1JzfDN3zvx4MxqgS33EJP07iw/eQBqCwv7DAO4MFwaVAGG5bWyHCA8rGTwdDb4ujOEWjVNia7XF4NdX7//KoBCmHUeoERIE6Cf8yctnQ32K9OqBZjcvoql2WgeXjAYNss6pP6W/xs0D3UGcm/ONEBi/6VwAwjGYJXYs3PswnuZPYsdkkMzwYBBANEoeKCLpcCsIiV4rdbI8/eCGVXbRgVWHPuAO5vvOdojNJQCAJqZh6n2i+XzTas9E7nnCQ0yj9mBQOFhYPULd22+WJnDmuIeYU17sLRMsZ7x+YTFC7i/5uoZNsB+tico1j59MFXL0u8a9iFJ8gwYAct9J9elPTbt9AgzvyO4EJwL1jn+u5wnDLLHYIYq0zDOBki39or1AAAgAElEQVQZ3pXVpocmBiAcL6Fwt/TDXsUEAfJeDXzymfqQiHOG1AS05YfKZMI6KhFOEqoPqyCk1vj9rpl6VBuwYYdVN9Crw9aFswUvXrY+wgj2TckQ1yArdS0DwrNl3LAH7QF6/BtfZrymp5Fke2wK8PKUEoIqm0Sn85P98yssQJKTwXOIAgw42zKchLkrWX8A1B52CDb6avsVB2fy3tbez6F7GRwWhu0JdkOA1djA2Mf4GJOxlLmDAcct9MLfF6Ae9jKBdPk5JP5T7++C7QL1FMoQRkAAqw2WBFUe5x+2C0uAq/20arhOWigarTLbxOyL46OCTXlI0TmfeEcEb1mxQHhlunpf+90Shou9wjB6KDIM1NCAudz8hOWmPiNRlMDyhsnMryzKR/XTq/ob3r3sB2qAsC/C+Ya9+vW7d3pbNfrQ3zRMMP4hSPCfKC/42GFxwyLHM1pJoQErIOrrC37xpeYaADNV4QlzYioCKg1ATfYUDPmlG72XHvJCj49nbXncmSiV6DsIe8UqgbsJwwHWMi7ApSqfRc4BMOeaZ56qZC2t1DYxmB7nzlYvsNJ5JuyhIJDE2saOZLFwKlRp69TZsoWexAGs3BFYGlCtRSahLvQ/RalmXPQ//rP/+Y7P3Fv9+xP4Ap/AfeN+gS/t/pHvT+DzE/j3/v2/sr+8wHo45LwVbEmm01a2WSJDk41cHC9GQEt7dhkYIuH+8GkklXQitIdQC+wvYWnBrAjJMQE7pXuyCJBATjXaR3V2Ou4wRpAAMhgaa6RkyJwsmV9Hg0OeWjsswx2FganzqdZjW1kCNYyTBn5nnuqxDanmuhbUVWb8vFx6LbfFJvRtmesRtit+m2XhUC2m7PZwYzoMg9BJvIsL58Yebol2fBBpwPCPBIg4PMqWEjYAMqKbfvOL77Utlc7ntwZWq4qfG+mt+HcZvEYlTeMEHkujUYCDBruThmcdJu147jktGillhBUBviHfMxBy+M3RDBBohOwPwMACSpqrcdM40LQDoAK6UkPSVGBvuLohwxPUXqakVFH17gEc08Qn2ayyTgz0ICfsrpsBgUm9A2jw7ANId/vg5HRASeeou4j/nBYOGwQPUU/xjzAVe+ua8QKwNphGBmcOMAgwzD6XBV6mjuW2vJAU1cy+sTT1MC9nNQ2BPpG2a14e4GlR2uMKJibycTyDHTgC0wTLQwBlg9whlbQckWIWbG6Asbrr4cRnRp67mKUAsETTTxNMsMS6D35/pb3m8ONDmgqCGmCwdwysDqTD6656p/kA5ArWCcBehKAEG3THosI+q7BzQsJvkMkyW/OlwstugcXjbGAzY2jSy4VgD5hSAHPBwM7rYL8WND0F/pk0y3y+3IxV1oyXIOxro2tBHgNY5b3gBYpfn5PuDXywXwPYy80K3s1oojHLLWeuzcdEhJxkBEMACsF6CoAckBZ2OuuZ/QNrEUDytrCegvWHp+tIN47MdsavDRB0cZgEZ83psYl1bynv4atmElPYksBKsltmDqgRDNEtx0YDBlhkrRNiBRZgJj7MDhpxg8rYU2A7EHJ8ez8aQMvVAujWwcoCeOfMePf+nSXpffcSYSswaA9/O9jI9JbB6JK6sXOjyMDGzSZhHX6nfNYA6UwM5xMSVlKFHBnNbTDnV4elID91fpcBIHxA8VwOFiJArPcfst1DRsz/z+cxK9IpdI5OdkBdpMvzT44SjhAP7B8YrPD8CFLCGgOWIM2a/3owekcCc7oYGCCLRxYK4NeNk6r2FFJiQm3soReSSeeUw/LO5PR5nrNHGj7XTIfWy2vvdUcjTvjasG66XDlnV717c9LX756MfdHIvr5cNHazWaPv3zz6vHoZe126Vc8fbuqm2T6htrC5jRqvk0EDvgOsaXvf+fnbvMMscoM2ZghGKni2kIDOHYfQIoLe8Gtm4AVjEqYWTH72iUOYYPeWeIlyz4VEN69qgxuw/x+qItjWnnDxjEkNR+mQq8fKhnd9nIkMC/C9ZFj2eDqFHzahgj1MNQA2bFUKPT6U9gofHK8d+CEM324EAIRZBYjDQwvm7VpgOYNcHkZlajYe/3poT74TKqxEAEe87TljgoUHNsRgD+uN5LA/4L7iPgd0ZXKFhzeD0zhvYp8zBuEMIOmbdwSSybAh3xvNQ+8QOMA7hgs8lmECIdj0cCp1PjW6DoSmkYwewwR8XL1qWb9HaKTfGzuec5oBAsBqGKjae5qhkL1QGa7BtvUQI/wcATy4dRmG8Z69Dwm5UmVA06qSblGH5+Gy6jJMGtdE0w1pPWzgRWXZSmlt9vo69z5TAVf9+/EudXo9g9rwNbYdgUO74twCoIeRGazZXWlDUCf+uuG7C8jGmeZhnfd5vBuGONgIMRCpSp45ayoGcjPqDeor/OHL2gx7PCVR+rDHuY/55yhVIoQzzhPAWHDLsFnZ7FcPyJ5nlc+zcZs19diq8N8Bg3gvq8E66kPODe4V+7maHF0acMYXs4ShD0MbRjFnMNJxAjqxVMGOgqEGVkPTrm5mVrurSXc1mNfnfF+G73MMkZHrfwbDUIQkucEph2DdRr8vnmvbMCTITBJgT3oYCaCOpVUF6IzNCqVKbUCKf3EO1nhl4u1MjTQxOOLsx68bJueupOJnzVYStHXj35HurZIyLDjYQVhmwe3njPe96HMlMciX4glbF/ZCx3eVlHfuCrzAAW+7GVCOZxRqMEK65qkzGMnPnhxsxhnDusaWJ+ymWCNYA7GC+7GzrZNtHGxlYJNwv+dTkquBWVxsGtLcVgrDuKjvBg1XQkR5f+F7jZUD5zHye6xOOBwYGMPm5Us1dR0yfwbKDoZLA8BmmeI5600VZyT3LjL4PI0sBMfPDdQtqT5++qS8ajzQpI4bx849wghgW+Z6wDJkXvTm9KhHfIAZesHgNdkTUHlUhuKMdAgUJahoGAgy6Elz3VC/8bvKwoxmvl2VbBo4Y6wYQm3DfsQGIMKyGMpXMLerxICxVSxlZgUbN2c/DGqaB80FjNtJ+0hIL3UxUG1kMNADtWXj0Nd+WLTtlW7zqMvwGt7Tx+cFGK+EQiHUM+5/Juw46LlKh/tG2KirP22Evh7DcfZo5UFzhMrxZ/7Jn/yzOz5zb/XvT+ALfAL3jfsFvrT7R74/gc9P4A//g39r//SJwrjS6Zj6DvimYlrvggVm3Kp1GcLLMafIObxCDQ7RjEaBzSTV0AuAlsHX8C6iKaAYhO1DaxF+lzAiw7/MgTkwQGiyKGxoJo5ApGt3MzuAYgupFsUtDBn+N8VWVSQ6EfySJw5cGAAQ90RvTpWLcgBSmmnYGLduMJDo4IOi1AnfL5g5RWFm0bgQ4hNJL6SBErYAgoM8FlkePnlJbT2hfcWomtyUOGmHQlsau5uef3xW1+96enyrr7958iTdrDiK9pQUX4CkYOkyoSbLHR4DJvQ09bBFMO9f+iGYn5ZF4lPJf40AFnuyRRh6yPpheR7egDT+/Jtkb5J6XSPTVQJyW8oKO201iAiYxfdCwmX/V5pCgibKRM0ZIGVXVYX9QddHIBYypXHCIw+mVrBc///hH/z9GdmxyWGTAwWQs3uNHOEmSDUBCPp5DNsHN8sAcnyXkJ8RsLTwdwAUB+RRkVpP+AscF2TuZVmqqKoIX3Pq/WLWn8EqCm981AwdHwEglvdGsAVNqP1GYUwAPvCOeS/J5sAWs4mSkHoteP8eQD0STL6xrfvoMxwuFb6PNPQ08llauvnE6oHv2qSlspymnr2BfJvwjggUo6NCrobsEnmeQZUwr42gggNUgL1iAMcZJFg1AA4Ea7iwnUTI2wCT8eaEdYV03wMCMyJomgnaoCzHpw+PyjyYFQDNZkojAwdlYp+SZHx4UuKnBxjrZjEcB2nQMuxcWbM0q6ZhwkpDJg2Q5vi7+KxGAxxRZtCGs4We8AaLQ4Rk3dR3nQbYsngrkwgNszgixuMMqXjYB7uUn0sIEkA77HEDxQQsxfOLd0lz1dsRmccIqAuwgG+yhxd8/8NCADIpb9VryuASA4xYw6CKYOcAIgRP0dw255OB1XQPn1NAYsABfGnt0Rx+An7+DDNePr3a5xQPPYM1sGsBT/heDvABBIIVVJptv/if/ysGegxVaI6x5wgZPjYBSG3xyXM4WZbq+fViNnlE6wSwyg/Gh80py2ySddUZD9R0dTo3lhFOOT4CaPgu/8pr1M6VfifzOvicINAsYOn4zgCF/TDq0vcRCMa737HJqHy2X7pR/TgYGEbeb0b54d379TePatvSXq1goUs3qdgWZVWm4uFR3/8AcL2rf/2kDz9+0r/xl/5NfXz+pNvrByWALHmjr77+Wl9/ddLT20f13axf/+JjWBf0vUPWRthKQ4D2hLcgu2aQQZI89icGjw2shtzd+DPyVkcLwcjkuY/aEth5fD+j25Frh62DA2V43yxs3kuwWbEdAVDDbxYguzRwhW9eMOA5DxmEsG+RMZspyjk2jsGKLmBB7vr06ZO9wJ8e8PnLIlxnyXWuW7W2s5kJnDYDED9MgNX6dFI3jprmUSnDoZlk90JJQ8J3Zv9AAqTK5iEAZkLwYLXzfCJ5MgYqiXdUyOitmACYDTkwIzkHrhw2JoBbfpBB/PSwNmw0uHuQP6ODAWxASg9TGHCGsDtCYbibuEvDsxoPQZ4B7F3uLMA4hlFbxtAOBhtHAYNPVDIBTnIOoaIhbJHfabuVIymc89qBjP4/7heGYYQaArwwQIo6xhk4U+Ih4q8+fnR9s/QMGFDI4NfL3g1vbwjhqE0MJmFD0d/UNpkG2Omzd59ZuXaYz1gL3En4czLaC//bFXCWoQ5/Lsu8VjEsZmBgT1nuUp43+92zzwiXxAcbuwiGEA7Cs9EyBFXk5amG/qbJKiPOsUINXrP7oNvI88y9N7HbWLmfDp9yQFyHyjnfL4WYq9whpZyf/Fl8V3t111nzhI0LQ0f2Cuqm1Eomzuor1jE+i2GIxrAXQIiBUd1mDsMC0mZojoc8vqbJvKpaM+3Tbh/3HsC5yFWnuxURqCkY+FNj8r9ttWEAF9Cf+xdAE8uQ0YGZhNbxTKoqcThcm9VHGJLHiQ6d8jPzoICjGvYo4HQEPeVbWCXha2kJPWf2hMrCxi5HxRbrgBR2D+OY4JfI4l3F2HeaZ8dgBYsYh9kdgaf8/xiKZQCr3MoMtbhMAb/X0YzbYVw13VDC5FYTMS6sDy/eMcMbd/X6ddAnIBsqHjKe2I8eOIZXtIf63kfYz2RWHtTUwIQvFVg2FZqmzPXgdbzqdutiwMwg26qZXHlde4Bne3rsKrAKYAhWV2obfPGpyWMoNzEgPawr7Bvs7FkGuxAlMnXjoCZHFUKd2Srfag23wdYtOHVVNc9v0zh1MfQHFGfPGKQML+IahrIHXKu97/HPmpfBNUORn9xjTHMXVgLuPQB74ekzNOXsitDLbetd6zqUFJAXxnvFe9+974iQeuJEhKKO+oJbteW+hZ0Q50VbPGmqURPctMFwx1Oe5041lKNSajx4GocxfNjnTDeCwWDpz7OKpVBzgonKeZorrUozYwtYyBBYktKWSHyWdSmUb5vVdvBk9wyGNAOzUo9mzOZK6lpdsugf/8N/csdn7q3+/Ql8gU/gvnG/wJd2/8j3J/D5CfzN/+Sv7T986HR7ueln375VWcEeBeScItyhAKiEjYeMu9JGcBWehzCvDCpSLM6eqLtwozFcJp1gsx6hSQTlOP6FBsY+XjZe1DoOwTbDeB0PUbynYDDh8+YEXpLqZzcEgFFrWhr8pABHlgR7ra0yNVgBlIAHADW7ZbN1hkxmsg8ZQKqZY9NoFkpanNxYnSnckekRSkITCpuxyN3okgJb2eDsYAzQ9BEaAuMmRd4D87HwWN4MhMPxa+g6vXz4pG6EdfOon/zkjaWegDY05MCIZnPAinHKPewdbAXmYKWY0bRq7LsI/KChcZ8LQ8a6JYN9/D0HEFG8HaEhZh7SBCEHdSI6LIHUDRDBDhGWFEm8AMy2JTBzBpYPf5N2ANuCRG1T6PyYqah25TA7ttzspmj+RgfOWGoKIsW3z2A3IXGGMREefTBK3AATjQZLiaKbPwNDBGBzWiznJYCAhp7ilhAJyxF5fzkAbYRimV0LY8ThWkaYVVS1Qa2a4B8ARTfFsEgOVSdAESnhsBeCH2g/OoMXtEb4ejp1BgA+woTCeSA81LjcqqrRSMF+rMFhCn9P/NfwVsMrzcBKhj3B6N9iZuKCjy4/E7nj4KANZI2ACtg8FFkThf0cgSb2iAQws6QrVWl2ExgdTKwA19mHsI9p9ILGzHcIABrbAwIkAA5p1COxGM+y2mwQwAn2FyAIjG/YRjS0WHSM82LPR36WGcy8I2SSsHYAXNgXSAkBRgvHujgJGYlhaaO0SM7OOAfS1sV+iX8erBozDDeDuQY3nOXCZ+W/JxoJqsOjbMbfcVTXTZqHXdsIGMzz5b0C4qbKaDgMER/PA5sGWIEwp2la8REENEHmx96ATZgg66MhRyo80wUbVIOZw6DHAD97xexhwGDePc+zCDsEWPJIsh3Yd7D58Ft1OE/setYbnxHQGSiW5nayRyvAAPLS0Z6rZrYCNpBUzHlimwlgF4LLCPdKtA/4HQcTKkthOwL0h1ctzKPPjCDj7utoaS5+jzDWkebigdoQ8uQgL74/YDvM4ZBO2y3SjCrpNvYq60Y1YIwpmww3wvBuYpAwjX4GtPSs2Y31XRIoWPjnw+yh6TZYjIR3mvV6ueh6u6klQZkGlue+bbp1oyXFABAAjYCYAIBVy3AMwIi9Utk+o0kTXW7PWpJd1z4YxguhgD//harqnYdNX71v9LPvvvU6fbk+axsn76FlRGvKPkP+P9orlSAxJ5yzRgA1bT2DVzLNNvYzrGEGIrxN4MKA/wljxGKmdjYh91+ww7jjLDn1gOZgDzo8LUBZvHNhqREixT6wj7cZn2GcY+b4vpqZhDUIZ3AHaAZgALvOPsQwvIM5+/Tm0V6HUz/ayoGzEm/i8+ms1qoLmLiRfI1kub/1aspSTV3ZjsGgPHeNWdCwLDlfOAcKbXmhh6cHLYS7DbAtGRTEd7StDzcC93dgyWbrsYYd7gWbDZa8Q7jw6CBcBu9qErl5x6wlBpkhuy+qxoxtQMKywJIAuTnDo/B7tDLAQ1U8kMNqBpXIlqNUYG1GCGNw1iMoKwTS5nX73ohwb+7WAL9gkodKhoFg+KNiucAggu98eX5RhdVHXZkByxUKSWyYNvtNInWeBwC0TFc8bWuY+alrHwO0ThWfNVrdwzAhGKX8DO4zSiimg3jXe3gJ1JaE1zBn8pJOfr78JTMaAaoZFMKS4zvmmXpk+crgssXQkeGGAwZRO8AiLA0act6hxuGOxieSxbkYWIPxCwiKHQtrD7Arsy+jY864+x2MdgxMLBsPX2CCQf1uzYbdDdYvsBuf+2CHpptGZO4M2Q6/de5sn225DDKtDOqt7mBIi7dqqSQrNWInszNQAfzflVIT4Us8oFQI3+8SH9wcUJw9SgjX5EE6ChpYh16fDKyoZzycgXmPfCb2JgMxAOR8LVVTX5U8Sz7b6fB4nfwe7EdeFd6T3G3cGTmp8wb4wpOWUKCwxgnbCNtcOayP8CvOVE/GzMhOk8q1RgxFg13MiIL6iwdOXWBbq8Nz3P7sfm9hJdO5ZmMxEnZKubiowKuTFVzBAscWgdDXMZRIhPplRNAGyx1GNyDussCHxDIABn/IUgBzDeiaiR+2IWMvg5s/vr56r8YZBUgbdRUqHd4DwwT+Qd+NXlvlwSzH5xT7Az4D9zj1NO+5rRrbxMxzH0Dvnls+n2aL8mQ2Y3PbuWeD3Q7bFJ9fKjbv9YWAXD43ipBFG0zOZVa9FxoYhhRYIQHWA/SPWhmGL1JbwgA/hmZpqeeXq84tNiURPLZMg2tHTDZQyTUV9RdBclGjDexpjss81+O8eUjhPEilavDW9efdXS89lm90K2GrD8oZFNNjYM0ByF2xlrBZCAXeiZoY65R91ofbR7P7S/YHgzgAcpgEda1h7vXuULOU9Vk/fPikskXtEuo8nGGbc6ENCy/qH+yeCPVkuIX/9bLqj/77f3zHZ+6t/v0JfIFP4L5xv8CXdv/I9yfw+Qn8Z//xX9uRto1Dr7dngCqAPIrbXteV4I0IQajSRIONy3IXBgZEnZINm4HyPBhYFOx4kjJZB9j58xAZug1k6oBlNFF7pAnDVACAxSEy9H6jZacU2IB8DlBCJk9Rr1TPFFVLphYPxWTTucaXElYqJv0EHeH5iMAvYlsouMoUD8pU3YopPQ1oZfDlTUtxCcth1tDDeot0eZiwm5l6kWBKYwbjYs4AjoIZBK+nZHqMbBnnAgrlnQTsq3784QctW2aJ2G/99J3BHUA4vsOINyfFrxtHAkCQpHdufpF20iDRlJD6C/DpJm4OL9U0hY1D0XaEqQDhWDYPuEMqLWyiYD5a6u18Cgz2Ac6G8IIzwhJemk7FBlR1oi3FY4CCMDXbKtfDA75+q6fp3YisnRRcPGBX3fpOl1fCtVIVJdplWEMRcsJsPVLkYWBRNKNKtbldBKTR6JsJTOOVql94L+MBiNZm8NlTD7DKadswVQmxAcAJTyuzF1K8Lyl0U51OlQNaeBowI3hfNFCEMREHA/si2Ch81PBRA6AhVMrekqxJ2ED8IbAXnnN5MA4NQLO+U93ws6OJxJLC6lIaxtIS1C7DHiDke8VeO7AhK1MNW2/gAGYHxT4JwxlsUAMtMGiQJmLlEJ6Q7Bvad5ojWIomEcHiMzhWalgB9qOhgq2IbWvuQKpMgxPCYXf6o7hJh9EEY4S1y65yKBiAM+FLNIszDQJ9eO73BrBKY2NIHGDJLPPUPoNmWB7/jAIeANiMmBz2J3/nJFSwluHDjDXbioYQ+WsAkDzrOYGdEqxvWJ9LMtmH7Xab1V0XLeMRnoM/7hL+YzkenzA45ki9ptnGPgSwzPJ3zpQ8U9nkli46GCTfDG5qBJjvzNpDfjgBdFqiHT6p3UrQBKDVbLYLgxDYZVlZu+lzbjlZaG0lXnyz0UwzLABKDw/YOZ1UwxTm+bKeMLdAIk1zBTQHI8VMEwYEMNAC6GdyYjAkyPLBRvcnQI4ISxmJH8ATPzPAOSsDSH2eeOukIUPzY1NgBQDjORLjbFFgVUHu9+BQFoN4DF+QayPzhfVKajIQKsygXBOScT7vBJMZQG1SVofMeJsieGTf+giA4xwDkF92vbw868OHZ715+6QtmVVXlc9jmlJOPr49z62pTvrNrz+oPrdqc/n/R2gMQGl4LHN0rfr06VWXblbZtHp4X+n7X1z1L/+vn2vZbqqaRo9Pb/XtN1+ZxX7pOvWkPtt/k8a99HADMAjWufUSNPG220QKjQQcYCWS4h1YYvkoLPPwjgbkRgIKCEsjz4ABiTaWJICv4Q4dHnjGx2BXQqlzAJIiHC0nOAogGZPAGBji58y9lmWTU6a36RTsTMCRElAdMOxgYwJclcH0ThbYeYAIs+pTqdpDFfDe1PYGV8IFrzc9FoXOdakJax0GDvzvqlZ5MJdhtvJz6sezvvruGw/ebtdOy9KHZHcBKM4jqI11bHWKNAA924Ik2FQkqsO6xTLA86VycOBQtrXaCZ8E5YCBWSAFj5A/FBfYh/AzDDTPaZzreHPDKOWUwsvaTLXMdyusW+45+w3y900zBJzC6gYbFAKcIrgN0DyCCEenj3MnWkhjawBYtHHOhXIjvJ0dMcUdSIC3PWpX9fuoYUJejtx49lAY78VsIZwn9jHOozyPGTYt7FLYeCXS6tVhYwwJsolTfndADnvTVigOIcIWaDHjEkAE2BjGbw4Qj2cpnticIhXPq1Q5EmI4G9yyu/sW5zb/gmnKGvB4NAd26X3PMaCBQcgADO9ZBq78Xp9vea3FaobZgzkPNFEHeCjltL2w0wDAssJgc7q6bfFfJw3Xi2128Nrlcg0rCy7ACLJMKxjKI+5NSmxdAehIpcjZHRYl0HC9g1wfVpoHPL4ZVu6WYGOlsBeHfQ6MQcA+9hDy9wpGfq6G+nHHBxWGNp7XiQMSeaZ7FTZA5d4YjE1LPIVDgu7hIRJ62OQEB+Kd2TAwK5VtKFZqzYRmjvxs7oYY1DqoMd01uKxg+JL66OUOgJm84nHN/e5zYnJNbGvcIxSVP2cGNu+Q2hIrAxiWon5AyQMzGEUNKbCrLYD6ZTCTn+8+t7n9i23HZUuIYHOzx7c1QlDtwU8VNWequN/gO+JVaw/9PIKbMoYMtibXOMuA9uX12TWhrVsB63aCFRl4R8ievXZRO43URLvyJld7rtSmnOmNayruVlj5VdGorU6ahknD3GkxkSLVVhKwRG3LM0g9iKV+BVzPMOlfRg2wrm1ZkyolCNLD6Fy5Pdx3ZcOuC+zPbNGA4gdrMEpMB9dtquvU3tbhuBWMZoPO2C/ANCXMjEvGHufcP3Q5hdVdZhPjx07dlWVqRwYAMSxCZ9QUuxm6nPoQe0tsCSpp6nq1WanBKhjY9HGX8Nlh8KZ1rWSGbVppngfbSXAW5Sn3J6G9zJoyJYRS8ZlQNJSwy1tdny/S3Puu4S7q5kmPX703+QIVn8MqWWU+lsPq4B/8o39wx2furf79CXyBT+C+cb/Al3b/yPcn8OeM1f/o93fAKVLPYdUB5NEEYNF2u/UO8KBhwokNgKwoGrPKKIeXfVKdtGaaUCgtKxU/DQJF+abUjDiYFIRMUJw1uh2J3RR4zuyxh2AwD5J8UsEkGxDAibWr2V8UQ3ym27bqdZg8FX5TNTrhK1TAGIj2FmnZAlzrcBlaNn4mRXJMuW94IAGqZqU9Vpuap7A67bUbKHKDwYqH11rTDFPkEYYCLLsbiPCkOknUUUEi5V9SFciMaISSWbfuot/8+kdL5d48vtHbt0/hrQkQLcDMySwP+/Mh2wQwFIAMCdClAwRgHgK4GPSyZJ2pfoBsDggysOgUlmDUIXc6QifoIJEeUf5xCrcAACAASURBVGxDKHUUzzyrXycDF8Zx7LE5awFUnAEWkZeDniD5BNyTTqdcD23uZqN6LPTx5aIkrVWVjdZh1svloudbr2ULL88E03+aQhhvpMLTqEFYWmAdwZKgjaBRDPaiGUc07oQmEDq2dJaDmrFKkQzwNt+U7G00XACSI0m9gB5YSEQ6cl2EjAr/TfzUDCgTENEPTl3FdgFwJYVBcXj88TupQYGkkL0TeFHTGNIQY/cASAlzCIYi3mF4pPHMYCcf4WPkWZXQmpEHU2SzUEl5AdSBqQp9ydLikPzB6IZFigcWCfKsLTeIyGIP/2J7SyLBJNQC4D1Bzg9zkg9Ldxq+qgDlyP5gZwE25kvhhtQMRd7FnhvozQH0kvgOJfGzFPz2mA3AhoAR9gxyxw4/2GlVPm1qm9LsbFKmy2RTlVUqCE3IQ7ZqSaqz1gIkMlsU/0wIv7C4YE1hwWE2haOALF+naSTAA/a5mYJ+AwAoqfq0d/jZ1O+6DqODJPiyWAisJPrSg0MLwrvxCLm5IYPMd/XTHD62DtWLxPiyKVS32Hxs2qbEgVj46fqDG6C2A0ME2+AbOPe6jNiQINmGggoqxjkUwBJAOgx+GCxNVpnRh1SVphl/PD+UDNZkMLQNMBy2J3jeMpgyIx+QjUZq/OyviEdnAOsD0nFoVoBOn+XY/BgPPGC5BFhu9jJBLch0HZoSYE1VI71P1d+68M2lQXTacbBwAaJ75J5mj57s9wnAYgk54Ak+mDAybeMRVgs0ezPMOIDblETlg/keZhj2dLAegXMKCegw6NZHkBnsL0CaIm+C/YhtQgFw0uk2AGzDCBt1Imyjgj0XigfAfNZKUzcaLjd9+PhBT9+8U3piWPWkd++/1f/+f/yf+tUvfuVE+4dHfv5uViw+r9M6RiI1Aw/Cdhbp08vVrHKHhBF2Y8YZ3pSZEmwnnGQdzGvvYxQUlkDb6dBDF3snAtJwfhkFz3y+wGTNOdNhsMFaxi4CWTHMTzaFPW85DxjuhA8pbC8CSB5b/MAbM7Wu46gfP37SuXkwsFzlwUbkOXMOA+UCYNtGAcZrBfMSNuCxtrNK/UIg3aKWfZtvZnuy9+q6Ncids58AC1lDKAdOyPBLD9xg4W8pYDnAmhMGDcrDqoPljjTdfrM8q350/CSKBMBPWIoMPbJyMTCebq2fF8A1rDC22dvzo/8ZABB3cFUX6qdRr89XLew9WzOEn6FZjJwvgKSWR0cQFUMP9pEHEHhgc5Z5QIPMtnPkOYMu9gx3rAcLsNj858Mew2oKqw7CM5Sfw7+jhoBNjtoGFuRktQSDgxQjdIf+AbwEGIYf6JZt9le0Z+8M6znXvPf2UG3aOvwSR8CfWSv3HXvZHtPUWoWSdfAdzbpIiwBVGTbyezhDwh85hi4oLfiefJkiZ68vHmyH1Bo7Ac57AB/A79GSYjPt+Qs+rwFW8V5dfFw1+MIy7E5jrTFcATjzr1lS35/22AXsgk0M9DfvGofd9gi328VMSqT/MO/MxmSfAyji44snJufsTK3B8ItzJYBwktK9pw7vc0BAPoutEGyKvajGu7dmyI3ly6Ys5A4xTC7iPDQqZr9kmwtrBVhlIDGjlsm1F2FZUTPAI4jtDEMw1BkGf/GszA4v2bpwDdLWlerDvgiJ/Tiw/lD/xN1LGBt3HsfU2I/eVy4L+UwOJCQM0NC1KoB4PjZWAoCODi+McEqsNazkWsLDfFsBfXmEx9BnJnRx0229GRAndJKhKYMbH5HbrLaiiI1QRIKmAONdwzE6yvGwnjx0ZZA6w0zGi5/qK+QyNvRwcCerH1D7umhOBk1WEbSqAVa5pwn0rAkf4/wBid00MEipqTdTh2E15cnD+QHlyrbqsXpjW45u68za5g4F+L3Za50+IwatxbSpgLnu/Qdb9SBaUMHTf7BeqwDUCUDj3fAAuLu7ftDzx6tOp1MMIXlJ9ClHWO2YNVrWm+/wJNtUA40aPB2Vl5xX4avLQNTMXwZvW6YbSi9qWvx0N0yGUDo1tnvg2RMa6HpnBdhkmMkQAGA2QqwY7qcL6wQP2zBOOZkMAIIfQXdcTA/tORRmUNztFYwdAQSGCHbFTgkG9db1WrCLwaaMWpoBZIkHO3ZawXonP2Drwo5pWAb9wz/54zs+c2/170/gC3wC9437Bb60+0e+P4HPT+Bv/Y0/QEHoCbdlchR1FJNHKEy6jr6kRxyI8ie9KVtL3ft11dUp6zRJFG6zlpWCjcIjWH2U+ICvsF7sq+XG7AAJKSRJvLWEHCkPgVmAODT5paYCT8vJxTqyvSKvzRxA5migCM+lnPTeVGf/TIvaNJOo6kE0HWCEhFC7r8id7YNZq60qQTwr8vAddCgC4CXfxQw8PBUBVl312vOKThdvRE/ZCfKhgYAR4WIsQE5+0fPrB718ughCz7k96+37twY+kL5T+I37pDmj2aVpDL9H6uIiD49FGir3Gviv4aOWUhyH/xyhKAAGFrPBFkiwZKDhpakChwJsIwkerzDzX8yipdhzwYqH2gZYvDnRneIPwIP/dKOK8wNA4r7q6anRm3NlphEgG/61yDhhOwyXqz5dCIhBXhhuixSONCk2RU0II6Hbw0MU/9vSbFJYY0DyfHfkrqw4S1CRji2dgasqb9XU5yPwAzATeXok0AP281woJ2kUAQZK2FA1wUYnyzQpzwHaNoKPYLHYy49nAXORvjuk1QwKqMFhkRlDg7NG0QtbmbVEsAzBDDlsrN2sHFi+wWric7FaYDsAXuWWWVKxAwbwNGBgwXyiUwKsogjHvxeZq9PUaTzxJgV0Bsw6miY3ZbBJAEMIxgA4MRLs2A03TvZMPaSnSPr2Xjq1D07TpknimfOaM/4ubZTtAfg7AdKzLUwsglWBd+4yaUQyjNz2CDzincDAa0ncxaeVNVUHay68eNkb4TMb35xEdJgjyN8qg6f7hMw6WDXeN8jwMsI6ikgCJrHYtg00HzcDXrAeCawgcY7go+E2ab4t6ofJgIQ9kAnPMLMMiSbeu8jbAbuCbcVgwjLSulBSBkMTFbcl4AFLBvMSwNRSfAJm8CNezO6yTN8GaSGjrQLNDoYajEL8GwHTDZCkKjkv8J+DqUvo2xFcxrOEfczeNu7OVretBpamwbpCbuvgYgYhMHMNFvCepzgLju/kEYknUSF7dtAV/TTegzPPB7sULAUqn3VQRPndDrNAyskv8S4Nz1qk/f7eWenz0hYbHJkATbCEYJr736wR7BomlRVAqdtPN+78HBiDAXNx5tIYhs/00O9aZ5KXE9UnhlUEogWrfRiwEsGvFO+4kEvzmRmWmNGMdccWjHUASuwwenwHOa/mVe0pfEF/+P43evfmjZpTpaHvrDrwpUDC9NBrcfhbahCb4ZkB4iMgaLYuP7O/YTUCLiQak822JOwhGJ0pe/UAfljfDLm46wBDQiR/MNwtO49/g0fiL3xGRQELCgAXUNB2LTwkj5bCp3Zf9FSXejq1Vi7Yf9FrILXCgLO+rVurSAi542fgg+x0+GTXw7kNGwrupQQ2eWWpLc12ihQ84XdFyBWfg/cLsMp9kbBOASE9XazM8GMwtqcBTHkaxB6Famz/7lgLZlzzjxmYGShhoMqfyWz/QLAVfMB0K22nAwP1dGptD2CuOFR62Jlmmk5mEwKGbHN4jvOQloSzju/E4C3uRRh99hH3JRnsQQOkALUwBAGe7O9q5PNYk9g5BGhuHNxeuQxV4gy0FN+hX7zr4zP5YCs9gOJ72at8xhqFIQ8gPYPQYDgTpATAzb3rWZ0HbYDKgIirz1+HaAFk82c4cxzmxxIFEMcPm4HDAfQUYTcCSMb9wlow0zaQU/v0AgLaJ5nv7u9LLQStPzwjqWJg2APOJQzlAP35PPi9GoCMzxHs3ZA2pwQnmvUMKAiIC5s4gjb5PtRuGQByMkZyfb9ruoILET4YXpEertoDXT5HAXmbsrF6A39+lAAsE4a7AGh8WIalKEr4OsEODx90Bzxus+2mDKwCiK/BWuQOMPDvwT5HULhJM0hPAbkMHHMmsiRJqmeIKVUMFLAmqKQzCfYTwBzvhzOJO3V3AFjBf2Khg1Q+x7c6wGLL6gEn+R7UTrCFLW4J0NF2Dq5pQqmVBx3dlyPMYfYdbGX25+KAUeyX4izHuoChJj76/IvhG+9gwG5pTkwI4O7h55TcgRUMbAY9ky1kctsnsZ5WTUjcUSHg184uWicV1Cvsq5KBEqdXWMFsE3Y4i9dgVhaW3VNreYAGCJ3VnkPye4FX66L1QJfAwX1A6bVoqjcl1aYniA6k2AMqMmSV1GYEGRIyNRjM9BWEHarvgCAOeLAM6QDbJs7gLaySEtjJDCIsZMNGhADaRA2KKqssgvE8b5MWPMAcvIn/RmotDyQNjKe7GZD65kF+4dBNm/fYQ7vC9uuw5HAdkqUqYDrjsZykuuXQUSPck/AzfiP1jO3FbOdB1Uitt0bflIQlBT7hDPAgAPD5X1BPVIkKhxXWUZvZh5xaFPY6Q2hqR+4+LAwAfKOuYoiD42zp/NbBoKuDy5I8AtYSSAYEpMJ852jk84DRrvqv/+gf3fGZe6t/fwJf4BO4b9wv8KXdP/L9CXx+Av/5f/jXd1gisE4IV4D9MaUwd0JWSmoqLAeS16vsQRWFYD+om/GBkrp+ivrRnlwAW/h/heQUvheTXoq6CNo5gqvoZfAUMrAEGFKY/ZfCFqsqy/BXGg4k9NlqD74aEGPNNNwiGRcWKx05qeQVybbUi3ipbsjl3Pm5uAvPts+p4CAbJ7M4qgwfQ4BVwJPCxQgef5RdDmLIm/jsZifMZqasKSDd7tRghyiVJfiIJgABJLjwr4ZOH3/zwVLKqqj1/tuvQ7ruII3dcmNLqgGDp80stXEbdWpKNyPhYAA4RqMNKE0DE8AqIJD/DoWhZXuwbmhA8KwLQJmiDXAUdl60MCHhtxSJIo5eaYpUX0ufV4I5YG4CCMAYTf2zHtpaJ6wSylSjmbNH6NKe6vXDs15ukz1r3QCbIQxjJ4BHynCm9zThFJ6VkDPhkRvsHj6HU4RJfp1J6x41YgeQrKphSZR44MIKpLgGEBl1XZBrw0SZ1CLHJeQEX686VX3C7zNTXeBbim/npLk/gGk3WjQUmeocuWO4dNqjzOEXFKabgTfsGShyh9w8KMu+WHc8Q/wzCfrCz+31cjt85z4ntIc8zT6mbnhpSnnm4QvYHF6+9vxasQ7giQCs7lrLSM/F/oLnD9vSCbxFafltY6ApGJGE5wBy+XewmgDP18VBG+eHJ7OlYY46hZ09B1MLZhWNFeA7UsEEgHu1r2qRVWaiDcjyhsGA9YofJ/YeA8OR1YE2gBkGYhzWUgbbl0bAYBrNBIyk3e8AXLkg7IwGEZAKmwkkfU4FZnCTBuMT/1D+PraMGZ6Rl2CYAz4bOF00DZxHpbqXzl6HNG22IciRzkVi7rZFYJg3itGTYP8AaiAVT0gLtrdDgN6wEHnnTmn2Pg/bEJjorNVuGjQwTAG4oZHn1xlkhL1IE86nJmgu2HL8mVOe6ulcWprNc7ZHnROVY95Cbw5Iz9/HFxGgDHuChzePKvC0vr4aMDALG2BiGoLpZhA+QBXODti+YV0QTBiT1mmQPZAB9Jn18nrxz6odNkIHB0iPHB2POhr4SXUbjPLV1giVFrPcQAki9fqznNdMSwAdh8kFOG+mjaXgQBvm08Uzd5gP8lL6ctjHmV5eJn18edFf+Eu/p598994WMRls9qTUv/gX/1K//LNf6KUbHeAH65I12/W9BwEMj/jeP/vmG3333bf65//b/6ofPozhwdqUevPuyaD248NZ58dGfXfTqX2jX//6B3VD531Mk47U2UAb2u0lzryZAEHLNQvla6GC7wwL0+dzfCv2owdrLC0PqAKIxwOVcwrkDaZ7ibQWO4Qs9znLAOtcEoOC7ymsVc7W8IsERHCYCt6NpIKb/Q3btFDWZmrttxegIGthHGcPpWDEpZbwL2bPwX7kc51OdbDgsd6BSV3UqqpWVVPq0j/rNgOctB7Q9VPnAQ7sYBjSb96f9du/+62yotSPvwnG6L52vuccFgfoBzMXKX7EW9nDk7AlGx+shW6Xm15fXr0eHh4f9PTmHEayG+qX0kOEosaOYXSIHBryZOVeQDIM4xagnnOVcwIrCtYb/PxgbHsokQHOo0jHUsZpM5GIfTBHHYqF53tOaA32HTynYJby3B1iR7AkLDt7DAPgxfnJecodj3VAtgGShJenfQ755zuAFgOyAGRJb/fAjHfEnQkozJlg6iNAIf+3m9HsoCLbEQBCYqNBwFWEdp5PteaO75xqw+fRPr2L1wPnI9JlB3weYUf8HljF5ojjy0ktxTdANuEk+9xod1PBVGTQxI3SeE1zBrObCDm0pYWHK55b+XfabmbjposhoNUXZkYHcxDWJ+ucu4B9c6H2Y60AWM04rLAeWVsA7QxIQgbNnoA96/N27i25B5S+2dsdr/YApIIlmBqk43VZdo5VzHhT+3Q2sOqQSZ/HAMSZhwthgMQ7ZmiJGgp1Bccd9QqMwQDAsMyoYBMC4GLLU0pv6iZYqId/NXdIc2Yv5ar33SAawzlsYIJFyJrgzKVe4g5nTZBWD4WdWytUCgBieM3iuYpv74rnOQMP1DvHcI/14BrSA+nwm+csRakEu5RnYZ99s2+pp1BHYTcRNSGKqqqtXZ8+988qH2oVZWNmJ2oHBmAMxhgyYlNj8B3JPHema0L2EsNS/DrRjcPGB1jlXuf8G/1zWIfU0yhg8JpN1spqJAKU8OYergQxrCwz5Q1hYpnIdyJMNOxOGE+E/z7rlzvWgwq835G6d1iAMZDhPw/gXYXGJdjqVVK5XnCIGnYkNUNsLEEohRIVFXUKvQX7ARQSdu9gj3ksjrJyVD5lWnrO6yEIAN5n4afP/XAuTvbsxZu1aLi7VzVrqnbNdEVHVgFyh8WGw7D6zgNymM+cU0VS2zpr9PoHBGYYvGm/xRDMg0rqUSwiqA2P+jCiZMM2bXaQFv0AYHfsHQbG7bmGUOw+DEIKHgXO0iWgb2MwyuCiVmLiyuKhIDs3R2nh/MBV/+Xf/6M7PnNv9e9P4At8AveN+wW+tPtHvj+Bz0/gv/gbf7hTaEBQqTDFnwcN680C2H0tKdNd3CCvo3hSvmiYRzcjw3XWyxRenkjd6yrYBai58IdK58lsgPCbS7V4Wo7MLTy7ACiAMh+y2kUWTMMd0/kiCnMapTLD3xUgDp82JOHh3ViWlX3a4B7OejVjkGn8iibbCc80DPEtLaen0AZ99ZSXoiaSa1caa4AegMswaTLoVe2VRgcthSckzbSn9fOuZYjwDKRJ9lWlaKeIhAk59Hr58OyJO15npzdn//3PPx9fScAte1MynbcLWW8WXG6/2pAymQNDQWq/p2N8DdsDQAnGjY3tg2kH2yJoiABqhoAIp3ZxC4DN+6G9cnkLsEugBD6VG+AfjCPIWwDnNHQY/1dq69Ly07IEQIKtsTvcaexmXT486/lKgzUayKzMoAiwjaaWYp2fl9jrdbLMqwGwo2UrIxAIO10aErzsKIid1u3gKwIkCEVq3XzA0AFKJkgExtoyjfawhE0GUxQA6vRQK68p4wOAcvABjJSVAAjDhqoABAkWwRgVMBLZNWBWLvU2gESnB7u01M0R4atOZWafKz43TTp+wPmSeZhAJWwZuT1LCd0wndb/G3njaKZzNP0wZVnL7DMkiGWKLypgHc0qEB+gau4mFt8vlmGV5zoVtddwBCTBboDRQpOPjBGQJsA6u0HCPMTFkmWYVn6nsGpouvE8gw0E2EYTOSyrwxTGEQYFbNRcZxieAAUGkvAhy70n7d0F3g+LzFLowqwJgBGHnsD4IDl5hKFF0jrNC8/W0IT3H+uDdWKPUX9WwkeaYKDlABCz9rkLBiC2CzwTjo211DpmunWdWTu3cQg/UuuR6TJo1kjWhZkTgJgXPU19jn0BYUmTvRYBImG51zxTBjcArQZNAR+igcJ4ZJiHYNLRyKBKhU0GKGlWVFg3mNEMw5TvkmRq8c+tkG0DFEUAHU0k/xdBPxECwpsE2OOc4HebKZQnDlUB2IXFa189gDO+J00iadlV7cGEbVXYzwx7tKs29RU2JDspwtho2XyyAnxju2BbjWDxLv0BhtMsFgEc2XYEYNAyXmkaIp0Z71Zk5zBBH58as2PMGCZVmsaf9c5ei/QmPyezdGA68X4AbXLp4/NN/8/Pf23bidb2KpVu11Hn00kPp0btU20PPaTvhJMBxnG+f7xcHTr1+Sz6f3/5p3q57TpXlQc+PMD+2jl46e3XT16rAGIvr1eN86DbKx6+4U1rLP6IqgeMd4iPw+AIDgz7EPvqmc4YbOwYGiRaeNY+RyOSOhEMdtbxYVPD3mc/JuFbDPjV0CULWwVAhADbzQ40Qy3YlzD4l20yCITbOADmI8/YQ8lgR+Ovx9DAgCHA6sS5xn3G5iBIJhicHgo4HKjQw+nB76Abb+qGUesaDHzY+6x7oDeY9j/9ra/1k+/eeShyeWZfEajDeg2GMqxYEqo5SwGH4n8DrDqnW9mS2xLohx+fHXT52z/7qZ7en+1Tjhc2wBhLngERft1IW3nHWghTa71muu7m3+WAF4c2xrDAOCbvA9anPT6pBaIeOEYNBkc9/DUwB5MzwMaARMOoGJsXB2Yefuv7nJi5zB71vk6RpM8e6GRrALjcKQCe/P5Nk8MuSZ6HVccZDTAGYO/BFmeyz25qkmBQwrrD6oZhmH1JqVeGwyvU9jiZ3j6ddXu5GjQzC5KBUU7oJrBvMN9sD2AAl7XJ3XsE/HiAx1piyDMqSxt7Q/Lt8cHEq9xMY2w2YPHDdGTteEAYZ6OfDyw6Xgj+2IfKgn/m3CeAdL4bRo8AdqzGBAk8HquoXwK85kIwxEn4oxnhvLPMyiLOHdjyiwdgnS1SzFaH5Xu8DwCkCOnjme/2SOXewwvVjD5kRQxkGchwvntdysx0BhM+dxzaxtB+9bCWawGmLvWKv+lCuvruoSXnOFN6QG+AXM5F9hG1HYFzWGE13MHY4iy7yhaf4BgK+n0yqPEgFvsc5OGhxuBst/4G9HSLQEKGmKgH2PixSg6BB0cMP9uM5VBAcK9eO8DFI3wUZutMeCD+4SiUFod+coY0JWzUXF89vtd1uqpoCW5tNVxvYVlVhvUW10zd1JqoQzwMSXyeEorX4uFeVT57eO5YIHHvA9wSr1o43yBAYd4jXtWlWe2J+qXXZepcO5iVWhV6aAo1DFC4u22bS9AZg6O4X1kHuMLD9t0YHFMn3LCUQVrGnyfEjqEeNQIDYVinEW5qlRvnKYAsdT8TAdipqCiwOah21fnZNYGHUdyh+KTnvdIRCyh+way1KNVRY3nWGGuj8BIOeyWmaNhgMBQpl12vVI0onCI1UkPOO4lhG3uDpcPQC9uqfRk0D4Dzj/YyR1rlgR4nD8W39xdKA2xGwmfdtU6aqKe+NFALoz/ufA9E0lwVAw/A/3E2W96zY5RtHg4H05XQsK67aqW2taoBEJx3uerv/L27x+q9078/gS/xCdyB1S/xrd0/8/0JHE/gb//NPzRjNauQe1GcrurmXjMxt6rVOQl51ykrdTJQxqR/NWPv1g/68UqzXiubFjUV7MhJTk6fShv3K0NWFD6MNE9I2PFhQqIFv/VtlukBT8dU+nRdNGylC92iXOx7+QBA4mYgU4FcCeYcPqmEyiCZJW10v2jcgIBpzgoHizgwyQVxBG4gIwe0AyRyNJKDIQLkhDFbw+qiYUomy4nTpYjJt0Gg0oUUbCM8r8Y+vCZp9JwMCtCEjHnfdbtddX29mh3mIKwzwU4RrEPxZw8oCjKHNyEnSzWkg38OjBiLt5287MQHF1okElNgb4RxMK3G3Q5GQIG8NGRUEYMEMEVK7q7GsqJdo5u7VNleuuiaEoIQOq1I4O3xCgh+SJyxWEgynSqAFIrvwl6VHb6wliVJ15det+dO1+tN00yBiZdl41AKgJrJ0npSd1uDq/1yieABQAzAHQf0AGaHfB4WFYwrwCSaHwdo5cFQAoThfWWEmgDekV470jjSMJMmTomJJUThUKF0nyyvJRyCwhOQguKbp2tQ3eHfkWAMe4rmguTxburdKPKMSVDf9sps6ZqcImTFFMMwelGXTTRVkWJuv0aaBszCzFrC9zWx9xhMHjwLYVtUFcFL4XUJO5oGxWAIQGwBS8oduUG/qIpXh54QCuYAMABI2J6HVxdDAjf+sLWQblrXH4Et4e9WaRjwiQ0WEmCdpaCA5NPV6xdxOmFqNIqAqzA22hOSQqMS4aV4SACDpYnsN+wbLJWnOTZbjMYaVgwAVKTPO3U50qQsbWUfWCbOZzFLKAnmDfuM3pcucAtGNn0TwVbYAsBum0ae96QPl4+atsmBYRUMmoT3TiDcpL7DJsIQkJt3EpwtgS5q1W7oYEnxbpH/JWY80niw3gysmpUJu7ew7ce6Dm6uLQHdgz2JRLzmu6SF97uZ/Y6Ah5FNUNJg0JEgCtKl/Vxo5gFY+VnMSSyd5/sj82XgwTAnMUOekKNxnc14yzlfgbdpjN2Tp3r3+KRpvEQoH+epdgKoDbxNI/JP2KwR6OWUdBjtsNjx41w3XQjWKFrVWelhCe8GBaWBbhPuIun80+VVr5dXNc1D+ARmnNvYgET6tXNqWO6wD2GwYmeQl5pH3kPnswiLlK+/fdK//hd/R9//6qP+l3/+f+vTc+8bZ+gJaEnciD8aWK30UJR6//Ckd19/pcvQ6fvvf6XX6023Ga8+gOc4r28EAm3cM5zZqZlfp/NZ57dng3vDcAwM5k79JVKokWzawoN3wS7AaxHPbfaPAXMGMGFPYzH/EWzFeoTxhZWNef9WEfAzsCZgnQWEzTNyA43nMfJlQEcnnjMXm9XUp5D3w0hHxszZvi86NTA3WbGw6mj+Y1DH+CtAnEWPj2fvWwBZqxdGeeVtYAAAIABJREFUFBGbnx17KLDwAG0Jnzo/PhjM5bxYx8lrzG14hvNEfD/We4s1S53rzfsnr9WxC29HZ/okhd69e/IZ+/rx5qEhLG58WS2FdbgUTO5N45LpcsEkSPr63RtNy4vWpLGNwL70qppcZVlbrsxvP1Wt9xRrsYLVy7ngoQA2pNQKeKEHKxGgeN9GgxhZ2XiAZvD0sFdhOIuFD+vc7E2fWzGtc+CkByyAhJxXsCHxkOWsjN9nmS0hPclswKYAiGRN8XfseenJjvcrZ0kyD/5zTAsms5pDpm8k18Pe4z+thAggHJsBJPmaj8C/4887qIeahhBQZih8/gJw2MbfWuxZHgMfS7Y9MKI+iyEAdzZ3bJnjN46fdXiX2g/4s+f14ctc+awBXMs0c77aMiKCdQDoOOPtv8qZqszDbc7jvSBQqtDw2qtpElsScYbuC/Y6MXGy9DimwHHOIPWfNl1eO7MWeZbsyXnlPcbnOAMMsh6Oc5rfaSuDRLpdr6oZmDNIzwptSNd55Nxf7OGjBpl6AoFC6h/OOgxDCB0Mf/KJQFC82JFwA2F53gaLtPGdf5tvPr9R15gxvc0+u5sS0XUEe3Kl4RXO+c7ntoLIA/rw9uQ5MoDzbVmy6xPfZ5yr/NuMRg/jsFaKEKRQPISVFCFFO8FWvIttV9dj3bEry2sPtaahd2gVrFXuv70KxjaDJp7V4+nRf9dn/J7r9fXqQUCdb2rykOQzCGcENyWDrj2sTT5RorMzFbiyIQ5kBm25UzgnGMhnK6qCLNxAsMJJG6ti8Aru9149TO9t1wN1XJkZXG2aWkuWOPSW4SsDBe4N7rIE9in+pyxc1oU9fAELj6wB1jisZPaHfSEyDRNBZItyvIS9r+OuhsHusFiqd3IcCMYkKPSzsohhrzMVnm1dkI3UH7su2DfUBO9yzPBOQv3i0LrPgy+eJ7XAthvwdCisCRlpnOc+2yO0yjI923/gNT1puQ16enivlfqAZw+xwGlUEEzwUO09QL48v+jp67eu3awmk2xzVeH/mgNsYwXVeD0V1Dgo9WBrYzHAnc5wMgyjw6KFs4XBcjI7XBfvWrIIeEh/97+6M1bvjf79CXyJT+AOrH6Jb+3+me9P4HgCf+s//Xf3hdAVptiWAI4amZCPSJsyDdnsZrBMSjWgHhMBJIWLI+okmIt5cVIDCycZNc6jfniZNPX4INFk420FXYdCizjZKMZh3SDdOueJnh5NbdGPr4uGCfACKdbEjNx+WCS24hlEs1FljRIkWoADlB/zqnTuzVu11MlercEsAwDGaQrJFiVwvQPIRvoz7AhADOT/CcASfqnDILTygJMZbDlABbuKwrKD4ZTYG2qZkLRuSkmlhWFB07JJl3FyIvN47c0SREZFgA7ANcWek9VhDyDT+v/Ye/Mdy9osP2vtffZ4TkRkfkNV9SC5bS4J2UZGqGkDbQmQzXAbSIBl2UKtxtDMElwM8j8WbbflNq7xGzIzIs45e97oedbOMreQUrhUrur6MiPOeff7vnut3/oNIyEiRLcUsTYJBAOywJowfkI/2C025JIEZAEW63mHDyBSUVgYBi4n2IIsnKITnyiIGYBv+IDJcqsEqvguwM+Aqytm+QtyYFpECkFCCCrX7qE7WzAzwYddABOSII/7bYvb6xT3OwzCMdYJFlIdVd9F2vjB9Bhsck4lzQYp1R9tTvQjDeSyfO4MqNqwY0iur7Iyk7MBozWhg0mXvnKk4SJD43sAcsLgkAViOFoTFUC7EsZMh7bZwUpAcBBga8mgC2WkhZJMWB2AyDQ6BJbAhqGJoSmQgV0THJXAOQm9AKT45K4kPMtoS+kdBTdptiorsQvY97gBAsO2YN80p6hb/AGTv+mzx3f2sDmI7hBhEhSFL9rhOYqXmvJNAGZbXhoGQGvFfDacBgfx51d8chNUZI8uePfKukoW9nhPf1LAlNfxJnPRkLET3sLJ1q0vfTx+9V6PY34HzDQavUrpNsvAusLuABiikU0pOGsMJXMdBtOiYXcBmJeAzMpzYYk2Aoc0PzbtepNyC6QUWvdGZKMwu0lhxmuOADstB3bZIB8//hhVtcXjpYliITYn9wfMoWGeZULBiGFB2KvIi7FcALQ01M57h8Y1gQX2GPvV5HZSuAmVAmA5ZJiAWVotAHwIuABAp93Ew+NTfPjhx3ghsZnvYBIzcuxav8emBcRmb+XQYoLxduSucCcl4FPECHvu8FADOLdZNBQFGXQRzbmThYMPs75/2KLAljFRGxCa56tBaVRloyxRwNDBBtsdJjFepqwBmRmdTbdBVbHEyObZMvSCdRCknkf3RIkXpsMZpJqzz8Uhz4w34AEs7DCEMgxoHgCWkfTOUXawFhftPAC9SR653mjux7iT3I3s9Q54vQroc98ztXm9XZWHwyweYLG2rZ8XD1Lwy5dxjZ67Gab3NMTl8RJdfzG8g8a8bS/xm+8/yLhtSHEHIEGKvWYDeyLIEFAqU1MEFBi04K/J+RdkNWBIIptrAmNV2wj2DuAsHuL4eQI2H/s28715wzAcShY71iOC23it6qmLzUmljzR3OMOd/qx4E45rLLCZCDziDibxfLpHB4OXQQ/qCzC8FesJQD9+LscuhycAQyC3D4+PDk22aRUkArRkLRtkH9Wu7YoBhZyxZYxvvv0q3r27KPvmHkRu/vwxWfGXHt/zJp5fXpJwBUhgcnt6eAI2cw8y4DSIEZBgfIm6flAB4syRM94yBIQhCOMWVUsCrY+PjeFkKE/4/bfrq3cD+3+BmQuQtk16EMsihYXGsOmw5eA5yaZHgn+kmHP2YISn4B3wJPULacHC+zCD2RTKHueM74qahJAs7zanBiA/sCGRYAPMcjekByLDRZQHAPvsA76b3G0YvyLdAI7p1ypTziC7Oj1AHXr4h481y3PMHQE9HjAWQG6E5ch9zfvpEKMIkXv3nvQx5QlUFWczmW8kvLNPuFXze/O9qMnSOGZyiHD4lx4KF9/BIpNZ26y8M/A0nwgYupkWD/uYAS41kXcXb9klPUmTwZnseIcTK+/7Je6Gm1IqTjER8KWyoYgOsKiJOD923jEMqWGstn2+Y5ZxUsXDAJr3MO9tGIistYzzY61hxyJ5JgANK4ey3XJI5+Bji4XQNtZbmwMGVel5eu4eVMO8rM/anvhaO2EdlIGYCXUd/FKsnqhhmia9eXnwxyDacragSp5jr5rjrMMbTu9XR8dV4yuTAQQMZCXdOJXW3F6A0Ay90kYLkHoYUMGwHm2MN+rIF5mX+L7KqNfD/HPwW+VA9fMQhfcxChSk/VUxOzgDL2/7s17NSNUHwfLk7V/4pXreJkPWGpEU+sNzvC7TGxWZPXukOfVcbVq5ELTKZTSVRVwAT1lnhx6ch3xXwHLFooHhBDUSwycGUwClDP5UW7EnDGvU2CNdfNijvPsAr6kp8JH1HsVORb1TnFAY5Mf2nczZxcLJAeOKXVC+9/Hz5/3RbHjVZ/DY1mzW+YP7kzMsopvMZuoQVBz0DVgFcVcf5w/PbGoLP5vZtQz2OuuD2/0l3jPoGiBS9PYx+tNS49CP6MufoYjeLdOm9zZ1OItgzsGC//8x8Lf+TKUcTGwVdAQHajdD+CJnAUUOCrDDdoV12qaYK3IuAHJPUS5F/MP/6c/e8Jm3Tv9tBb7AFXg7uF/gQ3v7yG8r8HkF/u4f/7v71iDXxiMJxuMUY3FTcgh7ZTohg6bqbfRA7Wmw2/TpatYqPuCx1ifD8X2NP9IU//I3H2OZmFIDgG0md/bnxzhByKNIUNMi7UIg49t3AAKky24xLHs8EqgBk2TFi7COpiM9Fq9UJO6nlIxesiGrZqRagCqIO2kyaQJoxjb9D2s8i2gyKKwDUBYfpHtM4820X/zeLMK1Zc3Jr/KeCZASv1Ik8hnPs24AUwTDzNHQmCHdq0/xSBNQTPGbYVQqt7xcbRpof84P+FQBylGgr7G3+HQVUQ3IOue473iULXHuumi7xqYXD0WaF5kOTRHNWsSZ5u4I3nldRn0yYc+RTg1zF7biqbigtNS78wQ6qPyaHhEgJL3AwBSQN8KWgHVgnofedpUJ6nhOnusuipYgAVhPW7zrH2K43eL1eY7bfYlpv8UEe9IU9SKK7pDi0+3DaJquMoCTLTnG6yFNo7FNqSTABeFleJ4eMj1QORpeCvb2bHgYCdskGhcw12iVYQsBkmOBsKyxzCS7pgUAeyqZlMkC1FO2gxmL7C5BQZPLYajQiAJk0kgaAsQzmV0cQM+5WVLGCqJPw7jw22HdwgxTcC8jEYrOdICheKIJNk7IbncBLYCUDVsLPqOkUswnAL4R1hG8ssdap/dfHbV/Ho9VmmyCzWCnACQAXNCcnvDTgmlDAIYJ3ABB/N1G2TbAxTzBUOG8EAS1yCT58N2neDyCZW4yImGDZqNPwwADFtng5ekhOiwVHFAkqJCeb+n5h0Ya2Rp/n3PFHmK9kbNu0xTTwDprFpbehQRZVbUemoTjGSgHw0w0mMaLxiobOpolGKWybpH6sYZaOqwx3WHwDHE5l/FX/+B34scfXh0sABaPt3syP5A0vyDj5zEDomSYA7JypauGSZiC43BH8hjPWOJHhnfInh1h2yaozvoR2gV4AlhJk/tv/bW/JpPo17/5ddzu6XWqpQnN/55hGCcADyTTpk/BFIMhKwKRzOe6kfX1Mt5lz59m2Kc0SzyT9HTEv/VzQwqQgr9gz11gyB3g3ylOZ8KAABUAhhhG9QnyyFgFVMzmWdJrDYCZ4XMMfPhT2fxyFhmoASykn3TijicBlnVIQAl/Rdg6ehsSNmIwEtJg7CJoNBWRx9PDu0DB+Jtf/xA//PpFcOd8OQumgSL8/Fffx8hRw9cU5OZIuqdRNKOHDYHkdwec7g2Pe+zKeP+Tp3iBhT1OMtFut2d9EX/yOz+L3/39349/8n//k3i4PMQvfv6doOz5nCACexLrixvsNRKxaTwBntxj2Mekhy1BUewV5cGCo0aAO5yYvcqSQZhgavr2cs9giaPDIuoJ/Wc3wTGl7TwHQ6tcdYcIAEsAy9oBtAwHkMH32lVcb9f45t2TQweZb8jUYb6dAC9JfdkEn0iJ7/Fm5q6ROb2E1oaEPt4JgiqiYpjTRDz0BFydEvSeR1mF3EOw5MhJ+ur9Jfq+FwBj3T58QJI8yUIDLCStur90DggBR7gJZdCXZZy/AqiqYhpGP4cCV9bo8KcFFOWdJmCyFjFcGbxOcb70ghgMRviJhC0uMN14Dqga5jnuA8OuHKClZzrP7xQdQC4AuTYx+gnJmjbwB0YlPo5cJtyRBrkMSuZ5B8oH4x8xfOK9ohIhg2/0fOd3Ebi4IhdnkIecnwFthmjpiSnTLOXBHGnOAf/KxPukmFYr7Hf2zuy7X+hGBl+GZgm9m6K3qQbhczvk4d9YuhDG9RlA4T3BXzJ0kcE0w40EKr2P/XkALp9D5VJzjyc2g1UHutiM8F7mf0/32EwxP4wVdn2DAb6KmAmmug9x3fA957tH9C1Mzhz2ntpeYIrB90LdtfLaxFqnctBKuBXDFL7vjMev1M8EwXvO9GMZ779+jI8fPsY0ozhIOTiBTHiKE065M1ebYT1mgjznlMBRw9UAmNYcHgvon9aoWvzCeyXoDIcW094zXR2v0RY2OPY6BME1D3GbXhy6oFJYP3u9Yo90hKn5mmJh+W6n1sEPteGhxc67obinNQ+X8HaKhjqZZ2LwH/L5kzL7+/WqpQFnq90KVSFbg38xVgAMWeYExJGwYww1LTFeZ89UpX98ptavw5oqGId72Pek/zD1H8A2gwtANfeIcnf857t4eX6OqqmTsc77GKWTdcosuxgbEmTkqHzO7HktNWBb8j2wakiQf7dQhLF5ijOBVIafFarK9P43APIY/h8BotrD6KtOij3S/Rw/UePV+DAnZcH9UzD88ffsUeO5LI4N5Jl+yCrS8LQumpiGyRofkgJ7veYdCmA6japnsBxaqaOayoHkBSN3BjaomQy6ZYkYUKwx4f+75fC57grrNVUf5jIA4i7Rd9RShHlSx6QdAKFiG/7ldcSZYXnROSTDYxv2OWqaU4GdGu8aAE/6F6i2MMXbuPPzqiprsXmKnvejBI3SWpt7FV//bRsM7uV3F6fZugsGcdM/xfMIM3wWOIbN+4xXLXZVqPa2Jv7R//iP3/CZt1b/bQW+wBV4O7hf4EN7+8hvK/B5Bf6T/+hv7TAfzOOgMD0h6X0+5CZ1zDB75j2G1yW60yX6roKAlAUcUmsm5TZ/RVyMty7jh+d7vH5AfnbI2DaK205ZZYpcdddUCoT06/07JFfYAOCzOsUDnoyw3lYYFxmChJ2ADNOdYIwuyo6gmTG2aY+HM+y2QRABph6szUzxXZS5AoQBoj6A7FKQAQhRROuLSio2bI/0jEopVxU75ptbGV3LdyMpmSajixsTZhiUsB/xwCvx74etMsWP0xxXQnde7jEPMFrb6B9ai54GCbgBLQlY0YDSYAPUKcXDS/bcCEABOuCHZQsEawc7AgorpK14ZcUcA0wO1pWmjeZPrAT2LaA1MvT0gbMzkgBKeEWCTrqczaMWCTR9NKkXgp/ExE7Rt23sDQBi+s8RMP16vSZoh7R5H9ILdtiiWgBAy9j47G0b55Km4h4VWj1+d4TeqHfAsSm9dSv8pOxbTjYtFKoUwzKxYOYRbsDUv06fT70JkdQL4ODVCwMBT8WDBbACoGfTivxQkBx4qcaLV7dgGxC+O1YEyKth5iAJ1reNYA7pOZvg09IBrBZx7vpM6iYxmxT1aY37tCmpVH7Ib6mSvQ1jAOsBZFnJlgKw2gxRgnVojjQMSMMjUnJo0w1DGmF+cVhOwJIGUMZPTTAMQD3DhbAOkE2KxFcgIJlq2AsM5PrcM1W86E5RAFYAupC2Lsgv5U1A3p/IWh4SXDGR2OObb76Kp4ezZ9n0Y4E0gCJYEppUyPCjKQe852TRfM+EqwEuyGhKOTWgPaADf5emB+sDmjT2J8CqnpqHH6IcWUGug61JU1qe/BkwywnrQdrJegJOtmeCn86uCgxEgneeb0N84twBHHG3yO4ihGUylAgQh3OmL+0GkHgAquwTQPp9i6cLTXIILp+aMl6uN9lhAGj6NcJA1NoBj1z2YAJwNeC2zDCAcdhR6afJfs7wjgzMorGSnYuHHv+9b7Kx02OUADZY/umzCpsVBhkA2LdfPcWP333vIAnmvMBJWUf/1MW54Y7MvaW8WJ/FlKoDhBi6g8SVz4SLG8OEgj2Jx3KuEX9Phu4O2ygbaFiP+MNxR7F7YI5xkRguxM+lb21hmuLnl3cix2IYZn39CGTiDmRvAVrrr3i9x/efXuM2MqQCSMrnDvsQRhHAk2xa9xFAZmETj5Sz4o7nHgDTgBVIYNK7p3j66l20XRvf/fo3gmS/+uV3MdJcHl6Ew33UE1PfSs4jDHgZVMktc8eKW7HWMBIT6JG9ylnaeH7JNHTpBeRYswxVYUBIkLaBQrIllyhJMpdBl0xVWLd84KpuYkeuCXNUa5wEsJuql+X1w4cf49v37wTPi+aIqFv3aBnD6Cl63OWmbqff5MxdQLNfbtHAnsPjkqGc0v9Ff168t7F1UXXBdzo8mmnen5666M99XF+n+OVvvo8fPz3L6OfzwtgjHOub908pta5IJE/5PkwxviNgu8A8zFyYnDwbpLCxRNdV0Z9b32n4icKORKIMAIKzOGCskuLLox7c2BLIhhtmbSXuKEh8J9RxZnjLPvYegeV7DOfYx4flsmzHdBD19+HXSPikehWCAv0H/G8wGvHFziGcNg+8U/zX4b3rmchBHYxnmOWGRwkgJRifkTyK4QUDBeqb1QRvLQcMzzoGnDC7DfDMUKrkee/xu3/wO/E7P/3d+PM//6fx8eVT7AVjJrQ6aWMky1UvU8BUNiZDowwYY5XRvHBmgHX5/2Xkchc0WKpkQCP+pNQEDPX86ClmdtDE2VMDzm5Zy7jd13gdhhiWIa4MUReC8BhQYneS6ZgAZHjTAiKhUKAeUQExbXG73azJYO3KbnaSBNuO916Gv/3026+0DHoxABOAFo/ZJmqYvsoUYGY3glp4a+Pv3TmkQ06PDoSDM2gThB0Q7/iKsK6V9+kWRQ8zFhUSgV+wI2E73vUi1eZnhX3I+sBQxEcj7zDuLe5NlyONfmPiV3FXaU3BXuF+4qcS/MQ7Ke16oP0TVmVoJO9s1PVYI2ClgUVRXQrwsd4jbwqUDbyLOAMMhAlsvL7ExtSJIonzh+oBKQwvIa1j0q6TZ1333Pl4wLL58elNVQqsSs54g+89zPR91odWuTuqLerDeYrxPkRxag11kvnJPbT1DgLx3M37PD3CuUvYx3XRyhLu8KA9wdqvtAfj7gEs1aKCYS2qImwGYJMeMWO3ffTsc+58dxAEyKCP38/flbXKHV3qo+8ehvlKXagFQzKM872eADPDd3ytK4YeFHaeSZ7VYkAawXzciZxtegdPzOFf3OBFuhdxwxrJooHBpH4tyUq/zzLNc1C2WIci74f9X1XU3NzlMHMXww9RTfFevQ43fw4KsKq8xHJPdu6ED+t8j4Z32TFopV9haMbdwTnGW57Aw33KoMp7MaeNFC9vzmq1x0MNaMomqOKG0uoIGOVufh2WKCYGvFSXRfyjP3tjrL51+m8r8CWuwBuw+iU+tbfP/LYCxwr83b/z7+37glV8xIbsW6xgVN6qfxMBP+sc64jU9UlghGaF+fpnb0QCGTTtx+i+bgQcxivBPFu86hUFdahQtjtTOFEiHR6HTN8fH6tk8ujbtilfQ5JME0Txf6phgAFKUojih1ZF1eLHSZO6R38uLVxg8c0LRQ+S3NLvIFFxQ45ZRYc+UW+v/G42OpEA1KKEfbIILatelmKzEaSEPIvve4pxIVk1mSnATDbGqpLwKVziFWC32OPTjx/j/kJEam/jT72GhBczTkAD06ppkEATYEZAMmCKTyASn29ZZN7KsKk3wz0MJMC3tQSkCVPSWRtCryjiRvzg1i1aniGsHYv/I1n4ACZpeAEU5JrB2FhTPgdAXHUERhHaRaAQnlKj7F260fFlEqww4IUi+8RzWmK7L9Ehgoct2sCKKeKxOUfdkVQ6xTDS9ME53eP+usU4npQkI7sDjMK/VJm7wAWSyzW6sosGawEoWHoHJqhNa3kGTMoY+ZhpRLBFwHeTRhG/V8AYPbhgLbH+PIJaNiBSzgycSGYarGEJhQnBxooHF8AVoAHDAz1sWyWkehXa0CJ3XQxWEFvlLAAkC6DQwMPOUQiYAT4yvBK54dwgBTThuK5lWJLi7XrmcdBzkLXnM3U1cu5MrYetpvQVZitNyAEGTyW80DVKg2SKuH4Y8xk+wBJLMA/vtg+fbjJSQYaUmfG7jrRtmOI0y/wOwoQufSsIA/DH/muwGziktcjihWhhoVTI60dB6gXvQiXCuS627mbWpa8jDZjnxKBhbAzyXBv6AetIKTFNPMAhbCSSyNnjJGcD7yP3nwQN+qqPujtF1fO5ptiw5piLuN7muL4MgimA3NhYCDDBCLIROhn8lmzE9D71s8FSdPJQRi84xQNcY/P7FTHeRWMTlLFB5fZKyS7NKPYZhM7AgOJ7yn49WC1Ik/1+MK23WcmpwCBBL1gcGFYB0A3A00RRt2nxAIPJICpNPJWTwqT1B5uijmw8DChiP5wbWJ34UObvw4YAEFulo+BGEe/fvROYQpI/EPKBHcrE3s5QLwAFQ/BMn/aIuzaEGxHERvOfjE2AJ+SSmdgM4Q+mGuxY1vzHj69x6dq4dJ0sL+6pssEDGekk53mJT8/XeP74Iqt75IUjA5fjwmc9gE72EJJfPQ236J76eHzXxu2aIWeXh6cEmE8MbV7cvwxkkBb/+jffeX/ymdnvAJIJOsDsS1U7jEIYb97Dgm0wJQH36bHTB5fnBBORJla2nx6Jad8AwmHADh7iAqs0tHmHrVWCWgAHJf55At448fHX8t6jwcc2gVAmmNDchACOnF88x5k8IQ3HfqReM5CRAUHTNxkyt0wZFLTA/Nzch7B7ARxIiGagYNoKqpDTWVsBktkBTLj/GC6gFvnmm0eHSPdhix8+3hKIqfD7zcDHjp99Qpae3t91XwkKcWZgPCPL5qyzzvUZFinhP0W8fMKnt4mvf/I+mo4AorQOwsMTVcu6XOPycImGYLa21cfc4L5TDrkyHIkjd4qvnt5nMCL/O8ARe9DwxwzOEww9cWasLPTBTuYgz4jnvqRnNEMdwbFkw59QInj/5DnJfZ2AuwCOjNQMjGMkkmY6yR6VgV3hb7nrfcvPGrFzaBatNQjFzEAuAh75+zlsyylxDmjA7/pLFQ/9Y7xeX+JluMYGqEpYpdYFGeYlPMrFClMTcJHnn5My7ZVQrBi86fHlnY5naxE3VCXcBwweVYNwt/HTUIDA1uf/Tq/IHNiVcZ32eB7uemUCfH7344vvjnNfRMe9gqMkMv51jRn/SYYiSrDzXnKUji9yc1Ghw8AH72D+GWzIS9/H+3cPwcDj4/PN9zhD1BIk2GFnBi9tBKctk3c/iqTHrkt2O2xgh7JDNOybpncdGXQxwIsWRdXuMLqX6c2AbpL9ytrOC0PNm+vHgJaaqRwzxInLIe9B5iWAjdRBi3ckwKs+5g73eZZ8FmowQOOTZ57dkQPXDEZq2T8wYnnHswO0cDnFKOsQskGGg2Flgy/s/eVT9AZ3Np4nR1pa7WArVOcAR1xyCeyKT0VvuJZ2F2YDpG0QbNuGvXna9EPlvUENw3AZ9u46kkvACxmFA3cdgz2GZI31v+tr0c7aw2YGJOf8t6oKHmFK15Mg95lBB/ubnwvjlfPgPD/fEwpEeN/MQw6H9FCN6PGCZsDF+TM4kt+LBzLv/RcZt6wjd4HBodg5mKEwxTjd43w+a3UwU8cN1AYMmLKWcgBwqEWoGWAlYyGl/dLnWgsLMLgB63CEePGEJm2KWowvAAAgAElEQVRODL4bGYSm+gOAmTp90x+YML42fawdzLBud+tC6nJ6Jd6j922Ic/91LHcY1gRZDtYOdXuoxwBV+T1Rx+uwRtMwwCHkrQ98a6gp7/sUfQdbNZ87L0fqtr6uJI5M+n+nUgR1F2Yb+8DfZX/O8Sd/9r++4TNvnf7bCnyBK/B2cL/Ah/b2kd9W4PMK/Od/5w935H6AoCtyWNww8S01MXqz+MzggSH2DXl/siD1C0XKzFSagAmVbWVUgFHbLJNVtgcegaS5jxQxFOA5lVa+jt9meYp3D5WTWYrQl9sYfdNGz/QfiZyS3WTmJeuMBraOE+mn/gxcCvD4mmRpzmsbs76bNBRDejpGL2unJpCBwl1PMjmE2WQysF7vUZIVTSFeJmPkhF/rCcYkhVoHsSEbb/w2DZ9I3z29LU0CtvSP+/BqaMPLsEddX+JSAaDBvBgtLm8TCbs0vsjDUjJGg2PTb5dD+moW1ueHBDyVDipzxr+Q5uVgLtAcFGvcaQDm2RRVmmsAv50AINJ85QMkYEOTIHhDgMzWBEG2BYySHjAbH89kFC5QLni+AInPt5g29Hp45h2sV57pvOrJioQPKSHQop6RWHQRLAWDiiRYLAUm/Gkjbn7tJT3raAptfjWKtQCvoonm3Ou7doI5gX/YPNqYwaTsAc1LmAo5CICPCIgK6EgRjcwKH0jRfFh6SrxPURdwpADhPrM/EpCAIZPNd7L3bJxgM7A7qkwrlglNqBup9A4G6KmBTwE/GgMRAFAE41oaCynWAloVic8mqSXjyT4pxaPR7jSpWEFMKdk14ZvWaM9gshOgF75syViAlUsqOiwwAuaex6tAMcESL9c1fvXz7+Ord++javH5TAuKj89Xk9n7hwcbKPbtfMfuArCHFhugNQF6bAPwG2XtAbhotmBoAGrQMAtGwobw/MIMp1lFQortRibl0sQhhaTJXOYh2ZMHIGFQExJj5IXilBnuARgICCuUe0jTM2E72afcT6S508R3HdJmAO2UjDMs4OzhJUdgEeAN4AusGZp/PZ05P3i86nOa4CrAIIAJD5M/BhD99QWAp4rb/dm7BWBV4jggEmxGnoy2EglYCKQCNvG41zAErG1O8e23Xwsiv74+J5gHIGr6doJ5SOkJlIOJy+BAOw+eh8MEWNxFLEihAXpgdU4JYHFYu3MGOcHIYx2eHvt4/9VD/Pj9j3HF75qk5nNrwFHfpRz2frt7Rz0BZDEsKyKexyFeXwGrAOUaB1HOshyQcbfRUCajFNAU1pC2mTBhDetjtAa7EyCNhphkbTwuuTfXODf4CO8CNPdlkymN3BPgk1CR2+sQP//Xv5AhZ3N9IKref2LZyVjmMeNti0/11988xnC/e/e9e3zyM/CZX14+eY8QlDRMQwafrBncIlP4CEdLxuHuMzaQ5hh6EJgHSMk+kBuInzcDtpkBAD+Hpp319qJPz9T/nwRb8MCgrMyk/+wZiE+y3EqZ623sp1oAShYljPO1dL8YHh6tAVR088jwK+Sn282QN5KwBRqrMs/1wVoECJunDNF5//7RhGg+AnYp3IEwobEJILSwhgLviy6ZryRKY43w/v057249bue4jrAVAe23eLi08dhnaAz2F3jimlxvqBfM/3x3coZySWjuCSbr4+HhLOOOO2cYrrLg8Nx17AQwUeX6w/7Ch9khoMa2GcYIKZPzznCLARahZyoUpJDn3cDLGEsXB4W8/7Ri4M6WF26NYQgWNQcbBR9I7B0yjixBMeX/egEkwJ4Qo6A2tVCirLA9Ezx3XAnQ3NZREKIG07bs4v5hiNvwMZbybngXdi3WGryHYJwq5eV0JgAK+MNvP9XUEtguzDGsBENxV4j05kDusCjgndxWXbQ1FkgAhcjiWQrY6SnRNhhJ7/Fkr46C8zCeef9VMSgg4e467lne6QC+hGlRWi3JWIWpj1fvfUQZk57QDte0cAF0v8uePOEdawr8GDcGl9sY7x4eoiawjaE471eAfebHBJb1bZwfegMSx2GNj3jRY6uhH3UT6whLHt9RXySuH7Un9SX+1avBnXl/OpiveoNAYbJfajwuGUhQF86mu/f4TlPLZCKdlg7YOW3rLQelBCnBeNQWx9z2412XqgtWEdskQy1zRJp+xIt8VcFQzjdnDtUOAaHO33y2qBiSdaoCgPqAveW7gKF9MhEBz2cH4Uvc53tK+KmhCV3lfcvaz3O0p4t/n0EoaqAeD2TWTD9OmJZHDQqTfisTWN3G2C3wSq2pAAqp16oF/2tslSptg1Cf8F5kfbXv4jsTNuXd0RpiBosSxQZ34zc9NTaqg1I7JboGCdq8111rnl0CqFicpG6tkBhwiDh8R6CawXYGdQF3UgWDFlGKoC62HjnsQPEjgHmwuPl8rSbOPNPa9ZYuAFIKYKlFxGF5g/+8dilrVNyBhlVlkCT/hbqBc2+o7AmrgBx6oWgaYclyRFBgFE3abxGA1jTRVgS50RDAECeDAPB0l4lNEBoWXqjhShPA+B5pB+DnhMSNvzjviu4xrrByp1uUgLK8I/CHZ8BurZU1PNU1r4Ci7uPrx3MwZ8CegCE51ginSxsr+wniyVbE7XqNP/vf/683fOat1X9bgS9wBd4O7hf40N4+8tsKfF6B/+KP/3CnqHneB4vDZgUoIpxptChkomo4BubxNCJFncnceIFWW9zxOUU+ZSmU3kwkxwL+EZDBNBoJ2m1e46avXqZQAyJZNEYVT3WtfyLyRxiugEmkBsMaBZSBCUUjMU2zMnUAUQpo2F6ZaM3EPK0E1hW2RxOdsrghBqa6xUWmxV7esjnCO9MCq9DDka6pLilm4EdQNGfwTHqRIWliYt8eieawTQmOgEEIWzXlXxSILUU6KeT7EPdliecrqaXn4NMsJWzdxfCjLFAXp/0UQXgAEpCUAQlGVpk8DIuUFPNm3aKHGVk1MeHBNGVT2gDuERgVU9xg0o1LYNlpDAOppPgDbJOMCaS/ANU06MmfALzrBPIActoWIHEXaAH0QUYvQDvOsfPvoo2tBnYYBT3qpdSuALZTK5NiV9LHFL/pkYzV0SF5wqyXInjb43ob4zoQgjUks6hIn1gANwAbfE5pCCv+fl3HY32WKwnbYNkGWTgnpOxbyiBJuQUAxpoAWwm9/cpW1gvsKkkYMBVpJggKAHCAdjmm3xcFe7ES5IQPHWxrPK54vtn8fv43oAkNFYFUAF8wIJFgAaz2K35/AH00FoB1yCPL2Ks2WbbsvIPRIsfIEAbA/VP0e5MsbIt3mnnayRxc4LVX0RiXJBYDPNJIVfquvrt08fwJjzrWP9Osn69DfPjhOS7nx0zQRbZbneLT612bAH1NYZ/VdSzjbEOWPfymVcJXT+9shAQgZM5W0RbZ6ABO8b02PCHALnaCweo4GbEL2EFjwLcCYGe9M6gNloYenwxiAFXL0t9PjyRoKguuytAPAkcE8ZZkUmNlUHOu8Pmc9a7lLmEIwFBEnzTuIUFs9t0Y4zjG9ToZZIV0HUadjCo+Gb9fv8JkHicDlXRmmFYAmAmS8ufw8pMHZzBMpofrsygLnOUFmMqfw13l/YTvIazTPeLh8Zyem8tg+A6fucFLmM9h4BhGyE18fEkAA3AICSLXGuDfRc9J/IznuMOWXmHHLNFeIr75yUU/OLwQsVdo+pARyDX2+jzFPk3KY3n+BKVkMBee2HM89edkvEcRzy9DfPw0x/V6j6/fPxmaB2Ano6dYMuCNixHZpeB1MqlTFJ/Ag+6tRXr8Gj6j3BgJOTJXziBKgCWu0xzf//Ap3r/71sHcy+stnl+vrieYfUqz/83+NycJ+wHaSc71uhvG1J0RkCa4+f7pSYCUn/8Xf/GX8fT43vvq4/MHBwvDLFXTc0kITIZRHQACdwjefAD6ZRF3SWEM8tLaQd9G7sW9ETRmfLAA+MlyTMpTykrTAoCzkVgYDMrDv9fBDOAg+zo9Y6uKkB7Yr7m/ACbqCusJvlNn4CGcM9PNuyraGuZZsrgA01Au6GmK961njmFeerXC4ibokasWYBWxQTls8SpAwnNCys/Qg1TxZICBxzw+dVrQwKYeF5QJeKLDFIOxv0TVpBcloB1AAN7ieJ2yDJCoQekZjnDmh+saP/7wQ/yVv/r7cX6so3sEYFxjOXx427qL2w223Brv3ucgiesGgIlhjLCs74EMkAGcEzrchgyTwkOStxusbQBHwCksBnieLbsTm53PUnrAN0Ll0ieAzy/7FHBW8Mfp4mGpkhLvZCLyPl/i4bEzUIjnyVmHTc9dobqf4RF/H/ntOMWylLFcl7h0gORbzLDk9OpNexT2kNYDql0yAR1pOZJzQohO0gSTFT5qZ5P+r58Z4jDDAQibCr9PgC4G2tgbYHWUoXJ1W8fj+0dD3ab7GMXGu5F7CpU6GzXBQNLZ+V3yb7cMAVzaTJ6n3prue9xfbrG+bnGdBxl9SuQd/nSqW2b8RbdTdNFHOaFKQe6OH/UeP3l6H5fLO0HZksA0bVJOyuKRw/cMcQkaHLa4MrTlS1Y8Q54Nb/UEij97P4NF53sRCBl5O0ORKcrRm8Z3xNIwsOI85nlnSHeJOnr/cqa4I3c3XBLfWF7j1FqHVRVnHWY4gJZ+2oYOMrBIsBUsX29pw+Ly/TRwP6E2WMY4G+zFuworDpQLmX4HKMenJpuAgTH2NrsKEMCvZAsT0MWzZgg11agk0h6L/ZhRYXuUqAGoFYxIpN4GWCSs0Hg9mZZeXSf2Ph7I6ecP2YD7hU9PgCKgPWzy1vfxHq8MnUqC5tIbNQCBCWni/bhOKj9gQXImIFZQr4EjPlV9zDxHBgNTmRYOuGpVSaaoUOLo9YknNiqSORZCwGSRU1eKuCZr9kQ4ag47qQUgHjA45I7njOj6AADOvwCE2YN6OKcnOIQQzqMDSAYtzNNRQB1WUivDqhk1F0oCatvDVgMQXpsM7l4niobNcWZREowoYVA6NAyWGMpibYOipomKQUBFX8HHZv3IdDj8yrknkekv2I2lCoP9zPfjHXDaFxUgLe/RZY+x7XPAe7/bT6gmOS0GYLYz64hib4mXlx89f1tzsf5793CKbRrNnOA7cx+Wj4Qg5v68P9/iH/8f/+cbPvPW6r+twBe4Am8H9wt8aG8f+W0FPq/Af/m3/9Y+niJuyvspvAnOIVkUuIPCAA+5lJGddrx/KGwWQbhtr2WjUhTSQFKImSAMeDeklydNNojBh2FUmnvYlKWvnywVmEZVPBIsQniNycpb7A3NcHqzNV1v4QRQC/4wraVyHHxVKXxhFdGqzoA/tPb881OrPJ9J/VaebYK2/Z7hV7CHYLbQKE0AQ8hV5yjPlX6gFLU1BdhGoTyJAlGsrTcYKgQaID1UiCcTRMCFIhsfOhqkdY77usTLK+t0kcWlcf5SxkaMPEEjqNZIjAf73OZ4vo42aDRJsO1gKz50tTK6ekBuVsdKAw4T7zoGcFTfIO8G3QX0GmQOkgiKLxkFZ7dVTt4nU+OzKbDJ1xs0GXYVEQJlFQ+PSBvnuN8JNVhkRSrFH/hOuz5mAJRgiwz3+buAPcpVK3zJCA4DSDlF1bRKJSkwsT8glKhYxrh/usV12OOOfJSCk2YNIwWlcjSvi03WqYIFVMe5ag1p2BsYgxMxw4d0nz9GUFAVC6y45a78is9pAwQbmeaCBpfPZIIyzTsgzShQt45Yq6U9AMmxsLLqvo71RLORrGoKZsA6sFhtEZWr8bkzTZzNSHACwWIgarPJzpsWEhsJ1TWAHvJ9QAiok81vvXIBcWkY0hKPf5ZWGthowKCokcVL6VLbJmurA4iheZTJQ6E+p3XAqYnrfY+Pn66C1JdLI6MMs0/A7IlgBhh9NPdIp/V1k8IcHYwxAI661MeQJgvQF/YhdhwLISQA2bAqaBa0I6CpAkRGOs/IAiBsi2lrtDhgfZA304itMnxIZ2Y906JAS7oAmE5QxWTs6q78GNYSLU/btrEga4ZtTUIzISQ0OASIVTxHAFCSkgH2AFexEpnieh3jdtviDlsPn7WGOwsfUkIiyhgI0SF07ASDtIiLEvAlroYvnQTZDX9KVWcOiRycZAOWIAggwxEEUm2y7bmDsMdgCABTFrbl06VL1lLmaATznHfvHjx/w4osepAFeFph+ed34by3AEHlKa7bEt9/+hSBFHyP+PanT7Eg45zS+5PjJUcNNxEadOwPbjSfAPY83yku51P89GfvZSQTTvi6TPE832UgDc9jzNsp+od3cSKpfp3i4dyC8SWxTtbeGvM9Q3sAC5ROs+4AEYDdAtc5JDN9fV9lWMJGNhWapn0jfAyIvI6RVa6T6fbLX/wyrrLQVi0bcESMmZ8lwuw7BbYroPWlgIWdHplte47z41nWEAFz/+oX38VHQpdmpJbITdM+gj1Zd83BbEyGk4AmFjHcPPo773HzPcddlQ02DCEZhbDOBY0V2+arCw9R/bgZUjG8ATChKSdYBQAcn2+GFpzZtDrh7CmBJWBJUC7BOt4VMNsAtYcNhvMYXffgUIPf+NTX0bedfxfGNt6//N3pdkul6w6Lb1f6fGr3+Krroz8hGYYhByCDv/XssEgvvo7PxLAL0BLZLvfcEk/v0RWnQfWwFPHpeXAAde4IvUp1R4I43H0MEzih6VvInd2WjYE6DKC47wx7oZqoai0n5m3Uj5JBBYndNe/7x4sWAN7bAlC8a7Ho4OzgSXhN7/MVUGNwmDcpxQZYTbCfl7C2P94LTFgdF3qOOaYAlCgZPk/IuLvTQ5XvnVRK11EANxm3sE1VLVTJEoOhDxjHUJTBLgQ8QEWsdG7DLaqmi08vLwJc/Oa+6uJnv/dNLIflCUMTWGWKnQXceCfls2NNscwp9jG9Jfl+gIx4m6sYAPyH5Z0gFuBsCRtV9i0gNP88ATbeD9RPsKqx2GDASM3ExAV2JDPWEX93GI4moScY7lqXDL4HLYi0Dr2uMdxm36vX8TXacy/oXVNvkIS+3BxodNQPyqUXfY6bpoxL30VFICjPjWEZJ57vKoA2ObDg/kJ5NGEvlI5Pql/yBZu2Bnw3rHncU/r3pq8k0KvhdgxLuI9UOu0OXHeHXyggALcA+NJiJEMtWdBTWvEg7ecZAGAj/Wc8vqYyA2Y8/rH8uZEAKc60TMm0lWBPyWZlvxm+CEjJ3k9/4Snu1g8M6orTog0Dg2CUNLsSf8B57lHec5AWMogJ0HwFoMWX3PkOoDj3BqDgEg0kA+oMOQGDxALeiTWDnx0H2Qzi6/FqZ78wGeGeAr0/vHkdimmFw/lKKwdsJ/Q2pY4r8M29xTZ3spcJHuU9zO/Fcmmquc+xXWijIEBOIkDqURg0YbS0MaSnboMZbqjWGICbRXuOqm9y3ZzHUDOnx7Fs0Q1TrgxXg11qSWSOwSmKnvXFs1ZasUovvgvPeKIOb6hRqOP3KHkORyjpsA/6alMTr+Mec5P2ODJx8UIHpAeKRjXF45QSWsQwj3FTwZYm8AzDKsLGKH739LKmhyB8lWuxKRkCM+wYtDfYJqwvqBtSxXAyDZKhc6XH9xj3mPxsyfoGJPddimVBscRMOCvz7TmtdrjIGV7HVsf1fouvv/kmn+u2ioXrfo+6jpBAe6Ai5rWJf/Anb+FVb53+2wp8iSvwBqx+iU/t7TO/rcCxAn/v3//r+8i01ek9E10AnpTdI1Eqj+TcArZECvkyWIo/g2fXAsCQ7BwKohupxTDARooXSi5og1W8jFNM+2ihAdjn5LfqMrm1ibjAZDPoYZZ9QKHYNb3erkq1afRtqhIobGGulZssVabwFFV8GIBQJvstgSAU1FTuoKFaiSFBZ9pMYFVK8C1o7HxSOm7eEuyVLRtzptbFRlBOGcXUKXuzBZNNSGWE1yvM1JTg4PWE0T7N7Cty3qhl9+QkGcZllbJbQGQaRNlLS8zXIoqZz1nEQjBAnbJLg45m5G5lrMh/8FccYBkSdtRluEEFy2DUr7CYTyaO8jM6pKJ8R+wD8ECDdQDzBkDYZFoAUqRNbZwvydR5vQp9+DwBiLEOgBWLBRrsjx9/uMXX75E604AikBwF6wwFgIXDKh9ecoDzesm1RUy3a7y8vOonBSMWLAJvRlmnakmTVWYDBWOrrOJct7KmNxiBBkNl4jPAA+zNTJEulBMC4si6gKmB96OhKrCeAbqgb8EEY3m32LFSgDms1BuwGTARb7YiKoIwDGFJdiNsixlwekzJHsU4rCdlnic8P9vo1LdlQZxpzukbtxBAc8i56Ce0DsjtJfhLGrMNMd2CkvkjjVZvYQpp9OX5HQEHkfABYuCzdfCzBNNYE5jaP/74YhPzk2/fQymP+7zEx0+vnkcKfoWfNVYX6T+J3Bs/YxqV8tzE5ekcDd6csrnwQAOgze8J2Gv695zNkOFMgEMyMbk/yhjxGZyJ5tj8jFT9MvqQsSs/pn9KtpiMQIPOWGu8iQH5EryvHNyQys3/zX4BpEsvXv5vII9qhylCWFR+Hs46DTHPcyFteiKx/jX24iqrt2vOMk5gWfNvhh3cZhXMRkxAVGxu8difYxiHlBXCIjZwDhCJGUH6a7K/uY/wUqxOBIUgpyQUJQE4JeoHa5h9a1o68P42RH/u4uHpyTtDIAjp654hG9wneAseRy3maoth4Q7Js/V7P/tZfPfzX8X0aTDADxa8HsFHQBWg0R3LFn0AafDWWG43ZZMNQGR/iRMDm4fG/vTj811vTZjroJdtFXHpADUTvIGNDrl2GXXUTmmyFgjSeH/r6ygbSMwoQU24VrCI9KJmLiAoz+ChjpthJEUs9z3mcYsP95e4C7rhDZds1O0I62B4lyDhqqVG23QCjYA4pruR2Hzp41/8q1/EcNvjer3G5dL6GfmBhl1pvZD3M1OM5J3yLBJo1R/QgCB+dzouc685hClqvVd5M372ZiWg6HP8Imcdxp9DliNp3bcMgCBBZ/is4pF8WABg++FAi4GawO2s1yBgGEzLZ5iGnAlsbAhFJCStTfm89x5/Dr++gaR7pNBtBsagHjmt8Yj9A006dwkMYzzLteLJ1PHLGZ/xxjX1rIGzLHOGI16QGu8x3Pe4XQfvfGyZYTtjReIVpw/nohz9VLV6vhL8wr5fBgJcIn7y9VP0fe6D0aBDIBAAUxDJIh7PT/H4eLZm0HuZd6C2HkjnMziGOgIQDjABxhYAGwMbwUQZiQk6+lLHHqRqYtcGQPmKA1nev9rRCGonCMvrKuP18hkKiPPOYujCz6Re4X3E/bBy7la9mxnOvk4oLa5xfb1HuVdxuXSGbVV1nwntvLp51wmiadDtnYnfpYFHyHkN3UnedwmQT70AbFcdPr1YqKiCT7sCwEXYjQwqEoTNOSoX6QnPXPcvfyfvP9iAaR+AryfMdN5zgH9sfd4y3I1Y56RvdPoPM7SFBQ0Hk+dw+EuOqI2kiroO3NdUKtiXMOymhuOd4v3IkBjgjD8PexLG4d4YSMUZJgAP5nnWO9iMcP4ZCsLaPKwz9Jk+bKJ8v8BQHrwneV8x7EtW8Rr7MqkUwvqDC8qRB7kAB8PcYECk2AYq5X3MxiGF3T1ksKKRif48R4Nr7lkUHPmGST96BtKAzxUgphRF7ovcgw7FjuGwuQIGoI1pFXIwnQV9/bQMqiEKcPfMsoRlsfKHa4YvDPtRY+Q54770E8p6hPXMeygthaLIMCwGigxzZmocPve+6evMnqdG0XqIAZcbgKCkvLt5RzJwnWd+H3cpdw6DNUgVU1y3U9wLgO8hzoLnrP8aCyi6YZYJlDfsO1nmnKYc7sG+ZK2SJYp6h/UlK6BRyYS834ArAH0u/XW2rpM/XtWxaOGVHqO8QXKwXmYYJrWH1h6ZuQCgCpDLr8MOxdKCwRe/m/DN9CYSNGcQizUG9+CM1zR38ymzGDTl4O7B05uftU1xXxkI4Huaw0MG6AZoqfopo8ULlW2n3zzAKsQNGKScjSqBVQaTp8rgWtQQvsf1+YcNPDpYKhgkHkGKBJ36GsJ6jQHlTvBWbT3P2WWQd52G+Nm3P/E7Qv5AlYISgQEbQDMKJ/YnwOrf/+/+hzd85q3Tf1uBL3AF3g7uF/jQ3j7y2wp8XoH/9A//bTCmI0CGZj+DO/CyIkyq3DADAKdpkxFYwYhBlkuhCp/nSDfd17jOABf4qS4ZyFKd4nYfjHqCpQhD08krIMnBxFBuHqvBPcpOPzepAC/4ahFYQcFmJHNOtgE2YEeQUAxDLA3fYMWtscx35chNe7axwRuRQpOfSzHdGlYFcHzSJ2w9JsXRAuouTq2ZlK/IYSnZaVDWiwBBvbZRMMk+Cn8+KmEf8GaxI6D8OuGphL/ZNMV1Gm0sYeLBTEj20sFCBeBaaGaS+bBPJJ5g5E8QVETdnmSv2YjgcVWWMRVTjMM9yqWMc42UMtl/SHc3TPjpvKCmKGfLEA2aWybl+PfNSLP1y6QkPybeeO01bXQXAOct7jBUYZzhr2taUSbA7+0uYwi552P7aPHMn8E7loIewF1PztPkmsskOvFzSDunibtp8/Dj66BNBOy0dSzjBsCqVxk+qfy6ZObQUp7bTikWXnZ0K/VnFgdFt7I2E5JkvcjsmCcbZNiW7k9l36serTSDFKA0v3ik0RjSDQCqkPy7Hl6ZDf9pcnySOwDrkMfCtqLrpbgGsDLM4ghaMkQbaTi9Ms0PXln4EFL0wyeATVDwn9m8wkaETURDqyyTM2babzJjUv6aYCTSQc5HR4AOoUwFFgLsIVixhb/zvpJeX8b1E/tjjG+/+Srahz6uwxivL1eBpQyKSragjCeaAoHaKn1xn85RdADau7J1GV17HXUPi4bGP6W+4wBbdBMcYt/pEwzAXTfK0e/3m4w+74suJY3i7wBz+gzTNCCFxzuRJGKeK2wN5L3ZoMERsokG1YMhtOKLh1faHMty1xKg3mGDdsFsh1+wavrHI8pmFMYebOl9e43XiWYjJdb4znoWeKYm2aUXGhzGrVzi6XwxjXwkZUWuXAMAACAASURBVNn9ll20ydwjbLotJgAueDrsKQdSSFEbAV6IJNwp+JLin8hvqes2zm0ZTw9t9JfOpharEL4/kkaaSIBVhjwpGoW9yjyKgBTuPwLtGLRg78HZwZsWqDbZ8agKAB2RHj6Pr37Guuzj3JwNsrhfX4JU5rmu4q/89Nv4puf7bvHpOsX1001Ag8/ddrATk41aNwRp8RwAJ2uDyj6DNunhSEANHq7YSvBMAYXTVw9QjEGO8uXTKTrWkJAW1I8wtWD7TKf48z//S8/uoscx3tlin7/1wE07i9Z1wd4DcPxy7gwu5Ex/+vApvvrmq/jFd9/F/Z5SUZph2GErm1F5akqv8QAG/KapF+RSPMH5xOYC4C/ZVxLitIEQsYxViTprDg5exKi8HI/xZBXrOW4gUHoCAlwgnebyqLEUQKbN59kjXm43mbh8h95gumy0WeOt7Nz/AIiw4C5H4Jrp5jIR0791njKUqijHZOStAGswwdP3PIdLGQLG/oJZSFAf77+uA0BJCfLAcAg2MsMSksXLWqb7PvMziugq/nwGRqZ3J17EydiqHQLUMTFwQDYMCIQFTB3x/ukiSwxgEOBOZrAKgsU9hcritwFiyfs18I07YbqnB/rKuWHICmo8wu5msMLdDrgMc7DyP8XPDZHj3gSQTxN0xhg+S2XQeEce9/ecFjJWN1gkHOAuQPHlchYYujMMPfxNx2mN3/zwMT58eo3b/Z7KmsfHeP/4Lio8PWG8wTJVBjw6hDA0S4CY9whsWwBRZPhYMlBVpSzYoCOGbbwXLBm4c8H9ABXxZC0Mg0QV01EzALo5H8ZTndd8errjPZkA6yFX597DB7VAVg6oyLngDJ8Cz1/2KQE7sOsZLgH88Dvm+6B1DIATypOSMD69CtKeiHOsIoXztRFMl160M+80P0uv5+deACzCME6lkvcDrGkGYig9AJMdQLMvdCCOk4CQhtrpXcx3FUgetXTRn/YIPATM3HdqlPSfFLQ3uAjFEO8F/Do3707AOLYsjL5/A15hkcBVBiCYtQ3M9FgSWOXOTub9EjNqBW1KSgfy1mOyAg9FC/UDlgfcxfseVwMfYZzygNJ/1R/NxYcfrb7nDFCnuMNKXI93MbZLMHwPD1y+q57KsgH4XbuqiEIGLvUL9QUD+lqQ2Non/QrcD9ZG+TczGPOUdwzPlzsCiwuk7jNWItgOMADW1oi3L+xmWLAcvyXBc9UpwvTJkPe9DEMaD+y00Vipd1BETbMWABAd1MBhV1NRB6YVBn+ef9/nNThfKFq25ebAd+WepG4k8I/BEqoeho0n3n/pcbxhC8Q6URPaM2SwE4N1/sGM3yhDFnnU7BuG8Lte+tRb7I1hn60PO9RyXBHc49QSJXL/19gZAqm42OM63KN/gFjBXZq8XBnm1BPu8TyrC0QDBsLcHQxNJExwDzM8xr6CessVFLhFEePQzWBL7hxUX+kjq0WRXuY8r7NM+U+fvo+np6dY6ogLwVv0LcuqbzE1soC2fxXbri3GqYh/8Kf/2xs+89bqv63AF7gCbwf3C3xobx/5bQU+r8B/9h/8TVy3LMCZaBtYBA+RJpKCfJvi3DIVraMTBAPIQWZFQihSlNrQJKr8O5KkaY9pWAlntdj/RNJtA0OqinNJmNGk/59AyjzIPjIYhYLQIhKW5RZPJLs2SCfL+HB9NqldFRMF/Q5ISzBAGTf8qyCq2G0kwGgRrsdlHaMy/vTEAyLGQzZ9Ew9JEsUkhRX+oRSgeHcpT+VPZ/F/KnsZoVXRxoIjX904AcdnlAZ+hgVZ0VDU0daP8fT0Lrr2FP/sX/xF3OeI5xuAEEEAhQAKoCny61gmPT79r4cSDobVjt/hqUkpPB59FN14BpSrQTT4L166hwyTcFI+y+KAiYSES/YNE/0dby1858r05dtHwRdYvBR5sDdlMtaV/oUAFgPAqsV0hnbxVPSTbPa4813HUO7Y0RrSEAPCA8CuNB4wCDMcC29LQ4woLDuYI3fBkI/XKWZAMIrqqYwbk3ylt7NyZBvrA2gBnDsRdkSmT8UEH4wrvXFpBU7TnKxVOHIGBCDHAnsvbICE7CfWBZC8SsYKfFw8AecEQ2ak/3gx0nisa5zLWmA+FaRU89lYCejDAJtgjLHefCaYSrCPbd1snGfXHdl6HTOMRLy+IKUYfgTmAaCWjFwbUSXpsxADoJlBV6JTgDbsqwRFJIvAyMJbl4xg/r5yU6TMd9Pr8a2jmWoJI2qwatjSJ3BDvsaeAgRIz1eZGisDDc4xlKNKEJcGBCsOJWwwY+tkK3JG8fWcCGQDNKoYTMBOn6IVKC7jPiWjBVCq5rvpD8nZS0Y7gBugrn+Mzw/oDmAmO2s1PE8fS/02AbVg24C8JdgHyG/yd4uvry7KshL1DWYuAsDBfgT4JhmZ/g9GWIvkkv0GcznvuuzOSJTH+oLtCGCx6R/J+dEiAjYczSzAf9XE/XXQO3Dm9wD96wENg4lmGsDKhBvXisaS+491rps9fvbNUzz06eE7TGu8XifBYhgn506YRdYmMvVOywb2NOyc/E/l3DJB8+5jSMUe4rtM85zJ6tyzyLnHJV65J2CxOcCKuM/XeJ236AGDrpkK3dddnJve76gXYwu4WsW5v2gH4r0iC47dyef9LeXPfZi+lekJrbc2oI9p5oDBNPW1oADsTJ9dWcWn6wf9jp8e3se4RPzilx/jjvd2anYdXsAAZb8QonauHwWqSE0H2Hs44wnaGbIEsPrNT7+Jn3//nWGJ0zjGPC4mkivXpSmHZwdAhx8utHtBUJB3mN6ZtAzzEsAg4cNkIR1OfA7gPjNWZR1pI5BsQr+/yeyZxP45ERsGL6ANHqmyCDkBAK4y3fc4N43Jznhk0/6nSIK7ANk5YTmE1VTeN9wVvH+xAWCDcf8whKm7ZNTpQ05o3xH+xQ/DB5WPzRABahhWPmV3ipJ9RggS/tj4COLnt8xxUznQxANS7raJh66Ny7mVBZYMZNitOXB0GHAMGxbk2iLRydTEU7OtGZlhryG10n3atwQUoUgGfGCfY9PBOUEunjYqAl1YneCZaQAkEuJ8dtuJIYyQj78bOwO/rsqaZGvKJNStgNEpTErsoGHrJvuc71A6dGR/5dB0Ufafv5f1uMJIned4fc0Ec77rxJ1c8azKOF8IhDs7iESpkYFO2HhwAgC72ee65MqiVNByvJs0pIEd6R3B/ZkBmdQ97COYnbwoUinN+ytD5riDscUBbEdazz42MtDQIQYzSnnco+lDy38rEzxcZhl3AIwME6m72I/61S/UBbxjCFFDAUBtQtpjMv8pSBwcuDsZhCeLFF/fjLLCUx1w9h47bMHtEvuS9/e+T9F1bYzz5JnUa7g6xUjgpcFJTYKofAdVG3x1AOBk31s7MBQoV+sXzhihS+2OP7FOujmg515JjrlsXliFDD94z88F92JaDvCuNMRQQi4gGFNT9t2iQoNazgEb68R7aMskes7XvBP9KXdSYB0vcKx3ygVrFVQfWUuSQwDTmcElEyLrto33NqBsESMsSv0d2DOAjigzYNczHM37EVAOSxTz0rABONaCoQkgI+8gX2DTmIochnHUvL5j0z+agQJLwxCDIYsz1ALWJSB6DpMNSzUElV25xk7gF7JywNSqi/V+S/UVWhTOLE40SozyPYQdArUhP+/EM4OtiqoIYHUYo8fqhfuLexEPHFjDquEw6qi1BpLUix0E78Llar3GcBKFD0oMFDtomaiZqSOwuUJxgv0EPQL3MoNXgw05V1yKnG38mRdu9FSbGRjpmq9x2nqfiVkAFf7V1B/pm8z7v6qbtC4iKwFgdWH/rdFcuvSEnZMxf5tuSXhgssN+xGaDeg2QXaYwZwlyMf+8imHZ4gy7Gq9+z0cSMVAgqPJwQM0OY6BwhIoSasqAFGWOdwk7hnOdYa8Eg57PvQMWFE34+GJ3VJKP4dz8FP/1n/zPb/jMW6v/tgJf4Aq8Hdwv8KG9feS3FfgtsPpHf3OnQbJpEtSL9BOjQF8orvDIXJXVtRAYYXytgEJ1XPC3gu2zzKa3kgz7TOjKdY6uOEd/KuJ1usXeVEqYadoI4aCYoKigkSFB2OamJL02faPwzWw70mFJdC1ld1lew+BYKT4AitKH6A7AOaWsUbbAifRi/JeaGJA0maaOdKyI+97ZpCB7AuBKrz2wZFCFIl6K0RCeeiNhM2V4MIc6ml5Loi4m+KmyFpDdU5vDtsv5+LJUUdeP8Xu/+9No6y3+n3/+T+M2Rvz4cY6BxFsKthPr1id7F4YufxNmBI1TUcgEpPDrTn30VZ/sqVMt2zLmwQRQIAAAbZiZAE8rMnrZJDARjLMVJE82B3I/LBGWmGTIwr6DScJ6ToKvFInd5ax1A16DAFYEz8hGBAgGIKj4fnj98d+Rlaf3GQ0exSyIrZJsPTMz954GCvAMRuo2D/rZXpHUA/jiXYrp/kwjgKSZdFZaYdJdCZKhPa2iarsIvGXLKVpYskcYhaCazDLk6Pl9PgOrSsgJN1hpiRJctkvhs0TEpYeBwHonI3Cm9tekc40C/9eSEDb86+hjUkYIx5cG4hWZOEX+yN8oZPlFReFNjT3HXI/K5M7FWdbV2pax3MaoFwADzgvAavp6kYKrR+pvyVU8k2y8aZKVzNnordFTNFOQYzGA5yjy3boSHH1d7vqowpQAUOU5sh74tg0DgD+Jycj+kM7RjER0DZ6VMGhSImpiNo98QI7M0AIPW8KigNgBK/GlJVCCdGoAklX/WcKSIFwhkaY5gb0FcI1cFsCdppqwDVkuSrEBsrIpBpyVMSvJbtFTFXyyxZ8S6Z2egzSmo2F5NNz8DJpoUp9pipHbDWMy0hzWxBSfPr3KEgIMOQFK9VU84RmMHH0/xQ3Gzv0qq4fhEXOhZSq0A3hHmnmxCeRhRQGrEOYbjNxf/uJ7v/8hJM6QLQCzHdAxsQLuDW+VDb87GGuwuud498C5N7M7trKN4Q6TS3w56maJr54efH4nmH2iK0aDyAy7L2vc9RcGiIKBv8RDX8eD/puwHLEeIMSqFJADiL1NQ7xe8R1NgADJNuw62T/r4FDoXNcCdgbxYVoCOME9fz4rRfXKwTd22uLxm4tA0f31JcN3lPpLZssQGEOHEowpkEEKCGcq97aO8atf/EKFAEORd5fHGIfJJhFmTdMzyMmQI1K7GawxRGAfv37/bGP+/mePBjShCKjqs0AoDB3ulu+uzwLB0537ERl8LQgiJsptpM9vpmbLjleuipUMvp57DCbKJ/IiNnd4MvKceTcAHrOvF5QQxzsj4SaGPIeEmXvVwLRcb/7Vt7VAklbJeKse7xQGE9gz1HgD4ucIK5i7ALkybFKHYPlz6xIwnLPC70rwAMYrXnqsIXuGLYoEFdAIQIChlyAHyucNMD9tThxO1Y1SW+wCh0MyC+DFOeibMr75qo2vv3rIQYK0NQJsuG/K6NrOc09AkkOphBYzlAZWOooAPJSZfxo0U0XX1tG0RWwO3E7KbUlIV6KNJVBZxTDc/c+Hh4coUDyMt7i+sAYnzwdnmGEQVzH2MjIpBVOBk3JABo4P5kcKd8/bfsEmCMUIvo/87zAlYdBBUM+QTQAPwu4+/fga3/3wwTOCumS4TfGAX21TxdO7c1zenf3vPC9YbaIrWBYZiodvpHze3DcAmLDQBPUJbkpLBmXw3GsygAHaM6wLhngH3MQ7sgDQ47Olv6R+xqpW0sMY2lsCxtwOZUqZYcox3CBBnn1nOFrekViqwICmtthGhhUZ9MdeBMDn99+RTG+ASZU2G3ps8xuw5yhhLgIG5mf1d3BPM0jRDgTAh/rlFmXRxwrwBAMfn+g2/X8ZRhBi6JBja+I+3AVHsQlIRizPBrVRXiRWXbz/Dz9k1oChi4C82F6OInjv53AHVQFsXjxSc6jVyKRfYh4ZJPOXrPJySAKwTJ4A9weqJ4gEsP9Yd71vkZGr40/wj8Era6o36hJFlwMY/LpPvHMY0CDdxgZIZ4kmFuyRCqFT7QkIynp5/ajHKO8w3o/UAuVCsGDh8BJQFAAW6yGOOWvjb9IWhOBF5Pdt+n1vr/4uCAFYJQDs44fOPlPxIqP7ZGo883iAZRQ0fCcGKZxBDYhmrG6o7dO+BPYr9lvz/JwqMZjJex0LwC93y4x3LLYj3HEoJU7RqUaJuGFfxXuZwQ7hVfyPAqKL9zfvfGpFbAXwZqX+L9rWUC2UBg5MJfquMUHd3Wbfg/oLV7A613h5fXHvPtTnKAbOc2nwH5Yc1KQo7DIQDKY2uQMQLbA6obZJL1y8xmGPE5pWnRsVanqW79zXZzMjeHcRGGZ4HAtIfTjerIGouZnLEgKIMieKMUZYzlsP7yFKAnt5BFJJqHeqeJ6XePf4GBUWacsW04htwRrtuYp5H2WgU0vjP839n8xg7CDSiuhULPpWDwOhtqlS22KK7tzGNKNcAGyuHTzAZnZwWJziv/3TN2D1rdN/W4EvcQXegNUv8am9fea3FThW4O/97b+xZ/pueisyPcUQniZYn6sNIJHI64h2wSfqFPME+4emqbShFlAwyX7Tt2+eAY26lHYi20LWA8vx3B0N/mE3MFH06NAoXasHHMA3yYJ7OJgglUb7MC8oSGGjwKBM/h8FRhOtBrEJ1shEdUqPz1oyVEhHhRB1swmFRZP5qtgM0DykBHuP2ymTlpN9k4zEviijL3s9oQYM/Yt7FPp3aeyUQSZIuZAIE5q+0KC0cdpuAhgfXtd4uS8xksS+nPQMPTePJndvMLUwsycRluK4jHjQm40auI4OuTQpski+eDZ4p8IIE83AtwoGbTKs+Pz7hIfqkaa6r8lglZRFKBLhQlMqjfR4y59jAYx/WYW0C3uATB/GZF9gElYm4SisqRLJI9VVBk0bhYFLIFNzprWW+MEir8WHV5qiLA2K5/udgIxk22AHQIG/mgYM43CUDTaSBS6lmKCTTlYGDWlZwCBOnzXW3kl/tlgpCdzSn9R1ougv0z+UwhQfXhKHJSeXjc+nR0qG2xVBX3uEUMG6RrNuNqMEYRAGoOrNaFpAQ2SS6JnxPEvJLGyShG9pWmfli4CSyo4BHkok9IM2BzIQYVDA4NGDMxsgA9x43jSwSqg1oUhgvMxANoAgXfXKJYbpHvWp9QzC9LkNAOs0YdmEDDTT2xbv+ovWETCcLo8P0Tdt3BcsKda4dG1Uba03akGoybYZ0rWPsEX5XjAjeNwpXQXkmzIGXJADcGC83fT6otOYlJ6mzE9g9WCkymxxgJBsxgkg0yZ9EtwVcFJ2d/JckbgrO+u4kzgvtKGGP2H6CHBvx5vsWNglMGlksRwBeq/Xm2wlfM6Qs/ddHZe+VoLOvURT/fHTp7jesCmhua5lx11hRdWwSPNmAaySEcMwSfZPFd/94rv4+t03cXq4xI+/+j5tAnR/gM2NdJWtS3MEs7iKE/LBE06ccxDfQsNPGJ+eqsbKr9F2+FimpLlsckAhCxLG92HnMegVmGnWQN1Pj+c4m+Jc+txgh9VdFX1XCSqaQsx6D0u8Pg/xMowy7QXZ9REGxOBOTaap4J9JNLAtGyXbgEmAgf/sn//L+PT8Mfqui6+/eR9P7x68pwFXGbQkszG9DGFKwTwHGISZLHMX9s04xm1c9PUbh9UzBkmM54QvKtau9NOA6cu8xzgMh6XBKfq+id/9g9+J77/7lf6MNPswLGmYkVF+9/LRewkvx08fiaJqoiFA/JQSZn1xYTED7EkqhvG2C1q3TS9DStbtkdYO8wyAHAsVXiaAOPgUQmxDByERSaYk91Gy5hzs8DMPUBWQTXUCElk8ngUnkY/muwb2IPJeGbPrZnNdsn5Iw2H3ef/yf6enH4ORDBDLgEPCfri9U2TCIJG7ivcbDCdUH0AZvJ8AXJNVBrjSNoQ9iXrEeM/mnX+KNQCsr6+/auLpCVsL0udhvSVLFAYi9x8hWsptDwAAiTc3ZAMllQbfsBfUA5pr5D6uWj8Dd4ZetzzDI33cYDDuUwPLjggcPFXvU7Tni8BGCzOfP5Mkx8NOhf2bw6dkjYMxM5Bb41zUsRA0BVOP56gCgPcJzN1auwl+3g8fb/H6elNBcX0ZYrhOBox9/f69nr6Ej9V9FW2PAgDLhQSSAZdPSLplFNbWFjwPB7TSZnd9wRnwESQEuLqQjmPdkj7iqBwMydsjOmTiMrp3vVHF/9yjOVQD1Oc88SwZyKVsnjOcYJs/BAmFtiT5ffX4PfxWBXEnfGPzZwJ4a4nBMIz3MoARfp0yDXN9resIChRkPEKj3HGAhvwq7p5UEJ067vcEr/hLn4MZYaByOU7I6vlnA/t9ib3lgmWAnUNL7fEtetiV+VyxmKDG03KDmwpAn8EFjEN8Og82IPWO9gvYeurvwR7Legd7hhWZNTWG4+LaOxFLHhUt1DsMU9wQ1JzUAIBeadezHYM+f6YgMsPrxcE3igisB3gnMKyB+YlXK8ODSbsoVDhAa13UekVPMRKW6ruKk8nokMEqeyincvo+ayCc4U6ocRhTcH8qO8eGiz1SMOw4/L75/izdAcZrdcQecYiaCg/voaYWYIfhSi0Gy1Vma4HyI4FS/h4WJaivsLcaZuyHsgbQ0miFRc8SUx8NUU6VYbBK8LHOUmnAoI7AQJxEITD4yA3m8tYx/I9BYCHLlS10Zn9iDYDVD+GaTNz3yQGrQHHVS2vAOgv5PsNY3nuoYlCDOGBj6I9ljtIPBlXczXroCFhq31BOR/BmGQMs37ayZ6lhlPp7YNmmRdh8fYkWG7G2d7g9z58cIynr4Iyyj1D0sVfpG8rWLAmATeKpMIzh3V/XjV77lK0Nw50778AMOyQDEHJHgT1T25PC5fvh9fVDVG0V27D4fbGAok6AkLCWZ+95Z8zUFKccMgDoS4jAI3nge5bx3/zZ//KGz7x1+m8r8AWuwNvB/QIf2ttHfluBzyvwH//RX98p4DIcg//c9E4TtkRerSh+iao9Rbm2MplAGWHjNDVN4V2WIoUrxfN3332KE6Aqo2uAAUAc5K5lb+MPQACQpR8TE3NBzDLG6y3OXRH9Q2XjkQxJWHEwphTW+e8LTQ5hHTRmsgQrQUJ8uihKR2TuFKB6JDLJZ7yLP2gRo3LQOk71rI+kPps1zIkypuEeg8EINIkwahdBqguyr8BAHqAW9sJkQaZU0G4ORqliqEy+Ho1+wsk1xvEan8Y02CeAY11IU12jIVgL5uFM+rICXyf657qMDrbZdYzzw1M8PFyiaTOkScAQQS4SvnmwEUWSlvJy0BzST5PZS3OJt9kd+dAG0wffsez5YEyeAINTK+vfxR9Lj1Gly40S4yA0DAZSDzP2c5OQxSpq9c/MiEzGgOGChLvOIDEKemWRmbiMLA7LhuswxDyPPkee2wKbUjBxo4MzQAM2gQnj+jim/I1GUhmbvp80jSEAV4o0CcvLjAA0kuFAc0HgE3t4nePOqtB37rBF2pRnwwAr5hgWAPzSZGSafYpspYU0TTI/khHD+kwF7B6k8rCYkbQBhPF9sUWAjcU/n7IJBz0ldRl2q7LYglgLWT+sM4CIbEWZbHyeOs7I5EispqETsKYg52+RgIx8kub1arNY8D2a1sL8hFxMvHc1Bfx2J325ivddHw99G9fTot8ppfdSwN5bowXUhX1hzsQY13GUxdYBCMsghY2FZJWPTijFSf9kgTImJey7aY6WczmvMp+Q63E3mPYNs6zrMlSKZ0MzSYNgwESGtAjsA8Are6yiPdeywky8p6HHVgELA5guR+AbvsrJSOLnJpiPFQigAJ8L4BI55o+fPsbH15dYZ0J10jsQydyl6eKx72VO/fD8Iqjw8PDoHrze8ZZMaw0GGjQn+Ch6xgxY22O+DR6kAb862DYArl3jXh5vQ1wJZYH5IoWexrBxnxkOUq5x7upMhZcxyQ+GxkmTzx7aouv3ODUAVMf+g/m5LTEwgIHtR0OHTLI9xbuqViILzEH6On8m1inePz1F16PfhC1JkFcRL9dbvCLjvI7Rkny85z5tuN8ADjjTpnjTxCc417U5NGGQBg2X/479yuWxF5yl4RbW8hknECPgjiQf+T0sKj4vATrVKV7GJZ6fp3i+3uIKK1MGbg0cIUisxFy5ahmbQBDhJa2hJ0pmZ/x7YV9for28i+vrqyEg9/kW1+urQCe+sc/XRZY9DGHOGkCxoziTw4+kZcAE/BcLGuUMM/EOtUktuIVysEG76nQK8BObGH4e7CwAIMxictjh6xLLCuXVqRLgPQCQ6djRwJz0xWTIw9r3Z6xEYA9ybDJhHDsHgCmYZcs4R4cEGAuZU+NnKCtAa/xINxm9+BwKygXs8Fqgh6EGzwT7F86Y70a9YBMg5Ew7rsAPXYbWKku2rqt4eKzj8ZEQrD7qYHCXg5S6reO28Fwn5dYV5pEFw7o5w/V8j/L7vXStJzhb87xE31+8s8GR+S7crbz35fCTcVe3MY277KthvOq5a8BjVckgff3hRens+/ePGboo89954G/ZnUKWenFuUZqeSBq6NE+fJL7hhD3OBezcMdbbLT5cR58J+2KbErhsz72sbcK1tINQrpue8I40DBnkLsDzFU/R9IF285ssvnvvVYccOoPI8Ns+QFXl5Xg8sve469vYCYri7xHe4/+G53LlcAGvT72mtQpJz2csALgfBP2x3wE81js9952eoJ/9xAWU8bqetDFRqWL+1eHjqJrFmHbZnzBrGQzpNzkeQZ0HQ5a/WJUwkRMgV8XAsLBNGxtrIhi0XnBFLBMWAae4Agph2XQTu4pFayk8PdknmZaOpQvWDsysuWfHw++T/cLzEQhmsIk9BKziBb9uPM9RKzDMS9WQLFFM6gtAwMl3CGdLsFElDGs0pS/scdcYboSGRbbuFI10UFiwMCHTZkqPTkwqtGJIywKUTBRWPFsrVJ7/4dHK5cJzagtCzmC7LzEMSN8BMHkPpk8xyhpsmzS6WNJTVACZtvuutQAAIABJREFU+g6Al0GodkAMgTQNFnt1ICqzkiufoTEndUubKa5RbGF4l/Fc9CM+/OEF65OlzJDzVDwC70ZFBao3d0R7JhB0j1dUNjInsYXC8qJQEVXsDOSGqLZkb8tRN2RsixJSgSFjDM4yqNS7Qpk/Z4y/m2xj1HGoiQjg8vtDhqC9WIaY5quDDc7IDNP01HgmGTRpOUVgHQPRfXSwy10+TEtQQfKsRaxRJ5UwQVkLfOufBZhhtUOCYEAAKNrvZfSA7wR+aseBHcsYjWFVfdy1l5qi2nkWLYcz1vEuCaMouhxMs+e3Sj/wcRnizp1YnOICAaAEeCWHtEJ4FTuDn31ygEvN6DnuLrEUdTx/+D7m6Rrvv34Xy32Jvkpv5Ofnj3F+uGg31hGYh9WC9xCKJEDsDIvELxi7BPIm/qv//i286q3Tf1uBL3EF3oDVL/GpvX3mtxU4VuCP/+hv7CUyHuU3DJrVsWSytBK0ZC8gtRIQ1TR9j7MsDgAypFOAOkXUbRd/+f/+Kuqqi3OfTBwK08e2iouAHVLqCeqZQNj0Mkbf9Ax6BVqr0xwPHQyy9FYc50GpNp6BsdbRdr1BSBnvSzFP3eyIOpYSL7ZTTHx++RQ0qhTWMBGyACQpHJ8ivy+SOAMFSPWNuI7PcbegKpzC42MIOATISsN1BwDd10OaCPhUxkki0q6NAKFZ0/2ejAkKwSjjNr7Gj0j3KSqlIcAA26NZkx17hf0AELMAktK8rdEBVlBE9ufokI4xndYXE2kdLALSb9O/zam8xD0kTzQpwLu7zS8N2bCP0WxNNBusGopWWBxL+rriJQmIR7cEewBp0gmGDYwmmnnCBPDOwiIC9mea8Mt6sODVXfBgDWaADgUrRSMgRfrNEcwDmxfGXxkDION0l5mEdBfQiwARk6pvQwyw1I4mSj5W0p+UWAK+G7h1/G82rv6KZDMbsiNTAUZSsqDlfR7/nHAIGytgcuX3n6WbhAmsshINA1FNxu/i59PkbrJUYfTCxAVI43wQngHAUJhGXcbD+SLIAvuWJohkZ1ljetrBOK6VpuqDxroo80Sml+EufH49sthvhjbQ7sCUAVTNRGCAJkNcDHuqDJ7AT5bGEI8t5LeAGcjN6Bnfn8+yC+90fAA0riXACHJtjglMr5R2TjC2kRbDeKbQ3/foYHB2MFhSGmlQzcz5FLJW0quUHxYycnP80p5f43J5MHDMo3gAsHyHuuO+2JLZhSXAxL4h9KZJ5jiWE3bIfB/FpzLklRgLPpdx7proHvpMBsbTDtktjJ4jnCVpZLu+na+vV5mKMOzADj68fhIQ68si+haGbAIZMF2Q8AIgsnP0k6TBxAqA9G0ZbvMBXsCaOiTvR9iarF49YAGJzrEshUMEwsOQFspOKQlfKuLd49meTwkx8vxldnjEHztVCQZqwyAwk2z6DGDjz8AO4tmk9P6JH22nXcZ82uOGjHTBf7nXixS7P/GmslF++HwdYh4W99l1GWLnnmtbB2RakhxyYjNPANCRKZ/baNuHKEDguWcEegBIAKBTSgqQ91navIykjqf1wH0cBPhphJ+fn7UUYBjwervG822MTy80+Fg2JHj4+HiJum38O21LyBdhe+mbzP/D7xueX9Ncon94L3sS9jaM4Oun75Qe//w3LzEsgGi7gzp+LqCJLD7D7ACqARsP4NuEqxzQ8DwAiPQRBBhykAOI5BZ0zV1xAFZYxTTssrEBR/CtTmYo/z97JH2n8y5NhiAYAP566Vv9+ITfNnYB4HQwalPJgdwdIJGzwT3BAAPJd8tws4b9X+AKk2AOrEruEBihGaWddgyknM/ArUswfmOYocVKAzs+gUJZa2Dmy+4wBvZy39dxPtfx9eNDfPXuKV7Gwb3NcIukbNi3eFliyQAIDSC2EX4D+ArU7KuWRPDwed9eJwct3J91BRsb8D6ZtQkFcEdzJaa8fj9NUVArKFef4zYsUc7p8QlLGpZ/gmQZ2IIH+2fCo28z3j0Lz7iIrQJgBi9Pf+DbK6FKsG+RfR9gyOFRKntc8DlBIu9KQ6QyUAolho69DiuODanYFyAr33cwF/HELssu7Y4O0Cmvh+MzMwDjeVhm8XMIJJq0duD3o5RgLQkPZAgg6IKtjd7daRXjnmAomnic1jK8V/QGZm9hByNgjMSfPchQborbuMVwH6PVr5N3eb6rDEpkvQhtwh7HYEgmX4CYGVTqO1HWIdYvWDalrStnDisd9qr1WAGwStAPA79kpK41n2uPRuPXQo9qDlWlryrgFF632CUcdgWufaGdS9pKkKKe4KoqI5LdTaAvvF8NX+TcIceXtQeT92B1O+vL7+UgCIDRlMP8DDKoeWfvmcgOePqInzHvUBUlfE95xioiDD09GMooaKht9LE/fF/5T84K4DP3Xr4rJ9caqyjWiUEzP5+BCkx46kfuYsFtvpc+sIdUX6VW+ngX2Ec5YKziNGOLBcudcw7gi4URmZCVFi8p/ac+NC7JOlXLJs4DoDSWDrDsi04LFhRUDPthWBMMO8yoh7Adoq7KaorBNUqjnDROAt18vxayAsxN7ibqQlixSPFdY84a7zDWCg9zlD6aIgUoOjVCZv2lhYXvHlnSgPH33GQHGIpwjvuG+9H6i71Vpn8sQ13sdXh+9A78BoY8j9hu6clMTUYtpTZDqynuimkBSE/wEgtmvHJ5B7CZUQjR19yxQHBzLPHNzx5jnca4P/vw9F/nnTayB5hMTzzXPT7thMGhnSAEEAUFP41QWy8A9wC2YqjKXIQTtl/4uo7pH815gLlb4Ks9CsC+e3qKBj9/LzwedpJKGNTBOXfvqdDD0uEUf/9P/+wNn3nr9N9W4AtcgbeD+wU+tLeP/LYCn1fgP/yjf2cvawBIGKSMi2FrAARiio76iLZxjLIu4o7J+0BZCvDYJMiJRGuACUST3sW//uWvo6p6iy0S6Zt+j/cP+FHhWdTHy7BE8/AoS24ZKfKr2Cr8Pwm+oCgsozZYpApEzM/Ls8UaRSHN5aVuDyZkBtbShCM61ACeZhHPPiokWsoSz04aFfzrKFRhNWJrQCG9GYBDUTTHHEPc404TsVT+fWTKMFZpQpX5KvnMBGNYVLAkJCrhvYVxP0AF3W6BrPcST+eH+P7TD/Fhuse0IvvqsmBCVAW7D27EvMZwB3xLSSlMiY7kX7zsABuqZJvUyl7xcgM849Nm4AkFFg2g34lAivWQlcI0WdOvFCSYf9F8YDdgwzXPMo1gmMLkAbQy+ZrGpsS7s86U8TriXhDig6xQblaC14ZaAXLAqssim2Z0puFn09DoHfJEjfcnmrYMMBuG16i6To83GL0U/13Vxu3Tq36ggBP2uoe8jmdqoJfBDkheYXjCWMBmALkwqdeEuKS3nTEOyqoPcFewnIaL5m0XiOk7AGsKeoBCgBvCdw6vRADPhrXoBJNJQ0f6x64HQuEh4kemXBJAD5C6LOPSnRP4nVaBDgCPrWQPQn7pY9HrEFbdIYWDHUOzWdaCr/YgSntpFujlMmUWdqE6VyAI8UxYPf8fe2/aa9uanmfdox9jNmvt5jTVKk4pNB/CbwGZJiBhCxHTCIj4xk/hQwQYOxLGUSA0X/gViEiAJYeKKyVXnXKds/faa805R9+g637GOs5f2NJ0KXH5nL3XmvMd73jf57mfuwEciQaagn+eSUOmuRg8sIh1mHWoKzWH2p7AluIaB4exSkFOQ09DOPrzD8uibhjN3GS/837XAPGASPj+GhSKlHbeOWT2NI78PzctBU3uGsFeGDTvEmefM8h4YWE1IVM3KMxnxOMRf1AnewOKhwGCm20HlEW6eUJTQmO/g3A0+oRMPRwaA5Ar7F6GL1Mw4A7no0EGAFtYOS8fL3r69KxnfFXpX8deP/3JjyxtRz5OkNTzy0390vn58c9oCrGdOJ2PllKaXU//U+DN2HpQ4p4IpphZvLChZx3yWomlqItehlbttIMHMBIBuYpcx2Oj07ExuzSlYd5yA6fd2LthhFUToX7BlUUPAEON0CsDKmaqpcFmsgwSQAo/OOjHwc7+4u0by+FhMtnfdtnUtfhXhi0D8lwYyGYFZ6uaQ2UpKgx6wDPYZ3WdqagLffnVj9S3vQYGR4D6nMffBz1hI5Hq1g56enrS6Vjp8diYPWmv410izyAFkNsS0HXSbZj19AmfUOxBZgfokbgOa/InP/2xm+Wnj580DMG0Q8ZcpwwH8IGtleLjt2ExMOpwOuvy/Ff68PSdvn2CfY2kddUBRqiZSmERwv43sxZgNQKltYJGhEHALvdN1JOa7uSYYArSEoNTMOxxJJ6BLgA0lBE0wo7S26XhcT44hGq3ZcF6BCALEDbOKu46hhabjg/n8IYcQk5MYA83LgFXAGcAASRhI70/nZAOR4DgihICYAn2GF7PZvGjN+UcgUXOnRRp6QX2BHjxAlaV0pHT0F6TgLncGRHiBm5cEoJW5frxD955GGC25I5s+0bhjjS4n9krEbxhKsLvNB9TVQ3hQVyMwRpFu8FQiQggfCcBiSyXniIsE2aYQT08kwFOobUCWDMkajv1M0xXzp3wF/YcwWzuAB1hoMZTgQUeoBVMPli90/fhTHN8TixzzDbmnCEssf6+EGSdQ+LOcCz8do31EixlH02AJ/54WKMwSOA9AOxE4ssdNbFHbGlhkwID6sFsZnmiBkHVAshmQBn7AMCkaj9n/eQI7OS9hQHK3cy9CfLEoDh8381PNqM/GLo5NQnv2u6XDvOV+ibY7TGIAbTGGx8Qzk5GgE+sl1VKgJUxOBiQiRMS5XOZAWSoT+y/zh3CUNA3OQfP7lscc7b4Lg5zM9Jq9QLvQlpHgDslGsAx7D7u7Q3wzbYQSPDDlihl3wMkMoAAiGTPeaATVj6cd9ztww628ms8ciVYDlk0rEagX9tCMWQE0ORzALwiescyIwa09oS3rzIDS2TW4YFe23IqniGA9qtnbfit77ZD1BQOC+Pfx9qhJAlJhmNYwy+dWQclEbYlI/vPozLlKI9ePWPZm3aw4j+QEQBvY7iZTpP/7MDpUwJSY5dTKsHPFka/rVHC+oo9znci6Mqe6gwhqAsW7FF2MA6fcZjsePKzjwzSEwjHtC9UX9QWfDj7vrqASdSn4ZdO/Y/XOq/ikPGeFyq3wsFnAOh+iqjSmBbZEii8dm0ozlCVu2xdHJho7968tNcxZys/32YtA0GygNj2mthD6QBva4PHnL3MDAnNtJtDaoGVhpaap9TT0DkAtnA9m3pwT52ypUN4+mJXNTPQz5z5QB1sCxeTzyFt0I9g2YMiYXOgK0xR6pDHt5WmvtN8pX5jMj6ZSHHrR439Taf6oLGH4EENEQqm4/HggT+DawapfC3OoIF30n76lZIZm5ZS/XRTUVSuN5ap9WCLISU1CO/c8YgqIPzmCRYz85+aeQ/B8rlAIGiZ6e//0T+84zP3Vv++Ap/hCtxf3M/wod0/8n0FvgdWf+/f3rYChhaMLDzZ8E3C+zASx5kcpyCIGbNg6dOHq87ntxFSAcg0D9qmCJtpmkrffvwQTB6StrtB798d9HBOLe8pi0e9vEwGMx2+sQwOnKGOI8QIdo+n7RSLzPkJJmmfleJRtI6WHR+d5kohFAb/YeMOM4WGj4ZzM+sSSRvemkh+UuGpWZvZMS+tVgpCijzCByjySRJPZxvkw3bA88zcRhpiCA1zSMCQJiHRg1GKhJLmw8nM+F7ROJKoniPRJuSj1zBOehlxqzpaErystwBG7D22We5KYU7oBtgZ9gTIwsy0sZdeYp/VOq8NKlOQzsugCemZw1tSA6tmByxIdlcDZARwRYr8prG0dtVMTOBQe70iP0oBEkNW+QpiYZBPUY/cidAqijXWhmbYadokkFo6TtMH4Fq4wcV2IOysYL2hwgv2A75/GEDmSMpm2rEdQCuQeEaauTPFYa/2k5PMYQIDqsK+ItiB9XIDAmjGZ6C5pHFhjYSXJhI2OtqwYICBiHcjfnp029MA+Bn/3QwtpGdM+r9n+dBDAPxH8EZSBSjKjjZLzrnXsIEAK5HohyWEWwi8ZIdR5/MpGENIfPmO6+awJQ8E6GeQky+0CDCIYJghsaeFghHEHoTlC5MzPAQNSziYorN3H+AEAD9Ma5oq5JYw8vhdBIbMeHnZcxaJ5GQWOACjychIWM32oXl3HE8wo+z5CnDieF5Lj12UIw8eVwdblYDDfAOCKwpYZDCBYD8HY4vfScNo9iISRvbybVBmOwXpdoWhCwuHdzU8fKsjvrmRGmzGM0wb++nx5QHQRkuU+fskhNOGGvQCUDedhd+bWIqOnyhsOKwBAFOQ4eKvC2sngJhci1kdNFCrbmOvj0/f6Xq5mPV2Ls/2abOHH4F9Sed9+PG7Z1sq2COxKnU8nTWPYQlBkvuC/QkMHT4lAIg3CsgWjs+pasSVML/yxbYqhCl1tzZCewjKYHhR5zofcz00NIC52nHQpWuD8e0BCKzQkMfbjcGmzwBRPCv2afy5SLyPwQB72jDTnOpUH1WW4QHs50zzBeA0ha+ig9U22DiDQQ4ANQDLGnuJYQxlgiYD4XXzoDnd/E6teGyOoz58fNGlbfV8edE0M2g7uJE91Km+/urRTFgaREBH243sATKAwHhPM3S7tovGdlAPU5RGGCAcG4Fx0LFpdD4dvd9hpF+6AcW+Gaicr9i93NqL92tVHHXpsH540fMzPtNYxpDiHg0zII0BIljqtmcAMNmTqe3DDfi9uOEFoJr4f17TAEEcrmPfyt3ugJMMGS9n3R7KYg9Hs/gj1opXpJs8ivGdgboDNiq2GKgs8HiGwVmfD27ySRhvh85ANu8JjE2z0wFsRn5/oboBdN8E6T+ZsYtI1S293+em4K4AaAPEAUzePV/tK80dBlPQKVcqbRHDJwtwsp96A1URjlb43Xn35kEH226QSr+z4jyA4sbgTN7sTYqPIqchACMDHQBy3ltY0ATqOEmedBxsC3xdb7rcBt3Gzmyr2uy+GJTBxOPuABRl6ILP6sRNvAwOQ7J3pwExO0+a0W9vX1jTZlEzXGPe5k/kVHLv/XCy8DDTg0AHWk0qlhggO/RntxYADOV98p3D4JITE6wCwNreA+G3jcIjpTYy/43hUu5hDP8c1jg/lzOOOxNwmnOTT0zIIF6SWOJ8/e69va+/+/DBnsOcL/b23IdggGQMsBhSsK24741n8vlMpAxWHoqH8J+Nu5I/ZL9ggEJAUttwzhrYCygRHBj1anXBgDeCQqmZUIxg1cAz8ZHMgImaBLam7TPYv9jh8Du5CwpN2e6nu4PJ4d/sNyfUBDnrHgM7P4Os8h2CNzNIGQAlICFscp4ZZ4NHGlzk/F7qAX6mGeSAr6l6/OT9HQEBpXzC65LPGNLzGGxGwCS/l+FF1AxhG+DwKgN/YXllNQ/TE85rbAv2UCYrNdjxBUAp521gxtzLtmawdQN3OHdtgKxhkgsAi2UAfzv+J0QNwX7M5iFAZd4fBhw8Jzy9HYwqjdQ9y6J57LQ4JRVWOoP+zEPuwRsZWDOYywZ/vUfw6o9gvLRk9J1onANYhU2MmgX/Yc5lAP7OaDcM8tI1/kpdARudmgFLnCXzYH8qJn9HBy5iAzG1rmdmxutJpQYfZSoQ7EGol2eIApgP5eHrjp2QGcyh6qlLAtuocwsHzPa84wXkCVQcm4Fw12jUvBAHAGg3zqbSfQr11cFWNvEslzHVMoSV2ZV9tdef2A1gs8RQLsmCWYznswc+5BBMg+893rt4cxheYkvFZUM43KJ0xHopV0KQaskQsVUNqGngPd7/jy+Dz3gCNbsu1QbZJMfSAZsszt8I5U2WGJ5O62irBMKoRuw6VixD6Fk65WWEoQIscwbRa3QEoOLDj2Iji4Ev6jVGANwnJiLgc2slWuKw2D/8k//ljs/cW/37CnyGK3B/cT/Dh3b/yPcVeF2B/+j3/862FQEMOp0d4MeFIpc/LDeALIoyyqYRIqRSNfYxdHNlaXmimku/xIexs4QPD8Okl94/PHjKSqFTVrWev7uozhvL/HuKjhIAp9HYLmbx5AVFMF6mnZKiUg/iSMGINxP+lc6MovwhTRVwik6iMZMKo36m7xlp52WqAQ9P2EsZ8lsKq1Xj2GpOKe8BsmAwROIznZmLO1WqYbxSQVu+SMEasnSnSeMbmx9d7HjyTyGZzNForUiMT2Z3zNOLpjaYuGl+0rYiyHxxQvM8kmAKQ5gE8PBnm1+ltf8CsGZJWYHfHV6V4VvlgCQz2DDvj8YfhhmABQyRDinrQKO4g8YVnl5I8vke4UkWTXUw1+xZCiCMRLpOHbqRUHjSnGyAWPhj4Z81e6LPZ7LcHQ+xrPazd2iY/UQpygEFYVXQCCdmByKxXRYYfgF4waAknIXiFR/AEd9Kiscx0rndv1oWTnNi1VyAfvh+mkUTjcu2tmaBWRkVSKGZZsjoYGTRLCH5qtZcDA8CeYclRJNPU0XRzr5pVG6lMqRs1WImMqAIVhBMCAjBQv7KAlBgI5Ozb5bTkzc1h9JMLn5uXdSWK78253iU0axhaTE42IkGKXGzGa0tMnf2BuxVqLrROAMgDFmvAdbKSkDbqgr+NWwGQloABmjEttqBUa7ekQnWlb8mfBS3mQDRgLPuP5GSVmaBsO8BrAA5abIdHEGAjaWF9D+FcRckiAAl9lQGsMFXzk0iwWbIQ9mHyM8CEMb/jjUxiwffQAd4ZPbDpBFGWg9oa0gnCMABXGOXkBNqFPJvmlWzyEAQZhJ7awe/IYU8sA9z7EkCJA9PsfA9HvEvRMJekXhfq0fmvsB0LA2sXttndZebhhtgY2G5KcEiKpAU8s8SMzt7Syv5XLvsP2/8XRrOMYCZdVR2hD1Ps4QMO1NrFv6qh+ygQ5MraVK1ZsCQpI7nc6a+hUEVJrt1lehNnel8aNQPvbq5N6DH3jQY7jXi/8e3kz3DpGBWh5cvwCsumBWemGd99/GDJidKg6JkKhMA58zJw5b7jliOhBzdYBxrTuAHrGHTeKKxfDidLdHFL5amnn11PD7q8O6sh4eDLh8+BpNwWGx1ACDUtouGftLDodAXbxrlJDWXEYAV7LlUL5eLmUIcd7A8xxX/SPZmqnaedR0YGhBPjU1LokNV2+OVYMA5SfTp1ql7gdGO33elbl10a1+0XAZ99fYHtlX51F7Vt4OWYdHxjM9lAFOcd5byO6SNIQ3sKFhzsPEQawazDWktryuDLgAYB/VxCM6RWG3pOQxFzg7uCLxGGcpZqhusVsBCzl5Akg6gf4Edm6qsQP7CmoQ3ogFIZHiEp3BW6cD7M84GMhmOABYm+RzKCUvlndtmsDzfGu9d9kA7dru/ML7hqD0CDCU+ZfDdzDiSgWIw1sgNWrNBwwArvwnv5/nmEDCeD+8dZ3Bd1npzfnBoHGA7oB+SagtpkeDiq+zQurANKgmDKTi7K59nx7IKv0zuqz3D8OnDR409adYP9iWu81w5yhEDXjBZ8feMQVegRfxOnlP4vzrMx2oEEs/tgrl74i46PTZ6fP+gb3/9QbfnawyGdxyUxYN4dwPcQF3LoKdCIs8aAP1wB04G4/CL5dlZZi8k5pkKh+JEyjsgFH7bKGRCzr8H7PhMZLgJYEZoDe9d+GWTpM57xHATS59uGPSv/e2/rX/lX/pb+j//n/9L3/zlt1qGzQODgTAbgDFqIWTOZmoCsu22FmZOB0sXFY0D71g9Dw1dGUQOFM/EigbYwY6714C8ORG8Pz9DWMywVvmu1EcAxZx3eH0CxNpSAoB6Q54egxufErCWOedRNhHsiW83QzuCGb03BoNZDvFzANNi+6EJ1nrFT4SDzznAuxl+v74/RvxLw2eZcRcgoNnhxR585ifFwBK/9tbvSHjCZzosIStnwAF1k8ElLE88PgEJGarbcodhJ/7c+7vp8DnXL4SdMQRILecOcXucBRD7+XsMRLGxiVAx1pwrN4YZHmyx+n5PKE9gsxveD8k68nhWFX9k/10Y4lG/YZnALuRPey+iPsJiwJL9wUQA2Im88HVGbUYUIsNS1o47nnu4MgiX4YHLWUQOQJGZtbwtnLU8v0rTQL2DF2ulEYA/ZV+zy2GWs39mpQsDKaPVHjxiNwDoapCPoSf/butMuFiLWktC1czdNBos97BlS1RtpesmVyIMsqjHAnn2+ZJRzyarLgthe3inMoQiHCyCPql5YcVbkcFZTv2Q1R7w0QEQ/pdjRwYIOWaahhg+MrSZp8G2JjqwrpuDQRl8ASZnBT+jNsPU5zL1y86Cp5a+ja33iopG+bIo69vwkK5LjUmmK7W2bmbMQlNn8PnSJqoPsMsntUOiYgbYTjy0QnFATR5MZpgeDP/pcbBDStRSQ+LTT9hagQIr8gAM5sPKR83gYXPYajGwOp5LdVNv0BuGL3Ux7wW1U8lFsY767/70H93xmXurf1+Bz3AF7i/uZ/jQ7h/5vgKvK/B7v//vbWU2aSUIhhYsD79VimKSMy03ZzJO80MFYx85ABYYBIAJyMJIug8gbQIYmXqHQbVPi7766ks1x2DZHQ6lvv3w5CLl1l1dKFTVwWnlbTsaLMGjzZLyAvN/5JlIgwdPwyP0BRYKYBufgyKZorkxcMl/3/Jdjp8ebW0AowHGEN5oTK+XjvAfmktKM7os/szBUu917nRIcqcKAzYiY0oqCmHYJCil9hCQDUCFRFFMEvhP589FAUpD4bTZedDtpVdRn91cEY5B0UpozLzVTkW3ByfBOxOyWWRZIfm1/NoUlEwHAJ39d5G8WpulGmEqdCM0nchs+ayWMBECMtOkviZ/d24yYuIPyAQwhEwSpi9egHjSrTplhaoTMjkk1zSQyI2N3mjbWhX43yUAgBHGQpHKdy4WmLw0JASuwGCEIUMzRAY6oOBov0G+Z7YzYZBLtkuvsWudNLuMNFFYA8A2A9DOzbYwS9YskR2MQuLnoAdaEBLomegjudrMjGHfwJSGDYPU2UEjLzkVAAAgAElEQVQfbpAiSXvBC5CC3HQIHiEBZKS1srdTDSCqFLOAi/ZODeYZDmNlgby4dtPGeneEFySACZX9zOZpDCCrwqM2t2cinRcyRpoKmkAANWRjtKfsR4BdniVF/rrBUoMpHmFgxt7MdoW5KuWsrZO4AUNBSXhfg01CgU+Rzr6rLF9bde07dXgKA5bQSGdpeI3BdoKtuHvMwjoz+OW3OsCkGSmeQ6ZXsdXxGuWnTriukaJLE5fkZvaVgKtW/rN3giXFvqWRRBpL0zfdRnXPN4MzgJ1mr8IkZA8hiabJN2iLNQNnDOwYa/7c3FrmizVGRZBa7P8D32e3OGBgQEOKTYRl2GtvQApgD+Y3AILZOrxj7HpSqsdF3328qbtgY0HDNWtsY0DBMAPmnWWyrGXXaZkBdUpLLI8HQKeztA0eVGAbDftFCV6ADFwiGdthRfgVA8IAdKQE/ORmnCJxT9dZB4DmmncGG4VBNyM/wTqk6bSnr9nQfL/Kz2mAzYflRIWcPN9TngFUXkNsYLEVaupK2AUiv7fn5x5wwmiGde4vARrDEDOrzhYvqAnkoUfG+dbfdHh4573KoON4PDokj2fAsKDFV/cy68OHZzNWv/ji5IYXNtKhOtjSgLPq1l49RJkHZJsAyL2qptaxaDRvuT603f4+JvaEZv3MuMazsyz18bnXr7/9jUrYx32v+owH603Zmurx+MZDmUs3GqA2A/eIr2SA/KRge/8UMUSa8LU2wytCAfEn5UwBqPQ5AnvOAErIhUE26aF9gvPduaTsDOOsbL8z2JNw7jli0TYSmy1ISIe2PNmeh5sSWNhJqoq/Q6OfzSrPteX56lcPtBjSDXA1m8Keh6gPOHMYLsHKPjZnkRtjg5JEahh+cW5jpUwwFNhQMmpMZ6VrbZ/rFpApW3WC5YglwMTdGcF/HQwvzrgFGCTRCOD4WOmLGtnroOPhrYrmqHkbDB4CANu70cFCiZIJYCABh7CUG7Y9a4JdR6SUSx+fLnr6eDFT7d3box7eHHU81gYbnj9efcd7kANkAtBE8A9MdPw6sdAAwEOtQRq5bV1gyoWvK3/v9HDQp48f9PHTi++iQ9EYrEgL7lXz1HS5rOraTdMw2orj7ZtGdcH5iCQ9wpAY+iE/B2TfM3ZieGv7x5C6224RNt3rNbz76sKuS2BHcp7lwcLH5sMMXD8rWHa1wfuqOfisNIjeD8pMN8TYOcAhAOciC5k/Cgn2ZAIk6voHmfWq663H2UXnhnoEBniwl0+nQ/gf8/N4TxkM8F85B+05zNQrzmYrBnzWAqpzfqNo8ahBC+cf9QKwHwoKPI6ZkWODxOcAyGRisUmnimsLACl8MGG4A09+73tr1QvAeahBuF+412ON8COmwgMIZqkBvNkaRbwLNuEEIHUxYtAMViR3AX7UrCOgHDVm3K0wXMMflFqA97v28wPQij1vCyEPa6nVQj1iANBqDt7r8BSlxkOJgjIIKwrWlee/prmH5A7Lsuc9ftPcLVgKwMQkOf6vfXuXpde6DRqSVT1PcuGz5jGI9P2MXyrnE5+fuqy34Tv/MeDpOxV2fuWBN6SAwft6UYG1CGGaDiSDIQxrnAfCvcyQZ1BPzQDQfeFzJtqaCNkrAKFdc6IQA92mPjw6S6CfP2jsex2Kh7A94W5byQwIJU6ZMgg6xNCc+2uJsDxqKeo9hvJeN+5dalrOW1sXUPc3vv+oRS7c9+Pi72BOAxJ+9gU1uJnUqfpt8r1dcc7ge16wfgx1CZXKNPYMiqNWGa6txqHz+amGdcFiDOB5NLibZYUVGi+fnvVwfusQMjzKef7JlZEUdU8E5G3d5Jq7rrE44cSFgRtDBrxgeRWHlUBaziqYxosmSBT4q99u/owGUPEv53tSo6PUq0HjU20tZ0X8DAOv7E+KWBi3aO3SQs/D5gC1dWuV5gdnQKASs7USfs4Llg9MbSJEjjqO3ua//ZM7sHrv9O8r8DmuwB1Y/Ryf2v0z31dgX4Hf/71/c6uQUDkBE/9QGH2AJqml9FzYSE+YntoaACvDKVJbCami2KPEIWkbtkvb3mzA30+trh86vXv/TqdzY6kQ4TTP19beYLAVAPrq6uBmlMbRDB5YI0uigdRRklCdZjpqMLiZeZIbISsUo+EvuuSNEjURDLThA8jIu3QozOl8tmfoCJMW6TYsLRptGlNYOjRn2dFgBdJzp7071XlUlR8sTSQ5HoDPlrKwPl3gU6DTtMFu65WtpYolwC+YZQSODNde58cHF04vT63yIlKJ8VRdlsGeiuYsjjRem6U8ZjNiiO+0X8KJMjM5kGrnJWyTzMwzsywyABa+L+BcSdCsuttgqZmjpSj2SSTfmRjBckMERXCFnFKPJB+w4AQz9gRYRRhReDj51wAQOQCF58WwPWwSLAuERceeAXQxIxZGIUU2YRHIGgEpR80u3KOoppDn39+G1uEz/qH8XQJ/2kGdG+zEgAzMPTPNVhLCA3A3yAGIRuPisA0YDnjD4T9LLxLNykBIE2C4/UuD3QvQRyNZjDtLuaRFjybRjQUNHgU9KDqgKeB0XrnRZtgAUMUeRM7ZdXhDwoQKf1w+V1lk/n+Ana/+swC0/vzrJLI7aJxsFMaTp3F28xPACK0f7E+YWZY5mmSGJUf4Hn//d3hf7YEGmIOnLIEOEZCQl7SlhL60TqgHIKpr2kT2FT8D5gzfKLjeNJdZ8E0cqGOJIAytYQpf3Zo9UZpF2E03SyCP9cnM3XH3wkUqzZ4vCgAR6GkRPANWAEvJ4VagCf4dhItsfh72NOPvsTdyGoxoZhNCrSxVpSmGJRz2Enw3M1m33EAOQRhuPWEk7mndgAlbQuIu4B5PFwZdgDs0TjxhEoUxTIRNSJjTp5ebWhoeWPHYOez7GqC6ONR6ud40mJ2OpUkEGGE3cqrxIq4ilG1odaSR4zsjeWXfM3SiEc4CQD/VtX1debB4vy5OuCash9XnA+LNOdoig7+LrI/gCstTYe+knAkRwNL1s/rbTafzwSxgwO6X55teLs+qDwfbI8CsJDAr5KXBogZUNUPVrJhIqQaggSUdtg/BtgQAXsfOYCkhac0hznc+5xl7Ev47n4vvP0z2Q/343W/1+HBSeap1vdz0ox/8aAenOGdIeh619puGrrVs1vYsWG8ktfp50WVsgwG4GiY3uE0aM+/4x5erPt1mZTaynJU3uS6Xqx7PDwbUL9feHnYMqzgbNzO8Ns0De4mlpaGG4QejJ+wfzATmn4NpMcghoGnsbU0AqAoAYU9XS6wjQMhsrRBRfM/eJJjFfnuvlgzW/sagApY6ZzwgErOvIof1xjAKwD18KwkpZDm5m27cGeeTg3iAoGC2wop9aVt1Q3ilVnVpP0JUJDV7lMGI/QGZGMKK3Z8j5++WR3ggw1LYp4Aalq7D2mPotYfW2Wwg83u+lImObw96gxWAw5VK9UjEuUvyVNdrnH08H86gqRv15lyrPGJVENJz7w3LlVNN3arLrVOeVXr35mzgnSEUg9qWc7RnSAQg/ZrmHRY7DeCjfVJhMed6fPuoYe3V3To/H0BR1hAw/Re//IVOx1rNw0OEF5L0zdnJe2iwQ+p7GMQBaDN44az2eYWphxl1nPsBiLJuMBthY27sGwAZagNgP+6wV8q9QbWwybH/LAw7TlhbgDDIDGCF/cBf4Szl2XO+s4dYB4Li2GsM+rYyzntOBMu6Ce4pcvUjljf4egNaIeUOVUHX43VtHCbAPJ/0i5VDljbbzgT/5ABQAVk5izmHPXK0JJ+9UAabE/sJ7nfORgdbybJnBusAfQDgAFkOOvW0ObywSxQmzBoG5onUT8zgGdaEL2qORytDUjw9rWzg7IN3G7YFrJvPpeCvOtCONaTuY/BDncn7Yfa1PZmxrUgd/uaf4cDGuCvsGOPXH5ZlyPXLkLX4/HOUAOx+huoM0aG68lnse45XOcog1oLfG1Y1Zgbb4JVhLz+bM4G9EOto5RFsRA8GIhTUTHP2hgcQREHhqSl1BIpxtrByhNYxvS7KUHosMDMBJ0mgZ7fBJ6Vm3C2CzKiG/ZzYt5jap7EnLAqTsD/wT2YB8EFOse9ZNKQQDhYVky9d++RjD5Mti9UoGMFSD1L7lfju59hKveyBr4TPST3BmAZ58a8F/AfL82L48/GOhRqIoFTeiUw155xH8fQLYf8DuInPOtRM6o8e9QfHKoG13mYMiVCHhZUNGQz8fcKhCoaODK/xtE/IQwgbkn4lJyH8xFHKca+nkCJAPpXq1Jy8VrY32I1EUJcUh6MHQA7h43f0o2azmwkLBQhN1HBf5JMZ+T4jgDxtr4KVAEPKTfWRIW5YkFwvq377/KR56OyVTcnAecQZRo8B6YQhdNszsM1tk8awzueLvV43DZq9dtmIvy77hIuIO4VQ1bDUshUVzys/uH7cxhe9aQ4eUvel9Id//Kd3fObe6d9X4DNcgfuL+xk+tPtHvq/A6wr8we//GxvNkkNJdm8vmlpCiAxmumiW8oomMXyv2h7gIEASvHxORaGH4zHYLx0G7UiZOvstHk8nHU+NjlmhvJIGgE386c0wlL35KDJsIh/2ZWZz4QFIQwvoMtCQI+kFbCQAaegMPh4r/KYWzQkM0AAnFhprwM8pQJDTw4On3+PQBktvgrkJK9IonE3p8yRSxiluqpTgDJgxN+U5ISn4gcLUIzwixNsWijntfVQ3d+GvutVmFtHoAXJMLWmjhbIqpGvXy6A0O7qopyHgJ7X4hBFyQh1v6SKNzqg6x6MTX82DbrB0AGEIoUFqhyQQQI0QmDykcumIr1amtCnMkjIRA60kTJVdvgn7jqRrHhKsJp7BCHtiWR14hLn/40OpBiYAtSjAEwwIf67NNgzQeNwyWGqIzLEwOIb/rb97WnnybwiLopinxQQdCRrrxepRjA6DG+pIPwV45Pkkuraz5dD8jjMFoj1rSUnPNFiimHrqDwMLGTTgjAX5AEY0X25yYTOlQpDG5zD4DmMMwICmbEQOuQd6OMHZQkr7ZdIElTAssSOA7QXDAxYE0nW8xxpYUgQ4wOqJ4A6A52Ho3FTDWjVLsKr1+PDGjFWYEwAYNGkTzTdMnSlCJgD/zGigsTSjxlQYgwmzbR+CCUfrFhYUsBSDxY1PV/j28hx7Hcvaac9gtnjw4p1JSi6FPxYbBCgACuPRax89J4UgEQ5vO+SDHhXAZmN/jBEWBBjEOsDimQloW1MHNFVIAAupxx5knc3kBJviA6yAXzTslsnu7COaXEAf2D+hTA1pG+w/gzAh0wQgoEm2tNXNGKBRNOVmXdFsJIUwNMCaA8arCWU7sA3wNYzPZlbBRsqTk3JsA/BVBkzIa2VZY9Y8FhlId2/jqqsdGzYH53FWcR4xiAGQY70ixCTV9TaLbDiauROMWJaRBr+AUTU7gC3C1WBoZXFWzlhdTPr6/VudT00EaBlAJDm913WAw8Q5RMAezCZYsEAAYYGBBBvAwb6xWTC1GCJcn2+Wxr9791Zfvv9CX3/1Q3339EG//uY3GpHWJ1KVJWoA7gBkVwYOvBXsKM743v6dzDIIgbpOF7O9gNMI0ELaj4y3HUY9X6/2oH739r2+PL3RoYJlHwxF/G5hkV0vV10urRaeKQYtWakStnNe6nJ7dqNapbWmsbfdzOFw0pAMWmBqprluc+ugDs4qhgCMPcyC8uGS65tvXnT9cDXrMatJHl9UNwcD8C1DmX70oIl3yWoDgM02/AkBxmFbHpoAtnjvDZDhvejQnzVCgzgL7DMZ/477Z89M2tl+4YnIOjkcJhyAd2bYrqAg+dobnGEZwwISyjkTsdkBHIq/WxBu5CefKvU9kevlcjPgV+eErtT+30W+6jKNer5xZ2IhIR3zVEd+v8OF9uCyDEgPeTXDB7z3QF9t1qeR4RpZKwCrluvDqOduwcsUgANv6PAtBcZ4eHvUD7946zO07RYDuyAkBKy07WT/0+CTYy9Q6PFd4/cXEI53HgAB3x4YwO1l0qE+2/fRJy2giymgO6Bqn8YI4gK8Yd28rmbXAg4RnoitRR0ADXYAaaIv3r6ztN6hPWVuwJ6z+KVD+sxdsZpByhMKOXd4hgJKmMzpUMA4dwxK8WRsoskzgvHMiRjBnmaRe0/m4a/Oz+OHmBXN3RNgolUGCUOYPJQf/Lg9vIg6q6DGqFDwJGElxFqZOZ1rJvCP968kTT5S1Nnr5R5kd0Ftg5rAtQrqhtoD0pXBL2AbBZbvE/xHBwOX9uPGPgZQFlDHMuadTcvpZUAQKXalcdzsW3w4+ARwTdJ2neoygHt8VvFSYA0s9WdAwB1GXWCibQycSBzrCeqxqomaJpxGOCNhc+INOS697xVzjgHVOPN3j1j71QIEw1anbkGFANgJa3e/uz3j0WYmuPeT5et7CCVnccmzozagbouhN8+J6E/vOjzBPSThjsfz1KPo8CmfrOUxGJ1vhZmvXFi2S8BjmzfEMwwsKUIZFMGkfOfwYIX8CRjM/4TjOGvNm5ULZ0ze+WIZwxOYkEw8StlHOMeYccuwMuxtMti1u6UQoJuH6gSq2l4A+TxxXRHIRVidfV9RUNlXlOoXBm2vdA2fTp4Bldx67VQYvMcfmO+eW62TYqmlzj+LupYTyvc8IDMPyxmJ1B85CKY2PEipE8kC4LNwf2GRAiMWlYotJeJOYJ2oh7m3GUAyqGWf52YHYxXBO58qn13hhTKr4v4NmxVbH+AdW2KPxdlAiBj+omH3gX1EOob9BVZhs605GNIcQz1CcC0qopk1imBPegmvCDU1nw8GND62ey/hwNdtUH0k54BwL7yF+Z2A8PguJcoO7OubLs+tnn7b+6wgswCwtaU2KR9sDTbdLhpd5ExKh1HJGDUkewTGbnu5Kj81GnlfCCLbYDjzeRMt+DS7wOMZ81JFOB1WUfyMohj1wBmJIi1L9Id//D/e8Zl7q39fgc9wBe4v7mf40O4f+b4Cryvwn/wH//rGVBs0DQZJMHGQfOOtRfI90lj8DDe1VPHI1ik2me7DxhuvOpaZGuLs00zXG7YCDMApmjo1TITrWmeahRKpJQzQYHXR0NUVsiM8q4Zdeo0ManRRb+9IWFwwVPdgCysm+05NmetMQIZTRktLY0MgHV5EMHGQ/CAno7RckW7z7ybYiYmwmkTuNk5IbBuDFkzakZraD0ydmWQ0re6d8FqiVafoty9pgGX4FQJyOpXezSAhN1U0VfSuTreHYYivWGFwAmCMJgK22EyjA6Mho1GB1blYdnSAZYLMaOncFFJxw4qgSdgJuS5ESYLfxknnsnbgC8xjp3HT9Oxp5fR/yOxpGijESHW9jZM9SGENI/ECaDgfCyel8guZjZPYSpAWwKqdqrIAJ7I5U0kxRzFtMJ7iFqCrNIuWZw9wRGN/gM1F4UvRusvqzEAJNb4ZMBFYI926ANgBTmnQLNoDEHJoVvhgWW5rKRytCY0R+zSCqWisYKtuGfxaAHZsLfi7AJb8vdws5gh2jgRcAyz/grdfQUPtBi6sBMJTGEYl70CwBmkw/GfcXAO0BBDoAIssV10XevfunZtRyxaHzk202wKH58DQpTh24kh4FRvsjOdj24J09H4GbMO3FkAjKVfVVWbZqN8N2GgAGemiQ1EasKbZBUR5hjlOwzbCvAWAgjmZa4Mljf1DILlmOuC1RruY2jcPKXLIHO39BngNi8I8GD5RpOwCIK+AygSXmaLGnwgWrZXFNK4MZfAShQHC52LtsW5DcsufBvjguzpyHTk6DEEgjWCMbADfZkzDGgpPOcAJx6ZY4mmHiwCpaW5Nb2YfdOHNaT9jwyoOIeP7AkawT4940ZbBQOTNZoRUYCngIA8Y5BEG0fWDLRpKPJtHAANYbzSsEJQiVbo8FGaOztOky+0W4Ey6qqyPDuV7eb5qbFs9nmCX5k4bLmHdWIk7mw3YttE8IQEFxHZDzsBggt3Ncw2PwKoCRIpUdtaTfQVIeTqezAD9yU9/4ob+n/yT/1uVGX0B/ACOcMY5Z9ngBKxogB3ZiuMGewageR5sOYAdQl3gaSeVRaNxXvTSsY9nNVmhx9PZjautViqYmCEJvt1GjTw7D3Zg8g769OliJhEhPBFUFGB01ZyUHwr95T/7dbxLBlJgffNzFw+W2P/tMOjP/r9f6N3bdw4nNJuZUC6HpKX+bHiGIpcm6ARQxCw5D8n2+8BMd4D6kP2aecoJ5AR3nmkkj5uxa3ARSWaw7WBX+3+cOh9SYcNRtooIpihnks8nh4gB8MQZ4bsGJj+DrB1xsXXK7hcNZsdQi/cTyIvvws9zMEua6ABjNceHdtFzz/BmU12sOnJeFwSYAaVCHaNBt6FBfKeFcJbMTKswM9mlp3zWhBuR9411gAmIbzYgBMy8SHQnbOhv/eynSgqkq7DRgokJyHR96W2nAEjHeYUi5fER0DF8KTl3YZg7spthCW80dwO+uit7GZk03ytY/oAQMLSx3OnGMXxF8aTuCDE72m6ESYKJsGWpr758r8c3R3391Q/0Oz/9HX14edGny4sunz7p5ePHPQl9UY9FDgCYQZBAPSN8K6xkjC1zFntpGPwAHMWfN9jJ8Njg2+qhJ+BnhAzxtQCrw9s0pQ7ivLCHKt6q++BqXHWoDw5m450FfAVcPxxq1UWhqeMsppYISx6rV4pCx1Op8+mg92+/CFbxPOvWwUa/CTto9qQZ1ISEMmBzCBQgG+9gqCdsE8Hn9dEcliQESrLvsMYwoLtPsgFEYVxztgWLdFRhj+1QY/BG8NPZGjB3gzeKmohB96YOexUPrRIdq1JLi3c6AWHhScoFzfDQ8mmsbeadhboD6Jzd2BRQ/7AW2BGh9FjYGwzSsEWxJQr7NcLw7CcLaLrbbmAFxVuJ4onBk1X41Bm+Z0srZfgZs6fCSQSOcvZ7gAJ4yf8OFYfrzT0MNVvIEgiGOuvFWYElDpYzDOUZvNqPkz2bBqDIACsb+flhRWWvWudwUW9lmjaqDHIJGBLAMpU6Bpf+RdQYoP4EkkboH6ChcwbYs2CNtiz565An1p7xKwAv55dDPvcBBOu9YDvgIUacebaEApxt8WdmqBG2OygVbPyAbZYGM6hRD1hBhs9pQNXBCFalicBIvGIpVHmGu1USA0YAYFQbvHaArStydX66sxlg72e2wfD5wPDdIVWoRrBAoeYplM3cu1Xsu5J1Zv8RKoUsH6bx6sAyCA+RF8AgI7MFGOqHjLvWTgv+EPYdz2FdmwUt9RPqIurKyb7pnDNLxVB1swTf1mEMhD3kHHU8N7Z5qvJKg8O7YgjNmUKN+fT8pPaKLVhtyyePkeZOl67z+cq7MOYwYmEYb8pnv1XeX34/XXMlmrPUYCoY+oGAQkBY9iXPApuKsO1XRqk6TGryYwyNTigAa1WsXZrov/5v/vs7PnNv9e8r8BmuwP3F/Qwf2v0j31fgdQX+s//wd7eVRofgAgpGgCmXYEiupBpgx8UoDMswiS/KkxJMsDTo09MHPRxjOkvx8vSxs2fV44HgEfwl8SYsdK7C7ws/PQoyChRrs5F3lzTFYRFAMdoNz9AELQojMd4FH5IvJwav6vpeD01DZJXN5Zm0hzidSToMMxgFs5keZrny8aHHJpt6LAjgC+Sl5V30/4CtzaFSVsFioamjfJyUQztwyYYcHzkvzWCkVONx1Pa3YHXCuHO9R4VEc8b3YroczRyyKdiFHJYIe1gf5PEzQBNeYXUANQQt0R3bOwlGFpLg4RYMMCfV0tJUWnZvSdhusL8AfZFzvTmd/PlpLGDmmK1joGDRPPQGNvp21jwsutovL1iXPHOKeAJ3mhJJGs0YwFaldWdVWfqUws4dVayNKuRaeXjDrpatUmBS0AGWjQZOKXIb2FopgULRuGAZQBOBfy9dCZ6WhM3geYmkGAYDXmMBlCWazfxDfBX+mTxMNx7bzjx2+m4wCBPk9gtNNGzaaMQonM0Epj9GZod0iy9I47QHfMG4pZgF3F5nAlUAx/FhTM1IQc6ZwGDlzywh44T1lGLdwBoA6ALklBFYcqxzPT6elFfYI+BT2drTEosAGJ+wAx0q4Q49cYLutESwGDYJgMHeN2aYpTpgSYC3aEPAGOLcsDR4DV2jYWUvD8OkZYHhDWMV1gRNEayePS0+y12IGwCxzQFyfELDRqc9w17hXaUFwzsTH2Gkd7wzAL+nIje7BdATFrF9YGGVrUioA5gKEAk/sInjwIF2MMx43F1HowtrD3pTos1S+FVTEay9MLCQ6jRXxV8uMy1FfHZ7+r76rfJ8ePf5XjSnhAO56YUFyu+4qagrS1GDG7oHizgYRKpojqpKKzZ0NK0AzU6TBvyrVZa1JoPhnb83npFI4fEtJfwDeT8S4f4TjHBk52yuGGYADAJUM/DA33ZZkPFOXl+AskjZBijP9FDj2QrLCMB/Vfsy6nmEvRoWCEghp3FSTyAI7HPWpo7APTYI5wNACsCyA4AWAp2uenzz3j7LcXat9j5kzY9NZf84HKtfmesWIayrpcYRshKAMkwxnA1OeWa7Fl69bp71cml1rBvVdWkAwu4Bkt69faOhH/Xzv/jnOn/93l7Dbx9O+vT0yaw3hgpDHwE3hORFgNtBp3dn3a6Ary+2B9lgGvFsa/ylKzP3fvvhSR9fer356o2OxdHv2qW76gN+3YBy06xhoslFETHahuKId2/eeIBnYM083Z2pZ/8NZLfg+ZtZhPbBBvyHQYVFgBnsQFVYcwTAZEDAw48IC2GNYJL585oiHTJXDhvY0PxdhnA+DJGi2984ZMUoLbBqsFw8SXU8HXxX3VqA9UmnQ6UyX832AiDul82sUQAlGOhcpwf7DIbNA4FtvAd8RhiVAG6xq2N4AlAI+xa7CxYQJh+DFtsmWJYdyel8BgKdAOt+9jd/YvCT84TdB3O6J4il22yHwugH2enjudHDkSCyCLMEoDfDs0AyC4OdgQdQwhAKjqX08K6uCGxiH4dHt/1AGc2niL8AACAASURBVFgugBwMOPDPjMRrzvZuwF+60ulc6nQodajO+u63H/X//vmfG6T54osv9MN3X+ix3EO5HDbGaxD3hpnv/j93r0eGMMBVvJOMgWyHBOzK/Q5rmfcbkD/8llFoOHDNQB+DWUDKSdnuLUn9AkOUv8fZhN3Am4e3mtJMHe/AukT9wVla1Sq5uwC+qFlgatt3N1VZpzo/nPxOZgBCFcPcRWM/20PcbM0McC0YnOwlAE9HJdmqJJAXf5fA9wNA59uaQR0gco4frr+vedo+o5E1535+oZYAsQES48zCkgPAO/ZVZp/gHAsP7p+0sOVIhl+/gWL+6uo7l0GuXbDN6oTdWGncCoczoQzx0AtLG4a13E0ZtkOdE9P5/ITxWN1h6f7OMt5HeYDOMNcZCDD0MJKXZrqNo0OofJ/aXil8trFiYmjqoB/WhOGDVS7Y1owefHoo7aBH7gv8MWNY4fsa6yT+43TGUJdwX1OSUC32sHcJEEJJYmuOzWdDBDEGE35aCYIMIJqgOf4yYDN1AUxUfpIBQEvlZc9jmIo8B4BQhgAjVkemqiPrD/DQ9aaZ2AzgE5V1hMwqw7M85PsAipQXJcNvy24Ir6S6wrqAUETO5mDobga4CbMK336bNcBiNfO+0TQmtmkAoKYGKkD6GHpBQkBJtauJbBmBR653TQC4fg8ZiOLBygCbIeP+fDfULwDMM+ds7rsXj1WGqEwWtpTBGQGCiToGVzBZ+d+oFOZM27jqZexsF3NCdYRSA9a77RGCPHzrRz23nUFSwnvzdVDDQO90VDHCLG+0luEbuw7j91ZQ1ADmJi/8M/67pw36+FcvrrUIv2oOJw8JbpfOpAGGfewbW6Tls60gDmlm1cEVJQODZILm2F70BB7srTomhf3ulwOgLOcTjNoIVuN89LB/H76bMa9NTXY08JqVif7+H/2DOz5zb/XvK/AZrsD9xf0MH9r9I99X4HUF/os/+HdMkEJ671Zh9whrCWHoN72xhAYJ6aJhK7V1NHCF06bxPmKyD0WNohoJPLLSqVt0oPNrFstpkR+daEQ1mw0HkEujYr+lMVgU/DvL2wl4mi8x1cVw3sXxnkycEXwy2MuJAJmKOnpINNJ4WRrNvx/VI72eZh3qo0FPir1tGNyQ3raLtB5U5Wcd68LsOsJmaF4Alw19OnUbtkGwMKPYjgADZGM4aZktOtwCnDW7hUISRgoTcUAjPnOAwSR/gpJR464bMr1ggzjQiiK4TJ0S7wKV5PHsYOn5SPI7NX2WuwmZB5gkgDEEzCzq+5tZr3Q9FOjvzrX6a+umjGAbewsCKgwwjAZLBZHMAjwzb7c6jUTWgUCcUUVdRMO3hyGNyCORPlF80wSSAuuiO1OFvN6+qQGYE3SBv2rYyVFsA3RGuJUDoXZGo303XajTJI5mz9jqgAZmJPQM+R2+VjAgcg0F4ER4yzLfd6gURbdxW0BIgOBIigZAhvFK0wjLw+FVZinSCCOZivRZB1I4aEYu3glQsAQeIBLmIrUtgWQwbNjzTqgOVsbE56QJNjNZkTZL8BJwFz6geaZTWenxdLJkEIDFvnX0N4BAw6xPHz+pxpPY3pk0L+AMeMySZgugC1CDn2aA8wcaM3z08vCqY2/Q85I8zXcn9IxCnJ6snzZ17eQmySwUAtUc2LAqq2n68TSlATIabbCb9YjxwRpyXRK0+0HrAGscIC7k6A1y3DLT8eFkAIl1punld5DqDvPXzpAgX/PiHBZk6JaLJok6rAkGAOWw7WB8g6coQDjNW1hM4J8LcyuzRxrp3awBrEyD80B07PdXT1jWA+m45bY0dLBeOdBgR9HQDpYEgzWwnwxCG8za07rdcPL9g11r3a61jqOSeQiri4IhTLkHb5Aq7LgbaQhvPvwwHRhHc1ngzRZDnn4E1CC8ZjWYi3yPPeHgqUxqchokgJTagBb/vBsjXIemGgCGs4jnBKPNIC/+ioDJhLaYARVS0AbmEandbHhbFgxmO5npAquVM5vQD6Sz2WZpbbHh7Rk2C2br8V2w5YAtlq4O1sJPFfCSJhbpc1KHHPZ2Y6/iYWqenL58/1YfPn3SX/zlb/T45TtdPn20By1M1vJwUNvjkV37fUwWJKnspUaHN4RbpfrVN7/Vy7X1Z4btRhf9WJ90qHfGYHJQWtSaSTIXf/6X6i7POja1/bF5h4YRgHj23z8R1LYHJ9mKZUBiDxsJn9AICeF50JTbhkUoKRgOYDXBe8WdtHPzDAiF/zLvjXN4OIM482xpYX8XD5aQfgLcACqA3/ro2GB8bep4fnt4FAMwQGODPpylFfJq5Nicy7OaGkAhBihO88ZCp2eINqtukMFOXkOuN86GqkSGXZt92s3w9bkTc3sVwuQ2AAugZrAHkAw2eKHU/2z3gMZmhaAXQOJh0M9+5ye+R7pp0ristmlgAGayLz+D85B3M990PhpGVk8BwLvIO83ZgF80cldAgWVSXlUeNhDGjbchcldsEQwE40HD2qVFsAB5Nj6feXmZu+L1e7bkv31+1svTs/0w6/NBb96/93nIueA7k++F9YoHHrB2I6iNJ0pNAdjFc7LpgNn/AYLxWXwQwTrlXPY1yfkVAXMeJO0y/dgRDDYiWJMzm+GrgW3uFN49QGmDSgDJeDvv9Y4VHjuAD7ACO5O7c1rVd52++PJLg6N4c8NwB3dmOMfz4oC2YzXfbR8aca7FoDTC7nbyo/epvyL3LiCjPeVhDwO+h/VF/J0AVs0qDOmN70uGc9xTfFPsBajneD8YkALgrMOgj1OvI4CUbRY8L42QSXxrp8zDDYOe9iflXiDwKHfNwfOmJmIfSQd7wKcJ9gvEt5VaJoYx1JYxfGZbcMbznqD+4Tvw/7GW7BkzUfHC5gzm78L6H3vf71D8OEftPR9eAsbcYT52M2MCBnwx4oNxzrACVQaBXPwsal28a1k7LnRAcIA23t94ljBWw34FyK0fV4NyplwCoCbUb9SKXOQMa23urDQr1V9uerleNI48C6w0GFBvHsqh9DnXJwNq7HEG2Qwu8UqmRpgLWKn4a4UtD3UA3+N0OLv+3fRiNc1ErZaVrlm4I0dYsThizaXPDmyYlgSFRhrDT6yMOBO4M/bQWhjwtq8e9wEu58E+ZHYtzO9gsMCQ1sA0VXHUZrYt2VVG3FuvjsCcnfmh9GdEHUBIWdzjUTcSWonCgD2EyoogLFj/FfXtEoMM7y0HVW5KRs6s0YzTR1Qj/Wh/aWpSAkRhPaN6a/vB5AHqvwYP/ZKaA3Yzfu7IMDiK+93vNcLBuFBTQFoP/gFDM023Tu2lVwkzA8sp7tdFtsXxYMekAgZGvfq505af1NQHn0v9COGB4F0GTuE5iw0PwzXq0Cw7aSWBktDbufXbDgObIMgA4GMY0w29VTUAy7aKykf9D//4/7jjM/dW/74Cn+EK3F/cz/Ch3T/yfQVeV+Dv/cG/BZxnRgTNvH2lqkIfL60lNV8/vvUUtrfytdDWz04qhlFJaI6bCpg9yHiRXhJcAyuuXrWVFHkAMrXOWa0sxZIdf6LCqbkAGhEcQOExW945JxQQtqF3ciikKLoEwD6CrJjowxI9nPE7mpRMmYaEkthxQWrHVjd8n+bU01t4HIAjDmFZZ3VqlW5nHYqjSszoaRDxLaXJtQIXtlkfkjNAgezofpqUTVLoqeHGJH7nPN6UGYwAkIuQIgpZAiLmdtK7d29cyOMfSiOCv16yEXaFNBK2LF0I4RK5g6lGNxmp6pmJea6B5hOPrTzzdxrnwQxiM2bSaBjGnrKVII5UFb5iTo0uVdC52ktrVX+9aO4mJTC4kFiOnZNpo18qdXsZ3KBuRapDWTnICh+rYSX1fFIyA8DQiFJYAiSTgkoRTJFHFwboSQMcPpSvDTwFOXYElp3v4S8kz5plYnYG7MnFjNkBvHSe1V0nP2u8BZFQzmaBZkphnhGcALPFEs1ZU463LWsbQHVI1gG18CSLgAuAQTOwdgmnU+NDqW4WQUZoEf8Hz8lgXaHcTCC8MoNpBQPDjCUa8wzwctqViaT0wv6AFZs6CZm9UpeNmqax1LvaAArw9IXZW7jIJ3zl0BzM+qRJo2nn83/34aMbI4rxJsVfsdTK79pm5WUwOwAXAc+o+6uyNqu0SxgmTJa+933IojWFRydsq3yC1Qnrm+aP94jGGlbQrHzNDWACiALU8IwBSPEKnZGGwprJAjStkBTmmQ6noz8Ly2P0QJmuYzSCllWPNLSJrT8seccTjUHF3vj3/aoe9hWgP+DgAkBlFDLIZQxdaO6Q8hWF2cuwPZ1u771XeqiSMQwyfZegKhhvIImLE7UtD7RXAPx0QC/kuNhX0BS+MpAAn/YUa4MmvEkMT2CqEfoWvq5hQwG4GFJrh26ZbQOoHN6ZI8wsmlvAf8Asmqys0rDLfOusihA+vA/nSJt387SHolSnxqwVh+aMi9pb54BAfNxmbCQc4rPq+bsP6roXffWD914PbAT47jDNHZwGowlmIv5146qh7aKZdRgejHtA+kgW53kAWADwAczYy9CDDvbG6v13ILgMIGkIEEcV5ylemKs+PRFUCBCDlB0lwqLvnvGMbfXmeFCTZfaUZWD281/8Ul+8+1rnQ61kYXgA0wt2PmuV6runT/rth2fl9cn2C223KV0y/fRHj2oa0p7faloydZMcZPXrX/1Sf/OnX/re+u75yWuONcKtHUPCv+DDualq9lCqqfe7QQPLO2GJfxr3F0mGvIfI7QELkYGmsMfBT+zFClOLtyl8NG0JgG2E7Uo4RoJlZDl0AQuOc0nKkXk74Vv2th0ACh0qGL6TnFF1jtx/D2hDHYAElfRr3nFHmTP0A4xc1d8GPX/8pB//4Gt/nvD5BoQB3ERd0niA18FwdrhjqZQBkkG/IjwS9z3MecV+0zAbPGGgCdgLsAr7eexa/Y2/8WM36zzXjuAavo9ZZIkHCIT3XPtBA8/73dlBSzC8DD57/pZZLu/zkwEelgJWEmMDwQAFP0bEKbCvcg8LAZRCbs8ZEoNHLHcAMQ4Pb+zx+8u/+Of67a++0el41OlN44CbzJ7JqA1gSXJNBSvuFTgEKAuG4qb379553/froIFzzsz5uAPwVGc97WzBi54WZoY6Jx4FhIF1hmphZxIhVgyuIuTM5+W0arQ3/KTry03fPn3U6VDr/bu3thXB8xTfYZh0nm/x2XOUGKv9ze10ixLCmGH4UbIGZl/CssVmyEF27OWQIZtx7Z8XdhUwsW35sttXGIS1L0Lsf/Yh7G7OU9cBlr/z7wB44x4nfdzQFncO1i7Y2lDrMchkUGm7jEU93u9l+GkTrhUsTfYcSoWoQdiDwYIFr0I5EVZM3i8Ou+Scrf3vtHTeB9izcNfDc3y913lxOO+wiQBw50yLdz3WgnIS2yGG4ZwJ1HScn73T2LEPoVaF9R2sZtQyK7ZUvLPUtQB7DqBijMvnYijApRHBUDCOYa0TnslDd06cffUZBmQe+r+qK1qGjT2VUa4N0KtEtYB/J+8zQ+0+9gnvxaVVO3a6dWHhAMOaYD8PGDNsalDdxN0fCiGEXtwjqWaCwQCD8V0dJ9enVVqpTksNMD3TW6h8fD7h7xv3HOn0fM9CtX2gW4A66hSGdewv9oTFEdQBjG5rJGI+40Zsw72uBJJtKlEl2aaB+8dGP2GhhBWU/bSwfwq26Z59tjM+w/ecASzhsNyp/D3uK9aVmtDvN/7NDB/xIaaK4UyzRVdYN9iDlTtsJYcgmM6jJvtJr0PYCEG4mNmPhPmNXdTytiuRzoCZ1Ip1yOjtqmErCwBsFFSNgdiywc7GvGo/V74/9l1Bls485Guxt3IyaGLFHcPntrtoweJMg8r8wQoA1ViwUKcePXA29WSZXReWZW5GuP8pIcGAsMNHv788E+4U6g3XcQwQ2IMN9Uxh+5RtedEf/fH/dsdn7q3+fQU+wxW4v7if4UO7f+T7Cvw1Y/V3NzNqBuRCYSgKE8B8PifCUhxxn0f4EYAIjfbhUDkUhrIZOZw7VabxSelmUjX+fYO2iUKnUJMhsUW2CKMrpC/+c0iHpvBWmgy2zk4qxY8U5orlRYQ1mPAQKc9IhGHM2sAdlh4Nq5tVGB47SLjmBkUBPigqkYYDFMIaynXQQ31QHiZr4ZnKglDdA2w58IkOgIJ9lzdtvYNmCFSh2eoJfpk7g75ZQuHTB3ckTR3OkC6Lga95IUWegACYoACDvZalsjy9hZ20JnpzOqisgWYLs2eLuXVa8LAU9ixjUt4tpKzT2AXDjP5jm3ZWBub7BYwcWCa5gQ6z3Ci2nRbaa+4ojGEQwQhrv3+efD4kyBtsJErnvFIF+FLhtQlzbjQ7AdaFQ1pgjxDtUaz2bIPtZb6fH//uXrezngHa3NhTkPOMkslMXwpYmKoAFqU9rzb13aat3zR3o73s2Et5nSspeLYhlWSPWZhoViFyuNksOwJMHDRiOWQ0vQ4iomYGG6UA7yezkfDqpZK2rQJ/nsRo2m8ALEvFYUoEw8mStQ2mQgRI2ZoCP1b+HkOBPcyhQT4LG84xwGsENjiZnURuin4C1mCYFcHAmglTaFzsM0wATFnHVLdbr9v04kaiWQ6qkZzP5otG4izM0i3zniAwKCnw2Ct03W4GQq3smyTSbu0nt0Z6dGmZZDikIvum0Lcn4MZgIlHpcKNIDwc0MQMZ6Sl7giQ0hz+tBroIuShKmrPwfoRxynnAq2yuJ43sBAsuNfibW+q4Jxnv7KqxIxAnQqGCMQYbDIE6LCfOkGCzWAJqVgjMDJiZkajO8y1hQeNPZ4uARHWC7cfO5iWkgzAi3oE0c1ib2e/8NoAqwlw4OqbBTaAZ3DB011IPD/io8V4CkBAEBKMuAm5gP7EnDFLCSGSfspdh4hu7hJIOGBssa4YkfDrk19dLbyYhHWEykmhN6n2w1ABDc55BTpI5bKFChyOM51TffPutrk8vwcCCvQjTjMZtGZQjx7e8N3P6MJ5yPGSAHYYxtgmw9JzmcwcVs2Dg866UZnUHkO2zoyzMKoT9gjetzVhY34aQQFhNhSDdjWuvD880inE3cFXA5HJDnp09dMIqA49ewDaYaZ9eLjrVBz2cYuAQ3qbI9cMeAUnp863T+c17/dmf/1zXW3gYluWir94/6us3P7bJ3nefnvV8vanvLnrz2FhC/2f/9Odm8QNyeCAwwWhCVrz5LOSRsZfxkLQrt32DQ4bMPiqxVyEkjH9ub1bsLWKAAxjndOgcRtSrFHlnrNq/JULIPGGw3NyoXoBfpjSG1Qr2MT439sgnzgiSwhkYMMjyvQtIXlcGTziNYOPn2aZTDQtyMdiMLP/todxDsHYpcrmpqLHWYWjAuY9fOmAYwU7B3OcdDck5g4GQSzMUw44DKwDvb95P7EHM7pPevnv0WePgOixyQI24Gc2o5yzJ9Hztbc0DG/oMk5bnafsJGwV4TX02LAxzsFGZ/B5Xh9IAI5CZfXQAsHZLEztMzHFvI623jHmTPj4/63K96Mv379QUhF4COhiesxS8yA5WSSC/pSahOWGow3kFaMZZxb1jDipgZFVoGAbvGdvJcFYQMJVtZgDnGcMOBiQBDnGn5AyPQDbMzmOIF0x1g7IGegDSOe/jv49tHyw3gGzec6TNTeO1BxjxII+9C0sTn3mHbMFujFg0gHXOrFc5ccV3dpAhw84AlRyaZVkyQ02OGAA/gHAAl7CJ8TLvLFcrGRxSGHvSphHbENYx3O7sez7z/uexjcBHPVLrCYqKPe9lQMZu/9EYrHm25IEU74uNNPwe8n1X2HRmdDMQYvwJjRbv+PC95+w3oz3G4QZ9DezuPrnsUdQBRuZm9jn3G/VIsB15iAy28f9n7alOw0QaUDXuMqxb1nQw+xkQkKEexYsHi0jzHSDKfsciJzxaqWEpGyADMAHnZ9hyCRUPn9MhfuHRjXLBI6h1VjtS54QNQU6iO2UKLG5qih77nVEd6hrqiyF8Z6nH+M4A7QYgXT/h4xv3vz3HbegMs3O/b/kUDgKI9xTLCmxQOMzYA8p6KyMclsfdtL+T60zFxzlTiVIUH2Jqu5VaL01UwjD3FJGzadKaVB46zNzVC/kLBEbF+c3uw0aCysnLzr3J8Mw+1qtreuqNlbwG7C8A/K3iiHOAc7DgrnGQV6hNGIjH6CoCu3g+Vk35P+EVa299+6/H+cGQK8fPFNYyVf3EkDTslnyGkYiWJrp2tyAEmEWNX3DtuxX1GEGCrjWxbsJzHO40d/VW2O7J5u52moq+qWj2vAnAag/QRtdA+IFntgjDmqLXrb/q3MBar3RbRr8zsGPHFWVHFcxnAF5sIhiCYmEwtuq6Pixp2H9Z2DIxuKVWZQja3nrfzVjs0K9Qo0FQ+Yf/4H++4zP3Vv++Ap/hCtxf3M/wod0/8n0FXlfgP/+7v2th9fXWBTumLvRyu6ky8EOBOmnpZh3yo43iScGkSWkaQI/XtOyQt1HYlRlNHwwMihyknfhyUUzRRIev6TSuqutTVPr2B1t0hZHJJH7bCAHVQvEJg8wSL+u9XNzjbQqDIibaGO3DzqLQi2AbZNd4/VluWB4t0aeww0epm0loJxSl1qk8hU8eRf0eMOVEc6bflOSWeIfnHNN2knexLdwAjmn8tknXPphSVX7SvHUB+JWlgRRkxDDTxpmGjOIRM3uYTJOZB/hnPneDC6rHphGBvmvSaGhpdK4GH9IUFlCAHkg7YX5g52gWpuVRAcYl1aKiWVRMSIGCSUVbAb6W0KTDNjKwSkMGm6UzsIvYDpy6v0Zzw7Mq8ZzCizVdtSBH4yf1cjK42Y9rrgPhNk5ZB9Sm2eAzhgze/mv2V7Mw38DMOsKcouHin0SYCkxfvOGKSmaKARrAqt06vikAaGkWTI5n2zoaWDIGt/BcsEIAWIWth6w0j9Rt9qCl6ICHMFhgw/GdAWN5ZtgrBGvpYGuATWMGOyc85yjUnXSOBgt2E6wAJHCwKPyWAFRFo4Gs0snFgHorAU2EVFBgBwsyq0rBQhz63kwhAsBO/Bk3mnh5RqK3A0V2OR57c8lGLemgZIBVExJxPFBhlCEnqxwuQX+XaC1I6010XVuzxNdh/Z4tyneNYAlANuTogBqvQCTMFRhko4ZudjAW7yzfzU0jDYphkWAuYY9RVTTFudKG9G3QW/ZZ7fR6XpGqjFA2vJPBYvHmzSve2fi/YUKaQEojaoAomDBmMs1IRnfzN3td0ohtKrEeUKkRChqMXaYrMKZgDJkoHenYTVHpiKw5j4R0GjTCrRhA0OjAHASkNYhAw1jVymvS6TuDJQC8bddHgrZDMgi5WzX3AeSz1sMKwwUOVW4gxB6aNLducgMgnnkfO4YiEdTBu82a0gD1w6LbPFhWrZ5/Fn68AF5Ofy6CpX6oYEEDKFb6+oc/1vsvv9Dzxxf96tff6Onpk2bed6I0sEShsd2jifBOTMrdaxrGGAuUrKod/oXlAmyySDEeB1KKS1UERAFGs6dpkAEhPXjpCXtWCkDLO3RAqlwoJ6jIIYWABvgZE+4GMLDZU5V3ZeywgClsk/Kbb36lH3z5le05CP7i3aAvBVzlfEVWTnPO+8n7RDARkvNf/PIb3W7MrHK9XJ7MZPpXf/Yv6/2P3unX33xjGxGAUYYLDN9++avfRlCRw4Vg8jPUAxBcNfW9gfQwHww/ZluKaPSwDS/MY05IVoTrAUry/hYzNjGACOFAaSs9iGQOstrtADgdYZEBIFmKjQFmBOqthAwaxAtPyK5rg0losCEAPNh6ABIH5MRZpg/Pn3R892hglXMzZMaTHho8viddBuDWSnW1qExWlVuuGhAF9ihepQR74Vm84u/LvcNgKoAJW9Jsm89xfA1rDAsBHABWeTdhzbKeGX6grU7nsx4fH/Tm7aOuL5cIh9nPVxhvvIO3YdKtw9M2JOiApg9vTrbcWafegDqnOSzGdeIcrq3MOBaJ6rqK57IwNMLflzODeyQPhiCgmhmOyGJXtawffr8NIBq1Rtw560boJbJjhj1VMC5hYCfy2cs7C+hlWf1IYOYYwCTgIoMX+0cTIsmQjaMdxUeugz9fE4AldwZDRUuAuSPiz9o/136RweRlQMz6A5osDNcK3jEjflqSiNXkOzM4obbxoMR2DpwFYYPgQRODr8ivM2Bo1jx/1sodACSeK8w6LNrjs3vdGPfsbF0MXPwjANVd54B8wSjcE9kAIG13gWKI7zX5uxLmmeMdWnMf8kzjTo04yk3ZwlCJ9z6CzFhrhnW8G69gM2ejM9B2b1NXBSiZ+lAVmOEPMsuz4tg3MhkDY6+vE+IZWL8yxvkiYQfhoESmH5y3DCxtuRH3OytgFxdW2nlPERzFOuGJCZCd4D9uawB8BXY1zA6S86hgDcfgVxo9oNxl6Tle27xHBy0wuvvBn5vnjfcsg0/OEKycuEPnaVS3bLbmQf2AX3VVVroQtGcz1kELA28AtKrRA2GlvrNjSDyt1Juc29yb7A0GpaOyir2RhJ0F9QSZBC35BDxGT3jMWDRw7yEcgC4Mc0IncwOnsFiv0+QgQmfMYS1F6jyWH/1gZriVMRNnBe9ibuYueyn2FbJ2LGpKA8wVRIm0JO5VIx6sAMIAgdRehi8Jagqbr4n1jRJKOaFhG9ZW3FsR/kmtkGE3UxSu6ypv/hj+UbNsyWCg3ExyhsVWl8XAy0xjhhUMgMLWGtNS14jtIPVWIJQesLzcLkGa4Byt4UkXyqZYq6SGDgvxg4H3oPMBtndY3lBLoSLBxsvAOkxR6rhxsNftyKBhQXHR+z2CNcy9eBtgh0NcYMCdq4fhq0X9x4tB6PP5ZPsh3oPqdFZ5ONuOYSN7wvRU9saqPu01+F4pzPRlQMIZMt5uKll111qLX5E//Z/+8R2fubf69xX4DFfg/uJ+hg/t/pHvK/C6An/vP/47DHzdYGQVRUGny6XX6fBgJkhHA39b1Oio4yPeWHhBXvXlVw8alxeDrE4muNWc+AAAIABJREFUdxGzAfuoSij+mMR2no6Tink81k4/TpAXEaiDj6jlqTHhRyLbI+8G3EP+zjQ7p3mI4AYXtUiSYFFaXt0o08FADXIu1/9MdAGg7IcFAAcjISTHNNKwqmAfNGWtU3WGd+lmm0aA/+A/6QLP8jiYK+BHAIWz0mnUBNuWGboDW2b1203DDIuMopgGj8Y5Jv/8HoOZSKKrg4tlmAcBmAbI9/x8U1keLRNMS9gF4eEK28ThBjTOxz1YBf9ZAGqkbA6aqlyc9oCRWDJUFK+bgVWaY4AKx7XACO17jZdRRXWyFEuwa7OQAnY9yd141tJEwmjadBs34eaE+T+yJ6TJBilmmIP4SMGa2aVLUB32BhAZJZJTfDLN5NgDYwgpC6gJOXywZ3hU8CYBHa80owMBW52tJsBQYeSEnQFgdBSMZr2qjCAVA+3BBvHuo4kwQwwGAo0eTXkALwDerOlryBTMRvYYfxabTBwWkRWahcMOgH2DVxhNOQybtDKAanYVYV/TorIqHQBDc3rYMjVI55D2w0pLN2U14K8pRQZ6/VmyYJLB1rbfmBOl4SLwGYOlyzPgy+KnBesOySIMBZ5nArAH+O/glMkgcTevGgDYQCoNniFFp0EHOAagycw0nw0GhOwaiTe/w96ihD2YfRTefZZH2p8ROSdNaIDUD8fGwMwIaLMhmST51k/Q7wwgriX8YbLr35PBNhassBi8QKgE8FjmTD3sOnxrYQ46K2P3vLNtadAg2Uc1bw3/yi9O+DTyKxoAUuuN8XE96O3DQWsarB8Cf2p7y7FugKxpeODZCw4wl2EKhPREzQG2eTR0iwOcaO5ZYJpznnnhprJbYKtHeBHnitlDCUxYwLawESD4I7LLY6/aYxiwr8AyIMBqhgH9LbxmnarOz8DSwaAAe4OAqlqHpvazfPP2jR5OZ7NJPz1f1H266PZyccMN+5l9YQ9BmPd55ubTycu7GqC0HHcy+IX3Ix7LeB6yf6sM4LVwA2zGoIEqwESYUwxERgN8zbkJKekiVbDIM97ASBIPv+EYSKUpZ0Pj8CLet/Z29TvPArfdYOCSwRJgrcEevntamV2LDBzGZjcMurSTnl5IlC7VVACJuZq61vFU6Onpo/3lDCJgXVgd9Itf/NphJFVz0jQOWmFLbjS0nKORVB/s82BiO7zO/XrcPfwL2FFmB5qxmFpebFsbbEvsfc39wyMyN8vgu4csADiAV3iEmq0cPsM+VXwgwTYNsNeJ6k5PZ1hI4x9S5YwwxyJTC0Osqfy5AOUaWLJLbyB6GEe1MPqxvKlhdy2qBfBAuBVDJsAzzt9gFFtwD4Jhm4EIMuNuug6DYNg37GssWPhuDj8sQ3JuK5JVY0941c+UNYU9P83iNagYgVi8uvYzH7ACAKThHJqsMng8MdBkD+HVC8scn80IeWRIcawyy3rDKZvzNYBdgFUAkwJP70AI450CcGAlXWsAloXSYN/iAV3veCFgtP27kezvoT48n2vfqbvcVBe1g+ts64KslnMxMu/36DzsMBkCM5jF5DZ+OL8LYBzgD6sNs+W4N3bmnT0oGe5x/jLkqYIBl/q9QN0RNjX2st5BUPNd2XYrvy9CumBu2nrDjNIAcBlKe7eiFsJbt8L/EZYb8vuQt/MzgkjLuxSDXwYeZi7j8QobD9Yon4E7nbuUMw/J/D7wAJw1E9FTaqT24SEMGHlpLw5DAlYFWLeKhEdkkDhUPvxd5kZWPWBtUOVeb5QB3E8MjQkjNAOXwRTD05VhbQw0bdvAD8W2wdYKYRfCYN4Ba/jJc04Z2k09+DV701YyWBRwhXJHcE7v/rA7+3qOya49bBkGGpzkteB5clPAfIxEpe+DqqaJdx/GYYRnsZ/z4qCkagyc+fwdCLwaLaEvGurZ2izwZRr10g164d0RHp58xkIv46Dr1BrgPDW10gori0JfnU9On++72fYUw9R50GUVBLUlvqrsI3uaR3CTUVH24BBe4NRWXIncf/FVo27i+80w84vCLra8Oz3f06AloaHYIUj5breUVY3v6ZzTxnddmPTabsFhUcjPe41YRSQM5ROVW6OtLDVbgbQ4xI7gNUBm1yEwObmP7ZNL4JrnCBGcxV2Qh0c9w8kCJmeVhzLFoXb8HlRnEJVHlXsIKn62jJx5X3iYVhTx73Z1BmtQJNyNi9oe0LdwjYhH8zD1DgyFMY46CxXIWxQyFfZThoINHKO64PMkeLlzDnCuMXCEYMG7VhbuDWoGWjCxHZaFdCjAf+5T9u9ouxG5P2J4eFtbjUuvbKIGOXhg+cB+yLgH2HS1BxA59yXfDaCcwSx9DBYTK/d8o5F8gp21S72aAcZ33NuV/uR/vzNW753+fQU+xxW4A6uf41O7f+b7Cuwr8F/+p/8+ZZPB0pQUzITGGw8tIwZ6GXsxNM37Ql/+8J0LGDzVzm8RyFxdLBRFbdk8xRcgBl5jgE6wBPB9ZMBcN5WZR/hKUa2mW2WmBp5FFP8wkPC5gu2J/Mh+SzC5UjyomMCGOf2KJ1cyk4upPAHQRKpFAjj1NcXzZI81s0fzABidop3gW3hxk0fQU42/nIFVij4KccrPkE46Md5YTmHPrpTAExgaSameBtMsiVnt1oK/aJtpSKKAo7hdKUahyhEYRY1UNQYg6Hxgo21YIoyLbs+DyuKg0yOM10HT0keozoYFQq4GubfxNvxs85CywexbNz08HBG1amqnCALDe8uMh2AZWyYPELxNWgAbesdsuCm1jxYsT5JobxjoSw9vH20n0N4GPT0P6udVD+eTmgoWGDL2aKSxp7RvJIU3tgAwD828IdyGn184gMCeb/YcXZQBPu9sQdMbKToBGWxqm6jfUrVDr21sDfyw9vbmLGikI8EZpm4Yk+VO5J1hO8KSwVPLOEmk0QOAsOh4udpTDIAFr9BtcBPqZGGCf2AfEPyAjN+BCHjJzsFcNZhOaBIgEBYZgEkRuGZLOAA3Gh4zdnt74sKYxKIC8ICfA8NvogFnrwMQWDqOXUQ0yl4vZHgLNgmFJX545iHpMvMlpThHSh0gLI0y6cojQHqeqxO2FqOTsreRjoMlBVBwVrXtNkhZ4z2mqSJoLsO6o6zNNjP7qsi1dJuZXHjV4stJ6w8ABpMPOT3smiYrdCxKp8mbv+fnuQeKBMFG21wYrOSZWAbuBp6wiFwTwDq+b/w7A0+JPrWmrO6NUPi6wiwCCIzxCGu2BRvEUtVIVyaAArDlpEQNQB29YZLocDz6uYNPg8fX+97bYIQ5UAMJaDDOHFKcLHrz5mzQDOZlB7A/RihFxvmye0fDhAOkA5g2MEZzDXhlhSkhVFg/bPbl5HyK0Dv2bICznI8jHrOQjoBwUjwtbTYbbLSd4WtPZ36mWVQkikdydF0Vqk9HvfvqS719917f/fqvNLS9nl8uGttRA0z6oXdzhazUskyDaVDGwj6FHwzuzvlBOjkex+zlqoBtD4AEAzcabRg/WMFMDDSS1c++BAABNIENVOPRuhichyEKJHXEsmIY9On5pjlpzFiEtYtvM0xLfOY6gBXvHXwtb2rbYEWejm9V1dggwIrvNQyjPt0GffPhRV+//6Henh/tLc3gibCS56enSMvmzKlCRv1Pf/7PNOEVnJf+HPaLtO8hey72k4NBHNIT56SltAmJ9JMZXHjdvu49vEsBmyN4KiT6DAGCYci9gTQ4bBacjw6QsbHPQDccIxe3K1J74AmHfI1hu+AQu2BfA/jZwoYzAmzAAYCwg/EbzHUGjAO0gY0605xjj5CYtYaNjT2R/Ytmffj2k47N2X6lpDdZJg+kAxAKIxEgCbYce5bh1w6oTUhfCVLDx9GeoQEyEYr4/v0Xu6cgYAes3LDEYP9yFMN4Z4iD3+Xk8LqYnMD2xOvUSeCcdbZDmFUcGz2+Oat9eTZT1XuUc5E1gZ3l2UKw1M36AzCw2iCATYMm9l+OsE0+A765DC94B2vOuTXR9db6WcPKvrxc9eHpk1nRp6bS+eGgh/NBVV3pr35zifRzvrOfV9QiZuAXMZAzyMk5No0GdgmKY1jHmbFlUzBok8JrgFVIDfMwq9TaRmRV4vA5WHzBqGMIYajLXqcAM+Gp6jg/X43cZOERy/tmZT0KAu6m22jrDNREKSw7k6epXSKAiT9MEB5DZtsw2O4FUAae/T4YsJUA52lmNiMhUMM661CFtBj2frJ2ytJZs1UoteXM1+tFWQMjePdWdRAQA8xSx0NqdjB+31PHR0JJEHcxz8Ms1GVW1/ZKzrD4URxEcBde+LDt+RKw+OeRgNNJC/ubwEAvStjMbAxUAAxnwK7wwnVgH0MC/j7SfZjT2EhQIdqPPpwDCDhlFMzdxWfhveCOZA0MqGL5wZDIFiIB+DMcGvEEnQEI435l2OmQuYkh2etwEK/4SeX5oAy/UnyLu06XvvcehjDNE6Cu7pdBW0FIHOc7IDjDsFJnzikGqABw3vswucP2gZWC8Qz7HJWICGwCbN5tVFgX6iHXqmYAc9cjS1+04S8KCE4IZJGLCCxKJAgDDIL4PTe8WZc9DMqD5MJBZHzuZPcgpfBx3OzKXUC9wWm+qst6D/Sq5eBwS1c17KNk8DtKnc4HW7DA4owDoOQ9wDvVBQP1IucEzF+GVIVq2ybYyNx1Gs+N+oG1ZMgKpQJwFZuRlsKQoRIEBjNY4/s6UNYKo6uJDMtWG/RHGTPjFTx0GkZqndpgb7rd9EWZqy5rdc45gxnP4C/CuLC8SmFbj6PyDbuMXEuRq+U7boMe88IKsYnigINpoY4H+KW+QP0ya+mxVghgeca6C7sRNAvcpXjdYqHB9+SOKUpbZznEdc+ZoA5nWMirfnnpVNfHsMnQZg9hSCmrB9/0V6X+0f96Z6zeG/37CnyOK3AHVj/Hp3b/zPcV2Ffgv/q7/y4Z7pE6v9AYHNQh2YZt4mAmZEeRaH44wXAAtYSFidwchgH4ZaKaVE96cxpBLbrZnN8lVDRNyNddBBGuA30K375K7968NfuunbHOjzAiAEG8lA72h5T9uIj4pDglcILCHfAOEIqU0MHsQ1gU0Yha/owHESEupHGGLsxMgJAC7yytPazBn9GwB3hHABHwCGGJmf2xkBC+mi0IcAJAA4YLAEXhFMESnQtFHPto6mH6wqbFRY4m/jb0XqcmLzTRmA3r/8/eu/VatqfnXc84H+Zca9Wqqr3tpht3OyYWggsu+ABcwSUBIYhlIcUhBJFwxQ03fBKi3BhwFKGYGAziU3BQ5CQ2Ttp23O62965dVWutOcf5gH7PO1aHr1DSdGvb7b13rTXnGP/D+z7vc9B4HVTXpZozjVlYDSDxI9CjrEtLMx2Ugc9slrrwt9xzm/Xmobas1inygDqWDUEDBASg+T2CSgDMFgSZEYoEqAlgzEAeXuPlc4DN54dHTdtV3XXW8yeKM+n8eG9JuwNBslkd7CTsBgwYAKLDyguvTEu4KJJJt6ZYpGmwH9psli0c0zCQoylAQsVzhHSRhy8VLIOZwhGW4WhJNv5+NNq8fgNrNAPIHol43QrNGV0cLJ6wp0B+DghCYBjgG+uDNGqb/NPQwJ4wmrW7ecMvK8vD7w4gE6YdqbE5lSvcIgAJe3UCZuK9esgt7fUKDG9RnCqHe4FOBFsYBseMhy4N5hBptpcU5tJkpizhUXxee3EtUrFHk0Wy+6nEhw//1PAqBHBEJg4DZxvnYMModRLz09ybCZdtbSRR74PD0dh36ULzH80xzcueTErzVTX+fmEz67UOc5LhB1sEJm5IYlevv3Wk2Ee4RoowwVU0RUj7YZCHl57ZVE7/DcZ6gXWFA1eQEgJKHN552EfAbMk5KwqNy1UfPnXqh0jqrvBXK1M9vn/QpcPjk3cdtJYtGewHWuV4FgdbLCcFnaHDsmgyo43hQmXmNgzbGjAckALmFL6irC/80pyKXausc53va127F7MK8cKDQboDiBgUgu0SMlpSplkzSHHtSgJ7HGEjrFE3MTT6iWXZgGK2YbUOFxiaprhUYsqoOVkBMB4+o4Buzo5JMy1ILmlEab6SzGcDqffsJeSLj48POp/uVZ8aM24+fnjW8zffmPnNT36BVc/5bHZdsMSduaREo8N0AB4IjYM9CesJKShWBASMxfm9rrNZ+KSRY1OBxB8Aj3VLQnx1qg2QmEmEN/LC+RdDD8AdhmNZHcANwzMCEDlLAIBfxquHbiVMZDykASs5txwWE9J3zmKY/J+eBj0+vHVwE58FD1GW7cdvv/XPNDBKOnWa6B/9kx+rKO/9Di0T32GQEdjG4IwhBiDgbLDOrCYbQgezGhYz90uGfcLBqvcwByjKQU3x79hLE1AGBjLMsRRAHdASZTJ3FhJq3ntI5s2cc8igdcg+A00Ds1yXYDcAdCADG6NYvoxc19s1g3FdWvbNYJAzxh6KhKJhG4IXb70EuGQ5a6SH21PTkmrAwUhJt+vhCmgTn5+UetYUZwODQFuJV2G5w7TM5wXPgvWfp3q4u7clAGC081i48zYguy2AuZ7hHL7h4f9IfUCqtVPXqRMYOHEew5LmfVhOm6iow/vX3tV7ada3BzI57zWY36hj+IBJivSY15X7+fKteIWTgaGwLIFZzepxABQAqXdf1C8zgwdAYIZXNQMzab5O6j0Vxcsx/A15XQvzCNjI2Ij0q6q69Rnn+4eTAhYeNhsbkvxF5/tWFSGZgB3XF1t04NuZ1ugQMkugYRqyfsKlPKx3AaG5T+w0cBzIwLsA9h7dmn0agw4ALP5vyekL0FtmZpHnK+zL0Yw7wPf7+uSB7rUb1M+9QTMYqdRNWLlkZuoy7GFshaVJ7mFpj70IVjEe2uJty3AIyb4XowFgM8F5CaiMzM6Gnbrqu4+flJWbTrDqU2qFVLtZnE5xMnMVAMk7apHvRR9J2AoVZXjEMoj0dYIaJBji1FghJy+9DuxFzeCM4KEB2T2APMMfBoS1QcgNCbiDUCNc0FFxBT+DQQBDnXj4C/UaxxfnnUsULDYipM3BczYZP2oNhCsMf7l3eQcEmpbhF3wdsNzA1or9w/CSujDT5nDG3vUsTFlY7lgY2a8Vtr+HMq3XGHeobQlYvcvkIQiBT9wHJhxQ33H+MBBHaZNXlqKPri/DaIQhwmw7JuT1gMrUjICZ4RPL96lR9hyBe6xx+6yyfxl+Ueeb3Qy4ORmAxWKrzupQCr2ys/kMDBus5Fg15hEka6/UNQLROAMrB0f1WtLhmBYwPIZtzMCO43BXyblsn9oIRUVh5HA1mLVNq2KGrADD2R9AlQPZ8KsvwtvcN96qCXsCD3rxjLYmyvUf36nAhx1bimOABSM4gPfxUJi0enlZHCqZbKNDX539QBXPO8ob12H2f3cNy73Gc7TPRdgFEFDqGgiFCyD87IHCCOljKx2AdxkGjcPFTF9qq1NzdmAoz9vPLcmdy0CdjuKmbe/8masSfRaXOQOjVBWhvxNrKlFP3XMdbL0GGYXgM28sG1pzPi763d/5P274zK3Tvz2BL/AJ3DbuF/jSbh/59gRen8B//df/6o48HGN5itYiPxkYGPEdo+ijUJ7x9sqdauoUc5om2FlmZCQq9lVvHk72RYJ5iocnrCf7oK3h+elU9SyABXsA0XAr193pHqKImX94HjJNRxo1ZpsaPF9pcChId9qD2iCQgVJM+mEv4I8JuJvUkVC+Ey9/+EraW3DSBF3LpFXYQKfwQCQ59nD/N3vEgUjhFcfPditgLzO3cQZwzPKxz6qVWWaEAMbBEgwdHv1+AD8wfvCfitTvUs99p6aqzd4k4GvemTIDXkSiLenMZmHluVoYldbKR8ppRmAChTtFIUZOFGcnpLx8J0Dm8GzDgwtghIYIZtJruIaTVQ+FMh3Kobq23yKMV5gdb9690efrB10uqz5/O1mKen5zkqpUBcEJyeQmbVcTHnDpxWDzPsF05BoAUAW0BQxOtSErzQLMAniC20Z3jBxuTfgrPEwBO5Ac4qkGu80y3Sy8GElqtcz4VX6PRAtwgQJzxZfxeoRUxVoEKAZ4Wwxwr5bE2RXsCJWyBUFe+OcRAoP01VgHwM/cqT7BUijM+IDxQHNhtkeCJcBm307TVAvARVhugBjB4oA+RLFsxuMCIyFXNw8qYAcmq/oMJjbJvZuBVZoXgFWYwXju0YTjJwa4WiPLJQzDNoiwa4KNBNDL/0Xe/mHo9UIxDrDqhV/4+XUvV1X5SS0gWFs4zfsF39p9UdMSsoV3YIRNEURHWBqtF95qEWoEywhgtXLTC0MKgNU8Mqwe3BgTJhPrHZkp3wVAj59pGTWojMOLUrU1ADmsSET9MMDCi3dZBz2/4EUGJgczlWT5SkVTqh+uZlMjL05INs951oufG4FJ+Lk5tde6vsPDucg10chuu58hn9tgKIAGwRAw3fimdNO8Y4NYq71AAYfwmdvSXPP1YHQCXhUAm2UMCGjakPXSXgFYsSZZJ4AUTnEP38yQKiNhDMYMZ6jtUgDrkVoCZgNCmn1/gP6GaQFgeT61GY4MO2DhAoQj/SXUz+ndKuy7CiAzjZOuHz9r6nr/zJHk+Gky69NhVAwXbKeSGjB3A01QkM+4AO5ZOvx9mHkMnGybcngxXq4vfidNUViSTxo0zPhI6ubcBfQ7UuNfrgb5kbI3hP4ZlHa0cthSZLm6qTPrC04Yiwc4nLXmAd4B9HPOcZz2eE0TyIXf87XXm/s3Zmg/v3y2r6GNOWBXFbn+6T/7SbDxLRnleFyVwySy13SALFgA8EkYrjiMkbvLFgTB6jODPV6zgS/YuAbxjkA8gFMaeAAP1h5QtpmF6xHYYsl7SF5tm2CgJXamz3xAAgclsk/CDoBzgbuI85sBXQ0YCsDAZ7Z9BeTbuBcsWQZ8x5saj9SCNQdrkeZ900AQDeebJceATQwPw1OT4aeHboJJjv8569djRAOxfAbAb4B/WPY8n7Ys9O7rR1UHS9HyafQglrbaZEb9BAN68h3C9yOMjT0BeAfjDAAYUB6vWZjj2Dyg3MC39d1967VkafMEKO0IxGMgx5kUHqvsMw/nYBAz2OQ8BTLFH5tnD+gOEA19EzZuA1P57DVHkjbnHmcavoQGx/BDdghmWNkg6aWyYOBqBiSsNwBJD5qlqm195De2rQgGLiCepcf4856xnwj2LGuMQZjl9pwvG2AZTwpse7Ec30MUM385xzKfbQyt7bvr4MTwc42AqQjzBGAzzHh4snLO3T8+qgbgpC6p8dBe1Ba1fUG7YdAMdRSg0F602EdwNgFWASKxHuKc4hwGnKZWQ/ERqw+bjQhwsgyboSVDOu77w6KFcChLnAHmNCpjLealVUbUJK4IUJwcnqoRtpQEG94M7Rh6vDJMOZPYP9zv8RzDjobiELyUs4yyk6G6v5OBM3bqZN9LUHFqOJig3DNmNx7e/gwQUGgAoLp0dCEA6Bv2D+OAjQHPGj939jX7vvA5xOdj6EHoKcBXVWZm4/IdPj9d1J4anU7kxnPfEMZZaZlWA6sT3vAMczL2eBnhX1af8FdU4KxFv4ej7oSfmjJg8xyF+hqQG8USYP8S3syuaTxy8FCZLQJgGdF8YTMSKhksWBjoFyKPCdCb5z4juwdwZG1SAxJSadXO4uCmCt/vjad42PPwPLmzslB28Z545DDufS6azRvhn6w1GJ3LjBc4vuXmm9pqA4st7z1UbrxaFiJAJkMZ9lZBYCn9Qihg9ulQq9gCJPxH2Cs+58lFAMT0WPFgWlsyfyiWeHkMwB16iz8XrH2IFvgPhNJlS2tdr1jHYG0wxqAqwft70duHxkOFpOCdsT8SS/jZ+tQqAMILAYUAvf6dDGRhs7JTYSbT59AjpPqDP/rnOlWNAyZ572O3qn04q6jxYK6dKcEZ3q2j2bOsBQBeFCtYZHOO8ucy6LrQVzmvsTy5DNpGBl0oi7BI2FXw3zm/6lz/8H/+3Rs+c2v1b0/gC3wCt437Bb6020e+PYHXJ/C3/tp/tONvhAG/7f/3YJZZcgU4RpMHeGB/TZoP5PWHZHhZzFwq98UARFpWLvqWfTD4t04w3kg2jmKIYt1iYrMU8CjMzUjKSuTdMKlGN6v8zh5WE+wAQpSOqXqW1Er22pNqQiloYfBZ0loq2yhwgqFj0g3/FkwXCmMan4nCnZ8Xv9NNhm0DI6yAysXtPt5jNHlmffGdCJqJJGAkNoBA/OuAaq+MBHOfaEwY79tLDR+qTNOItJ8GvrS3XQ3AA6CnwkFdhFwgBSXRnIafkBcKZ/xTkUbB3Azfr5BhUsGuYzC7YAYaPDLDJCT4/Hd8MPmMMLSckLst9ry1TgkQsyQg6SgUAURHmHapmlOpp+lZz9dd0xVpZa6iTiyxqyimKarNwAIUpgjvHZa0zyF3Ncv38L6yFSnPDWnmEtJcZ9IDoFAIF1guBPsKJhA+A6yboe+02IuP/JtUdxUyZNjO0VhSYDowwHlkaaSjTzxjPl94xZnYha+mQsIOGDEwIMDH0AOBaGqAWfiPwTJ7Bwbob++4nsT15kgkhrHGS5gdAkbjsNJo8pYJQsMDkOcLWG/WFGus1Jhs6ufBKe8WFjr4Jupi2GHsI1gj/QzDOtiw7CWAeEAsS5+pqovwqjVZiE+4LmYJXgDVFuRfUHD4DjRu0RwTElfm2BHsen7p9PTSG5xr72qHXPHMzV4bkRwWBv9gPh84mwEg7w+aLxrjGTgPVleqogzgwBJHbAVo7mDf0gwDrrCWKuSywbR4e8r01V2lmqAavJhZQ8h0i1J9P2vCv+/lGiFXZt1GErthclh27Mt89Xpo8kqXjsFNYeA5RbLv4B2SdKVnB/DlZqu2DazoUcMcoU0GhGHTO6gJsBY7iElLf/W+ht04zLNBO74P4AmDkMfz6QCuCBsJifee4xEHgBWxzLCnOHkAWmiSQQnxDQTcJLQMthFbDraP9zkghW0bADYAiEaNAAEH8AyDrsoBdDIVTW2vQl4OcuNlln1XqzaYzfhLP398cQMvNl1iAAAgAElEQVRtFp+b+lHd2Js5CGMQliiAcjC3gyXP2ct7AOQ2m8s+yQBH9mtwQwpLx0D5kc6uNIAqWHP8bsCD5+tk5pkZW8jV+edzyLth0fEdkPgSPgc7DqYxoB2WHwwVGA69ehtyVg9Dd7D58eMLWxXO0lN1tox29PCNdSFVTeEQrT/5yTe+V+zpx9TIfnsAM7xzH+The+pzxAeEz3d74BhIDTm1gQT7ZEfaO9/JZz5P364m4cPNura3I/vEhGAaXxisAUraLjdDehv2EGYvI7lmWGnGKs8XKfimhncE2AE4LwJuYiADAAIYEslQoLOpZhisye4BDIwq/t0AyUJGy3ozNMbehHWGxzgsVA8m8Ziezc7cnXIPo5f3mMdAgLNlC6sAziNk8199751tcxhMAr74bIyX5dCyZysYuAPwZ4w08AiZhLnOYCgCugBT85LhwO6f98s//KEZvC/Diy1lHGx07exz62EmeA7gLIz0mHYaiOTfJQUbn2R729o+gzpC8Uw43yHHbZWHA+gJdg+mAM0I91rN9GbYtLkWYMgTwWYOLnLgN36LnAH4jt/5nff9i96/+8rgNGxH+0ojOXb90uhyuYQfvFnI/z+vaEoqFhl3C2epLWtS232YzQuYm40++2DRcwcAvtqPHVDcwXoMSrmXbFYQXrTI37GLgMGLzccy2n8SRjADAcuPl8Hhc8nGSDPVVgZgyr6A5YacPO5K/iw+uzYj0OoBTFgv8bM42TxswU8c71pboALWs6bYc0cwmO1vSrM5ORvscc6wASALj2qY7fi3ZmT0YCcVsmfudiuVUCQwIPagJ+wAAIZHhxqGF75VJAwjMvzlqQXwxCaMLJjkDNxcGxWoNYJhGhbPwfiGMcwz5tyBjc9ghTOTe2eaOFvxJmarAQIXlrBzr8EI9JnN+cViK/h8KKBmM8/btvZ5xN3CO+AZdkNvsCusEILRaqk6s0Dse7AYAEA1eM1fDEcmW8qAJPsc9s+Mz4lvv1U38xphbIReOTgpzrTZBw+MUdQwkB/inflOts98+HQCBKIGc60aeWlm+uJvSkgkj5lgu9LDJ8BUBtk8D5O7A3z0RJVBQa4roU1WYiBCC3VK+MqTRTDbi9qny2Gxw7vlM4RMP/W5wHnDd8gBViEyzKx5vEs3B2gtDKGayDYIzjdAdKhFyCFgKE9NypDeA5ps1UCQoO2+DqYufqrOvKMmJgx10AqBY2KgDFjPkRPSfFu6V3EmYPXjfmIrrKwKay7qz0zrDHu7stXtnsP67iNfYivUk2uwjPru+qLruum+vdfSEQCLAhCrhBi60h+1G2dlbpsD2N2sVw8txknnM57Qpc8DziYraqjN2Dfzpq4bbK8wTL2qYdJdUWjcN11T6Xf/l//9hs/cWv3bE/gCn8Bt436BL+32kW9P4PUJ/Be/8R/Shbpxs0k9AAAFCMAhQIi9Uyft46CKix2mEV4+MFuQFyEXJV0aJgfsojnChmiuXgELJu4UrzDv6H0As6KppwgmjAg2T6QTwzJ0wvYWMmKmweuIUT7FG3JQfFVhAPGnUo2WdDZmxpphBLvQHojAUcH2wOcShizMwIZinEKdBhOZuRtKmGzMlmOKbq9UmkBYBniR8oncH0WxCvPCnyuNgpbmAFALhkxVAh5F+FY/dG78tqzQC4zVkuk0QFGmfp310l1UpKXOpHvCdDXDVapPldOlYZ3w2evq5Ge6LZNZFxnSRRgxWYQ/UbTSeJZ4KAKewghxYAFAFRKi3Mw+vueWr/bjSlRodqeKzAoQIFGPJcOIuf8B4qGdSzM1WWUbh4DFYSYsGvH7Q3prSRRgBuN5Ghnkhnig0h8QqHR4E/rds9AoIAGdbAVohidyK5rVsev19JmghkSnptL7+3P4gMJYovF13c43sxmX2W8wgwGRYV25oXOwDFKuSjusJNJqaY5IrzeTLJ6ZpfaAJG5iDkAFKgWNMx6OR1JwgBqZGys3+EjOmsbvanXy66INj2FoFjMy/E2n01kDMn/ACzN8gimbVcCQweSDsUZzB9iE/JG1CzGCZh+5IcBUiZStRJ4bKcc5fqD4vsH6QTKp1HYD+OfS9BZ5Y/YWzQBoqMO6Nqx+kfwRFhJJ2TRkJntOMHVhDvLMAkDje0WIEVLPMQYuCYybKjwES5pSQI5gRHoeQ6PtUBf+3q5zWzqNPq9KvWlyPdaFw4fwYd4Y4sDe3AlqiOb+8+fPBtzMnIGlkhZmuBAmhbUIFgHIogEEPnx60XXgZ2f29sv3SV//wltdLlc9PfXe5w8t3sA8m4suPbLUYJNGgBngTKKyxIbkrGXsfp5EvazhicyZAYBk1nYZ7xoWCf5/ZgAyI8Ki4VB6m1nFeXZYB9CecUbYIuOQ5RE2Umf4Sh8gvgOeCIdeLNHvsWEA/NlHnauzclLtGQI1jZKKZm7TSogcTDPO3DrYiHipXfjefm/hRwczkIbRITHI/o90dfsUalFDkwoHmeYcwG6ZHY7EOV01tZIKcA5m5xFCRojKFkGDlisj32cNjtiyHGnRBPc4jXjXDnAFTdJa72BJ8bnM8N839c8v2hnUlZXePZ4dkPL09KLT3Z19O7/79oPPuX7P9PE6KC2QisM2Qyod9iiWRtaV+mnSz775EKxTy/7xUVw9WLHnLWAgZ6IBVtYbeynYph72+X3ANgpDGM5R9teahiQaAN3sbPsuI599DRWKc9z+3Q4GCg/NSPuJ9GgWSHDJAQtQhQAAwM7iWYZsnb1eZZVtKLZ51OO7N/rph2+c7H3nIByAI1jSoc4AgG0J9uPPwUrPaPBjGBHp2Lzk8Fg1MLbgdx6+rzOArU09YZxxd8PsBlgF/A5wgn0PAPX28UHFKbxY52HweuBeNBOagJV+MYsPNiH6eVsiMCnj3s8Y/uG9frAuncYdQngzfLvOAFRzF0MDWKOrz8CwBgCIAtjMGMRyB0Gw5k7hmnXie7DhUb4wbGMtZvhRI9HnztsimAtWMd8L1jcWCEjd+7E3o3OF3ZjB5o5d4Ywjn7mw2zPVZaUmr81a/8H3v9ZSFPqTP/6xuunquoS7i+DHl+ugps5VAH4A7MM6Z8h7DG037uitN3APyAkz0r7PCXVTZhk9d39YOpDyHiqAI3krGKsWCBnNiRDECraclBAiDtPS0P+uU9OY6QZANvGuGWRyEcOug6nukL0AkLDSgYEq1n7IhAxCcV8QSGapOCAn9yNsYQaf3AfcI0YrQ0JtW6Wyds1BzYQnOGcKdSNg0dJdzaJ3uFzV2lqE3zMRmORpACBs2EAYWIbnOA+69Fd7UhpoP4BVb0MHiGGBgZUAQ54IJLR5E/cU6h7OAJ4/CpiZYXOImWB32v/f7NIDBHRtCvMWj/vR9V1dMcAPj92eYc48+BxlD/t5Q7d0+Br33XFfbtxPtUFdnsMwDgZKfRfgR869jFUR5yRnkZVODLXijKXuJNCLM4a7jjsIgJ0KlYIcysE0LlaImY3OOcg55jMaX85QHhids6wfdRnj4wCTHfTGzsaCwsArdTLsWFQ51PuwT2148nN2p4fQaVgBlfinYlvh2iHYq4Cn3ktHZdgRFsiZZOYx4OKo8/neZ799qTN46Ku2srQnKM5gyNsZAHkYYwkWA/d4J6lDoAav56xoVRet1yPPj69JTcYaNwnE35Vhd6xzhhIUUfghO9juYAszVIW1zblipRQEDdjItirJbTkA6xSVBu9y3EaTIGbW3BIe+LaMgNHLA8H2g3dVoyiZbf3B4NcWF+voWnlFubAXGrtZ29J5kHTpOjFJw1aDj2yGepqqrislB2ua9cqGRTXCGZfj33zlPMP6aXbdwJ06Uxvgdc7AnoG5vdyl3/nt/+2Gz9xa/dsT+AKfwG3jfoEv7faRb0/g9Qn87b/27+8pDRxNJl5UFIMwn0bkKG00j+msZe5UuokOH0uaXZiceAu+pnjapwpPSbPMYDxEwjVA4+UKbLe6+SF1lqIhLALwlzvSdRfYkTSdyIIIx6KAWZzyPMAaoGC2onFVYf/WSmteRhjMsumMMadoxCPgwNJ1JsSH5xKT+wqWG/JiJFsE2gTlxwVaNC5OfLHPV8lEGh+wI1gGtqALRIc/UNA4H8hgo5Pfl0TnsnWh6RRapP6AMkmql6k3aHxKM43pbHYdzca5bcxaQjYKfSKznLFQXicarheiPVQU+IBS8GJHAJMQOlj4/2FDABhAkZ8vBGoBNsF83DU6vbsIcGAezNiDVUNjp/Ssfpy0zYu9IWEoUjB24xS+bdZ30WzWykpArj7YGJt5flp6Ct8jsRigDUasGYaR+gsAQBOYASi4EHdXZGCV5s4hQsi6LXmEnIJ/7KSOn5Onuju3enNug81BKusBgAMCuDE8gBOkqfhS4atJwFYNe4nnCVtwwvs23iWM6H0DpAVgs7GpmaNmHiF3RyYIm5Qk7iTVAOOaNUFBbplbZH3j90bAgr1fB37m7DWId+fW917rRXMOdhoyRX+m8DAs8De1Z118Z+83DwyQpgawUMHsAPhI2SuJ0jq3/Ba4I5v5THb3DAAwy/RddzW4STOcZ61Khgc1IPxsdqsL9xWPX5waVw39qKYEqcv1+aXXdaLrSN3w8pFguFjyO23ahlGLWdghT8QKgedM+Fd4t8rNLzQcQJq2bbwm2zpTa9+/ggxincpKd6eTEkCEYtWnl0kfvhmU5QSmABJv+sHX96qrSJenaZ0OPzyn3G6LG3pA7ecOFjcDn01tSyMx6fHNg4HBcYDNuuhcVQZShyXCkABuAEuQYfIcsK4AzPv66/d6efnsQAh7BhOYcjDEAcbMLLbZIdJmPIx5LrBdAJACOAxcBsSHBhb2HOsKBmcEB13xc3tNqabxRyYPQGmGUWYvZFhpgERYcwykHG80sjR2gJx4LUdjCuuUhg7GTcVCTypta6HLy2AAgeYcVmM05cHqh+Fiyf666dyc7D3qdGOnL4e1A/thXhb1rI1Ta1DLzSIjq1NjJhpAJocvTEQYTJZh0swCQjM8mWaD9i9jp20azfbjDgHANhtH0gVZO8sJpqp23T00+tGv/JKDj37v935fD28edX5ztoSWwc1P/vSzfvKz7+yvCuEZZhNAhkFfmv26NYDx4dOTrj0qCHxKg2XkIRug48E4dfq5p2NHEA7drK1NTAsNUJZ3tkHuB/wC6AEU5WfwrrAXoGdnyBJ+ozwSzgVz9gFBOIcN1AZj1WFw/E6DBAHE4vkNaxvwCVAIYBOGO8/fP7XEFmVVnRQ67ZWHjfY/RPrqyw+LE4Z3JFgnOp8q7XOqhUGXb6IYf3nN8nnWLBhdyWwGFKQ82FhNDfgYA6mm5m2EQwRDu1NZq24KSI0au/DbtrzYgEVQcmGEwvxkljZ72AfAFr6t2BkAGHMPADgDULH+uIdDZr1rHgIUe3i4U1m2Hl753TC4cggOgBX0SKMOcE/N0gdrmGBus97mSe+/fh/3jGsRQHzunxiEAaQO/arn56tSWO0eIHK+puqvEZJo1huDuBK7EpjRjRlinImw0RYPKPDGxG5nc23B4DYZZw0jexGmKD8jhtHUUTwvFC14IW4wN5PxYHmCYIXMn/viXFbK7pp/yQblhyG3p0ZyMhX1GANB1kuwXEM+Hb7UDA6pQwAu2Yd459qmyUzhMRQqk6FqrxtnBQHgHQMahw5ajfEvbSaod7qOe4zfHb7JtjLJCJgcfS9wzzK4oyaBgYxlB0AYa6Wu23iuBoMZwGB3wzPkLmAfB+Pw1UrF7G6OFjMOg/EP/Mb9mU6xZmDo+d/n/lsYFi227WGeiTLCIUicZyiC8sL2BA5gZOs5nA7p/qoKj3t8gGEWoxbg53svBzjPfmCyDZAMs5Th+LJ0vkesAKLEmbiPsJchcIhXEUNN6s2qOgeD18McPivnY0STxdnA6+Ue5jwIO5BDK2DGJAzHCh9Vfkb8mBjWAZShqOgJqjz8321DwmCN/wKjNTxjqedQQPBesftwLY1vLKSHEXCz0n1TqKqYgccA03vgsM1haGGAHUYwaxfg+rDR4vwxu9RALAB7rd77I4IZy1MVQX8oYTxx2e1RnCRYeAHQsosXTSlDz1nlmqrBisNoP0xcBkioOzKlE0DxpAnve5jRCZkCnHXWCtlKBwk8/YHtFPzMOUMZXIX6gAEu+8aWKJzUOfUW9hy8ZupCRSDoBPi+6XRXqUpnXT5/q8d3X6lI6lDX5ZsG9smw61SflZat/YUzmKUojgDTGegQbDlz3jHIwG8X31OYs4X6LVM/LGYtTC/h778TKGov9MLMbLzNGc7Y4miFZJJbCcWgifoKmwBqJcIml773gKNfsN9hdMe7qjWM7EuGwtLf+59uVgC3Tv/2BL7EJ3ADVr/Et3b7zLcncDyB/+o3/gOLIEOWQzMAayXThkycBprJbk6hOqqw1BdWBVJaqloklFG80bDQVJhBaKCCRGkaFYC5Ut89XzTtsBbwYEKSFuwUGl+YOPaHw5MRkIqyiIn0PvufUZS5KFWibp7MZGtVmr0K89RD9qMBpfHBscySO4eTEOaE9B35M1JtQlgaM2gijAFciMYHI7poBi3D4zMaECm0wu4AEPVUHDkYCeYRSuFvCkuTwjrN1cAEXScDiyYvIf9N8RYj6GA3s6bHX/KZ5N1MdVv7ZyVIokiOHXrV59KMxQWZD82JZWEB+gBGU/saozx8yIKpRBp96um3fV0hqeZrMKlgWcyTmz/+QZpW9iKdAMphPRhIBjfJLSvEgoBCjkaHoo5mmvAPAMdx2Q3IUmC3RWW5MeyDAGlDZktzjawTRlyyz2YPw76jIYFZBuhVOuyFbh2gOEBt2LNIo/cKwHXTua08rQec27OQ9vF53ICZBVVqyGFybQZr+JlgUE1JKAbMhpCi8ZwAOacx0ba+ghiLA9gcHWPE9MiVCbMK+13aT9d+ggBqs6ZkV2+2dKpyi2ReJ8oiLYcJiYx53tTev3VjOK1XgwdNwkrN1dyf7M+KhAtQmUZ/L0M2yfs1wOf3gR0ABTQhYMGQg6GFsRp2B25qvD1TPXUXN7KwY6ApnGCtshcZEpjqtRqk6vErzXN1/Yvuzw96vvT2AYPZwPo0OyaBNTqbjYYlAzgOaxZPuYRuhP1Pmw6zKs/tg0wzSvI1bKnz/VllkaouE923ABERknLfPNpXM81mbcWmb18G/dE/+2DgkO4Xu4Zf+t6j3j80Ss2uC2aarQkMdM22MHC4jpvN3QEzMMdgr4RKFq/I8LgFxDJcbWbermKNYAt8Dl+6TvMIuElaMcnkSPFZH+z12YAcTBWCePzfHcTF9+V9YykCwyUCKmwXYiiLdhFp6+x0ckBoQuxWWOvrroYwHM6jGa5UhGo4Fd5SUJZgWKOQNG4ZL+EsGIaUjcPjzITDGxnvZgBU7U4jv+CLuxDMFUAq4OrI/rG/MWfNqhpgAmltuqhuzgZmuh7LhFI5dghmKcGE3fX83KnrJi3ToLLO9Pbto+7u8HltQ/prxlJ4vdHQAm7729sWgfUbftbh5wyrjgEEj7mzNHniDOY8nXa9aWv9yo9+4EChP//pz/x+T+d7D3XwB/jDP/lT/f4f/FSn9o1Bev4qaoYEUygm9kxNe+/gsp/9xTfqOxh0i+oqC9bRayiW90sEuUDeCwYWAywaYaxmuc/Ch5MD0tJge07uAW7zzwGloJMffoIAOWbuc28l2JzsDiV08KKtSlE8cDfEngqvVn7krnEPBirrFICKc9YMdoeuEKyOtzfgPGcM0k+AymAarwRRGewFZOP7IxMlhdDmOGYYe/7mtRhWBrDUAA1gEHN+ck4TuIRP4NyRSrmqaeoI+uKkAywCfMQvFT9EK2qxLiH87mDFmUmXapwIouRsDGCyvTsS2+23yZ0UIY+crdhsAMWgGrEPIvcZvpieTEABh+GYqYSNx3CVJwKQa9sa3s+mjvXNsAwWJbL2TDHMQSrtQSqs1WAJh3Rd6vtVfTfq2k/q8JA9apDGdil4vEZqPf6kdy3nV/jcgtCvK8zcqy6XJ+1Trrdf3VuaC8C+TAx7OTYZYr6CwIA59k7y+6NaAMy3y6oZoMGqZp3w3fHI3QAmt8SgJduYGsugfk2IXdy/PGv2qtmrrFPYu64tgiUN05nHmDtQNIKi7InqlHAZxMN2wJiurxr8KTeDhQCE2FtwXlKP4S/Jecuw0QMM2yuFdJ7hFSTCuNcjoI0gLQ85/bGOQcYUg6qqhsnKGBZwHH90gG3+bd4hjEvqqtm1DqxnP5dyt7KDOwvvSwBLhrWcMQxgIlyRsCwG7wwp8I/2jwwACr9vfie+7nhRGgWP77KvowH/NUd9kWq84qPL3mFQECA1SqCNgYyHDITHwdKNgcYwjQh/lKKOAt5LpbKqvaeQ/hO2WTUMg8PTGfZ3TTVq15BgsjOQYy8TWBmhffz/MbAN32ZYtYWDS7F8INQSWT7/BNsTQGPuuwJLAA/RwluV4E7ARnyb+Z621bHqi4FarapGoTS5BrarMEPBOrdNEu+ed1qzZvkd26ppndXWjYFzwGRsNAYUH6h9DiYszEwGRRllOHUCAHuSaRx2pSMqGJQ52KEQwZRrmi4H6MvzxeqojDoQIJRhH5/9sFjJYHgyLN2hLjAgpwZh0BGDLAafM5J4ZxbwDMhiiNA0HnPNHe5znJ9fuI8Z89H5B+wnmMv8zzqgQojhaHOCQb/oMnzn4ThesbmDuo6UsH3T/dt3GmZUdPjw058sHtrEsAnbJNQSoOKv9iv4cuM2i7VHrmxcVVL7Gepl/QZbdbaHa9QRKE4gO7T26SbokVA4mK0o9EK9YouaYYoBFsMFei+8cLmn18UDxr//D27A6q3Rvz2BL/EJ3IDVL/Gt3T7z7QkcT+Bv//W/sjNlbuvKsrrZYCdT0wArp3UAqYyGGtbPNqvMzyrK1qARE1mKapoi+jLkYj2+l8rUUhwUldlKeDExeaYBgIliz1IXGKl6CgOHcmQ6V214Sx2efVuGzxUy/dBzIX1e5l41fNUU2Xnh9GkabAAF5DR4j9FgjskUPpEkOzswa1GDDxceq5ZowRyjWezNTAlj/CP0hkI1m5WRTgojKC1ccOLbBoMFORoelkiOZqir9nYkCZjgKtJQpQE2BAAArM80pEHDNLhxmQYARsKEaNx37XkdEuh1VnUKRsiO9AvGrMmB8HOR3We2QTAhFjCV4n8hwAEZN+BbFOPIKGEx0NBFHxsSeZgIMP9oFnYHn8CECyCNQtlhXLAUSGpPc0u6ARrwcLLxPgFJw6TmfKc6z+1L1mPVgP/oAhgXDbEbR/vBRfgKDVk3LUpr2IOJTjTvlo/SXIWcL6MRQCa1DkqHTm8f73W+P9l7EAWrGaS0EUfoFVqqDnAv2yzNrPD7NVsKb0EWOPLmYM4CxPUGDPGhxCLiNeAlfN3sX8r7dZAOTSf74AgL4IfRlGfSFbbJtCunKaQg9uoOv0qktlTKbXOvS3fRQnhDthsgadNKzUNtthHFd05wBMzjqrScEvAEj138MdlLdYU32gF6AuI5sZmG5HgGJj4lur482/ystzwTphsgR/gCU7Ob2QXLhmRwJ5oPquqTvvv4JPYWDQcNEGSdYM0sul6R5MN8BvRhb29qz4QU0dhK2YTKrtAIk3mbVDBUIHTrBBDOmkn1/s2dU5xpbIu08fsxiJdv+nwd9X/+X/+v2rtHs6sAQL//9Z1+9ItfhXzV/pMBvgCI7WYUz1qGCOgxkEHIg9v3VF0363od9Pj41oCGBy1heqes3NVssE/p3UPyvi0wrGCcTPajtaXC3BtA22GQHjQqmq8GBNsp5BZ6H2D1ESgEmI/EmaRj244EW8RA15Zq3vESJlgnZNeLpbTTwfIHaIDxFoxsB9Tg62c/XZi3AIKcqYX9cRlg0DLClIHNTzf56emzyKiBiYrfpoFxmrPDi5Ngmob3h/y/LZSXtYHLl8s1NhSyUACfLUKIvvv2xc+zbjI1Ta7z+aTTKVjWJTL6MgZOyWgoQpn9LI/0dhpJmK8TbGqa7EZbynOeNXYv/j1YQ8xrrj/7sw9+Tw9Nrf/nH//f+su/+pf1/u3j4VnYqDy1+r0//LH+6e//iR7evLN3Jr//dAdYzVqevQ6/ev89ffvdR316+mTQhaYfqwBkq14g3CEOwwmfVJjea4riAC9Ci2Q1m3HL3QRb3QkptgMBaGbqAOObPYyNzY4kmmEb5xxgRg5JnxszgIkC2Ty/xxH2wfrlHPWPjDmBm2xYUJzR1hlwr2ZITFFtAK9ikRBy57kPZQfSYEvLE5j3AAtxIRcEnJhBDGt/tK8vPo4AMvw2B0fBioaxBki2bwalT6hIOKcX9tamnIDCnCAsEFzurMl39bffftY/+cc/1r/77/07tPsevJYVUlrO89XveuoZfDKszFTVm7orw9NGdZ0YoGXAhsy64/xKKp/LtVUTIaG17B2Aj0EADM6sdpiik7yx0bDHY/y+kbVkGwfWIxqNVTXWO2lqWSygybqMcfbBctwBRoPJzhl4Zd3m/M4APu1fWcpS/nfne1UMWxwgxp0HnkuwUad/8S/+ud5/9QO9eX9SSwifB4Kpwwe5LwC4Stjz7OGJcxTfVGT13LW8bxQcfP+Q9MOsfXx8DEuFl6vGl17zwaSsYN8ddkYwJg2wA74TVoO/rNcMA6YAskJ1gZcsyolgHQP7OYSNs5TntTNwzLSiNnAYJHs2zlb2iT1GV4ZKEag3u27C07z03gfQRfYP6xNblYZ1YlA5lOcAPRbx853xyqa2QF1zWOy4XmIgvMIAZXQ02XQ8XWtt6aSyxqcXoJXaqzOAzzCb847v48/k4XDsIZ9BGQNQztzcAxtk8YBZBvibymGJl74HbzXoxB5xipv9Y/m0DBkJ5Dy+h9moQwDzDNEs8+ccj7qRuwtbgJl3b9ZsbwuN+zfv9dJx7++qYDfi3dtwTtmlWdWae+jOeuZZ8562DZ9oYPfctZVti9nTBFxSTRDuicUFtd+OyUAAACAASURBVENJbCR+8sHyZIDKjLPGUsqDIgZEAN+F8qYOi4FlMGjtz5ouavLmGOQdNl2AxsCLeabBwaRhyQTIifKKUFXqAtj05COwBiBeDg4rDE9bHuw0wqSflTcR5ueoAmpy9udyrLOA3TVxJB7Bl682B2WWqyVo0iamWBfEGc7mwxudMEYGV3syRKLgVgmMO8U2hOdTMK6lsPCE03+NPc8X+yzqDryQGQKGD/Ck6EHY3684NxbWnMRWC5W1vYin/RpBUFbUcHjj/Vo606A+o5JgHXHmTur3yV7+1IesTe/HKdRXDhwsE+99vHo7AM851TuUJoUi0FTSU8fZevIQiwBfhmB40Pvd16X+1V/6nobnXp++uag8P+jzy5P6a+fQv8f7U2RfVLVWzg0sOzr8XaXf/l9vVgC3Rv/2BL7EJ3ADVr/Et3b7zLcncDyBv/Ubf2XfKdArGFoUaakG8oaceI/0bnGzBotkoVgyQkJqcGujfReKh0yS8gpQkcKXxvNUnOwhOiy9i3UQQpI/ATxdBG94Cp30eZrdlAKMIfuCCUTAU0o6Nk0EHkI7zUqk+wKAFSvNAkAgYUaUqDSoMEQopMNTykzJwzfKEmM8wJigw9SiWLLSGxBtCjYkQBcg1sGgnWF8OjkVgBCgDeZsVOJ8PkCnJMU7bzFjwGmpBmDCi7V3E1DqRBgNn326umglrAEwlmYJ9iuNvDlqGcnpu/KG3zGJapQAFLOYDnaKOSp7+ELBPYAVQSOMTxlSYkA2JPvhgxaMHE/mN6bYMN74fZTVu6YCNsiqlMCokXdZGXigyqSpAzhFVnuZSGmH0QFrhD+fqDif7H9JEQ9YM3RU2nw2wp0iYdlhN+ka6a5b+BfCQAZIqK1YhB1CqFEwDmAOLNdUl7lTvc366t2DGVmAhc7W4DsZiIjwFc0AI/h7RpKvw58MVuOlCAjVadsG/z3YnUjF7H1lSTFhCDT3BzjqBh5dK+sLNm/4jDJIoNmwj2i2yUo8q99zTfbCg/WIrxrrAO8umhOaCpr48DwEoGzwCMOzECCdtYakDjZbVlkyD/hrLzdStc3uJGSEP8zjhqFAcwZg6pcZLFvCZnr8+woNGWxjwuIWVZk5axGkQjjSuAnCpwMkCvYegAPsk2iaHejRIa3dzSyDkUHgUL7h+ZuqaqR37+/MyumR/iMHLUqlTaWu63RXErxCr9Xr8e3J3oHv3rxVhSQVZqMjy8JjDgT5Oi76R7/3x9phS4ERFZn+lTe1fvl7X5sNw4DB0BXrnLOEpsmyuwCWAA2wIPE7MUsQxlV45poV6j0RvtHP3YvuylZ1RXgOoAvhIcH6PSOJLvG3DLk1Uj4YMd1E6jJWJYgdkXkvZo2y/pD/8dnorQB7SGEGWDHr2uxoGDB8h1jvALxIZJF+A7x4XfDeEcZa0h1hGwCaiz2LGQQEaACwP2AQmOGpWZqdA2MPQSWNNJ3cxw8vur+/1/25sUSQPxm/l+dC1zgry2adONvcICZq2kovL736Dgl8eP5+/Piip2ek/pWKelFbVZaInxqknDBAq+MsQZbJ58SjD3AG0BumPGeoYQyHeADgGZsEAFCqd28fDQ7/9C8+6/f/4I81DYu+fg8jdtfX799b3nu9At5Iz/2kn/75B8u127Y9ZNyVyjb3fYO8GHZ8mZ714eOnuKuQUGPlwBEOWwu7F6eMMFSjaY+QqpCy48XH/gN05KwDHAuvQXuUOszECygCr2Cromzw/8KOJXzAV4A/BosGJTJVzlRaNbrJh7McbEOz5Q6AAYVsZKsfwCsWJgVDqAhiWqwWIASrMIjO5+ecNPvUPqfxPLHE5DwnPAdWGSAdXo6sSYM19g2FJRUesQ6ZszUOs1AuR+eYKz8ngqzKEAzGIWc8TH9kvxdAir3Q+XxW3wXr+Ic//F4Evzi9Z7aUFhubHNAbqT5gdJbaDuTuVPuz8zthssG4M7DH+2Eg4XseMILBDHuW/QFzMb4ngAnP02pnPjJ3P7NFhkeArx7AANrMPx82eH95h8K+3y1dnyY8iPeQ4jLQtaUDe1a23Hl8PNlGKEIQqwA8u0Evn68+15qa8JzaielFUjjIj/2NQYx9txmcnFHiJEqJa0/xzQa8zMy25HcD/vEeIlgJdCjx0GLHdofXjEIE9qrPN9iOB+MPRi2KIFiih+WP17QVGzDvCt8nvK8J5jvAEcgkljdMHxgYcDfaKz6AXQBXM/1h1DqYijCmKaT62FJss2XTrAfY8AznJrx+GTxkqC9s6Bn+xaytcjf7kFAmFtPC2vB7iL2GIob/8dxxT7R46EuoUB3hRkzqADwZSK19rAtUNeHEE2cjQ1juY4br42iWvd8yw+EjcZ49QW2BTz17z77YWAM4xIlzfLfqh+vczErAWn9E7js8rGO4hhqLu5K7CF9t2MFYL+FvPvRzyPgJ28oL1XkTPvMG92APEooK4Mi6hW3KOc0Jxf0Ni5+fB39xsi2E1+sRlGoQFBVQWtr/k/lQ5G1yxu4atlHzMqjkP7CDubN8KoXFSdQ4swHfMq81s8+wa8BX1EQJ2O82NwnTWd6jVQTBfvUnZr1iVUPg4nE3MMDhvuK94lFMBQu7ch+5hxjqE+rJqYSXNgcw/w2VAPUSte4cVh/OaOCvkAjxLk5ZYUYm/QBAJfgpCiuAWHjPKKj8vDjfZ9Yw9X7UafYEr+M7enhmVUD8FXYkUafjX+66CxsBkx1YptS7iYNAWW8V692hWBz5qxrsyvJCM3XkLrWnu7CROLzD7bWO2m5d9AAb2L6rwdAHiOcZ4GMNmQKlHuAqa4ohxj3e/3WuK7kFDHJhqw6oamr7tGb0R1ZDYInV6OG+dl+1LplO53f68PxJY7+oQR+X8Pk4T3i+1IyoAiIs8r/7zd+64TO3Tv/2BL7AJ3DbuF/gS7t95NsTeH0C//mv/8d7dioFUfRUc8GTMg0DItFewJ6aVSEbVaGOwhd2YLWrNkOn0FLToETxjKcfjBEHuaSlwSSkf1z8/XZVggS3zNQJn8RVZIoDCo1bonrL3CwBvNqMHeBtQS6easnwKYVFMWmYO0/3y61ywAs9IqBWAwBEgrG97AoXOcjQzCxyYjk+kEh6Q5rPZyz42Q4qokACOKSxCmAVL0PbDMKS2FMb2MM0pREkRCcnoILPmy2aFphegHVhQeAiFZkQIFtSqk7xLdx1XS4ONUKiBDBHEZ6btkkzDDOlNRiV5Ezdp6MRPpKsLeOj2KdYG4IFChDqpoBibLUvVVK0TtK2J+MCgEkTwKeLQIMAppBp5xqywU1TOhWqszuHlQEOUlDb/xZGyo6/GCE1AZqCMbiCpUmYj3eyLhphA6G1NSsLifGgbSYtmUI4UY38jhRW2FyAVgAayLXyyiwiimMkmy/Pk9NS71PpfCp1OlcEPbth8usg7AlGLAzruXQTjnT2VZrNzy6RmAO474NBa96TLQdSQtcCdITFAEDC+xoAuvGP5L3PyO1gBEX4i9ls9ppD3kvDS29OB1fB3VBil13AA1o9mFEE4RxrAFCR5hT2b9HaZzSaXP4e4Ft4zeawZLBjcOABzXAw4vBbMzMzWS3lpNGyfyIDB5o5PuvQKctgGTca7IG82UeY5+G1AVi9ADAEOwkmLE0mIANgeVFUTgJ/fuY9Jxq3xZ50gE6A/sVO2vbmkCGATSct06QitcaXErAOUAcwPZvUtEfwS3kyGxv5skOAwB2z0u3w87jqx3/8jZuYtITptAsy77/1b/yqVprmQ35NoByNDGFZbgDZ07bqoNHD4iLeB5Jlwy/sc3wtrdrm2WEzwRsOKwDEuez3T587gxX350gAxlPPViYEjs2brvOmHoCbJGeaUd6gvfcAKYIBPuGhAKuFPW5SC4Bm+NzBAAUc4x0AZDhPAzm+GcmDsqJyoB1DD0LhCMogBcjp7vYnRG8K/JY5XAz7jSt+uJdOdXvScz+qaGmqeJ4wpGtL4GFXwnKqCeCxmUCiNQWEmIONh4QUUl7BeRfetsuR+D4MeL3ib8j3hFFZ2G8SJmN7PtlDk8OQT2j21T5adgoQltnoAa/BYLU5popmd5Oeni8Gl8YxPDGXJdPzZfTvRoL+l37pnR7fvNHHDx/NKvS+Wne9XDqNl95ekQbhypMDV4apc7PK3p17gGZeduqBEdJgPGBNqEJ2aZA0LFkAk7B4ge16uEqa/YR/cWsyWQALAHf8AewkgpmIJD4YnLx9WFBYgbDmLFtlr70OdWACwio9LAUMNiBF5V5hGIWvI2CUVaj2S/BnchAVadtOnx4N/uHTx2fDH9o+gdjUeKbJPQODblXVhHye4KTwKwaAgZUPkMx34f1z/7H/Ep2L2nsdST2e2ICeMNFPdbDV2M8cMh4SYb8B8JSVZvqPXfhJ/+iHX2mce4M25RqM7YwwtHOiuUduzR2a6c19rTfns+aexR8+r9OOBQW+z8h0PUqzT7TvTQNZnE2EoPEcuH+5xxJ7EfqO9JAFaIZB6gEE26fS0LrPAof6JLmBBzwlOePiDD/k56/PHZCnwNOQc2HT4x1DvJPPl6Yu9enjZ7//tsTreFNanXx/GOQ2IzoAGYY512XRzz7+1NLcf/OXf1UFNdGa+fcT0uQQu303MGxFTJqqH66222jPpU4lBkJ47QZwP3GQ+Llgw0Cd4Dh0g6uszQDiArY0dG+L+dXAqsPDGKguWO8w3AuA0VZB++Khq0FOzklDn7yF2eFWhWDlwSIFd+P3pAamnz69+P2UdaG0Tu0Zbsn4HKGiMAA5LxxQZw/OeJcBrrIJY1gIcGqrSq16mZE7V3H2cfexHtijnJleh5wZhEltltfzz/m8MJMBVjlrAKn99riPCLjjXQIkGljl/E1sNYLlDecPAUYVgwbsjGBFmrEbd4tj+aD/b4t95Q3S4X1tX1tS2AlKWjR3sxaGIIBveakKMAzuuy1xsWtgeMEAhxousRU3NbHT5Hn29uFdbWuDdQGu2qmtpbCfCb9lZPBWJnHf40ttmwM8RQeD8lgocdXbNX0PL077slKb5thMlHHvGOxjXzNQZkhcqizwQUflFBJ7wjdtk+McU4IHXeDG2WZPbCwVwmJnc33HalltjbUxVLHFFcM7bDxOwSiFYY27f1PYEmm8Xs1gpmZEyeGhuK13NtV5qXNDfZyqm0YDkNTiVnygzqCey+VzHz9yegWf4dzL1Mx49np4FIOXGMRG6Fdjv1Jk+JuyOlfOu5tYk9QrubIyc/heRk9ToFvBdxcrlDKsbljTVnhhb4RyA29dgkD7CB91TUGduWrJIVVktjMDPMcIpuCzbDBgwy6nLmtdp4vVaIW9gzPNeao6bzUN/DnqyEl72lvOX9Hn4IHdEubHgIjPWesvnj6pqu7UzIWf68Jg1uGS1Je841399Fl/53/4Bzd85tbq357AF/gEbhv3C3xpt498ewI/B1Z/7df38pzr1AKGIrXb1b3AiMRDKryiAE3QIhLqgXyyQaq4wXAopLY6ko6Z1IJCIi1HbgPjkQksfmAkDi/20bN/3ZEuSvnF/4Ncvj787NxcAoAxBQfMI+HXISE0i7266aJtRVp9dhFhA3vAM1owB+sw/Q5GhaVclN6W5QFOBZuGKXoItZiqQ+yksA+5oUM6XCpTmsPuQTomjfZTnVzowUp14ZjWAaKul4PtBPgQSdFmMlE8UpQDPMDe0xF8cwAofH338TOfL9G5Pjl1lLhfvAQdW2BwYFZWAQsdQK8ZJiHhonmydxtAHOnMeWMmA9+cgrlJIzkasIfC3A5Uae1WB4Yhw+58bSKh3erZaIbsa4ZlQ7IEO8JJy4RUQdcMBgLgiAOv7G2FHJaAEPy+KuXpqHR5Ca2g/T4pfvmdsGxI+U4tg+f5UKxS/ON/+Ywsct90TgC+alWnQieCXtzoRTNOYwMrNp8zNUdTAxhvdqSJIzAngm0KJodXFrW8G3DYuPYJtkWwMiS3+2KmJmvVlhELzR3v4WgjKOhhOx3efSwSCm4wRkAI+4gRLIBU0CyhYMph0cD6wmuxac+6q04OPfHvwfsTqVcm+2XyzghGMlhHkwV2a/CBIcMRrMYiN3kTT2RYsoTKkRfM+i9iyIBfGWvCnyfkuqwyGC/8XthX07w5pIxgM5i9gOKXK6CfV6jBGNhJZYldQ2I7CCS3MCZPVe616WTgZVVLSNGMT14Abyd8cavC7MkclqeZLHgHBlMZn92nftWf/tmnkPWWicoqU51s+tf/tR+GfQRtrocYAMQ8SnxT2QgRIkZTZNmt0+HDz5LGlwbHzTsNLfL1AjA/wELOpJI9s226XJFG89FmWy84jdvgLYAVew7mO888QAoYnQAPtJQ1B4RpTsGI5Axhb9nD0mFyAR4EU+uwEXBI265t7g0esHc6wGDktrY0aVQCLAlGrZ1x/fkNyi+7JZgDYBgnAt8pK3W5dl6j7KyQncYaMMhaFJZKW316eAHCbnMwEL7Y2GMw4OpGddcuGEBuCGlaI1GZpHrYqoCfJLf7pMK7kLOHwCZL6hlY4WkaoWXRwK8OsfIwat710vUaxl7XrvP6IjyFc82sykR683C2XyVAd9O0KqtWSZHrpR/1/OnZz5Vfzd/XOunz84ubaBQB+IITTgZICMCKVLduK20T900ELiG7DkaaT1rfZwboOA8sgQ6wBeDDvtjcIfCzAHlevVR5toTO2S+bTW+1qlmsTq4GfIlv5XRtu1UC7nF+OqwJewIAOS/muJ44jbhL8BbNUgcbomBgbxEuZvAWAIPPCrsP1rKVBvx86Oez7trSKdIAC2ZpM3yBpQeTFJCVxj3FY3lySMwpqw24vmyjz30Y5EW56b5msAYDLgBBDygS/tyqT8jo8fxNCLnK9b1ffNSHjx8Muj5Ulf9cxjlRh+0H8vuqqvRw3xj8XCfu7VSXgdQs2G2bcpiKfC+kwWZQEhwYbO51G47pBGc0ayXVnMHKh8EVwWyAxOw7gInMzLNYezEQJZF909UM/M1AP+ckAATPz8/WLNrcoS+AltenJ40vKGJKff+HP9Dju7MZftxTAJ0JwYecOWb2UnXYETfAXCxWuNcY2M0xwGBgypnFVcB9EPJ3/GEJmQJAT9W2pcom0tw5au5RNPD+50m9wSyGn6Hk8ID3UGoEJh/2A6FGAUTlTghPTr4PPw/7Iq8H/+s8gwgTtf2Bz86AVM3SNeuNewQ7iNpgt31BDXYy5LjEn8WTnM/LEJp1BrPVygHO1wh0W51wH57C4X7AJw7TFs4zrFAmQMFlMbBWMmzlzgUMRWnCf7Hen/0c3rqchfzFdwHoHaZggHK/ADzaVxNv/jQJuTZWE2xwM7YzD1WGMYINDcr5fGadZ7E+jnpscx0zc9iYpQogz/oskLfb3z08hmHjMwwETM42glCpK2HbJv58jHj8F4MQ+18HAxELF4PBttUqDVZmBW8BkBOgr1ILgL/Ayu1th8O6Z+jlDISainJRgrwdMPrw2oXkYKYiwX0eogPghlP5MiXie1lJz+lxMMXNvNSspsw92Jmm1fJxr1cPxdincRbaUofzAbGLVz0D9QDzYfS+mve+1l344vLyCS0DjG8JSaTu97D3EB4FidnP41RTxaXqGdTbropj8rBxmWb1l4uyNvM6YX0QJmarCpjDfEKHjUVtSI3Hfcn6rQm1Y6iDN3QO8QAwNjfT1qFe3i9hl0AYJH/PgyHrxjIlZdSR/XXQ/fneazCzJ+7oYTf4eLHl6mGLU8sxvO8n5W2taR/tbw4jdWDwh3U4Y/Vi00po1bZ5v6+cK86q2o8+h4El3223N3/RtrYZqctMw8toq7ALHvtprbrn7Jw0Asbi+5uHQtC+5vuiv/ubf++Gz9xa/dsT+AKfwG3jfoEv7faRb0/g58Dqr//Vva5znZswoIeVink6IAodIE3glBFgxZQ6V7nVOlluBUCU2R8yJIybvbWiedyUAK5Y/iqziZKstP8qE3aHOCHXZ/LuCGUm/0izaWYAMijeOoNH8wZ4Gs0kpvwzrLIJP01CrkLaGMmmVGk0WxGCgK+VE0Ot+8MnL5KKPVGmBIPwR6Htn43kmdRZ2IbxvSlc8KCkMXTYg9lZyD7Dvo+k1TxtYqrtZpDGJcIjnJaOVBavNRpcCiqnDAc7FZkx4AXBHPalGhHXkaROInPjaTcNFk2Y+VAYXOXB4qWJQtMHk2nWqAk/LXux4UQKGFzYZzAzMyixDB5pEP5sI/+u2VQwXWGHLEomJKK1WcLAVubBAFYD1RJKkO2qZmTNrboBRvJkhg8MXmRxE0w3GqRUumtrzQBDeasip5HtLP/b18GNFyynGd+xojHotRGKZMYjzBqCVXp1l1kvw6B2y3R3V6t9Q/xD2AZEAm6qAfYPHqnrqjvWJMyOUg5X8CM2FSxAB4LOHKbN73enA4BThtyXBgkQDYYX0jZismCUHOxI+3cZ0Ae8plmjcF80wUobJzOX9gR2wyGx3WGpwCKxs6Llk7BAyIFjXd5VjboPT2pPrbaKv7kEKxBwwLgVDUF425b17vA0mjgVsMhWN28u/h2QFhI4rANoFirARdoKFN9mhwCSwUoE3Oc7wXYIiwyDdJbM4bOY2LsUz9+OtG2g7xKPXrxB8YPdVRGK4mRdPEdpkFbLyWHhEabkQCWGDYdv4flEWAY6RkAE9lymFE9TWL0O0Mn0sw8veh4Hh1kVTa77otSPvvfeIUURxMP+8n8z4xkJrmWkEXrtXg6Az2eN04H52QxZotHnfGHtw76EdUSzUnBw0BYNeAHz78OODf8+D2Vopmy+xruhKZoE1o39A/5lfG8AUEA2y/jtzUtzFkFyBsIs7YwkXyTLZnJa+Tio2CMFmPMKxTDs4NXpYTyvSuv6hN2qdpKLw7XQbHP+A2h+ISQOWaMIBWz9c2BjXYfOwEeTtWqL0v5yeRUyadZmBOawapAaY2uA1HvVi4OqOFdjEBYAQwyjmqpVU9Vqz40lmthJwLp1Q45kmcEN59JmUwOfHQS98P0BO+Y5V8eaGrAFuPqszZ3sDCgewOjMzwKcQDZvP79ETdMoryvhOPLdJ4LZYKDz/lO9qc/6wz/6iSZY+wwkTrmmvtNwGT0c6AHQeCkwUZctfGWD5Ge2k60Y/I6OQQ8hzQDxyEQ9VIrhDcwjqFeW4MK+Yz5gK1ysR2Lg5WA7vH6PUCgAUtYA56qlunuu/li/LMkI3QOIjYElz59TFksNf+80VAwAnwYfAYQNNHK+SnXlGBwzxBk8caidmsKhcUjrE1APM/aYtuEis2l0aAoWDZsTuLd+saUEuZOg2nwPBhvsOZiDDAZWUC8fl6v6edanHj9bGNi5miqGLcM4Ks9r/eLbN5q6qz0t3391p7aBKYcX6OHDCDC9IPFd1Q2sj87e22X64BoA8JZnwzHrQDSzWiPEj3OUTc6RvWSReu+0dlAXbIAcfJUYrDLzH6WJA4ZmXS6DLv3qpG0nI20AnrnXEGcQ5xvenPalJEgRkG5P9fbd1+HFPV6OmoGQI0C0RbutbXb7pXMWsc6Q+PKsGdwlJIePvT1kF6yDbEWD/c4BxqfBVvW5oURtU+ju4ayiOuv56eIzuCpLDYQB8V0iW8fPxINT7j/sAAzUcyKwnhkMzw7z4rzIsGfxVIf6q/KdC3vZbN+RkCFefLB6eb+chQD23JkwLC2GTgkUzJUefq4MigBpwp6AYWWuDcsHhmIVfr7MO9jzc/jv5twJDN1D4YLyxx7SVDI7gxCk3dht8oljSHZluIU/MmAyzGzYitOkK17nAKdYKDC05W5dbPqjkf2JT8Nh7YDfZrGt8S4J3uK+Yqg9hwUGoCo+2L67eadW81S6XC8HIGe6eICRR1Cpw02Zg3mQCSGVZDesB6hfI7ALpqDPTHzhOXfm4x5m0Ec1tuEbHP5BvgsZBuCp7FAwgM4IPaL2sH+yPWpRacCCjd+DRNwDmSIAdxiODDvxR8XvPsLx8NzlLuJnUYfGfTv10j6gioEki1UR9h7hAQ3LF2UFdTzAKs+qs21XgNUEN+EzSu3OIchAlnWAXQPnz4gpDV64SwCbDCdhFpu1i7QfYLXIdEeoF3YrDpyEvZkYCOTQpc7AUsxZlc43iEFYWLCkMajmvnSA5aQEO4K117RHiJdr3IPhDNgMmNthwzFvuisKVXmlMVs1ZQDqm1VV2XzQJmLO5fO9bPGJLrRNi84VuQ2lBwBLGp+hPZ20TQyaZ7GNLtNF67grx1KlSpQ98M8XFVvmgQBEjJYh7bjoav/ZRCUqi3UJxUiyOhSyclBfDP3ZIyYy8PcAbSFE1KUDThlbVxtWUtJ6V2sepfHPn0wqGdLJd9awXnV3IqOi1rSU+u9/62YFcOv0b0/gS3wCN2D1S3xrt898ewLHE/gb/+mv7bB8kKW9ypGnnqTvCJiiEAJ0mwFd8V3adr3PG6X4utGAOysG/yfks5MLxpICHFN6+50ekuP95LAHDOQpGgFiSAMiNImkdApFPK1gEBploh6nIIfxxyTd/oh4pcEYICyBsCjCdQ7fJUtYD0YPABg/65h8G9TkL9AHe2DCUKVoonFGrhkgAcwzV7IbSb94hSKPDZYbhaOBG6bcTIythn8FciOB9Yho9WencHIwFE0pgTuArrAqE+RzyNJCjjQYXAmAsWwbS30z5EqEQRk8Ct8mvF3XLBJbjQLQpEyD+v7Z/pEgakkS3mAtwVG2coDp5PbZnlUTwDAgnUMqgjrg4AM+O7IqApjyRSXPAzCHQn3l98NSrDWtncp8U7qSds57gS3Gc0NimBqAgyW1JLB2YBnyL8FSmJSMi8GOPgtZfGO2FJ9t18IUH79CQrA+XvVyhYJT6Bd/4Y1Ob0oHVQBkmwEYCjXL7jakv0isIqo8GBxBETXDllRg6AAU1BSvNEpNDVh0djM39NhWwBCI1Nl1I2gNO4RgQQOuRPAEbK4AuQlrAGBn8EAxSyouACUMOQPcGYDSZHYCf74D0GWtLLNOD3eWUNLMiak+MwAAIABJREFUw3zrlqvu3jy4gYDZYO+2PTyyIF7bydFsxGAD8R3xrnVICOm4MHJWYPjUoBd/zoA7zMvDk9RAMY/N7LlN+8gzQsaP7yp7ihCuxNJZgmjY0zBpDRKZtTfp7cM5JO6AXztM6NXnRQZQO6fqO3iu7JsQl97fnxxmg4SbkQFesbaggF0Jo2cv9bM//YvwCy12rS1AR6J/+1d+qIYTAgYSLD++M2AXTTdNiqXtB1vV7Be8zMCQD0arAWPAqMUDH6dWw0ghFI09RDMGk+Yy2g8SvzlYKzSbTmoGvEXqTdhZZBg58bwblwDtPRzBv46zbw1wdp5Vn0rbptgXMmwFzdD2v8cgg303Dw7dAnhiuLCkQPQwfhI9fZ703Xef1LQ0upU/F8BaeA5iETHZpw6G3nVe1J4Bsc4GamAzm3E6wUhGDhsS+7qBhQ5LPIYlAEfmVfJO+WJmniJT3vXp47MtIWjqYSYhLQ85aFg9bOglWYWABfPi58JZWbJ/WSuWbgKYdxEsNUkfP160kALOHsQ3DjYZoABSfQcGMnADyEQR0QSAlNC0thHkAmjkwQBAJu8upMkfL08a7Tec6uvHr8JCYBgN7jMYMIufH46HNw0yrDZ7Y3POx74mrJGV7sHeQTCPdOag2TlBnfHWHP6ECaaNli/gzQqoyb8KcBPsXjPmzAKEdbm70TdPz4zBSG4HRiGkxRDT4c9nib5ZbKzp0UMxp707rIt7Ku5OziZAVAwXYM0u9hrf7MnZEhjnNOrBkl0PGv31I5yLxHJUDdiNOLCQ8KoHPBoPj2k8Mz1IiTCu8LNAlLBr6Cd1jCFZO7BlE4BgbyS19Z0emlbzONi3965pdF/Xymv8yA/PwwUgDIuITd086eXyYtuQ+9OdLRepL+yBbiYYqgpA5GCcO8DNIWAMg9ArBHv9pRsNplYF4vnwDOWzeYiwA6pMZmLDVvWTpyY4wBdALUvaS4Z5iZnRsBC5u9rmzt9z2fuDyQlIzADmAOHz0aoJzltY44T64O3dXUezVLNk9rk7TYkuT9x1kwd4dcM9xPkW7ExbtPBdFuxcGLgmDhfivff29wRoiuAkA/3hTBEs24NBSF3AscYNgefm/bl1+CgDja5HLh6DEgBrhoYe/LG8QWfM/Ix1bk95A3oAoXFHYh0AoJSseIszyCti+I11D/LvI1SUn+vgzA2bJ37epDPs6SVXP/A9AgTm3F3z8FxPOHMN3ua+N32v57m6kYAozw+1Y9XEuuUd7pP6ZfS+bUkZSwGPGDDyvTmLYlsyiF/KQuW+i/AvGIz4n894TSOu4fvD2jTzGAYr+55nv+kyfojBydZAt4279vDDNSNzBuzczS61rzWhmynhmBAE4uVQckyEFS0w5blLUAWk9nFF08CdApjGezUICgOX4VKSaR5QlcQeuF47nZvK6wQ5Os4BwMHIV3hu/C7Y4G/fvzerebhetVw7vyfb52SJJoBRD4wzVUVt1jhrK02weFp9Nvo8QAXEMI0zDSAbaXyfeLAxYC209Woc1ZprcjgTbwVbJ4DZPuyHNgZgEBLwjA91wA6I7OEOtWfsWwYTeQFjPywsJoYqbDzlOqWtWvY79Yrvetjfu7KFtSmNa2/yA4MxGMSEzHIvUM8SbhV322awmrBW/j7vjeFMk9fe+1E/oVZatRNullTK+xjCrPi0UudybjFMVqo3aa5uHrTmlc9D7BXmdNI4pq5bOav7odc8MzytlLaLVpjHU6J9SFXf36nXqDYtNaIIyWOgzzMBwC7WVQkM2bZSupQ6VTBfTVvlMPLwhTOB8wilw7iP/hkl/Vdx1mXFXmeRBkgn1L2AwWff6R4d2vt11f/4W79zw2dunf7tCXyBT+C2cb/Al3b7yLcn8PoE/rP/5Nf2u8cT1nYxeacQdgrvrG0a3YSMTKcBRbNg1L3LzvZVc/CJ9dKJvSUpypiyOnU5hUFpfp/lmqfsQWuGZxbhMhSBlPIALtQceNdBLBlcNBsg2ItI2Ib5RyLw2ms//AKv0+zgqgbZGomje2lwyqEWNFOb1MOeKiIcw95aeBoiWdsdOWsAYEPqcwRZBMMV0BfWGgzQUkOO5yJhKXhPkRSNJ1s0ZwR9GWixn1R4yDFBpzmkiDLXDjYFBROp98gDacQ1aF6uKpPaYQYRrEBjSapro6ptzO5jJE0xOOKnZ1ZnsEpgBCCSpmmeYPzNnYv+lVTdtDCQQWqvk1bNeqLxx0sKbSwMH5qaCK0Klh/gLywtAr2iCYL9CA/jgvmB2UOAEpWKfFVdBYhMwBFrhcaDYg4spqJhNQu5sXcVTBdYyvYrdFJ6MO/atFCLn2uJnC71RB6m5AJQ/HFU1wcD5xe+vtf9Y62sMEfTRbrBDbyoaAbghMBOBCYhqBgfMpiclmqzjgBgwi+Xeh92RtNUAax2g/0fAc7J8gZwAehG1s5zNP9pAjwD6KgMWJi5ZGYvQwfYnnh+IbMLiwNacDMoYdWY+EsgBowfwktGnQwosH7AA2kmR5XnyixMs1WdVhzMTySNfF6YQMgmvc5A6ElgDjPGw9+TRgVglqFEsIVgQhqwdohSMGoMv9Iw8whpLHfsAEgTKVTcnfT08aJ0gbUYqm9LF2EnZ5vuHs9mecOIApjLLCNc7H1XwOzoIvGWpnuYer1/92gwtawYrtAtu9UMsfRI4BaS7oue+sGsPjXh0vmr3/tK78+NethSyJ9Zuzyr4mBu4qtWBJMcgNQhRIAQBoNiAMG+tsS6ACSMAU1CII5ZyLMZU/M0uwl2IIzDosPbFkaimZ5l+KXy9wB1ZmerEGoWck6HlAC9GaQENECGy/sDjKWphqkV4UQO1Ntnlfb+Y10iu4XNay6rz8aXy2KZvInWvA+ngOe6Pvfqut5Sa0vas0w93xv/6qp16jrDHSSp2AAQdDVvg5973ZzNIHNCPV52Bv0CcGS1rlDJvaZzdZdBT59fNPajvv/9H3ggwSCNdQuQ59QbH8X4XxK4gRd3r6zOHERDuGH/ctHYdU6AzwlgARxw4E749zlfBTDHRCUAGUDdYJfvIu05GnB8mNONdYUseNAwduFLyrAuQQYMuy18cc+nBz09PWmHcb7sulwAFQKcA6QBWAbE5H9gAzoA7pDXT3hrw1K37wJgbzD9sJRgYIFMngGSA5Uqsp64BxJh92l22GEvY9uXn3vrIv9mfwKoxHnDXRF67NUKDkBhdie+xwDxMEbt3ZdsDlJjMMC/jqs54BrNP78AQBoMm/MB2fu0EDITVioNoYkMThgiMXzJYFTzE3I9f7roMg06PZwiuRw/zDr1HYNKA2AXZYiDrgjE4ufvyIIJcSOFnJFJWI8AQAKgAepVTW3GG2cg4DPyfIDzqgUQwgYiJNe2ysAGyCoR9jHDoPBDPcwZfF/au5u7nLPcPp2MsQAFWQ+Vh5l4UH9+7s2YPp+bON/5Y2Z5MwgafV9TL/jMB9w7mK2AYYC6MOj4C1UH9jy2/Tm81j2YLWJwhazZPDKmeHgEbwzxguEPmI6kHitM7jlbk4QZu+XSFBUBfm5qsbOpc136q4G7c42X+aZvv/vGA5S2OJuFZ3YedwtsRqOmpjdH2NQRWHZM1zzM8D3Ed9oICqvMFobRR5Ak9ywMcI4b23IcQH7kB4UUPSwDGFYRSOpRhu9pz8cABRlkupTBlxjVQ9hdEDrFSW6rb6TbIugvFDxNVZlJ5+yejPAjjhuUOWHvgid2aSpu1EdBVAzFAKxr7iw82FeGgSuWTbM6A6vSnf2kCSoLayrvEt4xQNyC8iC15ymsbmoAD/qplexHzh0EsDrq0vUqitbMXKwMxvU57ooFwDWCjxz6aOwZu4Mp9h3DBQbGZqaH5cSrTzL3AmA257ytgag3j0EsvvUcRrCQsYPhukMZYasBKjwUAwsqqtQhrQSGomxhXfcEg7LuGJRjQZEWESSbFfZT97iV89xDp10TP8tG2lj5hLe4Q97MvB8drmgiwxrAPRN/EwesoEhUEtTKneS7bfJZMGwQAgpVW6x5pOcOq+U5LKkDM1kfrJ8cBjO0XdQftvbiBbPXZ695hvS2zUDJVuQar73etvf+jBZu4Dfv2oZBUQyyYIUT5EWwJrZGDIYIKnT9ad3EZBYpn3uNy0X5JGUMdI78QasRGJjy+dlfDInwPyYTwoMthvVkImALw/Ovoi5MC53LkwHLPhkcdGW/bIbODuplWFJqrQGgmcLig53ZzxVbHzyE2Y97vhkoZ5Dy3F1NtHBYcIXqrrWHPbUBw8qcYUzZ6FSddB3wiX7RnAxKyl0razc92SbNJdoMm5gQNvYI51sMjDyQShL93d/87Rs+c2v1b0/gC3wCt437Bb6020e+PYHXJ/Df/I2/SQqF9nLTbBkzvmzWOAXAhyRwCW9TigE4aPdIkypkthQrIU9cCcOhGs0gO+WqaIxhuW6drn2vN9V7KR8trRdynKLSBMuQIm2nEQQwWyKgAbevHeA22HakpZNaa0CAYhhWUArrhvCiVOu4Kj1kaRSYFJ6kz7uzWyJwCsklmASeSDTi+OlhOG8/Utg9LjaRyVJcEtIEk4NmmmabJmI0e5DJuOW/FMhI5vjLGa/hOWnwFVaIAZtgrSIhS3MCRqgZSarv7Q9LKxEy4VxV3ijHc9QeZUeTuAyWvNPUGlihPXUKdwDENDb7PthLLTwfsTwAaIHJG6E6BreNXtBI0hgRhoMcLp6PvUZhn4UhY/g7wuIiHZ3m2NJsGJip5VxlhcwO+weYjxHyBPMqS0cVSNe2UvtcByONRFR8TgnTMOuT5mE3YGYpXEbiMl6cNF6r+okk5k59H4nW7x8avXlsowglzIdAL2S1NOv4mQGGmq0UAUiTwVu85wCi+O5YF6ya8dRyGBXBR4AJAfjg6YVM1eAYTSz2BsOofaWJC485mhI3/gYFkCbibwgrg2ZNGqHvZbxHngXg+qo2qf3n8cHNumgeP2tQU5YGJIz3AWzw80tA+Vg3hk1YT7B52Q/2iQ3psoW7litHcjkARSTU0yzQwPB8COmgLaJRh1kS0nj+r2ELLDicskx4xaZvvv2guj6pfDgbXCuw3cBDF+CShFkht65UNXj/zZaNWhZKSwN4VVT219yGReMy+93iDYcVALYWdRsMT+/Rmc+BL2+wqj5fegOrNCiwWUjc/Uvf+1rv7s8R8mJAFMY4CboAXTyzAFK2GlZ7eERaRudBQXii8k0BtxymUeFHyv4OyznCVuaJ/UDTH/6BMNK6ax975QCzWSfsI4OufvecMXj0rUqKwkCBnVt5fzZA5MiKzeP/z+xF+V3YfxM7YYBmM9EAFcM3MWSZIDF4a8LeD9sJWM8ArJZBO+U9hjqsk8k/rzSjhYbQHp1m8RYO3YL1UleAWyHpdZL6stpvjvfP70ywNaBztX9K+ALiI5fizwaoA9PrSPJm6RiYMLoKKxoGYHhBXoaLLv2oT999Un0EXQFQ1k2tc01jfbwT+0xHU05zbpYwFjOWw8OCIlF8VgoLaoXVDIDPuuk97OK8J4wKH0tsLsxEBCBsGz09P/vZMJT4+N2TWVAAUVXJoCRYzt47Pg9DVg04a4mp322w9QG07JMLdW7neqsczmjSfb4Y9HBQ/QpIi2Q5whqdYG/w/PAFNOCCZ3acJ4B5MNvjeHX0l+/YZQL0hfnNHQqKEMEzFmxgJbIyKAxPSaYLgOg5aoHDsxWVOwxyf1cU74yikIxWUg24iV/nBOuUMzjYdcirH84MRTM1gIoGmzjokL4SHIm3LM93t13NZ5jA7KXD+qI0szYAADy/E/wZOYfCMcX3UEWQllmzAG2NatLSbIcR4WHeD5y9WLTgb2nWapxLnBPMF17PY6wCGPwwzOV85nldO3xwUTsAMPFQ4/kwNBin3gAdTGPWg6X3VpXAyE3Nqj0RegjoxMNFVbKw3g4WIf8uKJ4/MXVAAGWclQSvlaocKgb4niQw3svDqzxUO557EUJn8cqu00Oj813rNQVzeOkSDc+LPvXP2kvskaT75uzgTeqTCI1ShHjyFgCO8RM/hgMOU+MPoe4AqEIhYSlxSK85sxzi6IDE8Lcfx95rnn3J52DvoJhALu/gJ9iCZseGth3lAAOysLQI0N+J5wxdWXQJQZQw6xk6wL5e1bGOOS+XXePEZ6OGQ6IewW4esgJKoWBArcEDAj877AXM6vaAEyBtsz0HsnQzgJPNUvEaz2FslAx4bYfvM2oAAMUuvH2Lxs+kxxcYAM7wEwGUsB17g2+cp/ZOxh7EfquAhOw35u34XmOVgHfqMbArIjwpbhpqHkAtzqZ4XgatvWQYz0a9aECau4MzhT3DEM0hdwzoYVgS6sRsb7R3OS9+YBBbRqDqKYvwJKT+DGIIqsPygwEG+4x7Bxl6eapChm4wPtfSTRoII8zwSQV2JJQumOlrGjYIM3J2QqjWyVYqKJi4U/C3R1UEa5S6FA/QgrPNXvP4wb6GYOH/j41AjdeRaxxj5dRRrFXXyNSwaNZRbWQGQ8d8dMYCZc5mcD98V41T2zIIpibnCUOuyHgAQEVtQD8CO5X1F96/gP2sh1QpllkMbtZBs4kLiT1oqXexTOHZc65a7ZQEMI+RDTZLrq2OswCGNlcie5rahwO7zSvdla2yIjNRw0FiQwCwWxWAJjYo1IXWJKCM4a7jXQN2Yl/h8LjJwXQwxBmcMew4t/VBEihVFwRUVfbof3z34JDTy9NVHz990qf+s86P5zj3l/B7Z3u9+vTat3jBDoQyNIbyrGksov7O3/+HN3zm1urfnsAX+ARuG/cLfGm3j3x7Aq9P4L/9L//mnlaJRvyXDMLhbhrp3zmFi/CuHAxuwljD66rCt4qCwkno0QiFt6W7I/thUgTS7AzqLd9qsgdlhBQdha2LnIRCLmSqFK8HfSgYq/RLlv9K3fRscA8wlUaX1g/5HX5GZlHwn2x1w5TDGEJW6Ah1iowjoRpUMytUwLDEt4tGo7A42kAL+BifG6m/WXIAp0MwSVaYeOuolfRW/GWd8uy0LBdgfApkSPYfBGSElQOjgxAVJLxForpuHX6xLJcoupBgO8yJJqhRU1Qu3Sny8bii6N5J0bZ8lUaSZp5gMGTPuWZL65G2EfSFLLVQtcPXUMhvzarl4+CHBlYWYBky645Aroi1CU9BLU4Stb8qHn6AG/2u+TKrenOnJB1VOsk2GGX/H3tv0mPbnqZ3PatfazcRcZrbZBa2xLdCLrkEVXKBDQJmWOILMGBmGfDASEYFFlglBjBggpiAGDBFQhgBMpWZlbc70ey9V9+g3/OuSH+GI+17darynhMnYu3/+nfv8z4Nhl0UxE43d0gHzD7SrClm8Hbj6mq6isFeim/YT6RlA2RDQYGdApuRwIrGxcWs6zTo9do6NRxW4/cfzvrw4aSyrsywAFwFgId9RNEAq4LLK0AqYDQhKzBUAFoZxyQZzI5CmmwfOgpxgF0k7XwG/MI8Bkw+mD6zblcYa1XwYwG0AOZLgNyo4c3AM3tx96N08c/IARBR0MO+jIA05kTWRzp9W4LQjAYewgdx9rznPVHKIJsz9GIvQS7hf1CVh8ScgsfpsuBeAU7YdxYWD/PcMtWQTjvwhAA4Clt6HXuAj6X9OG/gzzas+t3vftTD00NIX3kjnrPIscuQTpPYe0JOt9g/DOBjTIOZSdgOFRXFkH1/7V2J3ypBHNLh0ChvIlXdoT+4LsBsh0k0Lnq9dPry/Ob5R1EO6+pv/Cvf6uPjg9kjFKIwTCmc8xppXG5JKOO+1ZGETWPFYKrBngjGiECrYIjjW0rRY5In8vN5MMsE31mAQQocE95IlQaEzCiu8KylICUMhcKIZQ7wzd8B9UHaiWg7ACYzZ3nPsMVZD1aHAmDG2o/wKJ49GDhIIV/eXgwy4iHMfpIXzR54xt/pI8EauXFRRWALjFrAgS2SrNcZr9taNf5re6AZYCfFOoyausQcOUKUHBjHuvU8ZQ2EtzKVGAp3AIa+n3RrBzPRGR/mM3spew7fCwamSKQmDRnLFmA8/i5A5LCZ/Q3mEuvAHDhV+KKy5TowELZ+SPsBNWwrkHGuEOa36FB98L7edhezg/GoDBl4JK8DDtsu4501zHgi2zzUer5dbQOALQPyYUBJxr8oGUMaDhEgFplj0WSiecCz2MrCSD2FPeBLWC6wXgFcnf7OXuhQKphhgNOwgjhf3ptScUYEUB7NKuY5jFi0rwDRAOW2IwHcdkOLYjiaJpyJyKTtJANog1k1DQMafQazYGJHMA02D95fFth2sz2q2eRL5hV+iEWihw+NCgLmRryEZ/UwuM28BijDvzlRdqp1MKsK323+HBC3NPsqNaMZxp/05dr57MOqgLcOOMF+DjriPQWVAv7ksOW28Gb//OmTKsCkXaYPwOtua/TtArRk74T9j1WAmxe7NwS2F2yaPrdRB7B2sNNgPYfK4vmtV1GhYoB1CrA82f+XOWzwkL/Pns4cxnuV4B1Yqnmup2OjCik3YWxMTlMU4+dZIm/FO41Ym7C4OeXAQ3tqwmoMuwfk76wnmnWhIEEWTfQTZ/Nk0L841k5FB9gZutZS9+510W9+85MyAn0eKyea10VY2QCYMEmZK47HcvcNwJPGMusfmDAC7TiPYCcD4tD84TxwXwjAyiT9sIyIu83s+cq+48YN6geUPVXiPQ9FBesK323Cy7j/cI8DRK9ts7AapASww9eZc8mhZwZIo5k4N7BjF803fG3xAo25CEPTcCL7LXcOr5mwQ7HdigEiVBlcCcJKhearbWGH8OCl7QQ4n4+rbvgpExBWEfQE4BzWG7fbxWzStCCUk/sLDXrAWc5EwrFQKLHX8xyrvVCVoUzB69MbWTAw2b98dsR4VTTj3aSN9xDMX4A85nekwTOXwwIE73LO3kR1Vrp5O3A/3m15AOFGh92larDisddVNE/ciMdaq0y0jomWFub1zf79+PMvGd7IjHGAvazGimZQgeXWpoZGZllpuPR6/XLRc/fqgFjsrGqk6ikWTbPZmhD+URwARj6eOT8yvQIYtr2bvTOA6SyD/SX3XfxqAQQJYPIdGNsXvLvDfsh2KDSb7bEaQW4OKoU04CBOGjirWZdMUvYTgsbcPOE37AvL2oFM4SJAST5qhfAwpbjIqN164qJ8NrMnGqDcw1RNfIDZa29YljT777ulyebmACxOzmruVVbNjJyH0WzgHWBNxl0SOVWGio3HoBFTlip5LzT+aTDBmJ03tdOMCt9Bn6i0ngheROkGQxU1x2SahZKyjkwD7GzYo1GWpDFPjlWhnPuc1TSJiiMN29lKn4fzUdfLRWM/qF0n1w5kSvBgNLQc5Aer1xZI+NevWnoaoxGMZ3JJIv2Df/rf3PGZe6l/H4GvcATuC/crfGn3R76PwPsI/P0//7MtqUglny0XWmEIpdFZprMNcNkvvYEiwgC4MB/oytckpYYciWLPsnAupdvsRGkuGcFzGnQZCbt4CInbXrjBnoL9F6ASjNVgCEYcTC6s3EhPAqq7js8GIqry4GJiXFfL3UsAG+RaSHxorFOAUYhSXDkBm0JocheeLjn36XyalXEJJKzKUli8DGFKcREFbANcJbCKYBb+fgRsGWRzCAEXm+jocymLoottEPZEJBPzn0hTOxKRNwIvUss8kxzmDsngdLQzFw0UM3V5dNFLF50CcMpDgpZOSJZBhQI8tC8aovi9cJ+HzoU5VEZSjrls23cToJViis9JEWyfuvAXjNCcyOkNpgWsqllVAfASgROvFL79rEeSRpEr7X63fsdbocWANqwRpFiwojqDXgAPGxf5MhP2VJTuVBMAFgANFNkx7jCDCR0IWXxjoHTTdRn109tNr2+9PUQ/HWtfMqsyV13iHYn3KJSuCOWBsQnQBcvYTYER1tL+jmyARtgYIBI1ahT39pfz9TrGxHlWsK7y3iDFOJQGF/FFxT7BjQBLzzctBEWYORw4GMXhsvWW9TJn6TKYacSlF29iAC2YyayPEr8+GFIhmWRdMf6OuCARGapa5LiYpVQgFTazCzuOwmxVA4gUHrbRCNAKsJPPbHKy5x2znOehiOZ5YRgGMHy93VQfDzqfG/3880XYwrk5wvsrCr31reqm1COsWgr2qnLy+AogCcjvMZHXscNgSt5w0KyYBxRapCcz560eB4QjUAVZoMOilmDhjKteX1pLt038SROdi1LffPdRp2MTcraElO4pbBGKyjJP1hbsFcAngEqEdCHIZKyC7QUj1qBXmlr+jdzZ7CIH7MHwTtVdBkvZCX5jTSPl5SUAPMOKCawUcBGLkt2GIJVTvSmsyqz0L8ANA7cG1AJEplI2tGO6K76nAbbZ5zCcAGyPAfNpz493YyXYo8FcBKyxZx7+oOxdBm6YT4uD/BwiPQIeVkrPtRY8b/FvZEMDz9s/jz08kSqa+QN7Njx7czcosNGggbOo6wbdALvfehf8FMqEVgGqNxWfFZsQ/OFg20fQSjBxaZzIKd0AR0xoEwj9ELtk2kzd8AeEiZYiH8WTF7Z5k+r58kW//v5fNctwGnvNAzU6SoJJLcGBsILDc8RqB7PlAZ/yXMem0uv1pnZ/L+wZrOUI3GF3hYkIs5E6eY5mBzY3FNAYK/Ki8FM12MvPCqAXRqkDFo2SZ+/57zs73t413kH4rIBwgOhuNDE3seOwLJh3D9M69/kIAA9LMjwho4folGt+nzkGEISfNWsKH1o36RLNgw27bbUCsMraqNbae9eMQqAkkgwlBkzhTMdzFcFgIyxxMFACHxczpZDAY5dT54S6AI6vujEX1zXsJAi2ImxJSG9TvTEf0sFBdLAh+RwOtCQcxmy2WUcC7fJSbn3OnX797XdmNDL/vdcCJtPksmdxMPPDBAOACvYldw/k+AB8wRaG+cW4GPP0fQB2ZiyeyyWsV/Dz5i7CuHfdrOt12Pe6CGtz4BEBQLxme7JWeiRwjwepdiAL4jZMNfZr+0uE/QIMWQAi7hP4rBv/NobZAAAgAElEQVToJqQNQvg6OTXdqfPs0TR/HE4TLE4aFtjEFAdAvggwpIEzXltlW6m0rJURqkYIH+oTwBS+g+2JWNONAaoMABhJNZYTzK8l1j+WPcxnGheA3M7+AuxdCD3jvcJ03xs6O9uVM4sGJncZMzbN0iQ4LNHU44kcFkO24bCP+WoFECA8Y09j/P/8v/5f/c0/+hs64+mLfQRnom2jNulI2Bv+SzS3MvtVAihiAwAQxz2Gsw9Qjf0VoA+wm3uWG0Az4TyxbtlGOB+w4UiyKYIHTW8H/O3NSMQDHEON8IrHNanXMoWnKWFDCLMLwopgvS6VAzUBw302wvoDfS7wFw//+Arwy3YL3Ek4w7F8yczAtAqH+xWyc+YL7xrQL1pyZvaa1Y9qBf9lQDLef55ryEIFlvJu01VvhIWumcoe1Q7zynCigb2pXAxezxM2MnzPmxuv21IbPHUDiBWwrAaaUV45JDVnzMN2g3nLudAuN48VwOoxw4s7s70Nn2leE7PY2aMfDihzUv08dCrHzTYEjHe+YC0DI507HjZD0awkb4rzyI1lB0WGbRCzkMaOCQqwgRept31LPGt4W+97ZBkBdAdAYxMvopFHtWBVE179xWjA9ZAeNb3Oeh0v6hNCSLlfcMbAzOZehQRs1jh0Zugyd+xJ7V4a9jcE5e2+8zQSaZihdKJG4N2iUMEqKSW3obMlB2c+452ljU6EnDL2BLOWjebrHsIKQ5ZG5YZ9S6nTw0EH+0onus2pbrfRtgacU1wksdbibo0NFkokAOCKM8n+4qVZ53i0ruWiZWh95joE0tZDleuVkqKCNZ9WVjOwN5JLMA+rcuxJ1s4vg3ORGoB9/h/8kzuweq/07yPwNY7AHVj9Gt/a/ZnvI7CPwH/wb/6dLaNAIZUYhgZSlXVQP9IJJpSitkSFZGiATzxXgTMo5B2uAkexrH2haofBrMoTScVOzeYi19pfcl3x1cTnLTwTLblEYkYxXiBFjDR6urcEQ8AYgxEAoAkQAbBTVXSAYWtiTB99cQIFkrHQxAWTYtgJ6CHrIrhpWWEqUERyeZ6ieOUiaLlbAKswnrj7cMnyhdmgGNe00F3PoGwOm8JPj8tjJFtbP0Zsj5kTAGupL7MwQ7EuwJOJb0g322mweEg5vAJAOXO6PbJGu7RuMCQCoAVMXnWzHQEXcJeWgEp7MjUXUl/okcXthv+WkAN4UuBDg8DD1HHmsByj0IRVOhLeYr9X5LYUy5uyYtGa9hHYs5JMHLLYgy+5+GsFS9OsM4qZjWtwhHkZqACQB8TdChddMJmwluBiuLV4f6YGDHhGF89IwEwaAsDg4h1AFIEWf/X7n3XrCJApdMwzHepaZZXpUEmfPz8aPIDR2BN4wfPj1+U0b/47gl4goXCxDcNQCnQ8dpGD4iFqyrOlashcKRhg4lVNzIV55hmRHAKykSgcz8k7gelmKSVsA8DjbNPt+ou2DSAByaHNOEN2BrS5YhERbDZbXaTIM2EdBcuXgh6YAPYt7CfKNZhZ+C0S/IQHHO/PoWsFSehGzQwcGMTlZ1JwA8I4RRsGDvUe80u69jcdD/jOAeomer7cdP74oMOh1A8//ORLOqBwjsRd0m246eHxZP9CmKeAAycKaJK9CTaDRbYAlAZbx7YGMFsIE3Egy2x2I3OBgpv3P1izVtibch2REQJEJHq79Hq7dR5/CtpTXujxw4OOD43DdOygu/YG1YuiVom0fU9mBqh796I178VM3vCLGwhPwpMYZp9DwJAmA9oAtPFMibor83VWi3+nU7gjzA2fZfYEGJL4dDJfAKPsqetAK5jteOUFIxt5NhYGfp8TXs+jizoHgOFzZwYcgMwOIOySWOSubCBmsdDQ2UF+A79a1WFHwVylEHTgTbCOKaIqaO9b4mR25sK2B+JE4jiM9Qh+gpEfyTeRiG2GKgBRGt69sOUARmGh39qrLuOkL18uVgVAC6rwBWTa5YnHMM8qry/AZYBskt+Xudfx4WCLB4AVN84WUusBn4JN5lATB4LB4o8gIcAa/O2QkT6/kMqdqzrSNGM8kN+zz066ATTY6zCeE3aZvQlh3JWVDlWptxY7gs6ABXsokF0oL6i5g4FvdmOBdyd9KkCBnTm5r1UKXVtp2EoCP+Q4Ryji+W/2E4pi9tESGbgBOIp6dvGQ9L8DefwQpKKAajCf8QwEkLQv5R7wwpgChpBaH30gxgm4GhYa+yf7TlgesAfh9VzszFZYV/iFc4ZY7VA2fLkVHzUsXgArQA22A6YAtjeAT+uksgEQyxzyA7hKQ+PiBsPsM5x9DtsVlBjsg7cbwPvN52jJfgeblvTplnnAHr6qZl9Nc/Vm17Y6VY2ORaXj6WAgANCfnpFxUVtncD4DFMKw4ibBr/BhNiDPHOB1WArD/KeRGcx1pvG1Gy0XByThDIcd7PC8iVT6sGiwMmEPrELlYE9YgiHryuARON0CsLFEM9QhjDRXYaCO7Niw2Crv8+8yeZqU7yBON0xuZPLP4UjYIKc2oHTYBGAtQDgizPN56HU84EcLKxUQrVTW0LDJRaYN3tf2OrU0nXlLk3AweIiywGxTW4uwv9kF2GvyALjGncb7P6qe8L4NhjQ+0LAlYcDHfOVncwYzCbMEr/wAqMZx9vkBqEUjnL0VEMchUrvzgBsVbhYEwA2D2TZC3sZQ2NBHCa9n7ny8uqEffU8DqLflAKsSD+A1NfBu/9WdDcynMhGaewf9bDa8krvYonVA1kxThr2ARlYw9hwAZ6ucCI9brYjY0J24qcN7ZxEsM7A1zQbY7KPX7ZKzdYZNCZ+74n5koDjsDxxElywqaOB5MoaqBZsSg5sIbGCZG2Df1V3MK/6wsz9QsFFPNJJjL+nGSTcHEcJ1TZWPPfxx5xUxx/5AXvC1E9btZAsW1DP8WO6jtqBIsfpozJ4GRASs9n3RYYLI6XkvdKd4GKx7Qpl04lzePYEB6Hn2zw1eroku02C/02Nd757c3Kkyh58aSB0XM+izPO5Ytt7h3kcYI0zfMOb1z/Qcp9m7ENyJdVN4mpqhz5lu0gL7HcAqs5/7IA2jID5g9XA+SAMWEFuhckjUs/650+7++ZwPNA8NPrDXLZNZyuy7JqHv4ZNuanHntn8wVjpST8AuYCYSgYKguAjjw8/WTVRUDBn7JLYhhVUzsE4JiMUyq+9H72HJNlhF4ObjqdZwoXGS68cvN815LVqUfF0xLzpaLcYdCQ/W2ZkCBD/S4CB4ESJKdsAvaLWtmb1gaUxw93RthUc7oDy/cfL8COlSnEnh6jW5Tnp6fDTY2xSl/qP/+B/f8Zl7pX8fga9wBO4L9yt8afdHvo/A+wj8h//WnyPkg56qLeeSJnXLpEuPXCbXuUFOORtYdViEsUaKVKSd+IkRiBFdV4oJ2GHuUueZC7phbu1VBhxbpWcVxJ3n3HnxE4RBBhCIpM1oaHhh7kFKeGlRtBKMxcUeaa+BFPu+RRCJg2Km0p32uFDv7MJdqklyPJdiwE/LWZHx28jOwnd3fl1sc2mHtOIKkIttAJpAnCvsiT1FFvAZsMQMUlh1dJ1tog9DFIA4EoDnFJYmwQSLmqoOb8+UojbTkoS3Hd6BsNIo4AukxxSi9sSkUL8qXWuDpBRBeFs6KMMALnKnYEdZfmoWY6Tpmo0CsLczpwDZ7JnGD3QyLh77ABxc78OTCSzlNt/sfas17BYYexf8+F5xAXbhxmWOZwyrhgU5GGwkzOVswgZ7CRRIlqlaMs23YUQpUglpgkVJ4Ak/F1YI7EtAAEIUlkW//+mL08J5tjrZ9PHxbEYHheZ3335UXoRcuu2QsQJO8SCji1Au6pZC2WsugCvANgrCAvAVmhBAJZIzwADmkU+wMaSmFFD27SVshYmRmKVEwU44wdiPLv6Qi1UHgiQ2XS6vWhZYGIwH4WthKQH4tqwADryL1X5zgO4r/DKYGWYkwFBZlFLlE7qBN1eCRNs8aP85TB/YcfiMGkExQAUABYjOXAqvL8pQGFFjN2meCSYC4JrdCEEqvE7YMczKz3CD4pI+3CZ74gXvKTxaP356VEFCLiLEslJJwWIACPYjN/nSxThMWsAKwCwu8UhIAbzZG/AD5j1sw6a3cfQz8nVI+WjcAH0BjH95fjVbHB+2Jk11OB/08HRWXVOczZpg0OLVWSD9LQzuwHSO8C9AK0AHwAX8jWEnLW4cTLyjLTPQVBxyh+7w/WBQkcprKfgEGAP1M8LOAFb4/fANhPUS3qpRSocPHyBrNGXCi5HhQC7Kf/N3YLMZFPD8AhynaMvVsMnYdC9Svh0xgpR4Wx36w9jA5mVPtE3E7nN4mxa/s6puXNixASztpKKq7L1HY8bS6d3HNc8bgyjvhRnfq7D/YuwXTkdH4gojMgcgMZ9a/dDpdejUtZPmjjI9ZJqRAg97DsZT7KF4WBoOAvQHNLOHYISaFezhWINgH8P4DoMOnA1IMPfQr+PxYN/Hy+3NGwOsyKxo/HfsJDMXWibCSTo3pgBOAA0sPYZNbPsUCs7SthrXrnVDbx4ImQGkC18+zibAACaLld6eM4Dmsb8Hiz28xM2q2y0h/P79IAAtsHMp1mncvAdR8bnNO7VXByvXzTh7IQK2BOuOgDVUCE4T58zZvV7NTqUJuBBK57ZchErRCASAsqQ0lnowsDez/JBuh/8qHuYU6rxTfCUrKyLAutgDALiYDwNhT/ZJRJERfp00qAy3LJvquvZ+CUgIQIPHJ/JUmgW2Juc87xbdxhezoJoqVVGxp+cC0++6yecVfr4U9gwrqhKsI7B+eXo4i4btgDe5m1PhG+pxNdRDqBLz3ivKdwwnyRvIYh6B6gGs8u7wvoUZjZfzEh6HgEojoZmzfx1qAt12O5VsZwuzb6KOgNnF2FSVjkXjuQBoREMjfhbrP/a5oe09LivAkj/rYNCWPb1hX7KqAXnuyUBqWdOooHGH9VGE5wFc/eavf1KZVXo68HWpygamJNYF+F1iTZHbS9UeRIDLAFjsIfiRmw0XIJoDzmx1szOrjWOtttGhvcPYDwB2BifjzkKqOGdr141eSyZH4r/ehNcvZxTNCu81DgqDMb3bN6yzA84mAuYAUdPEZzXrAlCKteRmgX3kI8CP8WmaxqAuK4LmJk1dQGqC9GDf0xTGq595ht+kVUMmuQeoykGMRzpfCNFvIZAd8Kvlvazq8Z23fylrlsYk+/R7+F00SO2ByX2SJsDekEEMvuIhnAHGWw/iO53jwTizuAAw/3MaVliVRI/SSpqKEL9VYzeYmc46cAaALU9gMoZiyUorg86zkiHUNHhU1weAdhi4hAXi07vphkwkSfR0xLU+97zuxi68xh34V1jJ0faT5fJVXvvshZXJe3cjuchVwNzk3OH2boLCrKKuNGeGkb3mJqxd7Ju76TQDlEaQpa1dCMmiscG8hx0OKYGbugHc0LygYuE4G4cILAzKboRnsn8BPntC2fezDKsCd1FQ0fQGbGmQQ0Bl150Ist0iXK1Iaj+XLVhQJkSEaOiJ8tmsfTemOI+Yg3XjO4ut1Ln/uHmGCQf9DuBZ2hGcp7sXLnsfdmEQA2hiDpOu26oxnVRAgJhyrW64RTIjYWdVRZMk/Mp5n1jB4FWMYkhFr8fzURdsqgYk+4uOp0yHh6PvML/88EUP1YP3RqwVLjRZUfcs0glLnDJCwPhMPG1zbjwnL6+XsEI7pg7DY4Exhm4bkBcAq5mXyZ2O++rhbKCdd1Vn7Cfs1TSWGZhJH58e9eWXX7y//8N/9M/u+My91L+PwFc4AveF+xW+tPsj30fgfQT+/p//G8GvQRJbAMasakkiNyCGlIaLPeEhSFh2+ao993bpYrL4Ik5AyqUdVBVn1RkMjcXA1bD0Bi7LvFGVn810Na9o43rBJTMiBqwIgmlGuYNfFiATWB3AjiWrAcCC7cGwgQHiQhIZzZRFQWrgg/tHXLhATZF/md9mH1gK8wg7Cn4MhTCX0wiRMUtpD3+gmHdyO8+AJQJeA3SS8drbq3QYoJbEJ0jo9iAIZIzcQfGvGzoDDqfjwQAixQhZzTC6KEjMrHQRHXJlP5flbVxgYc6U2mAJAUaRxmpfKphS4UtluaSZgdRHEdRgUgq2DZas8XTB9oEZsQ2MKRdhEuYjpMMywkS6Tb3SEQCZII2Q0VuGS0GRAX5VvtjHO8kMmHLh5XIafl7BDCAkxyElyNfLwuAC4+iwCry2SLnG7xTohnGEWcNnIJBLhV4vb/5M3evVYNsf/eqjGT4w985HkqBhHiL/QjpnRNaFGN8HEJ5iw5UaY+r6FBlsXMR5f05TNauOYo60XS6yO7PVwGpIZAFmzU7kywBtbTUAOIfnbvw3gwo4AoBqoNvJ8LA4QmJGAA/MUwK8mOAkszsUxRfnkMnCBkG1zCpA5j6urcH93GDtpNWp4KnyPW3bQD/fx16CsCtyJ8HDeEMySQgRbDhYLfitmjAKlDpGIUpxzRxhLfTtoGkkQCvYI9hQEMYAGMswAgRgiYElAr9IRwYM4Y1SwBq3mjc1eeXnsMycYhUpKq8BWVzHPKIYh/0lez4GWLHoem0NaCBbq9JNx/NB5w9ns7tNOObPkOwVlZ/NU431QAGyJfZ7dmPFny9CqWA19R3JzIkOVabqXBoQRS5qBjV5vayDeVTh0JXMycYUvNS8ZoKGDajXKPsSrLZTU6lpCHfavSazaDz5i03dgq3Lwue9RROhdVNp00PSuAilDAeMJbQJb2nAJuTASBztHRvi9fCeg73jvXhW32ODUTsZnsIfD+SXbnBwVJZHuIYbCgAtMKLtwRtelgBCFJeAg3gpAsA5qI2kYkAYvK6nQTdsRWBCAvaNADwuWQ2M4NlM84RmSknhyjjyntldzCJk3091MPC2e1uTTk8zwUBLER6cU6eX50ukqBeJjg+1iqyx9DeS3DeN11FM+QtgKcn0Xef3fn44auoJs4q9DnD5fDrph19ezAaDkexwOrMf2UMJSWRvyCyZBFgEqOUX+7WVEViAGDRiTwlGpe1RmHsEG+3qhDibwtbBLPJ9j9kz5Y2ZR0CQ+fFeFzSz7MS4y9wBqQ2yFjR+YFkh18c2APA6VclcA+yFKSgY+zRwaBqERYUJkj6baNrAwiy0WbIrHQ/GSfwMZrNnmXrO8HkOWb7PvAjTguHeWBpfGCSf6dbB6k1hZYXfJzvLrFzXcdZ1vnq91wZRAXBztf1igBMQlb+H52JYA/ABpKqq1BAuZXCDEEogY5j3fO/dtmMdwnOT5oi9EbBNiTYGdw1YzDAqOY+R3jMGKEtonrCf9/2s1y+4wQejGvks7HGAEdt70EAA8HEENwFMIcdF0o9FC/OHMw1LBL52YSKbZRbyfUA+s379izMe/9FNRR2MzjrFCoQQLI4V9imSxKNhTBL4b3/4SefDWY+HYwCr7LkO2SIcNNY60ChsYCtKLG2Hsc5YBFzPvxPeGIyd/YKDZUzDLTWr2iYJnmuweNl/bU+BvNkKoMznBKPJunfuFWxrW/LwDJPfV4FFwe7XDc7IfW9ExUSzZImkdIAuWIQ0uf02F7zae/vL5pr09PhkxrzvXFZZBGjNPsOSGhdA9tlNdTccbCrMJktA185y5c+tq1+dpI5XUzETUrSppyfKC6HZggUDzvC2yA1P/IVwUxr9bopwH2E28fNtlBFKHvskGzUMwDDd1LOiYCiioOH9AAh7LQYAufIs+NLarmMHG+1FDlTPuYm0nIsG62pUlmJtkUVoJ2DfkrqJaOCeJuOy2n+8PsAKx7cb9mhYdcCShLELcE9gGvMFeX9nhvcUagP2V1sRrcpLfPo3q7ne0WCsB3KfNYwLID6EAZp7KD8ISYy57Ib2GHsaTTYk/+w8VpuwD+6hncMM05e5W9iPl72Ond9NditANh2aQ3wO1qgtA2Id+1k4CAmXhe3KjGNtowJjf/Z+hlIEuT5zeFJmST2e02EPkHsdso9TF4SXsPc5DwKg8qZkmtSms27JrAaV0U48OJ8eI4zVyX2zrinA+2SrhmzcPW4LnjexpzRr8ZBVVjSVeMkrs00XzZS0HPTxAWLIUb/767/W+VTr8zePBtB//uXNnqhNSgZFoy+3Tt2GNB+35EJ1sur4yB0pVTZEUyzDLsMECkKC8Z5lDrAHZsoyfF8iRDc3kYL5x97KfKRxCeN88V7t0Dsax0z6oTOT/XK7+vf+s//8Hl51r/TvI/A1jsAdWP0a39r9me8jsI/Av//nf3tzWjMBD3VpSU0/9C50ucRV3D9KUktJCiYUIBI8XVwbbLG9voZ51G2iS//kLnWmVt3aq8NfC2ZNWSsncKVAUhN+jPi5muHjRNgIwinw6KTkN8OMqx4khiFM712shkwXJmoJE47iwV5EwQQEhByWzqyWdIN9GUbuAGzBHApwBLYs4BByWi5fZiXtbJpIDAdsxn+O70lKrKE5d8Zh1vBzkMJSmPO5GAPAJ2TI9uQEEO4Hd81hVmGqxv8G8MHLlqsQQBM4gEMexk55jncehdaodYIBhecUfkuMIQwGXhosFVhPFLRThGPt3ne+lNluAEA4JHF4allRPi2a5v5felTh67Uhh57kCJ+s0JEAE3sSEkwFOwIpdOXgKmRw/FzYI+sE4A6zYNPsJOtMDdJF+1XahVYr0id7bFW+sDrBGcgA6eFAobxpQO60pw4TeIXsDUTt1l10+flF56zWd9+flR6Q39VqkKtmgKcUr4vDGjwnYHECPjvQIwIfoogGgDQUaZYmhbE9IPEMC+TQXpMQbYyJmeEKGxpgkcJyUcW7hDUM2WqA1QlDNFgCZko4nZZxXgSp0IxnLrx8UzwlM2Ys9+TMABpFA0UyMl6KQgJFph52UuGfC+vV/sNjppHADYeWEFpAoEmkNZtOY5eJwqDovL06GKvJa/344886nuvwgDUZDsA+iiL+DhJv0sPtrTmMBuIoaihap3HQw+nkQAYzYwBDt0kdIGg/Ol2XizuAlFmRADwwyfmMFAiUBYRAUdgY5qPghZGy+L3PFAXIHt+uZjRRnFKoA57QwGmOlT58fDS7m/XBXgTzCsZ3+DAHOGNJs6Xv+OQCVBGUAfBCStmqy1vreXw+FioPyE5T3a5Xe5I64Zplr1WN2Tt4SC/6q9//5KKJ9TRhewILDK8/2FkAI8jjSzwbw3sPpjpFFJ+a9ZJmpGDDVq41b8j+UrMuCUkpZsCMzcAoewvrglo89slEC9JiM8h4aRSbgH8E4iFf3HTrNl3bTqdjhAcOS6K3PgDpYEDzrgApkNJGg+e9OKWY4zMcSmBUivdgtnS3q55//MUs48/ffNKxqSOEC3CVAJpd7l9Uu59itji0ryBUaWczAWi2faR4A7oBrBKcZI9LhI/JZGb1utbqYJONWDscdWs7vbWvOj7WtpZgn+edZ+miscMiYtTzFbAz1TSQvi4dz6VDshyOkqaq66Menp70L37ze+9h/F2/WABT7EVYde9J4ygIsN2w9HSX3NOcYq92My18/uwVDIhp+w6+kq8Pf8Xw0cQ/M1j7AApm/fM9DK7vwTfMRZoOvBmnu8f5Y/bvPnfYhACHxjEaFjRirJ8A8HDYC1+Ljyi/n5udv/8In5Pen/ExByzh3TarNsus+TluHQUIBTsVmx0+j6W7qERg4Afbm72BdWnVAgA8TReHPnE2JGqxABlQfACs5vZ55ePjIYu/oa1IRj5p+CQbCqhyNSeY7JuScQ4JLQ1Rvm9Y2nr90BTE1qdqGp9V+Ouy5mzLvc2aaWayiXHOmk1MQFXcSzhkXq+dfvlyUX08ijmK1Qu2BMcK9jyALoz1XHkVPqae0QSX4fXJVLGrCmnnyKfDroV3wDyJ9xBBPADP0WAE5+NnrzpUhU5I8bEnAYDnHLYPZQRGOSAP8AmWsM8+9rfCjTbsDFAmRLMPoBqQkwMIoCmsZhLuLXtQH01lmssGK/MimOswqfcgPMOjNCSWTW+XZxAa7ys0MTk3DsejwTPeOSGl+DAXBEz6VAS0ncOHmLtXnqnCV9L3n71hO7AX4XmQG4ic2knt6802BMM66vjxpGNB8jp3Nvbj95Iw/JwB7UCfuQMy9oCI+MTS3EycNmiTAI+H1SWW4UdTCEZ/5VC+TR3EUppeNALsoQtrEgw6NcBoUBA/W+x4duslGjK8K1tbjNEIBWx1aCh2pPb7jSR3tlEk2csADjjY8oT1ZSsYrBJQE5gpHs0RLBbGfnNTiGYcoOX5EPeedgnv6grmZvdu9+FJHGuEMwVbpHf7kSTuzyN3WScwRRAj75K5B5uSCYsFA+eVG6VuPuwLKrTgfofeeZbebGrWWMHVE9WAw9e4wwKmEpiKZRV7JVvm7DuB7y6eo8xhGOR7aCrfdSIML8LyYJTat3nAg545jncvVg2sskwTKgxCqWDR7mFqFhbtHvIwbEfGiGYY+yfNSPYsngOvadYScDhkhP2zWSfB5mPG/26HRMN3IkRuVafR4GqF6w5BtHlpj3WaXLx/1kuXonwbTW6AvIECB1sMVkrP0sZ+2WGmmVUAT0+VGxurU9ZSfXqCfZ7r7XbzvbHGozbJ9NbefBcHvKVRvnDfwqCBYKo5Vb5N+ua7D75HbH3YBfEtCV/EjmgZwrrFdlt0C1gfReXmEUZONMJYkz32UTQsaRTOg+3QGqyyTifvOUkPszpqmimT/uF/8l/f8Zl7pX8fga9wBO4L9yt8afdHvo/A+wj823/njylfLHeBnYQUaHRYzezwozJDqpXaNopkUC6hwdSKkJ6cABMKSS73MFRIkbbkb1S/YaKPV1CpAwBdUfjPuXxziUhnirboGPuOyDUXNpGLC5LT8RfatGSjTe0NovjiSAEymc0GQ4zgDgc48UxI8dIATbcJliUFEiAtwCqhEQCH5oLYx+j9MuhwAjNoguEBgwaAkvRRfMGQfQMSMQ6wGZ0ZBZAHy1EUO5NZI6tl4Kkqq38DGHZ7vQjfKsA+bAzMNqGQz/KLD4YAACAASURBVALcQfacqInid+vt4+oQn7XUCBDLWDMWfHJAAaeNR9pzSIxhTfKc5ir4ImZGJAFjYzAEBvgZFFwLCa+TJWiwRYTnWVHpoapVZbULnDUZfRGskHZSkEIAA5yYYdIiaQLQJDAFqVSlvKSIihAFfBopIa723I0QJrxXKc5hNvddyCUBjizVNRM3GIgAlZfri9ZuVrWWevxYKm2QncHGLVVXsJCQgE72cAMwxqXWrASPCcCGb/MuYpDI4QXGe7IvGCzInTlK+JaZADB/7W8H4BVgGt8LyS3FGdJNAJjcuVClmdgj7FjkYln5B6YSQAighFmPFOjMJ4MKJMCGNB8fWQd4GVEvzUyB1QlgjtebubD4HRvIB+CjwCTsAx/X8HMEmICB7YRqmDInaW5bsyOeX99Un6AQB4BMADwBCFzYM0DQpnATpR8n+5nxnroe6DfkphTXBnXKysD/No5mqOEPx3rrXl91OtR6fHowWyt7Z33SiDBNPNjA+GBSLSAsJ2G+v8HeBJDNNN06DT1+ZczByUUm07BpCn33zaPfRzATKZzXKB6wG4AdjiSXtF6KLhNX8YempsFzOJiAAKKsneOBMIeQfcN+9M92wB7F16Q6Z77ApFzs3ciDU+DCOON7jH0EW5FCTelncMxM7HwH7PFZhZHHp55dCNrn0WH0uUFasyHJ5MEbj8CdLDdYijwUqwpbodr3OZYskdWEv/2BzYKdylLYEmAcRtuugJFj12LlYEIuO1MtirIMOxI4ZMxlJOEOjZr18fEQsn4aBtOst+c33W5XPXx60h/96nt9//TkRsFf/e63blIAVtk+IAvmGuuY37cI3uEY7KuMHc2Z8LOuQZbxs6zxNIRVt2i4jnq74f8W8lt2eqfME84DBdqp4AHsweSEZf1yafXlFQ9CWNCpvvn+oy7di15e2/BrTlI1DX7dhX78+YuZmdHwi3AX2FtOhPe4MAftMmPJrGXAAGcOj0NCCcgQzRD7NvIuHEYIsypsG2iA8PtY0JAGz4uy1QBgxXuC/O5laJCMUh125s5iteX1Dlg6WAzA1o0uk6PCSoU9gb2TzwbjjneVAwhm6kk3d/IZ9gTsk8zlYDwyHnVDQFh8HhoRJt9i3QFYikenlRs0UfC2Df9f7DfMjQbQ3xY1DaGDcSuwbBepPQFbt95AdYMUNwsQFWwTIIAG2QTjHrAIP8a503fffbZtixtRAL28a/zFJQcrsYd7DeEFye+Xlbph0O3aeu2kBbLnUVOP93WADVaWwE7rR3scAqi93XqPXXmo3OxAMXFgrXpuhR0RP4+xnTlTCYIkHMnnTZzDgKvvLF/6YOHQG4y9sHDAaiOagLZByhi7ADdDTk0TlbWxaOhQc9BEiLmBjN5+l+yL9sKhXVyFx2e6mL0d3qM0awBoYWt6NgTwyF7PnQWAd6fQc774Qxt4CuZveNAHE9nvmDAbB/tsBkmxfzCDHRCNhhns2JH7A/cIwDCAdT4fA7DZ55rf23oY2xFExJSCQcr8GdpJQz+52VU3eXxPI6/YIMV8dPBmtA4NbCVZbfB4czObPQ8mdgQtLtMQypXdZxfAkHGmvW6fyTlRtxBsOWnDa3j3KAd883vBKqYuVMPmA1gdB7PpCVZ0MwBgnXsL2X32+J3VLpta32MyHWAHcneCZT6S4I6NBoF4nYr85PCqA2vRigI+G6AszatV7bXfbWPw+scWlj0xdaOJtcx9DfsSAFwYhGbWAliaVUyTDNuPxGdON/Y+jyEdcLabiWxrFDuvm6HKu2Sf55yggcee4KYkrFyHXYIM0vSgmcOdAzsDXk1ucDrDr5nvhmc9rGb2Ge67pqEybwBtYbejVDG33Gf3vEQ9MA0872wrK+5pXHM2mlq+O83ez2GCs5fBPsV+iffFvjuEkbX9jBkjLE64w8WdH2VPWGC5dnAwVrDfrRwzTTWsu9gN8JmmMeW/S1ArA+rGVKjZ8OIGkKexsjk/grnHn3U+45iLCSSHAguPVb/69tf6/e9+VmLFU2Q+HBLp03dnv9+XFwDZTI/nyvOKXwtMXl5QWmjGv9eNvUWXl4uK+uwz8HJp3ZhBxfXx6cl3t7oCtJ7MSG2OtYap8/nc4Z+OTdo8BCt/zXS7dPrm069M0qDBDfv6l5cvao6N2dfYxWBP4eDajLt7WDpB/sAJ/R/9p3crgHulfx+Br3EE7sDq1/jW7s98H4F9BP7en/6tDZ9AAyrIvZB3WTKzah4mVU5FTX0ZzZGd2LMt2J32+Nz9nAwirpvN4GGrOBE36Sw1h43YcNnlglTVms1qo9MMgwAQiUs4F+6Qx7qGJIhpPcSFqiBFmot9ZTAXGYw5YTnshlK5Aw8iyZuLxZzgpQqIBoiLTxQMGBifFGEh/QaY3e9wBjHMWrWsLBLEKaArwizWKlivdnAi7Z2LOJ6RADRO2NA6A+aRFApziEI90zn06f6cgDdQPLmaA7BRBHCTN6gLWwngzprDo0OvpvUKrGfgEh85+zEC7ADoUbTN4fOYwQYhEZYP73jWAKLDYhVWA2M72euSn0XAF4V5DdMxBTIYLclNSNoGKDX7ClAESfFsgMjhPwOA56IlI/zqFkXaUuuIPL+GiYwcadScdfYvJZggSUtLmcdxMJuHgpdCh0szBZEtDOzjCrMiqnC+5vll0Ovrs5qsUpOdVJ82JRVp4aRal/bc5JkjtCnYkFhPUIw4GMregwDQFCCUEbMBElhAFFgbDF+zi5B3ZQbNDBqRpA3Yi4ffsrrRgJwV5nTWFC6wkY8RtoWceKBghvUI+3RPQgewBzgxO3hPfqdoJFSswO8sRQKP3BMACt+32hLJn14vDj9L8Qo8lA7/Yg1t6RwBPLxvWCdmIgV4RRGErQJspYfzyTLpiks+ACM+DXWipV+cws4s3WYC3zIlsH8BRwjioshfEr3cOrOh8E+k+DErxgE7mzIYaUumYUv10/PPZnl89/mzxwfmCsnyFEMwJwFpYJmacQb4dANgmHU4Nxpu7R4sx37gkHddb6Nl5KCqFORlsenpDDMZBlUAvZZoAsSwL3he4+lamU0PcG4A8p2ZPW/+XCxLmkSnE8wW1jqfmOA1sF8aNhSDALrhawpQhPx2HXo3lvDsHJBv9rCoQjJeAwQiDy0y2yzg+8t8ijAYrEJgLNeqT3gWO7rIcnO8XGGpkboNOw2/1Lxp7M07tJdoKPizBBBHok0K+E2TqxvVPV+0JTVtJE39opX3AUu8SrVOi259SG3ZzyhAAZzrqtEAWA5SlhW2X7Ckn7COsjCDfbgNutwuuk69ZeHfn862scgP2Ctsenh6cABR3w96/fJshhl7HCGHloZnsH5oOqy63uyHoQx7F+ZDWennn79o7kfN/azm/GRrGVh77FdYTQCkwlbMqpDAkqSMtBpA73Lr9eMvzwa2nz580KfvPuiH5x/0+vzqZwXUapqTiqLR//dbgGAb85kVbs4gzQtDPQGcAXJEeAqVaDRT7Mtrxe+mYuvcrGC+A6ox75CzBqgazM+ENTgjxYQ9GinZTEh7KZtNFUwns47ttxrsdRt2sJ5s9xJSbP5hr6FBRuq8VdMETG2bylV6gJnYwAKHvQ4oAnF99xdcEtW2eUQeimw0V32odAbAIFiMcwY1gpuPMMwLJ3bjicj3b8dNh5y9OKS1PCe+qrDRkbxaRYBSgj1yXLyv1NVBZVWbrdYti27tYI9VVAxuOlaZzg+NinzR5w9nqytspQGLFSYk7zpHDYGH6+65m9K4I/m9sKc2fqBFkyutFkvNp3bV2+vNFhX2FASwGxe12Jcwf1nnSPPZG4pUx7JUTWDdDnwAUANQ4lljyx38iWkuYrcCBkLzhbUL8IyHqX1ZkR0D6OFXHZ7T70FwAIV8P5p/eVGZrR+GQ9FYpjmAlY17mtw3zFyFpY0/c8F1xmNwKBuz+ThfkYZfhvDtZj5xQwCsr0sa0LktOV6vnLdhV9CwVgg0os1jq9EIuTFzMw0bhGQKhQp+4jQ7SYN38NQKWAm7kPOWtSxNhFFqM0uPxeBlVEQIH/0DwGDuY767mYOLvy1jBUCOx3j4y+IBOpB0D7hTFVbkwAR00xw/eryfzUJt7W7Ks5iYx58vg71AOZ+xDoFdnONZaycAmKbS2zDpNhPgU/jzg1DSNHQDHLsMQtRY1zTPdqYvvs6HhnsJPuLswXvgKGqXJdFoIBH/cXaMVG+vV2nEk/Ogte605ezrtdJy0hHKPI0tmm1LplvP+b6zRGGxZgDG9vOJAFFY/3jl0gShCbbOuhE4ysI3/hZsYEB69gsaC76BJqP3VP5n3EhhO6a+h6IOOj0d9Pmbj3q7vunlxr0KNn+mY914PFjLeb6En+ecKuPeBaO6BCxOlXNPxXMVWxeY2Pbjxbc8GlyAumW+6VAffI+4tu0O1M1+FwTPpwr7q3kO1U3KfQNWe7YqB8hnbqezhnXRIWu8P2Jbc2s5j2DdSlM3K1kqM9ZRmZgo4fAw7imx7jgLF6s7IA/YSBSHK98ZQzHG/QAWdqqJn419QderB2PG6x9iAp8VlUtFSOeiBDDddgXSUobv7qmSvvnwWbeXm6auU7+Nevzmo/7m57MbSz/90unLc2vCwPncBJGgys2Evl5ubopwx2DeonJ7fbno6eO3bq68vL5qHic91JWBbho63Gd5/6xblDf0M6Z00a2bdKhq5QQI+3yg+cu+EHUZAcLn40lfXjulIKrYq6WFTg9nnyeVw8WoN0b98POPbvr8xV/8D3d85l7p30fgKxyB+8L9Cl/a/ZHvI/A+An/3T//EhAEKOS5H9nVcR605qekSfv/4UNKVpVsfSQNxqUQWjeSWv9+hoeLChsTO5DWAhUhHDfZgBIQg2zWL1IFKkTQLW4NuMUAJxYHZc1sdsl239wNAwXMNQ3lYiHSWuWDZK2qOS5l72lQVK+AkfL9g9YXvXvxvBzxYTvXuX4fFwB464p8NywRmFKFPXILwDcODDhZSFOl8rxSfUMv+kU71uuH7hyzNybqZWZv4bNkblgtyyQWcggpQls8TBQJ5GzmMXPuMwnwF3O1dcMO8XMbOw01RZ5aGpZBREDrQYk+X99imjWYKAsz5l0w9YQFpG7JmvEEt06cwI5gDE3/CjRqtpLrPg4HiGC3AFSScVVh3WY4OcIwrLl6GkCAyHfJa8JMBSbjcDkhlF7z3jk4RR0oGwEnHnUhamE8rvrS8b1RlSKrNdA7pOD/5+jro+fXqd9XUpc7nwunTvFtCkrB8gFEAQAywZP845M5Og4ZCGeFlwwDrF0A6wAOn22IXsL8Te7FSbCIHNTDCZwdMmCyQNAOgwNuRn5c5ZMeeb+J9B9CPl5qZWWamBYAOKG2m0c7uM/iJtJp5a/nhzuqD6ZOmarco1JIpwmuoaP2ctn4AGuKiPSjDCkGHAEVTwiak61vrwuWREKnSiWMuPlh9S54ZmNpRBYMKMIuRBtov0t0LAApYjY4iNhTFKrWNRMoz+8eHfQLjg3dbQ6DGKYJY1MfydgANhXkwpwCZPM4t6wVbiXBPhPFuVjh+r9viwq3vKNTCdqDOUx2R7gOs5qm9GvF9hn1qmwGHuMCEIXSCtOfwX+NZCYrzM+GvCnO7zlUc2J9Cgmwvzd3yw2C1Bo3LzUngNAKmsQtGMyCBGdUBZI1TJGvjIQojCeb68dg44MvEdu+JkdYNeHI4lrZPgRED6ydYqQAvfD+KH6wbFvXjaIYp/tSRnISX36J1Z1HDrOHv4CUMQ5XnIADFAFuGbcLBQWWwxwBdSIMH/KQZA0NwAgBo8XaL8Dfkr8ibYT3xGZyYjadsf9PtdtPra6sPnx/07a+fbEOyTViTlPr55c3WCJ8eP3m/AR3EesN7AKAUfoJYMOwWCzeA5CXC0U411iYh8X3307OfJH6npIaPmx4fa5X5UYOT+aJh8uWXi768Xt2UIsm9qEqfL23Xqt6Tyx8/Pel0Put//z/+uYMD+b4kS/PZx2Ew447mkYOeAACttojARYBHWKgm+CBJRQ6NdzAALE02nG5g37LIAD8NnsHOhlkVgYcAazCkzZA1iFobnE9hdTpYsVDGANsGJFVhVjNMrAgnYfkBts/4bcLw4tyJo85BUYRVgcgD2kcgEszb3GcwJGyKeT4bjS8YlHi0ki4fP3CyXJSifAFQcdMpPPoA4rERPNAAtOWJ24R+p6oiyM1MSuY9QW9z730DBhZ4Bp/i+Uun50tvphRn8LEubVNxOuc6NpztYYkTlhsB3vBeAowrNdBMSVA74OcMsJOrbCr1Yx/hhjSQJvyiW7Xtq88V/FABe9sb7Dn2x7CXYVwBqJpD4/2aJrFZ6rtHKU1J3jnN3YlzENsBe1ty7cBqBNYr44MvM2oZFBuOl7M3sMMl82B14s1oCTvrG7BqxKGTf8MV2fJ9hxrRFg0JO00m2xo5kyvXsUKan8X+iMURgnxCja6DGykA3qcPJ5/32LdcWFsA9PiuAyTjA3nAGgU/ZOYlaFpqIBbQ0SF+XFIcWhT2KMMEiI3NA2Fne2CXGeLhE2vusj0yR0vkr6Cey6jDIVRGFX722AEB4sKEzBs3UyOQDbB1Dq9e35OQowMux9pASo9ah+YXexoH1AiTftiUr+H5iZ8mIK35u+z1NCHY+3KC1Uq1DuEacKSNOygT0UBiojXn5+OXvamGubmnpHPPpAkItm41OaxvlrvJAFt4T3Oe2Fc3UTf1GkeY/ih/brbMwTYqYy3tvqwRmMmyjKYw3w92sBnsvM9+Dq9/1qcbosEkbbdFnc3pQy3BMjWQyJ0UiyXfJdkjV+VVqoSgOhbPMKuyFU2oZ46HRmXV+L6ExRafGXCYAK5QUXEQLc4gRbL+/t/4vWNpArsx4Y7Gac19EPYsTdginolHPpSZHo8Pbjb++MuP2pYhmLD48joSAbaue70G2olJwD82Kbi3jAZ5AXth6h7zo/ecy3zV1G9qUYhxbiCrr2hOSq/tZQ/GiuYn/scb784ANAqx2J+3MXdzHd1VCiiKDYt98AFiYS/DDB48dvi4RjAbHsicd4ktBXwvw/OWZ8+kEySHKtfTN2eN0039MKu/TDrltT491Xp4fNSPL6+2TMJ6iqVTlbmOJxQ0qV6en3U6nsJKwr7JNLRgFnPGF7aBgEW9YHnGGssr1SWgdjTlYfhyx7lxn1w6nSr+HKuc3nse5306zD4DIW0cTif1sJXzRbfLTSuKPoLJjtiMBBPWzW2yHYpE/8U//R/v+My91L+PwFc4AveF+xW+tPsj30fgD8Dqn/3xZhsAChyAQ3x+YCaZVRoXFyRtsD65WNlvzsnbvfKytkeVk98tuaTL/C/ZOzCxgpXIzRY2Aqm/aKsjZMEsJwAPF7gBzFAkOaJjqRzCY5nS/lyW0pvZxUWUZ0HqW6owcIW0PGSDwIBmHy0BWIa0KWRGlAMOdaLw4AfDPMArDoDAKd6zmRMUphREywxYFcyM99RnQDjfQqnKgBznQTdYpTBzUthA0al3cJZBLADYMOSHDURBDYgDwItcCaYYl0PYtQZjMooPZONB7ePZLdXj4oZFA7Izsz8jbAHg0vd2QpYAgMGaZmlgPHhpC/JZQj2CNWVDfC7iFJMVXJTwIOXdwM615aCDV5CfR9CR7QMAxUoKq0i2NqBooCBwOe6XFLWMK4EGOawb3mGPF5bNrpQWk9YURgvgJTDlHugBI65f9EZi+KXT73/3k3717Tf69uPZLEEk9YBkZpYFh8zj6LRr/szstEQ51TWg3Q3Wb8wvSinwK1jLhDQ5BGAH2nk39hljwPZAKkOcDrfZVFXIxWkcmE+E6YM9cKk9Ya+YKGw2Gl63eCfC9gLqAfwIP2KKZ5icgP2wrZCRPTwe/D76KdE4AObzmSIcx00EAtkA2TVaEmyPUYDujGCMCB0bp8nF0afTUXkZlgtIjJl3ng+wqMzs4N1uXq9OL3bdjQcYP7RygnhEUAdzipXoMJpdGs2idvASNfIRYL40yE8x5VAc42YAChTfFG3IhUeNJCQz/g6OY00mkSwN4ARTp+9tB8A4wW6DUUsRXxISRf1cl0qrHLzHDRXYaVsCd5N5Ft6E4Ysb4IEDYexVm3s/w9LAil2AQE8/l9FuRuBR5oIwKc0cmyaaKTCNAowAYOJzORCLsBuaJnjywjxjv6wBo4K9DhvGu1eCp3AAsGmGdQFWARE25C1jWtT1o1klANplWhsjQBocTaFFW3byXnm7vunW3szMxJuXd0EqOu//NrbKbE8Qqep1CZs5AGIKLVi3NFLabtPj05O94LDgYDuBpUNxiCTbtgBLp9v1outt8Bqb1tFNtm8fzzEWJGYDfGSAkoww4Vypnp8vIfmnebOO+vbjJ4NasNQvb1/MnGXfMsjJOqrZFwHH8RaEodjp5Uun8/mDqvLsecu5w4L63e9/1nXCfzszq5JCtRs6TQM2Huwzqz58/1m//vWv9L/+z/9bNARM2g8JMPO/h5mOD16WaW0XM8l5/6z/ad//AbEYc362rSLCaNN7Cj+IueWEbzfYNhUrrFjmOWVxNBcDdOFNBzrBPr8ApFmyTEHv6Bzvl3xPS1u91oJ1iKVIhJZhL8E+DCsar3KChwC4bPQQMtg1dagSZzBAC56/NLjKikTuPfjE/pPR8HBitG0I6pC2Z+ErSQ5hPs9Oe4+E82CCs6/jqe1gRdiqXheD6uZoYBRmKkFyv//h1cBqfTh6vDkvT4dSTx8OqvFvJhgvyNzKHaYTa9fS3mkxm5qnBRDGV5m1RAOVseHv9C2MV/Y/2JiwJwEUC7M/R4fUhe0Q9gMkfpd15RRsfA9ZoLYuj45XeDxbHlx4PwK44RyH7ZdyDhF4RQI5d4uFRk6pBZbrOPgshilvX8mExHbaO6FqYIDZ45h42X5PogXWw9jvZ8ugz7ZLyeyhzIHH+QGQxr/8fIDka4fDOY2BzH6h3HcS9tTY5JXXjA9evZxRETDE/sI9g/nCu3qXctNg2YoarEvJzFiFOgKVA02HusaqJsL4OJeQFgPc0wxnnqKm8N+tGx2tYgl/cvxZfUcB+CSUkX3PBlLcwNjbYg3hmc0k4+8wX2zHgP+2LQvChifLe2VlqW0ORi7+1rBr8ci1AmH3wsWGykH0ALeAmYQs+lxifzqKWEwaT0j2sTTAlok9x/GUkf0HgmefedsQTHtzijHk3rM328JjWeoSmhepg5QSbJDMSg+7E85V7hqee3S5YDNn7NWOd3UDYZgGjT0zgNW5A54rrPNoLPM1tC+ZkwB9eF5zHnKNNPsaYkGV6vHjg07nRl1LaFzYpoxjb9b5Kat8Z+K+5bsqeyZrYQ82guSQs19wzyM7wGDpomZORc5nXnP+Y/OEjRdMWDxtR/tb8/wL6fTl0WuKu/svby/eL2x97O8dPiCct/hDjMmiqePP2Tekc4m3deq7K9YcFWPDXi/k7az5CB6EVQ7DnPPBgWbsne6PZupuNzWPZyjlGqde16FXXR3dIL5cL+qnmwNBI2uA4M/Bvu++uuelWhqUdDa5X8PUX1dVBE19+KCf//qLbX8A57kPYO9A/sG333/QtLXRECY88fmib7/91g1J/HZ7rIFY8wLcBFTlnOFncGdnL7FLsEOnePvsSwRYunlj3+benrLj3oRFmdTkhZVGDs+cJnXD1edckdTqrij9Nm3s61NrYgHziOZSU53thf3L65valjsg+RjSLy8vaurKgX0176os9U/+y//+js/cS/37CHyFI3BfuF/hS7s/8n0E3kfg3/nTf22rq9qsJ4Nj/gNAygiwsKSPMCWAlRXQjIJw0pJGscBFtlkz1cir1k0tBZ3vs47MCK9HACdSpwtS3bkQBbCKBIivAuw0q9BsoAgWQnbpDO80gkCcDGqWwV5QIM0GNeFrAf5SvgYgldKHC525FGaYmpVBcUEhTJgKZDPju8jrIQrk2vC7TPB/Ms/VLEyzrSBbko6b7ymxliYZYdaSVJbhzXOnNsFPFAZqrUN5MOORSxWAsz1pudBalpq5Ww7YhX8XBZ0rCPvy7YyqnaeITBlfrPekW/99LuAwAHeJuTNaSKjFyL+giJr20Ca8afF8BbRDFkXhBkgeoRE8GwUb2izDGTAdKMS5SA+kfANuAQgzPkj/YSLlSms8nULmR7EBM8SAcg4QC9YMYwObgvDytC/jgOzRhplU2pYT894cPrYXflxqSam99Tddrq2+cLn97js9nI7+fgAc5e7haLIvTAXA0Uxm+TQkQFP05fiHcpEfLfMG8KPGdnPA1BXGcwe3HSAEOA8DZdYwU8BQPDIjQ6poCiiFuFO5CDGDFUDRjfdYaQ8vg/34yvGOkd4zaRAe46NG4guhH2YopQ7HsOUFqcB4gvXYPcS6ewfnzPCeZd81K/9378WygRkBqwZABAYWxeCgx+rgkpTSxcCN2x0MEusKwSuBHpBOCCbCyy9SlJGuZVmtCYYYQCKJvjCgd4BpxBPPPgcAOABjmdmnlvIbXHDEkZ8PH1jWavgBMjawMJjzhDNRBDK3E0sEYWoxZyhUO4pR2G2wMAljAPQ7hFyY7warowHQXikoMQAZlNXh1UraeJAOZzOUAd/KpjELBNktf4ofLwCr7TgA1izxDcAK+SkMwnHqtBAUthC45t3GTFNY6RHqNfp5YHuxXPnfBUEZVWOmLV5xzDk+un39CtZa4SYA/Q8S1ZGJs1cMw6BuuGkCrAaog/HO/CAMpet1ODzsdhZhU2BGP55s9JeQxgIMrmGx4YbUBkAaMnhkqOzTbX9zxkuWHVTklZln7K8AXhvhMXQSAIoIJ7Rv32TZMix6vn+iTucqGEGAEnwmB5tEFJOlvABBfO4Bf7kMOeWTfvrxR71criqKnVFnMGI0yIV/bllRDuPfy//N9PrWa1PttURw2jBgF5Hp5drqFUA2R0aeq8bje4TdHMAQbOHzhwfbEfzf//z/UV42BuZ2eDvWEs02szpzbWMAmnxufu6NxwQsTAAAIABJREFUgDK8gWEM8a5m8ALsPWgxAeLtgEqkw5gzzv4DUOB9BO9VPGSR0iOptndrSH8demQIiv1JKgl+ghnHEcD+bKAUP0EKauwAGG88AZFDA3DyfyKl24npe3AS39cJ5DuwWhQxtxCAwE5jbvtfN8WQrfP7EYy1rfE+9g5IKEgGGogRBmP7GzeICMI6ugHQd300Bh1wAyuPphbNFHxtXzWtqQ6Hg5sMqEQOda6HIz8n0e3WanCyPXDzZuWBm6MEUWFlw1yb+T0CusrwKc2ZmwrvZWwBOEdoVJSVpdjMAxhsMU+D7ct+YzYlFhwwag2kxjiG72fgf+yLNLTGNtPLlxdVDQxajiDmBDZIeJMDbZP0g2yfgMawt+A5ODaQqxc5oHQStkIi/d1SB2VThDLCTu3Mrq3V1JmeHg++A90u+GcGQIWgxiqaLNUIexPA0ZYL+E33/h4OPtvPs0NTqya4ENYnLxtLEY8rKo1QAXCfonnjyDgAXzxVd9AVcJ+9hxec5pPH2w7DsLdpLFmd4Qg9WzKkZaMUn2gDobwvAJ3w5aV57YmMfQ/ydFtdBHObJHv7pxrAp4FKYzLmo88spNimeLaqi1pZUqpn/tNsth2HO/JmWNO0A+h1KF8Be5g9mr0Xv+5gceMx2rWjLpdLKCx2D3vWu9elW8U083mNNDjyYFq6Id+FjNxt3bCQWvKdTQ76aVXLvqY5v2CNg3PzXLb/ACTdP+9KMw4f60Gtz+vwO6aZR4gRNgD5uPge15udvumUMZ9hk0sD9zYeDHix3HRsKoPyeENnNeQGuKaE5GU6lQffYR3G6iYmzf4IoQKcZtyR/3N3SMtcs1nrZCXMtnDgXr07QLvR1xSJKqyV0kRd3xlsHwlcwht/JYwWSx/CU+Pd2Aoa0sUKmJeqAywFjKb5gJXTroYihIqGInZONDVGNEDc9fawSZMK8BFH2eDmaHhYA46y7vC0Jzz1868/6q9++4Oa9KSpnR2+CqkDEw8afqwTahGsLMA5B2xk8NBvKmcApAOy/1lpU0Yw1EAQWHSbaCqhSuD++vnTgx4+Nvry+qwan//Xq4r8UY8fT5rWwaqO9tap7W769vvPSrn/arViAlY/zZoBZZmbrKHuQfYASG2bl5xAzEEtfuQ0tKZEx7LWOk365umDGcvXsdVUpHq+dLYUsk81qqgBu4FoXLuZQPZDQwOUu4Qvcgat36bBgHu1YO3Bz671F//sbgVwr/TvI/A1jsAdWP0a39r9me8jsI/Av/ev/63NjJc9TCkKLPxM31NTKWJGsyJI/qxzmEyAdpOmZLGstF7wt0otZ4R/QTFDgQUwR6lq+eiKd1qAI5a9O4MBz7BEJR6m4IshHNdGMA0yaDPqsCdAZkTCOhfDxH/H4b07GIw02lYCfJ39MwvLxSxVercBgNVA/Yi8z0ECu8/eNNu7EvkxTKN56MInj46/094D7HXx52AB7pAh7QPARfqDXL8nARsT+aLRgXALpErc2n3FjyAMS5acSAsQTPAXAKeTIQzKcWGjACG3Guawu+DIycy041JOrUFVHB638wTwS+J6/BngQsrnBGAB/KCocDT7HmqFpB4UzL6vk1mvRXXSvAW7jGLCLD7GmsIDdqh9SaVjClCEIR+AMpdrwAEKCMI8sEtgHCkOqp0RHCwoPnO2Dg4Zy0k7tjec+Y9h5wDo5zAWgKZUQ48VwJu2lFCKyob+sF+QFVrhibclIBHvDb85PPXyVAcDaRGCgA8g7xLmHhJOmIZO/naOCGMLQA3gjXzOAi77ksLWhKmVZHjzEqz2DsQyvsxYQBiAORg/hVNfuZxT0DLugAjzuPsbZovTg2FqGRAHsARcmwIUB+iEDeJ3aNkyYx1MH2Ptacgfx441hgXApgafTFPqYMZRBIW1Qe0ArfCTRTaIn1ckTwGOhe2DWVd48hGEsAeDwEaDlbyqiZAsGEr+8x30XfuwaMD/1KwiGOd7qAvMWPddRiUADWtpIB0P2vj+IAiwM5k/iT8jxRDEZcYebhHv8NZPbsgAApXIoJtSRV2qPhz8TKx/oIDCzNKQLi6VDLCYAY3UGTC97QxOfvj85EKRwrUpaoOa9loz44o9J5hPThxfSoML+OMx9pbAg7Kl+1xzsDzebpEwDwhKowKw85AiU8c7MBKRGVe+N8xOJ0nnhVK8REk6Zp6xfpJglI5rbyCWuUY3CRaqw2fGVU0VXwMwhyTZrDAnztsh1EANgS48d79hU+BF4UYWn4l3QNOLZ+np/ywwG2GrVWZmUZxSjOKJW+VHNRWyXnOlHfxh5ujc6vEA+wZbgdJMU/9sWGUG3YM533UAo9Z26nxonNr98npRPwRwCJCMzcDphIQ1GhiMxeOZIKRCb5dJX97aYLnRZEtXy8Rhz95gwbEmGKNxcLr0lFQGg/FZtvUCQXjX1sw770uoFmAuT4sazhq+jiHGQmWDhca5VKodF106fIWlwwHFAFYoNGLC9sHMZzxb95Rz5OSgpDD9YTGxx/Bu7APMOANcYEjAeqOTyBiBbjjZHLuRzKAkjS3X3Ej0YW/jwck+BMDIHLHVRew1HEFhiePpaMYtoA1gigESGOgGB/EZ5V3hBx1jwttir8AWlYbgNOPZetA4tHujKdcyRNo8Xr6Aud67ASSyOkLlOvyG8XBkLQGEhe82fr1tj08uMv4iAKR50vl00OOpcXPm5fWmDtU3wHIunQ6NzyJACv7BEiDRwV6tzA/bEeSbGexvt8FrJS8GleWmTx++1RmrA14WIBQKDjd7GatNNYGBFYqbyoDjSsI4rFSzkvnF8QeDG1ujWmOH/J4wxAiADIZ7eEv6fcLUdMAT40hAZpylWHHQFCzqAM9RsQDS2deb/X1iHxsNcj4+fNDDx4PPdwDCL1/e1I1hLWKrH9vWcAeheR1+pszZrm0NkiMchp1qa3Z8XWFW286DZ0rtFwsozjiu7MnszQQW2VKH/QRQHgZ42FQAgjqgaRuclq4k2IIr6gGAYJoo0FZpSCel7wjAigB6NKR9b6IZarsDGqdh12Q7ehQW7v2E7RG+kTQm3G2jkQXL3vcXfguaIMqhbD8LaHzhBxr2LWaWwqRlT999ywFTff9h77TsgHNxso0I9iEEG1ZNpbfrYC9Vg/moO2jCYUtiWwqY6wDoMOxRj3R7gGoE+Xn+4+GNyolzZbfJsTOPbV5ydUMwcmmusddiBcK6JxCVy9elvbgpt9iH12L7CJ6jgTeuBjzxFLYqi3dLgwpGpO+37KKwkGFZYvgRApIZj3VhDXIwcxoLGtjBDniiYY9PMp6/DDf7EvvBlPrnMX+4mxQA9UlvlQt3FsY1WQBSRzWnyp6htiuC1Q2D3uxlrB16JYSSVuwbi8Z+cIAjGxhz1C1Vmg+weplu8cJcB9CIw//foXncqTI+Mz74mfcWW13jgWU/fFjXgNYRWMUUcXBolejzrz7rX/zmr5WjXms3jW0fd6C8Cv/+9/vFvBrYtGmA0VnYuLnVaNQk/B7/woK2XQqbgs2l7dmjp/NRnz4e9Zsff6vz49Es7O4t0YePZ1szsbanfnbYI7+XGfVfVddHN52wCuiH1s28sF0P27IMb2HY3gXe8506GOGofqZEDXkIy2y7HGsWzErAVuc9cHXWdWp9HpqkgI3HlqhbbyppVEE0yGlwbHFfdpM3UW0VXuxb/9Vf/k93fOZe6d9H4CscgfvC/Qpf2v2R7yPwPgL/7p/9yYaUzl5X1gi772o2HMggMmeCL5CrphPm7welSRngGsEbhEhZhlkIUqJDGLgo7sEV8A18UYIXkIVMMEwFgw1FlZRzkeUiCRjmtFtCBUiZDQuBIBpGkrNFcaZq8SOpyDZ1AAWkw3ORc6I9dyqYhlzQkfkVWvEIM/BY7onFXMAoiBYVBAY1uS8xK0yenVwJu5VwoK20e6Tv2waH370YCbqAGYI/1+75WhXIdcoI2ALAtScsBXKkm7rIyQnOCZA4kmZDPgbHgvHb9sCsdesNupjhxNf4f/N+AmTB92mwxBfGDz9LKpzyjM8ZvyLJl6LFTIWCdxrsCC5rNcV8Uakn9MdprVgO7EwfPw3Fy6wStoRBQm6Fpj5G2i/FXYZv3p4ETJEPA8VlBe+XNwZTAu9VRHOMXTC8AO/MItwGS+AoaPka5sflejUTg+IIOSFhARRYMA0NqsLcm1YHTyTlDhzB8GFkaAhQPgF0LST/EtjB74ffKKw+QE6qEZtGkI4BcmyQPiSDjA3f5T30wwBwNu0+t6UZJgaH7dsJU5U5bAMKpVvIJBeK7Gw0YwHwnLRhiiLaC/ijBZgUxaf9+bj0wyqx/H7RUmcqtklzx1vAqoIgOY+g/T5pMrBWWvzzaGCMPOMiMG7kZHw/lloE3LC+AnxnvlOkBntsUpFWmgG8CZDAOoOEWj8egQsEMQXAbp8yJpjXIXOO0aNYxyu09XoFuF0d5gPEzH5BsR2fH8CO9FsXkkieAbGGUTcSwNkf0tWMVTwjCXeq6oNBbAo8miBI6x3OBGvOBS9rj+dwYohDbfAL/vjhFEAB4GpWOvGdmsXWCCFmNXMqt8ccbKZg1sIkp2ECpdhh9YCd9mjGKxAjOQo/fIR5h7wRCkwAndLvFXYJwALoiaX5MPFgC254/TJm7ICmnjgA6R1IdbAWierrYnmvWbNuDJDyPTmsyRYkZkgF48/ecTRW5km3G82QzezLEl9jM9MXzdSVc6rrpVeFR2YBaMbfY3XAFAKsAlTlF/OJN4NFwey9FEk3ax0wNYBXWPtIPQEAc4PiI1/rpOY5GOsUsfNqKXff81McyWX/WgDrjx+f/DWw9fEafrvNeu2CwUnoDeAAMupu95i7wsYZ8IKeVAEcbKWZnfhpvvStGVOAUoCtDvPCy7DttA2LGyrlifDDzEADJbYzWpTbJ7E143cyo5kmBQw996BWmUnHGQJQaouWNKw9aOTgUAizlbOMcTBz36FXeHyw3miCwAKN1GjvyfhCOyiJ78m8xQKAIBxYZ/t+DAuaicreReMG9pknLpBYWOD4n90r1sW7G2xyWFiywVpGGsw5E8E9Zb367AQrgv1MI40zjdATzpN2xv6BJoF0Yo/lV1LpesVvEjYaAStZhBHalgRWZsTqNA0ql/BB7IfB7K3HDwcDVc8vN10HxmTVsch1qmm2QaEOxQSqkykpdLn2en65hoQcMAeG9po5pOXDk/TxA8zzUzBmd2sS5j/rgHMUILGoQi4PG45dOyxeonGGDzaL38w2QLisUVM3er1edvuD0ecBawlpL9YYti7ZbRnyLCxU8Fqdx1k9zTMaPzRNwjXIezd3DSw01mXwnvr48RtldWkvyf5yVdsPwZrkvgMgBiN6t6vHO9WQpd81yoywMFppzvB36PNgOVQV9mu0fZH9psPLk9Aes+h3hjmJ6F5R9nVlHwmpNlYGAL0cfYPl7O/3iMX7VFFy9gP2RLAlgPP7eWSPe0A+mLE+t82XdUPRljJulLNgAKFh8+4BQzT49hCi8PINoJL9v0WSjR0QwYD26YdRGgFzntP2ZubOtfvlpnyWaFpwVqGeQUJt+xU8KGGEDmGj44A07iSAgTSq3IvGpgXQHKsXGmFxPpoJCADuUy2aZraY4h0RbIhFQE/YIxsADTOupIv981kLDlkl3LVrrUaZrBBZ3MzDAseOIY61T3Rk7Fg/3k8Lrze+B96YhEwaULXVtHUYyhwsmigt8asHRM5VJ+yBrCdCPVmvmUkLG5J+WI4gd+wvZQRVVXgWa1Rzfoxm7A1vzs2NpfpEAznuYzZ5cZAcgZmsw8kNC8/Z3Uea9eFwNpit86rbOKrcWHeEsM6+g+K6b/uVdPaa4/6INQDqDNQh7mbhj8z89/0PQkQQJdDF9a4nRu8ZED64m0I8WIdM7bXzOQMIzvfs107JhEWO1MJGxWOV8x6fU/x4mXv4jeMryzlOs3Xk2ReHXHndqNLTodERO1xqhBN+wAuJYwZLP3/6oP46ShO1Cu+E1RrWPHV5duhoh50MlhS2dKDZU3idkFOwlan6kZDKOL/nKtU5O5j8EF0Pxo2GeiKUg7a3yja1w83NAuY1a6IgTHcbNESnyH7C5SHXc3t1CGJdHENdN1KjDSrqTX/5l//LHZ+5l/r3EfgKR+C+cL/Cl3Z/5PsIvI/A3/uzP9nMYnCwFOBLmMVbasdlHABoBhxA6s4lp3LxIsAys7G4oeOl+e59CbkipJ4Ol7GsHikT96mQw1P4wZD1dROmKUDl7lvHhSXydWEl2QzAATOEdaTb5ACJ2V52udN1kTfac3BGpo0fHgBBsGW4JAIeYC6P7I8LSzmVTke2nx6emxQ6tdFkDTbi51JNjTAp70mHBuvg67kuh/QTZp+9HUntdFrprLaA0VYbVKkBo5Dxw36h/Aj0wRIyMz/28KlgryCbBuhgTOP/b3NtgHhLW4ctuAoDgN6BVYA8AKVuDIAGUBC2jf3WAHlcHNL9jgRrJPL2myTzwcnHqypAGH9fim9ASBizyN15N6ZsWR7GP02BpHj3Y7P0DJkbAB5BRpRRvFcKfQpn2FeEfiS2PCCdFlCcGgSQns9scM/ION5sgwpYU2YxMdfwZQQEYe6lOlTI6dNdqh+MHKqBAPz34A7SzrPCjErgnB6GNcNC4eSAGcYSYCaCF3xVzfE6xH+PQjDYSy5aYV87iyDGaURmB3MJdjb+hWthryy8P3ka2GwU+NmGbxvS0sqXcAMAhG846hbvNn7N9s368eXFTECAQybFH8KdkJRac7hqBQgzAxuJMmDJpro4GHCpGwpSZJOJXkiyH2Et49fLBZvCvQhJO+OEC1yZmwUH24vxZz254HP4RWI/rtswGCBB9sf6hN3j4jKPEhrgw7lzlhaTSBwALZO7gMXicpp9A3hjZ/wOMN0BoKNohqHLZ+H9w6xt29bp4qylIht3b7Ba1eGssjloHke1yMORVsKGBesrsYQIz1CkdG66OIQLFl2u8+MhgnbMZA25L+sHpkowQ6hZd0sQ1svW+x3BxDJYwpjArMQegr3B+xXjFn52yA1hr2EZAbN+BXQuNp2bQgthFQDzMN9IZwfQBuTkAcfUdhoGOpA9L6uqlLT1QlkVhSw2EoTOOyXcdHeSf6MxBce0J0kedle6ed2BKg4d65RPBjhJ2BxzPPaqrGr09nb1egFUq0sC2QBnYZoizT+5sRJhdMG8BkCCjWMAwaFhgL2JbKvo9G7WXvg+e272JCbvEn0UBTkp9qRAY/PAey3tBXpowkoCwAOPWcIRf3ju9MNPyC5hAaEYnpy0bL9S2Ftl6bky91hSAL/nOuATuk662IOxcLo1noAEzNlftp/Ut729+ErCXvBxpvEU3h4ufgEL3MwA1FgAp0cd6lIN38Oyb+eS7VBmhBs6DIk9AbYu7GH2Su8cMANDRm+rYjOQw4YAkATGIRsK8lZ7rgLEmt3M36PRGIFvjAv2K2YqrwDJme1NTNKz0sGcP4dFYXeCdYLnNj/HsGuuus6DLb3gV1yaZd6vvfcxazdgPgU05v2Q9U5hfywJIgwP1iUpdbn0/iyeF2XY/RjP35lVZtXb4mYHMZfFY304FmZyXt96hzExx+s6NTjL/DT71RLsXL+0nV5unVm7nJMALYwh58zjsdSnp0KPJ1KyS98NOpiPe1AUaeH2SJwnp6Z7HRrs25tIbhwEiGgmusOFNtVZpaZpNM6jfy3J4POJn0EiN3sroCwgH//EDs+Y4BEN0LdqUO/zCDiJ8CB+iGXj7K32dWf7p5EbcntYk7DczaJkHqG8yAGCwwMW33X7fu/+v/aRJ/yMYz8Igui6Laen1WPLnx1gZywF05v9iiYzjGb7tXI276x35tlu6UGTmbnQW5VC1iisWNBN5gbnP83ZOCMB4BlRKz9K0tnZA2nSwhzmPNjMHOc+Q9MHFiFg7DYCYtHEthus12R4nTtjy/Oe99jvXsPMcWal1wPMQoLm3uXUOzPZ9w3WDYAw1j1FbmCUEDNCftycnFO1fW8wzsoCmKgA01gVkR9gZQk2DhGcybkNwOaWl8Pl3ktZ5il3J9YlFjIBxPbeQ3Id6oP661W34ebPwZxln2yXQZObCb5kGRh2RgANRjo69vcPv22HMPJaD4V6mM/IvKYIX+T+VMKMLjgDwrqA94/y4oCFAuMPuEmjmTudlT4oQVYDqw12DjSXi8z2E6V7xgDMB58N3IdQBvR97+Y09+3F7g74J/P+aMhFtgGAO/OUMY3AL9Y9d7RNwziox3874aaO2mvwWmcOsZeZODov6pYpPGDXsK9grtv5CkXXH8JFsTdCMQFgzSuedGwIL220AvRTg6ypw6VQCqD4shXCNCgZpLdu0i0MTb33mbXs85F7/N6A5b4CL2ABkN+cR8A/zIpTWeqMNzq+1pVdlCMAcOXu22gaFi09DP8h1FU7eSDbolnaTpOGbnS4J+ulPjQqZu5ciXA8wQaAGgcSt9JJJ+yXCG+rKn34WOv19UVX2LXcbyABGNDn/oY1ArUP9dOsit8XXtF4FXOX4L85L2bffwvVutxebDlDE/6/+2/vjNV7pX8fga9xBO7A6tf41u7PfB+BfQT+7h//7Y10Xieaw3Ig3X0ZfSmgtLC5v0N9wm8L+dGEFH4ZraSByWamn0OZwsOQyxVpuhSJhIg45IWLlRN6kXzy9RQxFOuIUqPw4Ua417C+nIVyDjYRTEe8T3kuLlkR5APTACZUu3ZKx2DijAAlgLV4H/L/fXGGfRFBRgitegd9UE/s7MoE+He0JHnG99AXHD4zUr2QCEZiNFIiLo0hy3OBTMIwF1EzOpsIhkGOHUk6IUE2Oht+kLCKzBChasWnE38/5HT+vLAPAdYApih+ewNSAW1xUQzQhNsvzAykcBFMQWASiEyY8huAtUcaABFFBazDqIdgSvFOzOpIIiQI2TugLN6d9m6lZDAAS3ASc6AOf7clwr8sU+O1r4tOTWNGo5OLdzYO4DegEqwCClAzk32FBQzlMh/M4hikkMJSXNsdECmvQ3JC0ldV+EXBJMKLDGsG/LRylYSBAEzDoAR4y7MAW7fwurP9ggtELADCfRGAw+EbUI1EGn0wDCxrxPfOzxfrgC8hJCGcGEjnhQYNuA9bN3FRwxjxDGa7AawCLBeVP585zmYLBWAbvoKzisNBXy5vHg0knay7qoYZHuE0+MYZ+0PyRpEkvMwAoJH812aF4GdYO3Br0wup7tdR65iYeVHmkapLmi4srmCGAyrHBTwCcsIiANDQhYdkr1PSl5nDDoYytk6jwvX/PieMhpvhy/tgHGif+M3Zd290mBLFpaFAvJUp+mBUUnwtyNNh42G9kejlArAKaIbcbVQDGydvdPzwyYADPqIk3FpgTTHK+ALkZ4Xa9uZQJ+YxIDWMF/ai6gCACEMzN6BHYBDzCQav4THmkcPzgqGGWx6FDKAdVhThDD0Lthp/Hs0HgNA5Qq1oIBFWg00DYBMhLVWmh0OpBVsDp/aYd6i8zpQ1sHpnrdg9wEaF0cl+AStyHPXNt086PTRe1/8/e+/WK1mWXeeNfd87Is4tM6ur2eymbNIW9OQnP9jQH7FliKT4ZoOyAP8mvwkGLFFs0rBlwxfAfhVAQJBEWk2yu7qrqzJPnhMR+34xvjH3af+GBIJ0m62qzHMi1l57rTnHHJehm7UyVMhrbbAckSfTlAHmLauDN+y9hwyx3O1MVjyFZ58FDuEDKjDwwTuIR1+EHwHclgkJ8nEG4ZWdZo3DewDEAV4rP/cICwS8M8MX24EJ4BUmU8gUt63VAsOddbWPsbmCfh8sTy6QZkrtlSYf1nmqqpLu72iUGRTM6mbpr3/xUWlC4wogliqvJ51fL2bpsFftIrMzZMMfedOhIRl8VccZAyAJ4OFGO4ZwtihoB730nYdFHx6fwqPWA0B+RAwu4tri2UQOITRSgy9IiHm+XE58N7OW9yA3mHn7nIt7CBDK4UqAJjCqvR6Rsk0Tz50BM9ryfYAvz+92yatZftsOFgTwZmDV0uXZIC/NsmdRZu4Fox2ZPEMr5Lv2us5W70feM2Slj3cnD4XMysYOB+9vo4RFhPs5lDB8OZG44gd5qlFxMDSYNGypPUENgML6tmSXd5p/D4OTQVAewyRLw2HvR2hYdeCZ4GW6qbv0Bt+cOp4DOMT5DFsVAvgL8lkGBTAGC1QPMRw81LXumlwPR6w8wiaHCRlelLyjQzt5WHu4Ozq0cOxGA+FVc/JQoMoAODCtZgAU9wx7A9AP5uuxOdiXGhCPn0TSOMxkLDHAynnWBKz5pGNz4AHJPcXdtqY696+2BCiTUF+Yq+n9AS0YBUyidl3UdrCBC3tsE2DlIESAKoaR1dFe1/xdbCmosbzHuMtRhDCBZTczYHNNEoode5ba3iDsOFhah3AC1lE7ef4aMngHDXEK87kcNsmTDwsNgPvw4w22rr1zQdSsRAiGM3glQCAI+0h4Dn/H4Hpu8Iq6DduWqobFGYoTM3lHguIAJmf7KzMARvZtsG23fyLF3uMAOwsxcJL3c1Ljr4rF0aolHe1XD+uQIRPvWgF4jlKDn7vIKgX2ZtRi7OlQ9fCuDG3nGqiq8dfEtqWyl61ff5RWRXggW1Fk1mqsBZ8dKwTuwmmmzuT8C6UCjErvaWq+FXVR+O7z/VEIwHSfyQaA3WqrHNaeYWsRFiDzYmsMFBEPp5NOXz3o249n2Z5zmlwL4M17f2QYVejSjbp2UQ9YAo8ahAEhtg/sc+HfXVrpwDpRg84T9yUM41TDjN9mqUOTBGiJ1/0wevjPWQVrEmUaYCKDQA+ON0LFgO6DAADJ1BYMWaaa0LSs9uB75EPvwyWzWlfS64MwYR9713EQJgCILdtxoBrn71ZSQwGgsyi8WtQnDA0ZPqGGI3xvUlPWrj1tHZCXQlzUDb0GzR5uzG2nddj08dwalLRL1g6swuBmPTnXrDbBB5j6gYwISnuGrR5EMPySGr4U++WiAAAgAElEQVT/MVd1d9itWHjH8XUOxc3S9+r6q+0Z8A92tgCDvbTUy+dXvy8oP3L83/FiN8M1DPIBg/nz5i0sg7Z+9pl+ejzqx7/9I/3Vv/5bjVmlj+3VShErgnj1GPZY0JBoGgaVvqcmDWPv58F5bA9/TyWZOCZqx6s2hs+q9ed/8r/c8Jlbp39bgS9wBW4v7hf40G4f+bYCbyvwj/+rP9zMKKH5STdPuR0Ghc8qDAL6y2jHtOBhZSUPTdlo3zMaogBuDMftTDZCLqLQsX8UUjbAUBMzmOLTEKb2m6SoyhFYGoyKCb0BG4Nu/DP8RynCSPENlhhdK00jLAMamnYdPYmGKUvqOIW2QTp/Ilir8HSQEheaHCQ0mgGLRcAGUEbj6lRQitvoindlXoSLwMgKzpIZFaL4h+UJA9GptbMKWAWk1eL5trMhrQyGyWm4JuTZ1D9IvMyyQuYDsKpFLT8fLyqk8U5Q3xOCDdxFYqr9aSM73kBJgHYhmXMoEezEnTEA885FIWsJuxLiGf/rhHEq8jr8AC0vDtnqaDk0XpfIfglE2FOr00oJDEoaD4c74d8KawcGBmxTOz8Gu88aL6RgtHCTmpTGsoqke1bLqcw2EIwCdi/E2QUGIAiOsN8XaxXhJjQ3YQlB4U5YTwRmwVC27ytrmTmfOBgYMOLsoZrqAEBl9sie1+ttxWfBAiCaE/aFAz4sMaUZ5DnTwKbh2ZXD8M2dMmuGsjFu1hd2DrYPgBAw7GhCeEZr+Lruqb3zlrgIbofOjFvAXd6n9oyfL558tYvyfkl1aQc3H2u5qFojAILk5Fck8QuSedhdIc1P8RrdRg3YVCpzSA5yT5oZ3mOAGtbRzHEawzl8Y8OgARAe4IFEYwBXO3WaCQG1yIpTs7R5KZGp87mBVUkNnyL93C8JwSmAArnWEUsOvIGTkDtmhEGFPB6Q2B62Cw1I6c936Qh9ol0lAGlRsyHMK9Q8PpoBZGsKGnMAJs6WvncKOt6ihFXRM5EGXtVHeyvzfQizaez/CPMY0Iev4UQSN1E0b5atEsjFM7XBYYBTMPFh+MJ7RjLvf08aOaFGAKl4pMEe5gwi8X7i72ZmF1YZzW4Mamhe/d5hUwH4QOgxTDNAp1Fm9MEa/MnfeVSRj1pnWEC5+q7V1HPOAZ7RYOJ3OujD06MVBOcLbE75WcAuNSuuoKGHQQxDDxAeWwqSvmHx4eNH4w9IHWE8zEBC0sm7C8DNewPLOTzbAJUASIsaSwf6uAD08EK2H+3cmbHsBpmzw9YlUJlDlv4bWXVW+nwn1MYBSzkAGiE0BNQNern0GsZMBeeHQwCRFBNANpiBa3sGWGeb9PT4oHEgdbtTczooq49mk21jrxxg0QOON8Z9NM5hSwOYjXdwDO4IzcO32KE8HuQFk4ym28eQVROOHIxhglmlAei6PzcCC+jMAAewESDCpql+Lzl7vMtymK27pPiNHe71iZsUcCh8l9lDcceiwGAY8MaCJ9AcP2OzyGDWcS97wBCp036eeIsz71oyh7Qcq1KPDVY98c6DXNmexIhu2O+YQUsgz+5ffCgL3TWVgRQUEO28WHLLsWc2dQk4WBuwHiYGehHA48GEAQ8YVTxb7Bh4ZoBaAAdxZ374wZPP+et10hWwy1L9Qj1g1R6Ux1nJzzCQW5S2JTjWUg3TEOdsh4WFQmRsZ72cryBNKg+1JckMC491Y4ZvtnVOKGdAyL9jJbg/6qpRnTe6P93bj9F7lwrBlEDu7F2psRdGWHwwMOPOj0iz2YGaA8xZ5O99b/DDyfDYQuyWOwxQ2xHvaLyMZ9093EXAF0oSg//ST37nd/X504ulxgxTeBZvAWT2L1bqs8D2LOxGfLrDUVoFD3z39gVYxWLZAZEwDClNZkDC0h6TcRdzBgZ7dUGBxOe1tSThaQw1qaOocbAZ4JwMRYPZ8x7KwT4NBjZDoTUtPdhc8S+HAeigPrw4saJAgh31mYOJgK7NGI77OTjXAfqFFSVqj1UJ8nPqxLpxrcc5AWMwak/u4dizKG9YE4aUWAT43fHQCFZu1EfckRHKFSojk3o5SwyqorBpwtoJ8gBnQ175XUUeD3eW74QHNntz9FQx0dazruGNj9IFS5zwaN/Z39yxtl6BUclZntqvm5uQO4h6JeICqGY5g1fbG1UPB71cCcIkjCtUVc2hcIDjAJDXTlYF3B0yHQ+Vug6GPeodvgeWB7nrAwYwnFN9MqtdeuVvawV4qUR3JeFhg99f1C05NjBJqRJAM081FOHpDAMb5jdAJAMrD2LLVBCFWeOm5HMc1V5a9WOEXZnVvgc6YvHA/UGIJLZErtFUOdfAjGQsBngeMO45c3f/cAbvISDjvIXhz2CTmj/Yp1mdqCzqUAIR9NT3ag61+habjdaWMh3msClWSDEgdIiqrXiwkoFoitcqd0bsNdi23iuA7jl1wKrmoVHWFDqcDqHOA+CnxhbDp0bffvtt1KweFjGnBzCmjutVJY3vZhR/PB+sKvDVPXKGMwAqEp2n1gO8Ys5UlJOKclWdP+n8CYl/qo9YYEHKyLDmWnQ6Pbg+ufZtnGUMOOdzBOox9Db5gpyEWgOs2jEGIAy0GTj/2b+4MVZvnf5tBb7EFbgBq1/iU7t95tsK7CvwT/7RH255SdEIWwW2n1RSnFNQwzC1FI6iudSM8bybSpLRAZtKT+v5HxpFp3vCCDBrFQAt2Dll3gSIB5YFcGjjMHwyaeJpF0nkBpxBeh8yWAc3mV0YxbS9mH4TgEASaXhbUZw7yGoIII1WhE8d3nU0FYClNKnODjXAozUCkyaaC0ABQCWzk8JHE3YETR6flaYtPM1Sp6xayjbNbnBgu8DesHQub1Q6SIHmmPRSWG6In/jdIWK0tyfNNd6MND0OrQCIW9QBPL4xR2Y+M5YLNt/07+J/8X8DdAZIpVmmrUACHU3/otGAKEU6MivTWRxkQSgJYCJT8hxP2SRXz8QdiSGA23h149JZQpWrArACcEnwAZzcTBFk4KCx3SuXShhA0WtFgWmpU7A08NnkeUG+ocBL2CfgczAUkAW6GcRrc3EjTQtOQz4hTePvGxiHbQsLGCAVdoFjlNxQ4bcJa8pQvJsnmBWgftByFwlG0rLsIAQelQEAWk1r9tWkBaCSwC38VGGfIWHf2XiwUOyiabblZA8sGlG7ibmJi9+ZgIrvib0GB8oVzN2AEFLcHEkjQMOKPcGidujN2jwc7sw8e325+L15vD8YxMN37tySLAwjK8Ntw3JN4PuXpdc09SrW1E0RzXJeAR506ttg/dJklbA3kf6zPwiLmgKgdBgd+8+SPpaNZjoYlAYoizJS5XmPAcWRMzP8cA7P7HAdfIExPKCpZk3tPGmJZzDoMhpy+94BIgK003TT3G3RVMHJ9v4rzQ5vB5iNk6atMzuyTnId+G4kBlvGv+pQkhpemNkKwAu4yn6AaQMYUdf4aIbfLWdCTdAWydBsQR4Az9K+fxFKEqE3gAsAern/HcAVTTeAKew15PdZAjhK82TnUNt9cKaMsPr477A37dEXYAdrWtR0W4mGtvV+L+vcjOtTWdhHFiADMtDU40GY6PF9pqenylLQqef8m9i60SBxTCGBvpz145/8lp8LgUKBNtCcG7kmy9sBOIAzALQ9Xr0w17FM4bvzbvId9uC933gnAH9b4h+f2aLnTeHH6vcOHQFgc1hGsHbTyPBp8FnIf9hb1/YaXnJ7SKGbbRiXdaMiqzQMfDaki6n3BDYu/bDYh7MsTlYdYGEA2/A6tHptrwb43qwGABvxC+Vd7ftR2eGgu8cP6s+ttqkz4FNU0Qiz32HvXrre525zanR3jwTW9E1d21bTtfX3XGjiOQsAdxgkElKUJBpgndn7GMCAsyLC/LwW/HNbrwAW8Xd5X3gLYvhmUIp1YOjgAMjw+Pb6ARyS/I16YP+9Bnyci8W0LQ17B5Qjtr2Rqg17gGDo2kvYyeEwgHOzz+wRmEcSNR7fvIen3doBv0DOiCaB4Y80PQaDAKszZ8pEeCKAQWWAhkuQ78L3H9o+hnlYN5SlbVkAekYGkLx7PgMJKUqCpbYuOh5Ks2MJp+lb7ppNT08P+p2f/FjdtdPL80WX9urzBtbdtBEINYdU3GdRgPsMUQBwDg13R1iSwEKzQQXM/2516NVC2KRVDHFewbzluwJcM1yxZ6ftMPDgxiYlt5rgw7sPaq+tmdY8Kytk7OsezE+sI3hSHjYwNCJQhmHfNtuGCJCIM4uwQnznYZYb/kMhsBWa+0zXYVE/tcIV5sc//tp3jf3bufMk/c7f+bu6nls9f/7osEanpMMohemJPREKHQDWvreMGADZ5zBVgJPgA/jHbxgGHWFcvgc9NAPsi8EdwCpXn4FgAHYChGC6Aobzuzi/sC3AOz+KkRgwUGtMwYC1RYPrMTszK8kr779l5J4Kk1meC6FVeEsyDweYNRidsr+t7SZHyL+TcB3WAJ9iGMF7fpAmwEeGVIygsSWh1uJUoSbcAFE5cxefS9yhTJSoF2DvBWscxinndzCywxfdYwoPw7oB0Cn8aVkDziiG+Wleqpt7hysipoYBPizX3fe2Ds/eNs56+40X4UdvOwZ+F3YeDBOxyuETs19VeNAXlhVhBRResaH8YKjPviyOjdoRxQZnNv7HeBcDkkYSfV1V+vD+vZngy9yrfR0MxANesqfLqrYaiKELZ0bYjYQXtANeObYzGLIeaXstWDPAfw9R+TOcJSgjLJPnHMTKiMAtpx04YGtmwLzM9jcvi0LXNurbIj9EhGsRTGysGuy3W8Y4IoaAjeYuvKYBdZHNY0cFCM3fM4vT/z+GmwzIUKShhHowYMz9RjgiA07IEdmCZ2l4e3fdRaOuWhY+E0Of3kMUaivnK5SFuh6bsFkPh2PkMyyz2qnXhcBBSkXbiUjv7u+UsxkJsuPcgcXv+y+CpRhWfP70agsWlsg1IbYsReHhY+paH2YwA5fNDOByXvWYVXr/7r1ep07fvH5Uex302DwqK3oV5aa5q9T3rffm58tg4Nk1FT7Z3MFzrwHrJQDclsDWwX7kMG4ZLGRF2JgsnCN4kvc7G72S/vTP/q8bPnPr9G8r8AWuwO3F/QIf2u0j31bgbQX+2z/6/Q1mDDUHvj4AFmPf69jgTcq0H9NAZDUwTJnGBvhCUQ07MisoPiMV1+melJdOpyUlHrYoLBuk7RnUKhdiSK0sy10issmIq/vSiGFFlm5g016qsEO73acL8Av8jEKMpiE8O9MJkADmBw1mYQYCjaJZm7AMjLntgGlPQitA06qpLtQCji34PxHSAZyGPDS8EZF3mwhqlmGiOac0Rbe2GLwBWKWp8EIVERADy2aaYOZQhDcGCmHpEggTvpZ8t8LArpkcKx6ANOzI2mCNRsgWAK8Tw4H4kC25+Us0wUba5dxuG+zxGiDakI7BSPGDC8k9zczhUJsJ6tAHmkUSpm2PALBEu+QvaSYJjwPgCoCWItS2cDxXS59YnWA/GWzgr9HAEpzl8JYxGjkKYHwz+ef2YXNaQ8jwYE3uIANgBCAzfoWsowlhZnpForZtDACV/Z1gSdE4IHcONqQbRxf2gBUwXvc4MEKrrF4LMNocTUABvqT3GKA3bBCeM9go68h6Y9FAeBEgAd9/0zIMSopYewBpczixcoCmgSTQrEoYD/wZ5J8wu0Mq+ga2dDTWDgcLrmhZ1v5cMPfoEe+a2snheIi9tp2ZTadj4cJ/HYJN16azru3FLJOH+qBz3xo46rvOQRRVnSvfsHc4ylJLGCcAuTDLSXVnkAF7KAvWDPABVfwwrk4bdhq6wYhIrIaFZRh8t3wAWOUx4vHFvvBAg/Y9TyxdxBoERk3b9bo7HA32YmvAfvWy+w0Opg+9CuvxBrLh00nzXeeAPKU/IwwspIeHptaS5ur6wUyaqe1UsfYAcocAzQCJAEU5V/KJBOIK1EFLac6QGycsIXhGrC1nCowSfEYBys2lgg3tP4usm6acPOGwP/HfoSXG128cnT7N7wVUNQDl8yEabwcVmUU+qCQROJTMtgMBsOBdcggVIOo6qakLvXs8GZzhvYRavsDYtNwUoCdXfaThTyzBZBiBLYRDSxh27T5+dNEA8TDs7X4BsIoU3MnnsFoAzgNM4KEua2eWroN0go7vnw0rrAFMKwiToskPuTffadmu6vuL6uoU9h4JnqjnGCwxWLA3bamGMCGPkphzAK7E9+H4H2BzceLgMafawwHYxe2181DhpWvNDMZWwYEqRaoaRQXg8ZQ76Ovp3Tst11HD1PrsKasm2OHzpnM7WEI79ci9kQBnBg7xRgVUhxFX5bke7x90ubz6PCQMjqMHVlA3zOo7WMM086EO4D4IL2yOJ4upI4hlxVPU44JgBxp8jSBGs725FnDqtICCMwipN2BWhMA4aNFgT7aDgwF+8vdguZFPbXMGDzF2STvMUE49s8PC6sX08D2gDQ9Z5M8Bqm06MGizB2n8bHsfshaw0pT5Wdu6G/uUNOxL5h6mMPcXA5xEQ9fHMLEq7VMO+MoJEs8Gq55e96eDn5utLgYAEunx6d51wcvzq8E+gsLyMjeI4J/h9wnmYyhEHMaUEcIGGEoyeHjHMmVxyvnKoIEzttKF1HKGL3g3Y+3jrbGp2vDmBkyK/UvACwnjgCUg0YcDoXiwGjm7I/E+EtxjAFuhruC+Y1BiVj/BjPtAiLES1gBmDgM8A+wyfIShuzpgZ+4ALLEVGrQlkz68f6cGxtrUKa/xvmYPHD3E+vzpo+sQPgHnDD8DJQ5SBJLvyxLGcA6f3yw4QMuoBcKHHrYngJqrkg2/e8CyUNzYJxIwFtYez50wtJU7krWKwDbuLQcacfYbVN0BZu6AefNQGXk/956VRNRyBPPB8seiZD/ZPXAgfK0ozKa3HypBWTsbHCCQP8L73PDZqBc9KCW1PkLNJgbqQGdYJnD3wEhH4oT/Kmz8hc+COoaBZ6LPrzB62WcMDifvVauS8EW1r38MONgbHixxHlLqAf7BAKfWGvGx5P3j+wCiF/blDmyRZ+7IOYO1HoozFGbw6DcepcdiAKwfeq8vELstXGxfFec8dRFqAj6z6Z324+11OjXKyirIC3yeuVID9JejNgFsn21bwR6AYWsyAHUxifdFrqLEJiGAv/FKgFHvoX6JQsherNyneDszHKZ+juBJD6dBuXfdioFre2MzmA31mWs71paf7cBNPjd1K2nzuc7X7jdgI88cSw4Hcy6rh8f2Otg9VuNUhAyQqm17h1Uilbe6iT3P7zIIGuFhMH4ZLNdJrQ+Pdzqc4uwW9xHw/3Uy25XPfG25e1pb53Avd/3FYCoHAyAt/t6oR1A6nA4H3de1GaCTRl0IMFthjkboHVYVPtJRMRlFl1VKVdMYxMSG4vnlbKYuRBSfVXsdx9mYrWXYWZjNij8tJUiuAp9fO4qgSBr1q5dnneo7A/FlVak7E87Zu2Zhv70OeN/OarKaEiZyIJJVXYLMHxs1FDy5Gdj8ufvjg+1TuEOfX1609YkHUWu16E///P+44TO3Vv+2Al/gCtxe3C/wod0+8m0F3lbgH//h7294BVGwAqoOS2fmI9K58A7DTxGGSsggoYK5wUwpdME3S4N7FFYAHG7qk8yS+zSZ7K/3xq5S13qi/Mamc9NuVgIEhMKsEfuWwWoz4kWRRKMJ8AKbscJdyUWQ/cYcJoXsFVlXmOmPgA2AqUBAFJlmG+2eeivyrtXSrrKoNBUUjoOLaFiQzJwLwEYnt0aoEU0rhShkIry5/JmHzUw2moORJjujIcP3sooQHwOYmZOB54wSfNQyUJTDEI2VHzN+B41+oQLsemoNJvX29YRlRCJw6qAk+ET+/clqGbSbADh4ZqkBiLASmaakNTMs0nqtS7InKrYD/PNhmzTSiGVklIesPtqukADy+83G3FlVOcAs4CNYMiC6GwYYQhF6RfENGEeQE2xKwDVAAuTxkAVPD3fq8KMyWzAAanutvTFQTWOhAcr8cywUhGliIIu9h5wsbB/CGzECX5DG0ywBsCPhohEDDIUVguSdJgRWCg2dwzxgRa/4n1HIB8srhxFjWeeoJR0wtHJTWoHC0TxTaPNrYNHSIgKcRdyykiK8c536DOuVnQMQTOo18lX+voPQCEFI1Q2tWS5VcQrfU5hxMIUtpd50qio1sKeHyUEZyPnTjOa00NAi0YxGlU1Q0jAk0seXz6oOR83DZD9bBh3IybUd1FqSOJpxha9fuctcDdAYD5sc6DWP/PvGksWBRreszeyzJJc/C3uPvUe+CUw6GL3Znf/+SlSyFh1PhX77t550vj7rOkaz2eSNlmuqX51fdYXZxGc2oFyYqeTQoL3hhIEDkwVglCaeAQ6YXQOAdsBHsbTHLH9vHkYD+4cjTeVsiwv2bXcNH8mC9SfsYcnsjTtXsKdzpXPCnEQVQwP8lO1PW2iFafnmCW3PtfCZq/jDSeemF6aO5dtYlTihOJ7rtGBFEOFgsUM4nwBwaDTZ4+wj9g0HIsymWk11MghyGc4aaUAXwqZW3T2kahqeEyBy+MQhO4c5iew2yzfVx0rXyyUUAQD+Hl4xvwlfQIBjWCswagitGgHu2Tcwt1mDslBTcZYZH9Bs65NQDLwFzvNycJ6UZeN3h/fOfH2aTJ9avV7Oz2Z3f/frT3r//sHsQIN8Bgw3N7ZVVfs8nMch7D3YKcgvx8WyTZicBOIla242Payu87nVd8+vZnbjoTi33DvI3hOVhAviAz1kDhp8D2B3GXUeWm2wgkuC3mD4jTq3k14Aaa+zqipzEIxZ9vYL5jwNz2U+X1PDho5gPABmmNHv3/3AA8Lz55cAczca+VnDGGE3AKn2C4SFhg4bgI4QpDyCiwxYAHL7v8b+4B7jmZkxxd7C99cWA3aYDt9iAo72uEaABM6QZm/4eRYRcBgsft5jzgkGJthwMLhkcMfZ0o+TwQCff/YWRY4M6siLz33JEHQwQMzwB9DZ4Mcbw4/lgQnFvk5yTdgnjHh/8yxgb462YQBURmHBQGedAS4AaHNb2/SAV6xBGjYjMXqAjZerqGOYynqggAHEtW+4B6UxjMN/PM/wpmQYBD5Whbw2TfT60tqvFXUNcuoEewAO6gJlTOrkdYKbABlPhzsVFeyx3e9890+lZuBs41siO0eaDZDF7weY8p61rzoAKndP+Hmny9WexHATYcsxZjI7n7uF/XdNVWd3UnK13ZA1FjDwhtUp3Um1qcTGAuUOLEXOHp6NLZRGD07sj54mul6uOt3d63B/Jyw7Acaxpiix8LDftBzq5sE3NgTcaShQkEzAskSCjg/5fsfw/LgDAWDNpLS3KfdgqcF2HjA7B/VTr+Px4HuXH+X7F5sXhp+2q2C9GEzCcg1/TPvlM0jknLH1zGi2M+uboIjwGcIzpwYy7Bl2OgzZ5whATWFOUlsA2KYEUbFWWLs0rqVsFWDwNXHgocOlGHIsPZibrYq4//HQtKc0gytYkFj0mMfLQDDReCWaFYUWnvKAe4ED8uwB+fDuJDgKVqQHBLaFCi943zEGbqWB5y6GDpOHB/Z5Txk82JQ06peo9NQPo0MPHSIW5PSwKGJ9rFIiWO1OGcPxaVC/IBPHQgZrBFijo0r8Z1EvYYHlPUO9jP/rrGQcdISZXcU7+4qFSlKoQWGyDlpWhtnUe9hlsa857zhTpL6lZov9xFyP/zSHgwexz58/77ZNDM43lSWWH6UHwEVdW8XhYEgYxWPvO4/7H4sUwjoBjG2VpUHnDhbuoKcPX1s5w75YR1QQccGgumAozbC1ZjA0bno6lbp/KJVXJ6mK3zfCVieYVqs6fuc8evg6ELQaNHsPL2CiluzbafOf6+dBP/zqvdnQ48jwDr/boz9zhJguuqJ08lCV+45agIEhpzJ+9LkutojAfiYGLvbsZ3DfjyqTo5VQacO+gJRB3R5BrQwX8RJ+erzXL14+ap1HdSPDTQDpUfd3pdYhsc1IRy8D6Gr7NKneUofNtUmQLp7enXT+/Gpf3SNM1WHS8XCvkeHEtqh7njxgWItRf/rTm8fqrdO/rcCXuAI3YPVLfGq3z3xbgX0F/vgf/UMbf5JsahkPXSVFvAswCu4+PAYJ90lK5cjZYE3S1DidNdEyIFHZzJAzjAmqh0wGngo9HcUj7QOMql1WmVjOw8+K2bkZK7BN7XUYYMZGkwMjkKKLRoLPmGYq52i+aOQmpOFTF0wuMwYo9GB/LCrTyr6YHYzEfFPDlJqArqU2W43GiObGzXy6qiGZGVDYXlBRHDt0isYhHV10OcV5BPyrDCLTEMPcaSzfgSmUa4aNSlGUl9FcIuNGQoSnIeykhLIwZHcZJdeMnAiZL0yKQmtNMihM3AAcsyzANvs30hxhBWCfPDIPLFr0v8P2wEnDyKRppBK8H0N+alYov9UMgcRARFrmDgkC7IHJAqPPbR4sDgAuGhIm7nOiAc9KpIaEAMBK5rkkFKeAran6vjPwRmGPByjBA6f7hwiISfBmDLap076R3SJJcwI51hBSVhEaUBg8NE8Xydg8hncb3o+W4ZKCmqlbpBo7ACS3oWRWAxBIc4hMFeYdwJA9FGko+A9hGqxdeLsC2FCo21+R58VnQN6KTHWXgZtB6EkB8ju3kcH6eLMsDF52eAyyd/DqKhbLMwdCjMYIMYPxdu565UVtlgOgAhYDJpvB/UoLHaujWgIf+ImwabdRaXZwg4A/7IpUENw0XZ1AO7WD8rJyOAksBr4bQwd+LcU8nmr3MGG9d0OOaUZUUfhdbi/4fAIeB6hAg5/RnO4eseaXAu7he5quOvL+4GuGtyTJRAapVx1PmZ7uAQhJxy7V2ZoCcDPX9+1FF5imNLyA/HWubm6d2k7uCCAM9hQGEa1YD2ATufLD8d4Nk7OjIIHwvJbB77n5r/Y6C69UbCQAJFnLbOR34do8a8kmM+ywKIBZZEsNG6FxRuGyG7YjkUjOc8XyBOCaARWZPRcAACAASURBVM/Am2r2FX++sjWHkzbMaIG9GdhYAGMGC3iHaMoy2rLcABb+sdhNMHQJz9NEc9drsSdcSCAZXoX8GS9jflyw4GFX+YBkoJGHN/QESwpAzKAnQCFMaJhMAFCxLvxdPDhp5gcALJsbMjRgKAX4xaAsJIdm8e4QAAww7oDcElMks+GfyXe2nBRv23EwmA9bvYRdWEZCtcEqgBGCqpwwjYULXohxTvEucXZ9++mssjzq7nRvVrXtXYpcr+eL/upnf63D4WRw7fPzs0ZAknTTsQ7WMSH2SVXo6f29pv6qDsl6XloayTN8fel1vgBiTAb0YGFFOJ7pmpEmlUr9tTdbk3NwLWEtmVdqKxPAZQLcPMjhrAQwKfCmxMMRUJO1xYecQKIAFPrxYmB9sDd5qpTQwHBWMCABkGyrCv4Z+5HBDGCz1zvAotI+l8h5YaaGgqJJUQhEsrXPNewl8BsmKAfPcbNRGXzAzNuwJlSNB2ZR+p0yQS4ZbFGTsid36xxMmfFfdkK6maLhgclQgAGCz0nbp3APwELFdoMzFO/NsD0wqJOEn2F/edHT+5OeHo96PXcOwgOEZjNbAo3NTbbo8f2dmX2AL/7FgKpXROMMRMN73JDRLofFexfshnMylBCJztdR/RgBMQxpYW1xF/H8T0WhGqZrTQjWnZrsoBI5egLIFsFmPA/bv/BeAX4QNmnFxewhKV6XSMlhek+7FcupKtTc8UT2ECD8yHvAkV5lQx2yahnT8G9G5TICjkRoIX6bI/6HAH3sjy2AscOpMuP1jarLs7Vtiwc04MSF8oWgzZBjA6jHG1/Z/xzAHKUKAWYM4VgLQFCfOzA8/W4Hy5m6LSWlHO4rNQZDgX0IwO9y8BH/BYsUDw1Das/QkRRz333e72UMRQtYqZYnmRkpQtQc5hWKB4YHAV8yUIpBzlv4mdecc9Z3WYQXcSZRh3EfM6zm/DrUjWsZngOBqQwNkFwDkDE05I4HYOcc362+DYR7TagFnA0KwLgpn1N7ULaXwcPhpcGDk89FKGWmhvMVqboT7Gev97RkulzC8olzgfOP9yASkiL0iPMV9qQZ+9jB+NiOwNTwgwdYj1qUP+O7jHXZN7TDohiADb0qhprcgxN1Qm4WIsCZrRkKWI0B0jH4536BAPvmLY2VSZNyhqAsK3RlWW2VBfDZGwwm8JEhBe/W3YlAq1LjsOrb57P66yg8heddmYOlAyzMqe/8fpvVWea2erA/M2RoLLrEXkfVhfUP9QoLUdo7G0k6QUuJ8Ca/6unrr3R/f6en+w/62c++1be/fvY5jRUD+xGFB+c15/bd452mdtH7u6OqCuVahDEivff625oggMZsZZBUmHXNfvPwHQudjtDHYM5euhh0PBwP9l8eZhi3mTbUEwyYYNGPnfqx1+Czij0RXuaW3G+JKoboKWF7DD5jmGmbAupZauTkpLW7aj3y87EGKm2phe8wIL4HYQnheww2qAchUlSujT4cc+dEvLSD33uGpSNLvc2qODsIaySwL6tVVoRlXXVsCv3gAzYLk7orZBbqg15Dj/Hy6iHqn/zL//2Gz9w6/dsKfIErcHtxv8CHdvvItxV4W4H/+vf/y83+csYHomAgbpbwCXwRYV05gdjxoJmBGgekI/XCZw+Qw2b3sFbxSQpZuesfQCdYM+BbDqbCa5CKfnLQDYCXpVh4jDl8oTAzhIKtwgKADwUYZHm40RU3fKS7AvLhzYfZ/QBDgnRdwDdCBGAQaVOV1ErGVG2eaikI0OlUOMQowCWaaFy9BoCGDFgKOyd8KwEI8ROjeaDoDpkr/xsN9BTySwrVAnABGbYV5mYuzbBy19JBPLB6LQ2kiDSzERgDoHoKUIPGmh/nsAfAjkIrgACA2ETjT6EFIw+wh+9OcR9BCDCLoiGCVcPAHvksq0c3Gkm9NB0OPEnDd9NSbIPYkQhvif3u5crPiv8NmiKsp9zBYdJg70ppG0YzKc0udro4/8kMtvHPRuRVea6700n18RgsRDcX1iXaGsEcWZ4XgCW2B3ho4bWKP2gWwOiIlBfQEwZTBb/WecRaVTk1HAYkbMwJWwmDRJu7BjOLJp59ACGORgIMo+C24g+ZFs01rMDwckQ2SAAXTEFSvIFv+S4UsTyXSBGnQY2gE8vlPAlgz1cR2gGThI2esD6TAUZ+HsFGDubh/cCn0o0f3yb2PP8MllRV1AZmHHbGIMPBXoDqDC9Wy+zxGQMcgrnoNh85HI0mwSpIyB22lcX7Og329oTZPSUwYQIMq6qD9zdeiE1T2/YDoA2WoQFomErI9O3zy76v1OSbTqVUN5WZtgDfMLk6gzvIaRcRO0VTB+PIwWAOZYN5hI8tTSPS21nN3UE///l3ulxZk2A7mn2UYh3CHkvVVLUeT49m6looneLfR7tKo7ipN4uQDifYtZxH7CpSmfE15pHBlIFBmSWT3zHA1TdrBvIxVt5TWDNmGvNzAAFgprPnF7OgeQ0ZNHl9akJO7Djt7x/Rz+FRaD89yzT5+zCeYE8jabSbYPi+OdAtZMtOTKb/8dkX7ybMSmTrqWXp8V4DxAGuwjiEfWb59C77ZtCSEHJnVnR8f45Ln8M0/PxngwkEiA9YgZyXoQYWFWyjkKNbdg0LzYhzhNVBq7JFAMnR9huOcBw+EPsCJuo8zGpgWtNsoxAwRpJpSDjXkXIXfufwyQNI4WO+Doteu4tB7PcPTwYf5iHXCgsw3/Rv/92/9nn0dH+nb3/9UZchrCOOFQMiJMQw8TK9e3p0cNXYI5NMleI7WpX69XfPamFAc9b6VeV7BxjutHeHFcb34tEgc73Oo0r8PJGNmzUPEIq9R2of1+rQWKIaIXswGgGQU4PPp/s7v4PHI4Oi3gx4AHNsKwBBDHDhv+gQuEh555xuGriom4YBNll4dMeZHqAA0ngGi7XtRkYDxzamIOUbZj4SZ84JlAgM9gxErqrTQiXv+8o5AmszgHEkpzCvsEuxJccM6BBAo72sAXAL9mD4ZuNb6iElct7dp9KxXAyZ+O6ERBmzjoCj8/Wz3v/Wk37w1TszSj8/v+5BhFwYWOuQDC89vX/w+waDz7Fh3C1jvIMEzYSlC2BwrJPvSpAMghQN7Mus5urw6HAymxt0+L3DdMVHNVN9SHWPty5BknkVQzPOaaV6fXnx+3xA3osMebJBdADKCyAZ+wbvStiZeBrjv7jpRADdAXucAKe6ZVXfDZHITgo4frowVg2sclZH6JCZrpPM8Bu38EBM8BjuBn319ZMOd42HL5dLq6Y5hEWOGckoRWK/2DxpD/fJ1TvoDfXJ2++kuLIM3YMn7imeCMAYnwkW4D4gBbDJ+Pv4mYetSahTqAp2Rii/18E47DXWjTsIr1lAWs7P1Kxv/ozLjr3mQcQdtj1h12AbaIOISOX9X8z69kiMs8ye9exhANItfMixeCEora4DyMsYoOKZGaxhvHex8uDfLVNn6Tfs9BXgE9Ax0jljGAhrEqDW93JpSTbvKVL0dZwNyuNxSqAevsZmFq6ZhkXq8I3uO/8unh/K7nD5CGsEmAJLkXmIUc3BLH/G/1SL7p3YOkeoFjZOkBCQz/t5SsfiEDYJKDY8sI1Axde+9V5iGsPd0TQnh3ZiV4T0xe8lzwX1AXcF/rIx443wL8IhbSvF2cZZKk151LS+q0fY+pmVWU2R6cP7k47YQxEkyECW/8yTun1Ix3PlnQCEZkjAu1cdCKFiD8D2ZiADWIsyhjMubH7M/MT7tMdCibpm1cMp0X/4e1/r9/7uf2ybmCy900//7P/UX//tL3XpWn346iuDvQQi9gPBZAxwedaZfbpR2/A57bGbElYZNjO2KOAvMihgD2MnsMHVDIsH5pb2yt82td3ZQVzUUsU+cB2yxcA4/r3X11fXaadD42fP3VfwfO27HQA2NUSPkmQN/1rqfuw+uPtQXGQEgk2jA8SWtXaImxnmtvLAYg0bHnxm+xjmFJWtkq7nTr/17s775+PrVce00QgLmrOfHqhrVZwq900Vw+GRGksqj6nKQ3irX17pHWCr01ctDuhjKPJP//x/vuEzt1b/tgJf4ArcXtwv8KHdPvJtBd5W4I9//x/YaIymn6J+77YNPJrB5CRxkpNhAAByAjxE2nwHwEoRPgV4gRyRotbp3Pa4pJkLhiCg6UhRvyIhJjgIuX4wWpDGgFNRbPj3JrDw+Cz4gOELF2b1Y6jBw8jeuBb+o7BCkRQNntpiMWa2n60zM6VzpQX5Evy0bVBh4CDAOBqrdK3d9MJ3dbCIBWr00HR2g6X6/GGADTRIPYFGgDaw8mClwmayxBjWwubAHFhw21q70IsoLQCC8LXaYPg6lR5wikYgQESYow6bsadoHKv4x8GmgHmBzMeyO5hYgCq0yEioASecUutRuv+ePzsLuntmET5SEUDl7JXF4A0PNMA9JEnhd8d3dbOEH1sVia8YfTosIkPMBEgBQBZeXYZwAQOWkCLzTJELwki9ezipOZ7caGUw6pxmDBNkcJGJ5JhJP1JUilSYMvYJLGbvp6HFOw3QgUK7cfHMs5l62sA6ACyrW6MRNVuxjCZy7pA/hw/WkG7eoznsP/9/APJhfAnQhM8h32mcB6t0Sab3DIGPAzMH1gXPFrYuBTSsIIA4im5WsOd5EfoDUxeGMWsSwJ+tBKDsIL+kgSTwxCwwGrA3y7WQ01VlE95hhOl4EDHYsxdwZhxp2NmbAJ/BtIHdRsgPnlw0cjXgZZbr4Qcf9Pzxo2XhRwD/At+uTi0glL3VSAgOtil+g/brBJigsbM3HUA6/mOAHSGPvq9zPcDMKlKHbZifiVzToB6gxqaxHVVbQh5+cDwJxhb8kbI6uolE/o8n5s//9luzjfjZbTuq7QDskICG1Blpd0H4F6CywdVUT/cH1Ug+YUxnSEFp4BkcAGTG0AMQt59p7OKZmUEMOOA0ZkAmWCYEdgBCEtDBgCbyiDhf+LMEs3C+ASfCQvYecJIz70UMeWDtG2eDtWc5qmOTIxAskGBlZgiyf0c3pA57g+G/shciMXwEeJtDEprnqxrA67L0XgYAgpnKMIX/ocELNj/SxGAAcn7Fu7X/exAQwNcpmFQDgK/3fICSSEzxJgZsyAF5kBXjHUzAiZmbeO4OBo8aPFl5twwYwQCHgcV3HX1e0Fj7nwG6si7IuwGd1tGsKp6/nwFs0jQ1KPyZd5r3dNlUFyel+cEBUPgwY5/61z/791oHLDNSXfpOrx0NKWwxGOrYBpT+HU+nO6Uz3oWLQz3s+Fnn+vjx1f5/tuTjCYIMuuHnFeedicGLWXEM+taEmEFVyWgWGKw7wHCGPw7mM+0PtmnIhN88sp1UbgAJCwSGRZN9NHmDeGY5CfX39w58Or+8qjkdzLwfrleDOwZsSgCu8CV3sIsD0QJYtW8h4DRnMMO+PFMPgx/FO5oHAiSDJhdsTp4L34PPwGDErEfOc7sIh1enbTbe2Pu7lyqMfQKB0tz3GO+ulRCsje+wACTxQ0aiHKd+KAG4o1BfAOQ60BEri5IgnczWHKy9548LQO9sL93TwyGSsxdAF55AhOexmAxSD0iAC8C7+D6ArtwRswNuqBM2/fK7T2runwwS8V6rj2T4tEr18HjUu4eTDkjWWRuYaLa3MX1Rna00gsXIkIe9DdMXYJbgPEIffQ5gPVEAAKOPINU72IDcozCPqQFiKAHYGoxJu7Ta3xiLnLCdcSjjAoA+2V+RgYUVKsbUGFwBtIa64ng4RVAeFzDnhxmchNawYEyC+L/s7RgC2XZit7vxSAPg2T6YgKSR4Wjfb7O0UwOBU4KvMpcLZxPnDOnr4YEZyoVFGc/Q4Cf7MlRMnGuO9OKepY7I+F6L36vwPefcI/QnfIjnKVFnQE66P9wJ319/LysMqOcAHQktBBTneozvA4sa+yR/5WlSn49+jg17l7s1yTzsnKbW0u+LU9C5L0oPqbCWgDTpUEsPkTLVJYGOhPgxSADIBTyPcDrbf8CEXaV2xCt30/lycf1kr1sDzzEwh/bPZ0j5XbtDKWoejpLLNKibZ4e5TRtKAUsEKDBtZ/CjH3ytU37Q97/+qG6aPLyiTgYd3Qj1w5WeTcRwkRDJjCEn4UTXCAJMCxUVDO1ImGcQMo07oGovVL60x46uE7AGYuBJxcBwl0sYEgQ14qHI9PUPHlQTtLiE3/WbAoTBQtuPGvq3cyl8vbNSOt0zHEU2BjuTu48HFsQImMC2knIg2hThUny+udd/9Lsf9Pf+3o/0cP9BAxYhy1H/4z//39QNnO2DHh8f9NX7B9+Jz59eNc+ZygPkhVVp2aipGlvZwIyl1mSAhu3SOI+hMpoZJsNwMAXaW2yxxVOExTqrIVnUD1d716bUc661OYObCMEaOjOX2fP0ERaMYPM1r3p4enTo4TIy2Ay/8Yq7kpoVb/D+aqY572TD8MBM/9rnFusJIM7v487knrqOhJLh9ZrZBgWQmkEyTFm8wR12ODJYQorAOzppM/V1sVWEiR54UhfcGVffN4D4x+qgYs8EwOv67v07/ff/w5/c8Jlbq39bgS9wBW4v7hf40G4f+bYCbyvwT/7wH240jolRKoo0wpMoYpHlRxI0Fz+BPFu+CH4cTR8TWRqMfp3MHjC7CQkWYEWS6IhBvRmKsDwpcGiKw/uUFFeADQfGONMpEnjtP0krA+OTiham6Ix3HFJ9vIYASBwp4WYGRg6BDPnYu4G6ZLO9htIJ3y4jISrW0j+LgpcCy43j2vt3IN9zANPO6gMIcbtnQAEAF7ZarBSsM5oIGIewD2kuCZaB4eYgH0IX8PzM479vE2UaQR2wU2l4WItg3fR7OJPlmBOm+50BFRhmgG4EOljcD2gEgwiPVkAcBKu7ZN9AjqPDsRpYnDy/lJA2cxdnO58nTPTxj11D7kZxZ5+vMG2wrBRPXep81tLyNP59jR8sBfIUwDJOhaBQyB4NJCG3W+3/RDAPJv0ODalLtUOr919/sATVaeX4C1IJAgltgwGRWFeYaLUZKQZO81XVIeRZ55fwkwRsB0gAsDRYOfJJamUV/nARDgPqRPNPY2OxHSCxm84IhXHMUh+sM/volXkAlE4qhyUxBEtqmu1pZZmbG9wAZx3qQaFvmSpshfA36wl0Yf/t8u0A/AF6YYyFBy5cwrA2iDRgmjfAZzOSAfdgMcxLsMqQDbNeZseOBmsBoP0IAEUM7tIzGrHQdZr03HdKhlwP9ckBHl/96If67vvv1F9ap8rmdaLvX58NOrbnXsMEW3jQ6XTy9/Dvpllnf9tjLeR0Dp/Yd8kPHhpVGRJGQBJCvWAopTgdaIIlvfX2DL0/PBpgi2TpYLOxaoCkvCvIBa9Tr9eXi+7vH8xE/vkvvtP3Hzv17eB9aRtKGHt56UFPh+9gmunxoda7O5LmSc7uHSq34F2KhNk9SKHvP796fQFraK7rutboxF7AM/5sRpvi1F7OIlp4GFWWsJvUSYMb6+wANxiBNaAUQAfM21U10kF+B0xQAHMzIRmyxLNZ82CE877bOcLIWWVfYn4nbFUoYLGfV01Tqsu51+FQ6lDmBuiwFgFYZWjgs8gzmQic4fwxYx6t+UJqMKcCa4ZHcvge83NpbjlP+G5Oud8Ky2NNXoVBxVgLlo+BVdhb4ZuNZBFQ7P5AgrgpuVqW8JsEBQEQCVAvmGlYTmTprEPZBPs4mXUg1ImPByhTpE5Y5v0G/IQ1+vzti5YF5iWp2K0Z5cXxqG9+8UvhUs07Q3LzyxU7ECwzNjUAq8dKYz/rw/0jrqUasJEAADVjedGlHezVar9D64NjIGivY9sOAKghUw5gFTiYG6lh0MWfhZFlmW/Q7hjqIMEN/+lg+PLcOZ8AHfkfDwDf7CTYRAy52PcOYQqVAb6L7O2TwepMp8dHDbavQUKdGFT7/PFF7flqS56yKrxPiqKKAEasagzIY0mRG8D00In13Zn0WNdw9gBim+FpvQhvIYxXQJmwl7HhqP0kA7xcnYqd+P6JcJ4Ystr/m//dMkver1esL8LPlfeZ7wxACZOYzzD6SFvVXUcdD3e2o0FqHPtgNriQV+gMGBjAxo0wNwZH7EG8re8OB0t0GVwC0ADqVAWgEkO9VF076Lvns5K69vOqVv7ZaLZzdsz0u7/3Ex1QMsBc45jC59TnDqrkSRMWKgOhUnhFh686jGhsVRgG1HWjhL9Yrv73qA58FM6TDvgnY3uDd7BnlrybgNGw8Djz+NQgcLxT6HjCz4BnBDMYX3AAEIcrmS2OFQjrGQMzLB78j/P4O7apAaRz4ByYJCw+BmCe3GgaIpCKusmnrX2dg0Zqz1ozV8NWgm0Ja3PhM7LPGUgVlcYBaXyAnfYzx46FfZBnKvErZy/7Ry4elJuRSsAhZwy+oj43Mo27+oahBMA7zN1hnOypaWCMOgkQDiCZP8MaJNQdMXRKGZSy11ELcVfa+xQwcPIwM4bX/FzAz1Wfnr/X6a7RYmPnItLjqbNgII6zJeuc35wBgKr26ec4tkwANQe2R/HsRgYB06bWYBy1phMAPPRg7SbS35kfctfw7fK4M6lFqH+tesArdBg05uGBD/jMn67zRT9+/05P9w8ah0n/5i//UvfvHg0QLoSoJjDRI4AMOworJLCaMk4KOxQVh3TCHqUMKxbeW94/9pHNtszWXdVNDC4XLQBw1C3zalsjBjHeM1XpZ8+Z8NX7k+qmjPrEzGWsmDhzqClmdd2o9oLFDLUG9eyk0x3BaHiWovBI/ewXbIUAEIfJf4ezDLUAoDsv/tyf9ff/8/9ET4+VHk5f6dLO+tnffNb//f/8K9UHrB4WW8IQnokFAv7Q4yDdf9WoHZDrVzGghK2ZolRif/IOUU+NDst7KO7UaVKHgs7hoItDuDhb/W4zzF5nh04N4znIAfZNTnVX3XmdsZfg3OOs6dqLhyVYemBb8/Vvfe3Bc9eFDQi+200dtgiwel9ezrpOnXMECsBf9kgG2SPXZeh1ODIQduyWXtqLJt5Z5RoJSLRqgCBM7mDsDCb3T5ztGTZmCUzVUeUBJjLEkFXF/dF+zDZGgd2bNR7q3t83tp7q22uwtbNC/+zP/uUNn7m1+rcV+AJX4PbifoEP7faRbyvwtgL/3R/9oYFVN5tvqbBmbkQQ0LK0BhhgX1pWU1EPbSpJok9SvYytCykkj+HJZwMAyxJhyQAAWFq2RnK88QCAQMugQ77vAt2AUXgpGZNYA8jE7xB/zAFLtl3SC/uSCX9YHvKH22AFwh5zI7yz0JC5ujnkdwEqUjDhDUU5G4waCh7DjbtcLBgVweIAvUVyBOMWHzWTP2BYEWa1F5d8Xxp3inw8VQtL0yneaVaC+UjBHwzckG8NVOouAkO2DXuGT02SN1545QbjcnNDTmODHD0c3gD8+HPhMcZzoHG1Ryysh2IHnmGeChnwIoiMMPDwa4vw82Cx2GMQsNk+kgEy0CzSnDsMhAIW0IgC3f5hlb2hRkBepGcwAmACOM0YYDW1Ry3yYGSU9d3Bk3WA1WRDyhdCfp4lwCwsy8iWroKZB/BSJk5OJkigu/ZmJtOURR7EpI7CduIzFkobWEmESeSWWmJNYcYVz9PSz2BQIHFGKsfC0XCamUrSekPRnhrYfmM/8H1LYy4AWwGqONzGCfCEU6RmWrmZpFFfYYoCpvNnKagJjWEg0JtZg9SMNGjIuJTWMFhghNCc8mzt9Qqb0Ewj1jA8WZH90uxURazdyLvmkIUAzOeRROTZ78MZhLFf9e5wb2n84fFe167V9eOrHk4nWxN8ur7o2o369P2LtiTYaQApAGH0VjRMMOpY09SNO409Hn4BML6/K3Ssw3+zX7MIxMIGxKDd6DAIviHscdiQyE9pPJFZmt3rnQ6ZsjdrledNKjKN7OfLoL/4i7/R0AWIzd6EBYhck3R5wCb+5+HhoK+/uvdQB9ARD1EaXACwpq61ZYV+9qtvLQc9wHBOAcEWDQNnAMBCJKgzROB7GGvkvYIejO2JQ1iC+QWQyvvN/2VYUjusAmYmYKxUIF0F6ALEAB5CKsg64plKU2brkvDUNKM0LdTD7icRGd9Rf09+V4BdSKMtZ8az0n7D8RwsJfX79xaIBTCK5YE5icoAMPm/Gcwshi6jvfH4mbCqaNBpIGl68ehlUZwIb4/Z8OaE5RhSW3phWKAEk032NcUr1eE6CV7XqBciKIfhCe82gU5TN5hBBuDnvV+mERriJO9Yc1irCcEnh0zJWur6Muj53Olvvv/OIWL4qj4+POiX33xj1iDvI+Tq1+uowWyi1cCqDqXKtNZDQ0QR50FnySf7l7Po0k1mQHvhcxx0U7N6YYfBrmV9kWgDBNlnF1mrfXeDvR+uqNH4ctfRXDuvDlDJWDJrB9sufMStdHCoTjBLYWr75ziunp8CG7SK85W9RSgNKg5b78D6lUNq8FheJ4Zsi+4eTz6w1wlv4t1CAsbojL9weGvDxLRMH4AXlrQHEpzX4elq6xSAP/tpA3TGcADGM4EpfFZ7jVuCG+FBSJEt5/WgEatEpMDW5VvlcL5eNGLfs8EsbXYmFm897FMYgZmaY6nrlfCjO50vZ1s12CbGPrO73QH2EAWDE0BnWGIAFJkOdWaggiEotjkMYQYYf8jw2aPKdXnt9fHlqrQ5xvfk/Lu22spEzTHVD7+6111+UJGhaOBuBBzKbfWDFBg5NgFn3J9IwfHr5Z5OOJORM8Pwx9Mb/Tc+jbAYp0SX8zXee55pTRAc9h2c36gzajOKC/YboFZa2VsRkJBTzzvKwZO71yj+1NwngdfvDFcwVsD31DZADCt473mwAX4PEYqJBzi4J1Y8E0n1MaSBXQk7k+OH/ed9wQB695LmPAj/zWDreeDBkxtT+8V70Mp/sCzBa3NZfa9yFk+oh2DmUtulucZttnScegrf3QgXpTYCMA61jO2IqE8c+kPdgsUAYH2oQ/Dx9VnPXwdYXWKgwaI7AR6lB0xlRtDUOrar9GMCHAAAIABJREFUwLeS2i0G1Fke/tGcb6UDMTkHmXAmIV9nyMvdbMgLqxmuR8LOQl3h+gnPS2x2YPdPcddVJXUbYBeM1lJ+8LCuu5iwc+5RGyB/Z3iF3/JA0N626apRg3Hv2mBvlUyqCNesGmUl9zj2EVgZjFbegD9yHyVlYusZzgFICpx/sHBdj+DHe6BWwZKe/bzpcLxTOsbZyn0Tg7Qd5E0mg3UMPfDtBsh+untQ0RxcW1IZHtj7hA6y4nwXamwGegtDO2yANnXXyUoqhzthB8JdYYlV+PF6KEIdY1Be6rvO5//lSi3ORhg1dK/6+//Zf6qqhMCQ6t//7S/1828+6+XMGVGpqghtvHfQlm1mQnfkQZxtfXelzrS09npNkkorBdgyqzJwzBldquc7ux6hPp90xE7DWRCJXrpWA8QL3hUGJZAlSocbqF7JaqChoTZN9fj0oG+//cZe55xLHy+dDgcAZc4jTAYy742ySPSjH36tb/72l65T1wJ1yKCcgNomAncZOvcMY8pcxyRRjbXIOOi1ZfhAjQt7F8uxRcO4qoREwjCBPdbUZtzCku3HVk+nY1ijQYBwTcUgEFVFWFJQX1IDYfHhWha7ibXUT/+nP7/hM7dW/7YCX+AK3F7cL/Ch3T7ybQXeVuAf/9E/gFNhMAfABzCT5GxCokaKpmWKwtUAZa4W5hqN40yoR6br8BpStxZWKrKXSOetk2AqGOAgLdQgakhv8Xgkbdh8tpGk09KAKIWC5WaQEBcaYf4ZQMFkj6jF4A0s1UgvDfgi2Ar4+dHGON11ZwGYuImxPIWgdVKF5qxSzsQb9hJsH4KgyC3NZrOMSNGg0IdRS2MJw8kMzgJga1Ey4fkE+41COJJ2Qaf6DJ9M2AHhy9j1ZAfTBAHs0UjQScDO8dK5UJ032L5Id0PKjBQVP0nAWXu6ZukOXK6qYZbZl7FSb/YkTIqQFwFwAeogZXb4CZK1LbzMYE1kyPVgUAK22BcXYDXAZp5BBIdFYixrB+sC0Mj4xCYd8PWDIQg7woAvJg6TU4QnA+B4QAIsbToBlCLpa3INFOSkvJK+SvNlLhcNSwR/TXPrRseycfwwQZVWPPlYw2im2C9mCgFgw0fYWbdg8NTHNKQEeAGCwkQK6S/fPCTOFO808Xx51hqZG8+ixp83U4QVAGzv0lkzzGwQSgFb2loCRrJ9OvGdNT1w96gbg1GDdJ3mAjAVFgbgMZ+ZBgQJLV8a4JUmpr3CKACrikRZ0l8NvPA98fuEJUMQFJ+/DOYZjAb74e1gHY0vzB08TM/DoHLd9FgdNbDP60oprEjLazONfWsvs09tq29+/b0eyqOLcEAMM2/wTCX1PSsdhrUVNLmLpZ/IDQGC7o4wioJlSSNbm5m7eznSMAyDk695vgBYrAM701YdNLcAL7Crka/DTE/qYKXTpOSN/tVf/Ey/+u6sEiNG2HYV4G9meR5nC83r3bHSV++PBrJDcojcdnFKcEnwWd3oF999wjhTD6fGz4oU+naYlM+TPRdpdgAG0irA7OmKDy2J6gTSBRDL562PjUOkeA/LDcZU2D0ACoANkGQNMxMQhu9AeIg9kAm+IR0bxh/7ys8M9gjMPFOA/X8BZS3bLjjTdm9qJyjvgC5nsf2D5WBAwIE6bQwuEbHjd9xn2u76zN4sKtUEWm1IzVkGQCG8bmkyCwP6SgnHQlcdTZ1t3JDYAmJwpuxnKEnSgKEHACMYfABhb0MSPjfsakuzVwNV+OpCrY5cMdKoqx2cWnU992qKQzCii2D3Ho8EtW16aVd9++tX7x98ZJFkwuqFkQMw/3KelMyDGrwHYTIygEsbPd7dqWDQ0p8dDsRdMaawrZCxhj/qIMBe2P8wvQgdgckcAXoAS7zjIfff84OwbQAQh0luTxLYYTFw5G6J95kHCMiM3QsAfdgJ2KbDenA73Zrpa/9qe7tGUJV9oHknCLpLuMfCR5tLgn81OfwIdtWiqiGVHc9TQGmA72D7v396NDBDEAs+ppdrgCCAbVZk7IFbTWmHP9+Ha7lGyjcwilUOGXGB+/kK6Mc+YN+xtwAeGZox7EReXyqB4brgH0uIVcjFDzAC8wCYGVwdSlQHjeqHUss02Cfz199/0rXt/Cx43zm/wh4lUrfTNJKveed5jwjT2d12PHiFZcbaEyxWMNFcJl0vs75/XlSeTlq21sw1e08XmZ6eKr1/avz7GL6wzvDWqUuoUxj6osiAgWe3T8Bt8G8Gu6Dzy+KAGN97DON4lybUAqTDj/aMXEBuGLxY3sudi21D7qEGDDaH7zFgzeJZALLiicp3wOrHdhS8k7CmYfxxagzhCepASTMAYakCSAfb2jeyU/42bVXIj8u0seWCMhio4Q/uMD8Pp3l+qFMAVu2oa+sQnie1EGqKsFcGJCsNbHKXpwCIVkWEHQL3crihh82R/Zvr0h7RMBTZ1XbU9H5uXCuwv21J4Mk04BrhlwwYsCLhHOTbYBUVAZuA9/iC4k3sGoBaYrcMQgUD+E+oESx5e9kXpZUM/FzuLPvWF7zf9jlwyBXraLEJMn9vGyLJqIvC+xqwn9/H3TsMsFSp8Xj/AMW5w6nLAni2qMV2HKn6jmEe9gLYHTGsWdW3nFPh2059Mqybh7+8/w3SdNbeLG98fKO25WVnmI6/BRkG1McwufF3drgh+95ydAaM3HWp6rpQY1sgLh9Wk58VQ/tQGzHwoLbkjWdvTva/JwSQIcipbLwHsfKx1VN4Iu2qnEyTf1iifEq8Xh724dOOTQV1r9912NEccQzTUWvsFtYOteVeA8xN9f3Hz1Z5MGRA3n/MS40XhqOp2mnVp3ZU8/io+9PBwziUPA7XozDm+6N8a/iGBD0xENwM1uKbf8Sbug6rkGpNdFhSjemmdu6VUc95twLyR21LvffSXV1rEpjJPU1dMJWJhpxgMv54qRyihqTj/TEUMlmuU56qhwVsP+hFM9kCfOc00dP7R334wXv99b/7S61t77318npVk5Ue6s7J4DN2zjMNAKDJrJp3FLUQLP450fcX/FRLr8HI0I23DfuLiUgsqOMEA3Keju4zIKlMTIbYkxYMMHDNzUTPuYtgiYwMzhIlZeVc2H/x05/e8Jlbq39bgS9wBW4v7hf40G4f+bYCbyvw3/zRf7FhkA/YB+vSQUd4TpIAbf8+gBC8qKpIM6epX5Do01CSvd3b05AGBhCoamCjIA+sPGV2SicFJpU3/kwwCGh0SctEfmaQkKYbzyf8GkOKTsNKg8fEHeYTjFKaVBpSZL3KgW5grIWvJkCBmTtuZlcDrDAp8Cqi4HMlOCGHi07WMAZ97UIjMmnFt5GCeQRoAI9YVNtyIFoIGikYHPbdo4iHJbL7vPIJLEovAHxhP8zqxsVyusZMFOSDNBwRTG2WB76wCynfFFRRcCMfApxmIg6jCXYaTGCKaRh32bpo2HJ1TpQmjz44VjS8NKkRsjBH2jjMJCbmMG0tU44kWwAGJFKF/UJD/hmBPDTyucOJevuoBsvSdgvYOgAww0p2IBk/m7zzwcy4Av9VwKSE0LHSABCNHs+8zA+2gQhmMK0aTJdjeMExXYe24c9NAU+jy7cKli8ANetMkAPPwYEYWCKYGcNz4zsEMNm2rUYSdb3npKas7IVVAqwCdiNPtO/knvJOkwFwPU0uTGFlwxq0JyxS0aQy26a2pJS9BfjAvlgd4AGLJZtmN0w00+zBAsCOODcCkwhjM6jjj+Omkj6UkA581vK6cuNr6XmBZUT47dm51kELpcEZDwpgYvMuBPXNRTY+bv4+yBrXxEFpIwFWDDU0+bkDfo7joOfXs371/MkgOMylEj9J2jPeuTAUDQsIGwwCEsHwxP9wCa9Nyw3DvoO2DiCFLwaTjSbTwRLDrCJffH4QhIXPsX10zRoOi49wQMCqYWfwYWWYlPo3//YbM1nwggRgB1gFHLq3pHPTp+feLBae56GpdXeABbgE2xtTVaR3hEEMs66XzgEXnCHtgEx+1SFddTod9enaW755uj+ov7bKZ4YGuZvtidAyp0gnKupCRQOAgYduq+MBJnKE3ZlmZLNL/HQjMA62EYCTw4HsoxhhQoYmUp5dqtlgRMjGJ3sWYlURsu1IzuZ84OyZDXAurCu/n6GBwVwANsLdxljHlTcKWXUEdRDkgpyY/ch50xJ64cESrxYyWgBL0+7cXBrAIPGYBHe8sXmXeN686zDHC3yZCYXKzMIxwMO5aDly4aAZGEokng/91UwrzvOyPujQ5GqOka5+fe21tJMGAp2SRHcPRyepN8c7DUOu5+dJ33981t3DvT59/qzz5WrgErbRL375rDqHzRW+w5NBq6MeDge/o/jmmV01AFTBIJXGrjfAgHYZZhz+3JxFAB6AI97jNKM5S4H6YAfMPTSJQDgDJdi+ICPlqTFg4hyACbTAWAvFA8OfkJPvsvwdVPUQyXYLu/9uGCP7nON94fMFA3H3bbanZGnvaYaOltnDeOM5OHwo7k27Os/49oH6Fyrr+7gAls4AOGw6LkFAUNixvg/e/tlKiFoqcD3eccNFgP+8s/ZtNNxioLp7ffVz3yr8vWv72QLI8PwBYuuC/YMfOsFqeBnjCVurear4ImZof/9ydche2B/WlvDa+gJJPKB2AqAXKgkY2viVmpUGIxDmFn7Av2FFMtjY9OnjVa8t+5H3/2qQdhrDpuH9Y6Wvf3hvYGfDG5VBLX7Fm3RsqvDv3NizyE6iHLC3uG1aIrRqsHfj7o9NqNzKGThbYo1Ee8K/2PenoTrXKjwAs9LqUk1Re6iQljGE9YCRIZKBEd5+wpwiiBPZMl7lhD7ar5ThoQPK4vctLsiAXgGGsX9ofDZSQPjp4cVoL02YqAGgGshj74IbU7sQGrcwPEPW7qh4A5KF/cwZuASQiqUsEyOGfxxqgLtmjwLEOziLYSyqnjcpUICHDAJguOZFrevlbPCTnx1hQnGnl1mpuqx9h9m702GZESpnjjhDbKwBsCryBDICOG1B4vOp9YDx7u7ks5TBFEMezhYAePxzAdCH6+QzmfOPAVNZ5epb2JMBhgOVcgcBYrMHUcz0PTWWU1v9zhtJZzCKzMdqA+oPzksGY4Cp3MWda0P75XO+EFRo73nsBMInE5sL3x0x/nZ9y1lErYfFBYOdKgs/ZGoblh3ygn8q9QCKDDyNGWrBos0ZVnHO7H65tnOJMCrOJNaSe5XhVFPWOhzijAIYLYuDjuUhBjsuPsM+iprY+4Kd7EI2N2HBvYD9gql9ITfE37GF0W7rhLc7NixxzTG4Rp2BEkkO5EOxBRjrsD/ecYgD1Iur9ELA3z6IODJ4wNLAd1bUyWZbcj6gM7Fthrxvzs/PEkO2p3u9zJ1Oh1onCrs0V9f3Hh7BruX9Hq+DWd2AlJ+6zgPVoRuYGvlcJtxr5ahCodFTKx79zCKQFGZ0qfsit0WAWbT+c61BV5RK/8Hv/liX/qp0WnTKal27Sb/6/pN+57d/4v2HSgkGNCGvH7uzvXJramZ6FZiq/aJfd53uq6P3xbheVTfI/1O9nrFdGW1jxHdEGeT3EEuTZNQ2ziZ5UDc01cH7CKscSAU5wWXj5tqQweqf/PQWXnXr9G8r8CWuwA1Y/RKf2u0z31ZgX4E//qM/2LZlcGMNa5TCGGiA5r9fe7PvLI2EJWHYiP83zE4YWKPabXQwDsUxjc6R9FALzJGnkY69qHaC9eRQA5h/lJojTd6eup04gRw2UvhiAZrhmcm0ngKSKawn8Yjh5wgy2XJK/cmFHQUYzEPkXgbcAJ8obAFz/d/5M9TswUJoC2NcKpE64+cFa7NA9gb7MyRalthRANMAGs9KIDGGO9+ye9mF7b8/Fz6V9rJKSRulQaYYgtEaScswkIz7jpMmSECwDZCT93jcRQALwTJuGqzap4mAqUJfENJO1h8ZawdY44Cw3KCWmS3IRmE2rbAoaUrSaArs6RTMItZmXGnkZjU8ZdhI9gyE0QI7KRhaPBdPvhd85coIdNl2FgXBSxvhN4mWiiIZhnIZISyWBaYqV5pjJFM0GJVZxnZCMJZDs8F/IWgAYCkAU5pU81lglcFmHQaDnsWhtj2AAzKMEwDS7b6H9sYMQOV8PkejjO0CQCOJ5TUMgjqYprCKJX3srm4AT/a9gg3KoIDgJVhhEaaC7DshQGIGXIdhBYvangz2wAPLY20sMS9jLwDownSCbQRbw55b1toG9kHTarZiN2ojWdjo8eYmkJRloBosC2AUAfozQLDdRDhImN1GOBwsRVg7fO+BIIwpvDiTGVl45Z+Vr2fVSbB8Xrurnl8vbkAA7u3Hdp01Dpvu7o5mEcLSikysyUBoxNJE2jLhV7wbpCX7eWy5TiRYgxMDEgC6juGbV2TIfIuQKPIu9SELrUjyTUt7l7HDsI9gabAFgbnzi29e9M03n0EDEFO6oTw1Jz0eG2XJqM+f8V+NxgfQ9v2hNjgCCNGdO1XNMdKIh0FtN+mrH/5Q3z9/1rWddJcnendXqD7k+u7S6fnS68O7R/XXThmDj7JQ38HyLOyPatsGzkAUffbt/f8DmDyggSXq9O09sQ6Wlv1W8Rws/K5zjoW0cbf5sNsIQDf2AtEsI0U1tJBiN1AGmwW2GSsGCAEj1/L7JUKATBkjAEY6VpWORa2kWFWXsHdTtcOm88tZ33zzrd/lx8ejDgQKmSmTaB5gR3GuDwZjsK0AH76cL8GqgoUKaxqGPb8HUDUrdIBNVOe2zLDVqyXQ2I7kPic/f7o65dxSZNYMm4i8MqBzvfSaOtg+nY5N7lT4BR/CpbUPXSY+QxO6g7zQx0+f9d13H+MsKHL9/FffG6iHzVPWmRYAk6RyQwoAQ+PLnhywKMAeJGUoSCAOA59IsLckdJvtQWgswFlxgEVIKPHrww5gDQ/tlM9e2BsS70mej4P60HHvkmfUAZyH9rjjf/Gx5RYwkMpFARTLnQCDOcpjGOf8dw/+zKZMY+iHvQR2IjaJZS1m32O8/w4owfMXWwwGMKgjANwZJnCGlnhDLh5APNQB2jmx2kMrBjYkUqdaZp4dX3yx3+3IcIV0bThhsHNzlCb06YHCw/6d2lZlmahbJ3UOwLJTo8/KpgwpPx657AX7S++DudP7k4GA67VT1yusABzGh7yeZn8KD1ERCoWbLndQrDsgN0Mm3j0zVv2wwuZiBgjPAOE7dSMDBy682YE2YIDcbQ93hd6/O+jletV4HS2lP94f1FSZgc+6OhrIRZ3gCMMtM9DFgJdnAePPoBuMMSwAYFEy5IPthvehByThT0yt4mGT7WBgXgLmZbrLsKoAjMaLddABpn9G3RTsZQB3D1DtRR8KhAHPcXtWB8iMF6xZ2Ny/7KEMICVXWR8NSK4pDDaArNwArIc71CVYOhQx4HvzzeUcx64DeTeMZoBl2I/1HkwZ4nuGpDA9R+/hHS3bfWD5sNhWhEKAAS3AkJUh9nLFLoqEdqw18DaFURp+wtQVfC7YiGZgkx7fYu8w7AnyMTxlWA5oh2EL34t0eIObnIT2sd10dzqoIIhsmX1GYj/Du2FPa/brlKrtAUQZcqYRRGRFRW8VD2Bl+C2HHRA+ou0wqxtC8xSGUG8wKP/P2jmgrvtSAGXquvC6xoZnQ7bgK5lk9sYDXbzopwTWPeA5Vxkydfut+IzgnEF9AVsa4PnQFK77WHvYhxlgJLYGRammYTC5BMBuO6ZgDVPxWibPB7GsKyyrsJJastW+qQ91pcOBUFjeDz4n9zFnrNHYGIAD7jE4WhjKEvqJlUe8d/NyNeMR8ylUT/gYc3dNSPsBVvlJgPWAjNzm1COwagH4l9T/fF5a38+ENPHOeYAFODuvehkHnafeoOGxaCIcFrDd9wqD4L02UG02Mwc2zwy/ZGp67qyWILg8zje0U2WJdJ9BWaKmyHwPov7CZub7tlXLHco5NIaNla0rWD6AZVyvUMrAqOd9gvG+7VkDafibAl7Dbg6FwKCvf/Sk7z9/r0N+1FenD+qpVbXpcDrqUMKKbjWPBDAuutj+6axs3nyfLvNZ2ZLqdRhUHY/Kq1Lj+eJQ3+pQa+hWLd2kqe304QePHr5yFKImmtdW8xWGb+YQrMPdgweazSF3uFiuXN1rZ8Afpc4//+n/esNnbp3+bQW+wBW4vbhf4EO7feTbCvyGsfoHfwDPzUwC0tMJcEGCPSCPxYvMrCvAgEqFmaZ4w0VRh/dRt2x6vfT+ZwTUAFTQLGLoT4vphHktKgk66vsIb6BoJt0VAM/gptvPYFJZL4snHngp7ESAN4o+GtUsih7q9owidXTxlU2JeibmpL+6+l3ssUYDgLSbohTAg7AbGu0e9gwgwgSQ8WYwRkMLWyWm8MGxXMzm4L/D9BwBx5yuiidSqpTP7gABJIAAC8BpIc+zqb+9+/BsRS4VTSQJrfhlsjakgmNWHwnWsCMIVIClyN8nMTQ8/wIODiYvUl8X2EVM9FmXbQZMptaOghoWp2VVCUFie6K5zf1pEPd01Y2wJEDSYBMATJj3Agtxl7CB/uZpMJNsg2A5Pw05gCwMsoEeJMKeaAQB5RaYD3gzbsqRsoMFTTAqYOQBne4sDpoSJOVN7YaI50UQh7G2cTbDzfg2jI4d1KSwhlWLPAyGEZIqh9HASOt7A2Q0DVVdB3h6PLhJoeiuAdSXWc898OqqA/ZkWXjgAaY5s8llfIQENchGF5jMDBLMtzRQv8LCG2BmFjriSWffuPDL5PuZVGoGCkAIbMOQHdJj4V1LIQ9JboRxTOJxhgwORnNI2Ny48B7SbO9ScpgoNHekxSLF81ryWacIv6G5XibAjmici6xTBWiTpno+v3pNq/JgZloHMH9ddH4lDx0ADQYu+xOwD8CDhPjajGXeM9aR7cTnxSOsVOVwHRp1s89sR5iL1gYnBIAVh7kwOGhpomf7JBZFY+CEo4T3usVX1JLIVC/nRX/1//7CNgQje9vM1IMbRDxJp2FxkBd7BMAcFhRDF8BJpPIAZfgWt2NnVuL7d+/08vlV87DpUJV6JHij3PQZRuu4RFAPoOW4mpHLuURDBUu4grFpK7lZ6zSqqVJVeIPCMnXDTpAEGW6LARUsFeahd2MOq57wFNt9IGfnBMEr10OVkEzyftuIxLLx8IJmEASoaUY7zekWUkz82+L5klwNiLMYcDzVtUFnzisrCvLKASzIFfEbNtiesmaLnh7uLKnEr43hB0EksAGTtPR+xUOWfUIIHWelE5eR9qeRkn5sDkJ1zLHKZzTLdk/cttTylbWTigpgHzBg0Naten5+MWMYi4L7x6MeTrmOVW7gEJ9dkqSXsVBWH1ViX5Fkup6vev704kae5/C5pUHd/H4WTWJbjnTNdYARDWsUHzvLJ4PVj7KiSGFDwmRGTs79AZSxqCeBeYMRDOwZnozcFdwfNNp8rz37Zw8eQj7MVQK1MXwsuwUWGIDoHly1n80BSIWPMABdyK9NC/vNEIjnyPlvf0n2XoY0GpYwgWgAaXwOeejAecbfhYnkUKM3YBVQ16nim9Yapmdpu4+7PJQNXc+QpFSJb2sBoMkYo1CC3Nby+/CVZch3Ko8O+0N4ak9V9plD95BnA5aQYD3qPJ4dFshiIC8+VJvZdZwO3DOWChPCl2WW0vKO992kawcAw55kr8E4Xc3+hDG98owARMw8DHgPT3YulRm1AOcgQJ4fCH8esBDAZNJL22kpePcIqAkvaLyc7w8MAfYkd9QEeWGWLAGUeYLtxiHuUXwq8bTGl5cBBgIHVDgALjAgLf+PgEZqGIDbHh9u9r7flfDuphbhUP/88ln3Tw9qKtzCeX9hnAIo4q3Jc8DvFV/NwUCs5cSob/D0ZDCa94GM7qGZsBWzpfBnDgIpwCoBnGx+GJq9h268B6hLuM/5cx4U+OwqvO6EFwl1S4eEeVE3D7a9qOvS7FrY/5xpvrsLZNRIuRk4hNe0rZV45lmhwe9GYnUPg3J7r5pVCYuXu5j7kP0BMBhM9YCFE+ZmtsphiAa4OmwtiuV4x2CAUldx6/rd5RYJr1MAVzxhHRJaBqszAvOCaZnmg0Fnns88AqLi+0yYH5i73dyFuUPThI+BrRUcVEgo2apzO5ihzPeLIdmm4wmmKp7XkBsn6JceHmGBBKsakgH1G3+Wd5izx+Htb/d9edDrdTIjESCdfU+pZMcPnz3B+OfeaJpMyURdy1CHOnKvZamJisx1mMMzWXdst/JU5any2cMZgF+yZf3LXgP5bsz1/sQQM1Ltfd6JvRN+3bYTsvIiMeC+wBaF1YqlTYFXK2GARvHM5E1mSAWZlnkwoO8YTlsAhG0M6wfQSU3NnYcFxcKZ77OGYTzPL7USBdDPoCj++SuMTKynwr/bllQwaCfsXTpVx5OSNZ4FTxFA3WoxzkQGaPa/nvTp/NEey+/fvXddiA8pAYHUeQzEOFNfWhR1vf8OigzXeDOBmBH4mNUo4cJWAi/mqV/MCm1OpYeBgaZzPhd6fm1VVKnKelN1qpVtJUm0mpZOqks9PDyoez3r8/Nnna+9To/vbXfx+fzsgQkM0zQdbY/RdYPWptDx7qishZxyMYng9eWqpR29vvfvjhE8x1AlwY7iVfnaaMRbfB10vH/weqHKShmQs16sv63MEv2zG7B6a/RvK/BFrsANWP0iH9vtQ99WIFbgj3//DzbCO0jKHim8Sjp8DPBpOoFMYFJSoxeW9diTcm89p/mqM2njUPicjCsdaywAMjdUpHjaRgBtmkZ1CwnSFI2JfYlo8LYRiTtyNtLSSZPtdYLdRtMAoMrPohFdw8MpTepoLIqQDCHNT/At4ss4NCeAQ4cZwBKxFDE8YiE2jW5EAFhDmkhzY+CLkiub7F+aJ7WqmaYC4BU2C5ABVgkl5a+L83zCfzGKZjNuiuI3AQVO/7avakjmYF7QTDgkAM9GwEBkhgtNaG+Wi5m2JF+Xudk4wU4MAI0EbGisTuSdkTNFsAIBHkh+KBph1jqYC5+EZX5LAAAgAElEQVTVMFdQkkU6upsSs3cBoWAX0wiHTxtNMRW607UX1gVkGTlnyJMdWAHLCh/HPdwJZgkBADwvXwB8F0DHTGr+P/berNeSPU3vemKOWMPeO8cz1VxtKAuDARmJj2GB6cFDg40EwpK/im9occWFJSyukIAbpEZuN25ZICHZWBjkbroGajrn1MmTmXtYa8UcgX7PG/uIr5DSPtXZVScz996x/vGf3ud9hhnvrNpA1kJxz/NTUJhhGeMIuzOKTiS5ASbb+80+gGFtABOX8XgEFiiCKWwA1x4DhwDKAY+7ddTD6RSiO88NCpHEIQQHZKBIpFPp1PV6f3fyHDnWeIoi40u0K2wmESnADviCS1ea+RPslPC7o9gBjAJ+BBTYOejI8JiBAOY1gSaPcvAMv7z2ot2hMbCKDYGV5KnUL4OTlvcwzIrK4A+EZ96pwVVkxhQsftkUTyEhM/Fkk37apy5cZcMPD9AJi4GU0ImQ8g19zBfWGoUenwcQvOtH3d6fdXbydZgWA/7tCbVKzLVUteQqkLbCdF16sx3xuMRjl+dHGsfmQKsDWAQQkrlBEQ4QT7AR9J2iCRAGxgZFcz9GgWPQmYJrKfS//dP/XfX1M7PTmpwgiZ2qPSD6ZH9DQDmAoAiDqSIACHZXD2AWJhOAUk5Oh02JL+KwqqwLXR9Ls6VvL4ShsM4i1In9AH9EQplive4iWAcZYN9p6gbt96XyGrbJBiCkFIQwIwP8gmnJSzVIve17gCOwTk9DrwlWnx3jIn2b58bn1eYIJLXjjedi1YaKZi2x3mCpjCSeb7YANFrwv7w/T6rr1GzUptzZxgRQE1CBvcqMHHusDgazdk2joQPUWrSMmbqujYaTA4SCacQmhn0k7B8aNCMKBlj4We6xxFeRZ6VI5jlh+tF8aDv25EJVjYQzmF3nvld7fzGzhyI+ryoDXJwJhJuZiVlk+tM/+4mev/zMcm1YNzAS7+8fdGkJe4P9X6qdAZcJO0tczDK3WEP7q0P4urKeJkKGzPfewFGaGaPWLthN2Ff4EJgB8zkbAoVib4eBGan1sK0By8IaksUa5OSQ/NJAA1VmfwP0CyfV+LtWZ6OgsJw5ArAi2CoYrXwvW8Xw7gHON6sIy5phigPC0fQzEMLYw34OH8y6IMAOZCaC0AzawnTmx6AUYGzTRMcaqfKqcztZaRIAV0h0e3uLczRi85CFzyiNi6L29yKfJ5ycw56GtcgeCquxRQ1BG2iCbT8pg63KnAeAt00OoYOAfzDpKrOmDnVpYPX9abAP5YC3ry19sNmAyRnBXagVsJNgL4OtVsGaJBHd4YYAI6wHniok1etU6/1bGrmjlhw6YXhVAojCErtqKu3xkeTcB4CpsRWBSMkzEyqJ/Qldr3ielW4Br4UQn82fljMGkO58xm6B/QXZ+KIOQIazEBDNNhohxYaXeH930quXz9WUgJrhH8t8hg1nC4QcSxemz+R14xxFYLRhcshg1aAsYW+OhhQ3EcaXNfCNRU5Wuwmroo37g41figji4fOaUEnjJpoGYKrIjvGOBCxmL+jnzmoJz40809X+4Mai91G+AU1X+hMMLCAWFgRcBVK80vmkib28FxQmbgrP9kTmefhymJacXW5QuO8QLG7mNUFMthXylaLXgF/xlCnFRmQeNBdhGQBoBjJKI9Us7yTspfz7myTd1gR873wMyXmQxB3Ww4rDOgUlQrB5J+2bUuvMvSgzsx3Ga9JLF6xJaAJi6UITs8id4N61g049jd1Rw/lB6ZDZIiupeLeDlUm+TiWJ9x1sfADprprGDaLbh8G2BI/BYQSr0SAB86/LSpdL7EHMo2jK46WOx1AEYdGg5d/NZncYJ8FHeNgD0sIsXpUSxmbWMH+am2XN1AbU3hOeRIK87w2MSSC7NPLsIQ3AiL/sAEhOuziAcpp6oKY05z3UfEv2V+4deHva/oB9jjsW6hruPAjXwnLLLGIarEkZXt1uxMPO5R4aNjp+Vt7RRqDw3dEWX9GsfAw+o3GxTpWWAS/waAxwTydzIAXYxK6HO7VD2qgZeqt3AP2vr/fK8DQ2Qxk2NGzTTivqkzTzO+fd9A8PMc9gyGMvodzM6buHsxuth6tExx2+5pAeAKi5p8Q48u5g+NraB6ueAqJDqfbubACdO+RvHu68/i4PJ6X5oqtXz834hTSA6qiAPd3Q4Cp1ncG4fgiVBWvWn8X/5joJ2xXGb+ju/efdcFJVoTohBAvWLVZVuUbWNkqqJfNd6A//6H95wmeeCv2nEfgAR+Bp4X6AL+3pkZ9G4HEE/t7f/lu+NlBCTbn7w0rSzqAD8mIbvNuHEcCodmHjNN+ZovbkkCYkiRQxVI51iayT/jtBT6lSVJpmQg6+oNNJhY1FMYHfI91bGGkUgXPORWrUngsacjx4FPYhRHJ0MWsoSfZmEOHnSVFhFaiToUNOZP9WLqUGJGEJcd0Lrzs6+F3aq3ZhmOkEQy9H1s4FFSbCogsXb8zs7VtpU7EA1Kg9kPLwtRSIeCbCzDXoDBEH6wM+KQV9SIz4fReOyK4oyGFiOchgJqBUXb+G5NCMQaSfudkKw3RxkZIARJgNQEEEs7Y2kyRu9sHOBQzkhktgR0oqKBDdFjaWA7Ju7EYzQWAa4BfKZRR2L4xUB1lwUad4DoDXgSZcOik4KCro/tuHLLr8aT4rQTpMsUTIxLCq5RmrTMfkYJ9VQGXlFBhcRknQhckbhR/ScFgSBb9MywnrBWDXBObdLHUToWmFdimXR2xtIw3VfqhI6ZGlDRTpi9q1M5NiAHjkIc3ygZkYsnUKE+LWz+dep/uzgeXdrnTYBcwme8zhr4bk3/JLZkxieV8FG9QMbswtYA8CcoZlBsAoUkfDKDCRtxR2AE8KfEfOzIMLJXhzXN/nmUAyUx5VwTLJAAkj9MqBNsxtF8cApaPZlZbt8b0Hfg9WOQXrI/OKoaNgAFDJ7C2Ldy+gDQVUChPRYCQg11bkJ4DcyCFnvX17Vj8grctUF43DcaZ00GVsVS+wyhqXxKy3ye6+lYEfwGwaCDletDCUKT0SbC02oIb9AJndLnxcywSvvbCbQN6O/QOgCOD2w2XSP/tf/5mK/TMzbGDGf//7r3TzamepOoXqgbALeysmBnmcfG0pMN6hhNgMljzCbn90t/MqL2UmG36Hf/7zn+t4bAwE0jgah9XyVa9aA/8A8rlunr/Q12/eaiUI69nODRfIK6wnmhh1UbmRQcPE4Jm9EMPbgEIQsA2g62R5aABrrFsKVqwTb08n7ata9Q4GUiRgG9jHEAImmNdcocJS21HwYftzr/s3rc4tQW+Tnj0HxLpSkbABLm5SlA7eibmTU1wKX8PJbE087+7f9RrHXtUu35KXk/AjhHVrdhDhhdGEwc4Eiw97XjMjOQhgDiEXpZj0Zwyp+rOXV7r0ne5PrR4upFrTpOldtDu4ZhrNTFvXxmsvL2ZdplbPX3+qywP+q519bG/v75xoDXiyAuiuk4YONi8NnkFZT+OvUsbaXcdIvffegoFJkEPN6IJ52K8GftkfyhI/Z0KhYx82QxOJL2NuL8XwkXTDwp7fFLPsBfY38T5vuSpF+OZT7QAsZLQU+WkVQWIbmxXmKecAoYHfAKtscQ7+w4fS5brXkL+1vWDZedzGM2jF52gKQCkYqxT/NFsi5MfnLyw3wJZ11dWhMqh9AWBwiAygOD+DtRI2JIAc2EJUNEpqu24YsI5wuZjDsNXGBT9evArD0ID2ZZU3Ed5W4vG6eM+Hkc8BBxOOBh7A6tUxU99dHPa04qudRuOQvZpPZksBAEPAJhoOgBxIx/FytLSZMCFYnbNZ/x5r2NWWJR/1+ed3WrkLwFSENclcWUg/z/V8f9CeUD76kny4Ai/UaE6yHjkzsHRhTpqovwYj1CAiPw/26jLr4YH5jT8rvuLMmdEs9zh0GUyaDICsgDesORpGWA2kmjMk2bOfCT9OGl2cL4DTCb94DjzB51XnoVc7jdqVnGvRbDYrFA9e1B7YWtgfFzYdY5QrKVrfmZq18X665rwdQEhAsmBgR1jaZk+zNWxhts8wydEf8f5gLNuT0puwGaq8DxQyNK0AQ4ek8x3IQYE05haatwBKhZuwbgAQGkQLjrPGgY4RdkiomBstMD0dqhlM97hLjFqKUlPvTqNPxQnbJZrKzCn7c4aXKMxMGiI0vXy38nNmEXbqz8T3ZZ9jLoTPMfsv68z2DvyHsymp1E6r7xQ01ioYrb7XPqoHYk9jF+462MmJ9x7AuHok8DS3cqXIR4dI8ayM+dvbO+2vbiKs1UDmpH7KrIRgLCAGAIaWOQGIo46Hg86nWW0bjHf266JMHfaIVzjepawF9iv2J9Y4c5RQJM9AA/A0R7j/tmbSKm/c+Eit4mGt40EbZ78Zpqw6xp3mOSGwS7CA3XRyzxj7K+b1ZgfC/gpAPkWDA3ZpT9ObtUq2wAJwjkVQ3KGxRhmSWe2M7QKZApnyebJyhTVntqxvSFhcbIqgCpZwKG58l/ZdNhjFZs5zt+gzrQNM9chOYJ3RvE+P3FtHN3PTvPZ+wj2Efe/hfPJ5DnsccD1H1cU5MvU+gxhMxuwxRM6KEnYm1ip32G7UuceCjDvuxcx8bAaaq4MZy6gg+lPsZ/0YVmV4qkI2uX/zXue7k15cv1CxP6jDcqFf9O6Lz/X85ZXGItH90LvhQkUCKWOuEtWoCXyeRtMV243mijtHYou1JCecFzXHyVZLkFO6/uSATprK7Cl1ybla6ELoJDUP1miz9D//0T96wmeeSv2nEfgAR+Bp4X6AL+3pkZ9G4HEE/ovf/4/AB4KFmeHozqWzDc9URxYjLUdOD5MNewAYF4WZVMvaarnAmuy1Fvj0EdQQvmBnJLoDFyKM9Lm0htScQCx7VoXdXBSgXIoNzAb4l3HJ7WUmw5hx6Q5GK9czWLQUEbBLuLjH3TC8W/FYwncRlptDl7ikwV6kxKR7bcnl5DR5Lv4EdK0phU8AonwPS91gdDkxm2KPpNQIvKBCs9On/UeROnE5J12YhOOQIlGoIJE2q4nvTYcbbq0r/7ADIBF56JHRBQ7IC0AWBSCZueAH2GKs8d9yORTJzVwMrcUKH8cAk4PNaO4o0vgtkIPLPyBQeINx4wYwiHAv/uGiRye+mnMDOx3GCgaktzCxLZ3XfnIhdI6ACRjHJR+7sC0DvmvtiCyXoKPal1qAv28SggkMZy4ZsIWdA0sGX1F844IlZn9W+4hRMIQ/GxYJNo2ADUbRyM2/CM9XWJSn7kHJmeAnfOqwcJgsASQ5Ny0pfnsHACABZV4xNwFV3371tW6ujyrrVAsFLJJ+1Qa9CQeBjwo4BVs0qGFGViMt2bJs86fCaw8Wngu+GHeAUK29Q7BgHJmdbRARrzRY1Kyn2oV1jn/i/8+OwM9PIexCEhIw3OgIjpuRdBo/C28/g9Z48yGjnBJVeHCSclsCkpUOLwgfQ6py6kfCIQDkwjuTgg5gEXD/fCY1N6TQgN2bjagLTMCipm787vhae+giVQcog8nGVATkoVCAZQhrmUAy3j6MtLTUWFDsD7rOS7+PGbYK4D4WFpSyZaG39yf9y//zx6qqK7OmaA9899MrffbpCxeop/NJ19c3ZjvaZ28dqb9djPJMsFJoEgAOwp5Hvg0DEY9d5ldVByfvl59/pXJXqD4A9i2a+5Ba27qDZ0ZGh3XA84919+bW9hH7g81WvQ7zKtj3TZZZuuz1y8ycerNYnby9ASvDkLjhNGHHQYlrH2n+HOlj6YAZpOC2gBjoOBFY1YdnJ757KugFCGfgORnUnVbdvh0cKsJ8gylbNmGPAJCE1yqMMthJWH4wL0FlYH6tnj+A0ADSvffOccp1waph7nVzddC+2Qcr1eFWmS6XwaAGEktY7TByAH/wcYRRM1Mk4q3Ivpzj+Yb8e9Idfr4OvZsNOLHvwqqBQdMNpYZ+1O646voZbL6DzudVfdu6ID6f790UYLuy/JlUZUIRzQQHJKNED0n9MsAEL53a3SFrRXNMkbxS8E5mY3XD4qYBLN19fYwgOcYcvbeZdlHMkzDNfLVPKjJqMyx5D8BhhNHFeeU/59yx5UEE57BmAbmQXlvC/siq9pkHayvkpJZY22YFKxXOAWTvNIxQhhBoBRDHuYQkN4IZmXPYHtjGxueBO4gbUBWAFaF7V/vG+8/FwUuE+gH2RvBSAKfB0opk8Nw2LTQSWbM21vHeHcAYzKwOL+gtjIy5sCthrgN0x7PZ5sThOSTCY8GApzU+xtj9IOcd1NDMwGKixQs3vEUbgBf2/qrwfcGMZvYmpxIyToPoxBrQ3VjUhHkhJR+6XO/eEURDABJ3jwi1ARyu8kWvn984AR0gmiaQ16H9bTff2xxmYK4C5UXEirmJ7PvO1o/j02OJAbAKaAQI2BO2s9AASdT3rT1u+bxmkhWFw4Lw06TRtuaA0/i+c56lZiBCjOWc4YdwA6phPALcWZHj43nzjydILaAwUtHxhW3wKOd+wYgUqFlgVuNNjldsNIe4D9BIObeDLgTyJanqolBRhyTfXsCwHDk3mItY/vhsQoaOt3SA/ZzdZuChLZpGDcN5Ux74YhYqJftgbsxDM+MHcXvCJkELexcrsDSw2a+tg0JpdhkkBBRNUFPEdwPgZV74hMXqwyFoeMkzKFuzd5wMwEaoIl62Up3X3iumtVU22axGF8BdE5Ez3z1G2LmcUSPBgjQ+KzexebewMznXAeYB9gHg7BPLvIKZfOEcn+y3jQXWjs/msUm0ozlZrrrA2scyBdVSsXNzmrkbAZRbaB4AKCFzBEOmNKnoi5fqAfDOWLisbtqiwqA55fmOv7KJCADyi8AFYUdiD8M7ouHLr2hWI8+PZjthlPZfnnAox0s3LEiYYyZB0tgE4MdiBiYkoDOBe75Lz25Uer6zL+GHbkbq5HOehjgmAJyx+FszpgQ9NVWjlHoBsDaJJiJANM1mxpV1zbt0kCNsfBRVzNV5VrNrDHSiPmi73muWBisAeJ4U6vJBC2h+n5rxzrmK6sF3LxQmHmeOnsTse4d7AsCyH+MZ7HsJbGSa53F7Za3w7m0H4kFGlcOeG4xV5sbpdLY9BWzYKblYbdTsd64TuMtRwzCkZmhjtUVTIGfkwif1NHVuPjKFrw43rhXOl5M+fv1CP//lFw7TojmVT6X6ZFDSyJZThGCVK2Gm2LG1+vTbn3puvb+0PnfZJ7HwePf2jc5dZ0/f51dXGi6dg+Oq6qD1PGjo39szmzvCNOb6x//knzzhM0+l/tMIfIAj8LRwP8CX9vTITyPwOAL/2d/4D+3fD7jApYYO8ABg6qsk3mhcYCjmgAdgiiCFj5RpETQzJWr7ByU1stuDQ2pgOnLRX7mw2WuJr9/ZzwlIBjmOpdO+4En7GaP5qDL497nneogEaUsV3+T2+LsiUQaNNLNqAxLo1sISgRFnv8ORhGxHkIfMzVgd0vvwbCuRKtEVd7I9XgGFJheLbqMHU4FLrMrIYnbhRTgC3wm5LYnFsHCjsCZ8ACATEAJIi2KQopzCi4IjXSJkyLJpOuYGNlbLqCwvMnuoUs0FGQBhGSxLAmChADdpl0slxTc/12FJeYwDye/IsWAcmHgQIKplhVvoFvQAxpuLG58RoNpSMt7vkls+BzsY5lH8/I3tYY1hsHPsEzan9sqEMQTPj3oRYMlhROuqXQHQAQgXEkCYYLAp7FkLS8vSw8Jjw/tGRW0iXM+YBnBtKadloYAkFDebRJqAB4pLZFGE9QwXJTA48fSD4cUzz6PnJanuNcAlRXxJdYIX7WxGAT6UNzdHlZW5Ni5UcGHl81lGjbfl2OmK0KwsgFr/zDTXGYkdRQMFpH2HKYCi+dCPJxdBTBYAtzzHCzQ8VgmRgJnBr2UhQGoSj0VR5QAvijToHFkAflSfPTYOFDgOoqf4A2oj/Cix7A5pKX/1Miz2QUOGitcgDCmk5BSXACcLHr72fw1gNBKlZ1/yASEBrWF22MOtDF80wO+HE3sAKfPYJQSDjne9ADIDAtueIywkaAqQogtYzWdj/iN7zadMQxEF3nVV6VhXwUpmD4B182g1Mc366U8/d/AH65Q38+nrg169PKhpKoM6sJR4xz2hGTwjzN+2V1IDPAD2ymDw5TwE+dhABAt2UomvI8xGpOAA3CUenoXSMfH+ZXsBmFl8rixTVewsm2U8j4fG3oh2Ra7C7qTJcl2VuXpLWQFekEHCcgnQimbDBOPefsqj/VhhQlI8myFP08eerIOtLDSV9n9+DDS7bwf//Jcvrs28Jrl97Ul0R2bImEvn08UAAww4B0YhG2eHngIYge3EFsH8BEgh4GokrMUNDpjyAAOL7m/fqe/Ourl+Yabuy9fPNU69A0DMLKYR5UJ6r2fPXgXgqdWJ73d3783cgd16d+4sVyagha+rYUeyRvDzI2QKz9k51z4jtRpvO0JvcvtJUtjDgDoPre5Od95Ted/sSf1lDDk8vtMjJT6FbWqWeW3v1dLBVKd+sdeqw+Twx3XDLAu5uFlszNvNZ5ptbWOTsqnzCkb2Q/Zxa2IjPdwKCPtKc+YZZw7G4tacilAb1n9h5QXNNoLg7LsIUBtds+2ojeYQ3wNmOinR+FRiC8L3AYQF+GDt8/swNeHN70tCxZDCPwKrYVPATg+bGGD96rDTNMGEX9QOXShBHEYDeBrgOIw/kEaAcbeGCBekSYXNx9Dq49cv1RLiZotzWOC8L0CTXMddaTCF98va4nk4wzmvYfFHg281uw1gln4UVgKAKzRnDNQRYsm6gSlp9uvsc80Wq+wFfI9NjAE7jjnO3ssYltd73d/Pev/2HJ65Pn9zjTiNJNKhkj776LmBVYAXzg0HQtknhb1qMuMsbTAzQkrM5591xsMXtc3GFMZGgQYYbHM3T1Gq8F5VasLCpG9ZXA5wAuhMbSfDGYdVACqJAH8YAFiLgPuMEfvVOMDoo1EI4ARyaFqz7xCcI/cPKCmG8JKuAKulG1j6WxgUoUUFjcgVVVATDbRh0NjjlZ14P4cl67kCuE5z0NYVqE5g74W3rr1LHUgZ5wgNUfa8Q733c7EX4klp+bRtU7av5Wpk4B0wvIoQKT4zE8ZerfYRsOSePQ2WbgC13ul8j0EaXay11x6Ng9YJUQDFBHFirxMsa57ZTP25N2N9GGgerTpcH+0pumPN9w9Ob4c1fRo63yHM1CVIbFe6wQOzkDsTvsIoTgCcCOHijgfQx7nFCcH+dJpOEai3REYATw1bsaplILCGqdvT8B7VOhPVO74bYMwTzDYZL/tpO8AwtzwbYJ0zqKDBmMveprCoHdi5Sk1ReM9CwWLDrDHROC5WWRD6ypebMewGFyFuNELAM33IKa/qYGYSMIWPL/daN1w5g0dl3DsxqbaUPnczB+93Hzsm4jNPufuHR/UE9u6LY1hq+R4HqGg/3FTt0Hqv3h+uVOSNctjS06wTwWRDL+yPCAyl4e2zg48P0cCs+bh7btbJunR8DXs2ZxgBUhGYRfOLBvPQz+oAK4vIX7CdCnck23XRLOI9wCTmjh7NP+qPstzbExU7qYExsX8yCP4lgqo4i71XhS9+gKapLpc2Gi0AtXz+udf+xd4e55e71rJ+mlXcR7DMSTjvmyoY4wRYcX+20izuz/z//fHgNfL2za3e3bcq97XmC/vq7AyCesmUH0rbHvQPFzc7/t2/9Jf07uv3eiCkK0108/zGipGf/+Jnbpfj/YxrLXOApirgczFgDWQ+vj3zaTT84T/9oyd85qnUfxqBD3AEnhbuB/jSnh75aQS+AVb/1m+7nuPCYJ8uZEIwR8zGgWMRCadWnMN0NLSILyGXTzwvC7XjBQdVH/5Ihxcuh2cKQeRnrYsJcaGm4EkpPiOsZcGjcQmZsPU+1vABgk3qkcXCvFGqHZe07YJp9p/ZfXGZgv3HjdX5oE7QHCwhiwsczJIoSAGAuORz+a3n1XYAXDId3GNZ32LvJy70FMgkmVoSygXG4AsdbwqI8PBztjCXcBcaIeMJr1AutbS1Absi0ZpbDp5WLkRdoGzhDwZEg7kDO7YwU43PE96KCXI/vj9ADJdsQBtYcQ4RoCLn/+J7UMzCPAUchKFiZqxzG4L949+3FPGR+crYb16TDrWB4RvxTXbt9GU+pIDMAK6e+Zz5Yrrg77exoCCKtXTpF9g4pUEePPCcGE9WiZOdCxUABHwvZPz2s+TqOSpH+t6b22XGT7Lgt1grYx6Z3YxfGJo/0ukBBXMlE3N01EyoyFYgBN2LgBDAscKsQvwyd1f7CEkjPbztXOxTvJpcbHsH5k0U6DAWAeiGPPwIKcrs18vlN6vUOqkpkuH9Tvy58D+D3XFySi2oCkxQ//4a3l6yb2FpD0aYHzB9YFFS+JaEg80yQAe4alkoF3uj+EjPI+wNhg+eFzA8AbMANwEAOopOHMJgt9nnL1PLOtvsIWCA12ZxkQIMuI6MN9XduXVqLQUvhcmuydVUsJoA7xPd3V/M2DHjjcApe0dSI1kwbmAdoKVjXpEKjK1BDeORcRy1EOKEPQPsR6fNpzqColPwLWGnADiCByFr6Oe/+LVD8CiuYMsc96l+8N2PdbyqVcOiMZswgs0AP1aaAfMogrsfJd543o1UvYS6Mee34DZAFD4jAB7esgztR3iePVy899hHmMA0s3ApJNnfElsGUCS2D2cDR0gHWVSHaqdXh9I2KN3Ya7F/JAum8vhFUDpSWdjPs4tNGLW2cwDcAqSlKeMkekaWcc00w5RbCycM87U1rHLgRRorROMg+awpPDO9fXvr9b5rjp7DifD/g+UchSEbrJW+kJR5h2WhrsUaAPCM/ZFmCdYQ2Kz0ZlI5S4xnXRbLVulehbQ2MXNyvzuq2R/NLmI+sU+8e/NWt/cnvXv/4EIS8IUmVAlDkHCeYVE7ErYBAzbV890xmkRlodO8qK4PXpsASG2L1QGBVdgFFGYU8b+9JcJAZMh45AkAACAASURBVO9HKs3aniXiiFjI9/3gYDKaUeBcyHJn5LpsZ4QBAfqwRzq8hPMgQguR1GNPQuNnzmj5DRsbjKCZAELZOzmrmPc0tBzKxw5s2X8ws2nYwXxjrwNUChtXSnVAvmjYxE5NoyhRSRhVkMmioWiCWdgrsMbMWHXzcHYYJE1CGmV4dxqn3ZqG7GFYtiBFNtAIoDIOqtgrYc4yb3BkIS2dUEmrJQAtA8i1EoSjSrMO13uvS9s9wJyDeW6KL8DP6gA7mjsAq4BbAAo0I/AazvFd55wtmGP4A65mXA5IWc3BDFk/43B9PBhIMwMcRmZd2M+Y2bSHBZdkZt7ClAMYYv+rDo3ubwfd32JFEqFW05yq7WgaJTo20g+//YkWmjk75nShy7kNL8SlD8sIxnlXardrtLOaQ+rYA8+dmbfMI/Z6wEYrUXw40JDkLERWHeAvltskfPP91gp7Fc5tZgRn8OZXaWAV4BiWoNTS7IUhT8NlaxYDzACWc5aT4M0eyn5TVZwrwfaFjRsAX2rbnMRe4DRbOXPsiqtk6oMZiRcqzRIORLNyaUyOBoObPazRAJDCyJl575hQA8KECx1grNt3ejaw2raXuOmVWFcAwPGOQ8VEW8iNMeYizSMY9AW7OBYANNzCa9h8WYOQsWb5TH5+7hc0SljT+LQDQhJ/6AUVzUhMDmZsISaAf+wxBt2fz+rMpB50dXXQ1fW109rZHTnXYUpXNWFNjDX3n5jzAdSubtxdWtLleZuAeBxsg/36C6iWAjikSZ7arxeWZ1Ys9u897vbeK756d9K70yUAR5oy7EG2h+BXrgrfYbPeg+FuxRR3jJL7TfjvtueL1qz2SGBfAVscqxPk6DTAeni4NUGtdr22IsdBWIxegfwdOTyWXaGa4W7FJjIN2LAMZr4SlMm+mg2Ay6i1UH/lbsCz9zDWHc1W9kfuzgZtYY2jaojQVfuj4tWM/QJS/HlWN7RmkNflIRqFWCbAau1XXQDkx962LuWh9l2Y/YGAPhQTzA88u8eedxAgIHd8+/Hys7d3MqeDlSt4g/se7I0O2wi8/5n73BE2YsXC/TBCXiuzaJFTkUqA0ik8UWlCns+dsmzUcX/thpLZvR33SoIXOQsiftA++/gSt5OymjGLQNvpvGjpOZ9OoVJI8QvPwyYBJUI36n4ZNPuOKX3/e9/RLz//Us3hoGPdaGwnnS+TWsa37z3urI/X19c68R+UQ4DDZaXf+tZ3NF5O9rQ/t6M+/fZ3dXc66/bhXv180XKZVKnWHT6uZYQ74odPIKBdifPce9v/9Cf/+AmfeSr1n0bgAxyBp4X7Ab60p0d+GoFvgNW/+TsrvkNIbAEFLNUyZhdgHVInpLmEPizpzj5HsMoIpyrNgoNphYxpUJbDBE00XhaNFy5Nk/KKiwcy1EjfHCnQAB+mRSmhVw7igDEYDCNqnHGBLdNZaoTk9VAFgIqPFl9g2TQsUwOrgBSxDcHKwArAUu2NnQkLCcCEEs9eehQSJICTnEmJnOIjG9Jvg7BOTuZXME/onAOWuSC1JD/CDlzsAwzZW5UiA5/Y8D21Rx7ACX56fM8B2Xawkexiy59nAFMhp6ZL70Jp68Ij836UkQJuIbeGMYF3lrKQOuMPaf8+EpPNOliVwv5CxgZDJEsMLMKggi3kMIMVq9GQ2yHFmkERAZwc+kQiOBfqYJ7Yj86FO3L2ABOKBU/SUksTDF7kphTvDkxBugz30wEBzvm1z2xJEBY6P4DmgvCFkPbF804RcAQ6BohXAR6cVRSVirK2dQTAD4W0vbEoSmfAZxJmAwBgDtivExB26P17FOcUAshRyybMDbjAW/Jm9i/vBUZFsKZ5f8wB5LY94T35rLowd8ZzATCXcbuMMJFTtedWO7zINo+tytYIFPzhtID3HmOnBQYErCeAmvCvBTBbM1Jxw89x7AFrCK+KxOBYEMDpwcK2j6OfFab3ooVgJmewhFSfEDSYSraRJQiDeZUAuMJgpdBLDCQTcAGrCWCeooQgH+b+2LVmb1xdNTrswq4Dy9W2DWYpHnAU8IDazEUCyCitKcQoQAhkANgj/MRhOxQqzGlk5LBVJd0NkW4P2A042sNGsV9syNX5v6/evNP9Q2d/YwrvJpN+9KPvqd5TTEIqTw0k4h9mR03ADRjn66C2pbhO7HWGyo9+DX6JsGuuD3uDsQB9DtTyklu1q/G1gyGGh6107gaz7Ojv9MNo72aKdzoMQ9upSGFmU9Qv2lWNnh9rgxjnyzk8PGGqZLBlCPDAKgTmUfgFpvhE2qYjwFkk9MwRmNCQalcsALC8wFNuzO2pynsysAqzJo3VNQ+Tbi93Spu9QVAU7RS5GUE92BWMvYEm+4Ga+RWSW+b58aYJkPNythQS1hlMJzPN1tnA6sOpj5RnkVoNwzwAwWHAWiDTfrfT1fFGh+PRxS5sWADuzz//Sp//+kszoACz6Y9Zfr4UOp17DYShTb0L/H1eeN9wsj1M5MPOjTtYPUs/mqF6++5WuyMSTPY5P54D1byWAe6nQbukUAGYuKx6GEbdd4PnN9ARnps8mxnzdHcAp/n+NJ42P/HU8nv/ZK8zM4dJpIfVyv7Efk+jw6nckbiM9NbgUBruo+EbS5NgC81j5RpUtV+OASMDTVsEk4GwFYY50BSzPBQEnD2sj4hAC2k3nqoAVLC5mjpAHti3M8FvMAudvO7t23YAVjAQrEfitb12ASsSM80AVfG1Zmq4wcZnMLsq8R7CvDcT3iFRk2XbASsnyieajr1mAPjtfHJ2FPJo9oSh1w5ggnmcpzqfeoNQMGTx9yUw0ARNLE5gJValaliQjDuvh16Lz3TGIFLrzcSHfQ47fRx1qApdTvhWRnMEoBNgEPYh7/X1q4Mqzq5h1P5ZrZvra11OIWU3loiHITLnfaH9vvaeSHMUOx7AOJpdYbhK4noAQMaYAd59JrLYUjcfTcyEuQto1IR1Ch6WbN1OQK8KN/fMYrMv7qrLBV/GaB7iC8+cYA345wD22/oiwq/ce8xK7Zqd9k2jImc/vsR6skplW9tOeAe4AsAN5jRzFBY6YLCtGmD7cWZaToyX5dYgdmMzQkFZx02DZmNrMAxxP+lbGiWTqgYWIGdGhB8xdywjdxAVdxACQbFMQn1CY4O579aDgV3Po5VzBfsSKd9H0CFALY0lmpd4ZcLP5k7pIEDeqxmvHKa53xNet3cXmve8B8BCfPyxbaCRsg+mOMA3oULMZZQya8jmucc55Mcs3Q3MheXJu6SR7tAx1iZjAu686OZ6r2c3N+ovZzVKdDxeKauP+vLNe719+87KCzfHstpAL/cy5hD+pLxbQFbDfdx1HZKFnD8yBGA1DlP4tO5YmwWg96JiCi/1AdY1tlOIWGzUb6Pkb4DVsuZOHmGfZpf6+ptYBcWcg2mO5J9GQe5+bNhF9ag2YKcC4OF/zA14syPi3+3zz9nkq+/qZpyDpGjU8/KYsTSF8TYlLIyMA04rmou91I7BTOdMZZ1zd7c/NWxqr1vmJcxqmnfc52hKsWcTUkBzgD2baiOAVai6hJy5BZ90/kXTHAD1AlAKYM9nwEqBnTzH2x/7Bd9irXyCeYqKApbwDr/VEfB6MtiNJ7/vi3wJJIgsPi9z3CqwsdPKnQsLjCHV1JLzQB3A/YsmPG3P2YB2e3/WyV7oJ2XLqH//3/sr+vOf/lx3bae/8m//Zf3kT3+iqtq7sTLNF4//vmx0//5rvXv4Wj/6N3+kq49euaF+fv+ero8uDw9q+0mH61fqfN9h3z/ba1wjDcWLTu2DbnaV6o0IAqgM85Z8gP/xj/74CZ95KvWfRuADHIGnhfsBvrSnR34agccR+E//+m+v9mLyxR2WASy5sJunGCkMrCIvajWrsQ+nJVb47eFLVQIC7KW1tHwICmF3woifDj4XHS5qvVYKvCnXXKZqgd2Q88B8cag8lys8ljCaJ2AAuX+riWCckkAe5HyPl6zw5TLbAg+uYQo5NWxbQKcJZlNI2pzbmS7qUgAx7r6JcnuuBXQFyBf8iw3fMXs0grwccgJwjL8Vkj578HEBD589wrs0hZQIJAnwz4zVR9oREkIzAoYIfIFhS0FnpiXFVbwBAJgSrhOKQgofe0+SKMxHwsoAkDjXrsTrknCPTpcBdhUAY7BPYaABwKmHrRGSekDmAMiRwOFFCbCUONWWqyq2sTAKkbrCQuZCCzGUQpUKnIunC1MD7IMtDPLVCJemOr4e+R6MBD5LntYOGCgAr/JRw4yPZGUWHQUjn89MLi7qVAIABGY6ABRnDlUpAVZdzBURnjWODjyh0ISpZp9SQEsVThPeDHYj6d7gMkUU0msKxkolIS3MLdgW5gnG+6VI9egBxFH8waaxjnG116yl1R4vXhLgEUzskAUDbHr+wKqZeU+EzGQunsLRDiA2mGAef4BV7BqwdjC7NtgtFQwZUnU7mhn4fEYYEEWy3QEYeT4HRW2oeF3sLyTBUlzDhgQEmhO1gBKWyk2qNh9bmKwAyBRuSDzbFkgPuiRFBQUkbEIk5p2LNtim+z0/iHRigDaK18JyclYE4TQU7TAvKvSR2HnY2zdC2Who5MtgX8C6ga2SKB9h507ql0hjBqBG4s08TyaCKYJFe3+51919q66HVQ0bhAJv0r/xF3+gfAdQR7EW6zTH65YkZxoz+L6mi4Z2dpAD7KtuSXR/GTyezvaAPrKlohcFICGfq/a7ffObL/St73zbjOsTScDYepSJ7rEYUKFjtXMwFkuaVOd2uLjAr/A1oxlEyjGgIw+2gTgl8wG25AgYzvQJ5mE+REDOwHpzuAp/VGhPOnsRTYJkoGElDRT56azK8lmsPxJVFH2w7FaKZgrcSu3ZyUcq95W96obTWVe7K4OgAEow+8+XBw19p+fPrpUiK4ZRicS/i2YDZtb4rGZJJXxhAazMtAcdNxsHUII9gSZSZrDHfowA1fgDVo0e7ju9f3enC9JqPP6oky1ZrXTpVl2mXm13VpHltlboOkK0VjOR2d8BgwNkWh20dXk4ezx6QEnY6WYIMg/4FQnzNeORlHroBweOMDeRjg5Db/uIPQEpBiMYo2g2Lcw51hmAxCOwCprHnhy0URfrBvoADebJc64wuxAQME4LvHHtOu05Hax/3r9Zmbwz5OZOVI8AqEe1A41G/g0AA5CW9ZxPi2r2+S14CyYcIIjXBsB5jQw/N+vcoO+4nY/eFABkwseQRhFnk3/bDM1g4+M9CGO5rEtbAtjvkEaJ5QxI+/Fx5WfQFAxg1e+cpo4BQ9YoFhr8OFh0+AHSkEp93sLuK538vdg/mXG6uboymE9Y4HkcfJY1Cwyv0tY8sJMJ7rP9Cp8bOwKrLWh/RgI4LPS3batf/eY3+uG3P9XlhNyehhrnN7cU5i72HYP2Tabu/r12eanDVa7rK6Tb0ci1l+elj8DEJtPBZ8tq+fcy1RGGZ3Y5IPqqCiCLMByxb/G2UBGw18KOBqjZvGg3Rjg4Ivsh4Lzd5818Tcy+jsyzxCxQxi88HEBRY+24AWomaIDiG4fUQBPMNQLpnB6fR1p8ulY+6x2rZqVA5rAaWHkRyAbAhAVEWADQ7GUftgoAf0gmiv0naU4EoJvbnmXVRNqNKYRhVZTMD2r2tfKKdcxdh7tHgEx0X1j/nKd+ats/sXYAudwp35icF7O0k7WyMqOqsARFfh+sevrkZudypwBsQ72CjZIl6LATAYlTny8oA3pAOBjfrEO8OFe8YFctl1xjMirD7sDBQ6kG9lHbVdHY4s5gGYFtW+Yc1/stQM33QLyRTR/33WGdTnr56qhPPvlYl/NZBRZI9V7vz2f7tHt90YBkzFB1sXYIVONeNo5uQBUVgXIhtTcrnLWHVQ9MbXuch+TePWfOfID7pXODjTXiNQeeP9OACM9nwHGasBXfHyDe9yHuT4wZr4gmTe571WXGMsc6E7OAUXjRvODssT1EUOm9v7CG7WvPmWo/Xpop7Cfllo+wnbXs+eztsDXnWgXvpeDncL8PqwhUJIC5O5rjhHCaqR1WTXx2m4E55ZOGfnjTm5xgWjR3UO7eEZTK16IkAZSlsYn1iZVqqASw48BCwucCaw52NcGd0jh2buJhW2VPYDo4Cx7kqIIgAqAIi/sjaoVAl9nPODRpZpWaaRrRFGKYsHsdUITkqprGd5bz6exm9blvNV1a20y9G8+2wHmOhQeBXDRajwd957NP9eWvPvc6/PruXlfPObtbpVOqZ8+P+ujla527k768f68kq/Wzf/Wv9Be//129e3tnhQg1Rk+o79XOljqNct0cbvTFw52bS1dFpfl074YjqkEH8Z0u+h/++E+e8JmnUv9pBD7AEXhauB/gS3t65KcReByBv/u7v7dyUVgNapE0BJspjO4t4QcsRL6PV6gvM+ELioy0wpewxovJqSDhQ8flklR3LrSkC2MGgNRvhsW1KqnpUo+qcF+iRvKlcXWiPYUecugBUIauMsweipCSshdpZ8jbuXDjGUlQxtgTTYDMypQJM+kcHmHwlzTVTEPZEzeiYq79DIPDevLwyrRn6cZUnUnrjOCfkT90EAWd+ioKTZANmAXzqgzGHZ+OVF9YIQZBgaABXfGohzHBpRKoYUsf3rKjBoAKhzUFYwDnNyBMgASXli5WueuFDApgrEjwjw25Kkwuikr705kRYiKLNCDvjaAv5G32xbQKdjbzk1KIoj4CrWB1RjAUxbxZoQ7xSYPxyWfSwNXYHl/Ip6jf0qoCT/bPtwXrxg6usDKwpyISNQIPkAs3IfslbdoAbEgUYc8CkgKOctlnrPZZ5XCgCYYWPlh4rI0wBctIQIYZ4EIiLvz4usLMcaFCdWvbhwgBgnm7AJIxtiRW49VIkWtWwjanHezA3wWU3CrOEKMF4O3CN+TOyDprkqwxdQTg3RhlyGL568jbwiEzTALnDq+1xr9HoUIBYLaimUJ41gH8wpChqDf50kXEit8fIDhgmn8yRSfgebBRQUsINAMchInBe8VLbWLOu5lAojrA55U6/M5Emn1lmTkFqtdERpDXTh3vBBQPeSohTnmiwxG2WOf35OYJ4RYFvCXYJpkGgoRgsZd7YwQ8FzPXgBYgFEEzu9IyQIedkcoOeI1kf4IbWDrVfWUs4cFTXJtiOuvzz9/qYgZJAG27ItGrV9c6XNeWwpK+SwHIWnMUFesHNjVAIUXSuFg+DKt4mKLpkCaDQ1QA3PHvg5n39Vfv1TQ7y19vv77Vx599pD6b9PX9raq00s3+YLkfwRpNfhXBZZqd+n0ezvbl5b0BFMysH+afVpWEUGR4mwIuN5o7xjv2q3VlnBMDzLCW7HmpVIfj3uAiDZu3bx/M1sQ2AJ87y/uiO+TCj8/NuwNABPQGPNnvr0IFMM26v3vQ6aHVbn+tDEsH2FFTYpYr7DyEh1VDqAZWLWl4uiErcFo56x8GVYB1EXazhEdrkelCgTnBIA+vZ94HDKaqbhysRnMEPzuC0FgDFYA3oWAJrOZF7f1gCW5zfaXr60ZvvvrchTRniEOV2BUAFjg3+l7355OGpTdDeBjw8w4/5iodlOC3iuwTQDFJdcYreCQVGun4VoRnqQ51ve1zwUryuqTp5p+DdycNiwisMtvJ4X/RoEC5YC9xy/EjYZt3Dhj7jQJ1k7bbG3QDZQlN5IU/Es9hoXEm2ITGAFeAmfw3+yFrloA0sKiwbLFDdgBL9Bb5szzXEV9eGm8O2QEYwBk8gG7GgTBE9kGaFiAfDmZKg52fjDDYCT/JdICFT/9tGoJBZywwU4MfMb1DAxCLgUDsMAr8WGFc9q39bjmLCajDX3m0pUY0XkEfijoC6VAsANaQmI0tAXcC1AMldigeW/4OPw+QieGKDoj3AqGCSM1EPiezHvpR7W2rY5Pp7WnUqQU05CzDPiSYbNxNaoKasPgpCn3yycEgNEoI3h+g/ND1PofrQ6G6jv10wUNXldUPgKte15rd5GTdXOzzDvINuMpGH0oH3hHnL6z2XZKYdQbgRYMxTbgLLTrB5Ad8ZN/hBMWj2SA7QA52Pu6aGsziXMYXm3XHeAFYGiznhVuBQDgavsFx5nJG06gBxEvSymPKvsMZmG7v32mkto4ZDYTCjscDmE2FvXBiD4EdzjoAhBxDdk0YWKx9PLEnvXr5OoA+JPnc6wBibbGE0ihsLSwX5+yxgic+W56SUu6oUmUZXrf4jZdqmtKNEda5wWYfaZyJ/F7wur1fWRqOtVE0TB0UNdDu4F3z/hqtc6FuPOn+4SH2pmxS3fAuMnXjortzbzUPPuMZDWHflQKggxHJ/p7au3kz+qXZ0TPks3blrMO+Ul3t9fXbr+35bx9QgO6qUjIV4g6HByz3JcKn2EfZV2nkEipY75rwUsWWynclzi/O6QgbJKkeRUBYbQFk0rhBGZAHi5s7Ac24gUYL5yVe/pnSujA4TeMqS2uz8GEm463MHYIdylYNk2yTQAp9WwJepsp6dg2yC2BkL06mxwvezWNwdat/QpXFOk6r8OIFFMUejMaNPwMwte/F2Get4bcMBx0wuAe0DBsILD8c0giDeyVIjBsRd0N+WGG1g7uFrA0acWaEo/CavMZQu7j3B1QPrdSqsbirOiiNvXUO5v+UDCYTtJdJpz7CEK+avU5DG/dZgOl+1pJjQRDNdYOuNK8fFQDswVglbPMC71jmZdw7sBZCFVfp/NCpu8B0H6wQWM6dG2a3w63tmq7rg5KlMbv6+atrq6++/vq97zZv3r5VWq365PXHutk90zT2GsYH1fu9Pv3s2/rVz36mvr8YvN2VB31xf6+H00n7jLFBe0fTk7s49+xCCeoA1Ajj4PXCTsZ0fP/2Vv/9H/6jJ3zmqdR/GoEPcASeFu4H+NKeHvlpBB5H4D//vd9x/x3v0z7pzZBCIU7SKExQhyMlMM5mpfyBk4mRllWq7bcZgQ8EIBEi1LWAcZtclza283xSJ3CbuwOgNK0qR/wYC8v07QEKBRIQhm4+ANyyuCihSz3nhmkMlOJlhxcomZ49Uh2K5Tm3RBTQAsiCSywXTNhtMDWmrN+66pHQDMjF36NgoTCg2DMRZjGvwx6Yk6Xw2w3XFgUBqFH4IGVbe3g/4UFFofkIgFA0w3rg+omsEPAPht7iEC9zVCyXIsEeYNJSTgcKIWWeNJLWC0gJwQHPUUKfeOYOpitSvAhVQbbmYh/24ebtBkiRkS5KAquZSRsTF7k7ZStsl807F84mt1arVg0mw27h8o6MnQIa0BlxKPMi/OKKvDK708zNJDyiqABg2HB5dZFg1T8gKDYEEewAsArLAOAmDdW2VtJ7YZoqUZPkagjWoJaE6QAQiO/j3JutyjyjEEHexmfmOQBs7KO2BquPS7KTc3MsEAqHRzjNfu4ss3M4FmAb7FRX9DAIIz3WuCrSWYpjpO6ATGbYMi4hmzMrzJ6XsDP5TFxuA0TJYXqnUTzYygICkX3J6EvwZ8FeRPpOeBfWA4DPZuh4CGHbRlGBL5o90uzTWxlQRF5Zb0yNFobOgvMeATcASeHpeDm1Ol4RAAHwsDMrL5kHHeqd+pFimj/CkzBXsTvoMl40YbcBnNAHcwbZv1nWsIphs8FSKgCEKawnZTPSV+YczCneM+xcvN2Q9nGxl8q6Uk5AA8Av1R1riyKAPSXf+f06XXpdDe7yTgHlT29P+tUXX2/sqlX7KtPLF1d69vxg4NqsLKDmEhAOD2SYzIWLRICPdZjUbmDBvAawmiTwjyPQCWCLAnjsJ0uQAS7ah15Xz45q505f3b5zIXNd7TwuTgK2CDQ3MIm8HIuSCSmnWVpJAOUUmxR/M/OOUDm891KNF+wGdp7//roRYHXWnM5qkDPiaQfDKhJ2HMqF91zB33eo3+ZjTEGFb1zCcwOsrvaLG4dBV4e9A1YA4ZAbs3/BHkM2T4OKnzm1o+0JCAJMkl7H/V5F2jh4C4YUHruWwhPShjyWdSrWXTCqkDaz73Vn9sfZbFTmO6zYA7YAVy++Cf549+6tC0W+g3f7RwuLftHdfaePv/c9z4mvvvhVhPKkpVZk+3ic8jzzambO3fmk+/bkPbUHk54ipKmilieli//t/SnVCfANlJlmHAEvVjIw2QPuZJcOcUBIhanjkcvyed0W2lLIQ9UM6ElDKppSgXDQWAxvblulsA6NggRLih0MdhTMVexVIosOFhx/ZTawinTaNhZ4pZooNvkdAwxgGxEhg9/kGRmYYL9iBtZZqSNBa+rN2sVGAxY1ZwogJLJ6ZPyOYKPpZGuasOYx2937MNYdBGFxrlTqJ6w5YKsCkmL5ABNtdWOLM4SDgz2QlHaaMYCMsN9498wXy7/ZDwy0VmEn0OCzGXsuv2+PX8uMC5/PjAHKDiubvedGcB+NUM5WGP18PrNfZ4kWRs+mSdD2kOiLu1Yn7EuWaQvmCvYlcxuGqr1o80y/uftSx/1Bz69u/DP9uDD6AJMrQAkbRRt4ZA5zz4E9POGfThsWRirrqTf8E97SAK55YZAO8Im94nDY6+iAvMJ7vZt5E00Pwg9pfj6+b2wLADADSzV70dM19sAYq2A8u63JX8qYZ+yvwUZmr6D5ACxG49UzY1p0PgdAzrIFzMtzmh8BivHwqFtY9zaSHFEdAWThaRsWCACsoNuMfU/4W4e756TjValvfXJUTnPUdjM0plcD6e5LWtXEWvPLNIOc/3YIJ/7oCX763NNGJQWMQkB1QqUqM/mYO3jxRtBOhDSyp9qXGO9X2zKhkDEv3HsedjfsecfrCJKkHV01mfZXR3Vdqjeff2HvcWBZQEZ8ew/lXhXzewPOAAzdFFjOBr5n9ic3JOPuCSjrtZwiV2cAOXew/cGOI1QYfA13J5QLlx6GaRmhkZy7RbChE1veEmiX2++/IkDQ/ZTtXdtmpPW9xPdTIg0cbBjWIIDZNBpsE0HTal1VZbXqAvuN1Hcn7smJlRelfU+xGLItkoOTfFu21B1Qf+Buglevj/NpawAAIABJREFU96G4w6IUYB2GZUNYgrBn01Dj7s0ekqE8saUTyivmUfjP5jQCuOOz6TF6PlBRrM1a296+2J4vzF/3kgLQLQCa11kt88lkjCBe0PBOqtohTKaUlqYAeF6ykQLQslcCbLIqI4g17FN89+TMWwHf8Z532q6KvWOztDJ+02jfZtR0BEyylq93+1B1bL0u1jUNFhaeA/5mVCuxr7pxjj1AMml/vNZXX73X/e3ZTVVC6dJ2CFbtPjXLO5u4vxZ6aO/UXNVugD7ctXq4v9dSJ+rmVr/1ne/rWO714x//WD/613+oenfQz376c03tOfaBstHYjXrAzoN/sMnAiop7LXOMNnrb6+r5S+1vrh1SuGB34cb44DH5b/7hf/eEzzyV+k8j8AGOwNPC/QBf2tMjP43A4wj8nd/9a66UDC5mhJ/AJOC6kqne4pt6Us+hGWCBtSA3gQ1UWe7j8BXkvlw0kXYPk8EzLohDjvcUYTayzNUJvTBeCMCZokONhMuekD1+rJGqbYMALv2Adtzk7c3P5S8kxDC+kIoN40XpAhuusDwYySNSIhe++JVxmYN1l4y+BDqRHRbLOJslCWilKrXsH7w4ZJrI5ikv+F4AsdZjBTAGt4AkUHtlkjwd7EYX64AqFIq+zUWRAYiALJwiAbADb1nwY6T52RwAsFN38S61RKm3BxMVLJe5ogynsXFsLX3GXw+JvK/Da6F1iqALwJqZ9HH7fpUOZQBs5TrL5ZYXhwWB2VcwOWE4WlqG5CqAB0vYDayCXQAUgBQYbfazU5DTeec2CttqSjr76cIqNuuH0CUzCwBBQkpKgBCWDwR+4Q9nniLD6Qos0VIFw8kgmNPKKVAAWkh+Hezx5rAG0mrnTj2gH0CqcvVtMHYsyM5TnU73BtEOV0dLw15eXTs4imAewBIYNAGI8DkXAzUUmfbJtVIsmAkZ4BTyQ4CskmIyJMJAG/UWLAUAlhP8s4XTwMxJ8ViDIexp++inGwFCgGeARszf8PHisz4ORHjVUdzY8xDvLrxneR+wNDbfOoN1StSSZM94L8ESJUGY7+/E6UfbAMbLvgSDQem2hwUyO428RLZalBqmTssMkxxGEZL/aGLAZKHRAQvSPrwwH1n7FEGsW2sXC8vgeK/2HiQkY+nsrZo3tZkuDg7abCWwTCgdVFUrKxrPGz8/+8qMzUSmy/uLfv3FO8340cIAzRJ969OXev3iaDDHoXQbaw5mIAwWQHdYWE5+nrAwAFAMqxDgkJxxznJ7sMJ4hpXLOzYT0v5zhZmrhCudulYNwK8BFxjf4YsLKwRgJgrACPkz2xYLiZXCG7AiiIik11Ng8zOGC8DnUSusJtbQmBooGtfRoLBD5Ci44RcBosAum1slkG/tkUyDAxBvVmJGW3gD4q3c9UMkOZsdGY0GNi3eGcnXhHg9XC5uZFDQ75pa+2Oum+cH3b27U3cJZjDPzedyU8eJ8ISsFMobxi7GCuYhUuehDfkxRVuA94n2u4NevP6Whn7U0HUGhtv2bNAeeWfJ3o01yCTdXwjZ2avIKp3ubw3ajsOk5uroaQIDEjAfGXw79j5LTpezrQFYM+x/rAHmIyEkV3VlwO6+owETVij7hjgr/KORxkbhHcGFNM4omrdmkPXnAAY0CdgHY954zQACGP8AcKZYxUYkGjErzGj2APZi2xMEZsX8de4ffsMbQGtmaz4aiAHdKheY2ACrAFUbsMpeDrgW9tfRhIRzxHJj+1Vmb2dYrU3JnhEMzLGTRnt6h0WJLXc47WCHPnp3clgbOGDcYIwSYper3O3tSwwzGqa4VgJPgjbbHNgIE39u+2PjzQk7k7A8gA3Ob9iUeDP3MNvgqaUa+1kloFLDeoClv4HyJUxrfm9bIDXA6hz7CLAdzDiCoRg70CjeLSt1nNRxFnJuDFiWVPr1uwd1Nkge3fgjOI+dkNC9qz3hQrD3SJqnoTDp9c1LS9ax6rA7ZWAmW1AcoBnjkXh/ZF/t1tnrxBJpz5fwvIaJ7eZaAQhe6d27Wzconz87qMbCgKYdzR2abGMSz8jZBchsmnQ031Zba6zB6jUoGTYB9kR2o2lrgnLG2Rhz89ueJo8TViC0mlv7pC4GKCH70yxLaOZUhHbBty3MkAyePaFxAWDyvgHS17wSmT1YcVzuLmbznoaLpd+7faOrq50OZvYmVhGhouC88vWNuZUQWMrUYm5EaBf2BAZ73aEERAdsJPQs/Ep9/3EgU2p1jhnuUwRK2RbIyqFg6YZkXwbyCXs0i9X7E0oqgD8A/ko1IXo1EulFb97c6/7drYqmigaSo4tQqsQdjq8Lf+TS3vrzCiM+QlSdJcAY+ryNMKWwuAGgRj0DyzVYuYSEcjejOQtYF37jtP9putKYWFQD3htsL7T0nJnslW6fhkLLZzdgZm9vbtrq79+ftdvt/LW2dqKNwgHKOQkTf53V5HuVBs7DuqBLASc5I7gc8w4IIaRBwVHtLpjvCZbSw4rknrdGs87+8ewbSP3DFN7nGnuLlR725J/dIAXIBT8F2mevtOUEd+CMeyDe4ahYUi1Z5b12HQmQJLQWOUsSwWtl6vvHeomQv24567Rcwr8aogRjmpdqL9whEiWV4x3d/3CzyDYk3Dnhu3JXp2G+Nb9oiM+Vupb9ebKMv6oLPXv9Ql+/eacc6i/qhAqFBSq5xE0YVufhuNNtd9GlbdWeYRATZEkoZackD/VQXRHURcAoa4c9P9OXX9IAhj2OUqNX/3C2rzQNq08++UT3X53UtTSjOr345KVtmKYTSpdFN996pi+/+lIvr6/VJJlevHylzz75jv6Pf/F/6ee/+IVev36uu4cHvXzxsX71i19q5jlsW8B4JEoIDSw5txZ9+ctf6Iff/b5+8P0f6O7h5HeIiUk3tnr+8rX+6z/4B0/4zFOp/zQCH+AIPC3cD/ClPT3y0wg8jsB/8ru/DdHTzJ5Jg1loeF9xWbT4ky444VZhyRRhPACbSekAnyQZbPKOzPVMYissmCHYQ10VXlTzmfCqAPjwJrUHZVa76w471KxOSmJnHsxmoZJAj1YMICevudiCE0USsysks0coDklyphgBfACc2sKOCjzyWlVm1mFzgHw2mLGAq7BluGQiZVrNKOBruXfBEAA0gh2LPBZBElAHF+5IA4WBCRDtR9lScAliMcN281rjswGoEFrj1FvSywGDwyHNRYtTXgkIIGjB9+7BzBakgUiZkPVc7P8GbYdKG/ArfiaXfgo0ZH8UoD3PiUdcEtwW0mEBZBYAWAoUimn7igUgCCjGf6KgD9DRrKVQu291HTIwGA5hD8DF0+Pv+UBRkRhMs00hTCCAZYM5iYFJ/KASAAUAbz4nzE/wRzMcYEmFHN4juYEMcFcospF3M/YZDEcAXzjKDq1ItfQRHGDu8AZoUeyC6POZ8rLQzT5CccJ2gDAn/HjdGTArw0nagO5rJNlTzDqwCwAxhZk7Qxg1AAhwwe8DrBqwNkgKAFd4KgLyM4+tKjTKFlW8SR4xLC5e0mWz2PBUBSDgGSjwArRyKjKkLPtAmvZq+TcyT4Dw0wAbh6ELphBgEEVaANN4E4YHGUxI5gO4FhJ4kmUBrhqnw9cuonlmijtYQLAxkHjSaPC7pLC1bxtAXbhPAh4ZBnTRic9rfG6zAodBWPFRgIJSY8MQjGrXHw4+Iy15BTyxFI+icZO0OqVCejiN+s2bO3VjFInYZHzn05f69KNrM38tF3UTINiQ+DMTaHfBU3PfbGNJYQmoTyDJbDYbdeMFD1a8L7PJ7CGkzXyqImk81/GFa9tOFS8ciAq7BCSyW7aePacB6MKu1QU7c2tdS4OZAGUBBsOOCrsFUsk/evkSXwgzj/DP8JiGmC/2KhhzeaWcr0kJXmu19CAYrJfHkDLTbU3SYh4BEtOAAOiBYXZ3S1F+UFPvNY59pKkjf4ZRCBCRJDrs97q5QXoPg2l1EYrkPqsINMp0vjt7TrHFYA9R7zHPiH2TuQhbq0BOyw5FiOEyGFSjiM3yndk6DnVyH2ZRB0OXgtv+puzZqS6XUResJJD/5zTUJgdP7QEL1tSFqAPabHEBU3XW7flir0snuuP/2c1mVeI5if8sNi0n2G9jZ0Cmhu3OpLeElPAwzpY5mlmWtLJGGGv21girc2MspZHB/hzgrY8h+wIy0ypbtDjkzo0LLB5g0CFTnpRVFOnRFMGj0AEv/ns0lvrwP14z7bDOoblE448zwwy/YB5ZDh+GjJ4X9vzEsoa5DhCQVjrU0YQbO5jg+Jny5HN8T1jw9s7eQAjseijG3dCSw2bwcaUhmVSVRmweENV2hMTABEtsH1FvLDafxzRiYFVXkT7PS7FqJQeoKhyKFeRV1Cz4uKJgCdl7XcGCBUiOd2HGuCcMzb5R+UwDqwqmrc+h8KFm72I7IPQNSTLzZJ1z9V2iL9/fG2AzC57G2ja/dlWu4660VQdqievXNxraYQNuc5+jsE/vL0ilwx8e4JZzAYOZuqzdWO3mWYcd/sGcN7EHm1QHTGdAbfBnPp0etD82qjkrlghQAqieukQpditIcWsajcF3S4wF0zAI+yLDwRtDlT21coMzwqRo4gUHOhj1NqghTAibFSyZULvQSCWA04FllZKBuwoBPDSaat9PWPeGZefWXrI0dEvGmTtGBuuVRmWi2zd30ThVp7LZWUq/q/k+TK3wCoctCIOWG9DiJhOAfthjbE71mz8xDY+w85imUCOhqHYoJ2xtmvVY4Gyznvsk4Cpnke9epvPSqGV98PMwIA8/UNtrsBZpSjm9vnb6PPPu/cNZTXNQVa7qYAxzTsMwdUAezVfuDrGmbEbDGQRjknsuDXMOCKPoG/i+MdyxNOA11RkqD1j7G6Od94DdBnODZQGSS2BTDbiNfUzu5iUbNuxJgHRHKfluAqt9U4/QYKBZMaXqLqgKCGUKAJ15CtBvdYubQ/ii1/axt3XTzE2d/TI6O97nufUtRTA9xwfb79gP2D7KMDY31qoiVBJglH+473E/xEYFUHacsJ2CDTsp2+W+S0GIoNFW1Tvfl2Dke+7x5mlc83X4xLNNbyA73s00oGDwcr/CN1UDlhmApp3WHQF1o2bOBIPq5aZs2eYIwCUNYt8hkPwvtnuJ4Q5Fh++hGYqZTCO+8P2dbp4dzbT9+OXHuvvNrRnkTZLoRbPX/XCxiiJ3dsDi5g2eWw5ohSlrhVumtu99f+LucsBews3PXPtDo8+/+FJ3D50uXav7hztdX1+5EV4VhEGmur660uldp6+/Dsn/689e63zfuaGAlzVr/OrwXOnc63L/Tv/WX/53dLqM+uf//F9YKXG42ev+4aKr/XN9/utfaskmh4PRBCzKg/qK4LNO11d7B8odylIvb15YlURD/DKefVa9fPWJ/qu//18+4TNPpf7TCHyAI/C0cD/Al/b0yE8j8DgCv//Xf2clDGCa+/BRMrMyuvZm7vhaAbORSy5AzqgFo3mKNWTqBD30FwOrHZc5iDLcsMpcbZZZ4imKZvACpICX1unyoFYU6ZZd+UaGJ2cUXv7ZMC8sU0S+B4gHSBledCYQFaVZF8sFNlnI9izjwUuKi1IJYaV3QidsA/4Wlz0k+HiYmn/KBY3rbrUFNU2FJphUBMz0EZACGxe8K3IdCGsKb1HYQvjb4fl2D4UIVtBWlJvhCqsVEGpJzeqk4+5QAp5jGe0NFanFAaY59bUgfZULFIA1xTuSNoAJnj78pMyOtU8dMsoo+jBf6OwBO4eXFOwUhzBVShhXgxXmXW2eY7nl41HaB0DMhXIhnZzxM1hHmW5aTSCnBnPCt5SLOAxQCsMt1z3CNQBlN9++NhnUmuKcq0nwT2UskadTgBXKa1iNnZnRlsvmMHc3qwTeCr6Q3UVZjVdVZfm3pcgOA1kN4sMqgzl62B1d8Jplw+8RJoVkHDYwthVrrgvze6L7b02+C3rkb/Z3ZKIzN4EMDTIgVwf0HQ3kZgAxE8BcyNHwfLPTJ2PInAW4wZcwwecvpLL8TMAaA6bbfEv7YImETSTAKuw3GhqwgilSgs0NwID9gpWbFM0wL5NcD+3sUA58zgDvYLV0DmPCigG2MnOzUFEFUw8WGYVVNzBusN7wMgMMpJYEOO3NRgOBZRrCfmNeU0SRnhzembF+mG+P73ocAWbDCoBqHWDWMksAYoBmA7ABwCBVfbTGgCHstO2ElHbYPAR74BqM55/0+ZdvAsycJoMln370XJ999ELrhHdpSGCR4rMIIAFRrD90vX3v8IPkeTvkj0untFyddg0Q3AFueE/r1JSZAXYK3BxgFQY2LJtNXug1TiFnD+AIjgK0Zh+wn6BBXdh8mcYldxI9hW46k/4cDE1YPkM36cXNTQSkAaqTaI68EMAekAoLkyLky2Z7wZQH7AZHAEQkMdk2ibHGCdUyKDTBAgL4nO1djdyTJkvYK2Ah0amuD5p62Dv4sNYqzMRhXSSWAN89XLwf8Wd12Zh1Beu0hXHakWAeFo2ntrPv46uXL70X5mWplDnEWCy9AUgKvokGShD1DS4CrHm/hMkHlXNN1beTVQnWI/AcAJ740trnOdHlfIlGmc+TQUPv2CDPFaCfxKz+YIw5VG6m8M3tqctchWEPWxOw16RDJeq7iwtoh51s0XLGg2wTQVATTG7UDNHEMPkYth8/xqFA4YHoM2H7/gByYD1BMQy/REvON2Yi/UN8wx10uExqmUNL6tRmJMMWHnMubA0M5p8bX56fpHyHxN1ABxL5iSAwwMPCYDZgMMACZ7SbSuybJWFQcOqjAWkPaFoQK6zSAEQIzLHkGgDAVh+DgXgCq4qyNGPdYYYE3JiliTghvLZpRjA4AAjK8U+l6Wkdt5t/c8qmhI9nnCVVXTu5G+YovxhvWHxzhmJlVr2wVwAIAwYQLMk7ikRKgCr71iawREsz2O/uOt2eOz8b6x4mOR7b7De7qnB41fOXezW7Qodd7QCt0wM+hbzXCGkCjJ2RKNsDnmYZPsHRHD63rap9YySVhnCA27P6cXYgDiCSA3cAq1P2Y44L3jnJ6r0biPlUO5CrKDrNSwmG5K/B27S/8HWmpXs9cI8CzGG+FoxFTtDNo1qAfT9CJt2Po7nFvYt7iPchVDPsUVi2hNcm/q4O3SkaK0OwVHCsFMx8wGTPXe4HYX3B2h7Yt7gLEXiT9qqag8FdA6Ccv1OEUiIbt9WKM7doxIR/s9exD8DZ1jHBtabxQ1OF952pQJFif2LmbjSKeWdI5gGB2A8In/J5yRWDM8j/g2fFHxp5O/60PBetLFirmVmE7F8O2aPRDXty6fXFl+/Ud4tBJ8IhB9j1NKlUqocxCeeXd8CazOKXLT74rNytHKgGGxJWdm62pdUQBlE3u6eE5g/WUNwAwgKJUMQkD/sUggv5Pbw4Cdji+awAITQLRiGNAcBO0zBlf3NIB272VmEV4vxT1lNV+fMSTsVNZUGJtN2DTIVwMx4GK2x25kvsAf3Q+sxn6flIWrF+6A3KcnJwxhugXBZVW0gpvT+S59thNGjPjTlvwurCoid8lLPKZw13CjfJPbY826LJXrzsXUOQMPrw8k0BpqvEPrcTDFuHcvaasvhZAJomZ7Mn2aaFyclZGxYh4T1N05k7Bw171Cuor2LPpGnmz21b4Yuunx1VVAczxc/3sFEvqmng9J1zH5rdQQfu1wx+ya8I7OMI4OlowDu6l3uM39moV89fmZCB/dSbt+8MQNOI5XxhH5kJ48Ne4OZgW4b+NOn//eXn+sFf+K7u3791oCRzdrev1JSN9s1L/fjP/qXG4U5/9T/4Hf3xH/+J3n71lb73W99Vl+CTX2k+z3o430ZY8DjqfHvSq5cfaTqkOpICR95Csujh7lYrhBMUAPVOSzo5qPCjl5/pD/7gCVh9qvSfRuBDHIEnYPVDfGtPz/w0AtsI/M3f/2tWnk0ALFzIkQcDiAJ4GcVLVHOZGrlQDgZdZhieZeniYumQxcNnoIiEzYQ8Mdecr2onabpMmi+d8mOhAYC0m1WQPu103bAeGJC54UtE8BGXXVibXFrxC4VnUOCXiowuQCdun0nFBXIiJtvFE5c5JNyw22ACOEEd4HYLx7Chvv3Ncq0VQVuLMi6RFLQMAAyROdgrA+JA+6QiiULys3mt2cco2IMNYSA5lz+A1dbhXZa0Ma6wEGGnmWlWGnRBshfFbjBUzHOCnMnn5ZIIYFBFmreN8i3DnzReuKhuvqpc/pHrUljhh5kAQlPwZhoSJJ2DfV2RU/qb43cGG8DpsLwbQJgAhxcYamaLjrY2KLJaU0bxxjhxQQ+/Unz1bCoAeJYjBwMoGMzutSTdAT1ZBDQAOiTIcuUAno4iZS10IF7MIRfUTICEmYoavhD0pPB5s38bQAZSMeSy46gCuTZFVEXxhER0tKQW5tJpHtW3d6qLg47HZ3rz5jc6HmB1UBzBNoUVDShWqCx2lmyGvD3Yh4BDU9sbMCp2hZIyQm3g8wKywlgkEMVAMe8MGX8BOAD7IoA6F5MUvO4aAFb0Kgqkf/w5jMfZUlISqQ2id8zl0kUh8naymiPEg/e/KhlghriF4GFx8bYV8hTb5xaQCiZYBBldpkEtvoNErpjVyjMAXEWhQuAYUlgwgQrQCUYZgB2sUFjNc6eWBF3GFwY3bBaWlxPlkR3jpegIiUhA94QFSAtwyj6K6ez1DjBvf8nNBoIiHBCH8Uln5O/hw4YvZbZ5L+MkAAjUwiZdUv3yl18EK56k212hj18/16sXN15LgPrsDzAa03xSRRMDv0DbJkQhDHg3dIBKvdZsdIOihCkOGGULCGT6ITvlRWJ2ApBC4QqAbI9cvFtZ1yPfF68zWIYEQMEFAvgmxT3zntFOSH/DC6/GU49Cmj2uTHRpF9V5jUuh5rQ0U8deKthGwF4zME8BG6ysuEj5rZjRim8de1r4MRZm6JklCSgAGGBWmaPnvR7sLwcqmwMmVfbHPOyQSkeCtmCKZtK57exHx/7x/HqnFgDKLGHZQgA5Jvuu05VtTzKrwtyUh8FnkrViv1MYeotDgJCmDv1glu7xeNDBtPfMrDDm9tTOOt1fDK5xftBo4Nud2lW9AbhZ79++8+d3COCIzJbkbJob4auJ3yGAN+xM9g9Ye+xL3RAWETRsmOg0VSxVdYghti+93z3BT9CzmKM0w/g9DolHYJW59KgVB1RykIrZ2q64IyyQ9WWiaDBdzbWnabLtW6x5N1M4aFDCTtFIM25As9CfPZ6TMwQwnIYULPhHP2ynufv8QHUA2Mt6R6bN14Z/+TjAfjYtV3WRqCrDEiBg24ivMVBpyTZGpLn3G0t8i1I1YM8CgB6e1bum8dgasJ0CQOWJ7EdNsCD7gyXZKCPCl9DfHH343KsoJ89He1uzDjbW3vkyOFSNWY4XMD7jBMhh4MK+QXPPQAmfCmsPZ0PSZOI4pumYG4z5+m2v+7a11JfPAxCFJJhDqGZBr53+tR99T2W52o8USXPXj3r7/r0PZFi9TVYH0y2cdQPArkrbd3jeMTd8lvpU8twDyIXya+OCFXAVn9vJie8rwD92JjR1YVyOmY5Yx+he83hQBxhPY477BNYdNHvNak8d4gPjNWwbOKfwioagOfgcQK7OfskjohrAkgC4J4Igg8nKGuS90jh0uBVWGdyjDBia8xqejJtvJM0qzkDfL5in+PhyynNGTq29QmFHc+hgVUKLM9qzYUESsF2cY3jGhh8pDZvwJzdDcpzMtsMTtaozXd9wfwvWMYzEsDDgThRqDoL42m7WcOm2gELOXPZyT1z/9I71y/61VgZBI1Av9iQrBFCtJInO46gvfv3WoYKHq1LVnvMXCyUA8NLPRFOL+wH7IQobAGie2UuS57RRMmFTtcNCaUTB5qbRgMzad1GrFjLvxxnznHtwzfYwhG/21pJ24yDJVO6ubX8DUH9+uFV7ChsUmsnsc6xvxgjbGr43QLn5lKgZmp1Ztpw9WF9MNKjwVUd95OYtZ3DqMxd7HpqvtqkaRnUt9xw83REDhS/83GPZw7oJ8gBWDFaD0CPh3uU9B690ms6DmiMNkkoFTRv88m3bwDzzlU0L90TWL40RWxhEmCgLuztjIcK9erGlUj0ROMozxd0HtiqNYZpPbi75rhN3CO+NvkzIa2eYLjHfoL5yDzCDNvdn4shDqcB8MMAM2L7Z4VzmWZMbr4ktxyA/XGEhwbIeUEyECoV3u69qNxNQejT7nZZk0MP795udD3Yeue7bTu/vbw3OEiDanh9UlKGSOR4O2l83unu4dYgkpIYf/uC7+un/82e6ag7aX+306vVL713zUugnf/5/6/vf/1gfffvb+smf/lQznsea9L4/2wLq45uP1LUnnefBRJGPbl7aL795sdfbX32pL3/xa7XcYWGQz6tevnwZjfbxoqaqtcsO+gf/7T98wmeeKv2nEfgAR+Bp4X6AL+3pkZ9G4HEE/uPf+6srF2UKaQeprKSpxqUbxhadcMNsgEkAXb6UwqCSchggfeJ0WUCSdu4tVTEbhGsxIQmnLi6lyAxLqgcCghL7T7k0TcBGYeCEjBGGDJ5h+A9OPYU4IS+RyusLun0WYX8id0QuRiG2aFiREsGUGyx5dCcfEMb+AniqESTFpbDUnBEWNKkcoygmQIXixopM+wi61POFlFLMhFIKfiSalv1S+KVqmpANOjgA/zIkb7Cs+DwwagqK4bAnAKUw0ZFCClkmRRB+afbbhFmEKxhABMUQfzcCqlLCB0DytjAt5HlIupOKXI8hpOtroc4XtkcPxCgI06QxcIy/HmMAUGTWjP+VF1rZhy3JYU82/hqAVi7QKewUWIhFeFbCjqXYCJ4rxcioZQKUQq6eKEd2bb9VShTeF+B84aAFwJJI5AZcIDwAvyuqERLpB3feuVTDNmZACUGzjAxm4AYiT9lo6Tsp90Va6aHrdO7vta+unH6bIhGGAdoDPgBwhgw9IYSt3Bmw7JCeMeb2+gX1BxTW+TJCAAAgAElEQVSVkn1I1JNxcdFf1lhFAEpTtAO4mYNp8BdmNnOCy3/koERKtUHbZVQJa9bvKsKoFjyHC2TwfA3gFAXIYlZ3hSwQ5ii+wrYKgO2I3x9yX+ZHFEEuPGwJEX59AMcGybrOgNG6hBsy/zAXke9lNUniqRa8L1uk+o0ZrDNgvJW9IZkfl05jhu/Ywb7DsG79hilqDOJRkERhZr9A3vXmhzsA8sOw9gwJQAc2tRsMyBYzgp8A6vCk5XNXlmRmMKt5tiUStuc1VUkozJvfOETFY5snev3ioFevb7y+KeIZa4DmEtuGR185Us5Zd2luOaBGACs4joOBG8KGzYIB0IV16/TsAKAB62BS8Q5gFKVmKDun3QxW7CBsn5AUDsaaBtJ/Z5VmEgE6EwjHvghQRKBfoaZACrzoi9teVdroGcU50lvY8swcmNC8qwJmMPMgvKQtPWbdrLw/glIKf14kAHj22l8NcCABrA8whzAuml/458E4zTrAA35GqaZutN9HgExV7ryfwHwdZ/yAgQhydTRuSD/vAYC25HrPbUDEYM0uZQDS5cp6zR1yCCsWeIcAmnboPb8nAO1u0re+/crPvAcATRPdthd9/dVb728Uty9fPDe7h6L7fpzUqtb59kFD3+uha4V6gh275dnYr+1/zdoKK5ISxm+RqJ8y9Tz7FoRij1PmKuulIIXczofhrwqA6HUSrDhmRwRPwRJlEcPADV9wwFFPDdomE7Bo+LLC5GO/BhSyHBf2u4+wAKdC1WEOqwFfwGZYVuEdzRxnzQIcxFrGMoU14UYEjSBbAYR/NW2wkcRp47OwUQlGQ34bTMtpJAAoQHXOy7qMAKsUhYVNJvnlZL5gMhNMx6MCbJSZgdShO8fcw/8VgLHO4nxz0xMwr7O0lYYbezBzF8DVQUJWXeDbCXs5rFWaKsZhb5B2VVGVOp9nvXl3b/BqB+Bqj9dgx8KcQx7PnAw5uCMcPXorHoIVoE3uOfbV7cVJ35xZBVJibEAcZjfq2Q3hdqs++ejZN5J4/sRhcBcad+EVjHWGLXhoQNnfOEIabamzBRbZ9ID7CO/WltlxlgOeEyJGEwj2M+uZpi4WFKxb2OmMUQNzcR3UwVhlXrCWN4seGlrsWsjU8Vdu8iJk9vaS5A4TdhNmOtN0dSgjJzH7NEA7oPEm+7bJerBPuUtg72O/U4djDlaumOHJ+QNImZdaYDDaIzcCg5jnK6gb64RAPrMPN79UMwWjOWsbDvsweQv1GrF1ic02MyUcggSkYbuB/y+W5tzZSqnZhf8nZ3xd1eo540xLDJ941ogbKCg1zGZGSsE9jP0UT0vuQvxijFAa4N+LjUnnBvux3tn/Eub/qbvo7l1rK4fDVa6qQb4/qrt0UMg9Prx3TjeapkllPrBtp9gXfFb5YOQcoEFTeT0R/IatiVUu0+z9yaoj3g1DW6GOySPIDbsU9lY82NfcLbLm5oUZlNw9T/dv1N+987vlnpfTKCAUC+YxTQ/2Zjd4nACqvNlppgmOnzc/d+FmFUGd2dC7oZfik5pnGk2G2Jj0rI0WNQikgWi1cJXgXHbjhGaUA0U5S2nsLLY7wUoBML5CsYQf6x6lEQBx2DPZl5/fZ/zwefX7ZC1nYYmEWodALu6rfWkP4CkdNOej1v7/Y+9Ne3XL0/Oue83DM+59hhq6q6vTZadj07YBRzEgQyRoMcVDIkcOEggpXwohwRssQpASyyAneRGQgoQA8co28dR2l9vdXVXnnH3Onp5hzQP6Xffa7c9wpKdabXdVnb2f9fzXf7qv+xrwAPd7J72QIYzt7uHRcvVneXL3bpfL0RKcuVnv7O7+YM1wFoCb42HO2cGyUfeaO1iisVOGAHcRNehROkRWde7bT8OCAN7UUhsAMNvK/ZSjUuuqmRtLVomlUS7pP3vvob5XY6wIC7t7d7DN/trePTzYqXm09W4jC5y7d28tLwCvYzX4Xn7w0g73D3Z/885+9tt/3d7w78vSvvjix/adn/tZ+bA+3hwFDr+9eWWffvMjLK4tKUvrT52dH872xevXmvObfGW7YmPt3KoJgJ95dcB+4GA5liADftLs171lA0zc2IIisqRMZS22T/f23/6PF4/VS6V/GYH3cQQuwOr7+NYuz3wZgWUE/uF/8Wson2wIYrGI0MRweYWJRCgFElsYoNy/Y5I1Q2TSSMQmq9EiUfs3nkAvVhhsrBS52WhDO1pVA0xR3BH0sFwG+TWSwntHHUsAEaKAJZEhA5zIbxIJGZ14fFTdZ09S3NhZGSIdIYPpR+smLojUADBK6GrPrtxTAjHP5TIsLnQzSbWwYkh8pljDW1I+Xooy0P/n3/MBXMwEXgGywXASj6LXRbrESF4ecoQI4ZfFz1GsU8V6OjLMG5iQyNrEHoHVoILY4SikSBQRsH95vnbCOwxg0r+r0q0ngCbkZR5sIKZwyMVK0dEWdqmksv18cj3l8tPO7vXiHiaIHFUp7EXvVaKGGG4AqzP+n0pYdek6F3yYs5TRCpWCpQbrZ3CoGTYvQLaKYgBMebNSHCNrxDfUE6oloxbLyD0LGZ+iKCwCFFJi9uTBCso68As9rAG4H7B2JgUqwVaFzQP7KFF6OcnLDQxRy5z9h7ytH2xuew/4wh+V5wwBWWArIWcEAHabBS7iCgVgrJCrQ81dwhuSEu+73BLYrbwP+Z1SPODFx+SFM+R+t0NImYXM1FPK8e/CSw5/T4DZrm6UrO6JY24dgTyWgl4LL2aseoXfJBSo02AdbBKxOJzBB8MYVh8giewMYMOOozVD60nPUan1ylwnECgvC4sAOuLQ2nOlUCEu5gJZYHPSMFFqNesvtKprVJzDPBUjHWCrGRx0Skw+fYBTYsPyjhRUQiEfWzLD4HTAQX9+YesZ8wnPN3nPOnBHSrKYvbCtARwBkNUwwfOxsaau7fXNg9ydmScExDx/tlHhOnYuK00AJpHf0UyBrYpnruSYqeZNBqA9uoRPBiL4+vEhi5UDwEIHqMyfI5yKdwZYBSAtPz05bFoH6B6YrdNCIVdv7u61tpAb82coTAGgaDwBrMKWB8vKU0L4zF7d1yr6PtyWCvaoTrUY+pBuGDvmNNNC7KAOCTYsShQBs6VZKR8/nqEngA0QENImqoGhsTTPrUNyD2PNkIvzrFiFLPQjgpzy1JLYgRX8LwFPYf1QNMKKHMdQvnvnttZnw5sqIrcmAIxmHQdYf6Tsa60VDi9q7Bh3l8vmdu5aO1QHD4ELU1vnuRVJakUCkBHYqa3sfDqL7QVzaLPOLCWsrJntPBA61y9hJ5PY02WeW1Wd7ECKOVYBUgFMslyAMc/7x+aj7kkyh40Kqz23WX6pSMrxoIPD7UxygCF587L1qUfgLFrwRyTGaglgdyFfX7cI0NnBzwH6KbhsSfRmL4ZWKcuDxS9zsQSRZ6u2XomwtWc6mAG7j1Nl8Wgkwp0lq0RsGHEOgMLWZ1/R+SLmZC+vbwBdWPoloLIA1siasRXbT96TS7AScwrJunwCFzY9nw0rciZEiNVA4w1f2/VKMldJjPtIbOt1iW9yL5Ysdgb8e6wtEp0HMj4RixMFgoM8w2J/QMNishUhN4nv7RkT28yqdrLjsRW4Bcu7WOeWFJEVRWIxPpKAn/JyZoRh1bIPQ65Gpu9M6/rc2etTZTUy6p5zMvYgQqTvsdmLZ4WtV6GVuQcpNQBMhPG0g0V9qDNe/TqsNWmK5HiQAtwBUrLSAY709gS0cmbACASgVqNQe6YDipImK618CXxkLiELrir9rPZOBW858FYQjqVYdA/jAfYsi0TMXtjsrKGqbnWXoqkCwEpzRjJ32V8w510JwxvQea5guyXJXb4WgKvIShwo5PnZgxUjNdOc8/OThpkaTwpudE/XEa9QgP2x0f7CP0cmzjkJW5cmGqxl2Wbw96wRPh/wjM9kH8Sj+gyAz36G3sMZtUj+kVbIb1jNusU3lHmL7GNp0DpoCoDt64R3Lkap1kUvIJz7F4IqPp+D9s3rG90n86RQcF+c59Y27qe8WsW23eZWKMyMphX2P4wdTGZveLPfz5k3BfhegPvsBZy3iTyy3QeeZrl7+aN0cH9xQECEI/hDr8vMNmusVNzzkzA92aurIUaDNLB8+9zSfKuGp4DV073uPFjkrAH7ueMAUKMcoWUBc1tqJt5Ror27h0igGxfg6WINAwsawoLQXbdTkmkKd3f2rDa0CZsFLGR0sUdwEMu/WN7TMEUjmiIwLgdrCH5TtoFZjiqGpilNEDo38uVNpVJi32Kl0dRrFFzrAXbc3xQQS7Ak3rKTW3X1ZDDEvQ0wVFvuspEaQTQSsKSBTc73bmqePtN9dRwAzkfbbjZ2PNZiLWNxxZrhwyv+vOxCYks6QNtGJIf11dob+ODD3NkpLqTEaKzqG7FvPajT7ZRwWWZeDdFkWRnby6tru33zxu7u30mR9/z6uVWPJ915uVcdHg7ytm0JT9w/g4OiJtVd86h59OEHH9rj21sbTo19+6d/yjKBtIP94C8/t69/8rENqH9wDcOXO6EZ0drmemNzEYul/vqHr+0v/uJze/b8SgFj23Kjs4AHRqnDLvX5979QTsHHn3zN2mCyd6/fSL2T5aGV68w2253W8rrY23/zP/x3F3zmUulfRuA9HIHLwn0PX9rlkS8j8DQC//U/+NXZ0+qpNGE5eqCUZE/cw3Ujc3k+QFc3x5YBUNloj3SCrSOTQhJBgIS0m6xX8TnI8/B4aizJVpJPt1MjUInOMUUnoBEX7iDydHMF3kSBdUqRAqhK/CIEy2LxnqKYhDEByMblFrCh5cIsoBBvMrMUz1Tkph0FGOQOCmn8umA/uQ+n2Dx4uALmKpgEtpL73MmDTWwmB57EukCCBZPSr9GSJuMlKEE4gC3SVEBH+aku7qULQ5Ofx7/QGX2Rpdx3CQBB9r0kc4MK89kdKeIwOOUo4EBPDuuSi7Zk6Ej7U/2cEpB5oi6wZAytDUn2drKSEu5hBmA1AEsQH8AA5sYSMoMEkGJC7CouyM58SSSj9SAKBXPBlBEjw6WnBEoAUgMaC3VDlgtLRjJewi4i2QA4KACryRO5Rb6E+aziOZHEGqYgBQiSLEJgAOV5VyB7SO8phroEmdpkBcAVRdpSZ1IMI1MmFAjwvaezTxHVwcJIzAq5/wnEYb71PQ5boWScSKsAzmG0ALDCHOJ7M06yRyhjy2AzKq4a/0AKTfF4HfiA0QHrKYG55iCp3v1CpKBgyQCWYLsAdOKdxrtb2Duyk0CmD3OHRUZRyXtBkq1gG/ePgwXrJZGDPOK69qwYpOEEdQCs9vKEZUIQnsJ48mx4cgKgAT7FIGUKTOEdNCoCsQkQY1zJ151AGclhFRIVyONSrG/GH5YkLBcKNNhZOcwSyivCNmAau7+r0pTxCpWvZmzhlDlwhLwVPzcBZaENFJSJS6Zh6TIEkZhItb27fTDqDwqv/a60/bawHJAwSMTYgrMDWMD8YjwBNwGPkAMC/MqKlfKnh01JsefFJ4xFsYhFHmctshpdigugrCJcHoneiABspLAt0Hm2sz2eK4tL0rIjefIpnEn+qEt6MYxKAIi5EZv+8dxZmZd2vQLwNXu4PwiIz0tY4B68x2zKpAbg792/OpX9hvvLMRcFHmOBQAI1AUWJA6ltB7AUWPNwUKI0PHOtYSwgALqwFVEadmantrUMCbD2rt7O57OEvTd3jb19fND8Zu7vsrW9uNpbnCK5dukyDEp8LDOYR1OEtdsChiGjn2y7KwWS44HJfrBiv8qd0Xh3f7L7h6NtdjsBE3kGi42k8ckeD4Md21DzEJ9HCni8p5GidkNrFf6LI0AN9iuNddNgRVyIMcUchW37ZFORF6XOGoXeSEpP8wnQxMPj5DcNwARiqDnq11bWHHssPnZiq2IlIE/IJ2aiBwU+BbrxU7G8cJ2lp4Ru5qAC3RZ3DDXC3C5Gn+EkfLceYAuFVbqcGepzLesSuwnAFEFQWBiIpet7Nk0xCm2sPBS0MgNIuu+r9gp5twI6O8tTvuHajz3IkTVM44m9OILdhJQ9Yv8Y1LAow8TWGSDcqPNdGJ06pnz/1u0T2BNY+2kpgALQa0QBME6WJqFtOCMIkEpzfQ9AWnwtmftTi9VMKBYhyfCkn7MPdE1nbYMSwYEtMf3j2ftWeF2Tat6Mdl/5n4GxqMAoqG/M9WCyn/rsuRWpe9Oyb9W9y/l9OXPWYRnCOHPm42PprDfnGLv/re4gM4GG+GESlsbEodlKA4V3x7kCs9YZzT46bt8hD1Qk9wvIJVBXICikOu4RvJnVkqjeW1n6GUsT8nRq7fZwtvXGwR4126ZU4KhUCfJedt9fvDYFPC4evA8HZMioMcRFlhUPZ6Ja3MxngLEA+T22IuzPnXXyTl+sRxbGKr0YrH0ANxkfNc05ZLk44ctL8/MnTYKlP0hT2wARYzucT1YfO9vsSoX7YB0Bg1Ayfv1uVCa+jlnD7L1qRIF58r8Fwnp4ovs0eNinPl5WM9gCeQCaGqJDJ4XKY9UqhE+sZpjlU2jbTar/ZnksxjTsaYC+nmAi3dlcccOHd4Sj8WUVGs9a8juefMa1DrG84V6Yi00PS5N5rrAvWRKguvH3puBM/hmNwyVeEUspwPQwXuM5IZZt0xxsnmqdN4UyCmBeO2MXNQThV0mcWix/XbeLiSKskDIBq5PhXe33AuifALjaecRe9sBLObZzJxk5YCEz+B0ZNrqyB+T5DUjn+5SD8ZjnTApw4zMBVnGToOGc0ORAXSXvfr/HMedZq7qPLV79bsTq6w6NG0QEmoPD3Otu1p9ba7vYhg7mNWuc4MlOzQ3ZgbWTPLfxGmbPwd4DwgPsdAGkCrzzxm0fzgqlUg6DjnuC+gKLC+a7N+9lLcU8ammU0Exj70Zx4DYXzAuFn8JAh8gRx/Yzn/2M/T//6v/UPkWA7yff+MTe3ryxqe+sq2trzrVN3KvK0LKytLCNzWpY3o2ruwpv+H/j65/Y8+dX1la1FBc3X35pL19cW8scaHs7D619+LWPbbdaW8XZXOR2vj/bVz96bTd372y1LWy9hhkw237/3B4fz/bu/p197ZOP7Msf39mHL17a4+nBXn74wl5/+crOx4MlZWybrLDddmen2q1Hfvuf/pMLPnMp9S8j8B6OwGXhvocv7fLIlxF4GoH/8jd+ZeaSyQUcHZySz1VoqpoSc4AgAuTz6HSaFvkNRdHJpf1Ba7HYclBCkLhHusw1XSNwA0YZYKSM5weAnl4AHMUiF1hdnK23FgYQ3fKU5HnKfweyABNUVCwSfRexjpJ+U2whiewA2cZOBvSFUdgD0FKcugQXVgbPD9sqg8WC3JCLqMKgPIkWFpw6/8jpJA1layO4wsEv/Cg7JP9cngM8LZFULlYASFLnygFMijF5VnFJF2yiixxJowpQCQhzAgCW2ZkAYpgQI2ES0ldSvDk7kdZzSlgNTBAuyFyBYaFY6r6vYW8twVZ4g44A0hRNFMMuESQMgXdJVRLAqCTgYGGFDsgtZZnlUnOsF+KYos8ZySTGi5U1LABy7JI5GEAh44N0Hq8+AVW04R1FgEVE6jAsZPkJUqPiMQnrFfkrl2T5gjmTBVaFLBEgR8KESSkmIrAxgRENLAgzK2FRUGpS1OFPOsOawofBwYm6r+TBqsT2hCI/smZoVLCV+Dh2zvyjGI0TngdQ2b1WKS4IeXE572gNuAGMPLwz+d+wOlrGz8FImBiAGXjcxn1i+SoXw4wiQkCnWLlIzNslFMoBxRbgp+sE9s4U0QB6BDEgau0INPPuAWUpAQuSmivyA+sLVHYwomDvEYzmclfe1XpTqGEw9YwdBRigoGo9FToqEhWohpUHa9v9HvleNDQA4VMAROqE6iyrhbEj/EPJOR6eRElOqAQNkMQTaJM4F/NmCDqXA8rnsvO09Bi/W7w6KdsoC0PLKP5pbkAkgYVDEQ+YtYTONc1ZYROk2rdjo+9FgbleE/iw8qAeAbcwL2FOSnTt8r85sIRwDJhoeJz2sFRmzQuxv2lkwDiD4Yov4tAquZrxAkSkmCXUTintKryQXQOARGKmyG0zM0sImANdBJGQlzOAHAAO+xSeq60dCbDoJnu239qmzOxwh0z1wXb70rLSZbysT1oSjEmI7/PMHta4VHlJJWd9wdai2SIgN8DTL5bvXNMwxoF1x5OsCWolqUe2w+stY29lvfJ8iTXt2QqB5m6FAAu27wOr21gBInUD0LqE402BlSXNLOwKYBy7TcUUnMTwGbrQTueTHQ6Pdr3f24cvd2rQvKtqyTPX82jlKrYgXyuQ7Ht/8he2vboWWEVyu5o9HUxGPDZXAgwFvMPsb2qxVnVutKi4gWNG6xvCtgJLsZcYURD0NqcwVvHQdhCOvWuEqSzLF2fyMX3FSoPiw1bBVoi9gBpAsYWytxitZs8FnJhguDvjTvJrBaQwbrDZHHRKYb8qgdtBV8BLT43nbbK22M9pfvkaAYngZ130DdjgQZDsam4p4+xOQGWFcgn48r2vbx0sj1IHI3mnT+xRPp+GCOCqrC1giWGpwd7nqUcejIh3MjY8NAwAFvAQTGGGAWQ4sLqKEithhftqWsIaaVvgAc2ZNwvgByjifIANXUSuSOnwpIxC2wFY8jkw7LCmGJHJo3rhgMAHMZU/L18X8IpzHVYpUn9BiEjKYdAT1sJYAG0y/7vJ2iZUkBT3B1QBsP8A/AEfPv3alSU0TyQwCaypBjUxJVMXEB0qjZtR1r7IekMFw3mkgEmuOTTHCKPMlu+Oj3P6kwYI9wGCr1BYQ0YErGYdcU7D5OffoSiQ6oX3n+Bvnej9AOKv4rVlWWirNfcBB6AY29O5tkODdn60zbq0Vbm3mzcPmns8qwKgUBEsyfYEkPFKmT3H80lsbJQfalrEAOq8dp9vapByJvBAAhN7Gwmx429hKgP8yy+HxgXA4F95quM3DQjPHGzx2kQBoYaDKxb43nXT27FqdRbjSYmVBI0rzgD2dPZv2lc0y6PeLGN+okZKOSMBwADrevcZln/s0g7gPgNzWAFR7ss+Y4Tp2iB5LmMjcgaIo3HWEGyIEgLlwSDmMnsBe2NKE2xhMGdZrr1d/saL1Qjrje/EeUKAmxRNnc89Aco0vmEb03iURTPNObdg0V/spVhDoYgiJA4PXZ0uHsioG8UUW12PdjiexUzGoxcAv6ClFk/y9oZJHNGYAOBjjxbr3APIWG/cWZDi4/8kYBVQVbJ+zkLeE/dCt/1g06OZGg2A9JxpsO7Byf1M4x1gzSXwFhsnxpeMAu7c3IlhqGPVzVVEVkrepNd5RVOUEDDvkssvV3drgFLujwqmYjxRWzjbl59nDxnrUfYtcqXiYNDaA9yWsZINWFlx/4onqR0mmsbjYA+HsxUEyzGWUtkg7+fOHlvUeWwt3rGML6zb7W6rd5SXmdj9Q03o3SyrA8J2YUjLekWe0143ULp0Q2A/9+1/0/7o9/7IFRFTax9/9KHdv72xh4c7J1xwVOWFshBowApUrT2nANC2WK9s9+LKtmluA/cLyB00geLQDs3ZNtu13b55a9fPn8mKYL3e2Ov7O3u+fWb3r+7tL//iS1s929upO1jVHGQX8nM/8/P259//gRj82+u9/X+/98f2yTe+btfPd7Zel3bz6sbaurGpbuynP/3M7m5v7fW7t5Zt1/Y7/+x/veAzl1L/MgLv4QhcFu57+NIuj3wZgacR+Ie/+mtzE5LsCzuB4o2LNnYADl7ALJRvklKOubjlSrxtg9YiZFXIKqfRci5NeGxlkQqgjtAqKhF50HuBCMjW1qSTurSOuwl/nYfeWgXQhFbCzpgnQ9ROJSsgbvH/QuYPcKOAKhhOCuJ5ktFS4BA+lEjWMyUY0UMT9MJB3nj63fhkOSjTzQ72ZXIZcKDH6xCXiM0TKageFIScrhLQBWUSxl9sZY60iOKzs/OE3JXxU3KQQFiPvUDa5JJl92r1ogumn+RuCh0CvHDfTgpVCkcYsQXFKumfvJMIZiGXfi7X4K8evIA/JkUaEi4vehYjQQFsFPutwquQGrkD7FLEABiLtUsqqlmBRBKgOPIE5AnJOEXRTFHF94dpYmLGpjCypO2OJX8FTKSA52IP+3jG75ZfKj/JWJJi2KSMhRi9PBtjSggDcl0RSgDfZgvzTCFRCi5oWmuRdHO5D/C54/t54nUGPA7ILG9ZQgjwwGzF3EFmJfmtfA0DsVQT+Vji/QdwjGuwl7gUsNgq4H3pIfejjbmnAAO05AC94tvANPMJwmdSvAI+r7JS7F4kdg6KAFqmHpgwn8Rqxa4g6CNrlfo+OvghliQIGunvLlGU5+sSlhOTjj0AGsI25erOesLuIrBTc9Z8auvR8jS3TQmwAhiDDQNAHD6znsQMoweAFsCKgp1nBarFG0yhQwP+vqnYPFze+6a2jDnWolpr5YGaZaXFFOnNYI2LZSUV3ySlQNI27i3ARoHGAnONwifJxZ/hOXnnKrglW53l2+v2IgBWbqGRhuwLJEoP8tODucKYAlJnZWKr1UoACT6TvawhkMc7Y5XvTFmeTfgWZgLJmZPMk6o9W8vag50on2jqHFiNS+kL8J6WVsjPbrKmJu0+tAyQKJysbUebWg+T6gsK6NGSerCENYvUFf9g1h7+tJIgsuICOx6O8n+E1Nqc6BKYFQUek55yzDwBYEqY+32olG5CYkaYVIBxhOclpdZj1Z3157ET6LrG9tu9JMyAFyNejx3rZLQszewadmgyGSA1tGAaXRH2LgD2S3CJA0JeNVN8wiZsYblMNFdysYY1ojGS+0ES0BE2PKz4szPituvc8gLpP1YIod3WrWTym6mVv+ucr+1w7Oz0eLCkSCxduwQbb7i3rx/s3buTXb34yIa6s7TIVPQa0nAFlM12PuKLN+q7QFnzBO5QKdpYpQT5JCk5m6F8m1MYy73GB6k4nFvWKecWSIF7eTqDjt+vhp18R2m8uSTue/IAACAASURBVL+1JPmLFzJ7B80IgDf2KwGmsBBF5HR2NpMJIJB3K7YgLENZmkgHoVATd0wFigX49IYN7FnOWyngxWyFR9j7nspzAPbMgdWcUQS3xYlt0tSiaZBygbOPLwOwLKAiIszKQShYdYCJ8g4HZAtiW2ETAIDNv+PM05eRObB7HgIW0TxFzcEcoEEXL/7HNV6MZo2oaKwrZP+JbUQ1C60RyDParsgFcNFz4HslBftyp3nVnXvJxMtNIbZ7zlnMOm8BXgGmXOXAaSERwtDouxT5Ro2f+3v2L9aFYn0kY8brFyuMzz75WNYfbtkzWdeO1jY0tGBIJ1bkiawH8DV9AsoFcHMacnehKWuEGgHWLM0XniTBEgMmucum5XrEWaND3O8EKDUUKNfxu7yZS3dXsGnvlgpRmdg2W+scESCLlQKAoY64XkxiSfzD2M6nzh4fzponnJ8Aw7w3mmZdg6f5qPWal5xF2NIQ+06IE+c0fEZXhTBZaS7hqeuBXfxv3gt/wu2a+Ezmht93sGsKbH+9UZP0dD7bRHDaIlKBFcstI1E4E4z5xqoGtin+vLGeU6GUMLdpPMtHnHFwdj1e45wLT2fyZIUFkdu9iPPNcy5riEY9gCs2IAB9NDqSMNW8mEOaD4SKIZwIbGwmCxeZuzzoo8nyBL/x1FnH3FkU1JfLTgZWslpnsSsexF5H7s/dIud5QjW4AR4ZJ74XTUT5n3O2KZzJz1hWtRrhNPoT9h+8PmdLaZBxjrAD0XTDC/OMHy8Am1s4KU+O9Sr/enEsLUpT90AW+dLZuygz1AjGi5smPXczdA6sbXmue9NDHIDF3Yl9vu9amxm8GT/SQUFVChRlrS52IFI/TNxFYXE6A5szN5Tv92KZgiaEs1aBspGteGed2zKxFpHxE7mk5n4YOlmA+1yQiAGsRp7C9kDAA6u4UwnY73XnRCYvN/SKRgIBboOF+SSFFmgw3/nu/lHrLEsTEQiSLBLQTwReUJs91g9qWMmLlvsh66JuBTqCf2MTAIMdz2OpcwQYT5aw1+IZ0+LlG8jr9usffmr3d3f2eLoXk/Tf+je+Y3/6B38okgT2TH1ulmSlmgUKtuXnh8jGNLJdnsny6aNPPrbq7s7yzUpbLED0Zre3IMVT9s5ub27tl37x37bP/+x76s2ebRJI2h87+6Pf/56leWkffv2FzXNnX37xI/vs07/mIaQwm+fZDrcHu7m/sa9/4yN78eyZ9sevvnhtV+u97XdXAlZvD7cWF4n9s9/95xd85lLqX0bgPRyBy8J9D1/a5ZEvI/A0Av/Vr/99RPsLG8BDcRr8J2FvAJ9ksCfxowTMIhAgtEEsgMlySVVH6xMKd8KGYFNSjLbWPnJZMouRhXJR5qKnQsyT0pHvwgKg4G07L264ZhYUsepeA9y5hylgqAeSUxwPKhDkkyRwkd+fSEo19a2HeGSpdZGXtCHBRnS6k8ICWBOwDZPB+hlPLi6DpHnj8ensWlhvuoDJO7NQEcpnesDXIs9UaI8DUXhBEQIC84uLnQAjBVjRDSe8Amoh6a+zWDl09i0u/ZIuppMibZxtBIsRT8WAgBkuvbmljK81nmDaAxg4yCpWG2xNiiN5wiJ/gjco0qt7hHEZm5wdwO9+Cg6gJu4gX+L1BRiMvQPMiIJnd9CgF4vM2cmkz3NR57P4EzmFOB38YLRWvmKeDo+VQIj/reTRSLIojGAhUGAMCkEDLJT8ipIC6TXJzwCKCwjKmGY5jBYTmwk5m0B5a35SAMgXc04si1fWEO4FEIXHV1crcTnVABCQA5sl8FRzAE08JKFMKSfG2UUkNwPqUvwBXNZhYKt9ZlbXFoGYAdqJjQFQ46xBSSWVXjtZvPjtATiI9YesEe8vCuKotZ4ELpikrfvp8ivxLYYpEyzMuh6fO8qHphZDj++CPyuy3RIfO9ZkAEsrsKabrKph5gUKhyOgZLsFGM31u3knTVcpuCyOco0va/Xd7TsxqWC/saqyEp+zwRrWx+L5i8QXcCpVeEpgJ6vFCgZ4xGKBYKlDW0nGmgeJrTIkl3wmqfTYeXTu0yqAv5ePqWcDAeIoW1v+dgCIsEyV7g5ITVNBe1AlqT+y1KEP7XA82fXzazFIKIzzfAkJscAqFZUwcLUxaJ9gf6LwxYRMITAKVans2HYK4gPABpzg9zm4yLrBn3Flu/2VEoLv3ry1MsmtyDPNERh9NIkEUkWTnWuCNCbb5PgEZwtYu3hLo0ocI3lTHx7vbL/jHUSSReOBlpdUejRinJ1F0FlEsBJAMkAGkuO01Rprm8F2++diWSKNZ/8FoAJVYG512KqwgZLpA+s7pNljstRQKIsaGy4RlrAAqENp6l7M4jeqVPUMQMDDmdI8E5B+akc7Plbyd5MFymhK3Z5qZJyJbXaFbfY0NaDyKtZNAYSwIjN8OEezB5jPeS5Q8vFA0jEM7tAOh6MAwRfPXtp6vbaqYd/mWSI7ng4CPmno4LscKngrVMMsjgrZwQjoWkSvZ8Bc/FQ5DNJYEvIB5ixnDL8D0HRhZAlZUgBdojATGHnMczGs8NMUiMTeJI8ASZp55538vfl89wSfBhQdbnupv1/YYqgB2A9oxjC/dK5pfbvMXDYU4G4aa1cqyNFbmudAa0V7B3uyWFWhVRMWCATpJbYFvOGMFVvSU6phE3ImcWgLxNX79HBA4aYwyJU4Hok9BSgHhCw1+9KQEwSMzziNPvxzAQ1J8qYnSTOl6tSMEmteTTnYp/5d0wxZMjjJZOsCmDr2cKsxEDt1tc3s3e1byfmzKLXtOhUL3a1xzgK1BZrBykaxodBG5qkieqzc7KyqJnv7MKgREuhM9n2Pc3O7yuzZBtAscGsZmk2VA5CwOMt1ajmerilnRajzGMaa+guAv5wtBP/wYmDOe+vPr0YCPGHSgXQxzRPZcdArltenrEh4bs7XwTI2QsZLoBysu1TrISpygf7uE08oI2di4kGhAOExoXehnZpW0ui+acVSdH9VnoPGG61aAMZcTee2O1ofDvL67LBXwTN7GARyJjnNNJrkHpAmKwuuUsyPgPuBe1urP8xc4uzk+3MPiH3eioHNX9j20NhT82vUe2fLaUZcLt1eQwFsMH6f2KCoHfB7l3cTQaWwvtmL8Pj1ADkaY/JvRt5NE48h0/sZLaSJwr0CRjXeq+hftC5opNKQc5sopr2sKtjDlVOXyFsdOwwCVvmONBhh/RNMSjiWfGdNFx+/beqMQD3k70JnFXtdVcn+KBH71RUzituiiUNoH2ooVDRR7vYasmvgviO4XnOXucZZXvetVT13VoB6gtI42ycLCWmUusYl9ewVCqxUJ2dhy8pgGr922MQ0/pjX+NU7uMq+eFSapVk20fygWQG47X6z3FVkiwHIPSQ6lxhPFCZYb6A4wVO7zLgzhfpsmmm+CtibsBpyBirBXnh5egAkyw/vaqwdIKT7XZtzgjsQc99g4fKzsuyiWca931mpKHt0OYQhC2O9okka2hThgcxIk6vggaiP9VGhuICZ68jtE7izleWaiWgPpzcWrzeWp2s1M5Da3z7c2e753s+6qrF4dAIAVmQt7HbC41jtNGX5ztgBFZntr7d2rho7PNZSS3z84Qt78+oLa/tKgb14wOZxJtATNRSg7Dou7Wf+5t+0H/3oc1nTfOc7v2B//vn37KOrZ/bqhz+2b37rM3vx4qWd7h+sOh5tgvQxzfb65pV989NP7HRubI46zZP2vrfbmwfbPFvb1TazV3dfyh7km1/7TKoX7kDtQ2U3BKClk+03pSylonRjzbG3w/kg4L7II9vvNvZbv/U/X/CZS6l/GYH3cAQuC/c9fGmXR76MwNMI/Oav/r0Z3Q+JrDOd5CiwmkTguHCPU5I+kf3hpSYfxUBFH0EWQdN7InTMxXlWoYK0vx4rSfJgVSFdVCAP9QkFlCRAzgySVBB2LAxHQgrGXkEasBA8LMILXjGuPO/A/wtwhfwIuSaecBbb0IAwLMxU5MuAOjP8ToIFPEEZKs3Y42sKjLuwoPgzKd1uAITZ4pFCb7IuBODE74pC14FRUlMpGvFEpHhVgim9dtKNkS87HKzCmM9WaASAA0wEBSTMDjotUmD3zqSA55lgAFAAchl16SpMR+RK7XgWwAEDS0W9XBqccSFICaAXCb+AXQpv92fFdB85tySnkr/yGR6AAZmXX0ERAsiNhxjMBYKxqLPABOI8VQFJcIi+k1g5ALEAQlzXkdenuqgmMYULRQwFioMS3J0p2EfYwPwOjz53BrPSrkJnfyjYirfoASAw3AR6wkgk5Z2AB3lrwtrsBZ5lEUA5d2tkbJ7FhV2EgIMA/0kCbZ7YWKFVIR56lEX85T6mMQEWcDWQw48UIYG1cSQ2Z45kGJBHjGUk4fJN8HkkVpC0pxofyfGoDinYAX0JJ4FhASNKTGO+O0WfnIudyQ2zc/H4hOSD3JsxELMEUFo+vIQ1eTK1fJAJYmhdCjnADu8ARQMHHAXMwBKj8EYg55JI+SHCCm9qMfDSAECJQiIkhkHFkDzT5kiMRz6Y4gGrhbarFWpHkUMoy7kdbWgaFWRJmht/nEJPTMSut9PpaBlhT5JQth6kAQu7A/RDXr683xhJODYSAES+EymRGT7sUkQBwBM6sb/a22ZD2A6Bcd5cKWjQsHcAOsneAkAANlcq+xKY0vJeFTtssqqpnGEkiTcMI6R8gQJP5L0Xp1aWK8tXhT28u7UyQUaIbDkVcPTu7a2sHRRyNRKmwj5BkZ/Ih48voVmRxlZ1o50OtX4/9h3IINerXKnuAPyAGa28qwGpKOkChWMJJACsSBkzPsMsywoV3wP+wAMekx6iActNEkzWUUXTy70J5R6iQBJngGv/QcBPoU5JqxAd9sxeoX/sHXkOQ933kVWJpLewqmMvnKzpajueznZ7e7I5AtQJbFOWluSJ+zJ2rYB7hf6IRMk6UqybHc5Hi7NUYNH93UkNATw9t7udXe2vbJW7/yHP25xgm892aI7OROa/M7J8AEm2KwCeXEnxPVRqgAKKcgAfWPw6EyBuwmjtbALk70id51s7Ky7FG489SIE6qC/kpSLvRl/kzA+Yew4owdwEcKJRwTmjMEU2SJoIAlBZo+6RyEOy/jxeHECD/Q1/ak9x1463zHMRYxcQh2bS019Kcdd54WsCexsSoZHAw8JbE9yHhJV1LnamhzLBRIepLj9W9mzYVwB2oaIg3TIF8NcmMYzF5eWMEKsQywgALvzROSR6sAr3nhzx04UVeNbc1/m7bHlpkmifjlOsNYJlnwXE9vFhTPKi0Pe5e3iQ1HmVZXa9L229Zk0NdqpafZfdamN921tVNwuw7cCZLHksor9lxwawCvYhCe80FD3UcbPKZHtBIBahVOy9DanffSc2K5YUGcAq+5kserAo4iyiseMepEifaTVIzSCP2mVvX5Q4+n5LyBg+lTpM2QMUjoeaB4WCYuXdlhZgPJhthf1AkUIhdlY+kvHljOO9MH9oXNCYvr970Hrb7fZW0HQLuQfQTGJqIsfvrT61VuYbgYxtf9Teyvyvh8i6w8nmphMjmC4KTFusZtjnfWkQrLQwYJfGKWeymsIKbHJrBBpN4laz6CJsZvy+B0Av5ij7Ol+fc5hWII1LvovsUMTxdGsgJcXBAGZv80AwNshodLsMeegzV7lP6kLjc5cx4Gf4ZTCYiaDD7591y3pUE4OfFSPb56Niz7jTyC4B+yX35Wft4t08IRnnbgRAytkwcYfhfuYSd7zQue9J+cC9iMb2iG2Jy89RP0jJxIfReMcGC2soeT7nup/xe9xT1+8hLc0iguNkL5Wq6Y7sHaBezGbmEWxHLGQgAAh4JKwzF/uftazGR8w+N8jmIQx9PQHiw2AGiGU8T3hzA6ICXAL4wuzW/kSTwkNXAUB1d1TIK6c+Kihv3K/T3NaFO2pzt2VvE7Qpb11vdNCg1UcD3Co/YJRcn3WDLZLC+IRNPym28EwFwCSMj3MaZieALx6xzN/a1TNYdXAjQ3ggtQeeqx5GKXsH1De6f/IezYowtTKKFIgIQxgLMs6oGWUX1hLtrEYx83PKQ6s5J5pe4X+am1gSRJOVqxUdCRtpZGuqYvvhjHPGn14Kjvx5mQtU7fpajco02+hswxuYZzo/Ptp3//2/bTc3b+3t21f22ac/ZUGQ2uPh0e5v36iW+can35R/bdu39vL5MzscD/bm9RutzG98/IGAfmzT7tvKgj6Qt/ht82DXm8zKPLJzdbJtulNAHNNijZ3A+WCPj7e4NFlR7O3l1z618+Fk5/t7D3qE8Z/G9ru/+y8u+Myl1L+MwHs4ApeF+x6+tMsjX0bgaQR+49d/fY5yUq2RqyL7m22IR116czhgpKJGeBQNSgqluADMoiAAdUifPPLweZOEnIMdCTGSolgyKi5+HewDWClLZcm9WV5pA4VrKp8qFZZE8yhR3r0LucYNYYfizRNn51iAGrwDCrMaP7Iwsr5ungzQVIADrMLkAFZSCrYKntj6IdTlUvFSeIbBdCsSVZZcPCPCIwCuYE0Avo2d5UrpJY2ZbjvFKBYFXiwpDVfJwYGkeTD3BELS98d7iwu+AolmeWtGfIYrwCV1g8dH3cHzIiXC41ZaLIULuGk/jFWAUhgxAIIeoIEUzX2oCFhI41Kg4kwKLP6KBMJIerUUV5LqL2xJZE1isqQWSToN4xRfulmd/JSHA9hUIALMJSR2FAlUMYyPy8r0nDP8RwqGTsAq4K68YwU2BQ6swjZiPiyTTuo95LfIq5WYPcq7U58N80yevrA+KIZ4LDx2uXzz3lzWy02bOQLZTVwUgQN495F+CzASCDBQcEkU2Cl2ZglfQw6HIJcKNsKsjIt55iESBJykgWUAm7CnYVbyPQDD9fxe1FP/cdEFpAIkA0DjVwE6qGCAuUkRF4bWwCAB7OU76J3wuQAcyIPl+GsjJrjINmH7jMwvLtKwyySgt74BLI0UWtUBqgIow6BlpikdHvCG8YKRFQpMEROV6jzyuckzZ4CRzE+KQwJoFgYTPJU0zsSGTpPMIgpeAK6FrYIH5LnBq7e3rFgplRkykxtfwKRt3cIizfVPAFanuZYc0QDf5TfZWxpR+zNPsoUNg88tkc/u+Vs3jZ2OZ9vuChLMJNG/2u8ESvSDB+lQnknpiJxR65GQDmTjoXyWKQApotMpk8y7706SbMOsBQpQ0S8rCokwXSrL+kDe2/eWEcCE52yEtHmWNJZAJgDZYYQVM9vQVHp/gA7OYJstLQt5Rd++e7ByXaqgrc5n+/j5TnMTYBYFPgVwFsMoo+kSWxoWYvXTmgEUwPpiotHhaIN157PmVxTjP03DxufeBFu8xiYAABBGJA2izqLEfRZpqQCwwTSawsHKINe4dASKdESgYTOxePgaVhu5FVmhovZwerC0DO3x8Wj1GZY8QSGsDYLLItkbYNXB3lGWxWL5sgDFcWE/+OEPLU5TMRHxKUQOub3aWI1MdQJMPWv/njLo8wB4o53bSg0qpKPyP9Qe7U0EwMM3x3vb7lYC+gSgTbNleS4gJg+xZilkQ8Pa4DygASGJ8eQS+YnkbRpyktLDuMIT15ljMNqg8fpnOegvQEhngPsUYhAapjTYkLLSj1wcMxVAtfhMcBKoycGexZ7L33v4nCT+MJ+XM9CdNn3eyxVn8UalO4U1KYw7zhsCAbdZYCXkQZp4SquPLMmctXqGpamkdbfN1OmjBtjia0wwH/seYPyEzYyHnLnVju+tgIFBAvCCXQss1sQqjtS5FhM6V8AZjO3eijUAvFsOyJGWYwD/dOazSNmE+6TWNbMdT7XOLmxtrveFbbYoYcyOJ4IDZ9sUhc6MhsaPfGZ9j+X/dfLiJQGcM4adnveDLN+fGzsKiKLMd7zZaV7VzLexl9fmeoVnuLOxUQmwdvCthZmHX6kH1gXyiuf1eliQNwpQqbiUHRCUJhVNGF6zNwJpRrGXA1ID0jLACvhhfxKwSjhlaIOaaQBlDAyoIz7VNE88oOyIp/Q4W56VVqbY4Linr9ihcWjt2Nvrr15rn9lfPdOaGmQ2gg98ouZv0OL1rS6pQEvYiH0vx0v9PHMkS0JLc+5OsE/BuUbLslmNNqj68pNmjCZXE6DgUfjPwnj1xqI3Rbkj8tIJTxL7evnuAL0KegyW51ua6WoKC8RHBQAbG1VCr71bfHcsHty9QvNJ1kDMSzzcI+4yvfZ15i5AOEFDAjrZvwH4FUaJcXerO8FTkwJgVeoWzqQotFp7hlnEOA+ETWGBEYsdz3Mp5FQAPnt6atOIZRNBkDQMnI2ucFeenyZlxLnmsn0URjQaGL+6rgW807DjXoadB9ZKsgqCmSnvZ3xt3aeZeUCTrkwLKbB4RjV0cmwMaHajcIl1BvhRA7vXQ6JoEmADU0+d7Ae4D+L3yTzFpwfAUoog1qgURu0SFkdOQGy7NLdcVldLeJWsjlPdd2RroXM50R7BHd0b9SjLPNxQ4LDeG3ZWWHShCHALFe7lrLEeL2zOST0P+1cvWyuFmGrvmOz24d6KTS5wmkyBjOAx76npfiT1FxkMeIbT1BhbS2nujwTqTpq/Im503A8H62B0czOk7yX7hNmixpncxWqtcemqk+6H7Lfqs/F+Nf+wQesszBNrFXCKommwTbnWOVQPnFWNDUNlf/uX/1376gc/ttPjg/07f+uX7csfvrGmru0P/+wP7D/+7nftqy9eWYNFTB7ZX/vWN+3VD76yH3z+ffvkow/soxfXeod11dvjWIsNfcI/PeotmXrbZqkdj7dWP1b2ycef2Rdv3trH3/6m3bx7p0AtvsS6vLIxxGIotmScrDqe7PB41Jj8y//9X17wmUupfxmB93AELgv3PXxpl0e+jMDTCPza3/2VGT81WDmSdVHLh6Spm+V00ZF2LQnsSgWfZzu3tYAaFn8SA7pxiXeJj1KZKYG4rMJQQAYlZgZF7KhONYU+CukJI3yl3dIFXpJGkTty0dO9DtaQWRs5oFIEmSTS8kxFghrF1sFOQ1oOK6BuLUEKCwOVzrrARU+XVziXimm8qfAPBZiYxfABkOEyR0HGxYlEdPzCkNulMDoU+hMv/kwApkjkvcP+xELlEgkWpfT0FhZfKpBOUUQwupB/ke5MCBMAL0wMEgIo9JW/QqBSKoYrXlOS0k+ZZGKAbpK8wZ4BFKU4oogNkLEDGFJA5pbC+oW1ICacCEgC0bj0w5IlVEw+efAZKU7lc0YlPlmccNuHPQz45qnNlLK1C2gtR0GP1BafQ+wXVE0Q6pBr3kQBYANd/8Wndglr4VKrdGPJkrmSK4NZgC8XQnxHYSpzEy/gL8A+obhMXSom/1kwXwp+oRuTCkWkU3wvKg8u8Uw6cF/Aa6TShMJ4SjiiRfcYEzAkVgkywdFi0qkVyoHFhTTAYpyBqgJIiQ0ZkcYNgIekGhBuAUbiyCou1xSXeocwnhhTl2Ir4VoIGTxEZ+ngwUaRD0sFqbyAM1glwiZg0cGqgxVJsYm3mdslUFRPNcAgEmmA1VH+khT1fDFYxDCcYOoxRIAjjDLFTsI4ABDAviPoKk0F+BIYV8+ErnmIDpYYFDoAriy2voZRAhghLoiFYy/mjQrfIBHzEnwKTzmGjO8nUB0Px4jxbOW3y6IA7AVMo4riHSH/fWI2ATzxY4AVMK3qbrDj4WSbNXYKs5Wr3HarrRjXsD4AII0iVYFuqYo6xhoWIuPhEm4QbHD/xAKQJtjpgPJqaCQqdBeKqANgKu5DmwgXYd+aSDpHjgtYktrj46Ntd5nmVdVMdjjUCpoCzAFveEq0Zg1S79w9HORxeDwdtRg+uCakCfa+M9PH2KwA3MLCAykv4yk/u86iOVdojUiUgKjSWrrNAsVvUmSyuJDsco5t7gG0W/lN04TBtgW/4Cd3T/zqKEZpuGRilwOS4kOJLy7p7eKCq6nAmwb0zvmMobJ+qmyAFT2XkqSyT7JBAOw3p8HGurWshOGdCdR/InP3c2w//uJLhcRhHUNYDaxmgC5MZwHhJ+YSYw7yVQeShLKfwgSD/exWG+ynveY3YOmZUBasOorMmga29RIWBJAFiIGtS5qK4RfEWD7kCi+koRcsoIgaUkADI40pU6gJgACsQ8AqgOCehqDAUhAOzAA9QXrgHGFv5jewlhVkhB2MZ3jrN4vy6kAPgJoHjzuLVYAhoI1Y9Z7izjuWXyosK/ZJziSaYQGNPNhz7JuhrdPAyowQOph4HqKTZQ5yVfWsBgDzHvUFYBcAoUAyzSPCr3IH75lD8iT28Dp/BvdC5D+j9jjmpVmFdNixMu2d+PkC6Kw2heUloVicWYGN7WAd/suwjBPHEDnLzqfeTkcC2ZAdx7ZdJ1aUsNFoHqEUAC2D3ZprHwVsYx1K8cCqbSc7HUkB98Yv8Cd/jh+jgbVbFbZaJxYmrkwgJKlSj2ayPA2tLDMBxrDNAilv+JaZzlHUCPLGVWgSeyNNy6XBwh/lTiH2ZSCgi/uQgn78CqR1LTBaQTjivetdYB+CrBpATvZB7K2i9tNgGhTQhm2SB65lNsO6kwf1wtTEl2MerYAN34/29v5R1gfbsrRiHVuU5mJxivGOx3iYac4wKLA5BWHqEKZp54oJZqx/n1msPiwNYB6yvzI/CMKqu852+50z6GHMZrmAaAkAmA8ERnLf6mieEazYak8qC9qhNK4JyqMRGVg7nS3EsmkAiOe9eSBlgL0UDNZFsUETGVa7Ajy1DjywiTOR+8fAe4+w0uAuqBa7mrDyHRdJ3+2ldL+Rs1EjGwgARZ7dTY1pvrit1QkmqZoOiWUQB1hn8t30BqZsBgATFZiFcgmfcuazW37QKJONgJjm3B3dh1Z3oYXpzBlB80rnmS5MsOJhCzvpAPUG71rWN5LTu2+7PEphaTIPROeVE5Y3rLhHI/niXhbl/nOye6EXFFg7DHbmTjMw5r3fI9hHCO1UIwDvaew0YDmDdutE971U9kjclPbPgwAAIABJREFUCyFPeJAqzXZYuDQ2Afk1n9jrUBcpIJWGIOQLGPb477JmsdcaZCWAx+yoOcidbba5xTNXaLnOcNkfEBbJnOknOz4+ioxBo0i5AswJ1uLSpOdVwoIHhA1pLPMeUCcNnF2xMgx8o+MO5M82J37OjnWjtcLatpaAutCeffCB3Z8qOz8+yJeXEFGa+AD3+HX7ax68GYUFDHfnfrDrlHuN2SPWXvNsx/O9fecX/oYFA9/V7IPrj+zm9b3Vp4N9/8s/s3/w93/T/tX/9n+Iub69WttnP/Ut+9M//txev3pl3/4b37IXL/d2d/toq2xjX9y+1h6rM4ume9spcPXqqrTTw9GiqLRj39vugxd28+Ub2683qqtYPFj8ZNtUDSL52aIOeaztt//FJbzqUulfRuB9HIELsPo+vrXLM19GYBmBX/mNvzOr2OKiryuIsxQJDcHpMkamD7AjLzlPSK1IvQacw9MzHGyNbQDsH5iVKitTa3vYAXSKB0lZkQI1XBr5HMCXDmYS4VjIx7nUeNIoyBAsT9g16ej+Y03ci/mYwyYdBkkkAWtiTO4Js6EgbPFLWgryHP9Iv2Al+kxKMopa966kKFCqMwV16owTWEEw5xRiTOFKsSIyAsEMzs6RTBl/tDBT4AOsVpioMCZ4TrzaeL6pxQsrEbPXs7AITCF9PZEsURe1AWBwUZar1I5s7hygA9hW0JblNiKPhhWJfJFLLHd1+CILW0bicqSfSM8TBw3EgwKIhFRK0U/BB6tWBl+eaow8iuKfCyKFhDzZKCzEvAoEZkI/6rlYwiJYwiWErSt1BaYQwUe5Ls+AXbh3yt/S7Vt1QUfC98T4VIGLl1fkwS5cXGFlUWjBLAGEA0BVmIB8v/h1yHCR2SG7c5YR3M2GIhzQBmaTgmkGefFS/CVpofkCEIR/KYwU6tWxq1VwU5HAEsKXFBCDW3FPaAMAKnkGSnmlEIQ1lFiGHzBsVKXE40HHnJtlkQBAmwIacykWsIpsD/CaEq6XJx5y8Qa2LLJ93r8YP7Cdkdk7K4M/A5uIf8Vwsnbw9KSaoMAG2CcAo+0H/VkaBAAksLFh1aZBqkAIpMMtssYnEDPAw3aygUKfZgkejDMGGaMsO8RAInBrjjV2/dyoCIIJA6DFy89gNAsoTQQEUujJekFhOwtwqpuA/xxNCgpUPk9SbcbfjR019ozpMOPPRsBHpHcO0wZ5693xpN+xLlMrV6FtNrntiq08GkmzJ7CJCK0QVi3MGvnjURgjz3c5Lwxe1gcFD4wfwC3Ae4po2PPycgS0VEDdImGMCbyj0MUPuhd7F6DR8FymybFIICnA6raVhJzxV+EtY2OKb4DX0aqqsjQLZMkAcOv2HB50gj1KQZgNPpXG+gEII+yj1dqBPYmMmTlHdc3nUHx2PT7LtViU7EnMM1hMkjcGzk51fj97ICnuvR4smdlFEkvT0jL+uyIM62TNqRazXsF67NWwO9nnkkJBdng1vrn5wsqUOEBYqmwLgCajnerGqvuTXW82Vu5XsiYAUebzAdgB/mDNKKivvLbv/+CVQJZNHllASF4G02qUBUmQpFbdnMQe66JOXtuMLy8NXLOuajGF2SdQDAA60ejgoFGwmNKwGSn2i1isP3wvTz2xIIB4eE4CTrJ+KZJhHXs44Wq7tTEK5Js7trDbAI1HJVrLA5j9ijkqhl9gLSCOCH7iIC5g8iJlVoiMh9EwZ2DnNagXAEgWv04HVWHBAsj5z8G81HchuA17EJ3DHixWj4R5AdkRQEUvAfDPwRR8wbPcg9CanpAxQJvW1mXpftsAu/Nk2ZJ8DvgUZagECIeh3bUA9wDLi82J/Iph3NOsHNiXQw+J7GexR+XJHZisR/IisbxcaV53VWvtebYx7uW7Knl2GMsj+xGZOrL0KLZVmSh8Rs8iexh8pd23mu8rQFfnFd7tgP28f7Am5lQrmSsKF5iR+A3uy8yu1pnS3wGCZB9SeyAkez/nMvOCxoqak6zDMLOccMHFm9K/untEMhdofk6dswFZUWNE+A/MNxpPNC4c+FKkoeadG35yJnK2JWViZVnKMgUQCZCIMEOpL4bOklmxalZut1ofd/e1tZzD1WB9XVkVdLLlmdrW3r17Z1lZ2k9/61tmXbuEMQEaeoAXMu8Z1jq/mwYZ9DuBXTA5YU3PApw4b2HzcWeS9SnBbC5K0RrDhoZ1DfjJrsQbBBgnwIfzjbM1Y83SeB4A9EJnIk9mLz94YWsAfuaRmorLPoR9wYC1BHu/Bz8xl+EEyktYbHrmGwFRscY95D3gexoQkBlKMcTf8zxqUmJX5fGhasKpGSbbJf4/B5JnAQzYPak5QbNv0LonDAsAdZxb7Ts0t3XnI9CJGwosWKkaUJLwuznrPQjxaXyZe24swnjDOHWDGXx62TMA0HXvoIHG/VH+w85OZpMCcKyw7sCvVj1hAuOgoSeyZVBTAek9d1/GJHbpfAODH5JACKNzJdUDL6+FqYnlyThbhXKr8Sa1vJWZxwqXWiwR5FsuUwu3JBDQ7aqfMESpNlicElTqjWY1iEK3Tgkj2OD42nMv8TsvL1+BZVKlsUY7G6AV6zswH7yRxB6kvWZONZfO9cE2e6x9aJTONrS91eeDCBGczbCYASJpoHBH0P11HCxMCllWDPJMP1ueriwl02GZWzBpCdjjvonihIY9a0+s1q5WECKEgKhu7Rf/1i/Z7//p92xsG/denszOBCEC4ss/1okisD9pRiS5PI9s43i6HVEsoMSbB3v+0UvblXtr2tp222d2ejhZdbyz/Yu9XV09s9//vX9t2Tq3Z8829rUPP7I/+bMf2elwsJ//+W/Lcur+/qAcgYf2gOmP9YRFpokhF+B8fvHy2rq6t9vj0ZJ9aWlS2nToZO3RTNwJWEeF5mxSosjrBD4PVW//+Hf/lws+c6n0LyPwHo7AZeG+hy/t8siXEXgagb/zm//ZzOUV4AmmIt1wvPCSTG17ynwF+ygYBC+3rrUT8jV5cGIVEFo+42042xh2zgqDJUTRC2AwD9Z2J7F7PICVohhqJyzOSF3WKagXyRlhCHwunqaTg0XU7BHhS7EVAKsTUCMyHOrTxIM24ljMKkmlJGl0kAcJeYhsT1dhAEiXbhKm495pKNIdjMPbi0s3WbeAWvw9bEEugJS2gK+4UlLMIBunqFLgFt9XBSGQBgWWS0cBjGC6AFjQ5uZyDfiJxBhmiXzDFlk5oDI2CF78wCah2c/VDi/DRgU33wVGliRzfA7AkMBL97nMi1g+nLDtqDFgPQKCYfPwVEQBTMpLNQgsQTIuYNg/i0t9CsANw6UnbZcSIrYABgEX8MWLEDBQcjQxBF1OLDat/P9imyLYCS7lE3NrQFYaC5jmH/E9+Tz8MWVZIAk7gBcApImdw2U6yxMrYZ5S2PFf0nEForkVBUUKdhUwzAQkUvyRJN+1ttpsVMhTfMNcVkAVv2MJN5OcUyyhyDJYbqTzpgCtqcULA0SsJMBt/FLlzcqcAcL3oCCk8IPY252AVQol2RRSlAk27SWtnQVasTYAaWPJrcV0okBkvCbsMGDJkGhPvBeFUmfd4vso0I5PnbzAgqnXwAICNADIVU4XsvJcvog8U40Xmg0q8GCZqwAFrAAkwrd1jj1QQiw5//dc4ik4YZoCTInFF2PNABsaVukkz92oDY28FhgpFKodDHAKOdkYeDqwgPQYn2Lp1VVEA3iCIFOwwuRGdi2fYNgeMNMFfox2bljbHqqUprNtN6lty4387OS7GPDuGxXxeKAyJ4axVVFe4CoIiCDDSDzoCNdyKw4B17Cdm0rycUpkihgB+goLcQBHMmCKZPnK8S75PqGCxQAh8Rc9nM4qhsExIMTClKVQbSazh0NlbX22JJk0h7snO4VwKWjn0PJgpVCKOB4lUQfKkD8pAAUeqd1oV0WhZ2uw3YCZM7byNKbppHkWwvIfBLrCHob1FSmpHFYhygDWZyhQMJ1iW2V7JRon69S6ubabr14riApdcEdQG6A5DDpJe2e72j+3r778seUZc4zwFBjgJrDk7uHRdkVhL/Y7NdiUyM1eiOyY9dG4xx6BgVG+te99/0faU67XJW0it2qZJtsUK6sea6sOJ7H8wsQtWLAL8JCvWSB1gdfdUFsFE00+h9p03ecbr8A0EVOHuVBSlNps586LTgYGMJX1BluaPVaZgQAAsPfTUKw5AfdIhQHeaZIAYAJAUURztghQjRSi000e5aSzBPRkgr0Ia8vZ5Cge1Jjg9MwTSxMAeAAL9g6aHjSC3ONa8DnjS0OPdG2xKgloYZ/rdVZlIc/nVhTqxBAMI8YhZ99sfR9ZJf2wuTdwzD7gMuOVmHWkpDNl3bOwjAi787AqxkoMV1nBtgIfeVZZFnAmcM71oWxAGHvYbVkOSzm39WojwL9rOjs8dlZsIs1nNZcAhCpsCmi24tsZWUazjAA9WHJcA7AIolHUu/e0e3I7c7QliKol2NIT5pVwNps1HT6JyOVn25WpvdgWti4JJ0L+Plh16sUWB7TyKB3GlovHaJPWKSCRe8pGCsrxcCfOE9h2vCP2jan388vwPMYmZ4DFzD1oYfAtewN7gLy4Pc3MPv3sG5YXG3t4+05ei3wX9uSugaE9y85B6fRZbnU/27tqsHMz2nBobDifLCjMrU+63rq2ss2ulPUFnpYApdxb+Hklqsuvkz2GppQ2bIFf8CgRhgNordZrn6lqIGHaCpA4KAGebgkybFkiCIz33c5l3ZzRg+a6vD0XswTmLHeiu8ejHY9nW6039ny/UgNQ4Z9RofnKPaViP1DjkcYdVhuoArybLIYx70W+8DTseG72dqRMZtj20zTXvsZ/ZKvzZKMjiY+sYGhmCUQUQDhJBTVypghYZU9U3KcCTv3u0QoUlAmUeufccniJ+OVyL0CxgcVDrHmsIDlk7IwqXtTYI03sw3LtFMsamblbXLkVkVvL0DBZ7IPkqxy7LQPgdACwikUBUnlv3tHEcfgZwgLNIxpumcDwzlAy9AInLSg1j3kefJhDwEl56ZuNsjro3LMef2Iav27mZDYS8Br4eRPwGZAF3DcaFj4qB0gDgK6waAGr1amVysn9i1MBtu4NDOhJg1LNfglEuJBzT+VBloBSefU7Uzyd19pbn8BLBSnScO5qG1tUF52rAOZAwZHYR/SseXIBsPkgQJPmVs2amixJVvImr+uz7cpcgYRn2NRBYUma2EBzhblWDzrz5c+Pj/w82c9+5+fs9/7wT6SgImiramjacf/w7yBLoSiz7ux3LYD/pMwtbZ09jf2YwrWi2Na7jT3bX1uchlKB9FVn9fnBXry4tgpAFMubMrTtprRVVtr3/vyH9su/9O9Zc7qz+8cbK4q15uvd8d6KPLHHmqAss4Khbib75JOv283NrQJaOwK0msl2WWl3b19bvs7EqMXS63R/tv2msFUJ+QSiitlv/dN/csFnLqX+ZQTewxG4LNz38KVdHvkyAj8BVv/ed+cIiSZsSUhOQgv8cssFi4urQleJloHGqMJxEvtgypACu48j4BDFtV+weyJKQUR1+epGQicCyZUAJmHm0VnGCytfZXbuHt1nblzAHVhpyJ8oQGESwgSBxyNPO6RNSJ6gAyCHzC2CtUohoiuky9YEMC5MHC4f1A7IhAGy5IemqNfAwBYo1LnQcakGxOTSTWHMBZZCmUsswThSOsO0UKgyfpc882wtYKKkUMjQUJIv3nuAzUNgo2hGo2WAd4BcKn0o8J+2T0/l0kgDXof4PPnFHTm1amYutjHydKeDAuzBxCQQSnYGJN/znKSlB5Mk/DD2FNqRugcssm0phvH7pPJOJnlVwgFBep7CzmAcetixHsgSpfiyuWwWZh0gRS/LAeYEgLwn3RPyBdNCA4DMn8KZQgg7goFwANg8hKeAqXlYhJKDKUYk8cffL7Aai4l+tizOrCAgiQKKpHFk3mI7EeBE0AkFz2BYAw8DJRl+cRT1WEoAkHEZRypJEUDSPfd992d1vpm/Y4oqksfxdQVwjZS46+8R+SrSRsBCCgcleAPQEZxAarwYHPwOWDnOTAHoAWCheKFIalvAePxIc0nOYMo4n7XVZ8OY4ZnEChEoC7OpN+otLu+woMYlZKc61daekNbGYvMwFitHgCzCJ1YsV1iFDtwobXwpicVFp6CkeYIP5YzH6hKeo0LT/XA9hAsbABOLZJNmVgIsIxdEcjuFksOfAKCp13oCLNwCJGatqF4HkBFF1yWbBOkoBt0lzh3MoxnwliIMcJlilH/m77YVm5sCK7FNmdh2g/cn3q3YDDjgJU9RsWkia9tae0cepPJblJISRhJFHx4WYyAGGewl5gDyX6iqE5YIYuZQsCMzbhXmJilkiBTWJd4wmavjweahkVTv1d3BvUgJ+spgILucE6+707my+ny07Sa2YoUHZm8dSSwAqgrtYl7hH0sKNwxAmDSAfzLHdO/fFhAyVxhL3znrB49rilmaI5Juw5KCZcTaZAEmsGIpejvNF9jvkblfLKn3cOuyfCUPRzwO7w8HCzuYN0tASYjsNdUcVyyPinoY0o3dHY7W1QAWNNwyy1al7cvC9utUQIG+S2pWd5V1NMyYB2NkVUW4YWTlZi/funevXms8Ntc7seGypLDhobF6bCxKJitEhJ+t6juFkJDvAssJELDvG6vYvzhv2K8o2kkZYa4VpQKQmJCw0wDWaXgR2IaPKpYJvG81B5z/JkZZi2VC7D6PMOacvY5PIKwnl9kTjMIeBOiqVSJPw2YJ3HMwlD8nT3CFGjmrksXJfiQLlCVYTuAW+4KalB5wGAPyKSEbKxlPRGfpNjA2p1GMqwy4i70BtQSzYmwsQa2RDhalFNuzta1L+tmzlAezyNKL5XtlGWDTZHUHqBIr7EkBO9h5LODiw/Fgu02hACABT6gxolTy5TMezwpgJLk7ss0qtTVS4260uu7teK6tWGE54JYXyJ2rmrmNdJifAwyJxIBGsSInmRglB8FVNKxccivrF464ObSqY/2lAsQVpAczj/1GdwLOm9E+fLmxqw3BarBbW+vb2OJstgQ2IC4OHFw0iGkyxHhHwrADAJosyUO3eRGgxr7p7wf7lBl7GBQU2CbITgDGu9ukxAEApfvWcicoOQsSgHpztneAV+YotjW2I9UwiJkXzQSRYeOAR2ZoD1VvDzUhUOqEWlnEVm6WhhmAuJjNnFuwQTmLaAZipYQiJbCewDrLbOYcpKGBdQbnDaoRGjtBaqu0FHtYAYvyjmXNAww58KwmLcoa+Z0uIYghtj6xzkHet6wvBBryltQSFLBLExP1Dj83BGerUPRMpX4X71YMVRqC1UlWQtjQEOAnkxqAPexQuAOmhTMUBbT33pjvRstKljfnq2LYvHMJuxJ/VuxmaATySjjaCKECfESlwxkXBWreLlGZep/MwyDG/9Ub7axRhU3ifS/rD05JV8XQKJESSSPkzywrAOjMApl9L9Kal4cqKgH3j3YGLUvaw9zYW3gXwPxq8qm5BFBMc4PGhTdnsuU9AT7SzORuxd7VwBzlCWRxkNuEXJ07Se92VrwLuUHAvuXuDKt7jMT45u5Ds5SzjueBVIxdhVRO7IQBHsdugQD4K4KAWOw0YD2QD39tRb3SOIWQwFrBpmTqLFWeW2StFFbgpp0a5m6WDJjNWcVdizEkf6G2DHuiurdT16oBhpeTfGjn0fbbUqCzLARoHCSZbHmYGwQ5KaAUdjr7ujr1kzdSI1eJDVVkaYZXPDXHZFMbyU98GGo10jbPV5qvD2+PWguwjPFs7SBRcBcbGjXapbbCZ7rGsoGGFe+RM8efCwYr9/F1Bhv12p692Nib1zfWnnobW/el5l2dqVXiRvkJm9Vzbyhy/oejVUNteV6qQfDV539p283GOppC2WxjdZAV2IcfvLTH48EO57NUOg9vD1asWQ+9mnxRXlozzXa+q+zjr3+oubnOS3t4d2f/0+/89gWfuZT6lxF4D0fgsnDfw5d2eeTLCDyNwK//p9+d0zRSHAJeZshQI5gzgGNTKGARL8AsDOwkmSfBJzA0uaSRjMzl24tpOs8CZrlUkGJd42fqYAYJvM3gCekqMGGGpJH8r3RBJ6RARFMHzLhskO4udp9SXEOXa8GqxLOpITwgFxgwhxUVlAAaByBGD+VQwvIoIFCsKn4HVFuAXdgOfLclfIICiguqh1q556O8YhU25MnhusTR5VbsNlg0bEyzOuwlPeLnE6RMDom6bywXWoWNIPHhUitkU8WA38/xtQUQQW7tqTQKmuYzlT8A2OvjTVgCnEZGahBrAQAUlo+HEgMYyPI/MjsDEncwfSML5JVJ0Uo1CxMXYJWK3mX0XNjkdYnlgwKWPIRG0mK9TmfpKKoEywMNoScKw2amQJGdAtgZ6dSAOvg9iSUAyJZZiHRPMlNAHy69XqSKGSEmKIFagd3PrUUA5gHBD6ku9xTNFFW7/drKTW5v3r0RmKEiTFg/BQtSQvfrjGHZMQkFTDLcsBC8QAX0eArW6trOVkXpgHnkhQkAneTvMKRhRcaEnSG7cuAPb0jme75aC+xTyASlFwUflgawSMUQIrGWcDHA8dTiJFNBAjQCu3bge3JjF4vDAVQBNJKaMgdJd07kpcoY1nUn+TZgswKAsLAgEVtVJUUQtgueeA+LlAITeWS/+CO7Ut/DJij6GRPWigZ2CbgQAIQMMQ4k6QXI3mSZrZHdLyFjgBvndrKHqrOeIgv5HSK2IbCuqjVe8hmUtJL14oxPwVcwdGGyUQiOZwEpSmqSX6E6HQqv4vu5NUVsu1Vm+31hZQn8gx/arCaLpK6wb2kw1BS0sJMABmCgub9dluY2Yb0giwXWNnJatx1RAUy5Kg9Qmikw3CmaKbRz+T578HSgsJPH472KLsI5Hs6NJQjsYR2BlELqUZHf27kijKa3chVZmdOkIOgkE/mH9QGYIIAzhrEKKEpQE98N9jWM5NqGZrB1TkEJiw+vP4BkGN3OumRtkspTU0zCWgU4ojEgBnwnxi3gRDQNHrI3B1ajAIhyS7NYctHHx8rTqeXOAgAYCVgEdKPQxGOXdVK3lZ2b3pojwVqBbXZrW293tsqR08Jo4+RwxiAs2S+/vLFyC7s8t9u3B8vLUr6nabqyH/74C1utCstyZ9XwnMgcYfAzFjDbgDFgJQpYhY0F+1+J5UhNHcyAacs+BFtSASnRYv3Q4S+IvQxelEjxa2sbno93RBeMgwfAU1Wv2LEKJWdMZ5eNy/aGub6w6ZyN6xJqimN5OqaB1n59bsSUwvNZdhGydMTipheYAKb3V1aPT/Mc0II/u3hILwcxK5E1prDDcVZjTE0bJaUjffbk8wx/UjzCCXNZeco6bMqBqS31ggco6TyA9UZq+YQ/K2cnLFi+QujhSEugIGuW5uGxPuvPYVfylLrOHsQ7qNmHeDZA98TsalUowZ65CnOYhkK5SqQSYLXjwwswLlxTdwRfI6sUEJRnRHbrxjVVBcMaBphamp4KP/Gssf3sL/yi/fEf/Gtr20bzgXA4Sfpppo61Pb9a2/VurXOirVo1KNgX+U5srdhxYEvE+5L/tvx3fD3RNCti2MA0H/hY2KWDAGACktgn+O7ap8JW5ziNKYU1LizxzXplm81aQTewgXn/WDU0KBVgDMKirRtZdqDGQTHChGu72e6PjR2rTnvIap3bapXJckMhiwqjG3VHwVOZexhgTpKEtkphELLpxIb7ETxHZPUKiuNRdTZgAMKadoUJDGuARhpaALFyzdXyB9QFVHNWpQBHGjZT7s1ymM2cSDBMAZLVQHR5NmAXrP5egXu1mjpc72CP06BBtk4jnTtiEYdiB6LlIDCOvm7d1VbkheTNnLnsS30HODgr8KjYZJbLM5gxY88HQCOwCKWB7138WQDCKfEwUXqFAN+yGVJ4lb8/1E0SvKCs8S17uRN5UwzGoa4ivHOY8AId+b80zTnLnE2qqD/5SPnGofNd68dtoAQqE4ak//g6zGB8KgzSQ6X02dg4cO8LADLdXznj7sSdiPuq3gHs7tSGhHskjGfGL1emgK6P/M4lM4B1pvA03m/Au4HdadpH4wFzo9B6NZCxGqBJn/jZjE8v92Vhhd6c527AJyQwaQcaPpH8x5GqywqIO6r2zt4ieSObNeyf8qvGEmS2MMZLlusmzxwowJN9je2Ke/KpOon9OtX8OWxPeguy2a6uaOxgx8GYwOp15UbbdFLS0BChkQgozfsH8JyzSNkCAIpxjcprtjmhqd2ooUdTAxDYysh2Vzu7v3mwsCW4LJF6ohqwoHGFG5ZEEte0k3V4qdJ8R5WilK1ATX/UJkZzPYtts9nYB1fP7Hh+0Dw9H2oFS81Gs3Bt/cR97GTrVWbPn31oVYPv9J3trrfO8J5yq0ez+5uvbLMuLMxTMdT76mzTENrzF8/s7uFO+9h2s7WbV7fa977+tQ/s7etbC5Jcygw4L9v91h4e720LUWbs7B//zj+/4DOXUv8yAu/hCFwW7nv40i6PfBmBvwJW/6M5J41bIVGhbZCccbFZQjiUYAxDgCAjFXW9WCjyxArwCHQGGN1e2Dz8b5LeFbKBtaqYoxT5sRdbJITSdc5CsSp0qZ1gF7rnIgnS+KsBwuCZqdRamAR4ICo7BXkkv4d/nlqcEvDUW9ggl/LPJkQDYCHFKgBAgiIMxgwXR1KguZjiN8UlXEnusIFgR9GxxuPVU4k9V4Ri0mXhujSLPUvxzT3Z2bcwCgD5KDSUTA9QJQN/fj9CtkCyTaSYGAAA6gAe0qkXKC0bAb7b0qlfEu+zILJokWOJWaXLMIAzUlG+TyTGAJdiwFK+VwZgHXHRhfEF2w5wBh8v/MQo3PEapPTFU47LMQWTy/25zBImxrNzQRYGDFMC8IvYD+TLABoCVicxcAS3UuhpznB5jiwjkCeanHWJv54RmgMjD8iR+UTCCP6BFHsAYXwXee7bAQ80rBgomy9TAAAgAElEQVQGZzSL9cU4ZJkV60L+XOf6aA0Mtuog8FgprgLrPVAEL0GJ9wFKRbdm7DydGXBTAQ9c6m1W+AYFVE0hDIhB0IvCR/B9o54LrFGCMyA26CuyS/wO8VNLjSwJbwBw8XYZId5t8q5cQGcxY1QoA157EAbyfcmSgfTk3+kejbxMCkfWFxd4vNvarhewMTWD5Vmqsad4jmIPXJj7RPJ+mG8EQ6juq1waPAB4PTnDweCAgYItQgAL0v1rGRPmLspA2LsFoKoCxAjFwpKBUDUvmOt2sMdTY+dOcVtip+UEv1Fg05hQ8e6BWDyPp+w6eAdYqs+HOYzsWCFpuVgcc9Doz/A91ViRRDmyVZbaBx9sbLMhRG+wdmosnJASx5Yn7t04tMiJ3Z5BjZ2uc4uMEr9V+H7IFWE6VWKpgOkjsQRw5DsIo1AgnVahCj2AJjEZBc6n9tic9MwxgGYLmARjbmHYzbDWCr1/MVY7B1ZhaVF1wiAlaZ1AjKJMrVitnHUaAkB1spuAKS5lNnMUjzSFO3lyOxsVTZrT6SwZd56nLGJrmesAbJrfgNSsbwfdYBYpyEXBPLNV7DPNaPki66wrly+rfQReIbZjovVwqs52fDh7MBGSdFiOltoHz/e2v9rKrqFvK8lTYUSRxAzAU50bO52OdvVyZ3FcKrgIwJb5CEPz7fFg681KTKKubgTkSiGgwBTODrcyYL6zvytkB+BCPsCq0rXGYR2KZTh1YhlyOrFvc5xA3WqnwZJiJVZjW9dLgU8Qk8+RgMaRPH/dlUZWEPSHFKzjQSfMDXkvyiqDwtotErRzEk9NKBENkwwgAtsCAE7fA3a7rdbFqarFWMemBgYn7E8+VgCqmJmLJ+sSzsJRBzjB0dsGZg3NvYF0ds4P9+pVYBTzk8M1BpjhPHF2JmuLOSVvURiU/GcKLA9iW+WJAJNGc362Emk+a589iiaIgERCkQAAPUSHxHSC5gDY1MzhLMWyIg7s+W6t+YaygjEBRGTvE3NXamB8Ur25w5gANgGscoYAbhJKNBI2BDDUs0fRvHPVA/sxIOGhHew/+O5/Yv/v//1/2fH0qOEdkEoAQuUwHmlsBFZgEwODjZApnjnlnMZeAy/z3g51rcYg+xgMXc5KgiMT/BORKSecq4Cp+FTzDA7gycuUsEzAwaCxhIYLewnnXoTHbWqb9VYMuac7D0gy89rP60jr+PGWZ+91zonxSdN5NDscazXNyoLAOHVGdR8QyAnAj58pfsBqLDJxGKfOnl/v7Gq9UTOW0EX2NhqsAF4Na9IAMlda/xp+GNAdDEPUCOxxnA2+Lh3k9zsaNk3OVhyMFi6gpQLm+N0LA1rsfgBowvS4xxBIxYUj6NUUEksSL1IAxaxwP2jC5fJcdz0xKqUU4CrGncktJ5gnNKb4PFjQAGk0UrZbgFe/90hrwj4nFij3HYh/MHiZT8xr7m8AZInGQFxT9lnuTOwbCYob954Vi1obAOODlYqD/7JNADhmPck7t/EGMHvEkxLF5SB+J5QHPUFwpnfNNiUGLHcsWLm539dG7HOaxapAjU23S2DHY+Ly52l0SO0j+Rbhq/5OwwIkFp9fQMrU7adgvtIHXGwuuLtg0aCAMgxaBE6HalxFhGxGsdX4x8azrSPUQJkNZBHIEoeF6vfJFcAtqrMZEJM7b6YzKE7cyoJzrKfhRRAWafc08LGHkArNtTg99gvR4AqAgQDbyVr+njnVB1Z1rdUggewLjdnc+r6bFDQeRwtyno/zlEZHoPO9qzufy9x32MHU7GCPAijGlodQw8LybGN3t/e23a7tWJ3tfD65NzTWDgCpsMVpdADO0mwicHXREKHsoOnE9+dcY33p2GGfU+5EaBF+9+x5UWxpkSkUMFkXbr+1MNO7prVuqsxg+w80eCN7ti9tt1nZX/7oS1tvQ8vXhQVTbvMZX3K8Y2vLyQRAFcJzBn7vLPLS7u7uLEtjK4tc7Pa6Otqz6729ubnXHZ9THIVQFOd2OlVW5rmYv//9P/pHF3zmUupfRuA9HIHLwn0PX9rlkS8j8BNg9T//D+dZ6fYe1oOXlwF6ApLis4lv5dypsG2UuA0YA2OBYrczKQy5jiInFtsH4M2L0KnHI5DkcdilqcJGKHQzvNsy5GCT2Bh4lmYFEmwuMISPOFgLgJly9YOdSeHH/x4aG3AaICCqKMWCpCAd61oMQ5iFsDBnAqgGmEYAmjD3YBUiIap1IRsGCkLCXWB1eHiOnC9VdHM5DqyVdSxMJy7HAHUuS4PtiUXBiL8RTD28Srk8LswPmJ9cprmkA44B7kJ45S/usOq4y4zWWXYwgQADlCLNuAnU5Boa24ofipGsUgvha+l+fly8KEBzxgmvQMA2GKX87sWDFKngnLo3a9BTjLs6O8UnDJxHoT9wYJ3Rp3or8efB65XLvIKN+NZBoPGlgsBjSqnCfH6ayp+MomboGoVpIMkGRw10J08sHhLJtCR5p2bgTw+d1QCxAFcU60vaeAV4NQRiSyBzS5SmntgcA0jBfgstx1IgnK0BYD3XDsZJAe7BEYQNzE0npgyAapwn1vReAMhLUlpT0tM9MRsPRQpaCgiAugLGtpJ38UYN5SXKekgV/iFTAPf4xBqBvC7VxA4OKaxBgQueDk7hJW83CiPeK2CimgR4y7othBBsmhEwlGhMAKi0nfy9ooQEZvd2BRBCchr+/+y9WY9leXbdt8483BsRGZmVVaxusrtBiiYEmYbEJ48cRJimJRiQ+GQYkPlgyLC/h579DQQIBCyBkknLsiX5wX4xQOnFDxZk05JgsptssruqcoqIO5z5HOO39kl+hwSCjQS7uiIjbpzzH/Zeew0l1hTImYMpTfMDOwmmB367w7jqch0M1iXVzmjYJbYpnpE069hcwGj0x4wUbgYoL+6O9upiMQB6w24ijIq9PXWzrsOoywBbDEZQgCAG+gDkaUxhrhNYhd8fTacTrIJdbaBCk30aGdAsC8nlOzM0ufgzwLSB4UWDwx6o00zf+uJOLwi8gCG5AVRtqrJMxwaP59wAHMAqzeMGQg/bCY+1JrMFhY1EmGNMF59fnA1uEHmvuycsnxDWZDDmw5sWYN/+jFnqwArWOEA/TKFxvsbwCesPQP+GxOtFTw9nB1LA3ju0SCs/MolgSTLoYLsUaqrKa9FyUNtM8CzjOZqdaa9hgGLeBKzIWd989daACoBOUgFGMOwoHSZi/1yHtwGMBVUwAGKCakhsz9xk4yV6qI6ahnj/vJOu6/2+D01tphk2HXhkG13guTHoyCrdtVUEwnG+GYBZdR16fXj/IcCMedbtbWnLD6W1WcwwRqdh0XWYdVlW3d/fqevOBlYj9GRRNgE4GankFFF37bVMACwROGb8AxzUjS6NdDwXvsHA4GEf6GExws8DbASoe3F3sCwTsCVcAPGwhcLO4CLAkYLwRJ+pnP0M93jLfDWrpnB4HkuYO4jPy58pgWXM+Qcr3reS704z1oLzp4LQIgYweDTDyitrnS/4LQ86HCvbVyDbNhCJdYc/Y/h9mvWVBrCK3QsIEue8gceqsBd6sgzBXONst+8j7ylAcphYnGNIvLnM8CdHom+WmWXKBO1tvofZO4BhBnTwqW6CqcfZxBlTpY3XIx6/7NlhZLhT6P724Lvbwzx8bTm7gFW4Q8yEJnAs9gfAWmyj8J9mwJmUgIsoFwDU8GIncIjTEBAfmfOmx27Uv/Xz/47evf2Rvn7zlaYZEDbCF2+PYc3DXmJ0yRnugVgJqBygF+cv7HFsDFDAOBgMAML/flbhAe6mqoUpyr3HEiRgkqoDhQJ2K6VrBYeYoUVASQBrntkGw7U0EsydhL6s9uPGKgYGOYxEs5qvyLEBIhmrxsCQr7XdT4aMBWk+d0qoZhhG9/0cCef8PD/j0mxgAmu+/NbnOlSV2ZWcAQCFhK3xuh8vJ9+N2RzhZXhXmiiIh7nPB+oe1hhnQ4DU9rD1Guce90WgzaGRH0M9qRWCMQvQRe0HCMo5keCnCuMxyXwXOzQQAJuguoS6r9D9ixuv/6/fPEjLNcBBJ8QDLO9nMJJ/6hpWCPOJLdHFqoJJdYOqadP7xyeDatRxh7rR8eZor3osjmCUMihmrzPMZiAKczPWXAyO2ZtmG+7nl5nIFgnFgJJnzzNw/NZuMTAzyOMec7ia4+J3di8gXAScxeWJnJ2aI9QZDk+DIcpxw0/meS+oOgbXitTbtqcw2L7p0DbxOWwXsHuWmoFKvcDHZEDHMyWwKSyp2LvscZ4Re3peICUQDMoAkYObMif81lGjeeCU4d8JK71W1gQ7FlsKBtTYn7RracC0n7kTsM+o7Mda4xfPsH5gv4bfLFYl3OeuZylQeW/MNe3HQPAfVkfB5N+o0wko7EZ9OD0paUsNDPYJtpzY77OOh1rj9az2eKO7453r4etIvb9o830UQ2wAa3PdPQCR6jVTvWxqDqXy403YwlCfbJs+PLxxLV4Xjf8O/+7Y1joPjxqwuZpKZQwwuIcYfhaZ+mUwyIlfOD83GeBZZ9pqQNZZrYH+OMc4eFsY62mtYSTAlZ+BLRjBbaHYqotKL461bo+N+g4bK8K6aq1T7XBdBlAEKL588UKPD6g8Ki3FprkuVG2V3n/zzoGBDNNtWYtFTF6oGzedTp1DZ/MShi0Acm11HfYaf/vv/Z1nfOa51X9+Ap/gE3jeuJ/gS3v+yM9P4OMT+Ov/6X+8XbfOBaET62HgEOgxSgV+eTBV09F+fhSmSN2zJZom0uvtA+bAF8RGcqMLCGpT/YGGfzII6SCWEcBzU2M5JmDgItI87ZVo71C6ZaSvAH40MZNyigZYeHxvErvxCIPaOElV01hijqSGlEwaCeBJgFmKWAJ/0j19nqYzevOrCzKKGYCNCAxiqI33asi0kOz5a5lo/1moA8FdwWoqARz57JR+gDrp6sI/UmxhyqZqKLpJ3TbThAZu10XS8LhCDKYcjC5+X1KhXaPjM2a2bGFAtLXlwkfZJJP93SoAWWCaWWLnZGaYKCuFOnZZNGm5BgDpInEIGOmtzPot9bbnHVYFgDm52W0VzRisizT1pDwk3sHssBwf9oU/YKIrDbSDmII5BqPHibpjbzYVjCfAbIiyZUZhTvAQRTiNZVgg2DqC5wgzFC8/CvJp1ePUm30EqGxmCiC3gzsAU4JZTKPVEG4E02pZde17XYbBoD1dB0E7sLBhVKc00UWqE0ASLMOiiuCWxXm5wfq1tHwPu3CThNw/1LBWqE8ED/HKaIIiBAV5IE0y6xEgw1J3+nUDTtYZBrsYhsTcmz0Hk9lOZACv7AmaLcB5JziDhdFoBGA5I30bohHv+95MLIBTwt7MhIHpg+zYACgEF0DuVHVZuMCmyPdHN4OFhpXnTrjOqoUwHt7X7ktbHYJF+fThg17d3+rYxDBgQwpnzznYzAxKNrNc8RYm0RfWJiCHfS3Zzw5/gRQ1G2S1qwLs5RUAFeCYHYNvIwwgADxeVzCNKiddJx6YdAZCAog5lJVev2h1ezioaJDb9rZ/wK6A5gf5IsAQ5xep3gOS0KFTi59hy94hLKyM9OvpGmcLXw/LEIqb5cdhaQBwG+zuAkK1U50dCFWkOpsSiOeladyW1PKiBxq1m0M0//Oox/ePenjzoJf3t0pL2IARDpcLLzuGV2CnsG1JjieMD7bw1YAP8nkGDQ7y4jhiHxR4YsazoZGG8Wc/Z77Gw6HKwUIPl0e9uKnUAvQjI+V8IcyMphp2+FI66IrGrKmOStS4eaZZfv/wLiw0aPRhGSN/N/s12MXs76xs/LxZh0lWuRG+Xjq9ezxrGnuVeeXk9tefN8rrWt3APKr2UKC/EgKy6HQedLw9eB9NPb5/q/1VWxLXYbWWhCtNuj7BMmWP4u3I+ua3AHQMkMmMPoBGrgsrxz2t8Xt0IIqZlJlBJBLJYcAB+sLVM0ph64cAbO1zyp3G70yfzIAHwGBJVS0MqmS7AJ+dDpxaNWHrYrk279OL2OvGbGyH2zGQjBBGx8xwxjmoLiwvCDXjTIJN2QJcbJkZhbAeDZnADrUE3Ha73luNh2lh32J59LrYz3blXMxgY28aOBN2ewxsb+yiCZCGJQDnBiw/BgoIg221wZ1GSBRnUWHJctUGcxL7BfaYZc0wCznDWPozQXSZrSo6n+HhGH5AvorFiYMhWUtVsOpgsppdyBkRNgVm53Hm8VYNPhTquEcdc4X1Nx66ub75cNG/+0u/pG+++aH+6E9+oI5zy3tSOhy498xrt8x/G0fXFNwLMOMta7eV0eB9wxlALeMges4pBizcf3miquEZBuBcN4QZcq+FXQTAr+XZQ5wRhsn4Hgwsq4O/5nK9qJ9HPz/OX4BFgDzAR84ygEgHQLK3bKmz+5X6Hgmvb0B5mIvI6c+E6RBoBYg1AYLjQ5rr85d3Km4AgQG+475g7Anzs8Neh7WMQoXnyFpzItnOzuQ+8gAPwIu/xaSXGsRUbQNWZm4DICElZ72x73cVCAMQhhs8UwZLrN0R9ZIl8ahXsFriWy6hdKgqs/Vh+33ve9+xR+cPf/RO84CfPuGfgLjBPjRQyHCVJ+N/cHyWejZfMqmsYE1jrwDsaDNRs2K5521ZxUaB9Wd/XOwmqAsT9Qsey5bzOEwRZU+W1B72se58BnjY5ws06j+/8ggwNDCNyy/e9lY0sH45cMJjlTAkuyqYwL6pT/CmDcZqymdnHeJ7i++yv549TN0WA3/uIAeJ5gQ1hodswKzYGjBUsjGNSQv8G/xqHTjmdYPVk5PEMKXa10KhaQKcx64gLB6wt6HGjLDJ2V8H8xWLKpjdkCjWhOEB9yD2AxEeZ4IB9jGuzQO8N5iL0gPwdhx17S5hb8WZBpvbWYF4eIcNA8+ds9VwfVLaPmKcOvVYW+ALOg224QGobOvW7Ew7m2yEd0XY2Gm4+j0gJrG9E1YQ/B7B9fX5P1wnD1nbOtfhcPDdRB2hstKpe/RApcpb5bpqG1N7/JNDcLbXM4Dv5DuW85yISIbVddbqcbwqGSeVAMIM4cy4T5VVmbKmcB3FWKeqG+XpwVY+fKUzKGyVTo3JGqBWKfQz3/ue3rz9Rk8PP9arV1+o61O1hMsOg/fS8XCnHkJAlWjIRyXY5oylrm+frNDKjnkEbll1VijJG10eO7/niXpNsF1Lr7HuOul3/sn/9IzPPLf6z0/gE3wCzxv3E3xpzx/5+Ql8fAJ/5a/92jbNT8qmTIfiRnNOcAy1GiBdbpknU22ARDdmBtIAVWiYaFKiuQtZFTIv2H+l1jnTQJIwBSrZpAnp526lVG2Z7mZ8PVN1lshHs+xEVCSDSR2sQH9/vK+QmC8uZJDrAxJZulpUZvC4iLNH2qpuHhy2QWOJtxukK0vmKAwprtdOK5IqF7mOdDKzNMVOAADJTQ9sUQKY0ghEMnsTIJLCmyYNwCEM90fYJQS+7ExXCmX8aI+Wvme60LDQtI+R1HkFHHMgC2wQPPQoVGGiILUKGbBl7Xk0KqRcA6ZRSFNpI/mmFzKWgIzRwC+NEM+Z8C967/CyXAB0nTgdEieXxgYIozEDWKLh5HcFOrCQy7Jdi6CjxEeulfttaF1h5QFC4jsVTFmHiNHK8XxmAJ01imIAPeRS9UF5gcRy0jSFTx+FPj8R+ReMY6fb84jHVU/IxLY+kmDH8CGE4dkkgODSyO9UmzukvKrVNG343F4uGvjDw4PduifZwwKBTXTqAasiFCs82zZ/n7IpVZohjDyRxi1YELA7+mFyY4AdBaE/sAsB6inswd+cgQS7FtaO0435uwAWQNAh6Qdsg53mwJg0VwrViTW9hvQeyigsb+dlmQ0ezfQ8wc6MtGPALoYMbswAs/mAyNb4epjTYv8NlvGz7rHTIDAFP2TYo07Jhg01DzqTTr0WltcBbpQHQo0qHY8v1J0ByGDbANL3tvYwg8a+rMFGTSrYxrn6HjCo14RXKim2rNOtdcoxewHJamM5LUywYLMg2wRUWQEHZ/4/TfVoPzYsLGioL5dJ5+s1fJLxei0yvX7xUjc3dTSCWarhhOXGqrJO/WfqkNHVwORaYLB6yDA4XRifXoYTtg/hsfGgCZKB5U3Tw9pDsjdMEawBw5pwDfYlEnia3TrTZZmVDYBKUrddzVypq6OeHi+6v73T7fGgx/5JP/76x9qGWXfHW0s6kQTTbZcJzVf4/JVNvQfxcfax3wfvmZTGeanNwiJ8CF87cC54UTTXnMcEwrCvk5z1AWAY/oOAEn131vV8MqhnyT1eeSgIugA4aHE5tpEMMmQgMXoeO61LZ2kzUknO2xwmmhnGnMu5/QEJo6lq3kEdHqDXq4YO/8rw6wU84tkdm9wDqTMedQ5bSfwcGTz1BHCwL0my7zv7+y2AgsaUwvuZRvvh8eKhF2cL5z7rKeT54JHsAcYbwbwD0AF4hBnK/sXSA+ZZbul9yP2ReAJCcPbgq2l27C4FdkAcMy8b9vHvYQ8SuocaIRiK/L4GytYxhk5mqOKjSJhbDFHMaEvYL7DRQs7NcuWe4J95DrZVhcHFZwcUhjmK3YnDaAiTy2x1soyDwyRhh146AsAAxWcIvSqxfUDCy6BixnpjH1QMmXDHwYPcroY8A9Y2Q06uO1+wMPILjRmesIAh3NORMG+/bpyDCSdjIMY5gHemz0/eweB/Z3agwcbMlg0MktqaIRcM6EmXgYCzxlYIgG9Tz70CGBrPx/8doLfIHITHHcc7JpRqsB8mXpN4BGf6/o8e9Rv/xW/qX/6Lf6Zvvv6xOgZDvvtnHQ617xXUIZxtfB8DOMh1HTrEms00jmHFEI5CgMsMDxjeMgjCjgPVTWpWsQN7CtifiUoH6IS/uIEp8DxL+PlGi2qfPc0eoLM5EdxhTyTbu06I8xxvVQCZMm3MlEVizY422FKFnDkbc3sowiy/Dlc9XAiBAwCNQLJxns2q/clvfVvVoVbXXTWeB83svy2sexgKtG1lwBcLlsJadpiWe1RTGmCUw5r2kDbAxLCfYfBKNiHDHYZeADVYtxSxvrx2F41MeyxPDxY+9jH4muKpabm1n1XUJexHhgO2NZlns8qrmxvXPjMDLMAz9l6eh188gD3nAHdsxXMaPczz3kFVkMHGZJ3OVhQRSGR2qtmD1CawgM0d9/lwup61TNRZra0Migz/3U1Vc2tvYAIxg40Ptsr9O0U9yKCOAT01JfddnqltElUMZD0gxo8WADLVxJfY8gmAt9B5Onuf2ivYg9lNW28+sFRSm3mE78Gsz2OrMiI8i2E053qWN0q3xr+bbQiohLkrPcwP1RIhbAyglgFWM+QDLokIWkTpAFAPy9pyfTyD2dt543PUn3/EKxWgPZi9WGD45+1n1YpFyz5Ys0mH2cycKtSeNqLV1F11mjqHkfGTOWdcHzHstjULa2Ty+66XysGOhFxel1mdRocBsja4D1hzbVmrampPTdg/LaFp66oT4bfbrJzzb0sdXDc4FHVTPlGTc6yBQAOAF7opblRikcIwiDOIungHsdX1Ufeo0KG50+VMsGjvEFcRuudAsMhoGLfwLGYNoAICMt1W7nHOrlLt3VGnDx90S3hlnavebpUAZOeTns4XD6tUllqoJftOn//Ea7VtrQ51B+Gd5VHvz6Ne3B/11Vc/1M/93M/qw5t34bvPE8Q7ts709k/f60Vyq46mjBdRjmrzVeU66bPPXuvt27P90j3EXGaruRiusP3/we/8/Wd85rnVf34Cn+ATeN64n+BLe/7Iz0/g4xP4dawAtk4VvoVqtaSDWVZIa6OppIk3RhgsUJiOiIvQnW2rgT1koMi8LXfzN7YLqZt42ErLMmjOCCkBYKGBSx1OlFPQw76wEtpz+igSEwC83mAMkroRYBVG2QRZgSIeYA82Gj9nZzvAQiCVe+rt1emUW5tQwbCAZRKBAEsyGYChCaC35bMy+DebwUmxEUpAQ/XR/3IPSDYIagaIffko3lYXMxPPAvCBxpmGtAw2p4FeJFxI9XhcM6AM4AyJ5sHSpNGex0iwNRsL+RQggsvTTU0BQEl5DXMQMJb2Fxpn2Ag4Y57nTgAM7NaAhl0IU1TSxIdfagQTmIXpRj585mCuwG5Z1yE+IAwl+27C3I1nAkMOwAA/NUAch/bw7AHRHeoUTCk/TWp8gwwRtkIwFv6Z64CMlKQNAqwASaEu0dOFZNHPZFl1Pg1andYC1gv4RngQDXRiqRogP+AI0k8Ax6YJ4Jb1QXK0w7cA1v3jNz31VzPB8KICKISdWvMZeA7IOQFpAU7wznSIWm6mJWyj8+mqsqgj2AH/TgdoAGBEejfgGoFA5vnAfK2QhcJUIsAmZIMMGmgwmjrCU/hgflZ7cAxfgx+hE+FJ1LWRIOAA7wimSdBmARzorOL74uNAQxNreoXGphGrRIMnMEpglBpQYL0C9kIAXieHqhAmRtBUVWdqjjBDaIjLnXlHjzxqIRjI2wdQIYLY+IzlAQYtvmiwhUcEnfrJ73xL3//hH6nMCSspHDKDTLBFzgbrx0MMJMmJbqBUpqmufWJ2O8+BUJMshWWT6Omp17nr/NxgnpHQ/tnNvb54dWeWKHv+qR8czFQjVT6UZnwgtzObCjDIslKkjbDPwK6DebblRUhV/XPZvzTJiUOuAFZPyymC2tLdlgSZH77S9ixeHBCB3HjQ1QSnPKkMiB+ag4MnvvrwRn/w/e/ri1evHMriBt2sXViypeWXdU0gWrw7h/dkIacEWDWrv8/MqAE9oOnljHBLi42AsKUAWF2UV6t6WLewh7sxfEORK9MYYiUB0LUwJCssv/QqLVvNTsdOdT6dPLDipAHMN2MWqw/v4QASjWCE3WSsVzwK89JsqAuSY0uZ2Z+5zudR/akzq65b8MLNNDn0BZAxmJGn85P3esZZxQ9acl1Zv7sfLIFGsFOxjLEVM4nKZq2GJyOr2aw4ABF7VkaSM+/w0LYGzZGnGyO1Z+cudDaLMsAhy8Dt6wyTFER40hAAACAASURBVOAYmn7cCQZAfGZyHu4eq7s/I6OCBN9ohosGDdiOYWPicEL+89E+hLWSJqqYYnFu2/8xQrEANNjKnGH8jjxbM73sl8rpHcAM4y6GWYCU3n/TGIM4BikMJIBc8PTbz64EYHUf+tQM15wmv9ivr4CVZqId6ynVUkTITk6M/c4K5kMweGJYWVV4TBMgSBI96fAw3WBDhbLEJDkH7zHAlO2D+Mz9ggfzYsARKTRDnes1pOgwCYOlirweCbINOsIblDHMuukK1oU3J2DVmOoPf/he//lv/lf6P/73/9XgxAmWswOgVr2+u/W+hq252aGG0CjeERYbYYEBYxPQf+oZAgO5BQjPZwcIw8oHYJVl3lQBkibZaMCTAZwHYTuAz6KCNQlg4TWSYSFwDPXDOmnA53nZ/Mx5VrFMY0Bp6GnlfuBzYfES9hFlE8NCGLqs9W4b9PB01hXAeldE8D04S5u2MgMfQBNPTELDDOQQaFaHRQchpNw/DKS40w12WmoRNYtBVNaf1RUhg7c/6F7r8FYNjLIWzGSNlCeYi9QSln7PDKyxegpglS+AKRpWOHHOs2b8nHcPXp8r1EOApOxb1PioW7i+OE94X7DvuWK4qJD0T4OtpPAOBQBk6ON5CFJwYV8yeLgQnsIRKuYwJOpE/tgGYdHT6aq7F/fOAuD3sq2JvfpjiI6cn3fK+gpLn9zWPzG0wa+dQLbNrOjcae7cpwwnQ+bOXnQY4sz6wMc2zm7XiWaHAqQSqFnZTgcAc2HTFNy5hYPcYIkmE+nxqYfF1KQOYMIEZhrDGsNe2VG72dWYAQ9hZYB/rOiawRJKAJ7dbskRQn2zmtEAMaha507pONjeZ3UtFjYHgJ4e/mSEisFEDnY3IyxY2Pio+2cDQhMgR2AVA3aDxGEJ5NkoA0Ff64RUEi7I+ik0nUcN3aTr2mnOZw2XLliXWeb7H6/SvCo14v/Omkbhta1m4U9Dr5p3QQijFiumOMvapFGyZFoZGmRhawO72z7xTWlvcAZ0DF6XcYyhtodO0ovjvc6PV6touBNiR2KtEWGxsKMBmG0BYnUPGQAxmKAmrJvGA1D2Buu6yFCBcB9i9zLaDz2rayVYa42z7l/cejiIbdVNW3vQ+Pbdo16/pK4ZdfvyXl+/feP7kboFv1gA49Pjk45ppcE1da4P45PuGhRZq9r2qBVSxjjrii0LKj7ew7KoKVv97d999lh97vSfn8Cn+ASegdVP8a09f+bnJ7A/gV//tV+Cu6g6qVTZuJ4iJQIIzC+xjxayUDrd1IUvoBwyF4rXmkLVvoRIKIOhBrCHz5PTX2G90fBqsvdSNSHLKbXUNDWZjsjxkaBavo/vpWPdnW7t6W0KsEp5GICZ/ZNge+AH6JAs2FKL8gE+Vqpesy4UQZjM76xau2zB2Osv6mCbwg7je1DhU1Tuac5NGV6hNAUwelaktPwMwIcU1VQE8bhw3IswCnn+g5+r2106JRg5VsWFFQI+p5bRwybAt4zfH/9WijmnrwSg66Rb/Kv25Cyn/RYAsxCYKNwB+Eo1MB1onooACGFqAEBRkpt1SnXM7xVUsAhKQV4JsyIj/ACvQZjFq1lyBUxiUDSYmYR+7PC4AyJgZgEu4N0IWyLFkzAkgUi7AM0tb4YlZPloSB1hbcJ4g/lg0wRAVYvNnLNucJimD0ATzNcSYwCTjo8eErShi/RgOh4k38ERs+7bXov42QX0G+syAnyCJUOzxdq4Tr29rmDoRfrJphoA2qFEsBwArpBvRjiavcpgNg6AwRTruW0wKP5heMGwYY0tM8wBwl1gOrAukBKHpx8S/r6D4RWyVN4VoCvAopndsIfx98OvkyZwZ7DBXIRxUqYHVQXMy1hb7Ddj6aw9gNU0JH/8XXyOtw0pa6SN87wBv2mmNvsnMtBYzEQs3WPD5mRfDjoeS1UVARGE0vHMQjY5XEaNZppF2rptEQC9klGfvb7X+QGpMt5hiV7eVmYyvj89eZCAJLnr2R21qmLVpevNIgaUwaqgIrG6yHXuaFUsdNRtcdBl6XTtRp0ug+X1ZvvAlk4zfXb7Ut/59ud6+/7HOr640+NyVTpN9ogsmsrSQlhngPVrDuslJS5NLRYAJZLf8Gfz3ivwBIwmEKY76x22kKWtllfiHThrsLds4WAUAmEsIx8htsTZBvMPj132snHyZDHD8Ac/+KFev7w32EGMDICE/U4JGEsqHVtYtIAhufrpYv9U/j7fj3PzPC1mBQL+s0/ZLwUBcLun8grom/KdB63sZZinXW9/VTuLzgCOu08fHqhXLDJG3TaVgFeXvDbYCshO+BlhU7BHYU3S5Fv2SYPPGzDqB8MegMax4dF8s14t3+X9BDP9fJ71+//X7+sXfv4v6IS0kUTrsrHvIMMK7pPT5aS6rD2MgfmN3Ptk2WqAIgDNsCNh/7FRSHVmjZc1CeWclqRUs/c5F/h7AAVzpNwDXATmapYda+Eja8xgF08HYGi3hEH6HV+9D8kW1rpjssLzNJTBAQw7KCVYUfaTRHmMpN4gi5FBlfYlYPCI7V4Mm8hlNzPW/xvncoAgXnMMtxgc2s/R/i0ePGKPAvCczviTj3u7H17QAJiAqyDtsNzwcSXUr+eQ7AMMa9o6WIHToGkZBVht4Ak2N2xZvCZh2wP7odkliAkpuFPU8bzlrMpspcLnB7jjgzqckEEA+Bb3NXcJz2EhOCVYd3xazlnA2brG8zPsH9hLFWveli4RYMewxeFfsARhSK5Sv0uqWevbnOsHf/yNfvNv/k3943/6TzWNg05X1CYSodfffvnKoMd17TUVBEaR0DRIWetzmJ8N8DeQDM9AkvsDdt4eUETaOuBgXu6BjgzQbGnS+ZwiqIo7DHYsQzRnBDGU8OUMIMj6Pvh8n8dTnJP2LQV45LmHRQphYwBI7fHeKozL6UE/+tFX2gqYbqUKQCkS0LdBFxQFFxhz3KXcKQzJ8LZkkAxCNWhE6j0CrIHfrbo/1AZdPfz1H85NgpRYl5PvoPgXO+jKHWTGcQwOuNMdIgf4mjG4Tf2ZqAfMvvZAJyxb0ApRg8AWdQK92eNhCwBL1mdEoLXBkGY/cE+T7O76INGrz+7V9Sc9fXhrW42yvvH3guk5UnNiycAZxtpn4IKyo8hVsdZ3T1TYvXj3Oz+KYQUAH3YzPCeou1a5hF8rAFl7uImAPPuKcxJIt23rwcX7x4v3xTz1mpdRb7557zV2bA+WqOPNH0qtVDe3d7atYlDCGeuzKEWyv3robn9NrESA9RluAZCzl3PqNULbIryTukuoZdJGKax4QDy8cG0h4gn/HuiV+V427EcdztDXgCfD4Ain9BnCZ/L+5WfCWA01GfWPgdWtjMAwGO7jVes0eLhX1I3aovagkWUNo5/BBsDqwJDC8neCGcs9FC4PUJ9aFz/XdPZdzqIwq9lqq1AIUVd2AM1F6qGlOuwtwmLJcv5hUlU2oV7izOFsOzQ6d1fXqNQzrEG+jjOm8DNHJRa+99xQqBLCxx5wkzM+ztcqJ4ATKxLsVvgsBMbNDpnlTifA8bY96PThZCsOhug5RT13mb3+Ub35uredS7kxaF405ShZdmXGESA1s1KK4T4jZv4uIbUMOGF3Dw7NqkwKYLB0nUc1L18pnxddTyfXYTeoV4rwhn/79BAKm5y6A+UPA0TUG2HHhIXPn3x4q/vbo1VxZuwnUe88TCeVc6HEQ0nO4EZ/5+//1jM+89zpPz+BT/AJPG/cT/ClPX/k5yfw8Qn86l/+j6ypRK4GQAoDiXolmKc2HzWLgcKZibv9QQnWAFCzKScEg1VFnutkNh1CG1LWez1eMf6vzAqC5Tdmgw5L6eJ3bEMSfqMqmiuaQ5pe10qlZgoUg7TIwiaz7wAoSNd1wrCTKygeYckmykeAFXxFVz3Z/wtTRQJ/gJgiQIPiaogIbBeNRP7AvITzh7UBPqM0lUBdLqSWwn/fSCrFbhnYHE21mRo22Ap6p1O+HescRTEWWwCrBilhdcGOcnAyDWpuFpwtyZAawUiiHMenlkCfvZk3ixOpLLxAGhrLtwr7PJXIvosAbCMtl1AtmClM2uk4AMuw35/NEDJtYuez2psMxir/jl8BYJd6fvfK3J0Co/nGSqBA2hm+gtFYRsgPYS/jgAyJ9NvKzYMZzDQQMKNWilTAV+wIsLzKNRC6QrMLSBzcWzenSB0JGkJWl28AL7DVYEVSHPMM/OBtoZBWuX28YIzAO6a5oGmheMUvDzAhwPHdW5HgIRhKC76QF7Nkw+M2ksRLYDgaBAefII+DWTaGVyjKcVJXYVvNq+rDQd0yqR+uOhJQg38iLx38DHYFYLNT3eN5VTBeGvywUr83ekM3OAbzw1Z4MwsFYGQyAE5TTzPh4CHWMhJIgJTdN413i+SevQrTmDAh3jGNKgDAtmUqWwJlVnV977/P/j0SakNauG0jJkEComjfEmRkm4Zp9OdeOlYcNHWsQEKeXeArVm76/PbG/l2wqpDDHg+xv2l6YW7BcL+cZ117kqjj+cFw4uc0beJQJ1i/+B5iJ9HQ2C+pnvpZT93gkKMridAAvd5HAOGVfvbnvqt353cqblr7rCbDZDArbyozjdnF+JhhM4D8uoYNtAC2w3AOL0GCQ169fOmmx8yUdVMFQ2jbdDlfHHAx9zCh9oAyexbmtsxAYs5ndqBLvslDGNYfAwQ37IPOTxedH856dX//Z959MOY8v1kJq9gc+tMCdmSpLv3JLONI5gYYCGkpABT7iD3Wm2SW22oBhi68GgK8NntNA0KErJbwudjTk5s/zmVLkQ0IIV9M1RE6Q6OX57peaOxwRRj1dHrU3bEJywtT1BKzqIKYGAnx7AKAEexbCNExkAU7rq709sNJb99f9dUPv9Zf+vm/oLcPD0rxtCsrr2mAEH6dcewM+uPJZ/7ZshkUxBbCac3baK9KGnAOBj4bYCFsNftnT4nDBs3isycv+yj2us9gQ9NxPPku2e8qdpID6DwhgJEfgBH7j5/rQcrKJwJwD+Y+vsCgDfxdy7UZOsBUZC8YgE00wTLljaAkxQ+Dv2/Lgkhy9361TDn4ixHUEyFFOd5+DqeJ89QOowwG7GkTAZGsT+4Y/h77i8A2s4vLXMc9aKybJg8KGQ4BivPtGAA6mCeHad47iZ7nzr1pP1Z7zIY6AtAohcKVbLpOi/csITKsBbxfsQOAgFdwNjMoAKitSp+3RmLnJQLksGuw/2T4PFfco4t07hhsjR6CwZbl53BGTkt4DBOQBbDKynNIlP1YE12vi755+6D/5r/9r/Xb/+h/to0Midf8fjC2Xt0evW8mAopqAggnbZdBC6xqhhIrrPjZrDW+Jyw2/gDCOQ+MdUQdUQYgCAutbRqN/YMqfMkNWmQevPGC+XxWwbCqeKcOncNGiO8/GFjm3LWdjM8NnkOu29tW3/vp76ps7vSv/t//T3/6R9+PIDUCvIpaFYMTW2UOOg2d+hFrBtYo6ybsjXh9PH8onbhEdNfZgT6HttT9TamyyW0v409J+CGewiMsdH7vsDbBQob7MzQr4Xkbu333YuVf83NQdUyb+owBO4My6q2wQaL+4B0Zg/KhxnoL9jfBjUFwhwXOMJZhAiA6g9N4lpwfzRE/3E5jf3YgH0zxsGWKwYcBWGpOsy7jHOC8od4xsGY2Kn8lbJnwd+b9ouSxJQh3XIlnZ2Xgnr0HUMi3woYGmmycExE4ZqBuYkDJIHF1cB7AsJm7DNet3t+99/FFXqWHc6+xh8lZK8GbM03UEgaVzrY16Fx3BJs0+O/8TvwehLYCkOH/vMvqdxWMay4/N/4be551ylkJGMs9GqF41FU8xwiYwwuVsyPOFqvLCGZEIeF6YlU/T2aVEzw7LjDfUa3gcTqryaSb5sYMSUBnfnYwm8N/nwEWrF3OEguQrOQhRIuhbjDNqeGtINtZtOYJ7AoLPsW4EMR21TRfPACm6qshTnAP8H25x2YsgjIlNez4RemY7IQG7MM65Q5I5TxhGhp2IrCdCeIcisXvkjOIfcfAhLOGQSXM1zNM5KrwObrlUce51+HZUeNj48JQHJUF9TCWCvYOLnVm3cxX5evorxnZswx2GMpwZhwOHvgxuDH1wyDxpiZPVDS13j+elKd4aIeFU2pf5lxLN+rp/GC1De9syXKHWV2vFxVronpL1VKLbJmGtFe3df6ZZVrqPA0Gmc3+JyQuL12n4r9N4OPQDSrryufTb/3dZ2D1udN/fgKf4hN4BlY/xbf2/Jmfn8D+BH75F//9LUEvi48R7Dok3vZMJf0V5sukBi9TZHJotSBVIhvaCzcci0pCptJVVxqPNbVnJdKUpwFWQaS7wy7dslHVFv5rWz1aul5tdRQFaySpuiiEtZnH1Jvp/ITGBULKldKHQiYm0oAS1/4UfnZbbYbdXGyWonYdxfSiDM83Untp7C1TiuIaBk25wXLaNKSzZeq3sNlommiAl5AhhYcd/K0ASACJwmAfVgds2QBec/zMKMKLkK7z2S1bhb2CWLtC2hlp8RSuFtHB7jHCtmqkkaHAhFnqGNgA4gA0kKXa8zHB/wtZN/LOjwBFAAQRRFSYHWqg2aw02Da7t9wubzZGguebaaaLwV+HOSA9pln5iPi5iA/fLN69mU0Aev5tRoPIFN3GMdxg4f2VW4pEFY6vrTPgKWinSEaFmUyTTbMGuwHfS7d2YN0wnADvi4PXEx6BHeGuaxE/B6AzWdQAJle5epgFeKilpZtM+8atm25vWh1vaj+/ceg1wbzB+zVtQ5qPMZpZU+GlagB0hvVQGOR0eE9BUxySSNtf8FTXAPLwAqM17ZyaS0PA1gmmMU0ODKXu2jmchzV0OLYGIgys5rVBJX5/QF4DQjCSASW3KkKUaI5MlcMflQRhmzDgYubGB0YSlhiAr02NBQdgZB9ya5reKYAJJP6wVCn8r11nye0t7Km2NIPVsRywFvcc7s7y/dXvpQKkTmnEFoMT45yoLXId60J3Lc2PzAQu8BYDnWUNpcEMdZjInOrd+4veXEYlsGnd+gy6fZHreFt5bSJ9Bw+AoDNcF52fZp2nSd266f3TRV0/RagH4T5Loi+//ExJtSmpC11PTx4omEFdI2PsnXJOKI19S3aQDXpdsQCYh+yVU43GG6sDg+745zYHnzF4hjoczEx9yG9D7Gs8RVMa8EkXJPerdCgK3Rxb9RcklbW6edKfvvuxz8qb5mAZn1lXexBUcQBYaPX+3Qczb8FVCSuyZ6FDvGB+YoSZGVBIa5q/YBRe2QNZottDrQqwEVCek4R15IQwmEWR2GxPVfY0CesAq1swwGAAuRlGupvG4IzvsyJJpvFloJNsBnkc6gPr3I08NiCc6eyVUBP4P5Zlyky5/OagH/zJ1/rqmycznX/+z/+s3n54UFm2atqj5q3Xpb+E1zZeqxzE9iHGuiSzByce0ygehnVwCJ0BgmRTT6K1WfRO9fM6KzcAyVzjbgvCkIZ7CiYq791BVPZADfuC8Iql8eWv87xClh9J1oBPAKuc83CcAcY6P0vYtPyzQUgQJ4PKAM4BnBm7dnhS/DNNr70eQzPg3yE3DM6ZHwMqA6+gaJajhhWAzwDOIxhXvl73OHKrQACPGZTFuVTBurQHZqpjxVgK0Aj/8gALYLASKoNklkEL56lBcnzCGR/ZPofhDYPAXDlhlRalIMUffWcDyAPgw4YEPDMH077LhFhh/bLo5uZoEA3PXA8KNwYLwTgG4GjL0vUAd2UE9yCZDQYjdQB+izOBTgQ0Eo5jA9RQrrA3OV++fvOkv/gLf0l//Tf+M/2tv/XfGcjGe5kndH8sdXfbqqwKZcWmtEyjNuDOR+qehly6G7hD2BcALrY8VAVAzP+0wtTkOcV9iCwbkHdZ+gBWGVxiyWBPbp6CnXU9VOZ588cqCALt7NNcmOlOaBFMV9dLDNs4uYtSX715b796AOcCL19O3qQ24w8v8b7vdJk7n7nTRCBnAPp8PpQj9pAkEAom9wXwP8BffHd5P5wRwSQGgEKREPulKSs1DcOUYF2zOp2sToDiVvrd7XNGnxfY4gAETQUjGvYmvi/cBaFKginne9uy6qiV+Kh47GKpAfMdk4fJgTqAl6WHpdRRHvolm1o8akup16rLwN5FfZOpJnSyqtRdrgaYYP4yFONBcs+6TmLw5/swVEP2arWncYCqtkww8B/piZzmnOXXMx7li4oDtWJjYJJBgQNI91A68wjC6tt3o1n17LmtCem97WoANpF3Yz00qUNa71qt1LhezRqFZYrdjwFogH68WDFAzlO1x9yBRQ4Zc0gcZxUWQ7WD87gL8DLnHXJueBgCaL6fbx7w+Ldiz8TwwjXZztCGNY1HM8efFS98tix3bX6BMcpnXpcIW9tDYsuy0k2Dt3LmIERvlj1ID7sJ2ws5SIvjhM/IYDLsRIy4spp9Riu8gl3boCrANogLbLBdBPUr6ouj106hAWB77PwuuLsJWrVAaXD8miUi69bZ8kYFgDzKMOw4Rt+hydJrLCJPodmHB4Cw+YKHrueSESwL69xWSOFHDRWBc2oasA5BiVRoYo2kEYDLHXzhq6jLxk7bPIQlypLqwGBync1MXtpSqbMA2FPkSWQaL5PuDjD2Sw0jHr+VazLq67VIdKgqjadJ1+GkKWPws6lLZx2Px1AkdQCnmdqy0XTptNaFzumsdk50U1ZWv+HZb4sB56AmOia57tIaUrDVIjCvsf76rf/ht5/xmedO//kJfIJP4HnjfoIv7fkjPz+Bj0/g137ll0yKYGJvWRwTUDcSAIcxwQZQgrlJ4UfB5wBZB+tsnvjWSI1hsSKxhfHApHxbdCG8wkzTSAvFHw5mlqWmBVNWghT4eVS0ISWnyMoMOIYvGn6XU4bEEOYeqeSZk+YJzNhgP9KNrjAWKjPK8M08MyG3/xTS2KiWYTjOeLvZQ3GzZxSemVSmSLtpEijQaVwpYpGwOX2U4sqAQjBfaZ1hEyBvJGDIZv5IDWeALFLbE6V1FQxRmBQwPXFIpXA0S4uCk+cYaaEU1jSx3YZ8aLP3LGCmWbUOtxrsI0UjaJ9BpH40YwAe8D0AjMB6HVixy/hdPPLvZ5UwqUKtGkb+9hWk3eex8ZzBggmQgJWwhzqZzRkecVT/gDWAho6kduACzeOm0tYA4fuGRNnSfoe7pBoAO+zptrpJMmDtYh9vUusxzfLjGdlzL8Vzk4ahUuP1keoKmw2wCeCOJOtUwXDE99NevzRL+O4CLIVEtckz3Ta16vZgaRsBSwZHZlgKweh1WAVsWoNREW5Dc2K3UstmWZfB5KIhBDCGKUMj+7I9GOzgP/j7wc8wkxEQAlbFtjlcZLj0ZmK8/uwzA+kwcSiyefYLoKwluCT8BgMc4AufPqwKRorrGyR2NHd45hE8kdpfzF+PjDYPawGsGACrHdBG2McMjpipPgLk5hqvCNoCbALwKFtkZwB77JFgWrFFO5qAEqAFia4FypZbdthX4GeW5TrAdA73hZAUA8bleJsiue0d2lSVue5evtL3//gbvb8CYEaSe10mOvKZGt5tpjYrg5WMj9qIBUQEFHXLpnePFz3RVMBoyXO9aG708vZowOvuxQt9eP8+PCKrXOUB77je3r40oBmssWkwW4ogkFatU6p5xvYMxnt04rMCauKfF5JQe3am1xjsAAgAyNjyg3URvoWP585r41hVOjSVnzUBVl+9faNhnXQ+n1WVADE0y3i3lv5di5pE5Nxskp/+3re1zhdLHruhs5TWwCrPIy1V87zqkITTvHO+pFWmpiRMCWl8yDzZ4XhJb3jEmVHHGktUMiDzAARgLZpr/h3eex+DSGARObQFXz82JaAQzBvYW0uMZmDSs+EAI/DRo3+2HYfTwjfLnPMSOXym7//JG7176Ay6/eRPfGaW9PHmzs1iN8BWwlpiEBgNac2AJFhQ8H/XS2d5M+npeMqxl1lXbGjYywwGfIQBdGA7A9OQEC/ASGuUI4Qm7gHuqvBWtfLBQBLjnQg58RnGnWKLjTiLAdfidIR9GL6RDNFCAh/Ap7/a5y3Pd7eBMW7DPyAtDsatibL+Ebvf9jbtHFrOVf4gIwZ0QEkRYVK2+jBTDIApPP7AyAJk3T8r4DLAqe9L1nKiJsGbEOxssk2MWVvYTwCE8AwBdrwOAfDi75UoC5oY3Bhjh9Vtb98IMZp3MB/QPFLA+X3ijODOZhiEFUGLlzRPCaZUkIPtf4tvOPcNmUyExzkszabenN8wOmOgyDnPmgeAMnDE3oSRZc90Eu4JIVv1N37zv9T/8y//hf7v//NfawQQgvkMO7CUPnt1q6bJlRcMSDaDqDDCE4B7/x/7IwAkvBKtGEkjIBJA1+ISX3exPngWdcndy/CFsxOWMEAMnwmmMPdOqOq5f3tUOV0fIYqkwwNWZ4vaOlju1DlPp4t++OOvdTmNag4H1YdGh2OjtiVdnHFT6TtnuWxhyYGsnBHUwF0YTHsAagbIVc1ZEr7mtv7g7gAcVqorDFVYfFXUT9RcLGuYiAygj0dGJnhXYhOAX3cEJ+FlD3O38vre16HxS4IvueFCVm4GrO93fHf5OmobBliAs9Qk3FtYs/BMC58/gLD9suk8RbhpGHCiDHLEoO5fHn3ODHiCIgVvCh2KykF3/ExAJu7JooYJzqACD1BsEhwZt3vXBjjuoLFytv0KVhhmrSNvxzvVNiBcpYnvvLRYIkjQAwp2ekC0HrjvZkPejw5S5TlhG4XnP2s4gvY8zNnVAD6DqBkn9lAEmAGKc3yaPXms1OPl2a2adqB8HjplbaG7m9Y1E0C07ZscphYDYg9QdusS9nsoY7jTqDFgfEegKLU6/ti2hLHPLx7bYQLNeQZTH6DuzLFAnYQiAG/mnnuCsT0DERiSgNFW9fveBQhkvReg4UEN8IDTADM1z8IwM6y0jFr6rCI0i+HjaJudOSFYFhsiaoVQaZj97kFsoQvkBGyWGOSiSN1tgAAAIABJREFUFEK1wGcfg1wwjSdlCb7KDA9aJROnSNTGy9bx25nRC3s1ArzwJU+1Dok27yGUPovKI0oPwMYyhkoeJlS6XK7KCaDbz8uLdvYs9yPDpTyG+vZeZZDUzWoz1mivmfKsZjKc60aJmjJxVsJ4Beid7MXO72hrJpjQ86jy0NiKSD22XpMu49VWBBfN9mhHUXR5fPI+Z6iMF+6FmrhqlfVXvb65VVJW+vD4XmlbaM5RcOUOym3TRktR6+EJ7/MIzfu7v/O7z/jMc6v//AQ+wSfwvHE/wZf2/JGfn8DHJ/Drv/orG+mrZm4QY+zGjWIqmh8b5tO4MY2eMUlH1kcSO4nXNFZpAIr2P/Jfc6HTTYNZmHhGJnP4cWEyDyvFYRq7b5An1cikxkgThdmHDLHeJXADsl1ANAAYgMykUVXdKM0GdZcPqvLbCDegAaYqBBBah2CYXWF74p8VTDogM4ID3CTtAKvBYxon6kOzo8J5zxIr/sA8+diE4elHkZUCrIZsOllj+g7zCeAJwNHeqQsgJBI8GBYdJZsZujWAnluDADMpjiom4DQvK7wiZEGplpxk0tWgovrUz9sSbgprWC8OVwiWFmXvXACshtTVwRT2QQzwjt8b3z8Yu9Fywk6NHOjGbAvkxQG62iHVKddhMUBhaoaEgyYqy7gBF3jnNPs0z7xbvh+Sfgtbt8RBKvxDDRCzUNiGTydAIOZVNLdLPhnQMlMSpiPmvmZx0UDQyNG20rTw9wDtAAJComsHBjEMKALkhmmHtBsZNWuoJNADdmLIfmmEAOuv+Glt4bGLdypNBw1KD8vDslQwgUU1TNgem4NEWd26eUiLRC9uWq3DVRtyVp6L2cSZDoejpqXTgDwNZh7Mu3HWt7780l6RZprYEzYsGnAeKJImmLPks8+dLtOsqeNzSjrAsOSdAgTAmM4sR+cdWS7Hk6dR4zk7pOti8JVhwQEpbgP4WmiEVQkghgyWP+yTBCB1MCgDfhSBcORphFciDQGBOYS1jP012N28Y3u2EgyR6OYQIWfIQw0wA6DPME9m3X5+r9//g6/UXVmfPNNUh7rUEYZrE4zxCEUPD9YN5npWWu5K2M1Xb04OqGLNsK9e3b/Qi9sbzf2kz16+1vuH9xq7SVVTKW1o7pdg8xXByFqwfvBSJ8gCr9d4rxxmNEk0feMw+GfS/AbgD6MqWMj4/bLeYH2ZxAegVBXq+0idfvnqzqFhBJiUOZK/J7P4hw7bixB2N21r32HYz2lJqMhqaeoXr+/V94/+DDSRZpjxYZEDFmU0iQwrAEj4uU65joY0J01Z15CmzrDa2GtXrwObYpSwb+KcwY8Um8X+enVwHLYLeRH+pDC9aeg/htS5Cccbjz8wWWnGlZlNcx2m8JzEJ9rADqAdWGx4GT49XPXmXS84Ujksv3XU4dDo7vZOL19+pg8f3ruJxNLi6XzV+dzp7ljr5tCqn1e9e/hgVjQAqsOQzFblPEgMwsIqRjpPyrOZcjtQ6GkgzNndExaw2F52DlEJ/17AIViUcX7swIk9ACNUjTOEoD0zrmH9mUqKYgNg1ai0z34kw6ysjyF1cUjxtcHY84NkcOfzFbCQ+zKY+E5l9x6PcL+Q3scZydb1QASEHpCWr9rT1Wcz6pAoh/clPwPfPSSugOk1TCv8ikvuovjdYVWdkUbbGiWk1w5thHmZZP47ygkDC9CWZwyL1Y4JsDBhphkkYvi1WxbAruM+sBP7bHYjv5tl29gTAFpy1MP8tcw6MxiTpTDXYLBRW/DPSLV9ank9sLZPAPvO32NAU6huK69Lzs+bl5+pbo76w3/zB8GkG2B4h3c2w7NjW+vFi0ZFDauSYRQKiLAmCK0EDFLOSkeeOYDQI4P9POUz8TMJ7WH4VjetfduxbuFxAxICInPn8vYLNX6mAJBJUWhk7fcXW+l48OzwKOno8KXa6eOXubdvYjIxkMLqBqYiQWuV3weseQaQ02XWpbs46Z29PbK3N3w5GSRMVmE0x6OmqfPQDmCUhQmpHkR13hpdBhj+EcQFUIfPZFWSaF/4T3Bnucf3wYNBPgILI8zJoU94VbJ+l0xDDhKX6Pquj0AzhxyOVlII/8qZAEnWUaY+6Wxdgnc5yg8uFdb35TqpI4DSk/XJIYNYHfj+KhId60PcOxXBVgBS4fGNXzZWL2ty8RnvYTe2AazbKuwuOHtZey2DrGzTZb7qxYvbkNgzVGfICLiLhQt3PKGTI2A/LMKwELKlE2KTvc5luOs96A2KtQrM9LA8YBACcx/fVIZb9jx1MF8EYEGoh2E7Ar56KJ7GAJmAVoA7S805j1JL4b3PDEbu9y/nwTDas7OuGg8AkwIp/aiMtbNtujEwVzksFUYtZ4S9fskZGPCmxgKC2pd7JQY9WE4xfMLWqrsCdkII2FR0rJvBmQP81gD9OJuzwbF7YKd6DzBW5PxNSzVZrWEgSJY8BBir/D5AnUF2YMyMRVjO3/HxHMQIENvarPDN3uJFWmmZMj0RNpqMOnA2bLLHelW1rk+o+yFfFBnhXREUOc9RIwLaWyGTYINDPRq10MIZbqXSqPG6aGIwmW06vCqVVhBCgtne1kcN18nrA/sBHhE75Gm4eAh6qFvNXdSzfkfcO+DdAObTnpuQE0rGlCXXHQzThq1b6nKhJ+g8EM+yOmwr8G7HLg22K+AvPskzyrpRAx75WaHbY6tkiYBC+gqG3OM26uHhpJe331KZ9jqihEtLW6P1c+93FHcKFhO1tqbS0I9KsWBaJ/293/mHz/jMc6v//AQ+wSfwvHE/wZf2/JGfn8DHJ/BX//KvbIRmME0ONTXNFcnhSMQB+4KNQkGxzJSGBLHsKbpFOEjBmsT7tB9pDJGwMqFdNNfBZqEep9BHkkO5V+GR6RRk4CInM1mOjTzRAbJItgBCI9Y5mFMAAfa9B/gtNK6dlrVTlbbRxDLtXmf1RJYnq1kxpyuMoV0mBfjoBAqa/wi3SYtNIyxcQLPdk9PS0TCzcsMEw9KFPM0MvpdWpVJgAXFQeOUqp0R5nejANNop8LMypN2wT/G0SyY38zSXANS2F+CTEZhE3T4PbhzmBfYBIRs0o3s4EeyRKZpzHP2Q4OUVgE2mAvbr0BswNXnKYFvpQpd6lmcN+8C5KzA3UljH4UGIV+FGeAj+rwRXWaYXUiwzV03vCxl8SqG9Io+sQhpH87aQuAqoCkIIUG59ZWDy+AOSJ4ttgTMB4tPgA0nXDxhJ44G07tp39kBzME1aqeFn72wzQFQ/a6RxrJsMr8kyUqktv5SapjGAAHADWGqpJoAhoUPdqENzDNCgJOBiMkumXHP/Tj0WE4BWq/T09KiUAC2U4/Z8RNob6cAuvfEha8qI3xoJjIKlGV53RdaYnUfCO0AhHqwwrAFGb+rWwRswTgCP8DAESIGBhCTVYmG84rrBzFHWQclDPCSqAYlZ97Bv8HtEHmgfTkCbCDYhuZqAlfNwFXL+dEM+n+qG4CwD6ABqidojwAYssVgn9mZErsvzIiACFoe7ByT1pUERmIS8M8PBZtKs6q+bDgckjayR3PJhwh5IIncIGIDFTat/9f1vNF4j0IJD5OXtjW7bUk2DJ+liuSbJzucORkqq26b1EAJg7+sPnd49Dh6k3NSVPn/90r6kb9680Xe/8109dp2ma68K79oyNahSF7WbJ/xXLWnFBoAxRRPBNQBSAN32FV2CWWTfXxoYJOfuP6NZJF3bgJpljQHYc+bgEUdT/er1rU7Xs45lazD08XzegVXYVhH+VBMiZPACABP/PsCpzZ60y9L535kltQfiADRYVQlD2Qzv8Ew0ZJpuOtSNLSS65WzGMIDI3PNfkKKyHvBRxYoDZnXlvQ3bBd/X0/sP+onPX6hqU3vJwq4DKMX/jb04kLbOeQ3oiFUGz8CyzEKnzp4CZiMasIT9WFYGYQnrGk6jgbCkrNXe3OhPf/AD/eTnr/TZq8/06tVrvX37Vl1/NTj65uFBw7nXl58R7lXoQ9fp4f1Z127QpQf0YFgT4OJubehAJ3B/mmkAxY8FZ6S7c0yZVx8+w6glbHHCY+SsY6hCQ403txPGDJgyRIKBHnAn7yXO1tBdcw7tzMTdUxdg1QYRe1C6PQc5KwFaHNTycVjFXRkJ6eE7GeCGDzQbUEZa+8c7yazkPYUaII0FyV77aDUAg+sjiAubGIsOhiUM7rB9qXKsRwCGNi09qojcNjicl/YhLzKHH9pDfa3U5pE0bQsYzn3CpHjqHipE8B3WC1Z49IOaQ72DOmHNwH3FuWP/XejHthgAVLFZs0aA7HX1GsSGhncyjiEdrmGX8/dhGw/Y7Iy6wobEQsAe7Zkl6wxSCDP7+v1JX377OxqueLW/NQhPAA/n3W3dqMql9hjMfMDneURWPCpl+MTIDesLWJW7FQ5nLPcTrD3z3lKpJuUdJtp4NfsdYBUWNjLy2vem5S4RTrRWBq6dse4BWaLr3Pn8B6DFBxQAE+/bZa1sB3Odr+Ghjfdhj61IbkCI7+8U9RVG56zpQvBd2Byx16a1sA87gFiTZh4oUjhgwcP5WNQRHEm44zJ4jKMPp6uaAokzTHkA5/BO5fd8cYvdSbC4gcwAobg7eQ6u9xgGU+slARjiL8wwG6/t7nHQoW1VoXSAkQnwio6fOwnWP+dYBou/tmJjst+uDG49Pp60AYhRQ62j+mun90+977jP7196/7Gv7d/NmsSruG6suFi6XkveqTlWHuxlnJPcyVg5bAwFYwADO7rOcj32k754/ZntXhia+bxdM00AjhR0fDYAR+ra/OyzPF0rA80xLJ/CIoE7AfYkqhQAy11B5MAvaiSQMpelwXoHxDb7wEFJk8Ou1gwQDVA8PFDNai7wDSXICpsNhmkAZDG04ftyLnBXhjUIVg0x6DFrf8SntDOYiSc4lhAoBqgpbRREQCpfjKSddYGv6r6v+f6otTRk4bMKIAfTnN/NIY2sOX4m/E9UAJlB0IoBF5A4g+ks7DW4eLxnqf3Y56yd/awlY8Geug77gnUftSy+olY5YeCQ8X5hhtda5kQDNVJKlkIaYDHWFYRP2r11VFY6qCDIAhse+ZwlsFqDUcx9SQAYQV7YZZgBPTGAWzRxHmLHVRYqWpRkfI30eLrqePtCT+8vzpTATmSBUELwJufvoVQLu/kRv9UA8TnEPZhcc7PpB8Ij0yHOz43PtujuEKBnD3N5YY3DkK1c0yKqGHt87iu1Va6H0zmUZ3hgw25tjyakUH8RLAYrHS9WXip2Q4fmTlk+26vfVl3UXY9XWwD4/DIpotLkAQmMcNjao377f/zHz/jMc6v//AQ+wSfwvHE/wZf2/JGfn8DHJ/BXfvk/3KYignBobgAKu3VUuS2qKfxgOCG6ccjIaNYhk19kZui1YNdRWNCUO3OEdNRl1ZmU0zqSZwn7OJSkaUc4RdPUTuB2me4kU8AzTP1rNwbIemF2AELin4SnnD3yLE2k66UhBPAbzVqgAKHIxLMLjyca83HadO2Q0trN1KAisDDfD8k8LE2ol6PDpmCPQFIgUTtAVao2S8cpuGBy8Jns6ZWin7Jk7UxyaSIdYX0AjJipSVo3HzS3dxPNL2CTmYmAMw5AYTINcEezAMACeBFJ0hSvMDDMQjOpCvZcSPwdFkB6N4V/navc5bxnWA2EAVlOjDR/Z3XgZYt/FUDK/gyW3ceKICZ76cLghfnJj4YR4OJaBqwAV/04AMbheLgbwwd3i/eOjytNZkGYR/humd0EzwGfNjwqAXEBY3l6RK0CesK6ssx7dgL8+dpb+rg5/RzQGMZeeNeagWa5Gj6fNK4kDOf2ovsYKkNSu6V9MCns7YrkeNRwxce3cMJv3mKo2utdd1ZbHr1uzjMNGA0QjWBvKTXhMk4UhxlCIjFBO+CvpOfWpMJOmjvSqWn0N/+Mz+8/DwnmOqjH03Tm//duPu/aGx0PRwOrp6cPtpeAlU2YAWvfq5PBRLcoI6xrm1Q04G2ZWa34HToYi/1ne4UIpYCZwSDC5LmZocZgdiXOi6zTYxnJ1SnsCywl7GkZDDhsCxwqZsITDE/WG76a0UTACqTRobEM6z4kvvh2Akzkqmv8NZGhlfZCBXbia/Cj5dnjt/jmsee/+PPDZjqQ+ptuuru7VcZgAAkcwTaAcvjbQnfPRmVVrh9/fdKbD4CaAZrdHCr9zE//lL766kf6/IsvzAjqL1czsgE7hgsp8KVKcqgKntGiZGB7wxSblZeN2ZwMf2DnwoiZaDCdWE2idvhZAlCFtBu4O9idPj5oMUmdVmnsjYavG3u1+C/mmT1WeZfDFQpZJGVXTam6BmxIzVjiHGF9xjuYlJY8K+TRNF+YpUUTCfCNVNJ+sTtTsc5gg5FyjFNt7xAOS1KvbIHR54EZ+ZyZ86ymarQWpc4AsdfBoWvHFkar9O7dO7/kpil1d7y3vLFDjk/4jz1yI4QPD7vqcKt+KcyaGYZHgy5ZVRsItx0Kadr4EWBHALBdtPrh9/9IP/3l5/r89Req6lZPTyedz09oNXWZJp3ePurP/dS3NS293nZXM175+deuN+hgBqifP2hl7JON8w9JsS5ev4DIPpksMY8zimEDgB83A+c3gAPr3l7G9sSOgCtwC2xE/IbNxATE3sOjfNjxnsPLGMADkJG7BaDJ1gHGaGJQtFM/g1VqlBagNawJ7Gtq/9Gw0/kYagXgYNAcUBVAhB3ogQkstggXcnb4Hk4TwYjOvvaQhXUBUBRhfavqmhAWhp2blixzk81Qh4EmIAyWCySTl1uuNmt8F2Hb4XAm7AVywNIkwCj7h3pV+txFnZBnSKs3D/Ocds6wBb9MvMNhq6E0QO9P+Ax2J+mqFq9S7vVV6nq8w2cz1Rn4bDNSddbOrGFF2s0IDpY2gXuE+qQarzKw+lf/2m/on//e79napzPTUWqKVC9bQlvimkZqDRjKzxspQGDir7O9IpcND1YA5jDGseeunydM/FG3N6XyvAy2NMqNqvLZzNfbt9Me6rD/WGq5z1zWgrnPfK+gh4ZXfJGrqUq1Daw+guk6ddMlfI85p32pspz4Z9YHliWzTgBVF95/1Bm2aeCJFNybWD5EwKNZzQ4YgoVLeN2seZSu51Fl+0IfHi5/Fm4GyHv3ooz6YVnU7r6j3Oe2hvDVDpAZAXncKT7bAU5hG9vBOjHDkeFPe9OoJOmIxEnuSs7NvNF46f0M6ptcB84FBupjqG/6gaHpqGu//27bbGD1NE26Pxx0iy2O7x9YjcEIbAreV9xrDjM1TR+W9KamqA2sM/jhGRJexx7nk8KUZbj14tjq7sAlwACaWgXPYVirk9dqWMKzdmH970F2tvqAob6HWnH+MRDDhZxznUGLLTU+hliFqsshr/sQHYY3gKt98HfrKIYN9szkJQGmA5TZASlqvGRtrLQZ5tGhizisYwdkcgNVmLFOhnD87+F3HfdQWIZEqCW2NqPWqYvgshyGJPUBZ1f8ca3AsHjMdHU9P6lALSFq3dT7EBuWvGIQmJkkQB1kRRnf1YIYwp3wSk5cY1OP58tihQpeo9iy8KrY8Lvlqq22sCtCou9hDMA+dQQhZJx/LubX8OblaEU6T19BvYtlBG83mzwImmcqytzDmjgh96fhGTz1fOxrahmA1dW9isd0rjU5tDlvAaPP9Ad5pfE62a8VoF51ptPUq64rVXj/M+xFeUfQJzAlwC42KjMWQ4v9/e3bylAJK6S01y2+vmYiY+XR2fO2zFvvH96V/cEzhjOZHk4Ptl5h2IP9CGdVlpe6u7lV311sL8Vzw7OVgRmDeXzeU/qpelVNLYKdgL2/uX5Ry8Cknc3wRhFyfv9O/+Cf/G/P+Mxzq//8BD7BJ/C8cT/Bl/b8kZ+fwMcn8J/84r+3LTAukAXmiYac5ozp7KYCwK4gkR7mSaSDw2rIKXzx/ithwlAgzZ68DwArw6YEVh5yKTyAYNYABmZSh8yR/16V/j74csFWudIYFoReVKodSwp7KKb3LohhzNI4QVV0aBWS2UQl/k0wZZHlw1Rgcp3lZo/1TPpdlC4uxO0HS5NE850QklAaDKT5BrzERmCl6LKvKGxWSrnUEq5ek4YMpiMAY2HPU3C90X79qxybBWMWCTihSiQnZ7Vqe3UOlkLabpSfU8C0nCL5fYvQFktNYUzAunLqdcht4QxkWeXAFYowpvQOowHdAZzj35PgGnrl6DR3030asKB+yqwXQgdgcNHB+H91QAv2DEzOSX8N5rDTaJH0w9qjWQYoGsPHDAaMGRX2NAV8oBEqXSxG0vBiORvrY4GV4WI5AmIcKAIrDnYQLMuisN8nHcT51Ol0HTTg1TlMevHqM40GuQEEAKI3VQ3sqcTgGD6/IFzAEvx3QOgDKcAGIQFYo1mk2eYpEBhwgCk4D/rBu29U5a0OpK7uUn4nfOMRB8sTtgi+uEXtz0MjH+A93qSAi7PmK4xDWLr4HgJlYnY469pd7EVne4Opc5N8e3Ontj0a8CdhlnCckFQjuZ0cdAZ7FB+NcoPhnGhlomG7hbA2MOPWXzLqcNPo4fGDm6CiajUOsJYAE3hesMdKsyLKck88FsnsFsCrLIOpFFJy+rsskteBHcxcREqamb3FrhimzkAOa8eJ5GbakLq86AD4a2ZSWD4AQvMcGWjgjwjoViWLfvq739K3Pn+lh3ff6HQ6Odwrt9csuDPeeRCA1wi5WQgb2/TmXacPMFZBUuzbO+sX/uK/ra67qGwqA6s09YCVsMCGC4F3LPewhsAjUdMYMnoamKxVWhGW0flzhXRz9H6jAbTfIMxSJx6zvgAQYNIAdKcGXCNALlj0MMqHtdMBBjfewGawL/Y+BKgCWK2bCAsC2MugiTuJ3d2kwYHqttZlAhStVZawUfE7DTY3/VLIEBefN21ZmGXPmqAhBvzHuxakyf51wHM05QRq9JPubm9ZPDovADBGkVXAJoTZ/HTx92lb2I+lmVvTBBO517bEHri5vTGYpuygtLzR6XzW44c3Ol3OASKDd+SFm3EPWpZO08g9kel6edRPvrzTzc0LfyYnG8Pu7zqdYdf3o372p76ty/VRD5erfWu7c2f5IzMr20oQCgXLjaaZYdFMYw8pDEsBfg88CUMKalY2snma7CBn7lLk/SwDoAGI8MgozgMHcjEU2sMWw00ywEhEwoY/ABgZ6gEksU5hbCJbtgwVNmOwVlnIeDXbopF9BlN13ysYePid8k12xQXnKZ7NjnQCWOXctuFrHow2biN+rhl3LBvuzGDxBzABmy5CbQBWYawCkPC7wFji/JlH0uOZcmYGC/BOr7NCBSAyoURYQRB4BZOboSos3mH0fiLYjmMUabCZrjlBjJFcs2GtAmizbarxGAaUYvDaj1YdAHjjTYo3pb3HGcb4ETEsDEAaVh5ekMMQgYCOqbHPdqakioAwBiUE5v0Hv/yL+uf/7Pc0j6mZYizlQyXdH7GJAWhNzPYqm5B/D4Cp4+jzt3fid/iGU8MAbBIGycDAfEMCAOtp95gN314HjJHoXefhW7mEwgYAGrAG2xPOghwf1nTV8XhjBQcAv1lzu6XM+dIrb1qDSAxWeXyEc9oSI9KGPGhkvQ1rr/EcNhwbShVqD4ZEbWLQvFgI1IzzABYuvxdDHc6TZURVsKpoj3q6jBF8SSr7fNGXX94FcNYPan3/oWSJYWgKSMOpzzATFiPvixpvG52MrgWAPKxesqpS0RZqbkr97M98V3/wr/9Ab9+ddaxvvW+rQ6PmRmoYsOLPPE6OhedznYZJb948eOjHuXI43AjNCAAoICprmzUyAgYuk1VSkfEGm5T/nfpoUMN95sC9yd/fNRqev/ZtTXU9XXS5XvTlq3t96/W9662tQFsSoUuwfDlfwudHAXSR1O4pGYM2FEYky/Os7Qn1Z4xV70OAX9Y6+2MHvg3ubqOWKXx2S/Y0552R9vCZTZCi45eAO0IZEY6cBTC58bzmTGRYfXM4eKDPmcSg3WAod5u9S6k9ADvD395r10FVDEiCQctnwE8YlRYDSsOPDJpheTMA5kyCye7RfICc1DmuK/FurUpdqGlGVByp7QOwGeBs8lA5INZQyXDH2IN71jZurmepWajRrJyAJW0bijz8Y7HdclgVQyFqswjPCwLDZmUEdSVgrf1S11xXegcrDwi6w+qDPgOf9/DFNev+Yy1KeJyHQKHCwRvddzU3GLYfGeGmu+UIFJEifGEZwrA/UgDvbNOT11+u7InEhWD1+7yCKbvVrm/adNTYdbaWAPjtrpPu719rXB/sUVuiTAIExS6B+wzmN89zcBSWjjc3utoWZxBkAAb+p6dzqCnSRGVNvbHX1g7JPYRfcgYzHNIDllKr7pPKw8ZTGYqt9anTZeR3NItBt3dHreez/vt/+L884zPPrf7zE/gEn8Dzxv0EX9rzR35+Ah+fwK/94i9uFG1tktqA/TFddQVAsLymU1lHoMfY0bDQEVhMFsAqICGsHFLO00RnUjaZYl+QcdnyXYfiEJ6BGWxLClmkZ4CBg1oKPpp6mkFkz2uig6f5MBJoEiF+RuEG8ElCOjLUvCY4BoYSBWNvzyFP8fHV8qg/0XUYzHKlYbFcisJ4Ds9Se7nufmdOq6aR5X+fI+3eUngaMif7rhqSWR3F9SxVKxJ6pupRuCJxM1OMxneXlQEQlGltuwFlg+V/uRNqEw08P+wIKGjdyK8aLGKioS6V8qFhM+EJ93Hav8AQpjaN54IHpkXpgKXzqhJgB9gAGqkbBN5PhFDQyAGOWXq8T/gNrdKkL/wuiSYYtYA01HJAEBBm8HPiM1J8QsQDCDeeyz/P6mEuA6omlRuAGJ7DfAGcho1aGOwwC44m0FJXnidMAVJ+CyUVjS6pqZuufa9zbz6EMgNWgLKLcuRiFOFlqQnAxcxI5KPWZ0VyO30WYQOwAx0y0mgBZclguoTsk2Kf/prAhOFxMovalGhwJwM6sJkJ/KAxAuQJ0NhB8041nKG4AAAgAElEQVR3gxXFwAB2GEBVaeCYZ1pnJNaOGhaK8swy2pCR4r+WmeUHIAjFaFlhy/D5M4P2sG+R47HmGyHhzjWWSJoBVD56/kbQCWAWb3oYO7Os8rw2SEIKsIN6GAaUDC4IX5o0EWyPvzGegU0iLPUs9+1Jbw5AEa9PS9bhLXsgwh7H0xKQMVg5dYkFQ+3mMZ83+4nllfTh8WR3MhoumgVAgfO5V54fDJreVoVevbzRsclVwnhDpkfzScictylMucmhXUiY7eHcLXp6mvTweDEUBnum2Bb9/J//Oe8VGKIwRobzbIY2C28aQiKO5BTv4sYAOZ8HkJ+tfHRDNq3nCAlJWg9c2L9NUfqz8twAKfuh19D3/p3KotkZYkgt8eqElQ64Sl/Oeol1DBX0dO51eTyrIniiRFZcmHViaR7n3jYZXKKxpinO69IDoRov1oy1tXtNcoYki4czgLgVgyAH/7G2GRDxhbEeyLp3GvGCT9/O41kS3d7eOPBqgNVGgJ+Z9/j6pro8keQuy5adFJ5k9ubjGTLQApTG24/DFz/rzUzZWadTr7cPH/R0Rd67eTB1uL1Vc6hUbJOup1Vfvz3p299+qfu2srfmMCW2YyGIjLMD1t3LV690f6j15qs/9Xn4J988aIXZnJW2lIDx/9GCY0LKCc0WRtKK1x6NLvdRnJtmmhnPTOxt6FESfsRmi4YVCfcEZxBsPDNhLZ+l4S7MkOKchDn5MTyKv++hlr1TeeYm8vseQaqKfNTu09gV2GMRdtf+7M3Wx4YFQIQ1QnAcSzQGVB4UGtwCPAkWM8gjrFnAQIBVf/2eBh4s5wBlURaw5uwx6oMVhmUSjFQrLDjfOegyeyF3l94J6mVbq2oyK0wYAXFXjfiwMjhNM7VtG+cAQICZvbD8g7WKjUVTF35GZrU1nMt4k+Y6Hm4Mbs3D6LWDZ3OCriEjzG/QOMJk5BwAFIjgLgfc2B8SpUoMoLgPAEaQ13P6O+qxk168+MwsyXdvv1IyJmas8p6Pba77I0w0rHOQdTeq6/DM7i+zrWUAvfAXZlhDGjnnG7Q9wD8GQiUXwVYEoLZ7kNvilveBt3eFNzogWKwvA9sEHILH4XVbZfrs81vVZWuGImFB6TjZmxYPenw9lzQC5w4OfgtWO3eMmfGeGzOc5Yy9aukyA2P4qrMnkynX7X2l+5e1irXx+u2Xi/ph0/ka/rQMDW3JSk1WVlrSUucPnb54/YV+/M0f6ye+uPFaDGl7qrrGhgDAiYsahh8S8lhHsHC5Li/T1UMCBhcVg+EGqwTUDr5+zch9ug4ensEqBZgf1lFVmaq1zQEMVFDkYMAyxIo7JM5Xw8l5eLazBqgLb2/v9fjhwRLo25a9C9s15N/nZdXlylrF7xOWqGmPrkFyLmszOwG8GapX3J46lrnKOtNasr5WTTCYkb47sDPCJRcHivL5qwBbCQjzGMebc7dEAhCnNuQZwiEOiyirgVKGnFNI7hNA31I198A2OgDOAaEw6Dl/WId+zAn2xl5iqG2G7uK/c8QCh32EygZ/61hxfudmSlPXUpBZqRSDPM5pBswDwZJWe8FAhXgAWL5qKwHt455liLSNAL5XpeukjhBUSBTz5BqyB6zOUMZUqk0M4BFjkYANFn7UYf/FcMXvwHcwNT+hcHtgHyoJwq/4ubZf4a4DRLW/lH3I55z6ARYmAXjhPZ0QLEU2QPh1+C7Ccuw0ENIIUzTY9vgkF3jHM8TIGZjZpN8cXoYcjjLLUn04w/YM1RVFny2ntsyDWwZPSK8IheLM/Qhetww/i1Q972oMexssBw6sV+pr6sS09LpkaAMYzX2IyITnDfuVUDzukqzJfS8mA566o+9k/i51o61mqTUEMWVzTYC9CdYB9EycYbZgqws/AwY5SdbEYGA92T4lWXvdvrzXgm0OuQgECeatiQ5WHtEH5LlZq+u50+/+o2dg9bnTf34Cn+ITeAZWP8W39vyZn5/A/gR+/dd+daOZxFMM2e7DctbcO+rVvVBS0FzAEkj1MFzN0DOvxuEOeJUiow9pDyEvyL8GfMzwzRIgTGPGEo3FDR5rTK+pWearMthES0mcgEZriSa19IawxFxuIdHC15QJNz+DohiWjlFHpWuhZRo1piRS4zdKs505sJbkb8IQHEDlhFRYCBR9YbjvFGd7hwYzFFmV1WE0w/ZBQzoW3qsG1GxBYKTQ4C1NcrqQDYxMtDTbBClqQeiEi+sIiMqyKEoBTQEFsFKwnYClZxF2Mhp4BCTepa2AnWZKpH7GK4AZICNyOr438k0qLiSZe3AIYTfIAwmdQVZGQY5cDsk9lgQwNWAPWSYGAEDxb4bMHji2AkCGzy4giOVgBH/wtUzezQyLZF+KforxpEC4RViJSXDBXMAvF6CzAkyHaTQp6TsDrWkbjTlR0awXRORIqW7LRvPY69RfLLcV6cBIZrGNoCDFcoHACdYUgQDd4kTzbOQJLlpJZIUlWJaq0yZCExKaHlhdWRT7sMEM8OPVtSiDRQN+BHcshd0ZTUkDIJyRUA5gXLg54l1T3DNAIDCIzqoxkwsvNeCdVsNG89Kb1TLi82tfRxoQ5O8H/w4IuUPGH8xXmC6sRWMnNLBmtQXLJicYzmsEsWPhxGP39xuAyaTrBR8u6GqjcsJG2DOEDlWFtrww0AnoPiOJJ0QMcmEOWwwQbnRIg+XQziLhe0d4E6xFwAMIPjRhNqPY5bFmKS6Lvv2t1x50fPX1G3+fYer/7D3e3h50Hi/6+pv3uqla1RWBbjyO2XJhgEgnKFtSm2pBemfrkFlvvnnQDON9S/XYzbqYvTip3TJ954svdXN/qyVn/w26nAhVaVWUjd4/PoQX6b5H29tKZbaphOlMWM/a+lzopwAFLSXn6KF5MVgNMy+1j+u1P6vrOzeETXUw87lfkPDXul4uZvEg857GeNc3Nzdqmlt98817M3yPt429lGkKAdYBNot0dsNVVfgKAwZkymCEw8KaFjV4IiaFfXZtngKD3HuNZONgztUlgC4gB41oMMqUT+phwTLzmAAyF41Jovv7g89S3BU482Bdsyc4j8crnqzho4yNgnlUZh73HkaYEZQEg9jAW32wnPfdZfZz/vD0QUVW6FgddDy0+uyLG9sEfHhz1eOHXl9+ea+XL2/N7oUt9PWbNzp1o8Ytc8J3Ovf+XQAl0vqgf/OHf2QGOQnTsNlhcdMQc07Zdw/WOqwo/j8MWwskAMX3IYHTvWmAJ/tOs674A8PJwSMmxaF48JQh/Ff3fRazF243HhSga4RZ8Q4m7jkuEohdO7gAThDmr7sWwP7RAG8B3po5i5SYNGlrNGnxA6AMU5xgZnkNGizGWiCY4GZvpzDi4o4yYGwrCgBVfM+Rxu6S6T1Iqykrr1ua/M2qiNKhgOs26Dr2Zn3y+7DueOYMU/jsnLvcHwBrhDahFiG9m0HPuv3/7L3bjmxplqU11vlgZu6+DxGRmVGRiajnaIkGJKqpLnGTQCMhJB6rL6qFkLpBFKVsCbWQuOBJIKkiDxGRsbdvdzezdT6gb0zb2bzCljy6ojMzYrvbsrX+9f9zjjkOkxlxDB3qMlHV1laIhC82X2m156el387+4RoZesJ4zczoHGbCU2DX13jmeB/dV4aRiQb8p29Z7D6/WGcZDPbCoTv9Ntsb+1fffKulu+q5uxjygokGmEAA3n2DD3kwuD1IJMQOoAL289j9OX0epU04RIeHbNsc1KKy4SzBTmcB6A1v4thHqTVQIoRXISF2MGPtv857yD3KMg8u8PLlngM2f/Y0x1/58dNVnQ3PZ1Xpoq/e3ak9nNT32Mb09kSfsf2hLgGIHSatC0PSTAmKAqxohlHffveNju/uPAjrLlczT7FYmS5I4XezVh0MinIjI6ix1fOHJ/3FL3+lP374UYdq1ekYViScG4U9IgsDsmFNRG3FwuHeStdLH16ySP4zFApHhz/C7MfVN4V5WxAcFLVPWdf2Ff/p99970HF6c7QPK+xDm4fuu65X2PG5h+HOiLutlb7rDHj+xXd/YQDp8aePum8Pev/+qPZ00G9/+3vtQ2bQ9gWgnNR1BgO8W9hAVAQW8WLaoycYu+dew7l3/UVNwxCnx38Sqb0YfhLoWLsuINAOz1zWdRAApNoD9zXCnlzbMlCgAp3D457ikHWRzPan5j3hO254v+4ED+Zq501dvvpdpW7wcIXhNsxpAgWt0AjlyLt39wbFw68fe4xVV+oGK38IlaNeZOCCJp0hAYBcY6bi6gAqhn2pNpLo11WD9yhPnPzzqLY42yfvN4nrJU2z/aUZ5lJrckIxIIdNfQIgXEedCTwl74DhDoFMEDyxunLNiyVQaRsLattRY3hc22rqZqGAdH+b/A4xPDK7n/0LwI9w1iUNL3e/g5xJlrwZjLXBvSoD62eCuDh3bRMQHrAM2NnLqa2oG0zQLFAshe3BYDub3DUyv1lDnAX91Klu8edlUB/WP+f5xcGWKOTSonT9dumuypLS4W0FKjzsy25DppLeBnY+uQK4iFH7ATPfQGJnFzDAYM/gn08M0UdtM4x8wm0LHZo2BiHUkQDhDCIINttnNUlu9U/x5kGPfec9lfrl7Zuvdbl2WlDlJZPGclezpGqTQmfsn0ZyBCoYAa7T/Y4xRB2l3/zv/+crPvPa6b/egS/wDry+uF/gQ3u95Nc78PkO/NVf/SdoY80YwgPxsnXhQwjlA7lxAWuIImlzKjkeqm508FiyH2rIUi2VA0CliSblt8o9waZDJBwmPNdJNS5V2QPKboGaYACReI8HI2EclswGMyEzg2cxiwK2ARJJWzJROFtmQxO5qd8AJGASBvvU+bckalMAksjJhJ8mi2Jyw+eUZpUCBJ5AyJJosMx2zVaVNExJ5uba5TZsWQpgm/NHc00zDDTlpgsvLD7/BrrgE4cs1wUt8qkNT9WbNMrpVRRkN/AEkBJpF6xBCDOAbgZJAYpgq5XqYJzui1pSxJEUIge1RNpI6Z8TnpGdIW+jWad49RzbaeJAWDRv4bsJm4TuAaYJfo8hpwcAQ4q0+TtyffYkROa2Z5aTOSmbe4clBHgsbEwaFppCvL8cdgAzmRRx8mQJKFhc5PE9YG3CnuIzJqSglvsj8aI5WR3A5LCzovQ0n+LyAMuoLpXWMGsIXamU77m2sTdASxgC3qcdthWA2vhhAVQkNPoAURFwFHSsYE4RLNQioQYsxRMLkRXeXFMEiyCXpSEHmEWGznOEvczvoImEJYpsrKZBwNdr4r7m9lWFfTqOBBBYu+z//PrtveV3AN/26QNQMGB8Y0VH1Ibvt1OoCS+g8ceLk6Ytq806hqXlAJH1lght1gdrAoZWeI/B6CT4BPAYxgTNfoLHIf1EsVs+6gEDzQ6fu0aiLrLVDfY14DpMlgHIOcD9kCIHRxBLCKSZlgeaeZwoJ0Fky3TXPKhsCxVNpv/nt//oIDXYzCFzn+3TaODLoFtmeaZT3VNAz0Xn62jZX3fp9fQyCJcBe84q1a9+8Qsd7hr7MjdtrccPjypywmZq/fHH7/3PYCHhadYcSjUVvqS8rKyD2iz1mb2Ne3rzL4bNYn9lAOksNVj0cnkxwMO64e+wnwiftxEfXsCHFCBsMssP8JUU56dPT2YKs+cBQgFqI+n1YGYMi4CccJk6VdUcgtHsgQogRev3nfAdwjmcBwfAiYcpssX5qjd3DRpWw0TmXhkt4T3FfgUbEZKbw/8QT0L8Zxca4ixXxcDDHnjBgPLgx1Z/EaTE4GeFUYe0FfYmoIVD0bCiKHXuFn26xjsCo5d9qs5rpyfXJ8DOQY+Pnbpu091DrYcDAWoMUTKz+WBx/8MfvvfaeNu03sdpnD8Ns65jpxF/YaMhSDknbQzI8B/GzgMDlSJAaAPnZmxtJtAz5IC9bKAO9lA43N4AyZD0RnI3jKWwYfBgg1MF1rjlp/H87WNqVtu/D/lxsI0HhjEQEQDhTdpvyXBovCMMyhKBm8ciigR7Pt8+H9ai2VucH+yffHZI6h24Bxhk0DU8jw3IhMG2zyQABu4D/p+cK2WGnQ0s1LDpgIXK2oOVSRPPnt7DYlvDwgV2X13GWvCgjHOZuRxSX/ZHnhOgohUp4eEYACrAK0MKktmDYYltjRnZWXiSeoBkeSuMzTiLSLxmtwDMc8AQwOVGKjswFcPR3fJsh/IB8KYwBwsPYAf2CqU61UeDBrB48bkGiOd5HQmIIgCH70LdQL1gvJgHBet9/TNjkutALs1vZD0DVtXUGAxnUMGw9xj0gAW5quIeKNXIHuwSBPUHfyYw3PCQDPuUpR8tj2/vj2bFEXRH0My65Eqag9fFvg769ufvbM0xjKOG7urhM0+YAB48mdlbuDcbg1yGb9ukr98/6Ouv35vJiHUH7OOh55RCVoy0G8biqqULOwmqn7I6xnt5OKobRu3zVadTpePxEGx3Wy+FR2ccNYb8DYQvvEtY+NjGhOGc45Y8fIGlB0gYVg2F5jmUCc3xoLo56nf/9+90eTnrq59/pfu3R/u5EgaJEgKfWcBJBiIOezMjefZw7Xg4WLnz/PSi/nrV27t73Z0Ouo6Dnp8u2sddHeoB3qs0UZuXDglLCfLKwwM1BuW855kuBAhOcwxKZoKF8AQOQPOQZR6EUgcmZQyuyg0wH7sBvOEj0Ms1IeuNoRPKE9itZldjHXFzR4XRzL5BKjzfh7BCBl1F7n1t4FMBx8Ml2jsSHp322vS5vpnxbMXOzUeZfWLoJl17rGFg8d45gJDr47xE0eRgwX7X+WVwQBa7XuJwLu41AV0R2kbB55BWSAswrJ1bRR7BEiQCil2G7ShWqAkZ/EMgwFpgvNpeA9uVEuDzmLi2ylBSmYBAqGxpYgD3CeCbDZKBnWX/nCc5wxX2smAYezjsgFgYocQyYEHCsAfVWAxrVr4EwCr1SFprmBNdpk3dtTe7ExY+76PXMW+Ba4iw1+IMZfDrPZNid8105bOoe/kzNytsPw1+YIjrWtPZ5yD3iXqsalufbRnD8IGgsVCAoUawIgqQHUWcPXT537Gf2zaM/ZN5AnvezVaNN2gYLrcgSAYcnNzsH/gHz7ceJAkLHAgq1EMA5D4DwpqFgeKxOXl/weqJQ6+7nHV/uLMdwXmfVK6bStZmU/r725YGNvgs/ebf/R+v+Mxrq/96B77AO/D64n6BD+31kl/vwOc78Nd/9R/vhE/cHU6aplH90huMowEoSWlvji4k+hWm3ODCraMAhC0Do7IK0LQ7D9F4TQHmtLDp8FTKYyoboCigJg0szW8EJRhEpADKSfwlNRlPoTCcRzIEoINU00Ag3D17ojKWrw128PtIYQcYSCyppuSOdNcqqzQsFy0J7ZxzLYjSujGckLwFYxPgdF/s9mZZWFWGh93oJhimItK7KOJpHDcqLc/WKRLJ4Iyiydk3FFdmlYUkDrYS02lYwfZ8NHOP8vBziEUwDpwBY1/NCHbiL9sWUCy5OZZqWKtrqgkGGo0tJrdYokXCjsGancIfcHWL70axF9eRmdUJSAhLAsm0ce90tc+qlfE097Ck7KUZzAfABrMKAAuQcsGoQsJOo0BhWuSq7Y0FILhpQSLtEJpoKmAawYBuq4Mn680h17SFTIrPgjWYuZFfNOzI22CLpkrK0qwLmF800RTtsCDysnUy9jb1LrJhRAMQAfojKbbcjz97Y1kDGhDeAECW9qyhSsdTq7oNb+AA0wv7P5oRDdPjVgDDWEqT8OcK+4sAspCvU+C+ffMmWCgzYB1ejKv6VU54NgbNR8yEW937HsLEdM60Q8VCDmf5MowWpN38s5x1GTJJ3hHsJVhjZhniE4FMnHAGmrUbGJtleO/ybCJ9CvgNcITmHTs52M4FCbs0gzQ3tEJZbqkkHsfJOocPoYcEtAQBFLCGafRsxeFQHJpv/InhaGEnkKmpad7DDuLp02BWE8xY+4whJ5wjiZvvBlMMFss6h2yU9FsD9yWsLwm+DteE3+eP3z8ZqGOgwXDnu+9+rvZQqe8vqpqjPn168pq+e7jXh48fzaIDuNn20qwRvBjdydEE5Y1tLZZ10IDOGIAKYjQWDgBrNM/TZMYy/SiNHL5wyIRhGvO+YB04DIMZWXwucAZhJSR6HxqCP3jL8WUDSMY3FjlkqRo2MPueg0dA4AnTghVza9jKyvurG3h+g5tWfOPsY+KUbBhksH53gF0k6DDJCKExuSzYOjRnCM9HmJk00TxL+2bzprPl8I7JYV3sDwCehP5YJU1wEWGCW+yj0cUirw4vRmTY/YJMN2S9TrFmOSGjZt0UEWT1+NKpAvgqIin9cj7r4Q2su0wv/aRLd9HbsnXy8yAaw0TXvtfv/vEPauvGoCFSac4LTzBSpJK8SzHMgwcanThQbYQaMpwDbGeoR7PtrZDhH5J+3i8rIKL5d7gUZ9sYjqsbKe+W6JrmZb/DyCPypM3vfQAiMNUZlBDAxj2w2DQCkYyeRAAT9xylAc/TWB6DqpvlBRuq5eY+02JvDYA1vBvZA7g+nov9DNkD+aq3tGzuO4C7PUPxMQSQB1zfVydI10UAPARD8Q08rLNNSmqGXGWGdHiBs7YJbbn2Vw/E2j/bsczK6wgMs1VMiZydwVnYCAAu439IwFydSoei8FB0nGZbAVgIzlDBFgY8plVNnRvUzRwktGpkz/dwkXMVbTR/HoZybv/cS9drWlO17b3PnAGLEdITPeDJ1TaVDhXAKunlyK9DQm/GMqAtYhuo2sigeW+X2cOuPa+8jmpYd7dBMWdVnVf2gzTgxZnJ8+bcZ9DEM2LvMjgb7rsNnqJ3Bw9h2E/sTWkfTOw0lgC6kkLrRBgo7xv3YdDxRJAYUuBEPYxrZbblYM3A0ofkiTXBqcn1s1+805uHe43XUU+PLxr5LgQlTqEI4owHID1mrfIcT2sGv7FHs0jwbX760096++6o0/Fo0I/dwYPkm7+wPV8B7LHJwMbAQPDm0NDT6RDsQTN1F61Dr4x7BDOOupA1cWw9/Hr51Ov89FF3DyfdvcEeIQsGXbLr3F0MojGIcmARw+Iyt9dkUdS6vFz04aefIvzOgGbtECMPSXh20+KaxZZTsCKzXEVVevDFhmjv4iXVipXJNrpWsdc99RpWG2kZFja8Tw5WZKC4Ki0JPKK+CHDQZ8NtmOyIQt5DxkVYNzi8iS0uakJbkbC/cpZlq20RqG2p+TbOSoaPt/A63mFb73CvKfCoV1psmTazjAGoI5CKYeKg/vmqd+/eqm0PYcN0GxVthLNJOj/3ul4mW7ykKbU4e9luMoNPH57hloZdFMP7bgrSAGc/w0IfGJwb4RHNr+d6Ubxw5mLNxDtWJ6nuThW0TFsi2QZp5TzHPiLUT2byAnCCymt1nRCWKFiNsJgxGuDk4czD+7wK64408xlUMSxjHZsGT/09+F1gj0V1AXkXGwj+OUNY6hIHm9nOhb0jTBMYFNnRwu8q/UOm3uGFi45VDIs5JwCPsfMBbLaPMYxa2PPUDAyoICtYugGLPtNS1PbH3dfwxGdICrju0ReDF3t884qwp5S2+UABAoGDIoJhZQabliEpFgAMQwhVw2LKA5rE3t0QE1Ysk9m7HB7HgCv1kAb1C6BqgK/B8G2UqikazWWhp7VTNoyqUf2UmeYl0ZLTS8FOz/R3f/9qBfDa6b/egS/xDrwCq1/iU3u95tc7cLsDf/NP/6MdL8CyqkOihtm9Nj2/POr+dK+qvDP7c0kGTWbHZepHGs2bnDALn8EANRYHUwAGwnCxhJ8i5hbKhFRzXkYzAHKYNUi8tagEmAOwKW6y+7RQwsTcoTERcmNJMk0t12BdWRGFVEYtBGuw82QZyZ7ZnkCoGUE3pA+TmA5oAG0WUBeT/5AiW+4FKEgvjByVQJQcoCIAXMvmaKwnJv6ADQEwcAklXqf4UTlwgkYOtk/40wFkIBUHvEWLl5PIjA8TDT2yTu5NJFoZBEPmZ9cw+wUCBsGAoI7jnoecj+uCl7DlSD6DmYqcEMYSADB1YSQ1A7rCmIIfErwJACTLlZBUKfU9h+0E84JnADPIWcCwb5zGHpJYB2DTv97YXwb4SHPdbs1ImrgQR4JHnwO45IaH6wNgJVSBBj8tzQpMswAhaTa4U0jgaFoKZLwG4Sezn8x8oAknIIHQK0BzfDCrVk1ZqnTICk1Q+MjiTwbpgd872eJwsQUCtfRl7vzdy1l6e7zX2/cPZmi6EZ9mXa94VuGtmGpeJn8PQjnevbvT2J8dhIbEjEbG7ZGZTTAlYC7u6q7n8E4kYVq7uu5qEAOwj8+AMch10vjZRgIrB0BqfsgSZAp9/Alh2LBOARO46bHWYeHAAMdbrKwbs0nxWMUv1DnodP6AzSR14+F5AylIZuYeFsioK7rDIG1U+Ga6RTFtzcAr7wAyQQA7mrN49txj7guerVBdg3WOXx8BTgDcsEUAgJ28bi83GlqAwdyWFXjSwcYJn1B838y983vLCnCavcPVEs38zTu0rPr97z/qfA0GGbvEL3/5cweQTQPJvJmeX85utA6nYzCE8Zo1AEJKtHTf3AYoBtcIzig04Ae5D26s+X95UtpHd5pHrbClDaZF4ESB5xxei7CD3BgDrHbBFLVcOFj9Sz/rzf1Jy44tyGcSS4QPBfpG8nBjLzbW3LQggwXkCAAIsI1wGRowmD0EycHUhCVGErPDhW4J2oAcFq4CcN5CszMAUt6dLDNbFR0AaABNdDhW3oKIAKCWTcfmEIwrnmUJ+AjgClsoJOiALDSHSV4ZzJ2Gq6WsOxJzparaoy7PF203tnFRJzrcHfWnjx/VEZgEcJfA5IVGOBucI4Dv0u1mpja2nCm1ZKku66pPT53++IcfDQCz5xJYBlOsOcJAxsqC1GveOsdlx5kCyHhTD3gYAlPRAYoAs+FjaCbo5zAVA8shifXezc8w1DNre1cK3gT4g4XfjRmF5yPPEIb5CJMWoBxoF9sBACzPjWIwwnU5OdtNfjSulzwAACAASURBVPxO2FAR+RLsQIO8ti+OtfE50MqKCQfWxD8zoxGGoCnuWLGwB+ITGkNEqyV4lwBM2VNgxxWJbXwAlQhUgSEHmBBgY2a2O2AYazdABRh3sJsBowCNOEewQ9nsT+ngG4OIKEwYw+B3zbmw+fzBB/BYEr+U+r1jL4KRaWMKhmsOYWOjzAzotoRBme2bOWCGUEACHK3wvaXMwy5lDwYlAVRByUKoEfeR6zSwmmdeV4CqDugD+0MVYZAjwri4Qt4rMESH0W0wErlvtf+zckAY3xVFC36xhQ53+Lbz/BhIOjHMNkhWMxCIBVDCt913nR5Oau8P8c5No1mnnGNsCyVozZbqE37bI6xx2LrSw/3R95Rhy8t10HmZ1Pej14ufq88tmMCJ3t41+tXP35kBSE31chl0Yd+Cyet0eCLeM715+6BTcfS+No+r/vjjD7rOQzDg80bnpycD6l+9fxcS+nQ2UIQ/O2nzVEgEKmKRcbmcDf4AIMFCxmICGjDgEe/wNnUGErG4AEQEfOtm3jkYd6u28eq1AYCNFcxX7+89qIKB3rQRbmnYmzA1wujwEZ9XXZ7P6q98NqBq+COnDJoAkZxqD6My6ieG5hzMrik43dkrGVRjg8KzthVRvJOAU7xDWBmY5WgWM/UJoyvsQDJli1PMbqF2POtQOjGEgeno9yejtri927AwXYuyNhn+wpOnBsAMC2B9YQGEZQGr8haURW1KWBVnqkUGWPJg6bHVoQ5JMg0DIV+fxJe5f3uvhjAr9mgzctnzKl/n0G8aBvZ4GP5TvHs9e3bUk3iYc19hYvuAYMDAHmhP3dg7OFsqwl+5vjz805HooyiaMryoVwFFM2zhj9gSDOZuPrjWSVeC4jZthCECeGO3ZPuiqB8IpDMLHWWYVWLhPY+1ELUF9efd4WB/WTPXzfrH75nvFGFTDBnhcPR4h66Dr5X60cGrN+95QNGoUsLKy5m3+JVSV7LGbZ07uBZh2BCBsx6n+XlhQcJjQ1kCaD2hBsL2bM9VpUcPUtfx6j2mKKmX+JnBfu8AnDxXzkUGygRmfl5ztmJhSmILGIBTri5xb8Xgstgq71/YZDOkcohiT3gfgxEGgMGW5kzDIgAw2jUZIoM8UVuXepMdNV5nPc+92rYUNgXs59R9hM/xWTBv//XfvQKrr43+6x34Eu/AK7D6JT6112t+vQO3O/Dr//Q/2zGVn7JNl23yoQ+QR+o1/onJTjDPoLyYNNAJLVKHhLMf3EwiiWaazNSYKTbFf3e1NtpTfApkwpSQ1RI+NEydJa7l3niyuqhXkSRqasztSZbGTJ9CprPZP3RDShPkj9SLTONd6E14D0agkxl/SbC0xh7wIfXvggEFe5EwCTwELVe3mTzSUYIVQtrvGtgMT0BSilHgSH554TReOFEUYhSVyUI3R+osnn/4KZbaCeaKmHMb4IesMySfMEBsDUCnBpMVRimlU1NoXCYN/eCGD0DJDAdPrvHFzFW4lwCgBRAIZo7F+RTGKQU8BT0Taoo8QDTAUn4OwDFAiNmgLwDnrpE/a24kHo0RiGIrQMd8hS9hQkOl3GwOg2t8RBHst8i8ihRyGm0AZdYO0j++k+FvNzUBtheWiCP7x0YhcTOqfbyFFxS60Cwuuxpk9XiD4l1m9mo03TS0YD5YSQwbHpC7Snw7s8yMRNhQSPz4vGEipRVWBcwRQAbCFvBt3BwSRK2b7ZMZI4fTQfcHWKSpRtLKn6+qy9pN+DATXITkkNTWQk0JQAHz1l2bi3PWLewGPhcW0WUAfN10aO/IEYmmtqjtA+jYGp4nQDnsZewiCjwBWZ8mL8f9hPHh5jk8eFkDsC0AYgBXqzqCGzKCICYkiPy7UtuKz+oc/sB4mzl5Oop7gEQ6MwK5YMIixfZjnIORnBIcgTydgIcVq48xAisczgUAE2xIvoOBOAJZ8MNsUuU1oDLsFECV3s8Nr13eQ5go8AvBACIEBtuLkBQC7i0irX62Z2hBChZMcBiYoIuAvMuq/+sfftRzt5jl9e037/X+7b2HMrBm5yHTx08fjYIBBPDZNJn2DKxT5VOvu4JwscqSOZp2mL+fnq4ezJQtoBSgKVTmzKFJhOiwl0xzoqFfvR6aEs8yQFDe7dxSfTORAZuzQsPlagD0/v4YbFUDXbCaboE3novAliM0qDLzcZk7+9kWeWOgPmyLsbjAWjj3XgIHiIkAWcoGoHme9lIJuSXSf5pWg+6Ad/YYdiS85iTkt/zulEhn0o7RSvNWw3IvIvgO/1S+B2t49poPkIoBFEOeojp6LcEmM1uIxhI5eJrr5eVq8Bvs73jHXh1J24A/3Dv2S9QGRY6cnHVUq+9g8UZ4E42orTMAmrpJf/jd98EQhSU2A8zJgBR7pVlYDBBI7OZZ4lMLO93XCYAGO3px/J//t6XVnDuhCmDf4ucAx50kbV13sJDZs13AYpdR5ML5jnsEKxULED6bMBDLhedVGR52MNBAWBz8FZJ97jfDDwZhtlHxWRUWCx7YAW4ALPldCtKqPRvZT2//wKFZsBeR1MOI8rnEtAJGfFi3mOnJtfk8BKwEcwKQwx8YoGaLPXAFPGMvJ7iMz2VtMbjhM/D5Xsx0xBvW6xP8DGA4Dy9WPhPArsZvEwDBifbhLc09o7mHccbPMjjz+7cAVvJMgH34vr5KD0+OLfuxkQF1sC7HOcA03xf2rWC1YwfEmdufF11hafK/fKyGXzlDHIKzmowk9drJ2uyjA4PPnXe21Lb1XoMMefiLwaiHQ3lrCT/PdWGYNk56aGq1sHKPuYqWFQ4AgyqZvTUGnRdk1qzHPZhm7Hv5gY3NBskGiwssMcpMNYOkadXjvKi/scAJiYMFO8/IexezS/GZjWAirBVguN0UMJX0/q7Rt1+/i6DLZbc66MfvfzCg2D4cVeetsrrQu2/ee7CMP/H3v/te3//4g/09sRUBRCJADLbg+3dvDcDD3sd7EVZoptq1Uz90ln9jy3D35o2qurZdBOcPg0Pb+rgWSVU2hd589U7rOOvxTy96vHRe57YYmMYI4gFbbPD95ahadN/iw0r4nSFIW5NsXe/hyTCNAaQxAMWmgk2akxAmI0oBngW/2u9CDAAt3bY8HguDqLMATZFpM/d0WrxdJ8I/mrqQFQVIBW/fvu7sZ6zPGYAYu6cAYS39N9N6VYrVD2d0kWuACUsNOvO4Z3XLaMsU3juzuQk45LpZZ1gM3AY4KA8gWvMu83vRMAEwZzUzUM4oakLYr9LLS6enT2fN6nX/9s57EUNIahhCpeYlUzf1ylP+e67RHrKzWdnU0tRu3A/qyajb2CPDlonvV+Axz5dnmMs7lOYO9ayPucH3bA71E0xYrDiqrTZhAIWL/Uy3yb7zOIXspFtxttRSgvUNz8kMVVjyBP1hX8MADSAyLKNG/E8ZurH/3QYgDHnYJ7AAiuC5s9UveY6iguFXqZdp0UgAJV77GYMRFCHsBRycAJEhAeC7Mixj+M4ZwrOvGLLYYD4AfXtes+9DJMC/tScY1zozP//yWGiGNYsv9d548LJMyPEZKFKT76pzFE+c2SizIBsw4K81oWoiRNKqJIYrqKSo6kal+PnfhtjsUQDEtZnPu64zbGkYwGQQoPoqVe4wczPN6aq+f3FoMEO/0/0pPHSTVb9o32u8rnre2W8ntYnUsFaHTQPn1raoySv97f/yb1/xmddO//UOfIF34PXF/QIf2uslv96Bz3fgv/nrv7EQudsHXdbeLLQqwR8PuRXhDkxlcffqdJ1IWUWKLF2HUcVe6JRVbg5murw0GFI0EHgDOkEXlhPsSEvmV/Wa1COlWnIdAFMA9fAEJCCHDi/NNNIg7aMSF47BOHMT6Y4UVhusAZgJlMgUgrD2kOdQxIbsh8J3zyc3OKNDhAh2ouiog4FIA+xQo/Ad47opvvmMLBAi/y4zTmGjIrdzMBMVPOAavXVhWWUgwLAgSGANiZAbbJhvOTLDyDwBjOPnuLXIDS1RNLuTaTPMWAb60YCXa6IC/zMHaqVuqml2iItyo2gfsABaYLL2M4yCaEpKUnQtaebnw4/V4If9sGRgxaCAWRoR3ELzxfSdn6fYB1S49THBnkAye2uECeSxByO+uL6OYLT61yIPc0f7GRRCIkkTUThchvAlMzr2VMRSOFwHv1q6MQKvaHDm0b6g4RGGD9pqYBUPrLpozFpqql2nY2OWkOWUSnS5Dmbb2leWHmsLdjKqNwImlIwqagKHjjpURzM3hqnX+fFZbx/eWHr89PSky7V3cX44NmZbcQ34gjrEGyCFxFlsFmBWYONAQwNwnEZSe395UVORqBzNG39RoCPhbqpKbd3qfLlqBRyleQJFsgwaQCCkYLQITmg32xfPWpidLFL8aFPNBCw55bgwZccBPXPvQpwehkAUmOOASjUARL5Y5msZ3y1hm5q+AfgHnPZ6nMzMw9PPnrL2XyOIYVVTIN9D1guTZVfRlrriK4gMk31h39Q6XIfkep4bKcEKYA2WITvBXhn4mvdOC02MEvuTAioBIgCMwLyG/fS77x/1/Y/PaptSP3v3oPtja8YatB/IUJ+eLwaO8Vb1YGJCtodMnu9EWm6pvDzZu5Dr5V70/ayfPv3JoTowdfABpjmCbZfsGAGH3+E4hKSyqfG3REoIJ6fUNhKgAz6UG9zOCClJdjXI9W/DnAKbD5o8A1IMFSYVDfEpgD68a7CRd90dj8GqvzGuYftAW+X9D7n6YHAHtjxy6w0VQE3ibzCwYMvaj5XE+iwsDGCwo9HHwgDPxHXvbQ+CRyZMRcCw0gwjBmLBnAYc4xrZXQDekLnaVgK5OPsQ+7inHDDSpKcL4vtU9eGgy+VJ9y0gW6ERkAa268r+fPW7VTIIKWD/4s2YqMNSYJoN8pVl64HL8+WqDz/+SdPQuYHsAEnxrs1ZG7CJOUs4JcLnGFaa5bY3kJBQF/YbD+RQJYzhQ430lzU5oxy4eYuaHYptBvu3wWfeLciQpS0B2Au9n5k5FEAizCL+ORAsQyDWkRmQSJYdmoVVCD6cMUTBp9EWM2zrN3l/ZCzFIBAGNLAVZ0dArDTLACV8giER+yzThCMXBZkYh9lDLJho7MMAfNgAADKylhgikgTN+zyOi8Yhfk9TBxBKEJn90mFHGZBAmhuJ2gAedl1gn6hLNTyrblRTFWpaPLeRoCP7DYsAviferqwl+5kaqIbpxwAMoHa2JNiWGgQXpYTjRTK4bT4IWKOAiAjMsKLYwprBwM+aaepw7Q32OzYNqKi5U7hOnAjT2sPjFwk/e8ychAduW9dKMzyud7P7GILlyJOdxB5nBPeDM5n9nQA6WLeHtlBeck8ZYCB/nz0Q5hwnsIafq3jXDJIvSmsCrxgosrflyspGdVP7rFmGyfsiNiwA4wxWqZkIKApbCfYoBhzs4YOD8cyY9oRt0S/e3evrr76y5L/rsRthiDxa/ZAfGzMku37Qm3dfax4WXT51+vThUd3aa8Q+qTro1JzUTRfN/VXfffsLr5F5upp9yj6UJ8icwwMSYJUhYHN3r4ypICC8z3KA2RiMY3twd3dvGf7j40d13aJzhyUBrwGy/clseWxwMORHcbFMV/3qF1+pbQsvcTzsr5dZHz9+bwZ427S6Px0irMv2RdRe4aMOexQ1AfvldLOBchlGuJttOxgQ4Auaui6zoJ51yMAKIBubAPbRWxgow0oALyfDm7U6mTyA+gJPSttvMHjGBghhB1ZKnE4wVjMmuwCgqe2GegI299gnTqfS5zqgMb8VL2O+Q1hpAViCSzLo5PsDvmYqjzB4UXHBStz0cun1fAkGc7nNuj81qg+VmeN+BwsYnLC3F3u59wN2GrEj8fN8bZ8reIJahs6WArM0fE1H7C44x2+BqoDOsEzZM0539U3lFcoY6gL+IqiR++txFXJ4gHFqZWqtKVfqw2bVWjPgQ3ZeKbkFnK7YSmURwspGSa3PPgyrmP2WPZL3klA8BxSa5OCixJ+94ic67Xq+9srao4dl5DHQPVht4SA/6i6sUWpjvzboIpSP30XYHKTuW2ArnupNi1URdgo8i8mhbws+qrBGl1FtU+t44HmMSudS65jpeXjREb+oLNeIx/Yyue4OT1UYuvj318pQuMDjv9XGtiKDZVrAmOb53J4LtbrB/8T3AgCZ78BgMCk6j6JKte69ONH6ZHLYZrWX7ksOLVTn1fXqfXOvecv0aSK0d1bGINxBoCg+Zh3ag72Y/4ffvAKrr53+6x34Eu/AK7D6JT6112t+vQO3O/Df/vq/2DmQh7HTy/Cioj04sKSGPbXtbhKWtVNBQzrmLga6ZdG1n3VIGt2TdpqnGmxEj1w+5NuQnWi8KBjwuTJal6/2MoL1Y0bPHD5JpLpb4k/TTSNYhhzXSnkkpwieKdZuwSXLTlNH4RgSeCykAAtpgi8AUVtI1pZ8VL/2WmZG0xREg5s0Gi8APawF6ADdZDt8BEZgNF1unt0EU6/jDxbMA9sSICnEX9BhQYkbDKRz2ZpF+AoyKRCAPTHjDiYRn2e2FiBXEh6M3EuKd8Aap8k78Aa7AT4a4CYUsLAMAJEtObUENFiQABawAwHFDCwtu5NwYSnVNEh4WMF4uAG3TnXFN5HmxSwu7gs3Gb/MwsAFzbtBAAcTUYwm4SFGkwjsSeNkr9EIATDljmcDKxAAEM8o7hVSJmwRDHrmKndAM1LLQ65OsYjM1kzZm1x7t88nrOZJ+7gqHWGTABwBWCTqzxdVeaUaZk0pvT1giRD+rFxAP+9OwZ1mOLdI6CPJ1oAkbN4cVvBsaSZgUF4Fq3TsziqRLtNsXgZdr2dougEcI40FvELKRtgDxXdWRqIwjCOAQsIycmRsuf3OkIzRODsYB7AEOa394SoHrwBSXq/I4wYzFAH55oEm2jRSN2IA+7CBAU9KR+Oanm1fW8BcwE6HzuTAMYsbpWno/cfALWDZAvVUSPoM8g2q2tKg9dwh0a7NxEBm1xxZR2F54b0ACT6/A9sGwibSUsc2PDABW7nd+HNOiBLnVGsPq3c0uxep3gzzB5ZtAXOEdHGMLpF48l4R1haMQ7tM/Ple3jCaDBB90Q9//KSffnjSw+lOh2Np0OdwxFOwUL8ikY20ZhibNE+AwuwVdQ6gCxCd6ljd3WLc7XCreZn1cn42e70BHGkYRBy1DLzTXTAIAWFJFsZrDQDKXqWsgdKDE5rVCab9MDgcxu4aWIRsWF8g3QeGz8Lagz4eYMgWKcEcr+1jt1uGXxcwrgHEF43rroGUekC+ddCOHyvJy+Pkn8PWBIY2lg4w7rCAQPKIvygJ2KwC/CKRZwLKT2OvZcI3GHCHEC6Z6ZcTaGTpMixZBhwRZgdjEKmvg++L5NaQ1x7k8H6zNh/PF13HVYfDvfaq1hlgFflrDhjdW4bqYCh1YZviBGipamCbFvaWvFwGswxhtDNwuZwnffzwo7YZH8dM15FndDZQRegN65wXcGCg4dwVmEAE+7G62YMSs3t4l5FsDt2oy9Oz9w9I5oNZTmGr4u8KTMZez/vhwJVI0l4+W0ZYpg9bD5AkEqDZmw2kwtY3bevGRA1XUQNmyMgN4HuIsAiLBnyMP8vqzayyB3coK3inHL5jzhSaAfbECMaxigDqJPvxvNl6h+szI9pWM3gmM9QKkBx2OQF9eJ/y/uKzytnW4IXMfmhPxHi/OKoI0amb+D4kUQN4llVqCTj3FLDqeKhU1QyUFjMHrfLgXDQoj60Hexvgkym/wU7zQCLYXQDaHigRPFSV9kw9T51eLhcDYrPtJ8BSY30ZKuJ9mfj8VJM9CCcmqH72jGDbItWpqW7etmF9UDK/AsAgkKeoVOZ4l1caB75bb/Y0Vgq8IQN1B0E8Do8MhhlMdp5b/Tl4jnOV4SYyZgeWcQCDaWD/w17gQzhC/W6+vAzM2E8BWQHBzy9PtmTgGbUt505433p7v4UBYpvEoBC2aM65BSBUZ/r24V5ZUut67VRjJcM568FzBA4yQO0H9pha/UtvoB/WNAnteHGiDDjURxXHSs8/fNCvfvmd9mQxiMpnwSwESOUvGMbLPOhQ1ioOd/bTxBt7XybJjGLYy7OOLej1YruADoUHbFM89svaQ9J0GczinLivAGOAaVOnX373TQQi2p+81Mu51/n6SWmV60T4lUO1ECysli7DtLU828nmMZwG7HJphsevbYawduCsrQX3HqCV9UYNAfB1OBw8QLaP+zrb+9Me9PzMZzsRBpF+pVFqwEZnMMqAlIGKJzdhOYAyyVYNifdme/3PyLnxu6xUNjC/oXtHjYd9hQdjDPzN4g7QkB/r581M7RLpNrXGkmnuenXLrKu90CfdVZVOVa6KgMNjqSP+uEmoCjrqRcLhAAhhh2O/0TN5jnMKMI9xCrWObU/C/8L/V7G2UI/dBpOcHfwfjFsG+Ay7uSEZdTKgoSUeaey9PFPuPMxenlUH5r7btmIpUSngTd36eVndZNsuarCozzmbWQMlpAPON5QB26KiLgxmQ9zg/CI8jgfe88oPmzqIFQWhWdiRAJayCeE7HjXInhWaptR2OSkgrwFbhni7qkOuqmjtl8qsoK0rTddRw9ZpwYqEED1scwyyb7qvc90f6He4r4WYWQPeNtiX5In6dVI+z8rXXAP1ALWjh2mwdgFSYczHII2vAXiPRQ5hvE5d8B4SYbUQFq6XQYeHd7r0o9fIsb2FmNraKULOCEJlCHhQ42dQHmBQc70Mn1L1w+g6ClVNd77YQgzVwoofK71TVupf/U9/94rPvHb6r3fgC7wDry/uF/jQXi/59Q58vgO//q/+2c6wuO86S2LTkoKusacjMt/zZXAT4mHtSEI10rgI9mj2XHfIZbOMsM1wrKIJpBC9wmi9BSYVmVp8viqmswE4Iq1M8C7DyypdLSEiuZSQgu3mP0lzg8SQAtisN1MokauGJypACcwBGhMK/JVADlrXaVe95jaLHwDyCJJIMs3ZoMs++fqQUTngacE/LhLVwRlpTgEp+GwYu5ZpW3JEMAplWGRPE6TiJGiuy5IiAhYIDUJQimSYJgfWHME1yJuDzYvE0q4BBGbdQDdLIV3iRdr1rSd140cDG/K3mz8qjNQ0JPqRfUDDFqFF+wTIECFYAL8U2BOAm3lRgLa7G37bBACazqRVW+BuSbYdYLFWACSEIeVpvGNigEGDGeAkeuwfCoMcfF97eHGtBgEBBvHGuqXG0zwVTN3xO4X5NBnMxvCfJpPUX/sdAgABxJWFnq8XrwuK1HGYgmkEOOQwjShWkakea4ChVWM/WCq8JYWB1e4mv+L72JuXkCUaFtKx0011A3hOE1eobVvLRQlfWcZV2ZREmNmeOT17S0jkBQRH6hbfkyYPgNeyQdY43nX24oKZhz9YJLoaiLQUkaajCnCL6yiqADBXwE6AuUXrFflp4SRjcD5korB4YWrCDpuGQT2yYPxOmVoAwhPM9f8L3WCNuZ0ykFYbEJjHUZt1vLI34oa34cDwI9VLjyPXrvs7QN8ADSzVR7JthtpuYAemCMwrWyDCzOG/AKYRIkGv2YM6z6oBpxxGnJjpRaFf4beKHI9kXw9U9gBV1k1N1UbIDVhVfrMVEYEisx4/XvT9//uT3r95bw9J3v83b+99T4c90ct1sqQP1h1BJbFKIiCPP4uv5LHAqgNjWeTPqS1BaOqeHx9Vk3ZMMvFNFisknw7ji0Cisd/UdZMZx37qpFvzvbMkGuxt0t19MFVh2bn5z2FfJSrtNxwMS0DLl+Gq83nW4XD05/K3Gfp479oLIEKbaMDMyMLWA0k1IK4RfQK5YFjxvgZT3SFmDv1h+MDwadehabyH9RNBIDBlaLhhUvG+Yo0hFWumNq/NnDSwxWDGjC0AAZQKML6QkC7hpzgTLhbsqOuCh+OmrKg1Kbds9FSlWsbRDashRRY7frMbIM2m07ENT9Cq8pCEewqYA5sPVtTzc6off/jezLWyzvVyPevcdaoOxwi2Y4ETiMJiNjK5e8gFI4s9xVJO+8uBfkXo2Ps3b723/+n5UVc8vWGs8e4gab8xnNjzg4kf7FSeqX1QPb8KKTtgKfsrQImHeN7B8Vvm2kHhYa4HkxXgzUNC7DP4bkhJzWrCWzRUCQbojHWwpzqNzmBRuA7fZlS38Ks9D6BkmRlucqbE8BAlAtcMMB8p2VjtMEDKVDae8JkhyYvVVoUqAAiC7Bgk8sl4V+ab8hJ7ltUSdUAGPK6RsrNHATDAxIvgNe7dambzYtAobE3s08uwiH0OKAwgkkHYBLMZC5rwEK8L6dQ0Blav8+jn66GNbQTi/Gdd4wdrj2sHjVNT8KzwkdzMJOTzDnWhQxOsW1spcAACqNaE4bFfss9zzYAd+FFis0MNgdUO3q6AMyH5p35AKNC21Dr4Wdu0IfZWWxDBvMP+gvMgvC5h9bIewjcXcC9TXqYqa1ivrbYl1YefnvXp5Wxf+kMLgIi3ei57yDLE4h0F7l0Ge3E70IlXJk9VEoyV5pr6TW/ePNjuhTMVUBX6o21Q1tmM0XXK/uwzzN7h63Qo2Ora5PTwtcHQ+/uTwdiRcEbCbZZJp0OreQSg5H0h0Z7vBmg6OuwLGJp3xcCbvWOjRgDovQ5n5U2lqmnN7vdACb9RhkcOjwtvdyon9jusT7wv57Vgl7tmylHyxPXzDC2lBtSExYmdlEPZeMb8DXOfG87AFhDOLvNmkxPkyZrh9yGvB0zjXlMPjcsQ9k/4VRNCyR5kViwAGiAuw0ZsVzitIluAc8jILnJ1lCHUZfhcTviHorSA1RzWTtsKmM5Hw9jlAjtNCYGQnBcBzjpMEp942Pr9ossFyxwXXMqqUuPlxSoWztKySKyiaQHtALVhUVel92CGrufrVe3pzqFfrD2GLQNDXHvPRnCblTRYytgnnTXLGc5QnAEmNbQvyt8RL37Wcul9EFueGDIQigmwyu/i7GfABMAM8MpeN15QULDeK4cvEeQEAxevQekFbwAAIABJREFUUg+GsVWBPbpSE/F8qPd3qz1sd2WP8qiZWT9JUvv3O/Zvly49ZxEqo2CqY39gaxbq3ZyFyvs4RHCiCquFWLO8X5drp20fVN41XpenrPG5YgWZb3sMftiXsZig9myyVK1TAgGvJwPmDikT/66Mz+N8ZQ/G9kiZyvrkXAHUIWsRgYlYfNg2CVsJq0Fi6OtbTt4Ae8nKGRlBYRlgL17TDAS8Bzru1ufZuM9mRp9QZjkAkRo6U4GSD1sK1uM4aZgG3R2OXrtnlDVsW9Oibdhs7fC3f//3r/jMa6v/ege+wDvw+uJ+gQ/t9ZJf78CfgdX/8j/fh27V9eUSDJAKX6zwshuRHV3DDD2pU0sEz+dOhb24Mr2tG71/c68PL2ddF2bGADaLJfT2rlo21RSzG7KYzEUIcmdkctTGVYZHEV5Ik4gCwKPPwSywDGk2rZJEig0GFr5EFJXIDe235YY0UWkGhzRmu67I3+dVucNII4giw9MPqc4+6ow8lAbj5iFK45oiU6dBpilGu+jghAjHtvTSREoYU4CA4TeHBJ3GkYIU1qNDo2BEEaREMwCbKA12ja+dYhFWgV0GotKjMaYupnHks0h33keaDwhVYcgfkfQUvNR4FGCklbvzM/PTLK64FWaF0IUAAgD0GiSgQKVcA4wAWN1h4QJiFm5C+P0wW2GU0ZwDcmMDwWdtNCnYOKQ05XxGSGIzftYelQRLjWGNcAMa8J60hJDuYQnAeyk2M1wAcCz5ImQAhkq6aSxhNQQDjfRiGE5IxbinlMLdtbdvLuAyQKPltTQ4ZUitYHXyHfDHpakD0APwgZ3z71kcqfIy0alkEACYWtFfu1m4J4G3iPTpqVtU76Wlr7A+YdDR0AIIcy+QleMNR0JsDeMMpgvfw4B8+InCRHZgjL3iYN7AWgm2nH0N7RVIER3Af1ojL160XxbdHR700+WqhSZ7X9SWWB4UZp+Z4UQwBSAJkmf7wgWTesLrlmZgJa2YhIxgtZBSjU8mHsdmOxM+UoQkmbAv1h3PlYAF/ogJPV77kUhMM7POqxozewM4BKyn6eTzAXz4voBIvF+AArAML4TbZamONOCwSxL8F1lPhJwFaAwcczjUvrfd3GvF0zGDXQtwOekKANcjMc51Pp8NRPyHf/lLrTvxTJkG2Dvzonm4apzxOMNvsLLnGfcKgLNJYTTfQrTyTAPBZNr0008/WUZcNY0BGu6V/YRhoMEoJchtz3W5rPZidKgQQVMwj0vk8rNTk2HFwo7mfjq8pgyJvWXEYAH4t46zzude3//4SW/fvtPbN3eWLO80wbzDy2LgnMEBNxw7A1jRMWoh1dyxzmbiIGvWWgWoc/NbjqFKJE7jOQlADWveTRx7H9/bcvrF3sQVgkMkjGZXwvSOkL40bVTkd6qKg30qu+GqCQn6vDpdGVbjljOUwItuVb+meu56HfDanCZ1Xec9kPsLmEbTWybco0LXfjSblD0C9iDCfqxeYG59eFr129/+g9qqUZaXOveEZW0q20pdh1Q7PD/N1GYAw97vDjQCEvEWNPuOf+c9KADt1uC/8ZgAr/BhdE5KsL+XYXaiNcMJQBCH/AGEppkBFO4xhCMAMnuIAlaYHRq+oGbBG4MHFAdMyILd7IwtgHdCHNmfAS7CyxV/wDDV9W/wf8DOYx/ge0ZMFOx88L9IyuN86AAX101VQlBg+DvnFQoDmE5ck1TuhQcQHFycrwS63Z9OtiRhoMDfMDUrhwpymCw+i1cDUVwbwCpBabT2MMgYHtXhbc6ew57qgyZ8oSOBnc+MtY9VBaA6ZEesSEZC3/bBViDHqlFVHryir5PpYD5/I4+IwSm3azLQPZDyzoPDmxKLlchP8j08HQmUMy/PYHkYAxdeY0Wx+N81zSnO6RVLCdQ2DONg8A9aAFmwnd7CxqYhwf4Q4V4M0mwV4Rj1YJozjrLNEeFAMboMGTBektgebFLdlDrcYYeR6/Iy6fnjVWeYssni331/aLVN+HdG6BhgI0tumrC26f0MGBLABm1PJys9GLA1TaW2rVXXjablomW9+Bp5t0mGn4ewlEBhAhbstHqA4/iCOj18ZSUEw7QBm4xx1tjtZu/VEFCxdwAcxJM1R6mw6vn5xSA/cm6sO2DDIU0HFNvXUXd3eE+OtjYxQ5eAItjRZdgU+fnxXmFfYjDUUI+yFIXJwYBnnoedCvWjfTGpxzgj+N6AkklIx+27bc/3MUL9ULzgFW3Lp8VnIK8I7O+Ed4HhHWvHOXzYVwCsYvGyqTk1wfDG49SpbZlD8fDP3wrYpSHlZo/xe8l7iEoJafXcW2VhayHqY4YKNQAXNRDrIercLTmrwG8Ty4ARFjtqplinw7ja/xKVir1Ok015hcVCpM0rLV0Lus7cVr9TMBSxhpl6AtJ618+H4zGUULbOoa6IYU4OMMoKtW/+jfXOZscGY4Y/tSsDGEqeGFQZrANshV3pfx4KC/PhPfMJxdjI/kdtyyZD7T7F0Inz1VkH9Aa3up7yLllTg/iAzh4gpgRO7h6ycYY42M75A3wuwH7ja2bdmjHKuZ6iamIfYchfeFjq38vwBccobKn2CJ2lTraSB6a+95DNtmQOcGX+PC/qsJbCDoZvhwoBhcI2mdXsIdqaqKqPGvCjbyAYRCBk3ClmqKNq7/25Jiu1KluU7OmsIUHVcmcf/xVvZobvDDWxuOCscEjkIey73OMw7MayaomQSvdceTD+8bauG50nrDVmNXmqu6Y2e5pzxO8HDGH2pXlUPwx6c//W9/WaTB6+LSPWaJn2btS//M1vXvGZ11b/9Q58gXfg9cX9Ah/a6yW/3oHPd+Bf/Pqv96nf9fT47MYcv6E37/A2wvdp1nyhKV+1H1MN117nl0551bhJfyhhtZQGVZHCbExNmVYzuEa6lqRq10wNxVpB8wpDJho6inC8HS0GJyWb5hnZOLJA5KNM3N14wVJIzPxk2u9E0jUYgcb6kMkAgpHGvq/qAB3pFJG2zpvZYykJ4QCG06TewGiAjxQv9jkFBCA4x6BjpExH4Rm+oQ6QAuIFbHTq+i2Qy8mthCrYmMq+YDR73dI5fTfkoXiq4VUXBvswzpxWax8+fLNmjWPcKxK07QFGKrHV4CHlilTpYOjAYHHzR1FLoTrC5oE5hCcibJEIAbG01XRGWBk3kzrkXuBuDhfi33/2lA3mj8NsYJ/ePpMGErm+7XORXBlQCJYWTITUjE1ANZgJhL8AiodEk+CoY1Wb7bTXu3rsB7BDABTEZB/GTDJph0UJOG6/wJCYlsijmlJYA1y7QdeX0UwmUuAdrsETyzfcF1x0AqQgiqXoB2SDGQFYwTozEQmWVV3pUBRqYU8fWweBAUwAtlr+DZjBbXJQFbK+kOMChiL/rbPWHmuPl4vWHX83GGTcj2A+qkTON2voej3cP/i6aOZops2GWWEVAkLQdPFsCUYDQNmcdE9oAZLJC/JtQhLSXYe68rsBmyuvbmndABLIAAl5gnVNk3Vj+KwTfy5VRrCUPYEBV2kmUh0qgATsGIgL2fUy924uQhS6qbIPaAAYNJS2gihgY0YTTHiJ7QIo/mHNrpvOXTghFgD2SaWSNUiAHACLpAOMmzQCJSbYzwusboLPYEgXBhhg+/Zz78CONjt4mgFbkt+PpQjgMIE8gD1fffVg2R8hKbBAuJH95ew/68ATwOusiVRcAh14NqbqlmbB49eH5PLx6aMZovf3DwGS3Ww7HKAEmypddXSCeq3H86j+wvojQA1AC/A4s8TdfrskDsOsWic9PLSq8QvEMiTbzDyG9f/06apx2tQ2jR7uGh2qJnz4GFR4YAOwAosVwJ1Gn8HA6HVMo1lnh2CE8zxongi2qgCiHYvu9QXYAHOIJnplULNE0BZ7xsvQe7gBA6ZOKtVJE+zvBFk+IG2lpr33YIZQLRrE6+WsyzD6s6p9MtBjlhEp1wA1aerfC3MHcB0Q1La8fH9CdLLGQAOMzaeXLlhffa+3dyc1JZ+96NKN+vDc6Yc/PSrLsZpA7gsTO8JZ8JJk+GawGf9Fng97M3uRvagjsdoCe94Hr+Twxz4g42SwkQEUwihNdbw7Ojhu7ifLNHn2yELHZTHriWfBXsqzgV1nf+YFkChCc/CBJBTFABxa4pv/KhJgvAaxWODMiNXPtbJP0xSHx7bDom6ekcjGATJgUMPYciJ9cJED4ABEdzAWw5zwKoTZCUObz0bOzb2FPVcRdIMdQYadA89nt+z4eDrahoeBAv6znD8lTHyLICJlnU0UUIJ3CQsgJh/cN5jMAL2IvVkrgBpWkjBaQ8oLQ59EbKe5xwCU/Z2vx94544fp8D2A9koVoFO4HJpFDrAK+OuBn9m6XE+qS78rQb/LeUEQnz1P+c6pjofSfq3cem/snEs5gTd4Ru5qmsyKB9imAFuwvbHXAdxa8QE1sh4hhGTrYQdzONzYfFgEYPkRmK6VMmFrQR0SrDcPtPhus3S9jl47h7uDTnetf3bsV3XsF0sw45s2sSesRmlgP2P4U5RqHAoKkDJ6SAG4ZRC0qQ2O1Cg8ctiud3r79q1enn70sAN2H8Dq0+M1BjogzjwTZNewcgHzvYYTpXWt929PETLI/gCTuMOHFssbfEVRHfF9K4P0l/OLfvjhjzocD2bGNfWd8oIQQwa0eIdjsQADNFVW4neNryayberB0jWDfYgBrVb8sxkuECjIGdk47QgblUyj1wsWFgT7OCY0D6uRYnPKoOtHzgHOJ4BL82Vhx7I+bakRa8f7NUMTWMCAcmi48bD1wGXXOHA/dj28OXogxB7Ks0ysWNo9JGMdsFfynLEOoRYx8RJDaX80So1EDev4Bkai9tmR/5P4zjoHPKtWr3HCLL//8YOtW/C2ti0Bw16AP+peD/B27OQdOIQvvr3xDU1PSrdFbZU73JQ/jRrEACTveG5XYqVFFYifLV24aIa9sc8xAWUfsXcnrzXex3hS8z0c+OXdSwvAb1moOZTKIWmPq8NM/Yo4FI8iMAZOWIB4nLEQOsngI+pK9gG/JQVDU54h/wmAOuqbn73T6XjSONFbXDWcB3s5o8pg6E0NUfoMXJRWfJ9YL+yzCyFrC/ZXqwZ8awlvHBiMjt7fDln0DYCabGbsVHZLWrAYSjTuyPB5tDwb2J78N/xVdw/UCDtb51G//A++VVpWevx01tN10MAthYiKgijB4TlICwRWHYvS9UXz8EYX2N/j4EEa92dZK3UOE11VmZCwaSXQlnqberg8eW/DhmnCc7fv/b6wt+H3TMoZzx8WLsA2WRawgStYzHWjsgwbIhSCWKmgRGDd4UfsKjTJ1O+w2WM4uPajsn3T3/6v/9srPvPa6r/egS/wDry+uF/gQ3u95Nc78PkO/Hf/4p/vT4+drQAozu5Pd2qOB005zcOg9Txpy3cN5eKkccJm8T+lKLoD1IIhFaGgboTMXbC5ICnzwcQy+5I4G9gVSGqYgt+S0KPwnNXAIklz9SSQUsT6d1jI7UKOqTbFYm7QpzcjkObUicH2YINxALgaTKRkjkRSPAsLpPMwYMjpNDutMECHXKwDPKA0y/ABhSKEDC5+FlDUHl1Mi/EgdTI2U/fZjAYSUYFCYIYCCAMkUDFNsEYAdfjvS29g2v6jVPEEC+Slfa/wLQWUINEe1iwNIo0nlCyaWth7FFCwaf23KQ1xLwFVCQ2y8pbgJK6PxtpFXaIZkJJmxKrGSJkGZUK6aVuFPSNeyA0egBlSQpJauc8AHPbKAyBjqu6MkmBIch12zqU5orE1ckkFSjq4ecYBsFi62bhgBAgG9Aa8zKHuLJkB0DWFKRLefxSgtrotCz1kmd61jVlbj+eznp867RuU0AiHoCGGtQvThWl/WATAwuGzEGDxfSmqYbbAFOZe5w69MmBQZm44YWmxblpYHiSxOoyd5wmIQ9E/W84FaME/G+ZRj32nK/U8AWEZHpKV2lPjZ+ZbDCvTgT0A1YWBqawMZsvndHYAF+4xDDbABzd7NxYWTBtQwbwsHToFkwfmFsFFlpXhOZwUTqseBlKukYAW0Qg6OZ7kasLCdjNFeF+51q/fHcx6tA8e4XJ4egL+OHl8soTWzBbaT1jn86L24c5rkOEFkteNew7AkwJIAdbAylhUEH6mezf5APOWywJCCiZX+CfjMWcWLOsIT8jgyrrZBPjBxq92uBVrl7UBA26zFcQ0wQJJ1B54R2C/sCDDY3Ikbp4APXs7Y1nSWlbLSmTd2uYMj2KzuMNb+dKf9fj8pDcP78xi4t1H6m8bE1LHC+mYziqrSi/XXd0TsjsymwNMK2EOViEVzWjyCNKbrjq9Pd6GChFE1pEOPkwGVZCow3A6lKke2qOZcPg10xhzrxm2EA5jhtENAO66MSS5GcE4N7/fcnL6MyywFs9HA63BegTUBJgEPDZ4XWaat1VnAAcYUgzCkkpNdrBSICUUpCiVlQdV5SkGNHmpvu8MnsKc+XR5VpNtOiEpBfy1bcGiudh0ARBHkp/X6obeP8dwiG2Q3Q6wscobnS+znj68eDjzs/cPahs8eVf94+9+cuL6OLMvI/2koSUoDQsFlA+877B0grHJ+WMwBaDLSdgRIhUMqJDsmwwKgLVgf7B5zQLemZCK9J5BXF4ry2ZVNXLeg6qaADOY8Z0BKM4bgFz7igImzAwC2GfYTwFoDF87KAVFAF597LUEHKFwQPnwWeDPeob96Bmd2W3I3xmSIA9ngBdrij2ZdWTfPqOwzvoOvGHO1AGaMUzibMhgqVUOy0NGWsN4hlmKJ3IejNWFzRaAuW58HxzQBjMLSxbLcQPUR2qLwoOzmzMkqNeeRRg4Oa4EUMH6TiOh/RZqyB5qa4wdawRAFdhvAXh6DXpQdQNsMywJai2cnZxn/nLBgmUtWcAB237Pde1gEXJO4vUZ3sPcB85GgpBgQ0O4dcgiABCMNmTemWwTUONxjOn5mlku3c+jhx583kig3xa2GHPG2m/U1IS7Zcr3NoarDL7wNzdxNQKRDOZz/wHdPOhlmMAaQDXhCkBNfTCrfegHy5ltUdCSGr9r6Ua9TAwS2fUyS+w5dwDY2APYT/GnZo8F3KtK7F9qv4tfvf1KRJgvyzV8Y+dZ50uvl0tnliasNwbBKAvMWASQnHZVbatvvn4QambeCTAoFA3cq8+2HUGRxNPzzgx1vMUBiwzAkV7e3kIokzZqnoQwPLbeo4ODgJ2X6aLUQGsASrD6WbT8DvYGPPCtPzJDfwtQnH2P/YnzKtvVU/O4XqHeYQ8jwIivAwORP55qps67TR38HRkk8eNFqRfOCPwqt14pDEKscLJGCwnvZWXbIAYSrNVwrIprgyHvkFHbH0T9aAY5a/wWggpjkgEuNkKcXfi9o9bI9vD+xEWizA8+4xeHny369OGjFlRUPs9WjdgVsT/xjt7UTyXvFfUoezfM8zxUKQUgOzUaoG9GhZl5b4mBCnUEdRKWTeHHb87qTt3NfskgiSXL8CP2vNgT8bumruEcjf3RW2dd6O27Oy2XWeN51oCvKTeZYZsZlhGeClOd51n4oVAPg2Livx6hnQzTYfgzmOd5IzU7HFrVzVH9sOh66bWYxU3gX5y1eMcXHn5PN4uRyc+G9xoAvhjZgxe9aHTo5TrkGjdA+VkPWevn1RWYXBGSyJA/wMRlKKyOKQreh1mrB1gwWKnBc4fL+tkmux4YPBSlxjHqTOLaAJQZAHJHzxPrKSUxTC2D/7HQSB3/ULv2s73uJnvCU+MTxsawcxwGKyWwhOG7LnvtOp3hDm7IKJ3yrHTvUpWNZg9NVjUQBKhptl0DHvQeuDbK8YvaNp3Y824ZCdzjgZCrEVuw0pYIDMBRSBEkyVb2P/7rf/eKz7y2+q934Au8A68v7hf40F4v+fUOfL4D//1//Tf77//h+wisOFWq2kp1W+uawB5ZtL5cdTjWGvPVnmB4stEUIBMritaHPw0Yhd4CA22YzA7CXL7GB4uGzMypzGAp4OhlmAz+2ZsT/0qHr1Dg1y5KqA7bm/k+TeBg/Xwki1renjNbBtRsLKOzAx1+jxSqFLE2zwdcHVQBClG4VoW95AwkqbScf1o77SPJp7mvl6INoMtgLamuTKsJreHfIQFmSm8WpCmHbrRoBizhpFFNjmFSnwHWAniR8g3rCQkQPwdLg4IWgCnScLkmbhxybYprikmazWKnaM60FLMOpJzS0PFdkVXfWDwwVeyqYM8vwmngKoDp3kBKPhcqC4Fh9kaFJQzohOVBrsxgV/jWAqCl5WJwlabBgIC9HM0RMQOL4j2Ke4LBYObhVQb5Y3XgB0E3a1YqKSMchvRhGn0KevfYNH4AXpbywkwhwAxmAM1FeNki67N01AHwmy4d/pQwoUnuXu0Z2FaV2SI8eXz1YEsATg8LNgXI1gNsxbGNphpmD+EPgC9IwJFiE8BiZti6Wq5J+A2NCfJpmMlcFSw2oBQADxesN+ZXP01O6FXS6u7YqG3CmxCwxB5+2WZZLvf6cjmbsYzPG4nbZrGxZqyhRbY9mH0I24KEDORgKxLVmpAV+s6gu+E7atB4WlXmlRm/52E0Y4KBCI01zSLM0xnW2YTfMcxPmpVSx1MdPqpILAlY43Ngcrm5BpQjXMkaOT4sGvuqiaAfgip4u+YlQoTMiiSwC8rtptIUZxriuFYGHeawZQQqAZ4CouBxl9rj1j61MD3Tyn7NMEDalGT5YLIQMIaxHzL8DcYebhOwQSr2E5437PEIJ/NHwkYFuDBrkQYcJk+lbSLUBFuLm2/bHmAMTci168wSdNp2iYcxIT0E0eVKAabTRYe00nxZ9XzBroAmKXyG2Q+Q/uIdm9jCNdF0vYYUHjCqaDXNqbqFxqfT8dSqrQuNfe8QsIbUXgBKAFUAKNilDDQAL21FQoo4f0e6OvL4ujqqQJ5NMBd2DjRY7Ln2ayTMbA5vO3vCggrNXpNmYpHCXZDoHhYdp8MxUrh5RgBkgA/lnXL8ZrdFo3o3yp8+Pevx0ycHh1V5atk/5ibchzlf1G2DZofhVGZ5I03ke6RVhKiwDNgD+uuixw9n1WWltkoMBLL+nh7PZsRfrlgPIFefTSg0M4v9O0QJlr0OMPvWJuxEPq9BmxcDqGIPEH6PhM1wT2im2av42x6nBhmCrQWgxGCJRh6/atjTAJNmkMMYbJpIsCcgZCQkLXwrvS8AMtwY8QZKDMBhKZAo5wDk87Hs9HnFuoItCToaFxDfif+P1PMISNxAvTxgClDB4D3BWt4qsL4JljLvAPYcyPhz5KgpTEJYkDHgBLUiKMY0cwDvhDCfO4O2hCrBcAcch03Ne+2wN4Il9zyk1Zb355b2ZjXDt00Vgyb8rvMy/GRZZCgGssI+rAyFePawZGHbGcAy4ziYhwBXnBd4avvPO0gxAmsYdiKzhT0Zw9hCLy+DkrrWsgxeQx1MOu5tuejYFmrzShUWNsj6fbuRG3NTCOTKdU/gk3IP2Xje+BCSbG51x0bSOeAEDEX2wFQnVAyoAWD/wqIHV7rJixmwcs/xi+QZokgBWAdYtV0EQNwGaL3oL37+naZu8Dv+PMweEDbHOoC1ftCAtwyDAoY9lgbEeUidcFfxTtZ+T+u29D569/DWKox7Qtn4nBWG7OjAq6frVZe+d02F/H2Ow8jAEYw9FBDs9+++/sYenjClV4YgmtWWsIVnsxLjvmH7dNBlJohwVkXtM+A8Kt2/faPf/fC9Tvd3rtUc1LmuqisYuoBThP2MDiAsYIgDsCNtZhht2bjNdG1xwj7pgdHWgXe5drAViYegPEh8qncPdj9LyneCyKhxOKeS2WAWhvEjbL8SWwsGirt+fDlrJpBqhd0fdjT8Ne+E/RU6oGzh3bOVFCxZGIIAxQxoD8pY4wzy8LS2nQJ2SNRRAIUkWWHHk/nPoR7xO4tHeNPq/u4Y3qVYLgEuz6tenl60DtQewbZGsg7wZmuhGxMUryGuh9qLsFSvY9s68a6xMwNSR1ifufDsZ4Siek8HzNw82M8YNqWzFnt/xxCCupUnaxsiq4RKkxws3ceLh12OgQY1XEGIngmofn7pVnmIwrAd8rf9SFF/QRawB/XNV7cgLLOLzAEG+Dxm/jx75E2pxZUPw1kJA3TbK5TQK7zHUTp4XeNhS+3M3pEATJeasFahpszwC8cnHFZuomkeVNS5ayIHmVGrLhEcuRMWRe08cB+g0XM2YvfgNFfvgZSlDkmDOIBKx6QJwmwZMoWSjJpyXAdd6Com7LpKoQQiHHQdCfnlmaGOGtWWANCrPg0vmsZUP3v/jX2gsefwmr8x+AesUbZV7anWPg66jk/69uffalkzvVDDzS8eBDdF4/Xj5+Shy6J0ydwXMSDNd9Qxq1VGDEhGfO43hsuTLtOzh7tHQuHwUJ9m/cv/+ZWx+trpv96BL/EOvAKrX+JTe73m1ztwuwO//uf/bH/6SKAErClkU3duJq7brm5ChrOoPdSWmuB3ibcY6dLImKrmqOHSO7Wc4ATYosgKI0EXqSpp1gG4UELTLNJg9U7oJM161r7h8wgbLlgxTGQTS60vIXMiZd5+90hc5mgGPCrOlG2kPQPawXxMLZeEPQR7loYH87HSrKdEZQN7gPIOJmau8zjruiJlhllAIctWRtGNwT6elBFuVTLt53+jLQIII/GWhosJvlKVSMJhN+Epu4aPYJbTmDCdh08QyeJ8L0Az4IzCbIPdhvSu0+D20aQ7KOWWo2EWADYCtOARkEDDAXDMpNoSbTM8MheHIcRDXsXnI9d3Hml4naURNEPjRW8CwGVzfSfJhpMUdyAIS/g80juH7NgsLYPINEDh2QhoAbOGD+bP0mrzHVsDyTAzgilsiTRekDQThC05rCVAcjeXNwkqjpJXGBBJomNZOzTAPUi2OlSq61dP5mlq6qzUXV1b9ulGPw3ZVk8K+AjL4hYUYCJYBIz4XjtJO0IzYAcAxA+AO08v+urhTQBCaWqpJNK08OgbQ+duHQl7AAAgAElEQVRKm7OS7MwzHLQs+K4hQ4aFmKmqAKfCdHHfg410aCqDIMPQm01ZEariBPmQ1sOEtnhvGh1wAuMP0JSGtrg72mN1xwOV5GKCgQw41RHehRQSBiV9K4yIuQtAkcaSa0f+jM8m74x96miuZWCyLBp7ovK+c+2TAZtdJQyZ29pDutjUrSq7TyAFpAFatfTYFEQkGD6jZkHj0Xu75/zv6TOQhP0C4CP/zB6owdDBigGAikaSPQJmyMjvIoCCBs5hY7ABSeOFSQdGCChCsERuGSTgqn0JHSAXwW7+HQBqDlyDzYrclne9U8LP8p6smd+DcSZAid8N4xbQ2329kjnCNmAHzykWB6WmK8xc2NCwwyfvZzS2h6ZWe7MYgaHLgCAs7dh3Nj1dZl1oyOpKx/pws7rY1TatGVG8Ex7NwLziyh16wXuJD2BmBYHfaRqoFdYdYCM/X0YImb1VYyhhti5rxOFmgEQwlmhmgyXOsMRiXgYXaaZDVatmWIREFEuB9qgiO3ofAujnAff9pMfHZwcAcb8r5P2E+QEG2M5v05xM6hi/ODAMr87P8mxAltgYAIeuL7Ou56vev38wIM86NWMRW5hFOl+uulxpOAcHDOG9upG+zTtCY7+s4be3AkbGvQIgcWCPU8IjaMsDEP4ZrF/viYDgN5Y9jFd+7iZ3JeXL4VwGIvBBjX1phy1uC4sAaNj7+370ejMe4QHDZMYc/CPAak439i5AN4AFhxCyjldWPLYkDP6QhQZ70AMrhldm0Rr69juawqZkYyScCl6n/yzfEWAVz2j8F4ONzhAHcByZMMAZ4EyEIoWvJGxSGI91AwAbwVKsYSfb8zfv6TKqPTRxjwFW99Q+xSTCJwXMLsIdw5vZZwd7JwFWDBgyZOWVA26mKST3XFcwc5m3AGzE0M6e0wlAbKKi4jpRuQRrkGA91hiyZBbr+bwEQORBEmzmkLaXAPINVhV4jEcQDXJ5A3L+wEWHOtjm9hsF/4L9aCucwWA7/pf2fyfFe52UzAxnUXHgsVipRe7rTTqCw/gLEMghR2ZI4s8I0ziAEtcqDtYsdXe8s28nzFvWQHs62jaEs5bU7seXpwiJs+87l124JmI9vztWahvC3Xa1bRlemnxPvFbNksajPFHfhxUT7zsA97W/2OMUUDzcEWIgDLP7dDrp9OZka5iqRvoMYxAGP0F0nCeh+OF7JoTRGVwjsAelwKQ3d291vvb6w48/eNBe3dQeHJ3suVUZ+3BvVp+8n3BmsLdStyxT79RyX1POHgvqhoLk6iA5gDPObYBLfEbtlcr7ebPk4QtNyegaj98HCMu5WmyFZpiRDUa1nEmE6mG7MnmQ4GEb/sswTZGwQ5Fd8WoOaTt7BWcpl2O/egYU1IgCkEOCHZYg1ANY8uDIAVjMe85A2FZLgHQECzUH298w5KI26fdR07Bqui6o8z34wL4jBi+fc7H4PhFqaUa6lUgR6IpFgZVJN8sVv0+uYrA1Yf4xg/F6b9vwVCYbYLHLc5AaADVhFgOCw6x1fRWewqhueNYOm/KNWGyH5Bm3/aoBdzOVDC041/NFWcFwGR/mGIjDRs2WqLGKttACB8ITAvaJz2Ga1BxkBnD2Aujzh3rbU2EXBLBqpQbAMPsQNT/1LSAig88VAoRp+v73nOOww8PeZFR9aDx49PAWaxQIGQxos/WmOIOIkWlkGuuaIVFaodyYlBPKJ8DdALM5/1DQYWtRVo33wDjdN7OobeOs1LY4+MUC0O4bPsepJqQWVpzgl0ttdWdWsH92Xmyjw0CFgM5hDDuwtEjsm18dMpUoFkZ8w3ddxnOE8FIfT6PZpgziF1RWae3wOepgBkbUsvcQCzgHM/zesSZZbN1W5wwTuPdYOO36V//m377iM6+d/usd+ALvwOuL+wU+tNdLfr0Dn+/AP/0n/2SfBuRHme5OIZWmsbjOq7pxMWCEbJrSfbxO9pC8K2udmtoA5HnuQqLu/BRS7UOWOZUULsilAbKwGQtJ2H1x1NpNbqJdxALCBbzpht7SQEKgssFgBIW5c5QN4gUjFYCOBoLGD6MAgMrrtNg/1QGtdMD+TxK6CQwKcIGJvNmjIz5MUkdzRTHpUjHM9QlBSUvYTBRhiQt1pNAUhvxZm87fgMKCRE8DsyE3XfCCgpFKMQ3gY+ZRsNzMLKMxTnK1gCfAIiklN8Uj4G00pvsMI4xuL1Xe5GYAA5LZ95KiFBmXAzYiSZrmLsz/AdASIb7350GepOiji0DtbdApGGsGpgpA4zDIA7CCcerbZo8oU7sMBrAe4vnQ94aHGjeUAj1s7sKzjqIcBkKVzJptK0AQEUDPrIn7tOC7mikpM400VADqPA88b92EQwwpdFDpwCv32cnk4I2+hynAeuzNdHn/cK/DMVe25pqzSWM+aUXmORRutCxFt+kbjUpqH2AYB7BVIYoivXIIEqb/l9Xp8aTHbuush+O9dv4QzJZxMEpAoQpYN2OFMXRa506n9uSG5QUJohg+VMoJ6OHq7Y9FwANNOEnLpHiX9uWq8kInrDZgUsGA3mUwlMYMZg5UjqKBiT3xMriLMhNoB/xszb4lyAlp75bUWkjQXsYI95kme0B6rd9YHTA+ABnuSOauM1WAE34TgzVLs3KFOQkQiR8hoR28EzVpvDDQAlAHSO2fz2rxqUwTW2jAuvQ7fpPjQnbt3eTzzgHSEDpBai9NGvwaPMh22yewXmCWsh5gYQ0TEB3ydMdnCBs83mnAHkI+lm3QwB5QniLAhvfMNiD4HidmoTL00N5IO/sYACMMHphYvdc97NduDFCMgQDhTNgAAIw71Avm14JHbelGbbaxIttJonmgqVyUlonWW2K6mZdm2+8qaHC3ycDXPAw6w4Jp8A3lJcV7NsJcYMHBeD0e7w2Acn9hl8IiM2s8wx8wWCuwCwO2I2hGmnqAWgJp+H6V5ZWAPhFyhf8d4CygMi1YeFzCWAeAYghEUrvBG5ijBuakHO/hhsFC6/VP6jb7z8tLp66bDNrACi/zURvMKPYmABh7Qkudk6QiaC4Az80BH06WRymwl3r6cNbQX/WXf/mdPn540uU8qKobryv2OwZOHz496ToMtoUBtDBLiCEBINKWeJAAyG72GrJae5aGigDwDBaTG1OYwKxthxEBMBi2th1KyO4DYE1WGGKMuQKoNZjGMeY/w74eKgKzW6GJ0cczSLPPIQMf9pBIEredhwOuStvKeNgA2MCK5zua5Q+YEKFmfBBAufdS1o+ttcMn2j62BPw4jDD23QCTmWPFfpADqMAu5W/WEEBRA0saxYWTnm7sy0gbrwn2wdN04B5EWJnXJZ6XVjeQeL76rCvxuYXBDmsVdjs2KthUIHN2yBKAMMoGBiCczwAorFcn3oSag4PBbGHuHUM18/4dclTWrPFgAhLARNiK2dfG3XY9Pg/2FYaRxbcHhwS0YaBwaI++9gy5fxo+zQTreCAxT/ZCzKvEYGxiLS6yeoB2NC27JkQBfKbfQ9Bq8CV8k8Nb/uA962a/4/A+/ElvQ6VbmiX7DfYeF/ylneDOns/ZUvlZ2PKnrPXVN1/r06dPZnjynD49f7SlC98RaTsjJAN2WtUWwfKc1l0PD0e9f/e1ztfRgH8Dk9bScDkJ/HqZb37sqZ7Pf9LSoZ4A+I0zwnY9G9fT6N03D15Lb+5Pur6cI+jH9hYAdFG/sb8yWQKoY4jHcH3Yr8rsNR7AWnhJowKAFRiE6CKv/Q6i6mBPPDKIKyuDvZtDozgfeuE/nLVHA0zruVc/XpU4YWr0MJ69Ol0B3gNYBZBjjXKG9gQ9Inf3exbhZllS+iyFAYq/PHYjLB7bO6DSYI3apiCsCYbponWCrZupgalvix72yN1A/TgPSmCPMqfKcr8H3s3yzAxWEzwBAPEc5z3k3cEPvG1jmMSQzEz0RNel14Af+Mjex3C4UoIvNoNkWyHcBtm2Uwpg1SGkzrRjT8A/H+R6MpiO4gLLD1teQdos8IZebQ2wbkV45Ns6ZDEIHDUKUnzoozF8Z8oN4Gr/Zkv4b3YMyaaEF8Z/RQ3H2maYyv0GyN7z8J5mWIyneYqahxBPnhN/cGld43LuRZAYA2nY06MYljP0ReGluVPSsF+Vmjd2XJRe4eeO1QD7ED7tyZppWXIN6vxe2BfW18WAqtDjy8VnH9+ZIRPEBJ4TA7IZK66FP5VrIiyWJ44xP6OwPFGP7Q1BkZybbFF2PEhD2YN6ymquTMcSpcuo1YF27EmrPr08qqRuKmLfmKcYVlspssyqq1x1fVJTVN5PPr5cgxM9Tfa4pt8IXH+2QqZs/j/23q3Vtn1N73ra+dB7H4c55zrsXbsqEeMBwSsRLUMqVSkSc1H4QYJ+gYBBAgFBURCEQC6USG5UyIWgfgdvFCGQHSlj7ay913GOQz+0c2vye942d+UrTBi1a1G111pzjN5b+x/e93mfQ2ZCSkd2ALUddlaorOxfDUC9mcxCPcDfnbbBqjOrDvBXzzIdeQ4oZGZsAyjcc6i39um9YguQV/qH/+MbsPrW6b89gc/xCbwBq5/jW3v7zG9PYH8C/+Ef/9HW9zTfUtuGNyGNLiAevoLNsTQD0QXASGBOpwbRaIFnmjQR1AQASgE6LWbjAaRQzFGMweZsy1xditdgppapNSDoFMmXMPdgEeFhiRyIlGx+cNKYj+ZCwnNjs1BmjQCVJH07WRyJEkmwgLQ0h8ESdTu6J5vWTokOf0UYIyPAKGb9/Br/+UyVJXHRRMB4hdVDQcifc1bwLu0BvKShNaQ5BxMKfwIKW2RsixtRGEV4igGsUowjJw8gADYaRTgNO5LnYP5kqqxppJilfqJwJY0VPtSerEty7kRRV+4So80eslu+aXDYV4DGtBPInUABFmR7gd4Gy3FP4t1NCG1U1xSlC1OABIOslkvy70aSNQFbNFI8BxO2XJASPMP7gKEXgDgSZf4+BSEFMnN/M7jw0LIsN/WaaZALljAKkKjjiYa/Xh7MY0sZjT7ZO5MwEiSbgPvdbdHYjQ4IoFl4eDipOWU66eCkcmSATpjuKJSDDYWkj+dflZn9MPO0dQFc4oVGw6feEuNkqVS7JR81DZ3um0cz5XgcDlfx92WlESSELC0YVLAZiXZ5gZE6k4KbWULMewCEPLSNpWZIge19B/Os7x0CxOfor1ezmda8MHHXMkc7L3ySAIdvHoU2DQAFO58L4ATGFXtMWa0F0I8wISemE6BBkc7PQPa6mVkFy6pOg83V3EeIlcNilOjaD3olYAxWCsm94xKJ4A2FO8xV5HKwVqBpzW4wAAGRBwJ+wqikAeI/sAoBNczBJlAGiXh/jbFJkZtRga9agd/i7vsLqDFOBFiFXBBGFWBjB4OVxgzPWjsN4D5MsFUkQ7dVbdYHgwyvWfvjki6da1sivMSqy4z9h+cfmELioCIY+YBpfTcbrCAcAuBmm3uHaiPjHTI+w2y5qRu+HineZAYMIT4ZPp2W0pPoO6tyFzaZaeOwMkAfS0nxq4U5B6M9wvtI+oZ9XFd4fdLg8Z7xw41gF3tG4wVsSSjfAd9UzuXYxylTBwAGd2usTCw/Jg+q3NSzf8JMMMJHsB3hKTi0KIBw+NOwHgHK6vKgLG3MVKMpx9O2gz3tBOhIzc7Szl65DHG61073RaGmSrVAcDJLcw9don0ENGd9sa5mqb/iF5fo3f2DfvPNd3p6Puv9V1+HBQnDMgK+Xl917m5+TnUJmMLPCwCC+4jPROqz2ePGdsMX2mxFJzsHoxMQFk4W4DI/w2xUM9sDWIUpZQbcvk48nDKDPYZxZmQy7DJoCegYli80uUUSABB0ewsnYFyzvzzUmNQBfA14DyLexTYAVm08H3uomt0bfsqw6kIJjAogZNxYsGCpQ3NstQZSDbPlY73aQ9GAa6wLAhxZPzwCA55ImB1yRmheAAMwqmByso9uHVYLDC4Ag4KlZuxlD2rk/XMSA6ry6wszyBYnZAMa2hnZmyqGnX4uNo2Meyru3t3Lk+9kbJuBKIE0hO5sqg+AtCSz40eKfQe+2PHvkt79dO4F4oOvLT+Tex0W7Kmu9O5w8nuwHjyQnD3UEoCe546vNs+JvVOpqgq1dUjWAX2xi7l1hAGGvQTnqP2uUdc0pdo8dRI3tRDrhuFQnFOkfMeglmd6Pnc+/wAzARwBnZumVllG+FxVn/TlF1/qz/75P9c8EmoTvsmc0/z5sNiBaZtYco1NB1Y0DJrst9ocdLmN9pIGlL1/d2e/cTxS1zlAI1Q643TVeOH/wljjDGdYmqrGnxu/2buDgd4GH8duNMOP+oq7pznBUuce4Bk2GlAZ4foCgAvDF3YtUnJk8h5g8Mo5W6gLYM4xaGaQsWpjfaS52ap8Ryi9RRp+kpwjx4f3ev/ug77//74xUxj/Z8ci2XCVSWca9RarxwF83FnSwBrmd9nKg3C+2rJoPEX5OcH8ZWhVWEnCsy3rRlVFmJV0uxCaR3ZA+P47GR7aKbUs328D/ht9j8Co5sWzfrCZ8aLGgx1CppnpMKwjIAq2L0OfnXgaKir76Ye8H9ZyvCX2BM8pSAas87A4DQsbs2d3Cyt7myN5dygeMaAM7MOyhJAj/hF3oBmSqDLso8raDmsQ2OTOfsIOxmz+UBv5u+62R9QShYme1DcRYmf2KkMO/rJ1OZL5eAdDzqBtNfDtoCwGBygnGKDh74uHrJPeUFTFz4l1g7cp7FlXz0oIo8oBkHNNluJDZgj+A0QBqmNk/KC0y1ZozPFbDUZovIv4bvblh0xh+xkUL5kHygwyeZOHpLSF0kgYGmsjpl4RFIkP/Dbr2LS2x8D/fLgNGm+hSmJIQm4DVhLrOGrD71zBEocxihIHCxjmXoS7McS9ojLCXqpuVLcnvbu7tyz/mbDLNdHl8qL3Dx809SiM2FM3+/2iiGmK1gMyBlBnAunONw9DxmHW08cnf48ynXWqG9+7eVNZcfB4OOo23mzxg1qB/Y3CCPdshizTcrX9yal5r//+f/6f3vCZt07/7Ql8hk/gbeN+hi/t7SO/PYFPT+Bv/OFf2ZDa4KtW1SFRJxSnzgm7qT3tBR5DikPBlGckiZMIWzmIYiad1YEDNMloPzeH0SRzrjHJdYSdVeYaCoASnPABCSezARx2QHOJp5P9V0dL+5NpU9kePDmn+aEwGgaKTad8uHhkqk/xt66VwVImxxH2BEOWJjO8J7EsMJuB4mODUde5IIWJE7Iv2EmRPI1cCPc1mIgkgK7omG3GH2Arn50GAl9AywgBzgw2YOpPsxOpwzAJHOaFj1Pkdnoq7wRf+7xSaBs1dSPc0FIg199GM3osSaXIxTuKFgRGIszdzTn0bqzdSBYAq2tI3lapAKjeWVuLnykAcjS/xu0CtQn7gJwQl/Ag4+9nFKCEONDskWbPn7F/5p83gkzo3RgSXIWvLs/WwQAxkUcmTtEL+7TIFjM8lhU/1M2SRthQW5GoxzIC3zqzy1I1W6WDEQKQgPDghLVI49mNq55fej29PIdP7Cy9uz/q9FCqzlozygAcDPR1yMeQR63qASPMeFgt27a/I0w/wI580LD2Zt1ma61SjZQMlu0fykfL1VHEvQw0a4mKFFYSjTi+otUucwZ0ry0yBZClSwCwNHsFljbsp9K5tGoOh/Aw3JDqlxr6q1kX+MUCFdGMIqtNADFnpIS90jqz7/EC0Ll7HyLphTENyE74FM+ezg9QdRpoaGlINxV8Tzxpt1U9VhR5Y2A72yYlp1RHbApo71lzDpMDFGXfhsUFTRJeoJwFBexrnhmNHs1Tttl30mwNpHglXmI0/exR9nbYSJB8XRSVrpcXJ17DaieghfUEOwrgGzCQ8DHoQqTgIjkE9agANVfsHVZdz6NBxqZFTpoZHLVfc8H7D8pN1w8eWuBBy3Z1Av0YgmzsLQgZ4fsCGhsIK4KleL1Nen25qsxKHWGXwqReMssTWaPshzqtIvEbP8psE44JHHNr0QbDdPfDY6hB+BXNIOA5jJceoHMetfThacweASAN5hXgLOwpGvEpEsqb1gD9+XoJ2S6MNgY5DAmQ/HEGwzgEcEgrh7GxvhkswYwkHCjH49cWqzDqGNBwevP9+X00+RFS5+RwhkoFti7YdrBvkFzSTIedgi1GCIAbznHeEgCyp5DXKenlwe7zvnSTS0MLkIuP46AFn1d+DmtiTvy+AH0AOL77/snhZ/ASu2GwZ+Tr+dWfjb0Ag541AWCEhyWewqxBy/mN19lJdveWBLgK6wEGBB6ypLNqmNSmgGItwTvguyOLnrROwRq15+KGfJZzzA66BmZhZLIueW+AGLA5HVAOgxg5bbKpNruT+UZtoN/7FRbWNJshOBEPh/1Mil8ybDFASsK+GAwCbgYoAXAJeFVupc8L9ltIBJCeBwPUgl+zQ21wEJ7j1t1HIA33EjJ29iJ7iv0GEAHIfncg/Ey6DPjnYnFB8KDNBnze+Ilic0Ozjo0GjFCDKASxzGoOtUPjLAX+5BEJSxy8suCkjrRxj8cA5/YwKe8n1BwrNj2pwclDWxvQIzDPFgB7ojhBQufbxWfQMhdWvrD/AFZZcw9toffH1gw2XgMMbUJa7k+nkNibkQyrE4UAUvBS93cHHbAQcBgPz4NBXYRFItXFxzBF2gG4BzhYEBQX8WTsQ64khxt9CisDnKlq3a69Q3kAhbkPGSzit8n5BLO6KA9q6ko//vCDWWvYDAC+sS74HwaHkQKOGkjegwzJ+IXcUYBH8xJnBJvw7ot7g/S316vJwJz9Bmq4g/k++AAHXKt8XfQXf/d3fL/lJelTgKAE8w1+tljxcpgUJTYFhQHX91/8zHcd6xdgFnB3SlBUxCCIYK5upM4BgKKmqj3QZsjIEJHhGmcv54U9SmHfcy9uvQHLu/sHNW2rb//FNw7zjLW3D6X5vwyjF1Qq+GtG0jylwMDnJlXd30Kqjg8xwBk6Dz5hjsIOZn+djq3/bG+/Wel6vmjqBg5l116sUO7DxF6sEQB5OFY6PtQexl5erwYkqcMYmbLOAFqRW3ugQ01rCxc2WwykvDIcCAU7FmAUEHoP6doHZBEVwOA7fEDsS26FQzBWUU9wJ5l1bbMc1nv4bFuuD7iNH7QB2vA3TpLSZ6vrOs4APJr5NdS/fvKc3SCxvG/4+wx5YqiTm3VeejjHr4FFz+fuCA+kNl0XHVZ2QKKxCpsZexqz6whXmzgL8SMNCx7eue0ksKIBjDVj3noCZxfYpCJfbeEE+5PhAb8jhznLV7Tl1ah0i1pry2olVeQbhDE/ZQ3BlCjVGCxjJpD+1g/9Mk/qb69K20Yfjo/KAPO3ADwj2CtsSLDpeHh30N3x4O++5pV++O4n/fj9s98L+53zDdaq7wg+F7+Xv9LEQ78c8J/QNYIrJZ8hDKUQNtTtQY939zq/XvXTC3xVeUDY1q1uF86qTtfrkz1Zm4c7VeUhlDv44c9kQqDIQnGAbVShb/7Fr/Szr77yXT6uvS5jr7a60/T8rPL+oH6edfn4pIpz7t291RsMHgiEhYX9UH2tv//f/YM3fOat1X97Ap/hE3jbuJ/hS3v7yG9P4NMT+Ku//+9vBbIlUscrAno6LfOqOm/DJ9NFc+KGZc1n3d/VyvAZ6mXwg0J2RhqOVNmsA4oxwMlCadVq7QEkEi0V0KuTbSzvBnylaKoBGGBTAQ7hD5dKbX1UaY1RyDwnwgJMWqCQxYdotF8kRee45rqBWeJ/aGCOP1fZvxNbVJoimn4KFkBNPBdh+VHgwYFzM27FUCSkU1xD0UUqOuHlSmFqSVoigkadfA5zaS3dtG94GuG2B6sMeeSWqsCAnyZ4XRz24iASfJPw+6NQctFpI9LwpJsnWxNMeOuRsr6nB7upngHOKFhpnEroCGa7GOiyDJf/D3CK8CiAYpi71tUHg88hE/yeaIxpgGjiE0Au/CVhOuFvSrIwDApMvJBwY7Fg5laxe2lSp4e8HqaFktG+UbxV2FW0BfabwwKBFOdtUk1o1labrWMOSFZoc/ot7A9+X4BEPMcKgNbBIRTEwK3BuqCQP/eLnrtO/fVmFtVD2+h4ItiLEjuaFmSLr5ezfxeAkb1FYZzkMBFKndpSD3WuqoRRB8MngB80lrCbIAEOt5uqHPN/2J7SheZ/QnpVKh1hSoPSEb4AMwVbhyqCWrCvMCAP8wJWTHiiVU3lfQO7xX6TSDWzAMoiiRqWCw2SVFaZmT9I7BdCE+oACYZ+DC83dgnMPdYK/nOwF5MI4zKbfF11LEo3x1fYFVNYeoyWCuc68G5oPEkyrgrdHw5uKPpp1DJitTCrh+ARTg86kZhuQOLPA2toryaCXxxWg/cqzNRE64hXMd5jgKvR0LQHGKCpustZh0PjZrGpwmIDUhP7EeEaUkmDgztYxu8gWIe1cbnNev54sUSTZQlQAgAJEwb2FjYjgOoADTS79quD3TPCGuZ8YJgAcMXaAljFMmJ1yjMg2+0yBoNtCO9e2Lh8EPaMM8Dn2ZJOvPdgkOcMCBwwBfUWKDWCbDwImTqzoAB8705H3aZRPZLCiSFT5nRqe2Didewkbkw7VhWV8RQtw6jXH5/18OV7g3m8Z4YBAHowRuPsSs1AZoABAMAQ4dTW+vjT915vBZYXZoCHd+sGGLONO2uZs2c1sG/GFKBSmhvcP+QwqG9m+o0TDO3KwWIMXabponE4mzVLMw0gzcAG4LPAgDD8QzwUIViPfZPiZQkoNvFdI1gPdg4mFLCq8bP75rufLPPmjCEM7ny9OfwKr99DWbvpR1GAggAmdNfj3x3AlJmesOhhcJq1BqM0UrCR0/Mw8NW0MsBs0fA9ZcDmlHeHulC60uQHqwlglUGF/z7nugAR4/z0eev7iGHVEqEi2KTwz6xMIIwLsCpV3ZLgzH1J+NKkIodpBKMSlqzTU3ZmOt/D40jvMc4We33zHPck9Z0vbMYeAA5AFvuu2z0gzSJFzo8yAsYr39XexpmKKpi6y9aroqAAACAASURBVLDq0CL1BsAOqxu+eXj6sel4f+FtyfkcXtihqmAAiX0N+9d7kjXZVE6+Zw3gDwj7y3csTE3VHowyjMlh0wIEOfwp7mngBvxaGVoC4wIoeeDJfZdXul5vBitR8ALe8L4Bdtiv70+lHk8M6Uj9hnk+mQ0KeG5WrDEYmImTuj307eHY6t0Bhj41TNgMwSq+9ZP/sjJlRZ7Mec/7X+wfz/mP/N7Pl3WxQ6v2Fs5ygyDYAXC/BwsRhUXlWsmeoUWl2/Xq8wYWa+GwxUzD0PnsMIua50QJkGG3hBUQHo+b7u/ufutP63DMJNXpvlVaotjZdCMgq+/1/PJiH1YY/r4T8JNPE/3i6690f3fSD08/6eHhgwYDjbPG/qphZDCElUO8R4C7uZ/1+MXPdR56TaSVrwDRpZaCOy72FDWDAwgZ0GAnQz2F/QAe5Hx77IKcSB4DbI6ECR/ynHO10v3pQX1/0/NPHw2y5SmDE4Y3BO5F0r1hRv86zmqGHoSQAnRiz5CrLWqV7cme4DWgJgMMq2FiuMJAC4XJp8A5zh/WdlXi38qZzlAGMBx7G/5+rS+/fK+vvnyvbVz162+/18sFCTr3ny8BpWmtBY9/7mhsYGBX2r8+amIGg/aGNYV+H/jw7+wWRGZxQ48ON+0gwXKwcXZwlLGnuPtszxH1gA807EusqkD7A/C5+xTvLHRqR1d+DPxhIZvdGmGGsFOnhaEq+wLmMGqB1EQGWPMbdTefEfsJ7HLYXwzLYZia4ZqoRorC82SIaO9q0z+1Fpy5nNnUbCgZuLuLuDMZVmG54YRZbLp2ggP+zqhGNp5jKJ+c9YWU32Fb4S2xomBin+WFap8dcT7z+FADoJJh/XN+cCdi4wNDHpU96zutCltNYb116c9Wy9niYGOQfLB90d27k5nltvMCfL+hUIGVGuo5fxHOLCzJpk2Z/ewTbQ64tBeHPaE5S3tY4tTBRqc5LxM1VaPzZdDlPHng8e7do58rwzBAVs5DPMapm6nfuPPKKtVdc9SwTOoZLuStqmzT08t3qg739oC+YWXBMAOaBuxZBgNYGAGmQn7AboIhblbopXvR5XbTOBf63//X/+0Nn3lr9d+ewGf4BN427mf40t4+8tsT+PQE/ugPfn9rSUYFPGwTfby9mvtwrI/2iAP1oYjCF2sqADPCb44G9DIQ6kHIwKYRMA2ZNMWRfepgMyKjjSRZiEM0B/ZJJVV9QcrvvFPL0GEmBcgEY+mgymzNCCaKRniXebqBWs3ModzsASSTVAUyWpq1HDCwcgoqBdLo4CuYjtYMa97wamSCHyAB3oMkcS6kDQAAU17NCQQFA2iW6sLuNDCFtBppVaIKVte8ujilQaVpJ+THTTrA3p7wjFW+5eS5HPIFY8/MI0KO8toAG0Ezlxm50WBGAWxDZKg8VUtlYeXtgAzFtxkSlhAj/Q/J1ZRkahSeoIBNMKcAp8w8TS0atseT/WoB0stUFQ2U/WEXJYT/OPU5wHQm6/iLFWmtGTAAr9ol3GiVAUnjA2a0NDzfzPuF6RnytHTp9XB31A0wAGoTj8afewcDLF8C9E4jEX2F1VA4pTvLAUFgFwIkIAGTXs5XzR3vOFPdVmpb/LlgGsNuQaKZ6Mfnj25e5sEuXmbl4OGZlY1OVaUvWwAHqYcliDcc1hAsZpKDi0rbQMhEamYf7/bS9Rp2hq8tFhakz4U95WB9wcA189O+xEineyVLbpCAtV7W2S4NZEYQNhLOrc8yHRo8TRdLbfE5dNOzrTpfAqRUNdt6g32Rl7UqANt+MVg3pWv4H+fIsfmsiYvtA8AlUlWHwrBHA+wCfD0SNke/VMAWDaYgDSsENBhPNODA34PlhatOTWGQAak7TB9Ahg0LgmVwowd70uaOfCMAadikJMm/dg5nenw8ekCxImcFPK1S1XXu4B+aE4CQgfUGqGQizmKAzO4VhGsRrDVEwBRNkv8JzyIjiAJZ/ejvxfqDxcpaN3OaJhIa4c5uqdg3MMtz6dZd7NlHM8T6WvtV/dTrBqCHLytJ3g4SgS3p1C0HM135zPheeq/DRAZUxHLhYLACgH4YzzqdGgNWhOBgR4EPLkxirDgqgsfMDNyUlZVSgJgNgB3/wlUpTed1Mgu8Ohw0zKPGbjDIiKekLSZWfPxGf3YaX3YdIWnX6zU8eJEkkiJusuVgufB1G9RhR2KQEfZ1yJwtf0R6zD4xcxEYA79bwmtgBLe6e6BR/EEjwTceWsHmMdfMjXThdQ/JfDPwPWyDlhTgLLffb7DHImmeZni+Depvs/pxU1o3wXgfZodXPZ9fwh8Ra4ICUJ/DJQKCkG1ebUMTkng3u5F/tfs/AiIGY49W38xTwG4YevvQx4Asz82J9QCyYfHBzyAY0IoDgtp2exMto72zGRQBLsxJYV9MZMyAh3TLIYVmCeKNyLAJqTee2RFcF4F5yK1DlgvojhfwzPplkAW7b48dhBXPvoswrv2zAWBxTnJ8YrMDkDANOu+fC8Yjw8ScNWTTVM4bWMi5miYA+WUi+InwutxWADNszhLpfbBlATD4jz1bAZF2P1cAccuT11F3x6PBIN47bFsAQ+wJkKBiA/RJxpCshX2ZK+T3u283YAJrE+CS4WGMB9nL+P/CeuUsiVRugp34uawDy5M5B6gnslFfPh78F99zmFPdJoDZ2dYnDOZWeyUGcE0oIYNNvJnf1YQqZQagrAaABY8E2NHzARzxGRwCiN0KAEmJJ3cEShbc6a5DwnbEIXa4frCG/P6M7Ntfu7S3ZwR34kUPEI7NiFniyJNRyHhZc8ayZ2I4ikSaUEGYvQC0h/s75W2r67Xzfo0BcQDUnL2sg+++/bXq453v5xt+9XjM5pkHZgyHGTYxOOEXInEexi6smnLu90QNli7D1VYojx9+rvONgJybmqoOpYytLhgYRLibgUxqBWqiHWT3ccbPi5VnEJCtMU0oRm5KYbdWrdPOh67T5CE8LMCQxMclFb7SMMzt3Wm3E86jVUOy6YjaJM91bI+7LH71Oc3v7RmUecgb7M7wz0etAFyJb3iExLGHbB/h6k7KShQQtb54/2jpNwDx0+ViUMz3ecXPZd8dIuQL1x0GI6Yb8xyslfJggcEMNRiANOfHJ4sb6gh/mQkwkkEfAY6EBXLXJyop4FB8eTDFnQMQCRs0nDWwJ+E84JlS24U1U1iAfLLimJM+6qe18dA2w36BunsOtYFBZJQXtgJIvQ4cXrcuBvL4FigcqCMiNIuaOI9wy13Ozz3KMl9RrZgxy1kR4YWEYxVr7tAtM/DtZxye35wFDBD9zPNQTLDlsGSIYXgEaA6wil0e4rPM3klU1hGGStHM/Wp7HQZwrgU4+yNvATsAB6PC/AZcHCdbSnAXMFjHjxffXewfqgY7k/Ds5g7zOTbNmq43g6bUqeDafF4GLCivUobErDOHAuJfb6doD4/5HhOMfLxsGUSh2klydXNiFjjKDIaWrJ/eHJFJB2qHipp11m2c9e2P39sS4y/8K7+wWq0o7rT2YUulMvYLxT/nAv7yWAih4LPHrJUJpZIJ39jcvvCshXWYdDlf9TyO+sf/+H95w2feWv23J/AZPoG3jfsZvrS3j/z2BD49gb/+N/7KRho2TXd7rPVyu5gp4KAID+43y9P686uKMoowAJvrMNrTlMAbikyYdjAZqt0nc8T704AmzK9FGQm5ACFr4sYJ5gGNFL+XUgwwBECSpoZgAbNMHaoxuxENr7ZIiLbszaSrxD6vMGBSZNC4etlbAHl/gI+Ahfx+Urudpg4zFiDSDNBIFjcxFJcm2D80ikuq7gowEcwepI2wCGBYAXRRITIdjwIzptX2PNwb/dHIQ4QFuKkq8DfkeSBDC5+mJKWYLYP55cAGgOUhWJzIE53mvgctGYgNr1IKSQfzAAA6QNr0VHtkVSlFNMX93q7bo4rCE0kWoAIiMTwxCdrgOed+l2YcLUiJeV4A4gBps+xPa29GQKsIjgBQt8TT3p97SrQBsUgej3RZ5IQEOPF+Ml0I/jHzJdUCeM07sqyKnjQL71BCazDlR7YNCSJd1Ns3F3+tVMvQ63q9uGlr6lpVSzOSm8ng5t5MyGCYXjprzMInELZBXumYlzohuzxGEARFuD3r8kxt2Tgyy4ykIpgF89Tr+48/6IYs/vjeTRufE6k4TTKNiHPA8Q5Fxg9YC6sCZ4wk07sP9+r7F7O3xiugSGOZHJD08e4YICD7wo35ZiANBhQMIktAy5Ba2iuUVGU4vPiD4p/G/ruSeLvL4wF+CMHaFjVpqoEwB4JHYKMiWa5KHWBSIrFuCn3sBv/5+xbf2UTXS+dGa0w38ejwFT3lhQ4VzEXYf4CTNL2wKgKQZEgBCGXWbJrqVGUOg/vVdz+YVf7FhwcDZqX9Bw+2DQFs8ncOQox6ACYHxHH+zGZEsnUseVdqcI7UXoAmmjjYqoS8kKSOrPZTGj2A5YLE3hJpQFY8NWGFb6pMf6uEcQigsMOjzIhJ3TAjxYRBf7uOOjWNh0g0YID5s0NNADQnbflq32QPKWiQAVPy1v6g8zyorpH14oWLrB8aKt5nk6Z+NKgOsApAgoedQc28VJU7Rz5AKwYxQbJS2QDQbBr7zunGhHsdjictyImRZMOYhEHlVREx7AwhCKRpTycbSCfYAyw9zsHBiIIR6YaXhj38Q0lIDrk7gFzt9zZNhGDB2KvtB9cPL7pyJ9h/Ff/HKsJWABQI63DgHsONCVqqGeDJVnp45kCunb3Fv/Py0/P+/Y7Km9bnDeD1T09P+uGnJwMmnB0wLrEZINyONU+42guWFSNARjDDzOCkIf90xnrQZEfYAAoZ25i5++d7lX2GZQL3zyd/ULNf47hwY815ZB9TwEvAa1tXpLJTr0EB9AEga8FWDNPbRJDSU1hDE/chkml+FkMjnm0ATy1MXIOru3QXGxMGWgzCjNEx5IIXCEgTLEt/h1AA+5kDzF4dcBJ7hasJINXMLyxu8HctUrU+H2fsKM0ChrmPxQ+/B+a4fXvxDMYL2T4ufA1WI3YTMexiaNUUSXhF2+eVsxlrhEhBD+bw7u1oq4NMFR6NVaqsKL3HwlghLByAFYFYCkec49Gce2iIBQuMXhYE35fBD8/AnpUpXoKTvnx31Pu7xr6CSJZhpVpAYkAZMI9gNc4WniXnBcxdALlKZQmgyDvNLeHHBxqvZQc/AiI5DA2AFXwuWKK1PaETYbVoGxj8IfE5Z5DMs9jdfg1ocyYUlYcCMDdhZKOq4S8nn8MKpAaYGUpx5odvdF7CHCx9xpjxapshPFU/OGhp7Ef1l6sOp9p2FYT1ARrzeTaeGaD0wnCKILQI2wTAIZAw5OCxzvElZR33XE7+/TJjleHq+XrWF++/AmJTP3Ym4EHeg9nM/m0q2KUxDLWiKAvAjzWbUcNk3JwMh8M7lLUOYDgsvf1SAYwBzbm/Ye8PnhIA4PGwIyjPgY8+d/mZDBV46LXSFlXQPtTepfZYCMXqwEYlBipsYCuHGOIOm15fO9+pDPvwb2fYkOJDSrD7HlBV1aXaFq9rvu8Ynt6Ap+zFnNsCwJJhGDZJiQrWtwcyrLvNKiJzUVFcsUe5q+11zYCQ2pB6Np4J9xegPaR3ahKHgGFZglLBoWgcnQSChuKJWssAoIFqAMuQnsd5Ez7Q3Mrr1ke9pdZnlC2rUBVRR8AvBiCkJjU5gHdFCBV/lro0gH7OfBitgHUMaqA62MeduDfeO0A+NZgPINj6lF2pzw+GTx5KTYCtMbwAKsbMgfuGgFlIB6gq+OMO0oRo4foYeX8wUZ2jAHmjSi2z9zDACrMYgKFe4vtR1zCI9WKe8YsNj24rvwoAdHxQeUCcqZzP0Bp4zmEvkcywU4NljYoHRdAJ25QiN9ECZQFqBJ7jqWgMyhrX5aU5nHC2vdFiz1nC5giSw9eee4oBUK3rgG1a52F71Me56yrO+WLB75q6G09bQvAme9hTehKyVhWltNbCxmspRq23m4qJWr21Dcc49R4yc/JjMWQ7jBkFUqnNNlepQX4ssVB5/IN/9I/e8Jm3Vv/tCXyGT+Bt436GL+3tI789gU9P4G/+R3+4Pf/wapDl/ftHPb+86rbNujsc7RnoKS6FwTjqgP8U1CQCqpDqIs90EnFIMmlQkCTR7JH87poHtQzTY1h5MAidaRKAEU0ozI0u7XQ5j7o/PqpFOmcJZq6J0IEEvzFkQ1FMUVxQ9AMmAEryu8s5U4L/aZ6Rg2CAFKkm/2MQjS6LQs0WrzAI8MTis4YRPs0AhSSgi8FS2sF50w2wEtYeksoksQQT5kFOYrVZHHyOYBItWaUSDX6aqDdZll/sHsIehrQ40zi4gEX6abYV7FT8IgmbAHUBHkyxSgimG5JrficAAw8Y79PF7EZYxNEA0qjZd9U2C0N419pbNBFOBhTWn8IPeBkw8pA304bBFLb81U05w/HNAJi/Ex6KMHb8PIKlYDYDhZ3lUjRC2AisWmEkIk8GNJsAviLdFisAmuQbfx82M+8cny6AZCRnJAIbJKbO5ncmuqdxo44lmGuBpQDAUFiGTSH5/N1HszePd42bEgKIzKJLo5gellTPV/wx+XxIx0izzfTYtmoOBAfsoRQAZoAjBl1ZcyH5ZJnVOV6pgz5ePuqbH37S4fDBYBnJ0ZkZqcEcA0Bx4IhThqPeJ1yEV/H4rtWyXA3M02Muc6ZhvimvUh3uDpbss/5hgMM2ve6gun1tgczqQiO+dniKOeE+Uef0eOSaBLaFXJ2ifBTvM1W9zmp5nyTW4q2JXBY5JAX7sujxdFLRpHrqZwMMDUyHbNZ465RXpRuAM56ua6qHqjZbyEo9GJWAANmql27QdO7U5pXBM4CZU93q/R3g6az/4//8v/T1179jRimfAdCalGb6L74LTR9NNfDRPMGYw+uNZxoMMphWDD1oaPHgfH66WiIOa/x0qHU68PPwWvN8wyCFGw2fQZGSTpPDz6EZS2iyFMyRAJoIr4LQCrMnbAKwbvjTX/1aD1Wj9ghzkKZLBk35HnxaM0ST3F6aMDUnWHiAy7v7iP3rYOxMo6WHhGEg4eO5Lwts0Vw1jGL7iTiv3v7PLWcSvrkwCZPK4CL/lLVkcBKWHb4rBPnQoPs8yiOExP6a7D32EX8Oq0bMR6S5u3oA4rGXwQAkyNHMWiSZZzrArCyxdIARde9nuc63GDcZ6FnUDS8GyGnVGbjA9DJbhj2T4aXK4IxHO9hL2WcJADBs8D78DmEHsZYJ5nDoCsBDSVgPF0Wvl+eLXi7XsDdJACkB6BIH9E3j5PMDBs448p5h+LFOGOfB5mJdAg4CSgQT2+COz98IMKPhNsDh8xo2XMiPzZg3yB/DJYAoA8E7i9SQnQFcx+mYcW+HU+6538K3TvdTni2q+cUz7EzO6vj7PufNyIS1XAZosvuKWzJs6XMAn7CGZ1imgJA2MARwN3ocQVRYVBC6grclTGwDXsjowwbDHoWoMPDNxdqHeeASwx/uDIOPDDPtH8ndxL/L2sw8wMByA1CV71vu7GbWNGuRZ2jfQlhtBpv5XPz+sHrgzxDaVZcwMWNwYJE8YWQGGRigxl1E8B/3Fkw8lC6cpeuInUZIjVGzcN8SEMPzPhab3t/VujsU9iO1R7i9dGNwyVq47RJZD56QMgOmARNVpY7HFFGC2bv2gcZWw/7T+DwSLgXARXI4/vIAmFJTVv4LKwmGEPglU7dYnmx5d4RqAdQpB4zavcdLEuMbrbDn8GO0pyR+o9wZHY/Yfw92KYT/NYchKlVp1FXsxeZ4H2xTllOPVyqBYpyzjb5/fnbN1PAs+1Ev14uKY+P3bnIt4KJtjRrfK8GcH+OMbUrL8ad+8JC8PVQqamxWAIXbqPEYfqMSMXsxfHzHrlNTstfxxOVOjfUAUMeAGKsc2OQG17j+uJNQb/BfGKxVrT5+/y2zwgij272KsWlhXS4gf1bHzH6/x/sPmvDhxiEcdjQ/+18alER8HfYq/H5gVnw9kcyvVhrhnZ0WKHIA/WLAzf4keNB5ADBBWZOuubCX4ozmLI0zY1hHrzHk6wRFcVaYdQ0TGJ9y0GD/b1gCcK+5dgCUs+1TDCXihInhg80yfLB4BBJhiuxZwFaH3XGfoRmJvAGHOnGeMDBj2G2rVnOCo6407xNWrnnktgAw+AmgaGCVNQBgGnerq2G8jTnDfJbEwIMny7nBmrexkgFeAkGjXs7nzYC+FVnsAX436x2FQBwEuyWG3af3vxc1CM+z8LpEpYGdBKSGYCV7YPQJON6tNgAPfWgxROX37RZBRqiZwlF/wj5nv/azUgYd46wcz1N/lAB4V9RngMxJhK6RpcBQdeujX6C+ZC3XZaJj1XjBorSASALwmhbszzzegcMRIxzW0n/bqIQ9RIe1R8lwn4FtWJDZEXjr7cNNr+FAtZyQr1g/GGA05BpAy6WupW4hVG+5OowWT3es1gDvPR7x3cVBjsKldJHJ0G8Yrr7ieDdYgHTDRaf2aGsv5Dn8zP/mH/4Pb/jMW6v/9gQ+wyfwtnE/w5f29pHfnsCnJ/DX/+QPttu5j4AfPB5vhDokumvxRx2pdi19AkA9FnhRMlEmzTzXa9dr7Hpf4jSTMBudybxLLd2oIpcHZoSNRAO/hhWAw1woKmDVFUjxE8tYkW/RTK5rMC6smOI/sIwI31g6DZajBnuIAr9dKEspFJ3ZGkWkQRUa72A4uRgDrAAIhM2YRIIuMiYAToovT873EAh+fo/U21J6ClBA3tSSoHToo9h0Knr4N85M9fGngz1iL0WCXkoz9loKYod44HmVK7VRPswagDOK3PBLRDZa16TE33Tr+QtwEc9WGLj42WXaKj7D6mKcho8mwAxdF5VMzZFGR/FtboKja61LdYGNdDz8zYqQYO+AAewCEqNH4FX7nRa7x2o8p/BVjSRxS6EbGmZ82lIzD2FjWi08lRp59pAui2AdUUwbWKX5MUuDz5Y7uZ7imneB9xdhT4cyfDsJNMMnk2w0vCVVJyoPpeaXq9J+UXUs7L3bnWcd61pFtegMw29K9XIhvICCNkK7SFe+O7ZqTrkbSXiCNEt+MrCk81Rli3dnMITqtDa408+9frohl4R8U6oqGjMWmrpQP5EMTfuSq7/d1FaZDg6JgT0468uv3qmtCz1//KimPpottg29mjsApc0SOGTpAAP2C/QeA2iEocW7grGdulmm/YMxCaumu4HS0pGHxJSf1SMjxNe173SPvL+sdOl7jePgEBXA+xnAFMllFk0+7w3mBCwebD4A/vj71xF5aqo6W/X+/b1Zoy7m89Sg/09PN01dp8c7Ak06yxOPFX6tDB2uenp+1uOHr3TtLiqqxj8XBlQGCI/8GWAImC6NJGEYOjC8ihwWGf6xq60yaCphED19vEb6O2E96epQrWNzdNMHaMz+IsXYXnYwzrNM12uvyX7AhSWMHsKUtKywbfEGDFYeQWrR3Of6s9/8aDDp9HgMEOq62UcNWS3rFsACZm2Ts0czdQaEYLAA+uP7jI1J2I1gZZIiLxxv4S+8VR5mVKzt0kLJkFFaDYBPK9LwCEnrYUpqVV2XTmkGBHIzj1RRDLQCmGDoBRABAymAkcLBG4AN9tY18zRsPvw/HAl4KRt8jCa9RR2AByEgGI2lm12OTryj2budbsPZ540zxvA/hqGPlYGBK+TbnGGcx7PD3cziwZfXZxR7ew+T6wE/CgcIFU1t6bRVDttqYPX1lfTuONN9vhR49kZoVUeSuQHmaIwN8tlfkTM5/AFp4LFAMIMXYMJgH/JM7gPWBt8Z9mgEmoR3JM13MM240wxe7I6INhZw8nYMAuwBbHZigK8hfY6fZxx3m8xA9lAmxmjB0HeoEt56YTNSQmUFIDWTjVeFhDdzANI0906nJ+yOgCUzOVdE9PFdQGRtCYs9DCGM9gAFaPQmtp+t2VgF0nKAO84PzpQILuPZ4NmMnJwFAQAabP9gAMd5gvR3sef1kTu7ZLAZEmCk/zCjbQ/EsMegTMicue+4V+oC3+DwneVuw4X7RMK1peSs5bAsMAgWP9agAx7P84RXNmzHOAM4LxhEHqtc96dSbZPYLxaQ0ez03fP73HW6jYP9ouOuJxwsLH4YANzd46O9auo5Y0PSDWgTNu4M5mJAZs/4GwxzhlEErTURGkTiO0NLBzyGVzvP1x7UZtAXDgHk5+DNCnBDEBO1DqA3dQy+z9M6BDAJGElIjtcwzHWsf9hg8Yza4wm+oO8R31b2aVz01ZdfqEOJMHSqzGif9Xp+Ii3MvkCcTRxVPUOMKXVwHUoI7pppWPTu3b1tA2y31BBAxZrcB69m4QGizTrUrcYsAFp+r9UqBtEjcIkgM9BXPjOeswwF7PXuECYS50PVRH2TFKXev/ugP/3lP1GOxylnxm4FgCcxz8eKlGU20/rd+0fd373T8+tZl/7J4LoHoFQMlmInHjrDlo+BAdY6MRiJVHr+Cma6M6AG1PvUAfu/Z1STezBAT/8xBx0FUM4ZZIsLQHMHz9UeCOxO+gZxK0Bg1y54fIfihL98fvJL+b3sW9a3vZwZ/O72JD5zwjLBNko+j3YWsrM7vSFct2Jf47PaNtbBGrZftIfUsGnBSkNJYu97zlyf8axn6qPw198EgxI2OnVC2FBwF5p0ypPlPQIieg8H8Mrz8fbaQ6birB1DpeLRTCjMQi0RAVzsKe5zQu/26tM1qQdDqJz47KhPfBcFI9fDsJ2J66GFrbaC/c+XnxicUCN6cMNZB6INqJtbVYbKhdA4rz9/V37G6OEnIZaE3nIGG0RfACx57Pz5SSV+v1gdMAng7MoZGiYx2KHix1YMoHyTXrHbEHPAwWqVeeh9eHVdF4qWEkudWtY+JbNuKRYRmabroPL+bmeUpwZLK4JJ/bxTlZvUcn5s1EWT2jx30CgerEPBEGrWMN5UH95JW6s0X3R+fTKIfeluumvv9K5tlU23UBnA3MVXtjzqou9MOgAAIABJREFU7/zX/+0bPvPW6r89gc/wCbxt3M/wpb195Lcn8OkJ/OW/+u9sEaaS26/v9fkSUmuKFEI3nPYcrBCKO8AvCkJ87/AxK/pFKX5Y66yBIo8GDxCAQAgzWGFj7IwcS14pzUk+9hw45OAArDbih5lHUW7qZgSO0KTQyJkVtehMoBCMJSbhBug2tci9CBRaeheHMK6QyPEvUKQ50ZnWHzkSJTIpoEjQAUR7GnWknkjdIoUVhqsLWYd3AXJZ+2pABGAVyTfMW8pTy7Gd+Lvaa9YMJMAQJ2Tje1qKBG3HutDIIg3Fb40CmGLYRTxMIYzrK7NSKIRfb52uQ4C3ITwKn0tA2QE54M5EwpuVLoAQGARbNIKRxxK+WpbdwzI10DgbtIBlU/JO7NuIJBTWRcj30UfbV1StbRIAjfnuk1kcsN5g2OY6HpCdF0rXwrLM29Q5bTvbao1ZYb8sPGWRpKN8pdTGT473GSAPrEGAdgAY/EKRDRJ4BsMimGIJhfAAwLpqKVelh9ws3GxaUEwZ2JrPCsC/WfXUd3p+7dXWeENeDY7y6wg6ONzXOpyQYeGTWTskgUaX9gSpPGEOfr/Xm9QvDgBB/gx7m95pvLGmKyVlYe/Uogwwj6aEFivdkDUOBgZYbV9/+VWEGbyczZq6XM9qkU0imZ9uLvoBavFZ5K/VMtOQKyZIIpHuTvjcJmZ8JU2i660zQ3dh6LAAnsBUncLrDYZFd9MBkLis1AH6whgFxDJLjzVBonmsu2BBr0obLCxGbHO1LZVDZtJqU9NIp7s2hg6O/0b+l+q7b1/sQ3a4gyUSzVmd1bY4SEak/xHudlkYnlSWCvIWYJLMBE4QvgM/nNR2gCaGBiVBTrOBto7hBuvCDJnZoU58dkA2WOTYATze3ymhI4ElmBdqxe9B3oq3qfT906teexq0UhV4VDopqzm/AEVy9R+x+Ug0NzROAKaAsYsAaOr7MsKChgA1zYJln+6+sAygYH7fGAQA6NPcA5QBDOF/ZplhacYqe8be1RNrJLf0NjEYyrnT6+HYKK+DSQnwks0E8dHssVf58zBjM3u8cUbyzvB1A0ixx+g46+Pzi8GMtqnsTUrqOsATACbnZ9cPIU827XCy1cHpeLD/K+ugyu9U5I1lpUgiOfP4fPgXdsPVTGFOtUd+p4c4zq3WNuPlWRq8RXYI0DdtQ/hignmhRgB0xP8XkPA2mOlTABgTShjLz2DJy8ezho4FClAe54afSZrpOiJr3EMSZ4YfwWMKaWpI7O1LyLmNKgFPVACg34bJ4IkZz9wgGSAw3n94UPJNGJr5nQS7iGdPw8/AhAEV5xPDQoNxxmwDgOSXO90eUN8SfAZpvBpCRbhbsEeAGckdynvnSOOsg/2GGzjnLlYFSG1hHQFOhb8f4AJDCf9z4ZEcHosw3GH6M4DADzMU/HzuCIXjZ9lvkOcM4M/nSZGfrwG8E/w0TBFuuKwepPK55h1kIkiSsB5k8gAv7wiLYzA1rz7XaPZJwub+YLhkeJYhKNJv/syUqakSFVx49v3wXFZtGf7OATfDKAtfVeT/PCPS3S+kYncBhJhLx/sxmLLp1FQ63SFdX3324lMJEJ3ig5hmOt9uer7c1JvFC2syfgfePScAuJbvFUzWsBAJUB1bHga6gMncRYiY54GhV/hP1lih7IA7EnZjyrwbmHj2Lo2BEwMQGI91VfgvFqRFNYCORal+mpQP/L3JXtN8Rq5VFBpOoWdQAVuY82ZeVB9arXWmyzQYFDzlTbBJH062HAAA3AhqGhZ117M6hr1FrvcPj7pcznp+uWgeYzDooEisYpAdV4nytlZ9dwwrENajLZIAZBrNzmfjvsbeJMLkHFaEGicvNXQE8jEApQ7cPJirUHEwFCb3DKsBDy2PBv/74aL2/l7H051++U/+b6UERnqoFBYYZksXZQzfxkG/+Au/pw9ffqEfv/tO8zBoXG/eK7AxAT+tmgHspJ7hr5yhkotFf86YEFApUTsyEIxgUvYXA7QtgwAAqTN84Rn2sa65H32fr71WlB7USvaN5+7gvGLAPRswx3LAgaQMSNj7nBaWIYVVlRnxWAlBneUzz2FFEAgpqhuGU7GP7cVP0BrnGX+Ps4MzaqKOBigEhA2y5iciAfUz50i1hayfde1TgPsbyxICSq39x8KJB7Iqg8iQldq4V8EQUaD4hAsA1MxYhmGM2yMT0+/U+VqmTQdHeMojAyFbiVHCexbvYc4yyBcBagJ9c7Y6V9V2sOwqir1QmVkd4L4AX90IPzT46yFcqWHAy3UODY5ZoqyVCLk0eWJZbT1hVQ5XITToBAZn52Gd6y8sdspcw5VaHSUb6wzVChL8uHfYx7xfh3LlBAgW9jlnH0YwFYXmopZh9DTpsky6wv7ux7APA/clpJbQz+FFOnLuV0pHvFBL5xIwFMnmsHYYp8mBlbZRSEa9Xi5mt26wx5NND4/vItguXVSfSEuI91ynhZ5eXnV8eDQblfVjwsCutOHdkG0xXT76z+eH1t1CMWX6T/7uf/mGz7y1+m9P4DN8Am8b9zN8aW8f+e0JfHoCf/hH/+6Wc1HDHLCX4apjE5LGYUwsLTUrpZ9VHArlTaKhI1QmVzf1Km+0dol6GCEbDJNohigrcKPDkwuvsnyrIiBiIzBotlcS/wahQBQ5NEIY0DNppp2EuRZNo1QD6OFRtW26IiEcewOhFIM4fFEEVwvMqKuG9KplK5UMhZVPa/Q5LmJIU2fSTLHI73HR6iIq0ZQBVsFIiWIMusBCmngGo8Wme552m8BHQ2dpJM0V7C0Co5AvhhcpSJCB4i23jyFeo4SewA6K5mX/eSBG+IBavhM+W4RmUADCgLHMfx0i6dVegpGWilTbRRuysjyM7fnI4U5A6ELIc1280vAAlqTSoZ4sj8vTg33aeMcA3C59SXymmdhKXWCjJYXKbVaX0yzBjKgDWMWfzT/rE28B70GeS6fFHlUUsHwHGJKpNpgzK4C5HNbBCw3WD38+rCWSjbTkVU15UtlkSkpkbKvGATkwsiuYEvi7wRJi1aTChhZQhzCS8dbr4d2dnm4Xffv9j/ri/r2mW2+W9YcPH9wUkARc2ggxUr6dpWu/21kt7FfkYchQu96hA1WF9LHbQ34KF/wAjIDgsE/uTgczP+gX7gBhh4uut9fdp23Tz3/2IZi4C8AbPy91YjHgFqwFvGfxNnbvAztzwF83JIz8d9YVnn6wpGjgYToirR6HSAmmqcjr2uALDTmIEAxVGA+1G1VCGwhNi07JfrBpZd80ArDQ0cPGIEjJzZqDYgD6A7jgUR0bCvnU3mgIBWGVPb0OqhuYSm6ndKxbU5DN8JguZkASTuS8MgLah96y13HFUwymCA0STyBksvWewo1lBKBNb4NgPA5LA5XT0PtnGIy0/2ul+8eHACiyzZ5lCcAFZ1hZa+yl58uoMzJyEqWRxc0XZSkJvFgI1Lo829VZanmfNKW1upv0dD2rPpSQo7UC9OE5GRps75d5GPXw8OBG93p+0Yd39wZoGIpwZgDgB9UJX2Y4ZWzCxeAig4y6PHpvJ3z//mrWb5qE8yS2BwBXrC0abhjlt3HxejDzawf5YIYDAh2b1sAWZwLsVIIuANaq9qAFkCCZ/ffWgfTxUuXuewy5p23jPCDZvCzuVJVtDKbsxMxZAlABmAhzlfVIo4sVjAzePt+QrBcG1AGK1wyG/mhPX5rg18uPurG30spNeVu3KgCKO+STk26E0JldCzNn1vI6ar6glFhUtICC0ZUDKjPsQip+GWDhhaQW9rzbbNiYnIsmFAMQhS8DQy2zvJiqAbim7DeAE+wWaGyR/wbIadZZFvJQ9kEMSThvgzXJu+C5AngyNPTYxNsNv3GYkUg2I/U7J3iP3Dn+MluMYZ27d/9eQFvWuUOv9vsCBjHDBaj8YUVi41IHYrHe+eewd1k3NNbYv7B7Ot+12AkSwDYb1GEQEdYUMCIJYQqpvP8eDMlApsRhhy0AAUawshwixrkOFmnGH+qKUfenSg13E8DS0AXTdyv1fLnocN94QGb1sYEtfLRLf9a8ZJ1w9wV4xOcuynjmnLHc40sfbEhb0aSZ7R6eXm4eooW1y27ZkGS6L6V3j7C1AoRtqz3k0DJdgOZN3/z4op59ZsYzez7E0i0MYELzYpwblgcwTgGQSQc3czD1Pbrh5z4nOttfnXcJGB2MXu526hrgZA8xOTthweUwQ1eDGsjYOetYn4DpZtp/YnXDOmdNmGG8+wBzB9iLl2fMXRCAPyASljlpE7VFs1H/7ATdpvb34RudX3udr1fN62CQ9vHhwQFd3373vQaT5zd7qfIdxtuiG4OvtlLdYqlyMDi2cu8QBMYqbY9+F1N/k5arVSVmfzKQw9qFoLnzoIRgwzo36NRUpX8mzxVPWb7FXfug69gpbRKDTNxPv/rVN2b0c/fbK5RnRi2DN3t70s9/7y8aJH56+lETjFwG0FjY7MC22ZruNsPmoUh45lzlMTRZLZPmYYbdBsxNTjMGcoXBZVQSm0aDmrH3OZ8IwTKoTW03XDVj34JvcVqpwm8UYNChk+ZT2nIIkJlsAJiQ3RxDcZA27hJ86Bks2vGfO9hezGwTfJf5wZAURpWEEDKo4hZ1fYQ6KobdrB/UIQCOPE/sTmw3gmcpMnFAQVQSnOHI7wHox7AWAuCM/cMHjlBLgkmpB/09CbqrCFPbWbcmEIT9Ehf2NldBaMgjnK+gYMXPmH9uoBcGfAQYGiRd+P8LPz8Y9Nh0WboOEcOTL0Bi7DVY2/H+2GfU1KxVP+ycAT+M4srWMhW1PzUFVjsMm3kKVaYOu50kbJvWMhOaqnHuIwjQYW2phrEPD3KCqmYCtBh28V5kVigWKqyPEs73lEYY26GyfRUNghm01EicGB5GEiDLu5I6BkL0Ng6Ro+aNvmUBWi43e1kzIKir1IF/ECs4TxjmE7zKIBLLpefLR//zdF7MeP3Z7/1MbRXqCEB8FCH0SWVVqypq/fKf/jPfl4/vH3XID67nsBvBbxurKZ4zNcCxRU0Di7vS08dJ//Hf/ntv+Mxbq//2BD7DJ/C2cT/Dl/b2kd+ewKcn8Nf+2u9vMAeQ1PQd8pZUxkpIVl9zlU34+kR46Wqm2OX1JpAtZOhLh/8bRSMFH0VQ+K/RJDMeZzoP2FriCoZ/k/3TmM6HrxRsVzchyMfzzbIeWiLkOPYgteQvCiP6T2Sp+Jc5jIlmkeAbG+kxaQaAuaqk2JtyzQQA5cGKgSGAsTz/P35vyGbNArLfGgxaGohgGjiYAR84m9TtE30YdHMkfDsgAPAUKSDsNDzJYO5YQk8tGfJPC94pBDPE55G8PML+3T3rAFSQVLqhp77cQ0qAuEy4NUWCUC34BdGkfZLXwj7CJ4vatcfegAZul7RRoEUYa6KlgFFUqi4LndqQ3VPIO+mdP2N2awRyfQor4GdZ5rdtuhH6QDgLAU8ZTRJF8aaWoAGnamMhADMVySF2CqWBmaJmsk6/AUsJECyKeVjHSOhpfEkgbmoAIph9hOG0/pz4PrrYHhNtQ7CFu+VmoAtw0GEvrCvYu6PU33rd37W2AiAI565u7WHGd2oPrTK8fWFyYNPAO/IHAS9KzKRqDvhpySxPAM7meAgm29i7WGcdI12jgIfNwzquYSsirwWELZGQ4dEL4wVgINPD/cGSNQpr53SsgE4A0rX9ty7jzSxCpMMAN72l+5Ob9aKqzAynKWRPxbNLHbbQd6MGM0hzVW1j0LO/zir594fBjL+7tglGXgmTBFA6GhKHw9AMsj95R1k0vpbiIZfjfcIwddDuosOp/S17EX/dC+AXewOwbxnMoG4ZvADq8L3TySDe+UpwSRFMUZK780LXcVUHe4gQJRjQ+AM49RkfQ9ZgrithLaQns3b35u3y/GxmG3uRRgcw6/HxECxjWG+7XBUbkaZpdO2Qv8J0CcsJWGJluuoXv/NowOg33501dZv90ZY8ADoAoXEOCwk8JUmDZ3gxw24kOMSBI5xVAE6eR6jJM90darMnzUKZpdsV1uZiEAv2irOOAR7n1Ky7Iq8s03PK8TLo/q6Sls5nzrTk+unjVafjMRj2WeMU5GXu7cuLDzMgGZYlfOcahs2e8B2erJ9CghJdkTTjF4lfnBmMmY40k266Qga54olaELx3UJEd9rRnANmAvZ0WD/C4sfaxBxlUrYnuTw/67uOTGfFt25rhHjyw8IwGzCUQB5WDE6QXgK5SZV1q6Ge9vOKn3elA0jz+2mOv8eWmdSQcRKpqAsrC265jUIPH4jpZIbGw9yf8bllvi21FgkoKGAGSz7kbvtoZwC6ABYMHwG+zKznz45zcHRJjEGWCVwQAcc6ixHBgon9YAK3sP8Cd0c+E/RTnmxmfnG8w6HbwwTYzluOyhuLc5nnCo2Pt2DqR9Q9TyhYGwXp1KvoevwUbzcM2e7qELNdBOngImv5PGBbAm8xsBPkYxsHgNnBMleLlB2BTejjgJPKK23TT1KFAWFQdSg9fwoqAu4WzmbsS4HcyUEx4ERJ3g4WEx6yJLueb6hYv4rhLzfTHoxILC8BFzjD7TrPeCIfBdoB3xisKeTJJ7HjK2mZ3ydSP+GnPHtbawpLnsWBnUOrLY6aHU2G2HWAlYG+JnNe2O9I4Sz+cO5077DEitMrsXUD9hvMZsCn8LHk+9v61H20Et9sXE1ZkYEi6MJQbZzMpYRIDZs9cznxfg++fQi1hx+ZmtwEeA6x6mMj72hPunXg+LmGFYkIje3u0CoZnw0zMLM5Fapujz08zsgEdKxQWle9pvLVTQPAUMDP3Z7oNi84M/9bZShfuHcCzb7//wUoRGIR1letYNw5VvHRnr1d8nDmTD/gcL6P64exzaStbn2VT96IKCwCAriUAYgA6gDTsGq5MobB7mCeV46q8LXwvDH2nu8OdDu1J3TKqfdea3Tt1g55++l5K8IBnTwLF7YFA66Z/7d/6t3U4Per//X/+mW7dqwFH2PmA6FbSU/swHAS4DNN/KwEISQPoizuaMwwWJ16enBUhr+d9ebhC8JsD+KjDANwiVd4SeuokAhOxpVr6YDympc+PcSMQ1BtbJfWWB+2hAII9P26FfUoBVlFdcL8Rnsg7nbHJssyfIS4WGdTZYSdiUNUKgPCQtx84NAGGDssUe9xerLDQc62cPwwNIvnpt6F5Xmf8h+9MLYutFIoUB0/ByGacECoagHKeC8GgtqswGE0Nw+AlBhEbcDvnqMO5glnKXsImynYhMGC5DHlmDtJM3Sc424uVy3ez9zd7OMJNGb7VhFbtxFVrHjJAb4IVqW0BVVFhYGPFCBc7g8K5CmHUEjUbMDTnV0EAIftnzn2OUZNxH4S1FoOr8Fe3CRk1DkAyteww7CFpmb1zOR8AolcQevbOtCqbwzf6ujLkHc3uBRjG2zxN6sgyWBhyhzoJ4HsoIB+MPitPVeuzt2r4mY1GrMam8KxmyFMea2V1rnm4qs5y1VhywFQFWA4jNQ3DTf1w1d3x0Wxz6mWHBqJA6UafewwlvcoYvLEes0wdrA/svAjou0p/+7/4+2/4zFur//YEPsMn8LZxP8OX9vaR357Apyfwx3/0lzcCSQDoCBw4tgf1yaSlW1TMieqm0ADLdES6lbmZxbuMKTISvKu9AgG8kMOHLxKsG0JjHGaFvxsJoTA9d58uik030ZYVRXCE00pBucwc3JtMNzchE6LIo2Hhd1OkUlC5+TQrBLCgss/hNF9UO1GdmhU2At80wnBg9lii6l8TkngLQgmo2WDBIhWaXEzhqQnrCVP7eS8+k3mIJHnCcUDJbF2AdAvQCElRNGhIeyw7htWwwsSsLOmhHh5gWdLEAVDtISg03YTk2G+PQtPFJiBoSDXNANi1qBZvkQQLKw4AwhYGAayGb5eTAcKfjq8O2ynJ1KZ4Ydo7IcBdQjtgrNBQ7eEFc87nmJUTJEVzi6esfUoTncpDNEl4KJIUjZ8gkku83mBOkETMM4B5ReOUwwo27UwzmB6eWWGeYJCbrpYGmOab4tfNSk6YD8mwq/Bfs6xv2iyxJXEe3zhAMEts09lBZc/n3s/j3f3RoBOyKRLIG2T3yDXx1qQhhX1mT8FgQxnk7ycHV7WHUlcabrxgwXHLSH5PzIKz89xvPXIBipHx5/barH8bhgOD5+dff9DT009eX/a6pCjuIxmdxhCWdFk2Ot96DwFKM7vCx5dGnqI5J+ypwpUYFGIy+8JJsDnM8VgL3//w5LV/QNI9Dnp6GWJ9zZEyWx8AnwEzcjMJzQwDVEVKnK4aQYCwnlgXnWiKaeJzwj4iuARkw3YVJWsqArSQzBJ4xX+nkYFrgoQVXzwCmwBDmjYCIJ5eLjreHcnZ9h6nab05UCrePY0PwA2AOewOJ1Ejq5sWS03ZM/aDXRZdXs/SUrr5BdxBEvzF149uOOcbLKrFgwUYhO/uH/RyOyurajeZ7NFBneo81wFf3B7v1dKA43W4aoQdZ1Ap17BMujwPKuvwq2StC0YTwRjsQdiIoGJO4oaFH5Jv/jXC2NhY3bUzAxDf6Sqt3bhjvQCMcN+QGF6YmQo4hmtf2xJ2dfGgIM3u9NNT53MA0Lauj2apL1Ovqsa7EfkjVhpMlyaHV4HseTjEujWDLoZTvVJdusXetmbqzYMOnBkkEGNNYMknQTEQGAnxYg8C6Jf4nhDIHYAk7OgekBVq/mRJay4YTQFS0VgjZCVgBrCMzwGa3feEvPC+R4PmhPSQdAxwzT/rrqNOxzuDG/141dgh/050d3ev2+vVwVUAs5ZYD7c4czO8/BhqhcksbEMabYYlBtgthQ8W68TZy7NYOG3irLVv9Brp17DUsLbZ1j4CwGxLE/+BnXaDOcQAyYGJwBG5B3EMoxze4mZ2v3f2phbwgTUCsG6/Rs4bwHXuL0AOh+Sgs4iAHM4WpzqbORtAQDg97mCfmbgB5PEdncfkv0cKfDBr/X3xa04ZdD2qPdQG7i5Pr3DtlAJ8YBdiFlb4jDNEQX2CdU/Rlj6TGqxhkMKjUOhgpJURpJNyfdC0h7rDXrMr3q+w8zKVDCFYkzCsLXeevLbMQrc/K/cUYDYgHbYHhQEThibs5cWp8LBEU11vqc/f23w1uIINA2cF9g1f3Jd6dyw9mHMgpvATzaz0cMjLvOo8zno638yaA+AEibZ/do33cJxvPFtk+ZwD9qLF95J1bsST0CH8GfEonXS7XO2FyvrhjuK+sQqFc5xBYxrAtn1RgXDqAHEA4A3qONUczJN3FQFIgKcO+Cm4PyK0jPXBWfX8etXPf/G7vkcBxRhsAioDvpZto37ulJvlB6bJ/STv8yld1V+v+nC8szUMz+LSdw59sxz/dvVZ9f7hC3X91ZJkni3ALEAQgXq3/tUez5MtEUCXz6pgzqbcDaXrgB7PZuo0Us+xbPEVmqiFeYzlD+upgKGHtJ7haKGiBaTLNXWsq7O2tNOQLmbKYj3DIOZf/Tf+Tb374iv98p/+UuunoMBtDL9kvJ79fGNPedKwM5FJkEcOzdkNSAygSK3BkI+QR1j77B+8rT8FTFHf8p1TIZeOYZGHtIDH+L56MMNUL3zv2f8DwORu12GsM4shvJnaKwzNCP/EqoU6kjuLNejZDXYkO0vZ7HrXHuFxTaK9Xb+xhzCLPteCXB91wu5Fz5mG4ISzvQOwBPbcgWlYsex/ahyDipw9ZucHo94+pK63AFfZe6xBgGfAV+oAQDnqItialDGoPggWbFQ70wAFGp8gAroAXsMQwOWl9zV7h4Girax8xnpKGZYK9pAGBo2QtmyivuW82xm1ewAeA23UAQRdWcm0+zeUSRWhiNmm2f7QgSUzqMU3eoVYMNbqE5QMDK1h7VObh52Sn4/PX4Y9dmSOIQpvy/cUZIZQ17z2vc/imqHvmuty7TRjPcU5xeCCpUUdIIYUrYddYWGWauh7te9L1S2DlZqbwsMdhsqlSQOtXp+4wximLPYXn5PZ9w4AuAfpeQxPGCRxv8DuX8er71K/MysmmAUtPhsZclQMxIGdx8E1FnXJSBjg7lmbYAXwn/1Xb/jMW6v/9gQ+wyfwtnE/w5f29pHfnsBvgdU/+Pe2um091aY4Qspmv9HbbG/Uu8eDzt3V3mfFobJcFckXqZnnW2empn1FzbrZWWLadKATs+QSuWSM3ykqkcPQnFEcYALPX/blg1WD8gtgFd0RxYSNIcMCwGmuwBGWCVEchfITMNONIzjnQNk0qSvD++mOlE68FPEBhAVgIJO0UgrfYMRSJAYISiGZ7R6USMRl83mLxQ2yUEQih4zAKTfBhClQHOEx26+eajsoJwUoDBDTjDHkvbDuYDzRYNPk7hioc14BncARXSgTEhSufgDRFKdOfqbxizgqN5a2MsAfiuY5eHcuFvf2w55/fIQ8h51B88w3j9+9GDsCBIUrSto1krz4nTSPSLGwsDQTL0WWXevUHAxo38ZeS4HUubDEDAASjyoaOhjPFNxIymxZgASKAIFsjNAv2BmWURL4AyM2njMNpkG6JlcDwziL5qLM6pCDmVGMlx1gSWZwBVDneb3pfAU9ytSWmaqmMOtx6sObyuvLSexU8VJR8WxDLpuy2ObVwVXHY63LMETIFsw/mlp7IvKuKWrxTdvU9TezmGDNUPDSFCNJ7G+TDodGv/uLD+q6SwR98d6Qc1+vOh5bnY4nHQ+JPr5e9O23P+nu+OB1bxBvZ1ixx+4f37n5pbCGKeiQmbLyOhgGPk8WjFDsL2oaJVheAE7Yha1mxGR4eSaZvcUA1rAgwJsViAh1NI1wBpjX3fR4PCghxdp+qSABNE2pZYsEaNBswqxFMounn5Nz8d4D3KgbN/P8d8Afvuf5fDFA2h4rZUsAvnhsdjvbk+aKBpAuq0TOB5NtHTUuEfpGk8TvwifSLGD8mudCw3lEq6m7h1pf/uIrAwdgsySDWyzoVGmnf/izMEABAIJxRMNDR+I9j6XvpbP1AAAgAElEQVTBPOk63gzyMRACeB9hFF+jkbNPqW1RYHDGc/bAp8PDmWaZyQxs5/jMgH5mJ9oygXTzVU3SeN+OCi/BY1VoGgGT2Dswl7CmAKTvDHSMM+dpeDu2Ra6macNbcAVoDVY+QwGnMbPjPeDgLOSFcqYG9DDno0Yz8bMAEp1GPPp55FXltTV2N9UZSemE6zX2q4SJBc4DIAoIBbiD1J+QlmW+Ka8AS7GbgKkZrDpUAybH08w6sR75aKbbGdCCs3XWikUBEtFUernByjbBbmeq+42baW0AidCcK4FoABoxUNhmPEKn8BNk2EPDP45uxi3VtCaVQVbYoPj8c8g4oHSEpJg8C/DHv8M5zs/FmsXDi9nsMIB5mn72jRPAkdBans0zBBTjHOIM3z06HdyU+RyJ0K343XwmKx4+sa4BFi393qX63Bc+B/l+3I8oIcJ3MACWGDoFBTgAbpjKNurYw7eAO/DxNqgIDoalToJPJ3cOro+ZHg6tk9xH3wkWJvs7maE3bb5/Wff49R3sm75qcMJ5MHQN1sCiwm+yrHxew6TDlgWmHhc1dgO2ozGwEsBssk4GMg4NwWh4BtL0g74AwDKMqA2oO6OHu8tenJwphKVt9gWFYYvMFUCcdf/+rtXjCc/YxAxgaoMmjzvGYWYMTedZrwAiGwxpJM3BwDvhYwxQZjBXrmPwqOWMwNUWIMbDCdYE7Dq8oMdJl8vN+xKAyCxZhoj4aDJg0abGlgS1wWYSx9tja+DMzFd7uY5ek7wLgEbuM4P5ZqN7IarIaw8QWdOce6f7e137zsCMFSlp5SCopGSoghcllgzci6w7DEVCHcRdfiD4E09i7j/uZTNiK3uZerBSHfw+8VyGaceqgEGHYoH9y8Aa+wDb5mC1AcjId+bM2fC+HSJ8cOg91Oq5J/NMDWcw9gdadTgdzNR1BB6gEPJpKyx2KX0JqNc5fR426F/6S/+66vag33z3a3W3V0vEwUc5x/GNBGykZuJzO+jNNqUR/Fm2DIGCTVnDtAXU9yxyMtvcHsausQLwYhCA3RGDY1c7GazN8CfF7gAw3GApDNUsfFzxB7f/+bKpWMOvHbbniCcztUhSaNxDmwBhAXIJBAMNdSAUw0xkEzCr8V0FKfR+SZXOnCwMDHsD5oSYsbI4L1HCYD3BuemQKYZXDr+CKVtGTcKECE9qW46EiQt1Lhc0QKp/J/YuWCYwODMcuEv4o1hwDTWvMWTijGJNMb2ottR+8NShxMEFESFqMrs4MN2wqskHrUE9hq82HPKQivqbM4JBCuxx/G25q2L9s04J4+M+A0gcHPwY4Cn/Dp8jgwmMdxcDGVjzsGyLzb7iKEe2vFE2lppy1CxhRcP7pQSYtz6CsuBFWxWw+s5l0MNd4+As9jpKIe7DddFXX31tK66xG3w+4D3POk9nKuRVCT1Sxr6edNce1BJORzYDYVblYnXQxLCenmEPI22OtT2t1wl2N3f/VWXVei9DTHAonY8CWPHYs9AXwezvVJoZbQg+Kv4QzwUrebe84f0zwHMELINvgHyYyNT8a6a/9XfePFbfOv23J/A5PoE3YPVzfGtvn/ntCexP4E/++Pe3rKrsE0ZzB9OEoANYRU3bqnqodbleXWjmjXSz8mx02i/TXssvDdJRdFIo0KyVOlC75YumGckaDQmFLGFFpt3Zm8xps87RCNDDihyapTnCWWiZosGimQ8pnQPRaWgHfu+q3mEfNMGL0hEQKNcIsyVPVC8Y0q8akcbSmtoLDYkuzI/JDbDDKQBmYT1shYvRkmkzDRUp1P4c9OWrU5sNiM5bJOHSsUFD6WAFYu5P8wUjJxJ+HVxjqVfqghkvU5LsYZwEiwK8J0LBSD81c41JOixLS3Gd+xqMKrMKCbgI5i/Ahyfz/ExClGCkzSFwDV5BsNxggNLW0MxZIlZm4XG7hASO0COedSRqb7oms1NvG9rSKrHvapbVDupx8jKFpn33YOrCzIMJircVzzQaCph+SK2RvgFIDAuedWBR5h0YQChJIwfEsQ0BQHGh40OtsqHAh9VHBZ8ajKLwXnk/Dj/OLOEHaOnU6eWMz1QtuEttW6kjWb5flEz4WgLcBTBm37WCAh92AxwTWKGpStheyJQpaM3GsHFBSDYBy5xAjjcZTT1MmsQWBhTBfPQMKjaWGWWhd+8a1Q2WGJO++bNv9eWXv6d57s1cBJy+OxT6029/5ff+i69+Rz89v7g5SxyPHaE4gJqWtzFsMGssteQfIGQcFl3t/4eXHI0NPsgXr0VAXB4yzN8KcNWyUNYXvmKbbjc8e0nrxr8RwGRUDvOyatSc7nW9PJkx5HWNpLWKNYo0Edkz62mCrTkBMGO5sRpYzeDGsR+q+N5dN1nehvMkrAxYHQ7MsZkhIFeq3s9fBl+QU+PfOJrNJSehY69AoBINHWDNpZuVDSS/r8pYkweS7DksCjfFsIvsZ0ticyGfYbAdr/1s64QyBShFZp7rOvSWDDMI6G6Dm/+8IpUXj8BN/dKrKTLdVQez1m+X3p6EaZ3p+vrisyKDKYe9wgo4Ujg8LJpTGvHFTJtqrX0OTtmorGJQkds/boLhn+F9CDMwUspBE/A2pM2/PPd6PBy8TwHTABuwMuA8QgI9I+W0by6Md0C0WtOYqB8m703OQjwzSc2GzZLDOobx3d90d3yn/jqpu3V693jv5nhir+zWHW788WkFnDLrL7M/Kj6wDBwGe2muajlDs1RXQlE491EqAN9xfsF4RSKLhB/J5HVw47iWha7TpPOZ4RRhIpw7fMPRgDW+xgT9wNx2eBRMRj7fNJjFu8CcBGCHhQyzzaRrztA9VRpM0SAqnp0MGhgUZlZaeG8BnAFTcE8YdIpQtUinnwwosGEszXejujewvq4YcIXHtmH8XUVAuBmJ8Mi/HZ6FV7cxUQYX+CQHsxccjU3P6RfmNgGsAp4AiIdPaSSfs4a4C/1gCWUErHHEC/cEny+AV+6GG9JQ7hnOMYCsnAEdG4mAviwsGAhXcwAW7D/Y/3ha5/aS9uDNjXgMCoAQABsAc5nUsNZv+CvOmw7N0Xf1vHRmB3PnkKjtIQE/ZE+xD6/a1cBDg4ydey2ZDEpiXQEDNgZGEbrFi+ynTbcetQnsUwA+gBL7Adha4MNdpYcjUtxFVB4+M83ShmEXcuN+6HXrelvD2Ked553lViO4rgAwt38z4Y/4WcM8NVIfw0wHPQKuFgYvzs+vEZro15moxqu5hEkN042zaNOhaqzy4TpE9YNCIKYbYf0CqGMjiD2YzFYIMGDr8LMnrAcrFQIGb5dXDWO3s4MDRC/qU7CUuYtM9ys1EJRmGQV7PSyaWD34OwJ0Dbd+T4XjeCQcEQVODHjTJVPXAazCnkxUEDRG+FRSaLi9RsK9ag/p+M6Ad3hy8l3WsdfQAUoFS5xaDv9r1l7d3hlw5r7nZOd8bKqjDmWl77//tUYPlPiogJiLXl5e9f7xvb7+8mf6za9/Y0Zz24a3ONYUrHfqDtYZIKmDSnPUEbWa9qCqrCyXtiIoYUjVqAC8h13qf3+Xv4OyYUWCWyrJ6/Okcek1YBmFpLwi3Z6VGOFXBv4MyAZZAH9U7xn+Layx8JIH3AbBXXONPeAzVj3cBQxcedez0jIAymwt/MztSgEM7gELDFnG/wDuje1zlGIZAMgK4Ix9Sgy7bUFjD6xweIX57NBF6sWli/qJwXeFxczsgQC1hfm99oWdvfZLagP7I4dyBuY8/uS2QIhfEoNK1ng2q2HIZZ/8COzj/AC65WyyxN9DohiIs3dYg3wn+8F/ssChxiDkjRWC3y1n6F6Z+hwEgMd2xuc3Q5MYtHMuGjyfY5DmHRMGsKGgGblfR21loq0n5LNRwjlLHTH24bldhEftRp1EuCZ7CYIEuZM+L6mvU/t3O/ULm5TiYHsAfj/TfrzseQAPx9Y13JzkOg8XDx1ZVgTN8kYcPrt1Bs5TGqStUN91Ot821Ue+aa8yaz28OBzCy5d3atUV4avYDpyhb8+qGrxVExNXTocyfG0NTMcZjtcrfQshfRABONPKJFdT1g6s8rBlvIUP/JTqb/2n//kbPvPW6b89gc/wCbxt3M/wpb195Lcn8OkJ/Mnf/A+2fqbQLt2w2V9poahZlTqFkvTNSQWqmmzUMMDEQ+qGJBggkPTsyQUYDQ5MFthHjZE0muDFAIeBRnumBWsOYNXJv0AsKRImCsDNEnSaTYOtkF12IzQsASiGkETRdGQ9qKR0ZS4Ny3bBtH5RNodnKcAHbDYSYQE9YDDw91ak1zQmMHbcQIdRgDMRYCPaI5VmixIb/0gbw7nAHxJK7kXVlqlCImcZIR8YoDINphjyPWSiyMGRf+FPhzcZQTJAnC7iCgMCMEFCPbtZ+srzcEo6Tf/OcqI5xKPVrE2KfTf/FrgqKSKSwwnhFOSEu1BhuvFfghFoIM0ueKpN67Jizp6WpofsMs9yl4DP9tqKRsxSOzfZeF8hLSfxNw07CFhTEz5dgIGAp3wOpOcw3vB/BHzOdMWvzlK0SDsH2HBBzsSfZ837Q7YJq/ah0fEBz9FFy4BtQ0zoYSM5p9pSVgrtkMWu+WQPUxgBgHCnu4MByOenZ4cWIecGWILFaeZhw5snDAeZV6EESVWy+PNS0PJ/pxH4SCqrkBA6QIykexir3WBWA2ABnrI0NA4lU6G2afXw2OjhHsn+rI8/vKipT2YUkdBeVY3lglmV6+X5SV++/8IF/U/fP5uFGnJd3hUMNACnVBsscQDSurAcchpWXS801OwB9sPq5OUmbxw6Q0NbVBTbERrBfsC2gsAg7DX4Pebg5TDTaWh4R8Hk6G8Xr2P891SXylsC4MKDlKKfpp0GhxCqCzLZAsZaqQX5pfdbMGV4Pi3PLsM/bdI00kBEM+aU5ITE+mDHNE3YZmAhMTmQK5iCMKF4PzRBrKPvf3q13xrS+7wBjAj2Dng0wCrMM7M7CChz8BEBPOGVNsLq2DIzhvkUNPV9PztIC4bc9Xo18E5jGqBOp6Ys1eatfVKxfOB5w9Lru6sBLyTzAPYz1g0MfLBRwZsZZiEgpQo1SRuDBBrMYjVgaEs93gB7rADEJEwu1wF2Kvty2fT9N1d9+cU7y6Q5Iw20LaNZgMcGv8yd1UIDCUNzBeieNM5hzwBhyiFvgMGwpNbevtgGErKDMs72mSbuaDY5IWdmBiejz0eazVNWmOmHLQPMYYcycXZjPYDcmQGaJa9IvQHpsDAArIp35zN3oKmvdD7Ddq2VN7W++e43ZueXJZ8NyeXVEutPwKrvlQVw3AeMOlKhp8HgOlL4fOCcXzQAIHMaOowJcCFCtw08sCZ2OYPhALOywgMWmSdsTAfhcMbaUzgA4UhrBiQArI4z22xFXxCeOgVIaiZ6DKEAnDy94B0ZHeWAgglF881ZTdhN3C+WfRtEBfTkTxOGtbO/gmDmfRTmz+HnadMGhma7d2wwY0PawN3Tw/5mcAcgY9lzSNUHfiPDK87wJFONBQke6LAbsRnJCrVl4/WD1YQFv2a3h20H9zYyadio3ZQ4JOnx4b2ZhMA1n0KorJ/YB3LIVO0xCZBLUNdKwjk+rFzsyN+RuIb/IwGSnHEJnhOw+ofOg12sRsA6YPlxvQOEHotMP39/UH0w51bJGtL0Ye1jrXGP8J67UbfXi4dgAG8Ow8kjqM15gP+SxQJ1i4disCMNXtgpWTODNAD4ZdP/z96b9WqWZndea8/TO5whhowsl8uNsYS4bZBwy4KWqtpWtwXigk/AHaglhOQW0BIX0KIREtxwA18LNajVxrjtqsp0REacc95pzxP6/dcO92cI6VQpVVmZcc67372f/Txr/dd/6G+tTT0DLtYGADznLQw47rfnpbP/wUzFzmVfASI7o0+KiK0zEnsQgInBKMMT1UUeUIXE/FDu7bt37+zpp48CeXQlhNr0swVpIbWCXyJAPMFIeM1if9EpkTzkflCp5OzveCezr41WHHKbR18v2DBQxwDCsMSwOuCcAQzl/jHEGjqUFm6f5JRvDySUw8zc2tgTaIX/J+xZPKMLW7HPgS27O+oLs8dPU29xXlhZ7jRcGJqz7hHvsTDqrLQP3//CXl7O9uXjR+tutRQeKaF1TIoJG8JGYKtLYBLjec6eA7OefYdFJ/UL4Bis7jixZAQEdr9ceanzjoydWKwMWHUWAv4LqMb72j2ZeQekaOoHy1Tvcg7B8gXIYp8A1OL+sWYY3a0a2nPvCfMCWKWuUVI9Fh3sRRrKMnRnMJ0KQBwIGBODdpPTqxbDHoZ3HUAUnqeH4bFGFIjFIEWDcT9jqWt1HLNNcT819HFAnfOI8xsb2ZHhM7UPNSgeoSTIu5ZcuD+fh9JIEnOuSubFfDasc0gUGxv1q90J7yxWVQrn+mpNBfDr5gCAi7JokPzez8NlRaEEW9T3cj7Y92yOaYgYrnTiuzBgYUgD2111N0MYeM2whGG38u5hS6VShPpxtvwAKxN1CF0D7F73u5bNCANC7gdgaj+LcIDCakg9fEtDmQjrIYZkk4coDnhM87P4G+O1CoN0sLIqNEgOsVSBFwxRoB3sUB70ndgPsEDhSzJMGLC9aFqbg9L6tbdhuthxf7AV1QU1eJ5KjSLMX2cZfQp7FOcYzwR7glHDYwYBM+GtI2AzxjezrrUBuO1uGk4+7O5tuEE+WOz+rlItnuGpvCT2X76GV702+q934Ju8A6/A6jf52F4v+vUO+B344z/9o/VaN/Zwj28hTL/BJoAqPKpI8+5cformK4Q91AFqxAKLKJiyMFF4BqCX5Kqa2ruH1opXa4gs1H3HhpaEYwo5L/TlobYxLwE8E1g3hBuJrcME3AFfprsx7FKsALbU7bgHkFmtQbKMYJ/gLBngMXWH8YJ0zWVKIA7uBTrbRDjSuii0CLBGrBmxBZ0yB9vU8xI8vIYfhkVKUdpbbyMJowQvEQaEZb3klcg5XU4I64WpNghHhowLVprAaiwwAVaR13mhLoYhIMW6KMEcoALvRAFjyOIotmBq0FBjTj8iYwMai9wKAB9MeSgiqQRogangYWMUnxSZVNfc/ximLICdClyYFABrMOqAGmcLx8AyCll83AC6Y1hvzPlpOMEbVsvVdCF7ivTZ0ZxYsiBHZ4reiT1C4YmR/74qBD+cXxqJ2fDihHEkgg0SW9aE0loD25OWyjPeF7Y7JApiAIChyYd9StMtLTZhCDQi8aimcKS5hosQ4ClqkiLC1Pjxtz/YPsns/nCUPUDbNvJjRXYJcCQmg/zN8K3D+xQQFVDBgSWuqdrvbCHMqm2s2OeSxDXtan3roDtNLGAdjCDAy8e7O3s4Er61Ffd63tgOIBFzIhOJ7PLrY/3kJKqvdr7crBtnhVDty711YytgKIOFiawRWRkSWIHhgcAwrlHNKAwhZHYDgFQoVnVaxpbitQXvhsZhC2GaeEG5fwxMQkKjYNqtYqwBpvewjxTkE1l6wBrAxAAH2Kb9OlSlGjvAnPPVE6MFTMleYrGOQQjfy2IrAUZT5Ma1pONuB0KTik8ZoKcDunlOAzWKGY5HMR66Dpb48IT9AUYYjDYkdzw/mmwYdjDmBKqCjnDd8roD9IRpCNsygHtlA+vF8F3MrG06/RzeqqS19+Nkdd3pGVdZKuuDaUWWDhel0DuF/DClURkCMWsBzQGhkFkXMNbYB/WOu5ctMts4KizDNw1JPY36wEAKoApwAB9D2KgwjFp7f78XwxhQA4B0HDxkCvCFfYHAINiHhIkVWGXkuf308UlreLe/E2BxuV1tBNBIYgGgQox4RxdYRvxzAEb2m9yO1U6MGMKy2C/EnCTMCubOJlHGNiGKGUQBsPh6yuJUbE5APvYUvs/xeHQwjjTqkXTy1v2LA95nfFsJLRstKVJJcD9//igmKffteusUvgOwyvWIRcR3jRiUAX7GYriy1gE+JqTQWL3AFFcQDeAfjFD2MSxjWAP44aKlWCxWWreDrDTLNN+8p3yOPAK1p9LU8y554w74CWCjlGmf24nZhweqRmrMK9gjAbfwYF3d5kDBMttgDPAMBjXnBQxwBanofEFyy/nooUvyhlX4y+b5JxaXs9ZhyWmbFHHUmZnsiYDYfGf5Qm4C/1nvFkfQapXCrRZrNn/vGOY03smxOMDkO9qa8d4nej58NiFmnDt5XorVCgtyCAD1B8tD/Fo7O1862x8Otqt4590bE7a4p3E7aM2ZmSsoJtNmx5qAcsX7jD9vQZI8SgzY3QN2FXzXUgMt9rxuIHQFXTDM8dla+fiG9pCn9v7uaHMOGLRaMiY6Nwgo499z1vEs52aw7tqIPV5mlfWwqBNYpZn2IylhYHsTQtjpRLIwASSXgYPOQJiAkhCzP8DsBFhlSMAZyHkZJ5aJbgdjGtsgwBc8ZRM7FLml4WwJViSE0QhYc/9zUB9CpHjJ5R2NDFtswNiqJLP3b9/a5fys84w6ZOqxBsC6o7IkYVDHgGQySHR8LQXZbcNHmI687gBEhtd1EItVuXvcW3MdtKfHqIU266Esy+3Ly4vtj3e6R7yjDBwA5PUsQ4ajpv2W0EeGs9PY2CorHwA2pgsoMJxhiG99sSsZs24BQr0sR1b9Xs4x91pGhQGg9Du//3ekhvr44482dlf3t5eH+cZ85NxnQMAeqXAhLH7YyX0IxVCT4SyDSmdgbmFOePbKggkLIK9DnO3vg+kkhJFJ3ZXJY3wMRwvn3utN1qT2PGrbVaGRHlIEuzFx+xB5pMayuWEQUN+u+r4MIhlg4Ctcp/hpExxH4J9LtIttEA1kHnF7qag0sN281+X9u/2XQ54wPAUmAYZyj70W5MXj53juAIMwYTnT5f8aogCCGUrdtNoASCllj4dUzdlELJaHaG1BdAyWZNmgQYIM9b02QQ2h5wFr11np/BxDM+4BrYAAVOqaaFZtKPa6Qi95H30/soVz1MFWamwqv4FdC/LDiGoA/xW3slC0K8Mo1ip7dsr7Se2Zydeb/Rn1leylklSyf6QmhJfhBz2PBFhJrqXzR2GFnJ9KwUs8hC4KlRWBl6yHcGFHsNjdLtd9vdxQUrgdCO82rF1yApiUNB0ZDF7L812zuLRIU/5FbFnuPdsIIar1tXbyyBTbmqaW7XKdA/PY2o66ap7tuLuX9//ldra6IVCrsJRMAoWauZ3V3ds7+an+8NdPYobfPWQ2wj6PR/df3oZHyZJa0Jo1t6sd7yp5vWLpgQLgz/7H//0Vn3lt9F/vwDd4B15f3G/wob1e8usd+HoH/qNf/gcrUm6KAwoHjNBJ71YiKB5LN2exBSlSZMbhcAzx1BzUCOPFFJaFXWDF9fyzUbLbeAU4omlHAkXYFDIq2B6wHDfPOS/tPEk3ziyk8YRxE44KFqKpUFAKEiO4LbIJYOodSsGDNLojcAlp2gq9kT9NYzBJtk3Tr6Z58yUCOGH+z+/BdtOTgZ0tyCRbibEAOpqQR369SNwAM5F54gdIM41fp0AiCq3R/UqRGuKBB3ASIJ8meEAJB05UUqEvoZECJwSqKojDWT8EZOFpFsOSoIEH71UaOaW4SwpphACQSA5OCy/4AXNoBJ29QMOaeQDNMssjVkQpJT7DavJgBgIDIoWzEMph1tNMTKulU2gFRv+blE3BSpqz8ztmW/GnmmYr93v5y3raKRYNk4AOvpuYs9FseyRU82RdgyTYpVewCJD18exUNSZmZZ7bnpATGo8sEKsU0IGbAHAGE4lGDHbH3MNIDG1NJjWP3B98rgLFv3tQVc5avFztdqbQvFOY0w6GME11NMtPax7waQUInxQ2xPdUqi4NNGnZ+LbhqdWP6mTxaSVAoR0CG3uaYxYPwHViKY17HtvdobQA+aeUuqxjGrpUhTgAGc+phEwsQAegCRDTw7TqvpF1Qp5k1g3cx0gyyrVt5fclm4iNfYk3Wd8Ndrmc7PsP7wWIInlGmgg8gLcpjJBeAMZkM4FTarRYCHhFeoOwKxO98/yFb3EvRhHNo9ndcScGD2n259NFADKegjB6zuNoLb6ZSleWc6QzVrd1jPcjwS5IOgmEc087GjG394DRCS6DrDOCGRLiBRzY08tNnoC882mGJyGgxaSk2wH2Kc8lg1HmQwnhd/IQxjfNGeM0mOA68lIGHF0Da0Z81wDH+PtBfoAAKDRh+J6yDmmIevm58Y41GiLg6zqxTqHQ09QKpCJELBQwy38IKFMoDmzXvtF+KPBaMt5cRCDJPwGA5SvnAx4GRoC0eRrb/QGgmCHOYk/Pz/bmzb0GPWJm9rCkYGNvvp1RaMfDXjLtfhjsx49Xa26tVVVuRR5aUUSWYGkRxTbJn8/tEdQA4iUblpJnA/ACiEiKv4xaDwLo5XNCS8uwZxBwBNgNCzndRRaPswHWAf61sA4HwNU7y/A4XGGvAawixSTgA/YojEeXkMLS/PjpBzGO4iizywVglaARZ3nB+NI1MnRiJwljqzHflG2EhwriXUsDzfPhvRKrW76XMBkBfXGRdhAxkZE0740z0hSYyN2X3BkQwEE1KQE2/0a8DTXTUor4RrRSCrynvAMiOPOLiJLVUkFueFa7yF/+0QqYYvjlAKmSsxU6hgyU9QHwvlEoeT4sis1SdeOrOvtVIOm2T4ryxZpVipqH27Bn6xoBadwjWwO5MJSfrSTQM+oIUrw5GvGOZHmGWi94HwLC8P3l3arUa25EIjZllMqu2OZ2smvdW4UtUAab0D1IdRsWrEgGBx3D0A55JuCf/+hc0jEHKBIqbIqBFMx2hmK+1lB98Jw9mJBQORta93EWHhnY476w93f3NsEKk80GVFOYbpycMKh9PfKzl8tN65d35FbfNFDc54VVCrryM4xBCM8JtimgjPZ9BRTphXZLg3GwjkHPwED0q+ctXrAoCFbLMgZXizWwOpkzrABrDFsiMWDjzMEumMTUK/KLlpw/sEz+19QnMKQz+TS/fXy0pqndaiheZHeBd28WF5bgYT20CociwRyPcdCOgDwAACAASURBVDZS6hcA/uvQ2BozrIgthu04md36wQ73j84KXLB8cG9s2KzVbmcd+7fsitw7GPCLfVjhowE+zASTXmTxUBaxrUMvGxb5d/IzCecegaSdWxOliWXFXuGhc9/K8gEmNSqCBNF7slpSFvbhu58rbPHy5cnG+mTjhN6IPbu0qXM7IwKTYMEGBGFZYi+XWmdIjp2PmyTrzGTQgyUP640hfdPcdJbjB4wHOgDoFJLUHtqbcif1ELYgdTtbD/N1nQRkUVcCwLEna5+V0gnw0tVMDvpylrknMFJr2fRwjgJ04uHpK9HahDrS2coCIKlJJMln+OjsYd47vfIw4zdfZR4moaYeBQqTk/fSSQHu6U7gqA+JAB9FQMD7WuFSvN8Mc3jJeee+2gZsFgTs7QxqI4ZWbtWFkkse8ArZ4rt6IBRrtsOPVsAg6pxJKhEsAxgOSyGw1TeykcGGynVUAqjlRcu5LksTgOxBZAs+q8WyS4M5TIs4M9kKN5BYPtU+tJFSizOXZ0ShSo8BeJ0Aak+bd6r7GhOehwUG9RZM93HggXlY4LhQq4+2YmeTZGLt8wQIkwTkpa6G4c8/h7BwGxiKZJaEqYaG2NdkhducwFiFgUu2owf5MWREkYBCze1o+H2eNWE24GnfjNYSxhVF8jSvdrnsfbIM9nUsRQqKHoWb9ewjg+VlpveX1QTLu2lHu5xby4rUigplEWzzq5XZ3hLOXIGxkRR07emqwTNnDXsXoPt/+z//H6/4zGur/3oHvsE78PrifoMP7fWSX+/A1zvwq7//hysst6zCFJ9iM5EJOuXH2LaWjaH8TYd1wGZK6eJ4lI0KOEjUzGX7o92QlMKAAHiEjSJjfuR+LneECYOXHQ02yaYUhIBjsOzwrYwBVZCqzTAzGkmpJCuiGBphHmyFoby0PIADfAObV6WgRgBj7i8HRgorZmulPXAGcAtW7cJnuZQT5iCJsN6z0iGQfupsI/nQAYBCuKH4l2SKAAI8X/kRTwenyIaZISm/ElTd7xHmkJKhKfpUoeuHJPuXLFq+fc5IU7OwMdNgZKg4J5RL92eVD6QCAmjyKUyTzEICjyjAaQwJoyCNN3K2gvwHl94ocbkZeMfyrGjGKMYGgBZ82Sb/roMCDzxDlsYvTfEjjd2jVFcLE3eSxxMhDSTXw2jtmsYZg/qODkoC8CGFg6FEYwfwp+6TL5WRVS2aLzQHMV9obI6HUo0vrDxk+zRIsNy4Yf2ts/rWWN+ulsBegaWZApLy5/DicjsKeRECrGHauQEONGmw9g74z6X4PHI/IyODjE5hhFWhZhgZJZy0TYoOIJHDWNyeIb0szM4JwB25IGvaw6AyAkjiVeFZfHTOd2QNAuzBMGNtyPttsgpWy622an8ncIh/JiavGimkhSQ2x7bAUiY0pG2t6TuFosFMEXt1nux6ulnb1Pbzn30vxiKSaYMhESxWHZDQAUjCmIVFCkgnZz8HZiCKhKukqzADYengTdgNeImmAtseDpWNeALPsWT/h/2dwB/YZjW6fiE+DqYAQvB+Iq1TgwezGUuFLbGWIDKxY+ZE8kn2AECcPM3crxh2YWJ2U3ATgAdeevirIhW/iGkJ+AJcFqekZ18EyiLfhxED2wRWLEsPb8xcfpFulbDiB9uPGoSAnOC/C2MP0PaQZvazt/d2vZzt//p//pXdvf1gjw8HKyoaq8E+fjzby/NNrDbJ+8PE3r95UAgb78MNttU6W1WC5E4be88HNYC9gK6yhgtWu9WNHH3vHx91DUMHgwUPWrOiyCQ3BAj69W9/Y//27/9CzxkmHD5py8z1buExc6CBxX4P246GObFdeRR4c7uc5JsbTpPeZ1jOdK/6H5Y7TGzWquWWAvjDH8JbFBbSBvDhbctenYeAwoP1+GiPSIgDiD/Wn2oL+9ke37yxSMFjDpaHYS5/yG64CXBP00qNp2StG+AIy+43P/5GvpX49J4urawY8grGOT51qzxWAYn8gfFcF1tIoN/kuoMCbTwx/isb3G1XvjLyvMFWCI5YqG4H4eDmxr5GL0ojLLmsAya4hsoqQcxGgABMAwFhPZBKsSoMDxjssX8t2G0oesa9V2FmufGqD/cANfH/3fwa3WbGA850SmwkO64dcAEpbYoPLb8LMEzUq83vVJ/oXuAAqPgPfj1LGDLAiOee8o4pOAlGJN9x3PauFFaX+yS7pyqgP18CYJXvz7npNj76Cktka+KWJAzNABYZugHIITNNARpa2MmoBXhG7EkeZLQvYsuzXMMHvgueh+w5BR7Hqh0mcFtDLuLhjlg7BHa9zda0HowYYZ1BIN1osoR4d19aeQC4N2c2a6Dmg0/OHs5L6oBrM9mp7qzMYjvuMwX2MZABjtsxsMvZQ7GFGGRjwp4vIF7BUaPN8nlgB2GdTPKW1UBqNns83tnh8U5sOSxTuvZmp66xU9MrII9hI3/B4szz2MKcgKlY57Y8HUPsjxzMh7gK05Mzgv2V5/b48Kh9VKBYiM9sa0VeWZGUeqbn29m6vrVgCOzh4Z3dmlpy/yDJbYlgzxKAmEj2zt7Cfo6/7vsP32sPZdAIxTcMBh82FpVdzlcpCDQjAgBNzdqmsSAsbJ5ja25n2cpwLvM+IPsXx5EaLcfrNLb+hn2Mg53H4xuxXIemlk/3HGIxEFkSDJYUoR0eHgQanc+fLBLD0ZPc56jwIEnqGEDVLYme33EdZzH6AHwB9AVNYjPE30+zPo9Bx67a6ZwCjE1jfD+xr1otShfbV5E97vcCtwFsGa6x/8jCYTv7YdFzf6kfYdfikUmdKkXCEgukYsgXUZugsJC3NcM6fsKtjXjWBHoBYrKFONDJ3oiHliKytmAn933VSF3+4CjCAmsBenUgEqIqdM1D/uJMNRJZAgxwJNgBsNsCPKmfRU5gwE1dvA1pCJflfnayPcG6ym2UqJdluqWXnqAoVyFQk7NnD7DZIwfNw7UX0xPWME//K2tWg0fqeafK63ewkBhQwHIO1snVGuxZWAXxZ6k1ZOfj14kCC3m8M2epGbmjgLsMrvlMhifI4Ecrs8R2RWVfnl+MPAjOfGxuMp4fDG29vzxThqStpTDWJ7e2YZ/jrc6o4/F7D3oNyDiPMsgC82znvrcT/sy30X7v+99xq7MotnN9saIotGcGQS9glb1DIV1yfkFFNlrfsD5zrUXOW4oRSi0COx8e3kjVV19P8vTlTLucbxoGFrvUgjix/ukkYP/49lHklSLOZYUFQzVK6JVMgaQLuqkJNu1OSjb822EpTN0kr3RqE85kCbzW0P7p//IKrL52+q934Fu8A6/A6rf41F6v+fUObHfgT3/5R2t5zAUcwcig15YXV7Ba3dYeBBGF1pD43HsA0YB3EF5Fqwc14dGIfA+mHAUPhaHUgmKxAQgx7acx7NWMic+TRPK/k6yLJFJJMTe/ViboQtrwfGLCTmPoabryy5tp2pF1exIpTYuYEZLlJzYEhOD0krsrrIRmTIUQ1SqQqHiw8oec0YhTgMV4BrpvVwwMQthMOmrqjTA4N5heqy1q/LFHxBfSffJoiP6WrUlBTSkE8IzfKA22WKjevKuNFbjqOdJyNAUsxYie76EgEDqySOCh3EX5WmIw0aRiA5CK/YlBP8wLJY/COFXjDwMXb1cCZzyVGGAK9ozgbADCyNPCJePf0ln7ZrIlg2U8W54CnuJzhiceUsJIYA2MMXn9w4iDTDW1ahYSzPkphMWW2Hxg8b2luIXZrG8LGy0V41DwBGCAeG2hRVkiBi52BUrKDmbbH3ZaoXXdSMI9dy5d4/qykqCbzNrBg6FgqHgyePi3kjEaQPyr+PMwE/m0EK8x2E01AD/3eVAKdVoQ8jELjCccoXRqlpgrePtiX0FaMM0MUkOYHhTCLDcYtwpwicyKNLaKlOUVb7+dGH0AnyTOA5Qgx4NFCjBOAYxdBYU4QV6scWTOCmTi3g2dmELC1KNQ6xlvUgC3BqC56+27d2/VkOOpuIx4rEaWFPTmMChZ24tCjPDqAqjgXQwAGaLVHg+VHavK2p7rm8VYlX/dOtuuLDfAxBNrGXAgCXx5eRaLA3k0TG2+E4yntu0UzsV7RCOGDJ6mYiVMLveglHkqrEP6PY8Cn3MUwyKJe+hVPepbyNM0jfYaXnTtRYAB7C7B/nj54g8Kg17+Zi5bJdkXsGntersrKjGakf0NAOibXJTmsu1agbrsJfsss12Ri+mGbyygzN3D3uJ4teuttudTI6ae2OsTTLPY3r67t7ppUCtbufcvAFt9BbCdYEY6Iz3PSTHmHQNAIuSpt/nW2cP7dzZnsWTGXCvNfQrLryq0F7ycTnr/JzyrYfbCxkYOKusJgD4sNVLLMrweVzFZXB6ZGBJfWQ40Nzs1Z+uWSSy6HcxnwKMtoCVeCRxL5E/Muw8ACTjl0xzWHWs+sjRf5BGHv+kuoUkPldI8dvghEtRjVlWFgDFbM61DQol8PLOFnwBm8lSHxXZVZZf2ap8+fbFrO9jpXAsAhAnJew9IAbAaZLCq8H1dxEBamsEHccFqDRJQ1tzqcl3JZPnP3/olksjsQyP5+Yl++m88NOWrCaDqVowuccU7V2F17lXoYD+2ATC9N79pCFRijLlXIDw37BGwlBF3WbfPB3fI4/kt3EMUEpKqo4LYwlo8RZt17iAuQxeYvQzBdD5sfp9irfI6sh8SHMP5t8CCdGscBV/Bhds8xGXdsXneOgTlvsBrhAfprEC2EgANgBd/X/kP6mL0GQAbYtptwxcAoiQgv93l3/gMY1EBIMH9Z9CGRQ4sxX5AlRJYUZLQnum95B4OhDEpYCW1qXMGPawq/AMZPgDs1N1odRNY3SDJHsXy5oiHmQkH//27yqr70oIpsv7WKHAJmbgYvRGKCYY2ZpduttNtsGPB4MGZ4U0L03y2LJnFeOQ7KAgTdY6UyIBmWINMGj5Ro/A+AJyhkcHHue9aDd3SXWmHw70YaQD3cxRb204KV7xdCZ4aVJ/AoCOsTvJzzjYNSn1gCwCXySoCVtkk4LfYZXbY3bmMXlYQMO9qK2EIl3utr+ZyltS3jCp7eHxr5/pqT9ezDShSolHex1g58GzHDuuGF3v39q1lxcGeXl7s9Pxi8RpZtQtsty9tVx70ngNw4YHOqAgAif2R8C4eQkA9J4YjQCKWD6hVGARmkuYT+jhijcK3TFOrqoOCs6gBFciWplJ25IFJAg1TuamvZkFnES+SzmYYqrnqkxUWL1YsKF9QWaxmt2mwl5eL7GA4M9K0kBJA4Za+dHWtPKfry1nvw67E+5V3AxuD2Pa72PIis4wgMFlpjFKDMKwRQ5Dv1rYC57qx15mcMPCANSzmK3Um75lbkKhyA5TnHd4sJGTXAkOfug6fTF4ksU0BAZnKInEXtVnvPnUh9Z3sa2Txw37lQ3hZgYCQA4QyoFWW0irVCj7QqJMY3LhJ8OZxiuUCHskAmFgCyWvcB/eokdhKBJzCnmR9C7WVnkuDFVilaURoGT/rNSMEh3Xp9TPs/apv2WfFxnUFiGpNsRpQUrnPfpjDVJ5sDyC8JloLnQICZ8u92tNAXINn6lMGl7x73NsZT29uDR79eKdi14T1zioPe0qOa93a9XazN3cHscPLpBIJgNoDe4ZZbOzMzk2tPXIYGHikqsvIC6iH0zYUZCBO8OYoRRfPqYxg8rMfEqnIIQGgmthC3Ws+9GGgKObuJK6wXQfse0bZI+VpqfcbmyAyvLjXnOGnpxeblt5+9rvf2dIzSCOjwkHTBEB2at3LXX7fAOw+BF8CfNs5h1gXXq/CqE0mrEA8UDWIUuvbUe8ugxAGVjBmGeL82T9/tQJ4bfRf78C3eAdegdVv8am9XvPrHdjuwD/61d9bq7vSgjSWPLO+kRQOKIZH6ajEdIqibggsGWnsIxvjUQwmwifKw0GhLtPlagFsqRl5EE2PskhVjAuEUqHiAUhI8JCw4jcIaIcULUGWTdhNDFgYyGsUIG2g4EJarTT5TY5EYij+UmLi4TsA0NcLjFICL/5PMFZpkDamjoCXKDbUQkh9ijyTvBdASj53oTNcCaNJg0zelHPcQMCU7CpZUwEyQ+RFdkbhg+eZ/BWRhpEg71YD8t1bBhXf/ybQxAOfnFcrmM+bQ0ryLfkX2TEsNoFGaS6ZvvykRsAPT2BF1s7fO7AK0ETKr8ylLKAx5cEoeMy9yJBgc/26dxtbEDmf2zHEkscLKOz5GQATPkuRrwJ5AFkBh3qYyjVMU5dDIVFfrLUE+V28k/cbzarwSk/PsrZvVDDLE5bvGcFIA3wCbEVuTYMUK1AsrTLLqfcVU7XYw3FvwzxYPQ52fr5aapkCbJj0w5rKUxJ16VmQx61qcLM0t3gLIkrCXPA5Pnu0BWJJyGyXhUXxD7NrtHN9tuzuKGl0MCyGiLmAhIt+Fr8tEpRhimx2ChTgSLrwzqNpIFQlT/DUzKFUWYY8LUqVog2wemvODhgAXCATV1BNqPWHvAwwGgbkMrikMMxi+YJOgIB6dwD3AXEXa4fIyIFz6ftqezxlxYQJbe5EW7Ew5U3DlmMVSAxY1SEr7yaXou4S2T3ss9juqsr6gTdnkkQWxqz8F9NE/qOAInFWWD/Mdr35s9zlDmhopBHGYsspxI4uN4TZGVieV3Zuel4OS9LeQ+jmnYAE1g7gaxIBuhDAVVjTtXYZazBlJQSHa+lAvNYJzHBNLwQwImXMU3+vsECAq9grHWtkmmL7vFRTc+pq6zq8VWnSQit3O3t5erKH3UHNtCSca2RPn04KneBdzu8Pdr2+2PV6FRv0DJBjoZVBZPtDKXYlrMN//euPVpZ7O+4qMacmPNjwowVYLhI18gxdGNQgXwR0tLqzJY7s5//OH9jtfLH1Nigtm6EQbD8YfgwikNi23U1gBs0WsnIAKQBVAY2A+8gmo9iOh53FKbvKaOfb1Xa7OyvLzIBKXi4n2Ypw7YAEWCDI6mRGOhvYHDurjbvsSBaAFbJK2DgoDXp5LbNHlQScLQyIPMU5wi8TWw+xVHkpSRbnuTogCdtMgSvyQZ7lgVflpQZ1v/7hb6wZBns+XeSfvUsK2xG4xn1gASQsG9g6/k4bfpgCs7i/gF8e+ie/QAZnfHsl2ANywzx3FjRpyxq26Gc97EnZL5Jsus8wYCKMRbyvuZ/8TvYuhR+yWws0AAghCDARsKEtRIMqD6LBC5G9DFYozDPYm/y8QC7AC7Gd3DBVQK/+PGxUUV8d9wUcp9nmv7DeXBDs+wUfufYbSw7PRX9GXJ/CGLfvBbMbAJf1ymfLo5ffo7ChSey8XQ60QbgNe2BszaXV+c4gC7AIhr0C1+QLO2iYovca71qN5WDnEU7j4Ihyd1Bt6CxYLS0365rNl5F7gnReoEeD1ByAabUqzywNM6BXG+bVmo4hk2kIJS902ZZ7sM/d29wO+9jiKZV6AafGosLT06+zAHjGcmaerZ3NDuHR8gLGH9J9JLWw5GtLc9i3btGCFcI8OYDG82JYA9aFfJwFBACaxqWV1d7q7iZZPMAGkvW5HcSKjPLCgjXT75cvNqnsSo5jiDpKAp7C4FcIJH+hYABE8fXHTIC1U+04x5Be+/rkz8EPhL17ePtO53BzfrHmfLEoKuzDh9+xy/Vsl1qxnRwGWgNpUcpP9nJ+sWt9sXfvP1jd4TU/2g+//UvZs/z8d974mZ6VqsHwkCUIh3UKaHmpG3lwRhiFj7kGP3V9talvxQSO48CyKrNDWRjak1nWKqktWWJVdbT6fJOHN/6tp6YWo/CQ73ROn+tnAVNi9HKWAzCx54kc7mnp3D9qzudPXwRm4fXddZypie12laTRWK5ouMpewQkxB5aV7MNMfFfLGALhQ47ChwEHACM+8wusWP69A+NYRORVYTEDXUDWvLQLdSwhfCireD1hxjNMIphwHTfLAA/OgnUc4q/O0AtwV+okc39YFSa8HwzAYdzz+6jX2J8CSwElYUuy/3wNfxJgyXnmKi7sPgDXADDFc1cwFHXvIj9YzsIFex0UNAED+c02BO/VaJBHNmxQdnA8tL1+TeVtjGqEvZEKXXgddjyokliDDN3lpc/37lU/oNRR+NeKLVJCSeU2IUuiPmDF7ktqLoY2LrEvCYziKwAGZ4mC4WJmsYIoORsjESqo/Qle5PcrwCkSb1U2F9rnsBAIR5EHgjm2n55ebL/b2S5NrEpjO+wPFjD4FgEXHT6s5NGaCauZzk6nq/38Zz8XOL0Gg3X9i6xR0hRLncI9X2HxKxeCw4KQOA+/ZaiMXQcDRRRgsPQBswnEA2lG5dXBEbDO2nG2oZvEMK4gCsgHHFuH1Ab5CJklFaG+phBL6pu7hwd7OV1tnC+WRewn+Ar3IoC0DX6qk6UVHsccIG7XEWLlw/+nVtjhN7taVwO2c76vVlWZDZ0zrv/x//QKrL42+q934Fu8A6/A6rf41F6v+fUObHfgH/zJH65vHnbWtfg29mp0knK1pVvEaCRB1T0VM4EiSupG4oOquMgsLmNrni82k7JNU7IsKqjGhCTUyQISeGHaJZF8GncHZzzUJ5gerfzc6ChSChmAJmoG5NoTLAC6WJgc+KJStdK88HsBUj1BmrATirpoTeR/KY8/UqOX3voYaU5mGY2wAF9YESRBw/yBHYn0CyBSsVgu8RGzxEO1KHDFPhKzjkbZTfeVKiqGGuCr8xZ0YZt0X300DMgtiVbBAbJ/WrcwFfc3BUTCxhFOEX5blk+S9WVjLrYDADYptkDMMKaKBDYf10e/BRsHVtdkg1JkJZ4VgCifU2SnNJ1bMnSEXFM+WS6zXYNcDTZ1NTYLXAcIGECpyERgkilAOKBBbqg6Oxg6sH4Smt8Ok1u72+3FOuRn5ZEmFAGsO1BTBuAB5xcGV05Xs/lbAisD6dHgcx+qshCgT0SY2LIpzX3PR1hz5e9hABAYA7sZ8Cq2OY0E2hA7jw1FGmVWZKX8tSL8sfJYEkaxi6WMVufjgKGSryfrKawBUDf2XkZK8jYUoKWR1QQMEmwAVoAuB99hxMJ4SPJV7Es839bJmQgMKQo8WqfGmvoiRlpM8jIshTmwY3XnjTUi5IXAI0AiLCwcWL2OtQVrq6YKdgOuCZB8rv0kJunYATgmdnxzsH72hrtvF0lRYaPSAJESy5+VC8UAw3oSyAHTMsmd6ci7DJtjWDoxHGF04alG46FwIMtsfzzax9/+jTznYCaVOZg+QDHsnMyGIZD3LbI+g9GBdI1Amh52h0uu1wWLj0jALcxKGkoChwBeaDBI2R2GxioAbt7TnqYvk4QOoL0bWk+BppHEhoI2I0DuDaADQx5mC80PzdlqZZ7Jl3dgP6Dx4xmLsg5zsnDpLB7Fc2pfvtS6rmOVW35/Z0+fvwjE6vATphEeZgWg4O8K623GK/R0toGwtyS3kpR1vCZJNF/MyiK1Ci9YLBIW/A5na7pGTWVZFPbdL75XswhQ3g2D1U0r+R+NN7JjwDGFLWnDMOubXmFdsFQB85397x6jx/3RjvvCoDXREDOEYnjAG4dHqgA+JIPYIJBsDHMJsJbPQBqJ7yV2GgNiTEAAD9YRaDJ1tq5INQFxsW0ApBo1JEiy2EqmKPNkl3GwlqHMyoDFPaZ1q7veqsJD39ifCK6BafTp00frl8FOt8aGMbZjHNqxxKt21d4qywrOjwU7BBjOME8ZMAF6OfuK/U0MftjAY6vhlvZkJXc7EAj7jZ+lwZT0XoFPzjDlrPC92hUH2t/ZEwE/8c1DVsqHomCQXQsAKZsiS9zBZpHGxHRC8spAjDWIRQiAqP8+fg9wrWxhIs4PTZ20vwpUlf3Ktifz/is8zZOzwQ0lpQVI0TU489GTwfEZ1rjIARq2QIXA5BoWJDEhLdwzt/TBizuPI9sV0NnxTAzl73t+fpatBt+ZM4X1wHv9Ndqe78XwTjFw8gVsZEcAEJYVmZizDFu4Du4FQBp+o8IXAXt4FwEV2buGQbJZvjF+jwBeADjsDS3sevaMoRVIO0AXi2JLi9gOx9zuSw8uJHFbydiFewkyZFCwG+ffPAlAK5HJ4nXJHjaGGgpNYyeFAM+yLHIFbMEMw8uROqPrAfiwBOiwfdXvpPbJkwozaAvSRD9DCOL1+WSX09l2jw+2K44C8XrCaVB0APtyLkajbCIYW2jAXBBw5EAffGb+mdYb5wLnTRJaMrhUfESzzHPuJzseDgp0/Pz0k3V1LXDluw8f7PPnJ3mycg5hbYTcnPsnohtezT89WRTl+NJYdb+zf/Uv/oV9d3+wd4+l6hjOW/xJ+6aR5+kVFUAE4z2wS9PZ/s3Bhimy6+0n625mU9vaz97u7Xy+2fHt3g47/F+pE5zVO0Zmh3xvHV7oAGvl3n788Ud7/+5R4CT2BNM66i+eA+zIsQfgA6FzKw+xh/vJuu4ixnqc7DVwvjUXpsx2vH9rp8uLdd1VrNkyLTRgRmUiv0xY/Gi1k1DqC4aaYndqzMLH+BAQpQUKqzzGnsKHxwxy3CV88+fOU8tz2KL4ikQCXjlDGCarHkV1g5JJQZjYPMSSlwNyw1qmrpSH85gpZI2aS56celb85aCy3mlAdZjuCjh1yw+9//AhdXYGHtxnDBu9RtY5QXXEHgcLlz1mnmRPwgCEc5DCDk9WDYdDB1bTJXfm/9qIHFAumftJ81NZoloIcyaGLPKHZkgWJfJ0zxnQE16WhBbLH95DK2UroL/njEbVBTEBdZODhwwweafwjY3W0pnsSy1mOoGS6cq7yHnUqyZIV86M0UaGItzU2L1yeb9h0FOTcB+zJBDYzx5HbZQVhasRGHQMnQ+KUZLE2ENQ04U2R4PIFyUEAgY7WKFgtUWoaTdYe61tGUbb5fiXThZlhXx+OYeob2CSM1TJ8BAnNAvbFhRQE5+F56v7dqP0KrD5kA8tFg7kGIxW7iv59qsOn0N78/idffl8smG9uQ/z5GcQqryuu+kdo+8i0Eq5YElvISG/EVYnrRjXdJ00uQAAIABJREFU+PXX18G6ptf9LHQu0zf09l//8//zFZ957fRf78A3eAdeX9xv8KG9XvLrHfh6B/7jf/hHa1RGMlqfwLn62Yp0kQQJ0KudB7uN+JJRjGwMQ6bReWrlvhDDYGpGBVCQRhxilO/JFpKPI0txeWGsIITD486atrfuutgEakUIEs3t1naA6vCP4Y+mGOrTLCORYooP+DXHNihIioJ5S2uNCFUJxPpTQTljNo/pIpLcQKASPoSzAiUi931SI+QpnHg2CeQTGOmgKsxcydxXRe94M70lPHOtdNEkGVPIAtrAymU6z8QewArVF56SlJcAZGqI6Q+RigFWrgAQiYeE8U2QAaWDfFOLpZQsrIM1BvAIsJJ6eBDsBSRUMEOUXgyrUbxFTP9dFhnOWCO4NyyhB2r+qbXV3E1qOkkKJ5yG+4lUU4D2RErwqu/uKdlM7YGwUxtaZybSuODTSqEZ4OsKVUKMAQ9QkG9WSjjEarcL6fF4iJHUnNguB8SD6eJBLzBDFBJA4AEySjVdZlkeywcQ1lQvuSVsYJh/BF/Bcg4trWDdUUM6Sw3GIlhIkWUq0BNYBfKW8NTtnmKdRogwnjCxhNRz7pqal0Xrg/CaFKAsWSwdM29UYlYi9xrQFGZILHuCw+7eqnJnKR7BCUCje4FCruR3ICuex0aBJDCK07S0oR7lqbo/HKXkk12EzRpc9KxLLC5CvEA7BUrQQECZ7hlOhIFdW6wXsDLoLMt2Fhc0dYNAh3EKrOT+EUKyznZp+L6i19nEkITAKNKjc3xhPSmZBg6GL01Br9SEwIMiZOPAEIPmmmYDqWEqS4I8Jd3bA4NmBUyYjQ3X6zQWPNZ4v/FhQ6IHw40mQh6V4yDJqawkACNgHMpLdJU8E1/demjkcUhTDVAOq+s2wFJyf0mkbwS9we1JvRMW66kffMiSJ4S7QcKE0R5atwLQAUSDM2QWcf1RpMA0gM+nS23PLxf77t0bm5U8xjUR2BfLV/KnH36yefD3C3kuDPbziOfvYMGUiJ3MvWQ/4DOxhiC8baS5HwFoacgnC7rJqqq0/ePRqkNFqonWyfnlpCRheYYCyiHPjlbb3x/FGj6dbpYBvADc8f7Ju9T9oIMitTf3d2LHAxriKxfhN7sQyrZIfpxXlY38LDYXhH8QQBXDSiYURZRvhRixB2DPEsJQJ/yDEC+Y1mxaYkbx55CHOrCAPYaLzPHac+aiEqnFnCHwCmDNx1WwntjX22mQP2TTXu12aqw+w6RcbV+yo/YW57w3maxekFcykFCyM+8hyeh067CYGHIwBAsJJMMbUbusLfjfihnKfubWJApYAzzg+ZDGjg8eAxINnTbmFN9BgzB+1uX+SuVmwgA7VuxSzgZgX/Z0LTtnoPIcdA65dSLXLCBXg6rUAV9GSzFbEaMamH98H66NXVrOzjbjgan9mf96OBqSZwGIG+CDdNjDrmAQxwJcdG7BgNN1MsLj/XXrGa4HNi9fgJAWWZzgURnio7ja+XRyhniCmoDnhTwXEMnPO7dYmCyJYVUi2cVTlCFrYkWV67vxfBg4okSIEqxjAMh8oAd4C8giNu9qeg+wJ5DdtsLV8DgFgOYsWGXLohBEpnwECFIvwBSHKaxzkuHDLCAEAAumNexrSZMBudnPADdizmOuPZOPL4OPoW2t2pVWlO4Bqw2B9b0mNoxS9mpA64Fu+FNj15DpO4lDPC5W3R3EFpwJBdxs0/258865XyXADXRHfK418w0CKw+FwEPWFxBiXpS6113dCFAhdBGfT3llFrmFaWFTO1iV55bsYqubk13PZ1vWxN5/D7D6xU5fvoi1GWeE4uyceds3GlCeny72/Fzb8f0bOz4e7Me/+tf27ri3lDopSXWv8Dedhl4qm2aYBbrz+58vrWXHnVQs58vf2NAs1pxv9ns/f68B0PP52b7/7p1sbw57vG+xFwK4w2MysTXJbFpTSaP3x8p+85tfO2CMpCJYLA9D25cHS+MN0KdmATgMYmtvAGi9JQQSBbCBe+uW3kbqlCWxWYokD1MFVEUWzZqQpUkKsBzKxxK1EknqgN56XVSuOYid5YUA2Aif7iDRMKbraoVHtk0rdios1igJxKyGTUwNKG9niANYkRCgatgJbaofnise6RFBjaCko7x9gykV8MmoSwMehakynOe6WFWpAtzkGMIJA2iKbYgGNm7zIdbmOgkUpeaTj7bqks06QQPHwFLJ8z3MToNzmKK8Y8JWCdpyL3yxXlnP02yRshQIhHJPctQRiZUeyKfPd2Ba4WFSOEGYwPyBIZjXE/NSiGG5Bo1Ac2o5qYh4t/VSMZRiA6PWwS6Iy8BTbLE4zS0NSgGcc8QgkwkR7G0Yqu52wJ4dKHjKGb3KV1Nt6l6sWPhzNrEf8XZx7vLOsi448+q2sf09tgHbGcYzVAic18pB4sGIDFZ03cp7wPPVJ2AQGwbC2/j/mgNQG3sIKOxuNjN81fnzhMR5uFVgAcMhbIqwq8oz62H7loXOH5Rs7MX4xn7+6YsIAFLgECa4gdbtUHuIo0IgE3mshnFvRVxpGAVozHCK9/58aQUCQ14osWG6niwqQvsn/+wVWH3t9F/vwLd4B16B1W/xqb1e8+sd2O7Af/qf/P0V2fjpgtSXsAKaIYKKAO0Ce7rdLCkK9wyD6MP0dE0F9CXJatfzVewZfBwbpYoD4s0WDhR2NJNoZsAUAyVbIu/68ny2YNwYeiSQwlzzDAQ1qnhjDtGkEi8GeIGlFDsrKRlhq7oJP+wxTwAfcIoXG5AKaMAXjD/LtJcY63WUzE8hTvNWFCkoRPwhD7UIYBu4fxJyZnwHc2Q3G7CKXBPPUxJ9lQk8kaSOdzywo9kQTDbSfBLYQIOqImm2nkLJPf5VrGugDOo6w1L1gCf+AP+dAUMAhujM1IRREOMpFliSE7jhvlxcE5U+TR7TbeRnop4q4MoTZynsATeUKM9nKygBFi7sBJpePjezSVJeQDYHZCjNebYA0DSKsKsAC4Z2thZZHlNyfO4oELfCGX0dsnjAYKUHF7GkmTBVFrzcLLT7XWVVHlk7uFcoz4cmBhlWnhNg4XJ7mHB5CdsUUHeTmRPwYKu19WrDhUI7sPjA98HjL7Vx4vpp2rekdUz2NuYZoB7Mpj6s1XBN7WwZXm0JIKaD9nw/PBtppLM8syCHzZFaxr2URYSnzdL8JSn3bJL0Hz9BgIcoGS2OYRkCRuAFlws8gCkFCwpglICO+TZZVAYWZzxhQBDaD8CoyQYkYyP2AqMAMjViK2CrZ3+JBTq26hIBIsFMeeYAZJ6ZAyt4sSJZre5a+3zpHPRhveDNiRQPpnOZW4mtBN8JcmCGj6B7aeKFitUErGjCUfgMQF+FcGzNGoANgCbhTHiT4v0KqI2sVn6o8yJpP2FmgO5K+xWAApPDA+hoQPjOrBkpOIPU8tgBDHzuYDsDbooFDOiVBWKguJUm9iA+JHBvUJLrV0kFIUQfKmXab8BHKFYo74lsImA0Ab6HsVWwtJfernz32azKCqun1g7HnV3PF7F1yqq0/toJHGXwRBhaVMY2hqODJlNuY8e+hH0KFhKF5QnMn87O9U3SQP4SQyp0JlC+L+UripcojO6fvX1vP336bHXbinVqDKKU85bau+++t8ultktDYFdqY4fFw2AZIFmZWQ0AjT816zBYxJZrL43f9zhUkjIvcCOmvSk1HPpzg+R3DexQHPTMAR8FrDJqoAnH5xeAiXHJ5t0HyMrP09w7WAqw4XYm+PQxHIJR3A8M4wJrzmcBa1lZCFj1aBKzc1vb5Xayzz98smN+r+tiP0XiHeWJ1hAUJO3XhAsK7HSR/oTkVPvb5lsZhnZtbw6IbgoGwIAwztxFWywwtwlgcCPFAGcRYWiAImzKDNLY9UJC/LbPQprKN5NEVNRy7ZGOxrkPMfeMNahgGgHeMMO4bhpeAGvYq3wO93e0MPE1GQaEoXBusde6nzZgHlYLfE8xdPXhfD73DCa432dlHkqtmmhYOWm40asZ1yWqaU/0XABKxfTFRmTGZxAbn8TCgn2H4RT+1RcP2iPwJ0GgnciOhUtDucLgCv/bJEaW7z6xXddpaFRWqBgY/HEGLfI9JVgIL0+AhmvT+H5OAFIGmI2FAaoD1pjkCtpTxCqEVQcLG5ayBm8ODxVxZEfsTmIfdjE0UQgWDHgsfgScIwdn8EvIJugGYWVYqHC24xU92/G4s+fnJ8tz2KrsNSgWuMHOlIU+B5uR9UKxAbCyMOGDWgZYTjjOsFh+v/frQ8aOj6dUL9QtsHlhFbqE261dOhuwJtnvbH/MZVciP+h+tPv7B6uK0j7++IOVRaWBkgIOx1mBSfu7O4UcoiaAAX+pz1azn8yLvf/wnT0/PVn94lYfYUqQ39EHUM3ZU9KXyH789U929+6N3b852qcffmPvDnvJ11nCX99t6hOAdd6nBQBTfpixtctsxS63pn6Rl/DH336yn33/QUoGzmz8TL97+9YOh9zSDLCOWoAhQWojaiPk6FNgl/pinz7+aNUuszdv7zUAkt0N5yjDTc4nDQ+gOMfW1SSzezAk7FlqsmadrcaWZg3tAPMQaX/EOpysSCv5efOOT0qSB0SEW8+QHek+0JQPoNth0NldVTupDLhvUp7gn7r4sAn0f54Hycg5h2V10rSWw/IHIGXgHpFgz0OHzUloZSF1wjx3qlmpEzRMASydU7FZZW/EuoDNLXsRhqHsF4VNs/RMlghU7cX81lAogr3u2QQM7lFdhZtVBXYhU4Jaw88//osPv8OPXtdi/QKfgTMzmd0bNEQRhK8tChNqknW2Ph4le8/4XgPveylgF3UNZwrPFnQ6w4KG/Y2hMzVAkWqAr8MKxmrAd8w0dOFDfSjMHN4trLBUotQVy5N7B7udIEnsTrABwe5EtgKx3jdARoofzrGJRgKQGbWAPNkBph3EnCasbkaB8RAQ2F84Z6kjV4aJIVYRXJdfP/so5yj1AqqREWWO1iHMVtakq6sAQjF8pSc4X57l0RqthZQbnCcoBQBkAfnzbKfzBC9mD7dij4J8gDUSe8OkATX1YbrfaVshGPbh8GCfP32yuHAGu6Y7G/NdPutsQdp3YTWzinorbMdqkZ0Ddg+uskisV45DZCFDn7GXD8M/+R9ew6teG/3XO/At3oFXYPVbfGqv1/x6B74Cq//Zn6wzjTaejPjIlZRns40khbeDvdx6O+72YsNRWdO8kVhLvTW2tSSwyHHkU6bwhUBFVKw061WMGYCNXVaYZYt1MFdg4HW9FVEuRhvNY0gzKiCWBnSBlGM5jSIg0gLzCWnrYrF852QSoOuhkZbuCGlZi/QnVHgW3q2Sf4W9GBMUtTSRixhdyNIoot1XL2Q6D6socfYqRbAYbgZrEd0mUvvATfIjGij3qEISKYAUPyWkbko59oCvWJKewXpCDzaZKZ5r7iHFNcCGBcDEKw8LACTneH/CuHOwl3tdIu9EEqQia2NnEnpAcjINtegOLstKJdN0L0IKRcAGYZ/4aS0wXfEbwwsQrztYcNx750wF8gxzTzKALQAsCtcwAgBdtBa47xTayO6QJM19LwYR901N/wwYG20BNKO1fWdDi/SpsDIObVcAOo0KI1LxvxJWEKjZ5THSJJfI+XeRpYVLaZGAqVkMA/v4Ny/WN6uk7NnRk+KHDvARcJHmbFTKOinB8l8cWXvuSxnkg02wicZVXnlUt0jYYFtQYIthGQLyliqOi2hSgU8Rm6armJrKaBG4HXpAAfgAsj55EeOBhUdYZkGcC5gEnPNAkNjUE8DujPmdgFyJJI0AkmLAJZn+DOxRSSZFnoSl6AnCcl0kMXiarW2gQ/jzEY8LP0Wkt6zbdbLz5Wp1T1AMz4PGzAO+lPqNHx4BXKwvWHT8LEMA+Z5NVsoL1gF6WGoMOQCOuCcz3SLNMUV8lFmNhFZA6GJZLihfQWNI4xRmg5WEvBSRmXLfYb3zr5CGmg2SasKSw08NIM/E8pTsWlJZ94mbxEwexT6mWQPEoJGi2cWaAs9gGGbROttdhRwRkHEWUDCL+mLywS2KXFJnj++ApTzIz1GfP4x2Wzo13zCzZDGhHni0vNpZty7WIvcrU+vn3sYWmlsGOUlIFAwULAOOx70kzS+Xi5i78p9NGUb5+51Xpf6c2K80jmtgx8NeUveX64td6pPYR+ka2v3xTpYSL2NjTe+fiSwVBuTj/V5rc11TMbnZL5agt2elD8OixTIj1jvbMnzBZxP/RO1FZkVZCdxvR0DWybKQUCRAou3uhL6P8F4AdMkzkqaWe0YzGgAqwCgGEwkE9soVd2KwJdnA5ovqoCRrhs94qS92HRqrkTZPNN2rvPUUDgf5PUnV9PfYd4g5CDsMEABvVVhPm9UJTC0za0dAEABJ+n+CSFg/iQAJWO40u3wnwEzJWzdmEKC8+myGSigtYGlvISqcV/IbFYvLZf7sIQpT2UKoWJfCV3gDpUiQG6mGWAqB2ipjMVhBA5EbCzBNBCTKAXVxsBKAJgZogTUlcNe9GLUvs8lo72fPd99F2a7MwNG95K3uNesgMdYh7EFpFIiVKt9E9n/ea0B0LDAGhhzadTSUAEDQuaN3EWAXBm9oE0M4BS85U1+8utktPBjyAYCh1IDJx3dKw0Tyat7fjqHfOOp9T1KGlYkz7SLAu8FaWPT6HQ78AsoCdPLdO4Y5eHUWSL5JmE8szBarUDIE7KWR1gbvCeBLO7eW5ZHtAEKMfXSyth3E5ORasIVhT4JtxjoGPN7nmRjqMPVRdPCcAHuHutf7A92agQhDTNh9M0PF+53AtZfPL7IlzksC+Qjdg12LR6JQXx8EALQgmuHzI7cwgln26dNn+7v//r8nqfrT02crjwcNQKh7qJ2mZrDf+d0P9nx61r5NANDz6UUAYbnL7f7+zr58+qSQKobfAH1xXOo7NHPtHp9BYj/8v7+1+/cP9ot/63ftN3/9V/ZQ7TRM68fWehQRAt5jS8NUcnoGJ7Dz4Fpi3QH3kiT5fRHb508vsqv57vtH2+0K+5f/97+092/e2H5fKMwQpmvMfefnpNwIbG5n+/LlSXXVw+NRSibWoXb8ON1qSO4R/sFsorE+Y8abHuCKWfnS2udrrfV5hO1PsCEeqtRQ2GgoiROl1WgTMvIUgAq7E/fu571hf8Dnup9mMYWLPLeD+17IboJ3Eik515ahNNoGMIQsLnjwYJEzTFb3A6XDFmCJumazmFF9iCKFfZVNiGGiJEVKu0flQl3igamB6jV9xwmvYtjjHkYXwb6OsHDZGAbyefc6SRY3Csxyv20gNqxOqEUYzrIfsPTkbb24/7qGdDA9NVjFPx9veM4DbGoI6nS7mRmpPfUywn08HfCa1v7kgXyxhguhZbICWK2PF8sB8JBNcfipMA081ElhWJudjQZEoZVJ4VZgeNiHq1QY7M0QOGCX894x0K/HTgoOhjgA8Ox/GjjRcwDYj4vd6ovdH45igbJXUnd2+J+uyxb66kNoPI2xCtAJwb4WJwpyhPRBXcwwuGk61WZkNXgoqp9fFXtnGFqzYFOGLgag39cCChWBlyIn4HePHyp7a2I52QxpZMf7O7u1hGT62Iyzg3qCM0XDfu7/wJpd7MOb72wC5F07B4rllRsqrE3BuHwD1Deyv+EsoNpLLfpaXy6tZdrIUdwxWMpkDXJ6frLdm4P94//uf3vFZ147/dc78A3egdcX9xt8aK+X/HoHvt6Bf/Snv1ynppE0q9gVtiakny829r3dut5+/HS2t/eP8kCd8A1KA7t/vJfM5unjZ6XEA3DC5gJ8VGIwAaiL/No9ACXDqD6RrKtbPa3d+tp2CYnquUvCYyTjgEcAq8gHUwsBfCicBQfgQebyJEbbsEocf3F2CoAp7BQKN8nlFSLl3k7I8GFTcW2Y2+O/ukramKoYTsTS4s87UCN2EIwZgk42yaf7TgUqBsVMwb+Ohn5LNacIRDKrEApacECwdZD0HWANOq5SgnVPKJgDS/HUxBsuWdTEwr4Q+Mn1wC5aYstXfG49qES+gGICLJI+iwcstMxZTzTnEKtUkiFxB4KhtsS+dQHsVayRAgdokklJFYIHW7A3K4JUTTAhE4pVoZAjAb6b5Yeb5eUW4oETf2BD2+AfIHk14S8q8LEg0L0kvGqwupvkV7eLAzvsEkPrj1coHqD0JPhHIrkDYKLgpDHfHSLLdrHLzJFhEdLVD3ZqWluWTCFYyKfmiHXqDCtsKgA/M2SWOc0KCeadtYBbMC5KQrxIsvaQHNZZINWxh0HwfNSoAI4FmdiQHUEWNtl9CcuwsmZYrGlaASoPh52zTZdOISYUxBb0tjse5etHUraYZGKd4DlK80KKbGMF4ArsEJgUOeCh+96Rhiw2UbzqWQGiAPr23WjH41GeaU/PV/nq4oWbEOCBlUVKiIanTdPs3G6d7iuNL8367Yo0EqkqcjJ8N93+IBQrC1ABISIMn1bNNECqWEVBqNRuVm1eeFDF1PeW8JwDWBSRTSvef4PFWWXddZL9Q4LpLOzR2KzMYXlFSsHWYAL2ID0ZjFHkiMj6kHNOyHKRWSItdksBLA2ShF0ktKWjufFQNRoaWHME4X31FJZfnU325rgTgA5oC6v91p4UKHGsDlofgE0OG7B2aPsBYggpaaylmREbPLQJb9RrK4Znzn0sGVLAesI6AUYVoJUjaQpDqe4EMmFnAevlVtfW0FAJv/J3VswuGNpRbjuStYvMGTW860Fgd3dHe7q92Pnzk023Wv8fMJu9AdAC+CKcJrvbp5YqnCTV+9AOzszt55vd+rN7ClpiWZjpm9K0kgjPmpZnKM0qvrEAnnmoYJ8cv8uePRZWu1mQJ9YMvYNO42wZLFHeKfzkCGNRkBl+tR5mJMDd4XmF4PF7SErn87sGxh9rlmCu3pq+FnMdAAh2NEEcAPSsDzyOVwLVJkKBSCOnccZfz4OiAA1Ym6xlGJiX+ia2DixunoO8f6Xnp2n3fRGQy30LNzYhg5avolmGW8hS5V/K/hnJ55eOGnBGAyfJ8RXX5mC7lsgWIMXeQgCjAFoHajRYE2FrEPCgM4uza7OJ5axR4ByML8nY+Xy2Ume9MwSU1QAAKns1+z/XBEiyhbrgFY2X9Ix5rzYZTz1kryMQjn6bcy2ZUwGKNO2cK0vOmRMo1R1wo2mc1aXgH8DNcHQAmmsTK5fBHnYnnKisN4BVngfsZHyEnd3rATAMcHwgI7B1Y3uyKmAEcoYCrsDG6vB9BrRXijw2AauUC199C2ULg5UF9hSc5TE2L5FbkgQE1oG6Y1m0yh8akPYIO042NAzZ+CyCuQDNQyuqnQa6YpEWqe1giSnM0lmyyLSRB7O3wuAVq1yAK8tztvb8bA8f3towTfbyfNH+x/pjLbgaBhYlVi3ggAyi2GuKjeE4af1frq29nE72q1/90v78L/5cQ5p2mixnrWCbBFDd9faB4CmAHEI4617A6pyE9vBwbxkez7/9wU7XF3vz4Z2sJfB85Czop5sANNj5P/x/v5YFzx/8u39g55ezhiA2dVY3Zw00ddbBMPSKREF6g9QAjI3dHxqp/OOBINDIfvs3J/vZ770TIx9bAml9sHpIUWjA5sPvEnURcn6G7qO9nJ/t7vGg+09N6XulD86KYqdzCFaoCMxTbD2+wQtena6SIBCobiZLy8TevdlrvzmfLvLuZ7ykvV/MS7x2sTnAqxkg25VHAvo4o0fWNHueg7qa4Ws/xMoGcBF252IRjGGGDBpwM2YIFR7KHrQSkArgyMCuq20FnB4XO73c5Kke5j58SMJCnr9YP/D+zAwCIA5wEjhaqZoz1lBfSO3Gcl70+5mwKw4Pn1J+RkXuquAjgNoRn2GZprsFBvsWe3SPDzTAs4ZyztzFuoe1zR7E3dAwHQ90FB0AyhJO4YKNBzk5BGQGUPPxPEP5/mMhxJ+nnmL/Z8iZo0AR2scwAIYttTXAea9nive8DE0A/oNcuZJrCMMWiyDOe6yuKJeR4btPNGowBSm2nQVxb3m+872U8xbwk3cRZirhpwPD3ETDtLbD75n6Go/Ui0JvkzwXKLpAscYzflztGGcW4s3MeUSgnYggLNTVmnaQP7NYqyHqEob1nYbVPDkN7QiQxW4iXCzL/B4i4WOvixi4s64DH7YQ8Mg+DCMcFixDaUgCHlZLoKXb75RZbvuitC/nLxqc0accDjv3Pb5hxQOwCru2FwGF5cGZua6JPZ2f7fFhJ9Z+XuZ2Y40Pq5VxYbfrzcrHvf1X//R/fcVnXlv91zvwDd6B1xf3G3xor5f8ege+3oF/+Mf/oTBBGBc02QuJthRcw2zPp5tdbp2YXoLM1syiKrECT7xhsvPnkwKkCDgRuw5WKMWkWE+zFetqWRHa/uHOaoKx+tr6hUR5ZDmz5RFQI76UMF4gOZG+CshJ+rGz9ABMkHozMaaowj9NXovSfeFzRIGEjMsU1kOTQ3o2xXpKAYR/FBDj5p0HMxfYUB5s+FqqKXSZMhfBP6fYlo8nkmQlwlKQIu+G1UcQCR6R7s+pNNuNUQUQrEJfUq7A2rnTv8PzD6aNREKw6bbAh2SOLaPojAYLKsKQMjWKcm6lQVC5S9HocjUKbAViwYbF73BykIwmgkqV5h4g1yXg3pgDFMC88hCV2Q39NcmXCYKl+E7GuSbn4ZpYWeE/OKrhpcGgEGe63gKMwfaJEjVuALQ9XprTbGmZiRkgP0Q1lgCryHTxmUTmFtg+ie3xrrI1DcTmg+yAZBfQoMgSJcS2TW/RHFu1jyxWQEni/mlDa+2ltkayUX4mFvAWVJE11w4SsRUwBlg3eW4Rcv4BZt1gt7ZW0ZvvSrFCUtgNhE2ABWWwYh1gk9JXStLQDpYLrKXgj5LV3uwOlsS5NQQjdJ1YT7Cp7valdf3N2oHE2cjiHJ9BwOBBqa54sMJu6AQK0myMdm4u7pPVz5btcgsBVkmpjTMbmkGNd3U4uAUgK0ZDRi9eAAAgAElEQVQepKPdPR6tHUb7/NNZjBP5G/NduEeESal58pEAYDJAL2xAJKUwY1hVMlTQWoH9YlakmUVFqvXNvaKphe0pXAI+JAMS5N2wyGHVJaEklkhxyfVI8tCqHQExNxvWzK4vMD1XywsYLbzj+JpWeofleUxjSpPEusQDjmZEZD73KOT9U8PGOyOJKO8GCdV4PwP6OYsMG9J5GB0wUqq9f/Mki8RGq29nhXEQpAbYSFDL928/2II/pDweYUlNNkwAK4n1BF0MrdXsG9oGImtvo3VXhkyTZbwTeMtlsdjVsFnFuqcvMyTKBAPt7Np2An5oyWlcv1xOYpoCXwDcEO5HIwl7/5iXlhYw8TBkNElKX56ebX/nzx6mFEANUndCUx7u7qDzipLDvnQ4lpYXmbyPh8GZlEhnn26Eb/H79mZIcpfJ2r6xQgidhzP5jghM5vsGEnbYrQwVAFXDBMZTLHm3ngtsL3mYYFvBfo+PNtg5LGaASRpRcXs81BArDEMOPAuchVGLJQI+suwXrIUW+ax4ajTTvbyJ8UdM3LHUWlg7UhdsgS3I3mWD6T6lMDHxTATo6vHzxndVHrCDgOhAOlgHGwEV5SXLGwhiBGAqiT8DNyxrCOxCg8ya4176NYixCsjPn2U/pPln/c2jgD2FU7EG9THsr87q1HmjNewuArL75KGIUe6DBT9rYA0CyPK9YA0Kf9f7wjVy+e4C4EFnAB7aLPj3km/zPnNG+ufLN1wM2I0ZbouGOYCioRiRq605PtIesgJ4OnT8L1YmehhiH8uPcrOjYdAgSweGJUowBxBfZafSonTR+wTb3z2RPezM77s8chmG6FY7wC0gSL7HkbX9qGfIfo6/JbJpmK681yTBwwDDC1wDuAAVQbox2DhzZXyrmwvACyN3D3ibAfTD7goF+OmeALYkmcL3kNQXeaJk+zIqbVDquFtJMANmYAkwv6v2rnRgjQMIjq0VVSWAu7m11iNXZk4kuwlnNPO5AHGkh7vHcGJlvhMwD8bz8nK1n7682D/4kz+2v/jLv9B9unZXu0clkUbWwdTrsOIplGzO/15OFysrwJpBYNNdubMvP32ya3u1JfawI3nuYqk0jXZ33KmWef78RWsPn+jz6Wwf3r+3tr5Y39fujIwCJ2QHcLCJQQt+q7e6sWYcLCs8lK/M8US9tz//y7+2n//ue/3upoaRfxU7j2FWJVl9LrUOrP5JZwReqD5AkPqdAQnezagx0tyKfOc2EPK2MOs7B/tgdnNmxnFqTb2I7cd7MAFkikHJUCWyIMeACbsjzigYiz6YkBcngwGAUgUxIgN3NqV82kVSd6Yn4YgMcmfOIs56g0XtnrmEAhEyhoO9XkrNov1dXcZOMnN/ufG7XKVMUjIA1j1cB0MMSen5PbFAMwHBXDXvikolfgHrzZVHeMlSR1PPaAgmpRSWH7PlR4YaJhk77P4QxibAauSDBkBU1am87wp15YzFI3SxmTOUfYH31Ocl7lvNut4G9klaqHZWIBUvHAF3uKKidgDwZ/eFRowHP/YGC0OIRZ7t+H8u+IizyNl3qcVHFGbu8UpNu2aTpRrU59bOqQZhXqTzfrEPoGgq7fZysyQaZInBOQxDnLEHtbE/B9i/swYWQ8c5Eluxw54BRVKjmod7COmBcwGGaLrE+ivOGCYlAi7FHBYhgb4BtjBrE+AflU1kCaGnAYNzGKYsCmrShdgGjSI4dxgEYvsEsGrroPedAXq61zTMw7F4htRBBNixJ1msEFgGTyiKqm2ASS10u17s/eN7PZvny1W1PR7VT6fPIj8wMK72Dz40lGc8/6zX0P9yuYpYsdsfBChjx/Jf/Df/7BWfeW31X+/AN3gHXl/cb/ChvV7y6x34egd++au/tzJlhynUzzXmP2Li9c0kcAF5JWERFL1ZWFhxd1RIwjr01l57q/EbhO03AOYhF3INzBgSGMMUfbHf/zu/sE9/RQgM7JDAGgoZ2aFG7lmJET8MJjFL6R3xfAMUQBqFjyZMUApmDzj6GliAwT7yUS+cYS0NkgDifQqzJ8vwXaJIduCUgh+z+24cPBEbZhqVrqSsfJ6DqtTIMCzUJsde3CKUpCnZl7lANNglYgFp8u5i7VDx7RTTsWFdSjOEAIw7ikQHAHeADUKSehZauqa2mzGmn8z2gFGpy8UBdwUA4kcJC8olaWy2AnKVPu0pthSByFg1D8fXFBkk3y9JBQ7LW0oyS574ZGM3KYgJ9By5FAVsniDVbgW95YBICvDxBHGAVRh6HfdlmcVoLLKdvPtgUgrcwusJhoTYuA4UApzVDaCn2wkcy9x2ZaE/c702tnQ0PqlCpbAe4BvASk0ttfuH3HLAe9KTCZUZe6ub3up69CRp7nUSWH6Xy1MSSwVCW9S0w54lVaHvrFkna5fRSuwL8ASjuRgnK5HdE1qApy1ckmZWQ2ypg47IGgGD8ey7f7hzKR3ecYBXfevhA3lhZYq/a2cdjCUaPuncHfyKSNLmvYg7G2hAVrwCZzsRLBDSFMYKAMGnGMwKn8zbrbGXl5sdjg9b+AzMSRDe0ZJdJiYsoT+AF0GW2kgDxaMUmE2zwzN2wIjnA3sMFvANaS1J4TBGaBoTEoIDZ5XvCVJCajdaPzbaFmBtwQgFSoHpXAMWZIFSkOVxGJTWNKTDk/bu4RHXdrahdxsLtzKlueWdRe4NkAX6g5ScPQJrB5lCCrAiyZfmEW83mkMaEEmSYYNNZs0FubqJ4enB6pkY9axP9hQk2iR3QwwnOA/5P40lHsUkPsMsO1b48SUODCuwAy9nKf2ta3u3bEgiO1SZJPw31gT2BTBQYXBy+YDVePOOk/ynAQxbmKMT0k6CZypLCLNiLWSpnW4XOz2/WA5wSXrvNBn8oDyK7HHvEmA89wgCBDDAa/Vwd1TjDfAB+wpwiLC0qsoV3oLsVSEyL1/su+/u7W5/Z7fbICYQ7Ol2xI81sTKtLA4KMUHb4Wa3ppU9xe5wdDCQvQ0ZN3sJLHOlDicajDH0ojnlWaq5n3trhkGehthyeIq3KVkbL0DNrMScgnno8lAGEQL5GaaNpia4u5FkThgbsuNJksmM5hTPvwIZaGoBgzH8qklXZzvVWQFzC6ACWbaDqwJuJQUn9orAt8WinmHZYFOCZQzDLZdJAr64TFWHi9vIMBSDFSh5Bd8fMNC9RTlP2FDZx3SGwY8DtIgT99IWc9dBLXmKSiEAIwxQb0s5B9BDkitglD2cvXi2YOm0lgWGiFnGPWbLcE9IAaFfQ2ZktupBXew9YYxFzCYpxiKBQ1nyeq5hC1BSAroMbjy4K1wFfNCKw4plj9rlgOGhtQOMbh+2KddK8nBPIlfiOhL4dbJDUbkVCEnogOowi/PcTi8Xl6guSNIjKwDUsYcQeLQBq3hOyh+x831xC+bpxkiBlzwHWdpwviWJtT1MTWxEUsvwAi9TPc9kDCwaUYxg8yC+mIVcNLta11iVRVbyvXgGACQMKwqCDAOlmpfVXr7ABDRC1Od5F0FlYZ5at3roGUNDJOOcAQBAWBfw/jHEPD2ftGc83t/Z2DJMq+UVS2I4vt1N0wvs3d3txVA8ppllWMDgHTuMPjzLKuvnQO/489NnnSltd7O7Yme7u529XF6sPcGUW7TXAT5+/PSTFWWhdbwr9panuf3000ftdZyB7PH4tspbfujtsKtkU8Ogg4EeoDL7QZomdjo9udpm84JlPQmkIRQoTGxoO71vUwTLkIHkoIHl3fHBTvjxzr3d7fAUnezT00nXyFoaWrP93aM1o9cf2NlkEYFpPpSQFzv+pdyvNLRC+2SuAQFrn3vY4MmLfQUsZWwVoshu59EGwDLOZBiK8N9nhl0cAR6QyTDFZMcAvdF9n1nHYU6QVWrDDPs0tZQ1NivqzX01GRhEqZRUvItsFaiMKMBkDMWgRoxEH0LzHhKIBaAJW1vMU+4k3qGbBVMsViY2GqxPaldAUOwOGBi6hUWndyCynZcaeq8YZjCA593mHIdRzjm7bRA2pQ7oYbXBWQXMiUJHnvo6ZDmXUjcbWALLUbzwHsOWBZTWtYLk+jDCbZd8b+N9ZIjPLWVoz9CHUFasfhiepWOvug+7BLjMGvbEiU34X7PLYO9DHcwAG8LBwpntLHQByOLZmnXhYDme6pbYLfS1PbS1Pyth1qjWsJVILQ8HywCB+f8QBxikz7FdYKTmWEeRleAs0gHLIayhqFNn7xfwT5VqiLWB/U2Q2jqFlhEsisUHA2L8++XHSt0Y2+V8UQ3Nz3Av4wUPVSwzUlv6SDUyFk1p5hYxDLoIx2xkaQYburF9eadgwCVlnfIM3GqrWycrilQD2DLPrLtNdq0bDYLfHPZ2xicc4L8f7e3dWwHWrTyGBissshtqGqzKODNUxzvzNcOWgM4E6wuG1cMqdU3HPV8z+8//7L9/xWdeW/3XO/AN3oHXF/cbfGivl/x6B77egT/6w7+75uXB4iy2trtIAtcto11fGktUlOLDiHw0tAqpUYbHEWntjViOPb2tirxJYQs01DBHkXdS0JKwmqZm06WWpGdE7iUVDVIs94Dsg07G9AIvKLOYvscwm9wvau4DC1TZUeySHJ+ooFVpG+G5Jx6CJFsAcKSzA97QACaZh/bIoxIG1eZHCMjGdF++eUgVE78ub5gBcvEcRf5D9wsjh+LNAzsUMsLEGn8o/h5mBoXPFuDE76T5hs3zVVq8cSYk+w8IjQLUAliF4pjSzGFJEKkZhyEIMEkBB1NHfpiSb8G6mFV4+ye6JJXmlt8fAaziT6YQJQkojWKfQp67BbkF4FjoVIBsGWAVGSHMHg+uSsrUC/0JKaB4SwKQajGPYOeFlmeFwNuhGwU+kkJNQ9DQ4BUUsvjowgJcLV9Tgzy3rwASkXWZ9U1kY6MnImAVaCei2sd+gYCJAg/KVIA1SArWEOdutvrWWcizBXSOAiuOhY0DTAqX1QJM4P+axTQzhFDMamRKgoUy7Be4AQALuVLtW+vEJIwHQmc6W/GXRYocYMEQqOhlrSN3wwcTfHqB1SkGW2QjisW1d6mbbCFAqEzgE1034IVkjTRaYyx/w7ZrrK07yTAJJskz9y5DeghbiHuN/6VHlwU2E360rlbdH+xyu6nxpemDjUnThlxfEj8+k+ZIzLpYTTagNMEGSDz7ubVpqdXsAeZgMQFfqdpV+hwFTvGpq9su5Eg8aSDxp1OQAu8Ldr6hhWFucZJbP9VicLPOvnw5K0F5v6Nh5lkSaOaemXKJoF0NYgGZsLdhCKp5xFsTt0gkpDQOPI8wVGo4PpH447U18nP8YWN5No+9N7R6DpoohBbn2EB40v3Sj1ZwtSQ+xzRPqx2q0jLCMgBlYOpYZHXb6/cP/aJwiWIX2/1uZy+nm73AoIpWK5LECiSYfSsAVN+E4AtC8MLV6qS3BDn4lNkawE7CfxgmJ8OZyZmQhFdcbnY63xTkhDzwcNyL/QpQ0Nxqe/PunQY+7Bk0uuIrwQKF9Z+WtqtyT0EHLMeqRT6vN3s6n63YPyrgAhAiC2FKJxoc4ccGaijL03i1Gp9WPPrwwFZz5rnDrCN8ppUYzVqCmTkCBjs9BxC0nQcNMADQFvxCtR3DhnRbCYfSAfJcEs+ggN/etFfZs4C3wrZibfI+w/hp+lYDjYKBHKF4BNosJquHdWLQRhCHzBTc7oUGVoFBvC8OKGC9ggLi/2fvzXpty9IzrXf2zer23qeJiIxIZ7qcNgj4GTSFMCWjAhc3lkpcWFiirrioAgmEkOnqnr9TEjdIcIOoggLkskk7M6M55+xmdbNv0POOdZLfENKOUCgz4uy9mjnnGOP73u9tGlDykcHcopHziGFEgYd3qhUmlhmT/ArDtJAW7oAUwMkUFhZnHZY2/BnXnkFYaPgBxWCXEs4DNMB1YtjE2cRgide04zIvxxkVBU9aQmzMRgPlQ9Zv1jYWKOxVgUkZdmlGHoGIykAHiwZAN4IHUQFYyIv/JuwxzhXAVV4qoLagpWZFAQCGEMjbecAewZrK8AEEYF49fNuxtsvMzO+nM3Y1sAtjlSSge87I3gVTPVgxbHLsVxL79HoIBECRJDphdRHsY1WnmcGDCAaqnz0AJ/aTEL6TzJyXARhoFyxigscyTMmBPdboPB6MwY7DbK6C54jgxlT5FBvQGrAOAELCLzYrvQ4Bedib65qzARArsGRZ75u6DD7H9o4MYWEMXQDRCM7hvOBRwtMwNygcm0nLmci/87l41pDvci8BZZMIFvjFZySAjfcQDjasSWztEWx3LLcnUIsgvLIysBrntUG3b7/7lYdZ10vj8/xwt/fnuhxbPXx5r3xT6vvvP/q1D3cHnxkP23sz7r777lv7SFIqbbONgUzk8pcWtl9qENL7hMNwIgNUnEnt9Wjp/WeGMa/Fk3I89/r1h0+63+wc0hWVe52PH/Swq7QF4C5LWyqdm5P3jTqPPBT58OGTvn7/XmtagxDa7gVQjft3vy1UJtRive1LOCNHmJA192Rrdh8HZt92toVhleM5ztPigRr7ftuZgZ4T7EhgWIxK5uIaCYoq6w5fVKw4lBbep1hf9tdn/2GdwcxPSkV97/tgb3f8o9njks8Rkpyh1Isw/ZCZw+xnKMqwcjEblXWNGN+Zn3bewKZn1tpDPoD9aIfwELLk8yVI+Rl/83EB4c7YOpzOenh4o8q+9rc6jfvAwIHEeljdnJ72LglmzXjB4yGcxbkG2I4R4Cw2WdSofI84SN9v7Pg0npV6eMvrsrDwZA9+7CiaHLpESCqsZQgTN4/84OtPVRZspKgfUgbOqKSArvl8nG8MKNnrnUmQKGYYhd8+6poIpRY+8UjmMw+PqV8Bs4so17yU+s3zSafLSb//9U/CANthiyFAkL08Y9jOOoWtbu9WBral1xj+wICbMML5XDDO67oKQy+CUql1UBZRi6J2WwadGSxHhfYrlkYhfNWJsvOopKz8rPzw7ffuXWBD4/Hct1eHrmV5ri8evtT55VnNpTOzlV6JemQcAlt8HDvFWaeqyMPQYFtoahvL9PmYXH0Ub8CgNWzWKdLlGn6+ZsA/47M6O8fg7f1bW4bAoi+zRZuodFjnFS/iadAVOyKAX9jKrO2ZgU1h67Drc6eScMI81tgN+rP/4h+/4jOvrf7rFfgRXoHXhfsjvGmvH/n1Cny+An/8b/+b64LsCt8m1Db4EgL+nDrlC1Kq1X+WloX2MCEGvBVjnS5nF1KWruerWacAmXTinpB3qzbaaLeplNaxvvvwrUtNBw64aUV2S5gTctPR8mbYCp+LSbzjDMbACruQ+F2YsUAvSTHo9E6AWd5vIdk7TMkNak74+nXaVJXykvcA2wqASuPEVgJTQhBBsDBwVLQikovH0JTSydPYIrOel97MlbkPxTZ2BDTNIeY51ohKFg9YWF68xrS42AQAoDmlMwdsxDfLWuUIkCS7yW9huAKeRSpCCy3qNSb1MGawZQA4Rj7L9YMRkk3Bs2zEy46S1xU1JTyyoxvVyiAEjYD5fL5uUUrBjU8hZTYACl57ueVkXFQYxHiX0ojz9RLS3pmkj6XON7l8SaNbpE7lReZJg50lgV2LP+1ahzRu5Jn4em7jjTb7TLsawIwQnUhDH6s7A6cllg4iG6yYuuPnus7a1RuVZaYoD40G4AqFctdMt3CjAHrUu9KNfdNMlmYjZdzvN9rViQtbAg+4p9y7qgAgBBDP7KMGYN6usMdiRaMdN33tuBZcq7ui0L/2B7+nv/rlX+t0bvSL3/254gjW7Etg5C65+m7VFNMEcD9Ccw7jG19ammS0osgd7QsZI00fzfburr2qYqOqytzMwSjiczw+PavGPoA3gI3tVF/A8cRrjoYIVjfy8h5WqgGysIYAImji7VkImwQwa5lU1LWBWIAAhyQAYoEBAK5mufZV6bV47lq/Jn50XA3AP3xfm8vFvqI0sSuMVQNQ2IHU9hx9OR3dNHaXwWzyEnsFgu2wPlilzQawYrDcelFuIIT2GWtIp9Q7NI5ngabXMUUhnRe5MWwW0q7bQScGJlnq4Jvm2PqZ32w2BiE9iwEEzROD0tdLa6CL3mlMsLhYta1hW+IhXJi5iV1CB7CH9Ndp9pN2W9im7G2DXvpJQzyZlbzBExeQmrCbftAKmL9mZg41xaB8XVXNJDwjC88MwE40+DSE7AMZgRmdTsezgTj2yPpu48ZKHcDqWbu7g5tIJw7b6zV4sMF8gS2fprFqWNz4Lk7c29GMuMvQ6dJj21FrnQlvo6FFugy7KvV+hCxzTAKDy0F0l9aej4AQgJXI+0E+YL5HeW5Zd9QSaJUqw26ANnpZzLqH4YkHcIA7g990kK0GuTVAPqJanhmGDm13DuFSE16Ns8qi8HCKLavpO/VDq/7lbAba4XDna9vit2o7QpQMSEoT+7QCpvny4Ztp+7wQxEUAE77dMJVgWZolxmeGcQYcMgYg+DOoxr7Mf6AJZw8jGRvvSv6xDB+SOLeY98iCb+uI/cUK8DsavAyhKwGAQVLsJtdzG/bOwNDzAI60bKTLDCSw1LjJlA3yAr7aZzXWCJCSYBXA2YQlAwFNYW93OJbTvmFk2afDZyDfDeAY5iz3g/vIWcagBhYZ5yPDTYIVsdFJHeYVQuTyPDZA0HWwVkMAk88D2E5BCuGRFxLtTVGYbTUswV8XW4kyqcwU5jzCJ3yDXQCDC1ir3CeHhgU7iMwMZ85M4FYGqaPZstg3AMwQbAO4avYxa4uzPU20q9kfYxWwHIF88Vvn/gMK2SeauU+wVLCCAc9qJerwadRqxioWBmbEOlSMvRKrAgZosEUbBx1tqtL3EiZ/vdnq6fnoegPgERk0lgTzNAbbj5RgsERNezXLFZY1D+W5bZVWlb/PRP10udoix166batdUamqDyqqjbqpM7AaAGW8WBmwEWSJb3Ok9z/9wiqAb7/7zgNcwJqubfXm7s4y5sfnR7NeYS9GQ6xf/+pv9Lu/9zsGfrFKccAigwPPO4LgHGB1unYausZD5BqpAR6S46jH88VgWTzMevn4omzzRv3SmwW8KwHDFmXbTJ+eP2loe93tSz/jnz696G63NzjFM4kc2fBjlGpb5trVgD6wzEcPRlaCgXKGPpmHLAQKYoGTVsjDJw9q8dHGx5m9+fnlSc9Pj7rfP9g+wOzledDL09F2Iwymau6ZQdQ8sMldVfgBNvhp79lLo6eP3+rLdw8BiNxUmlAe8MyvsFxJogqBR7tNZnY1gDuWIAR6sQcxYLS0v6DuvFl7MOzp5uCxazkRQ8tgyeMgK6DVW4o9GwrPkO1vGJo7cIrPAOM8M1BHejzMbQA/znnOtrwoPQyt6kIPu7euhfsJxVVQTnCWO5wPz/kYEA+CAoMBGNesZt4LI3qeg8w2D0M0WM1VoqhBQQEQjy/oyNVj/bFG8jDII4jSn4s6FZ9kBs8wZAn/CjYYbIh44S8DZ0Fmf3lqIOpdBu8FIXAozVak65m+/fBoT/evv3gXcgd81uPbyr0fNXiYROAWm18I3qMPAHLFGoBamKGlnQTK4CPPsCAMq5ymqOY6WM3STXA9yQysdKDBgZWfevYTAkLrRA3veYUwwZCMATdKikz393vXBw+HO10vL1YPhQyJ2SqlCZ9rFDgQIGpebNB2UyuCGd9frfyDTdrZ65v1Ld0dCqsDG8KCY8LjmM7P6qZRFZ7leEYzXEpjFXhbz/i1N1oLFFSR2cQcTOwVdnTgXMfjOEn1619+r599/bX9yIeu1Z/9V6/hVa+d/usV+DFegVdg9cd4114/8+sVuF2BP/0P/mglJODj5RgSwtNcx5dng4Mwy9zoL0vwfYT91az23jNb6/GiDCVWtmqksUli3e22ZgOczr12a2l24GW86NJ16tfOxRVNJhN3k7lmyqWQVAqTzrIrN8/W47v5pYAJbM2b9Jwe1MwaAhgAI0IKuP1FKbcAoUjzJsyA6ukWPoKHEoxZRFMZIRoGJENhZJBhDvwhwAO4DgOMKfvtUTCT/MR7gZctfi+a18/yHJMrPUWPXfCSUG6A6cYsBBihoIMVubHrYmhs8HvkZ5E7keBtSwOaMbcHsQEQs0ntwwU0ENKLCVEwgHAj7dkaAIkTDaKtC4K/GX5d9qR1AbbYS89+cGY7UlQjWc98QUvCF0oao/BeBP3gudmcFh17gAIk60iyATp6rTOJxABzswqYvXw2wFGAYIfGrqqjUofdRrsSJttoHzkA0LaBQUfqPEEokQ6w97ToIhq6rcHCqKRrWAMjYkYuiIdueHBpjKsNYSupGUaEsPC9YCjttqmmsbU3bJ7hXwfLIng2ojDelbUWQJsbGxZWS6vezUIZFZYMfvlw0C9+96f61a9/o+ePZ/38p98oigc1zSVIbM2Mit2IENIAaA8gZVAqCUOCaA1BAzReNGVZtqhtrg5GKvHYpEnLYGzkfvbwQy1uyca+B7AWSLTNal0BlgkLY0DA2jO7EVxyUWom5exmAAkvayZLCrM4L91V7aVR37e2odBSWj4K+AH4VSHXAyhbZSknMsZkZZABSAubYlJRFG6EbZHBM3FL2J2m3tLpaQRMYLAC0w05KOFdqQEn/JjjdAhsI9ZaVAcfTTwjYd4RykTSM8AqA5Mc9gkJ9HaY9Xt146rjtbOvJWDc5XQxQAm4i+0DXod8uG2eqSxKS395WC3JZCikSIfNzt7AgIu8RtO29gpMCSkBpDEQlQbgexrN0AaEKsvQCBF8hl0A4GDKcIj7DyM2Q9w4q0pKg0VZBLM9d6NNQ5jffOIAhGm5m+NZ3Yy/bqVNUWkibRwgueR7EqpH6E5gxANYcq1YYzTP2HUAdudlaZbMcO0cAgVYBYxLI1tvAC4AaEZt8lobJJJ9688WwgUjffrwqLv9nTJAD3z4rBaY/L/4CBMytM3y4KuKdzL3YmIdsvJg8tLcMU2iLQ/3HR9OW7LcJKg02wy8Lu3JYMD1Mqre7vxdq6LQDx8+BDDExgsAACAASURBVJn0PClqB0VWNmRK5lVXQCyklClDmM4KBWwfAMQNma7YsAQOFruOg0IA5UiiJ0DHwHMA6AKgGWx4TRBzmnYYtAE8ObgMKxhDQjfPUxjhfFeYjf7SrDkGeHYNMPhp1bBlwo49chPN2kceDpDsBwD2FzYGhOYQHggYCxjsIUhgpBEMyLoCnzCFm/WHhBe/cuw8eHWzxAEUSNQOXraB5wqMyPsEWS7An4eXt+/C3mGWG6w/254GACjKSnBs/4PNTttwznorvTGXA2AMgHI5jXrY7ww6wQjsGbatiTawRbn2hCZi0YOdAqxW1hMMNPbFkNxngIDvG0A3vtekbhh15aGMc7OoAbgHM7E5l/AWjPws49HOvYfFC9gEC3FYB6Voo+01y40Iqd4wlGEuOgxpGHyv8dUkQZ3nHjYrf/Pf7t7cOYCT82W33QZbB9Lq662Hgga9uUMO0AMEGzUtkdnjqCaubavYfuufSfNBUm/W5tBp7pARIzlGPTGpMrOb92atrjodsYRhwBc8w7FaZr+L0kLvv/6J2uvFzNQwuMzsZ77ZFeoIevNn4rzEg3vW8fFF+/2dBz0TQ84i0/Xp4vPh/v6tRjxT80INqqFpVFok2u+2BqBhaRNY1PedsmFU83xVs2TKsB9IJg/sGKTh69l1Vw3toJKaKkn18fms3Xajt2/f+XwZ+yaofghHI6AKOX6ZhueCq5mGYTKAF/XKrsYOpfRe3OLRxBDKXqjY61x9X2H6AshfruxzsMcjDz3wRmaQ42vIACHNXb9yfZDrsyY4W9lvsCz65LCfO+U8ASwGgD/OB3KgGFw5+AogdtaOYSBrFVDVlikg+KOf/T4Jntooa1jaS4vsvLdCgX3m81/21rw5Lod8gqDMCTsWa5ZcgjCcYiLD8+k9y6xRar7g98xAlbPRsYADNkWVmZ0oh4okCR6m1KY5Xqww5MO6xgqL92DwQspicHdFuTJphPHKnmeXg2D5gl8znxlfUupw9lx+b5kGP7+2HGHgA+jqEDD2SoawBNrmalGeDNhhwfYP3rm2EbM1Q+I918GP3aK2DexvfIWZPzMQBeAOSqxRPWSJsdfM0BpAkd+/yYEAuvExZX2yaVEvJBmsbJ4LBnGjh/AofwDeE6jjruFDXcRzYY/ojIFKYWbt8fjsgDrWGXCl7ZKqVA9vH8z8xfqiH85mhsM25VbyDA4M6GDUrthJkNGLkqZXUsQevOzrjZ9dvNWPp2dtN5Xe3W2dWXFpw5mdJ6PrTYZohNOdnl885OiiRdehsW80OQFjLL3Z3Skec6+trmmCysr+LpE2mzuHcO1hszr0cdWf/pf/7Ss+89rpv16BH+EVeF24P8Kb9vqRX6/A5yvwH/29P1zx9DmfL4qqQs/doJfjsxsQiud5DAwACvch6lQOgbFEwdc8I6VO1CDZXaXdGuvtttbh3V7PMOTwYcwSF+39ebDnJewjvKIsZSLBmYbuFtgRpKSEHASjfYALCnVm0wBYBE/sizuDPjDUaKqcjEqqMEnDSM5u1o2AEhjZu/GhGEfuB+tnkEO1/PpmdoSgLMIL8OwLflQhpCq2hBTpKoXpGKSMWAkAytpmCynO6s+/5SeQuVv+Q2EZJv+jW1+YkLBdpSjHW5UGs9LM9DzuVdKAO8MhsD2RjtKc4N3lvCv+BKN9A8Sh8IM96OT4m58cUlAKY64H/wQ2L38BviKbI3iHkKgADvdr4yJwU+/MMqPwJZ8E2TzPwwqvMIvNOHn+9KKnC8ydXHUVK6si9ZdOywRDp1ScAOjw6UcR3YN0jeKde7tJK5UwD9fZjKaOqjQFmJ11voTvvctybdLUjLtrdFEWb0JafB2CxgCK6UW6ZlF3xVc02DyUFdc0N+DRGzlaVGUkQ+MJNlgiGuEDCcXEIRSRsimwdO2zZnbLrKtWNfFgNuZGpcMZ3r+509t3SCIvap46HQ4MFsIz6SAajAxgeE6EsU0O26lL/Mbok/AHo+HD8iEAzbCSAd/xaaOIv7t70EiKLhYF2E9Q+I+8PuyyIO/DQ7guCnvrPZ87dVfYDaTdT25kkC/6y2NFAVvJyb+Z2SoQ0NNdpXZo1bwc1XcXM3piFcpDGozQXVvU5xB0wM3YLK5NHmtTYg3SKSkz3e3v9fzx2Y0A7EUamM9p68uaOaAMUNzefpoMrHZDpF1ceZ2meAjHsxnDSby9JZ8DXhC5DWso84ABNrMZgCmeZkinuX+A57kuTpk+uwnvmtZyVyRw0IcIGeMKbuudKmw88FGNFq9FwDY80A51bQ9GQIdjc9XLqdHQwmTd+r5ySaIp0zBd7MsKAxorlLTIPQwZ20bXpvHelSNpRMY84J+GHQYs0VxDDNspsKDMUgZYpVlzuAgs0kEToC4hSwTkFHWQkzP0yGJdmqvXU0TTXJKwDvMdNmpl1lzwRwTwQiJOGAjrnJ5/0rnp9Hh61qHc2M6F9wREKUupzFdhn8seTWMMkxtgOsKmwuApAXWd5fkdbOcBWxcAWgAlbFKwKAl+poAyMKcJ5ohgC2pywjpBbiEgCmQxyLWHGVZwr/YCC5fgJ/OIzUj/7vvv1fa9m84CYlKZmQmPZyJDA9tg0OBaGcBAjUCt3AAIrNcR1isN5C2VnjXZ0VgDiDB0YgEYerKc4AYQ36T13AuzsBx148aUIZOtW8zo/wx+BFk8eymiXgCtz4NA/rutCNh3uUYoHiL2PaATEthjezNjOcIenOIDzesTlBNQYTe/ML6wThjwZmYNM2jg+SFYEda67QK4V0GqAVhhIMV+5MH/NVgOxPZBxIvVXo1R7KEMwIqtRhhiJNIVdUC2CT6MCcNEzmcsN+awDgCSuT721I49ALvf4+3JMJWrEAK4NiWAAgNRbFkYCkLjA4BOPajAriUYbiQGHMiXHAC78Cwce/VTb5Z4AvMVmfcor4t2mVSvsQcCW8L9jDvmXtf20E4W9SS127QgVxKxb3NGgArnih2MVJod3CLH5YxlaAfb/dLrV7/6tb76yVdm0HFgN+x3h71KBjoxVkeAMQA+iYEQ/IUZaBXFxvUBKgEGAFxnWLm2MoFpelO/8OfXodV4vnhP4F7DUK237AmxOrzFzZAMtio8MxP+7/1V+02pfLNVvtl5j/vww3e63+58L66ns9598cZDNNRCgJ05gUPd2YO6NAYIjfXYPurwsNfpu6vvz6bcaLfdeyj9m+++NxBebgq9ffvGYXmbTe0gSsCzqG01Xjod20X7N/fqlk5zutgSAcl9dz5iQmkVxgwz8RYg+u7NV67nhv7i69D3wbsTSxLWCINDhvGwPZPg2uSAR868vsf3vbV1D8NIwNA1ZTAbvJq5RhDqCTta8bPmtnPSUbMx2DFoFvxnYeUTlpfMo4HqzY6hyuKgtE+AyGmhOi5V5HzyoChAQdUQujWuZvVadMWgrNza0J59ASA/hKUFwBYrJAKDAFvn5uxsAnyhsxHlTwBj+XlXUWZWBv9Uy+epcyyfx7vjlhTPEMOlXKh9/dseosNa54iE3DDaZ3SdUn/Hp+cP+vk3PzWwDqgI7HxqLuKy3d/vQnAmYzlbmwOecg1bfw7sXuzhf6thYRDzM7Y89+CI/RCmKwNt7B3Yczjbg70RpAcG9HiORnNidj0DJdj3vP/L+aj7u4MtZQBZ7XBNeBcAMfvKRAAlJ8Ri26dtVbhWMpXAg6xUQ9/akz4tbgMVvJeFaoChBhZHsea+M7u52m1UV7XJGdRrAJLbu73XKSD5fb21N/2nBdB99fzK4bQMpCP2uNZnBvv/yP9Gq/YP2B0BYtZ6enlxrTiu2B3EqpaNVV9t3NFMGHyNk40JGdfnH1RvCj2dT8rjUne7t2b/n5qPtirZ74JSJYoOitdK8XL1ucJ+Ulap+hbLoVIvl7MHEg91bQuo7cN7NcfBqh0GMMPlonnszOJ+fH7W7s0Xyjc18i2VPNPXUf/Jn//3r/jMa6v/egV+hFfgdeH+CG/a60d+vQKfr8Df/+N/10TLue8N3Hy8tDrDjIIhBLNxRiILQBJ7Gl1nsT4snaop07ljYoqvZan20msXpXog0OCuVpMOOj2dbG7fr6uu16uGgQYvUokvFrJzmljIAHg/wSRx4M7k8A4qwiBKRlJEYEtgLhmUjWLVgHRDExo7vNk0q3MycvBWBCYyyIW8Mo3Vw06k2B1hSALuwsY1R8T/WATlphh4KniwaS7sMYfPl0OJaHEt74b5EwKbLF+GlQNr8be8AIAajPWDpL5aMvvXxfmqqAglPcAs6ergjDjsIdM01AewTBE6wVQIfqWWhjqoBHDhZmEAsHpjpsIQdiGPDJREWTNh+UUYlDa4dHFPOEeF9C6GURdYlHEe7gXxGFkFkJrpcqG4LFXms+ps1Pcfrzo1MAxyFXUIFgNgRLbJ568i2CmIPUlrxWSUopumfdbuxgoYxkYFDBbYf1mtl5fW9yLP8JKiAYDduaqLGsv8kGjmZhWvDjtDhg0zdewIUcvsvRdVEAZgjkQae8A+wIKQJI1En0K5B9wva/UVCbWJ0hHgKzjrrtFgUA4pqct/JLTGmRLti72+ev9Ow3gNEjdCDmCZQZlNZBYY9hPDmhiUQNaJVJtaHRk+oQeRr2Fl0ApohqaWQQEEENgSAGNrEgLO5hm2BCD/GPx68fUkYIUwOZo7QCwHLTXGUpeYZgiSD7I/2FCTZXcAghHAH16PAJaWYdNkh0CKl2tn582a4US66DSfLaVOVbrJwFbTYI2f+1X3d/d69/Zej09Peny8qu8XdeNZSYm/cW4bBp4xh8SZLI50cnTYXJ3hZRuZAWmZq+W2cDDpXVlrkdOEITvzvPY0enjnwpBPC3uLebbAWkwSfXh81vOZJgiGHCBIYR9UGj3Y1ofdLjBraW1jwCIaziCZfyi32pWZxmTW8droch7MHn57d29wLCbd2Pk62J7gF9wGAnZJsvKol5cLEJGyWQ5wQS7Y94FBWaaJQ15mfAzxiWMvGKV8IskcZIgBADYC15uM0Xz74M+JhHvsVO8rBw3RPMFW5Q92u20AYfCdiwGO8RQOrFZYgXWV/FamDMsOxnvXXt2kJUVlQA1ElT01z3chjRjrjLYzOAM4gFyaLzoMrfdf2J8h4ymzty0ADraZMORRMND4FRvuzezPAG+ujBPtkEA6EeXGrIRBCsN4HGzNwPCK+w9oDtvoeAIkB0xHMg7LkWEZPtij5iHYutD8I1dFFgpLFrCRf4PJxnuzwTOIYL8c21nzEJ4xAIoxwh4mBM2gaoCtC8OIU8AE5y5Y0XB+8X0B50wdtcKAz8pgAxAMA4sgvRyXED7m8JoQaRVYu1EAJZHSm4fKGWFwlsEfOCX7Szgz+M9BURD+1+RWX/BgDeDzht2JdYN0HiuRIBj2tcaqwixIQA8P3PjMMI4Do7ZDvs8+RhK1/XKDpQw/CyYyzwy/CI9hofM6ka1COuT48WQQ1IDTEF6TIMV6W3tACvDrbEr8lmGs2TInBObYkoE9Bh9DnnnOMDxZCY9h/VdBFeJZCnLvnjUSbBKQt84AJuNsL98ikfZlpoMtCDL7tnJeJTHgShjGobLJ0loZQDSM2DLF/dYWLXgm2qfaFkPBU3Sz3don9en5SXnJ8C1VhRSds3DFl3FVd+3UXRqz1A9v7wLwYl/jWQk+o73HBvan9Xfn7IchmcY64pVqP89Yv/72W13bJ3395TcOqsQ/mlAZ2JbG5vBnxp4C8NlS6UJD22q73ZotD5v0eh107l50d7dTc+4UrYM29cH2LceXFwNDBFm10WDgdV8f9Px81LG76M0X73V+Pvk+x0uqu/uD97D/7Z/9Uys67g5bM/0/vbzYTmU4XbzmsD9gP4M5H2/vNVzOPrOTMvbQMIZZ3LV+3ibOPaevS/sc//HS8u5huKprOEdz1dvAZObcjLNCC4ocDr8xU4tfekY9w/CDR6u1zD9Gws6elwRZejJkrgeXJKiHYB9jQYMs28Me1oqVFNx3VDsAhokHAdW2UMywslnUeD1HyrGNKBluo4pgkLKoXVddqG/iWLtDYSYlIqF0ZiWMJgTApmaf4f2Qd99tC6W2KmEPY41OWjqS4R3xpMHI6GRP1jYaPXAp5hAy5PNmQTfFI0TNEp4bD5LsrRqY1qxz9jC8WEuHrKYak8JWV217NvDvWob6I5p09V6VauFMLiqzT9lwuiujY6nCliunfiMkClZ3sKuiVt3gR0yoIT7G1Mo3pn7O57nlDjiwy0lTi9UISy+dn15UFdg0bDTDRo5Qq3Sq64NSgGIXuIC05CKMZt8zvBqSQdEtfA07h23JYA6PVQDixvcwAPPUViGgEkYpn3mCec6zyv7O/p1xNmWKOrx2pbMAkGfti1pVRCBsoBJjVEHtgNduCOHLNNlGBT9WCjMG9J2yPFL9sPfvUaM/vZxDrzKe3cPEyZ1Op6tyPFA3kTIC3SYAT0gI36reVTqdn1SXe203b70WJnvzz2auR1vsUjYG1+O407Jw16iTOF9g95d6+v7Z9iF1HBsofmkvevfmvZo4cT3z8umjqhqbCIY7i7JNpWKz13gZlU6rTi/P+kf/+H98xWdeW/3XK/AjvAKvC/dHeNNeP/LrFfh8Bf7k7/7tlSJlbEadjxzgVxfrmKFTxMCKq/HLmyddllWHu1qfjkela5DUOqgHbGOctIlWvX/YKSnwLFw0NJPWLNcZGRWN+9yFpHm8mpwWTFGzqAfko9o0Q2mwC4AlTMi8nEbcqYc9Z1A1SKgIc6G1vZ4by566pXfoFumriR0WAZKCVI+XoqGGILDgiUQzRiFjGSP1XKzhlpxKU205K4E99lEKgSxugB1JHqwBaFD9xc08iZQBaFnSDAMNSSQBQ3AAE4ezUKDSSAAkMHU34xW/SxiwE98NUArL/uCCQDNteRlsHNo5+8fewrochBIYfWbLAOBaPkzqNOQsmDC31OAE0DJ49/l7A0rC9MsjN45IuwluKZGUIfGj6O1hiyXalDBAZ/3609kp6QSabHdl8D+dBrVtCKiqk8xAIYw0AwOEQ9ijIFYFdQSmMsytlecK369cl3Nvr8KN08ABFX0hVWzwsEVKSps6u+ElFIswprbrpYW0ZRJWI40FvlQbh6cArMKCgT1lOwOAmGHU2E4eEizbIoCLBlsAyAFEAjMG+akZSNg1AHbOgy0B3j7ch0AkA2AAnAHY4OfwgSRhmoaLhp3wEaS6fXfVMnYqCry/KgeFOSKN0Aia8CR3UX5/OASfryzIbqeZpF3qe8CsoMsFVE4T7mlvsBlE93w5B11zFFi3+D/yQnw3A7D9aAYcfn8O3EGCDGMtStS3o07dxfJ0WMQAJMfpFKItpiSEWKQMN6CJIxcsdNjtVVaExCz67oejjm2nYQ4NNwBSc+wtyY/KIHH182h7B6wASMsFPA4+dQuBIVgk4EGMLJb1yP0gHRp2b849WRQTNgGrks8Yw9SGXLbo5dQ6AIR9g/+W1qUiPJTxU8wS3e33ak4XN6qE7XU0oD2AV6z7otC7h52GeNBf/s239jlmNcOyReJf7beaLqT+5m5oYVqyT/G6TXPU4/GkentniX1dJgYiALph9dF0Hbag/KmO3WA5PQOXDDY8oDV2D6SLE0CxjvZ/K+qNhwB0uAydYJk5KOqCfQGS79V7MKE72ZIEaTNbYgyzKjcTCZYZIJBtIxxqxOcJ+xBDEzhCsCRB8wEl22aw1BlmD+FyNHIAotwv3hOmMaxVwmSwTWiugBcwaYLnpQc5sHrwm+XhNXg/+/7hRctn4V3dx1qaP+o69PZUZf18ejmFgQlBI/3ghhnGKQA9DG+8eNlXeU8HwwCEREF5EBjFN8nsZ6LpLbiP/ZuGnXVhKwDv3cHH1WMyg3zs8SEAhwY4RtLJPmva/2fGd5DvIgEGWLUXK6ClvaRzM8f4fuwDlrQ7YCzyNQA84mwCBPkcOgYpjf04OBmGgBt/3xugDqvPlq7Qn9iwAXVvQWCci7Aw+Vc+lYMU15ACb7sIHxjsmSHY0EYAyLBhAfoEJIgqUpYBIgQg2JY4C9L42L6isIBZizDNsPsZljZ4l7O38NzGeFcCjuKpGMKSGIAArnpgaVZb2GMAgGGksjYLy5AJmGJ/I/WccJ3gaYg1jWX/nHu3YLIOf+wleAHjHZyksXbbWvtN7sEbg5lwoUIuHlY5PFt8QywS2CM5RwDk8GeE1oj3YoHX8dTpejnaUzQjdLHrPJDdbEvt6zvVWeWziiAtpjhWDOCvGcMWDJ7KI3sqdgBmm0pFlanOaw+F5rlXUeX2gAbs5nS7nk8all5lUTvgEG02ShVYnafTUTmAMEx2rBlWqawBrgtL5Jvmqh3BjdQGKWsazXGsZW2tuuE1qYVgW+OVO8Wz2dtff/ET/fKXf23QrtxtvF+m2NB0g/qx19/6xe/qn/yT/0lfffGFfvLVOz0eP6qZUKzUunw62re0rvbebyzBrw7qL2edz4+6//LBbPIgD4fZN3jNAoZzua9Yqjj4hwFN532R52hXUWNw72ONnGd4hXMOnief2ZsKNj8rjhOSZwDpePB8B6AF8NNYKEsLzQDIsIMZQE+j5f0+57LCg83nx5OSgiFAYXsB7Fh6P8+xn+8Y3/a8UPd88rPlZ5e6kKE99x/7pkjabmuVdRl8zTvCDQc1vCdMcBRM7Otxrm0BsL0Eb1yGriTVM5RdUeK06hgc9PjhS11MyCtBUOwPIQwVINCu4xUqoNLqAO6/JftLZB915OEA11yTDIAVqXnOaeexsOvlhLOUOpWhTY4dxaiEYQcgJBUUJADWG69tST6FZ2xvXTxtzy9HbXYb16y7stJuD5DO4IwzJficG1RkfdgeCtIBw+FeawdBsgn7dFUFEgR7AMFfBgBDuCZMcu4ZIv/YNiFhIOfpEqzWYdAGaYVidQS6dRysnG+jCjz/qcexLmDQMYYwNu9/06wSdn0ZAvziIQyS8LK3DzUjaob/hMri64vShv3aNhSFumujqKzUza3qKrNSa+xXh2kleQgCZNJMIC5DfnqFSzOo6VY1PH/LbDunzT2DVoZSqaapsUsO4b0VtiExXs25lQDLEs7B3cNbTSNBmwyDWsXYSrD/9mf7MttnuJvsB80g3+uigM2d64kBTFGrO5/NXreYy+GDicF0lCTbrNIPH77XP/zzV2D1tdN/vQI/xivwCqz+GO/a62d+vQK3K/D3/u6/vsYq9fgIgwgfQ+TJgHGAITAKM4OT9ipLcyzMND5fVOzu1FKY5KHJoQC4Lyu9f3+vbuy0dCQ2I42XLkg7zUYlFRrQD9k8TebigrXD926h2KLEDmE/CTJ7F4IhO96+oMhJkSQtpMxX9v+8nlpFca1xbdSOV9RZimAGIINkIk6fYD+o4CNJEjIFGUneKV6HTkBONVCYWlYKEIjf1WgJFA026bou5OAd0nTT0DrlmGYXINMCXYM5FO+AS6RLB19/2AY3WRUetjTnMIHMmoQ9yQC9t88ZyaH4N8IAouBHhkczDTeJdzDryQb9ADLBn8pACkCSgVUYAvTPXDs8NCkQs8AMwuzePqAhDddUCthmMCezzCFX0JzcyAczQm1ojKJZp25R08y6to0O+1I1AMo06tS0ZsHhFYlpf1JkZjgbBaYLJxgCWTNhI9TEU+/gHf77APuHNPU8hEvBAsoI3dGkvNoES4cFif2iSze6ObxeG6VRpTqpzEjpk84AUJlWZiryehSYvUJDFNMM8HYAGSV+bJMyAAF71wZPykUw9UIYD40fIGXa96JWv384KKfJwqvQf99Ampj7CChIKi+sha2ystDxdDJIR4SEAcSI5hngDxYYoL41yQak94e9P2sWTwY68d57fDqaMQyIgW8ozTfNFs+XAyIITehh//HmSLphDYbUYQATAywxgclcyzKwyEiwJzWbdUPIzwJrcglAP0BsjOfaavZJlSONwx4BewDAztyMJkBxnr3zddbTqdO4tsqcPAtmTiAM9hBBUs1aYQhjX9JbNjJgVESCMQ8srL5beBqMeMTCDCawv8D7jnWHtBUW9XYTPNIMCF9aNS3ejLMSJLXTqOJ+5/0nRT6cJgbsABlKvNy0GFjlWcYTrkpj/fynX+v7x4/6/ulFWVYH37cVv99WSZHremz08O6NbR2Q12OZgL8b7CDYnDTx7F98Ln5n7FZ7ZJZYZGxhpayWlMLUpMlMkKsODG9Ws3oAzJFP4jHM/hcsQmg6Z3u/wtocsXsg9G4Y1OIX1w3aZJU2m8qSVJA6wDWHfvB5kOnbNzSw1AG6YCT9lkEMCwgmVZapufZm2eb2/4UNdTWQQABPSFMe9YT3IyCBGUKVpdxJSir2zTvPDiw3mTfMLuExi+S41KYk65r/QtgI4DDAfxwYzEukD09Hh6Ew+MG3jmEJjGvk4Oy5s+WWsAxvidkw0PHzAwDkuZ5TtawBS7/xLWXoZJTPg6aQ4I5n7KSJwC5bVgRrAPZjh8H5dxkEwg5lKGWTwrCHBws+/zs/zO7A9U5XmFyZPUYZjAXiYdjj+REks5bcs2gdSjMGX2w8XvEmNEE7+GHbtzPwHQ1m8BfetjwvHp3xmv4e3FdA3uBTatub8EdmbwM+2nfVoHoIvTFzlAGKz0+CtlYVVWImsSXTrHMHe8UqizA85NrC+ucZHAA1CVGMstv1ZB+yzsP30XuaPzPfl/cIIVoMF+xxiy8uCCr+7GbEh+cSsA7GMR6z4clKrYZhjwZkxjMRhQb2ADD/GDAeDjttN5FtLPxsL5mWLgBFQ8qYlDkcjDbfTO0KwK7a34F1yDm+2W4MxrTtxb9HIA+gzDiTnl04QBDlCp+Pc50X9RASkAvQG4scfn4E8Iu0NKM+fvjBXriXY2MWJ8zd7WGnBgCH54BwSVjr+GRSW6AsyIpgfdCefWZUJZ61hR6fPpqturt/cGhhczqrPZ9VbPBDrxTHkwYYdCtDssZDwMP9g9puMjCNT3c3XK3mAVj98MMPujYXPf2vJgAAIABJREFUlds6DNaGSX/zy7/R119/qW9+5xv983/6f3uP/PLL9/rVd9/q8HDnPfnl6dGmGQziYC+zX7ytD+r6q5r2pKzGc7U00ANQlmbce8zasYtpdUGRAWPfIF74B6/wCj/2AoA41E0TgwK8Wi+tlQJcU1LeORYTQPzA9zZ6Pg2wdFm/hSYPGXsVMSGXQcbedcG6qdrs1Pe9Tk/Peniz9/Pw9HRxaBnhkAzV2GtYM5u8VHc6Ky5QZlQOPDP5nHA49gbWGKAfzwZBhtjJ9JODtRy+NawO/yMErcjY9xeDomleec+N8khlCjg36XqZ1J96RXxOPPnx8Cesjd3A5w7vuWp34BlFGcU1hZUNcYDB0qrztfWwi4EWe5hBbzzF+YfNbpyUgryyPzCUSRmsDA6URdrEgMjrlT/j3kwM/TMPZtgbsWDAIxYVyYJvJ0SJuNX+7o2DGDlPYIRSm5nZiqrJ7FMsAgB0w1AXgN4jJz7Ggmc8MnqCV2eri7Jso8tw0ZK0HnivSxaUWni12/Aaf1MGJNhurVajsA0SXMZQJq02irGRwb8ePxsPoUx9t1Kkh91fogDKvcckGft9GNwNPZ7bsNoLvcAiLTZWTVR5qqHpFaNmWlo93G+txrme2d+p42cVdaFmwveZegnblkU/fHi0csu2uyiZsky7u9Ie4oTlTlOrqMzUXzsPl9kzscDi854vL67v3r//RlMrbeu9fvPxe7396gv9i7/8C72536pmsDvjwV/p1BKAhUctlcLqWr6HMR8nevnwSWUNCz5YpFDLOaSLYMy8tA3Qf/yf/jev+Mxrp/96BX6EV+B14f4Ib9rrR369Ap+vwB//8d9eSfT+9HxSi59fHGlf7sz8gqUE+2+AFbHMqvY7pRSOj2fNWam+6ZxU2TCdJZ01yfXm/l6XtglQ4Jro2g8OI6HxAmCEKUDzM0yDQUKKlgkm6pJavkgRQZFpBh7G8BGNEoAcnzh3UbESilRl2h+2+v7DJ0/ElxWmRC/nUcBYZWJOCngZmi/Szgk1GWIYbwA9q9IZx0nTwDQhNQMJvsk8AUBOfRdST51SOrv5Rv42rLDUQiiKmaCW6OMlmWmHb+KwqHdgUfgzQE0LvG7EGwBV7ABouQs3rInmPDCdMphSNOIwkWia+8BqIWEZcNrAJUWvbQxCcAdNPhKvkKwV7iylGM0jBbiBahprABGzvSiwKWALF2ZlBYMYX0qkUKMDgMotLFSa80gNrBd8+AZ80ILcHmz33FK8UvgnZsFmVZDvA8zReDmJOeTfqKgpRmEuU+zCwkwcJJFnhPMkKsvcbFVABmpnnjcKbhqaHtYH5rgG3WNVcaGKZg3PLIJNCIKKYRdSwM56bJ/NkMBPC9YxBWeVbyzdInyLAv5yDn6M09ya9QWbEkhRJDQPs/ZlrDvkYEhRYc2tqYqoUN+fzUS29+a0qkBSmIfGA4Cg7QclOcU9zUuQ2gI+0JDCUjFoxOfZwqiCvdkFaTJ2GCS2Mxmw3nRSnZSaR9i8sHhiNePVawFgDcozTR/A79wPagkzWpBCwkjOtclyA8nt2Fq+lkaFZgCCIrA3pn5UC9uEEA9YKBOsxEzTQqI29wfJ40b39xs9PX9r9tS8ZHp5Gi2fhJUMsQSmOffXinJ+8yYLhvWBFBj/MKSqrH0eCIYSsPu4X/jPsrLwnMVTFfZu08OwwpsUW4pF9WGny6nT6diamUQwBd8dZuX27Z2tLABWS1jl02pG2v6wMxjSD1zrTkkOAzNzuvSlGfVyuRisgW0PwHw5XtWPMJ473b9/o3N7MSAG4IvNwfl6tjcan5l7dXfY6MPzUe35apB4u6vNFCOZHugIgAKGL38tgEeLVGDBgUdvzHomTX1V1w62mNhu9wYmnGyM7yj7WD/odLkGl1CH3CTKqsz+kQboHa5y8/I1wyb2d0rGW9gHN8WAJKAXbBkS46VhwGs4sC7xRqaJ3G93IUm57XU6nx1EQ6AYwW9OHwZYT0LauMFIBgpmWQfzE55nbAq2de39aGWP7vE47s3+5b7wvi+kj9+AbjOY8K8cG8ULslpCllqnkfNcpLbFwNYi+O4m3Is5Uk/icRLAPtZ3zvACdjWDJQBK9hyGSdh1EHYFE6jrbaFiENQKBYK4sM+IQqAbAJotV/CfDgxWDxYdKshwKTAIAVYX3puBm/0Q0dazv4brASgDKOJ/57oAzlpuHCwubDFjXOAWu+WBHDgSoCtACPtFoGVi68F78Hluls7BM9v7vbXTtoqABc/ZFixwgv0Ans4Az/YRhC1lNUZ4XsLpCPjBLs344WZ/Y4YblqEzDrEOdzSA7KHPpASWNN/RTFm7vQQGajgePSxgCAlID8kSQjOtvueRBAzCqoIJDZiSpD4fYQkCVDlnLEqdeI8nKefLw36rIsPrN7CNEwLcpsAoHUnShlE4se/ylbBOWXTAL5wrMMdmNJKWvdsz9GLfDXsHz3BR46Xca1vtreDw2gO08nkePNZt22ArmimAxOxzU+zwwtP1ZBk+lgakqwNSnTs8XVsVaay6Ls1aN4jG4NQhQjzTq4FeAN6X5xf95ttf6d2799puD3p4eKOuuej49EnJJtEdoVME5vQAZaUtaRhZfPHllxoGBp19YKyOve/HfrvXp0+fzIhl7d6/fWNPegZA79+/1W630Q/f/WB/UEBMrkVV1X52Pr18tN/x/nBnwKi9dtpXpY7nF7O/eZbwo+d65ok8XO2aTv3VlH0tRWCiNhdUKICEo+pd6QFeXWb2Q8eLc+gINry6ztvtDvb65Fw3IL0GCwAUAeuMf3IIcUKcgcUTQHqVrgZW2XFezp1SGJaHg16OT5b115vSA5wfPh5d9xy2tf21ee6cibpGurD377EayINfcOToKnvC2i8fz+M0UX0oRTnBc8SgDDCVuo73Zl+A7c+fs75g6sPW5c9S/gzLFOo2DkjCRwmh3G31jOWC9woUItSwiXK8ihNCoTIPQLjWDKLY/x2kxPBjBriEZFDYzxTLGe9hMOkDcdXDLv6aktV1Lvulq8DsxgqGgUrtQdAXYZmoqaLJNTAKIQgH/FkF8QGbh26x7QxnIkOBK0GV46Ddbqf7/UF5ROBUOF8GhrowR10jY8Ow8YA/Y8iwYNtS6bI2iiMmsYvaObKvLXVfwQCD/qGuPIxll0TlFBFYOw62pcAmjO/O/UFZx/OSFYnutqX66apqe68fXp7MHEc9xV6Ob7CvNRYpDECH2UxWaj/2JIadbdur3hzMrC88aIp1ObfhsxeRw68mpWrHyYN8BhhtC+AfSAm2ppom7Xe1tpsHe6h7yJWlas/BD7/alZbsHy8n9zNYAtzff6m5Y59fNSyRdvuD/vf/45/pi/fv9Ga30zwFmwSua1XWGnlPhlsl5xr1b+bgShjNXPXgXB75zzgDdtVGXdvqz/7RK7D62um/XoEf4xV4BVZ/jHft9TO/XoHbFfiT//CP1uvx5KnzdQ7yOkA6whNIlQY4ebm2iqtCh4da3fVF7eNJ1ebOMjn8flpYrpvCRez9ZhO8PpFjj4uejxezPwiwyjHfp3CHwcr03uxIJIOwc4KfkoN/kOObMQULi0ROQBUK2jSkT/fBuzOuUz0xdUdis0yasR/oQ0ovEt8tKcFMpgm1ojh3E9e5kXXzbIDBpnEGLR0aQONPoTmTpD05ZImihcboZsYX0sZdGALkBeZZqcXMg/1mp+Pxos5kJkDHkCBt9gCsDgohSz9pX/EDg8FAKEuuPazKIIg1ewzQhsYOufnntGcDGbAUkFQaJEVSHUBd2AX2VnWxjUzNWdWWB8EicgNvxSz+dEiRAM5zZRuAaL77oP5Kw1kr35DIWyqeYZcSNJJ48s/94Xdhe7xcrmqbPvi9VXkAdxf8umJ7wdGEA5bw/vyZ2WwE21DgL4CxmfIsgPmB5Ir3FkU+zBCCBiYzpwCzDYzANuPn+llv9hs3HQCfeb0NoRJOCI5sCUFwCaAWrBh8q2JVtn4oy0jbLWDhyTJNy5sT5KcUsoku7Wzrhm++PFguai85kl7XVLtyp2646Dpd7VEHwF8k1S01OoCql6b376GaBCQ2awmghOTnqLTMi9tGwAHyRlh3sJIB9CGadDSUgO3ZqG1cKlpqA76AYNUWafiqy/GkHgZx05st1fKZutbPJCJgWNM0GEWFN+WgluRxp9lyPRKlSGKb3jYaMd6JOcnxszK8/gjqwIcxLtxE4Z37+OnXgbU+5gLXROYKs/2WkW6AxR5xBkpZP5lZFMv8mTUYUtGN6yDpA1i9+ScHYHVRhQfu2ttvsV83AVQfjpa1Ds1qT0YaP8CX1mxPJLSl8ip1CE8VZW6KumXW7n5rr8SlNcdcq9knmeqi1oQkvmMgAAC7VZFk6s6DjufWXrj1/RbepEEBGjmeVYZCe3zRYDat0uFupw/PF43tUTUspQo2KT7OSIcD64lhBp6BZhLODFFg1AJQ4OgWGEkwqQjm2e32gbWKbBrWK554eKE2neX7+EeC+7CmSKAuCajabRUb4Fu13W9uA6RZC4OONbWUkKYvBgFzmF7wt00ygFk+E7LIXtMI02ZrKTKDBmS9pLRjicBmwV7eD0c3vQA5lsB7/wu2EyAfsHirqjC7OQCBMJ5hSqOAIPwEP00YOxdt641ByHZozFY9Xi9K10qlCo3LoGN/NIgC4I1FiQMUCRuZIsvIAfVpkOEEs9fAzOT+OPQP6SzDFCxm8PMk5Rtv2gpmX2Ahw+SxTyAMNCsDYLMx1AvXntcMUCP+oshnzd1VHAUrAFp2e+8h4+Z54HWsOw2MUz6Dpf9cF86cdAkhjVhcwCYmNMzqg2AZY4DcslvWR7CuYb/47OLKfm68lFMICa/Z0ImZtwxbsO+AYYicOdgOkCEeQhyRbvO9gmw/2DMY/ME6BBsHfoH76XkiDFPZu9JeoRngTWDkwkLP8WSFOQVTGIa6Vz/gDJ8dtrNPNjPjzSZmS8PnmmGBZfWrE+HZowGx+HnkzgzmGB4AyHB/bE1TRLo/AADig4hHbOrX4DoxjHPTwYCWoDW8fnPsNgB52VUwuSbYBvXGYr/Del9bSns+Nf4ODIv5syrGYzXYbbA2AOh9aq/YxwS7BZ4bJLjlitdnYqDnMlwtyece8yAxBDxeA0BIYjx1EV7WeCr3l5Pu7t472PLtuwfvB3gX8yWGqXXgJsDeT774QvPcqevPft/3777W0+NvjFqPPWPdSRHer7t9GAyeLmbKMzyGgchg6NOnJ10uJzPSv/zqffDpXGaf49Q01EEoPAAXGaxVZabrpdEPHx9tlbS/32t/OOh8PIeh+NAYeF57VCO9wfX3b7Yedl/OZ19jntM+DYMNFAwwHTmk85rP1On923sPpJcx1tRxOkyqClYIQ5rAAu+nVnmKJzRqHwKRuuANzpmzdqi/zYvnjPEAbZZD9nZ3dw4faxh8bQj4g9ka63TFjqU3aAkDMAfgAnyyHQEAK2FMWL4kamEYEpqFcuB0Uf25RiM4jXMYoBPQ0qbPNw9xq454blH/5MoZpCZYFODBjgVVuCfrTO0DAJvqd372M52uo3744YNiwOqJEKzVPudYcUEu8KARRY8HQliGhHPOIGrOYAHgbNKS46OcOFwRYJLV7roQEF+RBrxqqT3YzlARObtz9l7FHuJhMcc+ewQ2TNRIy2Iv/yUtrZLBQgaLEwaUtlehNsGKAdZolJoNzbCU9/TApE6V1BAhApOcwWzcT6p8/VCl9ULexZBkxmMYawPUSajKUJQwmE+D2guLptpDvcV1X8t+G0dqzxcNF/Z+ZjWr/tV/5ff1/qs39uz9n//X/8VgOFYzax/8udm/YH7CWo1RSWGDwjAwmdxXcAZ//fXP9fHjJ6stALSnsVOSLRpRzOSF+pbxE7sqNjmdwfIyzT30gzhR7Wrb+gDK4lUcxYuSeqszCkDL9SN987d+qn/xV7/U/u7OQ+u0hKBCEG6H/5bu6p3+z//r/9Hh4UEHLBXYd+F7oJbIc7388OR1Phf4kGS6K7cGVgF8PdBjmH0bk9GPJSOKgkR/+p/9+Ss+89rpv16BH+EVeF24P8Kb9vqRX6/Abxmr/97fWZkYzwPgWatmXpRsKdiJs8l1Pc36+HKVylRvHkp999e/tpwGby6CGxwkgYdjkWmbpdpva1dslCJ4gXXXxRNroMHhRBDQ7Eato0c1/wvjJhAh/LooqgPohzFAbmn66OYG20XM8QFTEI0RPHEdO53noyW2TMajKdHlMrp43u832uWFLn1r1oOZSEgVYaVC2nJiPABWpIWEUQpJA560x4FRBBMFZogDBIA8TTmlcA4/47m1KUezdrPM/EQufIHJaXYezT6p3jSFFMkhSIQIZBhQt27XnojIKSsgGQda2CDVzAEaKkAeik/CjyjmCBZxpAvFO9I4GLXUXDAzCkK5aI4peNMAYJvsyVaNzDKo9NOicKFN0b972GnEj6yIHOpww2vdmBsYoRkEnB1ojPmOkZmPpJXCcKLpgHEKK4v32202lkunxWrQ73LsVFcbgzWX88WfBSYgzAkCIJy5TQDZtGqk8b75nNobkcCalGCl4AFaVrG2VawqiRwOlln2JA0tEkyHxLshavB6mwYDKZe20/b+je7qSt3p2VIzGkVA+CqvHLBBt9YNqz6dGoPTP/36QRXANCAVABi2CXhe5pHOw9WfkXuZCisFgODePrSAFFUF8EHzReMUnnE8VxMYsgAJ2EMgV59blci58UaEneFsrNXhLwQoALwAcNriAVktWHy0mhlkP7ARz9pbKA8epnh79qvqYuffTRLk66HkDj6MSOI3ura9rsjq+0lJRZM1q2sGFQYIeTaRm+Wqa9hH+Oi2lvienggWy73u8JiF/YU0kGEHLrQATbZi47nkRabWLCQTLAGQAVwZANB4A/4bl8OPOHyveejM3J3W0owd5K8xaeQwT5fIwJ1Biw6WY6SqzFXWmZm/QD3Pz8RWjGZHw6bXQDBb6hATbIUBX8ZxUd9OurxcdX/3Rhukwg3s0F77OyxFZp36xgAIQw5BaJa0e9jYr9UgcBnr2o+BnYQ1Bx6yKWF6QYJZZqXZkgArYZdIg0QSQCpNA3N0ZF/rDcqyLsAQx77TXb0NXstrbEkp16HcAqRWYS+x/jp1Y8q6gQXzeT3BAEWuSFN1OV91fDkbwOdZgr1OINXT81mHw4MbPBiFDCBgYHL/aEJh4TFM4fklPCw0o3hAc69Jiw4DEIJgzE5G1glIVWUqf9sc20jTfnMkvxOoFoAwAt4CYHtpWvvL4VU3tiGgrx8as4DYhrN4VkHTjwyW2RMvwfDLxGcOD74nIEsYkgHU8X/N8qLpdSp9ACM9RMrwf0b2GmmA+d/g57qojxcDWzSoBlzt7Reet/D7fMcQNGUUwRTEECdlKwA8pTkTgkWq/wFaxbeTe+rAQQMKwe819XQBUDP4Nptp5OAnBm5hcGXLAp8XIbgmpGrjosoqBt8BoA2ydXuEm3k/m+nJIAmbGb4bQyN/dwAifFKRs+PLXKRu2m2lwLPkswjrkUmTD+bIXogWiQwwcJG8Br9zvwesNl7zlngO2HslsA8ZA7YJPM/UBAz6sE0B/JkWy3ZLniEk4DDme56RUAcAKsEu5iwvilkPD7XXPqAn2LfDa2CXTuFZYWhFOA/7YoIPrD1/C1uTGAxGMQJLNou03W+VV6UZXnaoudkwVCtcr+AHaXmvEeZgT8RwCDaibS9gK16vqgnYiVEO9B6EYjeBLJqX/QjQWdcOdxuuraKCAVfuAJ2/+ou/1HNz1e//wS/MeutaFDhB2ouXMxvu3W5rP1Ksj5BYE771dHlUVVZK1lzdMGlME1uC4GfcnBlSVGZ2U6OQFP94/mSrpF110P5QWb2B7cx2g//3oihfdWwu+utf/Upfvn2ru6pQf2n09Njo248/6JuffeNEebxBsVz59sMHv/8m36oh9LDMtb2r9HL8qHFsDTp6vfmJTzX1DF8jxTkA7uJ9cLff2Ornw4dHVXmpXYEPJWzlyOfPPLchcArgkMF5WWrqe9c4QzzaOgUWM0N1/kapEpj6hfaHez0/P3pw4HC9GOuh2oF5EAUiUtDWWVvqRgYaWaYRJvcSmIssaZ4JmLOWUKPyYBhiynVgYFpdZEshBtMYVQRbHGyKYJnOcaE4mrXJYw/h2w6rFdQJnB69wyjzhCF3pW5igE9dtiidqCgY6gQQnz0OT1/KU6ujeF8HWA0aXSflSgZY++wngRXJEBWGOKM6K724Zl77WD/d2LWWoUPh7M1spDhfCRFjGIk/eJ5rxC7LtimT2hxLk9VsVFQ2ALy2+oB977BZrFvwQ8bKo9OCnIj93aqrW1Aqg/Q4cRgWA1bC9NANxVWilQJtmPWu3mkaG9PebYuCkoWfT/B3bVVkpVn71LwttTneu6i0CLhrGyld9C/9y79nZuh3v3yyGmQt8bzn+qJDQykxqQb0xPuaAd2Ih/HFpA9kP1wzviO5DBl7ByGpMf7heO9izUX9HIIzfWZgBdORAYF9SmpZv8+03Z0HA835ZK/cJc308duPtsvKykj3b+7sD19vDwZeR9eOkUOmGLYxdLx2jZVkAMO2XIG8wEBhHNQ3rX3sh0QeRr3Z7r3PnK5Xs86xHAB8JzC2grDRoTCI9af/+X/3is+8tvqvV+BHeAVeF+6P8Ka9fuTXK/D5Cvzhv/NvrB//5jf6+quvfLg/HVt9+bP3OhxqXV5eNI2ZLnigpQCivdYez75ROxhcM+DHoh7mTFErnRbt7mrNMEhImu4a9VfYMqXZC7BLKOQppUYm15jSU9Im+EmdbSdgcJAGzu5CoblELmjWE1N6+1jBZtrp3PQao5OieTTgGmelvvv20YyNP/jF7+n505NOzcUBPxQyAKdIX+GF4uMIAOs8Kks6ka8HsJXpPDJOmu3j8RgCmW7hKG7xDGbSLPsH3ehXMSnldqdUB8vNBEv8mmzC6kRpGJ9u5NyIBz8xQwQOgVlVwOIEiKIOJnTBCduwiENQFSABgAZ/AWoZ2CXQAAsHvPIonCsk1bQ5MCYIooKZhkw6sH/xxoMJsWQ01oRLldrf7xwswO9VgJ43+RwMrmZBsjsJMVJ3lTbZximsypFqjUrGWSkFOhLTMrOUvcwrPbzZKk46tQOsVthts71IG3x5DUgjScM6gCITPzoSxAMwhzdXZWARtiqekZWbaxqW7R5wDqa0tJa1GXfn41Vltjf4Q2POteIzX8erLh3M41nvvnqvL+7uNMGgRhY6z2bnkRYNewPAf54i/fO/+Cu9+epeP/nywW3IOhH0AHMqhHBVdxt7CANgAVxna6pNHdKzPz6eDFLdHSqzZQDG0jwwASmWAda4DqTE0pTSWME6Iym473qdbEURacPAwTaqsUpYZ4INCWdiVIc0NMY/NXgLZsniZgIGFvJJZJxZCksLGwGYifgdmhgR0uRX6eV0kuJSV34xiwxSj+1gFiQMHpjfeVRYzgmwT6NWpoWmZlbX9Xq6Xi0dTHIaJ4YcrEeS1LF9C/6iNPJ4GcIiMzsJuZ99bgm0CuyaqAd8yjWwtxBkhOwRWSQ+wwBx66AztGLuPdYAOYBipObcmBFTVqmKKla5KXVtRj0+nbQ51H59kuhxxa1S7k+lsgxhZQBwXYvcVNqVd250Xo4noG998f6gM8+LWTqwvQY1n656++ZeUzrq5YzlyYbMZz+neLCugNnIVaPFbNsiLtxE9wuAdGOWMOBMXZT+ecLWYAvz+v00KHUoRaIUH+gF8IlQMhi2W6Vxru7cuYFnn4JZ7cC1BTsTwL7cz+LUTqozgJnMcl22FrzfYGHRlOH5mxJwvqz6+OmqqtybYQRzHbBgQfLZtWb0BvYgli2jjm2r52tjKWORVoL/7ng+9g9CQhwWRdhHpt0G6SzPeBUk+Uj6ewILYSaODkMaRmTJNNSJXk4XLXGrazuS8+FBAOcLe0V77c1qw2KDfRGQniYT0DBI2uFl8VQF2T0symC9gpco702AFUMt9jwnAPp5tH1Lljr0Ax8LJLPndVQBsh9C3j3gYaAVBmGmXQaGJCA6z61tV4HLA8vL4IsZwfyX8PNAL7Dh2MsdMAhY6gA5w6jBs9RS2hD2x4AMEDuzD2ywDmDWSCCNh2oALoEwF8JeAvob/E1vBznWDmYG2qeV+wIIH4BQn7EwcrHXwS6izOwZWNwCD2eeOULIPPPDS3C+yeexjph9P/Hr5lwlHMb3BfZ1SxhlokvfO+BnHuOg4sCCgGEL6hM+5C2YEbCFOUDKWrkCmGEJAJt59f0DY4VAf7dNtN8xqEs8eOFswXaFIE3sGgAfWLNLliklvA5ZNqoXFVqwZjAQE3zVHYCH/B8m2ArgAKAGkM5ILPU+DtYNcIGFgsOiGPassb8vABwp5LAct9ud9zfC5gDcAU7Y3ThPfnh+VnXYea+cx14Faodm1fWp0ccPH/T2d77U1998pfZyMmuxrPYO6Wnba/CkztkbGNIxNMyVVLme25OqotKu3KtpB1172LOxvv7yC52eX7TF/3qOdeL82xaaktH+lgNBOnmsYWh1vjTK89oyaQDxv/7u11bEPBz2ZhNyDz9+fNbT6aovv/5C+22lMiGxPtGvvv1W6aZWud3qux9+CPef0FEgw/EcksgiriXnD/7W2DMw7By939bF3mtiv9/7QSWYqyA1flx1vBCCyJnD2sN6BgYnvqe5favnZrQdDs8/gB7qmEO1193dXpf2qu0G9h97BiF83AtsCNjkAnjJ/Z949tdVG3zTWRewiVkhy+TnFo9+gFTqMgZAeNbaXx+FUzwavMO+BzAPVQn324OCdTKbfYkzdfbRxcKJoQSbFH7PPPLskRg+cb6y7hLN7OOsCfHzwSqBv20ltWAPw//HEqb3YIdh4RRfNWLLgZ3EXJhJ3M9X5SXKEM66oGKx27WBVXYJLA2oU3PxkfhrHgl5haldOthqjQblhC9ltUEUKDzcAAAgAElEQVTaghDOddSYBp9+QGrvvVYDsOdSe6NymhzmtiaF1RcOk+tnf47rNOmv//L/1X6z9RC6O15cX611bhuBzX6j/cNO95tau6zU6fTs+pUFmEVzCDVsYZMuBoztwbv2rtPnJdU6UOOM3gMAvzfYhSjV2KBEaBXXWCHgi5y7ZoqG2Wca9gm2O0JBwuAESy+XPrwP17Fyffzh29/o3RcPBjU90LqZSHOWMNTifJ4H1jchY9LTp0cPDX7y9U9UVhsPBOwLnKQ6oQayPcQtDA/FBSFeWBvEi+1/4jGAyh9PR3tmoxhjH+d84WephQgPg/lKbYY5xMB5EGE3UuiHp0efHzsCXBMGfVgila57OnX6B//wf3jFZ15b/dcr8CO8Aq8L90d4014/8usV+HwF/v0//LdWmCvNPOrD8ai3O4qERMfrkwFDWExI4cax1/FyVZHt1F26INGD1UQxUZBMjcngoP2uUror1MH2PJ9dmJI221wvDk9h4stfAEWwOs00MTsgBGEYzArmbsHjDU81WH4xCbCpijxIO/uW3njVoN4y/LjOdSap/tLpHWFCUaRzM3ii7JCaYGZnhInQKoqezhInqjaSjAMoh6/abIkmk2TANiSts1lMTq91CMktsRkWCKQIpttRYM4hyWOaDxKQuT1ZDLLA/BLMVDgD9v7EB+H/B0dhC2R4t0YlYlNNpGKZvcRrrFoJnUkKBz/BhCVplxez7JJCmIsF+Ln2Ohy2qrPSbBXCD5wO7/TqAB5ThBEkwHfcVLV2h63mNYQWZQOSc6TYMLnwwkIeNdur63RBCpYqJ9iBlGSqUxgLfWCnwDBqNRgMPGwB0WCFwQSNLC+mCYO5RMFo0BhWGswt+3XCLC5CqnQs/fTr9/ZM+/jy4hCS6/NLCOwqAd4Xy0rxF8X7CruAl2eCcJCh3rjEEJSjWd+/fNJ1XrTdlHpTbzVcrno43DugiECsfFOa+YqcFkDxGZbfvtTDATYQzLDgQwtoeTqf9Pare99zfhZWNc9ZZrZ1pE9PHzUPF33x/t6AatMED1hYF8iea0BpfvkWlkMRzlABpgaSs44GRpMKM6YAgwIbKi/KYKfRXXV6OavCF8yy3FFpCmsy9trK0tLXNzCSw+OOlyTgtSWAgCsZzyfgbKG2x+N4CGnj+CNmsXp1bo753vs3B/VjayAI9vLYjg4rOxFyh28noGqeqs6JOCJQBBAepkdhNiZgC0wbnk1MMGhmAV5oDmyTMAAcl1pjnhFStZFNwhwDEJHDGy72DCVZNwRWsBdMpwBIIwHe3BVKysThEU0zqd5tgq8m136W9lVhcATmGvplmKZ4O/L7m2pnAAprAJhedwxMokgXQqPGSU3bOjn4Jz95r5fri69Zgbae9cyagsnMMgZYZWjEdxpXAx4hIGR04rG/F8EvgOQwcga8kmFYhrAxQKqyzAyMAaoEmTzNP8MrQ5kGVu0ZCuiaIn93tJIZVACrCWsjTy2nBFAyBuf2kiTxSFUNsBzp+bl12Arp2TPfAw/sa2PPxMNmb5Cp8GeZ1SNDxs/w5Um7YmtghfVlv2cARPY/0Zwj44TxWtq/EaZg2Ldhjc/2brVXbLKqLkPo2rUdzJI/48uIFBu5OEOS8+C06ooBEd6X8MPMJAxSb+5t0MeGhp9vClAEOAObCnYZAyWAMZNDabA5RxZY/GENsDeztuvNRhNeowTM9MHXERYqxGODgb6KkYc3vk+IKzzQCAxSS/8BcrneHpYFIBcVAQy0HCaUwU6Ah+Abzr7HGcMHT7ELiGGuB6kt5wj7PX+YY2dgyfFihpRh5ODy4sBErhfrMli7cFSEUDMzx2H/27gUlmrwiAZ4dDATA7Acqxb8TvHJJTAMyXVgT8E9dAgY77EwMApr088WQCa+iDCTASuGzsAx3s6cE9gGAhXwXoS+8TULhi6w6wA8GOx4L1rscd2zbhgUAe4T+MhwM4u136TaoXjgTI4Iz8x8HWw9VOCJynAXGS1hVLnl97AAJ6tD8OrkTAn0Y3y9Oe+w6cEjPM8L+zkafDWAgcKDQCZ2MJ4hPLKD0QFsfICukVQgFAjTbPZn3zQeAvAcI+luL2ed2ou2dwdleaZjdwzDzilTf1ntL7t9qFVXqdrLJew/BCkBhAHWrZH2+MOuDH2uHohVh62fIwJCSbwH9PvZN9/o3TuChQY9PT0ZsERNgawf38+PLx/97AOMvn3YG1QexsW2N7/z82/0+OFFL4RjbUvVm1xjc3JddDpddW0GbQBVCwZRnP/UfLAyCbSaQjBj0/lcAFhXxsDkogwlhhdKrPMLz0OsqsQuZa8s2zlQa7/bO+SJZ4+1TCgRkn/UHwQ+8Uyz0iPCmwgpSjdqj4OKDOumQSN+txF1H8OjEplN8M60jQR/sSewnzLcAwRHXTM4TA2WakmYH2d2yPwM9wb7plvwD9ebGs+2GARnecCBvQTFXWBu2sVyZZDJOZn5bOhn6i32AuyQRmnGAifBA8j795Jz7uVmaTNkWDwoR3LPeg22HgBjvDpgWdhTGAR0waM7qrTEnQcC2FTY5sK2GIN9aqll+c4M5jzYZKBsjxNCVYNtDWuMXQE1A/ueVVPsfvjEm7lbuLaLe/zZ2bvC8IjzCvIA18XgZySrkmqG9gCHDUNK9nAGuzdbBPQZC/AfQaKM+QmpG3QeWhMJWLP3dwczwfGgZdDG83C/O1g15GoY8mvKgCS8X1JGodbAToAwp4jgKYZ3uCIsKtPU5xs/e+56LRn7F5RTbJr4roi/gh0CZxXnFNYL2IhgV8MmRbgc5fnH736jN2/vLW1ZGYrD6B77YCFmwDPU26wLQkTZQx4OBzOuCZJEjUCZwfnOmsG2Zoqxk6FWWFSgtcNarW0MlB42B52vnV7ai2sbhvfYAPH9OBNXBhlWOSz2dqUuBzbHM5w9jGyL48tJdzusBSjFO6XYR8WJBy1/9g/+61d85rXVf70CP8Ir8Lpwf4Q37fUjv16Bz1fgT/7o76xdtuh4Oerpwwd98/Xv2jvsw8ePqvalGRQUJyM+bpbQbTRemKzK/kF9h4S8NssLKcwvfv5Te+VdLCEetN9sXOgdj1c1ZxK9AzuTXiXkx1PImnLnJoVJObSVwb6beByG5GDm9xR0yAm3NfJvGF+T08HLvDYQ8/jpoxun7TbXOOENyEuQCtprnXqzd9K0Uon/3jpaNtWPeBQBtvLdkFmRDg9LkaAFwhnw0kO+TaOONIqCDvYRn8eGeC6KKCMBR2An9gAnFIMJ7AbroF1c4dVFgUZyqa0IbC8QgpqQeTOJVx+7WbSclfevC8til7G1/GhCjowM1+EkIVEdVh6MPlhkHYnHeaJ9vXFQFH6jsA0sbV3wfA3N/JIMltHSrCATznJZpluYahssDgCgj0OrywnWGwyI0sBUVeOniydmYMTyT1qUyqpKzdzZP3NXwnCC8RDZHxOwLMgGuc7YCYRGNgKgMsg+qqww7p9dvANsHu73BtlPlxeM/sxW7CzvTFWnle53uYMOeNHLddHzpTUwsRKaIIDuXN+fHnUeRm3ykApM8vLXX/3Evm7cO9gQPf90gcWIfDorUt3talWk20ZIQglTmHQ+HbW9r+1piTx9HQO7F/DyfL1qe0cy7aTuelWS1Qa0PXBgADE2ge1IkW/iGcADzwUgGwE7sDJudg0iQKwIVg6sAdgIPDPt1ZJHpyhnyORYe7RlhGVwhz6HuQQ5K9JKp8cD7KWEwgRvNee0LLGeny8GApwGPQBmpYrzVS/HszblTndvDmr7Vl2H/ygDBpKNE7UD4Qrh/gGUHHaV5qn/LbDKw2O/S9pRJPAxSeOT8tuzB7NihE22ZioBR+JFV16bZtQMMnx8V53bVo/HSbvN3o0DoLNTml9affXVl5rVqT7kZjQdXxotc6LtbqeXpxevMSSz+4rwnjDAWLNV3cR+MJllmBeVr3nXwbxZdE8jXJY6XhudLoR2wO6WdndbfXr6ZAbopih93/D9W4YJUpPZkVwT7hELerfZeS2QVs3PuPE2CzwzcxMPPiT3th+h4Z9G7Xa1pcMRoKRGNe3Fz2OZ1YEhHQNY7ANznvdDSp/NYEthI+VZBCyzhQjgZ7DlgAkGoJOlSE7xmWxV7/ba7Ipwr19eDKpwXYukMGsIABxmIbOkczeEfSMOgALPe0g7D+FKZR6ePxA+ArYWQuuwJBh5XgDxJ50JrQLc0KpNTRAbQVmdjuez9w7L1PPc9+FyDc02Mk2koMEeMITYIDVnKENzC9hnGA/vSPYRPKIJwgGh5HoAxgWM0r8PE5HrYl9TNgyzGlPvmexH+NzBDEVe+XQ5GeD5/9h7sx7L0j2967/mcU8RGTnVdI7VCLfVLdsXBptBNFdGCNvIF0YWoi9sCYkLLhgELUBukLgAbpBAfCUkJMQNLWj7tOucqlNZlZURGbGHNY/W73l3nu+QUhyrbfepysgda6/1rvd9/s/zexBRQIk4OdMNsuQGxenG+o+oopgrgoBjFOrevzpfE1YhpTIcwgBhFedUD/JGrEfnRHNgAxIUjueLqMm/SxJAHlfeP7BersVRKXoA7l3eA3rHuMi9BFhHvHGpBzl9Y73DNb/kuyHmS7AhieSSpMSJ55F7GLEHIQ3hEvE2nEJdO5Is/J4xaxJCRpo5ZypReDW7j3Lvtno3ch+ZJUGsdxNDld0m13fOL82zjQB6vsw2wnYcBsWWGULI6bvO9vVXd85Nxm8/IYDv9fv0vA+59nr3rFrzxsn9HZvMFQiCl6FoSOIq3GdSNQv8cxiK7nsjTq/SJTmHEZ7hy+K2ReQb9TMYCCLaUDY4e7HKDRkOOrEXPjLXjUJCXwmauq+VkkB8xLmnSHDDO8tsJEUh9KjD5vAeZJ1heIMwniUbDWY3RW5ffvFaa867D+/t8XS0hw8PejdR0HhIcq1FOM3vHx/sl3/p96xqaq05FGe9e//eNnluLw8HC/3V8iJX6Y8rURzt3W9+sHK7te0N6zoldZX2TX03CY8i5zz7PZ9h2cYNCtbVfvjtD8Ju4E5HkOJaUlRJOeFmf7D6VDmUTTdZW7X2+uVBws/juZEYjQiPGxeUT1O1No+tRdpwOSFQ4iCs5LEWUirfvrD3754sCVfbF4hMcI5CK8qN3ocVDngGzTA5hT5xKSM4vMJszKNF3Nd8HwwGOtZms/3trd53/GsMsbi/XJkcr2jeAas4opqZjbh/Qbjg9g+EawFrgBBOMquparMgtWXG3YtrfjRvcS5P+KYMUzvcip6nHgKVCLJXnD2LZqLebn/J/hRVT6Ws7NM0wandoGXN5CwV+9kDSUHkO7QVh7b40snvHMOsiwzqe89xUBn4ASEC5SS4gJzz3Pa8s4n7w0EYLcki69n3kj6igRLh8TqUmxr2zbPwPSCm+IxgDdgr9IioE45S3oXOPV8EDMZ7DcwCY3gRKEmGq3yg6FaueVd0xzCnHVoJ0I8PR/G+YSrD4N5ubx1SJ0ssSFy5Fkih+nI2nzRTyvfuOhrSaGNpggsZ5vwgARWMB/z4Fzd7axEt5VjPr5xzJ5xrPeX6yzV9sJoBHwPdkEEKLvTWkk0qdj3PPGxY1jAcr23f6b3AHg0xFKdpmOW29KOlcrLzOhjt0lVydOD0pcSM99IaF7JbVOeTffnqtXUd7u2TkjMI1U/V2V6yP4V9Xm4sALMFf5/OBd+zOMltaAd9l91E0SOYCYTyRWkp0jB5Wmgt+cf/2bOw+nzSf74Cn+MVeBZWP8dv7fkzP1+B6xX4h//g31vv68bqc2WbJLK7V6/tV9/+hZpnv/ryC/M85zCF6dgSrW5mK6CvMt2Pr1HIINK0mEPS25sbK5JYsbjd/mB/9mf/jzZQflha3eKuk+/TtZfCg5pcSczUD5ZfOZpEoNsrpxGQ/icWHQUXiCUIq7DIOPARJYzTrYTe48O9mIXRJrSaGCoipAQ5DtYufq/NEKLtPDmxSl0BiztY4QAKXdHGOLg/y6EYoU2A/4lJ9KzDFq2ouJ4UxQcyHwS23RWKEV6qziaaXOXcgleFqOkolxxAEdWkqOLhICJGtNZgN836uWJC4ZhB1Csj++YXrxQ3/+7X39nD/fl3rkdxSrVJdgdGHAyIJcTouR4cQroVhAMHCecqRKLGBTQhtEAt85n4x1aWmaLfIUxV3KuUG4ACQOzi32Nq3vV2/3S2Ik0tD3EixmIlqoAjzS3KEqEL2KQXaaAD77qEIGUlhAunG1OW4IpaVHJDyQFxp7aWIxD7SxGHtsP2woGFz5HArcSFFsgZhTgSIfBdPtrt4aDfY4Y1tw42e72YVWz6EYM4vLCRp1BLTsp2kOCaFogMkwrK+DzaDBPz7Cl4YsMeWh5lcuJmKS4J2uMvKkEpd1sb2k4igufhduCeoWRosjwJDXOIGJlEtn1i7K4tXE6RCDHH8VlxiuM+5k7oW9ruHX/xUxv5y3JvAw3BCL+45iQcEd9G0BUkw8IYEROxAqEFRzQuK+5VhHl3SIoDDrerFRmFXzjjcG2u1tQ4wBLruU+aRvgPhik//vTBNvneNrvMzjiVWtykOH1orXffY3z9rin22uS4lhwzj+guDhYOtXLZLK6sSi4dlT/h1HFNyZGHK41istl6o/Sl03OBA5KSsbptJMBwj/N7ypGDu28chbAggllsMxV+ie1Hu7MOVRe5UXDSUqqGk1eYOdy5aWZPx6NKQ0BTDL0nFy7Cw2GXW9d1djzhIInt/uFoX39zHRQJYbJYQQM013fFlePZOqxq2FbBnAqE+PyhngW+O8Quw9GC4EbZDp+Tkp2rC48nH0ML7kGKVnDN830STSXWrygsGJQJgQ03jy/X/jz31ohnSAkGcX4i5IvKV3CV8kNVriTOpllfNxIw+dl857cvCrFzz00j0zkRZ/XaexyeCaE6tuQZIYR1CZcsd5dci7gPAzkTGVrBgOSZ5LOg2vf1Sc8e4gcDqrbrnCDBcAMu5JVzWVWUZ3HIdcV/lKz1fauhh1uvGHqBN+Q5cfqm1jlFU12onnsCL5czKHIdmKZhLWJo5fioqiS6MvIQ1HnY5Wwn5ssJFQf96snljwOLQj9Kwrq2073qbHFuuIcYTpQTLEICEkADLbe+yymHj1QuVU/rPoMsxETeE5KWcTTBug5wmGrEoveNvOoKKVCINcvVGmsw4jAFKpLCLXwdzOkrFrYGN6zzoakES9fE9SzK3BszoOH5Z81hHeLzTHKeplmqdxQikCgG4n/jVmc15V7GWebcWfw74puDe0jcPaBILizhYXSuV54/b7FtkYpxTCyfUpq8IH2CSOxcxKQ6uh6ZHef/JPENVyeOvjjw7M0Xt1pzPd7d3WDbw0vtFS5dI8cqAgKXA60CxoXea+Jt087uEDuI5aAp5HKHK4szdaQNCUYyQz+Gk9zjOCRhMDNAQ8a+Yhe4Rp4TSleKy8SXdENBQVyuUXAizysO88Xx5lnHq459AnxN0Wpt8ikSotBtFRsRkU3u1jRWaQ63LKIvA0O4xBJJWC+5ZotZfkUQPP30YG3fWLErrela7R38OHSFR4snHMomT60EoxEG9uLlS+t65yhkf/H08EHPPkMXMCRocSAb2OsNDWsqTr7ekjy3jMgDhUF9Z9/9+M5W0kLwRBrupdjKTWHNUNl2fzB/8KxV4mSxp8ezvX5xq7UcpzrraVkirDteMVx30kLO2ehwFQwWcKBSmOQT0U9zO55r7RUKBj2IoTHDWBybvr1/uL8OdAdFxnFAkhDhaZKrn99tJS3Cz76Krio8ZOhVKrnAe4i9h3APUWA5WB9EZm+0hmHypbYiyfTf6SUqZnCodyjPZze1WlOCiUEPPGKKNSMN5jVYYljAMAeuMyWADEKI7M/ggxJbg1HoCURy4CHstVTgyg+wTuvSssa2eECYcExfK6pgN4eIwiI2a51kOMfQlIErO1b+LqW/VByFdI1BgcEqP5PhBCIsa8sqNukUIfguQmsgYPIfPj+Rd6yjJAeiNNGgQUBsMKke9w34Dt5vjq0qPj9rK+KteCaRpUUmdMfYdRJR3TrD8Ca2aemtU5EtDGjutVpr+NwtSuB0DF1IaoyLpflWQ9MUPipx/nGViPjq9k57NQRdhh1ghPj9QI/lGagVEEqm+5TfB2GYYZEHU3kYtC6Wm51wGhn7NNaoMNaQjtQYaRr2KDiIwZ3BRK66xoaBktfUSrj0I6k9ytfMMi+w5txqT8MerWpAM0VXg4hnY5i6It7uYi9f7JUCo6yMdZgkT8t7Mk3kiv3q7qXWP94rQsqss4X5Tu80/n726eyNOXuQKqMUDSgEOBAwCP/Jf/c/Peszzyf95yvwGV6B5wf3M/zSnj/y8xX4dAX+nb//b679k1k3+LZFDC0yuz/+aLcvXlqZ5ub5vaa9bNDff/iNff/jvb3ZvLIUp2WKA9NFPWm2r4jN7m+soH2a6PC02sPpgziOp3qSAJCycbbV2nmwOM0U+cFVgWAUENXzAzU6HycKdXqxNbM4ETIgZgOMWCJWI6yzxupmsbvXb2zoW/vwcG8vXt/JIdY2lViKiBsIjALC4xqLIjFWOczhKONnT/AQfecuUIxyoFjHEwNJO9Qrn5IpN64Z2rwRQHUIZv8YR2JQ5jkRpcWqutbBC3GVU64OvQgBiA4IbNeDL38Y9ipKQwjvCtWL+BDQ+hV33MZe3Sb2+u3OLtXR3v/0aOcj8W84dhy23e/jDnBsvihpMSsyJzUixnHY9XDcDAip14IHNnqR43kiQiIWFXliCe4C3C9Tp0NXwe/rr9rU7rLEfvjpvd1fKgfuDyGBhmJu4nZiV0mEGAcbDDMcwVmW2jCgCnAAn92hiTIFf1UrO9xNsnmOnEgBC4ePSIJDdm30xmW33+e2yTh+UMwyy5W8NhzOEeIwOOeOPbWldX20+txZ204ScPSdDjAuQwtwG9JyTPN0ivA02f39R9uXOxXYwIdtFTsbxfrFYfD25WujEHtT0L49yhW7f3FndQV/GJtpKoZtv7Y2+51tssLSMHfFDh6b/c6yuJCrD4emysbgE06TNswehz++b9yNLS2voaLIHAe+2N7KGUGRAoIOhySi1XqCYEBSaIVWQOyeezmnsISCtFgCDqIVm+5PEcZNuXPunZXyqsGGAWeoK4hBeDvsOXSudjw3conGmWcPH5/kRMX9CJKgqy4SDhHJEDtxihAbDK8FMwtct2myuqltGZFLEQIR4XGIwK8jnuoqeBCNEJRm3Es4RQai3Bz2cSIjwA7WUlrHz+Zgi4igu3iQAEgBGIc0YoWgGPhzkBA4xPHns5jnCOGS9YhrNikeXTWNjTa4gp4OV637WUkR2/2He4thk/aLnU+NffnVG6vbi9xYnCsRZTjEODc7whBDp9VaDjbXcic5omJfn0V3d4ijhoIV/gAHw1BlH4hluN+IHHOoIzaN8xAGKSKjeHy0Rs+9E88nnE8IRjS7E0nk/qFUDXGfkzTfJ/xPYtnw5FyUu6QxGzeVb3K64l6+OeSWBYlV3WDHS2WnqhHnloIj+G043tRSvfrWEn3uecZZQ6/JgQQeJJIWqqxrg/ZADmw2VqJGIPKNizVNZxdayJfJxnWUwxHxjYgzbh3E6HKH88pzLNapt2UddB8gwsjlg0DK9eJg7vL9Tjjk2ZZgcm3k0wEU5ikMRFzy1zIrvoOrOIkcG+gAyr+HPAFaBbGRf8GxWOWUjVLb7nd2f38vpiPxUkRJPjscQhxuBesaJTVcB0XL+Y44UJNr9TUIgUmpei0cT3zv+CSxk1GSwt0vdir/jktDBLiMEeiEx4GD6py+uL3F5nbkGsepFqvaMUUpb0SABmuiv8/FQcxPiWBT7IdTFX4v1wzHrCdXrsML4Kjk3gs17MEt6sroWN8Xq1scxxTwcYj39PwnMY3riQR5Cnt4pCnTgfu832ZXBARrdWRZxjsQbeoT+oBSQ4Qoz8YL1EvPar3PfCvDyF59eWv7Q2ErrtCGddW3vGQwi0jhmyfGIYt7otImBiy4SdO0VKEd7/tP4j/3M6Iw7/7Yz8QcRlwHs6u1MkotijNLNNRYra978ykkgjVpuCsnxctJt/Dvi5DJ90zcmj+L2M3nHDvnjB9ExpEruW9Z/ynDQWhn2OfWY81UYamWmZ3e/WxhQBO4p/9djllvtrIsJMjNPaxPh944/nS0S322r375tTW8+4glI6Xgnp88+/hwsYRne5fo3dsOriQzSlJbvV7N9ZRQcc8hQrKPipJAAwQK63CU8o7xuRakeq5JpcfHowSiV6/f6D3QNThoYcqHcsGzn/IjirEuTpDMcg2PGWKeT0fhCxoKB7nHeI8JyYRIzdO3yu26wZ03MGz1zM8Sq1sKUxn0MiiOJX7j0GbQd66rK3YkcO8S3NWRG/wh5vuUJOK8DGKrm87avrfNJrV1bLU+4H5N4xLDolz4eZFZqnuTND/M7EnMccRBnPkM0rhoFKdl4HbYWGQwtY/mIXwxkqcAzVLxwolke6icjE1gvjK8R1wPB4u9yKIptkV/DwMiUB+zpbghGVzODLvd0J1UyWyNeQwPQvYAuO55BhnQiCGj5xjGKi5tEirsA3ulVVwFK99nY5MFc+QKAOHjBDFvP1un2nKSBGC9BtzqkVIVOGvlYpeDHA4phoTYEvZmM/sakj6J3LBuXXXYIli0DFNT2P1815ScUgAFlgc37FVcZs8g4TfAae/bTOls09jsj1ovypW0QaCBDcgL9jNhltm377637W5rP/z43rrebFce7NWrzKIlsv0msSJlWFVaQNIoI4GV2PF0VGkjiQieZ9Y2BsBZAVKD5BprKgNCkm8u1QXn1z0g8JVd+oL/5PFOXH72ZIjxGq7hZGf9TMtrD+8sNE/HqJiEyFPlit3ALsSI4OAF2NtUVm5jO3cLWy6r6osl7N/MrG7ADMx29/KFcGS6N/g7Q9+GMbQyLfXzuqG2oqDkF76xZ8vYWQTehn6IZbX/9L/6H5/1mb0RMM0AACAASURBVOej/vMV+AyvwPOD+xl+ac8f+fkKfLoCf/ff/7fW02Nr0VLYl198YZfxoyKC/gyryJfQdBk6RQDDaLEPj5XdxrlxBGiITa2Uj/iKRvf1UYyirACm7tmP7x8V3/7EfNOhlQ1J6NlhT6HBYqeni00TZRi++bgFmdoGcMmY6o6K18QA+sV4SsQBo3wjTWB6uRhrsd06sD3RoIIW3cma85M4r2fYmWqZhv3ma1Ku/6gYRC0HmuzjbeCw3XSDNa3jWQXLbLPsZDDiAneAYKKOYMphH2EMhiSctySyiFbg7mRTd5KDUntrNdOzEXUsMYRWjoU6ZCK7wCrkIIhApU+A0OScrHAtD9vcdvvQHSieJgkzFBTg+MMUIMYqG/iV34/rkkn8QVzmAEOECXHEwxUwU8g6WEwcNw7kTpn7VqIq7hmcBey7KaXxEM4iVzTCoZa25Q/3T4o8+zhigkRiFAIJHwQHI4xZOHG4kMgxi8UWEFkazRuJbGYSV2HzEvtGoGazj5vGsaMCF4NNOCxSReIJM3F4sbWbA9+QE4bDBZETV2QrR01Z7m0cfaMQmkNRe+ms6XqL/UFYhHpcbKxnK3elDpzEBz3EZTi856PtikIb5cemtXY1y5fYYhpa48D2m535Ia5pCjY8cdtovSZCxjG773AiOafL6M92iEoJhpM/WT93iiyX+UZqSO6xuUef8myJuA+IxLvmb5yP7aVR5BB8RIiwnm7M50AVgErAETla3/TiliKUI2LTSIwg/eHDvb169UI/22grlvtlMm/ClQFeIlNJwzw3Ni2d1RVCNpzSUQeXADZe5r4vCsYooLBwsF9//6Ocwg7H4fiaCD/x9f7AicxhLAaPEWUWJpm1/WD3D/eKiuJwS+HhyqVNDJ84Kcl15CTHckSXHyjiQiDEtUfphwpJEBk5ryAMOKQCzh04mAiMRbER+7lrahXTxXAL+8Wq00lFVFmJ4OWc5RI2iOPieJVYHQpNgtiLGJMRzV0me/r4ZNuslNOKqN3+cLDzsbVhHOXojlIisbPcMgt8Q/5H7jmKnXA9uiIqYvlqSlfhB1gSFwUMV6KDgSKwuMJZC8s4V9yPmUPrwZJ0IsE0dxKDYZUi4qzExkE1i29NAYcTFRCC1WyO4I0zETSgAzA7SsA4WLzCycQBG2oAg3CQRoWFWWBhHrqhwc8P+vzcUwyQKFVywoL7nXHrSw5cVqFGEK1w9GglC2H9wbLE6V262CR4mPNF4gaoj37tJFAhHiIYgY/h3sEt2K+TVUOtFmQYzfAnFelGBxAHwDkMEck4zONEwp3I9yshUe5U1nLujcWmwdNzzr0iExN8QZjGcqqhkXU2h/zzVI56ou9yS0m1dc5EfwntsN1qaAIPHGcVjq1uHa6CPc8aYqsvIUPOWiUSGGYhcBNzZ/AlH6QrPCKyL3mO/8b9XbhyKbZBYJH0ylBECwWiO857N8ATykDvLvAFTlDlOnBB+HNypzGEEZucX4fnnrfWaimFUhIBeM859zjDCDVU46rn/UEMnGvF341T2A+t7SY9XzhJswy3NpH5wAqK43A7jrMdYaczvOA9G4Ke4HenrMyxYInKI/g5cRVxwLF7EQUnXO64z+TYCywPzG7udnZze6P7Yl4ovfQti1jza4lKNM/giObeBvPCNJH7j/dRCuNXiHReBuAaXALAj2OJcSMDB0oleUYYkCagATYWRrnua5rYNfDDWXwtCMP9BbaAhIIELJAKcjozrJm13+AaD7RxB7HB1amH1tqm1n7BfS+If6mESYa9E0WSGAA7WNAUNPpyuXc1Q4VRaSEWw8enk1z23GdDdVGR4v5wYw8PH+3ly1d2uRwtzzINbUhDwB1Hvz8+HK1G2GWAx15h6myzT3VdGDriosZxxyCHgSJiTRrF4rfOPs+WGwpNw2RV52LuXHP4+20/WnVp7LDbS4D3Ahiye7ucLtY8ncWPZb9DkSL3DcO77979YK+//NICHNBDp/WJ7wtHN4xe9jLk9RnY4rhsxpNzVQshoFYim+UWrPT5Irjeaq3nuSa1w5p81nUM4pRRhFIbpAkY7MFl5wZFwAbPEXnwqym0Yz1lL8MwcrWVZITc4mYR9yk3LdwqITRAibAmcmvN2muQhgpw+zOzY10NVzlR9cc0DCWyDupK82WtP/y7DJA1fAqQ5ToNNPh7SFTx8Dl/t3Nfcx/iTheaAVAsk5Ug0bAD+ZNrCd4pIgmxekrh8EcZHiLwKZs04ghmHXQueQZSFi8Wg3IBAXIdgFuM4u3KG4fRDV3jBKxOYsHCkIdED3tfypRIsrj3As85QihM4w2pDtgL8EV5h8yhrRnnCcDvrNNgl3j2Qu3HpmZwJXs+yQQGU4nKRIcaZigD3MT4eL/97rd6x6a7jf2/f/5P7e7mzpLNasGQuxKyubEsBicFrx6H7GIZ+8fbvW1vXOkkw3SSBgEudN5R66QzCVxy7iGuOHuFCPZ76GnvynsEM4EH+7UbmB1ZMw7MdSzAeAJ/PN1oLeS7Zn0/NZUGFXxfJKba9mxlGVi9si9k8UHYHpRcKePCfvPue0v2hda3iDMT554sE1c8imYrs0ClbuZnSnZh5vjw8IPd3u6Eq1opFmVtZx1gPxCn9p//yf/wrM88H/Wfr8BneAWeH9zP8Et7/sjPV+DTFfjbf/uPVsSxfXpj2zS3NRq1CcKpAf+OApoWd0YQyMEYWyqHRDecHcS/H+zSjDZ1OIEG+/qrLy0sE1tzz/6v//P/tpv8hS3E6iVsEPkBG0q5ES2agw4W7PGqdrSIaTwb/XC0lg0WEeVjZb9485V1VSuHanl3K9bbm5c39nT8aB8vtQ0cHpLEUjYhE1vNwY71WQdLPh8cNBqXETwQaRUp5sAFg02TfjbaWGZgYY6KIRHFghEKzxSXIZt4CpMQOhAT2ORy0IoC3CGlZdtCB4ymOtvSL5rmc6DDmYhwxCFQbMLBbb5cPtWVnbAVYzPHpjHgcMfeFsafj1DBhrVWJDMKQA2wPeSacVBH+EQtYmMdWLTEOqyUJd9LzfbwyuXjMBGqKIrIOlzGOHaFUnM3y2Xpi7nnOHCYZDjY49DTgTj0rWtmq2r+3tWiPLY51rkSiJcFgyemXlFy//g2VK0EVjl9Ew4Si4RDHCS4NYlJqUtowi0of50EF29NxB1ENEYUpA8iiRFW9/by5c4WD+F9soWINd8X1y1cLUwSe7qvrKpx0kT6jroWhXgQbxcH6LmiOTnT9cERKwdtDCPNie5czFPf2+B5tgliy3EwclCNYlt9HJu9JWlqvSLfPD0Im6E9PVxUNsB3MthohZ9YGRVy1g4zHFeuE1G4yQqKVTgYZBRGwFrElkdkn5I0xznU5pw+YA8nIixDjCmIDr6KqXCcrpOvAoMiw8lCSVtlXTMoyo6TiGPZhHvFW1XqwrMcJYUcXUN7kqBeXZDwiay7YhwETn4fUAf8bBhd3dTZ//fnv7LD4U73+81hb9Wl0jPFn05zmL/wbEPbEzENQis2OzmVfvzpnUrsnCVv1iEDR+pI7jyIrIGphgvv2nhOGRuCsbu4VycMcwi4kbhoNJOYFB1UQUuRq+iGn0mBnhKbIc8K7NPRygwmHw3BztEtSVD8OJw1HPoye/zg3LdEl3Gb/3w6Shx48/KVK6fA/beu9vR4cQ29RIhxnfiU+7ViouEKZ8AipxTjmMCXmO+ee9Yl4ubXePYEf8/FoeWwxjkdhXI0i426DCrq8D1KoBxvV6402ozhGQ8UCSFHOQ7tsrrDOWsAa7EwGokrVGtbov+UleEi5B+hUDLk4tES3EP/fQ/nTpxC1rHEyiKx6vgothz33Ce3JZlYcXtJIiBI4SKMIBnz/eCgZfBGnDq2EEwIh8rV7Kfvf7AogVs32TA5gRqDMqID7xY/oHBtVvy2X3pxDxFCejF3pRbq5xB3RzRGWAL/In3xKlY6evNVSNS6gPiOgOoY16yVXE7Yh64OxLMgGm30EMWJvnL4d23ayBw8h4i5KUU9Kuqa5JiFz81aGBSJru/QtS7uy4fRbc79wpqMWOlQID6FekIRcE87MU7LDY5bvXJwoDsZhXWJz4HTifdZy/+uhm7cZLjSriU//CVK7TNUIWbumIoqaxJKhDWF/5VhhBPhM/ApCK6IBYjPiCzk97lnfYeJYQggF/z1/lpxQs1mlxMphUgFMbilZchV+RWlfiQ0cJ06VxX3P/cQAhSCC2tCAD6C94mYp9yb3M+zxHTuPVyeiKcMY/MisLJM7XBzY7vdTqozjjTQQ6QAeP6JP9PwzXfb8Fysq9ZqYuPB5DsdLIglniBsUsAXpc6VSvSdtAr38ABaIItss9mrPsmVoc02db2uIz93BQfUU7QUue+KwZJk1MDGK/qh0Dtn0XBC/xxRkUg0Q8XqomEBrjnc2dy78FBBUWRp5BIsmN9BDyQUcWUaIBSle1c0ctdfo8gSzEEexPbrb39tv/8Hv28/Pz7YYXdwyIxpss1uI1xAd25UNHmqLrbjv7scNUBCWL20vVV9rXcH4s4+zS3LN0okMMQhRs3AJQ0jPZsM1qpLZ0PbisNO03vP4DJKhAfAOXd4eWfHp7NVjxfLGXh57KU6K5LEpmEQO3lzONjc9A75QiBkIAYOOzKUCEzk+rC7E4Zj8XsnNjOI91M7frzI3Qomir2KyjM1PXDPTkxSYWm0t9B6gPt8YUgJPoB1a3RDSugROI9JJC0OCyG8QygQlAYxPC8lBX9hIj4uyQD+rjSEYs4rm5JT8DWL+PgB+8JhtoR9jIPvaAiryDlIAn8VkxuRNlgDdEuHt2KBi0aLcobODAZyoZkk9OE4hWkaRQ5rxTuDlBXuSQYsC++LVZF1VHBcrQiSuPA7xPuRxMJkUwirmXiZU3aFGQIRxEA+uyZHWONGhhzgKFhkXPldOzFgjywDi0SJJ8mviA/PQCrRmj71rXsHeIGSLkEWWxInDn/FnYsYH6QWbdlHUYg22zLQPMv3m1ia53KmCxWBE5eytIUSSE34VaTGwAqRs0wy9Ts8iYN9sk2aWpZkdj4OFhaxeSn7Q4eVgOH+8/2jLVMkh+pP9z/YPjL78hdv7MXhxsp0b1G6Fc4iiBj2TZYq+LBaNbaWJ1tXLgl/lmEmpVBxqvgMhZQMj7nPGCT5SWBFcdCwH9Ga3om6byTE8x+fpA9rTYzJgDUssIwC3gY3cmRxltrj8UnPBPcFzzIlmcsSCt1BmZk3uzV49bcqzkyKxJ7OH2yzySz2U4spyoPTWtdac0F3/Nd/8j8/6zPPR/3nK/AZXoHnB/cz/NKeP/LzFfh0Bf7o3/6jdZw6uy0Ogs/jxOsLxwRDNGkpSrlu8rZMV6fULPPtaXiy26JUZPXD05MOO0Nd281+Z2EGc2q0j/dHi73UjqfavDxznDl/tdvdxrIwtvZcWwdzLAqsU/7dOXvGeLE+6CR2ZhZZxua4I6I/WrQl7pcqmn1pKzuPs304nu3VzY2luAHWxR6bo/18/2BltpUAx4FVAhUOTDkJEEwB+vM/jj2HE4eiC1qyEaIQmxIiT2wP5XhyzdXa8MpW6aJyNPCmcWrZrrDAa23sRutqX4Uzk0dBlCsMwHGo/ldlp1B/nMNKIhgbSXlkQQLgAkMwdHFf7FSDYvw4KjiYw3SdnOsGfQgnLhFobbZxXrhWXviz80r8ygkoTNzZIHO4CDJPxgTYaqiOHGiSIiV5J/sgxT2UUeEajXUNZoOHOEoTg5uV2pxyj4y2wM0dfAnM5SZ3vNIOlsJs6D4dzfUI1yuiVHpt8J4sQewendCO05MSGa6dop7CAsBqXS0NU8vT1N58dacoMfFyNrdgJCgJapZKTsPLY2d9vVq5K1QUNdSTVedazmhIYKe2tiSDmRrqvuU+rBD25YhEtKPdmmDzaiWHrXUVY5VDH7gLXMo0uSLSUNbCd8Pn5O/hMISsuvC7cmhZY1e4gIXLEeSc+AYKI440GFBJAgIJlsxlNP4PkdfTiUhpZOAqaXinZAaEGQoXbMLz5SKHNAd53K0INu3QW1219vL2Rm5PHFUd5VrwNFNXGJMkhSVxZt3lSYLV8cyx0Le0cI5E3CyIIn4cyNW122zs4fJkDc5MXJ7DaLf7vZiDVT/ZiMstCcznO/JC22/BH8yWw6DzzNq2VjEYEVC5OHxfojBrSk4BAwdvYrzEN1VCFCmOug44rHCuyDYocZDnQ1iLmRZt4vOBCtRmXMIUwMyuAVls5IlxQmC7PLE4wQnGwZqzKJ/BufO45NPgxIIN970izr7Ed77V7Xaj75mDY11XVlc45dxQBdEPl2TH5zezlr9f5hzXpoxYjNOZuDUnJMqe1EfMgU/uS1+le7j3iSSrRT3I9N1Q4iXNjOcFZzffO8UVrIk4RodREWDWFjmBpkjMacQQuJfwT3FLZkksBjBCC1+GCqdwUtJIhUDHQXhewVPqus09zd+exBZKVXYZxXe9DsjETxFMYetSRMU9I1GTgjgxHnHK4koLFanmYM/QjAIgRJkffv0b57YMHe8Ply9XBGfdCXFy4LmnwRvhQ73XEn57AUK1WLvisZDr36toh4g6qwTuVOfMdW5OxG0EaFx4SiOIa025ijvgIr5E4Dj0Z7g2/Hs6zcoxhthLGQsOZN498cpbAFMzLjTEZwQYh/PYlDSnTxI9cKkqtksxkVAdXGbua+cOE7aFtQuxB/yALKEO9cA6jhDLgI3fHYefc7bS/s1acnUO4mJHXJbdFBnUOdh5nSC2iWmov9OJ1tyTEt8RTVVG5oY1iHbgAvgP7xp1hPOMDaNQG3z/cv3qMzjuQFvTXO/KAMOISCsfATFWirFVYEVw4eEa9325mRlAMBAgKs76KAckPM3Ft6rqrG4uLnHB4GryDPQjz8OrtzuJXYgucBFxJiY8D1e+LQ3jNMNHIHeqxvrAt0ZYlcUOWWYh1lAEeALaEeWbsJorrYmU3pSsT+Zbj8Cz9hLueGYQw1hk+6l3oreGr47nzJoUZ3AX3RADEQkdnj0EbGCEMP49mru553Pec5GpWGruHTudkkZYrz1r2DiIUc6wqUfoPjZ6Jve3eyvyrT08fRDXvSxy7UcoueLZY9iVxvAXB3s6PdnhxUGMZFx5Y9NbdTpqsH0+kRSabYGLzGfEGar4vRvwMNyYVtyEOMc7CceGIx4HnzYs/FlcegxH2PwwjAjscjrrvbfZlhoIEVOGU101Z8uKXK78aXAM1mFxvHMi8RQfgiNA8MGdzH06Dr2GMfxdp1Nlp2MrLNPt4dYmGKlgURKG16OcmPpzIIYQg+WkR6ButLay/0LIG7zBJs+V1CUWSwyLolzFaFXzKIETgZvNoJyjHmuwQ3dwv2EE5XdgdSkoRKVoEoMoSABvttgmSzTsmfVOIsnFMwo4g4GSjScVncUkczDgrr352OE/DWx45mbnSGTwwKA+KXwLYRCD1/BTDU8YqrmyPYGj9b3BCcfpzXsFnm87IaqCW2E9XM3TYJPhgBvUk6SAN0scP2cA06/WIziyNvD3MwgKwGis4swy3AVbgQudwb4+Nc579jEMXfEv6x5iyMTgIJD4moGKYgyxmDoU4E1nlJsJq4IIvFiCizzlPQYyIrAY1rlKC2MlwnzSKgElkr3Y73HpRFwGIBSTEb2PSz5BaHMFKouh1UBSX3gNeLz7Vzcq9SLlxHVbo8CaYdKekNQWC2fAszS1LhU2BrYOIHnMdofCyiCwG/jfWWjHobJ5YY/BnYCTGMf95rofQUyuxVFlzcdx21lju+2tEg04XR8/Plk/9pZngS0+yAeHrABDwCYANjqYpmUi/YVg69I8MPwRcQ/bvfA5YZjYzc1ORVq44jkOwNEf+IIizi6T5Wmu64IppV66qzGCAe1kf/qn/8ezPvN81H++Ap/hFXh+cD/DL+35Iz9fgU9X4N/41//murnZ2ibbWn+q5dhIbwu7HJ+siDJrp8mqcXDCx2RWzBQfrXYaT/aX3r61y/Fsj9VRG3k2NK9evLC0TDSB/fHHD7ZJN9bXTNUDmxH9cuLthS3jbNWp0SEFHmAjl1CgDbfllPwQB8dpE5u1s60dhUKJxQWOvNVu9jS0dvbhqbJ3jyf7/S++stT3rJ5H++n+Xg5BEP9wiXAkNvAwcwoK2FiyHcdlwr6e6CgsRtdIzmZOrDukTNK7bDJxB5EZw7V0LR3iVMnni0EEBLFt9oVFHFaIi0++HaujJu9yDS2jc4AxvScOSHx7vAoB8p85VwGbbvFKQQ9Q/hR5iuwu+gBIziAAOAgib+jkLEeASi5U906cP7A898UFrHucG/Al2SCaFUTiktXK21KuPg6HYthyuIw5NBI9De3cdiokkLOTOCEhKmLZKr6JXZw+pOBqVdyPDSVu1GKTSdjG5sShHosU7iHkEjZ+isyq7Xm2bVa4Uhdzzb00F3MoR4dCxKLwJs0z22RE61E6ECI8m3p3SEW4wdEC7FfCRwObqpe4tCJ61bTE65SChfGKXMBZG9kXL17YunZWda21xEphD+IwFDoBx6BjGmbErth5E+0OZ/3enDLkQBLnkAZiSpWcm3KhrEqsQ8QMInS+ChUc99SJ9yr3jnzHiUVs7Tq5e9t1Uty4rgeLfP4ZX4ErFcMVQSSz6WqJnjiDuVcR5Th0dDiP2ZDvtmKoIQbDHYVredXVbZNvpVPV1cVQvIlzUoCy2eVuSEAME4dMSlwU0TayaoCD2cvFGfu4qWKr+06OCWxrxNi9cbbDZqfYLiInHD2uHyxLWKv6DBHx08GaZtSBNeY5nXqJd443rCupSKeitSEOo2sLd0DceHKFN0TnfA48NA5zcOx07uSeRRwhAkmJFCVEu4KCO+fGVXwc95BYy5QNRWL/4tJBxMGpy5oAa1CuvJgIsnMDMvghWjiMCGi45EAU0KgWSIhoWS9wKnIfzaZDKk80cVDEETVBX9vdQwl1cIIR1Ijt4YTmsEocPrU4xU3tIqA69OPInYgjwt7lAOoEn99F27vJygTxPZbDjs8yr77awHFVVVUl1ijijAYd/qRnJiOq2xH/5ZlEaF6FPxErLsYZGlpbE2O+okYQTRmE9aPWAMQoHN24rImpijcXgblwfdJ7eM1ZIXfS6eOj4sUDz4asp2pdsiCNJdIP9SJhFTcx96E/4WgidcDwJJbgx7pG0/oIxgK+CoIgDn2GYbLjIgC6BnaWT6W0cbqigZCuEGtwkXRGtBSxGXGVNVSxfN8XyxFxgcgpbw4Jsfq8DMUQO0NXRKWGaMdBlXcx9hVVJe6JggoGReU53qp7kT8HLJb4K/c3h2y+e64FQg5/Gz/Hi2KtORyeWYcQbEB4JKz3K/fMcnVjEdHHMTkrdutKqlwBmjy8UqEdGpz/V4kLmLyI4L8Tex1zXEkOnwEPvMhRg70gxuXuEAQ4/Xnni+Xrw+NkWERhEJ/TxWe5lue2t1pO+9lSP1DxYJ4m11QFJX04vxD4fa3JTdVrX4EQzfOMATmgtGce7W/8q39gy9wpLcO7Du53ChZHQmlo9dy5e8MSG9rVKu4LRfZn24D0CNgfmPWgOcLE4tgkUsDoZAjBsAAcEPeJEhCKzzIYwCmKrx237/V/NGydrasaS/NYv68KgXBTI+3jzA7dIGMcBpXtCWVCO7v4lLw6fLHcx9ahQ1hbEQ4jCmZ4zlPP+lOnIcUcLFaWO6suJxuGVjgA7s3zpbaGEqjdRqILQ5Pj6dGSjJK1ybI0t3e/fSfh8c3rV+LL8yhu716KvQ0zmHu54/5G0JSQz+CN78CVy7EmIuCyt0I8hV2L+xcuOAMBXJ1911lVn+zLL97YYb/Ts4g73fMZLvGLkwDCcecJ2zD5DJAdvofvWc8IvEvuHQQ+kiwIvSQZRodSwAHJ4DxNC7Pct7o6qTCKuDNCHUIo64SGPTODr1r7iE+OfZ5zIvmxF4tNyTuXRFPTnSVk8dSy9rDGweFmD4OLmnUVBIDmOR3Pp28rXNEk1rs71LsEtA6fmz8DS5V2dhYbBtuuFA/xOOZ9BE7Fo0wJVIQbcmjIhbCqYctqO1yxeWhBLliy1n1hqUgaiB99HfiGiGqsP/w+pCNmMb0Z6CDm60cz8EHMRSBlcAOvFb4vQieDyh6CRiCXuPjsi28TQt866/0nMV2/U2dJWkosRuBlKCKWuD9IvGaSA/ajgx2tYif2ba7sCuEXRElGn8ES2P3jvdad282NzZF7P4exZ5vEF5uWATN7RPZ8COgD8fcEmfa6t9V+CefxrCEthVvJQgLJcZNB7HgReA7MBjCoPVtaNxjZ3B7s4fiowYCGsAy5V1IzRJQi8dOrh8qSPLHz5SRu856BUJHayJwlCOzu5qC1UA7cCNcBwzgk59HaU6uEDemtyaM0bivWOucOmNMYU1gnNZRnP9b1lvgCEtkaMYRgUDwoUYIwLmG7d2WXFKzRQcA7U0WrYW5FWtjYtwCztLZhROCf8XzyzykNq0lIXbETDBP/5L/5X5/1meej/vMV+AyvwPOD+xl+ac8f+fkKfLoC/+g/+HsrG8i6me3+/b29/fKltWNvw7mxHdFhm+3U1eL5ifczU2DCqRNHH+Uvo3VzIxdV6Kd2d/eCU60dH0722DbaeM/dpPgt7jF4njic2Ngej62cEHCzepqIr+nXFQGQggmECVwjLRtagPixldtM0+gXdzt7+nBv73/8YEWxsxcv9mreRPP5/oefXQGQNrKL5Ry2OCgSa0dB0eHTbVDlEIiI3J3lVEIJlPBKXEzGHid8Ig6xSY3Z4HKwlfuBOJenyFyUebbxc4lK1drYqapsmXEbInbKHuTEoaYTXJ6NJ3+PIzoRGXOlRByocaymakUerKHQYWDD7VyykFiZ7iOg0SCK20KOHib7oWdZhNAS2qW76M8yzdaGXBGj2eIitGyfSghcl9jCObACITdeLVoWS6JYxWK9HBOrdafKRtppVQDj2uiLLDEvXCyJfcH8+3aRA3O74/cfXQkDDDUd8sasKgAAIABJREFUShDMAhc/JiadhbbNEvvyzRu7NGdr6pPajH0vsQR9ZPUE4z/VlSW4k3FTNI2tEd+Bjv4297OdLpUO7jd3N7qvOBwd24tE4DzKbWqPckMgOtKWinhBJKzkXsHFyj1LnJR/4ic6JKrpWe7R1RKYgzgoJ7MUBu0mkiDK94BYymEEEZ77CKEMEQ/OJ46RCeYh9wouPYmwFHZhr+CAxYHC1zWEIYqwym3XrRQaOLYWSAhuDc+Prdhz6holYCOicmqgWR2UAc5NxCucKdW5tVcvX4ojh/ulvjRyaHKfojsRbSTK+lTVFscb58TyRsVBibsFuD5HkxMYkQths5k7o7gEkaOgnGE2a4hbwihbfZUtqewoKRSbxPULp47yIZ6DHkENZ2OWyvG8TpFcUPzzRiVFV1ESAYISIjlYKGya5Sxm3aB4DAN0z8GbUrE8FEf5eKo0AOHfy4jnrzTw9hIhYebi3HbwSp5VBhSt5bhOcYODq+BwPLhilDJHqHaHUq6Hyn24X9remrq129tbe7p8tG4m/o87kZI21ibP/ZyrKIfchYjAwRWhBdeeWI2EWKdFcWY4hSBR+BwIFTAdYaeyliBcFRFOK8cKFU5iIhp5BdGCRQANIDftrMNgEQf6/GcKL+RY8mxDgcU0iCkpfyr37EK7+aT/nlxpZLFt4F+mvkSUtluso4ALwRRxseslvKkYB9FByBJudwReJwCyDvU6DOc6fLI2iI3bNpbvdmJLEx/u2koHTOF/cc/C1dNNP1l/6RxW5epSH+tWsW4YxQi2fA91N9lFTjeEGNYXV16GGDetgYRmYpesp/xruDJpYGetxtyDQ1gaqViOqHiu7ErxdK2rvoRYxAFECaRO3IURzxKt1GLiMVRzMXsNARDp+ZlM5XgOVIyYau3iee0oY2Hd08BgUjt4IGHDOdBEweXgDRICkY7iGJVcuUERnwPRF3EIcY77hT+Gk4tUr9ACCDn6+a692gmriCoMya48b+43nOUMPIgOI9DyHJBiYNCHCDjxLpkc55eBnhAFxG9BTbBujhJuIhjavnOlgpbRO2k1Rcu5dxDV0sBsG/tao3Cx8mw45jDvLIoEKaUcJI7AYWQogVyASx8h52/8zT+0wAYJUTxbuGgjGKoT88ZQAkk/txaHqZ2Pnb5bBFdSCiywd7uXegY6BnAU3MFEnnr3nsQFLsxOqhg/LkTWbNiROAKRVSU8MeQl3o2TVyWajSsbc/QZCSE8k6zBfKYch14Ae7Sz8/moSDVcct7nCH7njgIlWLKI7mCGFonjuIlvdqndf/9BwwovC63c7q0+X4S0ubk56Nk4Hc9qSIfBeih3NjWdPX58UMEVQh565W++/97yMrM9Dreh0xAsKTcSFeGkM5x8uFRK3UREIBAReQT7VpxqhouI62GK+D9p6LGPt7b0/DuUk3HPLtb2lb26u7VcfFZ40SEzJse8vbKBPyGNWK8ZbDOkY3BJYgGlGxwTg7yhofE8kMCHk5dUOwU8vCPydGdDOOhNCBOVATwiaKTBj8AVvxOFidzj8OSdwyAGN7vALDhbxWuGmcvQfFKRIesUAmaqRAMJDbNReILV3TMajs92stGVCpJKgp1NISGDsd4NZOTgZE3RoMaRUXGHs89ifRjZE1AEh4qPgxgUC2sPz4/v2XaNxc6MM/6cr++G+8ulItwQQtxmXOTi6Yf6HoSUuDTif2rI4raG7r2jmD6iOVsB5+7Ve34CZeHbKD40iCrQEatzsmvdpoixs3aoLC1uzGe/gJDNvoT1PyCNQ5FSZvMaCokUU8hFUuRalOWG4nBr+b5Saxgqg4wJM61hsM09b7ICkDKi/rKIe89azH4FZzW/O3xt7hfWYxkjolAOWgbqPu8UjXAYebPws+DzvmbfEFzdtxR9eRpEJxpgLDYHkxOcOzdEAa1QPT3ai7tb4QtUwtqNGmIwcAcHVp8udrvf2WaTa/++323t5tWNBihFQBGqp74B3KcJwvYES5XnG8wYxmZSCtzBvk1dZbuUdygoL4cjO5EegvnLgCZONeBASM4wcOjZbMwLFtuUBws8kBqN5cXWfv740eICsRd2NlzpXII/6bAZVBAPdhzbf/nf/i/P+szzUf/5CnyGV+D5wf0Mv7Tnj/x8BT5dgT/+O//uevP21j7g8hxmS2/2itZ1j42lHMBTswubbzhnAZsjNiiL3ex21owcIHtLie6ppXq2NM3lSuqOJwuy1I5dI7dFX892uy9sX5SKtD4hPGrzOFuHo4q6JzYnHPpgutqottZ+GMTDgglIQRRuWBoH9hxIfvjB+stsh9tXlh9ybWrv3z/YR6I45lyAbE7zMFdUHUGCjbDYVsRImXrjDrDFmu4i54xa6tWo7NkIK/FaYCEeJJs53Fb8mRBBjiQRAlogwReHAAfvZmgUq1qXQE40tlJM8jnMns6VYkguZqc2D0XciclilyBamBGpx8V4vkicwDKLC0Qn+d+Juq6kZB7dIddF2iLF6Tgcn7vaGuLJEns8/U7IqzmRqsR3cP+ZpuRUjFVEzcibJMoSDxsQJ8LAhg7RbpAQomgohzQOSxzUg9Uu9aC28jyLLc+uUTGuH5HoJJIYjuOQw8+rN7d2e1vqgE90zo9mEGNyV9bUvE4cuGMJoERsEQVzBAccY75ZUuZW5MQ7AxuI/x8bRa4Qj7JiZ4PX2YrojO2sbxXlw4NDGQkCTo+bdFrt7c3BgmjSRpRoLmI6hV04v5Z5lKCFcEjWm9gcMcbNobAk4YJTzPTe3n7xUiJyo6Ihri3RSVdmVnXOYZgnvg24DLhWRKP5pBQqRIFt8lQutqHp3UE9cALHQvv8jMtptSjJLIQTGk02ItRwgKAIRqwv7rtUscbHy0WlVrtyq0NyuYlVksKm/lN5SU48fRqsBVOwhtZWF4n3EQIknOA4IQepwyhcUhQloo4//vijxRyM4JzOIAAGHZwQrYgNoqyAa9gEua2Bby0xdYRpxP32aHUPTxHnF27ORIfRaYGh5+LxuJgRKHCN4aTCoD4GiHA0u3gSdccB/AJC7WRxiSOUOOtsMUMLBGzEWPELV/FWJfIpeo4YAuh3tbnrbAvXWbFMmqgZHJicdVmU2UT5nUCcq/Xce+uqhmsilXcvbsVig1vcDIhtOOM40CLAeXKNia+p9nWcM4jsHKqdE1dVLTNt6xRUpXLLKQHgm3VNK5Fb3VwcTOPYChwy/EMkugm8gXNHcm/yfSIegykIPf4nkPuZAzjfWcgakMRWHc+uqRlxiDUgWm23oeQDAQNESWClF1sOj3ntJUqPPQdyxCtXmCR2nlz3HNjRY/mdHc4EcQIHL8JTHBJRzjSciVO3RsqNjXmdtb9rLUat82atwUGSaW08PZ0sUyv9KmctzFoO4AggPH4U1zS4IRHu4HXqiqAgiFjtnGaOl6Dr7sirLhK/wkP0E71reMfgWMYtiHgmpuq1XRsxhu8L9Ic4rSqdwoXuSrBUaIV4q7JCvkd3//B3IsqJJc27gHix4rIU3DhBgDI3vgNF5hEeWQflHHYCqF5Dwsw4EYRnQ9/ZtcCKtSyivEW2cydM8rsg1OKo5n2igZnKsZgGIpy6zylBfGEY4WuQIH6fehgZ8MDqmywKYeWSEuE5gxG5Wpxf27u5mIiyiPi4yxDpKcvjHkVAwpUv1rhvPUUzvKf8xNJotjwlXoxgFaooSdcC43/k/p6ug7cemi9e9CweKe8W3J9/9a//FUt1D3Gv8Qvy4glUfoh4p0vBV2yBStHkDI9p3SZ5AL6H92okZMgw91pnkcLBbBTxVZhauH8ZZvDV8f1HNo+OsYpgzX9w9PK9Ikz2LQ3fbpDKa3gYBuu6ESuvY3Zf/4dv4enxyTF2eUZWEiiTBXmi7/tU19b2rfYMSn8U4CRm4QJIrNCg7m8LueSHprUsisWZhVVLaST3725TmodoLBb7ah0ph7a373/4wV7cvbA3b17Zu++/ty9fvnJ89q6xoizkYv3zb7+1L778UvdByB6AQW8/2DS3zlE6DLbb7uyC27Sf7XZ7q7I9BGPetxIkcVHjSITrGyZah1UINuP+z+T25QbeHXY2TIMGhaw/Eg5x5TG4hDGsfiWGUI4wjPuzqTsJozebnXijVXd0PGRSMnlmicTQyPzUle11VSchElQR/zdLJvcA6w2JBoYhCKusmaymOLzdc8QqQiGTS+VwD0qc1ZsLtyh7ndVaUgq4D2fwVXvFrllvEJA1lFeZmXsONR4JnZudNYMkC+uBv44Sj8UPTeGyIsqzhs6WrWb7NLJNkThcipgkuMbdQEaP9NXFyvM9+avV3As1eIrF2nmyjgednw8zVv2IoxyXQu+LWsDQxSE9SInxSXELg2ygDAlsDYIxLFfuqX5shE/Ahc9qSYIKkdILR4sZvnup9R2FZ63FsXNxOwMCKQJEwk/lfTjAHQcbV7wc87j4h4u9eFG6wSHDG3ggpKFA/DBEZ83ChQ/XmEEn+xYVhYELwRHvxG2VxnqRzbhxr+8GREjwQH6QqygLLv6uLO348UmJsfiQOAKMnCG+9VUthIXFjiXM+zlNcvvVt99Z07RWt7W9ur3Vnu+izoZFe5yy3Fo8Ba7sLAvFrj8kWys2uXmp6ZljZA9+iyHC0/HJ8oKEnBvkg5bg9wV/A0ubpRY0Gu+Hx/NRKJGthqLgRWrbbfca9PB+yDcH+9W3v7b9TWlhPGl5DINCfQkriQ+K8FgkA8/+i3/y7Fh9Puk/X4HP8Qo8C6uf47f2/Jmfr8D1Cvzx3/l7a7aP5PhgE7bkG/t4OdraLpaw2YkGcZmeHimm+sK6sbY58m3jp1a1vV3aznYwt1IXN+ewi8Pk8eO9JrFw1j4+fLQ0LO3wprSyzO3h/ZM9Pp7VeolTBuGNgwVxyI622jS11/vSTsePitUYzk8/sM0eTquLVaWJ2btvv7ND8dJuX720IPUlMJ3OrTb6lLJcmlqHeIQfhBqxTBE1tOFj401Uy8VXm8n9nrCnPIqWQBckiFHTlXPHac5tynV2V0lFYAkTecSQDZHKQdcERwP8NFpt4XtNbXctZHGRZsJgahm9chxxMuBM2agRlqgSYk1vbd1KQFvYFOM8Y9AvZxKfj4Me7k3+LCLNouE9bq/dobT3Tw+ajGuSL3eVp6KJLAOQBxuyk4OBUo8sjuwmQYxC8EQAo2AKSxNcOV88KRw3cgooqs2O3bkdqwasQaKSqDBp5UpdulkH4E2ZSIAbOud6K7ehvXm1c8UJfB9sLHH8aUPfq7irRSCD6zeMKrlI1tjyMJXzI98VdnvYKr4NX5dGYAoyuKZemFlPIRIINUQThDyuJ2zPtrO2auw89opev97vLE9dgy/OC0TMdoS3FtgCYzdAMIjUFk7EHmdOuclsX7q4aju0lm9g5M3WVoghTnCm+IWf31IC4VPsEVhTw59L5TC4yAUYCMlQqmF7UuQadwbRLuJhC0UZk+maMQzId7H5KbxjynI6ORzKYiNhgyFGB6MO7MO5sl1JgQLxftcOTAyZ0jOaf5Nota6vzYKtWLa4J1UAImEIzmgsZy+uVj1kYWQPp6M9PT1ZWWwlfmNpXQOEVGKWkcNmYI5IE9umWx1W+6HTPUZRyjjVdq5YV3y7XGpLU3ABg9xcEjLBYTCMmGhfpqAGdxtuPQQ+V4zD88MhUygKHbJ5HlwUk81HTnwevyMON9ykI8JnqEMaLhcGGgiJXPe8LHQEP1+veRSYmIsSjeE7E2Vd3JADN01Psd442HZT2jjj6uzs0jSW56WKVDinIro1LYMhBC03ZPHhH+PcRaTlGsH1pJSKBnlcVBJ2iM47UWFkQNXVcq0hMCG8wKlEqMCZSmkVLck4FPkZqsjgQfVwpeZW1bBKB7mvNtutrhuN54isCNIcSrvmJNbjzSZVE/ZAoWA32P52q/v9zM/QkIB4LIxXh+1giKFhAzFRnhE/kXOoqi8WJDj9uP6u5I2hDU3JfkixDM7u2Yamc9cEkTBzLfJT64ZluBz7tXGuLNeSJcGCdUB0u3kV9xZEBkInAobcmbjbKBHksO34CBpUIVbxHTpWMGVfYBvcdZNjDQmX+RRjEMX0XR5B9VVoeHw3sAFndw+q6MVJqBL3xK3EfHZ12DJowDunYQ5CHPHza+kfQyGionw+BDaeN/4dHFukPyZY2lcMDWJvSIJBrFacljy7DmkgRjj3CU5gjuDgWrgeEnNcaQxiAQ+iqnmumAPxNHE4c+/hnkL6YQhBLJsiGta4AFESPqhnA+WRi+e4zWgd/PsIxowLmkEDwvnK6MVbS2TV9wchOLiX4FMnYWZpQtM4bl+ekMSqMw5EhGdPzmKSuHU7KLGhB4g4s9qxA+0j/tpf/32bJoR4hjBsUhyLEQuYUg8I5mJLBzbMuFo7DVGI24MlIkZLcibdFOIpjnr3FhoKhYgdKQzo2Im0CBM4YHsGO4kGo7xXuU5RynvStwbuI5gE/ndEPOLfiOughuB/xjjoc4eIsFUudxVy9qP4j7BZwxSxl0RFY5e+cw3mcE0Rk2PW8UTlOeBecHPzvX98/0GiyS9+8UutAU9nBiWz7fau6C72Ijs2TyppY8/13Q8/2BdffGG3Nwf79i/+wn759dc2jEe5Y7/86mv77W+/s8eno223Oz3bIEGPx8q56Xz46TjgEc0RZZzDmfhxAk4BFiwiKcMc3T/sfRDLiYm7xAMDY57ZtZ3s+++/t5u3r/R7855iHWQt0RCFkqQisrl1nGitobUbvnGBD/uDSn0o7WqGi5BNXgJffraCKDgOTK07se5BxC1SDnD6eUbUUK/s+ih8AC5Pngv+O41VEOJwJMPuDQLLeHRY2ygb7dxA76k+W7qlkZ3kAaWdlW2Swl7e3GkfxtyWtWcee92rPBtBgDjq6eeTLOH3zPj7r4YBBmYMexjasqeYh97WtrG3d3s77MAi4Wr33cBRuAMedbeXdogARPTJakTRdlFKiMQS73+tm6w9OElJmxkcZLcOsg7jJGfdEkaJe1IbWNP6y3NBERIDfbjbLpkG6cYVDiIiqzQvBE/S2+3urX14d9RghtImViXuRd5lGqAECKsMD3FSs49i/xFrAMwg2UXrPSuE9DLtC3A0UHDLkJIBtBfMQmd4OO/ZoyjFQlIr0t5TCQTE6SmwSQNU9gu4zMEP9ealhWX51u1RmWlRRsd9UbjBFwkfvlfE/aLcWJhl1xj+oOv0T//5r+2v/St/VWie6vgkh3iW53rHwdcnudcea713j2Nv37+/t+FDpUFcuo/tmy/e2vbmhdvrIVhHq52aJwmf08zwk2sVypjiRYn2xhn7Mc/s3cM7FWm+2O6trVqdGxBcX+xv3B7HC4T36IbGgnByBpAxsM1hYwvYDy/WmtzNnf3Jn/7vz/rM80n/+Qp8hlfg+cH9DL+054/8fAU+XYH/6O/+/dVL2ZjiCpvs3I9yiUacrubRbu9Kay6NzX1gJYcVokThahmxrcmsUrw8c61QCCM6CFJ40VpdUawQWP10sjBILdmmNgSL1efGEtyAYWgXdpk9oHoXH+fUTxNoEQZ2vhzlXhSjMyT+v5eDRW3nZvbP/9mv7Rdf/kv29TevdMh4//HRzs0olwnRSzZUvrACfKLFHZRhuXFq9RF0Ov29/UC81hUFhMSPEEu3pcTNkQOQelQ4CDvXChN6nGC4XuLQtzyJbLvHkTjZmTbeybOXhxs7tRerYBWOxLGJT602cZiiTIsDAk6wZbIoTeTw27BxQ0BDQvI8G4gj1XgQiA/jhuBwTHzSiQJyz/qIn0hPCKvw8QLb32zt4fJoAwUN+jYcE5BrmBc4DlqbBg47oYUx/11sLza5hB2EJeK8IAEQ8RC2vQUR1DHaOhpdca3idKD9uMIVjPjnW5Ay9Xdt02E02Vdf39nUdTY3HL7hj02G1knjKS3McNsoW6LoQuLDHFi39tYTgRN7rVfcl+oSDi2UZm2z1BKEgnUSY454cztQGsJnd0UtRNR9DkrzZE0zWRpmcvsex8rGqbcDDtSstCVy/MqqnXWt+EuXurEJYUiuL4QgBIbEthtimK7MgOgb8UYcg0TyqmG1qCxsCdmw13KUMEjIwlxx7xyXdTBb08EnxCXsmq+JNvZtKzEQAQXBQc25bJa7Cays7faZBQVuvs7qU68D3O3NjdimRGDPuCNomlVLc6YDfpLzveNMcYIkB5s4QvTtbRwCFUhReIILWzd36Om7h1OIg5QCKNwkD09H3R+IbVXd6btCRIJhWgaJnFU4OOIyVzEZ2A0cQEUONgHnBDHJQGVoRPcRadq+V3z1ttipDbtrEapnq/kMOI6uAwOETh403K1qase1JqQFIrPjy3GQ5vDDkARnHS41RDYOLXIIEVnXvb8q6qpBxLpY3cCSxmGV6tooLr+AYaAgCgexi6HzMzXESRNFZuGk4agRmxnum1AAOK6JIrKsOL6eXJABjhRKfcAZEPN0xVncn1KjOUQSZsS5TSxYCj6OW+KxpqgtLF1cUIrUU8TR1mpel2sVl1uGe979D5+NA9tmU8hVBhcS1m7AUCIIdd/jyoyDSYdTBFLuPbkgKTdRZBH+p1kuuxPoDVjGRGpxzc9W4d6iqAV2dRzJcUNkXmsZ7FXcsllqUewi4kQjpx5RLrY0T8Wlhftq/WLxGtqlbs3PcatNKiLin/HnEXNZ0/gsT6fKPYNxLAEOoQjhme+Unw3jlGuqmKstanl3DmaGIr6uG0zqT78johGHcrla5TZzyBMVuAnXgYMaOAvPOYgShe2pB9FnwteGYMzzyqBOQQLWGwm219IZuY8phHMOR3QSBoMoFjAGWWqiOLeUmHh1lhjigRtQ8RRvQVceJRCCU3/dK4uvRdNLV8qlxxdRWLBW+W0d5Ua6CSItbddgBATLlWAujA2OSiWSKT50qQw53JdA5ViKzuJ+ihF1cBfyTOEOQ0RjnaBEC1SPix/3lCCKAexpMIeTNY5xgMrbqnuWucwSUqo3akARgpcRt5vnxHEfv/nitf3y976w0F/kRgcDwvARniYiNUxNRBeee9aDhfWZBnm+h3m0HrEO/ist5Hkqx+rcDXKJM1yax07JBhArQjZckQqUOcFHFJZBmB3EH95NoZyprFFgSpyJ3MXAETsYMnINEZZ4F8PoxN05M6irWw0JtruN1lAeeeLuzeAK/IgP88xuNpFlWxxng/WssQiWSWJPTye72R3szds39uHjR7tUtT0+Ptj+xcZeHm71rP344Z1ty43VdWf3Tyd79fqNyq1wnlLadWw/2s2rOw0K6tNJDFNcl/p+wbw8nS0tNmoqRxRW6zosWAR9xLUwtjzOhTfB0UcSIIkSOSdhsA/ct1dnPsNxhm3WTxpksnzDX+YXh2HJu2WLc7f3bC4o20FrQxxfbKpx/JNWCLVfqi4XJ+YViQV+IiGUGPQmSq1IcgvTWIgZfR0Mm2G5B/G1DAvEC9gZhmmUprHo8n1SKEkUH26wex4yMBPswSjzgtld98JfseaCwQlhOPmx/hljMARABuqUlvEjeM7mpdN6lFBYxX3JCsH9C3JBbFmc/Z0GijYT34bvOivGTnFYnga2LVmjFwsm/l0QHFx/ykt5l4AgcWiOgXccmIKWhBUCLmx1BjUkGNyz1DGglnAeKFUhXAkYLLFhndmf2TxiPUNlQRNC39LEt9hf7XhpLU1SpY0QRsGV8HeDfeJ3S7zCxpp372pjius9tqFxgnQUM4jCu5uLDb4w2kdTjXk2Ql13hkIIjIjuWmO4867cWljf7GQ329BevXqtgcbDzw/6nnlH8jwyBOxwqXuhpWukQi5G/lyjvgENMptfppaWhdybvLfYkyKS05PAc1u3IH0YLkdW5jsLklQu46E7q1Qv3+9hE+l3CYVxMPNw8MILDtmLRkIFsBbyLCxeYtEYWN9WVndncbE/PJ6EEOFRyeHYqzMtsm0OugrEiW8fzxft9/IktjJNtJ++NEer66MYxpxV2L1THHm3v9F6blliHy8nO1ZnpbciBqGIqVlop4cHO5Q3FjJsnRv703/yvz3rM89H/ecr8BlegecH9zP80p4/8vMV+HQF/tE/+Idrv7Q2+IPcFCoxlVuMSbOnxsz2XFu4hJaGgfXBYpe1tx0tsmzMJI7Ap3LiDAcSXGZLnMqB+vTxgza6xHvgBM0R3MnWtoh+SWg/nc+WzplNTLhnhCezJEWQIqJGWQybolRT9NevbuSyK4rUmrqx3373s33zze/Zv/yH39j//8/+zH6+f7THj5Vt8o1r413cYVtFIzgV2CHN+FauUPl1cMU0LTsnxLTF0k9xsyySi4vDn464RCxVRADzjk06m3pi8TAvY7t9fWPn6mLHU23RSlFGZPVIHH90bqTJrON6IfzhsOCAziYQ1tZhbzmcLTaaYWCXthHjrH6inTQTD05wfoRVuajY4BOdjOzuxQt7uH/4HXPTFR7ldv90b35KRyrCDAUwsNUCscKA4MOs5cDKwWSzT+zFLhdLDJGSTSaN2Dg1OfQC/WdzDuYAxw6HBDbGHBy6E26j0FYKCVLPYpyiOPeS2W5fFrYr+bmlVVVr739+f3UQIjTkEsX83JdIGnOoh4e50njrGqo3+9yq88XqahRblsPePs2sECMO1x4CLt/napdTbaGXSWQi1Y7D48ifrQe7295ZlJs9dEeb1sE2RFb9xLoFIRNhh3hfZAuH3rq2hUO9GIsud+qHiZidt3u4WrhrXVM6h8Wuu8hh68PZi3GSXHQQj8JS7cC4kBCuKfggVh4gYHoUYSVy8vWUkyEIip0WWrdwIMVsMVu2wLP1LSopE2ltrJzEQyN5EuL2AZ2A0EYke5ToijiGMxAHFPd/3Y622WwkyNMev86BVZfWdrv97w6iPpFgVM1rxBl3B+eJD/eP4vbh6BIjFXxGbIrbcgDlu4mSyJIC3l6k7512dQ5d8EKJmCJagnkgAoywIwFxGeXOhnc3EAnvRmslCSHckOekAAAgAElEQVTsemJ7KnAM/00AP8/Ol0F8RlxKC8MW2LAIcMQ6idPi/ta96lyqElfBUdB6jPvNc47gBu5z5J6dCGQA5T24dPkPWIqOOCqN1WAzMjXA4+JBOMC9y5ACYQnRB1F1pLwMJ+PMd47JG3eaK6GTs5TI8dprMMFfo2A4h26eYq4z4i/FRTHN0qFY1HDS+P9HKpsLLcxya7teQxc+G18Ojnc+f92BiFCVju6jRFgW4rCdrPUUuaAgjcHk7rO117qe5Rt7sb/TfVc3uPuba6nWakgvfIfcV9wXOthTAMhBXg3JuLVjiepw/liPRq23rC8MMUY7H892s72RUJ8VTnSgGIVBktbcbrLjpbKbnYsx4qwWg49Tv+8O2IhyOJ5ZbBEOSEcwHBPDT5wB3IwIqxRpIfYEFqauLFDef3EE+XkungybkKg/gjbYD4Yyau6WqOpK/lwHjeOtIjhKg4VVjEIqkoxLACDgg62BmSi+I840XKku2OBYlkIVeHJeoRLr5+if+7o/kyBU0Zhayy+1K6wRNxu3MDxwvlXWRCeiItajE+FGVoGWM55dhX7H0nVioWuv0v87umQD72c9EzyjgRNU+Nk4LhEdeXZgyTKw4R3Dz+feF8dQgwncifydCLMuyvz29Y1bn+tO6zDsYN7/vGNUTOh7Klhpu0Y4C9AzcDVVDoXzb0C85jkh9jzb11+8sr/8V35hy9zr7xUdh2ENEf8w1XWYyU3wLkdU1S/vqzRPkfqxcyIYqBSwRSspCFcueXNb6vlhSNn3i9jKcVLK1ctaP5LguLqW3VDIFeeASWjaybozZYqkMnjxOPYlvxfDiWDxbVvulTSBT8+eCLwH6BaSAAgnXEvWH7AhYpaCOOl6O9wUFuLA9WAuD7Y0nZIix8vFXt29tNev39gPP76z0+lizeVixSGzX/7iG6UOjpej3e629u1vvtMe4c3bLx1LvKq0T2rXxl6+fWvH49kCous+4jAMedayB73Po6S0h+NRCZOXtxsbm0p8dj8MbVvu7GazV2dPi2s5SsWMBRWCq5J0AntAyveEG8GhF0Ry2iH8C6OAK2+dlIrJ0sjqS20rhT8ViBAa00MxONmfMDghZfT0+KihA+JYnm1tRfhuKt1bRVIImQBgwJWnMRhkPyDfucQnx81lWDDru+J3Y1iDkAeCggEuQ4o0QXxk/Sdl0loZp3bIt9rHsTfQ0CTM9c945lmahPzAhRj4eveOU2uMHxI/UUqDFM9E5HtxZZfsE1YQRez9hsyGDpe3K7kCX8LGENd0nHiWsqlUuR+hEcdcZX+oAQpsbRIcAzF8BtyjBHoGdLjf69EJ2dSmMbylaZ772V0Vkg5wbj0lqlyKguUy1lAXAdXzRitjBmRu4IAYynuUzTPYFIYRMHMRKlOuC0zr4spgrnGpgjsg6o5InppPYWOAQ5jhFz8zsoQiVQYsPP/X4Q/7hIj1fgH5M4gb/Id/8JeFX0L4//67765lqI5NSypJ6xLmB4uspmgsZFCc2DK4d3VjrW1vdjZ1IIBGIR/Y6k4h6Sli/bUYp0TuwROBg+L+qI73FqeBjCKIyIjWCV0Lk2crDHkGrppKBkpUMYhh6Mr7HnETjjjfPWiJuq6EmEGA5VzF2YRUQH2shN+5e32rd//h9qXt2SODDPMCpftACWxvNra5LTUYwkm8L/c2kODKYzu3tYa2iNlzO2hIVA+9VaeLvXn1lXlxat3S2X//jAJ4Pug/X4HP8go8C6uf5df2/KGfr4C7Av/xH/+Haz93duwrezydLULcsliFIze73Da7jTXXhmhiYUESWQvbD0h6ACC+s+OHJ7spdjps7u922swO42pPRG7rRi3gJ8XmaIruFNnZ5Lk2iCdatxX/jsVVzULYdjFF7mrGVKO6MVnO7O0biikGK4pAjo5vf/Oj/a1/7W9Zso3s5/v39he/+tb8ObYiycRPmkdXFsDBGReZuHkIV0T5PA6P7PJo9CYGDvMRxy3MxkBlVWewBwg5E2IYG12T+5TIFvFDmHGUpuy3hR1e7sVxOp06m3rHdJy8SWVUHGNhOnIypzWcKJ7jgfnajMMNKzIOHgibg90fz/b0VJuhocw4Md1h3B2c2cQSsQrs5nBjaRbY8elJjetcqyhIdZDrJ4QSuLWh44ziEY1jFVSpXIHio360bJPZ9pDbDraeormrnJ7J7FxoHJHYuBMRRWxCIICb6Kc4jlyEVFGtiBiXbymOtgUW32RZGepwAaAR8YNDLwy79tKr4TXdxDbgdMLRhYgAb3Nt5ahCCCBapTgxUU2im77Z3WYr8VuIBRXeIGzgwJp1uKFIhGws9xQOZg5Nb25uLU9WO86UrExWiM+F6MEhYBJfr1NJEEI7hUuU0VAwQbEDzisEiMDy1Lc4xYXGZyHSPVk71UY3Bhv9NI+s7QcVTSFJFGVp5/NZztoClheODZhhyyA+KYUHiBKINcQiW0RWhJQreDFaKLIwiwviyYvNDc5F2uYDy5LIvNizY3OxAKQDQiPXb8EVh4CC2IebctV3gK8DYZ7ihvuHJ0XgYHNy36+Q33zEJOeM4TCIbgXzkuKXphmsrjgsLuLcgm7IKLZrGg1bbm92whTw84h6d32ne4VDJ3+GqH9BlI64dk8TNwdLVyK0WGIk6XHdqJEbUZ/jIXFpu8a6+Ww4YCauA/8tawSHHcQTaTISouDqsSFRyzuHVv7/CwfZSLxaHOi4exEtEwRA+VlxHhJFJzION88Jp7h+woTGcucIQpP86ef3VuKoxCHaTiqWQnRG2KG0I0pc83nfzfpMnGwR/kKsx0SXUYJgpSHAXVuYOVwhM+W4Z1WcNUm4RLhFjCUamRWlJRkc1d463LYTiqGLy3PY5ZDKAEguWBxGvlvrKNThgMuAoJtHuTcpfpopgKKUDVxFklmQJhJZcKurMIk1V8VKuG07K5PEImKRRBCnybIwc8J0SDza8Wo/ra0IqQOu83aQCIJgmZUw7/4Fe2/Sa82aZ3etHX3s/rRvc+/NtiqrSjJNYptOjCgkXDYYBggEA2aIARIjI9NNkGgGlpkxACRGwIDPgZgAQjZlk01lVd68zdudbnfR7wj0W8+5/g5XOpkqVVXme8+7T+yIJ55n/df6rSDssxY1rI3DpKdjpSSXFuXSvD8GadwzDC8QKSm7IbJZLld6fNr5PjQmwqzRwaKBBTdz5maKCyp6EJMRP3sLq3ZjUkiEkGhVko+cPjtOuRa0SPM84y4LXFv7Pu2YpcyKvy8IqrwuWHeNI+DhwmnsnxvED9yVdpjyndrVicMzoAoQgo0i4LOHPxJccNyFiJFF8SzQ8/fynCNkBVHTLlSLm7a0mtNsFiv3C0MYxCRnh7/zrYYqnZCyQIcP7eusweAhGDIi2HAt0iz1wC2URQUBmN/Pz1cgTvoz+53Vj3Zpjbg9z2flKdc/M4PU5Ut5buGBiLX5tLOzywUfdzsdKxqrU/UVz3Kk47kJQwT+R5Oq6qC//PN/XG/eXimlqBBXYBuGj7yz07hUURYaZ4GBjWhEvBpeK0KlWZeIYTTEx5n6icRCq3QkVVJos116zfnwuLMzdzVfPAupBKP5Plt/GwOubg8NKSniuU/Vso/oEOC5XoGjics6ei5RY81m3UdsxOlOAzs4kbuHD7rebrWaLy3+jT2ol1EnSjb7UUVEwuKs7fZK7+7vtTseLNLxrHVGWIz64Rc/0If3Hy0ImZObT/ris891/+HJaJNx7PT+7k7lYuWSvdPTLqAAfvojrbeUW4W13I49Bj1R7kK5r77+rZbrlXanRi2DkXOr19eXdpV+uHuv+/sHvX59q5vLa/OTT/va9zQuZn4g7yGGVDjRKR7j5mRNyEhbtGH4czjsNeHm5n0BJ3U11+Pjg7LtWjGDKYo5GZqceMfUmmXsW4YgvjO1opso4715VsKaRTlnSToiCfsNfjHuVzjBU0BKeQDCuvm8wWe/StEmpWGIxRSyFcp9L1B8aHxBFEpS4Yw7RRTeRGpPtctGEQb939m5yD4ovGu4H8oydsoAAY1STsR07jvEXxA55ACKLJRu2jHqNYSBFEOrzOvxONYq2VtQzgbrk5JMniGDV3nPxb7uDBX7uvMeEfY9P4/3TD9EanHaezAweCgOrgsnLwWH/GzegczX4RLzz3s3yp8zAotSqcnFicUMITisCyAgcLCzBg8R7lDWnkElqRLa7kHasP5AEzID5mxHqasRSVKx9oI+YfWNeKvzO8D7D+8VlxCmkco5140egki3t7darzbeq2Iu2B2ePHDjvkgpz+Xda67+5HTIxw93SotJN9dvNA2ZOnWq+5NTb/yLYTaDFlIeFOSW7APaTofjwVgJU2zT0gWQp8d7rdewfUkZLVT17OMCT9qFnUXmQTnmBzoI4Nlv52UoAaM7YmjtBOd91NWtzxGd96nS6djq8PAUxNoC5zLvKpI4iNyjWvbVpAArBi6NZkWs4mKh15eX5vviIkas53s5VU++VpEyD1D3hwddbC/9PcTx3AiM89jqP/sv/u6LPvNy0H+5At/DK/Dy4H4Pv7SXj/xyBb67Av/ev/tvTbzcH4dKu91R467VYIhmq5v1UnkRYnWn+qgsXQS+GJtKN7xG+vbpk3I2Uu1MW6Du68KcI5pxD3WvEteYJn3z8Kj5LY22Jx/W4sVKu0Pv+O0Yc+CeK5/1KhAjJxib4WDrUoR8oYvN2gIObpuiHPXrX/1Gm4trff6jz1XXtR03v/rVr5UkpTeu3elkJ8lgW08QVznYxtPgSD4CIuIjk3aEKTbnDcIK7gM2lzhSZkdvXImp4XpjxwQ/kQ0jW3c2yxRMXCwXWsK1TCjUGPTx/YOFL1xoT9XpuZioU3wetM5zzVJEiSCOrReBq0p6llKBYzfow9NJbT0pgrf53EKMqugCGbPBereBsgHNstHRuSMlUg7Yw+/E4TvYqepzfkLk/WyHKZvJMk09cYfdR8lEOQeXgJgwqiIWTPRrwKlTq7F5MLXIBDOU9mw3nnPIpbyH8oqx5Y/YrZfQ5DwgpM6ULwKD7fjYaLlcabnmn2nsyiKaTYyKIodZi6vrDCNAU0Zsjh4lvnsO7hSPxebF/fCHXygn2tZ1OlZHtS7IKS08p/GgZc7GG+8Y+IRE7x+eLJJs55mul4Xu216n7qzLcqkZMd8UJmev9gAmIlEXnR0f7Sn1srAaGlvd0Yr7qoy1WMJNDE9PMp11qI5qTq1Lv9Iy06EDddG4ZGF1MQ+lZPhM01wxrGDchH1l3ijOTA6odc9nweGJ8w9WGA3jeWD7xpNKCqw4NfmgTwFOr/k805hMuts/KddcK1xAuCjM7wQdEYQ5BD0Odgkt63zuMbETG6GewwfOXn6mC+Sm4KQjHo9QwgfY7R+0ezqJgl+3MUeJquGs5ebSzfGLONI2p+aowwKkp1MdWM20PjdHC5SIhsvFws/KYXe0CxiBGkEeBzn3OrHGngMrh7Cz1BBrhJs2DMooZoPJaJqqAXU+3OAYRKg88/za6BMcey4fMU+ZwQlOXuKcnLdxRTZas67B5PXg4rmtnIM7GAwlWuZE8CMfODnwERVF6MU1iqiFe55hA83jNWVjIDbmqeaLhR1B+x0FdYipYxDD4O8xGOG6wIZF5MAVifsP51PfqkTsRSh2NH2mc4PTtlTEujPi/EssDiE+1nBHT7VyfndirvPSUWGzZ4mEGu/giiaNDa69SDkR2rS027xujiJ2aZ40BzxEMSfVz46PInQ2uPgmDruIa5NWRaYD2AoELSKKYESImrroiWsIt5QWcClbFS41pPk7of0QPii/N0Ilrveu86EZQWyxKZXi9kFkQRhPRt0/fdJ6s9Xj45OvW5Ln+nh3r6nnvpYdcwxxSgrAaL4e4XqGe2cY+HJCUVZwedGCjU8R8QQXN8IhjFGc7ogDoZncwiTDEgQbHHnEj+ESstYjormXD8E6MLa5r/3PsAY5TkuZFdxRbr7gjEWk8YAIFiv/PJ+d+HAgZjtCbCcr6/YzEoLhxGK59iDldLy3mI67Df+uma78SBMvQtkalFccn1wDXMYWcW1xQywMAjWfscYpx1qWgMRAuEQX5r0GC5zhEegA1pYgwtrdyv2E8x1eYxYp5YKwZvnvkxE4iBs4rxFSKbji74Mvnuc8P422Fxf69a+/1PJi4/tkv6Owb1KlRjmCRUN0GsZ1pX/6n/nLynPQNHAIE9+j7AHaY2sRYbu9sHgJz5WiHHjiVY1zMrj+GHS6nMjDErAVZ8Ws5USq40HFKtfHxyfHu0uK9HguKfNjPyOclXw3rE200ud+joeR9b7QGKPSM9DozTt22c3Ya7vZ6P5w0olhx+zsd1V/Toy3gYPIUHlDgua5fId7xM3wDLG6ziWK8ci76kEDmJUcjvykpqktVK4XK339u690sd3aeby6nPv+eni/05vXb/RY7fyslsulNsuFnt5/9Pp3+4O3Fg7P/aS8KLU/7XzP4hS//3SvLI9UtY0d730EP3nQar7WZr5WRVlpd/S76u3bN17LEPLGCBZ9H4ancSgaSorcTNRZisMx0sTgj4h03bkEsGfoSjlPUerq9Su9e3+veJFpqiqvCbicVU1qq86DeLA7ZVzoy9/81pF4CuDAyxTpTPPrbSjeshDcaTNfWIhmKLFrHoy9wdEZHIQMx1IlZa6+rzV2tYcCU5ZqnoJLgYeNG5/3UBBUGba209kCXEW5atNq/lw6agGOVEscqzmDuCr09ubGyIXH/U79mYZ2RP1Ij4/3ZtLm7AvZF8wKzYuVNMNNyueJXf6EWA53NFbvYQJiKgYAhkRhQBjwNxRbstcmIkEXQcN77BjQVDi+w3AQpjdFTzPp1JlLi4M6Zc3IobBkGuFxwNYGJSPpEXc1Q0sc4Lw/KTQ04ir2Z8HRiWMT3MYTQ0lEf94PDO9A4YDWOZMsG5SBVmKpGbhmXOOAGsJZWfEuZH2b8Y6YzCZWXWm1SO0mZpgIEme+WKmqQBplXhd5ximuOvWV17gcduup9tBpuaGos9fQt5qvc83LC1/X0/nohAUIi4mUDu+UONfHD/fuYXh7+0YPDw/GGK3KIuAsklSXm2u9//JL78kxmHz2xVv1GEfAgR0bFfDu11sjl0DPRHP6F2pFPYWemV59/rlOx52d1d6rTYHtG2cz807h+B4fEURj40WWy42NI3RBLNcXuj+dtFpdqHRHxUwfnx5cGHx83NnBur26UDHPFWWFtqu5/vD3f6avvv7gQs22O2hbLoyzWq9u1O5rffr2t/q7/+P//KLPvBz1X67A9/AKvDy438Mv7eUjv1yB767Av//v/JsTbqPdudP7xwfFtEsQbYwml+HQAh1RcEHDbjl3KzmsPeKjTO6f9jsfcBGSALxTLFHXrar2rN1jrcvrhTRVjtNdrJZqqs6FKoiYTc1hm6kuboXUhRFsdDsinx0CHEzAwnHJm1c3WlKGMLTKi0jvvv6kV28+AwioE9zPc6Zf/MNfeJPFvoa/B7ES+RPxggMhIgCb9OZZKIEl+1zEqmK+sCg66xByIuFfgSGYEoXybNl4fh/Oe46WFBOMueZJpst1qaiMXAaDc2XfVS7wgQf6tNurOXP9SDSPmmdBxM1mc92s5lpvpP0AJy7yQfbuUOlpV2kivQ8egan7LJSkcG4EYgff8/rixnFbYlRwtfZNaxeuY4+LuRb84WF0xJAoEsIqsaU5/C0fyok1IqLk5tUSRx4CkMuuQgSop0OlOF0Ze3AuzlrMcpVnIsBn1VFrJiElDcT9EKJomHVbLhRGt83j6ojVtK2iVtqWG5c4DbMQlWu416JEeJX5TIhtfVTpeKoDtw/3cbbVAtdr3BkrEOE80VkVBxM7ifNQ6BJNblbFrdiq9T3w6W5nYRQR01HAMTg2ri4uzAzjItdEqI6tY+mI77ih3E7O4YyIcQLjDAF39OfY4uzN8KHgdD67ORiO63yeKM9pvabsy15aXV4t/HlxBw924UrLZKWqPimes4GWuYAnhGULjVJ9hA03alNeWAi7f/ykV68ugksOERvObX3Uq8utxZ/7p5Picq48wfkb+I98FxZxnmOywQ3DgS1SPXI4ngD+memLA6uZaj3uD1osLnwA44CZzODIxnaMfHykRCSXEIFxdypz5Jt7eWn+4UzDrPcheX86KkG0OM+0e9rbmbndzI0+SOe5eaTRQAkFh6zWIg+uRp7FdjapamAjBxUqCMOthzwI8dY1zpUPkFlKCRMHYlAXqBQIhUHMhHWIWINZEKkERjO8TR/KrcUyXDnbiQ77mDZyO2kQcHGTfudInsFMrM2jQ5gi6sqkpelaH2QRbHGaIDbmMS7IUIKCiw68CHFWfH+dy9oQvBBWcVil/rw2tSIQI2S5nbpXg5rOzwQ3QWzVhR2Z/zffB7F6Dmnd4WRBgyhlEC5DcZrb0PlZ5mlS8MG8IjisKcZCQOM6tCOx5N78XA68DFZSOH8eGiEmZYpy3LajD6oIhgh1dsq4hR5GMwxWVo8wIHBRHjF2GJeO17OwhKIb3H84GzmIE6HOaGvnPrNrilK3MJg5VvxelHbMHevEnY2P+3cf7zXrIzPv4KKeEftwyHlJBCnBQAhMxFkp7mBQBqz1De+pgDPA+YTIyJrBXWEHPYLgM1QyxPRxv3NN4KUiKQfxINjNEP1DjBaxE6EKhQwRj/sG1dQMU0Q93KtRZicv4hrXHFG1s0kKtx06HA4w/n/eT6wzlLREFkcQF1L+kAF/oCV4thE/g2OVtcuEZDdc4X4KzFj/eFIYSu22TWedExYNpUFKlGeU8oQYNa9FhgL+Tvn4iN49z1xo+ObnczcgJLh0hgWLwSI83Qj8B4I8Tl+4p5MWRep7+GKz8X3AezZOc+0PfJ+l7+dvvn2vh8ejf0+7m0GEwGkca/38539kbiAi8bwErZJ4iNlWrTnFRcn+AvRGuB5G4+DGhms6DcH5+8xMxiXvZ9llPLyb4G2OOraVv1MGNQ0DDJjPz5zgYg6yIuCM4OZSGjfxhU2xzhky/GQH49DgSgy4hLc3r/Tu6/d2oSZ5qoJ/vkx97yJ+G+3gmdioslz6+4GtSlEmqYs8BUNAsdBghyRyOw71Y/Wg1XrlQcHj7knr7dzC+me3N+YJv3v3oNe3r1W3lXZwSauD/upf/Sd0f3dnd3Zaln72HdWPpPXVxhHlw+HgfdD+8aCvPv5Ol6835rs/PuwVRUT9Cw9EGWB+5/RnWUUk453tqDeDUcfeE4vMTVWbf86/uG/M8Kw640HiEtlwVJ7n+tEPf6Rf/PI3utwsjdDZw1TOQDSc9XSq9M23X+lme6VlsbGT9c+++cbljxfzQouiMPuctVpjbW4qqYlFxv7yrFqNEp43hPqRiDbv/Ew5rnlKnfaV2rHVEXmQIq2i1DwHehIYz/3UaMGALinVzUn2UGzaKulZC9jXkLwICZeJAkX+M/YfiZxU4HlfprnyGDd5q2Pb6NP+oPV8pUVW+l2AmMs7EswRSItz1as/sdcIbt+k5M4ELUBpFKmphcVV3ml8PkrPohEExuT11OZcUioMExD07ThnWMEwkYTT2XosCbHvSvT4u/jZu6YJpV7GjTDYPOtU9Sq2c++ZSa5tyrnOdCJ4L474yppBp0CmqRvUz8DW4HSflK9K9WdaSs+az1cq2MsjgDPEc0KqdC9Dk+EIHoyMoOgLJjCj6812q4enR7U17zQGPeEdyQD8PMxUt6wlsd69/8aJHIYKDAx4jki5cQ8PU6z6NHp/HOdwcCMP8MaexM1e81URBE2XJ/ZKC8pKA4rk+tWt3v/uazu++Y6u3lzr4vbaDGwzg7tBy/lK1bH2Xuz29bXqNjD72Q998ZMf67Dbqz7ABO/VtQfzzqu6MTrCKSy2XRVYNb9A7Hrd7w9K4lzZYu4BF4YJkg/8EYa8fdvo6dzosavUPp2MQ2IGzvBgs17o9uoiDPi8bi31/stPOuwf9If/2Bf6L//Of/+iz7wc9V+uwPfwCrw8uN/DL+3lI79cge+uwL/9N//VqesRNdhAwe2JVe/2mpfwO6/syqI8hTzeep2rGlrtTrUFz67ee9o9T3KXUbC5YzPBBuvLj9+qmG3s5IrywSy+7DkO23SjdoeDo7F5OndJCJEtIldEfQ5PjxZAiTgpLrVeL/STH73V2J1UJomdMt2pUzovtZsaHdtazaFRUyPgHsXPJxJdcOhDp6C8hFKqWaT5kLiA6zR2dlmFGHVwirUNDdEhBtyOtKYOjnMiq46Im7TbmqcYHFp0ytJ6f7Geq9jKhTE4/xBiri8uvMHCybJzMzqmg9SfP8GlEBW6uVyqLIbAkGwGOwkfD0cfNOwFg9/IBpNIF3yn0FhlgfHN7Rt9+duvLPriVT2ZZUanRKbNEhxA7EiROYNG7Y3GKSzyWOmMduG1zrPJBy2sBhzm7K5iw0cRyNDodOJQmDuuOOGSNScr0Yx271nre2U6z9yETATz8vpCn3YPLg8pQB44Hhv5UBkPZwvw89XC/CoiTETSoiRTmeYhlpey6a5dAIZDkkZrRDeKFDi04lQsYprgMzVja+ZjIg4zJvLZfRwlhYU1Dsb3Dw8+iBX5s8g8RdrvT/rs7RstHT8bHG8+nJ5Lsvjd4aaOnUPiMEVJbwfnLC6MRBdESHMi6JR6URpBCclgzu4sImKdqDFzbHJRFyVqeVaoQ4yi/TUufTgdE/5MYufKCZcqv1g06uEDh81Ia9qtk1DAslrBF6SUg4Mdbc6P+vFnbzyA6KfEnDqEliwiPt07KremMAsniyPAo2IKE5JU45Rqd6gsCm+KUkWBtXHUl199o9tXnz+XZSCs0PR9UlXRyo4gx7Myal+3dpMTpd8sS10uCjsQGzWK8vCzF/O1nVGHPQMPClNwc2bK53jXZxr7wM8897XFyJBRxTE+quJe6ni+YN/hMK3cmJzEpaYxDuVSzyIxjklEltHlapS64ZbikBH4kzBsEb1olrYQZJKEk9cAACAASURBVMIEQyPa3YPwZU4fUWrYyRYJZz5A43RmuMT/HVABcDtx13bmGRqxgYiJs3YIhVP8fJ6zqu7Nw8Mph/MZ9hsOYtqx+WcYRuC2g7/Id0I03jzM2aiaewMX4zBojnPY//3ZQgDCOFgJ40SIfmoMxW1jr+p0tIvQiINJLtHh/wiN9ghhkSbYkThTKdthkASCoWlhrgTRl/ERkXq7axGYz4rSyRFs2mhwqYFYIGpvbx/uKp5Li4mhoZt/w8vG6eQSL5eAwa+d7KhGTEKesauwA/OBuIRDES5v7MZm8CsIcse6siA2X831q7/4Sl3VKmHAQDt8ias4NQ4ggW1H4RTR4Od/eY3pWOMDp9AcTQr0vMI/IyCIqiKXudwplJ19x1s1I9QSFH8WQTawQcO/Quaea0H0l4EIz3KECGOOKxFYBNiANMFvijCFsD1YZOXPoVF6PGMh3+IfAiqf6dmxhmgcypSCYx6Htku4OtbH0NDOdUcaoG7LQudEAVUQ0B0NxvaHED+x5oQCK+4TBDC7bt34jYAZ3M7GYYzcn4V/Fk5cRGaeK4tmz6VfIG4YLPB3mo2czHS5XnmNy3nHUbqGO9O4Ft69uT/rN+/eq0HMAP0B49bPbazNYqm3r7e6vl0HDADi6mIRovWnyk5EhLz5ghZtEi04/Vtdbq/Ud6QCJg9guY6Hp72ZvbhtEd2HaNBqjYOO1nPuL9blsG6AqMBpTeEM/8atX5SUIyGOP3N6+0l9TDFW7qFP73UX1muky9WlPn34ZC44QhdrjosNs9wuUH4+4jCDWK4ULsnDbkem3GtEPGt1RliLY+3vH53gSIrCsWquIUL3x0+f9Nlnrzx4QLxmbfzNl9/oZ7//e9qUpf7v/+v/0ZvPXuuf+uf+Sf3v/+f/oaYf7ZJlwMDPJNb86u0r9Qwsp7OKcqFf/eLP9OnjO/3kZz/087HfPVp0WiwXKha49pcuLMTkCJ8TZAjsUtAqrJPV0JmdDc7BuHkGq6xnCH08Z+ZMg0I6q+kbu0oRw3jPLMEITbynGBhnHhh8ePioqql8PeOJAsdIu+NRVX3QokjUN7UmQJmsNxqUMvynmI11pe/s+uP59pqUTpqviN8zLEqVRwvN06V2Ta2H9qic4VKaGr1QVZULjeY3S5djzYuNDgwHwPeUqc0Ex8PR70Hek4Qk4H9S/kmpKw7rMZ7pUHeaz3ItGGJSinnudbeHs8m+qwgoJDaB59Ec0VnGOnbWSFksnMw0V7llIMWek1UBnBK/q3VxdefK+zuckAxohprBIWtvpB60gNcAaaJojUEn63Mk81BJE/nnjYli0g+LQg1idNV6EMuawsCWnla72ElFMVxiYKZRFYVYBufMXGC2WW88ADvVrUs2WQcSWPljZcb6olz4GSgZErEf9jobqzxHamPIUJMyPiPrwhhpnpb+7Ay5SRjwa+Hpt2uWMtt4bmQYn/m0f9Ll5aXK1dKFhgNljBSrmZ+KmzwMrmYlvQCU24ECgrtLmoJ9wjO+is+5XaraHZ3KW243evh4p64iccNAL9WbH7z1HvDdN994YFKT5CoXLni73DCQABPS6eG01/XNjR2+D3cPmtLYA/G3r19rf7/z0DFbLoxOOx+OFk/95aSxvnn3TpuLlf873leI8wUJAt4VA4W0kRL2TVGsOWvG2Hg/RjlcWaZ6/PaDEVJ3x5P+4Z/+Wp9d/0BFnOn1Fxf67/6n/+VFn3k56r9cge/hFXh5cL+HX9rLR365At9dgX/9T/7aRAyXTQ4bm9VyFdxj/Uk3ry4tUO52tTmNm01sx4edjGOqoTq4+IiW93MTmQv26vWVJ/200udaOdbcTpXjoR18p3rE+Kbm1IQyFyKZriol9kXzMi6jyuJIfM6UjaUuLte6/WKjM/HBKXZJDmw3GIu/292pqQA9deqbShVcrI6NpbWawNuDD0fkGfdSm+icjOoSDi65lunGggyOAEqH3OacMWtHmKwD23FGxAoh4awZk3t2gYgJE+IhMaKVNteJjseDeYts9rfLjd1rY5bo/cf3FmP5s8Re04lpea7VCtdEcA3tTq0+PT7phJOAQ3dHm2msM+4/MAYG5ac+aF7atTbTg52Eo4ZodEQvGRB8Mgvgm+3c7hVEU7eps0ktci0RuPKZ+aeHU6N6D0NxHfhjiNm+yr0jUOce0QLnB5H4WDkuLtx0GQ4nW63scKkR6hBvFrkOzd6CREAnICjEjvlmjvNFKpalRSQcOrhHYZbZtYD7yw2/g46HSn2N+4qW8sF8VzbRfE9lDHc0MYOKRmHMKxtH+yma4TrFSlE0k7Me7+90ebGysOqykJ7CkU6X260dDmzA62HSA87KgbhrblEcAWzGlRg7f0bh1M0LzWeRLhcr4JRqZ41yF7zH2j3utVyWPnS5P6mXyzqihCwx7NuApOjqwQdUx3vNRIXtWrsdvXQDsnR8BJMwaVHOVbjErdbF1UpNB+8rOJ/5Xn/y+VtHyTgoYJvB3QafbXc8KaMYq+R0Qkw+4AQQV+2qC5XhFh/Wq6WvJffW3d2DysXakWQEJLi/TX80ZqJpaVWeG7UQ5bHuHnFIcbhYaFME3iJxUserR36vwD58Op0c70YMyFOK8FhbKLIiokypE0OKTm1NzDSyOAGvjKI83GKOOrt0BU9NOGK6bIboLrcLBtLBuiCFzf7PcqKbuC6nwQ5jHKE4mSxvEeOfBXcLFyHwKRk+gMmgaKRwvNVuVzt+Oz9nPI9dXylFUI1LVR3uUNyXwXVqx+jQ+xmgVGRPI7i1OuKmSXBMWYiZ+TAt3NgGJobmdw585s0i1JljMAUBE6FwmrQ/nvyMwGBmbYITB0caIRPxGbGSuCbDCgQNxyiRH/jPzeiMNLUUieCsZhBRqsO5FBXKcC76d8ElBf2WA3s48LLeIfAQP+Re4tkPwXcEiyAW4hAM4prtahak4VQSfce9yXEfARwh3w4+nhnMO/2k/f3ePF+c7qQfYBy7NIkCnqa3yLpdFuYT/+Z3741dMAHccdXIbllQJHybrJc8z6AREBEZOnCvwzREMGaIxE30nWD6fEMFRix/p9e2wFBNcQ3Z+sk9w//B2wTnNJ89iJD8pnbtIkgi5COO9rF5oC4x4c6wK5k/GwrZOCxz2HdMmauIqzVB0KXwD90GsVz+PC4Q5EMinPqfhW/JCw0RC9QGFlOKICmVQ00AABF5aMGwj+/O0VzEQ0eGB3UWhmIlIyIpDTnhHkXAgE/psrTZ4OJK3OC41CnC83NjcTi4vnFkJgVRWJY3hFHKdxKtNguLlBRD8bPAISBQ4qZOo1KnQ6V3Hz/aJQ2ugX1Bc679XrxarnV7u9H2amWWpwvesjwwYJ+536zNvMecgmgai9nr9dbXARclz8HD8cHvHPYHQTVmzex0cwUDHi4yC3TERdY4w5kd1hNc+oVSO2WJx3dEucvCzlief1BI0wzn+FwjHO3+aIGNtRJxrkHEZ4jAd5mDEliaaUz7d0u6ojt7LVjQrt70qmhST0rNEOz5vihg3O9UI5ibVd1Y0EPEAsmz3ay1XS+1LHMXYn54fNTt6xtF57N2dzu9ubnV9ZsL/elv/qE+7XZ6A3OyGbS7f9TNq1sLpvXuIBWpI9y7u4N+88tf6vf+4Ee6en2hrq0scl5cXhlFUO13OtWNsjk4qIX3SvzeGYNcD4x7C2v8LmAfXl1falGULjPjngDPwKAd5yBc/X7o9PlnX+jPf/c7vbm5Ud9RV4iTPNe563S3v/c9WCSFHh8OXs95tog6M7wgYh9KhXhOB2OV7FZlfwHvEq51H5zOSmidn3nAiGKXMaA1GyUUjzHgBX9SUz6FKFuU6gZEQoYnlHRORuGQVkKws8xJIWJGY/08MJkZrp9xhpK+kvb1WT1Fe+anR1qsljrUsGY6FxOdWQNxqA+jB/7pHARHcPrjRGaYlpaxiiQMsCgaMzPcz09w6TOMn8BM4Hy3uBz5WcZJ2sBIJg0B3x8GsChAjLVgvUFdxcnaxU5xILTygkC85rskLt/CMW0nzbpJUQZ6hs3YZGwWw2ZI/awrDPRJd7379EmHw9FrFgMPUkzRrPGAHOwMa2PGcM2cE64hA0UGKmf1zwkgovzNvtI8LlQPgxmmCJpzPhvv8CQyCzlhDQehxILDes+wDOYsxY4Z++SAGTDOiGF3C15kpmK51P3jo58btpdeyUdcrDhYT7p6da0TyIdh1BWO1ffvQzGgSw2kzc2lrl9f67d/9iuvT98c7lWuV05FLNJCV5dXOp6OqrtaGcm11VZff/2NFpdbPew+6Wq1UjlLzSteXV/ZuNLsDloXS20uLvR42HttAlnA9wn7NZ/4nedOINR9o3la6PLqSh/vHnS7vfK+u+E9ms10PDx5LzHhBB4nZdlcp/tGanluDvof/tf/7UWfeTnqv1yB7+EVeHlwv4df2stHfrkC312Bf+1P/tqEW5UiIzbixPiItyjqlc8LN4k+Ph3sRlRJZCgU2bCR7dvKrbZElBmjU2SAA66vK02O8ROFaZWUqRbbUvcPd3rY0+49UwyLM83MMSJYbRPQhFssuEuHbFI5Zpr3qYXV8hWizqToRHN4ah7hsT3pL95/1Hb+RkN/UledfPhmw45AiMBCpJYYGjHAc1eHgiCnNimMWaiMly5tobyBDRbFEWhVlMeM9dGHsAb3BcfMJDR+swnnn0dwxTMF/3W9SvWwf1K5WGhscDOy4YzNjjscjxZviE9zcFgtS//znPo387kjmLvDyW5KIoT8WfdBPzP/jEzkkFmkKtyIOul4ai1Ss2HEZYZ7h8ZVO26KxMUVd/d3PtQWOWUzmZ0my3WpKSIKXRnFkJ0zXebr4DCCTTpr1ZxbHeveBWQ5h2SEO645GAOcd8hCRDELWIUp1l63IA8U+KRs9IlKIkJweIh15oAGaxe+7HOjK7xCIvSISRyG2PTS2ttnxCIbl39xcO4pbaEhuMDxNFg4u7m+0L49aWzOmnqYs5QBUCo1+UDH75lkke7vPun25lJlMbPrmrIM9sy4mOCnIm6eKJ6ggKubNJ8v1XGYwcUkhDLi4nzPHAzwJ+MAmSlZ4iLmbEJkt9DpdLD4ixiDSwdPXJHhgIT9Sev0pGPHcxMOqo6wuoAJXlvn7321pHgLBikiDiJHYdbcuW/16vWFTm2jmfmpme7uH3S5JToWRH8cfAUH+K63OL/crjTCzhwSOw05rLEhR6+hQOhmc2l3EAcwItLE4mF0Iiwvl2s7wIocR+9Z9x8+GU2xvbxRHsPUm3RqRpeeUOb1hohph6+FQzKOEATJRHV31l21C6UYFJekMy0WxPmJoMMYRXizFueSmqrt7WrnUBNRgEJ5Fb8bPlGKUXKckJ2jw2MfSrwQXRHDcD/ygxB9Ctx9CJIIqBkcWqLOiL+B9WcipTm8WHkpXnoeCkS44/JQYGQAJX8i8E4ZlgxDZ5co7dMNQs5IPDkMpBDicSbhvkS4x6lnAciR8mDIRSRkPUAx4HDNE+7hz/MOilIh//mI+yYNTFLra6BLwG5EIVLOtUgzredLP2vInG7e5uhKHH7AeU9BIPc6h2zEOBzNRLMbf07WIH4P/lnUMRxhfNeHhhqbyY4prz+gARL7vjQ9fz4O+4jW/Od8T7hvfJ0Rc4kG83fCjTSGhXKeRDHiLsM7nXmqfH2bOhSwXF9sQiHZbNTOrMIh8EnHmbqu1tvbCw1tr28/PKobczsouQ+Jt4IuYTA31HBbg2O9Hho7zu3e598zeNKtBjsHYWlOQdB00B0Bm8+M2zVE4INjNTgXuW6mS1DzDoPT5Xq4S79jxhJH546yBz24fBEtEZh9nUL7NX8TaQN+L8QdnhOuCW7UKSPKyzWXZj3u3oAC4J3I4AERNzhf0RoZBgxGyCJI8bvxIFHA5eGgmeTBWWaUgf/8qIzoPM/UMxKn9K+OmMxXgcCLMCyVFBHxmXn2RtaW1MKqOa0Ir8/4A4RDhiWIr3BIea5weaawoCkBougQ0dtEj5lOp1aX61s9Pez0qz/7lbJ8oVlHdLf1ewjCwPXFWtdXa5W4+VhvEWVi7vXEMfCef3MfMVgF3YGjOy0tfOJU5B7iGW1nvcVc0DaUW/F+Yq2FC8l37xKcpNCIAJXlSjKYqL1di3wviFq73U77/U6X19dO0fC918fGpZfr+cb7nXZoveYjqoB24blDCMJVx4Btkc1VwgdNcDPuvMbiACRe3ZxCKuPq5rW6ligxGIhRbX3U/eNO8+VSx/3JQgv8c/7+1WLtJMrnr1/p119+6bgyAhkDb3jMOFRhiT4eHi3gs5bvH3eOJ//kJz/W+mKl+/f3OsK/Z2BVjfr6y9/pj/7Sz5QsYPxGLvuMIwY23FbH4F6PExUFgrnUHGp4GuH3Pg/aH0EWjcrKma42a83MYuUzr0KpH/upnKJPOf6Oa/VUtS48NO7E+4hIp8NBJ8Tn89n803ffvnNaiKFkPYFYAD3D3guHOGzRIGgWcD2NocHFzTMfUBc8cCRKjkMoCcvHmYfq3L8kCLJFoXy1UL5YuGgLMXgEN/E8BGHQNRXgIhiMcl+R+EjMuOSdwDpcpEXAp7AGM5gANTO16prK9xkuf553IuQuo6QEkzWVIQT/fJGHgRzXYTx7MEZ4pMgoCqX4cut1qDke1bRVuJenXEMXOLdNxho7U4Hz2vcjL9TE6SGXRsUIbYkK1iz4wwjLDDRwnzMo57n35yZ1MXgw0NSTOnBYaeT0AOMy1h7eb0Ue9hmL+dKvVwwAApWgVHkxNzambffe97DX5LvCMc1Th5BKSoQSvZnf21ModfXaBoqFws6Z0QLccwuGGTi24fh7mNorQ3TN8oBDGfhZZ+UUv2ZwbXPvg6i0GodOA05c3p+cL3CfxqTcCkUZw71YXdWrOVXm1oI6gy0Mp/zT4732Tzs1+6O2m5WyzVK3X3ymX/zpP9Af/vin+u1Xf+4BBaWM9SEkn+qm0YenBzPyP3v9uX79i1/r8vZGj4/vdLEsdbXYhrh/Wbr40YOsiWKzMhRG9hRCtmpBKCwWGkCsOXkFIociR/7sXA+7nX7v93+qanfQ02GvI5z+Oa7qlboj9z/mlElL+MFnki2p/sP/9L9+0WdejvovV+B7eAVeHtzv4Zf28pFfrsB3V+Bv/PEf00ziZtNxX+tqtZESCis4i8cWSGg2/8GPPwtttnWnp7u9XSXFiiIFlBSiulJK+yhJXCJufawoT+xIREBCiHg4PerAdPV0VkmhSlnqjGMO4SBOHalGcGFnPMLed4wr1uXVSosVzptO5Ug7Nu3nrY7V3m3uZXmtp4cPOuz5XMRuJ3M8sUfRTmqnng+qgw5jbTGGQyk8SdhRlDVwsCRSPt8Etl+9b82hJGbLlnvgUDpFyieck7hEaVIH5p/p5urKJQfgBZj+nx4PnqBTgoFIBVON34mfv5gDwZ+bQYoAh4DrQ0oNq7OxGOIDRxQ7WkfP6bk5K5+vVK7nisYQl3o8NOZ5cn1ohEd8sdMsDk4IypRwr9ZdZTHGtFmcEDlcPDagtR0KUy3dbi98MOYQ2Q/Evw86HMEBTCpXpSOS8axUWlDCRNU87oOzknU42PBdwhU80rjuqF6LgVjnHi5eYrcfkX6i7WxAiRTiQsAhzGEUYcZN11GkDlbluVE+GxxT6/gOi7myPLBuby8ufLh5Ou3s0KVbGyGLAyj/OSIMkUk26Id9ZefncplbAMMNienB5Uxuje/dqt4S9TzhFKV5x2Qwu1Yw7Ll5fTbp1PVaJplydcpXHIpwIqbh90GIdat6aFYvbYadQpM7bdGTwmHo0CpfbrxxzvEGRmc7g/f7RptV7iKzw3HUqcENlXqTfK5PurpaB8caApcyHZtaizJRhHONCP2udVQ5yws7mZaUvNkViE8zs/sUpAACL9FD4qMINLQGIygQx61owi1Lty4HN99MfT3ouD9qd2x0cXWthFhnt1fVS0fcg1GvH7y5cmyQ9YBjFDw0mGv1Wdq1xBcnDwOWRaI5BUMc4prJ3z2OGlwrjCdcBtXRqBsay3HQgGGIo4UFFs7LxJ0pnCI6ibOrQ6Qk9oeT3CLxzA4RxChETAQJBje4pzlccUgmDozY1FBqdG58yOTezCLQC+lzo/tzPPzZOYgrkkFJNss8dKH4rkPAO9V2eiLkmC9KaRFHScQ+Dn8cEI0RCAfowFrDdIMTyfZJcz4ZoOAQJaapNAwSuP6WN3FC8vy6Ffm5gT4KB0WYxLgqGSZw/xG1R0BfLEuzRXG6wqZEpB9oa2a4MaOsj/vUXtsgKk4cUnHspjodcG8zdID5CzIBp93CAwYEbgr6LImwzpsVjdAY3KmgQYi89smz64ffaUbJVGIxkmeNn8dnRTg51JULEimU6prawgvXmoix2XSxtCqIt086ViQq0DpnSvm1EbJnox5OJwvz5EdJWlTVUcs1TjZKUnA/c2ifNDGEeC6hsqj+zBDl8wVhNTSBm3VocRVnHNO+1HIwtw/iBqWM4VvmXg9cW645g7weAYWn1KJCcGeFWD/yAMIo1xQ3ZWjbNnMxwWXLrTAq6nDD0mIO05HmbsptMITDvuWfH+yu7CPEQiAFgd3qgkLi/QjkrIEwBHHOmps68Dr3/WQ3NO+L53I3IsPhXg3C9ga2ZJJ7+HQADzSetVou3RZOKRG/N8NTnk8c1PAr7z7dq4CfnIbSJxAWDGuWqxX0h2c8BFiehb795p0edncBOTAEPIOHiEmsm1dbXV+vNS9AfnBfwnNEXKXQaa44B5fTKo4XFlopyTGT9LuyHS4w7xCY3xPlPIFNWyaFkxLzVH5vcs/hBsSdmc3nHliAECIuf6CZHhd721ls412K4IKwhxWVfQLPHSIVAjuDkPrcmnN62D+pIV2xXTPqUD6mWiCs0s3UH/yeQ9jKo1LHp5Me90/6gz/6Q909PJkfiVCdRaMed4dQZEhahPTArLPLNo0DduWHn73VL3/15x5IjmOj168QrE9KKetBGvQGijVxpt/+xV9oe7HV5z94a4H3H/y/v/L7H9Fpni9dKMnadXW51UwUQp68DpNe4cZij8JbMkXo7oIjlBsZpi3RZdazHqF0tbCTcKrZgyR2uBrLMTKspHCHrdPk1ElTD1oWhQVIvmOGtvWpNpKHoRYs6f3Tk1nd7Gs6NNgo1sVi7e9797DzPU3JHH+ePQ7uUjjWvIH8WXF5Tp3OXHOGXNwTcFTtbp8pKkFb4MS2Aut1EFZwBVcchMx5VMeQ2Nb6ILd6agrHtA8Fht7PcN97X8KMLhLLNg5y3LXzEq44WCySJMwlJp0qSisp/WPow/ubJBEliK0F3gLhfpno9Wc32t681niOdXo66P7x3ukZgl24MTuotbPO+AiXB/Ke4X3tkrpRgxNf8rPKWgYKi0EE7xLcowyi+WYZo/FuaoeziwS7hiSR6yGdomANY7RZUDYGK5wBGPH6pjPGJksH76/hOfPMsR9ZFTjyA5KatZcyTQRPFiGegQX7Qt7xZe7P3pMSwxVLtqGMvB6mHeJ5o4xzA9xq9qzJqKvbW9097kIBFmzVlP1XKOBjv8YrtTs1POgetCbF3O9HsA1er7Oj12dcuX1d2wWseGGu/e3r13qoDy6GLFhLx6NOs7P+6K/8Ff3qV7/R26vXuvv4we+IK+NHOl1crbU/7ixq4uD+yU9/T7/8+7/QBSV759Zi+Wev3mr/uFdRlmr7xgN51j6QAvysCeY45bua7Ey/3MJM5XYDmRSuNwYDSq4uXt2oPVFs26jp4ZSnysqV2qOc5Dt1T8ExDPJsUeg/+Nv/7Ys+83LUf7kC38Mr8PLgfg+/tJeP/HIFvrsCf/Nf/Jem2TJ3yzpuL+I+tB6km1IDh2XN9OHxndavNorqSO0B12rjQz2xQ/hoHLiJ1yIwDWwQcV2Nk6pZp9V2Y2YQXLKHaq/7PYIexTmFbi42bt4+MG1PC+0fH5VHicVGH0CLTMvNwk3sBRv9c+C50qJ+anFnHFW3o17f3Oib9++021eOfuIuSCgSogn2jCBFAzBqFwIpEctIJUJuR0s8xVGBrcqmF9GTiTri8XTGtUcwvnGkGD5f4p8X2ooRdRDxttcbs6yI5MN0OhO7xV0h6XhC3OCoE6uwEyFXUQZoP4d0TcTBz0Ys1C1bUA42iMM4PRIVFPcMMxcCELVHaKuqwOU8wzLkkD2bPPW2ZRXBY5zZzbPGfTy1GmehTAUtxT87Gn3IqI6Dilmiy+1S+Srz5B8B+nR80vFuZwZlXNJSHCvOCrtPKLg5wyWj9CAvvHHlkMBm+hwRh+wt3o0N0VbYqFwXBIDA7hvOuCRCkZK367j9cCDxA+CAznKXYRBRZt87RblL0ebJ2SI1L5xyWbq8aho6RVFuJxHiEJtJFy/MIhKPPgDguKa5uEa4yXO7HeYlwgtiVGdBpW1nmsM+7Qc1uL8Qh3GiES922ZDP1XaZZRSQLSne4SAVSno4HFHyBE+S+OcSJmU0mCGLIGVjIPdMS1Rxadctzwp/x7Fu7Dicz2PNadLuRh/wl/OFHdWzGe7RUHbDAU0q1BMBZIMe25et/V3tlnRcQcdTZdcprmbso27pznOLeS3lV13n8gmKYXAoG//QE2dtdbG5MG/RIvf5rFM96NQMdmW46TtNLKTz3CHkn4dGP3h9o/kzH5ZI3jTEOh4bi92HprH4gGiwKjPlZaKqa+xUxr2Lu+V0hKG3tDu1HgLjmaj31c2NPtzdqyMyy/2TwrvF2ToZTYDzlqtK5BeBy7H6aHSUjuMgBy0GKfDiEC4trD4PLOCiISyig3H/EXNNo9ziFUI6ghhxcguaHEoRUcZQEtVy6D5TanxUXTcWcykLchENgnnGE0s09OCSKxyNuAv5HhD0XaiEKxpkiDnSOLNGD3kQJacEXqvrZxw753NzfyGsOpT6nTiHsFXiSMpc9IZoSXEQpX84nnBg4pGDTck9GJeBpwlCgEMpnx32MY5eHF+GWiCevQwXxwAAIABJREFUUjyDK+yZtccQxERcR8dD7NSOT6L4/A/CC85Lmq1Zr5KFBQ/HuaeZD8eIVwiqCKSsVYgu8HRBshQ81+1ksen1zYXvyff39zodGmM85mV4pkDGIjC5vRpGHd8D6YkWKq1UI/rw7bkgjLKp1tFIOK5E1bkabjHnjRaFyD3fNd95Fw0YMh1XpZEbTqbjv5QfwUylDIxBSV5YrOWpC0VWoSgehylFhwwQESQsFlIcZfc2/vMgiOMwN0YhYc1mDQjCI/5linkShpH+fBTREEtm3eZdYwhBWN954nG8utSGzxBi+v6OcvAjiQV+WK8IQTxT01D58+AyXm+W2j2dXBxI2ROfAec1P2O5gA9a+GdRPEXE/e3NrV3HtJyPY695GQomEWD5HQ7Hg/nccGBh3vICtiC+XPk97qKumMiz9O3X3xhtwnfBWgSmBOGJtfUPfvZjbVelebseUD0PHixaZThXY7W4I/O1HavnulJP/B+n2/msxQphcVRiEe0ZgTExDAnuWgyCCCk7xEO46jjhYwRT1ggcerk+3T3454DgaQ+tqmOjIRmVLSnKSwP719gL1iPeWYExjtDxzfuvwjB4Pg+G92nwQIHnJyQQeP5SzcZSfW9ghjbbpd5/++DioNW8YKbnRE2SFx4cPT49KkkmD0bguzJ8++L6rb767dce7OTzmZabC336+GA+KiIMqQ9HzA9w3QdFYFhK9nUzff3NJ40p6IlJi6TUkucDTIPj7qBKzppxbbmfsoB+ODc4/3F1M+jEFRrp2OGkm2lVLs2NZ6A81DRwTf/IpW+5Mol1ebF28oNnt5wvA5oG/EZX+znAsctA/el40ny5cglgezy44K6ZQANkFnCTeWnRjNItRFKXiHadHbvz5dziHUWo4FjMOm9pb0cAp4SxcPHZ0A/+GTjdU1Ir7MpgXk9SE086MSQ7Hu3yBLvhNBDjBPZyLhyCGwuupvMzxvqXzkNCKMY5rVHzvFQJM9o849yDNPA/iOofPnxkrmEHbz5LVGSl92Lw4vnx2cBAPNb2AjfjpLoaVB1bi/0UW7EGMOwxxxjebpb7c5i7Xlc69gwcESpHZWZ4U+7I52qcKOL94r0x7yTec0bXsICxt5jpAG8VJnLQmt1zACeVNa3CEYwgnGV2Q3NPg3diHwdZI4ixJKoYtoH4YS8KrimsX+wbJ9ysXDeebYbCcJoZIPSjhjRSn7J2s16TsGg01K2KbKEYHm0y02Z7paf7u4B7QKHknV0y6IJHCsKk1+Hh4GUS08ZsTsotU4U7FbdsSVdArJSB83lSy+fsEyefis1CNfxg3tOkZuKKH6JiHRynRRTriX1PU+v25sr79PlqqWNzULfv7WL97PM35vrj0E+KVKeh0c8++7E+fPXOmYbm+KTiYsmC5mvOvoS1DoYt74ffffmlfvTDHyhPcEszJGGPkrt0MSsKbS5u9Rd//qdari5CUmfW2h3M8Jn76dPjeyNL3n72A3OY/9Z//Hde9JmXo/7LFfgeXoGXB/d7+KW9fOSXK/DdFfg3/sa/MsFfezo92TGEk+r26soN3c3Y6/H9t1perpSscp1Pk6pHol9s9M46PLRaby8Cj4wSIspkmGbjuJl67Xvcg5nWi7nmRNb6Vt+8v9Ox5YBU2rnA5vXQ1W62xS1AnIxJ/RAnWi3murm9Dm3H58EAeQ7pVVfr6XjQ/sRmL9UyT3X39KQTOANsbvj0CqK1xE0bMSgeKN/JKTmSJ91IAaemNrcpJl5oNlqktMBhCUcMVyaHi/EZyUZsCTEZZiaOm7A5hrm1vFo54kUU/fH+QdvFRlXTqaZUBifGaNuF41+rBUVNwR3ZNAg8OEBab+prJtTIwIhBKVN6rB6NyijVcrH2AaLe7/T4tNOJ4gNcdCNiBg4TCjZ6tedW6ZSqjBda4dxKOLY3ms6t3Qg4lGigP5xoX59pniS62s5VuCAptssJV0Z7OOrMAZA/z0GeGF1GlI5G2irEmOAwIsaOuAaScHhMOrcCU0A08cOSwU3nOGISXGF9ppbU0mymFXFb/KEIBFmsbBlbFN7tT3Zg4dsrylVwkZ1xMwZxZLFc6lARj+OsE1tY4iCyvVg/F0ThfOlCRA6WHq6YbvI0nxOMBRJczap0cIyTUqoL33u4RetntyCbV34vYqbzOYICzMNeyxLWGzHHwodnHGVdDzMOjENo2aasqO47jUQBYYI6HhyrJKKK6EmRgRJvwika2mwXyvPRh+Gq6rXKlrq8vNKZ0ooZaAmEWX4XmHJnOy05BPN73X140Hy98GGfQ8TF+sLXtamPwcGQUfgyOVrKz8dtQsS2g+/Fvew47ajFYh2KdjgG9DiYzjpZW0ai47ARonXHqtLxtLcT7EefvVGGsAanMMF5nDrm6uFEXfkgh+B4UZTK5pSetDo2vd3ElFqd+84iDTQRoswcZHHzLVdLR0n3uyqI8GVsl1ffR0ZgpLTVw7ake7iPNSCgI5JaLMVVCRNueOZxhtMs9zDiA8IeTnQEQly7ZgU/i5iI0cY3OCbN/QuDcdTsDEdO2je1mgrWMqVWgYPMP4OjGP4xYs3j6aQ9GARijhx84sICKeI0kUv4cQwZcOvyG7jshXEN5VQFjExuM/iyiJdEQxFkTEq164dn2EVSaeAHIvTyWSj6UC4XasAo9R+ABQh2oz9ahFgulh4+OYoPmhMu5DOWhB+EewhBYuCZhQVq8Y+4anARUm7HIRCxkfuclmmEcPAi04w1Gr4ewjaH+1wl6wfHde55/mLzBEMxYDe12l4sdDi05jR/9vpKh/ZkYZW8++s3r32f13Wl07H1/etEguP48FN787gpEEMafMas+tCfwE/kczCzs4IZXLqhXAqdAzcVjlbkCpygQSgGGYNg6AKUQAsI4gpFXKBfZrBBkRECR5bryysH+Yzvmwi8q88ccWWWF1tY5RXA+431w25qpziC243FbsCtB0qA54Dvmb+Xa4xzydjd56ItX3c4o4GVzO/G2mDplfcArmGvx/C4M7tf+/akWTTp6upCST7p7uOTjlXvexanN/gCu3TTSYv53EIbwy3WgGuGLcUzexpuI4VX/L0pztXguja6AdHQfHIGiDhqQxrD9zXv0FmqT+/v1cJZ72oPE+FsI4ThVvv5z/+S1su5ryviThB8A2KGtdp4WcqyEkqoaKPvQsHUc2Gay4F4XPmncfZ5EhaQLyXxYpiws0HHpjHjPVXpgQ1OW9IapEWeDqcwMOC9A/KjanUg8VEg7jF4LMzfRbiFi8jgNx75LNKn3UdV3dF8V9yJ56n272Mpfey1WiFyRcoTSm8WRo0cjzt9fPdJZb70dWWIsF6uvKa/+/QgSkU926HAjkh7Ir25eK2HD3dqupMuX21cXNhUlRbFnPmMZq6BPzvu/O37D7p5+0Zte9LPvvhcv/mzL+U4RTpTGWUqo0LNiSLNxHsf7kPEed+vEWWThWIGv81Jk23Po5oT5YG4b0ddzNfex+zbwNokMs8wieEE7nBSF6/evAmDKguTsMAp6gr3NuvLn//2S83LlfmYcCcR0xyP7hvdPx2U9IOub68VLee6+/hJh0eYlr158bCb+TtI2rCRhPvPctxOjd2CswYHMwWTZy0WC+NTeLYZyrLv26xXWhIRTxIdEOVgu7edxX8+IzghBkMIqyRe+Izcyx5vRrxXca1SdNZ5XeB+o4yVdyHYKYz9DAR478BuRTQEOYU4W8Bsj4i6g5B4Xl+H4P7P0sl82CjJLTojIHfDSYvVys8dawIDgQLMxcjQarK7nIEdcXPEaTvcKbbqkXuBsLAmBScqWAUrc4zDKBAzXiFSTargmaHLM86AiSEr+0CwUOU8V5Z602UUA8WuuFRJh1EWytpaMvADYRUwysG1DqoIxI7NCYjZYagJFiVuyRxJ5yLRaWj9/mHDHcdDcOHz3k4p0YJ5D9cW3ESj+WKjcrlRhoCdFfrq26/tpt4/HYJoXRYqt6S8Frr/9DGIlRlrwEwxDlbQMS7aPQfsVJ74PVjMYhW8I8ZWh37Q9vaVryHMYYbpuNPZ/7HXWW7X3sc9fDjY4PD281dOhbz/5s6/674/6i/99Pf1Z7/8jfp4VH940tX1pXAbgL9YsI+cYqNEKCu9e7jX8mJluy/mD2L++yM9BKO5t9uLV3r/9W8UJ0ufJzYLBjcMoRiQkRSqdKorbS9ubDj4W3/7v3rRZ16O+i9X4Ht4BV4e3O/hl/bykV+uwD9yrP7Lf32yyPDdlFkzXW4u3KzOlLVjA7Baetr84eOjVEd2kLY6+GBOYzORXjZzEWJf07sFFWEJ2iRqBK5ORD/EGBhbfUckrtAyC2zNT8f7MMmHc9rhmlgaZL+cz3V5delofrXf++fibKyak/bHgw/YbDRhCiIotrA5WwI24AeIXOEsonWVaDcx6kgcdRCgcODgygmoxZly4oI472aj9lXjptXc3jdkJopeOEvw54l94xTiv099eMJJSpSSqJQ3pIh9bafTCO+Nk3uscZhUZKndjAvQeGyGewpaOkegK1pZ7YYNrgU2v4hAY9xrnmYurCEyXx+OdmkRi2SznhNpNEdxUh9VZtHlM8Rb4vMUF+CYO5sxZmSYCz2Ipo0aelpXwS1MFm1nFgVCERCH6rYNzEWiwDhbXVGDy3PqzbKKI9hWiWo4uuAHzMHC3gkDC64pDoGzOhyaxI0RIFqE28A2XJjRii5FcQNFKUS/JscjcfoUlC/MaSpeGQMxDo0P7PiN+k4acPelFCV1PnysNwvH8FZsksfQnI2rYYZD4LnJnA0o7uXI92cQs48tYbZCsf/3TBUcQ4t8iFhwuDiYZdqsSkcY+R45HJW0NxMtH84u6EBQGAdEJ9q/gzNv6jsXqMEHjWaFinxu1uPgOF9iR2FbD47bpfMgOO+fKrNbVwXuF6gDwQENL9W+lVlvR1RaUJAx6cOH99oQ/6ckYmJwwGGPz4SjYWbmIQcavk+assEjWE56jrEjwtDsm2WUY3AY7VwGY84u/D/+eytMiU5tpYfHBwsf67LU9Xapkr+XQ0+octL+xMEY9ieuUsS3SBfLtWN71UCBXa8P7z7pzZtXdl7BamQgwqHQoh0cOkprcDThUk5jX5+OZuBjH5iGtPwilPOU2nUCmxXIsOzSoqQtGmqXq8RFoTHBcWbrsA90PP+c9XCZ46ZkDUBU4ft3qQ+Hdj9XCCNBOWvHQbsa9uGgeZzZsYKohQAEWqCbRj09HQPiddYHxw8O0QweH7xVGJ3gFDoV3LcMVBgQ+Ml65sQS4bSaGRx6MGkREBDTchrBU+AOOH+C8cWMVRzgtMrzf8cMm4LIMVhBDEI1Dmp+T0dnk8JC+pkDJsKadcTQ3o5gidDU28lMGUhg0sKwI4LJemgp2oZInpBQzsX9nc5j/86IlAFdMQtMYvNhcG0a8uKmc9a+qqvMbWYw0VQnff7ZK9097HVqejvKrq9u3OhMqc/pSKEQjtWASAi8XARlhAPWGgZUvTEP3zFbIaOC/3imBfp9Zm4gB3m7hYI4QNUhQyVceEFYRZ0Pf5L1wk7dYBu189MsQL5PFktiuHyv/PeRVC4oPwItM1PsFnXeKcHVhdgxs1OeTxCH34Xl0rck7i0GN8ypnvP9fubwDxLjhYXqT2BBEyeaWXysUv65o9vJWXsCIgCxO9zHiEmgaRarhRab1MO//bG1q5nfGdc1LjbWCt65RIz5fXDh31xfammnIc/Jd63rtFaHpIobxXFEx5RVwRcN71IPS57dwqA68vlWDx/32j3x/dbaw/ttzxbmp1T6q//8XwmcdQLC3CvjaFc6xUYMLuYFqwvfIEOhwPwEu2Nnstf0VNWA461ROkMsKx0HjqNBRRTeJXxW3OSkGIq4NDeSwdmRwsvhbNcza2Q0DlqVuddA7sXmedhQOkEAy7p1URffGaV3uP331ZOq496JH64dUW2eVd41CLqEIECe8C5FfGO/YFZxGuu07z0k2K5plU/0zfsHHbqAieFuZwuBg5VV/GYTmMPlgsKfOjSy+1YdPfAC3XPm/TDL9ff/3v+nn/7+z+wC/uHrK73/6p2qM0JN5MRMVbG6p8pjhqqwyWM7/Yjss39BrDVHum/Vj7XXLpIuUVl4v4ewV52OHqJQMkSKZ3ckwh/KuBhUrC+2Xoe4i7lnhtNR83kZBGdRwPmoDFHcQ/hcQ9MqyhJ92j/q/v2DlmmqH//0x3qoDk5jzDNErVTH48npIPYYOIdTUEYkqHTW+najZui0e3enEX7Ic7Sd9xxiVqNGh6b2u5B9iEv3RlI3sKRxmsJQZc/Cw4gLtFNPKsb7GkTCTIusdELGZZ9nrrcr6jRaLAXd0ZtV7VJNXJuIi0VhrMix5hoVWsRhOEFILIN7DS8VlT6i+CsMUXGWs3f0Omx8QOw94cxcalzQz5gZEht22nOfRe44cFEUyBvWx2cHKb8b9zV7FV6fvGedMDpHHhCdptqD1pxBiXsx+SZTNSfL7SqS3OtOGoVSK57diXkO6yZIJtzBCM7P2BjWWMRShpXG9nhXFZjRdn73gTVNGSn4HO5xxEnfMQyTGbzwPUejBxxcLGNpImm7ZDhSKC/Xenf3wXgIhgvtCdwH2iOFmRun5c5t53uENREcDrbceD5XA46kre0y595JhVmBdX5Uw/XTTK/fvlHFfc0+wsWItTrwXGWuy+ut7h9O+vD+o37yBz/VdrvVL//eL71WF5tMb17d6OOnB51wUGvSZsmQKtbh6UkbcCl28LLhDoP4ZFX4WnKfw9TdH48eauTLTOVyqYdv3itOFqpOrW4vV063kDChg6Gqj77u7Dk4G/1H/8mLsPpy0n+5At/HK/AirH4fv7WXz/xyBZ6vwB//C388rZZEwoj64bqUlhRIJGxSiWA25u/hrXn34V6LeGne3KF9dMRqu1w8sxWDCxMRIHA2OQQH4Qg2XaVG7z/eeTNoRtIw6nZzaVHqMHTetI0dTEYpzleOE7Kxv3n1WseGMixYhJOSPNVXX3/lP4eTEqA9rlDKJOrDXjkRxWyuY0WsZ/L0n4M4LhV2nUUc2Rm3bxofQnFX4m9bLVJhoGy7Rjv4S3Gq0tzGXP0QOJtcD7eLclAdUxUTMcNMUw6/jiImDGCIC6FkpHLcN7E7i4Mpm9LFvFQe4UycVHch2orz5oyzld0mblqnjiPlaa48pXEZJ+Dk1loiT4hYwxS5Ad5OODZ8PpGf7DQhkk3MD+ZtMsd1Mqo5HHSOKQVB4AmuoPMUawVXM+EgjPOzc3wd3ywOCLt12ewWCzfQ8hnY9E/RqPYQWHXnWWo2lFlcWaqyzMxUw7XFocdi9Cy3CMx3jnsO9ZarmS+JTgeplKgTChCbxMfd3gcCR7kT2tBXjtalyaR5hksjC06OuPf3jxGOzTeRTuLlFJvNokGHA22ti1BexEE3PjvK5hZzsA19G5AKEWzZmaZqVNJNGmJ4YTTTU5IRItRgHFbPcVPE276plOexohLHEK7kszbrhaPHiKsc9hDviOpSQoMYPZsyXV+/tWDRjY2jcLiihwPxz1TREi5uoh5hkpbXKNJmTukH5TPE0UPBDtyyhR0Wkx7rkw77WgmN8cQbce5MMFBDwzqFWHxerHsUQyFchhI2OZZPcUWZlXZacl1c0NMFwb/jIHmOLNTibC7KhT7s7/TNu299IN0sl/r89XVw6PiQOho5cOwGHapBUYvgnunx6ajPv/hCzSwIkMMR18mgsiQqyb0Ya6x7R6q5L3FgFRklb/MgGqWUOfCc4hKM1Ue9nvYHszg5EE994gK1nNjseq5T3WlZzpUlkx3ePNjgKDgBjl3g0VEYxAGGkg8OoLBC3c7+jAzBH5pNASPAfY97hoNWRTsX/ywx9wJO3MxCB2gEs+qq3oJVuchcUocY4HiqxcggjFNk5QKeWaQHDxE4mAanI49HbmE3tFhT3IGdN09xzUUWz3GaQclTBtoEEQwjGuxHvubaMVpEjAZxj4WUCHUolLckiRhD9BMHJ2IaTlq+bxAruPFgZm62Ww1Np25f2WnVuEQ+iM2sTYFjPOpUHTUbEdqkxZqIIyJ1EGbtYOLew5tNDJWrlcKDHnW3e3LJXTy0dgA1zUFvv/hMT0+V3ce0id9cXqmuDmYw4ljlfgzoDhh/uZbzUrvj3hxTD8DcDI4QFNjNLrEiwt3iOOP+6nwNODz7HfSMAhgoKnvmeaJs4lnEXQ4f18KqnZlBTObL6u3YnWmGcIjAHQexmeeNa0fT9ncub37r0FyO9oUbmjucSG8Qq+mTsbgKpsWxZPAoQYTnh7MGI6zirkSwdjVVTEM4nzJ8v3w/jA35+/kfhgRE1tFpXXqFk9asWOnVFzdqa/iWlEshWpDooM2bKHqqFcMuZm9FokNTKSkSXV9cm6mNmw/Bh7XKVxzxR5NFLgrVIDQghq7mpaPXlAUylEKsnma57j/s9XT/6IRCPTvrfGhVzjLF81Q//2d/7vUJxqYFbljEYB4oyRkYbCXaHZ/I2hvxYC2C7wQ8AQqRI+oBn5BFubJs4YJInHVZRClSYpfiLMvtuialgjCKiEQbPcVtjV3CXDJ4xuwacPTh9MdpiGj8XKhFDHvBkJenMNeBd+uMIkUY9IOqeu/1Cr48qmfP2k+hVpTYTUu8eZ5TykexD2VzfN+IybXG4aSn3UmPcBQp6MGNOcbaV62uthvA5V47WOufDgetVmst5nClcV3Dyj6Zscw78un+qNvbt3Y4vrnY6svf/YX23Uk5ImQc61S3mi/XFlkZbMB0J3bPIKDd1W49J6rPe/I84ZqENj8LuANwE2cQGp3XKvPpSSatwBu898+aZSHNgSMa93pwbDbGLvAqo1iM+wbxHIcr/z3fSVIU+nTcaTx0vpd4XT/ud6GErkOEBgMymsOM0Mttni8KbSlFw7V5rvX551/o/YdPXg94jvlncB4iTMarzPdn9XQwO5Z7mLnIdwxZEh3b7crXG9M/ot37T3fPw4zUZUs56JYsuNqRbhH2XdwYM8gFJyJtFwt1dWv3t4cbDDHyOKwP55ldiSPs63Sm5WqrBG45NwjrTULhO/tE9k24fBleIrTCt2Wvzt4Rbjf3JKibyOIhiCvKkdiqMTgFkaQ4D85RD468UqlrwYOA2UHwfHaDK9YBvjulo4iLuHUpCLS9NLDLWUcQSpOoN0KF8kC+IEumFERiHi5iLVL4rnFgSTOU5BlgkMUzEDEI49kEv5WpLHl/cJ/AKQ9YAZ5L7guGcjXdAzj6V0tsxEYJATK6WCdK85Vms0yH495uXxA03LMNvQlxrDWmkCHsKWZ5rPkChjbPuUshjFfqDrX3b9B+/P10sNcjY3q43j/64od2BmNo4H3cVZxXgmFkuS60b1t9+btv9ZM//H1dXV7oL/7Bn+vhsNPtq422l2s1p8adDbxj2S+mxTxcCwTvcWb3Ks/P+4+f9Ht/+Htew3KzoyMdjweLyXGeK1/kaveVDhXngEkXq4X3Xtx7uKWXi4V2T0+Bdx4n+tv/+X/zos+8nPRfrsD38Aq8PLjfwy/t5SO/XIHvrsCf/LW/PsH3Oh6eHAGlqIFNIRtB4rmc5UIU9Kz7T0fNi6X5g1V3chzqmgiyRVHYlXDOSKAiSrXa1ZVLLDjIwGhqj40jkvAAs7KwK4m4dt+OZheamcnGcha7oGKzXquYL9xqOsOJmaWO7FGYYXJqPnfp1glRoG4VDTD9EnNUzTe004TYJAIs0+peNQdJOHl9KDJCEFrlpea04sZEqRrVDQ6ExDEjGGK4L11m9OxYchRKiYoJR2Wuc2wMveNWbst29BHe4aShYbLP/4+ImKvkc7gZnU1paIDmwBIT/eK3JCKKoIujM1toXcbeECK8dlXtggIOkbidcE5xTRwDoimXNuep1ypfap5kysrIfDiE3qfjk+7rRvNsrhU8S7hWHIZwBudEpGeOadr1G0s1Bzg2j4gc8Ko4hPJbzkK0na+JeBghcQRZEtVlktqxOlJ+ZocQ7gg2wZldymaE4shAm4LTt6B4LAkbQZpkcUEMow+5RI3Fga6bhFMIYTUviN8hMsvfO5oFOAQL5Bxckplj7nEE8mDS/d1e6azUhqb7qfOmHxE68AkHneqDRTAExSP4B35kz6a/scDp6ww7EcGNkq08txOGQ9fQIv5FKlfhz1Eq8Ob1jaNocOjguuJM5CBIbI/7gygpAi7iIxgD+MJwV8+wbhdzzVZci0izalSFwyOelKejlvPUjE/4w/DFVuu1+u6o+tzoq48fdToMgXNIFNcONFikZ0cmEQAWBQft4LrESUvbMd9mjbBMKcJqa3cZ33HEM4ntAyEf1xjIiyiyoA2v7uH0ZFGzPra6vbnRq1cXbminMAJBBx7mse91xCGCOD5LdTr1un3zWtVY69BWOh9HtwmXHLBx3xHgHVpHgjv4lIMs9i6Xpaa+N7qBwxcFDhhvqqnXgWbtwwlDusq4cGHDylzoSad9YzQJ7lVcanWDMBBa6lG4iNYGjfpsx6rbmnGO8L0hFvE8E3cmik9EGtcgYlBPjBQXUG2Rz871YfT3wiHI3VMUtCX8XmfVLTxp3N2hGIzSGP4H8cBcS9xCkxyDR+jDTY47HsGCx9zRSZxPs1RlwpDFrWhmBVqmTM8accVNID1KOx8pmJsQPIhMWmh9duMisoa0rwt+iDIiKRA3Tnn+Ya3CvRxZi4m8zlSmhUsxEAKe6oMP9zBdc+K3aWIHMh+JYYIbrmHc0irOz3GWPbhxcMJxyOVzji564xlAHKmF3IeAjUgAcobCNH9HtFJHFJSd7E6vD7Ijr+7DtVws5h761MR6cdshh5nbGVAGFquLIIqNPaVwBw0RzG2c82GYgzjKmgtzkSfCRlUPqMyT8LDKevxEyY4rsi3WcV1xuBKh5Qu09vrMS+WwzZ/jGWKZQYiG64e7i2vCoAXxji8Y6Y41HBQP+gfuWf7FO9fOLgrP7EBDEKGECyNtKGsLLlWINIdgAAAgAElEQVS+U55k/tmAW+B5QtD2ANN8yLNW8NB5z22utb66VFufXJjHvWZm63kwCoN1eAFCgJ9BaViR6m6319urW0W4p1n3ifyCvJgh8PIeAjkSStxgPBPjvlzjnk/NZ2ZdpnDraVdpoNGO5wf0EMPGChdmouV2qZ/+wY/93kTcZe21/HwGV9OqOR10sVnqkfb2KNHF1SaUPjIkYW2C/0yRVFuZ/4nsm1OCBaICFiLvcWoOcWDC+53hbkdo41lAHAeV0ap3QeWzQIQ/EOd316tvGydtGJ7ki9Ku5O3lJqxb9AYyMIyf2a5Vp64PxWtxknm/0w4I2biOWX9ALd36GXYruodJqXEXzWnn9eTh4VFTxr6CVwdFZF4MlJWZzn2l7Xqph/ud8nzpKHpekBZ5LmMaA2MVZMHFamNBcL240O32Rr/86jeaEvYWoXzSlT5p5rZ7XN6sdWZyDmcxurE7l/JFAyHDMJZUTpKXXrNK7gWi97DD00yr1VLlcqEz3/HQ///svemuNWme3bX2jnHHHs/wDvlmZlVmVlW73IMlikH+YmwsD9gImfELl4EsAUKIFsYSspDwHXALIG6hhZBlsBu62+3q7mqqKjPf6Qx7ih1zBPqt56S5hpROlUpdXfkO+8SOeOJ51n+t3/IeAvc3zxjPHdiKbj4pKwoLa4iuHhjh+jezg6FP4HIeLxfN7cSfaf9w5+v3zdt3xpkwvL80ndd1+NguWormjqHDP0fUJiWBA+DS1HYwMhRgoMUjO0MYX63sXKRl/dLVqnoGn6NLBBmO5wwHikxXm53WV2u7dc9HBgP7UCAF+mlqnRxYsL+Av4pgiviYUjjI/UOGADEdxZVBNdfr/2cIM7Abo14jzfb5SllDYdaohCkYrfAuwONnSewy5rWMyKih9j7TI0JwHjhujSIZlHpNYkCKc3qw4YBBOc8JDk4c/tZWPc7kknPdST9kUjvzwDMMnWBCsw6GEjjuXf6MaJZ64Es4v5p3dtnOQQmwVlFOmYThEoM+/zPWR0RtEhz96ELaiT0wgzD2B3C2U/6878oRcaXOPHBGJI9jiil5B8nRe37Ww56fH1wQeIPI2BzvzUlt4dSl9BQBHs41RaXsafgM8IQ9XGcPwCB6qaYe1Z4rrwcM1JM1Q/ZayRipakqvXa9ff+Kytz/90z/V9fWVqkvr9Z9kR5xOHj7BBKcY72c/+5l+8S/+TH/0Z3+in/7oS6UrWjdjTedaF6L6Xa3dFYWfiWbsdaJMh+bk4QVnmwWpgkVmA4hJPiR2psxIq2KdqatLJ3t4P63ypcryoKuX1zrVrZbFRg93j04kYVj5b/7bZ8bq80n/+Qp8H6/As7D6ffzWnj/z8xV4ugJ/9z/4d6fL8WROHocFNupRUzJidhPzPM+VFKH1/XKmHb2l5kAXmKjDqM8+u7abdEGUmCIlNl/zRMdLpTYaXKrDIQgXUkehT3Xx7/3qB186tt82nTfvlSOTjKsbx5yYZn/5xZc++M/SSVHC0XfU4b40l5JCAA7GdQ2flAKEUemQeoNUTZU6TjzEfZjmwitaF8qWk45966i1unAQ5/CwSgpvsmmzLpvSZT7EW3FkkWLlc4UgFo5cNqhINBRgxXal8dG7hmbVVgmOyogEbqMJF15F6JuOqlQFMUs2qB1xYAD3kdqxUdWXyuxMioSnigNMPsu0TTdme1KgUcG8gyHrA3bg7kHOSp/cCggpuGjRBdZ5Yd5ttporLWhslh4vB707l2IvvB7maoZEA7Fg9CdH0XAxRurai+rxYvE861Mtp0UoAKAcC/WUa0FjNRFBYpzgCthUD4P5VI6Oxa0bc8cxuNtwCLRtiOtiER4Q4eaphcM8j1xuxgEJdxXFEJQ3rTdrNeXJ1zXPEVFa5bQ4IySxgW5hACJ6ws7k75IFIgQ4Ph+/5uO7Ry2zjVbw5+JGMQ3wRKXyQqOdfbWFWf596kcdiL6XFM8glMDz5bAaWqNw9PrzzUbdvry2YzXRqA1iaJzarUslDoxThNpsWYSIMuIqWIWOcp9MUVxoj6sgDaiNjvKIy+SypjYe7WrL4YjizpvxbJz0ye2V4oFCODi9kZZrVJ5al3HS2/vK936cEL3tjcuAD4fDCfEe8XK9xHFMsc9cJaIZ8fLZpHZs7ZhC7KfUKxS84dTzucvCAwVH5sTx3SeR3r57qxZ+5xjp+vpa2xtcQp0it/sGPyDOx3NLbDPS6dwoT1barJaq+4v25dEtvIuEKG6IGyKzzmetakSIdnSZBAOS3dXaMVYcNDxTABQOl8qOcvAPfctzOtOr7ZUPrg1N0AgLlNakiaoZiI2Z6hLnMiFDeHn/ynpoUWDAkYybEjGPAxqiqh3lttn4eUfgQzw6XWCccq+6ttdC9II/163KjYtjXFqHIOD7hUg+OJLWDi7+bu45xCauMeIsB7+h6VSWldeY+TxXjMPZcWIOuOAR4ChnWmU8y7hLB697FIKkHGIRdhWpmShguZhpzUESHAAcUO7jmi/UrdeRuoqCLArpaFOG3xaGM+jjCMg9guZTrTz3zGqz9pDp/Li3OI9YhGuR/we3v8tvQKVwgG+5f2oXJyVJZlHhu3snFEJxYObAzeUZNE2dVtlWbTuoi3o3f9uKGE9KceROIExydU2uw/Fo8ZMoMRiOurx4EMSfz7DCbFKuD87Hqjez+XACH4Hgz/dTe50ipYDohtDwxNawAxLxKDi6An+1RwzD5UW5IZ97goU6iWyB3wYwUW0A4z3CvRNY024ip/ke0YOfM0/UI9IhhBClNm42lNEwRLOT0gKKdb3A9+XqktIw+CSxKxDB3wIXn+spxs896Ag9AgYHcVyaTygA1h/czz/96pXXhV/9+qOyYut7+v7h5HK6GQmHmLK/1MMIBEjKhaI8VrLOdX930JubV5rgofJmyomdEpuOnWrBQewhF/cLQ0wGSHb/Jkad8Bxx7T983Ns5zT2MWHHvtTa46Hc3O3325oXyBeV4o4ehJDosGvt5DhJwjaA1jvrJb/xQh7tHPR4YAmYq8oUK1oeu1COiCGbuLLF4z3Qlg5U9jdpsr8yQNIcT1y4C9BjQI4i9QwIbdOYCPhzFuGeHjsh4o6ubV7o77vX27p1myVw//Ys/1X5/VM6IA7Zo3xgVAtuQZ5H3mEV3rk9XWpAmSrzb7iyOgRzgy2ZtPsNyLQ+6nGE1LvT1199qfXVt13d5evR1eHH72gV5TX3UbrP0cAS2Ius373D+vk9evjZTlOEm9+GyiPXh7qPW6xd6sftU/+znf6DFKvOzjCOxZ7hK0uJqozxfWGTG4Wm+8DDXmbZyxHRzP+Z23FH42bJvGkhD8B0PKk+Ndsu1VsvCbGyuG/f3uSqBehrtgMQN59KJnHls8fZ4PDqVgGNwuVhqtgjrkddCRNc0V1Wdjd/B0ce7/0Cape1cjMg7lfXJgjDYIVb4JY7AWIuIcjXezZH2H+9UnkAWhEQWg5cM3vSiMI/6/nI03xMBMGeA6Wx+5PVkHRV2Ma43Kz9DV6u17o5nHRrSQnNFDMiHudcdhr/15WgMDOvjMKbeX/BUIDBzfXkf+PXK+6MDUXWxKxSkVT5HhMPJSeFVcIKG6HuvLkYUDmx/4RwfWzuXcfzCkKUTAYdlPgWsAfsi/n8QLQy+4bwy7EYkRxD2YAQncTyqd5HUTPM+0ryHo84aFNz1OGhJA6CvirKsGGMA/1vntEQ8RkptP+7VRzXkJWVpEXBNDI+i2ANXJqCRh4yjmjnc8JVd2zxfuF+XGe81mOeJ90AMXoeu1hJzgLFYOIEHXV/vdPfxbMb91W3h98XY8y4OKIQLQuQAVxqWuQm2Thohzg4ti2tlC22+2qg89wBtdb270rtf/cr4jnQZSm4XTWBDl22tbLXUp59/pf/9935Pv/GTn5jFi6mgWC40TLWud0vblo+nk/7Cb/9Fvfvmoz4+7o3KSDZbs6GH81n1WOpyOGiNWJ8tQpFXlOkyVXo8Hy2YRgvMCZgqQoKAPWVfMyhLNc4bO+lJgfEMIfa2MKAZ0j9lMbp6MFu7axv97u/+T8/6zPNJ//kKfA+vwPOD+z380p4/8vMV+O4K/L3/5N+bfvXzb3W72enmFs4mRTszu5B6XvwxzJ95EEDbXpeptKOoPbbaEHddZ95ku8wigSFGo+WkhhgpaH4YYrhHk5ndLO/e32u32OrN7toT8CNulwbGGdPuwEHDNZhHsW5vru2IIs6Ha5X0TvlQ6VJP5r7SzE38aYifeKUXWisCD4/omt2GcLWy3BzYIUEYG9TBRPt4UB4vHGe3sJKhMI46EjfEGuBmbAQStjYGM3qKnXCgjmM7Eq6vFj7EsKE/VLWiFrdPKmCiCNHNce+DCsKAFgtzInGg4WTjmEr8sjqXPtThIoFz6JogDoFZptvNVv0Y6dwikuHg4SDIxgkWYnDjzHCbPcW/Ehe1pBajorTXECO9UkiBu7TV+cyfgZsBDqI1NLs8MeogLhL7hiHFLpEDYTrBb0UMjFSOtR1R+KwQAthoE+8PcFwKATotiIT5cNQ5tswXBncMVixdwwhOFMq0Q6P5RGSTSCIbcUQYrmsSxM5+sHBCG+rj6WSmGmLLZr20wBBnmf+M8sI0n4glhSqJ8lWijHge8bl55BKsuhq02WyVL6UlllV0tQWHD2KE8GJn6mv4dL3KdlTNqYLt+ITYkChFTKDNPIpUFLmjjOubdSg4utSOMafFwqJDBIOuLX1gXxbr0JY+tWoqCjEQHqR8tdblfNAAW9fi5sxi7g8//cLupKY5W6QBzYGLpq1bvb6+MZJAM5xlkUvcJlU+/J3rQfuu0nwgdpeZccZ9dHc6ugjk1e5Kq01hoRIBcN8jNNG2G6LcNkMFmqTmvj6Bb8j/D4fObjx+DoShcab941ld2WlZ5Nq8WCnO57AsFDXB6WLmKVVlXakffflGf/wnv1K63NjliJhRH2nbblyqViwzH5hxMiL6VQPNu4MPbmky6upqqe3Sdd4qidRPcx3PpaqJ6GjMaUJ5MuqrH3zi6N+H+4MOJ0SQraN0DCOODdzj4HoJ7pbebh8EStaEngNpQBSGUiRcoj3ub35d4ADinrbb0AxaSnlqDRzmEEijWUAmuAmKZwphJrTG07rO4Zbfk3O8xmnNejAMPuTuOYQnM62Lteqq06mq7RDyoReJys3AnRoQKG5cTrQAD8KB1FxfSn167baUioDkYDDE+gC1NbgtXdbEPTbyfDdGl7RwqCnmI7pNC/M8ND0jqFkIQmwlijgSK4fdGSLxgT0aHIi4fYO7k/sC51BwT9o5HvG8pMoYeJhCWNlhxDNqcrWLXBrNcTFZ6ODAnuhCE3hN/BO8CWKEzKA9UVI448ROsV9ilAmiAPF5xAyGQXbBPhUpwcBMiXBTboVLuMPFSTN9Y1GSe6DnZyHW7oREGA7x8/D+QajkTu5dFGeyYeDUcq1g0fL7cLbhbsdxCGvTPzd8QGL3/PPAyeXvoNGa6ZIdzeASzWkdFCEgY/oyexecRiAk8vfz7jKDcwqFWQyF+HtApfCdBIRGaGEPSAPu6V4j19QiBA3mjfEQV6BkYDMq0jrb6ouvvtAf/cs/1+Px7Gjs2NUewDCYYtDoWC/RWwoJGSAmxN4pKTopW4byG+4FBCeEKdycvP+Jp4NQ4Vr6z+BeGWrjJd5+fTAP9eZqo8updYM5Di2euzeffqKbm43vm+DC+07YDkVdmZ34cGx7D0xoqfdQtQEdE0QVeu2TOS690mVCvNSIdvOOQaAoFlwTXHWRBdoGlzWe04l3B2gQintw1xHph3/NQCX2O2JdkAaIXZCJE//m1a2TAB/fP/j397gim9qYnTxfmqPNO5KkwpxUAvH3BaLj1sI9QxEXVyIq79b68PWdn8PS7465ykvpQqf9/UFledZik+onP/2R9ne4JVuvWxb+B9zttX/+xXrjtZqBGd8lKBXWBpAzyWKt7eql/u/f/+fa3G40Lxg+MmCAxwsGaKab29dqG5rLa50uCMEMiGCwhtI23LWO3g8UgiLUJS41O5WluhNYnMwxaO7N7Xbj5JPLQUEK4QCFE48rckahGHOpSdUIWiDEsjOckDM4n8HpzxC5YtDB88oeb8SFHES98lLp48NebR0YtLg7j0TOx5CuWGRJKC/K4FTK3NaHhzuLhQzNcH+DvvnO1Uya6tKcXMiVDGAigvCpOA9xfdIJA+kPkDmRFqtE683Wgh5CqO933mHzSXVb+dcyv8MB7iK8J4GUnxWhE7kvjgvNWgZ2pBV6px5437IurdaZipSCypU032gYa/WUWM7D2uL37FiH9Zb7PBpUsecFH8RAh11LH4qNSIL0oIxM8p6pmbHedY6hsyFhmIdQXlLMlSZmh8PnZahDgRNrbQHGgTJXhrcMixg0e1+beG0bEZgtnuNAZf3BPJBoetpzIwJOl1BACy6DwVfVT3Yfb8AfgTaACT4GUZdCUK+/faMCLmpT6eqG9Fqi2+sXOh3OOpe1drsrdT2QMTAdsR3OU8cz7GVVZdv5eYOlXGwYps/UVQcjvZTAIQ2D9mK50jdv39sYcfvyysMm0FmFEqcTeP++efFadx8+OMkW8BK9MrPqE61y0gutsUIvfvC5jo8XHQ4H48PSfGHUxn7/YDRDdSz18uVNQLbME2UUroEcUK9vPn7Q7fWVhd1isfQ31kWkMHAWsw+fu2Q4huvAkOpqZ6er0Qa8WZOFTlXl68pz81/87j9+1meej/rPV+B7eAWeH9zv4Zf2/JGfr8B3V+Df+Zt/bRrqUess1e12QbOD5jDMZjAYz25QtbuHDSoH1mWq8/6iuItdBGA+K23SOWxNXDyD41GjNxpzVRNcwlpxFntT8bAv9eLqVjfLwhtvxKOpZuMYa/LUurOrkkPS7ScvfYhC8ySK9bh/cMxnnNGwSyzqFKbuRBBnk2q4m41Uj2xsW6Uc9vMsuETOJ50uZx+sNsXCn/N8QqxJbZBKlqk6WoPLk7EGCKRplDo6hQiK8Jj3kdIpttMrLubavoT/RQNsL1UIgwtvrhoOk+dafcUhKDYPiVhlvso0dY1OF1xWqTeAtMbDuRw4FPtgF4pZrnZLffrpCz18KPV4OrrxeoLdSZsuUXdQBHGmvEhVIBwTgJyIKMVKFonaeatDfQzuozl8SNw4iR1+RD3ht3HQYGPOphhnEQda/i8OC+JeoABwHxGfrCfYZhwWQTkgPGI1DM47NvgJxTe4qNa5BSlzxNyoHeLtTNoRKAecA+ZttRYZOCRy9oAPxeawb8AB9P4PG10O0/wzirG4F+CZslnlFPXu/cFC1qJYqG8GbbeFBWofPthYXyo1iCoUt+xyFVES3DT8xVNjpxK4BtxylLlUPaIS5yMEaa5T5Dgasa8F91GxUN2UKq6XFoLPD4/GVcCSg+GGh89lQNOgAt6bi5+IV3Zu3+UhQrPnO0H0OCOkzjlId/ry0y8s8vQczBBUG4q1WsefX7+4tfDI701jGL2pheEhau1ygEGMS4ONNYI0YsB+X9khc3W10nqz0DKfK+cKLxbaPx4dsTWf8amFG6clYhjOFrcFc+2HLrCX3eqOhjbX+TipPl602xZaXuehMKudmVXnBuIevMNCUTRoucn18e7oIi4GELjVz+fGvEyGFhxULfjivpqPIil8LnG+oi+2evnqyk3ZCPOwSM1rfXxUWZ+VLnYWxFb5XNfLzPfu/bnW+VJps1v5eaVw41jhzoFp12jAQT3yM4Mki5Tj1KXMg2uAuzPJgmORWCjrYFAAwuEZgRG3jqPCvYURuzFTWHuxh0sML46UuRj/MGmz21pY5eADuxU3Fvf0DMEnXuiC8OfSM0pMEqMb4AhyaKPNnIM+LNEWMca4jeCQRTznmcPth2sMnAccRZ7dx/LiqDLcVMR/nk+izv0w1+PjR203KzCNFjdj+MB9bzYscX1wD7jKQLPYCUlRi1mMZw88imyhZbZwxBS5FKe+i3rc60Sp0lMlDYfxxdrrA4MaF/lY0EAYgQnK99uIHLW5uRZg5SZsV9Mh8iagcWO72mDKrTbXXvvg0dVlqQwXO4IkDmwcnMT/GQywehI5Pu91OJ802DHHc4zwidAhCzIUEhG1pWuPgysneWLzCD4WWd1zFpq+HWd2hD8AX9BTKCla0BDPs4IYboxEwGXgAOX9oil7em5wQcNtZp7AoM4pWScghpaxHYIsHO7A/0XIR1CHzSzW7DnONHvEjOdA7GQ94CtC9HJ7Nr+TJm2i3knu74Q4NmsQjmYL9mmiXbHUJ5+9UdvP9Mc//zPHYhEAwTwswMbwnT65nYm8wuDerbcWhw71SattHgaVOLXNKx/07u1H7dbXmoFLWaR+zhGLWCNnU6+mG/T2/dHO7TX/W8u+oDfPGyHtzRefabldhKEhiMkYniNDiIAkWS95Pri3JjPG+a7Ag/BOpODNRXagaEixzOtQaoVAPAKhSY2oSYmtxwHXQSEQ9wlXntWO9zxOWNZj7ie5pDIIq4hRi6zQ/nAyM5sB0xdffan3Hz4G9iP84bJUeTxbVEVwzPLM7wR+HpYQeI0322uvUWV78e8x7zrU+OjtL98br3CszxZwo4h3rXTaU8jZaUrn+tt/92/p9//pP3UMvakvWhTFEwan0Xq3DDH3bnIJIIOUN5+91gq3Xz5XmuEgzHV3PBl1FNATgwuK2Pxwvb786kc670+6u7uz+MYgwqxH0EaIXOyX6ovgEbMNiGeUhoJZ6bRKY7va+X6MXEgTpctc+WrhKP75VFpcgkvKoJyBozESRCu8joGviY2bQKiHh8zayn8nmYIjle+Z/cpmt9bheNIiX1k0fzweXWzFEBZBvLuUfr9S1MbaDLuU5xcE1P3+PmAguiB6MgiATU46oKwO3os5GUJqw0VWMMADUiqxCJc4tZGvAzO2PLH2BGGVn8GDgbD8+P7ijkUM4zmE/c+QHtyFS6ZApuCq7NowXCIp0NVqp8hi+u2u8Puu7uZ6rI7aXK08tGG4ljDMijvN/Zyztl80jGEdZJoWj6Qo5n4n8XuI3btADweqPxoCM5gLig9hUof9XDORXoG5zR4ipAkY3LB/YtgF69/4G9jJ504VomCCSMzX6MmZAPrADQVfEOHanSOsh0Kotq48wWTggZjOOwe3NW9k8ElGjxk7xnuDZ3XmYfbYldpkC31y81KffvpK79+/VVldXNgUFZGHVAz+QPdMDZgL3ve40MN7O16lWt1udbmvFVMoGM318HjSZlO4E2CYR7p0nT58+KhX19cu+2T9P989qtgWOg+ldjvemzM9PJztVCYtwrs5zzZeG+MMC0EwS3AcgPl/d3xQO7V6+fKlqoa91KjLw4P3krMY3MTaJpKWQUYa6UCB45s3qspzKK3rO79rGArjToW3e6z3GqpGl8NZP/nNv6Cv336jN7evFEHYgqnL8CkD/TTTf/7f/Y/P+szzUf/5CnwPr8Dzg/s9/NKeP/LzFfjuCvyNv/JXJlwmFCAsYKcRgUfsIKo8o9CBMhoiupM3gm7s7AYVae4DdrZYeqOIQ4EDRFJ3yh1z7UJrKA4WnKZ1qdNDSS2E1qu1FjEx49Z8qznRsinV/KnM5nKoHNPKt0u7FLbLwpsvyivYOFQ1XLfawkHgScHr60KEuQ+lQRy2iDaurrfm+z18+Oj4aYF7MZ2prY7eTOIcqNmIzXpvzi9V400eB0fcUN7cu0QkVoaTFgxAlmm5WypfsXntNBEZHjKpSNUgaJ4e1ZwQD3GCEQnrLWLAQWuri04VpUiGbDomxSG7xW6K06mlXCjW9YtCUzLo8AHRGYcYRWDwGd3YYcGSQ3O+irVa5kYxIOjx65Issfvl8XR2yRHiTjPESpNCCY7gsVdLGzqTbp/Og2MRx6W7pmbpE9OPTTEHfYRtxCccB4iOg1o+A05OIvg4mPoQAZ3lCx8saovlox1MHKRCsUDvdlf/Xf2o3WIRyqvMpsRZlOpyrHSuQxEQLp6CyB5cuyKxg6Hh2jkCJ/35rz8oxQlcwNqFH5u4/ZkbAT4aziCcDZoFjhziVhFz8AVZQHlYp7rhoDioPOM6Ck6TZhaQCwhZs6Zz8/N6t/H3R/OqUhw+V9rf3WlR5G5/5tfivuRfiLuYIrou9vdfrHAYtS5O4jnionU4ZofOzb/cz9erna7WOA2CYEdBw6Eu1U8IywuLf3Bxs2RpJyCHsW4q1Y6Vmgo+MUVtmRm0DCHe/eq9bl++sruqaUrNetqziUojFYTPlyQLxzsd/0RisDiFezhE6XBMwgKsccSmoYCnqyK3CK8KMBOUKTEsiNTWQWTAdQfTFZFniCO11aBViuNtMJ/vVCEWB0cZ9w9RQnihsNlODc9fKzWI+zNtd7A0ObXFqvjeZ3MfRGEe9kTjEtasSas4RLNLNBFkKsQxRNrz6D9zmQ16cbPR46H04OW7Ei8XgoD2QIDEgWPrR3Ds4gAkJutnErcmiIsotZPJLiqE2sZ+K4sEfF6eEdiA4B84mcGcdvSdA54mnVruRUQ3aYFbO0tUDwEVwX2HEQVnKQxXnNiOkfO9MAzAFY7/e4bIn5u3Wp72SlNY1LswcEF8B2MAQ5dhBpxZDz7Cwfp0OjhG63uEuCeDkCQ1CxEnZ8JfyICAMjNK6FhqzGJkvcEk1VrUg5+JSwinmLupnpieuLk6uMjfOfxjDv5ET7tQyILAicvOTGRky8AfJjpaNyw837FfQyzfvuwnF1cKl/FycQkJgy8KcB7ORwskCM0cbvmZWCONTOn5hCGeTuyYnzvYr0NbOQ5LDwtxdCFI8Zu/E9CDFzcUjiF+8l+4V/FTPhVEsdbhHmbt5n1jYWjie4INi0M2lAzyJyB+IHgY+8g0jbuBe8/uX9vjvPbiyrNwYQ4tBSl83EzzCT44ww0OzgF1wT/Eaci9iWiMm90DN3iiCUw+osHmLSiZIr15/SL83bNe69XWzdK/+vobbbZLPT7c+7Nud2u7uyAKNHkAACAASURBVLxOu6EcdypIFIoNO136SmmOQyt/cpnj0I71eL9XnhbmfBMFH8fOewFMwaxxdT3ofH+2Y55BGu+oRjBSWx3Ko37zd37q4kFKtlg6LbYhNPUMNPl+cc+mfv4ZrCLysA9pul5lTeFiqRQMTF5oDneY56BDgE5UxEsVsIFxUFZ14CtbOJv5HcK0ysLb0KkEwYHgTwlV2/qzXO9uPDg+VDTQN/6ZvvrRT/TLX/5al+YSWKIMSvF+grigsG1dKIK/iGDGypolWmUL71nYC7E3gbPLwJHobndmj8E7GVRSraxIdDlf9Hi39zPz+Zc/0PZ6o/ZU69uvP1hkXuSJzufKgg0UnZevd04hMHyFqcozXiQU7FFShguehnEwO8Tz+V5oeedeSbUqVhYTT4+P+n9/9QutX18blWTntedssLZ7P/fHplZ1Zn3im6HAJ7P4BXvcPztiJemTLHGhFHuAincw+wTSCWPnz8kfPLh4jQHm3KJjy/fD3oCEVN/r2JU6nA8uc2SpiLO5E0dOHzCc4gdJMtrA/F4HcXM67v3swKP14zePLbiTemmqWmV5CkO2HuGfkrPCQJNLfTZaiKIlo0V5PxkjNWjejsqEi75QvMg1zCszWA+PpUVVBhFO5/B+BdXBYu7VGgc492tIMbhYDcQGhZuIn+AOcNfmiY4PD4pgfOZLc8lZD3DYs550XA944ENvlEvUUlLHBSkAxTi9Es3wVjL8mysdYkUkwOgtYM2ZR97v8ULJzUKIfO0xVFCsyiCd647Tm8HIbIqfhEDK4Fj6eAvNlDGFIi2DgFnTesBzSdESg6DInwWgTUPCfuK9NfjeZIC5mGY6Xkqn0ny9wGTA3B5683nnDD3dsNh5EMMgcIZ71qJt5/LUm/WVzQZdVzs9w+BljEml+XWhZKBIclTJ+g+WoSxVZIj8qWYFzNeZ3c9gxE7ns+ZD4w6IBsyIMUStFrNY18u10jzS17/4c13fXhuVkC3AsSx0PDA04vlttM5zD9Ab/t5s0mI20+16p8eq8vtof37Q+fKgN7cwlRkOsC+5+N47V7V+/OO/qA9fvw+4nxyFGSxWasyUcVljpBj2vgLi6XiqXNCHaYF90KefvfHgnZLbbbpWAzZjwE2eKRkS/f3//h896zPPR/3nK/A9vALPD+738Et7/sjPV+BfCat/+S9POc3w6zxswnGLRhzMcQ803jydmlGnC5tOxLNE6XzSzW6pY1Vqc33rwzNOF0LxKYfeQSoHGlhhIybe2D8e97qcLkqXW6U4tNjcatC+Lu12W6YbRRmursCbo4U9X+ZKUyJiFHYQZ208gSZKTEkO4gfFJt2sdZMnHP6UKToiYEx0NzEH8liWLoTYFWtli5V6fq7u4rhYWix1Kk924/Ztr5E40ROXcEgbi0UumsLzMYNrRHNuZC7TIo008XtqOfI2rTJ/ltP+QQ3OuzkB4MjipbFdGTpCo26IfZindZsN7cRhlki+fSUzl1Ng5zzXZzUl7a+4dEL7N5tVhDGcgTFg/k2qbBFrmy811N1TKc+kivKHCZdBKMgBxMSkvKlO3rRRYsHBnutoBJbjYkRKEdc4yFOsReMoQtSTMNFRhINzcVINPxc3gF2aiDhAEiJl2dKuGlwQjkGz6SXKjLtp6jTAEZ0iFVGh6+XSrdeOkRH/TVKdS4pVzv41fGy+o9P5UZv1wkIX+keeZ24/fzjV4c/KcwAFFkw4XGOpQZCHd9pUiPaJlpvCjtdoHLXKUzuUH8qL6pYSk17VuUbVsrB0tntYWtHqXLaKp1TF9VZJPtfxeFC8iPTJJ6/8PSPB8HdxaET0opijxuFX1hpakBGRshwxB5cP7D0i9hdFeTi48tmPj2elca7lgnZlDgk0p0/qiKQhZuDUhdNKkRSHxFmk1PFpntGzykNw6SLicg1w/Bwf9rp68UKL5cYCAYK+I4g4mFJEpFjRHPdho/P9XuvNleOwnCptRnb8Ef4gEUOKdxBGW7tTqeTYbfJQ3EW88AJbFuZtKHWgxCRJJl3aya7w8MyE5uRL3Wt/OltY5T5huIALEnzGse50uQwa68BcyxdzLeA702iO45APhpO57lTzSMSIl3OtwD/wfAyhSAwuX0MZ1ES8slGRDHr98lbv7/YqiZXjeMMqA48OYRXhEJfeLHzvfJdD09ttxWCA6LMFLA7ECKMeDgSmLNfIPFYFEYlhAP+xG43zI2KShyujDqAVokjLONPU1G755eBLuz2HNWJ8ldnPHGhDiROflUEX3yvriJvTwZu4hA1EQGpxjiIQIoAgOPg8HIaDqMfBv9dmtdGFWP3p5PuJOGx9apXkC9X8LNw/LgwaVeNxypPgejUfO+AUuAa4zhHTiKwiwNMij9iFu4avh7WReCLPFJ8bXhwCPdouOh/rK/cvoiAHRu7J0xGOKutMr+Vq7fdGmiFSBcHTuAYWZYpvKAZrYVS3/ow4gHHpgSOA1Q0/1sRZEA24sfpQyIVwyD3t9vYolKfhMB3BvcAGN6+78oAuOB4Z/hiGqM4RfykxN9X2XAtBON4YShmDEKQ1DUw8nrir4BJsORqfyl+ss7b+3rhliJ7za3m/xT0FiYjzvOt423D9+C6D455hAY8nvw/JBsWOmRhOt4DS4NezNrLOJ7qUNLbzZ7b+rNfrlbrqrKsXV1ott0riQlWD+z+4gin54r2w3a7852IW5bMEATm1gEgxFOvAbrU2c5q/lvdHVzX68P6DeexFsQyDoAmHLk3aYFAGzatOM0RvtO1l7vKhMCQt9Rs//sprMhIR7l+LyI48y2Il4j0xcqMo3EhOhBk8B+5TijRPZn0itnNP4tJDvMmjTPk8c8ScdxRCDEMDF4ExqMCAyHOKk4wCTAa0LYWCiKqdEwgvb17pm2/eueiRL4v7/zd++hf0B3/0By4GYoBRsY4hqvKBKC3DybYiip5a0CXxwc8AExNBEGxJUM1Dl2M8BAQSUZ+P9/eKFws9wmh0Wd2oL3/yAw/A4iHX/h7X/0mXcm+hNs+vtVyn2l7RdD/XbrPVqlirP7fKwT9EMo/UyI5ubrY71x0hl5I0RPMfvvlc5bnUL//sF2qaiyIPJQdHrRGsSaAgpjK0IG1TVaXj9msQOBNs61DcCWv3drtzSadTPXMo5BRNdh7QgQvATchejnJH7oH6VBnTsFhnvr5mQiOCUnA2UvhTqz3Ump179QNReQYWzCnYq1C6lCsuCq3TpTnYOHK5F9hvUULFZ2HAxDNC5LpvW5XDyQ5/HvNpSIxbYsDfIQ6DlABAa5xJECh5GBDz7Vjl4YgnXV3dan84eDDDvcpyzR7IXn5zUtnsMZTg+Q0JEDi43t/Gkd22PFdpnnlPa/xNCsObFE9IpXA94fbyPVGeaiQR3GLMC04ZsUpwy128XyeBgmAND5l7mv0Trs8I5A97ev5sLswMpvY8cJ4ZCLmhnsEeny82P5T1m7+fvgGEXhIU9DCMDKrMSkFg7ZQnCLM4YWEagyVnkBZZ5IwTcDjBwY9g3VC+xU4NJ2bPMI/nL9JmUfjnNdt0GaljX29kDted75phadhLkWD57LM3GvpIh0Olc/VoN6+HXuAjql4fq0bJahWKEdkLMjBGEKYEtoe1n9nF25yOWlEEOpMqBmwwtMtOV8VG202ku3cfXfbqt3mW6OXrN3rcn/ye6NtSyyTSdrGy61cLhgSdsSG4X2MY4N3FyIYlg9E+Udn1aqba56Dlcq3d7sbCKngerhs4spAYqfTNr7/WDz/5yuioKKo1G2vVuFtZKyLpm3ff6Kc/+bFK1vBsoW2x1ml/8PuLwQNDh//yd5+F1eeT/vMV+D5egWdh9fv4rT1/5ucr8HQF/vpf/ctTka4ctUbYPDeNNyJsSikOwj0Ic69+4mIus63y2Uy5y2yIdqXe4OKU8a/hdDdJZVcpixc+bsIzO5dnl1DExdIniuqw1/Zqq3fHvZlL6wR+JlpH72hemocYEAc7zqoUw9DcS7z5csYdQcs8JUaYK3CoErGdzAX1pjmZaXe9ky6NyqayM5DPAoOsvtRuJy02S7VTYzdtcKoZP2VxzcJD2qg94+jDiRDbsYHrcZmkutlslMwRmxBKEcJ6zZfLsGGsz6oq+JSxukuvPFu7AApnwQyu2Cz1hpVmXeKSLXv1NDdXdpFJb9680oeP9zoTN4ZSiPsKhxn74GjwQTGLFkooqdpkdlLiJhvJUqexGv4OyoiG1CIk30noaaHNHAGEYoHKzgMKjziEwuCLJjb7uctYcI2wf0YkQQzl8/J3cJDnu8CJDHcQkZfeYAD9CFIwdrFxcWihLAI3AeVYiLPt1Kk1V7FQPlvaUQM/l4MVMTVKaU5NqepQad4RLY5F+woHUSKJZQ3nNdFmvfIX9fFQa2rmWmeZ4rSzK5jGYkQrPhcHh9ND5bjWYke8mHKdxoeSxdVKR6KcDeiGUcfTRR2lTP2kPhj97DRJcJ9MqbY3Vz6gPNzdq1jmun2xc7kWgtNquwxiB0LEAlFhsNvofKx1c71zSQ+iAbHQvpnZIYHgzPe9W1FmdVDdjC7eYmiBfwThPV5ykHNu2tgMYoG+VjinptSIi931Sn/y81/5voSti8PIGAYEiLwwa48oMG4rus14lrJiFN0q8wkeaxASUGrodoCXBkvXEe9+0tg+uRXHwQxMu6XizK7O6xcrl2zwjJxPrU6nszbra93c3mgWDzrsz7pccLsiTOFQhO0H+/ZgrjGOYoS8Vb5Qq1oYk46n0ByOcLtc4qjiK0HdD9FKeIZlNelwuGizLsRyslgwvECEpAiK+6W2KMoBEGFxwfeYpDrBIK3KJ3wFB7m5RliiKa4+jFkIyDjYKEMZA0t4RokNjEAOpLGHFLMZwgTrDd85xzf+R5xKuHsbOyQ53DD44edzRHQMDmkOybhScIKCEKB8qq8udm4T1cZt01g1DlxDnKQINn6GaTdGdAMJANuXpADMyLY29xCnIsIA/9wCHM9oymEytHMj9uIk52BI6R7O53Ndu6mY25cyPhqeSSgQP4YPmOFW4vNa5K81xawLkYcVOM1g0eLINEIhnhmfwACO75ZFBzHQfEsz83AS8izw6iA6D6KkU9dyMMdZiiOQUjs+a2enoXvrWbNhOxq8h1JDmWGsWUZzM4f/8L0Fx1looT73iLW47DlCU1rG/Y4QEcRVszX531mDEEY9HIr9nXPI5TckOMPaQZVxETCnkYIZKIVyMtxpLreyn41nb3CTu/VY14+bJ2DHKPc/gg/3U8Q/I3r75K4GoULUuKdZHAHI7uQgyPBvFlOea6LtYx9K9MzHhsv95I0jccE/4J5Y5CBViNziMh+91sewL4uVFputdtu1GeiIoAjbx/PFh/Pj495FUKvVUue61DyLLXiwF0BALNvKg6+bqytleRA6+qZVfSntsMyIu3PfIzbWRM5HYyXqsnVRnpERvbTME5X1yQja0+Wkn/z4x1o/FTsiMvFsuWSH75IyKbiZMEO5/xG5uObsT3pfXg2zTlVXWjxBiEVYZZrEIIBnjfcSJUIwxFnnLEgnc6dsFrgfSS70OFZ7l+052ZIiKsuDuvuHh9BMXtMyXugv/ewv6f/4p7/nlESSFYqyhQuXxgpnZa98daXlZunhAfuBeLlwwdrSJTatnZmUWZWIgLg+GWYiOI2V9w3cI94XlJVev36pnAGMRp3LVvd3cMNrF1NRXMmaiihLySUG9UUBH7OzsMVQR5R44QhlkDRP/XuP+71TJGlOKifSD3/wQ90/7vWH//z/CXH9NNHD+aJPP/vMLkLWk8P93qWLp/NRuyveaaHojucTjv0Em3qCj8lwj40cvPdE2QJcUrhnWZfhncJARkRiUNyfauMmomXi/dXYIMDmGrNYl0tpviXr7HCoVLUnv5uMFMJn6k4t1sVU8RicubjHK9azubTLV25fx43YcaUjBpkUXU7eByKEIRbXFUWcDKVhWlubDJ8ZbrGpEU9tckaBj0rTlbJ87fQKoiYudpitqKK9h/8BJTX1FHni+p1r3o/uA0BgZkCcFLGHBTzBdqHjb40pEsS4GCmb5xqHudc+u1O9RsWQsy2W8iDZqf409OL+RN8DUeN1lD0wXwLlopQnMkTIKQ+jZHbhITIDplmcBgSCBxU4p6MnB38o0uxakCmkmibl89wico9DlcQSAzOXXLG3CUWFLZiLPlE0wCsfleQkaRADGQwm/rN5N3tIywo8S7RbUtgY1j0c440Z4+xzJy28eSQVEEpdk7jWb/30R1pkS73/eNDH8sFc1DSazCAG7vF4ZJ841/X1Utk0Pr3DMp1hrkZ81wzIMvWUZGaR0kWiu8eP3g+wpoBUul7jzF/q/ts7nwUYNsBuv1xwyDP4bNWdT3rz4pUaimpBcfCpx1FXi7V61su+VlOVulpvFWe5vr2/UwKn3+cPBP/MBVdT23mtpBgVjEWK6QGkFFzVqFAagy17UBSvVR1qFVdLHcqDbkANoeizSQLD1JF4YK+T+F31LKw+H/Ofr8D38wo8C6vfz+/t+VM/XwFfgb/1N/7tiYPfZrm2c+vcXLTdbZWkuS7E1MaZOatw8vqm0jJdCMMbJQE4TxGb2EWzx2s4yCJWwAciCslRfowtgFIYMdW9Xtze6nB+MG9pd3Ojt3f3BsRviizE1utKm9VO2TLyQQonEuxTXDwIe/BdH/elnaeIFbjp5lEXOKW4BqbUgiat9DSWV8eTGzhhc5YVbo0ufHbcpuY+Vt5AEmm28Goo4aAxxrnFYSlSV4cDNy4ZijA2xUrb5UJJBGcQ5h7TcjY1kd1bHPCJQ7L5dDNxTFSVA3/nUhPEQRpQQ6Spx3bhwiXEld0t136mxw8PFig5YoZSlbCZpRYWoSCHMZal2qzycAirekUtn3vujS/ur3TMAyuUWOas1dBzaGOPHrmEqe44xNJcDqBhrkWU2xFGFBUhAFcDUXmLAkQ6+Q5dLs6mnObnp2bvOY4xNsa4Njkg0IYb+H+4DiKyz3adhUMF8/SUsoqn8gU4kaD+Cpwyw1mnfW3+VwJeogAXkKmrLnp/OKpqBm8orzeZvr5/VNNMymaRXt6sHO/nu+fAcTjuHYc8PJy0LjaabXDgxZozOCByvF5ZrCECDm+Q9vAK3m3fa8AJSOya06NgaeXabHYWoc+no7lc2ysGAaPvAb4Hux97Dv2hLfvx/qTDfaUffPG5qnbv6Bhp6A4eKYdQnKxZrpzT+1z65puPulqvtFklarqL+nquOF8pzibf36cDh5HIrmccDbhNl3mhzz+9tbvhjFOPtuM0eWKUEZ2MlOH+s0OF7x1xh9boXvHEBp+/m8hsiKrXboRHkEMYx7EyasThRBwRYb9utcgXyvKZqvKoPKFgbW3u5P7cWUhepCtzf9e73KVWuN55bjjMEM+tL505qBGO4ktj4YOiIoT3YzXoYX/RULX67LOXTnm6twznM1HEvNDpfLGrdWiIDdPMGxsXAEMRdyODob7P/Dww+NgUqcqyVEscXLEejicfPlwAwiEkyywg8eXg2hn6QD7kXM1Fox2ce9gOJj6ME5XhXuYgiQuX8qFxguE6BNahI5uJcpifuMM4BOO4Jw5ABBnXECUpUaK8yBXbBk4J20xlP6i+hGGOC7MQee2X5z7Aacc9OTfv1KZbHMpm2wI+nDMDUFzNNJWD4lWmbJWZfdw1Fz8bNG0jhtG0vdht3KxNAY0FZVqIcUQ1gZ2KOstzQPw7I3oMmmI+aoMg109mS2PKDOVuIcJLQWAM2w+xNUosGHFI5vq6HEysz2jUYUCD8GSBACEIMZ9nE/YeqgnfE0xn0Ar8kgixCHcgzMcxOJhBd7D2z2d2jJUHWJ4wBHFgThYYufasonYMIhaYER3wuTCaMxyMmA0pPnFxUhBhcJjPZonOTa0RhgTfLWJ2hKgckgg8u0F7wcnMz43DCzED59UQ1kFGArYeD0YHGOow8plodw58V9iriCY0kfMsMrT6V25+OwtxQFPgFNIFuAj5m10Sxd0xn3TrYqhH/3fuL1xd5+qkzz+/1u/89Kf6+s/fqqpwbSKKTrq9vTUP8HimMb03KoI1crXeqK2JSudOPJg3OxtVI0yg1SCYx/AEeV8SmyeyHGtMwAPxrklc5sS7b2gnl83gjsUNSlR8s1io6k5+b+Lm/PyzN1rZkQozNSBS+EKapjeGIZ7nxrwgRHUkSjRqiVPaLnNQHDOLSXzHRrD2owqcq1Nt4ZDCQ2MW5mBScOFPdmNv1muvfX159voA8Xd/vFhY3a4WingpzWdqqj4I+E9uyn/jX/+Z/snv/xPtH/farW6MXICJi4uzSBdqepAvHp95H8UNv3PJZ+/ravQEZW0tXO/a93FOuV8T1hB+9kWa6t27b/Tbv/3bqppQKMWb83RqnMTI4ZouwETAvg8D2KvrjYVyrh8JEdA6Xne5n0AqXV+r3FMgWHt4TjEQqSDWlY8P9/oXf/wvdbO9tRO/UqdP3nyivkE0gj1/1t1pr9dvPtXQdl5DDJXxwNQNVN4X8MQHxzg/z6BivdXLT16obSsPW4a+1sPh0U7TUA7Js4CgmDid1DEgZiC0WXkIWuM+hHePo7y92C3LYAhh1SthFPlndIrHgwnpfCmddFlmSw9GWLthafPMQqMPVGPKCRHnewuesAY6fgYGafw4pDVmCM8kbFjFiJIgED6t37D+SXXMQ6EdwxbYoLieXebK4J9HPguYoOBmBn0DFqBTtH26J10uOPhnJelAMSfPAc9YHOfKi6WGOVPQXjGufJADsJudSqDssDfXk/i+mbdnHLudpjzkAXhXFU58hTVyQLkFuzVNTrwwXOB5ATHA4sIAF7meQZMH67zDKefiOeTdh/jIgBi0CQV8k7SaM6hHVBwUE3mHo424TBogGbyXZ4jiYeEwC88SA/kuvEu2xkGBKUr0eC6NCuHvy/FukP7oZyrZQpr/2umrrz7VarFWe2n18fToNQI01/F01DIpdLo7eg9z8+Jaq2Slb37xK335xZf65btvVWxmiqNM5Xnyz9olg65e3qirKg8yeLkwtGN9KbK1uiP3R69LVGt1y3knVc/gs689xNsUW/Wz1ikrnjOSJTcFrOVUj81Z7x8+6IsffKEsXur3//CP9PlPvjAW4fHdvVbblVY3K50f4OpT4sq9ZXaPHfId75QYjEihP//5L5RThFVEypYLXV9f6f03X9tVTeqOcweDHoYGYFnyWaa//7v/4FmfeT7nP1+B7+EVeH5wv4df2vNHfr4C312Bv/c3/9pE1GdRLNXgKNRgrhobBETVboa7pLIvERFETaOlY99E2zM7FTkIEtFCtLTLhgOPDzLwWCdv3Ng0ZjMcZrk+Pn70hpgNzsPhpD6NjBZIiA+OxBlXygo2NwtvfNnkw8Uy7L/q1OEyJLoIl46NEA2zbil9cqxoruVupcWKAqpIzfGi+lCZAcXBvUiZUkc6d5UjcBTCcCiP5qkLhKZZZ66S45VNrLGN7BwwD28gfozYR8w+Uh+PFhuIcvLPcD80NY5JNvNctUlz1DCFjTEsKdMFHQm8WICmuItSgs1mqe3tTo/HO3Vl7c29XRR8WQiWT6xSBEs23DhLaCRlg090PGPjyjE+YbMOvzCyA8wXFTcCsTWzINkXlv4MMLwo3FkhmDP55qBjh2vYJMLOYppOQ/X+VAa8Aww+3Fo+9IaIth1hiIrsxr0np2We8pLgsuXAZ3GYeNcc+h1OBAopZnbgEv3eXa01Zo3uP551f3/SLaVNZhbiB5v07u5BTTtqu17pZrfQ/fnoxvAiL/RqR/ycSB6HXAqwiJoOKg9nLRcrdTHCdaYMdw8ukjTV5amYCcbpsezcjougZCYunx9RC7FEg169fKHD4ejDJAfSxRJXNYfB3iVidlXUgXPGge3wWKk64uq80izlu6h9uEIY5u+GQYfwZLexRn34sNeLzZWWlDEMtR4faFJfaLVBUgNVIdV9+G4Q3mZR7lKXIhtVXSqdwErMKXPK7X6FvYlAHwRHRBYOYr3mFJPAPhtTzYfUh4FxhmMxNLsjogSX46Smxk/DYW6umqImmMocFK0Xdr4/d0XhP+/SjipLRK/IjdmrZeqitmCpsywoynCq0j49lX1nwWK9KJQk3F+DDpdOD4eL3YSvX94IXZImb8RdOGIIf2XdqYRVy4F7Njd7DF0bIY5Y5qkjqhoZz5HAQVvljvjhSubw93gsn9i9CzOYKVbh+n/HBcWJGciYXKsg7nFgJJpKvBUUCqIiziMDiXFVJwh2COcGRPpPY01lCMOv4X7yOgmBYejtqJ8NMDnnjk1zTRnEELc+EqmnCIsDLUIWaxMHT0QqlB1HUvmeF36ueTb5nDhd4NTijprOo2bNTFE2V4Kz0BBlBjhRKMOqcc01GnGjca8ejhYqZ+bvBvGz5zkiZs/xfM7BmzIS7s3O5R042/mcCM8ugTKYkPcAz18ov0FcscHVPk8cUfwcAQ1AWRMihf8FUsQiJk5E1mGwDjy/QbTFzc5aQXEOIpKXw3lw184RM3CzIsDWxG2DcDqParu+pmHm7xth0KZyF8jZB+rDPPdNwSDBLfOstYGHiG7JdQaFw1MAx5o19Xy+2GUFasHrMg5VYwuJJk8WibAlc+CtifHyi+zG4hdbZfVzyrXjvWWZ0NcFZnVwuw44yZ7wOvw53HMuwkHEhYlsSekpDu0oAovv4Eip2ctjiM4ixB739/o3/63fdhz3dGh1OFbG11xfL/TJp69UVrjhW5eoVZezjse9y1b4GZI5JXTcI7GHUOfLWauicKJhYEAJ4mPWO9WAqIrjNpoh9s2DEG2WYqTDw1GH49nCKoU1m+3Kbmpf7Wim65u1igwedawjSBEKMGlJL3HNpnZW53PY46mfY2Lxu93ahUQWzO0OD+sMCBDuiyVDtBli6BAwEQjxLqdLLXAVaarb3bUjzsfDg8t8HutKp3PlwiucjfME8SlWVbZqhs5uvN1qZ63kgAAAIABJREFUoy8/+0z/1z/7P803TOOlUS68uyiRwlXu4SqDqa5VeblovaJAkPdT7Fg89zLvFjAWDzA/icnDmXSBPO9e2JWx2be3L1962HdpgssTsfnweDCDHmYu+Aa4w7/z27+p4+mgb999q5sXN2Z/c49Z7EoQlEd9/umPNBLzJrWxSN1gz3oPtoZB5P1hb0RMMsbSAlGY9/RcRZLr2/ffgq/XF19+5YHK8fFR59PZDknPOvrW6ZjNduu1OiR25lqut1ptCrurzcblOe1b/8fsePjMxjvA2OSf87jg9Ew8KK3LJgiVdrGDG6j18PgQIvWsG8Z5sAehjZ4XRnB1ItIS0aZIjfcRjHA4rTPKKieGbvClE61WW12ORzPIRw857QF2ogmE9jghfCPSx35/IORTSjaxDuFaT8JQUKBJ4H7CeIfb2wfeKfekkQU47HH4ixAOLlt5qMEayXtjorgKZIkd1bg7R5eOMbibYj44LmTpwrqBeQC39lA6DUFRYE/YpkVcoweh02wBj5Z1WFrOEvUCK8BwhNuPUQ/3IK8v9uEU8eXmtO/Lo652O69HILBArrAYkljAVeq1eTZXxZrKXopme9IudunzcwwWt3G2sjeM5r2SZeS9GJggHNpTnKpsa3/Xq1mkJZo1fQawnJ/uJRy4hOIifh4SUHEkwlQaKv3gy8/Niaaw9O580Ol00e7FlarqqGUE+oM/p7bx483tZ/r5H/5cL16/0AFEU7fX55/8UO++fbSLngUTHECWRXq4++DhUbFdy+Ze9qlDqvLUqEtnAg12e3VjnML+w1vd7q683lVdo7fvP2q922pZUOwH7gZn78xMYlI/t9tb3T0+Giszq8BODU5r/PA3v9L9t/c6H0u9eXGtrjqG4VmysHkhyRNdXb3Qu2/f6/7je73+bKckW2q32enxw1snWnLE3Y63PGza1qJyMs70X/2Df/yszzwf9Z+vwPfwCjw/uN/DL+35Iz9fge+uwH/8N//qRAwQ1t6JVuYcNyEuKJiMoyoElnFybGydLjQS8YQHxQYy5hBKMygbNyJQrTIm9t2gcggFEbQpjw3UPop3UsVFrsfqEhiatVRVraYCRmji2DW/Jl0slSxyi41ErasO4ehkdiQH8OHSq4WzasdA2Ii3A9EuNq5zR+eKHUzN1ALC6W4v+lOAquHUoCyAWNSxOtutw8+LUEypQEZsF2GVXSdcR2Kns/BnElnlEJGR18fR6Bj/UzS+g7s0WCxiws0hGF4WLkCcdmxM2WAjRvnKNhRFcYxGPA0Mve3Vxi3dVXv00ZlJfYzjjYNmRmFNZtcVhQdE7DisJ0S5ccJgCpulLuwgtUy07dIi4uU+fME5QNzA4YbDCpfOUIJuiOz2JQaLQ6eH4UT5AUw4gJ8c9gfKSy6qENNo2bbYYslYyfhUCjAgHoWiBCLRFH/BW0R9JeqGOOKN/FOcF0EEZx/CLq5KytBWu6Xi3Uzv3z6ovRAJxNmL84Fiq8iOHlwZSZrq6hb34kll1Zs3er0iOk7BFc7lzj8nZQRwPPn9HBDgXm3WuYoY4QJ3Rq0pSnR/aHSpEX3xkuEDw1mMcIK7VFqtc7vRLpeTD/zLxdKOIVx8cY5QmzhyiDLikolp0t3bvYZaevHqhYYZKIfGJU4IUTAciYZGYDSSuSPixL93+dp8RLiI794/WoBebyi5OQfWpBI1NSgLBJhIxSpRUeDkIYIeGJi4wXBuQy/DlY2rlvu2vFRGKqyzOGiBs1jpPA+HpHkTXDJPMeokpxUXV2oQClvEK/hzc5h+CC7BhQ4nzmfHGZFBnJmI/HM/Y6+uNlJEGdXFol08z8xBratO9Ti4hKE+91pnSx8a52mv0siQzszl66uNEvh+3KtNqyLLAlMRwWKKdD6eXIKyXGRGICDW4Y4t+c+FQyAx5sCKg2PHJUEc5lojtCKkrpJCUxfYgGYPcgieBRHfCwYCHGLZ0wGZ+xjBigMhzDhEGa4QAhplU4EKzPrBvQ3KIhTr8SwQ63O0E3fZ2Ni1mM4zbVnnMlrJ+fmJ5Yd/hkDIQZuHhp8vm6U+PPMz8FyuF7kucJxTmpVnPhgSTY/qTi1lg92oBYdRBE8c/OZ0wrDLLdgS0XYD8xRi+8R0+e8c9Cl0QdwacP92xJaJ1JNQSIKbeRyVRUlgClNUFsdmVONkM2vaojQc4NSuNOKiuO1H1ha4nzgc3apFiQpIAIQVrjmOzNDGjgCD49Hatp2fT4xfEAqILAjcXa8Ort7Q+FBPTBxMcsewZyztvLJ71M80/0bG5LvBYYYYH8RQ1nwEXUpT+GeITby3QCEgFjL8AbFpVh/mMe5/1sWnIqtQYfYd75S/wXeBWovCLIHfsWkDKxzhEeZjgmuXQ/QIr3B0uRPut4o1HSc58Vn8fzN4ujwJjUvwLFxQAobsZadxSAXAKmYthIXK+2qZ5SoPJ/34J5+Zo1rbWhhhC9Vum2m7KzRPF4KAgohCioQSn+1mG3AkzSBkE4ZAw5xBYOn1ie/kUjcuSYRZSEnlEBGx5tnPvZbABMRR3rejC19Op9JDL99jSaxiufGfA4Lo6nqlYWo8cGpQ0/kHuKy54RH3eP+yoiGYjJPu9vf6IUmABuxGaycdyCBEULBDoEoSBn8uR5vbUWm26yy2eOQ/L8u02WwtniB+8vNdxlqHknI03rszC3uITtW5dTkTEeDPX7/R569e6X/93/4Xra6vtF3f6mq58z3Kc4J4VR6CsxL2NoPkbmj08tVrDytcbBcmLB52fTycvOfh8xsbAKIAq75mTkdQDtWyB+t6FRvYp53j9OyLEN8ZzL5+9cpDw/fv3vmdu9luPAiA62lhPsGVyt5no7ouVTVHc9JX250d1TXM79lcHx73enw4eq1JTWya+7/jzDueT1pfb+xiff/2ne7vHnTBXcp3zXszirTZwINMLTjjUOVe4d2bL0gVwMvPtFzeauwrDc1ZVUuHfOTvxLgnl+ExMAnO0WQJ1mBQyUCXsrK21gp33jTqcNp75MGghPU506AkQugHucS1nFTC8beIym0Q3O04xRkwMohC3YxI6MCD5pVpFicD7OC+Za8H9JWEEOsWRWH8zKz77DEGBrmkdlhL2GLh3nVZIeLn6JJLitL4GTwco9zVa04YACMAk3DhvW3LIhtEo1dgavPxcGjz62pfl6SVHi8wstkXg9WBF0oiKfdn5T3rhBBDrJg92qDc+zUIpL2HDPBTWb9xxHrAx3o0w5AABzSsadwL/MwkBShm5BqwJ2HglEbw7Uk0BeE2H7gGT9/bOFMzUdzIcz5XThLLJYehc4F9CYkQ/hl0AaeiukqrKPL5YmQNBj/UtR5Emmvet4FhHc/08mql8/mg9fVWn3/xlR4fDt7Tv/31Wxfvad56n8hekmeOmPxuc2MXNOaHtNjq5//yD/WDz3/oNI6vH2iiw15f/PiNMRe//vaDdq/eaBHT4dAJTNrpPGh/6bRYR7q92XkoQ8EUewDWO1ATGDRAbxSrhZJs5vWHu6rpZ6rPtTYbSnJbffvhXlcM6YZR7x/2+uzHX2nOnrUdVMCZ7io1IJLAACSZh4mXptXL21d6/PjOIvtqe6M0ynU53Lt0GLRXW4XB5OPp3vuBRTzTP/xH//OzPvN81H++At/DK/D84H4Pv7Tnj/x8Bb67Av/p3/nrU54TR03MPRzmkUo2VBRI9K0jxvQTr6/Wbn6vjqUjn4iTsAmtP8K8QqwYBi2IxXajLmzOzMxqNeJ4nfcqFomZXw0CSTNoViHKIAiMZvUts0yLrFC+WKpP8QxSQBF5M3VpKrNe2ViXD0d1FxxNOKRIzOO0I58kLZJY+QpeLA3VCJ2N3apM+ClMIE6I0ELTOQcqDu92n7KBxM2aw2JrkQYsBFBewOcmvcuhhmxyVODGg2EaHC1EdoexVHVp1JQUIHAeZPOIBBki34gaCJxEkC9meRH3jO1++q78iwPnuWrC9YDbRTssgsB8srBK5ItNOX82PEYOMzhscYQR1YY3SwQtj+eOTeGbRSxAfGDzjDAEJgBQf4ZYQJyan5MvcUbLLnti4oPhO8HcA8wvbjmoVLqwM2bTT/xtoqwII1xwLePeZJOPiE5BF+zUtEjtqCvr0ZtFBKI0CuIn1w6pAEdeHsPSTdymnCw5iJeqy9pC7bmsjH1A+OUUiOMRMf2HP/pEj/cfdTgD64/1+nqj9TKUrOAQRKAgKmpXLht+3DlxpNUm1+0mt2B0KeG9zfTxsVbdcCBC5JnZrQwegzI0Djivbndqm0pldbHYSUwzsAxTJTsO4QhNc602a83SSI/Ho95/c6dYsFm3ZgY2ZaUiBuGwVNvRro04BAMR1AY00FirZOEIZ5zG+nh3b2fkZrW0mOICsVmntho0tqkPdFMyWFRBnL5UnXbLQjertV0u8AAnfCTzUPbEwTy0jLculUmfytI42DZ2KVKgM1gMYSDB8wT6ARGndy06XN3GxR4gM9qG4QpicnDkmFkXxUZcgHhA4F0sEwurlCahJVBwsVpu9FietCd211u28WdMllJJ5K4MwsFnn31iRx/CF07ggAShYGNUPMRqjEOgzCvx5+Aci3h+RCQZp+BCJ8bbgD5IHMP3z9OPqjk8ZqlFMpe0u8NjrtNYkyL3YdCOJufPOYiHa8x35bVuYEjCVWDdC2InT/oUEV3ulOKwJpNPq7nriikWW1o8b1wqRykcPOJMKziPGcLvTGXL4IDCC1yygTlHUYUP4yPXfPIQKwWdQAnLudPuxc6lJ2lM2ZxUP5y0WG1cEHI6PPoeWi6vzIWGp4uDdXd1o493Bws3HOIZcHBv87M55h4vLREj2vGcVGNjBxk/CiIwPEoIMAVCBqoFbix+A8ICwxKcvOBKUvhwIF2CAx5jF/oBooTLeljd0rnXX5yYPYJvP2q9XtsR2TLE41vg9/qwjqCNGx8ML+sp6YCLUQs0LaOgMgRoYRSakxreTbykENM741lM9gtMQ9bAJ4EVgQn3HH+ue7+eUgJGGlB+ZLkmiKKsibzbkgWiV+PhDxFMYrchEoxTFfEh4AKeSKn+NdzuuPPMuIyJriPsBw4s0zG7q+cgZuAuskLyZ2RPBWmsE6xtDBK45q7Lclw5IXILWiJdWBzhHYhjjD95kc51Pp79ruEd42bx2cxiRLEqPBBBaGi4B8ZeS0qJWDurVnkG8sRvmIAS4c3I0GoMiBQK/BDMOhAPCGQ4jhm4zkJJUnnpVFa12kvj9Ap7A65ztEB4T4ID1qJWpBWfZWiUFblTEMZqgGqIUrMScaLVRL2bi91icRSpbC52MRP3n1OKyTARNjCJk2mw8EmygbKqGJIk5ZrmgM6VFAzIClXlJQwFM5i/rY6PF1X7i9+JfPP3Hx4V5Qvty4t+9q/9zG7WP/jjP9D29a1WxUanu5MG0ieI3uOg6jLo8fGg15+89nufyPWnL2/s8CwvrfEAiPcIPxZREBKngOwBhcAgNrhbq8BunUJsPDZ7MSA/iY7zzMM05nsIJYPhPwxFKNbcbTfarjZ+x/KOPl0u2h/vtT886ub6hZb5td2wU8QOb+am8l9//a1xBpsNAmUoXhsr2uwzra82Ohzu7Vi9XGoPHTxUAqvE8Ix1i4GQSwxHJ3tg8HOPIq7CxYzznRYMbbmfGJ6MuIw77+OImHvg4NK+STMG4Anr0xBEPrRK1nrjN2B5Br4yz0wyg8lJWVRiDibvu86Fb5NL03j0QD9xL5O4AbPhTZ2RRCyyMFpheTOGYQ0PvP2B+4j1BtbypXZSytd/7Mx4BmnDcG68tI67427nn/PuQkhlItO1MK69oCpD6Ca9Aff2u0I0c0l5A8BmRRikmDJw/W2AZ3igVPNq0EW8v0fVCJTqjE3h/Yzjmn0og1tyR6QZSHuwrzWqxMmuwGHl+WSvxh/Od2AUi1c3igd7X1P6FSjno7wMQwNFbaAOKNmcmidHb4xLd7ILEzcre0lSbxgVmEhTHufk1nzUYSg1oLnWAaXAIHQ0wLYVmbeYgS8pCNZgvlPvOYi145Al/TTZfNHVtW7fvFKxgRPdiLANr5tLfVK8mrukNGcYxTyRpEwfUCGznP8t1/tfv/V6vb660hzGbsU92Gp3nXtY+ad/8mstNi9UELmPWzPqv3570OFEIepMX331RtPU2eSw/3CvHe8qzdSSUpsGD9sZXPs5TXLV1ajLqdJ6t1A7tfr27XvdgOzopf251M3rF8rZa9Kkh0JPsR0O7qzwQKisz8qSXNtio8e79yqHWsXmyuvSUJfabpcWqs/HVstipf35pOW6cLrod//hs2P1+aT/fAW+j1fgWVj9Pn5rz5/5+Qo8XYH/8O/89WnpaDvFKBRQITywzZ4EGpPYcbLKlCxjH46qEw2VofggWyJoUMjEqZTIMRsmDqcA1SmRIOIoO59IpO+2S7sgKHqCnUW7KYcc4ivd0Gq9XGu9WKqIctURzMfWjqvxxOGJOGlwUeBcZKOL6IOw07KTxYEGN4xDJ5voaKaKJnVcFWyGx9B0jTDLYQDBbgLgj9MFQP4MZyncspkbtpnsE2md9XPttleqx0YP94+6fvHChQ64UkEcsJE2p2vs7JBk8oxLjVQ90TSIXbCRaBGHp4bjgcMX12cYEW5jZTPKJ2JdqtZRd+KSCInwTjk4jd5k+yPanUNzKAdYnCi5MaC49Xo1DUfkmctBEL35LmlaR9CJEYJwlkXEYkPjMRtfeFYwBHGQ5cNcyQzvB3B/2mv5GYiMw8OqVMK7QpACl8C1bTof7uOY8ijck5n5n/wz1I8OhiKbYg7dCMk4/7gS5oPBSAwc1mQKLlCEWPif3D7H40lVd3GrdJYsHQ/HAQRjk/97+3Kr+nLU3aHS6VTrRz/4VLfXK+2PezsyYuLZuJh92ANPUasbR0dif/jZC3PI9sezzqdaj3et0HAoOPOFQdwcInOqcKsuEKkvtc6X2k4nDjOI13k6V7pDfSbGi7iG2yWxmHJ8OPhQtNghXCAI10rs9CbSLvNDESgoPsOFxVV6dXVjlxGH40t3Vtc0HjRYIDI7rwXtZdFuTEbNUiLjnSOUsMvWOfcDLdXYl7mWSDqhoR3XKn8QrjtOfkT0+BwtbDYUSwp07IDG/RVcmSUuVJyYiDjwBVdxKCwi6gsHcT6oIx86JcozW/OeGuQ5p1KAh6BJ7JNDNKJTcOrBfjvieJsvLHQg2oPugHFbnmptFwut1pmijIg7As9AN4MP8o551yGKjBBCpJhjIwIVMT6+UyLKm2JhRi6uZvRRvguuQQtChHsyTixocIhDqOc5MyvabinuEw73oTQL1yqiGOKeS8AQmd3VxDPM88/CRPQTlxC+YtqtkzA8AF0XIW6u1NA6fwnlOGANELC5H7kncPAPw0xldXRcl/t2TjSfXzzSzL7wfW2WaJa4cKere6Xr4FDnzxpmkUvTXu6u/YzsL8QKcf0g5NGyHIphVpttcG72gw4neHSx3TpEil1yRYwcV+iEkBHbAVlNk9Jh0m691b4q1VetFrNYSUG00xK0nwHuOMuBM6LNsFlxqgUkAusCwnugZCK04ghnBQWN4Ktv7AbFVq5e6fnqkARI1w7+ezLap6tOx9PZ9zLPCOF4qkMYULF+jjh0sYJa+A6uXw+VEEM4808hbu3PibvVc4MAgLAAY9El3MuId+bc2nUfBDA7KnEj8460swyxhy+aHxPXK8JqYEk7J8DvxbXq34dTNVLiaHRg77JcchVAPXScrXmBsVbhrgsF3IHXGG4z/zl8Jrt5IW+a+0jEGDE79XsOvIQFN+sTg6Om8PpYM/IMiXFhEQpWNAkA7pPL5WxHZZHlfs8QaZ4QvRG1XaRFjLszo5V/LZeFLojzPOekLhBNjXMI5VF85hNs87ZWz0Cs7sWywbO6WKcu81qt4RHGFjB4nni2KDHE/cV6R/Mhbs5lRGFjYgbxZWgs/l1trvV4uDdjmC92SlJHsPlOosijUe02L3Q4n4OgxpPpIp4QTUYgX+KA9PubewdRc66+6lSdmqdbYqbT/mxXGEPV3/qt31JzKfXx4aM/B8JxUzH4YijThIKtkeLNjYrlyiIm7FPWMZyXtRMXmd34fJk02bOXwc3ONeaa4DKEO853S9kcDHAPTRHEGdgiK1IAxWAJPBNeZlioDtlMWhQL3VzttC5ww2fK88LpiD//5S98X3K/LhZrvf3mTjniJ0V17Mv6Rr/+9lsPDjcpTvRUH+8eLKQyNHz5yUsLdafHg07ns85tSDh5ILw/GTFBcY4L7IxHmZtHiWOdew4BPssWvr9Ym601xvOA7fEQKbLrnRi6iUI4m4uF90Nmpfo9TsoFIT7ghhiMg4FqSOC0iFv8Xt4TCHqB95qRnmIkQSIHvNNA0Q+ueVz4K+XsMSfc8QHjUA+VB6wpa7u5vXBxGYYHtztj92g+BjwITlpSSmBaEnjNOPS5xWZmsfNqQJB1GaTXnLkHb5TmsVFlwGE8Cfcw72cnARDdL5LTCEvjo3D1kuNvksD7RkBFbATzzCC85dkEwcLf0SGiBvyInbffYU9mXI3E9x7YKZIKDOhwPrPyYhLg+4V9apYx7zgSNXBtL2w8Mg902K9ls9hDMTBd3IfxBHd8sMCOHQA3MD8nSBfWeKiqbY34Tplq5Pe3ExbwacF14Czm+bVADI+cZSu8hycwDhTYsQYYGTHXi09fqK7P6o88B5my9ULDvFHB4IjnnA81n7k4D+TG6naj7Wajw4eTDpda8TJTPoP/XDp5lyaTXl1d6927R727e9SbH7zR7RpXcK9fv72HNO731nLLQG1uMT2bAbTif2WAXPo54vo5rYYTOV04+PLNL7/W6x9+6kLF+48ftNlslCaF1/4sYzDPxBCkQKv50Bpf9ng8eU/k4WbdG31A10XJ/rdYumBtaCtdX73U/T6kMxhiMuTA8T5rR/3X/+B/eNZnnk/6z1fge3gFnh/c7+GX9vyRn6/Ad1fgP/uP/n0qQuwMgH5IdB3hgc1t1MrCTrZOVQ4nnTlgDMT9cH2mbnxHsEJoQWx1BBVHWNtq9f+x9y6/muX7edez7mu9932pqq7u6j7d9jn2sRIRhxFigIAQkDyISEKwrDiKMmPOAAZIEIK4KEFBoEz4FxggIRQPGRgpQUTIxLGPY5/kpLurq7tqX9/ruq8XfZ7fbvI3tLTdKtu9e9fe7/qt3+37fJ/LPBja9/VgGS+XueVyYeN+PCEPx5PTh5Hy4ZWWLGcu/GZRoZkydcmoI/LAJNZ8jNU8Hu1xxiUITy2uof0YAnEAVouE1N1I0xFPI6mYz3XsT8HTzBdNBWneYqH708l+j3GHXD2XYFtWuVarSkXcqybMgs8948KYW972/vHWXf0Xl1cGVJFdwYyj+w0bDukuTBGeYUQGGRFgk6uMZ/aizcrYQMe7D7eaz+cGOBvAE4DbLLa35uHUOdnT41DOtFpeeNyaqXGKcgxga4Yg4A9pxzMzdAGA66YTydBcnXPoFvi7DqMeW0DsycnDeNjxPSNgGQVoCvMx1WkklCQymBjSZwEKGXtsAWwKpnM8OVWVsBFKOwod5GxOXoYNB0sXiRTvCOCUEpkCFjCY12ZP3eAFgFTeoROWQ3LZJk04Vz6rVFYB9LjbPTiFnOItPRcqhsQhQ3Yhi2NdXS7UDSc97gc9bA/6+OWlPv/0I3399msXO5s1LFMAXkA32Lhne+U1+51++tPPFZXS7e5Ru+1ejzeN+iFzeMW5iO2hFfeRFrOlLSOyItFuu9Pp2GlBEn1Joi/V3SBk87AtbD8wTOp2tVbLhQEO5muDyy7p2VQ3LfJYCp5Js2VgHAM0mUt6Pmtm5i4BRYRDNC6eYe44vd6WD5mGGj/BSFHWmy1zc3PvkAYKviXzTLH22GvEBBUFWwsANAOrZ2lVLJ7SgpH54UeJxULnQpii3UxpwM921BGZ/NQ5uRaPzbM99wi+APc5OQEZu7A0WaqcB49IA1DMUSSII88dAsscNAdrliLyPGgCDRwz1fuTGauz+dxjQbLvx69eaLHCOJUiclJ3GjW1rL7CDK6+buyRDPBK6EmDRLMO7HrGwSFwi5kZOg+7Oxcwg/cKihE7Y7qIBWoBqCUcj/TmcgQsAxgK2Bm+ejBojCo7SAnfRMJ1Og0GXvk+1juFL8Af4z1Yahy0jgRhBLnnaj3TYb9Ve+p4uQavYX/CpmEelCnelZF2BJf1sNVT5WWpujkpGmGhkww+mMFnKWYfEpPjUsoyCrpC3TnWqek1Pye6XC30dnej/aFxYvZyY9dgp1UT7GJP0LTQ3d291QAB4Gu8dmE0AQIYTId1T5OKXlk3GgCDRwqbcZbEmnLAtwBKA1QCUPDa7FSI3+4SeTDMt05jfTL4zf7N2ijKufIc71gmFAxMGgJ4xAVLEYBVAATmE0V7F/VKkZ4SatQDRSKfD3L9NoJVBet1sEyeoCDYqRTXvHH8k01EddBekOdbBmtJKl6EkT1J+V6ewe/uCUS1v7YDykLz5CmrRzEBLbCYneIHZJJos9x47hCgQzI2XpKAhQZOUTggyYbhOzWqyu9Be6mNRtUtvNBYA3YISNbJDzt3mmxPA1sWMA5v0qdnd7AO+3iqZGJ18H5lFupsPnNA0/ncurlBM9Ms7UJaLZCc5mpPgy4vFvbABNykCYGlB1Ja5N+w0Wq8D/s+7Ou2RKBhAuN3crggLDtwgQ7LBdYATbgWZj/e2YV2hzYwEtvectmBMZkmzWCaLwrN1qXKEtuO1AGQttBICJiCoTwqqcLvWKSxPdePWIEQNJfmqsq5ToetxiPzN4S9AH6D4+fFk5XCmbAiwOzYknXscrBoOLat4hYmZan5amFbGHxMSeAmKIn9ks/NLgE8R0MGD9J/41/719Vsd/qDn/0TM0/xth4BBAn3HJrAls0zffT6jd69fW9p9ue//Lne3dyZ5c84+B0hj58VbiTVTqUPbHw8vTmrNqvKFiJYlHTdOZzhsCvzJHhxmXndAAAgAElEQVSj2scZtTls497yf3vWZoT2XGmzWGp7f2dG/+XFlRs53/ziSzf96IXVU69vvvvOsuhzOxrgO7a1bu9uDeoXKtxov394tGx8tdno+tW1E877ptXd3a0OzUlxWTiIB+APABEG/WxVuVl7PHSaOsBCGPuR5ou5NktCN+dW2HQTtizBGgFfUWxYglQflQ5rE4C6VFWVvsMBY8HexBTH6fSwJScYzK2OD1uzTAH1DUjbYx0rp0jLtLJt1FDQNTRq6XMu2LqgShiUjL2Z0YCtg8/NyZ6pNAfMBKbbe47tfb3t92YPf/LihU6EHhkTxVf5rDLO/f6vrq/UnY563O9VNy0xdRqtboIpHytnr8P3F4DZ9zlwfhRMrPNBcTzYoxWP/PPZug7Fw6g95/l51BIv0QxVCQonfFiZgzRQa6U0pJw9yO8YdPI+x5kDOzcPoLWbMXn4uSgoEJ8QRoe+nfU8MLaTyjkwaeQmC2sZP3rGBUVPjbVFlagyC9gtXMVubMCMx5YhDr7+KLAIVeVVD+xvsvoGiwLunLxT1jp2CVaOcb7YM3awMo75ihrG956+VzlPtL5eWIFx3DP+kTZXF7pcVVpx1xrJGUh1OBzd4Ptwe6tqWeqzT19rqrmHt7o7PuhqPrfybHfa2xsV32Iw/X/0//6+funHX2hGE6rMbAFBk/Vhe1RUnpXmk6pi6XeNd3DXxDr2jRueizJXt9/p4uqVG9qoDv75H/9cP/qVH+vd/XvPpSKbKUtKrWYzDf1Ox+1W5Wrj4DJbQbWdz/046dxkfnzcKypnevPjL7R7/6Djca9uJGTsrCxd6ngKbGTURNxVfR6Mkf6Tv/l3nvGZ51L/eQR+gCPwvHB/gC/t+SM/j8D3I/BX/sJvnOk+c3ky9gPHJuEiMbnYoYCJq1wP+70mfC+r3BdhGDF0R81mIagKbyQnieNrJi0XFEGtGQAE1ACsxWXudOrT4aD5bGWwZvvwYPnd5tV1CC2oR62ymVSSGAzwNihpBh2PjQG57wv93r51FEo2+dLQwVKAJdPqxeaF2Q2Pj+/NjgEApcgEeALE2sMggDSKJAnvV1iJsyqEYJEUejqZLTRfltpcrczW/PqrbzSvNspnS1+2jRVQsLd9KPSRpT15MgKAxlPnAqrKZw6PiKpE9djr4e7gS+J4btT0vYp0oRfLJQiuWVcQJgGnkqxyAUJxDeOINF0KTH42ErAkWShNV5YB1yTuwsrNJlXhGmzZK6yh7QnvVxiEhZqnwAAAL6dMc8k20AnjJzEz0ayx6GwWcfbkt5UuZk4tvn24U8874HtNEsKogA/I8yINLZ7YZYP95hiAZIStGplBDMgGsTGG0cW7IrUYBleMjI+AioWZeeWSZNmjCxJEivjwjjWSSvzHnEWszXphWfM3bx8C82gu+18hGby7f9DLlx/bExXPK4oh5HjtbtDh9l7/yp/9sdJKev/hVqd61O2+C6wxaI1IcPEKTFI3BHLkvhq0PZxCkFAih93AGmacilmiajEPTDg+534y42i+qsxOPjS1mRmMBSBL0RGKMSpfZ5ojJUwBrWoXppWQTqe2YOhivHprFz7IhGFX4n3bN6BCeO7GyopKX759r+uPryyhXfN54VCkheciejMAfor7rqF4xRe2MOMKqwiKTI9mV7uQTWCqASQAYlGsniiAIhcy4KDpGYku65/PQBMFD9sGqNWsN+S2Tqa3d1tIVw/BQ7AMYfN1ZobgG1ajhetyPXz7oOXFXOUsNzsrmQh6WJpJB8wEhIRE9dRgqoGvGL5ySP1DiBY2GdggbPeNWoAYwojywsWrPcqY/5JOAzJzgB+2r94+exSZeNfBEqOYj1sYY7CskeoDpOYu3PGqw98R0IRiCbAjsAiDnN1hRF77MBxj/27z+yjOAWyTUlkZmVGFXQgMI9js/H4DekjsZ4H5/H0RXgJMZpnnPswaWNIJjQtYWi0+tABHiWX0FUzvqnDButvVBulZr3wGQGdASPYVSyKZu8jYaZrAdGo61XUTrCWgE+KVCliH/yzgxNBooCjG37nrg5dwtXTYTYZDIowigDDvUzBjs7AXVJU9MwFVLUjHExKPW8KJ4tjPEfioYQepmyYESZGsXiEPTzX0XQC4o8ggDooAfhqFZ/BvsNbfXrb8vG6oQ4BKl6qPYaji9Zw55dyqBcBRfE2f4soiEqqemLZYxXhusMsaRG1VGgTJ7JsIqZtxhYHKfsZftb2BGyVU/kAy/PMU2kfwiPHWYMFigfEA0zrWLJVeXS1tIXE61SEtPg6AI2fYxIt8YsjaD9GMM4AbbFoCexUAia+ztRiIQX5s1hJrPNdyvVSG9Q5raAjS7CyvFJt1BohEI++gxcXSZx/+rMddY3Z/MeO9YZHM3tTrBGAdqK8Ox/P6Z7/InkK5vleOAOw8eT3TSYr6RKddb1DS6/h0NDsRD+4Kf+TVWovLmfISID5R34QmGM9vJh/nD40Jwf6LbBVwwEPY/tKFz9fdw1Zn1gO2NzD07I/b62I5V1VVBkUYe2w1sO+A2Q88DsMYJXI5mzm85u3bb0IImOP8mDc25FRzHFQfz/Z+pHPwG//uv6M/+L1/rF989bVSpMkToCjzgHtQCGFbzwqP9e7u3p/9xY8+19ubGzdDmh3sMvzcE22uNmaj0WjmrgSAHowoYZ3ODAZhsbN7rHU6DILkah4rQCTNlCcvTu44SP15j7y7tj6qOzVarzY+k2moLldL7T/srGxJZ6nu9nc6EbgU5WoOtYoigEptjdy9CWn2Zqfea05AIbYNi5muP7pSWS109/7ODPjtYauHh0ezHBkH7n15crYlSAPAhaIlBJ0rrfC2Z2xKzxMabZxv2CUAkuUTwFrppiBKFxLl8yxXZW/yyGFEhDCxf8PCZ6hsn0KDwwocQOeTTu3B/sv4eTKvWIcdgGsKUxsG9BNYCquVnwWcio8K90n2Mj4rLOqy1OF4MLRuYDW0lL1/wEYlpJKmCoGlQT7Vqoi509Agkj1R8dS2owzz8zypYY5mmQquZ4QgsukQVwDQScOCc5a7hU2gaHD5P9tjmDO9Zm+OM62wGMDPl/XkTZIGFT7oeJ+HJhDNfpQANH+5t9nLmfAyA/hSRZPnzD0itnUWd0QHBFq+A0iXubFBwBV2CsNx0C3MZBRT7Inc47gv8rN91nS+N23mcxUF+wzgbPCNhnl+5hyieQUpASUKIbc9ja5A7EDVgF2UUWFqD6xO3DQb1UPeqLGZadSVoz77pTe2HYMtjKppantbTKw2la4+eanL1bW+/JOv9ADDs+K5a3304qXmFy9s9fH+7Ts3hn/lpz/Wh9s7q87Wi7ntUr59f+8MieXVUsPYuLHMi2jYp+He9rXny3y+tKIHQHzwveKs1y+udfvtW4fVoUSZ2rMbDEkV6+2Hr7TYbIJHfRcCHt08rZtg0VLk/ju8X5/F59o+8Dv8iEVo66XmeaY/+ec/18X1CxcgIyoA1n+OhU9QTeA9X+Vn/cf/+X//jM88l/rPI/ADHIHnhfsDfGnPH/l5BL4fgd/6y3/hzEFP4dYOpF8DLOADiGdbbnlOa0Zkq3wEZKWrflZpT1KKV5ibsOhCgMzQAppFqlaliwXYjIAgXFCTxVxtezRrbV4s3QWn+wrT4uX1lYsKGIxc5Crkm7H8uw/7k4sh6rkSVhasJ4otisHj0WzOeUXwE7LoSItipvViqT/6p3+oar7w5dAJxhR7yIGdlksoTGGgmACYsZtUA/oS2jVNWuSVrucLgz5jPOjrr77WolgqzZeW2Mf4iSKrR0bfkMQaO+AAgAzgb4IFFQFE5CFcgITb4WQLhNFU37OiMbF/0nJZaD/U7rLDhnTFwMW5n5RPeOXF9u4LxTOejmdV8wtL6yftLdVCJAsIbnIdoG9CcvpRu9PBjDAubATU4BlJWvaQBqANrVJMYUPRAAiKrxfA6rm3XM+qO1i4LXYNMEyM1xqgAejkZyJnvJgvXdgjs6UsmNJRk1l9gZkIGxT/uBzAPqOwBGCM1Ey9crNIBpX5QptyrfkSGZX07btbRRRhFBSHkyJCJZ68L/ESrGaJPtxs7Q28uZiZBYQv4/3dVqslQD0AD4y3s3anRse7WrMk1euXK63Wld7d3GjbDDoNsZrT5MsuYE029ZYgAkIyb5AYN0i4AYQAnCmCTIuCoTBa8mlgkfCyR1gWBA/IDCiAE4oxrBLaPlY24E/YSxVS2ljLZWXAlSIzHzPl0PUAf2DRGBKw26UBmeEUWLEAdsUys/QVT0l8PKexc5EEKJwQn4tMHV43BSVrtKOlkGjKsfRAFhzsJNxcGOrABizgu4biq+3POh1JVz+rrFiT2AdUlhs71OdMkRf89CoASvT0yLoNOPLeM7VJAHSQrI8NvocU60A9IUQKj9Xt3V6L9Vwj4OvUaznLtMwmzcEZKTCT0kyqGinmmKhvz6pK1g3gbQjNOp0GHQ9tSPTdzC2la4615ffMvZaCCN9dM23x3Q3AKuASlgXUtjDQLbWEPcOYwcY8EyRGvR38NSleYTgGC4dg6eFgLuwf+D7gPaSNBtf4+5PZr6xf3in+zlhCtFTLUxLCPVzwAg4SLpWYicIePIsCmxwJ6gLJJNYi5cwef03dGZClGDVbFRAEH+co1w4PbApxgsuQ93bBIoSCC4DCz0lYX4n/HQynThebC4/Rt998rbFp3Agqs5liGLpjqwPtqGKmFK9mRfa5RA4+NvvAnKMZEBd4HiiaUlXVqMViqTnJzRPz6GjgAJkjTSgAXnv3wvSnIJ0I24JlLWVzfneugiYPwIDBy+CbXLc0iSiuYWOdAwsVYBcjGMCLiRA2Nj+8woNFStD2s6Wev/9/Q+AhpH48+NhXYab1oQGBLzYcU/tCwtgFjEsTdczbsVdpeWvwY3UAzghI9+R9CUTjfRpfP8OhZsUigcaCBgCYJl9f7/X61YXyqtJXX33lcxNCucHFJ3YooAn+k0w7Gh00DGzUaIATehnrOVaMJBi2Vxp8CG1tkJx1cbHRfDlXPAILMedbs8hgou0OD3p1dWlrhGbqtFzOtJkvBXlwv6+1vt44oPH4cDTYv8NbupgZ8FzOZvYTRKbN8WGgmcsE4wxiFeUG2GF3Iw0n+OmwPVn+zh0CcJUmQXHGhmCt+UXpsBXAao/6k+8ja5WGISAi+9Rinurq4sLS+1PL/szdBPl6Z4sJvg+uIg1emgOvX740+/DQhrAvQDDYwvx8AA3mFsDSmx/9SN/d3urDza3tL8yepAkQDbrYzPXwcFDXAYSYL65/69/+N/X3f+d31D1ZDjlT7GmfxtOZAKMZ3pJRAEcAhqcc1hudJYL4QiMIBnE1n2tuS5FEp56GC2zrXtv7B9+7Xrx+oTc/+kT/+Pf+UGW51BB3WhDuyQHqVD8A4OD5W5YLrdZrffnlv9BqOdflxaWOeMfipbta+msf3n6nCdAyPmt/hD3f6vB4NPCGr73VN9w9ItnvfgAc5c5A06LuHED1+rOXDh67+fbGTXH2QcYN520DZUPrhixTd7RtkDQdR43NaGuBaEnTp/BZmcDMh8FXlQYraV7BvINxF2wrsLQoDE5ideD9HMZu26jfNwZTWW9mpdsmBIXBEHxfk8gWSO6qcW/h3mD9NHtB8HP2emcc02AdgEoA6TXgKmuTxnffHv17vm+kArvT/gb84uFMVuXOOuI/igc0YXe9FT48D81Rh9dxv+YeQwMuTVRwbtfY8eDTin/3qJJ76dAGa5F0ZkVTUmUasKh4ajARFIeUfp3TlAvqHgedHQ9WHhDqdXV9EUInR74307LEo5fwTc6BAHrzfjLAY5QRgKoVChfuDVJ7qt0cxAaAO6kVJlBIUXAkhU51G8LdstbhhY+PBwOs+MbzzNmExQ17APY8rX9fTaDjwFqGeU4YX2CkDsgfkkivP/5Iv/jFn3hvgF0OMx77J85nPKdpUpcTyqBRx6nRR29eOvhRUwgmxR+a8yrNpB/99HMtqrn291h23PsMnqNWS0tdvfxYh12j3e2dvv7mK119/FLVZuW5T/PPjbTmrIcPNzpMJ3385pVmcaxZXGhX18oXZbA3qvFuL3Xqjtq8uDQwW59O+uz1J/rw9p3mS4IEITCw7/XqUA6MfEbu3AHYj3j3BP82g5nil5cXVn1xvwLU77AFiFL/PgBcK6XmC/3hH/xMb958qjjGwkUO8cOyhePhsD1qWVXaLAr9p3/z7z7jM8+l/vMI/ABH4Hnh/gBf2vNHfh6B70fgt3/zL4YYY4q+c+QLPwUqOkx8L7kYd2Pv8As8ObMNcbGjci6IHVw+airkPMH/iiRoWDFtOhqkADODQYbcn/R3UmsBUuNz5jAFUlvX84VmMBQoSgmdSs4qKJ4pLrl3ZYWLaPySSG5Heg8YAUiB2b8ZlqS+AyaQvBpHqvJKdw+PwT/pYu7CMu5H5XinZrmfFWbUbFlpvz+o3TdqSJemEKLYgbE6Rdpcry3Fb7AuIMgDySOpsGd8owgd6O1pNZL6yr0VZl2aanKSNmwzgNFCx/6ofmqC9ygsJrDTKTE7L6lkKREsP0AhrBaCd2NgXcHaAMykeOV5+W9lNdN07jSMJweC5HFlEALGbbVZmI149+FGJ7TaY2Q5soHJCRlnri4LLAOST0mnprBFhukUW/tzmacRpNuAR5ZChwAZvLOQ0vOhAO2Q1k0dUnCAXkILAGd7jwFyPMvSfJkMvpTIEwHkO0CfJx9de7BmmVZFpXJGoZjqEXZvnDvxnmRXaLJBLpYrPePpGjtQhKIIif56WZqNiYwzTZcOW0nxItWo3fag437v4hxWTVGlut9ute+QDSY6blsQP4OoizxRBesIdg0WGYSvUfQwb2H29YDB1mCrTPGtzLVYFMHLEL+rJDOoAXv2RMo0thr4EDpJPrZsHRbY5nKh5QpZtkL4QUu2W6GIuTN2obCJInWWz8duCjDWAGbneNR8s7aXak2S/DTaV5IiD8AF6hasEIBVwGgHrZ1j4SzHWiHJPYIdAaPHkszGTQmAmvOQquljPWxrZSkFdWJgOMZL1xWROWCBoT2dffmH4RPDdAfgAjTrYjXJYHuM+tCarbJZrSzvJDUaeS0MGtga/F0sQ5gLF9dLzQk7wkPVSd+FDs3RRS6mvzDOZrDliWGGDdPFqk8UwMED70yR+JT2HuiIRfDLPI8OvOr7zt7EMEQK2MLHo4EgfFJp4sBItf8vgJ7N6dhfeH9PXpyMqaFy9oCQsAwr3/lvFO+mnAfSzfeXo5DlgdQVtIHNJXezI/CSnrxnSd+OMw2OJzkrB/xJQihMggc1n8fc5TT4+eEfiDdiKgP57Es656oPtfGtqsB7NTWwejgQgHPWqloYiMaTsGTunBvvF8dTq5cvXxrkxQOOcJI5IYJprFO71w5EKAq+esxlgHHSzinAB4cBxfZWxJ+Vp57Pg9KBvxP88pgHsJmk0sZ/YZ0x55mPJv6OgPKRGaV85jwunZZuoCvCt5Sz5glUhVns1GrYgnSSQvI0IBIsLeYNVSasNe9b7LlAgKC45wCicOiZ4cPvt/IfyASYMEiyI+xDYKya3QhjFwcHfMf5u6mXAOAre74Be6TFlqJjBxhkzLBVDa4yfOCOaW5/buSai0WpN59+bCBs+7g1iM8aHcwYPqtzYFdYx3w21jzALKAKIPVIMB3gLuYfBnPZK1AhBF/C68uN1suF1wLPtT8hH8WWQ54PSMVLgndonJSZLlFNjJNubx50/fHLYL1wJGgpcciKO11Pli0wkuOMgDv8Y2kgMoelGPRHAA/BEBZG4xF/dNIqz4mBlPv7ey1pRCWABJnW1/MAPtqnOFjGeG/p+6fPO+pQ93p5tbJMuD4OZv7OqtwhLWf8r5uT2dVInwFAsSF4/eqlrYJudnuPE/sXIJFZ9DSJz7GVNF/88o/1+z/7WXhG7Auy3GAfTdE0HfW4OwWbGPzHi1R//s/9Of39//131ACmPflpOugxA+DnIc6qkpnfCw24aWrNamXl0jw5tr3Zg3XP5x2UdpMuFhs3B/BQhFnXNbDsZipnhRabue5uH5QkpRmfNLDYjwgUWmP3kKdaby704f2dvnv/QRcXF8Fq6Mk3Fln65WbtOxEg/urqldVHh+2j1UEGmleFwyP3BJwRNgegCQufJm6Pd3yvpm50sV7o1SdXKmcLPdw86P7DjSKCP4vKlFRsAwCFFhVNlqA0YE+3X24HYJmrnLPPIXcPHr6EMtr2mz80VIrKHpkwSwmfYl+d2XIi+GkDznJ3aJjPNJRpjuUko+OCCUEgcpgSjSIUUbawASA+nXRsWp9HZ846q6zw1468tgkAgkGKRyf7qbJcd/i8H/f29kTiDQhL0wvA3nsdjVbOiunswCT3UibHCtn/yLbN7OPeg0iIJ3KLmEP6Iq2SLjBywdqY9r/05pWWi9L78btvH/VIngGNP/uTB/sPBoR5XAGEcl9kF+onHfvWqfMwVWmQ2ld9GFXM8JANfrScOeyJ7Gft2Pmu8L3FTFpImxXzMPIez3sh/DM0OgCjJ9/NmR9cApGaLy8q3/0/3G+9lxLuBGuVeyTveOB3WQEVjKLZ19y4NmW4tULKzbiIJj32A9yBOWsTr00UQ3zOFquCuFAWlTodaoeBFjMYnMwLQFo8TlvnQXBeby5n+uSTl2afng4n21ZwbwHofP36jbbbg8NR26Yx+SNdraw6qvcPqmCZ4nu/rXVzutebT19pgSIqzjXFZ40pVzDuWRAfBrVTo9XlyuQG/PE/vv7IawM2P2ckez42RACj7AXnQ2DoHttG1Zq9L9HUcD/ded0ROEdAF3t8glXMFHz4uRsnGT7QreseSAzzxcrMe+6Hj6e9vZy7U6f1bKFm96j/6u/8z8/4zHOp/zwCP8AReF64P8CX9vyRn0fgXwKrfxnRkAtUAg7wAYOSQ2gJLDwOcqRhFF0U6mOZOkwAJAIf1uA/BSgHq40QFYJYYjWENZyO9s60lKzIdSJIBiOsftJszHV/e6PNq0uze8i7gNEGPmCmI0UHvmnjpFND4MtT6iiy0CMJo8jIiIkJgSNTf9J8URnwMFBV12iulMwy9cibCG6BSQtwmGYqF6sgd653AYxCkkThjlE+wFQ3OtkcdsixO7oQRLprqS/AKpdZpOoDwEKiIQ3MPBir88VCcRlkOfaQ6kYdmr3DfgCyzmUiFN14Oi0K0sCP5rzgf0iBk0ZcGANYPcHc4146jr6oMr6QVBzU0jdPQGdp4HQ4AxKFkC485JAYIgEnEcW8Li7wEcXGzMnoAEh5CuMuXJ6drA6LDE86PLKemDi8Yzy1bIGQplrAjsuQQDHwSMd6nQ5IpCgwi5AQS7Fi4JXiEhk2oAhPHxJ4W+YLXnaI/SlamTwp3nmjlqtc1yQQ353UTvhGjg6sIVArzSNfugH5AVa3p709RWHIffLqQve37x0Qsrl8ZfDBvo3TZG+qi6uF3nz+xoD//rR1sfiwa3X7cLS3LX6NgF9zpHpFZu9UgKtjfVRalU7ehVFE8nRiwC5TWWJPAJiUqJxJt7d3DiKCXWMmHv5cgDMUfHi/nfbaLF/o3Tf3un5xoWoBaEkR0irq+M6ILChDPJlZmTC3KCxgl4bgKLzomIOszx5fzu6kKsGj8onhCpDFAmddWbIMsB6k18iPAUOg1yDJhoVWUCicSRvmFeBHSjp1rPvdURWs2gXS7BBwMiWxYkBa3ivFHrLVIjBdmPCw5ihSzV4CpGoBi0JQlqXYAG1N8M0lnMnC23bU9ua90irV5Ysrp107oR72EkyfHtsMWGkAZ2fN81yaAYAOGvcwmELxvygXBmP6OvjcWtY/Tg7I6Vq8DAPIDcMY2R0sqMfHx4AT0wzIkOuHMaCIZY1TYAJiUAAFewAkljBgYXLD1OTdMc8ABmGmwlokjTlxEAnVNQFj+DraeTQm/diVrtd0MobiNjmn9rns1aiB1Q2g6yJ20gTzGcsVmhYwAmlKxPiqTSrKxHu1JbeaOZCERsBqUanMCrMrt3s4p8NTsAohP4RcZDrsH5WVpT7cPBhIBVw9Hg7qD42LxEuC14ZGj3VjiXaKTNcNkk7VolKLPQfezanJ2/b8YwwG5Kk0VJjN7Euwc8yw65UBRj8xeQFym2h0Q8ZmNFigYJnB88G8ZtLA7Cd0yppWntMJPQ7Vs+ycZsx65pAgM3mVaLVemjWGGgDwd7ffeQ3DfHOxz/7Ke7DPKknwgPYAZYHVSgOIOY79hoOizsFjeiBp22F8nHE0mWDEsb8wL0AWEWoD2BJiF6xqAPXsoWhMBB9EQs5SF90Xq0Kff/ap/vBnf2ywtgOI6trQFIGZRtPQPr58TsaCNZgoymAVMudg2rcGAwi0Yw7zOe0xPJ/rcrNQUQX24A4ZvsG8SbvHVoty7iK+IYU+y7Wal96HeBb8htmr7DkL279uzLjjCLHth7O+gseqA/tiziqk7LSecnuC8sG5S+wej24fAERxtj3e35mxyLovF9Kr1xfe21iDsEjN4qZ3A1twCAFYgAfr1UyzrNB2e9J2v/cesd6s7NfLuuYuQjPQwLYmvXn9Wseu04fHnc9M9i5C/lgb3F0WeaFZtdAnn3yiP/rjnzvMMq9mwSOavaY7KInwsZ6rPef67n6rzz//TH/6Jz/R//a//K9mbaJEoTEhGLcO6xy0XK8c1tgdYJihVpnsdZqnWB7MdLffmS0Nq9hNSSxoWuYV633S0B0sCa8Ic5zjkRBsbJgWRTlzg/FIo0+DXl1daAaoKOnLr97q6vqFrQ1oIABQs5aOp72uNhsHRn35zVd68eqN/uH/9Y8se55lMwODWuZq9yfve9zxGH/bWkQ0rbBeCT7iq/XCzbfVZu3zmDtY3Xbec2BLAjnS3LWLQnP2nWA3Hq0K4t1gDXJuAYuCB3uL1YgDnFCBDIpygqpmypNKi2KhPm5tNQOwit85LGDsMLD3OTU73d/feE5zT8TflI4f9iAAACAASURBVDsQgakw6ll7yNI59/AhnRoCSQfVY6ck7t0wCSxpEzHt92nHnmjSi+trPeyP2h4bnYfBAHkBGEiDhbMvC422QCqAdStlWE5xh6sW9lvHFHxyOh6hg7H3Ks4Bs2ZpPsIgZ63BnOf+UGS6frXWejPznvr+7Z3u7va2msIbFWYwLRIzeGlEYJ9EtoBfVqI9d/QoddNURaz+eDI47nAxbLg4t0mfJwMLz1cyAFCksZqZd+dGs5ywvbCH8T8t9242yAFvWYBVCMOT92maBJzzNItbUuzZm2HR43EMuUJnHY8hSJJxg43O5/AoRextnB0oxdhzZH9nzgisL2jKzfFp5RquUWkF0SATj8bXCN5M095ALpYb3ImaftLDvrVVEXZjb370kVmwfECajfv9Xt3U6hXvdrfX/lRrPV9bTbGHPb5e6tOPX2p7f2PyRnvsdeiPKotYX7z+2GdiyrgSXJZWiqdct3c0FmBim7au+9tb/epPflUPd/duWDHvZ0X15OvOXaKzcoc7ye54VDErbDe2f9j7/OC8oyag9iEEdooaLcw+xi++0ra+03Je6fbm1pY6H716FRoJeNMf9lpdLT1fHLwax/ov/ru/94zPPJf6zyPwAxyB54X7A3xpzx/5eQS+H4G/9pt/5YzcExkuhzSF1YLwCgrkM+DowcAq3eMIQBVQA+kXQT3joAjpP1o7/mr8lBgcpQ7E4XJLwY431gj42J4Ci7EdlZ+4rKaKCKChGnpKUwfYcvIrbEPBCJAem6Mys4ciHcbeCaWw72C6cZGAmVIVJGzy2ZBu95o6JK2lix789pDyLmCFcfFbLg1WcTnBY4vkUoI6HJoAFypKnPiZzQkaycx2QCpHkUfiJhfpAfBhaNUg/83xz5wCKyOGiVMqr2AaAEIlGvtazXA0cFmostxnoJtNMnx/1P3jTr3BuJVlw1y6AWspWqNzFWSgpsEFVhz/SugX4RpxWtrUH4uFMSU8AbkUHXGk+xADOsvuAKFggzn0KioDuEM5n/M1Um9h5AVgARk4RRUAFkUFwBaeUjC9CMEonSpMIjYy3cHMsfu7gxk8XJ5hJyDRNYDXTmrOhCSZgmwQqI9Gy+KiKSPL1gnqXI7jnKT7UZs1xv6lojHT9tTqcV9r6gH1wC4iXa7mqlLA39gs47vHgy7XV/roeqXj4VG7AynzK7VDYyAriyrV9ydl5aBygax0qWloXOx8uDs6BRaJFuwWLvVFHKtErlqgl5O27d7Fpd3+8OPEp4yCICm0mBNWAYMkUV7F2h1DsjqjCzhyhJ1JfH2UmPHW9XtVcanDXaur66XyOVpxwMfaPB0zHByw8731QwhOYl0SmBXAMt7FoHOS6v3NgwO2VmVlcIiCK0H6/sSUgZlFwAm+p3i7NhNNE7h2wduNd5LApLH8lUALQE2KpTCfkQhS7JJMHMG4ICWdeQC47+Tv0UU7IAyvG/YJoLC5OVOirubzs75hyz0FB8GAhiaUx54LY3vWw+NOy/Vc6zks2pDKnuSFwfcGpukIIEwABoywVFoO9nhr7ygK+TmwwmKNeGn2ABzrsNf0jYPEDrudwZWqLF3kU9wwz0ktNyMmi1TxAFBSKFZpziApxaePYA6+f8DDDksSgM3vi8knX8Tvk9/tLzu5STTPS9upHAltMnhtGp+lpkjVAcaqqNSMhgoAuKTD1OqI5zHANAy6GHsH/IgBDVKVYwDPCPerkBwno5k4DlCP5i50YfARQMf+CLMatv+pbcwqAhimkPd+DdAYUZSOGo+dE9I311c67Pa6ebgzsIqUFfl4fTjqHGM3gAS2f5JWF95XS0LPaGk92R8EX8DgNxqAg+D5x7yh2EdSz3lDUBv7AqBdRBo28nK8AmFWOhU+4PUwMPnT05QaJq9pQE+DdwCbKczhXn2DhUawiGjPqCFg3qf2xoUpDozPz8OiFTYyrEjGo7a9YmCEAX6G8CsYk72DEdmbApgI0MqeDksUnDz4hdpn3ManRTgj3NAI7CzDy08+ugC0NBb6JPjhXVSpPvv4pQ5Np/v7ncfCzQYrMgBsn1LUnv6PY13Y6zkLYtQbNLzCZzH3FnZqAus90zIv9MlH14oypPCT3n77ndabjUFiQt76utXHH73W/khTaTSLH79VZOkE1uE/yzmChNisRWTFE3MMRltr8BUprINqeC5AgydWNe8G0ARf5Q8fHuyVDhMf0JTGFH8Iodpc5lpdkI7N3uXoM8vWkfUS8sTXALkZ6pdXGzdov/3uTh/u78zmh/kKIAHIR8OEJgEWGIBji1np594DDuE5WADEI9c9mk0H2Aoos5wttd/udX/3GKwiANdBMbtai2Wui1evdbcf9LOf/bH+vd/482oPB335819Ykvu4P+j+4d5sWNhmnMtffPG5bt7fqj+OWl1t1JxPOm4fVQAAFbluH2An44NJYB37fap21+r9zY3mm7lWKBhs9VBYgi3AavDXdtR+t1fXDCqweMikRZlpM5v5zGDewGREeg2wysrszr12h0fbPqyXa90etjoPib57+96Sa7w5+QPotn/cWcHDHO/Zv2jAMu95jzQeCrzEK8uTsTDoaiT/7EXsyShrCFUK1gQwmgGvaYgfOFvwffS9AD/4oPKxIoAHs80RgX+T93ssTQCQYaJGZWzWM/tIlS10HlN7N6P0GIdafVOrfjzp8HBQOgtS/zHL/TviIVKF1DoHDB01nIJ1S82Ycm9FAfIU0OdWeoYCo9VyzXyMdSTo8tQpoflVJkH1QYPgTINt8PgDNrK3Wk7PcUoyfY5dC03Sxoog/FTZF3knKFhoxHE/wJqEhhPuwOxt6yc2O3doK3x6bJa4t02qUprlAL/h/nXX1AaBK5rf7K1x7Ptsx2KZEo0JtgKj1lhQTDw3gXCAqkj1Y9VtY+sJzthZPtc5GZXkhPWd1dHcxTLDnq3hDs6d1nscO7D3AZqyhFMGv2osuxjb0GAZNZvNbJ1Aw7Eog/0GbFXOCtYITqX5PDNIPfXYJWBJw0iE5iQgbMEeAmMalih/L6ZREIByAGV+Fs1R3i9cDfILaj5/HYJYt/Vev/6v/hldL2jQ79zoPR7xBUcVQYAV961cC6T67aBv7m706qONLi+WQao/Jrp7+KA8ifTR5ZW91O1tX+aaxkTtgWYufuGNoopGWuFwvh998ZkeHj44qwIVR5WVDo+kAYfyABsv7jHURwDwn332sd59+21QWiQooAo/n23VkkHJgsCuRDfvHvT605c+J3fHva1FaJhEXWAeU+FU61KP2y1JgtrMlvrP/tv/8RmfeS71n0fgBzgCzwv3B/jSnj/y8wh8PwJ//T/8zXN7bDTGk72MKvy2bDQ/miWGxAg21rqsLNXKMuQ/XIGkU1cr5gLQheCqmETnPDEYOk2NWVFcOMpsrviM7xiFbOMuOKEQi3IWkp0d/ADwJHXnwT6qKVUcbINhcOFvX7QRn1KkrHi2lepPpM726lJA1di+RDCZYP9Zcp7PNSSAeLByUm1KCjGpORxsKC9ASfMM2mCwz4XcskukN4WlOnS0kac5sInrnAHgs+U6dP7rqdHicqXdXWtZLGAGwQZIzbkkcqGkoDO7L0Td+OJWbZZSdg6BNoz/wDMTLkLKdG3QasJnsI38PvKUsUwU4SHWNpZ04XM65iHEAOCjApjlUn5sgl8s/9IT9ABoHAAhANMyLTUB0DkeNhQ654GivBUEWRhCMGiucuwGuODVZt9yEcaDFWAddgtgIpdNQiIOB4pbkqQdb+tLOAVZ1/RqAVptEchlM9EReResGrx5AXv935FcD+qTUW8uLrSeZRpTfm6r+5ujRtgNCWyRWLMZTNHJ4wID7fGx1uXmUi9eLFXXhyCdSjNf8pHTjrBY7MVKvVfr1cVGl5dL7fdH3T3WunnYmfHH/AHLmGdz5UhqkeSfJx3QiQ9nLQAsloV2p512R/g5Cy2uUq0TCr9c6aJy+AOyd1g7+M19eP+ovFjYL7DAn0utZrCyjqPSRaa4YqxxbgBohhVeuNCd+tZyXPyGzdYmGR4PVFgfvLYsslff1998sESTgBJknzQHKPyQqp7xbI1IrqXw6c10okjK8pml8QkgLFLNiPnHGoMtnQXWoW0fKGRgm8FeigyyIFZ3FA+vHvaK2Z383iDpgxlupiLBIE+YcJADUljgw0wAF6Aayd2AOHgbh5TueZVoASPeVB/WNMUXwGfvgqRtgm/djH2owsO208Nt7WIcxg1raKiR6R11db1Wks9dPHb1SafdQevFyn6keNwCFPF8BlibxrYdRUyiCIEkrFv2m9gp9Gb5jJ2ZjYBHjAALLTYjykaTZtvx3/gXRLRpHJi8+GuyLgwEalQ1K+0JR5L4fn9SqUIrpMMwT3hO2LkToCIyXQCpTL3BO2Tt2BfMXEyz7vKycvGGFx0hGQB7MMYAP9gj8EutCA4s8SkE0IUZ2Bo8sizTcs/AtNo/HuwHfX15qamIdHv3qOWs0v7uLvgVTq2wLEzjUukQks+paCkWsU0xm5l//NmY/zCUMs9TvkRTzGE7JEV3yFZbA1ms/bwsDMAydzhb3OQidOuMBQa+p4B4hKHwzpyUpP2hVo09iJmxgGqZihy2D+FHR/xnIMiadWXrTwN0nClnjWwEgL5tZwuNE+FDboR8b+PAcwEUDppgyQEvPIGXjO/5THo5Cg048Yw3DDjT0wyCea/LAtjP88FGDuFWQTkQ2nyxqmTSp59c61d++hP9g//z92xHAZvVtgZYtABcpmXwlBzw/ia0kCAaFCJ0zYJ/LP8L/9qqwI4D72SsSeZ68wn2Dp6tZu2x5m0AA5O+blSVcw19YN8Rnra5ugqy7b635UmLvHgCECeNnXHrFCc0UjsDYnm2CKF4PC/vLxsVj4XnMkE0Yy0ddr0O+KrDwoR1iGClP5oB/YLGUpWp9rLDAifRvKIRALCMF3epru1sNfFitbRC4usPNw4SLOdLVWXlBPTTsTZrC39qmpwTSo6u12p9aTCGxiCewDRJAHu4ozDOzC3sfbpDo5vb9wboea7jrjY79vrlRh+9+VT/9//z+9pub/Tbf/2v6Rdffq0/+aN/ZpUF8l/eA4FLWA1dvd7o9SfX+vD2VkU29+flvbEnESrFu3/3/k71E1q8SDOt12tFNAj7VheXF2Ycbj/szJpjjDjvsC1hkNvTwSAdUncm9LxIdbVY22Ocxu73745EcT4XbFAaOa82a60XlW6PR7UwJ5vW+1EHeJbQFAa8lMo4nJmEgBUtSpzg5Xqsa+91F6sLe9q/+uwT7U9HtafGrM9ds9eqRDUjlculSjzljwfVzVF3fav9sVUR5RpqmsHNU+ARrEWa67kbUfYJTrAAKr1n4Qc8EHznChPwDCk4Ta/RSfU0p2laAZg+vL9XXEaKi8GeArtdr/1uq1nKnpArRwvfT1ZrAHfS4OO8s0SdM42zOho0v1yoiCNb1/C9rQatkI/QJsS6hDOVzkXcWk3CnYleHHdDNxiKys0Nmka2Teqw1XJqnYqEOyULhaYk52toxnMPYj9fpCFMlHsTgZPHI97sNC5KXa8yXV0ulRaTdu1JR5rVB/xsaaBOtvThvdH0YPNg77U9CN7PkArww2ZNeYNhB8A/NXPjGd9gW4osK8vzx3pSP9Cw4vxmxqIiijXjnjKe1R4JSu2VVpWBcsZw4n5gP/7QUKF5D7szSgjJO4d1ycnYT1abccnEUuKXP/9lffmLW92836pp9363NO6QtueMK+GwfALuIKCnidMF7TFt5Q7Ej+7Bd5RiNVc2L3Q1X6hpJt3fb3W1XuvyYm1G+/X1tfp20MP9e61WF/ry7XduHl3YM5qg3FynBi/wQS9fbRwUSROm3nNvWDvDgeBY7FNg4r799oNWFxdW+fSEliWF96Mkl3bHg9ceIVI0OBz4WGS6Px0M+tI44Zxgb+IhIW4QjocypohGrUvO+MLNjDOUdnaOkTN6r4vXP1LTn/TN21/o05efqIhHtc1Bp1GabZb+vuah1nK20N/82//TMz7zXOo/j8APcASeF+4P8KU9f+TnEfh+BH7r3/9LWIRpgEGALJzbMSFPmN0jn4XlE511tVxpWS7MQ8LzicTQ3XGnZsCb1HpF5QlFFkwX7kiwTrmcEaTxwonebXtSmeOnlOrUkQrLFW8M4R/ELsOC0+guMj6ThIjQhSfABTkx0lwAByRzeDvRNfa1N58M0nBhBeSB5YAUF+8tnPnO6dn+roAyx+0pFO0jACbFAL9/MoMShSVAMaUv4QXpLNbpGC5WFJaEy8AOgZFkcKAlMbl3+nK7b838obNOl54/Bklht1HsI4g0Cwhm1aiXr5GqA2qGZ8OTjMAf+3KlFMNBks1YA4DZVxSPw8mjongMDDAYVbDZeC8w/QA2do87e0iZn8Vl1aEe2BeE9Nw5qdtxaZCaIsBgGJYFcacSXzM8zZJE66QwKDfFjcEh2FZ4fpmVZfkdLEKYU1zcqR/4jTwznpaIuGCe4cVLsU9hQd2ThLAmkAwTVvDcwiMyUdudzBZ8US10eTFTX05mrD7cHAJzyZht4ne9XKaap5lawHVYhXGqixcLnePWBEneE0nfjCPgwOlhZxY27FI8OvH3A1g9bjvd7046x7k2L650s3/UOl8qhxlMuA9ME4cNSQsSbzcLfdjeag9Laqq0fjHXMoGhKOUE7yxS7e8PZmgBDnz77k5JXrm4xxpj8+rCjPB+12A4qXSWGfgpsd54kv4SNHY4IQ/DDgB/XSTq0PeQUxK4hk0BlhiNHu+PKmCyzmDm4icXe77DvoFnx5wCbAUg5vez9qK0NMSTAIwK5hHPQhHO9wY7BP4OjQ7knrC9LE+mSIhCEFaaI6UOSWkwMJDA478G84KiAUaQvTPNYgMYJCyjDGyPU6cKhSABayNWB/I6qHIAO9KRQ8CDmx0xsnuK2sgMWj7F5WzmZ3w4Nrq7P+pqc6XDca9jDdvsrPUq1WKRaxxhROOjegipwWURbBcmADweKQCrrFssI0o8IvFddaI0ewHGb0j/e400U1h5BMzYXyH4zGYxMuzg1ckYYR1g/7j4rKIsw3xv4FoGaSMMRweeAPh2vXIV9gakMGWvSvhdMNLZhyYY3pnI92gAxWnt4LUYofY8O/UcAIJijXVGMBl7OXsO0lzCgwDpkVLinWtQErZViu8p7xZgPVI1XzoZ+bQ7alMttX6xNisGZvrD/Z0etzvNLpa2JrBSADIh0CBNtObotWv/QzdlCIHJDZgAxgDmAXziUejsJVvHEMxEcnYAsD16NIDMxHTryaAvfriwki1Dj5CzsouGdGxkqIATti/pTvbw5nMQ3BFPrR4BoWC4EfICGw52LD/TKdVB5hx8C1krZzUjnuB2P3SzwCAB6/GpUXQ+98FWw6xcc3E9f2EuB6/qEMBkhNbfx5kaGoZeUxTSBoUBimkkwUQedHW90J/6M7+qr3/xnW7eP4pV2yGV1aCcQEh2dUAXIuzZ321gDDAe9lk3PcwGA4QPKhDS4QHDV6uV/bABUWiU0FxxU7THEqFRUVVWVVxdXZkBhZc5a88+pLB+h9be4PGUqUhK7JzV9kcrSvi+oty4AbfdPnjtcw4nAKs8Q39Qs+3VHjnRB/uKZmWw4DgD0E6TVnNALzyiw7kJ8M6+jR0CYBNzCHAKy4vXlxudTke9e3wwCJEWlVaLpcMAj10jrg/gSp5jXWAboihYrZYGbXhveJoDwszXCx261nP8crF26NHdw40DZrAUwb6ELtyv/dqPrbB4/+0HLS/W+uLzL/R//O7v2s8RP04sDQAl8XgkBRxGGY27dt8b0Adk6WGPn0s3I7um1v12p+ZMMNZan7x4aebi4+5R5aLUl19+6efXVGhoUQw0XquLTaW+b2yrRIp4Rno5zFBYvbxPy8FTjZxJQx8aN9OkA6FjcaTPP32jZJr0HV6+oOD2he4NYEU5+yRgY+/wQ/aJ49hrOh00q0rlM4K3eB8ENuXaPe71Sz/5sZvqWD3w/sE7UT0AEPGcSZxqWVS2i3hojpZ5c4DTwOIgANAOzMQAMgKogjmy1wGYlrO59wEUMTTnOLMY48xhf4TcAa7yPZyZmZVHtqeJsTAZtD8QwtXqYpXpxdXC5wh3lFNz1ocdIF5vYDXsLdg1nQ0IG5TnMzYAdr3SeaayR3nUa5g6tYzZAKO3UYFNkNsp9hHw3ZAGhG2i2KdoIJFWP561LAoVZs+fDbCzDQDu0pTY1rzjYD+E2gcVDgQE7ry7HcqlXC8vZiqLVOdyVFxkmvpcu22rw2Ef9sIIUyxY0FIfoVApDMDja43n8ohtAQFHzNWnvdTqNGivSO05k0NbyGddi3e1ZQdYIbGzEBaHd35sdQrNmO3uqB77LGxeaKQyjpbpE6g4MzCdFQRN8neCHQDnDfcDmoerRalVVeru9qC2R8GBGoaNH4/ZWhVgJO8I66InggJKEyxAuAPaokG9MnyG01yH5mT7reuLjY7bxvUE3xNh7ZVKv/Zrv6Zz06s+bd3g+YOf/dzPv7pY2fuX+YV11nyWaVaRrnp2sxT/06gfNC8rjVmkxXJln9d37z+omM08p7Mq0maxsTcy4Lnz83j+OHPoFY3WZJmrz/B3JrCLexMWUIUb+af93oo9gN0Mn/nlxmGQrJM8S2w/wG2DwLjF1ZU2l3O9/eoXul5fhoDJ7qC740Gf/fJP9Hj36AA15uXf/rvPHqvPlf7zCPwQR+AZWP0hvrXnz/w8Ak8j8Ft/+S+dKcxhJiInQ2LMzQ82AhdfDvXZvHD3NY5KFz/I57nwI0dHtr7HYzDLNeNijB/dGAXWHnI3QiNywoxijU2nnGJc0o7Ap5G0eqSbpgyEe945hA4Q9kIAAYW5ffG45BDmdB5cRNc1wGJmTyIkmatVZckXFxZAoQpgEzk6ha+ZnrGO24Mm6DEm+iCP5srDpQVB02S5GsULjJ2ScBbYUj1fzyyH5FILQ41/xz4AAgBwgI3pT7WLFapqZJ7lonrytwQ6phaGQcIlqLG32eXVtVpMo5zqFNiNvnwaWSUNtXDhTLHHWzBwGvEO8Mxr3a1PYfERHMUYO8UX4DrV/gFGZavGTFBYkLB4zg4+Ip16PZ/bm++AH+PEJZrU7ZACW+JQR6c8jVQCNucUSkhskYXyeABpfETANwqHVhoCS+r/ZzAQvEXYDAyIUcoHwLxYEdJ6mItcimG1AsqdB//dYPIP4BrY0Zv1TOcFkq1GNx8eDS6Gzj0p26mWi1wvVyvt7rdw4XzZLlepkiIAOQRqAFghEYWh2NQH88R4djwIj+NJh+NJzX7U/Y4E+Qv7jh6HToucNPmBUHoHm52xOKBgOScqi1yP9db+cBRrm8ul/eGKIoTArJeFHu92ytKZZfItPp2kUx+P+vDdB73+7JWqNHMhiDVDWgBWTZrl5ZPMnzHP9NAc3ODACxCZ/Y5k7aqwn1c1y207AKtlv2sDqzQH9qQ4ImQD6SKBVvj8kpQMc3cKBSUy86QM0mvC3vC3czMhsVydNYkVgpOxwVPNcMPC4OzfDXxGYM+iDGFpMDMoJAzY2QYA8BBwKjH4T4HPq3OIGRXOKHXH2mNL2Bz8ToASJHqw5dOMBgYg0CgSkB0kZYkjzLNRUTbpkoZJdNZt3ermZqs3rz7RYXdUzVTsBn38+tL2FvURZjSMEMIeZKYztqewjwxImFUcgoFYs0gyKXodAmKZIg0fWEcUd0G+D8hrxi4M43Nk9jfNJENt0C5hgBKCd+4NlrD/nPYASbnHkQLdScsT7D8KoFzJgHemty7N4sjFlhnuoHPem4MUE+sP5PH4p+EgQbggFhXsixTydUQSewC7zf60WWgA43kfTXNQmo326SNcjEJ37AczfgG+Hu4eHEry8uol2S3ee5CKn06kbBMMaP+AYEI6AXyxRzVqsTcgEBDwGuY0rFpmiqmqwVMRNiLsHlK8AWMI1eN8saLe7PXA6D+nmUPieBEAq5Z4JwD+MB1re/k5PMSARpCZntqjjiTIc54A0LlZk2hRbQzY7/b3geGJHJnmG41Ejw3zktXJHo6yIdhhwObLz7BUA2Dl8+GMN6MhVM9Z+6bydc4YGHdeezBZeT5HYnGUqTeLLPgS46dLDwKLB1ZWTtBRlejFRxfaLBb67t2dHk4EeoWGU2HsOVcPiJZiUXNWxj5NcrddPFinkWXIWIAwh2dFoissUeq9ZhV73czADR8qgD8w8g4GN1kUwxDpxctX9puGtQ/Y6n5cStr0Uadxp3TKtSxXtsvYIn2PYy1XS+WwMtNUt3fv7TcJIJzRnOmCTHb/UGuiqZaH4JrBdjfMWUL8Rs0JY0oSK1IIVwJIhSnGmrelK50ZPJJzzvlSp7rW3S4EGrIXLedz+i5muA68WtYwn2Q463gadexGrTdzh9bZ37YjkHOh5WapDw+3XvuAs1h2vHv3jbqBphysRN55qj/7639a5/6kf/r7f6jPf+WnbnL93j/5Q11cXarZHw28s7fhlciZ9OLyUruHnSXiBICuNpXDus4Tkm0Aaxjig8eYuxPM0bubB3308oU9of/kn/1cSUkqZGlvUyYQ5yvvc7mstJ7NzdSGUX9xcaX6fqvvbr9T7JBFfCkL35N4z4f9XhHnS57Y+oa7wzcf7rwe3cxG4p4XqhYL7R72Ora1MhqiTacDYVuRtJwRIPc9E531n2m/PeijF69UsGcQTNh19vyuuIPobHY1YzArK1ULmKexWX+AxPYy7mAgoiKhZ/UvWfkw81kWsGTZawykxgG4TfjZEc0nvodG+Og9jaYSKgkrBnoC5xqhvhrGRF08arOMtFpwB0yVJUvd7xrdPN7rRFhp25gJD1C9wkd3mHQaWntA52NoFOG3j6VD353Uj7XXETkEtMZIasevnj0aGxHWez7ye7g7IR7IdEJuHkuvNheapYXquvVcddMGwHKI9XggfHO0bQHEZAcR2topfC/N4BLP5jLjcLAKVPrb3QAAIABJREFUIBlK3T3gGd26kYevbIIUP5l0mAAzCWtlP4BJOql9sniyqsyNmMAwndLBd97Prz/Vz7/6xj+LxgD7Lw0D3kOKFzmAbMbdKdPLi42KdK4PHx51c9gH//EnUHW5mGs1X6jet6pr7t1suaNVIgDRfQ3/FMuFwVY5y6rQYb8LFjI06Vmj51IjwWucafjycw4nwd+fzz8DWKZJA8uePTFb2N6AO25zbsxapSl62tZqDicdu9YWZlhhXK0W+vjjj7zHfPn2nT7c3Wj14oXnwWpe6fDwqCrFHgSl28lUhebQ8It1fTE3qzdJCg11pG/efmt29fv37xxedbW5dGOrOcHGhycBczfV3DZKo5I5VzEkFJyf+JBHmi82DpKzNUUeQjKxIZnPFr4McK5jj0NGRD202t7d6/Wbj0LQV8fnkoa21kjtgHXX5kIPtw9az1Ymhvytv/U/POMzz5X+8wj8AEfgeeH+AF/a80d+HoHvR+Cv/gd/5UxHn6KtQ/o39ormM313c6NZRohAoQUyILOtSsv8AOuQ23Opcss/TyytnaeVCnsyxWp9+QksUi73DilCbqxJ9TDq5PAb++wHkKlHToo8mGCjJwalZVsAq72DewA8m4nUZDxB8VgtXTAvqtzJssGRj445ybZPl0cqXkCHptPthztfnLlYcWEPbDqknUGKzZ/kHIq9+arUdx/utF5e2BbBwQxZ5MAOLlr2Fu0BgJ6K6KZVA7KDhHk2U85nshdUAJsoQpAaEoKDzyDAKVYCMFZCMURADkUi7MsQRmVyCaDmVAfJJ0W1/a8IiqpDKizyvSRVw+WWYmAEDKFQQsgWWaYGywDvSUAi2KpFBrCxVw3oBxMPFh5ptjC+sHooMsvuc/zNrGkPkjWrsJB6gauYowesDKiQWv6HtA/wjkujWU/n3qy8glHBtoBwIPzVxkELGMElxXK4iFblwpJAwrpI5H55udIYD9o3jW5vdk4JNqI7UoAQpFHo+mKpx9t7VcXcHX/lAJVhqBhfe1eSJN0Dejf2JLxYLFUUifb9QdtTbbbE6RQAAZizAGgEq1DU8NkfHrcOorJfJRwJiviYwqq1N9jl9UpJgQyVwmNpb7/jnsCW1IVjXjFHpd2u1tdffa3rl0tdrOYeQDN9HCoROUwGhoOBpzjSIWp02u8cQkOYRV0PlkyjSYbVMl/mZhIitSXYIC36wL4G4UA+GiOvBACCRQorOUj8CNVBi2cGqTXSrdmH5M10TuMm5Ijgj/iJ9Q1zGnbNWTHhNrAo4FnGFLujASlAU8v9nZgcABxAxsShZVgTkKpNZQTwCbV5NKMbNApWI2uTZQoAEELPmgB0AfwNgxsIPAuM6GKW6KLMdBqke6SlDq1aPjVy8K5MtVwvdHd3Y9bY/tCqPZ4NfFxcYmcS2CT21PTjAN5CiDS/1+NEyAmFLV+HnQfzHInniAyXYs/vKDAeKerc9ICdCaDSwQokzeSsfJa7ZdPVABkARlAZw8/rz61BWoJu8j5i6vrr7JUEX/B5APlorgQqT0i2pz+SImGG0Yd/dVIYEGHO74eTGVU0HwJjKTCVYZennlsA57XXz3nCZoHxpXhPXbw2TaP9/V6Xyyt9/OpKu3avfdtpqEcdtnuVJcnmwUGXnQ0VAMzGGusCJKbDqHXFZwIUwTYlDuC4PbAJLAoMcIfJEDYUYaER/IjxQQXc5dwAqHfzxmABO6jhfLQI9qbD0gJAFJDTrNKI/anWYAVEAI5gbFbF4qnpALt1VG2lAuCCkU9L7ZkEBFyRPj3aHxfJ6qAYa5YIdiUBLY2BsgQmKaxwvg4w5bbcWQOAIs+B/yxwqxnRyPPDM8FOhtHK/KLJhuaAuYV0F3bUbFVpUxVmgn374V49Xqm8N4M2/BaY0WflWIWwUgC7OPDwaoXH3A06OVQls4XKT3/lU33z3TvLagtAtyJ43BLWdO5i9ZxV/VG7Eynwpa6vXnid8f1YLiA/5y03eKJHJxVRqYWB1ViPjzs/N4zLoph7ft883vkswTsxY533vZPND7tWfUMDBUuIRPtDsB+Yz3Ot1hXXBp/NbU8zNQrhZ7CuDari99h4f1wVcwN1pxOs/8agBSgU7EaYr/GTDJ7fQXOEUMoHlClppRQaH0GJsOkAiuLQgD21O41R5KAizqrbmzuvA0AvbBIIuHtxvdHUNvrw7jv96q//KX3z9r0Op8EetU5Uz1PNF1g1HLVcLK1s+fD+1qBGNbOfgz7c3JkBmBXBE3K3BUjBc1MOvzwedgYwWR8mPDMHFVtNwRy9QM682WizniuaagOZs/VGjw873X71nfeKfEHoU6qLam4mcV3XZonyRtiXv/jix7q7fdT93c7fz7nN+Xv98rW+fX+j4/GkQ1PbRoO7zoACJglMu8ISdcBJ9sDQgF9XC12sNm4M04RCJYGknN8H+MuKJSSMewp2Dok9JTk3CcM6eS3ykvnMvGfGicazAUeeHnZ3nKvAV5T74/cAqtPjQ4AgzcSL9YXDvGhwNdzkAOTwrsTqAm9R9gkAqWMIMsXGyBlv3nu4B6J+qVTFld7f3WpKUZ7EWuULKwx29cGNOcBG5Pnri6WKWaXd7aPPftLj3RjKgkezGdGoPVA0Wc2B1y+M0ys3W09N4/sz5ARbxAw0L5BGsNecDcL6fyAnBG67Adw1YOXQqY+fwq+aENgI/G8/Vtvv28xEAx7ONIRo9ESEk8bq2UfiJHicd72b2vblznpt1kttyrW+en9nRvhky5HRoDWexdgVBCI/DTOAWNqjWDBFOp5bVSV3v1jzCouwyGcIbNEePwkLfQg5lVb4uuPpbcsQG4DpYrXUS5oUp6P2250bGv1A42qy77lZ/VYmTG7atPXRFh1xVHicaaChHkNRs5oXqlE8wQguYJ+2usfruMN4JXXjent41CdvPtXucLB/epLR4SlUzkrbasDqpm/opuF8Up7P1HS9Ds1O1TzVixeX/v3tftTd3dbsXCzB6mHQcrnUalmoPZ78/NxoRrPw8+A3q5POCSzb4F0d7tuopmrNsAnJ3aZTf2qdtYANCyIFzqNtd9L6xUZv/8W/0PXVleaLpa1TyDCYl6X2j1u9ur7UH/+zLwNbfLawF+x/+d88A6vPlf7zCPwQR+AZWP0hvrXnz/w8Ak8j8Dd+87fPXChhHxIq8die1MSy7+S6WuvVfCUwEOeMT8j8Rl8CB5LV90cNSD6rEMJQnEsHMsCUaLgIDsFncFYVZvwA4OEhZvmtU6BHpfZ9wzMu0rIsLPPeE26xD99nCbIls4lZBvjWURjAaMiLwAoskpkZcFzY8YAlSAJmJ8UPMiYK/N3uoPu7ey0ISMlhzVBEdS5cB8JIzDACgAsMj7w82/s0n81dXOMlmCN3Bqgzm4BLKOMWAFwu9FyIAVvLxUL5DCZbSP5GngaKxMUJdst6XRmEhXEIqwHgaz0Pci/czvoeFiPMMpAdCvkQ9DKNT4ELmtTAoEgiMyFg3jQA2bD/8Bw1O6TTLIkcSEPtApPDjCCkahp1arhAI0fiMgtYDRM01zzKQ2EfR5rz+c+EUDTaUyjBsooL5UioDTYDygC0Z8ozgKMnQIpwA8ArvCFhYxTBlsGsJfu5nS3JT0vYwZ0O+0aL+UYF4AIM3X7SxXJusBlgdXtsbQOB5NVpv0WmapFos5lpaPBvg2WVObXbhmmBN2zAaTOv1PWNQa+6abRZLbRehLRlgNXtoVOH9BMtKeE6i1KtAAYaPW6PBhWZK4ScOH22OWpwWjHpq5nm65my2Vl5dNary5dmI/YjacJnHU6d05QBxrYPnd5+eK8yH/XpJ68CYAjrcDZTDLMBfzYkvjQ2KD5SpJy74A0IpNQBrgTghzWyWs30+LjX8YguOzKDFQTXARJIES3BhqnN2uI9ANAj10+dxAtwBUMmyZDpwmgFVAzp5pbhYp0BIy5tNeFdCtCUAUgSzgNzAwYR6cfOQjaQPBCcMgaA53sPz8ZyUcJYQoBQU59sScHvgGHHGmEvIaxtNr+0XHKM92aHti0y/tpsYcSOgPCbi0ql5fWxdieyyweVePJNMHtMkdFI+MjTugK4eLzrDHy++fzSBTASRorHM2FUEewh1nBgtBHERhEKGBbYjEhMI/U0YfgaIRsjVii5GwT4gZp/aCYk3st4mMZmLIEYmoVt6R+NBwKoGgdOwfoHzCaILB2Qb7K34DMdG3A3mPvEgjVb+8laJUoLr7ksGu01C8MG71X2wcf+qCPhXYwFzaOc1PijPVAJEIxZ266STTE2+IdEFNaXAb8+sOhoMFzOFk6UJvwHJ+rd/b33axiXI2AV6d+MHbsooD1SXHyts8zghHPRnkLr8KamqUGoiuW3sJDdeEsNvJi3CnDjgC9AJxh/gKMhDK3vCH4ZVDgUsVZvOxSIibA4mYeAl7DfIlu2sFeHnLAgg88qCls+L8BaZE9UwCtoc1OHvD48l/0GGXUYk7bEyN04Y8/Smb/jdDaNUNKYA+TxPI2mgXZOR5i2/H6aBgAkT4xYwCn+AXNnb+UfAErmPQB86SbmTIe61v3h0fJlJMXMfPyVeQKsBBibqEyCByW+ikj/CUP0+yi0NEMR4B8Z79JNn5RzJDqromlGeDiu4mOv727vPScuN0s3JmHmc1bi6QnbretqP3MZVQbC+Tw8W5WXulgvlRIUGUk320dtj506gDS8m7ERqvEzrNWdSHwPNj+8H3qx681SH715FZiANE4JdQQkwU6lKuzJCDjKHGC/WmAhUJY6PO48t93ksK1FoolmJ2+z5f1EBkvqE6nfBylFJlxaSQILnpTu81SpYW8YD/bPvXxxZUbkd+9vDMyzXgBnL5dzLWbBO7quJ/34177QP/jdf2j/7gnmfgxwHwB2wJCf/PgnBmxiztO+0ZtPXut46PXu2xvd3L3T6mKuixfX+vrLr/Rqda0d7MktsvTaqo3ZYqbXH33kxO+irLTb7zWbL9WSZt8QVLPUxTxWOa906gfvYWqwIyh1GthTJm0Wlaq8sIXT427vM5pZ9vrVa+22Wx3u9w4jzGep1qu1083/6Oe/0BhhLkTo32gv0ikJFirsQDm+3uxN0VOqO0z98ayXl9e2WEmhTyeFmhR69aSMvaBu3LDizMeyAeVE0wyqfQ4F1i6QG2qm7/03/fUIoLEJFis0RlH98G8oZ8wWTRw6hpqAc25Wzjz+PCcKBkBAzk/8T2msM19obiLrx3eT/Q2bJZjOi1lgZkOKHo6DbSGyDWGUpZIu1e4BABgf2t4J9lkCO5K1kStlwnbsEzRSWDch2Mk5ek/hj25MYzlEk7pFFYRPN2Bsp6vNSk3Ta2onffLxpz5fWubs9hB+Hs0aWKsmbAM0cw9k/fVuUENCAFEtY3YxwquCt3DXnkTn7ch+NqCCYZ8ioBAWLd7MNChDGKL6TmM2KmUY2NaKUpfzpX7llz8zaNd0g7799k43dzu/O8aYHTIi0JGWFnY9Ke/vrFkWmUF9+3jQsQ3Bsux92PqYzZ8WKlrscGicnzVkMII5x2I3pMZ6UFuDIgbf4/jcOTeBMznD75VGSOwWlpb53M1I/FoJqbNvf5Hqix+9scJn1zZqE9i6qaIeZul77J41zyutrxZab65tYYaF1eP9Qfu6tuUJYaWs4bcwUYuZyhwFUul7AEQFziKCzV5fX/oufThx1wkeu6fOsL79971H19xdRtVjp7RK9fLllS3FUPfwzKgduP/RSH+436qoSpXLLAQp7ntb80TxqBk10XKtdw+3OvQnFUli0JTDhTtpDokAtYcbgJMetgf1zeAmZbWc6b/+O3/vGZ95rvSfR+AHOALPC/cH+NKeP/LzCHw/Av/RX/0b5z4Jsm2CHW6295ghWp67WVxpQwAUwSUGIfFNDJHKdN4JV6jj3GRB2Bszd5IT1UhOE8zxz5baFcj0zqNOKWEihKrg0ZYoh0kC662kUMnNyOG+9u1+q2NPkTwFABRGVhuKZYCUaWgN5FHEEFpyblL7nYXkVoBdSvlQvMMe4tIOOAioQxhNAosCT0t7PxLMQrGM7xwhTZkuLi+d3p4ncw2keGR4aU32sIqGAKz208nSVz6bwzZgJJHOCyCFtyLMM4CFpvOzDW0IA7u43giCJcX64+PBFzLGshIFZGWvV7sVTK0KLr6qbJfwdIMPIMjQOuQpm+UOq2qOJw0wUaZI7bZz4d/Eo+WDsBIfH7fqmk6L+SKAdlOvU4ubH2wDQqwCgypJzgYvAKayPNc6SQy6EpCAjx1MMvPHSKVvAeMC+w5gMCSCw0hrfKnEviHLYzONlqv5/8fem/7aludnfc/aa69pj2e6c90ae8ZtbIfYmDZgBIkdnDCYQBqDQEEIkfwTeRHxKsMbFCkSgYQkkkGJAhIJCeAgJoHbU+OOjd1DdVXdunWHc+8Z9rTmIfo86xT/Q0mnW63urqp77r5rr/Vbv9/zfZ7PY/GCv8aBmQ2zo6kJ6APYbK0PUsvFTB3uEpylxyuXVGzLQs+vr5XThOvWetweobIlJVaJ48gZB/8GmbxXEBPxpfG9VdgMWvNdwB4rJz7YENdfZbE31lWJK5UhwFisgHMJ9089gJpoXQ5FKcrFxaU+9867bqN/9eqZfw8cqEmw0HKNeNEpmfR648FDx7aCSWtu59X2YLcPEdvdptH57qCm2Onz7zxSnEYW4WjBJpqN85FCHERGDIq4VfZ17vuIw3Ff4T4enSlEyJfLmQ773IeeWoXb7rtq0CxZmEFcsbvnUEahVFv5WaUco+UZqnCzcDAdizgoO8J9Q9y+LGqli0RTWqYx0wREHnF443IsVLaN4mTt+PgkrO3yxuvZoLDwHGDP5aDY1ipKmGq4SuBrUs4WmK/rz2I31OiArGmsR0hsY62PVlJSWDQpS9zExY1TmqZ1je75gLI2RFoi6IOiDOmPSHzlSJ1dOxxKKbrLN9pc4T4d9PjtMwt7vlfyg9clxDHzQWEUdjyjjRmrFu5g2rrFGeTHDfMVdmzPwR6m7Q1L2vZjgw48BIJV6euMcxGuJYJhn9xEsnFUFZq6RIQiLdAanmDY2Wc1luERLFujNyILGbj9GQXh9ucDLReJVlMpm84VIZgGg6663IiUlLUUR9KE9accy6AYfEVLu4pGzMAoQnLoN+qha82OAwdCuUjUTDRfHztiPyNqGg4qd4UP3CUsTUqpzA2FKzs61FlHEDIRo2E92rGEQAlPDmEtHEu4cMnOkkQpPM3h0+h/r2k/UYzbHe40UNIA1AnMSByxIxIQwaZDLIB7OPrFPNTDLYegz33N8K7yNR/ddpOEvz86Ua2kuHWZaP7EhUZjA/PIveVz4gRiWIbAzHcAYoBfx3NkXqPd83w82LzjYA22Kfc1RYIUsnE1KBZz47gdaIi/CA6jWGxHmQ/aoQdM02imhJIXGqsP1753cN3htqL4B+nbxT+snQy4XFQ3uq7tdnTpV6hlHCmNERsyZdmJJhEFSIgbCC2ZS8543mgr39J8XjSau/jRExtH+nEJI++w3iBC4VCjxLEKKj/XvJfv3b2jRTb3wMYDqkOlHBfYQFHPVNebQlcXCD04+aqb4i3cZgzhpnr07kOLa5tD7uRKGjFYwLE9teOZvYj5mmGo49WJ138KqTIXviAiMTCdqmI9gIlb47d3zZHqCqchwmyoeQIXnnUn95ALJx1lV/1QKE1WOr57onQ514cfPNX5+aXFjbbO9fjBiTmQeTXowaPPu4TnV3/pm0Ya9REDwoMHcUEX6HCx0Z/++p/Vs9cv1U4Gvfjkib724z+uf/j3/5lenl8qSXu9/bm3RpZvXugom2tzvdHzyyu75ym9i2eJ3nnzLT15/0Pdf/BI3/vgIyd3nAJoa60Xic4WiR6/+ViX253m86WLm6Ig1cvLc03TqT/v8XpuAfHFBe98gAYMOmBv1+ZFR7NE2TJTls70+mKn6/1B+7Z0QiWoO/PnWSuMZ8Lli4AD+5bnnDItSr+aVmdHJy4oA48Bs7si2YL42LUWmkFLsMpTqMNazhDApVHmxncuZwTL01alIgrswkTNpBer/RBNx8FYU2pG+VTA/RG5FHSWzL3fYCCbzSjXZICJCDqmlRhKJTHuT4fOx70aDuHmJjk0wL92N7zvQ9AY0QCuKtS2BuETmhO8vyxUwEgNGB7z/KM+jkzYLOKNR9EX9xUFkyQMBidw4iFSzb1IYgrMFfce7FuG1VPum9JOzatLEBuh0UxHa7idO+22OGOtm6moWx34yngHG1M1VdkdFKbsh0PxqpixxvfStq7N052DblDoMj4+p/ueuJ9HkurI3O96zShdZO2kq2CK8xXjZqLFJNaM4cMweM2FSVuUrFzwwGsPqBFCGZi71JSY+zC6mvsgUN6wl50q8S4cxylDz9Slqhl/iqbw94PXH2GZRBPrM/vjvOiNRUjnidaJVLjqAdwVWnGnIhxLnu6sMHqkRuOQQiKqv7p7qi998fNq9ge9urzQy6tzPbp/3/sWlvznz1/73fH48R2nqXgHpelUQx1oQ0FVRUFtrDRd6Lff/57efvdtdcVBBxAWZeU97CydK1vN9PDhHdVNoX1RqulCbbe5Znat11LUm5Xb5zi/YftXusov9fY7j+0kBTfBWseQADxGllAYNu4TcFLDfleNcx+OfuIkC+sfc//vP/m+joxayLyugS25d2+pq1evza6fzlNtd4WOVie6d+dMLy9e6L/8K7flVbcn/dsr8Fm8ArfC6mfxW7v9zLdX4OYK/OWf+7mBSbgLD0AP9q2jLxzM5smRt0jEz2gQTefx2JQM8xQHCwVS/VRxBgcLbuagKUy1ZuLNcTCNNc+mCrrc8dRyOpYR1EUpNJ2Iwyk1HS7CGQ/qCB/n+VbFIBHIQlhCzKMQ9DAQZ+4VcMCK4EzGI1uvHHSyXo/CEwIVHCr+j1lYvcUZIvcwmvirbNKZQJuPx6G9GlvCB9yqWaZkRktvMZbvpInCZGpHov8/ogwiRF8qpu27bvWacoY+1fIGAZAt03EjjjPKmEO4UaNQMF/NXMx12O+02ZcawtglTDh9OADhUCBay29FjD0hTvRpEzy7Qwp/YNoS1wNWRzNsVTge2uCiqBCrifZO7DYhTsmmr2TCP00E/ABhloMrolKazM2+o8QK8RsXoaN3PjSOrDUOJnYeRKOohOvKpVQWBjgJILLDtYWtCPNwp/XJQldXV7p/577223z0YSB4FjRxE+8a1HL9B6koxg37fJao3O10NJtrtZ5pkoRuLT5/faltUdrZmyjS/fWxuv6g+RpBIlPYRnblIYeFs6n6CW7PEuyn7ykEZYRvSs2ImeLyQXhF/MjZnCNkw7OCTTqlhR3Haq+2HKPd17u9Hjy4r5N5qk8+/kDTJNKhaCyYZrPE0VYcUWd37phhmkVjIy8HYDPC4HyWra73ldqy0+M37mh9TDv8oMVs6fIpWMUhJVPB4NZnDljloVLMBw4CXV7ttVxkLi5DJMIx6aZiCn4GDlk0y8jsu2k6KK8Pdvb4OjuyHvpwXOAqzima43ozCKC+KjcXcGgjXb54pbO7x5pmiBfElVMPTQIupn3mfO8wWrG7VtzSCrm/cavBFUPc78bnKadMqmt8CESsIULt++ZmSIGjmoNs4XZ62qqlo6O5ghj+HQLI6ABFnWJowAEO93zVVbq+pBhtopOzY0e6D9uxHGx5ksp18B3x00F7OKvwJCet7h8fuxiH6x40neYpXEei95TG0axd2SXcwEglTgpvE1kb4cb3OQdHuHocLqd0NhthUMNLBSeKI4hfw9CpG7vfYd2VwVgahzOW9mnuYw6kiHIIDa4lYqiEk8eFRLWjpC1lVQN4D1yoY2FUEEd2viCcZlGgbJIaX8LvhxDnAcmUki5YdI0P9QiMCII4hj3QgOeHQxd3WYXQOXKeeT6MXpl0FuCSOFWYjM8DTLxkAhNvr321NwuRBmiEtaBt7ZKm6MZ8vGbwOj6Se8FKUH6EC35k7nIf4TibDHCwuXfcFObPFKJweuWu7PxDDyppYMeV2tVCYqQAhN+nDloPgT51reLGZ810qgBhDmzHp+U+BGcZtOFy5TraBXZjN1Wr6kZkyYyoaRx7RrDFmYXz1j+Hex9GJEKFwcKgY9A5QRYgJ/MCIsYPvxfGIG83XKwjUxXBgefFKAVEGvxmMCVpj3ZMfaqTu3c0Saf65OkTixfWc24ioYg8dle7lK2h32ccnvQ3w0QSFWOPnNMJpBW4pxiS+H3ID+JP4Qgzfx1+86DdNcibuWbrtaOvOLPtMA8nOj5auoQHp37dgU7BqRXoZH3sODjrvkUgBpc1RTQ4ZFPlea7dRaWmINJPOqIdy4nM4u71xd/5jp/5w740egN0gy9TKGW8n13clvizvnnvsZ48faoYp26MO7pXWyGkx5rwzoHf3FO2VY4O5AYOJy49Eh64OnGqjmWPRJVhRsbZzKLU8clKWbbUb/7m9ywEco1YZxm6lMXWHPDf9wd+Sr/2jX+l82fExWPtcKjVhdveu7bU3bMj/ek/+Wf0y7/yLT355BPF86l+x5e/oL/3f/2/JunO40DzZaLl+tjc57PTMz375KnOEWIR0ym5OVro7M6Jdq83TiY8P3/pGDoDyaBvdLRK9eUf+JxOV2f64Lsf+VlZrRZ2pl5eXvseAynx4M6xnXx5U+vjpy+Nc0KYrNrcCI37b77lmH9N831eGXdTgL0h5eB9Xe1BBKIUTl87qhEJkcMYsExwxNY6YkiL4MaAd8BFCveUv0+yhncEQ4ZaTU+5D0M53r/2aGu3v/L3ce/0vi5evTZaCadtSGlmHKloqtGxTEnaTdIBjAIDhGW2GNdL7nPWwDTR1fZaexztmmiexHaow9gG+dDWFMeFTgQgepcMiTel9xYUA4W896eR9u3evPNyh9CbWBgrQM3cvG8ZvuFaXWeR5jC+YdGChIhg57bKslTTVaY0SNRXpEBar/V1Maircboy0G8sCDOTzAPrAAAgAElEQVTMRS6lsM9IEQYwcTw6cUldMJxhoOT1axz8JX5P126eh+WKuMsefF81ugZzhEOVoTMoI4u6oZ2pC4bjEwZpGA8og2s0ZXCHa5gSPqcrYNTH5utaaO1v3gsT1n5c5gxwcPY3SuyWx7A/qC1B+4zYGb4P+jUpwIRzzXCZZ9h72GSqKA40m/GZJzpsBx3Kg1Yr3heVBXIXweYMtBKlCUxzCvcmasG3sONheEZsPmVY1Wt250iHw4GXLxwpF0XSPfngjQf68NmH/r3n8WLcG+xzXbx8qVPc6bihQUzEdEKkqivKZXOXnb37+a/on//zX9SdeyfKZhNtrvd2B3PeQeQHT89M7OzesV3lrHn7ttDx8lgcWLZdqfcePdTu5YU2Ra6BhEXban06VzpHysYxzB5iLPB0oSV7fvYkoDHgx+6uNedeShdmRTPwPTSN9vlGPc/vnTO1w3gGWcxj1Thh617Z8sipjs1up+XJynz3v/Jf/De3+sztSf/2CnwGr8Dtg/sZ/NJuP/LtFfj0CvyF//hPDS2t4D7xYddhUr1zdBT+GgIUZVHzxUwRp8iI+M1Eu+uDrne1I++8xBHdEBW6ojcPlQk7sWhEVxwgjoPCs6txLTHlt86oOEwt1DHxxqnU1K1dihyK2cDS9Mn0Paha5UOvGm2AuD3OyqZzucrR0Vrz5WJkGyLA3DhSi45DW6HtbuONJ0LAMh25bE3buC0bYRXnKY4ohJowDrxhISLMhnEaET2KNAFt0MGma7yJLPpWsxCmUq0DY/GeOCdMu0jTDP4kwiSOEvQYXKadOY8Lonx15WhQ0dASu7QjheglB0/+TCVKnAvKx2vKAd8LbYhINmIBHBO2G2rcjDPVRyThkMmhkngjMV/cOWi6iG+IhnyuPN9Z2KbVOp4ttS9aC+s4GWAezmigpSwH0Zkpe4crCLFwZMDhFDPz0C3O4wTezeQN5WSxZvNYaRbpzv17+ujpJ9q8ujIWgvb4UeAcS4kQ5xB9iScTbwchwYZ9Fk11crK0MwjB+OrVtRmfRPnTSaI7R2tNE5wYudbpwg5MHFg4PYh8o0pSFuWG9LZTupi7pMExOCKybGA5KExaXe13jq0Sn+I/WCqI7+7zXk1pu5rOLy51+vDUDow+H2PEXFdEU0rOFqvEDcpwrUAM0CYzm6XKt3sNBQJ76P1/XtYqd7XO7iy1PuWZSR3zR7Tr29rxPEQQMF+mzcHehLNW01bdm2WG6NPaYuJgssUJHCyJOY4cGyaKZhMfpDmYUkIB5xLR3o5H7vWS9uHIJVjmfYryskHlvlIaRD6s4grD+dxUlYVfXDkuzkA06jna4KpEkTa3QHHYmGMGG48yGuKqu2Is6iAuSHmMfSzcjIhw4aCMe4n4PVF7GJIwmjmccwBtex1oReZe5s9LzBwxT602Tan9jsjnzNcdAfDq5d5CZbLAEoOrHcF+5EQSQV+uUq9t/P5lNUbYZxmojNiHVwAVuHEP1c6iSYggDufxRigdeclcY6J8FLFlmtwwPXEZcs8g7DFJwf3P+tKZl5yM+ARj6jgcj3xmBhT8HL4zPiwHUVS0IeCeACdAyVE0lmghWuDmdPwS0cCrqRuIo2lmXiNiEhF2fjaDkTjN7AjqEJE15RtWW+Gk4n+PIiuuK+5h1hzWR/6MCKtcB+49RJIpbkiKrPpWEfdDWevi6lxL4oq4s2iehlnIs4prDWW3u3GoEQuXLBry3bEGcPa2Jo/oOEzt8EKUbUOc3vDniN3iCB2FBQoKwVMEQGhbyuDGxmz+LA3t5S6HCkcuox/fUVlEeOZAjJCOQO1GMLO/2/FjOi1hC7gGCsbsYpUWQ2jeON+V3aSU7Nn9OhgLUphfiPOOgzGCOXIrPwb3Nevb+F4bBWzy9ayZI28QPzKxXt61xH8RVhkCIgCSSuBbjWeZ3n7vXX3/e98zj5I12AuvemXJRPfvneny9bUb0x/cvaM8r3V5ufNgACc7/HOuOYIYIgzvah/ow0FFffDAqlVmYYgo9uKm2ZrPyZr7+uraoiPCvIV+Y0J47yB6jC8SWLKgXMCY8K898VvejzURez5uoKoodPWSeHNpwYVBBO9TBhnLRaq3vvDQqY2a5ANCKe8D4r9CYMcVCC85crphvTzV5dWVh1aTeDBXmchrGpPIyMZEi3rty70LBonYTmepnl+c+6+vlmALuN9Yu/h9YjtlX5y/1A999Ssq9qWePn1tYjhsdbiY5W6jJaWd6Uyf+/xX9f9989cdfadhnWHuy0+e62h9pnfefUvvvfOWdhc7/Yt/9g1tdhv95M/8hJ48+UjPX177GQnqMany8I039Z3ffl8PHzzS9z943+sEQx3eOavTlYXIRLHaw1Z5vrfbDv0fPAHR4P/oZ/9DbS93+uVv/IreeOOxzs5OdXF9qcNuYyZ0GI8R/3lK2ejUDrZyezBGIkpD3X3zbb28ulLBukyju12Itde5ohvUwEOHfzlpFHUj0xxGLSWHJCwQgnD7c/3tD40mxu9Mbzje/mshQ0Y2dyA3Sm33V6LUKCItwXqYsh4i7rFmTjyoAfGSJTPNF/NRoAMHYCcvhVRwohnK4sxO7XRHNEzmtAH1vge5dxgI9CUcZNipjhb5vup73nqR7zs+Hxxj1sSCBFbYu7jR8YZpp3iJG5BNTqShGlRsK+UM2EOGBQwtuRdnOlrO7ZTc7g4uOMXBC7s+BF/EIB3Fvh1c4nTAmWmH+USzOekE2OH0DAyqC4Y/nSIGyEGtOMqUMPz2toPvBla7oQnqo97lSw9OTj0YJvmBw/XpiwvH3zFEnM1mmseJDl3rwWY6lRbxRC0MWJBSIGEYyDPy6hvV8FAZTKULDQGlTOAGtmZ4gyXqWbPB5tSBGarpDEwQiYzQg+W6mnlQ4XJU8CL1ZOTODnBva++H2Y+xUzmUexfJmS28G8Xio6NYu92lB0SzxUKr9YkuXl8pqAB43ZSk8gBM6CaIdBRlxjrwHNuOS3kue6c0daIkbBu9+ei+wmmvYgsDlfTYzIOMF0+eegg6Sykf6x3TXywWmsULD4teXp/rd3z1R/TL/+pXVB0OevTmHXUIluncRZCgdTAAfPjkA62PV9pvDh4E7Krc62FG2Wwc6Gy91mI616vdVk0P6z5UksHEp2lgTOgx1C6LVvt9ruX6SIOHh9JsniqlCJdiVMpjKS2LMl3sRh52tdtptY50sj5T5IHkmJTJa/bPifn/Tz78WHfv37PQ/N/+V7eO1duT/u0V+CxegVth9bP4rd1+5tsrcHMF/twf/9mBjTSHpyTmkDIWCTQ4DiiQwV0FCwleU0CZ0cjrJHLe1iPnMoIjRUSW4z6bwr7Tguk9IgmCGUUjBdHgyg4jpr5EpzhY+sDLRo64WC9VReX/cJglSoWQiCBpIeGG6ea2zGmsVxeXLj26d7p2nA6GFNPbeUIT8lQb2qKrzThtbhF4Es1uDrs+rLtZGQGNUoHQpQ3RnHIp9tmDD2eB5m5Fbku4j41ZfmMpzERtPdgcR5sp4gjiCRscRCl4YDBr7XTj8N33ds4gMACshyUGQS8MU8VZ5KIm+0K4RnD5Ig6ZNEwTnRzFBQKmptPaNdr54J9yTcxcbdSWjWPlIZtHROhDrqYc3YM0CXNNOPXjYjUTd4aTINHVxUF9zfWZWlTNMBXh7Kja8VDMrpkSAFiyk8GNu7RNzyhGsZOsUQ+zCxEzxVWSWCjO+1o5AtOhtshEdAqXEcdgWtHZPHIocZkFP2dKWUOvk8Vc62WmCu4v+2fi7gfavffKorlmuFfWkRQ2fDtjVI2DE6UMdoHBvmp8KOPv4Yxd4kjriO3GjoR2AW6QzofM3T53xBRBB+cGsderbemoH3zAsq4UL0aGLA4GXMUIt5RsZXGm6XTQ228/tlOOYH49HDRfphqqWpuXl4rSpSpu+i7QqxdXevToro5P4bzSDAwDlYhY53Z0IzZoGY5DN17jHoGxR4QNZh1ROgpIENkRVS1U9mMJEM8FQgDKEe5LsyPFoblxURAuTZzTbRsqSWmqHp1pCEaOhnedsgkHaNuBLAgihQUhnDnUqNCFPI7tI/DCD22492MPEGYpiA3kJsSH2uI02hX3iCPQCLIIGxF8NH4vWmom2nMInbSazWYu/0JgzA+5RQSKW2gW5tmPQqJ9lRnQRIGJsoOkyOKZhRac2sTYjVRoem12hYa+tmgPFoPhAc6YIicKONNiAYdybEDGdQfPEIYzrjXuHXPtHBolWomTFFc9f95AHUMjs0N9hSzmkEZth9LCqN2fHSUwM2Xx1O4kk/gmrKujcx43YzKJfbDHlcbwAnzeJMA1KDWUSjmRS1wVCT60kxcXJQ7kHiduhLNnUA/DDjcw0XeKZ6JYFc85YviE/41rv7P/qifK6meF723q+4YBglmYwaAdQ6wt5TmBD48Ij4iu8A0Q4MFdeI2C7doicpUeijCUGsEVsUVGRJvRGY87jOeeewqG7CgXmBWH/4jrPR0HN3a2+9oHCoh8WgTHcVVpqDod+K66xsMwhBWwDwxrmGfYLcxBO5SLkCh/Yt3M4SGzTsLAphgREdzXGb2e+16qfU9L4EhjDuk4vyxUEx1FDB3dvgyVeF4Rndz2jKvUji0/NWMZj1ERXGPEaZigcCgndtTxeXCE8jwi2lpV8NrVjINJBVqu1zpervXyk5fa7Q/+2TjiYRniSIWpmFKyk809gAC5A2OV7y7BHo47k7BFHCvC0cywpiN1QmyV1ELqd8MiuRFHJ5GL1Gjmhm+Ngy+JR24fz1vA/3Zkd1ACX7YZ3+ELxK1Q2h7glY7CM2sSvzeN3JvX1y7y4+ts2qnf75Q4nZ7O9fa774x8ywbuLr83gl5v5y+/AFY7xVu8+yhzeX3+2vfGp3sVeJqIxpQ3ugCSX0bioueOmujq+noc9jKU5U88Q2QeJfCi7rTNGRC80o/+yFdV7XJ98OELC0m8ExHOhqZUODS6d++hn+Nf//Xf1GyVKJuDK1n7Lifmj9P2y1/8on7jm7+pVy/4jJ1+8qd/Qv/gH/xjJyGOT041D2Od3Tn2d/3kyTMXsHUMDuCrumAy0p0Hd7TJt04wbF++1NFy5QIwvt/dfq933ntLX/7y5/T9732g589f6nf8wA+YpXq1uTLbxevxgBC00PFibSERJ/D26sr82pO7x1I4cxs6TmAGRwxZ2V+VMFtbyuYQ0ijKLDRt4eyGdpvyHbtciue9ZnCE2N5byGU/NCYEbp6LgYK/XtliZkGqqnJFYFNCXMMMfGXXI4O9ppKHpcT+EQvhzJZD40ROV9ZjsSmjwjDUNj8YEXG0WChbpIrnc6dJGB7g9CMZgBLd1JWKtlCcjIOKoR1RKzj2kRSTPvb6kk/ZE/FrGCYGLqYKkqnyttN+X2nCQtzgZgSBVPt9yvAenjcD2AC2Ls5cBl0AKOxUR/ifmJmZb2vtLitVpEa6xogGyh7ZV/E98etw4+MGR0DN5qGyLFEw4BQOle9zM4gRlSscwVmgu4tMyyDQ4milbLFw8uLjp+cusWQPskgjpWFkNAfPBwNRCuJqDzVDf0c8C37tBo3SaHAEHhev19piUDR0Ws0yzRcIjr1evbzU0OD6BsXAesmwstf+0OswYVDaaL6I/W4pDvzsVP3AfrtUzDDXwxFeHePeFNRQmTP4gd2LMDiy+lfHK5dzUojW72pVHoKOWJGxDLDX0XQmCLwI7NyPHWVb6UTp+si4qqbM9ejkWPNF5vuToUzZ8l4v9eaDxzp/du6fxz1/Ve21PFpplS78ex6aSscnx9pfbJRv9kYtpRFvAnAM7HU6f6+7fDcO0JpxD/i9J9/Xu2+9qxIWcltarGavm63WiiPe/Znm82gseuV+jjF+sMGeaLvPvbbPo8zvV7RiuO1m9uKOXsy1vWYEQAKD92yuZAaPOtH903su66r4Z+GM8w6kgBSUlgJf5//ur/2Pt/rM7Un/9gp8Bq/A7YP7GfzSbj/y7RX49Ar82T/+s0PZ5p5wprQkE8nFJYCoScs4+8uq9gGR6mriLx1sw5LI3lzTGZtlBDvKUCb+tUyXcddkUzaRtOw26q6JWhFxodmcTQ8bdTa9Y2MzP5/meXOtgP3jgLTAUTpuDYPMZTqIM7CjUgipI98T0ayk6bimkb4bXQxdq8v9zq4mhF5z8NjccwgLAm/kaZEtqsINtqv5Ur0LZxBIKWGY+PccAlwIE9XF1q4yc+DwKjU4KMewa0FpT5vbLZCx+6RAh6gvB2ucPzEb+94bKgSg/fXBDiAcG8RYYxy/GRd65IKObThMt5Ef2ISNkUAXsuCAquGvjkUOaGxcc9iLbOpOj4980HDE/VCOTrZwdBSgJvBz2HCCCgginH296g1FTGNEOM1w644Rc6JFuFxtwRqT4Oongw/gcJ2I5iFgIHxvN1u7DxGHcRyRaIOh2rBxzuFMcovE3mjjYsDZg0D7qbsLFwpOAoSJu2s4WqEOdW7HBi7T3TZXfqiVhQu7GO88OlYzFHYf81mrQGNbKtFYnFW4yez2Yw9LiQTfGeIFCIVQeZ2bA0wUDNcsbbcwr/DYXd2UsdAoO6OpGhEkG4UqYpvELCm3QmzOlGoxj/T48QPz6HYFbrLGA4eq5DMXol+qnVJ6MejjD8717ntv6/6DtZ2oQzOxY9J4hw63ForPoC7mIIjLllgeMVu0GT47HMJRFMKNy/fHQW0ajt9rmi38N/OSmP7YoIxoYnczPDgjGYhg83USYad4bYwEcmhELHb03G3Qo1tuGiFsUZjSujWXz0jBC5w0en1o6QUH4KLyEJ0QsYfhA7H50U026j7ECltNcQe59GKqOFoo70NdHK4sPiDaVjnstNwO7OVq4Wg87bo9ok4IK5f786C6bLS7rrReHFskiNLEBTu4GfebvTlxiIXreebBUA7WgXhfN5jlmmWsWY1RJ4eilIpOdTxGRsN/G78fHTMMmTjgI4be9M4r4zMh4mJ4MlWOP3Nt0ZgHteNei7JRsKwqOwdZVx3Zp2QFDl4495oGUgRxnecl6OEkU/QxlgMh4qW48Cj3oCTKjDzipY1aBMHJGJmcdINdT5+6k1qipgHPw3Qsy2pru+EZ/uD9xUWG4FHkxU2Ent+MoQetzriRuUeCsbCISGnRONqY4wazaSjxPUtpGSIFcVHQJRygQbJwMMZJ5+cHNzwuWgZY5s7yH7iyrAkjP9eyImob7wUwMwxGWA9xIKtU0E9VIfYhAmIBh08HNoABFgKtXcM3vOfp6MCdzWfaIPxx3UgOWBC2AjomIcB/8A5igDgaTZ1WQHB2lDiE3czyNzqYGZ145MV62Q52pzEEYRjCz3QxF+I33GyjIZincPNPPLTgz1/7r484Bq/JuGNZeeAxI1bReD5feaB0eXFl9/roYecZHzREmdcyGMU4h1lTwyxQ09a+9qMzm8K2iV3gfG7u3zANlM4Q1XhIQVLUHiI5jkqZHO3YU/6DwAPqp7GzK84oEkTURXgJVe7hm1I2x70G8iO3kF8yDQh4rwfaXu3ME62LvcqyUFUjyrvvRkfHM7351nvKpjPfYxRdIvYXbeVtCe80fn/+1Hfunho58PzpS/PAmUMQaeceYPAxCufVWJSEujokOmw3Xg9mi7k/g9fFdHSssxIiSL262vnX/8TX/h09/+QTffzkuYd+JBneffstPfvo+/6uf/hHfpe++92Pta9qHdqDBabT9ZFm2cJxbf683FO//W++qy9/6ct67903df7qXH/7f/t7evO9z+vBw/t6/eSZ7t0/UdEUevr0pddRhlKsi9i3T+ZHKptSx3dO9PyTF37ffeFzn9eLZy/MRz+7d08/9uM/pk8+en/cAIhCnYNenJ8bf/Lo/j1fF1zDPAdnqxPNl5kF665kQAhTN9BQRx6kVqQWDrkRHAx6KBisS4TGyA7V6UAEn5cMgnTkzzYO/yiYG1MsNfc72A1WNXP3x8E1aAFeArBy64qyptbYD7PhO/ZA/EwK56ZqahilvbEexLKZTDOn27PHrDvFfWURjecBbvGnBYUUnJE6oWjv+OjIgicOaZT7qqGlvTSPdZ5maik4rDuVeBq7QLOexp9OJb8XAy6c5wFInrkHbBb4ceoycAKLQSlVw2CGRMw42GLoRxu7U140yyvQyWKlpAfJxL410Gbf6OpqdITyTjiac/8F3mt0qjw04GdSogXvHWG0KHMPxYqC4lQQLgwQ4UWPiQ4PU0AdsF6GkQtFSQ6xB0Kk5PYf8T8IluMQx4M/ysXygxZJaiEVKZN7lv3qNGbNGYerTdEqm/FOnprZyvpb7WtzbuHlZxli+1RFMdHVVWXBmXuoB3nQVIonCwUgJHiOEdsZCMaZC0VhmkYU7tUjZoBNz1jmCDKlVzZPjNRBzJ+DmPFiPO4lr7fXFuKneaMmpCRqoUkcGw+Wt3utlkdmajMoRhhmH0hf5HI9167Y65OnT/Wldz5vXnmzLcYCxTgwV5g/K4VxrF93zo6N/Xn5ybnSdK6T1dIIFNIn6Qye/kqvLs69T6JQcLPb6mJ7YQxZNF9p8/K19sVep2d39fqSgUeoCMRQuTPHdVceND9e6P7pA2XJXHVHORrdbxO9ce9E9R73dqUBfnkS6CSaa3t1UNF0xjWQbGPIGQeR77/ZMtJVsdEkpJ+CdAWmklS73V7bTaG/+jf+51t95vaof3sFPoNX4PbB/Qx+abcf+fYKfHoFvv7H/hTURR8+2CYT9UXc6KedqgFX5XiYwhnClPtAlCfvjGvDq5XAJIURF4V214QwL6exZjHCayfomnUfqtvulU7YPCPgYV0hAsg0H4fDYNYVZQ0cQomlEoPD1XhM6Q3aIrHlBrfDQuz5meoSYXUBC9E0Ilg4oGjrjomrERfeqyWWiiLpYuLeh2hcWLgzJ12jsiu8wUkms5EhyrUYaNyeO47ItJ/peNCVZtchKMBZhBVaNWwKYUjRbn9QRLSXf96N4oMbsilusjbqTW/gCBlRN0D1OLBSGtYXsYKMQ3qnhNMFB0ujtnrV9bjEUkKEAFSUY7sqUXOYrhy0ENE4+OFgPeavTQbjFA5F4dgbBzVKwNw4bycTMXRsXa03guW+1rQLleEWdBHM2ELr+DJRdBiD6CyO0qO1jUw0nMz8C/FnfyjsGiGiBNsVUY6mYrSD2CwpnJk4Hyca2sAxOosiRWXRhYMy5Q+T2aB5PLWDFHcZ9wjXl5ZkWGXTOtF6sdZ8TelNrkKlRdJJO5gzxQGBmCqggJhiig5xEjcy7kncVGNhDBcY9x2uHlyzODsQGOp+os3VTlfE0EMcIGMMbgNDsCPyB99w0P660FCOZR5nd9Z6881H2myvtc0vNZtNXaxFtJPo+NX1AalefV+qOvDzZnr04MQHPO6Jiu95tHqb+2bnHsJUNTobEUbyqldooVCaJONhBK4eB8CQsqwBJt2gbLaSJpGud1sfaHmWcLgSvcRlw/3ZuyQHnms1ciZLfpfIsVQ7IbtqbNEGTdHzTE00CeHDlX4ujVtwhHx0c1qpoigIQYriphq2KEOPThFubDwpHFq7QeVhr7OjpXl1iRvfKYPB+dYrThjM1D7gwVblME6ZRTrlAETENHGzNE2+QVD64Ljb9JqlSwtiuB4RkGApV/tKte9H6Wyx8H136Du7xTFMggZAgOdgSLwcYRURL6c0CvdIFyi6KQ7BTV5PBouYtp24Md6AEDtpLHyZvza6wFjeuPaYnhhg8K8YjRrpEMc/nIK29P93dJawLgViFO3x1zjw42am9Zx/95SjxRYGDDFwSRNcydoHUJArPkxz/wgedGanlovQzJyeqg4oaqMVG1kY5+3oVk5o7eZ7wOGNUMAh3UVmiIQ8Jnw2CrMY6HR+xlm7+G//McAAmHkIv5hhQGCHMAdh3IiODYM0wTHvZvFkxIBYbLcfbXzfWPwHD+KWsLGFHhcvLlkO+Mibw9RIAv4eB3NYn4jVcL+Z++BcxUUMDqUOuNeJkNoybUGf593uVgR+nJU3LlT+Gk3f8ABx5PMOApzB9falCChBHMvtQA14MMXPaliLGdThuh3nYQzQeF55sLicdqU6tTBRTCwZV+p46X2PMGSEBkFpIK3joG/M1w7AoZzq9fmFWcskHhD9ECJoOuH3oZEd8SjD/UXkF7EawQRXHTgEhm8mJSARDqr7xs8T15SYLNKHi7yGVoc9KI1Yx7OVS2IQJCh2QkjhHYuYwzAFUZ9hKA4+HPp8Lr5F/ryl+clEjCtdnO+0mM88QH316sJDGK4h9+2DB3f19jvvWRUnJcDaT4HSrsxH7EXAmi0X6dy7f8eDku3lwUkUhC7kLkQZD2ObRtuad3OotCWuPbNAhWhCYoUR24KUA448ho28Qxvp9RUReekP/fTv1Ucff18vn51rqDsz4N979z396i/9K331B76oz33xy/qH/+ifOaYeJLGHOVfPX9nRd+/OWg8f3tXrq42efPzc6+DP/My/r2//9vv6F7/467r76JGqJlfUBFosI20OW71+fT2+z8PA78QEpEbJc9e6HOfFi3OnVb74+c+p2h98fe89fOR7cHtxOTKMGV5Pp8oLyo5G9M3ggrbOA5yjONXdR/e1Qxw75HYgwon/7nc+0NEJMeJYh+1WZVdZoKI1vdjnfg/53usGHa8Xdn1mM0rS6CXk2We/cLADtGDdj0K2cWqbyvuvJEzH+zqLPODuys7DQ+5rhu0UkFlYhbnKXTOhdZ09p5QisjHqw4nIotYGKrtrv18n03gc5DAMIhll9JEbPo2ymM0y0VnJULAkQj/Ums8yZfPUCJV2X2rf194Hxh0FavCz+xt39U3UPJj6HuLP0veV4oQBDUObqf8cONDh8SLkMeBlH4nTHjYte45lkupsOfegHLRQXjPsxvHKAKTTOgO/Mdg40A7st0k3MfCN/bN944WhwizV8/Nz9x2wH0dYQ6dkiE1Zq/fjME9x2ke4UmVjAf/iNgJL1fW1h1kTWJxvzwoAACAASURBVLFd4jUtmlCANSap2GfzmdfzmV3o+zL3HnzaR1qvE5VVqYvtteZHR8o3Bw94x8FKMLJFD5UOFKfhhuX75/3OXieEjYwTmX0P7lz22qkZKCmDYjbyCPB+d1JAxiDRG3c7ObmeDPbvRSfK69qFs9z/RkUxGDnsPUDCaNHGiRbJSnm11Z3ViQ55rov9tUvwjpanHiBQpJouU22vLxX1gc4ePlRQdNpdb7QpDpqmkZLjma6u9yqu93rnzQfKZpm2WzoIQkfxu6700Ia91t07d/Xt735bp6dnunx1bfRTGxQ+V6zuvaX8+ZV2h2utzo48CNhtQApRpjZ1mShoC7+PGtInDCwG3yPGfrWFFtNI6eJIbRxomgaaNL0eP3ysD558NLKE+lYXry91/+4bNoaA22JN532IJxZ2LosqZxOAMP/1X/3rt/rM7VH/9gp8Bq/A7YP7GfzSbj/y7RX49Ar8mT/+c0Pb5z5857iApjCfKAJA9WIKHoxxJ5pZh167huKmsXU9HULHcB0XxWFa1964pbPUsRZcWRxkiC66cIWpd0qrLDE4DmQcPhs1xMdoK8ZlQxnAkJhDGhK/EmJR4tZ7N+hOJlodL8d8egligMMQjeKNuXDxbG5HFCUBRCRpp+UA7cqUXmZMDalchDMbQh8e33/6xC6eLIjsUogiSolmjlDmTOUp4HGdZ+xDYJVXahmJc1AOEZM4kLCxSX1ZmU6jEMCMun92bKGq7BsdiAvtif/BVos1aaNRSM0o2oApwIadoiHKB6ZGG3QHnHIIlZRpFI4xwtMkhglXj3IjPt8u3ys7mttp2BS9yn2nXXfQ9nDQIpw7jhiEwEh7pfHCuIBm2mh/2LldmD9LDCN0iijWmHU5RYSwsMoBoVXMXdFPDP/P4HbhqLDrtzSzEDEId1OHstS2YzkZxTVx4gjnJOrMW0R0Phw4DNvOZUEKd2oQxcoWBJ5bTRBEaXqHPxm2Ojk50fZ8r2KPsJhovowdlUP0YlPP58RFaz+xHWREOQOFzeiOoWXcXEfipj6UIxCELqhgU8qGPpllunj1SufPL3SoYt8Ds3R0Hl/vuY8RGFof+HdXB5V5q3CW6O69e3rjIUUcz3RxfaHVeqHlKjE7jo5c2plxDymozINNo5kPfsTxEdKIq+GwhlOJe4GDRtbgpgWTgBgxVZ7TSN4pChCAphb/eGZjDi+T0gdi+GUIkIg1eVMZE8DwAQEH5iTXyKccCpHCUsO0Uh/EmlY4QXlGiTdT0FOPZRw40bvGLh2wDX1LtB7xi4Mz7F3EHoMuHPPn8MWhnYbfvuOz9Qrn3NuBY/bEwtu60KN7dxS6Aa1WsccxHmh5cqowkcq6cIwNN2CWjgV1HCJ4AHA3cWSg8TsoGNkEqhAciY3DqEUAwzXf9Cq4pxFmg0GrxdxiOlHPmih7VXJnacLzBjsS1EYYalPmHg5RGGT4CK5uxFccgOTLEUYnlfopzmzi5xQdjWsLIuxohUQjDl0uhtCLAxMHb9DCZkUkmFoc5vembRo3NU4wTtI8+3yvDLdGcCfXGvGwUcR0puVOnagLR5fQtMVdCxJwjNbTbs29kuIeDviOWAd5LiN1ceCYrM2ToAMQDUMi5ZHSaGrsBkIs8XaO9DAWJ8PM7tV+OKiHudviWMPRDPpjLFgpzDLk3qIhnAIbyrQC/0xYeKzZtZEUo8sasd6FUBg8kaYRW4nQcv/bGToKiNxLJBlcIuYSF95F8BERfkfHqB2lxPSdHkdMoNhpPLQi0JkPwJwK3YJCKg9TGKj1mvIBwgmpdgutsYUW3n+JBTsiowi/3OOwtX2AtYOcWD9IADiFprsqwN1mJMFYzAUyhwOuq6sGRFcEUZyAFH4hJCC483dH/zMcviANNEeosuMNRu1UR+sjo1WefvLUjjBXqbn0jGd8tHYijKSUK7K+U1pUHbRcrN1izTpBaVgIGsXFeCPgFjdw6PWQ/x+5ZOdQ7pRoqXmIGEr5Xe52+DtnZ7o6f22xBCEhyWa+NcHJ4KCFtcw6ZvyqneS1mirQs6cvtFgkdnM9/fjcTmdEwenQ6fHD+1reu2t3rXEFaaoXr187Gu+IAYONOPG98uDeA7189uqmHDH1QAlBEHdkSPGbEZkjX9iOrTTSvhn07PJSQzB+tmyaKpm4cUdlUel6m+uTF+d6/OC+vvbTv1/f+s1vqXh9rS6vXJz07he+4FKlL375c9ptD/rFX/w1HS+XdtLvaCa/e09H6Vwvzz/ST/3hn9Y/+oV/qvlqqTt3z/SjP/rv6v2PPtT/8Xf/jtbHZ372wBng2MNBz/CLxAnvbO4Js5abRsfHx8oLhoSFmrrUD/7QD+nh3XuqLjZ6df1aT86fazWfKZzNXDp2NFt6v7XZX7htfBIlfjaa7V7H80zH99bm0efbQneXxzo5Xeib3/qm2slU66MTHa8WHobC/b58faHriwu79EY++1QniyMR4FkdLYz9yXfbca8WTJR3xO1rMzurfaG63nsAjVuegRRpFZemBaSQGnVgaljSEK7r3IInzn1WmnmSeRg8SyJdXh9UGdeDIMjYHoGOtalT0eUYHy36MojpKD1sG0JUOsbVGo3Df+7IPhx0tpo7IWQu8rbQrio9JOL9xpCg4V1BHoiBHbdcz0AzNKd3viAd0PpequupMO/7HRN03v9ROgohwYNSUlCBdDpj73KiYgd+ieKqQMWEQk9E37Hk7tPvu+PaDa1Wi8wFmTy7WRY4/bWvG73e7cbBezsov6p02NVKluB+ZmqLQFV7cPlWmiVaz2ZKGEpPBpeenuelo+vpdO5rx/4hoVw2BJmDSI7jdkyizBfjenkoKq+lo2zLvm9ijnsApLWqNGdwx6C3JP4OqqGyyPfpuyyaZ96bMtxm/5XNZ2bXFkXlmS2vzhC2aBr5WoPT8XvohqvNis3n4hsBFXIcZyrLMXXDM+wBMu58I8Z7NemECYqW8UJ1cdCXvvJ5ffDhh2aqu0A3wqFOUoRCQB9EVJacccb16LAt9Pz1hRazROmdlYv22n1hZjVnEPaxdTEO+5IV7w7eGbzvSXtkXj+cxJmQzut1XR60nJ9osh9/n/TuXH0yU35VKt9stZjDnmeox89bqWwCJXXhFNCLVzu1h1qz2dzJgyrfa8demLVxmuprP/kT+u5v/6Y2r17ojXce67f+zXf15uMv6Hpz0P2HdzWEhddN+h4iIx1ilRcbbcsr/ff/09+51Wduj/q3V+AzeAVuH9zP4Jd2+5Fvr8CnV+BP/uE/NmRzJqqDOpw4U4pnNlrGieJ24s0NbgeKcA7bnaJZJkyUHGwXHPeDUMlqYQYWgiCbVgQZt1I3jePQiG0cNYn2J3CmXIqEawfbK26jyBNw95B4Rckcm8tE63VgdyUuL0c9w4mWRwu7NiieovkTsbUq9t5M4fICzN/Uo6O0o5yhowyHaCSfN/Ehlo1o3AQKEgSVveIgNnsMMSulSGE2s4uL2C7iHrw8GmsRdQ67rR1hrhbqObwFKigwmB1bvKuqg1lpMCMpg4Axua9yXW52FiQwMCFoRUHiBlW7D2niHpob1tLUh8WGCG1FmQ+/D9P7ys4NxElEIyJicwRBGLd2jQGyL9VQvFT02re59mWhRbRQ6hIgotu14kmqeLVQjShZF9pdbh2Dj1JiaVxn4ntgF7x/tgsChxQWp2W61DQLvcF1uQ9FIvx9No3ReEgmzgyWAOfYJIqVhqmFVU0q8ybxq+E6xL3lRlXRotu4QIg2ZqJkHApC87rg/ZZKiTAa+I97LtTJ0VwXHJ5hDxItxJg2AkgVzVLV/cGOqLAfxSj4Z8TB2XTjtEWMd/ytbO1qIZq3WM+0v750s+qLl7kePXpTTbNz0UlRjU6/OOo1n08t1iHYXpWFZvOVljOa6a+0z3Nly0yzBff0QeWu0SxbGjnBYY2IJY3L4AhwCDOQsB7Dp5wOam84vgh1CHocSNtqxGY4PIrojRCTIBiHCnBNg1vAgY37j+KYthijyWAxQQxwz9jlOIpFHdw57dVOOCBkCtupxWPckS7r6XGaws+dqNnvXWSHiAuv1E7DKPFhnqI5kBcTcx0RVnED06a7sXi7xJ2YIOAxdEF4ozxjojUuSbOcYQ0SnYaJTOQT3l+hMq81NJ05u/NZYi4ugikRVFiSBSLXfudrAmIBwUaUaCCgI/Y3CEyVUoSgGLGXg5uDtzefFSGYCzyygdsaB1iiJp7YBdaDtMDpxDMfIUjhWBwPg/2kUjOpLc4RTeXQh6gGm9Mucw7rk9jDJpxabU2BXqeeoisEbZyolCPB1DQvE7GvH8XUpjX7GAWM9ZWbmgMcDx4yHMIs/80H4ffC8eMyOa8dFLDFHgrN4DaDKGlLF4lxWCby6NIShlN8ni5Uo6njoMmUQqvWYhku6WQ6szjaDYkjlU2X+2BujAZSIK5M+LYgSPrR/TQ0uSP0QsSKZthbFRDhZ33H8X9T0oOLlENygIsc0TaYCqhLhJrNeuEiFMRonFdjZNXCNigUxHBcqnx13H/D6PD1UIEBjJPocFtx8cE+Jd7M/cx/xveHHbIKlMAdBCvBz3QKwRaxsQQK3rgxDand7E1XqEII4wkjfYGQawF1LDLDEWbHMEMx/McIwxaIEcn5LDeFVfxv/jkO2azhXmOJu4Z+9kl5mLeNTA2nb5rp0aNHevL0ifZ7ousjuxWkhvnHjtHyzA0WXShy2x62LsRDVMUxitse96pdxjcN5DGFjCGYlxH1UDUHM8+PFne8xpPM4J4vKAeaL1TtDtptti6pwqnJYIKyvUWWWoQz3sVJDYaKlWOoOLqyJPA/c30NCmB0XvNufvfNNxQvZh5mIRYzmPPgaZAj2aRgRlatLC7vzRpFiGRwwjur9LBxOs38Tj/sd3aWMbhFBGpCrkOlmve6cQiIFIm6qtfhUGh7IKItrw8/8rUf1Xe+821tcdXmhZJ5prfefkff+tav64/80Z/RN37xG/rk43PfYwyx4jiyiAp64/EbD1wS90//yT/3M/Ln//zP6cXLlyrqwSU3u33pcrHlmoLKxiImPHbzl1nDgolmFMRxr5hzHWp+NNfbbz3W3QcP9er5C/3WL/2q7ty/48bxu3fuaVeUFpWrXWlnbh+NmB2naA4MTjoLRsvTpWYna4uKSR9qPgv17MUz5RX8+5WyBL99aP7w1fbK4kw8TXV6etcpE4bHsFnv3bujXV6raUhwsCZM1E0ploKVuVe+3bkMEIgDLegRQwvu/winHu7QiZnC3Gdd2ZgFHcPen40Fkqobff7tt1U3pS6uDxadiMPnoHZwXVKcyboasTsYzL7GOc06SrldW5ZaENMH7wSKaQlzNdQSN2iaan+otb0qPGR32d9EZt0j7JZN5QEr5Vu8Y4wEonwU3nPQ+PeBH34oWxWUVWIdtVt2opDBGOtgvFIcp8omvQfTV9c7P9O83xs/7o2Z+AirpIGI7hsZwiCevXJPSoTPypCj1tUedNCYPkJYnQyxLq6vFWStkiCT6ljVUHlYgmvZDfJtY0ER9vRr+gkYbCnx3qDpaqWrkVdM0gTSymFf+tdStNraRVt5SJPweY3XQGAdP98iixVlqepJpO1lrsOu8rXgfTUxf3f0q2NkMMID9vIiUxJNVbcTXWwKD2Vwzwc4l1lDefj4LhnueMtPWSohBMwRY3Igna68vzhUucqG5FOg0zQymqlJBk1Shodco1bvvPOGLl/TpTCmH1jrwA6ss6XXdvjirD3lpNdiMTceBT5yW+Za3j8yqgQvwNFiqe12qwePHunp+5/o9fmlzt440mJ5ooa1IZRWqyNd7/fek7OnAZNRRbh3M0VV4L15vwo1UDC2a7S9uPK14N3Y805c4h5fKq1ztbx9hkT7V9eqmk5vvvWmPvr+d/X05XMPvCgAjuapmcmwU5dHR96H+I2eTHV8euzrst1ea03xlRMoS9WbXM8uP9Ff/19vhdXbk/7tFfgsXoFbYfWz+K3dfubbK3BzBf7Uf/Azw2y58KGJbE+JKNPXWlHKg5jDodbHV9pBOfJOHDmC05e0CJ8kEyc6tJULJ9iLEgNF7KTUhE1smiGUVjpUlZawkmBv3QDt4ePBKjU6jI2ZWVwj824Bfw+nGi41nAbBRMs4VTJPtCsOaupOy+XKG9gYziBCD1u3ECGjMge1qxFOOBjQlh3Z2TFE8OzAD0wstOAGSog7xfC3Jlokc5udHE2zs8RUKruM6pIWUEQFSoX4vLjTuE6DlosjC3yIGES8vH2E4TUZCz4uL6/NVTWvi+KamA0oB4yRr+iSMDZhOGsQLDmMtJTy4P7oLEDwZ+BMjtAAn2k+z5Tg6B1wj1QjaL/uVVWdOVmIH7Dp+B5w3zVlob6slR0fKcg4gE/cpotQYWuXo6aIKIELrfBklRaMOrt6cV0hnAcUnnWdC8n4Z9nQElejob0eGkdJzVCEi9eOpRVM9x3S7zodKNYJIq0WK8e1LUK5URY+IMy8xO3CLhwiQjgdy4FomudUnAXEBhHz0ENaHxQRHLm2xGLroLLIMuBqsiABC691Cys8U1yEOMz6qlNfSmk2d2P2ah7pcvdK5y93SiO4a43Oaf/FANkMyjJKHCIXcBD3D7PMohHC++X5c8cW08VMUTbGqy9fXGs5XxlNgENzMV/7nuH3nsbhiNRo0YoRWhM7x8YBww17+IYBGXQcgitV5UFZHNj9gcsDURDhCQQGIj/O1EPDpn1wm7NwAw48O1Tn8GtCC3KDcjNq+X443I0oTw6toZmRTRgoxrFc4Qbm7yNXceBqLZQSY6M0hnh1zOHOJTF8btzIB7seE87NduQ2isNASRbbwbOcpnaw0t7MOsBdkUSJDsVudLzVxLQHreaxC/AaSj7aUaRHgNm2lSYcJu32DI3WmNCMO43s7HU8HRZySuneyPrkZ+KUhCXtQiFKRHhW4A0y1Om5z1t/Vv604E/sMMKNblf0eCD2whDBq+X+p2XcDV/GCyBUcf0Q5FhXcGtVFSI3nFAO6+PkyChICoYoW+I5ozjKjlP+GYQzxFY+41jMNp269moU4oKJkoDI5cRcYeLwiGIcUrkWIBVmQaxkMtW+LbTraguYGYeuKfcLMVRKRxANpkpg/xoXcFPSYW4oh1aES+KlI3OwJxI5ic2qjCK+ExAaY6kNcWfQBjyXXR+pNWMUUaB1VN4XiOi53dWwTUecBPdPBUIC1yMiSs86wlGbkrWxLZ5n6N8e9l3kNbJ6+WsICe5uQ8Ykeoog0CFshhoiVu+xZNDJAvMh4TUgQo2lR24uHyuRFIEumSAcjS79EedAMRi4CNjK8FsjC6vEPM1ctUiCFtnZ9YnQzzvKYgHO7xGw6l+L251nmLWdf4AhmKHEN9gIM29x9M9jFw1S2oU4frReOcXx/MWLMXERJS4rIh4L1oHfg7cTbeK4nhgqwMvkmjIAOl4fOcae02iPI52BTjz3sLL2EAeRnO9Wmi2PVe7BDvCnk4cdCDDIQXARWTX49Qj03B9dTVqhNaNzt9l7D4BYPZ2kagvSCTwPg0twDgUR6LHA8ezkyOv10fHKaz1xcTPJBTMWfunMLjIKtLjfYG4iyiCkD4j1FSOmqQLcjkcrXVycqyi3muLg7Sl64b0QG/XDvc314+cUB0TfvXaHYnQvRhP95B/4/fr4ww/07Nkzvbq40Be+9CUX433ve9/Rf/6f/UX9rZ//ee13lRqLhoMenN31foj9x4/92I/r17/5G3r/u9/14PMv/eW/oJ//W39bb7/3JXPbX7x8pdl8raLk/cFwbnSvg9MJprwJA83BQEzZC8CoxvWY6p333lG2WOn93/6O+jxXnm+VrEmZzJQfSpdB1jku6k7NpBrZs83ghnaEeSLOs+VMJ/fOLLaef/xMbz9+oMvXV6MjezpRMgnMg9/sSu2qg/d9vJdW2Vp9VShvK63TTKvZzBicSUoJ3tRlgayr3ip1tfLtRvsCvzoPJ3sG1oHGrlHErdP5kbZbWPejcM7ih0Abz2JzX9dJar79dn/QxfVOcbZQN4S6ut44xcHdl8LPTRi68GSR6BnZoayvDGnMWSd5Ap9zNTNfNaWgL411fXXQYct9TwIDh+zEbfAkOgo+K8PSMFY3ibQ/7LWA+82eAnwI/656FWXrhMXRInNEvSMl0fNeRUCeWchkiMQ+kAE7axAFr6xRUTrYJQuyB+PCDUDfPHv2yaxLCK9jmn/kfWOcNw2YUse8Vj2plc5wy8caOvAJGPEDO3a5JtOuU+qlplfOsLsZ1w5+JAOqacbaQgYNUR9nfuVngpLBKm+0ORzM1uXawFNnv02SIWlgn6batK12lJbBWEespVuA9yOVBKynrNNN5TUliibm2Uc426czHba1mn3uQYkHleEoboNUYW9LMoX12D0I006r04UZqW1OuqfzMEJxqtX6SHHTaH/1WuEiVLBIdL3duOj0GLa+k0mxhpA941jOupovjPViP8LwRuwn5jjh57q82mn3+kIP3n2g7e7afN71fOXSsIcPHmh7udXTD19qfbrUan2qtiqUgOxKI6cC2C9uLxGNW4UZbNhE3a7SneMTbdvCyB/SaOU2V0u5YNMoP2wVnmb6/Be+rO3z59ScKgrn2l1c2937xuOHOuQbbbZ7r/M4pnEFM5j/rd/4Le+p2AN99MnHHpyf3r2r9erI9/vxcqrlNNF0krlg9ZNX5/prf/N/udVnbk/6t1fgM3gFbh/cz+CXdvuRb6/Ap1fgL379PxnOX11peXrkwyHT3gnxYSdCObxTcDAWa0yriV0J5mux2VWgozhS0zcGz1Nqg3hAjP3TqHAc0xA9OrkQqZIu1CyYugEeAw8MPrNA4enZQ8GBF/fXuOFkQ0bZB5vNNEy0yBZmCo5uJcJDHADZ3MFmxQGFIMIht1Kd09DJARBhBr4Rm3lA+vCicCoRj5/aneNiKCK9k0hznFn1eFjmMGpHEqIkh/yG9u4xNlpXCAGJSzyyxdzOURZEItlsMBHNcPpSVPX6/JWjcyaXumEcl9JUEZtQDKiIM4gcCElEAol0GRrAgSdSFkbKEA45HfSNm0zDOHX7PJv0nJIq4tZM+Uu4sY3yHdc11BznEkVc0KCa0lHvaDmzqIDdZWbO49ikbleRrw2CH1HoSHVc+zBJPiwRuIFIwVCNDbxFaTGZgzK/DwJZaV4ezqC9nbuIEeADphGHDA7iuG0qowaWs7nmM5x2o4BG7K/sGotu3Ec7RM281SpNfRDLXa40KGpb1QNFDlMfojjYwLLCHUCkHKYkzi04oNwrfN9cZNqh2WQTMzZ2AQcAe/dkbpE6ngzaHF65kIjd8dXVXheIdQgsbTO6kJPURUaw3ehigzuG2H7YXI5iBAf5GQ6YQtvznZaLpaYpkcLSDEAOOYgXnBPtiMPFTCERTN+mHB19N849PwsDRRoTlcZe1Ha38GfGqUS81ILnBKGwsjCfUwYzwF+jKAyDHIw1hFfi9BSrdeN3EeKiwL05llchauO4ptum5mA8iRTCyMTdWOO6GTSfTZVzb5WIFmN80tE7+HDcKxzwq2Z0iA48240PH+slh33cRMnobitbi/pgE/aH3M52BHu7iBFJKb9Lx6hsxykFsHIQqOKes/MQl2fgQwsiBgVqNeVKpTP5imYc7ibGTYAWqMpGWTZXliZ2ETlgD86gYWCEE7hXNRQu8mCw4CIc4ubw+Iba9yVOM7eM8/3gHudA6PIQa2W+Fgh2CL4j4qERsc8avq/5qyOOwoUj7RhnZ81BhASbMGWdG321FgQZvnCEBqEBDxcX0QjIiI0bqGmsxx1lZPBYLoNIi2MV9/62OaiAWYgg55kJLlC8lmPRoH/WTZs97EvQI6V50qGSnugrTkuuA5xVLv/UAw/cNwxiaPlm6FQ3OzuHAkpWFCgfirHAjvWcJnAr0QhhOEfHKijWF4YgJXgBvg+eR9ymiLyOTQ4Wn1lnGeDYtYqQYbQj3Gvi6vUNZmBkreL89tVl4MA3bKayv86xEZ6fiVhuhinOW1O3/b6xsIpYisIMlsAi+nQs6wPFYAEs8XsRQaPkz/+pyNuOoiyRV3R21nYGhHRxD83YfO011eWLfF+joM79zH+PUIBIMRzEOVgKyhJHLMN8luq9997V68tLff+Dj3X//n2dHS/00ZOnRqoYH07cnwITnHh8B/XoDM0S6Wi51unxsddcik/GwiFSEpEHot0AHxOuOBcBtYz7H7UakZ9CmUpLkgztWI6Ey81VXh5K8V6eqKQUL8BBWJmFTbKAewbRBQYk99zeceNBSRbp9PRYJ/OVHXEUZDHYtJBLKcsNxoBiPtZz9iPXu70CimmSkb0KoshTjMk4jNrvNyoLBlI8O4m2OcL8iFbgfcDSQYLm+nJvBA2RewQprtsf+amf0rf+9b/Wq6sLXWw2+trv+T36pW/8slEtf/AP/j79wi/8gvK8MTt+PSOjw/pU+dr9rh/9Mf3iv/wV/dov/5p+70/8uH74R35EP/+3/3cd3Vnq8++9o8uLjd8fu/1WeVuYaWsWKc87ceNWOjqa+91HYgRhCJHnd3/td6vrA337t75tRAi/HwMMsBWsY6o6r324qMnHsw9rc0o+Zy5CA73CteN9tlytdfnqQseLmd/vNNkz2Dhd8vumen210wcff6Q+QByKLCQ6TjSPdG99NuKz40HEvRmG8Xng7HpA5fu7Nc+d25m0AqITuBfeP3BV37z7hp4/e+n7j6WEdXS1WHh9AtV9PMfdPrGz9FBS6jTXoap1tdmqYWDDIClGXCUJlXpoveClBgLCxUlj4WORl/7fxOvnaeK9GCWT+QFXK895CMlJ987WXg8a8EY9cvDIKR9r00BLFR4Ghbyjca2zl20oM2y9hsJO7Rmcwd/EMdzTGM+6yvfD6Jsf4ynVzfCsV8zgGUwB7H2SDvxco3Zii5w8XAy4GIrxjPgZZO9XVi4z0rRxnJw1GCf79Ia3bVQUzyou4+kcTQAAIABJREFUYKOBKLabqKE0KYLhC3OctcVvGb//2auBATEdveFPH2nr/TcFnuP7fX58pLCDRyt/n40d8uAAeuV7UBWIr+MaPAVlAeaDIUbCfoMh82T8nk/v2vncH3a+90lYjU5miiZTTYJYfcGAjvdkY/bubJlafM+I/meZrjeUaPHtsZBw+5WarqZqEunV1WvdmWc6m50oZqhofvXUiSm79OtKy/nMe5vXry/8bmMyd3J8pskk1eunz3X64EiHYu/h6/H6WPvNTlkca3l8ou/+xgc6PVtrvjgeXyKgmsAjmPmeaPM612GbK172imYzHS7hvR5ruFlzJqCYSjjjrQ67vYeFedDod/7gDyq/ujZCIIt4rhqnfO49OFO6iPXxR890tDj1n/X1q3N95Qe+og+efKATMAJ5ro9fXOrR21/S+x9+qLLa6GSV6ux4pfVype3FRjXXuU/1P/zNv3Grz9we9W+vwGfwCtw+uJ/BL+32I99egU+vwF/6+teH612tMItU9TRgElfm6IVIOTgu3rFRIcZrt0GmQzNGchFaEPtwQDTlwZws2n1LnEP9oMViqaKs7cTkMNk1haIWQZaGVTaRHBqIK8EFqH2wsjuOgygoyG7ksLLZJM6H0wZxlJMBm2gX3XS4CTqFTOknmR1yjeDR1SoPud2biC/sVydxqC4i3sShn78+tibjdOMAjaUCRIB/noUh9ryjsEsrq7l9HPJpFWUz3U60WhxrtVppsUh9SEU8heOHkDzQKss0P+i0u9qorSlGgXfFdjZ0GYFZWWZ/oaHg4OtUHw7erOMbQl4Nb6K9YBEoVLJbtW2VzeGf0TLd+aA/bTqVu0J5l9sxUu04OKRaLuAejoJXlESapXAaEQgGR3/nEa61UfxGJCe+y+Z+wPmDly6kfbxxlDwJZ97Aji6m2s4ixPSjNYel2BvoljKtujKXFUEYq1U8w+k20UD0mo04B8Wm1iyljIrvINTuqlAznZo5OonYfIe6uNibK7ZANKUUAyc0NrUW7iUCY+SSsWK/s0hnZy4sNKLAiNhB7AMUJSq8rHDEGQ9BAy3uVu4E7rM48WGcuGJoHuxUm22u/bbWvkDAIUrcabZIlDi3RzQ+0HE61epopThC2CEa5m9es3liVm1+RYFYo7P7pxauEGvccGv5rFVVEhVvFVJOEcJVrUbXIy7ojvZr2rvBAXA42Gu+nuvoKFKC47JmOJEq7HuV9cGHEw68B37BUPvajOVWCFZ8DYPqDncixTehi2RwnXGIN7PV7t+RExnA2KVMh2b5LhzxAV2j1Wqpq8PevGDi1LTT8nPs2AxiXREbznOtT9ZGf+w2jdlrxyuKqKaaxDMf3tuyU5Ig+scWVvb7K83nc38HbgNOESp53ijQcjWDBba2wQk0cnk9dMEFNrQWsom9Hnato5npOtY07T0k2u5wzIzoBVybOEVRGxFiYSUjV3JIxLGDi4T4JKIgJRNlU6sOqPcDKTKW5mDvDIdatQ1IiIeW5DwAQVzku+XZNfmU9YJfgrDGwIfoNkpoT5kZAiprDigBWIvgP0ax7KYJaRQJcay6bX2MuePYNE7Ea9PI/OSw7M/soqHUjLaCwhYahVsYop1FLFMxEYThDOOkYsjD3cwaR5R7Ov7zUUNVDIIwKdFEFUIvmA2eZ8q1LLxS6gHWJXeEnLdGg5MdxihuLcdsp5r0fHcgI+CNsiaNBVQUuyHQIgjwbOG0QcyHg4wDFdGAa/jpfxPnZ52EWWl+X9dbXBwZuAiwrhGzUAkTFxTAvxVWua9xd9p4PHio42AuAwWcVrxzYM9yFS3cgxGYeIiHjIA7LR54NwVq+mFELFiwHRsN/V9kYV0ONsb1cfraqRzCWOWdgrDM0sq1G//jqaN30RPNJ6FW88QleWbT4p6eTvRDP/RVndw50y/843/qodZbbzzU9nqn66uNB0u+XXAi0vzOGo6ow3A0lIWFo6Njs8+nFPLwHkahGRIFU4aiuQV3i7sIsx6uMGwZVOcI/Y2W6Xy87yL+TKPHF1FwIGmC63foPNBBTLvaXGu7yV1KhxscziqDSKKuuFJpmT+9c2JhlXf4p25khGi+C94xJ0enOl6uXZa3PVxrbz5z5XczN4QFuDjTLEm9nvO+KovRFYda9/q6MDt7MRvZpoiy+KLLctB2m+vy8krz5czv0Z/5Q/+ePvzwA73/5EMXnH3td/+4/v7/+X/rB3/4h/xZv/u995Xn7E9Cnd49c3wYQe29L37O38n73/5A3//O9/WzP/tH9eSTZ/on/+JfaraO9MNf/ar/3m47Yg4QtWE29whIE56NiRbLY8fH4QPPZyuXzlxfXejrf+7r+uavflOXiC+bvaqKP2/s98ehKj0Q8RCmq82p3Vxd6+HDh34GKCJi+JOFEx2t5pqt12MJZH6w8HV5vdHpeqV7x0eaZ2t945u/YazMPMNB3irfV6O7Lwy1nh9ZrFcyMsAZEiDAhREJhdjrLPMK3lNTnj+KkxjGNJShbXR2/8zDo1dXG6cKwK9MiWJPIguNZ6cnmiJwlq1KBmrsC2Aq9722B96be5WgQ2Dz47iPwIzEWoBZYR9k/nVj0ZM/o6JAx/O5VhHFhKGTVUTzGVIwtINFvMRJyXpNEgRxlFQFz4vJKyScCg9uSAtQlji1M5cEw5gy2JedxVU7t7tWTbEf+fddrwrsyE1hHaiYuqs1wRk8ZWjC0BAHPemFXrM5PNuJhpChAnifmfdkLuu8GXTzHLtXIChc9Fgh4rpMFpGVhTn0uxVRnfc5PBrMAE1HEijy0LdjI91OVJYUMrXKQPxwH/JMwk2OZ9rkB3VDrWUS6sHpqRbLtbb7XFfbjTpi/AEpNVZBaeB9WXeqpxNjoEgJFIfc9zHln+wH4FOzclPZwP1BVwLu6l3ea7me6+69hTZ7+gI4J/RazRa6en2pxTzzOx5hOowYhJLMiL1H9T6N9820U7aK/Q4hMUT6KlZ6M1hHXGWQEqko98bwgENZLJfaH0q9en1h/NBysdL9e2+gkutid+F1kdLLOIVTjHmiVbxcqbw8qCo3unP3sYq80Hq9VMCEbSq9Oj/Xw9P7evbkY1XTRmePH6grGsUwgqeJFidzlRSulr2iONb5+WsdrVb63vNP9JUvvKf1bK73z184lRcMiffS81WidJXqxcevNAsXRiPwHD1655HyNtflixdaz9d6/nqjd7/yO/X02TNtdxd6fOdU26sLZUdrnT97qpzn8CrQ3/+F/+dWn7k96t9egc/gFbh9cD+DX9rtR769Ap9egf/0T/yJoepiNXZnHixa1COx0w4Ex76JwhP1AQY/JI6RmsHEpjGdq85zN1mzYathPHI4m07t4oRZuFivHefuqq2m/z9779krW5pf962qnSudOuGGvqFvhwk9QdSIFCkxShTHImWTskjKcoIgwN/BMODXhmDYNGxDsC3YfmN/AhuQKNKSJcEySA5FTvBwpnump3s63XxCxR1q711l/NZzGvZXaOCg0ezhvSfsevaT/uu/wh5JcuZUYadXtsFDdIj20iUiXfU+FKkU39cFaJEWlhE7AZfud9ealUm3m5AkCm7YDlzKCRvZd43aBk9RZLzwLbkMw97LNMkjy5Fg/CURBSYFZ/DehF1EaALYB2Ewu6pzYFQH8MQTArCZESu1zV4P7r/mgIx9D7CF9xvsz5GLYlKI90PCNjptl5vAjMP7LksNIOAlR/WLzyMfCr88KC075MPIlCmTncDO7+1VXCc9E3hzgE2YJkriwKSl0MUb0uEJ8OXigcrFVllBAEqiBPCtsbhN6WhgBs+26Q0uTeLUgBMhUIBh/gfssiLB9BokSDuDhbARkI8CErggagBHU83nUxdVJDtzEcZ7D1Yo/m74OiKjAlQawCyGEDWUdvvS7xc2Bsyi1UXlgBkAU+JUIWYsF7WZwXjJ4tnHi0FgDNMZz88C1q4lfwszQ09PjtQ0IRWa0DSCBwB/kCX7QxlMAt0geIBQMOTWzKeD1uud0kNmKVvT19pUtZqSQIKddrDAsCAYw9ZxjIz6Ltbt+UzFGFA0gDFIAQ1OkISbjXT1YqFyvdGbn3/NIRF8PmTQBcwv5m/XeB7y3QAd9XZrb7ppkavpGzWEpcEQaQ5OC56djTWbxcqR1nWx2TNtRfp7WLNpkpuBQm4zicmGjwCjgi2vWgYewMkFHiAfjYvgg8ecAbBmmO1FCzkNH1JANRsyIqnMDDQD2Jnt/ClLmLXSH/Ts5UugSd17eFerTaXNqtMkLTSfDJUTOoHHIMx35Nmsx5jisXLhPZkVbqJgTwDbdb9Dop9Jg8yMI1i+/LntMA0iAawCWsFIG5gds16Q6Dxy8RXlISALBh3woT12UwLMgtS6If2XIhG/V7huBroIgoHFFKna4tPcqI+wnajD5x+EwDEDq8jd42ADEYTn7C80I5imITAoUD3ZQ69DjQbBL465CbuGQhrAARiTacncBlAGb4NpzJyD8cqaSPrUTFoL0SMk+53aAV6pADUHpTCP/a6GGuT4DMNm2pt9TzjTYdi54UIADX4GQHKWh8MuYzrE0g51Aj9nxz49sK0G/o2AALAWAQ09Dgf+FmYuAA++2WzNNLUqN9oc9uLn7/25GH+7pNryBHATaT4WCITVBJIWcyqMHkyr3unVMCFRS4Bcsr4M7O4PZrxvr5nktDJCOCF7S/gXb1UDbcH49jpXrA8hbN5eDhpxvsGUB5zrW58BgN3B7QHUdBjYowAkfGYaHH7T5rQZHOYz8nuNdPPOhvJ5BKhcMVOgsOL1Kt4xAXEmQvusM7jKq7DJ8kGTKDXbjjOucehXCL0jef5LX/mCnjx9rj/91nd075X7muJ9ut1qnI88HjCFAVaZZ03VaLvaGOxN8kR3777is6ZDCWBEnv0vu35/jf2n2X8A/2h+cY5jnYO3M2fCOM41ysbBvoczzjMjUVe1BqXwZcfXks8Cu/TycmMGIhsrZ4P9P0kKx0N0kuvoZKZxQQhTkFvT+OQzGGjey2FTR5OJ5idHqttSi7JWW211aGuDs0HbMjTg46bCMCTXA/gz0quScMyd7V84I80QhHHXx7YC4GxlxjCHfu3rv6JPnnyid979gR7eva/bp7f0e7//+/rFv/JLOr8815Mnz7Va1xrPJpqenQR/2brUX//Vr+sP/+gbbg7cv3Nbt24f670PP9SffOs7Zmb/tV/4Jb339vt68eLKTV0D4PhuoioYYtOQO9yKNQWrnrsKEuAHrz7Qz/zcT+q73/62ri5X+ujZc7Mcj/BZ7PZaVGuvL0KbYCnSPMOblfe7XK28nmncFYdIozzR8d0zXa1XMhE/kp4+e6pH9+/pz33pLf3wnQ/0h3/6HU1OZk5EB3w/v1x6XFD/nM7PHELVx7tgwQDIp9Y+9DSYRtnI76zTTtmefWJoOyXYg5vVhea3p9ruOoNoq8WV/fKz0djnyWR05OAq7lO8M8KwaNKitsG2gbCzertWaccSGP29RteeuigxUti5obtktj9KJMDOSZopB5izsmpgm4quwUt87+btOBu5Kcq6BpsMeXPYVzBdASV3BpEJU2XAYH3SfHdoHMGkOxrSBJqyrw3UE44qGJohRJBGOmxiW80wHw87TfAD5Z7h3LqBbascnsnjY8cx7JRGn34eqAXI9APIvK6x/WiU01Aetiq7WpmwW0IdkXrcaWDQtMIPgGBDmpHkkI4LzpRMhy5W1ZS+t+VpbhUXZyesXSyk1pu14oQ9a6+jbOwG2brrtOo6ZXvIE0P7k9Z4YO9IFsBPmf0J5jcgJ2Pl00JJxDgj7+eOFkgN3CFg6mObwF0pS/c6X27URrHnMixPiAcNSiKUAIehRtNY4ylievYZLDS4D2b2DR8Mex2Pc53MJmaop/FY6+Wl2fHM0aqhyYaFUWj4jKYznZwe6/33PtCqXJkt++ZrbyradbpcXLnhgIJuU2308P5DN6y2baujYqLFxWPl2dTN5aPTY236xl/bNY1OJzM/97OXzzQ5met4dqRod3DA1fR0Zl/UxcVSxydneud7bzvkdLOvlGeRXnv4UO8/fWzv50MDE3+vYhIrP5rq5fOFDjsa4L3ZwEe3jlX2tS5enCsbFpoezVSr09V2a2uONx8+0vL8iX2Ys2zgOuj+5DX9x//pf3KDz9yU+jcj8BkcgZuF+xl8aTePfDMCn47A3/3N3zwst3snkmpYmzWE/xRBEGa8oQQFLCL4Ao++FrYKzJNxuMxxCYQtSdl87T2K7NgyY+SpFPx5CIUivMj+gY20w5uTApW0TViEdO/NMoQdFCpULq4wZ9KMtPncckdkXxS0XPy4s8FUjShkkbqbUbPXbls6JKEnPAvZHqw9e/cBW0SKCsJcuCCifkxdLHOJDib6If31gJQcjyunXyPjDOwigkwIbpqPj52iawYU0s62tM8kfl1cwpAkc0lnDLZNq6asLD2PYKhy+R+R2pwZVNs5eAWfrlZdVQe5LgAmckEAmY4AhN4dfIMW2B3w9IQBJK09tqJDqtHpTM9fPNPV+cYoyb6vlBdThziAzlrKB7hpP6/Ivnfc7keAQ7CMCQaJ9w6kIdRiQKzwjvFADjjQdFw4BAv2HM8DqEXRTBgFbAvkdBT2mPoDThH0oQpgmMRbWJBIbAmuSQywZBEydgLT+JKD+g3AWZD7MgbIH9cEXpCaO0o0wRewJAxtgtusDgcEabBtpDVJrcp1fDo2M5AyqaF8huVHgTTY2baAVw0QjqyN4gf2FmAhlgH4jRXpSFGO99hWV4srzw0YL6EoSjXKUo3GB83nc11ddpqejc1UNXsoz+zfSrEHGOSf25NQv7VXIrJJpPsAX9OjSQha6Gv74DJGDsbZ7ezPO54MXPRUXm8AGrCJCYGQRg7/gTVHoXfQ3gxfgFNkk7l/BuEiFAwOpeoC2w67gcqMbCwZWrPPSK7fd6S0k7YMW2+gnMAXZMIw1jvWz14RUkVY7LAsG8DAIMWkIENmzfzjcywJdoAdNMpVlhuncB9NT1zQpsw9RnQPAAerpVcKa4gQEhjnEykZD7Wr9+ormglhXVoSjx8lARs5Pn9AVp0ZToM+ccowLEeK8rblawqlOfN050LLTMg96y7WoABYPGjfDFSvgwwRGxNYiIRLwUzKYd5HQ1XNTvUOcDukeOPfCKuYzx2MQ7AKwEuTfHtAV6Tk7BNeYP6EYNN8aqdiwxA2YBdkm4Qq2auOWDLAQCSkQFaAc4C2LrwBYWmVwGqPbIHBAukIDenxnQxSeXYv9kEbwMYA4LH6HawqAExQT/4KcDU0CPhZ4bmCRD4YILLFBcAa71ik/4Bh/BnPYi9g75PhX5A0p7JjQ2IrExuhEL2kwyER2Dv7KJscgDlABqFKBDr51yKx92/lWZw1b5YRQFkHs3IQo4JV4sbDXp0DtPCITNXUG3tXAjZVTas4Cr65n/p0t6zvHkCbtRJk/rwajBAAtWmMFZC80mBzQEOOdw4bkHFkr2btAJY7uR3o0UBt2FMAgu0+zrOZmHrNRh9GyvH1pFmDdzZ2EpyNQ2Sz4VlQgtiCgEYe+x1zB3AnLWynkgB+byv7ivcHmIGpXn10rFdfva9vffNt1WWj22fHtlAhSAaQs5iOlY1ysw6bbanVZuNzBfb70exIxWTk8eGshinqMDqYvZwt9Hj8WVCrACSNHUg0xLgx5nzhLKb5OlBZbTROsLuIdMBmpeHn8W47M10BVBeL0o3UBJCH42qY+j3Bej07PdXJ2akT5IdD/CQB6TJ/Pf7KA94vYE6W6tXXHhhYtQc7Z2nbqCzXwSMakIc1NgIUGWtxudBRMdAwS8QxB+tsQHMTb2kAON4bFkR9b2k+lg/5MNFP/MSX9f4HP9LLly/1F3/yp/Xkk6d65+3v6ye+9uccRLVc8vtb3X/00H7fT58808OH9/UzP/NT+t/+93+ktiz1W7/xawbOX5xf6l/+83+lOjroZ3/yZ7SvGn3wwYf2o8Zz2Qxh7i19pbe+8IaOpse6erlQu4U1fNBivdTX/62/YVuC733nO/Ysf/ziuaI41/HRiZbrlba7ysxzQOXT6VxZwh4ilVv8smEVMzcJfRoqL7AEwS4nNG9pmj9/+om+8tUv6pUH9/Tu93+od995383vBw/vajKf+o6zXW21Kksz+wgvw5rHtHaF1HOPrUMXhxqNp95PI/YAbiXFSNkg1iRNNCwGWlY7XS1W6qvGFgjse9n8WFk2U7fFo7I2INk2wWsXL/5ZmltNX282asyCp5O2U4bHM0Geg71irBOuPf1HgOcxZ0mi1PtLkN7DkuSyA5u53C50dnysPCm851XDoT3qB5yNQzylydHi95fC9591wb6HKiMbjr3PYwnjPdv+2MYL7eOPsgrW/C4mKJLGF/viPuwhdFlsx8NzpcqxexriO7yzaglQ3L1O94zZy7llxBoQmNe1WgEM7/c6ynNbZ12slx4H9sZJlIk2foWPfxqbye9TqW2lPNawyDVCBeZ9OOw73L9oEtGkxFqFpv+BC0bfq1arfE8YXaYNHtoAwAD47BvRQT0gIPkJ7BnaazRD5UNzCpbyUJsFbGZCQsMJ4XsTPROv1VwH/jw+2I7nqqzMRJ/QRMky1RW+vuFzHM+PTESgYc4doWzCuXrr+Fgf//gDrbdLPXxw183Co5M7Oj2+Fay22OOzyMFUg36nCWlc3JXTWNNpoa456Ir742SiySgXfd5xMvHZVdaXXlfHZ7d83/rokyc6Pj3yPa6+2mg2Pdb5xYXmd0/UDxtNMjxQZ5bdv7h44UDIoIgaOLwrwY5iEOnHn3yiV+7c1/nH58qnE9Xdyveqh4/uqcbyq9orY29t18rGidLiSGXL3YPw11LHo6lZ2tl0rO/+6F3fZV8ZzXWxXtjqAsbv6597Q/u60ifPPrQnLOdBvJ/pP/+d//IGn7kp9W9G4DM4AjcL9zP40m4e+WYEPh2Bv/fbf+twSYp8jGQlSH2Q5YVUHZKdke3uVeQTMwhhG5VNbeaBmZOkrZqwA9Nr6AuGWUh065HNpKmLJtgCCaqkFk9ECiWk5bCV8HuDdckTUaESjEGAB/gBXoZIwQjrwUuUdE2k4L1BPGRSSKGyNABK+MTBVK2qlaXCdJXL1VbpYKQEpgLkpbR38QFLZAygGEXaOBU1MRsN/84gM27VNx24ogFcvP9GAJRIhvD1zAv7nFJ0bzYrzUYzs4NAonc13xsu3zBSX15e+nON7BOGzHmmmIsyydp1Ez4rYAufa7N14QKbEjk6ATJc0AFtilHqgACKZxhsMDQAiCkO6Oyf3p262PjOt9/x5RAGU54VZikBdlZlo4SAqVEaZGV4WV7Leyk4MfqHnbftkb/XOpCOA7CRxIpzgoRis5T5DFkE0xFUIXghdnhbDZEKD8xEppgF0D00gNEAyntlOV6AgV2E5ArgHgYFKbf49x2agwskgHMCx2B8AB4icx0RGnX9OYZxYaAJCaWv7GlIJt/tBpr7YgkTk3RYQB7cuTCUwGez9nwDyA+MOOYd6bexpcjMXYJAKmSJFPqAal2rdgcMiOfX1EDQ0SxRNhnrYoV8K6Rkt02pMeAFcFETwhOaXa9sNAqsRJ4php1F7YpENXcQWrdv7D+HXy4gMR6OIzxap8isB6phq+IpSMG2ry3bHcHw1tASd9sLWMPf2vsuSQqDNcixKcQsdSYwBboSIA8ACMwipNcAW3msvg1SQZhONB4IjMpz5PHB3w9GHr6wjF0HkwJ2NCxPsyBhL/a2D8GiAWYa8x4gqXL4SK9pVqhIxmaxU7zYz9diQeb1UD3gPVNp2CkZB0uG3YZQNNZ+FnwxAYMBp+whR9gNrCHmfW6GD58R70vAI4AopJEdiJldI0LCOJYT+ThyuEVbS9UWBh+hYFsH2uBxOE4zAxQ0FzxvATZhIsOONDu2VxfBpIUdCtQQEpWQwtpGJIapHbw+AVZhJ1HcNXhSEjZkH0gWb3BTtXEA7wtvY8vtgzcn4Ld9Qd0AALyl+RSY15St+wPzA79cQFDeAeA2z7R3+jX+kaagsoHA4re0PcCnDmeyt2gAYUypY6XYtxJAE6ZtYBFS6II6mNGKBHaP7QAHBXYsAaikOQHgylhR6FlxQHCcfWLxpEZSPgj+jwYpg40GXthgd4AVpL0T4AIswc9D3s3+n2CrwrslRNDbKR7GiapmZaYzrHGY82DZtmpx/wtol8AtqLH8EX8efAZp4IGqEigDOGifVSwmsB3weQQtMzC6Pj1vWCsoMngfHYxrgyfXFgbATRDh/X9YlRwygPs0VSrbNQDKsK+yvgmvCmYhgTn7qRsA45LFuQrYeGlk1mljb/HIwX3j8UCvPXpN0SDX++//WCenU52czNyIeucH73n8CeuZn0xVZABTePOmqperAHiNMqVZoqhln6AhRzGPP+7O8wXZKdY6NBppHhCaw6JE2UDIoD2aY/acpRsveCDCfOPrkIbTmOC+0NR7XZ1vzdR20wRv4Iz3YRhUJ8cnmhZjjYuxwRoSu20p0bdqHRTGXtBrOhrp9Tce6dnLp2Zp0dBC1bC4utIKv0Iv6V5RFphwVxdXmmYDs91pSHGuRj1ncEKwu8G5bj90gAyNiNFkpnxY6I03XtX33v6um6I/+ef+gv71N/5Ui8VSn//C5/TRJ5+4icze8MZbb+hHP3rPZxc+rMzz3/u9f6bbs7n+g3/3t1TvSktz/+AP/sj+1HeOT/XqvQd6/0cf2GMRtiqAG/Jogoi+9IUv6OrFhcfzk48+1pff+pJDPl97/XV941vf9M/j65BjA2rfP7mnp0+fmrm22xMKmuhsfqKj6VTPnr20j3RCAJatklAopG428M5HRaamBLwFCGz06LX7Wlcrs5pX52stNp1BsuPTqe7cOtNms9HF+Ut7GJO+DgjviLmKxnjosAzxx7VSIDcQ3zeNG9IcRbOs0OkU5UijDY0rW/ewR7WKx5Em47nOL7b2tGVtpTm5vRLWAAAgAElEQVRrPNgNlLtaJ+Op4glhYyttGxRH7I29Rknh8yQaMp5YX9AsHCiJCc4sNCrwSAfsrw1wcfZxr2Oe44WaZ7C0AT07VaTQ00zBViIemVnOHQCpOI3jqtkqYt+jmXVIfZegnbePEkU0ToM9vUFDmicwhesEGDgoBrwnEkzHOjPAy504UxJzO+7VVpWZn2mGhRQNGM71TJt1qRzv1a5yMzEQCA6appml/NhS1XVr31kskLhnwWjlf2cRoCf7T3jW4XSkURqY6vhGG8ilYcY5MgihqrWv+ayXziGl3Kn4OVaT8QXXXuZ7wiNpbjKJhsHGh2R6WLN3bk9sq/X4yUL7IftGCPpEBoIixiGCmvo+wp5yOp8buD9/ea5Xbt/1vslderlaOKSMhtEkn6spa4c/sidNpjM1h05PYHmyV0qeoz/903/BtcnLy5V2BH7GnO+VCmwitpUb2ezXRZ5qOj/Sqm60riqP3yTLNWh6vfX5z+vDj35sX/bNbqsvfulL+uS9Z55Hd998Ve996229/sab+vj5U9sV0KxA4YUlVDoq3NRHgfPJJ09tHzKdZ26IDna1GtXe62aDmZZlo816pUHT6ezRbSVHI1VLANRE7W6jooh93+Xr2J/7Xe05meeZvvDWF/W9H7yjOB5rdoh1tbrwftuVa9199YHy7EiLzVYVxA+UbfFYf//v/84NPnNT6t+MwGdwBG4W7mfwpd088s0IfDoC/85v/fqhUezLH06Gw5aCkasftI/G4Bgee3SmnW5tNlJnaRPMQ4otgAH7rCKBdqIyl1+oXyN1QwAmOryJ6s3KP4eiEmYjTDuqAJg5MJmQEQHS+OcCaEBbwE8wIfQic3AK/pgw07h4AJyYbJXjUZgo6SIDXDuVIWW+IogLTyguuMH3aDIfabFe+7IPkMQzAGqk2AwgG7dUvdceoG9HcBdFJ16esQMtSNKFGLXFa41UWvtUtsrTIw3yWDXsNyRNFWMXq40OWqwqX9DHJNenkdJ0ZEk4fpqHtjWDiMIeZjCFN0P3aUgOxdinwRB4QXGBJ9SAvwfwBBgA4aAwHA5qX/IX69IegIOEMJBMh74xowWvuNF0qmJamJkx2PVKCDcA+OF3E/M9lKpDSKeFTYxHYij2CdYipZSgJ7w1E23LSg1hDxQzhyCHszDMciisDjJhyQcbDPKAPTuTxAxPgMtuj6UBQQ6EvQRJXjQMAGe12Zih2BjojnzZhp0DO4xLPqBS1wGswkauQ/EXkSKNTJJZyHwl8CQ1uHVoNi7OLFs21DJU1XW+ADOGyJDNgUJ6je9vWbnIAHgyMBkllq+OhkNNZ7n6eKgNqbnYT9SV1qulL9zIKZFG8l+CoZw4XAMuSYc8pOnm6ciFKsUeadH4BAOEwNRLur09d7Mp4FVgPuMjalCzqWzPATiOdP/55aX9WWewkqinYTHCZiE0Abl/Evw3KfIMrILPujGQhHTgQ6e0wMYCRizesjQ/CqUJcxQm4tagMmOeYHHBnKXeA/5ijSDHh61tyTaA2N6+azB9eJ+EeRCIUQjZau5ng+1JYQcgay9fStQ+w8fCXrhQbwHlAABgzRLoZb9Kg/iM3149v9OAHfMzCXI6M2jxcQx+ekjyYdThpdmwvnRQkQw1yvDePGhbdtququDbCzN6Uylq+XsaOAOtAMvb3vvf+Giqvh9odQlLcqUuqsO64TkB1mAnmdEPGEdhHYI0UqTmzLZDZLYfPs0AWEFTv7c0F7DNKfaM5zXDinXHP+yhcHvtccs+FMHAA9wAMIV1HXZxRgOvSTZDgFV+vRmggKAAwP3AsnKDVhTzQ5ntA/AAHsbXmcnE0wKOIv+/tgjgGfHQdIjN9RphHsAEg3kDuM7vtM8oezVAMWzoPoCWnBXhc/E9xhw9luyzAHp8RphvTg3Ha5BUbjPsant4sjfhCduwbvdYvATAFjY2/qol4Wh05WCxxayNwLAl2b3GAgLGNmAJsNYwswdnCM9CsmuYxkBKkLNey9EHAUgGJg3hUjC82HN5xtSsbc47gH6Y3gYV+ZfXitVHnms0m2rQN9qsKtX9zu8e0NWhkIzHtaUNwKjB7cPA83iUxfZG3e32Difi+WnSjItMt05u+d1PZ2O9vHxuVcjXf/Xr+ie//3/o+XOC84Y6O5lrmiOzL5QWYzPECXHhBTqR2yFfoRljpYjXVDgDGc94VHjPqMrSzD9sHPhy9v+8yAziID124A+WK3icw2KzxQENqYOeffRSk2xsiwv8E5IRPtcHe//h9wojMSEAMB5ey39bqwkivDNpthFcMxprOp1oW5XKhkON0lyTYuRzj30KH24kzDSlaJDZngJWq82ZZZUAYDMMQYLFKtQYANUtVgYDN7JYffce3NW7776ts5NT5Umub/3r7+jNNz5ntcWzFy+0Ljc+M2fHR3ry5InX5d/8jd/QH/7BH+r7P3hXv/JX/5qqzUqr7VKPHr2md3/wA12srhQNej168BpOJDq/eGm2J/vaYltZ4vxXf+EX9cd/8MdabRY6OT3Tg4ev6itvfUXf+IM/0uVyrXycalWemyU7y+aaj0708YvnWldLMxtpEp0dzZ3ozjnsdQwLNydVPZxJWCBkbmjHqqrKFgsEmb28eKH2ANRNSGlgnpZt7WbmGWzS0UhNudJ5xV4XOzCUoCPrDQiaswd7p7IqHQiY53Pb7eDdDeh+5xjLBMItd6rYGzmbr1nvfK6oGer5y5VeVhs32Kd5hrO+7ZNgx84nY8WTQmW1tuUP+wWAYDyk5dQY3BsmnCex2daAfEjlCcUCoHQjlPuQf2dicNy4PuFZPp9aW4XgL44VgYF99l8zuQnkYzqFDAAagYVDP7GMCXx8TE0ArWG+sm2hV2D+N0MaiYHxjy0KntnZEKuGQwiaC6dBaPJgK0Qz3yqosMgS9kHOYTxl81wV4Vs0drF3gNHu/AFC4ngHyP/ZmfaKB3uNDH5zB+frAtCLyaq9aJHiGw8NvyuZmk+vdMf5HRsERUHWJAPVNC9pnNaoWbirWwZhVj/XdViWME5Hk9x3piLNdPcOvvupqjbSul7a1gIGK0QHbkP4ouP17yDbSJpNsQ/jrkpjN0NuZiC33C5VNWvxAG994WtuDNII0aH13nh061R3X7+verHU9nLpfbbIYjXbWlXT6eXVpRbl1k10wPmPf/yRGzoVFjNxrHtnZzq5dUsvzs91cX6h05O591YsxhxqeSCUc6lX7t2xpz0+udtMKp+c2182mY91+fSFTo/mOjmZmxAymU8cKHb1cmNvWO62s2mmZdVo2DfKZpA+Eo36kbaddPX8pZ6+875e/4nP695X3tDVsysNhrnqeqWjSablqtKqapQWhb2yX1yeazaf6stfektPPvnYTe2xazF89Uv1zUavf+FzevFipbplt4fAwHm+1+/8zv9wg8/clPo3I/AZHIGbhfsZfGk3j3wzAp+OwG/+5q8fYIDi+eRkYIo55w2FRGvYLy78Ad9cDwY2Vc6NFllhijdnAPHoS1NMwUKCfjRMMjP+THLoYWNuzFrhkmnWAyy0QaZmT+cbWWbnSzKFMywkvB8NNhVDFXSKMaUvV6oaCmxk6JEGaazGMsuholZabxaW1MBEa7c7DQkM2FFUD/Xa51/15X+5KNXsASqGgdlAsWC/Li6DkeXBTv6FuUgIAeFDJ6eKCF/Bc28Hk6+2ZNdBHg2XqVsuLBuM+pvSrN28AKBZadMMlQxyy4fwr0PCBaS024WUXcudYAbieWmgMwBidkTgH7xtk9iFh/+8G7j45poPkArjEnZqtV2rWgeAzGyMYeLwkL4vLfcr24OKyUTFBF/OyuFaeAGi0eWdDHed2aiE3myaymALLLYRhX1eWM7YxQFAcggVWjqk4yk+jwf7gXIZPdSEN+VmH9gPcdep8PyKFE25hDcOfahh3Q1g1RLgBRsCOdvAjN/teu1xwdvWXod9rclkYllUPEhUbmozgRwiNQjhCcgQ07hVgscWUmSYdQnsWoRoeG4RBLUz6IzElndpUGU/ULltbJsA67JaNurrymCEA5LqRvOjYxdSs/HICfSe31ligAaLhcvLhQu+bFToQHosHqXaawzoV3VmUPVgFqR3RzCfAWVgHjdm/jl4h/kM+5i1MIZNnbowp4AxIy4k72if7s3MeHm1dlDM3Vmh0Whg9gvMEZhfyPHs8XYdugYTFVk8hRbrxiEhDX52FDusM97DSNEwvwafK+37TSgcWZ9JboAV4ISwLPy/IETybrxvHBhHCjASeZF6h5TklDGBrXuAlRRwVMuDDQIf1BKEBwt2CPiFaDoSSkbYT8wFJJ1mMNPwsXyc1GvWaOXiORvmLroAKwEtAZNhcWJvCqAImNoB4DAvd0HCCBjsMJ1u71Rxpljl4Ak+DmzmvVZV6X2DvWhPuBGFK4UpPo/xLjBULacPDFV8hJG9B/sTgk+GZrfQDMDHGNyDNYkvdAiRAoSl8ERm7dipoBAY4L039PthfGB0kfIM6H8YEiIHM4zQEppaAShnXOwzimUD7/sQxiAaAvhSIBKUFXnf4l2xnjMsWvBxQIra781YDmr2xA20IoO1tFXdVvbKjoDkzEaFXcqaDOxWCjkHwwEQgvQid+dFw1Z1aj3hVoAXIRTKHsm7gb2vYZpx1lCw26G4byzlxZKC9w99x7xeWMuAfIdShxYGNp+PX5XYG7lqKzNTWZfjcWY7ge26UdPw3f8/djDhYpxfMIkBXPf4iYcQb3u7smcyiWH82C6DJYeOlz14r/EocehasGwIjQHnGXJumBkegNzpyZGZ1oB7uw2MPbxwmb+xPyxNRbN7YbLanpA1hF82bD7EvZwprA0CHfEsBDSaKU/HWq3W+tmf+4v6wbvveP//4lfe0oePn2ix2RigpYEyUuygHxLC94fGPtYoPrxWsZwwQ5rGYgicIgCIoD0+h5UQBKxFzOxgmYCkutnVOp0daToZ6cX5hb0NAUl8BgkWtbTpd9ptO20uSzObmS80UIrR2PLmZV3q7oNXbJWwqSv/uRsle0A4gN3gVQz7jibW8cmpfaXHKB1si30w2EoYzWuPXtfV1dJS+0vO/CTYo7Dn8Pyr7UZpMtJ4GPuuUhIMR4OAfQWVzCAx4A2w+v6H71vS/uLZud79wbv6O7/1t/XR+x/as3SxudDXfvJr+uDDx3rx7Jm+/OW39Pprr+lf/LP/U9F4pF/9tX9Tv/uP/rE9Tn/+F35O7/zZ9/XBB+/rMGx0PL+lWyf39PHHP1bd0aTiLOn053/iy7p160zf+ua3cSjWg4eP9OrD1/TJJ0/0w7ff1e3bdzSbjvT8+RMrXk7mZ0qGmf6fH79ntn6RDXU2m6mIYy03W6/Xqqm8x0ynR3pw/74eP/lEx5OZ2fw0OF5cXmg6nWlSTA0YYxPB3WeawIge6v0nj+3lPsmmElYuw06HInWo4mgI47VVx/R1Hvze4DeWMygXSFjH8xH/zFvTIzMxkdU3AN0OnzuowOICyVLbqVyWqqu9Nk2tHaBZEiuDZdy39i8dp6mDAbk7Jn6+PIBWMPT2jf3lCUqk4WprgUw6SmOt12udnd0KgaEAqJyVrdRis8NaYA0CNKd7bbeVm9o0jQH9G7XqGJMEVmuiA3s9bNEBwD6gPfsTMno8um2mHTy0UWq07CWoizrFtjvg/ApKIji2MTL6faeawE32OZqQh4OORwDBbLpQRWli0H2myc9ZDfZKYBU+324LGaRFXs6+0OLzeu2bnhxg31/blkT4g/MJCEINpAV7RuPqRBAjc5+fv+802ZNtECnmOeNIq67SGuUZ1hX0RLhr+hzC0oBGCs3TcCctN6yvVBHNqgF3syONJnONj7BDIgQNT/KDet5xXWmPBUKMYitkGeBvmtPkLVJdbWsdT+YGW1+sXmp2PNatW68qz1nnD/T88WN9+O4Hmsxm6mHE0qQ4DHV8dtv79tFoovl05vsX1iHbCissabUo9YMPf6zdYa+XLy7VbzZ68403HDq3XC7dTM4mxfX9/li3T091cfHc9kfj8cx30Oxsov220dPLF7r35muqrtZutHOPpoG7q2ud3b2nH7/7obIIf/7MzUErxvpO6VEcFHVdrAV38NVWn7z9Y91+eEdv/vm3zIbvsMZqS5/LTdNpg/Ua98fBUO+8+0PdvX9HP/uX/pK+951va/30uT5354EalHa72g3o+6/f05Mnj9X1mUHiulqbTPBf/4P/+QafuSn1b0bgMzgCNwv3M/jSbh75ZgQ+HYHf/ht/4wCQx0XPievDncNYzKQaBnknrClQE+fV0DdPMrMhuGU5TIaLIb5YXCpb0sKRfSIhpCYNKdflrjNztUUK6YTVTom9l2LtE2RN/K7gzUnADhe7egvQVygbRUqR2eNjZc9DAnYiB8wQIAOQxE0UUNfdfLy3KPrXS1+a0mRiMMsSmRlST3ytMoOyyMtJn20BRUw/o4APEmrYGkid8FpNklTVoLfHFR6pk+BrEBJ/eZZ0bHABLzMCiTJLFwFwdtrscIlMVMDAG/bKo7EqgGa8ykxe2LuwJcmZu7rBDvwoHaIzcCIw72dLSJhBVtKQ+UbAkBAwRtr2xcVamUZmYZTbtYrx3IB5v6+1bUon1ybTUbAjMPEDxhjhUsh89w50YYy6CGBpa9ALkOOoyHRUzOx7WA2QYFdOGcebE6E9jg99RJgPYEOsYRcRWKtDhF/uQbu213E61RAfTlIVVKmtluqQaUaxRklkAHIQE3TSmvHAe0POjgeYmVQDqRgBrqculJvtTk9eXGk6PVE32BgsJqhkOCxdpPVtom29NwMKD7YsRlbVuCgBQBhEY7MjKeQBlYLnYWSWSFtKfd14LPj7Az5sUW6pPZ6kgPYwHeYwGfeltttam01lsBwvYMBfGE8AFoCrAdQE+KJmzQwMA8oABOJBTCEIHQbAk+KOIpBmAmMPekZ4FgUs31fB8hk2mhJy8HStrok0mSbKCSSLYLPAKoJhalg62EzwOUh0NnODQI7YhSd8F+e1UZwCZuRTh0XVNanQPDshVUgNBypIrd7ttKuuZdFxp0EOIBqKTTyNsRBhnVCsVXWlRbXV0XxqsAwmNr68HhfCkEiEPxAyQ2AFqctADIFZyGqBZQYD1/wg5NRY1QFS89TMvb4Ja8P+eEjguxAYcq1sh5XGZzr0W7X4ASLhboNVAQU8awpZZuoUO/aPyOw7fkaz78yAOeyCnBy2KIBMxN4AgzkK7Ep8MUmP7i0nx0+1M95YdyEB3EFBDiGhDqdw5tkp4kOBbasDxq+DnQxjGvA/NhsFX1fYurDuAA+HLaEnsEntEmobkS46GIyDtA6rFKlkPOC9AX2w9/KuANMK9XvAVYBVQpsAToINSpbnISGadYH/p+v8yOxECmrGBFk6LHQ2ckJrDG57H0rNcDWrFgbbtjb7KyTChAYVaximIA0yg69AkoSu7QLTirHsaXJdKwV4b2a4xTBtgXHC/poOIvt/UjB3DXsQo8iIwTgdeO2ADFtmu4PBBGAXgF/bL/j38x6CbQK7EMDmzklosX8+ViywlwnFoXFghjcQxQFwa2afvqYlaC2oC2AB8v6Zr7D58c4E+AKoh51lImp1sIQXID0ioRs2Lp8b6xGejbMToJzk8SJROsZeh4C2RPsaW54AgI1gDXY09Wp98a03dHp6oucvnxr0xLOUZPurxUZpPLL3Jk3AA00w+1iHJiefk3EHMeYZDHBEgGA72/UwfsFDF1YfAHCqGFsBKwV6TePE0vPFZqWKJsUgNwM6AMp7g3WrxUbbq60bAexAsMuRi0+UaN1s7VG4XVw5bX42PXGwIjYmnL3llpDHlX/erVu3de/hq3rvg490NB/ZWxMUGqYg++rDV1/Vdl3p/PxcL1fnunXnzL6MeLfCfr9YLZWN5ppGqRPVLUm3nUNnlh2g62a70dHZsa42a/s9Pn36UuurS/1Hf/fv6p/+7j81qDeMD3rl4R197/sfqG5K/Ru/8st6+vgjvfP2O/raX/wp78l/8sff1Lqq9dd/9a/r/OkzLddrXayf2Gf40atf0MX5M62btdp6r1fPXtFklGk0G2uxWev85RO99bkvajY70Ts//JEurpa6/+odbRdLlcut4iLX8dmZnjx+oscvXgQ24yjVbBJUD7sK5lpzrZIYGniG7Xh1daFX5rdDAOeu17PzC916cOb7xSePz32HAgQ6yjMDgcu+JtnQjd5DHmuOUiln7h+U0azr8RjtsO408I/snqYzACXMS8A6zr55MlJ5tfFOzhxkv89HIyVporppVK2WquvOQZ62F4ER2NVKObP73v7+J5Oplk2pLeAo++4BDmaspOD38kzsMam3mWbHGVOoiGkKDpXYM5nAp1rNprIv+jAKLGysR5jzMdYUNMcrfNlp3mJVETywQwBT8BoHQNv1pQYRnuWoNDJbqwDg+14bLmtqdwMHNQ0z9iHWVsgbgA2cDXLfjwBhWXqcT2yRbpi4IQkrFHsBVmlqH3r8wtuqczMzLTKt207rPvjq5tdhhxADsKsB48Xywn7Xw4Ny330Dq7siyGlIlCp3A/agTk3HGRSCKCMUYtxd64OOi4m2Xa21Gt9JubPsWn4nWQTBBqCmRvA5htKJez17WaFuQJOMsel0GNY6wst2lDtAjv2Ge8dms/Y9YFXSMD94LzmZjjQYDXXv/gMdylaTfKpkPtN2tbDKi/BFzvD5+EhXi1IXz1/oZIzXM/5U2AVMXS+whePnyl0PMoIyGpIDNVtYyK2Kca5603qdLK4ufV7SdOZ8HecTrZYLh/ad3T7TMM+0XG+Ux4k227VD5rCq6Ia9my/cc1DKRaOx1A7UbxlXfnesetfq2Ytz3b51V2OC6lZLpUe5FV7zYqRtu7N1Srmo3F8eH42Un5z4PKGRd6hrbatOy6bR7PaxAeQnHz/WfD7Tm59/Ux999KGZy8U+VkdTjIZxudL4jHNpq+2m03x2oj02DlWr3/nv/6cbfOam1L8Zgc/gCNws3M/gS7t55JsR+HQE/t6v/01KTa1hWjo8aqAMfzwKwAx2EX5F1IN7h3FEbaIDKd1RFEJwuNhlFIxInQ4GoUZZYBgFBBUEb6/tundwsv2r6NgTTNJFLnoIVQHMMxBLl5vLbQ3aF6sfZprcmqs7VA6vgL1ncJEE5+vLcIX0eQdLNLDlHJSRJErx6yQhveVqmBvEysaRZe75dOrwKMCjplo51MWMW76Xy8tookE+tuE9RXQL2AJQYDLu0P5Mh66xLD9JRgY5KDTi/cGMHMhJ+5TL9V6HNlJnb9GBcrOk9lo7PCiAmZaUEZaANB0wwYFduRm6mPGPkYU5oX6nMWxHpHDUj1Gvum0UY36LBcBmGzxno1jr7VZRMfKYHrraBb/B2iKx32LRFRr6go3sGnAPKdpBcR4ZzNiUXIr5WZFmRapZUYgyZcMY7ZbKIqTOIe0WIIHbLb6GFb/PbC6ANNKYU7+7cQKbcqA+jdWT7GoAPDNrKjODLkh447g3y6LEI89+aNgSwCgeqpim9paDaULAWVPBUAgJ6ZNpHlJh+Zwwl0rAWa7wITSkyEBkavWkRSdTifCLbKiy2fhC3LZDjYupk7bbmiI8tnVBfNjZo5VMbwKkSL/eD3udEj6G1UVVa1FXBj+BJEZHY7NHBqlU9aVS2A1JoY45S0AT46XYoDqwEWlUdhvFC8yeba2yjAIxc9o2vqNd3TmlHb/FxeJc03GqIk21XteWOR4dM468gqE2G0Au/L9kGSkhHz2hbpZvthqQmGxDys7fQ9AXjQRSiZN07MLJsB/VipnbwZqDQAvkeqTQDxiThEISViJrFuC28f9m3WCvtiUtedBrNCoMvlDAMVEAS/EU2wOc7xttukrwSHN8VimSIELCNILJZkIcfsjsOZH/noYMjQKD1GkW1quZcwczVAFRAf/w+oUpBOOyY/0DziXI0veqK+YTxtDIZDMNWiotAl8AD2rVXW2GLLJv+/PZfzgw4lAaO8fL8k3YmxTGjvVSFttrQWU9NPNzQGBasySiKzRdsAEAKD7kZikC8ti0Yo+UlCR7YED2tvAOGAF8iHlUxgF2Osx0AEsznaJe+Sx3gU9zgH2DACjvyzCbGBNS0w9DpXusVJBfY9vC5yFxOVamzD7W3aH2/s/Htu/yKLUUFEkvPtvI6bHIOByuAWnngsCqR8R7MDsTsBCWl31Eh9iihLEDEHYqNt0R9okdrHRC0wjlYwcmQI7nBMyAkQ2rKrb8GMY86fSeE+x71+yrYdQZgNxUjS0/hgDgRoXxnG21rQlU2lvyzLtHRmtbBPtIAwAAogSgFWCUc4x3BOPeriRIgmksciYBTLBHEXgyDuBks2m8viCR01DA05ezDb/tQTfQw7sP7Bl7tSm1XG/Nwnz11m3Ld59fLLTa1iSUaZgHCvew7uyHiG0HnwFv22CZE6w2ACD5vYRFvfbqqzq9faTdYad//Lu/q7/9t/+OqrLWv/y//pVOT051BGtwXOhqu9Q4ydyQwkrEwVyHEKaFRQ/s9di0XPbQgdbdVhFBjS3+2Z0G6UBxkToVPdoPbOcyGY+8NgFIGqYz5zjeyTDoml7bxUabq9JjjoKDPSIDoNsnWjRb72nTJFNOCOBoqjxHbcGY47uba3Fx5X2DkCt7TKIkyDOdHh0ZmLlaXLrx8MqdVxTvWi2vnumy2mp8cltPHj/3XeN0Uqgj9JBNeBgpyxJtqtIMvIymFXN3MNCTJ5d683NfcIjR2z981yzXaZHq67/0y/q9f/JPNT+ZaDIvDMBeLWBSFvr6L/2C/vm/+H370f7kX/45ffMbf6LzZy+0qWv9yq/8Na0vF75/4EN/tV7p7t17ZlKfXz03C3w+nvteM52O1TRbXb58oV/8hV/WD9/9gRbrhZmBnNsfvP2u5qOxJrdOtVqVevbRJ2ppvIwzxePUoC8vgNT7Q8QZAlDeu6kXfFB3ujM50VE80powqqlvCDoAACAASURBVLrS3Vcf6fyCQK6VvSZZTydHRxrlMNKDP/75cqWoyDSfjm1/g41QrFpHk6nnXoz3dI1QJFE0iXTI9kphOKLQyQs3aLfrUk2Higkfy1jzs7nKtjVgBRsQeyaaVAeDdTQ+OiWsuwON78IgVbkotSoXVpjQeKTZw/ob03zgvhNnWiwuzCLn2TjTxtHI98PNDqVF5SZpOqbhfW1z0rXaNRsdzTEsSrQpS8vkaTQeOBcFOzZ1c4FGJqzuDrfSQ68tfrL4OXc0VnEpYo1c5/6hbGp2XlcJTYIIYkFo1iR4XqPuQgkFDZXf5d0GMJQGcLALYo9OYIbmhW1l9sNamFZ87sEX9dHHH2mPdQwe2jviCWmqSTszgjvfT2k8creYMMfx+U4jLbFzajnbY0UZzbdAjuBOiv+3VSP9XhkWStnYwO9qV5plTqOEZmDcwbbkjOpVRojs+fPgu08AFGqKbU1YZ6TpmPUlFazjstbq0GsMqI63865ROqQxM9dkNNbJK7eVpKmOZzNdLV5os1z4WS8vViqmx7Tetaw2Op2fqllUBpkZ9836Qn3Uu4Fri68o1WZx5TU3HOVarpd6+vhDDdqBjqfHSvMwz8aTW74f+qrK2NQQB7AwCvfelHsBtht3b2t2fKLLp59ozz2gbjU/O/N9fno0Mqh6cblSUcwMJhcx6qmFZrOpXpYbXa4rxX2ie/i5rp8ZHI6zTg/un6kpC20uW3vmNnjoHlqd3Z67jplNYMy/UMldLys0mR3ZkmH54lKHpNcXvvq6vvmNP9LpyT1l3HtYf4NcZXWpvUpNikLn642ysxPlXay43us/+6/+2xt85qbUvxmBz+AI3Czcz+BLu3nkmxH4dAT+w9/6jQMFewmbz76F+MABcNClRcqD9CxWmsUq20rZHs+ozJ53gHaAf9zjkUHR8UeCCAuGPyMwqW1Lh6X0O6RYADwUwnSMYQgNrr2hBmZoUYDDmEByDlhDME1MKNQkV7PbqN5ute+Hyqjw6MDDMnWhvrePZYLcFKgiwkB+ojTv1SyXNudHrob9H1IwCiykqcHYc6eWpF1AuGSolAt8ROFXaEs6LIE1ZjK1ZsOCmCVRoqPxSDrU/l7CiAjSguUWDRKN8kxtDBuxV9RyhafLziiQ6n1wQENIrMeXD/goyMtIzcUPD8P9fDQOqah4m177r1KscfnHFoAuOEwsmEawxBitcrXwawWYhjUXjyZmLnbV2hw2FwQw9GC+ASY5sIHLPf5vsMoiF8Iwj+oSoBfwNNYIH7UE51rk3anN97lAI+0DlLFz47XHbsmF3cyyvX1vc4DgFFA9AB8wjAkYA+oeWNLHf0PQhC0NIJ7FAy1WCyWMGUA0IWWwIXMYdoSmUEzsnU5P8U6w1mRM+BPp4zuDOWbZwepoOidAzyf4uAbrhCieSBHpwiGheVNSwiCghWV90Kbaag3Qga/vgZCHgfZRamCDYiTKB7o9OxaOaqv1SuuyDDLVNNVkBhMW9iD+aDulfZCq9fjLEu7h8QbXBHzDozIkhrNW8FMF8CwKwPSxfUEH8fX8KwfabkNTYDSBzbo3SGjlcgrbFlCPsRmqr3dKR6m6tnGgDesYxhnjSSBEVmDHcNAwDvL1GGsJZYrxRcR3keArgL2q1g57CIJCYPfiPwvIvKuVIhfOWM+9C0gAL8LQohimLvvBXlFhobvnGWxf5h3vJroGMQEEkYu2g1g5G0YMm4aE9BCgZ19Ng2Z8P2Fuwe/SNiU0ewgCsWeuE8HcJMB3DxYowCqFC17JXWP3aBVj/N2OdHGx0qaqHASXpCQwIxmFTgQgSJOhU4shWp+YbYnXpT0cWWV4eGKBAOOQd2n/XRmwcQix1x7kHUA+/M5igxowlilOQ0pyYrk/Q4KtAj7GQEuADjCR2IMA9bEtAXZziBWxabBP7U0bgq4MDsOKb2g6EVCFnLZykBj7IO+A98zaiwapRtlIGeEgE2SZhXbbxmx1hq/b19d7+NB+hyHNPbDneXesv6quDQAHcANpaaf1Fg9ECt3YQGuH3LTa2U8XaTeS05xGwTWwZ7fbQ6y24WtrBwrRVOOzMBbmw8GQ5B0OU7OCHfCHWgFrBFPLOuVFrAESewcw4enHOgLohQkcabkFaN5dp5mHcwEM0XOFPYj55nGl4QAjDjUBkny7IAbfU3p+BugDsxfgCLB+Vzb+jLue/TCEh7FHoARgjoySkWbFLACtzU7ni4WlmTMDfNgrUFhDIB1oyPcMY2WE5HiPCH7j9qWFgQdjFB9T9nGsHAapzo5P9bm33tC23ujps2e6dXZHZ2dn+u73v2cPScYaUAj/aIIW3fli4tmDF4yez5/YJxVIDq/bYYE9Ta+uKt2U6gC60oP9nFO6eHg/E9hCgGGWaUmwUFUbiIeNGNQavXbbnZptaIBifRFlkYqcAL+h1rvSwPIsH5kNjT81liVtXyuDfSZ8Dp2prpFBm70tOpg/gDIoGThr+yjS/Tt3NR70Wi/P9WK51P3X39S3vv0tcdycTSe2RNjuAtMdb3TOOGxdkCMD7pNuv940+vlf/Kt69/339c677zq07cH9e3p4957eefuHtknpBHi/1uKy0c/91F9WX5f6zne/qS98+S2Di9/95nc8NjSXv/rVr5pVRxN0ejJXWVfallvdv3dPuzJYHyGfvrq80u1bx0qSg85uveKGGYxjr4E01bbsdf74ie7cPlYd9bZe6Kqdme5xAfOYBkdIcvc9xsoL/ozdGbAJ3+ZWp8VMZ5MTh33BkM8mc23WSzddy6azWmA2ynU0HpvBjp3F1WZpZh1BT7Pp3LY0XbtVZG9ifMzZp7BmaVVMMltvIH8HPMyysa6uNmrbgyoazoOB7pweYcCjVVOqge2H1RSsT/5h/0YFgl5/tzODHtA4H4+0vFhpuV34isb6s8fvKPf6cPhkK9XlRvMJ9j+JmiTSlIY/e1JNqGNr5QQHE/dR1hgNNb5/UnD2o6oo7WmKpn7Qdr7PxilJ9NZoBXYpQXxWA0hJH9lWYDCgIRRCkbjT8Ts5M7BkiN0Agj0a+d7GB7D/NWoB791c+QLYyh5j6xzOLJp82FTQ4NzHqpLKFjZTTULzmLBDGq8NQCj7BnefAJZiiURDi58xdSBoYhbuFtWNm0moGoI3+a4/KB8O/FmN6AEqxuF83LDPwtS30oITJ6xV/FZREDVsHkhcgkWskmHh5lvD704Gmk0JdY1VCHVPoX2eO7iyxqZi3xqI5KyDeY76CbVLuVyrrFe+G4E1w8BuULPEe2XTzHeW4bVaggYFxNhuiPKkM3haVltF+9b2IIT9sS+lg1jjZObzEkYz4xbFYzOF7TlcpL53cI/xHg8buazMqIaxCuMWRQp+zPZ+rVod357rMNgpzTJdLbYOuuQ8JZiKscO7/XJ9btB2V+6UxWM3dMoNTaZGD1+7o8VFZ5sp9sZhFutidaFb989s+cQe0jS1G/RJMXGjJIWh3w004MyeT/Te996zfzIUhmI8VRSR94BKYu17zY8fP9WtR4+U+m7c6L/4b/7hDT5zU+rfjMBncARuFu5n8KXdPPLNCHw6Av/+v/dbB0BMJM50xXc18t9W48nEoBnG8IAYyLydMguqYP88pMv/X9ASBCoCoCiLKAj3BiwJQOp1gMW0H6rGKoDgEP6vE6z5eQQDBI9CE5qQSI1g5+3tK3Z8ekcXm5XlXR2G+ofMYUeHCOByp5a2dcVFF9Zmcs0qHNpYfrdvzLgs0lxZXvgyCMOMcBS68Xiclru1L5cAS4MitacjvqOwGCqFIhPwpjs0ZlFyYSzSicObkN32hFXtYQfyuRLlSQCt2gEXnp0SM91gj13X8bvOwQJ0spG4G/SIg6dgRmGLZUIre8qSZEp4VoyMu2u1bmH8DJwoD5jFJZ5iGx9AGHAqayejI3sE/ZmMZ5YDkz4PN5fP7YIMF4dQ2vhdYJKPXNXekPHA/mi8k3xIcBVyX2DQOrAmLPmC7BcYF6Reu2A1aoufGR6hwZuLcIjZaKoB7BoAVDxNKd975GYAvYBwsOpgNDrCPjCXEmwjNmaX8kMBYnhWgoaQCMMaqGGqwRhDojqbqhjlQcqLYaOLBgD3nTYVl+dIpzPkgPgx4i04s2S0sx/Xwr5h0SE36xdgtewJMag1TgFr+cu9gxKG1GD4xc1GmqUj1QeCwpbabrb27TueTVQUuXb9Vs2+1o4mwCDVOMtD0yKF5QhxFruJYBfQDmp1A+wjWsvEWHMFAHKE7D02WAMTELBicbl3UTs+TpVe+9ea+ALDEQsNA4TB2yvOE4PdFO+8NyewtQOt11uNJ1PjkAN89PA6hsUCIjHEUw+oBZbQTn3JfwFXChcPFMvLbalRVmha8PWkQ3f2sI36VB2FyXDo5oUD8FLk9YCDIekeCBQrD/4swTICMMBrEtCbmQEbFaCRrya0aB+YjPYzCIF3MIUAbmHsQIKN7O3aKkkJnzN11fuI5zr+zgCgHcUyv4ewsPZa7k4wFlJo9qGB2mpnz1WYeyPeIWxg/DSHsYtfJj1Ao5Pu95HKXen9oyhowkSaUFASPDQkLZsCNNZitdFiubSs/uC0ZlLLgY0OqgEjkW3u8cPLDHoB4tQtLO9IowIPwRDm52AlM53ZW7FzAKCG2Q8suHdwGoA9idEA78j/AVcJ+GMvskUCwDIAofsqhLplQap+HdgGo7kuKzOAsDDBlxM5K+kw+BwDrjt8Lup0Mpv4a+uSAKEAXtJMgfGPpQn7ehaN3Lyp6o2inM8aKWpp7/AmsKIITCvOhNYSXdaEvVh8NtDAouDH5gFg0dlSSLMxFgTEgx/PRumgrxCWiDd0bXYrNiCN/RqR9gO2D5hDjORwf81cBdXu1Q9rz11jIDCqAfJ5FhjFoEoAj7Dlc0LdKKZzrZdr25vg0YxvJ2NnQJTQN4cvFUoGqfAuHwA6RoTj1drvaoMXq03wfwWjiAGRe6lICZtiGnBmYdWQGbjG/oKGU9NRoGPdgl3KUA9ff6Q7r9yxf+tmtdbdW7f148efaLFaqW86zwF74EYAOgFExnUAgISgRMYoU2o1yh7ByQjBcPDpNjP90KuYwIzMbGFgYusO245OJ6e3AgBXbtwQ+9T2gInQVq1ZpzRw7NWK3HZ8pCguDFAiD+ddclxkNMRmIzP5CPUDrGD/Yz3fvX1b5y9f2r8cKWwcs78ERnc+meh4jn9oq7ZqtCkrndw50w/f+54BtRl+soehLle194VJTtAOLHwaL0OnhrMP8We/8Fd+SX/wx3+ki6tLewk/vH/P94H1YuWzDWYqwVTbTatf/vlf1rf/5F9rubnSr/zar+k73/0znT9/7jMU9t39B/f9vS9fnvsOw5mEzHg+O9Ikm6utacTW+v7339af/9pX9ebnXlWzj/SjH35oZmZeJOqHQzNUd+XWyoVVvTZQS4Bhh82K2egEOoa0dZpIgHsOTBpizxAC1Cw1jlOdHB2rGE0tZT+/wmah1XK59p5LMxBILbcPOfY2Q0uesQ1ilWb5SBk++diEAE4BBrrJCMu0VxYntL69R+cOsRrp/HKhLMtsEZAQ0IQP5YGmfQho4g4Hxo+FBe8jHyQq2IMHQYl0iPf2VkXCX3ZVaMgMBpodHRmo2jVVCOx0U1balcj5IzWEZdL84k6HnQ9rmCZhW7qZZJWGLQSuffuTyOFrzIFDl2rXlUTZ+12ihmEvQBWB5Jo7BodORFihGy4oP/BaZt/DT3zgc6un0UWzrQv7yZDQPPaQIWosGmtEGGBR0nvdsy/Q2sGeIPic7zXWWFmXaZ22aqJWkzZyOB6gO41imhfcSZL04LtY3WNfxJ5JU59GECDtdeApjbiOfXzo+7Pvbz5HOM6wsonceDErnrscjf19eNecL3iFjvOQvVA2qBl6kwp4aFQp9K2wLtk0G43HI929fWrP8nmOV/1Ai3qnerFxI5Q9Eh/7alFZKbGnwY/NwPXdlzONEFj2pxp/W7UaH6GIkgPoeCduMuZDiTM3H2tf9wZlRaBe2zocj58z7PiMue9qWP9Axe2xhcJCYzy2tB+FHex231UOUrlY6OOPPzbQ/+Defc3vHF0jz5EWV2t7wY7GkT3S02yip4+fa4q363xuhcWIMafRjSKgl6r9PqhN3ISodXQy8d1ts9qoL/dm4BJ0G01h7h+pWm+cW9A0jba7Rg8fPdLm8tIWAeOjwg3t97//WJNJrj5qNJ4daVQcabO61PQ4tSLho4+f6+79RzqU3D9L/YP/7n+5wWduSv2bEfgMjsDNwv0MvrSbR74ZgU9H4Lf/1r99MGxW4+eFTAl5VmP5XoLXUg+b9KCSjjsX3+tCkwu5L/fYBvQD5UhqSRuPAQ7wI6zt3UaCO36AiQtfCqhQDMBIgr3Gz+v2kfIuMjsyKfAYhLlHWuxYRTHRi8Wli0QYNjHeqG6aw1CCFYMZKxffAHiQWpxmtrc3u4BAHrrofI8DYAZcQg4GgZyGbZNT2EGRDhQusL1CapSabu1njwj8QARlxi3wRqxRmrkggXXa9HiPthrsAIwIial1OLQGzrI0N3iBzAgJFYxUiieKNv9OPL8AoHalATFYt90+Vj4urv0aOwPHvswme3fyeTak8yk3f+oVCgBL+aSyaVwMAoiObYCP5xgcDNh5gGbIxgCEqQpCEAGSKMuiYE4gNd61pmuMslRJhhwftSifFXokYTUAO9gWXLMGASOuU7UpYACMAGVW27XZTWbZwkLm0gsY1FZ+P8jiAAkYbz43gAwerfhi7enE73b2XhzQ0Ue8lyT2dUS6TxgXrC7gnONjLpkjLS9JkD1oNCK9mgLuoPVmY+D2aJIbgITBqkOu8XiiXbvRprwKA0iQAwFosNnw1+Vd2D80eH9OjqZSBXDV6ujsyJ6wi23jUJeurl2IkRzNRR1fTxiASMmZsylsPgdWNAEUrLiEZ5Z87+NWuyHew/gctpblFQD8sEjoaDCuA4qSSouXG7ORYAohjyUMhzlP4AV409W61Ga99WfNRgC3MH0GZmGaKQsQtkOyDpM4Cp6n10FSe+T2MBMTCsVGLSwTXDxgiAEgLzduLFxerXTvzh3dIhWXQnRIQjjoaADpYQcZ/6NggS2H1JO54hCMgSoY2RRoNlgIpHFSn2Eaw0Sxz53BssB6B3wCtOZ7mXAwi8yGhPiiNjy/wUPeFTYHwAwywMn+QqPn4OJ3aMY5xRasYKwMGGOKe9ZNSzLftW8pzQXACzMbA64egDx/L2t3oA1hc7CL89T7wLTIdHICYA0QHbkxFWcjbTa1rp691JMnVwbrs2mqZJyaJc1cxbs0i8idpjinsDpYckyRXIyJ/MEnjs8RguTYVwAHYT4xbvhL28vUxbW0JRDPdiDB6xbwioKvYtycBB7StWGHeQ0CYaSkR9MMAWkl2ZjQpMBYhfWIxQB/nyR47QKlRCpXsF1JVw/BeXWzvQ6pitTxIDvAagBTKS7In+KFwfgKoUzMC5pKhNcAuthN1+4x2JvwjhNLqEN2XQDj3HwhFXk8MkjX4j2MrPgaaMLixCzZFu/FndZ1ZdYzzRusHJxwTTENY3oI2E4zqVbiwMBr+J/5E8tAkecflifX+2hgAsaeQzC/sIeh0OZMI1WakCnPuT4yOw6Px7bvlBVBum31tq0i8Kc+eN4iiWfuAu4TqoM1B6yqPCm8H+BznWWABOH3AKwmw6HmJ2c6uX1L+ajweI6STMuy1EePn2i7WHsOxQBRDnsJ7w8wzM2B8NYV9XZ/tpVKVCD3t7bEZxUBkQUBemmsFB1xf9B6dekm1Gx2bNXEdrs0QGpLDsGm32u1WGtXNQYRsXHhM06mc43GM7NEWzciAVwB41gnhe0EAJoLfDaQ0ZelgVVUBzTnivHMv4P1xh7OuBfFyGnbbKhY4cBCe7F85jU6ICCulxbrys9Oo8R2K3xwQJSmDO8syfTFL31R3/3+d3W5ujJIQhN2ty3dyEwifER7y/gfPfq8G1Pf/fY39bWf+pqiPNc7P3zXoUQ0Svum1a2zMz169Jo+/uCxnjx/ogeP7mtcFAa3zk6PtVie69nzp1qvav3UT/207t2/q3fefc9Ba23LnSt2g/RitVBZrjynys3WABYy/GYYyIQGT3mfcCs/bfYMgwIhoktGs2bAfEx0PDty6Bkr7OXlSzeEX15emkHM2YulEaA1NkuAUr6k4BONhUrfaTSZqSw7g/wp4BHM5aMxm7L3GcBGLHJgtGZ55vsCQW+r1cbjxR5n9miGETtfH/auEGs1UHYYOqyKcxOwy/Y0EZJ7zurSDVruhVgA2Sd11yhDQZGP1HhN0HT2SOhAI9++xwe18VAlDcaoV4GHOPc+OysP3CS1b31bO+W+bVDpcNdorluAwfeeDt0BZQsgGXsacn5ASO5gA5rgrc87+6/aM5u5CXga2fdTanRIacyE8/ewIyeAO85OMTZRgIpscIDHMecU+1Si0T5XNTxoq0pZFxRAvG0rP7wPwmDnWWJtzX7fu+HhvzOgTIufOyL3DsBy7saN1z9qMLxjITJwx/OexrlPE2bPnY6fxZmN+izSbFJYdr8sGzM6adiZ6A8Q7MDETqPZRMenr7iBsLw8V/XyyneRS5psbafZbBJCZLF/2AVrGsYbIJrPRhMUL1XuxrC8uaNwDnD+ka3gf4FjsYEZZ+rpDh4GDryCfd/VpQkhVR3uIvZr5n7P297HOjR77QgrQ33ATpWhkuB+v9NsPNXR0Uxplmhdb7W6uNIkH6mYFfZA5X1Z1cGdJScrotEwzs2+BrCdH800GGOl0WvMfbbn3ltrOArhU4QVwrR3oFnaaVW3qs4rjSNsUHJkaopGhZoSK7OD5+OTly80v3XbyodxOlBxlOhyvdGTD6+8N85vjTU9JsxwZiJAEkEmYH2vdXR8qtXjp9qPBvof/+H/eoPP3JT6NyPwGRyBm4X7GXxpN498MwKfjsBv/vqvHeDl0YhG1ljuDmpgRSEP3BFYUZjlScgQl4tFtVaRpRrjAQcJC9BsENJKdwB2hOYcOvzjLS3tu1hNiXScizSMxp0OaWxpPJd5QKNdP9BxPwosPdLM1Zg9MUWGJGlRlvYsdGo6rBPLcgFGAGS6IDHDGw4QhSKagjXnM+WKk5GalkJqpywhmTZTBdsMCRj+UfbHC55VJJfi6xfu/CSLw5KFcRvYO5grAvKZVYj0LYUrtddm12u9qzWsG4MssEaRsVKkIY2GSYafIOm3MGXW+HEC2ABGjwJDcL+rfO0nhGEP6GSLBQrcUvWy0XQy1yFFrrXyBRgGFYAPAImZGwSQwExzAFYoRijQYXgaMLGMD8gJ2RhFBME0FCWwyQi2CWnQFP+BsRHkhZh6RQ6vAFRGXocEjcAdZL6kz8MsA/gAsORmj8cboM/OciukYlxnI8BCpFwAlTAMAFb4O+o4y7cDI6/D79VsEPTJvS/DhOUSOARICfuXiz8AJ+8QGfzJ8UTT8VSbJYB28J7kYo6EryxrF454I/LpAVVgPfP/7Hr8Nxtf0kkqN3OMMJUB/NzwfcjN8G2FdZh0sapmp5NXTnWoWy2QBMOsuJby2VctLWx1AAAGS4MCjXeBl5nZw7D0atBEmIEUZXiytWbt9bZeyAyK228USf2uNGu1LFudX60tOZ6PcrPn+gNerRRogCcDrdaE9rQqZokmReIUYYp+tOpc8mGE1ISdUdBSoB9C2AUAHOu742tgw1h2XNkXEekxoMfHnzxz4YL89e7piU7nMM1CUA/FFpYSsPwAXADj7Kfq/1CQBrk4INOuD2FOCf68FKI0X1yMtuqhp/AsLTCIYdcQngFYzXq0JzHjmLjBYC9YikHeOY2DQaqc1GEgh5DDEpomCMAJMrK2M6wBlgLANsMDAxovWYObsAvNloft69QR/zm/Axkr44iPNLJpfDX9AwCN+71yGDHzsUNUaKoUsACjoZ4/udTV+dppxUih7XqABQEWKgQU7QmSYs3tVVaN1xay1yRHYhgsIyiVY/yK8X1jrQ1i7dq9QUiH+uCpuj9o2wWQ1Yz8HiZv8NakIVSrMnCNh2Dg8EKmilQkhBThIzxUlIxckMPu3vWNQTg+T2PLE5tkq69hTbEWkd6HwK497Bsk7B3FZ/CwZC+mYDUbiynf9lpvan8e3gFp38i8eW6aCN5740j1rvbaAVR3kjhjfoDxnqre7gwAed0A6OBjyLzh88IYYta0ne1DVtvSAS40jfh+Y077NjBxXenyfa2BoCEMajMa8dDm31h5USgf554HjCFeiDC4y2ZnkN7MT/AiWKBNrVGe2xuZZQLYwV5nNwUkwuzDeDW2BOvwnMyDvbIi12Ef62gysVXEoNvZEgLmOHLXQ4/nbqrUZtm9i/RpmivOxxofn+jo9FhJFvusevbsmVawabdYMYB4wukMwDOWBgMGgLlHv2MASzp4LePTzQdHuZKNM42mMzV1pWfPP3J40snRqfckxg5WPYF28+kUXbJD4+I4t3XMuqm03RCwmKrabm1Tg3rhaH4c/Kg5y5pKpYnQA01mkWX6kXJtNvgEBu/VpiZwMldyLf/n2fBqBuBhrXFm0cCj+ehzwsKGSFXEu91rlGOVk2m5LNVuqxCyRuAhfsFEJ1Zbg/Z3b90z6P1nb3/XQM/R0dyel08+el/jaa6T+b1w/9i+1Nf+ws/qG//3H2u7Wurnf/Ev6Y+/9W3vGyhImHPBPzvS57/0Rafev/PeOzq7fUuvvvJQn3/182aavvPD7+ntH7ytr3z1a3r06E396bf+xID5OJ8FcHyc6vJqqdWmtJ8qzbFytdbBgYQAw9jaBEGGQ/Qc7oNtBI1qmKQ7g/OsM0uRk9jAEXeKvtnbRxmXzOVmoxqPhLbXbDRRlBQGKO0lPRw4GBGgt2o2ms7mWiyQSRPi1NvfESYrdwpC5NIo0battV5vND86thdwEgebI9Q0qEqQq9P/Q3KdsMSZgDBBgXtZJ8xD7ndY4g6QjKfqYXzXY+vuGgAAIABJREFUZbAactgbag2k2Nw3cmO2OwK3fBcMdx2LMqrGoGI/7FXDJKcxwjnU0VgJVi7Itzl/WJvldqvlOjBX2c9owtoIBxUJLFpbJAw0rukdIlHHrxRbnM73V868nv3IcyBRM8SKCACZ+xQWJ2iDeh1aQumwCeLwqxwGlXAJ4d6FLcww7N+V9kqwYj0kWu53BkNhuzLLYI6bB4CPdoS91MDKB9t913tL4LEMaR34hXVHbAuIXZQoHXTKffY4HtDjWRGQFRPkRrOG85FGSGiO1jCBDwSnFg66RMXTRiFENKYJFA11NjvW3fv3iLrTi5dX+uSTD3T31qn268aNvJK7gUOuaKTSOAxetw6HtZKGMMtMomlAMwPVFHtcIoOOViexV3OX6SMdgWxmQzVuvHe+gw+KXLkPILyoY9/Lqr7Rql5a8bS+qDQZz322Uo/g7wuYTBOZPaJAAYDFyXykaJJ5/vy/7L3Zr3bpWeZ3rXmtd9rjN9ToGQwhTAogp2notMA0g0iiKDmOkn8mBzkjHRTR6T7poCiKFCnKSVB3mqBOWwwGbGxs7KrCripXfdOe3mnNa0W/69nV/0NJG1TCuL5v7/d91rOe576v+xrU3NtuFIDLha3RlngfF4nXm97Fa849C/mEwLxi1jKLtEwSh8xu7250fvHUVj14/QNY51WjxeZS/+7f/LnefPJZ349plejxG4/U1Ue1+4OWi7X++m+/q/XFpU7KhZb0QZcrXePjv5d2d3s1451B383iQouIvc+CRrrqaqV5oe7FVtGq0u//3v/4gM88tPoPK/ApXIGHF/dT+NAePvLDCnyyAr/5G/94XuADVSRq00h7CnBk/ynpk7EWliST4B0p7gftp9o+nSv7NBohcCAGCc+E0TBBpkCiyrUUB+ZSN6ooQmFtFlSGpytgKK6ANO6RTqcF0Ig6WGsEWSGHjlMzdo5M7Wn+M+SVrSUzy4LwrMHSuuP9lB1WEsw5/NhWBDwQgoK/6dAYvMximCuTQz9Im4+62MAxdVlLSBAFF0AVRSAg5dDbCoBE4sWydDNARmqGj2pGIX9Q3eNXhgR10kkF4BX785IIXFBwIbsHRCQQgKb82AhyHJ5mhDQARNvPqWuCbUFaKU4I2gLTCUE6WBwQGgNY1bUHg8kpEk1P+mFJEcrQaMhIBc81thThePfRzZjiYI4SclhsGUZAWH9G2D52ZXOjSrBNhpwNMGJgxQLGXEyp2WrjHNggo3hWgU0J29YyWLtfRpb2QgFMkMHSNKBGTkqNSIFzmKkhfMdA6YwsPwvp7zA/YDcSCATLGdoZcv5+UrkkcbsLPoiAGwNM1EPwII0mXV7S0BW2Y8BvEuYL3x2ADsZPXlXKKJLZYXNm4AwWDeAvQTsw7GCRIRMEo8kWKQRWDw1oatlnbPVlvrKlBEwL/EdhiNFULWBQwmBIEi3KhZm/AG7DdPTzg42RAffNrZluozniADkwvgE1Rjdx3YQks9T5YqkZa46xddgGfpCkuj+7Q6od63yVmjDUdJOODZIzGmJYcoAknYHVBV6TsEixbsiywKyuj2ZvwkJDIg9gaZkdoA8SWcCiqXPIA6E+ZZLbIuBw7PXxsytt90hrcz29ONFqmZl9ZrYSbECaZqTbWEdEk73reNbOUZlhEgaOkkPNTIoKLDj2Mn8WGT5+sEgkAZTYf0i4PxkcsDcMdpp1iNUH+w0WTBcy8hD/ZaSU4xUcwA4a1RR2pL13Qxo96wTYCWo3DLBaAPVgbHcBYI5TjQ4IgZ3IKekf7r8Hy5s/B9DG76bRp+nm+QJKIP3erFc+L168eqmPXnzk8+nk7IkuTy61XpYaRsB/8+e8R/oWti0NceIzFyAA8AwQGvbXokpV5qkHNZw7MMV7kqcBl+8tSBik2GJ3nm0Dgk8bwwmE03SxgKwwdg9z8FqMeZ95DoG3qJUZY7FqhhFRYhk6bEc8iPmM7bH2cwYMsJ0B/sD8/TxWXgQ7BfzhAAcIZdt3wW8bcBJmmPnHLCOp3y0MJjwvax3udlqvKi1WJ/YcHptBOSweJKlDbUkw3oEwpfz8GJTF7GWYpoCOnFf4LRLEhtVLANUJjOF0anqGXp1u8Zjse4MdBJABPACjx3hT87liKEmBVYb1AIM2wFuYsWfnJwGcNoI6q6tJ1g4MPqsoMs7UWXNP+A5+pYWaadbV3c7vKPsagGK9WmixyMyW3B2DVy1rnKAimCKVEWd/ZjsT9tXA++8wr0AxPT/fOLTPAH6EJy93R6rV+YnOLk/t933Y7+1HC5O3JbG9D+e4h5CAS4CAEWcuQVupJkLKfKc0fqd4XjDW07IyG3S/uzEzmGGkZxdmO+cOyVsRiAWAc2/furvje9U6Hg9WD7QwdtujweDN6bmSAjk+wYKjjihV4kmLKtLl+YX9R205ksFGLnweozRBNo01jn16y8q+52aQ4VuepFriw8pdfgCOClZD2MjgZUn41WuP39A3//Kbfs4EkZmtTDDjfqvVeqXz88cGdv7sL/7ULPPT8zMDulfXL9X2jarq1GfCf/AzX9btTaM//qP/R1/+0het2nj3Rx/4uTC8A+wDWAVkefr0qUHn9z/+yLYYv/lrv6kqKfWtb3xL2/1O6/WJXnvjLX3rO9/WgdDMedSTy9fVNgeDcM9f3KhvCP1KFRVz+DOWGPMqwu5m3Mk7/MnVHvaCJ6IkG6UBHOO84Hw/qVYq5iIoi9JeacqdcdDN3dGDRGyPoohzPnYK+mq10WrJGcZAZFJVVfr42SvdbG9VbrBLIjwyUjrBzgv+z8eoVuvBFMOfJADkJed4Y+/61gFV1H9I8mdbR+AdzICDcDyGOzH3EMNFlB58pmyhGKAPaxgHzdld24AYAYUMHwD6c0BJfKkLfFHZjJFKznjuVHvRohSnPuJzjIrL2DY+y2LjYcqx3uvu7k6Nfb2DisrVEvWaZrUcrIDNHSAfg7fU3srcUyiCrGVIgydrOeRq48Z2C84pQEk0Mq7iNYCFm9nDNF0AyKFS6lzjcq4DNqPE2c2jB6JpF2nPdwwHp89w6mNAW6u8sCrByoZ3mb03EkRFlkGrNu7Nnmd4APhaj7MWWWy2si0KRoYAqKioRaipUquyAEupRVBhsGZN2yuJC/uRD5nU4Ac/DlpnqR6fnmtVnNg//Gq78/lpL+Q8VbNjgMF905qxyWAOb+ZgkIqyBBsVNg97glqEgTffYQz124IQsUJZWXoN2onhdemBEmqrJqLur83w7PJYJ9VSl+evYcihu+evlFaZFieldngTt4EU8OruynUOwbIO3M0KnVan9rO9vrvR8vFa1flKVREsnz6+eaG+D8My+PjLJNZqs/HZXs/4T1sywwRNz19+oIs3njqg8Hyx1tXLW8W248qkRaoBa5rtThcXsc7On+i9dz7Qi5d3rpUuL851clpquVjq5tWNB4CEoR7aVotp0jovtDo/020/arvt1Ox2KhZyrZRHpVYp4W2VbW9uh70HFGmNn3Wnf/EHf/CAzzy0+g8r8ClcgYcX91P40B4+8sMKfLICX/3qb8xLZEKAnRkMOEBQSuREq7h0vY6Ev6ZwprkqQlBD8GgLgVQwuPIcyVGvZE7V4KNkDyn8qZjYtgYNaFZpswmUaWaaP6bjlZOJkfkAJkRlrgz/UpLMm8mJ0LAE7FWHsgaADQ8/prRtbWnaEcBjaB0IABeL8JclHoWeYieWQTqzniKb6NH7wBHqPlisNE8dgRYxXFHYfKkOQ+eCLu4jrdJcBQAiU+ukcFGsoVc77dSMyAYpHnNt1hszKgFZQRRT5E0OvsHrsVXXjQ6mKNZ4nwZGLEUzzD1AMEBO/o4bQVga6kTWbH/PGIVhSiq6/brsRxak3uPQ2NvUqbpYJcCWCI4BZtREJQwvmuBc3bY1QHDoJoM8JEazsABoNCPx2Gis927gOvPacntoLvLgj+rpO2FggAIONUvc+AyHUVMfG9ztp6PSYVYOYJTzuRYGHZFgwcTEUsByYCTZMEDceYQE83kuNPbYAQACDRqaVBsSymM+L8FF2FdmZpjAbGPqf3H5SOWq1La+1aEmhX1Sni6UdrHD12D62icR+DfKVKs1cAOTBc/gphl01wQwL+lHLddIDSniIcTAkAQSBEzA561U3wF4BvYV+wGYcI/UbB60XJUOEgDSr+s7Pbt6qYuzC4NXga3JcKGwhyHWADQ0/FkYkC+3Rz25eKoNXnYlTeHRxX3bxTocZ+3qUasTiv8eVzm1h0FDDUBPWnystu8dpFTySFko3pOicmhEA/jfwEBMnNY80qxUVRDkm/2DH2UIrUqRs/MO8f6nudpu0g9+9FIHPHNXqS42K7Nc8MlDMgx7yqFelm8DFMHaaS2xHvA6M+OwCc8XuSOM0T7zfgFkBHweDVDCDJzNugYsgHVHmFUHgjgnti/IYEhaGc5+hB1P0+4/zZuvyXYO9NcEjoRAJOdazSHAKXi99g7+ANCFSYIXK3sRz0yaeoB7+M3sawBK/g4sHQPypNwDCthqYHDDCGMSkN5wrP8cwFii67trM38jLdwgmYmcwKIKqcuEldkGgxA4QLUk19rvVOlgGc4O5Ld8BrYgAyPaaphDZvKMhGBhkwBrkoHTbKn9oSOICpCU/5/wNQYEk+p2a8sUVgr2Pyw3P2tLUe1YyRuuNC7NnMY7Fjijb/E8xp8UUDxSPsCtl4GfImO4AagDg7bXoat9hwCwcP6azc77yFCKsJKh1bIqtCrwo0YyCziLqqBzIBsN/SeMtrtDrX0TkrsBn9sjDGdOpvBMuWNg/mKHwBkMo92WNDAibXfCPki1rQ/aH0kK5/wIgTHsVawUzGrGxoW7iwApnmExKQMcynJdXm4c0gZjEFUEEfImQbOn8R5Hjmz/UfZROCdsJRIBwh61PzI0iPTo4lRVMalG6nrAOgRFBazmMlzFJK7D6I8jy0HJa2GIwf/gv0mi/Jom/3741+LVqFnFotDlk3MVq9LgC2zd4z4ES8Fmb/A3HAZLhYOf8aR8CUursIw7Qc7M/uDzEAzIAME+wrMB/YtNoX5s9Wq708iQkrCyurYH+PoUpmWrERZu0+nmCq/DWmebUzX1qN3h1mdcUS518dprPgtJCGcQCF4My/BitTbD0l6IVppkfh/OTs5U17XVKKhUOIc4xxhaIUK2NUWKh/Ng8JFLxL6hMffCUV/5hV9UvW30V3/1bZ2cX9jiAAVIN9TeQwCcHg4r0re+9TfanCAJvrTFwDvvv2tQn/scgPcf//pX9Sd/9G+0vbrVk8eXerG70TEatNvemLUIyMvd6xT1ONXrl0+VVAt99jOf12eePNWf/+nX9MOPf6g33vyMFtW5/va73zMjEiuVZb7Q2eqJ+n6n291LqxkcHp/nrlWOzY33BJ+TNRscuobXMOGQ4MyoiXhP+RNYJfA9g681A7QS5UxcKSkWGpJBqzJW19X66MWtuoFha6QcgD1JdGxrVetFUOTkqc7PTxwkdmAft/hNAyCiOPFYQlE/etiFT3HnuWTuvUR9EhLUZ/VHfM+BPIO3MfUCthPV4sQWOof9jcR/N41i7M3Z1hJbCsuW4eowak1IEGGO+GiaATsa+KaGKLExAbiDpuoCNYDuDPbjPIQC4vtbHzkTQ0ApZ3aVL22X4HcDdm7f+y6zHQDnCgNIale/M6Ml+bC/PeTE9ztLteB+wlAF+6Q0VjoyfOuscMISism0B0IO9IzsAdriQzxKa8/2QnAVIUjcZnd1eMewBuFv2f/ckx9UDXgQcx9J232teFkoxw8cVQ01BZ+T9bNAA+g9eD/jcw7LeckCGZ2PlE+TVjC8uROwzyEczHsGVju2Cfi0FgaLURu8vLrWhGrE9qaF1rCGo1gH2OcoTYbe7xK+7g5QROWFL/xch/sTRUY8KgIR7CJlnKO2KKJmROXG5wPoXNqiazcNWqcrP486w0eb/IHgyc691lLnT9J5lWo7NwaVy2qt80ePdY51xXav/X7nIZrvJtjqw6Tx2GixSNVGnYegec+wLNeO/d3c6O3PvWkVBMz25QrwvdDubusB/wJWb1YoLxeqUeqsM0V9rMvyTO+/+Hvly6Xaeq/HZxvtb/fq67BH4rJU04VBwHKVanO2Nth8u9v5zsx66spcSbXU7oD3c2OvcKyGlgyG41HL5am6qNSLmztFLd7L9CG5Q3svTtbabq9tXTBGrdLiRB3e5v1W//yf/vMHfOah1X9YgU/hCjy8uJ/Ch/bwkR9W4JMV+E9/69fnJQwzzToiR7If52xj+MvTM3so1TBD48QsnWqNNBOpU6SK5nxuVESwJwsdZhK4e6UULPSYtgtAZt06aClEh0MgCwEI7o7v2W6wNvuoDdLLmJCCTHNLki8yMtg9pNKGybzDs/Dm645OZEWaSBBPXgJMBskg03eISLTKGP+3Q+PGEv9GQEaDIpaW52Yh1IAvCQPmRNk0WcZOGniuQqssgL80+Mi9DY7RDJKWa+NUcFRYGgA7k4NNSO00Oxb2GPJ8PKVmQLtTbevGxShecDAL7HkIEAvTEUnfQNUN0AjoBPNxtDdl2zT3rEC+L+yPIBWmeUWilB5J3w7SWz6H/5emtIKFBBsj1twEz1g+4812Z9knzADsBTIAHBgCY6ODAYzS7DYYjFUR/PeOR9oewLxMxQIfPxhjTZDhD4Rf4Z83m4GALxZ+qUlU2osxynl0gGF4xrVuGEkfBlhGKk7TDPtrGijQ2+An6yBamLGpWW/Ir+ybiZ8hPrYUuwS8wJTojjoctwbo8c8kERcLBtDG3AA+3dfsULNxABQNYCCs5OMRFi/PadIC+dXJiRkHyMf4PQCSq2pjoIhGjACUMZ50OMKWKyyNpNnHz5fngvdV02zNljvdnFmuZkEcrEM85vBmnWDhIvkPEkwsMU4354pgdMFCTRtLcm0HTKgXlg1B2K5pxlcMQLAQDp0AFrBGCQ4ZxoN9JWEh5zCBWIee9GACMZA8BtC9KBgjgNzMZgXyfALZtjfIT7ovf//qZmufZUC85XqyBA9wg2YFawTAcWSsvG2cEfgOQhBzCntc+O/Zt9M+cvypyfsQ70BAMvYIIJGZpjB8+BB8VweIhPcHuTwem7zniT1HYfSy1wCoYLGNikZg4sxrD5uJ/g2QIXyewuAMZxDDCWAIgjIIcIFh5KMoxm8YIGC2xBUIElGgQ0H8qXnGmb0LHZJGg7pcmjHHvjk/PfH+vjncej8Q9AKI3x9kWxXYMN3Q8NVULgHkATZgjdFjBX9r2KrIbRkErKrSgC32AHxeK9gJiQKAtJEczWlqr0F8YQNYCNMxsB75Bx9izpWZwcFYG0ycWUtbP4S1510xk9dsYODV1MOjIkXyKYOsA2yppjF2geWzmaEJdh6TFovA0r7bHlQTcjIGOxbbigC88G7gCV0myopcBSC6g9UQgeOdCd5LQFyk3f7OKdfINOt2NtjPYI6zK2oz7y8AfSAUgLf1ZqnFstBUd2YQAUbCBq3HoyrAXFimnKFxbqCA4QOMfdizXQ0IYndE33O2FSCgcQUbsvI+Xy8rg6zsc2uN+bDsi5EAwkGH5hD8FZ0OPoZgtqIMA0esL8xADQA81hvcZ5/sPdiSMJVsfcJdgV+o4Y1ZHSx5WGmmXg9a2HsZP0wYc0ENApDNsBIQ68ln3tKqXBr0HJqD7m5vtW96EUPEHscPkj1LmFda4AO8cIgMKhT8ZplWrM8XOna1vysWOIti6SA93pcGiS4sRUX25WT4Aah2/fKl31vO38P13tLvDMlunGp7vPOzI+Dnsz/2Bb3aXgefxwQJ8+BhCKnjWCzc3m4dmrhaLxwQtl6tDH44qZvVhVXH2DRbmGVqsJ1zYBq1P9xpscZCJ1XXNFptlvqFn/s5ffdb39Hd7qAZ32i8GKdGx3pneS/Pa1GszMp+cfWRB6Pr8okteN5//l6w4cgKPTp9qs3mQs8+/sh+pTfX19q3tfZjq+OB4BxA/sDK5mVmaPD05DV97ks/ZluDd777bV1fPdfy5EQ//dM/rz/5t/+f9oeDB2Sk0hMglqQnPsdubp+pbwDqQ9CTfcwBjgDHqL9g5PJ7bP/JoMhak2CFwplnRnDwobUFRUUgZOQ0+7OzSzPa8c4HnLraBdsGmOsZZ8IQqcEPkuHgIjd4gy/+osxUVqWZ6IC6hMPZO/9+mAE4nia9Btjq832Y29RpDXO/XJntzlmMl2pJSBy1CXXjEKvjYmPQmjGQb7QAEOVsjQpVCXJ9/HYPDvfkewJYNigUTKyEyQyIjMQEMBeVSqSmx+6AcwuQlzM89T0BgBozZEtmjfmkin0XY8MB+IZVLyB2bfAUD/xsihUf2PMMsbD1mPzMsQoIyiu8TCHwj2bu8/7AOOUzMQAjTJVZm903CCtlED/MzE98HnIGMoQkRJO7S3OnIzZZnGH4k8PeNXCb+HdbIWRvVYY81HyDLUu4E1BqcC5zijSoDVAkcO5Rx8XUOpmqAoC184CopDaKxwA0z5WHgUU6OmRsmrD1SrWoVj5jOK/6FiASi6BIq9VSNUGPeBj3e3vQF5P06OJSW8Bp7EG8n3g1en8GngLDxJGh/5CpAJyOGg84qZV4BkkvrQgIrAqpqhQ1s4dQddJ5z2QA7FhjxKPuplmrJNUjhtX4RuNwOseqVhudrk/MQuVuhxjBIAmrBcJOsxL1B+zgRDVs6hYlUmAgH487q18uz6jxYp8/j9cbnzM3W1jNtRUM7K19cwg+96w1iqZlrO3QqT5s9fTsRFMz6PbQOzySeq8fUx2HUdd3r/Tma+e+17HZwVqJEE+UW3x2VCF3dzfKF5WevbrW7e213np6rhVho+nCgYyTfap7pUWp4762tyukFuoHbIayaqPvvPsDVZtc/8e/+N8f8JmHVv9hBT6FK/Dw4n4KH9rDR35YgU9W4D//na/OVZpoRxhQijwL9lqQZ60JwMgIREGOY6G3ijVACRLdyuyleO7dHCPbbaJeXV8r6wEtsDCdFGHmSFFrkLRRni3N2AMcIEWbBo0GFRm6rbZgIIyJ2hpZE2EbkSKkmPYGnB24AHWjRyo6Nk4qj1QRFGrWQmC1ZPZPtBQaqRGsAgAa0r/xBo0JNUC+DtiYqJ8zGbqAUQuIaynpfRONBN/egwFsjTNkdql9EMehMygYDYl9lxwoce/5mBa5G2ZCcWCxUjEDOtoeAcYUP5OC+RPmVQwgR3OGd2mQHQN3IxvHhw0QDoYG358gKJqFVV5qAVsi6nXXtQ6LIbUVFqZDNWAGTYkWy6WLLsvPaY4BHoaDWlhSWWVwreuOWmY0I5G27U53XWO5Nv+LPQDMthEghqZlTlUUMBiMkunQHlQfYVHCTAip8EjJAQiboTfI7HR7nrEBMbmpQjYG48QSf+R/TgseDLgBbkUZXrXI7lLFVaEIz7aWBm82gyJJZy2rhcFYM3qmUdvdrdeO5oQCGjDBTOa5um/qkLMRJBbkygD73ZYAi96NBuFrq6JSWa0UJQA5nVm2gNUAY0gfkXcfuqN29cENYlUutSCkxD5lrep9rYVZBfTAAGKpfSyJ/WY/I73FfxAGiS02IFXAngX8TUgoxps2+OXVeG+1yOSRweKfh68mAUY0fUBFiao50WqzUgqgAWjd7f1n7RHr5PcQKARQ0QOk4aF7D9IBBuAva6C+ZJ8H31PQ7ypZGPSnqebLxLZtQHXcKkKmy9OMaFIzlbzLNI4w40zogz2H5BfJcfB3RbHKfrFnqZl/NG74hZJWHAIiYB4iOYeF5XB44DC/L4VDI5wqDyMUrzRYbAQL4Z9mf7YgVU8mQBvmN6T4wp5lD5HqXmiOWjOvYbIATPMZ2MYQK/Fhha1iRiNBSWBa95JQ5Kbs0ywv/Sz7CdC7MXue78N6nZ+tla1S1QxxDuEd1zpXfRzU72lwR3384pkuzk7tkQbLFwYiPp8O14Ml1EnH3V5Fkunxo3PL0JGrkgxusr1ZvIH5CygIYExDTRPrMD4/IGhLsDhZp5CGHs4TAGbsEgCmBjeN2KKw58H7kNDDomo4F/H7jWAV4pVrGB7zBoM+t31vplEFY2rDuwJ4wRCJf5/7udFIzyOsW4BWGFUEISGzh0WXhAaXQBvO5h7gb1DbA1AbU/IeYsvAuvWeUKqKszGJtQVohhELuM9Q57DVJq8sH0VVwFyqjwcgW38n2LbXOxr01OAkgwnY5oB2pNeX+H54KMI+ThyQsigKS+4t92YdCtYNhmDwgO4AH2HPEbAHW5J/OYDxoKyIDXraTsY+iaxr8IfGbxmGN+fSAn9L290wBGjNZLXnLUOSDDBmNOhxWixs2QDLlWTuFmwN6a7l3/hcJ7pA+v70Tb8rgDK3u61g/GJXAqjqxGpAHXxe21slean1cmPJNxYK/OzNItG+2ZvZ7oFavNCEN2vQe5hxx9lAoA33PWD9EU/XvtH5xZmOr3a28YB9zf0H0xHPwqSP9Mbn31SyTFV3B4OthBICZPv8T1Ndbe/8fvBubapSp5uNQS1CaAiwmoZRZVrYaxxLgAZ/bM6GKdLV1QtdPrn0OQf49vZn39aj83N951vf9nlEAjkDD545n/9kvdGLj5/rS1/4CV3dbnV190pJNOm1y9e1qxu9+9F7TpL/4ltv6+0nn9Ozj6+1YmgyTvre975nuxWDUgnnRKw0KsysZaD4+PGZXjt7rIvHT82S/Ju//Cv9+I//WAjhfPFCr65feaCF+qIDKLEfcKZ8sVDbHdUedh6+8H2dkZRgUcSQOjc71bMPrFQYVtnDEksiAH1+VmdmJEWF659V6SGjCADDrzEj0DBTVJb66BWWA0czFaMRE3PrCNSgookHMxNR/oAZ8newrODdZXAAk9Aeqh4uzQ4CjGBA55W2+62iGYuUcFaC+OGHzBy97GGThwBQvgf3Ec+GsZprIWH7U5nBTu3XN1uHBXnIYKE3w6rgR1o6pIj7DA1+bscj3gUGJwDHSZorxw6BgcowKAfwDkmyAAAgAElEQVTItIJhVIPVVMGgFZsrPg/PMYDTqCu4BxIo44SKoWygBJwmHUw/kHK8uuHy2kOV4K7AEm2G1u9Zhc/6mKptGJVxHDPUYqDM78KPHNVNYFNCCqCGTJJOY8ZgPNEC/25bViEjz0PYnIFchiAAicHLmv9MUCcDY8LTjgx8k1zlXCon07U/aCvYxtJmxd0NOYBgQ+rje8/YJrWna1HAFsafNDYYTMBlVhT+v4DSqAOwDSE86dCMOnYMiDoPNRk41NuDwUuTFyD2d7OyVa5OjWtCqvCJye0YgjOjKAzwx/uwygSPYlQbWeLh8Emx0s3NlRrqdvtsM8ihxps1oNBJsSlj7wcLh1W5UhGXZoAzqMEGhyEy9aQDq6hB7pncDP3Zvwz5uE8AxLmnsLfJNGiNb2t5opvnH5oBXp2sNWMbY+WNS01NY6MFZJLbo8O14vXSd1lFHTViSwL4Huvu1a39rKuTC11tt4r7ndabhYpl7nPZw2FNqhYQMTjLXtpuhX3x3Xe/r8999ok2q2XIFrDlGVY01FJBDXh381KPztd+pliDobTa4y3bHPS//MEfPuAzD63+wwp8Clfg4cX9FD60h4/8sAKfrMB/9Z/9zkxhTnp1jIddmZrRR9OOUDiNZherSG/z5KjIAFmlJFsG5gSX+QhTFHCx03G/V4zaHFAhD15qNA9RP1tOnucLF0pDHBgvTLxD2kBINwXMgnkEUwGGBXIaLAXwPKRI5Y+nJIDHJJxvLUeqytMg6zYDFUALyRltd0jORt6UV7maHsYDXlsUe8hr8dnDPw6mmOmt/ifCN40AGnut5gaVx2RQkjPZj1QaTGFKDtNgVtzHgnto7z+HCcAECw0Qyat4TxIcgq8ok/W6a5xI7OaIbhdgLeQ5uEgkzKRrWXOqZybeAC/BT5TPRiGNxcEirxwi1mLW33c6mhPJWgFckUAPiJg6CAfQlzR1ByDgDzkdXOSDdtG4RmZVlQbEMP6/a4/Kk1I58j0gJWMrmWLYwJZi0iwACACeBo+1hCRiqk7ABQK5kHizb6qVE6ZpJgARANVgIAFmwHyhwbYX4yTVMArxidzjMTkrJ3keiTcNDCAd3rDsmzzXhma0BeDqDHxSZO/2e7MtnZ5scBM/yVTRAPCPbyy+bBCC72W7WFAQEkNj0tXQP7TaXLjpormzd1iZqSgyB/EQJkYokEEDM8ky+//BuAXE2x/2LoKXZaHFIvf3pwlyQNCCP9eprvdmJ1BA46mFnyqMKrJvAfr4OdJB61Xp71MUgT0y4RXXwJQeDKzCsjOBbpp1eobUmBRbLG73ZiyxPwHaYC3DsnZoVEQwxNIA4u7u1oMTI56wd/GhLXPvPfYYZh80tA5zgt3qkNtJKc8PCT080xTgmqaPphsvVTr/4KUadTQwsGIiDQ1AeayEXhuQiWaHRoWkb8BqWPEt7FR3jLa5cFqxf154DwjS4t1i/44dDX0VbCRs8wGTCi9VgoiwmMjMfrJs3N7LSCEZnrSKcxrwUX3Nv4udxk1qfb0nWZg08xCIhTwaMOMTj1D2Kmw3vDDZj8jXzXjiI8zyzyHAarWsHHpG49TSbOeFjlsk7ZPfF946QEbsPOw3m+CZGvzuYCPN3ah2uzfz3kD3cNRqsTRrFyYsa8BQg8YUKxPLRvFURU0NAx6QMHOUXwjngkUfGQYPg6Q+MMTZPHjdcdIAQKVOnZ/UAiiOgCo+5fw+ESxIAwiKgAw9z0JzXizwLMZmAlsOJLQAl4EZxnNC4k0COb8OEI1GmhWlSYalNxejw7AA+wEV2He8VwCTcVrp0DT+zwThfPHtC509eaxvfe/7ZpgDQgJOA/TAiuIz0cwGGwTks72/A0DJ7a7xgAVWrhO/bQ8jlUWp9vZo72vet82SfcP9EvwiHfSS4TFt7pu9ognygnFvplkI1zbQxh6AFW2QmXA9wXALrF1eCmTEBL3xOR1Yw+fBmqSGAX80o3zqBoPtxYpgpuArDButMPuJgWJvkMsAmX2CgwcpQ5/H5491ip9pnpg59vL6TsfDziAd4XBOUA8wvD1YsQmB1ZvhQe1zncCiYFmTcpLz3Pj9+FUiSx87VcvSzC4GG8xEGDLCzGSId3jJgA3/6lnVAqlq54ECSdkXbzzSALDDHWWwJoCSDFHSRaG79qD99qAT+18GxjAg1x1BTk1nb9lNtbI8f7lcqZnwVZ19Hu73dzq/OHe6OnLxn/35n9WrFy/13jvvKCsZBAeJOOxn77l+0NXLl/rZn/+Kvvmd7+t2v9XpKtcX33pLz1/e2D+VTJ3f+fWv6vkHz7XdHXVy9lg/+MEPtd3dGcjkHw9840zN7mgAfLVZ6Md/4kt68/U37QFeb4/qYJUlmd557z0DHzAGYSnb2xyQ+7BX3QSW95OnT3R7e6Wb3ZXvAeTW2PPgW89QCSCddx+AEyUB6wJuagb7WPvco+oxi5Mk+fL+fWhCONmmyrUqOccTByG2NYoblq2wtRODKN+R2CrN8nCBN4b/wZ4pnDME4hUqK86je+9T3zP4wKe6uXqpklomHLcGLvHBBZBaxosgWmKACUsP5nMshy4CQlJfEdLmoUrXqjlsrQzhGTIhZMkY3gKcUfcwPEUchXdq4kC4wORn8ArwxDtmS6QoNkCcYDWFHY/9YzOzlIEpGRLwnjKQ5sSzYh41SN04C6DDqx+wMMMxZlCM0oI1tsqBG57qGJUEIB4AIWAuwCbHJcNHJCJ40WeWyfcdw0QUSSxQbBuGopidPZCjCrFCgoESqhCUBfwM0FUma9ScgLOcTZ1OlqVDALGowUqgHrEoLbXJSluIbMeDA7Go4xlA+3oltJKBSlKo2XV+P0usnnKeFfVD5/CoCjY9FhAA9gWDUADN0sxJWPMF9WXG3d2b4Tu3YfAbhqOZklWiuKIWi1Q6i9QjzaCW8T3SqeaenaTK7OLgfY9lE0NQ/KuPBM1CiEDMBbMW1VU+ayb00F7k1BWJqijTebZyl7BcLW1q00BI8CkvtYdaOWtdMTDgrq/Vz7F2baPlZq3lycp9CsqSRV4qrzYauoOafq8pnXV+emZPXGophhfN7kZvvfGGXl3f+b4ikPbxowv77mLlsIP93HKWhxo/yVf2w//hD/5Ob37hDbNiPRrMct3tb7Wo1u4ZrrbXWqZLpWNuK6GsgnELYSNWxRCKgcQ0WL3Es6SWpPtY2N6itL0Td9HHz57rD/+3//MBn3lo9R9W4FO4Ag8v7qfwoT185IcV+GQFfver/2g+Dkhhc/uJQZNA3gQFB79UZPyEBWAftyH8Erm7QwL4CaNmGrwpNMqgNsebVnEba6QQY6INsGqv00ibPIRjtIl0nFqb9PO/SPBVhwk+CfAwNroW1gHVcDALtRek2aaVbQhSwqbUuIAySMlcegB4iRVjol+GJGQKEqbRMIoCsRGmH8AVYSawTjOz02JYBXwz+3Lxa2eDUDC8+JnIJx3WYaNW+hQq8SBlJmkewAQvMQMtgFlmpIak5TwD3Gid4p3mK5yiDGYCktzHqv975gOMjrFlvSjUO80U06ZEIKcFhIRXEtvHFZC6dCrwqCMyVBJw48weqwBNAGuUbw4vp/mJ+K6wRmjYWc7ZrKCuDYwwh7nAlOiPOg6NAQFbPvCd8LPj+RWlcn5OGoBVZK7H9mC5LWAk1Z4ZSzGS8xZ0U2UGq42fDUDSGUCkOetgmGATAZBACJoiHWJAiZ2GAVALZikywqVypGSwVAx2E5SAVDcPgI6Jp5GOXWMWmllhQS9p8C0nEbiZ1Bb4owVQkD0DSFt3vVm1FNWwJ6MqV7VYGSwHkGXlFzBizGyAnTZp38JUDCyIIDtnTw3+DABzNGqb1UIxoNW9PygBC7wHrG3THpSmhUNDAMLnYlZH4NYQ63CzU9/XWp+kWlZ4ycKQM6Sluhn8D0xDq9qTSIdDYz8wPALtsWhgsbW/KOvkQAoPAnj2AF+zRmS6h4Nurq+CvxcMErZzkRhowrvLwWuA/GPwpPReILQrGZQNsSVwtiUgSAK2ZASrhIYZ7SPyexC98H4MsFP7xM15UtJqUzbQjIYmi/WDleQeiNfd4VKwyUMK/cyABnYKgK7/ABs8MYDtgKkZJrccdEbD7uARADaHkfC+5EpnDBMipSl2Hl14LgRp0IgtCr319ut6/uxaP/rgwxAQxfvDEYcE2aFZ4VM76o2PUFYGKmGGm+3rDwKbWw7/iBfIqhu1u62bd0I6aH5hSQP2AcJyhpKGDAiJvPWTFh0IExsLQ2A0nvdic4MxZlbB0gmBH4AZfOfgj3sfIobPbkbwFSAYUnhMl0NAE2cLDFqAVX6yfYxZO4e3AILDhuYTcE6MDpShCS+Qay6wACElObV9AEz5fmx8NtSNfR00DUjUkd3OIX15Yo2c8uP9OZH6PgBw3KsCsCJsBtthnJ4u7AvJC03g4e7Qqbv3tUXae74IgPuz6xsPAos41yLnPcO/O/Pd5GRpPz8O6QDSsOYctbDtHCpn+xgCUPDGJnAtsqcgj2RZ8oThLd0DLDASS4DVWWtk1M2oXb1TZw/XwL631N4hNch7C9sxwIwc2Ws01QCo7Gf2JgAE68GesBlyqrYdDQgiR4blzwSEdSYMBVACIAoZq70TCXny903MxANc5cc13cEp92erc202a/tEMjx48fJFCHg87j3kBOThrGWvwAyLeV8tm3BUj8jgwxOEJh1Qd7+vMZA1G/M4tk6xti/ikVcD+5tKTX20KmVqIu13hKf1OjlhSDSpOXRqu0aPP/OavSmxOwDQZW/xc/hOJay7MtV2t+dmUDKPujg/tbLjGoBy35nRuKmWWlal2fnBDCTWcd8Gyexbb/otwR7gx778Y3rv3fd09eKlVidrn3soMRicxVmsj3/0gdbLlb74Yz+lb/zd3+p6e63T5Ym+8jO/rL/667/Sq+0rnZyt9Q+/8kv6s699zYFUXR/p3b9/z0M1p4snsTanl64ddi9faZmmev21N/TL/+Af6t/+6Z+bwQsz+4N339P19bXaKEjpu37WyeZUZ5uVgUJsLw47LBMGPXryuu/kZ8/eDzXVJ+xz07gTD/bwCDVQx/a2pzKBSih7GIbDWA2DNAD4arlUkZVq8KqdR9/BpxU+0NLd3dEBY5xd+LDzrBmINoBGhMHhte2RmydX3oMUFq4lHJSXaFNuPMzDl5QhVovHz8zdwZ9n0DIpakPMJT7UHNt9N+uApJ67mdT6CRY0Q6pQewE6393emVkJCMr9SzgggxKsmZIoc01VlKwHA1ZCoXoPHXkZecdguXNfAO753IFlio8wg2/Oa4xNCtiqiYE+fJhHBvgEX3k4hAppULcjOJIRJ+zcyYNlCAceCjCQQP7fHG1nxNvjeCl8qLnGGHrASMUCx+9o7DNtgunpQpSwUJ4bjlm5gU2yATkzqeF6rFx6YgRGD/Mty0+5PwAiY4dtFcmoU4Z5xULU8LdHwuJkcO20WtgHfXs8+Iy20qWetCMYLWUQCumBIRus/vDcGF7yPWDYYqmy3Jxqf70zm3eMsd4oQhBpOPQ+YQ4oByTmnnFgYABgOcaTcrT1xIJAViwkYGJTJjBQRNXWjOoYojK8JCyToFMGjE3q75dXDBAiXb+81c1hp4vzR2Ygq+JumZWPmXZt73eLgf5ZvvZ9Zysds9SDPQKMeIZSC84j2NOAmlOmpp11aKAjdLp8/ZHPbrLTJmyK5lbVaukB5rHZ64xhCAPX+3N8bA56/NpjPbu5da1CPZdHkYqcezvRbhvWfE1g4eHG9dfF+Zv6u/ffUVwlWi8YWiQqFyvdHm5sdwRZAHCdXqiacg/H+pmw2lFZFryPF/f1QDPyuUatltgK4HWL4qzUI6y9PHCT/rv/4X96wGceWv2HFfgUrsDDi/spfGgPH/lhBT5Zgf/id//JjJSPYB2AHliNyL4JG8HHqSYdtB91rGtPZKtkZeAmzfBPojAnxTkAKMin7+52Zk/BEGQyDtuMxntAWpj0ZqE1pFmT9LssQ2JqEzxLq2WqLVLEI6EEgT1JsBSFHb0fzBPM/fFZhZ2B8hnKBj5L8wDQVtqrqyhLJUWhaSboiiZ30pDlIc1zuJXu5VX4PiIRT6dC84gVguPKzUaxNDYqZCc6GiDb8hPKQr9O+MtCQ1TDyTLgw+fHr4mil/ANqBL2IQRIxu9xCJYAsEChb1E4H6GbYGQAG2qRyuLGflZ7aLVOSyVM/mFElMGy1hIwJuDToPZur0W5cuFnDzbAKRqkMXXD5QKZj0FRjrSTRgzWGT6csKjwWIxlRhigAD/b0EuP9yweWTTt0HeRVk9m/jrMCTbcqvQ6IRqOYBoeYceC9JWW2cOksAQdn8aSFQRIMhXYKdnYLUTppB3AUw+YsTFISiosvqrIe/lMNEIAdwWpuU7kJcAD9htythA8cWiQseHnFuvucOVQMPiQBiPwGI0KAzUEYimH6QeoE2ldLtS1B/8umNKHBrCStOJCRQbDBdl/bnZQQVI7/q0wWnmepMGDicPG7CeHYwCAbR6dhefadCpXhRu9GV85vBvLxCxG5J80EYTWhJAMmC8Ah5ETx/d3WwfArE6WlqM6yMmeapF2x9bNGUFqSLbpHLAJWF8WWi0X6lt8bgHbZm2R1UaF1mE6oCkiIAM5emOA93BstEeKim9aybs6aFNVBmxCyBtM2uU9q5uQIcCNA2a7bhImmCwjrFkAfLyPQ6BYnMMgseY4SPYHvkNoGPGiZWMMMbLvg6V8gNeQxbukUTTi90ZQTXgv7DXMz89i1UPshi1NkK5Df4nDQKPGUoL/3oL8YBVAY6HZQDhhZHm2VpGvFRuQDPJspIJOQE9wUSYgbamLxxf6m298096H3qswi8zmDc+J88gsdZY0W9yDuiG1mv8O0IHPwR4HuIVN76EQ8k5kh1aMxn6/Lh+fKl+Wur251d3VjUHsZiatOdFiRvYrtRGjnt7+h4Qj0SijEOBcBShir9Ows/cA+bBtoPFm+IN/JOcC7EqaYCwZAKwAS5pmdAOc5PgDJtrWR/sLEhxGKvowFt5HsLqzNDIbZrWMlValssVK2+3OjDsATPz2amSunI7doJGQNHVaRXip5iiMDYh0x1ZFttYwx26wsQoANMR5mP1GaBCMPNaQc4fvg11I2/R+35H2tt3Og4XtrjaDEwYsUlUYRAAuhE5z7obwQJiJWEBwpiO3xp+XQdqgeeTsAJxnSBGAKYZmsOU2y6XKbOH9X7NxzabHr5kBHvYRjQ7jQcc5qA88eKCLHZmzZWZgglz1Q2NAD7Y2YXGwqhycCMuQsy0C+CiEDrebUCVwlvRKzTxuLf0liDCD0ck5zmCJ+4B9CBPbdiC8owAypL53BoovTi705muvW54LI/rDDz+2bQH+5Xfd1gF9ZboMvsiblX1qp67zzwO84h21hzZnBu8341HYwwXsrq0Z5Flc6mR9ZsCVOw8mFg+xO+x18+KGxEStV2v7nr548dIvRnlaaLmqvA9HfKY5N7u95qmxWuH88Ym2N1vfpfgcA5SyDsfDXtc1dh6zlsXCYNb6ZB3S1BWGacem1WZz6iEJNgj/0Vd+Ud/422/qgx/8QG9cPDYrHZk2mAzqmA8+/pGePnmifIhtQXCzP+ji9FJffPvz+ptv/41+8PEH+tV/9I90vN7q2Ycf6nNf+Jzuagajra7vbr3nORd+9Zd/Rd/467/Wq6uXury80I9/6SdUHxp99OGH+sov/pLe+/739OGHP7BtDOw4NdxDvYrT3N7Alyfn2taw/PEYnVSWhfpo0nF3tMQaoC8jUfywswexWZYMowD08cVG/RFj/0OyPDNa9iTDkkTVAmbv0oA6YVWcZwX+9YCHaabt9hCsUCyZ7sM9gBIpybWPAdsGxQyCjZ/B9g3RdgQNAfBk+EvG2NMQXAmbudHy8sRDKJQYDuUcQ6AezOeYQECG2t5RDOUIeYtUE65GrTAmSudUWT7o0B3Uws7HE5ZXGZZ+gmVA8MtEbs85wfkXKLdMTQivYxsOYaCMZzUDq3F2qFQOaAWmiS1GXNv/n3Pdw22GG/h4wrTm3EBmXU9K9thuEOc3qWHIDWLKpzfzPPe+YvjN2mMVM1Jf3SuL7D2PrRHn8sTQuLAShAG7Qyux4+HOgH2ONJ+rhuOAcKt+0iHh3o+Ucs8huCCUMQlhqAwOuUvKJNKyiFWWC13vjmp5ZnHnYfKyLJUxUOI9s9w+AMLHenCd20VtADQnwlj5Xa2mgRCxSEPSWcZPTTfWc2ADR4MO94qo3PU3wDEXewDeYbVy9DX3oDHqJGotVAKrbCnE+fa3Jk+AQboSvbreacpzW0kAMp9fPrK66dWLnfb7ozMILtalVqsTvfvD71t5hQ89dzfBatRBtzcM02vPGxfZ0v0JirYjAaqrVI82Zx78krf4KK90cnJqBdqPPv6RprbT+fmZtvu9oiwzyMlAeXdzp66+04Fg1LO1hmy25H/TT1qdVJoqnntgaYOTx+VSJQM41zuEVF1ou+ec7x3u2DVH+0S/8cbb+ptvf1dz1+vk6YXKk5WOVze2Brg9NA5/A0jmmOq7Xj2M3atbW/+gpBr6TqflWnNTm41MFCk2VFQ+ewgGXavPv/26LVX2h0m/98/+2QM+89DqP6zAp3AFHl7cT+FDe/jIDyvw74HV3/qNmWLNvoIknNP0MOW1/IzAh95hCEywKbrVATJMyovZknYaU8pkwMT15twMwu3dtSfYMPcGDPlJVSUsA3YrYBBBKsi3qjz4LpqBCmg4arfbKepTN8lmySFKRKpF8ICn9Rw5iSVI+J4CANSE/1C6wrTJitCUZAAcQarrHhrTf7wW74MeqMQosi0ZJkwLgNAAROTpNrJNflOFZNNSZZoWAmiQwC7N8K27Wzct45Da8B8ArekGLValgTS7uw69E2chSxVp5QTXFhYDDXSPHDLRGiZEOlvOz+91Qw7Qd89SoHIHkHHzwZpNvYuz47FWuVpaiolvKiCGWYIdjKeQ8mzQm2bC6bSE1OD5SRq5OxOz6GA+sU6EBdA4LKrCLMbATAky17kLoCi+oiePTgzcuni2Byb4OT8bV0NSYg/+u5SI7JkonlRUaWBuDLODFIaRhhgrgVlVtVaV4ZU6GZSD4UThCBACCzjHRxM2JGyZQHYM+0WJrm6Q8J6qyqT94UZpyl6K1dqTrzSTGSYTTYrMIKPYLd3AHPd3ZtXAlkHVmxdYXOT2zALgQh7L8xgM7tDEwsoARArMPlhXsDcdmlMWSirkd712u4OW68r7b+oDm4EHQGNFW0kjmBPig/2BPVYBkgaztHtkmwSIbApVVaztHQzWAI4C/gKM4N8awbxwqEuufAUTE8CZoB8SwGmXA6hcpDQ/8DkWiuaj+pHAN+lw7LRvOstw2VJVEut0ufQDh4UMW2zOCsuSeR/oSuPhqBiAkD2GZhDslCdu71eeEbTX0CTF+GbS5Np8kneDNQusQTPi0ylYTEzIHTlnkKIvVDp0pLEUn38HA6glYX2Cmc3vrN0ws39p2M2U5wkTSmK2NbJXGIqJ/S8BIar8RCmBNbDfkTX3LeSsew9Xaap5M1INCcAZZ8bgcy/4ryJzDoF+WIywJ0FU06R0GNeIb6mD5YNkLy8IRIGJhg0AARokmERaAgDyejqYhkHGqNwsbv+XZt8NAISSlhEue7GOluYz4IHBHpKlaegAvfgsljmCLXD2Aa4YaAssSeSa+yYEOJ2vCOkJzPY0SbRYrQ0yBPkqTLDgYwwb+Or6WncMSgDw8QWeRj19fGkvvw+ffayr2ztdXj623QFflAR721mwF7CrYD+kkSrbb8DEjZQgFe967W5pgpGJYo8SzlnvLSt3GcLAIoPFhe1H8FA0Wc/+ycAx2JWsVC7WBpvq/VHDwKChDHfK0LiJJh3eQXXjpLwkWAnAFYsLJPHsSVYZaTwgC9YJgDjhd7I+llzDJibMDr4z0mtHi7FPZx3m2hJhM8kBlfE1ZZ/7Vct9hrGHOGPwAYaWZr9VzhBCsMyoXvnOnGL8yzODiA5u8/nGkG62ogPbAI5qzkkk9gzE7GEJQ5SzPSXlvFJFaB6epRl2Bid6dHZuFi82A/XhoONwdJAa68R7xc/NShKxDwFY5XPBaMejOyv87gBqEo7GcHBzvvLP6PaDqnTlAQVAWVEtVVRr/47bl890d81gaPZ7wKACX1EQl4vXzj1QAhzsbHdBIM7Bgyh+59nZqdULXQfg2usnv/yTOtzeqa2Puurww+2sRABAuTi/MJsXIM0hkw7MCmFF7Ovf/O3f1L/+43+ld995V5954y3XDsjbHRjVHXV1d6u33n5brz5+aZYmFiLnJ+dKp0gffPxDHcZGX/nKV/Qn/+qP9fTikR4/eaqr3dZqiANBdbP0uc9+znfkO+983+vz5S9/We2h0X6719MnT31e/t13vuPf102d2iGSBRy8y9nowLUnF0/8jpqRhg0Gd26a6GR9oqZrdEto4L7TYlEJeI9zCJsPBzhyHgBuZcGexNYsAJnsCSTnbI57D3eHWWUAmbNO8VpNC+2OR+0Bc3yf4Q+baumheqIaKX+O1VCpkf1i31buBb7ArCor1be8lQwNOVdCUFHb1g524j0j5DEiPT33yemBIGcJXrZ8bs6MlvNjwp6BVyKkh85R40Fj22EtNVlizjE3crYRQNYOVlKx/zjP7PvNgEL3ChuOE4d88c34uQyipMWSGnLQeIQ5PN377gZbEhiN7NGp620v0HIXdYnyxvM7YUELsApQCrHXw62JU/deDYRyi4HRmLjeC6zYYIbLZ+WHpPiLUurGwNOwgROfueCpDBJShoSwMG0/Mhvsdl19r/qgLrfiCLYpIDv1+RyGdigrGupcDlLnEGDhZRMfez5zh5bUg4DZsF2pvcaDA5CGlnpw9vceKCA7amCUaKltBaiduS959gNDefRGiIGKXE8enevF9ZXrBUGyuA9L5Tlavo7FFQNASAX4zVrViHcAACAASURBVN/XbLZ+wsuW+iAFcKd+SdW0kCIqnS4vzLTd7250Uub6j7/yD/RnX/+G3z1qnDTHE9rHqq1zqOPxVub+wb+YK7ceGW7nuliuwsA1j7UC+OasZ68znOGsTxLd3W1d297c3mrDuYmtUXtUPULjmBXhHYX3OQBsIVs8hbyHzKxfWwZ1ky1M+rFVuVqZAMFQIxQ93NGhFr7d36jb7rS5PPewrb3dasxmh9rC1L67vdbp6ZlWFUz7SDe3W+3HQdVy4SFDSYAWNl9YSqGUGmatK8guqOmkzZrGiXsq0X//e7//gM88tPoPK/ApXIGHF/dT+NAePvLDCnyyAv/l7/yTGRmi5b4O3iBBN6SDU0QGQSwFS0g+h2RpSSwgl2W5MNIaN5Cb1bkb3ZevntujD7gClimlHxN0fJGQX8Mis+8f0sSMZHgKpczsExrBJdLvJcV4dy8XvgcUHFNF2EWiPmZyPyubshDmMexVEcQUrdwqxBmNb2RGJKwuZPSp8OskxKgxwAVzKQd7hOXUAMuMTjemoce3EybYmsk/k33CbebBYAPeXPyd65vnrpsW5Zk9+UirbrpWxSJXih0BzUDXW24OuAQDic6nnVvFsIBQ6MaZGZIU4QcaXBfrhMdgbD+ox0cTQGfCciFxAq0DtqLAqBpjaZnnKqy2hfVEOi6AD8AY/njI+WFuAEzi2Zjadw/QEXYSsl1KcPwtj7dXSopYi4sTT8nHerCPXgcmCcOCdG2ak5Rmjr1CsUxTIWVT7oAVgiom/N5oplqaAJiiMEgALnMDUgC7YxekUgPNebHw8x97pH0BqO+xoOgHy7NolBwCw/Oj+SDF3Py60MwA6GE9APuUBGIaDpjXZp0SMoENhC0KCGFwVJbZrl17DOAxlg34z6a52c54+iKZt4QWOuUAa419F6seW42kUc/3LCP/LILJMiVVZXmrwykyGqSQNI6nrP1Hx872B0gKHSU2w9gj1Cd4FKKM5XMtl4UePT7To8sTff3rf62Bh0w4HN6zAAzIBpPRYFqZV/YMpVlDYMiep2nlpWCfxhVrn0sDFhHEb+D9JTNdYSuX60plNmqZZVoQkgPQ0HWBDUUTZ0l1kDIS6hZlIbSE8DYOCoApQMyhC5I+2KQJklFSfQGS7iXHBLABFgCOGsQqgocqAB59Gc+hTCs35kkSAEPjr054d+yS5a2247C07z5EzkESgwPGOjzVnFgdLAT4nMjuq/LEazzBO58InMvccLKnOvYhNiQj/q8BwAbYonFhHQN4BsAKKITiFdCNBrhQvirNJGuPR2WWQGKvEUADhhUMYqYIxhDWCZNK1ifm7CN0hp8V/J/to3nPlGIwUwzwOCMzjey/B4LESjrkBCUBNg+k0pMInGuJpHsc3Twja0RWnSxKvfmZt7R/daPr9z/yuYy/9BBHOjnb6GS1VLOrVR9a3Wy3HkYAzhNKV5yU9sEkVAqmMWcITPqbm5swnEL22zL4AGSIHOLBerd4dDI0ynI9On3kQBOGP2btd60Ou9qMqRLWs/0FeYeRuAMkhqC2k7PTMPyx9y6gAwAiEuogC4YN2bScA+EGCywuGLwhBMrsXftwB5UDw58SGT0hbEifJxiz2Ffw89lLpHxj94D8FvZ1bza9A6YAdXiXSL5GvuoTCD5+Z/AFAAvfQI/68D0EPEKmjw85clp/YvZDCGqDcdo3tWIbPsIapTFvVANoYCPDwAvJdIL3aOIhAxLRIF4OXq7ct3O7C+zWPFdckPhdarUs/PPY2/iMn52cW6YPEAmT+Pn1M1s5MHQZaphkwVeSd2YCFDFDmXNoVmb/1uBzToZP19banC3MaEWmmwy5jscbjUOtzfmZLh491t3VKx13OzXHVse6Nxv88ZNLPXvxXOViocevP9b+7k4ZLGbODe6juNWhOdiC5snlI/Vjpy1J9XGqn/jCl/Xq+UvfSzv21WFvKwk2BZLgFVLnNPUghXOF98eDuFH61V/5FX3ta/9OP3z/h1rDZI3ugaUs1e5w0Btvvmmrku+++3c6h9EaZXp0dqnbVy/14vqlfu4Xf94hTN//9nf0hbe/YAufl3dXZtN2da9Hj871U//hT+rPvv5n3oNPHj3WW6+9qX/9f/+Rfv5nfk6PX39DX/+Lv9DN7Q1kSMH19NYgAZyNGwcrAYIXYZkC4LMvUVjni6W++Lkv6oOPPrDX7VMCtbZ3uttfu87Cf5t9zn3MMHdiKhaTLM7h33rgEqfBy3hqGoPPDvKJZoOQj1drbbJCt/uDtvgfMzDT6PWM2t4s4DHjH2omAgkdvxh842eGnNy/pRLsQlLuykIvr15qrGtVtpThmTC4jbSoML7HhzvV/oC3OKqHLtzJNstPXb9QDwDuZ+XS5yNKEFQRJK0zLGeQZBY7zHfYyzDjGTTcW2Yk9kwFRKTeCWFU5tDz96j9WOt1Lo737hagO7H6xUNOmLUMevGuRNlzzy6vpkQlWQH8DHsWY3syGIBcbdZmBfLOp9SO42Bgs2kBhLG3QBnA/Y6Sw45ZPgNgd1ZrTMal/ggbXjrg+epgLpLj8X/PDJKNUWsmLEooy/YZikNsoJ52IhaDVWqf3PcAAxYGfgaw2Ucpd/Nk8BRLrCJFCZK7zgH8q9utKuqcOVdVLL3XsHK4u915Hbnv627SkE5qGIDYOibTwvqOSdVpqU1Z6Xa/NxOVehRrIup9lCRmj6P0yCbVuxtNeWHlGyGS2LpQuyT54ICtDHuvONfubqvzkxM9vnisD14+t78qte1PfOnL+rvvf+izIY26YANmlQaBm5mqeGE10O1xqyHHgioM7AhHrdx/RPZqLnOsMTJVpxslVWEffJQSKB+aHf7QB9XUt5wXDL/LYPHAsJxg2COsXOpjzmi+c1ZodX7uAdBx2+vi/NxDEyT8AKH2BmeQyP2iXPv9QVkZazjWJgmw18a68dDAg5UIcsNRQ0ytkuqsKlzP393tbRPAd12Uib1eGQgw237/o+f6wuc+r/aw12a51jy3KpeEEB70T3//Xz7gMw+t/sMKfApX4OHF/RQ+tIeP/LACn6zA7/7Wr84TYBydFFPuDED03p/Osk1YTrnTlEf89KyBphmmYYTrAKsoJG9mycINzu2OJEzKLwADPOFk6d6APGvAoxH2zqAONAVfOzO3kBQ2bi4qCi2z+Gh8ceZEytgbDFlOK7OdKDydjjsWNqnP5s4AxYgPlOVJvfYNjTahC9gJDGbmjfzcGY9FimoKukg9DUhSKMthUs1uYGA7TTB4LfuiKM1C2r3Tckghb5ziS2ONFB1mo30L+ddG9pBcErWAFxL+g8iOQ2iPfe0oqAFg+P9RpZlsEJy6mLzbp5LkbiT+yLApzWI8rkiehgGReKI+JKHpZ7KODJeGhrVDBgwICquEAh8G1OD4edqaIKELoCIghtQcaiVjq3yRaSwyW0PA5EPthUwdgAc5NCAnrIwBxoQTogC0SHaYBD8UyT/Nhn3A6iBNnJLOn3uxXLth4iF39d57AZABQB9mI2FaOXJ0lH196/XAJ63uKfop3tkDgMo0UInBpAgwHZnt2GjfHgxewFJNkkr5DCgE+At7hH1AWjHPKVgl4D1m/0r+3cxnXzg9GSlZc9jrUB/MQMbLFt8zmrXBQUr3QNvMZ0l0PBxUrpdmviDxA0yeYNkSXDG0DiOa28ihcECNFR6ByGz70aCOAWr85AgRISkeRuoc6/x8pWcffazDEUZRof3hqENdm7GxXhdOVicpO0jbSTSGnR1izONGyoqFkg1veqSphsC083Cg7/F7I5Su0ea0UprC6szsVwkQDKDm9F2A+rExo7EbaKgTMzaw+qBhhG3LhwfEJkyKRjFKYQV2UGhC0w5rmFS2mN8LWA7CAOCemAlNg0pTAROPgQJAKNJ6gECkzUM7qQYMcgAEfy+8j7YbhWHInp7YO/iMwjaFGcs7jLxx1iLLdba5CCDMcAyeokNgGZq1DqprmSqMP2IgQggJQSeoGscYlhCAyL29hhm9SGUTpYvcg4GB8CTYQ2nuhg8g8FjDuuWpsL8KVRPDgF7dDOc5894EVPUQCMAawA6v5HHSAnAs47OMqtLUHqeffFf2PcEpddvYkzMtAhMcxjNDKwCyRVlodXHin0factQMDkEDxAihYME6AWCHo4Y0ZwY5/L0nTy+UVNgFNE54Z9C12x4UYU/gwCvO+9mNOI1hXqZa0ixHqfbDUfv56NAefP9O1qeazaAGWOr8HmcpvqKAEI39IJHyA+xURarFEgk+cl3sNQDIeQaj7nY7Jdh0kPbc4ckahgu2fOGdgzlsUBQAFkY0IDawCVJcQNsoqB3sW80AikENZxknIeFcbFzOy3v/bfwEkeFiN2JmIAdSAFttBeFAGk4Q7ji4cQE8gfll22zWl7vUIC5DNW6gWFVaGDA99Ae1rZy6HiWsDcF9wF/4NHO9YkRIcBsgqScHIfXdA51g58AeJnRlosm353RqRmeB7ynqkBRGNaBrbsn5ez98V73tDhY67mtL0nkOM8MTfgWBVSgOPJSKVAAwxWE4Unrw02pX79UckMXWiuLB9itzEuvx5SPVtzdmyx/rTvtj658BsLo77HVydq6Lx5faXl3Zh9IsuIHQoVqHfmeQ/gufecsA76uX1zrdnOizb31WL569MrB8xG8SNuR9IFFRrbSqkO2GsL+bm2vlZe6h6HKx0Ouvv6bvvfN9ffz8uTabE68zYFcYdkif/8IX9MHHH+hHLz7Q5cUTWyPgKUvwEmfWz//SL+hbf/tN4YutIbUf6d0BUBj/m1k/9dM/qZdXz/Ts+TNdPn6st978jN5/9wfaXt/ov/2v/xv9v1/7mr7/zrs6HPfhmfFcjc8jCObMCuzzxFYWs3bH2tDayfLE8mI8UWFec3YmE/sAZl6tkUEQ/qS2DEH+n6pLGTixt4P/elXiL4k9UwgdsokQ7DneD3QLcWK/yH1Ta1eHISDQK3Y9IQCO8wVfysJKBIZZDHHCxpgM6sEG592I0tw1G/VT0va6ODvTXUNUUhjmIoNOyxBK6veW9HX8sH0jRf6uMPuwl1gWubLF2ioohpOc8Xsk/XjUF6Vroq5uNDSBMQyoinqD/2yQepF6+OlB3Sdhny418O5ceJjj9boLfrOoAzyuQpFV8HDCuYI9T7WolGCDwDSDty1nJM8dSLUWnAeWJ2e2BQECo/ZrzcAMNASYxXj2V44IgCVKzQCXf/L7wtA+uJlCZgUgm11zOHRrwgKC8izcSSGsE9UYICqc+eDpbtWR6zHuVvQPwT+ZGWoJ0x2mcMrViHJlafuptu60XG48wGm7va1PYqfSlzrWo/YO6xrsFVr67KOU4FyiamGXJMpGrGHC8G2BbL6tffeiRALIjgHlGco6IyHV+gT27KjtkRUMlkbcs7DIZ9si0GuQoJCF4WCa6Opu77qY4XTBOx8XHq7OCffZUfHYBa9TrDFQyc+Vpo6gq171HO7dy/NHOh6PSmN8eVFfwcYOtQUDYxRsVgNQfPGUZ+n0ZON/xwBJhLcyAMe3m5AoQi27znUSPGPA6ghv3apQNaa6fXEw4B4zeI7w8K0cxmdbNJRv7OEJKkCim9trUbERUHi7v9M6r2x3FYIWe93uW6V5KXU7PX7jLX34wY+stCiqUkuG6lmq25s7bTZnYbCXl3r16kZvvYYNwF7kWb68fqk//Jf/1wM+89DqP6zAp3AFHl7cT+FDe/jIDyvwyQr85q/9MopIMxhpFkkGBw6gwYX5RXENCEIqekoAA8yAYmmzsrbemW1Bcxzk5hROobDAaZMiBP8kmrvmOKlrkRzRWgHYBBlLscR3bVTkwrt1o4pHlNmjBjFpemdLhpwsm6yURzB7ANuQxJX+nRvAMSwN8lC8AFo1hCoAmJDUTMnL74Glg+wKP0+HO8mJnICR00DRDzgxOsW9cTAP7LRcFWxTCnfKY4BXN9nUwYFNSUoyhS4TcUvnYHiYhdipRxrHxBnmK3Jhmvhx0J6JNt6HMAvMqk3D17XsbbIcnok3BvbwKwBWDTbGmZbF2s+L+C4afZfpDZVwSB2n+DJMm5UhKAYpNkW4vS5hkkRuaHnQyFiZqeOjRWPf0IR2gKqR5ZEFTOM8gDkAjDCO+xywPKRm75FjNo3WKU0dQA/PiiJxcuHcD61T1wFW5yF1Ewir1YFafFqCHQDY8KZl/RAntkel/Oe00Baf33FQGY9awMK9D89gTZIc4A5288FeezB1KJbjuVAOw9eMX4p3mBtsp+DhZ3A0AWjILU/GN5dQFXui9ZGafa1ji+8grDm8gQM7lyUk0R3LCQBTsxEAJypkYDQlyNcLM13wIJvmI3pVqclUD53BI5i7PFsakiCHZiPBBCwN3pOEjGSX4ANAOxoc1od/aB4An4sF4VaFMph2NQFclOp4c43qjp0WSaH1+ZnmstNQN+phZRLaNNBghXe7JACkNC1Uq9VKGdK2gb0QvEdhGTb1XnUHc5rtDzuVtys8e8Amwlf47xZlZWl/P9aBmcpfgEFE2q+B8MACtV8YPq7DrAOgs0YtYHRmpe3aAPDZE4A0MNaPh04NUsqSpg02NqnJsRs4B7SB9XXIGWFVIWcG3OLdDvL6RZ5rU22ccN33x8B2H2HV7Z1WD0CF3V4IeCvtc4pUP2nDZx3wv0tie58BKAK48Z3ovQJoAmMbn1XAV/YeTEdsUlo37ZwB+BuX8UJpGevY75VEK+WqDDYiEwZYgJXFECupEm0KzsTYjGI8EZHlhrAq5Ii1cljVsJ8WHG+BgQkbDAk2QESJB29YTNMcXz270vL0xPYRMEwBIvgZAJMMKWjabEGhSZvNQuuzpZt1woReXt+qOWKLwLk1a8LPjvVPSvsRM6zAbxD/6IjvNx4VNcidafhhN872/kV9z7rAOHVIFgw6g8ZYrcC25T3AFsIzJyVYscASZvCSZ3r+6kot4WVzbnsHBmA03ryQdmxkODEjgZ5Vt3utMs6b3EAf4VjcXQCN/HuYd7Cv2B8wfFECmOGWAGIwnOg0jwyvArMcMAypqMW1sNDw6e0/OU9Z4uApDOjPJkYqzHND+g0zFtAbEHABu5xE6rlRxyACZl+CsoLnzX6zzsD3HJ8J4a2HSJyjQ0sOoJIsUoIaBNAf9YG9XKX1YmkAlLvYlDgGQVGsVVnqycVjA+AfPn+mvoHFhsdpr8Nu72EQ+/rq1SvLTG2hcB82hM86/uB4qvKh2uE+tC8q1Jr1tvdeWBWl4rbWoT3oUHc6Hgl0i7VZYRNQqlyvdXZx5mEVQCh371BPOkwHHabaaoK3n7zmfXs4Hh1w+Pbbb+v5q2sDaJwVI1YJDBKQvSel1quNvUIJefrwww+dBI79ysXmROvzjf72ne97mHBxeuGBI+8P99H65NS2Ox89+0j91OqkOtfKIUylbrbXao+1h6OcN1/67Of18fsv9erV3lJomOOvv/ZY65Ol3v/oQ714/kK//Vu/o2fPX+kvv/51ffXXfs0Dm29+67tmbcI+w54C7IYhaQ2IBdPU4xYGYYmKij0on+PQgwHlEgKZ5i6wKHfIkSOViywwnQ2qMYgIQA1yekBqaifANNjh2KRQOnVYITHkBQoiVM4WQL2KnMFjquaIBzjXL1AocD3tHOdZGMgCMFEPsJ/HlpBJGPHBK97ewRCtOWejWYt7S4COYRdgKGBvhKVMZwm4B35Aa/ZVDrlHWCfhucvAJgx/GbAxyOKODUoZBowMKm0B1PdqGQKhVOEea8OeYMDI2jDM5e7CXoI7mqETA7AyhlnLuRyCFNuxtvUP4w6kEb3DEBncBn98htyUU7bHwhoLAQiXMM/M4F+s0yePdHV7rYJsgLhQC4Caw2YPQ8kFgx/WEUUNtOE4DMjxfwZnLbDfqWCvxjq2nS2tGAa6NOE+ZIEc1Mk6BSD+3t7b54wHuHjOA+LhD1ouXGNSFw91b2C2nQl2SpUPeTiDR4ajeL02mvPZtlIF7NmDtL1j6BuGs4sKVVSwBeHMS6iVx1Hnbz31O4w1DSDyMMTatscQHsa5DYbPO9nDgGewiToBtQ9QJIQG7k6me6PJATDpYdXbEgyAlJoCCx3UGB0+wgwdIQTkamJsYGatoAVwX3EXYbvCXT3wefH354wKQ/z62OtYt8poVdi3HdQD3jOQeKoO7PJT7+PleqPrq1daLEqz9TlLPOyjxnAQ2JnudndWUfHu4Q/PoG6xWRtcLbCw4KxvG1UEdBLKhoqrKHTATmUaQ8AZNXEb6obrm1fKV5k6ZwgkWmbr+/cqDMx+9MFH0tgoPQuBXB9+7z194XOfUQQCnKX64d+/rzcun1opNaaprl5sdXmy0tk5Vmiz7nYH/cH//L8+4DMPrf7DCnwKV+Dhxf0UPrSHj/ywAp+swG//6n9CXIwLnjxHyg2YGDwKAQ0tPYKBg1yVYo9wGhLc8ena37qZp4kUKfcUhci7SDBHApzH2pQ0caP2R7zdYOUxvafAZhpdKc2LEATSkOwNIwJJ3BQAUqwHDoM2y42laRS4mOtTpk1Jb8ameZKASLBcMY/MAghA+MCAvbsTyoNMytJQCumeAA0G5YQQATQgpwM0CemmMBVgsPRJ41RqQMyUpp3aHnlzj6Q7sCkpmmBLMmGnMMQ7ykFL06S6bdU1tQtUe/fde/hRgBqwA2CdsQzArymyjIxGlaITsMAesTN8gaNZlwXA2wR4u3DACgwBEnZJqIYVZt/LdggAVU5yN8BD4EZYVnbPvMVDsI86F7o0I64CCerJCBYKEjtYYzStfK7Tk0qHqbXJ/yIphUMpyaZI8pqm0xGZ/thrQVMEs7lvzY6JMySJsHU7ZTCpspUBQz5f7NYSnzR6GthhNAWTgXu+M9JAvP4ACw89QL1Ukv7qJjAAdua9ZLkL5AmvQMBHWMswg8cAbmhqvQ+mmNRvmKBIs8Pvhv9BUwJ4m2WValLIATt6JHX4ro5q8RajcYh6zYQsxLAPCi2LMqzbHCmvYO8EWTdeX/FMI4hnMKyanaamtzfxlOaWpH8ScmROHf56RvUA1AkbanU4blVkS7N/YX8MeEMOgZ0oPGsd7IZMOzDhGIwAwtFsDoC9c6T1cqFsUamfaw3Hg9/TKR2dSk2gFLIxWD5dvzMwv1zjRUbgTwBWCUsC8Njv7oLncpnYJmLqHW2jMqcpCanWNH+wbAsYoH2nQ9taohgBBCDJ5rAhIMN2yiHt3k0QbKF4UhnhY3nPsrIFBn5vAdDuW4Cp2KnoeRWAfH6PGdhISAdw0MA4gqlqVhCgOb7EDhhj39x7L2MzwV659zdu/R3pBmE0Yy1SWPJJaEYGexEgJK+CnxvsU15cmnd7Ud97YRrUC5YbNJ+21rCcG3/NkPS8zAvl2VLbZqdjc1Ayk8ZeOCHdjSBWBoAkvP8FHob4pPFsJiUDwy4a1hAswve55846CZwj+VATSkbae6EY5qInCIEx7EEBkvIUz+fg7WomMQ13mfkzwlpq9o1tTABTGIwQrgZLCjZd3eD/Ofn9Rj5Ko8peQ3q+qhgMpW6quS+Q0qv9/9l7017t0vy6a+1573s6wzNXVXd1t3twxwoRInEgisFOOyPwNkKIF0jwjVAkoihCDEqUOEgoKEKAEE54AU4sYhHZiseurvGZznBPex7Qb12nOp+hpNNOx0PXc5777Hvva1/X+q/1W4vGLLMTi/XIwiTfzQOzz633qIEIkKAEipAU4G6eotxONA6prD2b3drf6dt3N1o46CPqGF84+j1h1z1ikBm+/DxK4fD/8Z6KdGpoS+eeCexFPgcuPFxmVlCSQTSb4HQmTozLlWUUcYr73Fqwnf24eCltLOxWMhaHVcwN5CFl4J9hfnJoDE9H7jXcYbiLFztKs6wM6wKOaoZaUSg9nKPOjGzf0wzpEKBhHz6gGHgvZgU8SYoeZwtMCE9tFNaPbbX2kAiHlAc8ZeX7HzzOh89eaLWudKzP+vKrt7q4vrQKcjpRbDS5LKepKVhCdAuJAadQEt55kepzZ+foZlN6D8Dwph1ntUPjYeGTzU7FMqluD2r7Sc158L2722z05MVT4OLaXW7t4mNNYX1g2Id7sYZRvkjXl1d2lXPBD8e9PvjoQ+2bWl2wtlpY5VoFjm+qi+3O2JI8SnU+HNXTer8q9O0XL7VvTvr83Vd2qF5SskWxJAkbWMcXW715/0ZNF4Ys63yjy+pST6+f6LM3X+qzTz+x8/XHv/QjLc3g3+X1uzvvSxBWv/+9j80hhjf8b//pP6OPP/6O/sFv/CP9O3/2z+n582f6Z//0n+lwrPXk6VM75hBjOjeP40BneBopJ2nBeypLdbEB5ZLpsL83UoO1BQG7w83HK3kBaRNK/MDIMNyo0kSr1dqDAZ651uVeobjJzwEO1260G5m1yMMBnr04DLeqgnUp0/nIMCYUhLLXIqWCGIoPe+pjCDiKy1iX27XmdnQaxIh7BgwTA+XQaj8zQ0EA53EqKq15s7a9Uyasb+xzTGfR7Cg5qRO84gimuP8ZMiNq4tBkD+b9Ie9aIykeEiDjpA3IkyR3gd3+cLAz1UAqhjSkINiTPQixWcG1JrKdeA3l74aXyr4WvhF7VL+74CjDck1D0SjrKWssiQnWCFiqDGvZtLj8ziWBc8BiLLNb2kljGaiA+5TfjCGkGag439kL8C6Cq4w4yjsxVrHCsZ75fkZA7zuc/eyNQxEpA+GI99SMIzEPjHwz+YPAyppOx0CGcFmVooKRkrrzUHt/hgP50LVq6SfAhdlxP4Hu4j/hHpmUrUvz7rvjoPrESAdhGXQCwxfe0140lSGSj70uXl2ro/DzjIC40/7U6Di1ZjWzWrLf5XNRbgUGy+9UrlsUee/I94sgSkKDhMLQDuZB2yU6D9oSz0ccrnK18Ipv742Cwt+L235VZXq+vVJ9rnWi4DSKtMoiXaxWxuHAWgal5LU23+qLt+9UL01gZQ9gV/gaWadDv0Hg21NaxZAx83uRdQ6BZCCmXAAAIABJREFUOs1yPdluVV3s3C+A+7x1+gBUCt9Fq2qzcjIplA4GvAliP5+D4cvu4lL7w8nJjyovAlKHTgrWeda9udGSTjofDiqzneaFUruNLrZb3d3ceIAIK3ZVrvXpJz/T7ulFMJw4PcjQpfE+PwH3oEJFPOjpk7V7Kk7nTn/37/3Goz7zeNR/vALfwCvw+OB+A7+0x4/8eAV+7lj9i7+6zPAhAdynHEZjc0mxeFCU4P0RQuE4qkBMIuKMg2HCEUpUfTabiyZqBDmaCNgwT/mijA0fh9Ia8Q93BO3MZ2/eEdmqYmux7zziSITFhzgZi2BQx2F1lNI+0na10VTSmt2r3dc+8Clj8wdknjKXUus17itiyGEDiQCJI5LDhlmv86wiHgnGa5oRVtnwIpgFp9FC6zKRLH4FYmxFqaTMzQzjVMAGnEMCv/ewjGos8mUPvC/ZoRXDAex6OyiJaH7tcqK0i9NOiuONDTsbVjhWRKjNqWSbj/Nk9oaO623mHnFAhGhi+45mxoo62H2ZSvhsaapuGFV3QP1DXA8mF4c3mJP8nRmIA4qYHIOKHW/C6TfwfeBQJF47DDq9f6/1euU2cru6OOUDxM9nC0Mu4UG8gS+LiyMe1A64CSkvGpUvOGs4WBUWYSjmjiijmVtFOdd+rWzBcYuwygEIN/TkwrJ4zs3eAywxLAcfUijq4voiWpx6HMIIerDoiLBSdgDTFQ4l92rY3NJsO/r3rLyJRTygeIF7IF5VjrGBeVgKDpOpN8M4FPLNWmM9qNm3LlLi3qknIpCU+NSOrvFZu6Exjwu30HaNdwJxhcEDz0T4WW1bW/xBbIIXy4GBz8ZhLUtXajlUJ7OqnPsQHirCFwJOKOriEM5PRYCJy0TH/VFLi4gVu9U5LVZa4sIFL5oRn3BQxzrVre8FfhZOGEQWBCLi9zERebbkSay2n7XdbLRmc97XdlUitJdV6T+P0MiV7WrE+nAASLLRorJoDB9xJ0oFETnr8fw+CHm9oqEPRXHIvUbocXymbIQipFLtHOnM94SLc4GbjGMvehCruC8HX7+67sxsNSPWT8viIQEsPJeyxZTRUJLG4Sh1XBYRlsMrYrw7tHIwEDxvs6Ie8YlyMVxYOAIprgsHWYRHkAQ8kohYHGqXpbf7HYEcVRNHIq3ruJrsBuP+D+SUf+N0ghmXpkY1IBEitiJmXex2WpWIxrFOTeNDIQIc7iGuFd8L3w+HsqGZRSiY/2eELYxVCrzyyD87YD7cGOZDYQQPlGfVCJfMh0ojTsA5uDwQUZBYIdcMgcZtLo41suRQQJLisqrhzII+ydRQjESklEMoAxjcSn0obSkWhhilBiK2Yl0oHQslceDYKGVVpARwGGaplizRxWpj9zc8ZRh7/UzLNDpR4GtnLl9CmMdtR7IgM5OaMhPuwffv33pwsl3vlFW5TnUdUhHDZJQIGBQ/6iBCnDpARMFlOrtoDXFpIHePKx3BMnjyvGYhtPGzEJl5ZhFCTIrlO+bdZ66k/f9KHMNlSYTh93APcWfavZsqX1XBEcX7AYgxs7qRNm7a5Gc/i3yx8DxxILtqzXxoRHmGXDg4g8PVRY1L5lSH7w/QLxahU13sSCrEmurOB/2BBnci8EXldMkZzrTgysIGh6EY69nlhZ5cXoa/o+stZnlNjCP99E9+ZpGE63B3/96ohmrF0MqeLsXFyuxbnlkYvjjIGB6ciJHbaT9rlaa6Xq/VHM/eVpwR6dvwGa6eX0rrVLvtSiscw92gU0fpJf11CMy1umjQ6nIFd4M3m5nF19eXmpNFNYMtz+Zw+AeWMqLCZn2hlHI+u4lBwlDWmOnpZqdPP//UGBc7B1cbiz1GhCSBRX1uj15royQ3V/rZ9tqJnd//5BOdTve6vLzQD374Q+3f3Nh53jotPOk7H3zLDAOu2YcffVt/4c//Of0f//v/Zu71f/Kf/mf6P3/zn+pf/s7veE9U4Sp3ARtiS6+GKP4DIgI/3KoqVWzWWniHdp2evXxqVNAnn7x+cKgz/EjUN6NyD5V71UTk41lbXMAZCJcHxnOHQzB1xBzMEYxgfta5bXyvI2TB2GSvwaDLbkrixO2gM27/gUIsYvq8C3hXR5r6SMehUbbKtVutXS5FlJ/1mvUYPAuOW8Q/3JUY1AN2uwj8XItcQYBE9GaghouabwykD1x59olwJ3G9Mlyws5TY+dxYyM4Ybj8UUYEUKcHFlFX4PcERcf8gUFMu5+K3wHbN87UHoeyDmD6AtunBgICyyVKlJKsokQKxQVLGJUsBGeLSRJOkZkUT7Cii+sTaY7sxez/7LASsdRgFWMNYcpewnoDhYfjPP4cauoT4OyJlEIkDlgSPfOBG8Z/xPwbx2agB/gLzVhmCDWoQ05NKu1Xl/7xtZ+XVWtNUPyRvcs3torY9qYsHlzRdb57os6/esLA6bTQRxWfdTGO8EUqxxjKopIOQ9/5p1DKkmgsMCDBWF7VDp5JOAdbBcdAPfvQLLm56++ZG+7tONY7slBQPLmzWbsoKGeAFRj0YMAaCRiiwF11itRZWceQzKo90UV3o5oBoObo7ADQGTlqGDEWeWOy/u2tdiMaqzncwsmcsUicRiqhTibidxbp+9iwUl4G/gesLRmSYda5J/ZCEY0AxW2QGcTUNAb+Tl4mun1y4iNcDL/ayeal1stL7m7f63g+/4++uX2Lvx642K/V9bfQNjtOL7cbnBni1fMp6qLm0xkrBk769vff+G8QJiRj2k7wBuM+78ajD/YEDhJJkrevrJ/6crMDNnrLRQemqcpLr2J01Hk6q1mtdPXuu27fvQokZe544Vxn3WlXwrwdjlP7Of/fIWH086T9egW/iFXgUVr+J39rjZ368Ag9X4K/95V9ZEBlx+KQIICU8I7ijnTY5givxJoSySRflyoUDOEJx2+B/IjaugSjTaFGOQg3cOspCiQkx6JGNMAcbN4SHDS9iaES03UUGg0uaiDmWCIgIYt5lcpCLtVuxQRnU0OaNPQKWnuAz9VrnlV0nFgHYqFBkQdFInAf3oCP/cECJWkulI0gID2z0OVwjXAZ3G8JKidhoCx7uoNyRXESYGecJ0WXi7wjL+Fc9ySfWDxcL1wieFJwJYQPobi9cExRiUcJDkQuHcNd5cVU54OLSCHw+/7k8N9GKCB0KFu4oGpApYCDux++UcDyxkw6XW2hF5qDIwYPDAdwuDqD87jht/XdyMM8RZ5mYxz7sezMPOws3EPGtyMcaC2PLEMoipE45TjmXIKQqC8oSOsc4afpGyLCLgxZrYvCIOhymzLvF/Ug5BAfBVYiyJbNKnGdwq9Sp50Ays9nHWYuVt3HcFn6hDzpEiP0Zg1vH7j6X+GTKEM5xSINE6GoXISBMZxHlGjgqYc8RS0XkTc2BHeHpVlzP4ErACYljhqIdbLGI28TlEfs5GPnv45Mhdi2jNisaWKVNtQ4FP9zTFHglRJMzixbE4BD/4gL1DXbbYNRCGRUu/uJ7C3A4OF9wLiOdm5MFoPpIzCxRdYHjk9+7t6mOgzDt27hr2WzDqPThDYFpkcWofpq03mwCn7ib1cGJg4fmv5OyI6LcOIJxdCAYEcXLVBalXXwNpUCUp8F76yheIvIXSmZI6eVppWQMAj8lULAsYdI5/j6OPoAhxqI4UnIS2JWI9MQsuW9oXOb6dnZDpxSROc5NBDygDrhHXAbGk2Tdxj5XO2T5XcBDTDEsx8au2iyqlEccOPFydP7v5k1mMNUQr8nJTqHkiHZ1XESIAoh8lEA8cGJ5PnG0s3ZQooMjEtczayODFBx8LGscG0PBH2sYohzu+1DIlZWF10/EI7jVfK98Bti1uI9xxnLIxCHIs8y/iB8i5iGQctDbHxc7R1kdOMRTUGOXEnw2HIhV4u/LrFBfx95uKpLlp2Nnscm/q51fHOZD6oD1/aJEoJ11OOPuRqhbe83lGWE5YxiEA55rZvdXmliYzoeAb8Eljni1FAiYsREpBZMz3Fj8Ez1IgpPj/AvDpDiyG9mtbAwnaLDGWYiznzUR5xqlT8vwMMQLDnqeR0r2KIPx0Mg8PhjcJ4uLOHqJqTsui/j4UJqCiAVSgXuJAQnzt2pFQV/v4qpkDI7bbrq3W3KaC81zaWGYn8s1Qixp/HgGpIodstNDoRTYDt5NLr9iOBXK4oJ7PkSf+RkcnHn3sX4i1rIIuKVdcWA7wmgE74C4bDGCd1SiloIrHPPmbIdSL4Qbrhmfjzjp7mJjB9vUUGKEO5pUgZSVgVl8xLnOc59QRlfp+dNrrdzQHtA6WVnaaXY4Hiwg4lqtTwyfFouRRMYpMHMp5QSDlfFVZP4kJZMUyyHMn87Bgc7ohIrAZ7sLX7POGJNOTW3Spla7SrsXl14rrnaX6hGEHxzQiJ3w0+ds1uVurdOh1dXFS7WHg55e7dR2Z/XgdBhcgRAYemUPTmreokAkEfn4L9bissQJLn35xZcWKxnW8d5h6DUkpB56NVMY7PJZy2Vlx9rTy+c63590c3uvzW6lly+fWRi0oMx9SuqmH/Xy6TO9++q1145/79/9i6oPe/1fv/mb+pV//1e9dv3Wb/1zneqz0lVhR6hL7Eg9IDIygGawCTohybVmL2U+eaMnl1dmgP7Jzz7RSKO7rznrFCWPMELZP4xqjS2isBDeeWq3KW8n8vrgfFoL4K3RPWX1UHbI2ksBXp6po6CToXEirctc9Tjr9c3RfGwPfOPZ7wU4lzUJFrZxEfsPEkoU4nROi7i1nj0gAhFCmV3xIXLd8P6Dh82974E1ZZ28e9gOIRgldswiErY1uJeAbLKMD1d46bRZB2evVIahKqsLey2uofnDvBgCd3s0azP2HuVr7qgZ50sou2MOyyCAn9+zf0CwXbJQQOlXFUMV9oah9JOfO/VNKOuceb9PGuPRgw3KqjqKmR72TWGoGtmdybtjSBnURRZuYVs/4PidMGC7aZwVSCGGGmiuYfbt9QJWO/gghiYucPTejTV30VRJazOr18pzuKAlLWc63b13cRL7T79TBgoFwfqUNga8v9k77cGa6LJOmOYIfhQ74VAuI80lbN5ZWRepPbQawdB4cNVbTGa9JKFVblb67ne+r09+9sch9dNOOoDEYghslBT7lTAIx4yAmO/eAPbgXvcwO8iCqGsawFazf5ulc89eAwcrDvhJqxJL56yr652KTakTztibWvV9r5wBEiom5aDgsxDQh1YvXz5RtcZR/8Dv9Z4EFz34JHizlcvUXrx4qpu373T3jjI41u9FGWmbotRue6nPv/hU49Ros9mpigpdXe3MdvfznOc6nc8e5jEs8T59oahv0RpxXyRZMmXrQn17dPqNvdy7N+/cd3B5/USriyt1TauCNTkCA9PZoLC4CyJ3gmocO634TEmpvln09v3n2jxda842Gm/hOI26utra5Y0g3fM+rdZKZni3PBeeoOrv/O2//ajPPJ70H6/AN/AKPD6438Av7fEjP16Br6/A3/jLv7LgyjIQn+0n6uMI83K0MAQ/kt0Pbsckn5SVlaZ61txxcCdcyuaVWCYx7MkxOkQ8wK0cOh3vxLmAWDAM2m3LcHBk08qBgO0Em6w4HBJxuXFwwTkzI0ri1iQSj8jHBnbiQLHo1B213VV6sr10KQS8SgRa85tCPVOIMNM8z6Y6QcSkSR0XETxWBB2iSrhierur1lmpiijqPHmyDvOL/5mNL44ZBBc+Ey5bDsYPmrLmCQGnNlsWgc2NzohQXE6kZFw+D5wqPpjD+UlrFN4EL29kg4gYG1rW4VfhFuDnFKuVCpyuxPSQG81kxRXK/qq1OwrhgcMDXE0co91DmQFuHlwCHIRWa4peOCz/3M/l2L85rLC9HpiQjrwRHW7D5hpXL0y/pGRTXzomNuhsPia21BguHO45l1sh+SIqEFFFeF9UcvBwizAcLVgMkyrQC7BA1aqFfYYQYFQsblOi+oumGMexHIXCqRYOSb2j8eFaZQEp4DgdZUEn9V1t8RdHLcUYXEsz3XCfFbhwFtX7k7bbldKi8mbaUd2uUcfPptkXt2QLaiJTWmbC5OBopUtr5tDeirjO3h7XKyIu0bAEMZxYI9LbrDzBoYSbINXpvnGkcJcXSteJRUwEGwpXeD4QSI71QS0s1DPFHbkqWFkYHXHQ9DDZKE8r/f21Y622OVugRgQ1b5EHmlg3TkEOMD0IR/icHKw4AkxmpXImIUa/2lTKvn6+x1nnM07AUExi5BzPLOcbntVktGM2nYkYBucekUNHKHkOEI8H4tfE4flqB62rSLlFIVxpvZuCiboRl+QDInxTQBRTpIGLjfvY6FscoXxvMO5CMQhLEkUbOBpBLFA5djrs3XhdZcg6COVpYODiJOc6IIKxvlC0hTkoii3SmzuIYASKACfjGOLWHCbhATNsoCk99NUHR/nk+GAQpHHzoIy5TC4j7r9YvAzFQgjWMGVhPON8Ts3K9FXLcYjC90Q4hXPbWXjgey1KnE6gBig2CdcHw/iZgQloBxvaw99TrhK7hWcc+S6ea5RmsZ0x5wPlboGhyndpTjaeYRif6aLLKuAJYEwvUyh343NZ3mopxun9u8OJJnbuYDz3OXxV2LS4KdNIOxw6U6HzEYd3q82qUhrnqk+1XVNGPeMuSxPlFvMbzWBQ1rQyp6oYciBGW5SJHP1HTOV3hK3KGoqwbJEe8QMRpWfEQwicNvTYzyVrBQ9i7+InBmZ+Cjzgg5YN3xLBh+ds4Mc3k//sMCM+Imxngf2YpQHHgdjeIfVJUYGblBdT4PfibDb1kEHaCMJhtAuOf1lsZ81C5F5GuyDBtjRDbeHZiA/0VbjCQ28xfZen2pQMYjpH4wdc0KyjE+9aBhDcCwgNRJY7ffvbH/kzdl2r7fWlmv3ZBWMuNUP82q5VbFZ6v7/zP89nB2dztXuqqx3uepztoY0e8et4Pnj9QqDmd24oTEKA7lnzEeAzi5PIvAhVmO8QIBQH59v5OIY2cApr+lm/8OG3dGzv1PYwBeGLLnaZsdZ+8K1Xuj+ftF5tlM2IQENwoLJuJBPwBe3KVM1xUFle+vm1K31q5c503NasLgySEOwRhhD5YxiwfI5Om7LS04srHe7udLe/16GuVRRrO4RJORCbvsdhx6APiyEx7iLVqe2VJqXef/lWL58/15MXL/zeixhccY+tKo3sQeCA951O+4O+951f0J//s7+sf/KP/xdtyrVLbz7/4mce7MEg3Wwuf45IobiyIcWCqMrAa8SBnGqFsMoQaAWvOjAw9/VJzRKpaXFOD2b5FjSow63kmY6Jws928rHG4OjunNiB78wwrFYcDWatMjCx8O9tGszsOLzXcLJPxOqJ4U+6PbUuleNzWSinPNGoDwRZ0gCLLjZr4JR6s793gSgJF8Qbj1MQzLynMGDT6xADJ9Yb1qnVeqP3N7cuTsIdyrp+dbWxE3IcYotbzUBZF4VAiTarWB++uvaaEiVr7eujbu9uNTUgFQaXavE7M2jyUNjllIiZowVElmfWVRzvc0/SAAEYYRPnKS7VUSkOUuOA+B2COM/94XeG006DEtb6JXfyBkHeqYmJPR8DIy7qbPerh+EgO3CRs4dlYMK67NR4cKOyNwavwkLOMCkAf1mHzK/xmscOB7QHayLIIj4jTGbea/mOdxzLVKRuHHRuFr8vo75VhhPXQjHD8s7/fLkDoTTqfAa5EWvNkGRmsEC6hAIzCtEWNfmkMWOPGintE8Vjqn4CQdOrpTC1SCysjh0OYoYqYb9UkR5rwFUwRCaJhds29zuLRwvR0H9f33vAW+UVhkwPIC188golsUXqrR2U5CsP85v6rF/4zrf18bee65M//qn29V7bJxsPu7Ix1d1XB7UkTFL2JkvgEtPJEM9arRlpcV+v/I4xioWB9bnX+0OnA47XpNfFujK7ncHXpth5z8e7CFf71e5an3/2U+2Pb7VeXdq0wTXfXW5U5CstOYOSzntEhmmkQzg3dNNJO4TQOJSAnftWm+1KRRIEchIId8ejYtJOF1daVSsnqY77WzPPq5KEFdeemgT2aa2f/RebKw0nih5vdRruVG5faV1c68vPf6Z1mWm3XmvkfRbxTq40tie/z+6OZz1/+UJ/67/6W4/6zONR//EKfAOvwOOD+w380h4/8uMV+Lmw+pNfQ/3RRCw7GuwAiJpZSZGry9g8AuGHZZRrKR+cR4fOBT9UBWDYw1XBkLRlel1mWq9KF/vAqYSPicMzdaxxVEoeFb5ox/409bTfziPQV/DiXF4UmxuUFLg+Zo1168OOQ/QIN+3iGCvT5DLJ1c6tCws4XLCZIvqLEIIoyraxo0ApwZWAyyUIV/CtLDuwy8tzR3rGrrcwyL9wSsBFAuiPzYACDOJnqDmOag2IyIU3+wXlWBSagBYgpsTvSxu6nSSLDxQuQPq61IrW6dQtBZqImz0IzJj3+Nvdus5EO4ELlShjA84BBicuwtaEqDJphtM04azEWch1ZPMbJuvE5BDR4H+xcVxvYDxhMMCd8iA+4DYbRy0NUcUQ0XfJF/gD7/IDcy1iEo9rJebv5+jYWUR0KZPTbkTs+N7gmiKWDRYVaSC3+Ol2dHbwuaf/uNgWWtM5pKeIxJOmc2tYG18LB1muuy8z18LlQVzH0YcH/ndcmRye0oUYOE7AMXBkHeUCswCTsLDjg40+wlcojJndfg47i+PgQFnK0KmdR4sebd0q4abOSjf4Erd2+27wnfgableV6tNRqxVlL4WyIjfrrumJ7lFslWoaGxcTEV0f6tGFVnDAlIdW+iLeKIdv1rfmoxI5xdlKfBhcxep6pagIvFQ4e5xGYJIiWnZDGw6DOCJcCJE+YCtCdBtRNEd4s+uTzzx68MB3ViQIeZmqDZ8bZ8+s9nh0+zvuHRdW0Kw+hcIqR51JxHN/d+EYijMJ8YqLEVNigbBPYYn1P1jBvdaV/0nzbBGOEdCWmdh2bB4r0Xx4nOfj3uKh2XdE3938zTMQOJQIvXkRioxkdEZm/ETfn1VmCJN8R4iJcG4Z1PC84sxCZOVzE82058nuc54bRBUGEQhTxNftTnK+EzEcgRb3+KQc17sdq6Fsj8IxEwv9MylewkHLx0K0RVgL9wcOMXABaVx6nWMwBYLCh/4s8PhYa0ZEPPibS29OXpZXLuShaAtH7In74tR6iGIXME6elJIyWNQMSirtfJBnfVlcTAS2gcMaLmDzLu1mJ06caFWGgrUoqRRPhXKKykrMqhTs9Wrh1s2DB0xXF1szCUE3eJCwzDo1YAKkHYiUKdK5HX3fnvZHo10YVPC7mKdqN3bpuDdOx/QBHeEYah47gslXFcOsfjhUIthwdZDzie3yHOOQZ01Hs0RzJkNOeZ47qq02SC1t4yOO2fBWo5wIQR8Rgutt8YPW7q72n2eQhZuQlwnrG1xXBHIrUTAR81AwxbPBQAQF0CI1txbsSbvviI0yjJks9iI8G70QLXp6eaWK32lpPdTgzsIAiHkV/i/uJ8q68pT7ePAAhNZr1l07MGHeUqDXBSwD4ucOt1ocBcEA5MixNrqDBRYGZ1FVSlelbo93vqdwEmZprqq4MP4FzAs8Zl61owv8uPdwZj8gFAZc2YP6sXHMP0pg7BJXjSwEEAVGTI6LzO5MF5oxjOAzNL0+fPJM7XIK6JM4Ud2M2p/2jqY+f/bCa8/KyQUGl4PXaZIJcEO7sdauytWdcLPOurzceujTzp3qoVWqUlUYT/jv56tzYSZLQpnqfr/Xi6dPdbne6M1Xb3U47f3db8Ef8L6jBC5ZtO9bO7tLSsR4pPLRzsw3X77TKiv13e9+7LTH2HZKiN3TSl6uXGLGvuhuf+t15T/+G/+hbt+816effqWyWKk+HnQ83ShfRVrv4F2WFlMb9j+wRo2X4Q0YuaiIfRJRXb7t3ZpnKZT71X3tP8c7JM1gfrIfSM1UJxa/4Ao0ox6XIcL7aLGU1Y2irIsNBYDE6gOT24xonPu5V2Y76eu61/3trV5eXZjlPsSRjl3n9cpP1TSpYCDJ4Gno/W65vLjUmMy6OQdWt9cunJm880GHsMAyeGAfg4iGXEksnwcUlzqOUTACXgtSrVb8TrmmOdf+CBYC1jZYnEllGWu7LpSnuc413xd8doZ0DNTZrxVqm3D9cOUblgGb31iZzN8Z4rOZugyQGDwiSrNPnbnfGTAEriqfbYkoNWL/itsT2ynLAoM1IvvsHXEVg/8Ay8LeJnxXiMdGPvFAkShYIguik1EVk+YW5jNrwEPiwuBi9o/QsnILjrwQQDi5Ho/lxwigWJebjXZwi9O1bm8OOoEHIjF2ubYAvT8G4TPjOTILFkQOHP9QdoVzFGETMRSTQkIi4oG7bb61h5WpatY49kdxriKqNAyxHZK8I2qKFxFhGej24EnCmudtM1YFPi9DX9ZMhN2EPTDGBfYkk9/7MMOJ5ZPYmLIwfNyxxuWIgbOvUQTuiU/I5GladLXb6emTS93e7HVqT/rejz/W7dvXxomxj2Jo12WjooJ7gjUgVnM+aHfJXixRQfKJQjDu1YYFl+8/cT8CxU8570qc9a5nK7Su1n4fwQvfVruAxBhr3R/PXgdeffjcQjpYiGKVe106Hs9K0yKkm+ZZ+/pGH7184hTW7b7VH336mV69eqGLNVz/KOBqcGP7rAK7nwLgcP5o67OeXV/p9et33t+Um62vO4Ox6VB7rdLS6NwcNU6ZXn3ne/r89Rc63t1rW668K724utS2zNUc7v0dvb690/OXT/Vf/+2/+6jPPB71H6/AN/AKPD6438Av7fEjP16Br6/AX/nJr+Ef8+yemJ9j2AggSeyilatnV355e+NLETgT/WZUSrmRnXIhBorDkIKpkjgO7leiyd2kwZtaNjQc3CJFRWwn1NwvKuBo4i4rM2+G2WBbGplmbS4vHDPmAEkMD3fFqTvZBVHmW63WF47/RcR6lzsLuzgzXPSDSORIWihD6SklIeq15I5zVwUj3fxDAAAgAElEQVQRQQ7CiTf3NNMOS6sJhyYAfnM7QwyO34uDL4xAXBJJATetd8QsoGgXrdmgu6m2VrXGPYBQnInOIoxYZqv2tAoT613URXVwf/kQUtoNk3rnimsjlJR40+1eneDiJRnKNUDQAdi3EFf2gSQUAqHwcFgI0VpcYJO5TmWxsXMMAQqeG6IhjgribQ18LDi5dadmpnAB11Q4cEBIwCWI8MDGHXcGvwzuDEQ3OzEGBOBUIygFixepXbps+HHRscHHjwQLbJozKV8rpYTIpTaNZh++Vprh/tW1D44IJThWETIQ2DlFI2zSXou7i0MUvycCMBvWTMGN1hlbGyvnmiNwRpGZpPCqQiKdQy7ia6rdqpTKVGcfgHBPdWpGSpfghLLZxx0XimniGAEnuFBcsIGrmnj71NvZh7Mrp4kizizwcE851jcOOtZ3Wq0LH6KIdSHAdstRSVRolVwFZ1d/r3NbO87nVuNxtjBbbipFRSjqIsPuoiO8M7hu0L5xB3N5OLCmpQskiNZRgsH3QF+7XdwWTnC1MGPILCDg0qYlnP8c9+z5eAhuPJcDuT7bQgriFoIwohO/r+8pxGaE5iQL7ivz8dDhJyUPypZ9hY7BLhZnYdnBsw0u1VCuxMGcQggEat83MbFcUGIcNoOzCiEfh3lChDLC9R34yBxOS4qoHOfGSYqAz8/wdMaiEYdo+KH8OSLrOKY5CGGL5fMiUlPKxO8y4/ri4IyoB8MNNhzMTsQ4R04RkMjK8/uG1mYOkwwNcIYhrE64wcfQxsz9gqgVR6W/02Fq1RybcC8ztDCzuvE1RoTFeGPn/5yYvQv6A7eYy+/OsCUX40SyCqcVpTCICrHj8ld5aURLRqnLkZjz4PUDkSEvVy4eOhxO6ttWRZUrLvlcOJonRV2iemzMuAQvwP2DW4Znas31TGNztI03qBvVbXAXw2ikzKxZ4JzOFjCmEYco86Za6xLndKGyWqvEpUfDud8yiQoK8eBRgxZhELRQzEdJUmahMganQoyX+4v/vEDUXVQfGuNi7K6y0EyJRyhKPDej0EyTKfeAhQFXlgye+zSeALCswJnkngkDG8RxXIQMTAgNL1GnGAFsyTUgkhPr5UGzDo+bCF4k87/c32FgZzZujy6LTDn3Hm+vAt5pphX3SY7wz0oVUAYxzv+cAUlYv0aim3CMu/B8E3lHeKW8CkZpDcd0WRwFp7gH9iVruqPWDNjSIPr7PuQZpw2b4RAuTMTeLFechyEIQsr15bUmlAmXGvKe5bkOoliB8MK9MDaqMXIj9mW81fhHZzPMb+/3WrKVB6aUXTHkwoWJsPpsi4AbEhGzCp17Sqr2FgE320s/D6u8dGEaowG40wwlSXLg7H32ZKfmdNbh1OjJxYUxBYfzXkeKn6JEu7RUReohSezGYwCE8FVVVSg/4tpRTNbi1Oe54n0QaaQ53mkD6TR1Th7g/CWSTjz95uZoAea73/q28jUDycHvI4aKRMdxqq2TkJ5pukZX15f61qsPVO+POsNZrGt1MBzHQVkFBztzyRvFSAewBzhESYDYMT1Y8Kl5d8N/RbDl/mO4A/Zl4H7ivZc42cP6xToDm5s5BBHiw/nWQ7HrqycaulnNmcHM7Od2t6vMOOY+7+rG+xXa4j2kjRftz62Oda+5H/Tq+tKJAoovuU8RUAOCJ7Bvc9zV42hhsVjz+0f64s17dYCAeSzgzk+TKLaH+MRAiOTOaHa925+83uHA836Ia5nEKuG/uoORYT7vLIoKw9CZAd3Mmm52cqGJoRC4pw0sXAaBlYV+0gBtg3Oap4iBVtiX8G6guC5NAlKGgHpgY4Z9LQNx3N3Gv3iqw3OfWegfE4YgadhIPLTVgXzBET2EiYn5/7z7Qd4Q03fnJFH9jOcwONdH0DA4WAf2S/x5hoPsbFyfpYH0QxLZObkuNzpQvAbmJc+9t4U5DQ4LEfmw7+1e5l5k3/j8+aVRE3Ujr8PL2HoAyeQT3RbEAyI6a41rWmP+xl4jz3EWGx00nlpfw2JVOb3Bvj9wqmM1mACm3OvjoYGXHOuSkrQGfE1os49z/pku8H3Zb/JOXSjfS1U9iMcMxukjYAObkcwBoVAsKrhvGfpHsxFi4AR6s3tHi6o8E5tqpe7chd8BU8capNWggiJHLO5lqb4gRsEaGM4K5/NeL149N54s6UlWLNrX4G5gCYcB7jh3Wu22UtOoZa/HA9VHutheqCjhE5+1Sip99PIj7w8+e/OpzwPHeq/1xUbb8trOWxJ51YqCqJP3KCCJmrHWk8u1yqzUzV2j+/YBCzYPurqstKkKjS1INEr/RndDUHzl7gUXVDXarLf6/d/9Q11urrS7uPJQjXWMd/5uB7+6tSs62gQjCFiP+u6oP/2jX9SffPKJymzte5J74Yu3b1WtUv29f/gPH/WZx6P+4xX4Bl6Bxwf3G/ilPX7kxyvw9RX4q7/2k4VDOi2suGtgIVIc1KUwN3vtdhd2dZShf1VacGGN3nQgDGU4GtmUp5kj233XBjg903ObMkM8HFi+SyCKyEwhyhByl6EUStYcticdz436dtaTTaWL9VMdu3vHAemS8SEJ1EABhwjmJBE/FInM5TiwjhB32MzN5145xQp2PrLZ4HCYOwoOEuDyyc6mTGJiQ080EZYdzSGIlbh08IR1dqwxaabwBycgigQCrdlZcFf5c0XmDRJiMu5Ki6d24oxqF4TeSBGOkIlIFNtraYBZiQO1zNS5TSVwBREaKHDg5EH7MxslRFf+kTmmrRr5IVXbcjBloxmaZSmBQfQmlm9hacJBiHuYmDoHM2JKuOw4tHCwKdRNbWijpjisoxFa/j4cqX1whiE+GxSLEyMhjjspc/YO7l2IueHa8EEKYRX38UMbtwuzotSOjGE5h5g5wipipLsZuuCqTSq3ro5tDf3fTgL+774+Fu0zsy4RFGCTTfAI+bdGs8JoQse541hxVtqBaP1sRoCHJYfogyBBG/jsTbELDLjsiCV2LTZumb0/Ex/F2cUhEebng0O5wBk7ag1O2OxafhlEMFySoBMQsijq4uDG3z36M3G/FSVuTFwlFHfhdEm8AefaGz8gyllod8+04KSLJxf5VAnXimuMSxdxG+EOrjBiLywxhiEcuga7F8keIhxOA82+sL5CtRZFIRYdXJqDU6sLLcFR5LZaTuw9kXhcR3zdU6KIQhO4luj7CKm4j3HIUL5S5Bbd4YHWiJQcKHEUespCRBRndYiptzxf6kOsMdooryjHwC06OKJnby5YBw7Cvm6hWAK+IWfZqlr53iV9ifN26RFuYm0w/nKqTWH6sQ5NxlXwpFDGRdEOh25EUZwoVUqEtrBgL5eq9HZj4jZhaMSBjT/NgRcRGmdu304qq8xCjAVZ0Bfm++JSwoGCKys4p1G2fE9SzGb8Rigv8+/09SAAnYG/z63qHCJJgSIY49IFH4LLOqBR/OwTlSW+2PPMz1qI5jNsaUB/TBph5yK0TbEuqo0uLi91f7wzZ5GiK8o7YAbard31js8SGUUIrkriq3x3k6rdTsq5d2Pdv7tTfTyZZRurVN+BV6FhPojJ9elsHAouQ8QYYze4ZxVijDgaYQ4uFpjjUCDG/Ypj16xe1sbUqQSGRTjdwM3AK0Z4J5XQ9iApgsCNWxhxsD83Gpva9yPCu2OT/IUwmI2MkIZ2dDmWD/sox0MoaYKJiPaQppNWNIXzPVOehUjKw8qaA9vXLeWU0GWK0xDNhjOO4MlfYmwdCiZ4hygLTEcEPIScgp9FtJXPB+MZV/OkrPjaUW1whMukQAwQU7cT3wMaONU0WePQzNQRccaZXy8WQXFX2bHvwRUuQYYImS4vrj14PNdHJVNgb58XBAODA7XKKhV8P/AyU9fK6OX2qfq6t8uT8iOuBoI76+p2nVu8aRqGPb1j/uAPKJRkLaacCxbift/aTUjREfcJQuHUNdoUuXaXl5prP1G6707q+oBmScvCblWeRdZLhF4YnE3HsHS08H65LZw6oc2aBMhHH36ku+Odbg53mimXydbKjZ2Z1XMfFKWqZKVdtTNvlOvAtWINI1ad+t3eh4g5wxrEeRrq1bmRHOb1Muf613/wiZ6//EBPri98bXmpUoDpgqQIAWxnzvG5G8wa/cXv/0D392+NzzjWR9VNp+Op1rmuHV8nAoy7sj91er+/0e7Zlcp4p6bGaXjSoT7pgw+fOdHTnXqBCtDUh/JMWNgpd+ioi2qtFSyYGOc5jODeZTg2urmUM9b51KlrTvQ6aneNGIPIdNB2w/tgNvOcdRLEBwr+PWL9uVaVZ3YF44rnO8x517J8e6A2arPJ1O57O6BpVWdo17XSmy8OOtezGnOlcZvPdqI/f3Wlp2mpu3c3OnjYDi+TIlH+PahnbQRNEacqE+LwzApnP2eUWiYzyST2A0SsCz/340TBXuPPxf/HeuNCSPAsDJYZcifSaltota30/t2tesopxyCgUkDIs5yzf4tGp65gViMgUzEU8C+EbhC7Bqbo/p7nJrK7GqwMgij3D+IoDsJNBpYB/jzvGQYtvEvhFq+0MEGk6GwVrvt2KlT3iZ/JaOmMu8qT3M/V/nyvv/ZXf6JoyPV7//r3dfnsiRpE8/2d38ckThjS8tSy2eSej6dYTy5AekjNKbaQ3kGpn4n/5/79Mr5H3JUYIyLckUT9J/Vr7oNIW97Tp16R0zgMGjE7kOTqFBezaroCzrkuri90c79X3SzalLmxHayDc5ao4hpS4sogwDUFifKpCO+zNDCTXc1l5NAg/MAJDm7Yrxcru/QZzgIe45kYW+YyvfcffG95VqmHvTs5D6cSU4R5KLO2GCIuK41VrLxaqTnUGvdHu4J/9a/8Jf2L3/5/3Idw9eylh4j9+ezhKUMAXPyX20slXMsk1rvbve/TAvf0Og1s+27UR0+faRhaD9cYFGbcz5tAFt4w/E0zHc+tvnr9Wt969ZF7E27He20vcl3nW92/Peuu7lVcrjXXJzt4y11lUVbtqPfzoOuq0v1hr6fPnmlqJnXTXsVqp7KHzcq3ytofijXZ9xebIK4OtVRzdoLIolhPrl7qyZOn+t3f+z0Pbq5WhZpx0Ot377VbFfr7/+g3HvWZx6P+4xX4Bl6Bxwf3G/ilPX7kxyvwc2H1P/gJGp3KFU4mIj/uU1ad4voJLEQO6RnlVLgJWriB8KFCK7AL74mU0uK5CmUxcH7MKe2I01EytChDySorOw45tLpBOSnMNvLPmAbdnxqtLi71rW+9UHt7Zwco/DxD3XFEOL6FmPHQXDpSsgXkf7KbE5HChUsPzk+i8058EjNeiOIUdlcQR8en5BKsZrLrg8iiS5eIwCHWRL3KufA/4w0uLklwATaWsukLYq8jVuZP5Z76p0ze+868VabxbPTZLFNEwYGUf5vPZUhnZC4VBxCEPA6f1nfd54MIgaCEayiUUdk92iM+hVZsR58QdcEDUqxFfP+Bk4aTlM+GBImbDyQAUU879DjZxnDccIuwaaa8BKGA/ztstsD94u9HKaTAgwIfnD0Vx1YETv5Ou5yzh+g00fwoFJ8gxuGMRRDkd4/gySbKspUZYMY0dAD7UzehLpRKEZUuI50eCpYopkKccPYMFqQbuBGMOxJTjpxS+7OuLn0IdrQPd9y0qB+JMSZaF1FwzyWUmoSyDSd7585uLcQYNvOwahHliV7DzkK0XChn4l4mqFfQfp6qJD6O0OGPhbOwVFwWFoK5DohsuHnHkXgjIqBUbUKTeHsOhTIU0OCohWGHBIGLlYi5o+s4g5PIgl6Ji8+fIXxnlGRZ4MNxw33t8zXHk1DIEcU47Ijww6lF/AmsOYRJO0q7IHalcEh9L+E4xeWFpwU0BS5PHMyJoiFEQbHB4H7EKezipJJDb9j0c51he+EuMuKCkp+HpmZafSmq43fEhQ4ncMX3zGElhWOKvonAGamAG+hINkVsiJeTXTBusqfowm3T/AKIpzD9gmsYoQ8XFSIf19dcWBdGIX6y/nCtYESHArwIMcgN2RxcOSiHQrmQHff/Cy5G2Mo2WEVu1zZ3FNTJw99vVqvdvXwWHJCh1AynEh+C74OBQsgA4FUkthv5s0bcyhaPEyVTYBSytuAw47BnrgDCAz+LNYt1Bnci9z0FTQivCKQc9g3XyL22Tk1rUZrDphuqg9Fbme9RBiuxMOHhvIfJvKpgNMqx7LQoHE8+7M8WzM2VBA8wECVHkA5rBPcX37Vj4J7f0HyNgI7Yxf/OvcRvhKMpFMxZ4OT79ICI2C7DF0RVnN4MAAjB4jwPOBRzSymSyXOvE3ZiMVDhXmG9QLQFE8AzThqi7yxs4lrE3XnwOsDaw30QmLc8g5QlFTkiIe5tymp4H7h+OxThUFKGW46BAI5QxGieT/R0HKvEdvmX281Ar8B5zXxt/X0xCOK/YCXaSckrIVJRJRZXQ6yAAqZZaZW4rd3sYniyFm65L3L1U6J2ZOAV8AKs+8e2sbBmbqMilau1Slxf42LnFfgcnOskSLgnGlzojpmnWpdrZXmk0b97cPoy8Lm4fKJVWQZnPcgPRFTN2l3sLGzizMTtRglWNgecCy88kDqnY2O3PEgS3J0Ta9fQa1tWunr2VN1pdLHi7enWjvS8KhVXuSoa4dlHsP4HIo0HXudTYxEsyUcXjZ1OtYXSp0+fqRlavbl9r6Jca5OVLh/0upFK1bry4PP51XPlWRGGCiMiU+AfM6zjHcMdQ5M9sWWEJly4l5u11sVax0Otz798r8vrK0xgjpGz3oFngTnMM3u9uxD8gHf7vX7pRz/Wq2fP9eb1Z9qfbsx2PTaNOa1N21t4JZ5rQjNYl3jS1ZMr5XOh/f5e7/f3KjaVPvz2K335xRcaeY+zP5h6r5MU+yAYt31rcbhiWMfgJc/Mbm662mJfBrJnWHTYN9qtK22vLvT+dNT53LjAkoEoe5XrzUplmepQn3W4P+k8kLzp7VQt+V5ysA5Exhm2gORBjOYawiGFgT+r7s927J3qWXc3jQXefL0ytgYRi/ffZlfoKiY9NOnI0JX5VTcaF2GXZLyoRdDy2o1sHFzkrMUrM2RLC0gj12FY7NK0W9clSJMTCxbkKYQy75hofsBvfP8H31FeJfriq7e63deaKdqD2Yx1GccjRW9FbKc8yB2GJAywvaULb9Ew6CfVA8Ocvx9UQwSGY1QGc5Qnb5FWmAdIGIwhyXCa+DtIJzBgkhmsQ44jUVpnlbELxnWQkqJ8Ms3VtGcdzvf6L//z/0KvP7vR25t7nYdGX33+lQcYrHegE/hejDlgB8dwK1npAkZ1Wej+rjb/eFBjIZNhLRgk/jxrCu9IuMQMnaZk8AA/Y5jbzX5/IC4vWazOYjbCJ1xoHMSJHd+8p49143LZzapUfzh5rzZks9Z5wIq8q4/ex+VLrIw9A0QQzBbR4nJBhlTL3Lr0kBRAzdAyj1UV7FnzgAxqGAiRaCHtgEs84GEwO4fqsUm8tXmXoIK/fHZp1BhDcO8diP2Dd8hyXb18okO919PrZzqcQb5groi1PzY+v5yO93p6fe0FnfuWYk+XPCWzbo+3KqtKu2qlgUH7NOjps6fKk8o4rfJ643U6mWO9ffdOYz/o+vrae4y7473iNYidsz569lL7941e3+xVXa7djUCqjL3yRy9eqjs0uucsNEtt1+jbH39H+5tbvb3/UuurJ/ruy4/Vno766ac/NabHzxGvj0Ja7Uptygu1FHmdDrq6fqIffv+X9Nu/9S9Ch8JqpVW++F0eZ5Xac6e//xv/w6M+83jUf7wC38Ar8PjgfgO/tMeP/HgFvr4C/9FP/roRfhYAiPIwmcblUAQRgoMwG+yKlurxrPFIIVFleDx8LnacOL5gpq1XhV2rZ7fFTzo2Z+Vl4bggDjiiXC5m6VoLU7CPKM0gGo5LbnvxRKvLtfJVqu5w73giUUe3IFMigLMPV9GSaIBNx6bVvLGAFkhwpXLYi3ESBCC9ixUsjuJ0rVycgjCDEMnH398e3B66ut45sgbwH1GJjSoHNTahZgxaI0BgoDgm80aLuPtMTJkNfLINQss4qGfiPXUhCt0HnhIHZUqbiNubVoX4QUs4B1QcXhykaAOOJ7UUIeGioxSA2CMOqSqzADqBYQBfYLcbTqzQ2I3TBBGAmCNMPYutuKG4tjgYEAgNWeW4nit+YIq1/dmbd34vDlPmllGoQGKUWF8Sqc0QiCalNIH3tOWynR+9iaal10Isztg8UQZEEVYnAn2HwNgEd1jC30mMFmfX4AMcYkocVUqwoiWz6rlWi6DQTbpEtIhG1VxP3M0PTM5Jg0VwM+NOTRBW+0VpSSSbg2NgqXJIWJehKAdhPRqJ6UVql149JSPnxuINkf2Yg1qR6OymdkR7BAc2+oiaONjWdn3OuBY56IJuUKSKBl3cfrTDW/CniAoERuP7ltjf5qIIolBNQ/mF4/e4unGLIFoh8OFE7YfGDk3Hp3En9pQ5uQHDIibiMoc+5CnubfeJE+nL1/5ulgXuKpiK4MbL+Uxm/2Y6Hc6K50EX28qHfe4bF6AJl9igPh00xxQl9VIfOHJmEONyBkOBeOn8NIc+irf4TDhCEYgD2xjHrfs5QGxkuSPOw9SYWYYohA16AaNQ5eGQPLUauskNzTzcHCIZaOS0vsPORRClcIxyKw7LMFxdqvNQOsKzxbDn4f5HyEdwQxDnz34d87QzHYHMwjwsvCDM8W+GIAmudpfncTAOQjuSlmPSD5xmnM7xzCEOkYO1BHEYpnAQll16Za4c7v3IAlKQDkI5ifl5uHLzB4fvUPl5/xr34fZnO1+5rx9wF3ybMIc5U8azGkRv+Lg87SP8Rg6tla63a0fnsQGCHkWUQ9xHqM/AB2SxdruNr0FdD2rbs/VBE7K93lDGBJNx0tTBE5ayFcVAlPfxG8ZqKZ6h9AX2YoqzElcyLn2EOvjWOFVBRLDWwPLlOlAkE1q2aevmUvCziNEzUMDlj76RImDwNM2sPbGRI6y5OMQ4UCPc4uysyszpgOPxPgg6lFjliXabwo7rd/uz3p9aTX3kwz7vJ/vSEcJ51ijhI5XBugIuxVQIIsOwqA2BMNtOOfgYJGDHLlyalfTgOALLcU4QM3CmI5TA4w2OVjtxuSYLaYpE64oIKAIGnnPi/cG5G1HL5RI1nHHcP+G6cIm4z8AxsG49f/pEz14+V7nb6P/9nX+l11++8xqQEfXlfQdneMRtFmsDfmQa1SyDOpe24QBEwFipYE2cae9GrMHxLl1tn/nzwa4sikINsdJz68EoWJNzSzwZt6c07BHi+F5mO8dAB8AERdTl3TH0jd+xm6LSiw8+1GFfew07Nkd99vnPLLbiasRxCwrAogqsUS54N6s7cj/OKnf8bonub+48pN1eXHiduD8elC2FkSu4z+q6dvkXyAxSEVcXT7Vabe1uxe3v4kzh5myCO5fPy1dOXJtnooj1wdPndkl++tlXbvHmlUxaZ7uu7EhjDXfhXka6oLCgcnM86pf/7C+rO591f/9eN/u3WqhxHFodYYjOsVZRbiG6HWJ/PkQpyrtYKe7vbnV7f69vfe9ji844R+OosEv2sN9rGSZt1hvjc26PJ4vIOJyR/oxP6BqtrkqLorB2S/YhfeDFvr2/121X+7m+SEsP5ZZkVJmOdnTu606HO0Q+sBG8S2atYDoXpQ7nk13jJesyeRMXlc5+3zKscrIkkt6fO90fag+MjAIAt8M3WeArXBS3g1bwkFeZB3eIewyG+nPrAVtPeRbDIYvxuLcLJVOrHDdpWdjRyj4I1+zofZ00UoAVw7itPGTEWcn3NPB3D1JVlHr18qmHueCrXr+9VVNPgaHKrjaOzFNv80U5Q/R+DHx5UkNOCAWsBmVeDA4YDrEPwqE6aDAKKQdxAvqGObgHQ2Gvy565oQgOVArMd9a5kTVv1Exx43al9v7sdQFjPHcl+8NuOOvZ8wv96l/4id58fqN3+3v9wU//MOB72GtSEohjmuInXP680OkHSCq9fPGBRfd3tzd2fYKLOJ9PHoDAVHWRHbF8jAWgE+Bvw/3HzCAGwLmZqNwDoAEQkBlkJeOkHammJNc9rHu+Kw9tY6dUnFAb2euOyguQEVIdgNMqF2lNgmBg3ef64I5lzzWHPdRE+WumueD9yTo8mQfN3oVCWzjcSbq1kDuAx2FNdrlYpI7PRsFbnKmqaL4P+6tT0+p0qPVv/eiXFI2Nv7fV1U45LtWRYkhSc5RGkTRg30zq52yR3wIpCTtwKx0JuMRnFobyz66f+P3Fvefnf2DfSXos0fs3N7rZ35t3/dGzF/5eDkOrfLPWAfZy1FiMHYdEb9/fKy9yrRCYH3oCnl9f6fD+To3DXan3v69evtCpPupwvPdQdbvbqSpi3b15re5U60TKD63Z7upRr54/10VV+Xzx8fd+qOY86H/9n/+JPnz5QrvrSyUJ9wz3GPv9Qr/xP/73j/rM41H/8Qp8A6/A44P7DfzSHj/y4xX4N47VXyfsahGGA25wpyyaVxzg2eQSeZp0ySaN7eYJhwXsUaaptFFTOJJoxdQcEQPxCuccLkym6AgtbgMlzsj+JXDtME265ASpqJtUzKmuLnee9rvsYEm0JjpepDrOp1CswsYYETcowWHjieOJbDDuUDvpcDYF9ui6rBzfRZiivT3DiuVSI7ic/N8HdXVwyJRlYd5YTfMsrdNsKMezo/jEOO2GIxqZFw+H8xBDBQ1grtZIcRaC3hAKe3CxwR+ciC3HqtLMUTOa7xFU/XsjQLDZoziFwz4M0DLVkVg3moArfWeV6crN1nYSwYOcvz5g4wJBuKBBm01raHlGo8HJZBapzyiIFTjKsPURwcWdHAS2fsKdxCYaxwrVMQgaiExE/kN7bh93dsvmE4zEzAeghpONhTciz8TFE1VlbvECwZtfiWtPZJTDCi4mfp4ZrtGkpj24LCtPt4qW1OLUYTy5JIR7ocT5yzWkFM2oQ9yLlj+0WUGuaWoAACAASURBVK1CCy+cMf9ZoqHEpzn4R7rbH7XabBxjwznGQSEZc8fr7AjDsQo/buzVzY0y2Jd5ogYhbZxUxmz8A/eN2C2sTF8HGtNxpkaJnQwcHmcOoHYgB7GR+xOx8tjslV9UZg4j4GUzgwQ2/p2dXJyYuSb8Hm7dzSNdXT212MXBasDNweEAEYaiF9Kc/Hy7eO2hDm7vtDKKA9cX9y3OWQq7cEHBRSNShyi6LmixD8VAfH8cRGHSEbFPNpwqRzMOF6J9aWEGa/gSw99lh6qVFjAZmEsCh5XnzVFFyppwJGH9ciEZMcuzZhdewWAe7YDls7oMbBn8TFHB7gMXjimct7DiEPAQ1qxORupZbHCQcliL+sCZ9L3kLmof3ng27aJ0TBW3LSC/VFRjUOzGPepbj2EGnxtxzigAOJyDy8vWGBJBT4BZ4HtscT6G+DHfK99HnHHfg18IUWqLtLD+XNqDCB1i4XwH3HpB1Z2M6pjT4G5MltLPo9ciLLmIF/wOCTHy4LBDGEOscZFdEQexUpkP94jHxjzElUt5eN4tvifw9RBIewvDdojh/H3gAgcndhjk4Kg2HiLLvGbwb9edURLDMsHAx0Ues7oGxAPvhkhJznrH+yI2zgWRA7cdggkCAsJMh8BN6ZnFZ8OYfb/Y5+8GL/5uz3gksChc9ahyEgJWLCKzXaA0XXeIgYgk4DdCid8CSy9O9OEHz/Xkaqu26fTF6xt99ubGoiJuUpIOrCk5BXYuMeM7C+7Rc934AMoB3t+HS3AQ10HicG/ikuKzhaLAAkHT7EjeOQzuAuMQ0ZiGeX4GbnS3qDNgeWjGvvR6CGMTgXb2EAfNn98FvmfXhxIynlsGUIiGXTNZLKPZmuevHkY1Hfdqojwp7ZJiLbIrFw1gWnTBAT4ZjblBBPv6u33+8kONp7OO+/fq59YsYO4B2I4ewMFyLjf2PtctAdTOLFTixN3YqeP93yMyh0EgggqOdsIeCF11fwhc0DnSttjqw1ev9MWb2wcWZq/7w72xFMSnWcd4h7mEiXg7A6xxVn13p82q8DCVtyLpA2Soar21iI8rlN+T4V1LjPr+XtcXOzNn4auvN9dGnMAxxnuPwMuf3++Pbi7n/Qr+gjg7fMrdptTzq6d6/fl7HdpOebn2s0o5IokRC/92XiMkJy6OYg1rplY//uGPdT4edbd/r3N/1N3pvZ8F7ncGhxfFVku3aGhG7a62dpmuaPwGRcDehPBNHOnudOe0CMmRm/s3HmZmE2JpZuRHM8KI5zOxJ2EAhxM61pzBhw2iLQVztKJ3p0Zvbg5ew0jjbEE8wBoFlxLjSOxFh8/5xPOUarNmuD3YZcle7Fyf7fou1txD4GhmVUV4xzl1skjt3OvTd+90D/uSPQBwEgS/FKGa13qu4/7kQSMZDxyk1xcXfg7h/dan1jihHr7o2CpZaEHPgc4qjjuVq9KlZey1WJApFfSAM8P5yfsiVw37nL+PNXQCYwPyI9FmXWizzvWkvNLPXr/R+/uT38OUnPE+2qSF2mxx4R2uZfPBU4RIhl4OGQR2ZzrZWTvjLB/D+wXHPysDzxSOdsoiPbMzs3W2SMZQzgWSfkcw9Ja0KrR59lT1zUFz06sAiWIPQmSB70c//I4+eP6R7m9O+uzNa+2bvYeL7DVYd3j/f72XYFjKfpa96gcfftvC4bk96XJVaLtb6e7upNs7hlthHwiiZE5mGxqMY4mD+7aLM9UMiSiuYg3iX2npYq6lG7SJZMfjkpReP9j7877lHwWFhWkfAwPvNCcB2HNGoyrSamApvC6FfabXvJj1jn0InGKQWlIVei81sl+yc5h3Qa5uCi5+3svE30OvGO8aGLwMnUZVeaxVlXk4cqLANM3NY32JgN0O6vpGF9c7XV0+0e3tUX/yR3+oy8uNnr185XMGE+e2OakqS1XVOhSeUprJoDqnULNSGeE8nnXuzkpWqcYThY68a6XzodYC5zrL9Or6md68fq05pxRrMbc1LSetKN3LVtq/vQ8lnSsSA6UH0Jx9uG/2h4PaJVGZFlqRKEsGl3iRJFCZmSk7n8/G2MwM7oxrWTQczu6p+MU/830d6qO+8/H39elPv9LQtPrii89VbHca5toi9mZ1bRf9//SP/8GjPvN41H+8At/AK/D44H4Dv7THj/x4BX4urP6lX18W4ozEkGGeEhFlz1vBvMMVtpgfWCKgEv3FveMdKcJiqj5C3CJ1BQOOKFLsTS//RRSLnRgCEBvlqu/cRD4xEUfRIPKLK2jE5ZOq2MzK81lLF6sHhr+sLGzczXs7nOYuNG/DxcQFi7shZ/qdJ2aUds3Zm8GSg9ws7XY7dRRWEEfGGcfGslopBUnAhrFtzFNiUr9OC3PT4PRRdIAbc+pql1bBW6RRd7te+3DIphWTAw4e3Iod7h5ckz3My8ksKg5OiCoIDbgHOcTSHM5hDe4X/31smIqPSlcFPqYgDC+LOgvUKFPhs69L+G/wa8MhlgOSBag0Vsq1fBCVQvs57snghoV1GXM4womCdvswxYcyFhPxj3FNBccquAUylsElMZiHxuYa5yViFgePnL7juDQnzE3HfKsugIGnT9s8hzMi4Ge7Wh3rcoI2U4ZrwZFXhDnEKeJxmbJ448M6zt3bYa8avARBSES8CSEiU5KXGiLKXjpHT3fFRut8Y0GLshTEDtzWeVxoGCKdhkZ5HmtTVhY+EERRQ3A1U+AF0gJXx3lsNM2dUlSvLFNtMUaOYDI8oIzCXEQLZ6P6bNGKZnpciaHWxc49hCMi5MQkHa+HPxv3Sip0pMCBhbt3bnExh6gth+aMQit/MZPKNYVsV+q61gUkFOnMC2IdzbOLzg1O6lC6QVTZrFoQFHD0YCO4bTw4EGGi4u6GFRpwDzBU+SZAUhChpmmegUfmwcX2CYU0Z+1v7lWVO5ceZSUhbRxEQfgCQ4cQhBPd3EmEYe47HEgW8omo0sica+DazLHZvZRJ4ProcPohVpttiCuF35sCqEgFjcEPbF/KIXC3Ee/nH4n9XDJfwElMKhckCT8HdxUlGZP6muIRYrwwW0FIjEoK0B6R4m4wm9RlTuAKfB+BPGEtYZWKdH86mTcI1YNDPN8sLLY8qh4asIk4BoGeiC3iLO5Z1kzEgImCK4QGPD64cdPQNu+kOQUeOBUBIVLKZqd3KHqL7fJ9QIcwAfk5n9O92ubJghlgLbD7njU6ZlldjD9BRP9a+saVw2GXZ3+drxxfthOVMRZ9F5TisR6AM6ExfOR/psQvV1Xh5kfIBqOBW2/W+ViryBlGBRRAg9hgXnXvgjlzdHGG9wh5rFOUTgXxAAYtonBeIKDgCuO5wAFMsV4YrHC/+JJmfF/BuW0WqpEhuPojc6S5B1gxEBNxSJkJGAc29+6idPEIDeNfffne5Vq4vnkOcae51d4u5UUlgwWLNoPOXWuOIveLf/6EK54RQuASB3cZ3zV4k9QO9ctdcESNNKvbcU9YFaGE9x/PwWQRl3cDwixDnjWCNvfqDAsV3Ebsgz2iyddYGz6v3cR9o66tdTz0SiIYme5od1oDcduDLrvteIc8sCt43kgHIF5kuSIO+i5zi7Ta7vR9hMC3t/rs0z9WrcZOQtYv4wOKygU0xOxdXNN36rra6x3vYgQMBloc8G2N9HODoEuQgLfMonN/r76vHVu/qC718bc+1u/+8Sd2XtOGzdplB2jTOH2Ai4vnELc8JEYPBXGRuksLMeaBv44zu6iC4Iy7cr3W3f3ejlXEImLV3M+4JpN0rczlgQxKW0f8ERwplznWJ03xHMQUWNx9q+dPL/wuP+1bneNRt3cHXe4uHJ9nDIPYyDCO/57koIoqCx/T0urFs5feZxzbg3725lMd2r2F/oD4KVQWuMdT9fVZL7/1XGMzqlClzdXaEV1+Vtc2vs5wQvd3Z4teuNXgwqfjomWVaQHTM00qslIN5U8DK6qz63ZWorlvN2sXRvWHWqfj4OF3ueL5oYAr1xx3KlhvKAfrRpDDyrOVqirzMIwyS8Smt2/e6OJyG4bTLh0MTvBVCWecxMDscp59c7bANo+J5j7S7f6ozbbUZcV3lap/cIyy5rRD44HHq6fPdPH8hf7o9/9EE4MF5iqUDsLG7/n+e8U4+bGR0s6pQm0XsCZJXGqL87vEwS/dt4if+PVBz/BuYW86Kc3gmEeKh9hDCNZz0kwMM7hm2yTTSNkhAxVU4jTRpgQ7MulMKVM7K2EtBIFE7J697CCXPPIugg8LJshDx65TWeBgBHlFyoe9DnsDIgDw5HEhM8hiyMLeBlGws8vTRV7N5Ov+7PmlduWF6tOg2+bgUlZz9MFQ9a1LrBhYwXJ1WWzca7dN9OzJU9X15AEMJYVs1ikLGwa4r0MokhpijRkM7ML7AqL0GCfGNNK5aVXkDILDwJL1D+FwahcXc6034foAUGXLxLuCAV0LWgmUFSWRaarVjncGzuqDyi5RW4+6g6Nt9EunasVwuVWarPw8IFDj0qTDPs8jdTHogcprGpidu/PR7OFyvVbfRR7yVLH0gx/8oj59e6fD6eh7GcyFU0G8W/OwTj1/du2U0vmwN2bgcnul+7uQzJjmvdk2u821eeWsewx62GNfXl6FYkCK7EoG3rNaUkwRLN7RhZ44jsdMur669ACfW7DMC6MOmnOt+8NReZ57PYriRlM2qyy3WmM+6EY17Fso7DMYuXfaBo55m1TqT72er9eKttLpPKjd1zqPrS52la7LlY4tiQHWelIuue6/uNWPv/tt/avPfld/82/+Tf3+//cHOh2Av0h3+1sdm87DriqudH1xpXxX6r/5b//uoz7zeNR/vALfwCvw+OB+A7+0x4/8eAW+vgJ//df/EmgtDZy+3XyaaMXmF44lk+huUMthcxy0cmlL6sg8Tiimt2xC8JjgjIiJSi9s7AsLCMS+ERo4SCIm7hwdj32ogpHHgRVRk6muoaUZLM5RRczhMzg/cIGNyfTQghqKnHAycpAlys3h3SLtwlQ9lESxifYBqcCdAOcUtwF+qcxOBiJSHDiIuLIRj3F5Ij4Qb4LfR5TWQTe58bdpW8fTtputD2kFXEyzQznlcPikMXvWwiad5lmcQQigSJoxjeNM90N515JlWmc0oEc+cGawX7NMY7IYhN/ZWTE7noiQwKHXQqMdLvwsNvHBIUqbK8Y35BOYj+lAIVJw68YJhQ+hdZQjI4d3SkrswkTkpOSFg2uE4xDHKk7JWR2sU0QyfrcHFp6jkrg+LHCldk30Aw25RN/CgZjSFjadfBZcsPPMt4zDEnEXsSS4NhB3OTwRra9os8daQ9HRMOjAdUxwLNg3iNQbolmI74mPB471UuqxKTcWEy2AwyG1+yR3+Rmts5ttEcRsIvkIlGgROCRHhgihjZpiIpyT8Aj5OfVCAHBRheVswoH8wKy0gykxk4wI5jDHWuNuctkIUfbREVHEIzvhiOQliOk4fnH3hQMrsXmc0ogSHBBgTRY4iadFebnVhEIZLeqHWgkRYX4/C6uTo624yXDHITwR4eWAaeYbjih+H4Rwist4JhHVep4luHAP7cWIoJT+PPBc8xwucqlyC3oAjiUiV6R8BXBwMQcMIaVMECVGNU1nAQbhBFEJDi7DFAYMiM0If4iWdpfx7LajNhl4g0ydarvOgysnuHrDQ4+LxVYu3/PwI4lmI2TzbKVF6XggrkLa0jl045Txz4kznbDhcMbkILuigAeGaut1BmF1OJ814o5JKZDI/XfgHORnWfSLiRsf7aTEVecDPs+JehVRESLyE8+Uq9VD6dDXn9wMZ9YSREPKN3C0Iqovainds3gkFRzc3TwfEcj2MIbWaxipRDOjkbhtcKiAQeDQjpsN4RjHd08BGG53YGuIabhVPbhAOuAeY5ASuZSItmlYyH2NywmnH2tDbDHABXA4EftWLPA8e5dVpcuLlYWZ7oH1yPXGqYhYzcCC63UaKK/rVJXk94MIyT9D2gChlj/DJUJYRRDmu4GhTYEVgwJi7iPoj4e12w56rwfgSkAhcN0QphkWBBRAaH3m10SsJdqJwBycmxyOEa/BYvC9ok8V5caC+u3de7U1DGcGfaC9V8YiDHWvw83RjtPAxA2RV7zARp3i0B9AW/DsIgKmKgrKzx7QFIjTdkMjHMMCnBxNRTwngo7T1kxrO6B4p8wusiJKzn3F78cgKCBscNgnHhgSS0acqNuzuo6YP8LebAciLya+Y6Li8LdxYCKu4pIcbPulmC9VTukkiAC+GUqXLq/1C9/9gZ6st/rDn/6+3h7f+Y1WkoxIRiXwoePSjE/WGQ88udaIuLzPic/OqTpjiBnIULBHNpzPwbOa6DTC9dwbG8Og60d/6sf6vT/+qequ0269Ucx3s1654KrvabxneMGaX1nwMLIkZ63lL0axXbQ/Hv2/brZbf2fcaRNCGm3mpAnMFAc5wxpB0RSph8rv+kmNrwXvhrvbO6NdKKFZZ4U2SalqlVvwpmxqHCPdDvd2Y7O+gT7hfl6tC5djkkzJ8pWd/QycSNJ8+PwDi7xfvPtKf/zpH4X3SrTo+upK9bHT06vnvh8QJV999Eo3X914DdlernW0K53kQK6uPuv2/b3d0P08m1U9d4MxQhZOS9zjrHVB6EPg5Kbl3vR9UyAWsw4wOJotwK1XlZKs15ImOsGiBdFC8aVLHxlQTFrA/bB+OA4dhO2mORsvET2UQzEQ86r88L5HXGT/1yEMI+S2IGMivTtQTJbpBeKQWt2eah0bXLkhZUMi5uUHL/XdH/0p/ct//juONpMKWUoWYIRAnrpWeRZb1C6Lle6PrU6wPXHaR7l2VYjQ810NvJPZl5qTzTAehybQBxzzMG4pxQpueH5vvk8PjKdGu6uV2aAdzx8IEUU61Z32B3A03OyU+eE+HD3AZQ+8ZqCCcJmnTgvUh1OIpRcw5cOAiJ/GWjUwGOaTgRX6GoHCfw5PM2eIhlOX4Rps20IVfNsI8S3S+7v7cF0YrDPYHQcPtBoKB8+trrcX+ujlE006e29zPDAUo1iNsSesexBPJCxCmSmpo87PVmpUSzT2KspEhZ2djR3u7BWRW9kjTiRaulBylq5nJflkYwNDP1503J9E79k7rSOen0TPXl65cHJkLewi7e9a3bSkmhZ9+OqJ2vrOJgCc8CTFuOfOvG+nUWWO8zqsZ8+2W7/vd1cX7hr49Ms3ur0725GZT4uur1/o7eHk95Lv5Qm0Q6K0ZK0C60BJ1EYvnz5Xez7aDX3a75VlV1qvN47Ge4jHQJL72omS0MOw3W1Urdfm5BP7f324Vbs/OSFFpWipVLu01JQyPOd6Ji5sZQg/t5PewksuMl04wYbzlMlFwP68vLzSzz597Xcsf45rBiJ6tSn0xc8+V37xTM19rWyc9cF3P9J9X6s7djrsD3YYgw3A/fvmq3dabRF9wVaU+vD5C/X5rB9+9xf0O//3b6tuRovRdV/reGrNn66STNtNoWyd6f9n781/Lknv675za6+7vlt3T/cMZ8jhEi22LFKiZTmRBSuyFSFG7OS/y0/5xUYQIEEQCbAdZ1EURFYMWyIlGrJMUpwhZ+vu6Xe799atvSr4nOcd5W8Y4JVBSCaH3ffWrXrqec73nM/5p//9o2P18aT/eAW+jFfgUVj9Mv5qj5/58Qo8XIHf+a3fmnFeMa1nY7TiwI+QhkGGTdVEW6irXrWBZ8gmkYMnRQszBTazuoRDTq9yJq+c6zgQtW+0pKgE588ML4zNG24uWkBrx+aJo603W4s2sKvYFyNGIJriYuwpz1qFEqfq/mh+pAXGebDDgEMD8UtE2olYD263RaSSUy/O15woL9zTWElcaJFTBoFrQI7QwOMql1sLF2zA0h4XLBt0HGi4rEbtb++DMFYU5kFRQMBmnkMjyg/y6TCeVDeUgITDdbzAcWhFwA4HnJc0Fje0lKdLc2RxAdGAjjvJkdTFpAY0AU3txIAQEdNJebFUNtJEb400cA452CLoIWaBFeDvYxo/LM1RI75GvC9Oc4vQyYSzLlUfhc8dygCI6+Nw6izqcPBva6LwuEgQBkOJE0cZNow4DXAncrDC7dgNMMGIES/Mr7OzC6F2ahyxR/S0c5bfcgIFEKL8bGKJPXEtEYtwHnEYJXbqFls7kQcVcYg8DtQRI4BECzfAo5AS2SpwIcE4tbAaCgnspiLqWq7cQI+TlYMj8TKEgtBcNds1ijP5C+QD96HiXhWfHQfVIlYaZVr0hZIkMDnTaGteGYa7tl2oWJXKNxwKC9WHkx0MBlMgoHet8ijTqiikgu/V+ZDDwYIDlYts+J52Oy1ULleq68CGQ6ALaInQq7NIYGbVaqteuZuwOKDh2qMhnKFEHkTnulNzqu3OnBGz0GRwBNK0y4NFaQP8V7ikHK7wB2Wpzs935kpyZscRh0slKYgq06pOsVBpIZ62+aatLPTiPOS+wDnJc80BGxerHa12dPLXxZqr3txl7rlQwoHjKfD3HLHEYEME3j8ceAuE4EzJUPrPmHN4stzv1nbsRII9l4F9iBOttjuXyqiVD0hmMc+jWvMLZ5dftXXNfMLCuMthKDNjkNQOjkXySRB8EcTMHnWpF4JNcEZx7/kQbfZwEAARHjjouezI7BSiozxXg/EbuHv4Xl+IR/EQrhfPGessTcmwMbnHwF5gHsP1DnN6aYfiEBxDCKsc9jPuH8SV1HFWpiRw8dqJdRPaL+zZEGOH94dzuSE+HiNqBnewg/jwsuE0s7bg0h6ky/VSqzJVVMZuFD7sj/5NjQOBV8nZGWZ0H6uDh41jFg5pEgoMicDijCbq7po9O0TD78NNGLSO4AyecA2zBhnjgCCBeIdAPFiQBqHCmsD95sIxkBd2BTNkoGzPHnE74P1MI77zjsDlPiVaEGN1MzxrMc5v/jwKeoiDp0aOgHegDIqyHNYo/jPuQ5A3vF+8ToBxeGAFgtAoORinoVAri+F4MkAyLdUojbFpLfgSec1Shk3cJ9A4esVFYdcs38dMXYvwOIPDNSE5wPo3nFo1zSkMZsAPZLjoSYs8FIO5PCXwILlrT3NsBxyzgFWBCOzXga8Jn2WVr3W+OdeL52/bdfezVx+prk+aO+QYCotKrZY7R+YxqRmlgpBIgVF9soBFSRk6mV3CjoaH4jdP6aKFjkOt4/6erLDxBe///Ddc7vL61Ru9/c67iinuwvHXdzpWB//XQL8UxU4lQi7DWrvz2vC8Ralur+8tWK82a4sKi/ThN6oHDW2rvCDS3Gm93Xl9oy09iUAJ5KrHvdf7J+dPXbJ1PDXen+SLyPc5IuEJRyTP/zTr0N4bPVAmSw/5XCAYwU6Xsnylsti5JPInP/mRthc7/fp3fs1r+48//lAffvyB0xPsg3YX57p5c9TbT942TxsABo44O7EZOuaRhSOEj0Xfqbq9t6OaKDKi8SLluQw4DdIEGagGnrHx5LVai8Lr5qJFvOLB7LVcLuyQJY/Os0d6ZVksFC8z3cKgPEIr537MXMxFgeSb/VFXZ0/tjOW3zPKF1pulrm9v7Apnn0NKiXJOZLttGofSrEXs8quxqbXcBAfe5wfu11mpB5Wsa6GcjiEraYO2rfT+z31d3/j6L+qP//BfOynBcAT2OYgQl6llrLmsh4mTQdXYO9WRLShvTMz0nLEMeis1KF8tQ7GkB6KDf1eecVrlq1Pr9Zg0B+I6WAUGBqtNosuLwoNOl1jGS/34rz422qU9sd9CvGY/RIJn8PvNuAwwAlniuH8NcoihtgtBQ5ESbmywDKtkqWPbuUYKbQ25m9Epo0L2GgjkpkpPo8oc0RxX+8qpra6adPvm6KJSUmFwcVNEQAUxlyHUBSVzReLBe0+Sq2L1Di9r9j7GqoSVNxR7IdaTt+f/b9Z2qyXv4JLCqIc1xEYKSgVxD4PUIAkxaixYO0KCJ55zjXGqI/vWYVCCq9XY2sApP9+tlK7AahXa39W6va29/v3a3/kV/eDPv2eh1tzcUR46HLvgrqSEtshLr427TaarXel3/iIr9Gp/0N2p8l6Orwhu5UgiwFidxML1apXo6ulTVceD00fgAnblKiCTYEj3rcpy68IqBmushbzH4K6290d9/NkrfeMbX9N77zxX3VLamnndfXl4rat0pSGN7XAuwbEw+1WkY9cE0wAc/uuD+wO6AlfyrKLrlS3X6qNJ17cvtSpjPf/KM718tddx32gB/7aqdfX8UummUF1VappRRbHU/vZWZ+srzdnsPe/x/qD7+2tdXG31/MXbqg6d3rx5ZazVd7/76/rzP/mB/rO/9xv6wz/4Ay3LXMe29lDzeDioheENToQUW05RZqr/8X/5vUd95vGk/3gFvoRX4PHB/RL+aI8f+fEKfHEFfvs3f3f2YbycLQrB8XOTOwD/gRZ0DGGhiiWj1ICyKIqhOMkRf6dFF5FhXmjFQZWNLocd+IY9G0rETbSbxMUMp6nRiPOPhtAyN5PxxKZ4xI2S+8/l8DZy+KYoJmHSPVk45c/BKUskFSwB/xybsL4iNpdpWGWOe6anTmMGJxbnE0ww3F5pEEFohoYDW+FiDFP5pj9AgTTBEE4h4geurgzTXJSo6jq1qLtx7Ak7Gzb3so9M9kN6qh1OOvVhG51ynYixw0+c2WjD8kQYgHmVKV7hWMDxRNw7iJtE0pmM93D3LKIOXHAVWeFYvD1vuPnMjQwN7GbVWhDvHHvt+xAX9hHHDdiZMlAEfM9FIrqocRe6NRYmG8VJItrKhpTfMzBV0R/5xZGQKfNhSu6WXtxduAbRTfHbIYJhq3JJQuB3dlPgReKqNKaAwjFa4XPKMeB+EruFTVgEgQ2XDn8HvyOuRLMwA0uOQylRZuKfOJpOQ6OpByFA4UGudXHmaPwEV9e82lH5cql8jQAZWsNxafCS4jP1xAcpnoCRhlBBbA9HWcz3I8omnVpOD1xhRIwJk6IZscv03MIG7EHiXTgpiQbzWx3v9zpRApLyG0WqdADTLgAAIABJREFUD0eXbqRFYXFwhCVnRib3DRHB4IQyE7SAP4rDs3M0DpcL8W/uMTeNJ6F1HtBbNBc+UPDswGRdlJlGBFri7k3nJmYLSG6CR/6j7RvOYHBT8wWnB6cXzq3lkt9oYZEMtiMbc8qZEDNwEPOXE3PFXeQyLVzIRMnRQfn9k1QZ9xiHnr5XdWosbOEeg6XqJnM7mgNPmHvbhRgIdrSO270XxKkcN0xG6zPuodIH5DFHXeb5n41G8IGVIj2wIxwoU3jOiJAQeBm4JGqHSD3N1XAVy9jOJIYcLv3KcBFS1JL7HjDjlTKx4eiircxCSGbOHgdUUBg8h4ilRK4RuRAwvV5yvnaiEiETbAbSRPh8blnHwcr9i8PVQiPfebaDFPctIE7WpJXFRoQq096CkIi4jetKuYX+Zq5CeRo4BrtZgxuqtXk0Vomb1Y8fQmNYkBA5wlqByyYgK3Ba93MH1s6iD4LFmng2gm9MfDSza56qPVygMxzlJIh/rigepepQ2SFFxLpB+BlwsOHIYsVAzIg91GA9xx0dNogPwiZYDMpCYPDO/DZH9ROHW9y6oVws7meznC0gkzjgPUPkdw4CDOsDogQiZ2QURRcYmWkWUhcu0GrVLvhcIB8ii+igWnIO4DjOXT7Te8DCDA4xmIEd6zHOWi4lreP8zpSJrMoslKnFlJlwSXA+xWYvEmGnfA4XGDcEiBpc3KQJZgrzIgaJrV1L5Wbt68S7ElcWGAGuNdcWriJIBY88JuLEkR1Sc4zohniGayskInz9eS7NKcStHZiGPGc44c2ARqAG87De6Ozqqe6OB3368iP1zdGiPuzQzfpSdU25UHh/FLi8Isr2cIf2OpmxHoZ5ftMYzwF+BZGMJEiv7v6g7tD4GXj63nN/vjevb3T17C0tGG5FJCJ6Xd++MTIjy9bKs62Z43zuIl8YrzASdpli1ZTnELldFhZmY5AkDCrqMHDkOeEZQGxwyIW8wSJXuS11W33upvGnl8902Nc6MWzqe8eWYYsi2HZ9KLbk9+edXfejsoyCqVRTjSsXl3ysM/OuV37fvH79qbbbnb79N76tz9680cc3n+mzN59ZJMlzMBErEdY5O39LLz99qYt8qa999X2vx0wXmDHwQyGsHm/2jpXjGGXzMJh7DN4HrEmnQ1MpySnZ5F0eWOAMPRH955Z9AkWNUr5EvD3zun3Yn0KBGC7WjERRrBOizOf3Hswu17wvZ01JpALXfVVpu8wdOyZ9g0u4gbuMh7QnMTHrLMG1GcrkjsOk+5s7pdGo1RbXfKK7atDNXRNwR7yDcN4/sMrhy3M//vqvfVcvX97qkw8+8j6QgTWoKNz7BYknClIZoI1h39Oyf+h7Y1ZwjTIwJM3S2y1LSeTSzkzKtRAicdPzvjl1jfd0JBOQNimVw6/KvuD52090drYMg99kpZ/99KVev7kPA3H40Qw1eD8y/PhiGDxKuQe0uWr6HClKdYKC4ZCUx6HclOcQUZKhOKzMqA8uUfYxxERIOS0YrmjS2Wbj/RpJJ95D/EbtCXwV79MgHuKuZufBUoIwSAkfpVvTMpTxdaRAegZ8OKUdaXGCIUDPJw+6UQVh2YI6WrA2xpPyIdOQRZoRdh/2zyQ28kXh9Zq9NZO0kXUk7ZwiA/eBM7dx62CkuR7squa34H3NAOnp042fzbvbRvGCeynVz//Ct/SzDz4IZY4kvnrunYMONc7TwcPQgu6DeaEyYf1iiA5GqlC8LnV9OhjnlA+JxpbhDrtnkAStf/fd7kzPv/Kerm9eG7MCjgaTxI7yJjjK+4P3O4QElqDA2k5D3erZ+aUvV7ZaW/Q9HUCL4DPOPIw5tnu9ffZEB9ZDBk9prtWcehBdbLbmetd4WdnnglthX53k6hs45KMNIyQUksWgyydbcXD64c8+UpIV2sw4VxfKL7YuU/vww4+9L2WPC+MaHEzd3+rp8wv96Ic/8577a1997sHbvu509fRt/cm/+Z7+6//yn+iHf/FDffb5SxWXGzvh969faZPnenN3r+rNUVPXq9islG+3+v1//vuP+szjUf/xCnwJr8Djg/sl/NEeP/LjFfjiCvzub/+juYDZVwK5J/JahKh3w0FvUIvbidbhJLV4ldJSj5PILspwAAQZAK+P0gPcXziCcP0xFUeZKuNMmzlwRRuKmaZWyzxXmS892a+HOpR+EMkkgop7bVzort0rWuFgpFk88rTfCAKixwg//py9Fh2NzIDHckUIGXWnHmbgpnTZEAw6NoDAySiCIWhX3VEOxGcignUkZWYRFmaVxaquf4hfsgEfvLHl8IlY6QItlxEQ2++U5qnZWcdm9L9cVDV1dhBQBNDDf0vYjEdKOStwKHacLLZbYqAy3txBhLUgLvB9wBZwwOfzu3gqQwhD6ApOMQ4CLutyZBzdMzHyIKUlF6VlCgcEHCAuAOHP4EgBX5PSG9x48ahjd1Lfhn8fuZY2e8RiRGqcxX02K02JrFNKhsFs4d8gNK8nLoXB6chhp2ZT208uFkCI9QY/zRyNpYEJ99JIdA3nL9+dcoBJ6hAHH2KoHIJw2XHgwfXgWG3cm5drNytlXvnKIpmdJhzahiDm4iTlcMmBFDGixyVEy2t7Us0hxocvrkMQOBDHYg6Cc6vddmtGao/gPMDBO5j1l+VrO2y5fETUXfjj0plEp65XBaOT0o4cp+io6dS6DXhOg1g4T7TdUnqT2OHKj4UQRES5HXDp1BZ/wAJwzXqi5xzgcPXmIV4M5+/uHg5iravtSkURq1vMOuLo5e8ykjbgMXAqxh3xXkTT5qGwKzHjDyYYTkP+XITVYajVWJidLFytt6VaQoYY/6Lc39fCkePznZ3DE3IGgmBGtDexg4NSNQ4xdsrynJlqYOim7wE+H2KlY4sZhSitGhoxEFJx8+AI5PCH1okahaPHiABa24kB4t7jsCcVOGxwKnOPO7k/GjsA4vjUEhVFEEtUrFMX1NBbPSH4c7QdcWltLILjVsJ90/VHDQOtwYUP6w7Dmp3aO27IM0h7+GRxDZRGQCuYo8ytFDpp/GzBbePQRdTSiASeU1AGnH25FjBVH/i9uJfBUKfcI26xD+3WlGMlIBiilfnJNXgO/oIotCI7Ao2rOYFFO4dBA3+928kRARAKYgtilKkgAjCIQH6eGIoVYduG+AZqg2eAZx63I2iJHDdwWVqYwLnP+haKqXDJrdV2phHq9u5O1X1lodEISKMVYmUrSj4yHW4PFnDRGUApcFWM7zCTkGvJ/w2Wg/cMQsisEscWggepAS8xC6X9pIIoJ+tYGlsgwklHaGBCnExx6fCf4dDHudPp0Hc6nRpHk3H+MnAyI9eH/YAAQSBAJNxsC62XKx0PlaoKNxhcZQ79s8oi0couPRy2vQeEDJyMYLBwHr4DgwrcjQyLlllqfjQMx8mFOL3WbmFP1QyRDk1jVAQO7JS1uI/U857oT14T3TzkSCpYkYAK6ZvWaz6linxxRHASG7ARSQLgcvfhPYOVGUSdQLah4OlSq/WZ7vbXutu/9O9QJqXeffFVHQ4n8w357SlUKfOVchAabaMj+A/E9GPlCD4imrmRuGwRYRiM3B5VRplq7r18oauLne5v77U5u5RKVGgE2d5CCCIFrsE822iTLXmdKcEliKurCcM2hBsEXEQahqqIPWa3NzzX1vSCCE+kGx7sgmB3omSZqRn36ppGy2JtF/Xp1OlwrHSG6BLFOhwqi89Jzm/WeGBSuRAQQSzyIJU9CM72i6dPjUro6kZNde9hwDtvvau663V7utWb6890t9/b3bpbl8qSpfJ8pzfXNzpf5Xr+1tvem7B+ZS6Qi1VVjW5v7jWbK8vzi4udNYT0TnBBv76/9xoB9zhncIJo189eWxEv/Z+tChWrTOtNqePpFHAooDiGPhQWGWEw+V6GOsF6HKfsCyCDg+846mK71HpZ2nFY1aM6xHQKfigGimPtGIzSUM/aMC3U4XYeaw+XF1Guu32jAcY1KINp1ul271QN165Srxdfea63Lp/ogx//VH3VeG9IeRrrBvxJftPVGlQIUx7a7QdzhhlkZeCUNKtYL7Ra5V5bphEBjGvYGpXEPpCnmX2RsVNe22PFpABgXk6t9tWNXrz3QtszBLZeh/tW9bFTUUQ6VbXqE+sRWCTWJ0q7KAnD1R4wKOyRaLqHi+tCMxIKYJIy1hPuay47e2PSCmB2wtqFKMragCAbtZ2eXZ7p8vJSn37yuY70AKRBfAWVguOWvSRu3haEFd+V1BBFSXOqFZTUZFY9hzI+D3IwPjxglvgMXB8GjQirMcIqBXukCdzMJeVd6UHYvFpogZuRN00/K48QqxG2B99jM8WSRO0ZFnKnTLPavtNyudTrl6/0lXfe8QDADGxSRN3RTtCmGtWxbFK8CAYlxfFKsoVSVfYVqTFdYAXqAbc8GJrEGBwnPOhwKDKLzyCN9uBGmjmIuwx+YzjD7BPB2qRqJt7hK03tUefFTusCDn+oCWADMdYIz4k2V5cql2tdrc/s0sa1v69bHQ57Y3tIirEnYt+RZwu/R3Fsszbf399rmxcu0SNpQSldXOY+j5DG04mhAkiFRMd6r6RIvWZm8azLyzOvTTj3R8rwhshMVfbP26cbr4/mWefcwSQdztVOt7p4a6d5KjQb13RUmuZKd+dOVbx1fuX96b/6vX+udL3SKY10dnmuxaFSvz/YTDBWRC4YiNWas1T/67/6V4/6zONR//EKfAmvwOOD+yX80R4/8uMV+OIK/Fe/8w9mhAk2JWxg4O71iH+IlrSmcxTl9GB0FnncXlmK+wl3GZts3FwckFItaDSfEFhai57wqqJl5njrFnkD15kbTiadlVvl8dJGqIbW+Slw+rxZaSblFGdEg9oI5h3xYf6uUGfKAQBHDZ+JNvBozlRGsdqEgy0oroV6oucIsRYzcd4MIgRLWQflOImj7506u4Q6b0xxBrUc04hv9oGFN9U4O3FuwBFFF6DFPRR4DXNjV8Uio7gibNAqIngzfs7e19DxUsoP5kFFkTrGjiMOBwQiH7FZypRwIcBaXeZLuxTcjAr7jP8bBxyRU2eVCRoGhhmCIP8+m1yuI6LBdgFrDdEtuLVcbg3nlIMAKpBFKk60YUPfCeENTiXIgsAcDKxDHJKA89ks4/RzztTxYX5r4q78lmzM2UTT7G6XBoIpt4xLaxD6OPjj1qMIA8dQ4GkS+7SLxY3ukwtFcK2uC1y5qV1lxKkHmJ+IuouTXUaI32W6VlpskEhCRBoiZh8cVw/mat9/iEYdMW/YqV2lnsMD7kq+xMPBiP9uQBLA9yTWnlnQgNkF0oHDcrZcapFyWMG1S/Sa74ySHesattzxXk+eXVkEquta/YizAe4lBWM4pHEqYpYuLJzAFYSzhoOlb2CX9j7A8Ml86KZNPIFhXFigq9uTi1Bw3K5AECBA8gxYFIjU8ufj3MTZ1g5uoubZTPgNUxxeiO+hBT1BuNWkcoM4DYYhYAbURdqVxBRjPyfw+HCR4eri/rQP+kRcnaFAFpi+CW5MfE4MP/hM3JeIk9wfcEo5XFEqw0EQNAFRTFx8vfYN0WCeE54JHI2hDA7hAIENkQE3klnJFO7MIUrLf0KBGr+fY5scsIlX41Kn742z5CLWkth/GfvQhvjWnCpH9Ln/VyUurvLhGQzxWwR+BONogdMcsQOBE4F8UDLCVE7Uw2EFYbKYNIBP4ADOj+y49gOzFQukG8VnC99w6BKi+26kZkAS+cAIW9nN4DzL6eTnKIrg5oaCrXi0XGSWpV3iCG48SzwrOPhACjwUxxG/dWs7pWQWsAMj2Y5nntFgabKzz4L9MtIiR5hINLcgHEa7+V1qgnhot2+u1XoZBJe+V079tyPUvYt47u4Odq73p8GOPQYx4EcQ8oY58TXE5cPwwsVkdvLSDo7IhFgS3Iqs3wigOHMRTGiKR60eECp96u/93smmTOmYKCsSM0xduIV7Fb4pTn44dzg5URP7TvfH2iIYyBRc1wglDKG4v4jQ+zfHZsiVyWUhPmBLWDOzwPNMY51f7CxgMUC7P+5VJLRHP7SXI3Dz9zkaL3XgRSawFJnvtwzXZUpKYWFnMP/MocfVTyKi9UDIbuZFqo5SyKEzixEpgn+GgQvCxKpYW6RgqMS6MSUUHgW3ve8tWJAMD2yhhttaWMRo+9ZIiViZLi6eqFyVuq+uta+v7XT++ttf86Dhen+vPY77AWGJQqLSRWcUqBzHUYfjwS5wHNAUJiEQM6AEG9Pc7TW3g12WyRqEB/dTo+Vqq3xVWEhHFLy/fxPQEQxgy63WtNd7VQjpGIanxXJlRMLdmxtdXVwYjVOPCDuheJLPxz1mERkBn88TF/atxkWsPqp9Dc3+7Rf8n8Z6rNdbvbm+9vCiWGYah8ZczrhI1ODKJW4/zMpNOEi0udjZ7UYRX3PABVYrS3N9+5e+q48//Uyf37/SZ599qAHG4zJXaQcepTZrCyZRNmq7OdP97UHTOOjp1YXyrNTN7b2LeRAPcwY4PE9kGEC6wM9WrDfXdzrVRxW8I/LMvwPPHc8Pbk7el3kG1oD7yZWXdqfDgh/qk3mxSZo7hcFSRIqA9ADDM4YmqzVD4Ml/PsIeg/RJher7u/A9KYOj1T7P1C0m3wMwbItEak53Ti/1HS5y3j1yoc/r61svvDMoGMTHZapyvTYjFLbqKo615V5gj0m6hsE0OhjDkChVVU2qYTX7XcHwPpShbs8ivf3OlXabc/VtYvfrx5+9VmtBLNEyBRkCfgZhL+zx7NZOWFd5HkCMxGoYyHrdzlTEmYocrASiH+tHaJ+PF51S0lEemKcheg5KiFLKhj0d6ygDdXBWuNspoQTNkCpPeMIoeDL5wvx7BkUMwGCF4iSGKd62PDN8R1yVMlfWyR74pmCPFpFdzgzGGGBCMt/GucX3qu8UpXCsSXqE4Z2Hf+wf+WQgrkAVUDQF95m1hfcC6w7Ma64t174MKRTSKawbvL685jSI096w+D2FMYK/w96ImL19pLOrCzuDO57n49HiLWVxDEWOh9Z4ct4vjD3IQoW3eKSz5cai674+aXUe3J/7mzu/43i+u5zh6qTnF1feK76pqpCGYw/C9e9qr7G8e/2uyyglJUUUeV+ULsJwDMF6XSx1tj7XenfuNAslYPxdn/3sY536kzr2wrH07PLcz50RTPGoLRihKOxH7qtjKBnDqRovdFvVSicGA4Vujvfqu5OHHuyr+a1wwIMhCqm+hQdw7z1/ruZ40r6qNTAsHUKqpIkrJxQYl5/aSsvNTt/97m/oL/7jD/Tm9pXOzy48/PE61kcqznc2UvydX/mu/uBf/z9qjkevI9lma6f5W7udEsT5NNcHP/6Zdtu1f79+nPW//cGjsPp40n+8Al/GK/AorH4Zf7XHz/x4BR6uwD/+7b839/C7AEARlaeAx1Hf0JbcMul2rJF268GlPaeGaHvYhMJUZNNNkRXT22aQTrSPcqAlGkbnwIooDGd2OIC4EDJt0lLi8DNK9YRDrrVwwuY4pa04KtXgl6CNnpgTrDzENpxz3rR5O+mNG4JuiciKyImXhUi9q4YjiwIA3Z2wTPGj5IrtziFCjWMJBy3/CocXxBM2bWz+UMeIY3FiHaPeByZv7hCReib3cOlS1UOsGgfbgkgaZ8nUm3qcB/z9HBhOCDR5ZmfUUIc4F8zLBZsuR9Fw0uAYoinekkhoC3ZxD4dPihX4doRWOaMPjhAjMiNtoUwhNG2EsEWMNHxOHIdsAB01JlpnACa4h96OsWasfOhIptztuOY7crChMRsXbZCJgoCNy8Jt5og/sHVHTVHvdngwmcTbuMYURyxGmHkUsLDbDjzCxgw7Ynr8vyCa4Ip21JPY8AK3DW5EDm/8NsGiBC+TBuExGiyClvk2tEHjsOYX56DGtYqDK5eDG7JSXR3U9CffF0zy4bvhoHaxFi4zynQmYskc8IgKU/KDC3BUdVfpbFOqKC604F5K7kNL8gTHlvuUWByHrcQtvhxsaCnm/qXUZMBtObdaIf4hDCYrO4DhqBIrhddWw9lDrHQkEd4u7OJM+ZrG7hAzu6/u7QInKn+52tnZ3HLPImZTPDEtdJpOwTLJoWFaqMxyO/uIj0fE+HuEqxD5hYsMy/PqracW5Tu4jmzgF5nWOKSTwRFkIqFjDQMQ12ILDNWFWrjXKSai+ZimbyYH/EwcJF1OE619T0e4Lq0JPHAoEdgQFX3ymtWo9aGNMp2MPyND0E/s0LTTmYECDm6eqySzkGIhHrcIrimXF3F7IFTOilvQIIiZxBRDlN1/TzxqakPLPU58C3ppotW6cIkPh3LELXh7Fd8BXjEM2YGmX0qyiOVTMBSrtSAwK8NlA08VoYeWP2YOXAu+GkKXD5SuTrHAbnf4F+slx9eRgzsCI8Mm7hMc0whsuaOGCPQZ3EgKdaJWAw1CxDx5jHmu3IxMmVdYBVnDbJ1luMFvMyfKXJhE/HchSrgBzSZdrKGtlZTS+nLngytRVk7Xt/u9PzMDBtxgy4uttpcXFpYaONP8maBWlokLZu5ujnbirJeZLnYbM5RxJFank24OD8zMeeFBSjvgnsZJifAS1jDujXk42gGPE8/OfQ9feh+iEQdBiOxPdxapYeFt+lTLLHY8n4KOtiUdMejq4qmyJNE9B9kaHiwuZUT31LFb/u6AlR7cTt5Sd0+yATfgPOm6hsmLq3jUOl8GHjeOuTT2sx3nodgGpxjrH2ImGjRCCPcpNwBihjECdgjDzw3YAzOg+06bzVoDwyjeC8apBEQOpVFwlBHpWaNwTnY4nBwp7j0swYWHSMZQgi/S47bkHvHzHu4XIr+4/qcF7q3c1xIeMShZBmHr5Vqr7dax5Wq4UX+s9JXL5yrTpT69vnbDN8zPdJHrfLXSBlHdzFlEz0HXt/d+zhGN+H4eArHegjCAFR5nunzyXPfVjW4PN3ry5KmWrCfRwnHe6ohLC3c9bvK1llnpdR7XLZ8dTjniLCWQx9s7PTl/EoQRntdVrIj71GIYxXTwOXHgR8ot0iceJI5Ro8ncQd7BmVMFiNbcrz/52Qd69/23zXtm+MWwh+px61NueaNMk1FHqqfPnxtbFMe5jnd3KqJJF9tzPbl6YUfpBy8/0JvbTx1lznOKN8HarLTOaEGnALFXUazU4ZybJr337jvqu0GffPqJiwJBMfQNewMEEJkF7fV0itQcENwZEvF+GXz/UcrHfVI1B/VNo3mg7GmtKAXNQIwcYZ5JNGgJ3p8UGoZ7G6EO5y5DSwRAhNXlBnwJ6ynXLvVgbzjBZJ21OttokcIXTTVmsVEJuJvTiZbyo4dymgut+N0Wg9oE3rrMxsUBSoKDGQEx6/pQa1sWuixyO2R7hD2KPRkus5ebZid82H+y74Bfyz3hkU8UqVzHWq5AlaSq7uEm9xrnkIpgMeQ9h9BnlA4YI+4XhjesxwyEGRQkeWCc49jlvkWUTUYti5V6pnDsJBe9VpTyURRJQoceokDz15yHwkh/vmHyc0n3ABgL2OcDjPE5VYppgETDyPs+YELAYi3sUjgFkXIuXOr0nV/+pi7XG/3sw4/8fJHOgRlPWqjmPUT5GPvQSHZN3nVwTlmfGPRxT6VhaM8QjYGRDQMBx4QAzDDG7zCUThIqFOExZWBwA9s7Lcw6JUXFGrZAqD21fu+y1uG+Z5htk0NLYWDhojxKMWF4ovudhkFtcwrnAq5WXHjIadI293Qya04DVgpkEKIiLFz2wBOIlm7wMIzg/bMnT7ScEn32+rWGMtVudeayzhN4qLkP707vBxi0ch5JPZjnu5q1n8LobbVebbXONuYFE81HAOaN/dOf/sxOfoTkE9z4ItVuszQ3+vrNXvm60BXpIRi98IcZasRwfqUj+yOGhC3CcO/EFeYN9g5dX3sAAfIJlvb1zZ33bLwczsCJXO10e3fU6eZkRnm2XZn5iwK/eChRxRDxT/6bf6z/+Bc/0g++9329+7W3NKe9Xr76XN/8+t/Ux68/1fsv3tVPf/KRps0mFEHWrZrq5LLDZ0/PvJ+J05V++OOP/JxPHfd+pD/+3h886jOPJ/3HK/AlvAKPD+6X8Ed7/MiPV+CLK/CPfvM3Z0qaNrudMGKecNOMrXIapwHHs2FDqGoRr2D1tZ6GjrhVYUN5Aox6wEY+mHfMCaSIhSIBprgUMbgZdbbTomSqitDCBrLmz+NAmFnQRYwrMGNMhdtoO1xjRIVUaH9zcCmVYf6UzeC+RMSJM/Pn4DUhmjquGMN+DaVQcxqYjzEC8oiAltmZV1UndXAhcTb5vwPTNXMBEG7bRAi8fM9WHK1xNdFof6rD5nnNn4MLqWp1XVWKQQKUpR29iJ+4fBxxX7QWPYslET1EKw75s5lpMCo5BKPPnHEwS3EodBZ0W5iFI6Ly6I3YF43oCKUZJUDEUR035iDPZj5w2yg+cYOz2YEIk6k3+hwg+EfmnpKDXn18sCC7GAuLfmzEua6nvgrijjewFKXg9htV4MqJCgtd1FU0fR1QCkTuidglhc6ePnMxVDw1KtkEJ3kQPHGLjQvjH4jY4oJ0NwACQhPahBEOEKHcho470SVlNG/wG3caEko6El0sL+xqRmgFe0BkkzghvMZ5AeJhsnuGNupmqO3OpeSEchwLUrhF4IfCMuRQjkBptXr0oRd3B/gEDuZpWYasXTTYiddWsA5DJL8eECIL8/JOHZxOrkHuaCcRYM2NXTA0YcfJxr9JkWQuemnHSXdNbbGB3wRlf5svtd4ulawK3Tetbu/v1A2NHds4bXANIqQg6iIu2n2L+IEwh4OUCL5th3zfzs8iHFM4gYj8LpjLE23OzpSXS2MSxq61O4UmYkuBxIqh4dajDz88t3AJcXTisSTKy8EXp01LcVrgI7gQCXGPYzHOIDONOQjBZwO5MOPueIjC808bfRHq37gfiPwiXLVtKMcq7FLHk8x9MdudyW+P48eOWhYbmJZ9hbk1AAAgAElEQVQUy2HwQKjocLTESspSUcHhs7eASblL27RqcarBFobzCZoC5hoCjZ/VVm2Doz44YYnrI3whHuCiRNjjUE0vCA6ZKeo8YAhDlCCg+j/0DAMHPm5y5D0O3nwOvjPDDQ7AlKmwJoVBFgdEri3OPf7MAnRGUjrgWo+NY4yr1cbxX9xsMHUZHsFtxv1iJxu/Cmux3UsBKZKmifEiPuxmkdY860ZzBFZsFIUUAQMrClo6cBVGOYRoZLpA/MJ7z4CiUZ6u7BYuikQFjraO5+BoMX+73tldTknJ4XhUiiA4Exkn/kuxiqVIu9AdveX7joPqu71/06TIghyNCwu3LuU1FioRNHoLrQhcRZ67dX2Ns2690jjBoS7NUz3c8bz3qufeLjGGPsf6pPWSiCX3C9fmYVDUtY7rZ3muO9yrOO64NyjX4vpNcHZDoSIlgnCLuacRY/25awpNlo6mTvDAH9YV0AugTPh7cn9fsA2xmX1OJfCOmbk2szEr3GusS7HF+yDQglTm/+9CMwZFbrLmnQvUAnd0a1QORYoMU0AQmH0cDeYOI6ylM6U0DImIg7cql6wtFzq/fGrm9+2rV9rCqV5t9NHr1zpSUIaLcyq0WhZmaifJ2vcjz1HTIVhT7gMXW6puDnZ/JsvI68PYzHr+4rle3b3U9d1LfeWt58rTUvGydAy4OVR+dzJ82RRL5XHulAXFPfBoWcj4/Rus/Rq08lBxoQbeZoGrk5LK1v/ydgPMSkrSIDi6KVgbppOmDpBJpixfapXn6upZn37+Wots1lvPn2h/uNXpVHnAWLK287wjVhHhbhnVRvr2r/xtXV/f23l/3O8tSK7LXF/9ylf1w5/8RH+FWxUX/yLWdntu5yIlghvWnY73xKTd5sxr3t3hoO/86nf04V/9Bx1uX+tb33zP68T17VH7I/zHkDrhniMtMfeTjqQE4Ae3uNgjs7yjDOGw1ulY+R4kjcCAy88LzzH3E0M8szNTNS6oc4+b3uzvjDZ6cn6mtARRg6s/sE4ZiDJ3hDk/ZAu9unmtJ2eX3t9s10tt1xsdjyeL/Fk8qGTDg5s9WvkZPS5axQzEp1ivbiu9uTuq6XG033noDD/y2eZMOasQKZkUdAfIh1mnfaOqaZTEIAFStQvi+XundtbLrU4N7P1J3Qn0EYjwQZdPd76nWWiLRWFncg/ztR9cQmQkUBRps8FxutDdPfuIhQVDxNJiketEKsGoJgZ5k7Jlo/fevtB6c67Pb2r95Kef+d7JDTAO14nfgpj4vm1cREaCg2j3F8N9kgID+wc/4xTvZer579hlyRCuVb6YtU5S/cK3vuE98btvv68//f73dewqLc/OXAxqRAF74gmBs1TbD06skHyiYIrnhKQHzyR4E/a3g2p99e1nfi6aaVDXwqwHkcTaz4KeOM0QmVOKlp6K+BXFhwyaQZKoBbPUqxizUMyaTkpKVrDAfGYvTOoKcT1hjRwT/hHvD9hfxBM85KX3PYjJ2UxZaarT0Omm2huP1T8I3iWJEoaleaQom/X1d97TNCZ6+fkrxfmgi7OVXn9+UHWq1QythW7cmzDQz3LunVb75mhW+s//jffNe4b3v+hGne92+vzuzgML7hHup3KV6ZNPPtN6t9UqL1UNrQfBiKfxxNqSqzlWNkCcPb0KQjV7Iva5HqJzTplVdSetdksNcJrHVuv12ukdBlgk0NjDsEf/6CcfajF0+uXv/IJu7yvVNWv7pGQ5KUsjbeJCp+uTDRvHbq/v/hd/30iYf/N//KFF7Rfvv+XP8OTqbZctvvr4lffkVdp531sWG2MH7u+udXm21etPXuvv/trf1e3nd/rpRx/5/MJ993/9n//yUZ95POo/XoEv4RV4fHC/hD/a40d+vAJfXIHf/Y2/Pxd5pDRL1cyzKjhei1HLKDFo/TRTZDEraik2IpLeuHyotbA3aZXSzB6po9QCF93DwX7UpGWa+RCFYNZMvfbHg7767ruOMBKToZGXTQmRX8TYFJcSbedEmDGR4KhbEM4flA6xutOktEg1Z/Y+hYIOH4Apnpodcw6O1URjyuGCqDox18BPzWcOccgofM7QOto0naoa3hF8LtwUaXDNWWTlz+J74tScjXCC9Uakaya+BcNy6lQ1bHh6l2+VNME/cCZxMMGCxVWC6xLBEQcmUVhEkKHFybSxoweQ/RnOgMVCNZUB46zGDdk45LgYuFPY49KqLamhGT5wa8k2EfNrJkREnG9xKDKAL+uG7xCRRcxEBLO7FAfKonKULZqXKhB8iJcTvfriQA93LqEMoVHtiB4H2dxN0VPPYW7QnLDBxymDgypVuXqiDhfGcHSDNrE5Ow1nNpU4chEYicUhgtASj6OLDSmXBucowiGfER5fcC5ywMYKjAC9LJZaEf98YJPBPvR9Q8nLhDhQe2pf153LVXCBclCfhja4SKyvxFqla0dJwRPgNMVIaVYZguDc+XCHiyjG9YYQspAqylBO8IEX/o6nLtZEoQQugkXnhnN+19JYCHjAyGWDIg7tQ6JylQTGKb9t19vdg9uLm5HyhsuzMx986qHRXXUIAqplTJy1QQzn7kW1wR0zs/HHbfLgYsS9jGDHFyE+jROGZ+gLFzL3NxH5s/Nd4Oc1MGgHx0JhKJsHmgRnCQcJWGWInbhCHefnEJpljgPj1UXgtFgF+9TPieU9u20RBaeuCp+eP5QIKfFk2MXcN+ZrBoEtixGDQGR0Zs5SMASjDKHrgMvNPMVY6wJRH5c7cUocQAi9CA6hLAonIH9isipDHf00KjcuJPDu6r5WP9PgLjvWwSMkNHJTPEW0FVcq3yldWMD2//DbjxTo8EvyaYng4xQKhVaohH4u7XyCE4nTJ8QWOXQjoiUTEVVc70Q8OdlSXGVDrRnBcGrdcC4cvKmFS75bN8Sqhk7JwxCF6HJEMzGCON8zmgQ1kfsBQQ5RwYxO/k7iqUWuPM8dr4XViGusWOZ2lN3fHdVXtYUuECQ013NA5d5kHY9ZK4ZYTdMrW+ESouU+DLIQjRlOrVZrx6Hb6hgKySiT4SFqcfoTIaWAJhRnIf4hCsBDtIGeqOlI4Qwi9Ox1uD3BoWOOQss9nvZRGQUnBfgJymU44Me+nqtlqkWR69j0FofNuwXfMg7qOPjj2p+IYY5mdyJQLebOriewDZy8i0Wq5XKlOC5VHRke4IBnGBCe77pp7WQXiXbIq2Y4zuYrIkoz2GCUwIHcRUS4oWAI80AzDPFwKyBy7MInwYDUAQ+RKD8YHJqscYhNYHT4HRGCcGYjpoY/F9HtCzYsr6bcwhBCS2A5Ir4gJ1LMyLPIoCSbgmjQItqZVcs7otDlxTMV21KH/UGnfaXVcq19tXeRmB20UWGeNjcncv/Td56bYVztj2oq9gKQFkYdj8RlE5Vb3nmIGjjaWBMaVfWdyiz1MCDO88Aobzt/N68fCBqLRBXc0FnaFmV4HzP88R5ioVWSGz/T2YifqChhWkuH/b2fL94VBaVilE/WvU7mxDZey9N8HZjwfevyukNTa3220nKZGdvCMItkwdn6id/7OIAZuE4t7ucn+vZ3flV/9cFH5rgiSOHM+9r776vMCv3ff/xHOvaV9xWUyz07f0ttxXsULjmN9LHLboq8UNM0Wm+WZrz++C/+zKiZcg2OAzEYt2+krkGIDQ3vrEU8C/VwCjxJWuYnSshKo2E6wQnHkUkKhV8HMZJpT0BvYP9moEjEv7GtblYKzxSR3NcsrHkMeCw7PSCH2EcwPMfZ+fr6jZ6dP7fwtDLGqTAzvxtrpbx/EfvUKB5nD4WrqXbRHi7rT17eOi4dyvt6vz/LZe7n9XyTa3NeKl9t9ObzW53uarU4AFkCeS+tS7ehr0m41L3ubo+62de65T7LM63KRM/evtDzF295+Hk43Ks9nDS2saa40Ku7O93ff26+6ma11o5CsWHWzW2ru/ujZoawJAcY9oyRy7v4DcCgfP29J3rn3WdOkPzlj3+m6/tDSD3kvBMpw8vMLuVdzfetJgNF/fx6lDWyzuO2D7F0F0ty/zEgxpnI25BkhFMy0jtvPdeLFy/UNZM+/fQz3R5vdTjVutqcabNkL8M+hbU41v2h9sCL4VcEesfccTYrlI322mwzPX2x02azstEAF+6pHvT59V774ykgePwuZZATEA7s1Wnhyyhx5H7guWtqD175cxlmXZ1vvZdOGcYpces8JXwjw2IXYMHuCe9fF4qRGgHNcbEz7/r4ei8mkaxX7TS4R4H1gWSGE1k817l0ebnVxeZcL1/fe63gpue3QegH1bU/7nXy4G9wWuPr77zQel0oSWe995V3tNle6PXdvdMSF7sL7x9gmB7vDn52nz+7sDj//T/9gV584z0X33302adarTdmrWcLCl5j1cejfu7n/hPd3N95LQSJES9wS9MD0Ab3LqknyhG9PIKOyMzRPp5CGoi9lp/jadZyWWh7Tnos1udvaiXw6tX6DPHW0yvd3RzMf7+p7vWNX/w5/dxXv6k//Bf/u/e/z957pr/3G7+hj//qtX7wJ9/T3DR6+uJK93OlEym/HhRGrO0ys7nlcHdwIdhuu9PLjz7VoTppsVvpX/7+7z3qM49H/ccr8CW8Ao8P7pfwR3v8yI9X4Isr8A8trPIY41haqF9kLrvZlUtvKk40P3sTTuSrdlzIsU1ivEmiNTEcRJMo9mGUMxkCF4UJxJc3650P7Pd1ZcfdWbHUjBOBcoUWFxkHCzhescolIm2qFpGDaHTKRH1WdbjVopU25ZkPtMQy2YAQ7bLTJBssMEQd8kasRVk61oPGYNcBnEVYV3npzzgSRQJSD1uQwynCG0BJu8ZgPMIfjZUUCIeWij1hz2ioPfY+RMwZXKyFN5u0JyNaIU4yVXc6lCgd36PB6Te5ubRqeqXLdYj2EUnvuhBZjgP3kbZw3B7EmRF3OeanSeAxuaCH9mB2825z4NzkVpggMPHpEZztAkSIIn5uEJRFjGCrI36IiORfW8MCdwU8vaUPTTPcP6KqFr04uOFo45oGXi4nW5xbcPDACZDvYrOInMK9QGSQEg+uhRvFo+BjjMfJjiOKoELRUqdhrFXDFz0htEUua+DAiXsHLh0/G+IvojsuN7fM4yAleAZHl5btMojYuIU4mTdtbR4X7gBEPP7NnNKc9uTYlsUjxFOl2hQbi9KnUEftwxqiUaKlxWIOVrirKawgbji1rW5u7uywSmmj70aBJh2rxszNOH0Q1nDCJonicqURRxHx+2HQDrdpEauGS0hk0dxfmJJwziJtrs7sZqiPB51qHEKBXYoAYfUBsWVCGAqt4A0Hlh70QIg1I6giRICxIB6HYzHYXAY1lFlwL8WZOaolpTK4J82lm1UuQxEO4g9iDo6Zthl02p8syCNqpGb6BRekHapGRoRCDw7ssOwoHQns00Qnn6hCGQ+xQ34LDqmwJRGi3OhsVyjuV8QyCoOI+RLHpMnefmxfr65HtM+0LnIt4JEyZODqJLgcJ9WwRfl7EcgRcmm65/dkNUBsnRdeZ3DddXNjflrK4ZKBRF5q4HmH09uMqhkqcDjiN7U4Ee4L3EHwoxGFESlI2tuZ9HDNrMHCpsMNhIseec2uZaLtAaPBpybRjFsMYQwBDvnKz+cDC3mbllqtKU7BSU05Gvzhzs51fiPKypCa5yRRPo2O7Ma4feHRggpBhAUBkYC1IPqLw6ZTc9hrTbYREW+11dDFirtWT59e6eqtZ/r09Su9fnNtMaJnsDFRlhTwChgjKVCZhuAOxKEYqK0YnhjiBN4lmBYOnrhvzJQNaVK7efnvcR/Q3cbzgxt8IL4L4gPH4alTXeE2R2hJzJfO48nu1BfvvOV48s1947KslNh9d1S0LlXj/Ac1kBTqTq16yvEQUPIvit8CcxCBNI4o9iKWyxAuDII46HNvxVFJFXcQF+aF3ZU44Pi9EAAY9BSwCjk881slqRZpIai/3BM4jGAawpbGHch6tMQ5SskdgwUi/CA5cIgXobSH24P484zzcso0IM6w1uNCQ5RgYICIy5APEriFVsoMERlIblA+E/l9dZoY7HB/8l6MXSiFQEmk2LgJ34ORNuVWu8utaHshgu2CGoTVw73f6eM06uz8zFzUuul1+fRSS9bXcQ7iaoP4CYYDEafVcp0bmZDS4o2zNuEddvLwAoahnaW8ncZBBwT4PLdYAyPzzf3ez8/l7twYC0ra+C64dRmYUm4EYoP9Bs8Jaw9JASdfEFaLTOtVqVN10vXtjfqxUbG+8DDhtN97r4ITFzf25fl5+G1pX29b3d/vtV1eqFgVGrnX3Wk46ue+9fN2BJ7qziiJsa8dHX765G19+vGn+suf/FhzhiOw0jLbapftNBwri74ISqy9OWI9TvpIeuvFU11fv9T1px/bkX7C+Y2zlWlvD6oH5AjJE8Q0BNaQ2uFOwC3Hg4bwzzB2nlujL3ivEo8mGVDHnV3p5AhMD2e9IJlTlKpPlUpSEutMJcMi79G84vg5Q0xGsDWv10gGXguR1CaqFuEzeLh+AjUD2iWsw3PSGfXE+wO8D/cNbv/joVMM99T/XQbBgR3ddbW++T7FR6PuGE5WrZYRpWORXh/3gnTC85AjZvGstmGPwrCrQmAuEj27ujCTeblkfSxVtweLyGW+U9vFev36cw39Qe985bnfmUVW2Gl7rAe9enPn8sLtDjSFtOgL3d3dmJmexqXOEfSiSYe61r6qjEEiAcL6zqSRIfLcmmWlRkdVLuGLNDadctJSoDoQaZtWBWiPbFaUB4Yu+xj+LH57ECvnZxvfn4iGH/30U7vbGUpRypVOkZ5cnmkJB5cyvXrSse50v78LSJX+5NSCEyBTqnQe9ct/82tanoFhYRidKp0Y+GT68//wI93uKQ/kXUYZI4MW/hVpikD8zF7DphyhjoEJ72XKKWcVWaYXT5+outuH93Cc6TT0LnJjf5Dlhff87OEREBkSseY5AQMnndK/GdmfAWEUOKkLBle4sEPR6EgJ5SrSt772ru7uKt0eWjXsTVnjpk5PthdaZ6VuD/d6eX+nfFXq+dMLbVelSljwkbRkiBUtdd82evX5G1XHk3YXF76XGORUhxsNLciahT77+FovqzfSKtc3v/YNXa53ytcbv4s37EvH0XvxA0zleTKioGlmXV/f6uxi7X4EBGHSYQf2EW1lNzvCKuv5+e4sONVxhcPOn3gXtrp6eqbb1we1Jwa3o7I4UlEsdHc4aohyJzy4hl95+kL3N3faXJzpF3/pF/T9P/+BPvjpZy4NvVgW+oVvfVMfv36tV9d3HvLuD3v90t/6eb18+YmLwF59+pF+5Ve/q/vPPterly91H4/6oz/4o0d95vGo/3gFvoRX4PHB/RL+aI8f+fEK/LVj9T//7XmGoYhTK0rVI3x5rx3YnxxW2DDgtqSYIu5DwzwizgpuUULJFUiA2P8c+3SXM+S5ipiiHYo/Jm+Ot/FGt5997oMazqKq6+1k3Wxzb1w4FONyICoGmJ0NpFvFR7iHuDcDc5QNIKIF0WAiwk1ysjOOuBaRUaWZnYkc6FK6sIHj8++1tE+HAhsidy2cJ1ii7IodZ0686aSdlkjyOcxNvhDCKpsvJudNa/dmVhYqssgR5IYIcpwq52DNP417FLEGFAKb5vs7R9uJrWbFUvGO0oiFI8YF11ILf15YYfCScGUxWbcvIUI0CAIHnx+xJ84jjQkcvsllRVhIKWehMdoHMwse/DPhM7CxRGyNYLfBAB1ww06Bd0oRAPiDYdCi5YBJPJXzBC4W9riIuqEcp49wEPsLWmDgWn0RVcXJSnQK0m6KOybKjTUIUjfs0NR+RoSbkcIwDonEs9vJjhwXhvkQ1tj5iLMYVyciv50gUarVcqsEcRn+4TJ7YOoi2tnHaQdy3TRqp9rXgag19webbIQdblxzce2Kxo2S2BnC4QNxihrydLHSIofTGZl3yol5bDjswTWFF9nbvdkiMD0ULCHvIS7wzMBww4nYuM0dITLSbplqhYN6GHRqeJ5CZIz7O10UKtcbn8DghFXHg8UoYueI2hbUcNFhdeG3h6k2TP6exJ+JkfOD+9CbIqilSswvpPCFqpFZHWIk8e4k1nlBGzdlX40FJzvZCmLkuC+5n1u7chFQeK5dfhbHKspQGGEXIvZixHLc31GII0LRBccx4U6jUAtRDledXT1cepzw6MMMLYLrj8g36wafHwabaJ3GUYh4jfjCQGLmOWW+ktoFByuPOLtb2d16zj8z+JAX3NgoHLHFRYpfuFsQ7nC0EBfGsWo0BPgNOH3F2q5M/jwO9Dzb/DZuYLfgAGsP1zfuyuDahcU4x2ENYgCBezbwIvkzETCCQ9HFS44a2zQdnN5+Pnke+S0DR5b7wDjhRew48fnF0k7p23uEgcbrMt+Eu9zuTthzIwdm3Is43YiJ4+6EOwmPMbfIi5BMhB+Rh+tT4tQtcMvnWvSpimTSelcqLhhm9S7eG4mV4xo1m1laLZf+7x4YCNidjZwerhHXDIUGBz2MUIZexKcT4yRwpob7AUdsVbfKMgTFcJ/y+6YL/lmwE73a5qF1O40CkoBB0gAqJSBouM96Ug2UC2WpB2Y3p6PXiHW+UkP89dSo71pHNt1KHyNcIn3C9ub2HswJpEk86mcLGYh/biynWA3GL1gafjCvtwwkiOp3FoX457k//Z/Dsk3zIGYSrsfha/QNQyXuh4UKnKNwPmmVloz14F3DcA9xAlGGAQsJkJxVP0WERUsLfOmxayy9e7RFIoT/BI3yQQQkPn1xfq6S97bfi7PfT7CEq+oYGKvwNnGUuyCcAWGhJTFnBnzF2i6zurrX/u5Gr29ulBSx1putS6ZweWfCtZg7eopFj3cUQgIFPyQj2qHWiKu6j7TOCyM4RjRDhBYcennhQhmcVVVz1AnOYkThT0Y/jd8ziPJ8SztWm1FzMwWmNw7PAscvRXb9A397odOhtitztVr5P+dzWqBesMZkZl+i9uGIZBDBPbpdrnxdKd7iOuBqi7PSDFOc8m4yjxa6OLvy7zozLKDUKKa9HuEl1k9+9KE+v79xlJ5UQ55vVcRLTU2t3RkpgEhtXTsxw/NLVHmzXenjjz9UVx39jmKlxN3olWmK1dehnMrsXVzwrOELRDkGda3vK35/WK6ZTd8IcWEAwDLcunQJJInMR8YFCU6TdWp84AarZBC50IoyRLjQEcIujnFHBiyI02RPcgm3HaLdvj0ZF4Jog2C2iEl/wHVHaMMlvVDTsK6Scol0orxoYD1lcMc9B4MThNDs3xknKQVPDAx5r/J7VMdKR3BSPNsPazQDaDjzy9VSc33QPbik5Vrb1do88ASNcDEpX4EUCgWLinIXZaXprM261Hq5Uc31BtuRFS6yo2xovS0U5Zlef3qv2zevw1CI0jXSCB2fix/2YSDM+gZKabn08Bf3cMqzl/Q6sf6x1yVhEGcWleuKdzFDjl7JMlG2jrTb5CqSwFjmeV85Os6+ZOEhUFGuPbSuq5MLoE5V43uQewYHIthcBpfT3Or65mHgytDYojNKfKuvfe2pdk9IhfGklmr3rb737/9SGW32oHSa2s5migAR1hnew6n1O3yOFS/BlpCw6Lz/ZoizxFTBb4IBAfZ3XngYyp+FcJ9myzAInAb/3mkJ336h+tR4ALOizI2SvpaUEP/9TOtNpuOh0fEGLuusRZ5oe1boa195oR/91U9VmZ8LW5wh16gXT650uT138SGu7HKHq53kD+eBUI46wIVlP5ElxnqRcvMaLu7L3gPjutnr9atrD862V2sPRzH9pnB0y1LFujTPmP1QXdXGXzGANnYKln+c6vbwRk1bKZlwSrcuRWT/ki9L8+qLZaxltlIE65g1vm/sDGdLdXa+9jVpDo2aqvM6vVqGYsljhbGks1v7F3/hFz3kSpZL3d/d6U/+3b/T7smZ6sNBS+7zqldSlNrXlSbegbudETWUafFsvHNx4b0V3AR+z9PQ6p/90//5UZ95POo/XoEv4RV4fHC/hD/a40d+vAJfXIHf+a3fmGEZ0Wp/gEe33dqd5kKd+oTxMrQYeyM2K+qWSorU4h4b00Nzbyj++XJlEQWHItP8skztYGTzDiOsPF9qf3PUCcdRlPgw3bWjJ8zJOvGGAQYdYmXmOBzw+dETcjafMCCJVhEFROtk8pvj9Cwy1bTCcpidabwtQswesXSaVHAwzyJjDmBORTicMNN1iJSREtxAbOqIpVIeEyNG4MJcahnD2kS2Q4hLfPghvj1ntJuzCZw10qrdTtqWKx/YcWqg8eBotHuQkpURh8zdQ0NzotWTlSaLsJFiSptwpyJEFZHoisfx1dnF1/vwilDt5nUE3JlDVmQeWs3mvx3t1IU3B/uKCBr/HVSRDv4p3gKcGTjkEKSIh+NasRAYNtC4pOq2UYYRg9/vwe2GnmHH6ohro7FJtcEBO0ZmRsL1syjmogXEYqJmnUoLmKV5tUkE+w0BjUMVZTYcDBofvHDEzTSIZyu7SS1oN7Xj6jiWKDK5O+2Vl6lW2VJPn1ypOxwtysQF15X4auDAcphuGw7YEAQbR6uJY3KAgEHJNQCrYPeV280RoxMXw3CAIiKMW6Istg9RZSnH+cBGvgqCNG0GcDqJTbKBp0SqIYY/D1rCwSOu2QzqjhRM0Oie6uxyoyQLzdggJwb4mBSXO7Kaq1itFSW4UHBSgzKYVHWtI8JcZ9xnC35/R9CQBGILou1A0Qc8PVw3/AvBm0IZeLo45DKVdrXEOsWD5mLUrkjsRCe62HDo4TfAiGp7cKwJXl3FAaC22IhAwiGXCCxOTARWx5RxO1kcZIAweDiiDp4sjz7/IULJg2jt9jNwBDiTEQG5d2YNLQ32C0VZbuQGQh6tM3DmEMI4IC/gcTq1jdAOY7YILpuHg6HZkkhWxOz5/WZGI8j4fE4OvfAEFz4gIhjCkMSdNmU4tgO2gBZtn3bRGHDrIkjYYhkcpTiBcXPzP4F/Ju4AACAASURBVMiviLQZiI60Ck4z1jxcOH4mEHa+cJ0Rd4QjSuswgggOn8SHXcRwFw/h9uWvtuYf3LscHnEBcq1c8h7hnA3lRVzDqqocwQUPMVEQqFFlgXseFmZgEFvvNHqk16llMIHrMTjZEXFdHoT7mwN1SoFdo5pDc8MwB4GP0pilzi92Hk4wJEHAfPnpKzWnIG7guvNq0YXSMjNTgx7p4hyEfJyt3aEK3F8i4XYdIpCTLwgDA753RjN5Jy3Xhc6ewGrt9fn1jU4H3EZMnjLV/eDIqd9NsEBnCmkybbdb7dZbXd+ddH9TBdEUO1NEzDrcx3a7xwg8OJKB7w2Kus6c5fUKEWNpJ72LbLxGTsaJINJTsjNnofgPR7BD+axb/J5/jYAIqATcXr4WZi/CWGWwFsp3cDMOM0Ojh//BlUvDSlBa1FTE8ne6urqwyMjnbpujy25Yw7h25vhFkzmKZsUaEzBbwGVQdHnx1PcirPIkTxzXrytc/6zHuOoGu+y4e3Dlbc8vLE5Wh0rrzdquxI9efqBTg6BSuBiRQskt0Xqe9bbTarf2/TG5+JGfHwryqLiXzhBBi0KjS9kmR4DzVaE1WBQcqc1Rx6b2GlaCMUlTr8MIvziKSZUc39wbI4GzE1d2QdEOruwMtyIFaAz7eIfDRkSEDMgTeJzd2On2+g7ctp+Z7kiB16TNJtXb7zy14I5jGM412BB4sZQk4dz0M5lw36+Ur9Z/jY/YrAo9fXKhDz/8SK9eXfv9f+xOXpOLYu37YLMqtd1tLGp0VWUBl3WNdxTC/KtXL51cIK5vQRPnG78lD0wDWiPcd46Qp5jnSMDEHpbg7uY9C/IgWyxUxmvfY3B5T6ynDOFQUikocpEfyRMoQAjTifrmpJvu/kFYXSqeee5XLsrD0crgbUKYX0QuIX3x7EydgnvcKBrENwu94X5kGBInpa4Pna4roubw0Uc7WWHtkEY5v8Cxy5reexiyp5A0TeVPTrkfgzy+0ETDfbgO7B1Y4/oT1ylSTBleU3v47lK1KNLl1ZmHSK/fvNFscbhQe2ot1LI24hZluITLdhoqXV6cqR1BG81Kh1GHfa3XDI8obOpqXZ4vdXm1U38aVHcLHau9tiWCOmgsOMNgU0LKQn0fyq/4uxD6p96OYldcjakO9wBVF8Zbrc9X2l2R3Dlp0bcWGsHjNLz7k0hVXWnRh4pD9l7wpymRAxWPcAmOiOEDrFP2Pjz3yLgvX73U4VQpSRlUpKqPlTZnhTYXSwvvq2it9tDoz/7DD1Wstx5QMQDHqY6yjPhJ8gL0EsVODEviMtGqZCCOCxuHNM5anjP2uwaHm38rqL1TMBGkM7TagHcyjrXIFPFsdg94iQw+/ULVca/740G783NlMSaNhQ53nUXszW6jchXrO3/rb+lP//zf683hWu+//77evnxHi4kh363fDSQr2GtXc20W9yoiZcBLFBF79G9+8dYTD4hYo/a46uvKcYoT77+h9vcGi5DOg9YJ7NzSiRBczSxiDHwG0lcWJhmuXKooIn3y8SsbQHreNU6GwUImpbe2WF7Po/YDIvXJpVkpAn8HMqPX7d2dtueX2u22ythPkyqoWlUDjuDEpXtvXr3Se199oW//6i8bQfBH//bf6cmLtzU3oz7+4AM9e/dSn/zsE5HTYihCQm3Pb9CM+vrXv6XPXn5qoRhH/roIJZJjMStfxirqTv/tf/c/Peozj0f9xyvwJbwCjw/ul/BHe/zIj1fgiyvwD377P52J6MChI8LDxt7MKNcSs7HuVO7Wgat6bJWMpeNeY0HRFSJkp2USaYO7iwNKhGOq0GaV2eFEeUGxTtWMB90fK8fs4EBlIyLP1i6ffQ+MnkksvEf4fESUQ5u0+YYIFkyALWJwICbunAX307zQyeUeiK041YLAhFCHc6RvarvVcEXgBiKW3bpNlc1N4ubPjtgnXxUHiRUVWqtLZREiGNHE2Yc7IqYnmn6T3GIth0VaQKMk92fCnUaECIYVPD62o/48SewJMrLYLl9rmEMBGAdmYlF8eNhsxLJcPmJxA9EE5xzOt0l1D4JgttONzmrcPBRKsZlHpHGPCdH+BJcNjrVYHYKT26EQCQL3LBT+lFokOGE5kODQDWw7hIDMzeyhvdqsW7yII+LepDEN4oEdsiNFMHDlZK4kwi5MWYSCJb8D4hpfPqG4gbg6zr2Fuarj2AV3LTFwKspxw/a9BkqkHHMMRVpwtfg9cO1uyrXWy9KxaA7NoBqmBLsKB5tBTXvQ4cChlkN6EEEoprHUTZwd1yzlWDS8PghvuJH5DriXuTdg3OG0tpPURT84kDgsn7RclRpi/rQvOKeJG1/5fNx3CH4gHeAWjnVgBj998UxJGTsKSVv6sT3aLYHgZ+dUseTbWZzDKYRw1PJd4EQOx8Aji0IMl4I18pFugeee5XPw3JU4d4iA0y6PexW0BfIPdROpi0nGdFa2irQuE7s6EBs4lJSrVF1ElBR3HGIirfGj2tPRLuEhy7Uu1tosV8rTzEINbuMQnednIx4Pb5no88RfHUp5OHwjrDOS4FmcOuMNPGRBHI4YFIQIPM4+HK/cp44Imh+GIzHSAgcN8WxH5WHXEtmkyZj7OdHYIaaGmLddftzfKJdhPBDiqgYSMyAgVs0hnpKf0dcYukWGWMtdDlo1ZugQnDyIXhQG8fkQ5O3ed+MyAmWsKOOgbVu0hzTYslwYx81rfEhw+hKt5oCK28UCKWIc7vCHojnuGe5ll2XRsIz7jOcu6MUWVXDnWbQn7j3gkw7c5Kzc4AH3UIAiHv8eNUJc62vKoZDDPPHqrGB4gLsvtMSvYLAiqiNw8DVouH/4XTkw45g04oEfdQ5u6xlHO9cNPAlRePjMI0VPo5brpZ2F8CgRIhZ5ZvzC3MGkTYwQAfFiZ7wd9eG7JWnug3p9dzQ6YLlOgnsbyWeA9zuGtAH3Auv3goFaKJXiGsyc7BGSGUaBOAG5gAtu6uyMQnPi32clgYGM+wphtogpScy85qeL3NeE5wuhyLxes4EpVOxVd0ezrVkj7Dn0fcHqHIRzBhwIyQhEgeXKowiTG1GatwDrc2IhnTi7G99xbiKzkvQAMdO32i43fidtthutNjtV1V43b27c7M7ADBHTTkUF5ALpC/9uvBvs8s/11u6p/zfFdzjjy3RtriX8Qp6i482dbm4OXoOXReBR2tXKECLrdX+4VUs2m+/HAIN1ZpFpGZVOqjBkXa4QEUf/zqfmFGLcoGAynguKccDbwIc8GP9wviy1gOk9hOES93BJmsWFZUSTwfvgUu41HGnaxqs+6oBolm6dGMEliQOUFxiuMsQV37oJgjODzF5Ne7IrnbWkrWed7ntlUaqLJ1utzks7QhET+SJ8Zq4pay4oCxISrDsJbt6iVJaV2m622m1Wxg/8v3/yby3mIMiwN+E35g2PgEwpVppFAaXTQLudLKyyL6C86vb21vdejhvO49SF6h6edFiziWfzXicRNCYP67gFWJAZiQVPLmtWRh4w8mxC+aQ1nUQJGBAULt7X8UgxUGksEKVh9emouj855owbECcyynPMEJnCog4nOtzN2U7T9QYWeGrBjOePfVVqDMFglIWHb22sj+/v1Uah0IoBO2WjOU54BYY1ey5Y/Yy+wFHgVs9Zb1kAU24v9lixhrozz5L7pae4kKG2k1JS52JOsJuMhwcVq1yzan39m9/SJ59U+vBHn6irazv+dmcbtV2lPOepmnR1sdZ2nft9yEB9bma9fnWvNwwa1Gqbx3rr2U6rTe7v9PL6oGNT6Qy0BZ83Xytb71R1tfmjlE2xVrJOMMADUeN+gG7S2M5OxPDO5/VBYelmjaOapIl0tt6Z7cq6SukSa/JYJWbz133r/VOxSLRa8exvXRCJM7gfTqq7k98f+7rxIAURmXWNplkSOhXvNZJOi0QXxcYD/ZefX5spu4gHDyMR6eHTUy7I3p60PcNmhHtK0UiCMMA91TjqGXRFYd/J+h4nFuXBqOD2ZxtSZquwrybNRAcACAz2neByQJ6AcDETbLToDoogSgaXjB0Otdpj5aHI2199R0+unnjfxQCxPTUaG/Ymg8VtHOc8xzyTDNvY74Dk4mzCPvvN8Y12UeGCLIph2S+BgOEdFY2j9lUtZlcuzmV70/XaZku/T/LVyu8hSrfAirH+3B+Pun1z6+uxLVNl6633ADBWKWIbPOzmXQ4rP1ZFSgCDB3sYUDdpKHRkH8BOjbwQZYuInhhBWKvjfKX15sznmKuLrdr6oJu7W/3lX/7En+lv/+3v6vt/+n3v3fNNrMPd0eaJVQk+ovIw7+6u1re//R39+z/7novqMAa0Mc9HptVbZ9qsC3Uv3+if/Q//4lGfeTzqP16BL+EVeHxwv4Q/2uNHfrwCX1yBf/g7vzmzKXCzMq65CBZhqLlmc9LSmJzAc8P9JjexmtFJyY4oKEjspGBzQRvoqqA4YGcnGRoHUVRcahzk2HBwUK6bUau49MEdd6g3pWaiBmeby0HmzsUb+UxxCQVKCzOlOCVvoqXWV+fqU0qdcKvyvyeVPtw2bvaO4sLukD1lFwuciRxUsHL4qKh2DEecMxcUDHZ3OXuF8EO5FE6NqQ3sMfM98VeNZnciWjKRp6GbQ5Lb49lwxQt1eaTTPGkDpr5pHniwuBdDWzQxKiLfzbFVVdV2J/FnsWEk5jmViRZsxMC04uniO7cw9AY1i9GcVw6CjjmjAY0cikEgEFHmoI6QyHmdUD6KSSiCGjkUIblRrgHoMIksPoAYoHGVGNKcDMooXeCvtGAQOTo2mbMVWfQl4gvCABEZNzHlFji+YO458mY2WW5Rkjh2H48+8CYPxUKnB0YhwqwFhxiBAmokjuOtpoSiEyvf6hXa6NdFqRUlaKIkg2PzwgfhNOe/FRkXcDztdaxOFqSRRdjIInLgFsPNgYCOMoIZEeEEwdxZZ1zLI+7r1N/RrjSEUg7NHT9hbT4brkAErDwjMjrpcOq0PwUXJN+Baw4HbYErZZR2lxfKtoWjXtV+r/ZUacrwccZa0Vi9WpuvV/fwJ/vgcvNhNJTADfBw/RH//3Z0l+9EXBccaQtv2n39cErj/gRD8MAy5bvaSbxARFjYDQjCACcSzi4O2tvlUh3cyS5gJhA1O6MZ/j/23qxJkiy/7jsevntsmVlZWUt3z0wPRhgAoxkCBCmSWEgYYFq+l96kZ8n0oFc90EwmE7VQoukBAkUZJW4QQUEAOIPG9PRSVblGxuLhHr7Jfudm8zu0WWJsCKK7lkgP9+v3nv85vzMqLWfqQG+cKPwIEXRHK8fGPyebeVzJ9nPbIcmzQSQYcTXWjOgqz1E8sxCKmDLwd3DwgLH55PpGmMJ111P+dcIpSCkd5WIUWIUittHXl5xf73ILhixlvLaI0PWUoNGBzYpDkRdEgBDFttOGcrsnMQrRBREAniGOX4YKGbFFGo2HSQXPOIVn/GeWhQMwtw33y9N6ZobzxM8k5RbS4ISOGk+dEpx0HOJo8EYoxdlEHDdKw3MbIzglHiJwrWAZ88zzTOImnae50SIclDnoIlL7Z4kzxRSGxMjqk1Ee3Bfni6UPoHVzsCuXQQWiDw4aDqKIG/DYcCnhTMahR/MfbvCcMpWY9Q22rQEmFkY9fLJbDtYqiQEGILGOUad87LXOMzuZ6wbRO/O1ANFttiIH5KE1VgNmMm41XMV93XhAwcAHRxTfBz8j14YBGTH4E8VVmG1xPacz35NGOMApzBItskwN39MJQZt7NDD+ODijcpW4ap10CLgCBgDm4jaUGyFMjmpxHuF8jhE5iVDjVi6CoM13iKsQtc7NKpkHPQh6FPcgxhI5wGnId8Uki4MzKgWuUg7eJCCc6uCeGDoV5quiXvM98ozS1gx7lPcHPx+imDyIxI0JN7VrGt8PL65eW7zGRby5o8CFzw4NBLyL5V/VLUzs0fcTxUM4387LtV6cXXrtv76/U5UvVeZzfbi9193mTsuy0Kurj3S2Wqo7HsyRZSBGsdQA3oL3QM/wiUK6UKoE5gGBBgEIt1+eLRzJ5f0R7jsczJkWuOFnFEaGsq0DYlA/aU2Z3NTpSPlPU5s9WKjUkkEJw4A412hdm0g0aZHA9+SGyLNzbR83HvpmLoacLGowZKE8i+8KYbrmHmsOaoaDpm6mw2E0BqJMM728OrdrzUQOl1EdlFW5yjmljSCNiMHnHhQkWWWH8/n6QqsVmJCj/uW//Gfado2Z3jgvp9Ok88WZrt/f6uLiQnHGu4aJyeC9C6IsA05CDh+ub3X38KA+JiJdODnS1qBqYq9jQxQa1Vkf+H47hmAIeHHi68c9VdEkXmaqFpm583BNdxSr4ZQf2Vt1ficx/GLNZT+CkLTv97p9uNO8ys1+L2PSRpmj+wNDzI5SskdH8llX1ucr8x5x7kLRzFmjZwg3sQ6IXqjJ7A3qSV9tH7XrHnUxT/VitdI4LrR9hKM/2I2MO/SIyxDOOlghcEQklBbE8WcWVhmOddtaLy/XdqSDA5kiOLu8+wqNJHOGQUk3qZ5O3kv+8NM3+t3f/wP9L//TP9FXn7/X5vZaP/7rP9Hm/kFxxv5mVJ6lerleKuMd6eHJTEk615/82We6e9zq7Yu5Pv3klcpFagc8Yml9AE3VqFqWOu3hvw/aO0QxaNZQMDepSya/lxhkM9w8UDzWDL5nSf6Yd6xB+02tVV7q5evg+jdLGwGUdzsv0zjVL/7iWvf3j97X8Z0WUaSrswsXR7LXPF8t9fbNS0fLt9tae7ieIw7mVBNu9seDtodaKis1DHoaqX3cqRlAZpRqu42WZ5nKYh3KG1nLuVcYkLPPtwOeYWDg4zMAOQ7h3eLqyQ5XaEA0se/g/h6d7GCsx73TG+tEGoaZcvXES58K3nFhPfUzhTFi12qMGx1JDSWpXr18oYtXl7rf73V7e62P37zRpx9/oi/+6gvd39ypQYzNEXgZ9JLCiV3ouFhUHk5Op9D9cFPf6GxIjMvhnzOk48OAmar8TGZqGc637EFb3e63TqZ895PvBiY4mJCUpNRBN/cfdPnyleZlYRGz2+6VnJ0Hkwn7HcRX1q7T4L1bnM7896ZppdOu9lmGAlLeSQyg00WphPUCfn6W66O3b7zX5Ln73//w//R9OfZHXZ6fKylL3Xx48L//vd/+2/rDP/o/9O501A+//1bbm0fvafhcYu/E8DmO7dL9+eefKZ/Cfv76cK/5+VJvPnmlr7/43CmGv//f/qNnfeb5qP98Bb6FV+D5wf0WfmnPH/n5Cvw7YfU/+Q+nJQ4TNkpjpyhLtWtwJxCNDlNtd1BTFpQieiDoEfkiGsPBM3DqiAZmxL2WlZ2CCG3744PdhhwSUBAoN+EQhrqF04NCJKIsCYULdjQGlxf79yiCOUaTKS2uxKBzlwjFY69qypWtK23VWATLHFeHHdUrydjckvWGuRpYmz3uTaK1Sa9FWZrH155mdsgh6+FwpBwFO5oLaXC32rk2iMZcBFHcVBwaiWESWSxjXLhdYOkhxEyhNKaL4UtOynspOXUaEWsc04uUUmhULrS/udfp8RCidjn/PFMxw1EECxD2AH9WYInCjzzt8SMljhRnPlij/wYmJPwslC80mywqg4MMl2k0qnU0tTduQBSbko+3Sy04C5L+FDbQA5vhVF3eBFcfxj+ckgh7uJnxALnIAW4mDeeBMQl3q5wvXVhFbN2FKkShuZ+ixM4uvhOcVkSh2NSfcPYQI6c4A9HLvwYxhljnwrFk4lkcUGEiIi5erF4ElwbcxScnIOIGAtBxmrQfG9X9/qkdPnz/Cw7edlHlqkr4XKHEhgZtQ7o4gMAMJaqLyxONZOR+4OiOnQ6nKc7Tznw5wW2l9TvH8ZBY9N8eKF1L7VbgQESRGdiIdTn3gY37e3fcORKNQxfuXlksVRVzdUda0HHw4fpAvsPxggOTwyXlvYEZzJ9NJDDKEPf4ZSF4nSPA89Wx8X9qDo+fHKDh2Q58V+KhRPRx3B6PtbaUJqjT+XKuIq8c++0RsXD48Z+RQ0xgPdZwZdtO3bE1I3g+LzSlyNYoqXwaHOIoWwjVYc0AFkwEnp+V9cCMU+5H7hv/vt7t8Qic5vv5oIeQHlzcCAU8/xTBEQklgkccH/GAewnGA664gjgrredN/SSscuDgkQ2CHAec1WJplijFZV3fqh34GUclxBYRiRGzbQgf7VxD0MBNyk3nGCKcTYR2+LUITiwrvrS4HGnkHUNju0WVSRG/120z/AyIUJOFBYYQBQVYiBmOBLAEDhYFzTMGC8LPzDrDOhyMkRa0cR3CeXAZF184//OELqCDDJGpGzqjJuD+sh7jaES4tSN+gpWMu5RCJ34zbiRK9iht6u0mYlDGSsG9Z1sj5Tn8XCBKunCg7pJB8yTRefkk2hxbrxkctBMjG4IDPbCJGarRau3ubA0NztnWazVeRJ4/rwUIlclgRiiHQ+4LRH+GPPy9fCqiwgg8S9zdxO971sJOMRHp7uR3j43apBaekgq+RE/lZPARYdvFsBO5hnHhdxjvJVz1uFl5xyEl5kQ2n7i3Xm74uRl8+BlFqO2UPTGZEakpkAuYFu5bBJ0k8Lr5Z7jQcVtyL8QI1J3GPgrFQgxzWOfBTnSjGXmvr9b+jm9u7/WLL7/W1dVbvby8MlMWYRM8CEMaCzQMEp9Y5jR6B44FawEt9rFWqzN9+ul3tTxf6f31nX76p3/hIps+4z0x09VirnleKkvnLudhPT62tYYeFbpTNMbmHLezUOjI+5p3Pq7MtKhU5HOL/gjk4HoQ33jWGZqYA51R4EgU+Kj7h43efPTapYsI/TWOalIwQ6yCqDWi7jTTYjmHpqjmdNSRNSTFRYqjNHHxI8xExGvjRJLgXs3L3O+Noaf0LxTKjOPe76/dcVAzsl6nOluWHtwils1YH3oKqRIjJFy8RREOjusZojHi4pnRCKwVP//FZ/pw807JYq7tdqf1MrgP+V5YP3hGaFdnjTDnGUevB2crvXt/r7v7B7WnTkfiwrSZoxcjjoCDYb2L2GPQJB6wGLg7i8qxITfWszZVWaLVovB7jOvcxZMe9js7I6c+Mdt6nnM9cUOzps00ywq7LbmeFPTwiin52eZgRQY1x5OXkd3u3kImrmXYpOxBYOUuc3jMpR3eOCuvb+89OGFdO+473R9rO2LLZFTBDmHM7awsylDgxnuL/WQtXJXwiUddZrH3hsSuwarAFwczMfSBW8n7tpqndqafWtYAMDOkeRIdJ/59o4/P1i52ur7d2Z0P2uXqzSsL67g0KRpjcDnrWc9xU/LdZNrtT/ri/Y02h53+3m/+ml69PndsG1fwyDsvX/pnvT9stHncmDfN2lDfU8A46kThU27adljveGoQx0+hXLOntA9BPJfKONblaq3VulI6JR6Q4GImtcRe8ubmVtfvHowuspPUvFYcmpPZ5rybyjLT2WphgRV39qGtPVwExVKmuRZVrsftTnsGSUmmPCrU72sdavBIk37wK9/Ti5dnur3Z6f31o53LYWicqo9Tx8fB72TToAq8UwqLHecjmASY8nyuRHk591rFANn7dhzGuMUZcpPfoaiLQSnu1A5BlHdr5PWZZ7RiaLJtVLePevn6YxsXwDzAMv/ywzudny30137t19zX8PXPv9T9zb2+urnXrIwskJdxpmVVGXXDAB+Oa7M/KcoiFatM3a7W0ecKFkQST+wp6VzojWMah1i7LcOqRMU5JVMX6rnuDW72WPvhoEP76HPD5cWV94PwgAcKPCnsq2szjSlN29zfmQN7t99ouZ7rrFqpPzJCGpUXc/c7MHxaLAvlTiPB/W91eNjosNvb8R4r0/YRxBqJE0o1A+d+9/igT3/4fb16caF/8c//jU5VodcXS9WPtdZFpbE+Gp+z2z+qBDuSp/rs559rvVxZFGfY/eJi7dTAV198oVdXV/qv/5tnFMDzSf/5Cnwbr8CzsPpt/NaeP/PzFXi6Ar//+//RFFESgpxElHPEyQRxKYhiRP1xxhD/o7imgyEUcyifudCJifvkQwYFNzTi4vpgWQicuMDnAj9W64TzCsFqd3BECCEEoU6UMhH3HGlnRwQIpUO42YizIiQVTIaJ4iCO0j5fZHo4siEqVNB0yjkcx6qYGLd22nE+gQfXRbH2HMjTQWewAYkRw7iCZwXoHjHvKX7rAgw2nBxOcFQ+CasUOUDvxB0LFiEFR0BJDa4y3DRcrz5E3TmoEnLEvRni55OaWRecG7NSj7cb6dj6cDdywIYpGnHgx884WAhD6DWEvzuqJw4l3Cp8Hg75CFToH7DNgrA6yxEKCkU+1wdnRB3BAIMvFmvWB+fvAC9wOtmBWHH9W/hmpWZFrk5Hc834CezRAz1AypBSDoTc3uFul1ogzrlICG4cQp9wwSFCz9ThAsaB40Nsb8eiHQ6I0hyc4plKDmOHzo4gYpk4MUYcLN3JgonFiAwnc64X6yudaKg/Nj4ocThBZGp6OFc4c+BI1nJVVsdnSrVczC16FhX/dFTfIK4hZEZ2mRARrYjjc6pmM25XdafI+AuyipQ0waxFeGmMGkAIKLO1N7H8mcYQ8P0/PSPE+ojW4rDFzYsQgjPy2B4DWzLl0L50UcJ+ex8i0hx6HYfnicNZ0rr0ASfd2HB/RkqLSLMqFMYhenC9zfNEoMIp4iIdHLXBFY17BrGO6GYB67jkPpUPCXDXcli+OU6dXMcDjtGZIqyms+AYxbWKuIUTDJcrD5d1dW462HluBEabDjFs/l2Oi9DOR8qsQpkSgiixPZp0yYcipqbmwCIs4Kwkmh+cxPiMERJcyhQnRgGwHuGtwUHF4dIuK55HRAScuqdJDU61vtUUh9I1nkcOTfy8q8VaQ4vA1/mQz6/jsyVlYNqCXyjnhZ3nuMg4uCFa+R5kmENEGwcnUU27vwNDmnggcUCeIQ6xLq2KWUlweQ/+npiCdAylYgRlDrA8OfB8UfCDgfJoLgAAIABJREFUq6/HwYTgjBPRZXuyGx2BwhAOszUZpAT3dSiw6zxQwD1HfRr34TfFRQiplAHZPYcoiUuJSHEfXO4Jji7n1EMpV0rxBwMhP7ehqA1hE8HEqAZjMyIjSOz463oti9xCTYwTzOVgiOomxuh0JBZM3JE4PsmEkwcnVTkPOI6q8N854LZTpGY4qYtPFpT5DAjIuC/N2TVzMRxacZQhZuFgRjDlUA6uBJdxRjT0SefHXQmPj0tMgoIm6X0DlxbuHWs2628QxO0WZT3AmYtwDpvaQj5uV8q5kNBpzKb4iRhvYImWPH/oXk8xZSDcDIBYMbGfBl4nbw4cxrCjEc8aR6n953D4RwSeGFAhpmdazxd6ebXw8HJ3bPXh5sEOpjcvX+sMsWvGesvzGBA5m/uNy5qarraD/gyOnxgSLXTCZcszApMzm+k7n36in/7lX+mz91+qhxkOt9Pq3kxFtlSZLTWvFk6eMHjqD7XGlrb3yaJ3eO7hL/ceEJTVXBfnL41bIPB6xHI/pU4WjE1wIjMc436dU4LD30NhGoVWPS5beL6wOkc7eh93B99LsHLhdu/aWlt6suy+nFngQGCFhethUZ5qe9g6TYPrni8bzjbPAE3xw3TU2FHihftfqlyckysuC526yNFzymVY68p0boQG6xQsSx7CPC61qi60Wq90fftef/nzn+ni6tzX4/5uo8vLK1W0orcIuTjlYlWrM2NueOa4fxmssS7f3T66mZ7Y9WOz8XdVgSBAf31ivpvfOIPTDWObYUOshM/iey+sL3O3joNsYH0bNSUz7buDhynqChcjVhnDBAoWw/4goCPA6wxmLzOTwsFX0OKE8E/bfTTpcbcxk9QzK0V21yHkct1mKWMQEhIzfbi9czoB9xxOfhrcHSWfPMbRrIu1yArliwxsrNfclCRSB9KhNhv18kVhpASFXBRmpXGlIsnN/t3ta7vny6rwGsKgpm1a7WmjP53UJQw4Wp1xp+eltvudzs4qrdc8YyRLTmZhMuhjwByBHOIZTvnMM+0fj6qPCJszvbpaaH2JyFyqO/baHnpttgft673LElmPyTPJWJywRuPST0AR4V4kxcVQGjQEpCWefd4RWayXV2daF7HOKFabr9TtJ90/POrD7l5pVahIM3346p2a+qg8zT2QffXxJ9rcP+qnP3/v9/cEQzqHhdo5kQW/vwRFxGAF7nHbaFYiOHL/VhbJm21rl26Sw0iNtTxfeo091L22x84DBFzND9uDminVkQRR3ysdRi1Yx5OBW0lDUmisKX5jSDL5+2C/5kQDJof25HcnQ4VTN1PHEC5hHZupIHHh1s3YW6jV2cp85ct87uIuUE2P+41GPmMJ1iGyi/uTNx9pRjqhbnT74UbRaqk+oTxxpnzMVT9uvSc9HBhsLC2i1oeDBz1G49iVHGm/rT0MHkdKtFqnExjswZNdn19otiBtN6g/dirjXHfXdxqTQdmcMwoFpAuV5VLr9Vp1vVfbsFY1/uwM8OptrW1da9Pu9Nd/8yf6xZ9/prRPNCQnleXKg8XV2VLRbNDhEbRNGlBp/nysT633MCQl0iJRUkS63z5qPLRKZ4N++a/9svq601/86V8pv3qpjB6LLNWLYqHHr9+rOzXawLKnc6Bc6nA4hUK3fNT5y7XfPc2u1dXlG71/f6u//9//d8/6zPNJ//kKfAuvwPOD+y380p4/8vMV+OYK/N2/+wdT2xEJdYrGm//MR3xkgiFwl3AHppUZeUQViZbRuMmukhIehKyyKNx8ykF/d9i6tZl2cjfk2pU16G7XqDu0dsBxLLPblUP6UyzOTZp2e02BUUoc3FyoXiWRYsp2KE7BbRNH6lva5cMUnsMnOTVA/2wkYxyXNObSYm62ZydaMWD7lUmlYT+4TAoBgQMIPwvneA6YTJ1nZgFy4IflxiHZQKanFnJ0olIVZDRYdzNiwDS+cz0QhNjPD0oS2Fe5mWh7tRZTsDkF5ynaHXHYIGLOEFb54UY2hDiLUkcFR6bxHNYRKl2iFQowOGARl4opOYCNG3WOcSF28Ss7orZk0l0wQKFV4VIjDl4jEclYZqq5pGWGCw1WZG2XcmxBixPDqBj3EHynJLgzqGgvl6Uj0r7mFJQQ1TI0cTTjqscRa64qhQjI0aNFVv+kVYjMxjSb150/O2I6Byk2wRzQcaamLugaHafiWk80klO8khe+RygyqLujizcOzVGaGlVJiI/hCJ0vVuGw3VHeAkKCTS0sVxw1mcqkMP8Mri9/M6cpO4i5T+AEp1nAHyCODSe3wuJiorJpt91aiEriwiLc6Vj7IInbe7VY2W2EeMqhlsZq/n5K1cqIMjdcCrBgGwuE7nq3sBoKdzjQwN+yNZKyHtjFHIpwy5iFiYAXWqk5dM16pHg26akj9hz0MeTCfQSwOl/k5sYe95R7tVbvcG1zfyEQ4mTGbdVPRxeAYbrELWhRa+JgjVscsYYVAwcV9kawGqjywRnIdwhTjTgjAmMPh5DPYE4fv360MEcLNvcKIjiMNIRxnv18Vvh5YH3BUcyBFYe3y+AyhHxcTHiUEYyCiMw17prePEivVFNoc8cZzDMDFiHP4EImHs7gDAM7wrXLq8LFfP1up8uXLxzV3u225sLynbmozBFAhiaj3Swc0Yiku6TJpVlOxVo4MioBRqXhwIHLzFAC2iO4kpjvkcEIjFXrL8QyQ0O4GbQuQDNkwOIeYqgFKQsbQUS0XRZhmWeDa5nAIIQrC5IjCOF8SeHa8fvBIvDPufzcx5z9TQUNdFxckxYGQpkfTrisyD04oiAF/AGCGAIXn3l3aOysgZFr7AsuJT+bQXznMI7QjUsba7WRLlzrp/SChdWy1HlVwcywOLOjQGU6uoCHFnnWRd4jiNz8eiRpRk2IN+QmGHbh8IS9TYwV1xTuLcrP+GYRxd10PouCODQvPQThOU2pTDduA3GyNR7AcqgLx1KvQTw7nlhpcFEP3xNOPr5o3xfDoJwhhMuRAhKC+7qfce8hKCgU+1nMZv1FSMe92RmvwR+NCwoHLOs3AjluqPPzM72+OvOQBVQOLeZfv7/zPUjZXMmzj1s0pfQr1mJxHtqt01jzReUhU/1w1FdffdDD5tFrzu6w80Dg9asznb9+pX3X6MP1e81gRtqVHDjSOK9hciK68b6uSkqNTqrr0EgP18TCqp3cJ7vmL86vFOeZjgOOSBAKiC6TUyvd1GnfHixqIRhXaWHXnQcpU+T3wW6/UTs1uqgu1OyPigvKguAPjzo0cFtxWlPghEjNfR/eNYjhoBlIjhDxr/jMaUA24EY/TTgQKcaDRcyAeKZFkbvghmiuHWQ4vyhNOp2UJ6UWC5q/QQrA2R40Tyu9uXrr98v17bXeXX+t12+u9HjADdhpvX7hNfDUwsCGIT9XWizsWCMRgGsRN/B+d9Th0KiuYVG2ejzu/Owt55UZseY3M/aMWuMA+LO4fqAWGEL53/LzwacMsz+LgjPWR0R9SkVhlY+V3wsMnPkZELy5Z/mZGOgxtCO+jPpoji4pEAurfIYg1CLmcW25LqARKI+04JxmOnvxUl++/6D9sbWoypCG7wlmtoMfPG8FfPaZLqqV4+p7CsUY1Ded3Z3wLz/+wccapoNOm1YPj3d+9ojnM+xgYISznOGj9zMeDIb3zeaw98Ciy3lH9coYvnW9FstSL8/nqopC3TDTDqcmex5+JtoJvUZ0qrtWU5dYOIZF3OOqTgcV55XmZal+x6+J9PX9nQeT87wIiZR6b2cmTFGE02IZhH32VpSA8q7kfYLozz8vF0vNi9RoiEU+07LKdWhGffaXX2h3OKhYVDq/vFAMLoJCrbbR2MJvbvXR9z7V7d1G//YX75SyGCOIEwagoG2gCyDkaLgeiMu8k9oZCIvMgy6+7yItjYZJK94tJLlIXFDcyHJLIig48xEeo6xQ01BkF7BLIGjMU85G9bxfexBAJEsQotkyxMpSUBkzF4yyxiPKd02kBrSG8QOJ12ccnNkMBMKZ1hcrlfzzUVqtLvThi6916g9Kz9nPMAmg5Haui+WFDpuDDptd2CvMM2XzzGmj4UBJHuI2KJXB6xN7Jf4ztSc7ZLfHsLfZPe49DGC+y6DEJwJSaDhySa0p1of37/0OK9NSJ/j5UafL10tf86EdVJQr1Q0D/EyR77WTHnZ7/bUf/w198fkX+vzdl7p4+0Lf+fhKP/t//kzrYq1sndrteqJA74TwzP4hJMSyBWVxT/t4hrRJOEfVp9pnqNmUqDvUetze6PKjK71cvNRnf/aZNmCf0kS/+hs/VhXFuv35L/Sw3eixHzxM+MkPf2QB9tjspGSv1QsQHqXSeK6vv8INPep//of/4FmfeT7qP1+Bb+EVeH5wv4Vf2vNHfr4C31yB3/6d35uIrisjsjSI0FKGTYsNuUlMiAepBVb4l0U2V5XTnJtpT6nHsfPGrCpoi40dn4UNBjtvvso1JbDOBm23R3WbxsxOYmANehJt5sQtG9qDKRrgwMp2CCEuUdolGrPcE/wq7hXlbFBk4Q6u5BzhgcN8HKmER3dkk4EDKdWJP7c/qqJ4AVi/If+dWmL5wOdtgWC/iucKXxglSZlGC1MIIRwWA3MzT1Mz/TjqTzbJJIqB/+EwLeBADmr2tXY1Il2mOVbZpBFNMdGs0sFJ71FxD9cv0YSgBqOUA3xHJAkGWmkRggKGtquVwn4Mp4vQCI9o0HP4w5uEO3HUSJcPwhvcP4D5MPwQhOyW4iyF4ERUk2hnqhZ342lU2tMAPKlYUs7CtQ7uuA7eJuURCCPOKoKkjTRVqdos9UYzRQQqQB4Eh0uOAETpB+wvLglxMhweuOUQyhAXqfmAYZlnigtcqS2tNKHMKA95aLeqpzNt24NysalOlZS0VxNzIgIXWrxxq8BRdIOtS2o42HCOauyUtnCeGxTgAz+lJnbtgLbA9Sj5c+AC4uCFgMz1CEgCGnnBJYAloHWa7DRiAHxgxBH5+yKWN7mpPVb7uPe9gsiRFkAhaPFt7eYKggR/LuLZqByBj+ufp4rKSD1adMgt033kWC2fE0djhtCGO5TIMpFYoA98qaAmXPZ1VEoL/EhpWu5CECDIiF/OeMaDGXMuBqF8Goblk0OTRlqEB4YQE84UHKhgOfouxLfN4KOsaNTAMADXrot9uHq4VxHzadYONVkIOHDJGKvweTuXogWcQggMhlg6TcYUP/VTrTrqLDwS5y96GIcz/10Iq25hdjwbMSFTXJUWGxDLCpy4fay2BaUBEw62XRBXUU2J1TIcsAstLRwL/kZYBatBqZ0PTZS23T1oMa+0Ol+5qTnQJjhMDYFfyKEU9eAJvYGICAKEgUo9NWoRx/jGEZnhudqKdjJDGWGzmQ1qUzjRaSghM28Wabf3vWkHGH8+OBRxGJ/7WW1OvfoW1zzOPWKY/BqGL4n/XP9+nTQVFFAVwbVLfNMsFTQz7p8gdvnZwP2FsIqQh2vdzlbwcjzBoBsQQBOlRWiuPiKI4CKm4KosXNq1b1pHVvMEd7oN3SqX8+DYgjPcB/HiiBvNjs2QBrB3lu/M+JjI4ns+S3y43NY4/jiI4w4/+cDuAsKnGP8Az/vEWA9kCoJBFMQ7uHl25o1azyuLhI1FOAZ1rvPSQNELf9fIcwPuAxGb54Z7EewEB18ucGfR2wI0ZUEF7qJQ1CP4l+ZKIoSwUjAkREgCG4CyrVAq6EayMEiAQ45j2a5Xt7kVAXMSI2h1jr1TRgWnmqZzhhY4ed9evtTF8szM5Lrt9dlX73RPcUl/0ryYabmqVJWV3dhlca6imlvwhitN3P7m5t7DAsYsuLNptodJOpt1ZnRfXV3p6qPXurn9YJHcyBeezSjSPF9obCOnMHB+B87ATGsYo1Fv1+X1h3celjJAIzZ9eYlYu3dCw4o4sfhTGEK1I8U+Rw9RaERfLBAfUyNBYLIyxIBXeZ6slSKqjTv15lNSyENbeW93FskRO7xxVXv4aNKxRR2cepQv4vjFxc+vV4xDmhKk3kU74bEk/cLgCdwLXMiTcpc48f5n4FV6WIc7vu8bffT2E52vLvTll1/pw/W1hco3H73Rze2tulMQ0A7HvSPo8Qz2bBneyUXlQcJqWdlVDttxvz9o87CxyNyw/kWRFuXcLj0zxBkAkRQwFoKSR9A3OEANSVcyC8NWuM88b7zrM1juJF9y1r1BsQdrg/o07GEYNi/yysMUBjYIzbyHCbEjMDVwTxl+jIGfjQI0S0GfxMGB33VOcvBcrdZrDzBu7zd+B8OqdFt9OnO0eVkuA28+nuyiY43e3O2cZMLxSjt70x+1ujzT67evfC8fNrXe375Tbsc9608oVDrBVzXXmYQA5WE8J49+JuNuVB31LkWKcXCuFi7oWcE97xkIU+TZmv/OGGBg/4qRehrNzmerwJ/DO4HvmHc5rsN5nulqcalt3WvHgBDWLe8nhMupsTDHnoHCTjO+GTRHiQreLRU75UnH/cF8Z66LcTUdmIhReQ4SCqY7v5e9Q+xrAnhjTpkbWBTKKjvu1cBd3R16HblfTkf1dBrkC7VbuM6h8JAkAsI4QuZj06iEjTobFZdE1Rd6cX6p5rj3wJwitvrAO3+majbYIemhHgMh1j32QzWpAgr+gtO6Twb1+aBsmrsUte32Hu7FdtqHfSTrKqxq7xfC3N6IFReQgmZoBn368S9pNa90bA861FtdISjHufbXoMFGF9/6/s4LvXz7Sl99/k7XX93a8cp1XF6d6eXLM7u4T+xPQCHFmTbX96ooF1uuglD6uPdayn6QfTUDFYbEQznzGsT3yZCdd1S9r/X4eFBTH7RcLPzdsqoco5PKVaQ1f24Gh35mt6fxJmwIJD3sav3B7/3H+hd/8q/0/u6DfvyTH2q3vdFY91pka73+3kc61bV/fgbFnIG8by9iX6uurfXp976jm5s7be+OimAtl5nX/6SfKWafW+HyTfTw5UZf/+xzpavChai/8jd+ovF4VH1zr/2p1UNd6+3rF/reR9/Rn/xrEC/XKhejFmXmodRmh+t3q9X8TH/0j//xsz7zfNR/vgLfwivw/OB+C7+054/8fAW+uQJ/57d+Z7JLyk4Q+HuRCh/QB42UsCCLHEZ1x055CbOq0qLKVFaxNodWbTfp5XKpdOwdpUooqnCZVarzMteQ9vpXP/tzJdlScRfbJeryIISgGOcbZwwaSmBTRSppuQR4j6unj1TS9knMmQMVEXbYffwaYkpFpFN90OOhC04DmtWTUWmVao+LEH3GaTBa60NRFk65cqpCuytOo7bXjDIYt9vTbA+zDmEA+YAoDn9miPQjNsC7ZCpOsyoODjNZ4Xe6/MekTE2zk5vEAcuz8WwRe3VyVDqP5mpmR7W4vobYAtoMxwrNxATQZrEe64MSGnBnoWmccqVgFGSDiUuRz5OHkiWXerOh7NWlhaI+VURDKb+WYyhM0ySxWEPhTHKS6A8XhWQJbp653ZUwNtEo2XDOECOJyjqKKJRKTYjZUXBamcvIV4a7xeUPbKxpTQ0N2XaUUqwCyJ9CMhqHZxQSoQTPdIQHSSwPsRYRC7eMBbTMDfIIf4iSFmI5DJrxOWnusqbYDeW05MaUYDihTRlNrKJCVGl1OjRKcda4+ZbDaqyphVMZa1awoUfoQOjh5+FS4BAKLEXYtU3S+f4oXGQy04BohXOYqCcC92lyE23NQb5pLeZwsCHqOzMvuNUsC3gH4o2nrlZdb+1SIbq8Wi3NG4wSruPMUVEEB99TiGwIpJQLmS8KV5D7LPHBk8M5AhdiYRnFWiW4MlO7uRH++SpiEAe4wBLut9TuOdrukYaI3XLFZhMBT5TzWK2j0TT+EpfHGYLYHsR13DFCnCGyStY+LjRyKEJ4BhHAuYprSrweTzXGKd95oTF9jDqXOI0GioKH6NV3tZqIOCheGGR0nk+a43mOjtrvDm4r5ucuVdrpSIM4B1P+TBAjCI/8XDytnevBOaYzGKKhmnsQ924oOztQasZAA1xA1CvngIvL7fHg5+3s5drx94Z47ylyk3wYDDwJytbacQ6NFlbzqFQ969QciZgndrTChGRBGE8cSLmu+LQRhgIiwEIOLht2TByQuawWPwOnNfkmjk7MeIrVIA4RIyz5icK9DOjEeIUJ12avHlbtDMoyn7kRVXldFCKUFHtxyMM9gxiFcGK/LQdrWuARIUeea3AXHcg2C+oMQhCXYTVTuoWzDQ24SwwdCN83/xzRoO80L3hGccfymUedxkbTadB5tbJoUg+UaHlh9OLCUMrPkAvRQhHdnPbpWaTDCK6j1grhaeIeYgCF+5kByKA4o8COCUTnYpT5+Zm2x/BcORkBosRsiVgRiAUGY0/xZWMn7OZjUDELWJIU7qyBLzoRWx4QznPHUuE+8k46sTYTe625jjgFGSxNFjWm46RDg3AcHIg4ZnMGaEmvPvPTZjcuggFOdwQ4Dw7acD14nnFl8/2vl2f6/iefane/0e3Dgw60tQ+dDs3B7NazstKbly8sFMHuTLO5WYPwLzfNUdvxUWd55dISit/TnGZx2rgDr5h1p1quNT+7VNMe9XD73qxRN5IvKGlC7EXeZ1gR7lss/ZdXFyoWczsU76/fe4B6d/Og73z8fQ0xseReyazyAKs+bpWY+02BY28+7rJaqIKRmIf2aoZpx33t67gqEI72qptaUQovtVTb7nXE0X8iwk6aJJRR5knhdx7iH/d/xc/HegBHmnsFJ16aaN+1GnBP43YveF9KiV1/hddIvveU4kPe/z3P80yrKleaJzpNgz7+3vft1KdI58svvtBitTQbktgwPPJsnuo4HtxGz8MAFon3YVqVKuaVUzaUBEVLhPC5trcPev/hgw7twaz6ZV5qAReV4ZM5wY0yBMIER3RomTcqhL0RgxQmmDw/tKqnDJDnfnYZrKQZ3OeQdLBDNI7MCa4Pe/UtzvawBnATsGZHY2NMA7oPg0wXViLMMYg2dhyOeKv18kJXLy797trx/Rz2joDzHsdJiGu8Z8gK2imiIX1UtTp3nJ8SP4Qr1jxi4gjc43Gr15cvtd33aibWkMnlkgi/DOqcwnCBJoOnWP3Yasm6l4x2XLKPA0eFI7eoQuz8DA7snJRGrrqOtT+0LsM7ulCNhMrMwiVr2Q5EySy1o5Th6ABaAExOAbApUt2Dd0qMJQAxgRBKK7vx8x7i8J205l8zxAS3gjDMPpX3EMMU9hGnoOb6e/CWtgB7RPEoQmSipJ+8h0zyRPMSJ2dMQMnfTVxVxhI0h722u40HI3z/++ZkNuvYwMMO7w6c/IitAq811uqyUWVe6kW1NhLLYwjSSW5elMp00voMDjKJnjQM8j30SbTZHXV3u9cO9ybJjIi9K5vzmTndRg61J98jIDdgADNUiLpGVJ7FpAEoZ0wnVWeJlsu1mrtem5sHGyTefvRSF+u5No+1TqfaexTWsAOFeHmuj77/iW6/vlV/gLcd6dXZhc6Wa0f2cY4eTnv96o9+oC8+/1KPu73XHPYwYIzuPzwEPjEs1jnuz85r/jiLtdsfdbl4oSQvdbd98Jo355kjuUQHQlWprTvVp525w1mO+Mw6/FqH21Hb7S0bG+/BGTTMk0JfHB5UzBc6K3K1h1t9+v0f6Pz8rW6+/sKYhOZw8PMCozmrCr27+1Kn5lGvr17p8tUn+pM//5nXruV5rL4By5L7fTcVieZnFx4osCc5B+lyOKoddnr9ySvvpj7//Gv1ca7laq7zs5WHo5uHezuFuV8/PN7p/rDVPF3qRXmh/e2D/sH/9g+f9Znno/7zFfgWXoHnB/db+KU9f+TnK/DNFfitv/G7E9YoNoK4oThEEznD/dfD7GLTeSAyNKhYZ7q8fKmm3rlEJMrmWi2Xyn2wOeFL00BBBhGYKXVh0ea4UZclOtSjajiblPEg4A4nLRIKqTLNikx1f7SIBqyeA/3YNBa0qvVK8bzQEfGvxYEKUw+HSKr+VKuDtYR4hYiD64QDeB5b3DidJh13rc6IcMMzxFUzG33QQrCiSYK/g1E+0bkE4Yqf2c0xOI1whyC64nopLSbRPIsbEGeMeZ2OdnIQPSnqEVFwITFkTwxUMHuPlmvgp6AO+KeUWVB2I0pbOFSFwhzEQPbwE+3L6FAIXDSkWpDBdRoKbByEwnnnOC8sxcaFADjDJjJkCDa4XJmIu1CFAzDlSpRUICMgU2NNJP6a242A9MumndgS0WU7PXBEZoiZHMwQohEtiNMhMqTmb+EswQDBAYM4ryO3ROiJzo6jD9jYSOe0prLZhxHGodniV2gmNs8SzmJZ2EkLwxHR2lURMFT3BxV5aecwLjWEQASgtEA44mDGIQGuK2Juq7E+WeC0EznktJVPpUo7kxAH4VsSTUX6wOWW2AGHaw6HGoZPDh8UNyCn4nIaj62fEcekaRvvcdBwmE/d6uziMmLZHOrs4swstNouSvQy6tXUnV0RHEjZGHNQpQwNVw9OWRxjxN04jPFzWvTF/WdOMXgH8yj8RyJEwmuzw4ZW8KkB86YsTZQvKkepaYjms+GWxZ3qNmCeVcQ1Dk1DcKxx7RwnblvtEAzMcAVZQawd1zbCHGLgUzmE3dwMQhILC7TJE+XFwc3XLVxsxN8QFomeuiw91YRgBet0QpQg/poonypLq+TpEVEaIqY4o+xwQ9AsPVyBE4t8UB9CiznPBFcDka7j8z0hO3hGuU1t9o7gwDVqa5i9iEzBccN1wuHe7XFND+aijbTGn0Yf0BHIOKhR8kIsGrMSRWeYUnk+yFK3lOt1uGpZOBlK4f0KjFpzNhG5GUTYs2twRhAjbU5iIICTLDCouUu8kUJkxW0d46gLLGLHGYnJPw0tPLrxteUxnzQzszFwfnGO4kZDIP1mTUPk52CWjmnAA2CO87UD+cLvD8VYrAku4opwl+KO52fj+w7cav/PjHto1Azx0SzAwUUtCH8INQ1RZpAMHFzthoVvyzqAaAQO4onBFJRhAAAgAElEQVTZyvrB2salw8Xq+O9MHeuqWuVP0U3EUuzzNNYjlMVp8bQGhe+fz2reNB8NXAtuKEQoV2RFirpJJUOgadKxD5xThiC42RlM4Fa1W49otZ8T3ksQX1hXfTurx7bM0OHE3Uz0v9MsQ0wjEhz4s3zLrEE8EyhBE2tLOiobg1BJMVfKIAyXN2VxoD5Y42FRPg1D0lOq7XZvgTLNS6+HCEU4r4h6X8wrvTxfWzz8cL01E/LubuMCIwSKpEyUx1kofCpCXBvBD9cz/w8rfDwhEFBYFalpdl5ncM9ni7n2dePhFTK+MRgT6xNJgcalRZRLrWi59rAV13pgfrMvYJiAa3XTbzXWbWBr8xrIEqMaKJHLeYc3RzNiETR7FxamjvAieqRx6TsSocFJGKNvYpc+8XwjXMBkhYVLiREDWA9TF25k859DARJrcIQT08Iq7wAaylPltIWbO9z5XT+bJcrHmTELuAunNFJUpOYr4go+HTp98dUXWp2/0HJ9qfvre6c9KA1E5Dxs9743vdZniZYXZyryhVDjdrtH3dR7pVnuYSnv9HyRKCq4vyYNmzq8mxel5oh5rB8RaBRET4bPiNuUlEmnHWs0f8CoHpfv8lK7B4YJoGn4DrivwDrM7Awm1XJ/+xCKFu0uBonECI2h1UHHPmA2iiQ4vWOwQ73UsHehoGg6qVrhfjzTqRm0h8l5BA0CkiYVxntwDiYrgdOBW5xM2tY7bXdbffzytcpirhabqDVdhGtvZvTh9tFMXo9MmO1mYeDN/zaTmFg07vjDVi/Olt5LMBCKEPRA7gytitJ1nU/OaX4/Ynysx8PBsX/2BcYagILAlQ1ihvV7xjCIqV9w3fIO5x7YN0cnD3hlIfqDceE+ZZDc897Fac8rknf4E7M6xt1P6oRV0xNZ7/r88yJ+MrzBQU15EyzwAcTPMDkqDqaGxYViuXmW6rB5VFbBuC903NV+9jYPW4vhCN8M8Rkcwbf2gI0hGjgSuPAgA/paM4aKWarlag39SvXh6CEQnGqKpbgOL18utFpwN8bm8BcMtdNEpzEyz5k9VT3DtVt7gMpKAKeXdwscTydhcAeTOMMNGvWq4WWbSx2rShI73Hk/j/XkVAKDs6pK9fbqhR52oUAS1z7335fvrvXjX//r+uzdF0rGSOdlpYvXlyqZBE2ZjptHffHFL/SDX/sVlYu5/viP/7XfkmdnS78XSWZx78G+571eVtwXoZzu+m6ji4uXNi7sTie1fOdJpHOjnRC6e60vLjXrZ9o8XOuw34bSszV7xJXaLXidWnFaGfEEu5i1NF+u9NnPf6HLyzOt1oXW6zM93O20efcumDHiSOfrtdJZ4bWoGWotl4V+8On39flXH7Rtey0XuYZ+q+3dXsOQa0/ypTvqV/+9X1WLMHt/o7PFUtksU8WgZplru934fc3EbHl2prv7G/NlefPxXJBWOXt9pR/++Mdq9632H+58LvpP/7P//FmfeT7qP1+Bb+EVeH5wv4Vf2vNHfr4C31yB3/nN3500TxR3tH1OOsJ24tBMA2mzt/OHopYszlSsci3P1z7Uvv/6g168fmvHUrfnwDS6iCmq0FQGtY9HlzE4CkXRUIuv0mRVn0c4+tIMjDTE4RJmGBsmnCWUZ21vbhzTXZytLM7hJKW8hMbaaJY70oPQiruIJvpmGnSMOPTDYcSpRsnJGFyvIAOGk5mJxANRQRCCOIgTv7M7R4nmzs83GmaDm1NxlFlMMSc2U9vWqha4KuHKEtvHssqGmhhhq7Ymfk3MK7LJD2GVzSAT8iEGI2CpSVmXmmOJ+FawQY9DERFOUzSMgbIopIEB1ysOiOAoniFETwg+iNOjC7Jw6SF+0FKdUgo0Jr7GxPJwJPggt+e7aBxxM9sK8TSK1VJ7i3rAOZQimxhHhezQQszgs8C5wvnYER3E5UmE+7Azny6tckcsEX26A466mdtcHTCEleU+Fw7v8PBmdhTjHMN9G0Qc+Hy4IjG8AvSHtYltk2gaIuXogz0RWA6vCEmcyHA48+ebD0nDsIuWcPEQRz1q2MFbpWX86b6KEs3jubEQHLARDPbwRGFAxrgfEF5CW7UduDGfg4g9BSAIWb2azc6Hwc1hqyTLFdmZdFJMFBnuIxFW9r44JTmMdcFFFKLzwXkMM83MRn5mXKR9p8PUalNv9PrVpeZZEdxJiDn8Vh/2BuUFh2MQGIjgCFG48zjQhlIZN9JnM/PHVosQEaZIjQM43FFEKV8b2GgIxQj8U6+EKOogpRlsrsxi+n198D1t52vSm2NIbJ4/gwIX/p2/ryixsBoMU+Ay4EnSUMP9g9jEoQv8Bs8XN0RssRwHcRs1HliATci0CEy3qdEJEeVEgZiCGw1HWAYPFr4kg4zeh1PHRWczDxZwfBJrduETTpsJxnFgROMGHHqcMkhilF7ldiERR1wWhSZi5c1JxTxXVnIfww4Eh9Bpvip8ryKGwy2G/2ccyDdMUw7ajtvidGYUgxuWpnTitMS8bQYODGdK0LzwBPYw35uHM8gdfHe4jDjEm2XrFVJZXKjEngWRAzc8jmlEf/4bkoYBe8CAiT+jY71A2OR6MJwwq8OCOv835VnImojrlO8xvMCtx8E9Rey3WG6YpY6s27wPcpzggW0IwgLntQnOoD/Mm6UcqPDawXW3w5lBB45pa1vh73ZDOGUyiAIMohA+fPRHlCBOnYdCJwTyWRBeAlcQ8RjOIYdxnMa5XXtcXLM3aaFOEKGzUF7I+wUBFWE7mYfYNH/vdFI9Nr7/WZWjgfIyluZWcdpZFPcbif8PMwEEDR52hGuET4pVWBNd6BXQHESE+flNkIZ3SgSDsjfuBQYJYG7cdEb5FmtMpjyrLCLzzLZcm3jSlIZnJWpwlSNagA+B7xvi7AwCuccXRaqP37y22+3dh3tt9vsA5iDm3fIX4cJ/4g+TkBhZf+FJB6Y3az7iUh7x3ostwiMaI3gWy4UOp9aR/6glq4F7lHsHDiTiOK7GEHFGiM4XhRbzpf/Ld0N5Dqznmvf+sdapOXgNX52defhxcbbS+csLbXaPOlBS5BvzpBEOKCVI4GUoBSNaPPXawZH0ECDSsT8FZ+XEQGSmFB502yodY7e/z88XFvyOtHg38F0br8dEvtN5GGDwnkVkdJP5EeclA8fCghNr83IFpoP3EffsSYtirrJY2jls56Ayff3FOz+Hi3muRUnsGFELx3Kti1dnurh84aFm34za13fat60+XN95SLxcrCyCFnMGe4lWxVyXV5d+Pg8Pez9bpHHMrEUswT3YHn3vDMfB6J0x590XyqO6I3AdSpbCz8bzUmSJG89hSnudObUaKYE0wGV0yc/uuNFphDufeU/HAwjLPJ/l5qw3O3jHo7IKQS4xh7g+NC4V4p6kEHKGwAvyoyXdkSuDYz2LtD/di9fUy+WlExQPm533kKA+Utb6mHI0ECt8buLolNe1vp89jEUQnxLz0mGCrsrczkSc1jiVEWA98GQ41lN2GtAmszHVvu700LLOMwSNNIKSGVqjdJyKYn/UMfBhkBL2PhR9ggyAnesCOv5+RMO2DTxl79vQpEkITDYJgCjpSKUkNN4z+AolgI7DQ+JJMgv1MKEPtLdXpdMNiKQtQ+bT0YkM1tTV+bmj7kbp5IU2uLhZuztp98AQCFU68M+NlDJDfGaECkMj9tWwRM3DHQPPO1rONZ1wTtaKe8RNovClttOgcknhUaYBzMvI74vNsz7UraIkU31qncKZ+triK2shn4u1zeVniLl4EIZRDWWR2aQj7l7u4cNB62KlbOJeJEUhVVke2K4a9Su/9KneUeQGB1eDquXSJaQMo3765RdaVIX+9q//ujaHBw31UXUXa3d9oyrN9Jt/57f0f//xv9Fm82i8DHt5UksB0UNBZK8VaADc6MddwGQZVZToSKcDBV6nWlWZaYGDGvxWPNPbj7+j+v6gmw9f2GGMQM866L2DmcQh5fHl11/p6s0L5WXFwciJj3Jd6X5zo+NmDxvK5oisXBiPhvhd72pFUW6V/eLFWmWZ68PtvfJ8rt3Xt7o73hn/0HexT0QXLxb65e99X7dffa3723d6/fFbdadRh4etpnmil1cXZrzn7hMYtVyTIHj0uvnh+lZ/9+/9gebrF/rH//Sf6e7DtZrNna/T//pHzyiA55P+8xX4Nl6BZ2H12/itPX/m5yvwdAV++z/47YmN+9yuzFjXp72n2PCCOHi4xASuYFU5MjPLYX8RYcG9E1ifTJw5ZU4ZzoiTjvuthTakPwQ0/nPCjSlwAkVgOw6dxoZiF3hh8IhCs/CL9bnFm+32Ucv53NNoClrYVBCpJOp6PJ40UHzDQZdCl+hkRysFMvyn31MAFZMGs8vFLlTHv4KL0/FBBDQaeIlW+YCVaWGmJoUquOqI6qcq7U4aVZTkK4eAJhhyR42OOAksVhGhjs1nIo6KqwLHRLdvvUFyTDgNfFYcwRwG4n5md5FjyWgEbGotcIaWajtvFAmzR4Z6RVyOA6FwMgQ3HlfbzD/n4Sn5QdwJAihN4rgw+Av7fe2YFAdshFWcc5FLlDq7vnCL4dbg+8TV5oIMREc7nmKLUZAIkUb4DnFdhHIyxD1itJOmPjjUxhj5Ab0Wh1DkNm/KsBB4yVZbZHMMGm5YKLngwIhrI/j2EK3hSo5qm5OdMhRUoNQgVjhizqF7DK61hvgwm+WewzeCRKtZO2ieweUEMxHcVdw7OJeIyeFObTkljAjXFPlM6t1U/8R4jDNldvgFpxcidruvzWfEVTTAHSOmaacv4h6/DrYsh7de0SmwgLmPORAiBrhF1wd3V0LbueU4MuenLNL6jAZt0BU8cxSWSUVRqOJgD7+MQ5fdxrHbsNngU+LBNcBBeEJ4wjnYhfZZilTqPSJpbGE2gAAQ5zo/JymoCivqOHcCyw8X7mNDvHDwodWlZEhuY6turNVw4MQ5jdsqTlXabYUDEy5muN8wVyEUWoybDZpi5B/OKd+UAOFkGn2YsYt1CGgCc0OjzgVBCYdXDqpZ7OeUZwxBlucBNxJrTyhfwo0zeY1CXOT6EB23eP0Us+6jxkI2hW8IMKxKxBHPl0u7ix/vH7U+X6mscqkH2XBy4RHXHMHRTi3fw3BAJwsUCO3GqYIKYABgzAKqkPUZO4T5HLATQVOwzvmZI0rOd487OubaBFGVgQQ8VP5rsZhCt9nMhWdFQcM4pXh9iMRzGOfPQklEJGUugtaIiMiHxpEcwL0W+FjLzLJGDEWoalv/fIgViE0xLD++P5eDuDpcbUfUFPGCFvbYIvfhcDRugAMn3qCqoG2dIVJoZIepScR9mjIf/M2MpKKNZAPuQ+LRMPpgsiKsmgFDGdpg1y0oEH+PFCYFCICFBX625tR6jcI53WWxoor4KW53WLq4NBe+9/rhqFnUhXuwS3j7WODFEURJCe5PXFyQFC2gGtGAQ9wZWz/L7uNjIvQ0+OEbRFR5Qk576ISgbmUnQYzmzwyONZ6BI63UbpnDHIfQzncVmIdzio6ywuuaHchmJjIYOvm74uDOp0ZkZB1AgLbYB9s2jvTy8sIO4/vtVk1d83Kzlzg59uoOsDm5aRlcMhQFtYHrjLU+OKvTDIROcA0jUvNMIdDMV0u3V28ftxI6kxCBc408u0Nkji/Rd1IqDAiJ5lezXFW+VLLKzPuMO5Aj0oEo/3Fr8bMgIZClOn+x0tu3b40TwGWL+4thTcf1Mv+6cYQekd33LOscYtts0pb7Dnc/gwXKi2aIWbw7Mw8wikWmvCyF2bLdnfTY1halByLNVRhsnq/OXM7W1aReGBIlLmXro1ar1Vxv37zS+6+/cDSdNT6Jc5dUcW2yYq7HXaO/+tlnHsAySH65WqhIUu02W93t7vXdH/6S3rx+o83dVof90fsR0BCpB4Kl12gEbkpC1+eX3ks9bu49jOV5ohoPV1w3sc6C4MG52vodF0+wYXEdM+SdW5gmls+zMy9JjIQiyyorNJ+v3ERPtJ6HgHuE9vS8SLTZ3uux3jgJ4UIsluEcPApv3OCmz2Fgc+snvKsoecOt2Gk40VrOMz+3GH/secdQWFRpXs2NWCoWk1aLQlW81P3dXjebex3rvZZV4muPSMoA7nLF/g40UafN/tF7A5zP4b0YhcJOyv9OrZ3k7D1xPedF6fg2ouqh3mh5XmqZztXUvW53O+1dWkY6HrQQ75HWKASQGOL9ATMZd26ZWqDnotb7k4VKUDUBj437L6Q4/NwimmY4RgevAbhZLazORhe4WthF+GT84gFsaqRKMsPFHFIc3dPaD/aVUS6CN8Wr3D+vLl/ZnVo3rV2HaN1c876d1DYhJ0BSxamlvLMQWdeDxVlc3LjeGRCmDFFIqyyXGhti7HsPFXGlwnO9q3sVi/yp1JFhTKvzRemhKQVrY5rqBLKJNQnmP0kAkglPbmLQCojWHvSyLvG2o3uKdIMTQzOXbOEQ5ZnBKGDONO+QSPqV732qX7y/8buHZ3e5nOvt61d6uHlwOdmPfvwjnY4H7ZraSI8py7W7udN333xkk8df/tUvtNtt/I524gCjA3uDKtf+eDLfHxPIgrVmfmYXf3tsvMcN6Y3BIjaiOiV3DWs8g1kuOEYBkm8nMBcrLRalMgZ8lHjCme1bXb1+qfliqfvbvdIi0/FUmzEMmKZgq5FIl1cf6d2Hd37uqrzyUJ5rsQKDcH+vX3z5pRmvy2itbjj670nL3KzcKBv0t37jb+r/+qN/4nK7q48/DiV/9zfajUeVZarXF2c6X6y037W6uDh3sR5nmfXZuZaLM/3zf/Gn+ur6Vi/OKhfTHve9/tE//cNnfeb5pP98Bb6FV+D5wf0WfmnPH/n5CnxzBX737/0ew2c7N4GjI0ZyaGfqz4Qe/0O1WLghOuUQD9w+X2i5fq2v7j9YmGE6WlappmTSw/1Gu9tHH9xbhEsm2I4PjYrymTfZzX7v6XORzkNcP+JwShRaqhB00tScOFseXfCR6qw8s4Njc9yG5k0OxAhXQPHb2tPbqiw1tqOOm6PyLFO+LJ/Eu15HRIEJSSBWG8PKSrSI5hZWYQwi1BDX5GzKAZzoJ86ORR7KCuzUw92EU3JIXM5zolWVOHkq7WkK7ibHH/M8Nqe2fjxauIwyHKt8ZiK7OH9SubMCMcEiXYhmuxwL6dKOzBD5T/JB1ZCatcY03RtW1AaQCDGCEoezRjmu3KmwG4cDKcUkFDLhEmGXyDmVf46DBkGZgpkGd659T4H3OIvLINj0lJThOsMmyadCXmCzTYQXV+fcmzqSuhzOcXWOHHQ5xnatY7J2PUczVREHQ8pccHbRSIvrZtLUdD5Mn4ZO1XJhgRlBCkmFI0XjWCLOPSLYqUW3KM7NT8MRycGcg2fd7wSEArckh0M+I8FCxAGS846JpXzPfFb+vkgT7cpEqThE20GIihxiy7idiLElxOH4fBFX8uS4XwTuYGi9MU8oK3HDb4hWw0mDJRkhAtnZGUQO7CwWdEfcVzgo4ekSiUe8m1SllLvkvt85qPDnZQni/1OzVTBP+NqCZMDFiNMVh4krrXA4cxDk5+tP6o+9441EshEjYJ4hovAncCiGK4zQPOMAFUcBL0D5Bmwy/7m1Wg8tYDNyB4bIIcIq1wcnBu5iMAOI1xxeQTogRvGMc+A3pxGBDNanC7g42/DdIJhzcEV0AluBD4PBSK8Rl/bEvdxrHhcu+eBe535ADP5GuERwxi2IY9du8ZFDMU8NDjcKjXCsBIQEoh3IBwrYaHNPcWENrfbHnS5eXGjqiF1uHP9dLAuNXa39nmgeZSOIt8HdiNOvLHIdj70OLcJJY8GDHwzHKQK3mb2O0yOxc9ikUAyn+ckOMx4zC7CsExRccWvwDD0VLvlZM/sW0+igFGcVg6Ks8rpBdJ0opfEQiMcjLvlRTYScRjEe9xLOT1rS7Z/170PEHcCfZLHyWXCpU5JWJZViyt5KGp9jlylx7/CZiA07vm+udR/KcszuQ5SBG4o4IZ2fL/S9H/zAA59311/q/bv36lvcfIFR2jFwmsJam7HyghRhHISAZodawGbMitBAHp1CaRSOfKLfFjyDifTJUdaqQwShJA7ubZ4qJ2Lf52YDw89NwBXQFt1FxofgwKWYrO0obKJAyKuUxROuPcU+/MxebZ/c1wi0iFO8k3AWcy9yvVkeuJ4IehEObYYmfNeQSPjicPVOwd1qCy2/luEBwqrLiFg4Iosw5r+mIe5/Yg1PpHmyQNL0z45regbnmu8SwR1G9bx04RZFkl1d65RMShZz5UOsaD840kwqJOZ5bSmSchukWac8g7wTLWYr0mK1cpx5t98pYbiXJDrs9+r3wX2qGYNEHLDh759gGuNeyyIzzzOElNNMxYtc5SpXdIDZm6olJt88ajgSUaaQJdbFxZnevHptbvrN9V0YRliPokSPBMSjmbVeG+NM/SzR66tz7fcPethSUveEk9Bgl11VVHbeIYQBdU7W88D4fQBlcrDLPy4npyf4uS7PXnq9urm+CVxQkjJxprSa6dd+8iOL2z/72Z8/sURbOzKr+cqldhQY3t4+6usvv1TPO61rdbVcuCDqdKh1u3vUj//W39I8q3Tz4b0ed49OB3CPsIaT1qHcLh0HO+vOX1zp8y+/dgt5ZQwQQzn4uyzkRyXsJzKYxqwTvLtTuyJ5j1HUVC3mWp+tgwu2qvSzn/2J90UuBsThWWa6vvkQONc409kjJZHTNlv2dOnMn5VkQcmaF0d6uH3UqTuoiHJV6dJrJveRnZgwrQ8bXb14YWY47tADMecOznFhwRVne1b1RtPcfLXTvm415KOKItYaLMUYqekmvbm8UFku9PB4EGEZhHwGbCScsif2Nzx43lPTqfM9gsiHy5uBaL5YW2iEX33qd8pODJBzbXErTolOdae+GSyekyJgjWagRIEbPGEYAmMa63y10Iz92f6gXY2AyzXmRwU3wDUn8sEgJ1HHdwhdpO0syLKdIskAr3UNYsqm2MR8WRjTeR6pmidaris/3xSzsq4eYU0zYI4jLZJEywrVP9fuMRQ89cMhOHQz2K2jnaTNkfseVjplWQzeI7VHuLNHl2eyThhBBCYliuyExrWN+5xBK883bkmGl4j6dA04GQFnfDapmFLvER+H3ixsUgwOdIEjoRirLG1wYF/FmsaAiz0HAyF4+LiHOwbaHesje9VMj/UupGmcbmIPnTjez6AchA+PPcVov/Hv/0if//SnevPJx9ocdk4B3SOGtpgYEi2LSqvFSn/xb/9Ct7cftF6Uunx1qbvNwWgp3MC7/aMLsEBL4Y79lR/8wA7vr7/6SnmWqigW4XP0nZ8r1lSeh9WLM7XjoOv312ZEVxXv9qOZ7wwpViVu3lJ9lKpaz/XLv/x9/cX/++dKtNS7Dx+02W80r4jrR9o9XuvXf/PX9YvP35kdjfB69dFbl/1975e+F/Ajda3bmw8e7NZ1r65ptcpSZQjI3aB0mer73/2+vvyrz30GwK1vJziluBpU77d6ebHSJ5+8UalU7bHXzz//ymvliT3BOOlf//H/Z2xaGrdaV9yXZ/of/vB/fNZnno/6z1fgW3gFnh/cb+GX9vyRn6/AN1fgt3/n96dut7fb7UDkElHMebPOImfFBmVZBDZhkdjlkCa524gf661erq9UEofGGjT2ur97cKSLNs8QlwxiAQeobI0oRLz2aFEq8b9P1KeZ9qeD5pQCTGys2HSg8LJxxG04t8i13cOFw8GDwEPBD1HcWA0bcUTgZKZTc7JLIHCXCgtDMDLBDSA6EjfESZeludb5+kn7qh2DJ0LE5vDQND7MwTHCLRq4rkQFEQRoKyZyRpkQnqhI80WhW/hybDIpX0C0OoUiKJqIZ8U3kVzUlNgbzYxDNi313mwijNHUjTsStxMiF+zSRH3SBhF2IorMxjiwM80eJJZsvwnCKuLL2o44Im8cEnCLUXIDSoBGdWLwdhbz9w2phqnVqT9atImTQklcYsGzw5L4vqOtHHB6mmmtrBgNADOQ+C2OGxiOjqbFCL6IAUGIAVuAgMd3fJyI1yGMwoml1b1z3CqlYGc20/nZuf83ohMiLAdCDm4IeRWOH1wscEfdaG5MmiPzNOUemq2ODYUBc7sTXILEnzVQ5BEQFqayzXAEBd4aMVCiaBNRyVNjRiiCr4VV/v00mBGJPrKFCRp1dt8sJqK0sTriiE9NzvAEeu5BkBSgLHygHR1R455BDDVr99ToiLNXNFEj/k1K4A9WCz97OL0R9HDDHetae24PSnpgeyGoIy5PsQ8AiNG4ehdp4X/v+xKnIveeD0nwiiezhxHvOcwRX7ROPpwsouMyt4MSNi16D3gAxDtKkHCr88+A2eHGIbaMEIxWZPYnZTipMsqnnp4ZvnvuK55rGuOQ9lxKwj3N9cC9B48P4zIBvX6mtM99IMMF1yHSW0zvHQN3UYcjwKnbryltmwZEqqd2ZNzIdnkGPh9iBm4RuwlhwyGWIdDNBotiiJFck64/qj7utT67cMs3pXNlgXjPvdmqPh61r3HrB6cLLEIEhjBkyhzP7matkolTeii44lks0lBKAjeXAYFd5U8cQQtbRDi7wesgrlO+C551EBcc8sGUlJQz4bKC1RdPgUsaZR5edESbcXDlaSgaa1u7jRAtcmKzUeRns4uSUIw2DebB8nlwGOE+tFOQ9Q93Dm5j7GlgFgqUnNEt9wi8FITYlcTn5GDYgmEJ0VEO/oFwgct/VJYWWp6tfU9eX9+ayxh1ONQpsurUIMTxXfDnE/fntwZChtc/G3vL4JiOKfo7HjysYr3nf6AmMG6i0CvF8cVnI4qPC5YkAa5qrIm48FgDcaceG1Uq/X0gBjQunsNFjqgPOmWy8x9nqOO3NvzznqLAqvP97uEDqA27UUE7pD6EczhHJEUQoySF6z4loTQOscqufsRLnJjcwlFudmvoP0dQDHZ9lw4yAEBQ5J8No7l63M92wJtBy14bXOQAACAASURBVHUIgxWXYOVzEe+4ebjXrGuU5KilDMoSrWYLo162zc5/16paWtC+u3vQ0Q7pJ1azvwcKq0IxC85KOJB8t8cGZnmtY427l58vU5KFzzGeAhv14s1rx2LvP9xrqE8ql4kb0nHppyBUqtyIFCLVjEO4L2Chvrh44bXwsN25jLAl2l+UOvGeqvdaz3F2bexcLspKP/rRD/Wzn/5bbR53vgeNEKEZPaFUMFeOYMkNEkfatS21bh5k2gU6SWk1Kl2gwVRaJSsPux62iD6ZEQKLotTLVxdan53p3fUH3R/u1XT1v3Nle6i6WJnVeH195yZ7kDOsKfAg1/OV7m5vzeH+wQ9/Yubq3eaD7ne3TvSwPjJwOoIuqU96/eKFXlxeeVC0eXjQ6XQM6YdJyotCq1Wl/rB1Zaaf15K1c2aOKcODnNKraqWKUkvcpH2nh9t7tbAgvYsK6zxlZ4fjLrj0ePMlMzNSi6pU08+UFRQXxS6IXK6Xfvfznbz/8KWqbGFXLBc2KQaVOOYTSr46O6BBA+wQurnn3W6/VHuAM94rSSkqq5RGC2OYDkPtdT7nZ/lmjWSoOoE5mrTb99rd7VzOV8zD4Ip9AXsa7nnH0SMKsmaaGEwx5KThfrm2+9LUnAOReXqqGFwjzHcuJYy6mQ6UQYI04eHhnccbgvQPbKd+sFEAh/LxyMBFmp9Vut3cGyfDAICBcpXPzRHlHY8LGmGS9YsUwLKs/NywJ2GA0OxqczXnq5BYMk8fNzBFdQwSSNOAXclzC8V1jZM4DMFgqErgcdiDMSAHWZDo2Ax6uN/ZqUm5kvEkY+w9KwIdgiYO/BrUD0VsSXAG10fEtkHLikRBMADw4vWAhJIziiGHXsnA0LnQ3aHW5lgbuyDwCUa7hBJAEBBOnLAG8Pv9wmNQN1PFMN9YaRIhYSBXt/BXQ8LDfQYudwtDAe90h1GvztZGbLEGvnrzWo/7rfeLe/YkDCzrrcp8rofHjfenFGW9ffXKPPp2FtnlDkf2Yrm2oFqfTvrRr/6qbr78oHdf3aqaF2ZLs/4wrKbEz8aNlHWx0uXLMx0pyTzUun4PG/igao7rvccYrhx0BamIstD55QsPrPnzhibXX372l9rXGw9eGGS8enPh/eef/tln+u6b79hFzrr63U9e66vrGy2rpfJ40uPhXtcfrjWlhctF50WpbOAaLrV8cW4h/Pr2awuli+XKiCEPVJFau5O+8+ZK9fZB52lprvLXNw86sueccd7gHp550Nq3D34HffTdn+i//K/+i2d95vmo/3wFvoVX4PnB/RZ+ac8f+fkKfHMF/uZv/NaE4JDncDQntaN0ZLrNQV2R1ou5+hjoYehqgD/JhrRtDm4ivVidacoK1c1Rx93WB/6ewz6uQRfjzHSEyUSZQFa6xXtbH8wEg/FHxH8scm/Ws5H/9uoTojiwDxdalGc67RodmtYRRERVDgssPLDdiGwxgXchByVDLnsiToaTiNKKyhtKpIJuoj3beSY7N5ZA4glxA+P3IRnnxcIlDJx4BqJjEwU6M2Ulok6Iy5r5h9AJ/9Gsw0hDlVlMZtrsA1wvzYnaEUnkQIGAzMYx6KaOTxsBhp6B4EIEHwfbTD7k4uRF6J1mtGzjoOMAjss10TKB5YRYHQQcHBlJArevsisLwdHt6SOxXziEqVbl0lFgsA9sODFJUcrS9wdf1zEuCF+rgLOKo5KriNu0o6n46A9N7LbIMhUIzYggNAwPNNoHgWQYGxdBcQDhgIb4ilh2v7+zgJDD7KJMgoIXIsVTrFW+8CGV/xtG5ZHoNg6lblLTBxcybiakOlyhLu7pgyuNSHPfhogyJWoItwgdLsIhMmZHMwcV2KbceSTjsUKH/LQdUi7xch7bPxMHBeLPKSUrCLzjpKNadW2jgrKTpFBHhDefBQ7eidIeIr+yUzlPC4sVQQzD6sJBaFSzu1O+PHPsusgTu8cQzoOLLzxz+/3ecVWeFUQbx+EpgpsXjuvRVt9zyLQbEbEl0th05jQ6tA+fmDhhHCKmKcfTWaxTd3R0jg05DEF+HwUeDC2QC3FI07iMsNrXB3/fTjvPMjtOKEjgebLQZHyAYYiO5GWIPXDoxOED9iwiLzw4hgyJ3eGwXPk1iH5wJyMeDrh1DVxFhgejBv5rxxouY3inYA74angGKPHg8EicEfdnL2YAiNOzAUcthVw8OzH9SmbIZhbrcNwG/iSudztvTxTvtVrMaVBmODBZVEVw66LGsezdFuG0sHiDgGFhsG+VwbgbR7VwAxG8GSYMM+M+Mv5ZEVi/OKODgMZhjmdgcGkR4mrTNL7fkoQiPKlYZTpbr+xsAq07X610vppr9/ig/faoDg4Hg4Wx0+uXL3RxvlbTHLTdb3V//6CuoYDK+VMPQnCTITJTxEcLMvd7lCd2KjeIjodWkw/aoEWIbRK7hrHIWswhOLLQjqjBcIB1EEGYRENVLVSUpZ8rGqZRJBAveG5Zq7jvPcQ64RgNHWYNAhFH6m60s3cgacA91OOpRemY2VENqoM7frd9VJ6noYTGGiRr/P/P3pv12pbl2V1jr37t7jT3nNtExI3IiMjIzMrKyqzeWS4b2yBkhAxCgifgEyEebMkIAzaWLMGrn4AHQEaUVWAEuKpEuTIrsouI25572t2tfi30G/OEv0NIJ0uhzMqMOHeftdeaa87xH+M3SDss7Rztos6OxnHk7qaEJxSluJgQ7IHdrbgEuXsGi0wIJ6zVDLymqPU9jKiQsj6xwHtSQxnVoKlt3aYNHgPhM3AaYURm5ohXh72FAyLuFhz4y7lq0ATofAjY3Ku8cSCxYEVP7OIn3s3hl3uNZwBcBENKHnQ3j7s0DhGC+RbcZMQQ+JCyO67MlqqrWC+u3ikZYE+HQjYa2k/TtYeDFPgIlmqCQNSoZnAET5t3O6KI30GJTu7FBRAux/PVvZO3dxLg1Rta7EcP22CtIkjMjKGYKSvWmi9XOlRbiyy+Fk4rgAyI/T2y/tr5l3HYbzVPiSQvvV7AYD3AhyUqX+ROJrDuHS+Xurm+9vf44bNn+vZ3P9Of/8VPtKPQC2TDyPub2ybSYl6oYFg0TSpw8A/SZkPsvdJuonxu1HolLRas9AHdE/ALo3EMsNsZRnDdb69uHL8fM54FhPla04ibn2HJXB999Im2u422h4MFGAZb84JhWO6Sy5PjMx1lxxYnL2/fqBr25PZ93zVVpSePnuhbzz8J91YU2bFbbbZ2Kl83WwuTDHuOl4XePz/X+fEJLyDVjBNgcc7XFiZ5dox5qfY6OV2r6xhcD6p73O0M3xgEdhZrr2+u/b5HHAZtAKMaXMwwZveif608mSnHTVguzHrdbbeq9wzG73T29ESPHwc+LtiBzbbSrmn17jq0kHNdKMXiXt5tGYBuVRSTxfEiW+pQt17DMUx78mSmMiJ3YHcjhFbVpH5POeZMUYaSyr0c+Xvabw5aLU8U5YibmcXSm4trtTg0i8JFavNV6UHZ2A7qmk4DAlPUK8XtvWXFidUMuDcZ4k/eZ+F2TyepGnm/8f3iXh49WGNweHmJYHZi0XO9Wvh+ac0AYa1iuhEKisoVDV6YD1K1vqdr6dAozmc6Pi8siNW0vhNXR/RFXCWWXrAeI1TDsIadG8ok65rElHxdwUZ4lJSCZOH67j3MW5aFv980CaVt25uDBz1c2aoPhVAM1igeY1g/No1ycFCM/hmWM+y+3xezdyDBxXspJr0UZkKh0BUHbAtKqPLixhoJEoDllJQJuAAwPwzuFslMyTy3G5W/F2HZeQ0GhSRXwDzcu2STLvJQhNfG+dFa727f6jvf/77qHevTpH11UMc6zrvae5BRu2rvsji+s5bzQ5HqybPHHizx3pk10snjYz394JnevHihm9fXystjJzS6dh8SUuwzo1wHmM+rpZm0OMVJf1i83s/01Zsr/47LNNEKZIVG3dQHffD8mVaLZUgMwUDet9rvt97ngsE4Wp95zX5981Kf/cYPtbvdafPmnT777GO9e/NCLy9vdFwcaUFwomSgOerN5UZHR2tjfygrq7e1vvO931A7dfr8Fz9RkjNoWPk7RLjOj5ce9EXgoepKpfeFrM252ik2p3qzuXFxLgi3dtiLgNJ7739X/9l//lBe9XDSf7gC38Qr8CCsfhO/tYfP/HAF7q/A7//O70+IPQh3FC440twikEUW+BABiHrRmlnkHEyO9frVa52fP7oXciIdms4Ae0orHI3tJ+EVZbPPgfOWqF+Jy3FpBxGlGFka+Fm46nAL4lRk48ZEu5sFQRN+ENEmxKYeUQTuU5KGZndRHEFst9dRxkFu0sZC66A5MV7O/bjpYiI1tLTiaqW1HIFwUEw8HwzA2GiO64eIvGPHqQUxNqF8JnelpDOLVxwS2Z4ixsyizJsft3rjCovYNEbmx97VOws9CzbuHK8RgqfUIlDM1D8JfzYHI9xnCNoIHYjMuEXZvA+OEUfKXdLSKyYyl/H7xCo5YNDW6mZ5NqxBXO3YXCFa4HbqiUfh1Ig0I7o9nyuDTTWbORYLpwsFhQZbOKVYCIihUmAWccDkk2PW4GfwNSLKgk/Ikcwn7WlLhXs6jo4WI14jHhRRbkRAgiOOUoTDxmw3IpU4NFEE4VRyfcFFHC2WLiJyCzUOJ+LguOoooEEgQIC8L8PiAGDeZEsRWa/+vlkdd86inFtEdU8LojN2yySwOF1WYjYiRWBYnvk5IV7K5troBGLuxh2gWOKmxFVJjBonRmexM42CW4hKBItEbO5x5HIwomE5GnVEXBFkwYSQtQ8b5KJwqYVPTzRuY6KxM6714RyOH2VdNFsjbML0RexCsOfwh4sR/iPFZH2LqI/IgDADviLTYaqVTYF5CvuWIhRTH3GXmkaAi4trgSOut7hvJ20GZZXrQ4w/XJOOUriRIq9eZboMJWMclJBOiPw7KonyNLncgigmAh0uF/MhSVHi1vVZC6ckbhZ4srh2UhdeJVEb4rogLmAG40aFMciQgakDTcYcfHB6UmpDWRHCfR/c4MS80zniFmJYYLdybyAE25Wr0esVBxNz8qZwLyNGNM1OwwhbcW0huN7XPgDCuWUIwQG6JeoNM3iE59r6EIaox9SJAQFsSxyrPPfEEGHlprNe81WuJC+NqyB6nxbwR0MZDcLi2HZqQJIgRDr5PyjOJ7dHI2AjUPGdIbyBWIC3R8FKcHgivE12uBYIS0Wu3Xbj9QPRtOpaDV2sYr60oIB4k+PLTGBJohvWCqSTUYdNrRp3JUiNAVE+lLAgvs9SsBahyAfnFrFt/h6+C1h2FqS4PxE0UxiCrBdgSkKEndIgmtyTkfcIIjRKOQI6wwaYq5XF7iCGTmZmsy4wAGOwheBgZEU8qbXLyo0pKsuVWpi9WHlwpU00u8+U8fha4IU9O5oHy5/LdwweJgjjDFmCc50hXD9VdoUms9LiJ4VZiLG8e8iB8/zy93swwwsgAveCw3/mBmlcXx6Q2f5PORTOKARQ1gPERj5jcN6Zc4qb1pzxxu5qfn8YoOZbu4QurDn8i3/max4vzkG+g3hK9fj0sZ9HQN2L1VoDbebtwY5kSlrSPkSEQYQ0HW741Pc199vYdL5vaTrn+rCmWuhtJzUtjudCTCRwgyM07Q+Vru72Tk1wH8OgBpnD70hrPU6tsmAtCAWFuKXCcGGyMMB6FkrWAoiYNQH3J/ci5XMgBybjNRjmjXr77o3xAvvd1sOM9x4/1Seffao//4u/0OZuq571mBRCz7Bt0nJBiiEgN05OzrwGXl3eaLvdaVvVjvaXq0k5RmaBmMk0EDGeKGxLdfzoxFxZIuub7Y127daFlcscdBAFi41KBJ0k1enpqVMGUxtpc8BlykqDQBi44PNyIebOh7utdvudRcpsCRMUF3xubM7+DjfgqEePTvX2DezRRvkyV1xkOl4c6/ho5eeGYTICGAgGhB4Ksm7fXemaazBNOmJwlzHI4l6Ea3ywk5DYMy53hPt6qO0cP1udu1yKdZo4NOtKO0SqD1sN7Y4lzIMrBOKjU7ALe7UNezfWikHzPFddHfx+Zz1BsDebPi2U9Kzjufpx0K5uPIjF5cd+D9QQrOVkXmhKUlW7vTr2GvesYJjECUzcAXQE+xHW/l4jvPY8VrPZe31SWerouDT6Zn9bqd4cPOyLchAfiVarpfmuiM0u92OoM8PbHqndOZakqtmrArHQ9haRhyzWUNdqZ1VANMwyZbC34TU78ZRrX7fmcLKHcXS9Zy+KoEqMgEEZQ/bMe72xj3V3z6ymKCoH57EsnBjgeWAInWXs1VgIQpEWew6Xc+LMjfiMrHcwWSnSLAQEZ2xqDwd5F8Ki5Zl2Qou3OoOMlCE+CQiGkQzAws9noL04XXr/3XsAUKhhMNbDyKWwCic1vOdYVUNCpg2JJHNCya+QECvNlAWH4XRJ1/ndi6MSHIMZ3jOGhwAsKDzFh39f/MVbmP3rPQffhnLuZRbLllRUYsfwsyfnHlY9fe9DvXr5Trv9rW5vr3X86Ew70jIgfMDSMHzlXcseKGOgJ/WbjcvB2O/Rn5AdL7TbbzWBA9i3quGmd3u4Kppzw+wb1XDLs9z3bFcdtChznRwfKckyHZ+d6+cvX+huu/UwMialAj98vdCH7z32meDq3dbvFEwj69O5skWmuuqUR6V++ud/oY++/4mLe7ebjY4WK68Jb/mZTa3x0GmFIPzBmVNqlGp1+1qbmzvfX5ydfu1HP9Tnf/kz38sMXDFEgMbAaLJpD3r28fPAK9/vFFGS2ld68vSpHeRgtHj/7Te1fnbxTp9+7xM9OT7V//VH/1L/9H/6pw/6zMNJ/+EKfAOvwMOD+w380h4+8sMV+PoK/OHv/5XJQp5jisDaiWhHKvPCrsrQEB4Hp11J2QebisYROjaPcTrpsDnY8QCw3wdM3I1EHXvZ8YfLi43CAOaUg7IdlhyKaXwl00upDjtvxCkiYDhfOFUS/6eJ2tlvC3oFpyV7kcYgrFHEMY6629XaVq7v0LzAvTbZocfxgU0JosTmrrJQtV7ldoMgVBJ9xlVJfJ2jN5FSO5r4HMJtg5stcCzhE9IO7rg+BQx1EIg4YPYjHE1YVziScABMyuBb4T5AEIb6CS/N/MNBTTjSq6NVGQEDYTXNHG2FugYDdEo5FuZm1PIvDp9sngsKFIw/RRALzd5EsWsi227KRVkMZR+O1OGSSNNwrYmeIW4PjWZ9Gg4VuArhFUaZRtypGtUYGcifGyJosMrKNHNpTd9xgEMY4FBN2QZRPQ4WC8VEXzmksw2H21fDD2vvm7HxEge3MWywMiuVceCnRAVP8YQggoDNRj3WHEZiQCLaAYhTuKXtGC4iscyEAwdMUlq3idAGF12Ea5STCoUFfAPDzIU5X5cDuauG+52NNPdZgnjI/45IHlrvE9tDg8vIwhpoA3heU6sGhum+s6hH+QYfsO1rF1rQKN3PchGE7Get4/JE7+3yQEjtIrM6uS+SZPTBATczrhW+Gw4N5v5yvXMirxQLRS5TgGVrty+HUaC53CsccvwTYmMrHEmOCd3BEuDx5d4b7ACBzWUXTZa6DITvAJEISRueH4fqw+7g34eKihz2ZowAFtrmOVe538juIyLriKQ4RkMb/DQQi7TN1BFFZyj56eYHc8+Cs+DvwYGBpwh2LmsMzeutHRfcfQj28dgoBvdwL37zW/g7n2hBDkVylGQQ6ebABwohSQKDkkNonobBDmIwQlMQQDuNA7ZChkUF+Exdv73Q6nipOKcMbPBfFJjwTOMe5NcY+LwcvOFK3mMpfA9SyMdljmi2n+nk6ETnjx7bjbnZ3VosY0Xyz60aFwB5LeB+QxBlOMHPjievtwwfgEkwwOHPwYHMIAg3FYMHhG8uMNFhvre+qZXEo7JFrPWjE91c7nS3CSxcPh/8XQT0CqcmZS6I0SwBXaRuwskdnE3whF3YwvKHOuDCQZxL8OC4z0GRUOaF4BOQHy51cqEUaAjuA9zKiKy99nzfmCMHDuDBZc76gBCDoMhVgZpohKOI56fKkoXNbWYPs6bMRu1dtjYzO5b7qssixZQp2TTNOhrZzYygGneR+rrR8cmJFsu1Lu8uXZbEYIP1gd+H7ytJJ2HSc9lcSws4JVK8X3hOA/KBgZDFYAvIrPWIioGvisgbMBd8+CAcmp2NmGBcNaxC12BJHQ5nBH2wNYE5iPjvbuoZQ8yQ6IA7PAcDgXAAr9eu+0QE3O385l7rYlXbxkJTCY4nTnW721qcPj061TIt/VlxN1UeAPBeiNVUraIW/AhlVJHZhDMxOI01tXChYxdHgqyp6irwCGFlXt2pq0eXXcUR4ijXBRcgK0usFa3eoDVgJpPYYM027iNSsV6HxnSX8YVm+rPTR4oT3re9DnXtfcEKfIsmffX6hToc87juMLrOUh2fPdLF5aXXfJqxU1InPMcgXgrEGt61k549furn7erySpstAog8qMlXkaKCQRrR71iqB80pi0wSffjZp8YjXLy81W5/o3qChT7oOGeQFFjUHiZnXOu5CzqrXeW9EddmOV/4M+beizBM6C2YHZ+ceh2EULrlszSt+rrX9cWNfut3fkPP3nuq1eLEZkeKm25vb9VsKv87QtWh2pvXW7UUgO20LhcWgolJJ2WhZck9WZjlieDGAKvIaH5nDQSPNIBkDbiRLrEIyiAilHyCq+ld5MZwKWCFKIbkdwwDKZy2DPj2hztt673XvzIDPdKGCD3OZdAbQ+6WckqrDsT3q86DQwReR7l5Xych7bG726nvqsA7Z/BF6giMh0U6xNhIpZM5M9VwSLd71XBSuc6LMPwbmslMXTv3E3isvO1wLMc6OTnxM0R2ur8fzmHa7isKSxtVXrtJHYHviTRRoDT2quG8m20fG4cATopBNcOdEXQAaQjeLiVpn4WKorTwj1N6Ys0tC2NkiKFbzqUolcFyjmgc3qOYBugeoPAMxvq2oi0+FDcifjYN+21vOY0xYQ1NGfD0g3Zdw8roVI73d6y3OG+RV5NY+7vKRVJ1VRvbRILCOJ8SJM3cyQ4wDjuXMTI3x6E76un5iee7vJOqfW98AntR9jUMj/n+4xnD7MA/5/NGyagE0Zu9/L7xsI3duBMznuOHZ5EIFq5vhmbgK8BgeIjINWt5B7d6/PSxHr/3TPPFwiW0r8HHdAcV88xrOg57ugqaXeN9Ynm00PLo3O7+v/xXf6azPNezx6curCPKz71Oco4EDu7eiu+cve3RXPlhVFIPqhgYsl+ZUVh25zQMQ53lcqXz98715bs3Rk8RMiG1cX19rR/82nf1+HSpo3KlNy9v9fLVld+NrCtJPtPp8anevnzl4QTP2Wa/0aeffarr21vf29zjv7p4rXIWme8+X8/15PxUq/XCaYo3L96YuU/x2gcfvaef/fRn+uD8fV+jNzevtT5ea50daYhHLfhn4PjebvTFL3+hj7/9Lbu7fb8gzu93fs/85Je/0n/8n/4nevvyrf6Pf/Ev9T/+Dw/C6sNJ/+EKfBOvwIOw+k381h4+88MVuL8Cf/g7v8+pL5SvuOBn1CKda54XjpH5kA1TsSw0Jp2aGiA9U+/QPu3DQBMYbOkq1wAXLCs8JQeZuGs6R6fdktzDL2LDzyYcFmDgoc0cae/MkmITxsSXZs+u4rDRuwEVobSk3ZrNMe3RHHCj+zbWjgZcyF2A9TlQIgIgueBQhWtYO06V5MtQXEB8nfgUUZq+VzPWoXSKYh6Ykz7vIlL1Krk21uvYyBSOKlPMg1OWiXPo65k09MGRlMaDljhzsKqVuZ1wAZ7PoQ7HJpakyIcIR/bZHLf2RPoQwWYcF1ZZBKdQN8QiJIvIFYqyJx/qOMziWkRYZdPpWKBZmAouDAvPnWOCfH/BuYBzN7gdUQHikZbVEN23m5SDcrMPbkpYp9bVafDmd08c/+NwjRBNNBixjMOMJhwRmdJoaYdWN7A57hyX7cf6vlwBNy4b9uAqRfChlIqDLAU5Zq8iHtF+7vKIgAmwK2rG/UFjLyyp4JzCuZrOajuwiKz6O2g7DwEodoDnmbjaFW5nrAbUBPethdvOorD/WQMtESSw8NE6P/pnRGPjqOvIqceuZcQHcA6Dm2uxIvL9LxAK3WDNgQ+xkQKxVJsBJMaAUVBj1+kwHJThjCW2fs+PpK0ZsQWhm+tBy7CjwDhk7jllVjHtCEOIo5gDN1Vm/h6H0ThO7ewgFosw4UMMv5KFIR4uvh+KXmYamnAo5D7DTYU4yv1oh69g8iL+IT4SywylHxbE+A6Qk6zYI4nxjOM2uncLYm/xs0TRHElWDoI8M71mNC1zbcBXzBLVRKWj3rH6WZTbpcrn80cles/vQMq6a0L8+D66rTHzmhNNmZIRlyvf4aAyRlDKLCTZWjNDrsWNFDkCa5SFo4QBeoo71AxPmHeINh3RdSL3CCeIenyu4NrCLYv4kJVgMXyRLLC248FsSIqtoizRmOBYjbQowkGMgzHPLsU9e1xFQbbTHl5ksCT6+8Q1iDiFy9HORA7iIDtYACze4YrCKUMZWWim5yDLdcTZxjPPPwvjk2vGQQsXi5vpcUF5UEVqlXWGwRmFMxSWYOjivkX8643k4CagaAqnKEIu9yFCp3V6DodGRzB0Ys0LbkF7LBHRQ+e8h2nz+Ux3RHPv4+zEHxEeiYdzERFGLGvi3Ebu5EDv61wEBiAsP5fItNrzu7GKx6lmKeI97q/Y4kZZRi6M6XG7E/fsIg17HHaB5Qv3m4ED7jH+O15BlBOmcGEp1IEpTrv6wHPLDYd7mt9k1GghlYEfCNPIgiUCIuOfDMYhAznwGBzGB5zjPAg4o3GNTY6/wh7uql4HhkFONtj277/PbloKG3GAcxXhp46kEYKQAReSIV5HORr+6wF3PPcyg8U0lAaO0o7vLseJlWqVrjTPMr9TGCLMMgqP+CNzx6DBGFikxBUVd1ot5xYGiYfzfCCaXVxe+V0FpxEWNcIqajmhvQAAIABJREFUZVzgQ8hCMIjB/Y9oEPeRzh6fqJ/gkYMe4VojSvLsJFqtj33f9HXlw/+Hz9/XfDHXxbtL3W5oQq/09Nkz8yWvt3d+H7K8HCWlGajXm632bR0c94hpljAT7SqEJvjpAafyaLm2OxtxcrPfa8+6l3GdIjPbEe14NyAkrRcLPX36TCdPn+rzL77Qm1dv/ZUwcEFYZpAFj8N5jTjWsjwK3NEYUbLRrj74u0WwWkSZ1vPjwFosQyrm5euv9O7dhb9TimmO1kc6Xh3r0dGpmr7SzfWN3ry91PVho3wO6zVXNKSqDrW2e1Iu0vJ4KTg9wwQLW5obv7OwOzYugnudvQViPS7rPB21XhRel7w3ikZ/1rZlP0KyJuDv8ynzYI69kCEVPPK4hrNSOZ+Yh3eCCVurrrfMBOygz2eZhX3QUCA/akRWRVqWpAhIK3FfIZqyXsFTTuz4bGlbh7NcsUE6+LN1Lfc73FGeE9bO0QMlSrMYOMMW39aV10yG6ixP69NViKDYDR65PM0M0n5mhBADYeyYs3xmpyMR/LabOR3AzxwZYg2szzPV0eBhE0O4XdeqpoEeNz7RcBzAJE8s+lIuF7BB82XiYSl7Bfa6/BkMpHj3MvQgfQM6hQZ4pMgiO7IIBirLBWbxqKMVGKZUd/udrz1Fo+xtW1A48czlp5SYMkxhD8AvXI2ddgeczpClA5s54p3Be4TBU9PaTctehQG40zh46FPuf/aZIa7v+2SCdz9qtUpdOMh6t9s32m24Vo0OMJE9DOs16zoty4XLLHECs/9y4uZormie6XB9ZyMFojnsVN5JiMZ21M7DIDLhc1FWSSKC3y2elHKmyAo9+/ADvXh3oc8+/kw///xzl0Gyv4P3e3t55T3OOKVqDnVIyR2vtVyf69WLV2p2N/r0/Wdm1IMTY2iEE3eRLbw/3/WVzxHcp4jk2ZSZ49+YMT1pkae6u722q5h1kj0HXOVNVWmWZMqTwkL902dPvS//4MmZt0+ff/6FXr27ULIolBQzrcpcP/i17+t//Z//F/3VP/yxLi8u9Vs//E19+fql/vm/+GN99sknOl2d6cXtG+9jCpAz3MvzTKePj2EVaWhnur7dhnReOtPd7a2v5+nZI714/UKL5VJ7kER5pI8/+dCu6bvLO13VG/3gu5/pcHHtUrUXVxeq+lqnx2dem/76H/51/dE//2Ptx0H/5L/9xw/6zMNJ/+EKfAOvwMOD+w380h4+8sMV+PoK/Pg3fmfCWUgxFc4dOxkQ6ijOSWLlFEClmfZEwYi0E2VpKlUA5im8aAYtBCw+0TiP1BENYgrPpqwdtEdgzYg6UbaztsDYO7oVIqxm1DFRx3mxIvYcGKEH2JEdu//cIh/H8Jy2bFhoFhyCD9Ul9hYHJrM4R0eoZgb4311ca1XkWixynbz3WB2/x81Os/tyFw6w8DkRlCm8KSgPgR8acaANIhVhRSKOblWvQ+lBN3bmScFMxRNJDC2CIRgTLWdDh5g6aVaUVibSobcbljimCz0oGcK91TRmdX3dLEvRAJE/3DKrZWrBab/vtcq5vq7C8uET1xMHI7s8OQaAUHBkmwPFYHwAm7WhCBt7XKBubx1mRjHQBIyAQOkJm13+nTKrGsdHX5kxhyiEIxDNIceNiwcrSUTIHOdW2uOQQcSkIKhRQRR4nKtpKCqC/zbdlzNUql3UA24hMdOLewWnKteUQ7tjgik/21+meV+RUs1nub9rxFs7abEU3IsRHC4zSqZwFCW5aqJtdX3PWGV3jzNyVIrS7M9py5mmNpQw4WBAfMFt2EcckL5uQcZmRfwPxy/xwlAww8Gei47oS9KX+C5Oj+Mkd1kC93JwyCU+UBz6g91T0xbHWasubRxhRDMOPMLCvxtRbiK4MI5xlRH1BVnRRG1w7+H2ZVfOZ0e+grlKczLx+nsuL2gJhD3+4qDlSjjcQ2ZlEg3ea6wpc6Kpntgy0Wjio7HdtFxrfCv1cGeXT9/hbFwYbzC7PyDh0kMwByeA2zNCPKVs7N7ZGw9waxHoEW+n0HpPQR0uKTMqU8fhG9wvUafS5WCBqQYqYIgJrodDrcvX7h2dzWxnwTFiCOAiIeCqlJn1FlMRPhBWUY8oAGMtKRHf0kzUqhGfo4ma06uFOVtqEScQvOogvPoQ3JjhiEjP8xfD/YPAzH8Js60DGkp0nmeuui/OIu7KYT88lxyecQJm0+hSliFJ1HB9uaVwzCLI8+246R7BDtEwNDHjiCNqiIC7OFpY8PdHhVNa48yhLZjnHOdRaeHGJv9hUjtWRmjwfeJwrcBkDIPW5dyDEfyUFCNRXLOYzy263+22/uf5bGZidr12NY6fgx17LIq4oUGQEB3N47mHYOZVGx8Q4rMIoTRX406l2TwvEOMSpxlwMKK6sI6yyNGSjYDn4YhFuEiZRQEO6PjqEI9xtFIShfOoMwcX3nM7a+xW5fB7dLLQo0elXZJvb+50fbdROSZKXKzCPc/axRDEZMTg4sbVCkPb/8Xktm/W4nhGezYQPNYn1lA4u0MoDaNQjGcftjDXcTZpIZ5PyoOwxYWSx7rhYI6DMdXJ6coDi6budTggQIT1F2GVYQ6O0okJI9fNji/eqTiCcw+4ECZw0MEo7YkN4FrlOowMoUgsjI64dkNwd+OQLHCilkfmgrqADqRFPHmNYD3gvmS9xBG2iAqVRWqnNIINBTl5trQj7/ruLjwPZj6PytO5UShNveMbCPeXRfjE0fFH57S85+am8n1uusoYDApvjo6Odfzokd1UY9Xoow/f1/n5qb58Qex2o/3djU7Oz4zbIerMPdXWtb79rY/NFf2TP/9zc6f56rgDcOMzOLjc7D14KFY8A6mLpO6ur93wvgMN5Cg93FGKech7zFQUC//89WqtH/7gR3r58q1+/sUXut690zKb+1mB3YvAxT0Q8TBPg4psriWpClIdaRaGoUTv81TnR8c6mp9qc3vQ5dWNvvzyV3p0vNDZ6ZFWjz8wj3hzu9H29k777Z2KMgiUPPx7qLHc56yPUWnBH8frBuGWobMHxtwjgaGdKdX66ETJgu8NNyV7LL6XQfNlpuPV3Osd74qq3utwqNVWkyrWs5LkBvfxQtsaduZOSRLQK4uy1JwisPsBCasviZBpqH1v4o6djewNYEkj9ochwSxq9ei88D/f1sF12Ru9ATaA/Q2eXVA4RNJxYna+5yIt/Hv2Wxy+vbJ1YA+T5qFMcaxq3U6t7mDKNzMtklLz01xJhlDH3iD2kB1mOKkq9i4Mh+JFrhZeNWgWBEsGfAw5PBC0b8AlWB1Dj3HUYZAj581+b+c1607HfQ5/n4EQ7fExfPJU8yHEslVmduF2dW33L3sfhCze3WCdNm0VegmyY68X8awLRYDo1S5ZDLgrGNM8Y3ED75/1fPAgkveOUyYslaxNDJwZ9lJUyIgIXimx/H6ma5AivGPgdyvyfU8ihV0aP4DvzuiOgYK78t5J3Gu/32i1PtJyfar2MKq+JbnUqhpbM3+ZuGEwWC9KI6GqXa3mgIOeZ4qS2UkpyR+MDF77GbDxu2YB5URRJe+tfjKGBnNCmkfGN3DrY9Yo5nPth0GfffQd/eTP/tT3Oe9Q7i1UWsRFvxumQcsTkiSUqGZ2r8P9hYP61ZdfuHwReFVZYrjIXWi17cH6YMJgoMPet3BkP+LdPU/8Pry+vvDzvSgK7wWO1muXmXL9cagfDpUdyO8u3ul3f/gjvfrqpd5dXqkHX5TG3k/87g9+pLurnR6dPXGx7ywZ9fKXL3VXVbrcXGs1T/Tpex/qtrn13uZwdzB6YmgP+vD5M5cQzma5fvXLr/TB+8/Nj73d3GnX7JwoeP36jZ6//1wvXr7SJ9/7yEIwpozN9UFfvfqFfv1733bp58R9GEX66qsXvpf+/f/o39P/9s/+mb768oU++OgD/b1/8A8f9JmHo/7DFfgGXoGHB/cb+KU9fOSHK/CvhdUf/e6UEyMsRh2frbS92YUWbAScDJA6zaKxrjZ3KlYLuxdv373T06fn2h42LiHAvXK8nGvf7yxmkCmNW1ycnSN32XqpOQ5MWos3iIlS2M6yKUVATLQ+W1HvpKGq7a68Oxy8AcF1yiZyAB9AgzVCBByiofW0HIcZ5yB4RDDyYMIhQmzvcEmUevT4WMenK13fXGl/2KviwDIttWSSPds4AlX2CCm5OV8IdzmOMApo0kFJy89n402T8agMVyvOQVxnZqpSOsvGvxN2CGKIjh3BL6U0CVchzjLH2HCqIoeGQLzjbbiQEq5xYCvazcnGPHceXeMhxL1xkdl9QkkKEhu/c5J5E02dER5VhCn+ZZdPPKqOgoPVTjD+A5iHGQdtih5GR8Io+EFwhbcHT8str/zutmzgcIu1JOYbBUwEmIfQQM+GG14tB97Qxg5zjBg1osAsxV3M5UTIxMuBI8OGLcfMEPP4XnG/mccXE1iXYhrFUT6Tma8jaoSFKdxrjpgj6MDbIwZOK3gRyp8GGqFxZyLAI4giPEw6Sdf3jM1KBzukZ1pYHIQ56Gp5C7BEXPmZKY4HqzPEmJ3m9SGU60bsGe4ebkEOSXawcebAsdJ2Zv7i0uHzMnxo+lZxigAETgFhJ3wXCFWIhbhBEMb8MxFa7QhDi8LBS/nYXjnRWKLbLjzLVHAREQKIGPteHlSuFv4eHOeEO4kI7iI0vquA4sABzj2Cg9lRTZzGHDtH2u050MGcxT3IoTuU8iAep4j2/v+5Y4MzZSTS62g/12sKm3xuzkCsCK4kO2F5wvlOZponC82mxm5PC7Z2FhYuX4hVW2SYzXB+IaTDERssQvlAo0kljm/fPJSnBPcz9wJsM+5D39921IaYqduk3fiOw7F03ByXi+PSfWPeKk67qr2PqY4wdBG2FsqI2s8a1VXlSKUdg1bFkLY59HX+M1kLSBk3QBaNUg4MZTiRdjTB9x2k+derHWuEncg4t2eO1bP8EZ0Em8I6jDuWYqBDswsuT1FaFlyLy2VpcdRSqV2IsQVZPmcQ5SlViy3o4dRH+EhAIhSpD8u4dRHwER3Gln+2UdfXKhaxkiLRZn/Q1fWd3wGoTMsyV2xeLlIn60uItM9iXOKpI764rfldvmYkwxttaCiGaNpHmrsVBZMODl1c+Zmd3jjDca1lcarmvh0dDrWRExZIB7WwVgeuYWQHF/ftcrHQo5OVFjTRa9Dl5bX2VWuHGWsnNyFoAnAIfYf4P9OUtBqT2vH8lLUIl3fO5+hU+llJjUFAakT46XokR/44REs+Y6YGVivC5jBTmcy0LDLNGV7g3swzD2dYE0HLUMji9QNnKYsx2WBEJtiLY+uBAAIlf475quYQI/rfJy583/R2e0IpQESjeNHMVwRqbkVi/Ipd1JIlndJiaWEWMQchzKLyDAf/TNkslBghDmekLvyuDOgdCoF4EZydnurVixdGG2QwHPkaQHXA7mwCIsBc0VlIB9z1ex/qzx6deQ3DdXmYVeoOrcWf+WLp4hUislPV6P3z9/Ts7LFub690qLde36OsUD12artaWU+hW6aPPv3YTrw/+dM/C2WZiERgKVlvjeMJgjMFVsRq4UfDGoaN6fcSDGDKKXm34dq1aJ0pn6/09Plzx/1ff/mlXr597X0OzwNDrC1c4DjSHOcaAv+AW6xUFhe+r/IiV16u/QJDPGWQeHm50d12p6ubS62Xcx2v1nr86LGj7G/evNHF20sLlccnhR22pAB4d5mx6XWZFwWlWsFZmi4yldncnEdKtIxX4VXIwJehJAmHiXQDCA4K5HI9PnmiNJtru9+o73Yu4qz2tS6udipXhZLFSkm5dNljXd/a9djifsRBl2bGSmQMEuzXTi2+D1MQgtJkbm4zQ6i6OfjZ7JvwrD86QxBmHYm08xrBQJxnttPE0M3pl1Y3lxQKxTo+OtOyeOx1+ubVhe5uL3X27NTOSAYetruzds5Lu3dhJke89JapZvBbGUwM8vAX4RPhlX2a295XczPiZ7OD/zeQNB4MeWiDUokAFSsrcPn32ra1P9usalQyBEk6uz7HLgjITk2QgsCp34xqcJyDJcgRdxEWWZZLDQzes8mJo303aT7rLfLxSHtIAt4ENHdTB1c7/Op7jjFpmBD2Z4dbBq+8qThhgEDpIzorIiX76AIMBAVudacdzwCYBgpVp0Gb662WBYMvHMmDUt7nlMBOtcu+KJhKk5nqw95iMcicds9zxDASgwCoI9ImM0V5qQKUDoMOEmMkTvzeIqXGdxSSBpStKhuEHIxkDse7ZZ8GSqHlTNC7dBMUDy55LkqxyPXeozPvm9mKXbz4SskR12vmArImirSY8byNmi0ZACZK2lq7/V7FYqFxbM2Ovrq9UTeAzyGtMmlV0gw16NCA0sBUkGk+X+vi8toIHjWdzk9O9O7uTsky0cn6SFM1KCtK74PpHqxua5XrY52en+iP/+h/1+/9G7+nzd3OXOeLi7cWbPk9KN39nd/+LSfUeC/yPd/d3eni7Tuvh1UPh3mvj9/7QGk/0xdvvlS2mLnk95evLowDeHy2Vpmv9O7itc7P3tfFReCu75s775hWyyM/87j+D3GreKy1nOVqBtjG8NRItC18T203tX75ixce/Pz4D35P/90/+q/04afP9eTJc/3df/jgWH046T9cgW/iFXgQVr+J39rDZ364AvdX4K/9wW9OZ8ePXWBxe3snNZHdpVkRm+VHzI0DN5NlBAPESlpA76qN3U0ZFFCi6fGoNmrNPcrTpcXN4wWbb6KGiEGdbtu9IzpEVOeG3nOoYwOx8uFyOFSaOToaozJof6gtOJQ4ZaLBLszsfgOI4yrJMwsMzb5WPkYWEkL9DIUwc5VrYrWxqvrgSXR14IDIAbiw2NkmB8fv5j1VWxz0cA6Ewykj9jinDdzWO3UzHIQY44hfRy7UIG5jt2jDYZcoYWxHAqUraF7EneFe+dAOh48ztpuu2WNn6g5wNyeXHPi8pV7LLPchu+pqRcVMSQsnjcNOiO/xF7E1ZI55XAYRyxxNSixyRxhRU3GEbNuDGY+OShOXDd4QixlthKjChjp2GRdcUw7MFuIo1cLBEEmreak1wgNtukSMEQAS3ByTxUELGVY+EaxmZkSBGkAD47tCrCJSGDbkvaKEwyKiYiggQxjALRHccYlRABRx87lwaIE9IMo64izlChkbwXdC3HKyEw+2YTtU5lay94f35UBnHOs4Xbk9t+pp14WZmGlJAzllKL5UrePglJb5fqRJFu+Hm5gDs85RPQuVaShcs6MEmuLokqupA5FRBzyFHcS4TXo/UwT0EAkRLvne/GHdpo1b6R6zkc/vxWIOYSG2CqpuynslCK8dXLXAUi2Iy/OMlUuXn3QcinKKrmBZcufjXiUOj54VmMcVzk0KzWYzFT0CDReJzxT4s5iGcbfhMuJ34P7nPkL0i1zCwxdCVDm49YhAIrtwD8AL4xkYERftJEfwDey1ftrZxUjJxDwpLVDj5GU4A0t5QuRJEKcaM1Y5qHCxjY/AsYqwYIwI5FFE/NTrUZnjG0ztHOf/uHeCSxfXPSVfQ+B92vEZhedZkxruaZfP0ai8DYdukAeUzCHKEA01Y3lQ3d1aXMHxZ6dyPwsFVHzf/N4pz1HhwQbN0+jUeYJY6NGGnX48lxbuibrbNMlnipWlcw8PGH6wrnG4z5PMAjsHXJjEDa3f8DVxNJodPGq9nqugBDBJ7PK7uq3U1q1aHF52KktJzvcSqznANQZ9EGt5RNlV4etnd1ZNKU5oXgaZcvroSMvjhde7u82dri+ulOZLbe+2fvaiqNC+33vxwilULI8UZxzUN2oOOI2CoMl1Y1AFdoWnKFHuwyWOpC6icb5WnpJYAKcRGUUyK7lHERjCd4WYiRMK51Pg3JYe5uybnZm8RZ7ZEQbmwqgOdVpS/kN5iRu5iByDMqFsJVcNL5ckRpFarDSRl4kPLFmelUnaVq1bssEP4E7jO0KIIQWA4M9KxSGW5ybtCuVxpgQWK0McFx/izMLRWOnusNfuUPt7w324OKLMpFR/QMzvVawDH9c4F5Q9nrseV3kQbl0Ud8/UHtutZwUzuOYd3N6dMtAuvpcoVIwwuHuwRRHb1+7iaUCsYqgCbgC5LLUDzPOTKTHyww5r3kHjpMVqpccn53r1xWuLkknGEK1zRJa1FscrohZu1AyneTeoBpVjNA+IjoCsALeCK9vrN/+bRWPKEnuzpmGqegJB8iSnGDMMSCmLijti4XNHmUld3N7dmdHNWokA5M9OGSGpCSLAaaz5fO73TV3XOrQH3zNJeeShwteDON7XZZrq0ZNznT1+qt3NRhdv3uh2u1GZzsO+JW51YOCD+MMQsYW5Lgu/FEAxLCnLUo+OgtusbSvd3t34WUU4ZZTznU++o7urjS5ev9MBvEhfBbFxGHV0vFBSBBwPzlmEdhjUcNWJCm82O/VwmuepzpYnyuC/E+PuuTad33mIRSBcWLqX87nWqyM/z5ubxsxaME1FaZKwBaGb62udnh4ryhfK50eqtjs1za2WrG9epCYtk8T3KCNCYuA8Xwh8vEcEHojBbTf5vQ8OBrGXiDsIAXOiGfBOhdd4roOTQyk/M/G+ij1Mi3t2rM0oz6aFn62aiDOO4jWM98Da5j1kB2TMmhS7QGh7F4bZiM4lQweEw3unNYMBnnlYvvPl/L6gDqdypnpPUengawVih70HzxBvEZ7BdjgE4dO/U2MHMWs2gilCJv+Z9yXoBITD7QGBMnZDvUtRIYggRFPmlcFL5b2R6SQaQxkrQwB+TDL3XpY/Cxc6gjQFarhBm1nl/SwUHcRrxFxSTDh8cYoTXefn8PkHVtN4VDS06irSUgFDxKAsSwodNpVKXNwUnoJmAPnEs5+GhA/vRe5to2OiSNvtQUPN+pUY6wSrG6xGcbSyy5PiSMo+eYeAx8FEwJAbhAG/AxxTpuYgD0gE8fwzYJxi1qZEfcVQtFO+mKsgEdUz+N57APz+yRP95Fc/183tjd47PdX8dK6hbj3U7vl5cLDpF8gWZsu3m2ujbk6fPtUXX36h9XqpZl8F+EySq2f97SlCw1BROcnS9gcteU/itu4i7Xd7ffjhR8rmhbq0U1W3evVL1rqwNji5lGb6+OOP9dUvfqHrdxf67ne/p5/9/Fdardd68+61ERu8l//wr/6ByiTV5mpnJNGvfvVL7NCq9pUWi7mfcxjJGE/W6VIv3r1RsUrVHva6oZOhhwt9rHPKCHn3jbm+urh230PTNFrO4cXCTS6dpHi7uVV/2OrJ8bGHrEflQpc3V9pUGz1778zcdnb1i/mRbt69U56Hgs/rTaW//4//yYM+83DSf7gC38Ar8PDgfgO/tIeP/HAFvr4C/8Hf/pscg+x6pPiEWoJlLs3LTOfP3tPV3cZA9uV6qbGrtIdhJZhzRNV6O8nM1spm2FB1c3WnBfHcdRl4VAilU2LXw76vrQ0WHPYQUvuZivnavEYKgSwgeF4N84omcTwzieYR4lTrzc1igcdo8sGLBmusKYh3iGU5ccwl8W4KGPZ2hRDDBAsAP6uFUcXHxh2K+yCFvUWEFCfIpMIiYGiNdyEHm3o0QzaOuJna4FzEJUFUy669dqZiiNXnnQVgs06JUY1E8omrJTrAcMONgIsCIdYHp0wTF32EB4cbJ7SvFsS0p4AE4PfIRsTT0S3zsP9AHXBgWWZLc9PcTE1JEn0rMFzvS1VoX8Zp0Nr1hq43ap4UwemH6EUQ9v5QT0EM18kbUapVxsqfEaGnyAvNceYS/yLzF8XKc0q2kDlDsVT4WaMj5F1LIRERVNxeuUU1OJL8vd19cRAFW5y8uLYtjtaIw0SqWYMjFmwC3jJi5Zky1D1KFcbOMUMOLBSoubAKxyRNrzhlptpCC/cCAi4OMsdz41ztoVE11qZCJjH3CY5BtNnR9xXuCr5/Ut8DRV00iHfElXvN8khJEfiQiGz+bLPISISGZ6DtLOgSCeSXJELIgTQ2A1XabPb37jxcnQiWuOiC6ybLaWInzoeg2qjHDUM5jN1usH5hiCH4hQMSEUEOPDGt8zQ+56ljdi7hCmAFO0S+LutA4OB6cP9xP3JrwBwzo7MIkX0cYHbTTZ12Zq0x+OD3jC0ow6njz4ZliRDiWLO9TVxrhBoO4zhYERIo2+F7Dq5syrv487nvuFN5hnCoUTThdlwLuIkPuKlj33yOwJh0UdP9NUe4IvqOeJUUueKkFBBIBBm4oRblXYyVhfIYM18DkBRhELYt7j0MUAx54JLSpMchf0Dg4J5ybB2hOYg4LtSC92k3M04t7FKhAA33Dcw9D5koy6gRaQcfbC0czhI1uGijQV29t2Dsz4hXO0IE5+pS8gdWozFLECdMjqMUTiYO+Qa3psGzdnkiOBpRQWkFhTKadH23c+kZwgu/q9ELuBe5dyBsTINWR6kWaxrKU6UI+KAF9o3uLvceqPB8Hx8d6dH5sdIlEeROr754pS9fXPjw6gK1cqUon+ycnU25ZjniYKN6f6uhxlL5tdsSrmOrRo1xHgwoUu4Pnhfu7Qk3ZBgsUZwE3oFY/CzuLQqy/Lv8ZAkDuFCz7XV7UyvDHToP6zL3RWCZhrV6vixc7nG32dq5W20PFpkpW4E1CuIj5g+FfUzZImsRzFSjPgYjafZuwQ7/GZaylzUPurAF3yMEaNQmWj7hek01NoNdfF2/k61mYxQKWGKE9l4VTeRpqpPzEwv81V1YB4gyE/ekSNCG/BHRCvTC6IEVAkOI0/Mc7PxuRT29uNt7iLYqylDKNoMbOEh54I4XRjXwiXG/JqEcbGjsLDM9NhnMt53Ab3C/8y6aYj+n6+VaT84e6/WbSzu0eYgRK/egDPjn41JpgqDYu/yH5xFKAa5ESpeyNNayKP0+Q4jhGSo9IBztyuZ5aqs6CF2IUTnDKZjLqSoYlcTbh1G/9Ru/rVevXuqrX31l977F9bZTvesd+e6mRo8enahIE+1xBUfQwzgFAAAgAElEQVSpme91w7vuYP7hLC59fyF+sgAPTaf3npzryXuPzX4l1kvslvsonwD99BqSXn3aGYWEmIOLFEZyZA41/FLp7OxcT46fq9m1envx2oPlZ8+e6nh9pJPVsd68fK23r95qWa6UloUO1a0REbihEbWmlBRFeA6YPiGisxbx7mEJrid44ZHOSrjiMwv2Eyz4rvZei/cEDufl8li/+cPfcgT7T/7k/9V20xppsjxOVa7D2r69q9TUB6NhlstHHiRTLhrnjVYR61OIjC9gJhut02nWVhb7s3Rp0RB3LANk3JYV6Ca4l22jQ7MxHxq3OZxqeOHjVHvN5meCvMBpiDjKu7xtatV92HvFQ6R0UWjqEuVpoRJEVMqgLlLdT+Z9Mpxh0M56xff67upGS5rWQSQYoR3ZGbmvKidjWOtYoxg4eGA7xS6ZgnXMn89aCSN3ZgZ44lTNjPcSMf5p0q6pdJg6i8IMwvmLoQO7hZoiSYRfkETRZLMBQwLWEdaLkdTP/TCPMrklmBtGNy6lS9V0OBr5/yc7I3n/w78nXRUVYEgGtQihFGjhZm8qqU8UxYWFZ0RqMhJVxDBv0NS2Zjy/gg2cz7Q+OlKWLnRwKetMc1JOY6I96x7vL64BnFeQQQxhLIaP2m4Y2PD3khuahcIs3kdZpooHe2qUe0CP8Mu+U4rZa7DnHRs13L/su3vi+PyqYBb4cexvcTG7LcvrPvtdRM9etd774EON+05vEUvjQQv4qOuF2n0wPLQR6K1YKplqLP17HXaX+oO/8bv6/PNfqt6Da6IckMeWs8BCO/jiFeZZPsmoaqqU56EwCt4574wE3jbJrqrRbXWrXY3LvdPQ9ErHQb/+2z/0IKHbHvTVi6/0/qcf6aQ40t3mVm/fXaiu9v7rO9//NX367U/1+qsXSqZCu81eX331KyV5YUMAg2vWYrT882ePtM5LvXjzJrj+q4Num0ZvX13pr/34d/QUZ3tza7H03c21Th4/1turWw+OsmSmT55/oOvrjS5v96rubvWbP/gslH+dPNH/82d/qqv9jR4/O9bj4xMPy8BTHG52qmeNh36Me/7uP3gQVh9O+g9X4Jt4BR6E1W/it/bwmR+uwP0V+A//rX/HnezbvtO2rs3rOk5jHa2WarpR766IcpVurmbTUg0z3e7YyCVausDGKoTinE06mz8UtFjV2Ghko5kQQwztx2IyPkorynciWGFwmCjJCjB+DuMISj5gYxnEYZfm3uziCORnMF3uD7X2u50FDmJOR+ulSlw1ba83V2894V+tVppFmd2KFlZb4qWIhYHrNWWh2GVO1NSFJZxR4VQGp6SFQDsdgnvD/7QLZnBTcsihbRVHYaRsiFSXrd1PeK72lI84kh7ZjWZnpMWbyAVecAazbKGuDg3YCSIzfFa3oYeNPE5e/I/E1vFqIjSzoYXxyWcrEWjuXZ8cAilOIvaMSMm1xAphTh88VcdB6bgN7tSmG+x6Qzxu2xBD4qfOeoQV2tNbFyQhDOAc5c+D54bWhdsLtxDd1rS82zM2cbBt7b5AMGWjTYyOCGqKUyTtg3CBkyjBuYu4lSpDeYSfBheLDXUb2mVzmpA5AFoIg9NW+/NZh3YkjdZZIoxEwInEjqoVGmiLKLGIOlLS5IIf2G2dmrFTiquLgzLiKdgFdBPHuwPol+tFYHiJU9sxwlExLhXiYriL7AJDfBtctGFLr4GtJNT5nfgIRDRxF1HsUenubm+T6rxItUD4jhIfDHG74urBxUhMlzgeojxFL4jBDb88GTXECURmOyD5DgPPdxgiH4qDoTKUNfEvJE34pIjAOK1chuH7L/wOiH4j7EiKJnAdcuBFxFFvAdZxQMzKHIJhUprZFhh0jqbCO8XXNPU+6BJpBieAoBPa68MAxM8Uhrx7hzRN7hbhXQQHAiE4r1OEQsRe80fC4dPlXpzviHkS68NVCiqCNCUN1ojtDa4k3IhhnYinItyPvn9xBvt2wExiHxYHY5zkxDrtImV847MlYtTo2CjrFs58ouQIv7iOcTdVXaWhJTLIIdWeO7v5F0fHdm3Wh2sf5O3mTEsjMw73iAscrq0d1jRgJ45iI37YIetkJWy8UVlOQdN9SR2uen/HgWGKgo0zi8g17ijc6IgtXDKEcZfZtG1oo+eZ4TuFRjvPdHRa6uTRMnAi49xrK03d+5van5N7bT1f6Phkrch6dav6EDidp+ulZriMm1YVv0eNg5d7E+ddrdlQWYQLnD2GX52HJx3OyzCLCG7dgbIOZjI4QYmU44LmH40d88YqliIKUMy0MJ9Eq2St+q7Wz3/xSrtDpR/9+ne0OCq02W7U4jBnLbd70x5XrY4oZYlVbTcWUpZHR7q92fjv57uq25k6jGkI/CBSEFMmBCvc+KlbvMFlIGrjyp5lvqMDN3hWKEtKFfnc9xLDiamFORlinwiMxubg0OT+syu20HJeqJlac4thZTYVyYOwHts1npI2uF9v6eBJc4tVNlb3UqNDiLePiXYWt+B9805hkMBgz0wdx/3TdOHv3UVfQFI8vKFUCuQK74HKDjaXG86WSme0vfOMxVoUNFaf6e3dlQthGOSMOOebQYdZY+Y6MXiXXeG83R9Uw41mXVDvweiaghsYl/1okSxJwXqE74a1sGvC+sYXj2BElBW3Xd3XqsaDzk9P9fT8mX720891dY3wAsMyJB6mFtcr739cralKWtKHSMXiRJubvd/v3EhpybsK6ngoKGSdRvo5PjnWs/ff03530Iu3b9TC0ATR01G4huDEaLDh9vOigSBNooB3MNcSh9p3Pvs1bW8b7W52dnk/On/s54BCqnq/19jC0E59HyxKGs+3gdvNjoD3uzptcdcOvV1yDFrgEBvbMyZKy0QFXOYKt3OigoJBPgvvfG7bJNZ77z/Te8++pXfvbvTq5QtttlcWDHGMJlmvYg4WJTWXfV8FjvVqdeZ90IEBT16pgId6z2omBcDPBXWkgc8/d/yfBzeb5y6L3O62Fj4ZcVPE9ubyraPuJBAQt3iWd+PO6zQDQYuqaa5yXqitd3YuwgPmeS/iWG1GOVFipMYRztRUxk7scJmzR2KtDzVMLlQcWMsYfntoBaoBTAviIagEnicSP7jx4eqHsrquPyh1SSPIn8wCP4PlUDYauOZw/GHNT/f4J9z4OJ3tWEWYp0yL+4S1OSq8piBUMjhgyOy8jXlMudeNRZH5WuBmL9Pc+72rq72qw95FpOk8U0SZKYmFiCJTZnfOW2hkj9fUGuqDpihXViw9qGPYxBC6Bqsw6xWzJ6l77beV8lWs+aL0YA2XaoLbFzfvRJkV4h77kEiHzd6s1HK9VOuCTVi/iLi94iTX8dGxevjeu8aueKM2psp/NvcgAnRDbp+UDu+GjrKpAK6OasRu9hGx3638d3HbudMgX690e31nZyxJn7bf6+zsiZJm1I6SzFmnEwrMSGgwHGx79Vmk08VKYx5re5h0Z57ypL/5N36sP/0//1QxbnvQPRGD1szYqcNwp+PFmg2V15ZiWWq1PLZQC48e1M1ttfXeod/z3LPvYqhZONmwXIKWOdasblXfbnSIpOc/+J5uX71z4dx2d6vdzbXeP3ui7/36j/T23aXKotTl1Z1udztdXF94qMQwl/uH61Xt9/rgW+8rHRpdba40L1d2ygtTSJTpkw+eKht5kzCQAAnWeMD0s5cvlS3m+tbzD/T9b39bX/z8S+12DLo6Pf/gTEVG58VCL9+81dvrS/8uDHLK+Zrgg2b1qJebN4riweekv/df/vcP+szDSf/hCnwDr8DDg/sN/NIePvLDFfj6Cvydf/NvTUyPG0SqKFaBKxTuVl5oeyCKRtydl3twkF7tybwSx001pxiJ82GSWWhtBpq8Y7XbwZuwpoStlCgecLVGirtWR9Hc5TsUvsAAq+tW7642FndaDl4FESNiom0A4XMwYdPAv6dA8vk5gWNZrkudf/BUi/lSn//ZT/TiV19qdbLWo7O1I/3XNzu7hBAoAnUAkbNXCtqUA+jI5j41Y40mUZo3LSYhfLAZxInFQQ2niRuuiKzDIuXAHdxHOChoMp1lTL9hdEkHF82E+BpOAjbwhPfN8iNa2cE3nVkswmXmJlT0r0xudubEzZ9H9HEJswwHblP5AJJkc/PWIg4BFCcQzXapUWYHG5FepvpEjfm9I2LiTNJxM7lcApGWAy+iODFwk/qCPMH56p6TuZhTesAZC57XTG3D/x75vuCY6Lh4hFAzUzPV2tW7UFiVRY5W41ZzPJWrNmzM3XKbdAqPC7cI15mDKNeCWK8bpSwS5DDlEEiHVof64JKvHDciDEwOShb2glBIUQqHK0R9yiNoON9MtZqx9WEIUXtWcQMlLk7Ls9LuIe6vmEgrNtU0xSMdXLfKlaOecyQmGlqEAhTESJit+5FSjlYRsVhuV4TaDEEbpxnlScSlcawSCavV4MLtBp0cr0JxEoVVdma2jkiONG8T7UNqdcY31un6LLitiV/DpcRhitDvBnZcLkRNfTuqsHJ4X1xlDOi9e5F7DCc5IjeHRwRDvl9i6LjrUhi2xAZ7N4Yj7iIJcWBxtO++2Zf7hig3KAs0ya/LtzxMQYGFvcjNC0+Y64YjEIcGTFyYt0QLGWaAr2BA4rZzDjiZlHJA7ZX2DFP4PMERHcdLi8l8T8QYVxbtKNUBuREOmzFFFxHPDaIwkVpWCkp9iGUijnF/4rriXg1lIz3uUwQeitvMKcRFHJABXBvK6CJYzgxSmlE99x68V3SuqtVYh+e6AleBmPToiYosVXX3zsKJ8QxuU985bg3bFuE5hIX57JNLZnA3cdKjYIk/nEEP7kvwD0gYs27yX/AA44x1gAFPbHGX757oeBCARrMl73bE+hsfmNfzI61XS81mRINZxxM9fnr+r9ezPQ6yw9b33TAFIYQVB1QAsexsWVhUOV6faNa1anYb7er7oRffQT/qcEDElU5XMO7QqSNVVesWa9aAbghuw3Se+v2AMoTDk99xQREfAguOyP3B9/x8DrdYmnPIfe/EIu7mYqO4GdTNMs3SUsdFqZZCq6a2c4fvbbvHKczQotTqeG0ht9psLMtkKyp5Ak4AIc0s7JoYbK0DUeDQ2qUGjAqH3B5OKPgF8AyYUHGkEcXF8VaEQRDRU/78fa2Sd4S50KMmOyVBXsyUudsJkRx2OE8UIg7CKt/dqLZGMAF7wr0X1n1mHym0lKANBOEFB3YJk5HPFdbsugmufO69ZEI0wIWKi5l7hTZDUgmUuyF0IF40Zl8jhLkCh/VjTJTjcHI6JLHQO89LPT0/12Z3q5ubjdoaRyXvbJ4Z2NZBaFosjhR3sde+fb0JgwrWWeK0KdfJky+v8/yz3APEqdGJkwSWM65nnn0GCDBq576Xu7jVo7NHFoDurm7dTD+aUcmUgCER4yTc3aw18p+1WB45Wr+92dpBOV9Q+MY1RS0ejHXghiijTI/OzuwA5mfvhtrMXwZYmvDHhQg6PHHY3Lj4W0r6eKsiEsa5PvvoE7sdf/nFF3r+4XM9Pn+iF7+40LvrSyMBKMlaLRcejOLUzJJQhmjTPcOEGI7loNtDZUQI4jhIBQ8PYee2wT0ZZTzTYfhIg3nK9ol4Nc/MYq48z3V5sbWYtt/fSlGttAhOasSXhHdgnGh/6I23OC4WWi6PPMwbZlQtVioZyPG9c59xo/M+2rfKF6zHYDAiCzhJkdmxvN2xBpI2CGt6xXueVsYOlAU7hyoUM3LPUiCX5IrnxJgztQydEAztQ+Se5n7vzfWFU78GGwC2xPsO0ji8G+9p3hP7Ct7ToEEQFmWmZplQOsT7iXWQd8LMKBze0VUz6tAc1PS3ykFFLOB6B5wTnGS+gwN8VS8GYVgdLdgfJU4K8Vmq++QIyACQMtz7vJ+G6mDWa3m08v6MNZOE0WEgzdMrJWYfR1rN1xbDt/u99g04oU5zmMwlz3PmwTCbUXO4KVCkFAohGwwNfyYlSvOlERGgNBhEMmOFMQ3ehqTGqlz6nqWU0kWIFKCGKleXAIJZAlNxt7u9xxdR1DdpyCLjohDv4fqqXHi/wOA5ru45+TyvUas+6jwI9z6LvgXu7yxxsd/2QDqFvRa4JxzwYI5YRyNfx+Wq9O/EO5O1cz/0qqtbnZ2eaEHZVtt5L7dQbOF+ns+9lkWrXMcFqYpRb263utje6dd/4/tazGJ9+bNfeiDD+3IxX+iw5Z2HQWCm+brUaj3Xar7yYHu7AV1GEe9Mm91dWIfgFleVTtifxokq7guYrqu14n7SHITGbmeR+7vf+4E+/1d/qaikCBezyVLffv6x3l1u9NOffK7vfue7xgSwn7i4eW00x2LBYC/Xar7UX/z5X+j86WM9fzzXyflCUx9re1Xri6tL/fiv/Z4ON1f6/M9+oU8+eW4EBqPqn7/4hfZTrcePn+jJ+lTztNDFuxs1+8ZDx0fnq4BiKDLv1372059qvYKbzidPzLTevt3qq7evlD+h5CvXf/HfPDhWH076D1fgm3gFHoTVb+K39vCZH67A/RX4O6AAcDb68BUHjiobisFynXrKiGjtpeihA7DPDje0gs+6CmXJ0V7i2riUDMTfcYyDXdapRAwj+utNWGwuqF2hGY6bTpvtwYIhTEH4fCEOz2aX7QJbUKJUNOXixsA95z5qnT95rGcfvK/9Yauvfv7KraLrxdKco8vLt9oecJoRXQ0FSyntseZM0RIaylXYCOEWxRmEUIGEhmsVQQYmV9vD8aqD4JpnFqKIHvM7coDEBTnAoxspLcBAiwuFmDH6UmxWGhFkxAU3yEYwYVMtiJjfT/hxC9th5wZVDu/ETGGJzTTmkZYIbgh+jtoRD8sdEe6JK/Id0jzLgRWm2Hj//Zh9RhM7kdjUcW5ERERcIvKtI9uhrGDi9IfrzPgDfs5MaVG67RneHuKYi4DG8D3yORHGIkq8EIwiDrE4mYPjM7hcmeCHoiYLRT4U4OYKYjLClUsbYg5yY3BawABN5kHsuneBgo9wcYqjbLhAM5cxEL13oRiHCbu7OFByWA6N4zWN8bh44C1yfXqcP5Rg4UZd2nGLaElLKy5QYu5mSU6R8KjwO1iEMA4hUsJ163tVxNzvXatRFxrvMzueQuEFJTOU6LjkIY50qFsLMvy8+Ty3SIF8QkQbxx9Rdg8iGmnTVOYdcissyrXREIg/uPIQJbjnObghHuHYo/mZ7557zsYjBgPmywbRxqMIO60RDhLloAlwOcahBAo3FGIlkWXi//Bn+dci4e9NLVoQ6bX7y66pwBZFtEEUZ+SAo5fvASYYeAVEX0TNHlQG9xR8Slx4dgRjlRrUuek8sXM8ThAvkEXh+aV21MG2hIXH2uNzfxK5sGtAgEFkwbncd3YR0TTNSsPhhGZizl1GhnjUgHuNgUYoI7PeTEzRHN6Zm5JxUNo9zbUiioj4SSz9HvuBq8kIBn5nuIlVZdcTZ1LWrjhb6ujkLAyKcOE0tQ7braa28jPL+R0HEa5xBGpHuC2k3ZeA8AyahxvKrgZiqwgr8JU5uOLcTnHYgDVAWMWRhPWTzxyryPh7IkdS+Zkn8xPHJSvKrOaxMhAjQ+sG99vbyvFUItDcU/DbOGCGJ3E05xkRqAFhMi81B82BS76qdXOz9bNwdLwOjMS2tXCRxDBncc7O7JolJluBXKlHM/nKk6WmDDG99gAnH2O7tuesYXZVR4pYOLneQGpJDbDOzuBo9iqzWLMk0Xbfqj30ylmXcH4vC91tt3p1ca3lfKHVHBcbAh4vkl77q1vlp6Xef/+577PX795oe+g1tsFRClaEAYiZ0fAsJkRaGNy9hW+EG5yY3FDcjzBGcQQhDPo+ZF1sGj1aznX26ERDGmu/h0HbKcOVloTD70BTurEFYYDWNCGNQCu4+aOW+LlWDA0pbWPAAaOU+0WOHvMQ9G3AcOD4RFAiaUBhJMxY2LVE6UcPzyIPpRg8VPazEpsdCUjYCeh7feDe6V0SyKAMNiJi3MdP3rej8+KSIQGfLJQtst7g3fVg0qVXuO5yO1BrXH/3fG/EAdZV31O8xI1sgUvYu8QPtAMDFsQavqZleeQ0ijnJMU7h3uJ7j3OMxEWOKD9pbFpf0/kcRzprGJiiQllZ6sWrN9puNo6fHx+t/RxShGVOLW54UjXzld8J2+3ORTYUeKWIXHHidTEUsQd2+zS0Fv46mK8W+BKtFsd6/t5H/j5pVN/u9rq6uNHuttahujPaYpHP/S7zwGxstVgw7OPnhD0RRXi8/ioGEgiPcNyFgEkbeWLhBZ784bDz75AVMxV2kk6Oey+Oj3W732l3d9D20Gnb1ErgFZcUAi08tqGQDxwNAiKMXfZzrJvLBUNmHL6NB1XzKGcWFljzHdHqwN1Fl4fZjYi2Xpaq2632rCVNGKiHoL9p044631wdoOCAqNasGFxChWAPjgU7pqPs8DgPvGN4AfBuBN9CTJlHqdcS0ZlhHcK5y8ksDXpfA6sUcT1uYdtP6otMRbHwukjZH2sxgxYGfgz20yx1oRHpgkN9o2jWa1kujCpJplzzYu30C45hBFlAqfDVSSwweJynpfcoCHxcE4Y3RtIgeo6jjudzrShv9fQg1jIvtdltdVf12mz34lFdrtd+D3Xt1nuiHT2tB1mE5VnGhc16wnCQNyjr+eQiSFzwndnFAzz8rNDQNb7P+T483G5H7RAJZ5NOT86VxKWUdGqajWYIsuBqvI6TiADZ05vDyTcHj5x9nfLC75uMwd0w6abrtOV5qTstZqCVGGYw2BydNmOPOmvZA/aa6EuYz/3dbPe1dpQPmr0OyoAbSipgnYK+KBd2afO+JzkDSmcBUgkm8XZnjm+clwGj1ILAAtXCxj/S+aNTXb19px0C9xTphz/4kd6+eKHb7ZWG8eDiKRzYpGQaLvA0mFvNBpbfG8kbEwfrUk2Sqqt1fvJI1++u/FnXDPEmxN1RxZwkQqIyK7S5unW6DUwY5W9MUOMy1bc+/dhnBMEtvb5TOV/o7nprnMjj98+UlZFev3qtHEGYOXPb6+Zmp6zMNC9HnT9dar088rr5f//p/6e/8uPf1eH6QrubrZ5/+JEaOOflQr96/aWqaaez4xOdFUfeu7osdoz18y9+ZhTPyXql07O1Wbi/+MnPPaw4Oj2zg593r9pE282V2jUli4X+/n/9jx70mYeT/sMV+AZegYcH9xv4pT185Icr8PUV+Nv/7r89jU3jhnFKLBZpoepwYw8jcfXt3a3dAgMNrNtWj8/PlB8daVPvNOsrR485SOE4rHFlXG60iAoNSThcmGKWI4wMWiCSUGKAEDH2dgdESWlnwqGv3WLqQ2CH0JKEFnAObAVMOlxcFPVkevTkkQtU3l5caX9zbVYb03Q4W9WGZlhiXLRT40az902JRaqZG0JhgbK5WywXnvyzGWfDW8DuhJtFZ8Ys4291pAvuZW5OGmIJka1eszFWAxMrRTgJriAO97BiV4uVOXfoUAinxD1x1+HS64dUBZEuHAvmmyFmIgROysrQhErRCY2zXLcSMciN55QgpJ7mI94Gll4QC132E7MBBmMQYswWLVyOJCXmTRLBI+7WaWZXDE4wHLYc+MPGmL+tWJTK8nD488G9be4RCcQXKbbwWd8CHa6P2YiPMAjBuBbQKVwg07EpDLFafm82vbgi0eULDl4+MAR3EzxWxAgKpDAP4Vyuac/m0MNn5ehL6VSSe9NsfwZONKL6DADcZB3igu3U2VlCoctQEbOPCNT6nsCNucqXKmYcwnaq250FCw5ktH8Tpx9plUUgD+YrCyDR2LkghIIDorkcwDhIopwF4a4zFy8ZiW/iHcGFhSiIk7u0WwoW2/5ATNn5+XAQhvG2r+waoiyGgzmOEj4nIizCJVgEhDSEc4QQ4mu4nd0CD+uYw5hZwJ2FfKKt8A2hSfibwRLHPWcHHdcmMtOTlmgOa/D0umhU48FFrJV9n6GYDZ4aBzDEbb6YrAxxdUR2UsY882lMGVNwGpsVadwkyAC4dghKgc2J2MF3x3PB4ZP7gAMjjhMceHOYmBb9OzuMEFcRd3CVEGlEjKaUAY7r1CNMzYMrqqN0BlEV4QWhINxzXFMXghiJAWqhs/uNg3yeEtkv7EhEKHepVDeqx/lrrYVr04aiGY5qMz4fwgv3y6hD1bncZEIATuZ2TJl62nU67PfqOgRYRktgMoIzsHTdnBF4FhH8mODKqioL98lioYZyNJSYYec1NaHcKw5IlVAxjzO7t2t8Ua7MUyWCff7sVHVbK+1hFy6UFql29cafFZYvmjYHOIZP3Ltv375TYzoLdlOeWZxMiZ/3GhdQVGhdEGcNHOZqu9eri5d69t4HdsAR8wUVwq0MHmC3hcMYYvQkHOyCzRcebFFkdWiJa1dm7eHuW5eFjlYrF1FVh61dfs3UK5mXKpJM25u93r651HJVWIABV4GQTMR64YhypQq8S+9xg5aLzBgAXPP886p7RUVhXi1iE0J8TQFcxx3VeG0r06XZwHeHnV2TdzhodzQwT1oUue9Jnh8EY9zbOIwtGkSRbtudxfOny7kePznR/GTpYVG9P+jQ9brGRclnyLjvwzpMRJ0BT9dE/r2JcTLog1FqLAs8RYQc3PAwhyPcnrhbcZAXXl+cbmAo08LRC7JsDzcVX6xTHqF4cYhjv4sRknDSpRHiLQ5URE+++F7a9ZoorstmHvw8mh+7fOZqe+MYPY+Qexu5rxk84exuwYwg3MIxze6HZ7Swc48NKsE5wGY0yiXy+sXa7KIjruE95odhHsO3BbzYea5qQFTcG0HSbELp01RmWHeNAXn2+Ilubm48AqC459Dt/ZzVO+6B3vHfs7OT4Axua7e7I5AvEcKiVNfbrV12DMHSFGwDQlzp8kaa2YmuI6wNY+VBDdfYLt920LMnH3qtQQ+uD00o+ORz+v7b6emTE+URPFT4m/AoexU5AwGeHYamOLipD+w9oI3h81KOFoe4v1nVEO0AACAASURBVOvaEAp5jyF2DhSE8Z7u9fTxh/rWJ9/Wz7/8pS5uLlxUU3emWeskiZUWSVjjEOVm3F+9ymSuDPYz0XuYlWXp92xC+SiCMu+NIXGMutrvXF7lPsVx0Hy90Pp47eRFVe3VNjMdDp0HWiQAYBfP/3/23rTXlvS+7ls17apdezjTnbr7drM5NEVSoijGki1ZtiHIlChbsmML/gTxd0iQ5EUEAwn8JgEiGU6CvMgHCAIH0ZsEQmIEkCJZoRQNpjiIajZvD/f2PfcMe6y5Kvit57S+QwOHQoNqdt9796ld9dTzrP9av5W7ok7HCrwP9zIuOhIkODBhj3rH48FVHqWqD72ODfcAe0QY2+yhYg9r+TlZj83wJrGAIDjUdu2WCwpNB2UNKaFUNYVGDIqdqso1gaxIJycDEMQYamZzJoyd9oet32HmtjN0mxDSi+DONCs8FOT1IF543grETLjUlKzBZc88OKjqyu/GMpPefv0NDw9JYvE8sJYwk97Vg1ElRPvn84WEQEkZVlSrjwq9er73u5ahZMPewaggirBKzRME7FbHjug9g4vBqSzcnHxPIXHPHk9qbg5KwSilndKs9POTlQz0KqmuvC8DDcRaaq74jPsj0aHhWel1PIBaYGidqGQdGCPth1G7vmYaafeyGe24pEFVLTOYIUr47hiaxQTXwUXxTpV23hfjvma4xpoVhgGIhEm+DII7iRIGkQz1cfr73S075MG9IB7npEnuxGWE1dlipsOrnfm6bzx6qtcu3tD3f/A9TbPRQ4zTxdJiN0kgnpG6q1WwVvBeTwpNJKPY08WjcWTc804X9JhH2jCwHhIVq3Ptq62FTMq82mPna0Kx1fXhVk9ee6S3PvM5DxY/fP89vfP2m77GDMsvX74yw/jBw1M9fHCq9/7yPcXwy/nnh6PvCdYXonanZ5mevHah+V0RHP0A+9uXRnCVqxPNSYClpW72W/1v//tv6x/9w2/q8em599x/9YN3NS9O9e4Hz/TWF566DDgHtbSeu+Tsh+8+19PPflYX87levHzh0rN6f6190ujhg6f6L//lb97rM/dH/fsr8Cm8AvcP7qfwS7v/yPdX4JMr8Hf//i9OOCXYnCxp3OZAdzgon1NWAZeqtuuISDkOk7ajyT23MIovBtA6mxom/dtDo8OmdvkN0UicVrhWGOcT4zmDDQc/coTlVDvyyKG1QoBsGs0zBEpclLFSSjkQM9l3u3Rl0LyAzTbzoQqOFMYDnCX5CSJLZkYSrhRKIkaKLVy2gmsSASiUueBMC43NiIcwOHGLRo6wBQwkVkuExkhJXqinyfcTphZpRookwK+huE6hUKl20zqx6tbcPMorOKgQPc/Y7KV8BuL5kaaJjbe9pkE4RJjmGrnsJjik/Ge4O2BSTNkC0oxLEkhew9QymNAihtU/UA5xrcaukcziIUUoLleyo5Aih9YHPSKpuJXiAilosLOBYgmESkoTVoulygJnbaMWluOdu4siqsA+DQxVDpAU7GDHjTmI8Ilw/Uy1Sxjc6I3rEB5hFAphOMTwc8GoSxEEKLma5o6rIXbAYjMHLZnUEfHmexhcpaFiNteaa2l3ZYiecUjguzVDjTPVLLObCzHGIkSNmEQD712DLuVHUeboV88hmmIGrm+SaD6Dt+egfRABuA+5/nY7BtyCWWI97ceI03yPhZ0RTvcRWcR6jcMDwbBINFvmdqf0He7QUYOdMv5K7lxViNGweoOAicMY541beGOk/xARx/nkaOlENBh0QKcZ9y9/8BSrhRfLPR6hRcRaL5fKl5QydS53IcY647szvBGEAmgHfk4OejRIUF6HK2NSivOYyCTqQdQqh7WKgI/bxo40RFwr6x568HlgIcIwCyI5cdzABkUI4bDqAg3+vSRzWVV61yjMd4a7NgN/MdaqJiLbPCccix22DCVFcIphOrawD3nEwgGRw7qj8rjPcIfBYfRDjDs8NgN56HiWEb+Dixl3Wp7mRmeANrB7qkOACmzPOOVaHwMyAAGdbvsYrjDC8FH47Cm06ftcfTvp2PaOwMMPXJSl8oIytUpVt7ezEUE8GYiqpnaFI4NxjXgOctyXoE9i6XZbaUMcEzdP0tr57PKQ4ehIIg5dBCNkC6KWJ+uF3Xc8IhyiT09Yu0MpGLfFmMBi5UYLQjauMyLWcIz3xFRphge5QSQS+ZhMPwdD0gld7AEb1wte4WwWSorsP+8CloVyHfsacbkOiQ51Y2QMoVO3NeP2H2ILrjebW68lLMLzWWAezhDeNenB6dLC9tV2o7Rc+PlETAv9OpRhIW8iGnX+tbSjk6bgDukrXMwh5UCBDa5r/n3WnnGAIQrLt7Eb0YVnE0mMo4WbDFEc5/UM56LMxGYdI+rf886D+7g/BDcdnOZhdBM7F/eDFx+Jt8XD04XmJ7nLwR5dXAR36ZS4BPLq5ZWa6WCXtMErbpfzlf7rtd/sUQ+mAhYCIEnCegfv0bzx0ATPTQ0TkXUJVxtfAs9hxyAB9ypvF1tLWQMSO01xjPM8EjXJKAhkPZtIgUzKsdeBb2YwA986TrTKlkqLUi/31y7XgyfuMiySIwzhBtY3hJJMw5SHYVmW26GJyICAksaI/hQoBsY2zx7rJ0MMCrkw3iYF9yiflXsgOBt5FyH6t4dGzb4Oje0U0CwQ4Nfq9p1juovlqT6+uraATlT/Yn1uRA6uRQSZpqtUINry7YImmGU6HBttj612x4NWS5yLYd1KklJxNiimQBBWNRgfNXbncx1DmzzP9FpDi0s+0p6oMK5k3n/DoNX5PKRgiHyjT42VkhmpDa5Ne+c2pO2bQq/Kgtc0pBbOGDy5QIjPAnOVARViJAiNkefikc5PX9erq1t98OJ9bY8Iy43FXgYrY10rXsBfZ3g2QLrxz8zg2gNc1nLcnDk09EF5PBr/Ehyz5V+30Lsorw7Dy/OLcx2qo981OC5ZByam6gzH20ELl0T1dsjD0rVzEM5uVHvNZuvEM+dBMGvDXSEm6QecrLwL4XjD8UQ4IsnCcLTGnQ2ChmeFAkXWav59Br0kZdJELaVA8JDZ8xAk4B2RwwhvVHHf7Bqt1jPNF4mOx6OGjv0bQ0lco60W5So85x2DydSoA4T1iBRESsQ9cHf5zN5V4HpGtBYu9klrhjo4MUGQNOE9Q6KgakfVVaOTRelri3jK62y54DlJ9Pz5jZrt3mtVO0Reh+eLXAPvQqM4Jg/bEOEwITBIyYrSDmEQAzyzEfsjGs4QzxkEpAjkmfcKRiiRRAENABuYQSRMZOLvXR0KKrlkFS4B9jQkjxiORtrVweUKi52hINcWzBb71ckM9lgLfi/2wBp0dawDJ5qCPZ5lWLqU17FfYgeSp5qvV04tMAAzssF7S5z+OLwZ5sSO1h+6nV2tmBlAMXDL9CA0GJtXo4X5zz59W2VS6o//5I+VLmdaLJd2IZvjDvKDMQicBP/pDC3CkMBc/jsnMtco5kXPoD86mlW7zhfKFmsnf5pD5eEMMRTET1JSn//yl1z0RcnXq5cv9ezZu/rGN36BplV9+NFH6oZabc1AlPU21YOHF7o5HHWoDt73H1tpdfbIzHHK2U7XM63miU6WperdoPee/VDZovR+mXdIki20P/T6g//nW/q1X/sV9dNe49jo+bsv9PjhU22rnS5vP9bbT59qrFsli6Xm86U+/ui5nrz2mjZXNzrWe52frlzIVbF+XJzrP/+v/pt7feb+qH9/BT6FV+D+wf0Ufmn3H/n+CnxyBX7+b/4c9j7HYjCIMknFUcqmmZZ4ziEc4gCoweBrYErhDnDjLPHpyQB2Ju+bm72O+05luVSacxgMPDMOQRRMrfLcUbYDG+4kVqFM9b4KnDYAgxOcwlxxPjcDk1QZG26KKoCxNwOuolszKylAGMZUJ/O5piXsvI1joBwsonzugqYRtqaLbPq7ODuHSFq1KRrI7ND0lD4ePelvcWBapOEARJlOaHl3bI4YM4IX4ssoXZyeqK52nnDXdEXhBgztRb6OiIZOV8MZJd46jBZa42geSnPMdcONgUCNGxEOJI3guPQ4AHHgwaVQegPNWRT3mB1hA04o4rOJ4imIuD2O1TxSzjSeRhNcl7huhs6upbjDEYx7lt+La4wYhvBYq6o4zOYqZ2utChhmozePRh1wsLZICsohN48UeS6e4HQhbnK4IqZK9ByXEwyz+q4gKFM84hojCX5XGIIQ77MtokevLFpbWOVgR5wJvZqm62SehAM7/LzZXKti6XsG7irt3YijR5efITpNdoLCruRA1LBhriuzfX3hiEzzvREt5kAGZ27Cpd36uuN2zGeFxbeBw4j1R9i6MAkDrxOhDrfDQGEPB5ER1is+xN4cYVwvx2rne36e5MEpNHP+PIgiiCc0YHOA8J8fnLLEZHFY0haMOIRQyAGJ9nIfgGhArmsLRgiSLoSKcJnNw3MwUBbTWICl0GsNC41hAyVA8aCGcouBoG6iDJatS11wkYRSCVxCwGJxPk18n7RQRxSlIZRw6UBa4FKjZCNxSN94Sq41p1acqtyLCKI87OYrhrIWWJsI4wXXPqK0JlKMiyhCNOUAynOIwBY5Wt0btTEE10wCisJap68/whruyxQHsd01sEc5OHM45flpXQDCc40QRHKb+4DGahyh3AdxQRkHwA9+U+5xzluThY95Uvj+OTRbHeutrzUVbdZXELmJz4MhTBFCZ6p3tW6ury082W1mLWF0XJS24vly4XK9y+tLl8lFXFuc1qDtkkxFmSqHZeihCgV7g65vGkUUhiSTxRmcTWcXa/MfNzcbbW4Odu8v17mKGUIO5XOy2zRnjfYQBMt/iGiylmRJ6Vb3vARvEqveIg716pgOTbEdOXCuiTlTpMd3yWecMRRi2FBMmmWDBzU44bjvKCW5vrp2aREzkz7OVbsQ5uh1u4d3SyTd5XK44zptjwc3VS/nFOQkqo8Hvbp8qUcXpyqKUttjrT2x72SmJ2enujhd2z27Ba0wtirnmU7O1uatAoSo9gcXmFXHfRCGaTiPIx26xmt60+IwjlTvtkrTUWW5UHXEHYqQnyplvZ0SJyXsdlouVC5IDPAuq1QdKpdf3Wz2IcmxKCx8He3Q3fu+nhexTh4stJznulidufxnVvK5OzfEb+pbC1IM9BhAeiAB15Uhwdj6XcfwA8GHZxTXWMZrJ/YbQYInSXKA7wSRBVT0GHntn5JeTdT63ku7ENsn+h4CA4HlzGLDbA0HNvepBQjWXG5qhH6QKDAv607lbKlidaJNu1NTHzRDhDWDmHUus1MNoX4ceD8Gd3qESIfICCiEGD+iH+8q1oAkMpKC562chYJK041J/OIknkDvsC6Ag6BcrNVQh9ixB6pDq5PzE6cTtlsGcqmqqtN+czCOYbEu9BM/+ZN6770fqgYXY9wBtz4sZwqCGOjBgm3NCGYtQFhd8BwgAsF9R1idheFVcIOHRAdW3XKxVlEsHTce2kEVA4ehU1EgArVqmqOfcaLDPcVo4IGSRnHWKs8LZdnd+y7i/Qy2gZ+NoVRmF3uLIAauh3cH6Im20ayY6fz8XG8/eV3RmPl5f/Hxx/r46n3NEer47nvmYGEIPM6IPLOGIeAkKikQy2aq68apFoY2iLCIYgUCOvFuZOesNNcShyvDp5tN5X0Pa86Llx8rYugabTx4mEW55qSBGDGBpLnjeJvtzkVnGOhEDpgHPt+o+lCbOc5fFE+xe+B9wTU+RI3vyYiCNIrL+JuCPVFsAW8GaikZ2cqFAfYUG/vgVwmCKwNKuOjgbGbslXAJ8h0xACq1Xqz97ndqAIGQgdHA3oXh3WgXKmiIYrWwm7HeHb0O4rqGV84q7fQI9yUJlZbVhnIqegXYi6Xa7G79PuOehNE+z+ZaFrwZU4vEPNcgQmDUPn91pXqzVVIznEo8SIkzwzgs5sHpdInW2BsJQ6Ebrk/4vgxQGRJz72AGd9w9pawrFIjC//UcAMxItzdOC044wqpRK7wrs0hVj4DJd8nwMOBeQAPsW9IoQYzFGevdsDmv7M/gwEozkiYItxq0b3vVDUMFRNVRK/bmsOoz9vWNhW9Yyc9+9IEeXjzQvChVH1oLsQzquVbsEcC57Opbdyww8J0DKyAFQ4KnOqjrJxdgffWLP+6yuD/7i2+rOAUXwM9caL0slM0mnZye6vmzF14vKUflU/KzYeLgf8tySs1Yj8J+/tDfKJolOs+Xutls9Jmnb+r73/u+siV9AjN97cs/rjdef0N/+d57enm91Qc/es9pKr6D/+if/3P9H//md7S9vVU71R5e4pDFofrg9XMt1yc+56znc7u8mzzTd3/wl+YCg8RYzSO9Cet8SPT7f/QtLR5c6GZ7rZ/52pdCqepYqNkPdt+/uP2RMQM3H20tJH/4/H292r7Uz/7M39LuWOv69qg3nj6Vqr2ittWHH115UPPk0Znm+QLKhYe7v/Gv/4d7feb+qH9/BT6FV+D+wf0Ufmn3H/n+CnxyBf7pr3xzIsraN702+50O6rRazs04TEZ4jETYcQ8yER9VIzaxy+UgrdpusnwJTD9Ss2WiTQQSzldtKPuUJXr99Nwb13o46oB7T4gfsVtrt9cbx35wQ7rJdJ4pgX3KPL+AN5lbCEMopc3ZdSE4HzOA9WfaXl/p+rB1nAxHEzvwlk1WOyij8d2iCCVEoQ3em+aOwy6ulMBaQ0CLE4RKhAU8PcHthzgDawuml2PiOBqIbCK0Mq2mXGCAQUZ8PbgbcWXMidxRXN7UFm8GBMBxUoGUHJUWkGuKi1zWA6IAB16kdAgHfk4L7XgM8e6C2BfO3iB+wV0q7pyuSFnxgEiFsuDWEzQY1+y6sAsFl8Mm5Qq4DOyOyJTN545rw9+CbUqrLYfls2zh5l2i9PWA8BjYejN1Zr8ixPHzHOre8VKuJwd2Pldw2mFHpZWX7ym4PsACcDjiehP/48ANm49rzSGJiB5cPu4miAS4J4Z40INH53YT0MROYQXR9yYetOuO/k6RNOsJnla4fgirLt9qBx+0zZJEQiOanyHghpInhMmM4DbuyKn2BnwWz+1Ms9OVCPdgap1iO5cnHSoOvQs7f3DUhIweTD1azVtFtK3n/Azw/QazeoMYy9dL0RqwBHhlvR0zlHeYv8lhnsNV2/swvlouFcNMHNrQFs2RjsNgizAQWoEdKzYDODj++Iod8eaEaV1/tBOScrl0FpiztCKB1kB4I+LIgQ6hLM0L1bh/AcFRcmNOKk5NJgUchkJMH3eMW8wRTO7i/eiIuJAcQWQgwaHXMNPA1rXwya9FJ3cJED9v48NRkhT+byKq4TfAmS0fqPnuLX1gweK5pPnZCGIOfxwucTDzuwZxF5EaFAaO8cBGji0aW+xFnkomu26IkA4WnhIXv4XpCfdicOCYH4l4DO9XOEYjP6/wc4/Y+2DTwivm32vl1u+mxpXaOHYNjgRR0BhaHJ3zuYdVoA1Yryie4VnDvVNw+M0Di5f47Lbeef3MEGG8inC9Is1x/RChtb2w1e1mq5wWYFiIPJ8NkUeEnkZpFFiyOew9nGE0Dde1BYv5vLQwjJuM361EHEoGbba3Wi1PLCId90f1HSxtnNHYpdA7QlR7UWY+JFPQwXNVHau7Q38ovSMZANYFjiNFdElUupiqqhuvXYi2rA37w96OrXw+s6OG0qPry0uvPzWxVCKtDBBYTxGj79qfp7bVw/NTvfmFz4nyLbtju0G7m602Nzf+TBbTrSciCOK8HVTkK7399tsW4m5ubnV9TfFP7YgqXEwfyOEeI3qDczEDhuEZjEIc5EHMOhz2ynNcXqEYrakHC4Ws8Qjajx88clEfUXuWX78rq6NjqghckUWYuzzEyHCLZ7q5czQGN3c8eGTh+9olVo40RG5b58ZHGCCdQUEfopwRLmYf82t5f4UcBE8eazt4B1ymrOG8cRmKIISloB/8fglOuU+KA4vZUslspqo9KsIdbAxPpJr0yEBJILgX1paFnaUunaIUKM9Cmz3x4Cq0rbPOh/ci79/IgzF80Yge/B+fjWd3FqqjzJgkps296nRGOumsLD00AtFQMxeJE+13leoD332ts/O1vvq1r+rD959pu731vYowQzkR75scsXKoQqJkCKVzWZZpRTmbeyhZR5ngkKpJvV/ATEw8HMEqjUv6gzRWcKThW3cWjdnv4HRjuDfZmRuGJQiTySxSPx09/GGRYFBDCRgCHKkD4tIpjNMJFyF7EH8MM3URwderUxXlSt3x4Pct98D+sFPdHj30qPvYP0s5JXb+Muyj2I7UCeIw170sct8bDA1KPi9rEo7tKQy5EeLgv/PZeEfg1t1U8EArD1Bvb250O3B9lyrzhcsgGR6SEiDV49SES7km3y/TlKm4S9wcjq02m515yjGi54yZfaYE7Ar3IqVbXPM7jA6DRrAI6RwBLJYYxA+V1wjSK8yKGOQKJ36KgM9QGU72qIaBbzLalcueiDWySJceDtdHUCxHNXEXOK0WFQPnH8wBLtmYQdkdOsds146hDu7hyEkfXLau0cL5m4a1mnZ37teqOvqdybXPioWvE3WdDXtbkhmUTSapsUSHvhKordlEOx2DUT4r3H243rxSw57SBajhoVccMxgPYiH4ppHSsRyBuQwDCdY4nK0TKIBBVV+raflMDGyCsEqhGeK3gyUMyXgnkSxJpb35tBR39k5wVV0bMCwMdilRpKBxu9MqBleRWYytqr333sMQugeyXHr6YK35qtRH1zd6/vxKrz9+bJfs7Xantz/zOV1fbgQdiLXc0iy8Z9zoFC+SIlpSCsj8N/Jgs63akDKg8HVs9Ld/+m/p23/2HV3ttipO2JvEFtEfXyxDf8B8pbGqtLu9UTkvNSSjNg2DNlIphfIM9moYHpJOwgJdrE+VUriZgtzIdHN1q/nJQl/84hd1Bl7s+aW+/d3vaXVxoc2rlx7cfeOXf1kffPyx/uSP/lTn6xMPVXCCP3z0SPPFwikVUjd5NOn6+Ud68eJSZ2890UcvX7pw8ubylf7GT31VFzBSOVul0rOPX+pmu9Vrj86UR4Xm4BOSTH/8p3+ik0dneuMzTzXVvQ63G1XtVrM5OKJSN9VBy/KBOfar2ah+s9fVsddyeWbuMAPbOd9p3epf/I//070+c3/Uv78Cn8IrcP/gfgq/tPuPfH8FPrkCv/5PfnlCjByOOPQSHTIOGr35SZTUOB7d194AunjmLrZ3uN4qmyeG8s+WpS4uzrV9eaOapoIk1Uma6LXHb6hGg73d61DvdRh2oYk641AbyoYO26MLdMqidKsw7iQO47SX54vU8bV+1/rwTkR8htCXxlqenOqv3v2ho/Q5MU/4qhyqcGR6G0kJVqy8pHE8FETxe+C6CSUM9G4F9ifOLoSWiLg+Il8cqRVOWoQaNqqRW8hpF0UsHBq23BwYcMUENuax7/17IaDgtIFPiDsMJ88ATyyWyhjfx0xtVWvX7JWfzhXl4cDAQS3rYy3YgBNjRtyBMUaZFTHF3mkm/2VcQoKgicMQdijlJ4OZgyEqGmLlCJ8T4qCbdWlZD2U1NPiywUbM4fALS5KI72kU+9q2uKHg5nGocrN643ZlIpb1cfB9gYtvmsH3bNTx4T75d+GAcXjjuiIT4bxUHkpy7G4czSHkgIB7CncBzhYKvvj8Fr7iSUWOqD/TIs5dZIGbGMSAg4LuOkiVjzQxEy8N5RdEDGs3pOMo4EpTxkEaulOumX9mhMbE7cUhho/IaKEVgxeBeIp2+OeUnESIxDgvEQgoheB+CQ4GUAQU6+DsUkQxS+YDECKqD0Vmt3KPpYrcUI1axMF70gFH7cB3PvlQjaCCyEmD+9AfFeHMjCl2kY5Ek3FsIjzwDBCN5tDtQyHHMJrhGztcLK4irxGNjcLPiOiB6BTaR8JBDac438dhaHXb0YANQzG3QydOiK63SrnXDJnl8JgEHEA7qcItZ0c15VMMJe7EoLEFDGBxhAM4XQoU1OFKSwacTKG4hNjlJ1gBty4zlbAwT9IuNGLDZqRQIvyHEg1cVkSo79qPIWDgWsa5RaN7hAhHWc3c0drWzc7wZLGxzbTiWiSR8RL2xxIVNyw4tJ37c9BUTFQ2B3vAvSnlPUOeRA1oCuYUOIDAMHBaxS0GbzludXs8uImbNdMFWQi1MbzimRcaipgQ8dIit2OzdCEfOAkGAZGKk4V5x7eXsNt6u4xxkl88OnfbLyOQWdrZVX9gPWlpoZ40VKlaSqXOSh9Er/d7u/WIXcOgO9aVFdIlxSN56Wcym0aVRaYxadV1uJVwP+HUpEgGLjL4D64Rywh3F1xcvm+pro96dXWpN996qne++I5dnfvbrTmxXENzG7vOf/7FxYVLgMBcIBBzlxPVZBKwr3EltXp4ceE4d9/1utputal2ur782O7c5fpM65N1kBqJP46xxjy0wyMGwe3D+UyJm2cHfECiq/lMM1q590dFSak3nr6t8wfnmi+W+vP/79/rR8/eVVEGdx/3FKVs5jTjxkPwAWfN/85MiHs+zrRclDoebsOBOkWgTNQgxiKGNEednpyrmK88hIMVu1jhbsv08tVzC9AEihFTaLdnOIcg5vZx4sfuaI+VNTO/JxAf7YBGcGAoZr4yJXWRmZSwvjXlLipEUKpxtPWNh0iGxrA+gZeZwNWAuoArSaEcjet4sPkeBoukjB5imtHh15Zrv7t4rlJKZ3C1jZMqTw3veNhzhg+pmh2ccn8TXk9CV99MBwZ15r/izoOti3AWa1EszTxFkEQgTHgHM6jzEMKyr/cXiEFew8ZWr51xXwy6pcHcvGRYlrXqBixEqyfnJ/qbX/+6vve972pfH1WulhaKNoejEyUpQ9KJ5xPRFu0cnEhk/mmO28xMbrdM2iVY1dwJDFMbl1pqLNQdpeHQWahn8Iqrjai2kRjGbASRDHEW9jvpDt6HuA+N+WEgazGSYW5I08yIz/NdOMnQGAvAsGZdrLzmVxWMYOUyqwAAIABJREFUVoZ8raPqRLa7DnxRJN5+x6lXDiu4yEJRYYZIzSCKpZJhwkx5gVA595pNGoP51XH7yoIj7nDSGU4MFZkbzbsx0b6tNOyPauujhpKiTu4f9gvwU/FXhj3FZM7wzOkDi/jcUV3ra7ytajV3Qw/2Rbx3wT0xoPDeq5s8mOeWAoNAgSLuf6L+s4LBT636uA24HPYCyaSBhAwpBLNRpcwu7FEHik7vytmYcPDzzBDbQONUDCdTHfujh6eUQXpQz3sZ7jPDOMQ1Pn2RYaE28gpyAGuln+Oa++wuacPAOo50sjo1YggjANe047rM5haaYavvK5yzRPpz36dRCaanCTijkQIx0h+x+e9sdhne+V5z0oYh/vEOrxMHB7jvL9zfDHEmpxVIkuEQJpcEF5z9CIzizXbjd6ij/azz7KERVjE+REuXTCYZnNfewyV+RvYPKakH0h2+vETTT52wOb7a6NHpaRh2ZpkO240WyaBZXKoFs5L0KkoEzEQVjO0d8f+FjsNB+clSxWyhy4+vtZqv/X3s4Vz3By0WsN5HnV08sBAMyxwWPS8Y/j2GQfwUDy/Wujg51Qfvv2D5cdKHVAe4rcfnucr5XHG6cprj5uMXenL+QP3YaFvf6oiQnZXBCYp5Y7cxcoTiXNzRM57XRaS2bvXsL5/pP/z1X9d+d9DhZquPPnihH7z3vt585y0PcB4/vND5g0f6wz/9c01z6WS50hvnj3S2Wunl1cd68fKluj3vokivPbnQap7rW3/8J3rtM29qBgO+ro1mOlku1B33evO1c7+rj02ry5uN1suVmirWcg0SINL1ZiPFlDQutGBfz/5zAs2WqtrRaRFre9Pq4jNval6M2r660Xc/+FB/7+/8Pb37nXc1RDu9toQRnOm/+K17YfX+pH9/BT6NV+BeWP00fmv3n/n+CtxdgX/2zV+adnVtx4MjejRrEy+8c9+01aDxOKjPE82LRLc3leq4d5ECsZoFEP401qPzpUWeVxvYSameXJzpZotDiAZ5nBUcJtiQhoOES4koK4hTVUOjaqq1VqYHs4WyVW5W0/6412F3UHPsLGqmeaKHZw90enquVze33thvd1vtD0fG4qHRmXgUzDEcabhLcMlRcBOx0UZqg8MJCD+wV9l89j7apirMkwuRM8TCno0wai8b4TvuXTjF8+8VISqGKNo2aol8Wsyc2T3p3u6Og12kDlckoo434yjNOIzgziLGOUgZREhiwimNsBzMOMTCJuOzEMMEQZAItBRCpN0/Tm/hpmFzPChtOZB1dv/iJrQMSQP1QIwXlh2lHETSOeAjUjDQD6UFRiIgFiL8ujCK7woXFy68RmkHMwuRmIP0WmPcOjZJPBX3EycNlxNxvLcTA+4bbudQSmEcKGItJWew2CIKRoKzg0NLB+GOaD7CL4cJBOZioXNcDR2OjF69Dx5EZOFI4oKa+fui2MBsxarTUMG1HB3NR1jIuKio2pSvzTi89Ur5rmwOCczdJCqoK7L7cKDqmKibrVO4rBqLpZnY+C5FXXfEYYnjCIfPCWsybFg4jZ1LLHDn0jjNr7JgNRELRYTGwkpEvXFck8MCjqYsnftaEDe+vr0M98JA03r4cTnCUkjDwQcHDYxgsAbNcLRr0k6ZFBfjpKzrPBiI85myHLYq0fPAQ7TTFXFz6O1IoVmdQzROibzgsEw5SKwElw5iPhFkGKhcyxjAMGVnbPRDMROiU2hRh+kZhHMXIYFlSDNVFEbhbkd3p2AFpq0HA5wdIreZ4/6OKSFKWB8UOK455WCR/xmNFThmiczDSgMLgvyB6wV3OGIYQwlEK+5lu7D96dC3Obzi0INmF4d4IA5QBGbcoz1lKYisiMWU9CAehOIbnFqIKqxb8FBghFLAl404o3qtiTouSt/nL15e6tn7VxZUeYYQBXBhriyY8n0fLU564GErMo6pWMV8qVm6cAyyOhy03W9V1RS/REqzUevThWZFrvVqpWW5sBCzO+5U4b7BbXmkuGUw+xMHDezJgXK+ZgCl6psnoXSLMh5KuDIcbEicrri3OEDUEHcch1yuCWgGDx9mqR3uCLQ4gFu+d9z+lBQVpT7/2c9rv9vp2Xvfs0i8XCCkzowbwX3F98Nag3MRkWW5nuvJo0cq53AaC11eXev5y49cJGeUA+vhrPDh2MUncC8ZLsDlaxFWB40JB1U4k72Hb2VZanO7d7EcjNFiAfYA5mWjcjFTToHImJpvjLuQ+/3q5kbFEgd2iL2OJBtAJczAd+CkJmEwWDQNdi/iwETcU1X90UMeP5GIfaA9pt5IizwPDkvi8wiLrKpNPKruKrV9FUpoWHOJhU8UJh40mifMMhIr43nHd8dQjz+atcuLEC75LpRH8e6aQETMHAEHKcBgwDzTOKB1YEb63h+pVgNfQgS/0+R1HPEcOZW0QZDFWL95Xy3LuU7X53aH18faQlM7IpQRNU61WC+MQQEToB6hM7cDjdgu5YeU48ErZX2n2Cno4UTCMR1yn+Pmbfys0XjNGsk7y+8ghjAjQwy+eIoIEz1++NDPIs3rB3jQd0gV7yfiSU9fe6gvvvMl/dGffkfdOGh5uvCac3uDY/LgAS03OCxwBkGsxYiWDD/YryzmlPsMjnGjjcJqbe0gjSxwsNYOFTiNwNlk+EaaguFElOUuvePvwWSMuDBZA2mZN/8xlDKyruJk416Cy80eBGYu7E8GbtzTt/CZ88Lv/ZtXGz158Ia/l+vNpd3z/vObyM80se4W3vudQEh0f77ChUspJjHtHo1OizkvxTCQXdOi7lKdnYsGKe7zyzialCexlrSZp4X2lAsh9JJuYbDLz+UQDKkD3M+81FuvHxTw8D5FMGaeccBl6oJC1rbUUWSEy3o6WPRncMGAlj1HS7mQ+d1u9rTg6LLM0u1NHsBN1aSooSx0UAO3NA2M2KwrpKoTEnNPcR7vAYaMxhDhhgSlEWloiL/zV+frwfofhO7AGc6OidcESkOxx8cp4nqqGakmhkAMMyiVbDuz2Ls49zq8LCiII3nRq3Gsn6ETDnfpSKlVjTrqRzYMnlPe+Yi8YQ8cmj8ZHN+x6hOEXBJMpHsS9TGFV6xXkYa69fpkudP7FN5xuFaX3jO0FGTB8LzzqZOMAJPEml9m4KvCfmP0PTdX13V20bvwFJmceLxLUeGlsuMFVRXp0fna9xxYEwoC4e9jJgA9UiwilUOq6xd7balOyBP/RX8BPx9i8KFvtXzwUCMps/rgosK4T3W73xlZUZQzu/BBAJBsaobWztJxglfbek8wxo1+4rOf03FL6RyCfKLmyJC71ZgOOnu0VEmJ2UjR16TL2yudr8+02+yMa2JgxTVkX4XQGceDXt1c68H5qVECHlrNIn3w0TP9/N/+OT06f0Pf+bPv6ebqSpvDxom7R28+0NnZ+R3rXLqtdkrzVC+eXak9dKrqK00Zrv/CQv8qynS2XOnk4lx116pzsqbTFkF6faoFiar93utUUSCms77n2txs9fz5S332rac2qTA0v95WFpkfMaBbzHTV7ZwgGI4MkGFJ91qerX0eevnyUr/3776lX/3Hv6Lqeq+eYWp8o/OTJ/pP/+W9sHp/0L+/Ap/GK3AvrH4av7X7z3x/Be6uwD/5xi9N26ZSjtPHhb62Z9jNeXNEuMFhkrklXO0BTdD8q6GoleS5llPpCMwCvmfB5gigPHEtSg7Q/UZvWjPigjR5sqGz9bK3MJitlhbVaFtdZKXWORG0TFVHu+be0SCNifJF7pbfVb52qQgHrqvra2924pKGVSKLCKAA8wOjEjcNG2iXGyl2lI5pNWIDIrAdRxSlUMRBCRP/250TlEg5H5YNNcoR/z6uViJMnAg43BKA5mA5tjg+M80o2nHbNsICFrfJ14vod4+wBrcSaReXGE2liK98Tg7PMW5ZKF0zFy+4vKDvhTawO+zNMEMwxYXC91MjeiBeJjg1K29a8wZnWmxhCLvTkUMBPLGo0KIsAGaFUhicrTiBOLzjmIDzNZF75Psi7j/4QIK4YfWQopse9yplKYilFM4gmHFQbtUndyUnnDDsdE6C4xZtNM40Q8DCIYXb0TiDSWNGEzkxPaJhCGuRS5M42MZ1a05ftlyqKCKNHAqOcCdxNSGMJS4n49fQLI+9EI6ljpSuIMahbuJbtuHSCIA4mYczDy6OutXheFCW43BB5Efg57gXSgx68AUupYKf2VnQnqWlGZ2UsiUIc1GjLpkU1Yk6GrZH7nHctZReAIjDS31XfjXBK8VlHPtwZ6yDcRSIWDi4MxWUtRSZI9kIWA0RQv4ZYggfi2uYBRERzmXjqDT3FAUgtK8nyoZJZyjNcaIm5d7DbQUrLVU8g1E8eQjAgcxYgqpSBTc4Sy2sImRYgKQBHfTFrFc0C+4sCwWUkVEWwaEBuxkHRFhvszTgHih2SuB6EuafaT9S9DVoNE/vE5HddcKKMn5PhMrY+AtuJw6cJmHMMIEhI8FDpoRmYT4eB5baQwba7UOBEcxkF42xPpmGQAlcwDBwX0cdbqFJRZp5cOS4Pz53C9ahHI+jPvdmhAPJwiPPCOtG5LgrwwQwCnwGBOK22ev2dquz8wvz9GgV3m5weE8+4JsjmoTmbWMMuJ5EWblvcFm5lysUurjdGdHneNCxOTqmOc9Tl3/4AObvn/g0cdggToFvoFhv4Sb4O7GOqHbXqGpgAEdGS+CiYYhkgZwGZ3NbQRpg48bhDnKCb8r++4B6gI0J91OjmZ241IjF4wKi2AOWZHVE3PRUQOUCRxoLB+JFoeVyqaFqdHn53P/8yRuv683Pv+HDN4InT4XFzkG62Vxpt9up4Z5EqEoKi/ssXyw9xNhxuNvBBuuQoRxuadYL3kMNnx+B06wIR7Jxsy5Wpa/dYVdZeKVAi8/ufx/G9jwLzzaA2nHS6fqhec8eQlHUhBCD+xBhi/WIH3VgqBCclYEFghENOYLEBC4+BCKeocBrRFhmASI2S3TfBVwj4tXgn8tsZRASwfOnhGecu8OOeEO4w/uTZ4XUATMZ3Ic8FRQfwbrkeo5AWChECtFpcCFgRxB5HTXPuNdxzIa1HCwBn5nCNN5XrEHcJzgfV6szfzeIo7j+cdAda0qKcjsyq+PWTd4R9xyMc0rqEG/tpGfQNDMPk3SBo/II8WZUewRm7jjuTpfujZP3FDzFuJER9LjeUTpqnmV2hp2fnnlwyj3Cu9H8zrrXalHqyWsP9fTNz+r/+re/b3TD+mypN157TdcvLrU5XJmXGkQprjxe1EktInEfa07RXA7jGC5trgoeJ+kFRHMGZTwLCGa4cr39YKgJtgNRj5uMizdzJJv3BJgNM08n1uyDES88UazTec4AkH/Wa0kxJAxQHI4MlG/32u93Wq6W2my2vpasgbvNtdEm2TyUG91cH7RenhAW8rOI8x8sAfsc0ADsIUAdMThD6ERYNeIGXjPPfEFkH38xcXRi1vBPIxVJrFWxsJh3u9v4OUR8Zf9gDmcAUoRSNVzGOGgRU8H3pKRIcF03vkc7hhsuWCLFEMpNm+lo3jq/1uvXrLBTj/uP/yDERQNImrmHdwUpAFj2FWs29yWqf6GB+MBQa2piHSvEOdJCDChAiDQeMvAu8B6WtQH+OrgAr2GUVQ7KzFYfbCDgzqCgq2L/gqBopzviaaExDRiaqe40oyV+GnRb1y6cKh2p4tnDOQmCx4Bbryk4Qb0qeLDQeh1zZ6cHeCR0gq7KUoWDFwcpf67XDouj7GkGDRSP8T4cYKGzj0w0N0i38X5nzGAux2r7rc0J7HfAapGsYFBBIsaJlMEjbrNSmyiImBQu8fuBZ0D898CHJxDxOcvM5+Vd7CJKBqN140LOaWq1Okn01ltP9eLDV3r1cqerq1s9ODvxdSkWhQdNNXt/eN3zpUtpEQrBktRVr94JgiikfEij4PonuZSMms/TMBzjZZmOLjb9+pe/po9+9MIDEe5/3NasDQ+enLlPgGHxrMcOgWGC/VIokexjBGKSQKmHECfwU4tEL19dGieTzQojzf799/5CP/H1r+r18zf0wbvvGWnA2gxNbA5NJ1v6Od7f7Pzu/uDlc82BzjasVZGGuFbMfVgsPDx7eHKuspxbHOb7Pl2f6i+/8xceIP34V37C5ZaXH76vl68+1js/9o7TPo8ePtRue5DiQpeXH2mxTLRar7XdtUYorEEwZdKOs0E3qD3Uqg9HLddLnV6ceTCAXk/J2WK11u56r93uVlG01+P1E/0n//W9sHp/0L+/Ap/GK3AvrH4av7X7z3x/Be6uwDf/3i9MPS4t2npB6lOyYddNokPPBnLScVdrRxsurEgOdbg5C2LcM2VsAJZzrRbE2A5mz+GIYIMcc7gPPjsLWhFxTpiOdeMoGDHleEGMC9EGzGOuWb5UBnOv2XujyO9HVI+oWDu2jhw1NAEPvU5OiNzDXiXiyiYTgfYTVxiN70QWOaQmbtEkcqao8mY6tNZTUEB8GN5V50MzhygKAGhAtoEmhUd4x3eEscfx985BRMEB/srmEGJ/xMFyDqlAAmPilhze4dOOOsJjHaXFGARYBA23RWNxpK2cTRIHMhxcdlOEJm4ORzj94pEoIeIqTrJUW5p7Yc5Go0t7cGLE0cJxclwbsFZhReLSZMPHQQwxE/GHuNoAJ7EeVcxLi4WT6jsnQ4hdsiGnnMSd1g1ONQ68MC9xAM3UsXHnwM/xhaga7a4ctinEgWXGz5SMboxNKNGFBcflt/AVNu/ECdFFLTImHNRxqWRKu576LTugcIjSXj/U8j2K+MjvwfeMkwh7CNeJ02tkhiTikLW7O+ckjeAcphJVdqBMgQc5foIpoNsssGgd4SS2joPTLgxittxX8H8RprlLabZtNeBGo3isHoWru5ytjLNAfAcrgGMFVy/3itt4EUCK1JtgC1gDrkaEnkzzZaG8wKWLQDz6nuHQyvWgyAhR6Xic3OSO+Dx1kxazEO3msBI8nIibEhVcbLYpZZnhvokSVftGTTfqeMds4/5L+l49sU3nARGsgovMjjtEfw7ppZQVoS3en/fYqmpx7PJsEJvPNVLAlCRaJnMLC5QmIH6MAzgEYpsUN0EtRiCdaV7OLDIgAjL4cFEVR0uExjRX7EIknK/c67ldTog/lNLgoDvALMWJxKqCmBt7RKIJURRXIEVbuFh9eKe4DUdtrDnRX5jAd2V7HCxBAvPrcY/DwgTAEZRW1hDc59wr3DOt8gQRAKE9cFvhBXK4ZPDCQTEaYc8xHOldLEXUGAHKEQBcwOZKcq8jRIQDUVYUunj42HFZik4qi+lE6Wv1AIf7SMd9o5cfv9DDhw91dn6u1Wmp2RzhQmoOWw1wpDkMu30ex92gju95JPIPTmF0+Qlt9RyoGRxQDMJzhPDP2nLYHhyTxbWJyxexhsHX2elaJ6cLHZuD28LttIoKbTcHO5k4eCPacfBkDUdAQz1wZHGoLdg9ffqmLh6c+YHkz2Ktw7WG4IloluaxyjK4fqoDruDe1ymfc1hn4IOyFWtVrsylJVqJ+MM7iqEQh+lj1airwGEkFh9wR5UMzBAsGNxkNLMHBxhi45SGJ4Z7BKE9ny81NIgIrbIIZ35puR1hiLWtgP/dp4QiBCPDLkKcdU4uxMosdEYqSk7kCJuhpRsxCZ40QiOiLyVRVXNwMY453jjOuO95Zll3LLwzcGAmgNuUpcJyq5nEMW5DY2lYF2JfK2yWDDxYT/nZkGi4f3kmuMkGNyV2YYjDe5iBH8IcAnRGUVoeBptTp/lyrRlCP8JL36urYaJTrpP73kZs7biOOMzNHQ2PC/iZvqvV0sQOLzOnJC7VhNBPkRDlYJResUoxzEJMSgZV02iREXct3ErWYO4Z9garfK6T1UrHY6XjceeIO9MS4vwMHj77hbft3vu93/1/LWiX85kuLh6o3W91091o8loLO5krGkoYe77DarRjdpHNjFVgONkmrWZzhmmxphbraRDKEal5lropVl/hsERY5X2DA5iER6v1aqm8wEXIz4WrsNL+OGi5WGu1Og+CaJ5rtV7o+vrK0WEKtRCvIclzL+EUReRHYOWeLhAZ4SgzAE4znZ4/9PuD/RlpjLqpfU34amHDwhvebnH2VkqzWI8vzpSnqXb7vQvo4D17DUe8w8nIADqWRb1yVjqGvTvsvK86WS01z2cWB0musEbwXqHEiGEM15H7yikZ3oOGto4uH+S+I1nRD2E4hfuQ6DbiI/cUPwvFbqxNiIbckzjCEWOTlNhz63UdVzdrTeRyNh5Y9hfh19R37HLSCjjj4Qzzvk159y3AScH0ocypc3N9f8fPXqSFn2NEblj9rJMVTGkSDbNcZQ6bNiSFiqzwPQJbuBknXTfXdwNrONms65n3lcdDFfBRDJHTRNl85T+vpsgJVj3ud75rrhuscJIsxmYgfLK2hTVkPpv7L54v4KVDBLucVFJjxEI+Rsq5/Ax7uD0ZmIyhINR8aHNYQ+KCz58qN7fTaB5m3QzSuc/Mtg/fn1FPcW9cFt83mIuC9ZPN2yzRMIu12e60v97p4aNTRXGt68tbRdlafR97/3C6LJTk7EdHJSXsYNk8UTDoaVudnK69Z7HjvOv8HPg0gGh+N2yPil7rE2L9qW5vD17X16tSi3yl7dVei3JpFnhDWmO70dO3n+j2sNOjh0+cukGk5vnEHQ8HFl7sPAoYKYZyzJmXK4Y9nerDVl/58Z/Qhy8udb3d6Bd/6e/r9//P39c01lo+WurqsvJe+qtf/Yyubjq9/8FzF1TxLB57vuuabb3REmBueEeBy+Fe4lqBeWFfw1niwfkD1fXB4vdPffXrurq81HJRaB6nqlsSFaX35bvtXsqWZlt3/UYXq5WHO/DAwZ6tVitd0SvQMYSTbq5eaLFa6vU33zD7++QUBE2nj59vVMxPdGx3ytNJKy30n/23//29PnN/0r+/Ap/CK3D/4H4Kv7T7j3x/BT65At/8u78w4YTDdUZ8kk0y4hOh+dvdUZvrrZpjqzqdtOQA2ida4mRziRMbtc4xK3hgC8pOZrndJmwMtzCnuljVttZyvTaTCnGEmNJUT3oEQ3AZDphs1CkcaZtJC2JybCRx/+C8SAs3dR/bo6PAjkYTfatDo/NqvjJ/jg0sUUoEOQpLcMYSORrvomuUEbEBZYNu9hcRLNijbFZ7HJtEyJGmcDdwDBnsYEAf4RSDq4lDKXFqDhn2wUZzRUOqPqmCmEcpkF0RbO6Hv3bi9MQ3gfTjQIBPZtBropHmWkQqDhBkEaG2IUZxyGSTny41sRFjeo3bpJ+07wYdOQQkMMrYXOMOjtTQKJtGSttJeR+rmCWK5rj+gqiDHAWHlKIGNrCwtNhnE3PFr2mpl/Il2qJxruKU4BDVcWAaNefQOwx2VfUITRaZyXlPKs38itRy4J8Ss7m4B1TDMOR0QNSNiDOMrSDeusiAcxNuu5YoPucKOHTEyTFejtpXtYpirTzFNRUE7skcSyLHeE9I3xFno9gJURCHzeRiLGKYRJoRLHGjob/SyAz7z25JO0ARixO7XxBBC6JiWaICYZlvEcF6Cg5MkAfgKXBgw9flfs6I84JewLHKvYQwH06xGiIcPcEV6GIaDo9TuO4IJ4gP/D3uFmKDNIvEHdHPwe4P3Cnw1SguQhjlEA6fD05cMWRqwQLgSLLADJMVJynxTDiKuIjhtg2q9rUqYqI5wowbtcxQ5PCNQ5TDXU7cnqghvDqKucJsQKPb0GgGjm3arOF9zokAgmMIpWP8Z2zgwPGdw/ckthewAGN39CClSNceEuBudK8a4lgS62gxINPSWIjc1x4BGsfqNKRqjVRADKp9AEL0CyZkvLWo6cFZiMMwOBkj30scdGFGxgnFZ5kGXGnYjBDaYBLydcBMZb3AhWhnXRDBOfi6mG3qtD8e7B4iNuvBB8J/QWwdDmdipANCLyUVMCSznIM5lxihd2aBYMpDaRVK2cAzhyDmv420Ox78uV1ulsU6P1n58x4PBzWHTsmEwJ3e8Z0ZYhVGPlD0wc3uErKUwhGeCdZX/06hGAuhDbNTT2gW93ZuAY9nnWIz2LusA2YKwrrzvRHflQ2xhrZuQXdo27Ffhjwh7o1AXVdHXb669LVYc8CzoxWX7Ex9z+Cm0uHmoNtX13rjzddUnC79PFzdbO1Y4qB9cr7U+dnKzy7UlpvrGze4I8KwPhB3LvPQ2pzOwn1qtuU4+jNfbfYuukFc4j4yKZviKRqyiebPQGBEOlZHzdNU5SxX7QI5RKogrlKWiEuPAQDpA5a0NMuDsDHWdk5PPRFd1mxwFriZQ5s8Qwocgf4eWGQjS2/+b/xU7bjV7nitvovV1plaGuxxU9KWzvsGLAQ3A7iSmHXBCooAQvP/TjijiEjj+ET4UKvZkDp14QEYvOuBdSQYaRmOwG5EkKYRneIkyhIRp+2as4jLMCQwTRGxXBKXSnkJ55kD/9KCzf7m1gNV96JTlAVLkyg2QxPctog2NoYieLaqq+4ulo0rGnGVAVivI4OWmuHZaLchLMx8FhIX9TAYtYA4QFEY0jDvBNIZDAa4Rgxsg7Aa6bCvdXF+qh/78heMN/m93/0Du7AtFBZzLfJEh/GoJkGA7Pys4HzMy1JpUmp7c1S9rZXDoczgLg+KyknFnOFq+O4RYCm0Kvx1xtpXo/qKNQiB7859PLV6+uZDLVelNttatzd7nazmevToVI9e/4Lfcbc3WzV1ratXr7TZ3wYWLcNNhmFmGsvleax1NLaTxjg9O9GspBU+PKe4YRnIIrbDze4ZiMFd7GoP+BgksIjvDwejKhgWna9PvVbdbm5c6rUoS83ywsMnXK4ut0pBP83NfU1AEvF9usAN+YYheHjGfP0PB5cPci245mZSswdAeB1HFzaltLEnk4v8agoni7naqXXKADxJzjpIaghGNPcULk681mkZhtIMXvtWzbFyNJy1KQV1a1TE6PW3H1qncCggZVCHC7/uGKZKgBPPAAAgAElEQVQP5qPGcNm577j3GQBHuCJDIoHdHHszcBE4yknkdCPCbUhjGFclabmce0CKI79vKCkdtKkvtVwWTukc4etz48M4rnH1InhFdsT2uDPr0BFgpywpBQYSAyI1wxUi9Xcu4B6XOJzfzMzbEFHCNU3pFM9k74g+pli+/PwOjcPvYVMA+zy+N5AalDPhJPceiMeZn7Pw/5/PM5V81oZUC0MC9kA8d6ApYi0pkctgzLZBYGUhAAc29R58XT6/1M/+7M+pao766Pml2iH14BQjw8WawrhBLy5f6s3Pf9aICw9BMRDMZ97nsG/ZV0d3CZjR2w2qNrWyCfTHpLQcXVhLeCAyvCTSk4ev6wc/+KFO1yd2ljcDaJJJ+9uNHaV5CfpmrtvNK0UgPfK1dptb9dVW281OF2ePzKplCLUoWKswTSBoj/r6T/0H+sM//JZ+8qs/pc3trZ5/8KF54+XZQn2fG0t0ui58dmlbCgNh1cdq41Z1u2eK5HuIxBnDPJjClOUaN0PhZDHT2WKu9XqpeB7WzdPFid/NDExP0oXvxjiNtFov9f6zH6koTzg4+Ds/83A+0keXL/X08RMdNntt+tYs1c997rO6uv1Y17e3Oj07N3MdTMxytdL7P7pVlq21OM38Z5XK9Ru/+Vv3+sz9Uf/+CnwKr8D9g/sp/NLuP/L9FfjkCvzTb3xz6jOiRJmj0dd7GHRztbtah10tLCWIPR1iwpgpBzQPSB83Jo5WJIF4CM2YtG6HBLydfZe7vVLasmnGTRP1FAapsiPgwfyR4qnVbBYEvVv4bVWn1WxhhuginoVW8VmpV6+u1fWHwOAcZkHMM4OOw+xdW321N99woNH5TmTlUMCGu8fl2cJo7MxsRBBFlpnBm7oTh4hV8vdE6jiY4wbkZ+mzXgOCERtWnGFwEGC4uhAqbLAd5YprixJZQQHIYGcVm3Mn5jNYenAiYa7BwsMRh1iCkE0LbefDLRtkoqhmxBL7EgcKNnEhzo1d4VDh9gtuh5ymWCJgsUK7O2UIeSrCxblwK+Ji4IBUB+cafkZzwXDeuM49fC9mjiIy45psVOaEU+dmoSI4smEfEDU4zBxa9eTrM3MD7AvkkIXDlDjrgE0DgRWxyQ04gXGGA2KC4YmgACYC+Xp21+/ej3ZycrBG1MVBgpiQRL3SqFSWrvwZKGGxFwvhhaisuWUBt4AzC5GMQoyxPpqlmy4LNeAbUFRp4cZphb8EriEuDx8KQ8PuMCEehY20S9nsfeUQzPccnJWUpxy71iIMB0X+g4TOpp0InaN3FOwgKOIQuYtKwowkugsbDXHdvwC3G/xSuwBBEYw+HCUMGWCP4UaKKWfiOsAVdLLYbFWfwXY4xGIdLYYyiCgscg5j5XIa2G/W8hBTOFxaFK4E4iIuKJgiBpv4MMQ9iZhhFxCuYYq4GCwgiEQ47mrNaMoWh2pZ4OaauJSJO4XyDyLNPGwcGz7BHTj22PhK9nVmEXtWoC5wyM2Vc/jMeAZDLLkHqWEMHfxLxDHi85EquGnD0c3ofUcMmeuOtwmzFQJyG1i+PFco64iISeHIKqJr11YWR+1CY/iAyzbHccbBtzcuwvHZAqfWYIEvCAYMhhq7eHHGeC3DET4LQtgYIRZM6qqjDpuNkQy4hhYFuA8+C4gFCjRiM4I5qMHwpSCInw+RFpQCYgdiCW6b3YEocetresHhCVkvjTRDqCD2aRN3YnGLZfb84ZnyEgd5o+qw027fmY2HcGGeK/cMy5OHN+HX+dEH1oxTLEJgCcIKTjiSAMYrZIWHMG211ywegjM3L12kw68vFwhnoZwN1uDmuDE3tatTnZ2daV7iou011KM217f64Nn7ut7t9Ll33tJivVYS5y7uwMmOwx9tm1JAxHcKdMC9cL0QoHDhcZ+s5guLI3zvDEoQ7ba7o1nEtIbzg1Iu5BDs0Dleer3far6Y+/fH9YyoTfzbQxec0TniI89hruZAaU1tR2/dD9pVlZrj3gdoBA8KoBhyuHXe929wQ0dFqmK+8Pp8sjzz773d7TTCuB4O2h83Ou5rF5X1NUNE94KH4RrPGQmPggGMe8gt4o5duLeSlJZ5HqvC74RhOlpMpXSnG0lvcB8jaDCE5LmIHGFmnWwRfGK4Coj+vLNgF8P+S8P18mAJh+hkUbAo5ijKFtCrY63DZmsBmsXHZmSKrhiw9DSWh/XSQ0jSBhqCO/UIYBPEDG62sKcgws9gp51qzfJJp8Xcz28Tw80d1NeTUS+814KBnvdaGG7w+9bHo9cqhlFtM+rkZKGf/pm/ofeffahvf/t7KueFdtVBi+WpHp2eqPJeofEz53U3HfXoyWMlyVwvP3qlVx+9skObAWxCmVUZGRHE/YeYjRgHy3ZRMGRJdLPtlIy9WbSgY1hQHz2+0NPPPlEzEceIlWcrl2gybHj27FLb260FTAYTIG/4Oe3ipVX+7l1XHXjekBeJ3+P4w0k56vzikfb7vY67W3VNrTMcqPmc+amqCkEVVzyu4ka37VHL8sQlkPEccRTsydyO+rrC8Vfq/JTCHPTvzu9OnktuKoq12KMsl2tzmMExIEyaVQ2btu3U7SvvtwLyvPT7G7HRty6ICwRFl6KN6uu9OZ/mwaczM8dJiSAch7h7ZFEU7AnOvsXqxENYmM2gJBDr/Zx+wnZly0MRYzbXHHfvUOvQbHW7oyW99GARnq/nYuBpENbLUgt4zXDoKVsMszIPnmaItQioI85pEjlhOIOA6ieH13cB0oM9YuLf33H7lPcLhuVYFfiUeFIeF9pXnbqU51UuHmVIyP6Re8YDa6L1SaSadaQLXHLQLOzFZnaoR2yVvF4YO2N0i7M6AT1DWoUhPEM63uGflObBN52RxGE/E5y7iMW8exkEM29hPWBIyjt2zh6T0i7+GUNz9qRjrzmID2aNDNNOFn6nDzWmBa7JwYkahGfYy+wjNkOlqYs1IShHvdazWXBb960+89m3PLDl/QLrlBLI2fxEtzcHO00fXJwbmwNfniEKwxQGl8tVrnyOkB1OJLjAH56/pm/92Z/q7TffUrs/+vsrV2faXL9Upk7F/EL58kTvf/ADnTxYaLF8qB9877tKJkpLca+feY/P9jBnkDuEstCvvPMFD9uurq6ddgNhguM2ZkgKOz0vPNTGY7Fazr2eUK7L97XrdjrsNn6mDPTpJxtE6orB66RlsfT7nnfV1BzseM5O5jp9+khFnOvm8tIM/UVUeDNo9EVJqgIGPFgUlpFcuQefnY5qjHa6/fha60eP9dv/y/+qX/21X9X6wYl+53f+rb72kz/l4TYsafYzNzeDfvf//nf6xj/8eS3AjeyO+he/+a/v9Zn7o/79FfgUXoH7B/dT+KXdf+T7K/DJFfhnv/KrU4Sja4x07GtV3c6FLdVm5wMXLgnkrCGNNR8KHyx62HszNmAUKiBWEL8OPLyhwQ0HaqrzwXSW5VoVsMZSc0ahWqVJ7g0G5qMsJy4/aT92jufhMMHtdTZfeRoO2+/Q1N6w04KcTYvgoowDu4oYJCm9mEmyg+G0rh8dgcPMAassgPpBHBClwvWYOLaPuMo5qeLE0o1apUzvU292+VnMWEtwwd6x9TgAU0Lh3Dg/Pw3zCF5hAk0zNW2p/XgwG9buLlyJs0QzDsM4g5jSc7SlYT4E19VFMOACC9JJTbdSEU200cgOTtyhXUtbeOCP2Z3JxgxXBBILTkZQC0RLcblxAE7vXKMUarhBCMGBn9shWbvmXPzgSDn+XBxyvR1rxF5pv+YEBXZuSOF9sd8P5UBupefPI9JmwRNkQ+BzDjWRvUFHXCzE2EK2107InFZfiozcoTF48+hIa4rYl/nnjWPujUwnZa4J3iy/59SYpRVYmEPgucGNzAs7aHFQWwBDdqxazTk0zjrt+9qHBWJVSHHExLm2hVmag+o+suMNfiz8wZj8e8K2nFKM4N6Ap4rz5Hgknk/7MN9dpLFt/Z1RoIE4a8cchwueB644BxQYBnzv8DA50XAf8ikRYxHMIqKFiKi4bLCThO+gs1ubOF8oDkF0QXxEgK0QDRDPao5qid19cMM81HDKk38PSYKfBzGb/yUctDjBuJiloACj19DgtA7cvnSW2HFKOznf1XIKDiBzLhGC75ibTQ07D47ipDlcRbhpHJpw4OHadeHLaFSIptrOb8w4vvM4DBKbvLvnYCBOI9xXHDfE5jOLWwjZSGgwbjnQNTzZzDQCClgFpWccbFpKZ0YXPC1KGMOZFjPcRZMOLQfDhp/WDt4iX6gsV+aWdWOl6gBD+uAmeUpEssUqOEq73p+Be42YP8KRnaoe5KAAhpKaEI0PJUZNu/f6iTgEroNCGWYMgPYyZHrWI8dkuf5h7TJShAI04pjF2hFaXGc4A+duPY7tWKkOjV0y3JWwfHEhgq1wJPsumuznAryBUSLcdwxVuHtg98bKyhDBDJnx8BdDEyK/3BvLOUJhbFGWZ4m/eO5cRDUSdQUpsvYhGJQDrl9SDiAPECQ3h51e3tyqPow+yK9WZSiDMVIh1XF/0OFw0PX21r/HarU2SzuE1mMzAK+uX7nsgwEDiINyeaYoKxyfpxV7Xa61nFFIsjBPESYtYioR0roBo8AQJ/U/d3v32IcCtTseKofQeBg1L5fKy7mdvrB6Ef7afaPtZqvzh6fGzhyaXtsDJSKVHeKsj6QCWD243y3QeBgxKsoTlau1xi5Wfey9FgTHVKNyjltwZvbdZnPtQjRH2hFNggLid1aU3vE7MaxSnDbg4CYKHorVeAS95sCFtOsasR/sRUgxOEwBfkdTeF+gzRhLE5AKCFp9N2nGgZ8Lks80moXMJ4VbWmgxW1qMRQRqKTM6tKqbY0A84HCkeIbndoRXDh6GtQ9nLf/NgLBWvW/NyOR3BemBQAqzkrWomhrNy0xrnhu+8wk3LA59im5CCzpDi3wx04gbn3uVNAzPIrRF8A4DIukDffkrP65v//n37Jbjvt9ub3WyPtNrjx9ps7n1PcNnQow2jcNR80jNrtdhj5u5996lpCiznHnIiKOd5xIO5jjwbBPFXdqVzjPAgJOB4dnFub74uc+rPJlbgDzuYEB2Oh6Ounx5qcOx04z9DetiHistUpVL/j7Tfltpi2gN47qp5TlTvPQghwEWQj+la6RKGAaFUqXce6CPDwc7kdezUvMo1bzMQ3kTPGgvmJ2mlGLOkG6h8Gc5LzTHSegYPCVcLKLsg3IPhvkMa4pCiTIPk9anZ17veR8liHVN43RABsKFsjKGQF2I8wc+O7xPBkkM51rHn8OaFOto9y+iXyhDRUCFUcTgHATNoQpt6tyzfY2rMwi1PJO8n+cGASdKcFZj5uQeh6s61n5/Qp06Hhio9953pPD516zlOB+5pxrVoHVs+WWpIJ6POE7So3VJ4NT0qnmPJ7nFUPacvENYmBm6MnRkgD90uFEb/9wUybFm47ZuPQwZVYBGigpl89JxeF9mXLb8WaRhppDuGdvOTGueO1JNNViJFC5+5n0Z5abNEIYjMOWJsPNu9kvPCKVQCFjA83cHGUiOVCnDTdb8QE6wcMnwgKFNhugMuigljcY8BcwCcf6A/7HD/i7VpAgXamu0R8YaNLFGg3YaxFMI9gPhGNMDbORmd9CSroVloe1hp4vzR7p8eUOAJgyYtrhppbeevGVW68D7rW/UeFM+qSxzpbxT+sxDvItTWLsLfXj1sfcX1a41g5f1jxQaZVTr8sQ+4RebV1rMIy3TUOz48PUH7hR490fPjLlKh1RlHinORp0/uNA6L/Xy5pU+98V39OGPPnJBGdesjWKdP37otBMs192Rkkji99LF+ZmHLpRXTXWjrqMKkNuJlAB76oDAQMg+ffBIQ8OgY6ZmU+nZy4/09Z//GRfTHW82unh4ZqwB7zrwDSfrhRblTPMi0/YwqGkTdXVr5M3qwVq3Nze6+fhSX/jcj+nf/M+/rXe+8iX9/C/+tP7g9/5Qbz5+04mOZx+8p9PzM80XJ7q5vNHFOeiR0u/b3/it/+5en7k/6t9fgU/hFbh/cD+FX9r9R76/Ap9cgX/8zX8wOZ42prre3Np2yKEVMWckajaG6JAn+WNhpxWbYg6sOIvefP2JBUBzRIlbjxQCJUHcxBnkjX8Q3TiA7uraYuuZ4160rrdmctIKDccLYec8L1QfGt1uNxap4GjBK8U2kaerUHIkClRqRX0oLUG8IzVt2hSpmuyukAa+octHgtiDa41DsYs7cOj5QMPGddICRxviR0zTPTtZduOTp/UIEghvtgPEqeNwdqQgxt6x/HCUdToonoXr0NbEvXIfbuFXRQPsLVwFCF2ZXaiIe21c69C1WtBUZY4jG29E3nCYn5mNSvFA55izmuDMYkOO9kk0no9Gn4wZaOTHEOtmk1Ync2/AXTIBG/cAdxIBjYNrKE1wK2/Cpr5xTJMzGtGx0EydaSCmN8F95UISNwOPAMd1Uox7FmET8y0HeoB6/aCDRjj/nsAXHEijmSLEZWKEOICJe/PrGgqPOITj+sody4VxB/cR4anMSx+0Dse9BlQoykLM1YTxCg+VgzOuttRICbcaK1UZZWqmnY7VXmM906ychZJvt7Pzc3F446NmFlFmGREvruc8RJ97xADi7ghQlQuTcPfgVICDmxPf79tQsIRLjgtwd5DiAoJkMDMVIY2oNvcaAnKDM2uwQwTXaGi6DygHVFwEs9St9bnGhLgq5WGtbm+vfWCm/b1JkCnAHUwW7Ic40WGAEdkrH2HW5S78wJHHoMDMxbazw269goUaa0f8e2w1oyQloml2UtPW3uSnRe5m8oL7hPsejtjU+cCFWIJwRZnaZg/jM6AezK3FoZkVxm/gRDRD2FQEDv6hSd3FQFx382J5Rn12VhrRps1BDz4bMcxGKYJc2+iAwxNHlhEdk4XHIkuU4yBk5HAnliMgcCDmqUJYq4hN37l2OLj6QMmn4WA/EePb261o8WJWBH40eAdcJDjZEal5zqyP8iyGJYHDaEbcnCMpbuu+55J7qLHbUe7DPYKNkuj6wu3fiMpErHG8Ol7vAhSKpnCQgSyhkKzXrj5oqPsQYeeaDQGTgaOMz9S1SSgrG46K+oCk8NyC8hqeBxyRsKBxQN8VUiFgJnw+2JILCuGCc70bjl7/lmXpQy/f0TWFOlWlxWquPCsd3exqSqA2XpOWq3UotuOZ7jgMHrUuylCyswfVIj1YzvXw/LG226Oub260Ol3otdef+L44dJ1eXl3r+9/7Cz1947FFH4rZEEmaNghHtMxzdRl4MEzjcyFKwKE8K5c6Wyy9Dl3eXNlhGfHDIVXANzzs9ebrr9mlfpx67Zqjmaz8c9x6CbHhnCZ0JkYO2LsQLcNxTvw6w8kuNXXAaMCdhCVJzByGK0433GtwQINdHz4nxTdzf4/NkYIfeJ4M1nrN8rkeP37i73uzvQrO5hqhJQz7XJaYTErvGLkMQiyWUn90x1hlmIIww3oHa88/K4kHRPS7sioQOfz53Ce4Fo1MMNohPA+In3avE2/FTY87jkEJA8RocLlhMmTqGGwMuGJbjW1sZzCxCzRORESckog1rQcrweXHOm38TSoPAerjYEHNRWMMFhkh8lkQ+HF8hz5B8zkZ6DZN7Ag1ZXxgRqLZFJimbSjVQtTijsDxmU2TvvClz+vR49f07vd/aKHk2NQWU0EQvf7aA+02W/VDo/XpQtlsrhc3V2q6o392nMC8QmEysjaUZWZhletG4Y555axLJBeyuU5OYEq2fledlKUeP32ii8cPtb+61eWrl9pXe+MlVouVXr261KGuLDpnYxm42smgclVonoHhiO3cPTSd9s4+T5pRFse91ldKUiLtXB/WbN5RDC/Ao6RhjfOwRWpvK0X1qJMHp6FgqGsFlIXinzHrLSQj/A1tqkWWqcwTRWBR4OhGrMmZ+qjQzXZn9nFZLOwi5P4uKLMitoy7OJnMpl7jgGt7i+w4FPeHvYcFRkAYV7HwM0ZSYoANPgUWeMu7A2wIwirrcFH6c+IoPrJmJqWHG81h48Ip+icZsrDfQZyCewpnGJxAW1EmlVr0pBmeaH3VDC5gZDA3swl3pfPHS5XLpQd5dbXxfbjdVXdpDMctVEakUjCE9kotMoOlIIEFvxthFRE57CvB9JTpWseq1aHeezDDextXa2MW/uj7eUFpVzK3G5kCUhy61dirZngWD0pRhRFhKfdsQqEb93sT90rgXYPq6Uc1MOrZHYIaMW6KQT3rH4994MfzPjdqIOKebZTSQcBgEIOE3beRmrr18BN+fVlEKkBvzCYXhmUdbl0Gx6wfjrPY1cl3OC9PVTPGBBU0FZpFoFNA8IAkQQJnSExnAb0HpZ791bv66js/pmc/es8/x8nZhZ4/v3JCIiXJRuFesjB6q25aHTa3KvJE2TKx45bEVFognOba39zoy+98RteXe23ajWr2CE0wbCDms+7gSF5xdpgVerXfKcU5S/kZ9+6iVLFe6AcfvmtkSNolLngsy1Sf/9zn9N3v/IXe+dIXvcf80V/9SM12r2PTqXzwQA+fPNHt5ZXXqQ8un+vqsNWj5QO/Rz7z+ut6fnWtmGdNYxDUW1JMpLsmzRYzp02+8pUv66233tB73/++PnzvhQt4f+LrX7YBgcX35dWlzh8/0Xye6/1nP9RbbzzSvABXAdKl1Dhm2uy26obK7v+zRxc+H5wWp/r2H3/fgu7P/p2v6XDEtc5tMOiHP3xPV9cbffXrXzP6a6gbu6cxVvzH/+pf3esz90f9+yvwKbwC9w/up/BLu//I91fgkyvwj/7Br0wcjHyYvTuc4Y4j7svGn/IoNlyU1TDBtzAFLyvlwNNqZXWKoqKZ+igJIgOlD/C82GTaFTOphL9ahDgjBy5j7HFV0NZscSxW3LHJTDUcjho7sAGjWgQtXJE4Gzlg2cXCxhAxDPYdkgVuPdx4ocxmijt1UW8OKc4kFwRz4qcMiFOHT8T4vzBKpv8/e2/ya1m+Z3ets/u9T3P7aLJ/Tb2yyy6/Kj+7bBdINAMkxAAkw38CE+SJJUYwMSAjJIsJM2BqJOQJYNmyjCw3wpRdr96rF5kZmZERcePee7rdn73RZ/1u+n9I6b6qUuXLiLhxzm5/v/Vd67Mcx4MzuMwy5SmsysnOgCGBz0bkZ1bkvweHRWjLtVBG9N5sPcoMEBn4lU5RAgcydawIjmRMIQhiqqP5ND/zz4lKxGDnyGY7TficdkbQupAQ5YfJxeQ/9s+kGIc/pzHRYiAitvDf62P9b8rB2PAiHpHTZVGZKSHKT1M1McT9URmx1kcgAjzJwKsE64CUiEMScYGGdPslHZ03fgBXiKO5MFRDmYclCwRJx/6J9DO9h8UJIxTsQWgUprUet+2qwtWBWAtTsdNFFdxluNpopcUNgQOtZrc5DaFhHqEe9lq1shhPLHSKIg0RTlx4boFRRqQ6ZJ8ph8D6RaQNl1pmlzWbFIo72DifxkZFBEs4t9OYNveR74Dz1B4yfj/XxsmtrwjPcN8cqUTg49w4cs+5ZBsVPiebHo4FLm6LjiAKcHUtFnZXuhQDniO/1aw8CioQ8GkUL+1Mxj2rU+FNJYKFWah2bCLiDaF8g2vRwg7XfGzWG428OL24aDhHxNIQwdncGlNKeRc80mXlhX4yDTr2BzMUiSC6MZjPDwtvRBzi5520zOGUJnYFUkaCwOPIaIrLmPuCoYUtQb4mq4xNF9vN/rF4ijbysClEWOQ67IejjjiwzWLFeY04g3s3Nq7AJSve4M+OMNp9CYcQBw7PEHiAbMxcGpPbsdINjZ9jRCrZ+C7PlsYvMPjh3/EMMK+V/86gh+cGEWec4v6XuK5w/fGI4e/gnMAbnty67v9vxzSOWST13gU/CNVgBLzpansXXhHfLPJUK6KhU6O+pnBoZbdbucK5SxlXp7quLZzy9+HurNtO3TG4Enls8bkvLtZ+XrVm6QUB18Uo6PQMqlzqVrigqdt3KlOi+qnqgRj1yaJOWeDIoqwvVkehyLF1QsCb/XRSuc7U9QwwRp/jalWpSEuzJU9Nq9323q5CBDp2dXke3KhEXUkx2OVaZBbcYgZINIPjQkKsiHqlMLrzUtlqo+XmTG13tFu4bg86ELWOAaScHBddIO41sDmJDJMRhesaBO2S+5+BzALRdbZIBTOZv29drVRkCy0rvHlzEDZ6UA58zsQpAjiauI5xB/Isx/m1x4U24wAsLAi0cKGHcD/0FJbksVquSSLOKe5dRiDBRce7zdcQQgwsP0dyA8t0aAZfmzQ2Ez0F2/Kwe6e7hw92tdE0D/IDlAuR3Iz3AXFx3p8DLeyU6cz++0PRW0g7oOma2StwEIHfzGuR5wjvDA80YASHh5V5e4ghvGNbc8oRSQM2A6oF93OcZMa4tD3vnN5pEs49SJMMdyNlRYveAyBcVX3Hdw1sV9xwHF/llOQsLN7sd7WPN630uLrdyI7DeQnTM6QjOFaIj23NfdPaYYpble9gnZDrlfI6Uikd7Mpw0f/iL/++v9+3r7/V3W6vDzhUm1oXm41urjaBwTuHa7huEeBvjQsh1jydcDNmdl4y0GINURTgMGDe8kob/K5sh9HC0c3NR7q4uPHbII25347mTXbHo+8dhOKz9UZt07vAxgVBLsFbez21quCHnjRh31zAjI7UTQwlKLqi0PKkoznO4D9iD6JZa3AOw7sMbncSWug9hOuUx2AKKmjxFq3LmLJBBmmTG9MXGfcjw3Fi4LHKDOcz64VeZQTOqfK9w3VIQRjnkZImxE+GzqQm+tPRxUxLyi3BZJAOilK7kcepCbFxPidlbyklebxjQpkkTnjeM1wcDDIYznoaQxR/npwiaHm3kBRBkB+CKxahlPf8+cW5ylWupmu9pjIXvqfAkzJPEkC2+RpJ4Vg5/G2G43Oq6+uVlsXGQ4HmtNehb8wbZTjL+gBuvDEQGj1U5P4akziU2Y2d1xuId9wjjpOTMJky1bYCOJ0AACAASURBVH2reuSY4CQNPGXuUR7EBdx8RS5jYxjH0JzfBw+c9SvPQ5yTy01lV25z7DV1CLTE8mHmt3Z/8mziHgQ5wrXJu2WzWloEBdeEmMbn87osJaHUqRspHU387PNzZ0o8YMEB7bUhiYNsUpHO0hLECNQq7j7Wr+B5RrOwWeODOKKhnnfTzAAqqlxU+j2CqR1bO4Q3ZVhTN0Oj5lDr5c0zn/6yqnS/PzhBwj2ezKOTQ9XywoaM129htE52x3OtEoen0DIgSaRTM+qnn/9IX736RkPCanR0v4NNG039yNouQhkm78cFySMpWZfaMLTsJ6cU3nc7Jyi6Y63LqtLHly/8s5vpqF/8/i/06je/0Zu3b7TcrPX2w4N+/NOfOQ22u3swt/w3r1957dDet7q6vtHFcq3324PiIZTWtfQsYIoYO52vSOLN2lwv9fx8qR/9+DN99Se/0Zuv75VWsT799EYtOAE4t053xX5PnE6NPvv0uVMb97teqe8hns+89xqnZUgIkOqKx1jH96T/Cq3XpUC3HUAiVLl0nPX6198aUfFn/8KPNQ61TrtWm2il//xvPzlWn3b6T0fgh3gEnoTVH+JZe/rMT0fg8Qj8p//Rfzgf9ve6v9sqSyqdnV3YkUMkFb4arDQ2fGPfWAANvcPEFHEKUcAT4P24V2SY/mMTOOISsSWalgH0l6Wuzm4sijzs7x0NtGOUDSSu0iqzGFYT9doevGnFpIGQZAblgBupUdcPWq5KrTdYsIgmRTr2x8dm3sxiDJNy1BGTROHz8fkMTluYk4Zw4AIXYrK0vTu5xQI0dlMvC1g8ZhQ2IWC4JMnOPYQ02mz5UWxqg6hFe67pn2QI/b1wJLHpCM4Afm/Kf/emY9SYIDQvA7+WhTulTvGoEiG5PamfM83E91ycRTkNP4dyltkbVzbeuFqIySPE0liKqxjRiY0njtgjMH02jRnnKrgDEniVx9oOYhbmxgm4xAsNcnA5izmUi9kbRjP/EEmJRxIti3PH4BFXOtqqcUch/mWBEwlOAZcc/DQ0RhbXLs9hur5I/Z1z+FJcJ4iRZvUGkQyhZmoGPRx2Oh5hYuL8wA3C2Uu8aWFhSTyQz8YZbBedxXEcQ4i6doilqaN/SGj+X7h9sE2RLF1QxgZTqputqiLRKscpAPJh1qFrXIqAw9ZohBlMAK5TBDiE1VC8RRyOeB9uD1y0cHCziDK3R5HOFmlE8IA3wM1HsRRRXWMgEHLhJfadOWMjdmNafOFvuam8d+zRxRUT3GKOBO5V2IN8tiBwsalk8BHC1JQ2sQnBhcugYfZxRU/EZURJibfraWQ3cRVnyhG8Y4p8TjrUnUu6cPAgThLBRoxBBIV7iKvFEXQ2FThrKADLIpVlphI+c0HpVYgFMzihlGccKa7CGY2wGimvEpUIKxzbodEYIfIt7OBrh6NSGKYRm1ayuwxQ2BjSLI1Mxs/keoW7DIc3xBnDfh5/H8cKFi1lE7DOOF9BEGPXhqMF4yLXjg/royPdLmscuQxuzPgL0VSEfotFcKFhO3Ofcg/jUHLx1kIdjqihMf+wXK/tDL/f3mt/aP05rq/OladsAnvdv2vUHma9ePmRzm9WipKAtXj7/kEHNtpBhxD5w/pQ281LDBRBarOp9OL5Cw+qjk2IOJcMJHDrT5O223sLNKsVzrHM5VlJEpyYPE84ZgjjuG+bvrFgiXB0XVw6KhwVk/btVvt61Pt3O33y0Y1dW9strthYv/XF545w3777YMZjUeR2vtrhB8t1XjgGervf6tgcfI9mMa7mSnXTqO53SqPJ7v58tbHzF3f6elMay4BD6eH2GJ7LMIMpc/H1fbCAg3CAQM4wCxbEqkxdLgWq42F/tGMxmvLA+y0pYsTRhhgeWIft/uhnD2U2DEAYIiG0wUrkmY6oxAOLaypEz8HKFCqrUtRxN5SnGIuAmNNYSMRZzfCPa2TmOUDk2SJj4kQGz2ii1Azt+PGgKj756KW66ag3779Rvd9rJOJOUQzPShyzj5QGggFMVcC2uPCGzTglV/PC8c+Rx7wdrgy6EHEoGmM45aYb/xmeqzbxatKSdESWaVhMdp8ZGcOGPZmV4kzHbZ8WquNI2weYuoPOlpmFVRzDJFD42WMyGROCYMOlWh8mCzAIxuZK0oSOeNt12j3UofBJQQjivcQnRUzhXQ+zE4wCgktTM9jtNOHsyzNzxqF8815acC9HqXYPWydguCX/6l/7A93ff9C3b79T10168+1b5UmkcwSWi41W1dLiP8Lc3b7Vrt6rqAL3GhdnsSg8FL7vaw/U1qtCRUa5JO/54KQFK/LTn/22uiHSoR50ePdW+8ODr2MY5IjpY0oZV64yr7R92OvIYAsXtAsGS6dWENTy9OQiwG6SaoqDwASFpYKd7U78eLjCYsNPuoDI8Htj9jngHeoyoixWUVZqev6uQWflmfnmMDHLKlFShaEn6BLu/WJOHZ9OKtzRpFXgeYbBngv8wAG0Cydm3K+IS5PG+GnQ+fladd1abGcYaKzHBH+19XXEsec+511J0gK0Bc9TXLsx1wRYAtAZRqmUmni2+35maEdMvw3R9QlMA2xbU0iVFoX6qddxrP1rPHsn1hen/pE3nQZH/5Ro6AJ+gMI8Cs4uzxOXiVb5UsdTrdp0ncnvdPjKJJF4rvoVbRhOr5G17AiWRxYXWUMgnLGO4PczfGboehgPft6C7wE54mc2QxvmsXCEzarhPUPSJZSiMqRR3+hilen82bm2ba+3b++cdLlYb4yAQkIE7ZPhAGedwdqPdQ4FmaAYiqWLELf3+zAk5dKJTzrBHp9Gs3K9joZ5zFCVF7Z5rYivXNKDqizSKUUkjlQg8g2DNMBphvW8sDMdMXbOETsXIZHRMxBmrcUanXQQC7mTlrivGT7FCIQnPX/5Urvt0d0J7x/u1PHa5P0J3isvdHF5o+PDSd/cfatBra7OLi3m0+uAT4B3vIXTrNKf/+3f1T/6+/+XXnz23Cmkw0Oj3e7oAkewIs2xMd+a9AMDva7ZKXt+rqv1mTZmTxf65ddf6253bwGf9+TN+pnq7VF/5nd/6kLIr1+90hQPOn92rR99/oW++dMvPSi6r4+6aw/aXJ7rcL/XqR700ccvdGobfff+VlW51vv9g1oGWIp1talUJidlKvSTn77Q+VWp5sMHXa2vpHilh+MHrapIS3A29ehB+QnTx6mzWYKhNUPl5erSqRNSSb/69de6efFSy1VhTjvnWEOkZbTyuwtDwGEx6hAPLk3Mu0TvX33QL3/5a/3s936kz3/6sb559Y2uqxv9jf/uSVh92ug/HYEf4hF4ElZ/iGft6TM/HYHHI/Cf/Qf/vj1quJEedsdQrlRVdj2EyD3NJyx+Yfjh5Ys8hS5w7y1m1UNjXikRciJwCIpuQU/w+8lxLhQNexl6uImxBQwW/0QWS9ywWWYHDS66Pk705vUbC3AU8LipPCv1QJnJCFuKog5Eq9FFJpoyFwjQpEJ5gEP0jumy+Fx4MUNUPkIYDZWpjjQ6HdovlI5s4RYYBHVKZ5UslGGDsRBHYbV2wz+zSYd/Sew+MLLYACH5eI/Enn/EqRZcPnwABB6OGZsHXH24F+MitoDiVlyKEdjkLnAlSjnHb6DhPtUE88oJV/iMbEzYYIeFMw4Ns/Gmwg2tOPUoCYG9msBeXCR6f2gCqoDoJe4BirVwPhJj6jovplnYujCB44Xhg74EkAWhdt2OPlySOPIQhRHFcZOxKWwdCjPQ0xP2fIpCwVYGVwxxMLLAhhOArHeRVUG0tQ+UZuhCKYA5nXRoa7WHzkzbHh4ZGy+L2KNLpFh9nyi1ilKtKMHCvafZzhE2xIhmOHadzmXzNAwWH0J0nGs3cBQdZHvk1yLo0IyOGLNg44or166WXgXt9LBr4xDbRwmyo5FIPY5cHyA4cgh5gcvLMWbLY6baNIR2btzAtCjPk5q+ddzP5TtWUIjyhwIHf0VfbyAm+Pk46KytiIhvaAhP7GomRkd81Czex8gwEf4TzFVccnas4cQmr+06C4vUYAhaGLE4duyYRXzECe1wvAWgJMrsyuLPueALzpvZa+xCF8E1Nic+z1w/iEJ21HmjgSYFV68zfmGF+zujBKdztJ8G5GqNkBZZnCXyGuHSgGncH+xw49nAgwI0BVxi3OtcdwioRO4pH/F9k/B3cvf5Cwanqa9jLttY4wJxuNXctn4m8ee50la4MMvgiEP4Cpxk+0LtxPd3QG14/LEu42MzyXVjYTWwADheCO4UpCCqI8K2Y2OuI5vb467VYdfro89eanNdqABncui1vSWiPKpa5bq8vFCxXOrDbqvv3t2pqy2dK7G7k0g2ogpu65OLc7juzs8uVa3CeeMuopCvPuJuOaltG11eXejy5tqR3KEblFUri2z77Z32u53iODcn0fRdXHPb3oJOVuIkDDgI3HyXq0x9dNLdrjbKAJvsYoJJSAkUzvPWzrKmDRtrcBYMjLJ1obPzdUBBMKRZhGuQ79ySQuhGR7qri7XyEjQC+A8c+Jn2d40df36H2L0Le7MNcWiYkYgEFhL57wx9YvWIGT2tzHBxgzCN6MkmFVXDKQg7MrmmuNZS401GhOWx9eCK+39sgrOaKCuscD4nCJK0LHw9gwII7Vqzec2LaDTbkpInXy+cH547HfdzosuLG4uPbMgZMjGAKrNMzy8u9eyjZ2Zq/8lvfqnuuHdj9fDIGwxN8K6D8v9M48Jlcb7PwUvwWCbui/5mRALfj/dJYMVyjNx+Hcd2jdvFPTaqskTLVcXcS10dGtkHxGEc5L7qYiVloZ73w4BIdwh8x16qKR+C+WhMwveMcsQuhG/4wsGdjxs0ihnI8a4f1Ow71Vui1QhxPBcnu+FxRHJe4jIxC/b7lAMiKCICg8gsKbUCmQGDN04tjNfbg5arldaXZ/r9n/95/ebXv7Fb9dCM+vLVl7o8Bz+x1vriTOvy3A7S12++0kQ81mMpFNOAvzGDWiftRtIls5ZwHt0QBo8yMS90lRc6HmrNbklP1N3d+37cVIWPJyI1xUIVEewo0X57sIiGMLwsV9o/9BbL6PpkEITYRqS57SmpG9S0gUNLTD/i/URKBdGSMixzxhmgThbAENYZJJS8R6PA9hzAxMSwOBPNDNS6o549vzCSpD61xsg0h1bFXNp1mm0IclDsOIXnZJFoma9Uxis1ba/d4eiBCUNhBkQU+SAwHw5E7RmCgoXBHRq4837Hc5Xyznr0aJulmmZm1HK/MBSBQQl2ifc9w4t5BknEkJb1A9x8GPsh+ZPipO0n7ZvWTfJw9cG08H7hWJhsSUrCbH5IpZnRP0NfUwdlfECR86zEwQt2ZKcd12+GSIXbM/CeEW1PNQOVWmMEP5c2+EQZA14KUylNI33DcTbmF0c4/9z72uG5ZiQW6RdfL7wwwbPMKha5srJwaSnoEobf6WLSahkpW+VQ7F2CBasfBy5LJtZHHEsY7PC5Sbq0DOF5rnEw49TiMENUBijmA1s8DYgY1uhe+5C06kOxoIsceQ6bfzSq4Hol5aE0uGtxDFMtQLmn13JhXdOSDElYD85KRtiysvOWRxQYFIR9GOSc9DVYlJxh2Ur1oQni+NirxVwxS8ftnX7y489d0toepENzD/lWq3LF6k2jURKz74muO+j68lwvbj7SP//H/0QvPntmx/nxvtG7t++1utx4n1AfWyWgq0CDjCeXYbGY5zN9/vEnWq1XqrtRt3fv9M13X+sv/PwX+vI3r/X+3Vv99b/+H+sf/4N/7kEKuK60KnS+Wunh3a0HsL/65ltVm7XWq7X2h0ZD0+vlJy9UP3zQd5RP5Us9IOKXhQdbrEU3RaQyWuvyciU8GuN2q1M76NPPf6RkRTHWQiPrPj4juBEGKzxfi0wf3t95cH7z8RfanDnbpb/3f/x9XVxf6Ge//bm++/K1rq7PtPAAQS5/fPZ8bWGXSAGJootio93tQf/iX/x/uv74Sj/+2U/8TN4/HPXf/p3/+UmfedrpPx2BH+AReLpxf4An7ekjPx2B74/Af/Lv/uFMacqAu2Kz1mnRaN+6KsZiCI3PRF0QgJZTpLoftSlXdrzVgNwtDg5aFmzOMjdqmh2XSeuiUFUU2h32dk+xy1j0UrOv1Q6dXj670LOLlR1zt9t7t/KWV8/09ZevleEkKUuLT6/fvNGiqJQjjLABQuQdWq2KpRYz7dWzJ9zfvnutpj4oHRHyMiknzBawqJQbIIkQ+UJFxPkT9ZGimhKQSF01aapiLRcRHRB25lgogzOLvsoCldIlR8BD+ZNZo0TSWZp6mI+ghhCVKc4pdmLTcLJzDnEkOE9jpQP8zxApZYPangL/EscuMacRV1DGXxoWsIhYbFhj4ooz8UuEVVwfCE1Ezjsty9zbx5KSnnLp6FJHnH4xeDpOezUxMgQo+GSwpYhCsZk/DTTRy6KyS61okX10zLi1Oq4ULWg/ZtMXa5womcL5S+tvZ+bTkpZvnGY5Le3BscAGFXIEWAGcMTSfs8mssqWqZO2F5qHe6X6/9YJ5nS59THCj9jhizSbDsUvcMFOBy5ICjSkUCKySwo4InKFsdPcD5UE02bPpxUmy0IxoQpAeB7VVHopypHxV0CtkfmmC0xbmpFm6cNcKi5hRQVnJ6DZvCmJsPTshWtpi5u9V8pkMCQ0RbUQELhyu5eC0CyIk4gxXFIU06An8d5AL3gCltqgFtMOJqBjCIZ8HB08Q8okan4hBInAjatSdsnzluOpp6t3e3FLwBh+APx9lPreLZA7c1DjVYX9Qu++9Ga9xybCBgk+MCMWWC+epG7BmxVmmgs0Uje0YdRGQ4sQbc8MauVZwQrnVvtfYtAEBwjADhwxOs5kiCiLjoB5j3/MIR47mzziPS1WbQlo0Lv0xAgAOItcM8dUU0To4yQZaxbvgfucGjQe2ZiAcktB0DEOy5WeAAQniZ4RIhwVrDggLNo4ZwjRFZ2yep7BZxRXl8jE0lIzzheAamHgZbFOjeROLPGZiIvENMDAXymEH+xnQuqWdoUVz1+r9d3szjlc3mVEYVZrovKpcEMW5h5Uapbnjid2pU3M8aajBPQwWljfX5xb+izjSigh1XHrzmuTBmQjPmcZrMAJswHGAbs5WFhG4kIcGD37sn5GCuegGHfeN7ndbi0plsbIYSfs7/6G0hSZvBiB5fFIbMfwC7TKpa2rNdWvhHaerMRNJrtu7e3N8+YxcqRfPLnR+vhJTDYQQ5l24qnHwuoyo52dK+ZqSMQRSIusnnfpYcx+cacSd4eriBg9lfkEoxWmMuM7zFXca7jgcrg04jQncQWbBxmV8CFG+x2CCZk5cMECI8sJDtu+FVfOreVaPljUUMbThQUhb9CL2z8ZSy7W1mHm2I86VbrwGGeD7AYfZgoELKA5wLakurm48UHm43+r27j2zA52VpQW5qqr06U+/0If9g95884329w9+toAPmVGB+Vl8T9sHg4WV55WHddyrOMryREMLy/dRvGbw8yheEo/lnomJ5Let4gjOK63aS0e3x5phV6sOvmSW+51ABp4iMuMMEB4TbnxE1VDsyKuoIPXAcwCWZKjmUt3iSp/M2yQqvjj1SgqcbaMxOMNh9n19RFBE7K8b/xzWFqRD+GdESSLhzchgqHfJUpmvdbZC2KPNe9ap6TW3o1brtZ59+pGP4/H+oIddq/u60auvv9bzj8717BmiyFLJvNTu4ahdc68x5r1rqLMFTAzsaJh+vzBsA1GxWhqTgXTNDImvT/N5V7fG1uBg275/76HoqqCMjtcIwqG8vjlbnWn3sPNRWa7W2h72FpaHrlUM37QM/GPSExQqHQ+NmmF22sFoHZIN+E4jXOr3dr3iAgdNYUEfVm2UhPcz6RjEQZz28HH9mIKFSmFcoTk92enZ4XZlKFonKklhnMNrlY4PRw83N+ulMlWKTqUH3biEKfCzC1KI/bMasBEjqwpwQojgjREKRhPA4MTl21O+lHp9wVomS2Dnk7zged+qn2o7xOE+svaLioBa4ZU5RZ0G1P1FKEB0+Vs3aV+32h1rD/vgniN4fs/SBnmQZpy3kGRhuDZz3SVLDwHH4aD5VNrhO8x7HUeKrnj+c1+ElBFCLQ8isAndXCsbwUOkUIDCujCWjjXFeDz4cRaSQmJCE0q4wPbg1mcQlJbcj6biajGmqha5hb+Heuf7apnCqo6U5KjZDEp4X4Y1acIzlwItF9mFQcXUhnJOSrF4LzGkYnCBIEwSBd4sgjcDcFzXfC7u+WbBtT1r0eOYB29BWSIIAUpYW2Xc70WuPM69fjiCoZkpjHR8I+SCeI/NlIEOingejLEHo303ajz02mxKo6UYEPB5Vrxb4f/GkVm/p7b3oCTDMb5IdNjd6/nLa/PJSZx1h1qlRene4v/Fi+dqWlJUeGJbXZwvtVyu9cs/eqXLZxsXvjHY3z88+N1EQRzPZfYjMOxLvBHDQhW89+2DXn7+mZYV6ITAxW8Oe2NEvv32jX7v939H12dX+if/zx95mDcvDjY8nF9fubTw/bsHYzpIN4HLOCa8l066fnatu7fvnOK5Xm20Pl/roWtcUvfp80v96OMXev3tOwvU6yzTelPprCDlN6mHrLCpnHBi3coaoDtK+8MHpzWePbvWN19/pzf7WpfXF/r0xef64z/6Sq+++rX+3J/7kapF4QHEn/76S/3W7/yu/ujVK63OeWYgLNNZAI+81fXNjVbn53r37tZr/vOzC/2zf/rP9L/973/vSZ952uo/HYEf4BF4unF/gCft6SM/HYHvj8C//Vf+8hwPiZ0ZU7WQ9+VsvDoIRziFUgs0xMMzdXbCODrE5oMINTsV8ydjRRcrLWo2MCeVq1RFvFZX7+1SSADYp6WGaPDCFQGlWC1dctVu9xbHcBps97XiZLTLQlWqY9NowpXFurYowsZsbJQOg12CLZHqJrAo2RKwPSuTlZ11CxeRhKKAgkVp3Ovk6CRC66QMTilsqyzRaRmpT2d5/Uv0jIU7Lik27myw7CZEgAj/ngU+DtbQioyWRawf0QuhJdciD2443J1EbR0fxQbYhWj0XAV2HkLBiKuCTXvPApu/G3EVoYMp9+yWZuJhbGRw5LHX4nzQ8kyskM0tK/W8ONMqweU4qMbpQnz0UexjkV3C8WRTGMtus8DGC+4MXKkUFVQ4fEbi1yfHNl1yReyVFnMa1h0vR/xDIDr5/LBpJGpeZTBScTdyPcUuHaPBN4WVOpd2HFaO6uI2kw6H1hGtGXbfgph8abxEDw9uAbIPd0pqx0MOK9MRXvavJ/wOSvONkiwzoxWR94HGVbs5cjMXU3iiBOGMZRhVUSZCfDnN1KcIJqPiAccKLuBZHe4PNFI2gQwLNqWHDONADDgwHrlOOS+BHxccpEStEdnZGLs0iMgpH9RR6eBoJpqZc6zN8JwtGg3w/HCXcu/gGsW5hDuNEidcQW76DkU4uNDATngjFAXXGQw9vifXAj91nBG5t26kBgfBT8eBXmaFC4vY8BHRbx4Gbfdb3e1vHSO08A/LEOEGZiq8tax0dNcc2GjUmEXq2NS3sNGqEMseRjt8iOjhDCb+yHXK8ckpt8DQzAYfh1bXmAPJcUKQdA9atLBzsISrCLvO5VYgONiKBwcqbluOmYtufM8jcCIGw+StzCxD1LE7iOi0G3oQxkJUerRhHt4bAwKEVZjHCETcnzhh7UHyfcWXOCHK4wcFc8JzDas91h4MQtjPoshcOxw+Bdegi+BwOHOd9UZm4Gpsml41whBnoaVsZNbVWaHLJWVykZqGaxZ6xuy4PKVAiAvLs7UFezZMuEERPLjk2dy6aKuclWW5Y7i4IflFcBM4uPjP4UDz9KSSjWjXqjkedXVxpuVZYIbuzIQ92Xnf97EHGtzbpAJmF3XFRjgc6sOjSwyhnGu590bUZnyGJghtStTDME0QxBbanF24qAerNQIzPEScbzyn7u933vThbKVsjoh3AYakgP3J+6DXBNOzZ1M8a2RzzwaeaxCeIQOjEfZsphNx+AlGY3BG2X1vKQc2IEOFgHDgeQNaApcXLvYUYdUcTT4Hrv3AD+d5veI4L6TjabDLnvuEW9oN2+gwXBu4YdmqozAy8rCrHaEtsH+X1cbN8n4GucwncqlJ13cqcehmkcXO5fJCH3/6Yw19o9/86pc6UNJYRmaDT3xH3jN8bqdEvn9TB+pmkeW6uXymZbHS+2/fmKsLwzuKerO2KQzifcd7mcK29abQ+mLpISms8LGe1Bw6HQ57C4rcrzjGKJBBMGvrfRCRFmFox20BRxdxmZZvhhkJg8cTouugEdHJqZZQehXHwFGD6Dy3/PqoI0gKnm08Hxe443uXS8GZBIFg0YXnGYOMeKEiLxVlpQdk84liopNZudcvPtJPfvpb+vD+Wx2Ptep60v3xqK++ea1nz650fXFmMYnzzfXlYRaxb8Q0uJUTzfMwrUNhJWgHnJjwh8PFjaDJk3ShPWLPCYEq0/X1hd7f3hkzUebWnH0dBRcfDMmNFlFiXvbxsHe5njnoPKrLREOUW1wZmk7tcdBhVztxwXMuQySKC8eoid8P49HcRXASOKZxo3/PzUX8IgbNRwUJYo6l1T/c9AjEqbKc7zU4abHDcjznfpbHGZH2k1nIxPnLHndppCkNKJtNtbRoeKh7D9O50uvFVh2oglPpJvsYHyVrQyMq4BaTCOGcpVpUqXFKyZQqj5ZeT8ByHudjWCu1rK14fjLoDGkPrgcVgf/LexW3KnxqMDMWe2MQPoil4T6EtR0LrA2TUdzwPPPgbIdnOVPNhVNWxK7h8eN+Z0QMWoffB78ZgRImMzxbBLaAnMI4wPqKARtc9RNlnwsckbxOwgCS1JHTInECxcniL47NEtexx/aZnbkJnwNRGJxSNDrizr2EkIkZgTVfGYGK4DnBPcH9BO6B+8w5ITO8/f6bZ7sbWcthQGA9Skklz4ZuCMeNY8Ka8OBMtwAAIABJREFUY4oogUKY7cNgn9TKFCtlULPoH4dshbnHvFP7qdXAwAikVEdBHCkoSvrguE+qp4Udy577NrUuz9dK4cAj6k6tVi4Xy7UHlxQherImnlSWq5AQO/W6uboItGBeoZRpNb0OTac9Q/oq0c3ljdoHRM6FspISRenhcLAp4/R4vba3D8azsKTCOU+aolgWARPVhusY3Mf67FyX59c636z93OK8vnv3zs74m8sL3X6412E/+PfHKdMqHLaYP1ONbaMvfvQT/d//8B8rW64V8d36US8/eamhI21R2wl6PAwuBrs4L7VeVbq/36ofWw8zV5tCn3z+XBdFWDuJxM0yC4VzhwcNTQ0NV6c+DLtBYfE/7WJ0odV6eabbbauvvnytT148U0riLI5VT52Hgu1u0r/4V/9Uv/Pzn+u7uzt98cVP9ObVa12tz40+Yii1XGZOyPzJ//uv9d//r3/3SZ952uo/HYEf4BF4unF/gCft6SM/HYHvj8Dv/eLfmksX6izECBiHR0y9vJtxEWYKl7iwiaXhlgiiF3EU2FisiDUjLmlScbPRapHo+vpSd/d3Ou5GdQ3N27C3KkdXKVKiBCcpVxbRDvu9qu/FA7fCLpRVkc5Xpe6OB5cXRESg2DRnzGkpJhrVnVqD/y1+UnRFI/oyV1TQ8g0nk4KKxjD7gYgWLEoW5GXp+BiLX4qEKMvByYCiSvwqp4ggzrzIZIOKGwr+G8cjjTK3wrPwzdg8sjJzYQiLdoTKINQSv0K0JO61qs4sZBItZ1Pd1eAKEiWbzBujqcWhFOJsbEJZ7Fu/wT5nZ9asI8DZPDFyYYkjC6cUjE+7tYg9d/670vhCm4q22k61Y2aByYnwQGQvn4N7Cydg+DNdYFPi72PVGkUq8tCW7YQ0rhgibS5OYnMDR42vTNEHMbgQncY5g2MMHIQFSDs6Ux2ao5vnEY0vz2hArdTC3Zw7sxof7mh1xXWI8Ak3FoFq1qJIHDc2uxROK2w9F2WweQib4ZgWcwqXksRR+xYn0JE2a/b0mT+Xm3iFeBWrnGa3AVNcgRuE2DyRwNnlTguze3EyIZakREZdkgP7LcQxEXbYKsOLI3rOxgaxju/NNfiYSPfGrsNJMHOVcKxmlXkRYuyIqTin+AWifSeakYObmA+O+xvXWChqQjzFUUkJBSIPJU+xS7McwyT6PiOCE+02IVjzYtDLl5QltHrY7YOw+lhIwvlls4kz7eXqmcos0dv7N7p7uFM74IKEvRdYiLiEl9Xazqyuq9XCDLZQhVgSKaU0IcEV2VqQNmMUtgYqkK/b4CAF5UC5EqInjGXEHYTRErHcW1HuoJN5fLgMbTNiN/k41IBLDBeY84sY6KA0IroF8sAHNI/OH5vNcCjOAcWA9o2QOGP64iLw7o7SJ5xbjxtqxF3wGfiViIkSP/83iIdAk0YwhuOH+GxhDtZeA7+tNwMNAYRWeoQ4F5UxVKBgimsoxX1NKQob20kXy1LPzy+0d+EO/NDADcXFBv/v6vIc27ib0HGheeCBgdKlVWTd+UCdn7k8k/nsPHuKkuKScC0c+lajm8KxsoVT4jgtjNMs14nrC7mCQZOLdmKLtGxsuTfY4B9xmtl9T3Efvw+lj+g5TjGeKaldXH5WMxxa4NTFGb/S5nxjpzD/cWzYPGo+CEiKMLBpQL4MyBCpkuIUhNVh1NwibGUW1VH5GZjwBbiLPVgzbgL3NcJqEMiMMiE1gfLCJ/Izi2dCcCoHfAMCGIOxwCklcm0uKw40oyaY4bEBjlVTXERDOlgBm/fDdc2QCCEI8RaRxU9Nhny4oO24y1XA2c1y41baQ+1BAQgCjtTphOMXhnaneUp1efVcNx/d6OHwQa++emVBlTZ1UhF87Z5zAbMSqZtn3qPTnUHT9fm17/3D9l7tsVW0yHS+rux0vj8cdGx4X1FYkypbMoiYfP/xDEqRyGYQKtzjpTf2h+NR20Onto819Hu3rHM/Io6NNc/8QcfT0UmCPC60SpZeD/AMxWXMe5FEAegU0BngEziy3Fe42bl+alrKH+PcnKcMHICd170Zy7j4ODdgbj0AyUq7f7kGcI3j6v7Lf+0Pzd++v3troRXHNoPYu/sHbVaV2acMRRDzETz9jD8eLAxRrEOh0u6w9TOUm6O1CRhOdOW4Ouc2Ac8ySXdt73TOKk50sawcSy+rUOI5DwjgAfWTZrkyypLMOr7VPPVal5fqmkkJ2Abi2SODlEF1Dd+4c6rCl+Fi9j0FO9zc6RPXBn9+pTSjtp5z8FhINnPMDDQIg1zcqhSaUcLEUCWOtCwLx5OJDcEL3zOZ462alo4f+7l+du6BxcAxOy81Zwuty40uysou6AfYkuaoJmrSWg1D8bl0AR5M0rCG6Z2A4PsNY6ebzdrP/b6f7ZCkDNE6J+gkhlOI8yR5zJQNA6GGYRJpE9BO2MuTSI2LihTYq0Zm451lTUXUO3C9cW/CkEbwNuABPA/DzBEOq18dQvlnyAXKJuQnOkfaKWbqp4AXwvHJwDEMz0F9jB4GguLhxh8Zks2DBVQ7w+kYBY1Dkik7OWUEwgCQxjLJPQRmhdDz6xQ5LRLlHEMGbSeWnbnqKaRK+JwZzyXOP2suxOWI0qlQ1OjuAu4/3No80xggMUjy0JriV4qzKH5dKGHthVgN1ibKvd5liIyrs24HZXNhZALvDaaE67Mzv0tBDLB+OcEOGCMdjp1aOgWiRCkHy2glznGpHSmHxeBkQo5bEmtvzHVbaaSUlHfvqVWB1dvv10pRhxHjpOVZ5femCzaHxvdD3U2OtcdJrA3fnSEW+JseLFPsc0Qrldc57UlzDTKi1glsQ05C5fGeZQDQIX4PevHRRy7A24If+OJzrzNw+HLDrBgajpO+/PaN19TFMlfTPnjY7Gf8fNLZcqmqWutf/+o3ZiFfPv/ECQ/eMXcP77UsFlqer3R/d6eb8ysd9o37ABLcr+OkXKl+9tPPVWazCoYcG1hTCzuMl+uldts7HQ9HnVfXappOl5fnLmbkFl1dlioyWON3Or947vUGgy+uvXhKdL7ZeO1z9+2t3jy8VXl+pl3X6aOPPtO7r9/qfLXU5VWlN+/vtDxb6WKz1KkZ9F/+N//jkz7ztNV/OgI/wCPwdOP+AE/a00d+OgLfH4Hf/Ut/dV6niYo01rY+0I6gZEREnJVkTN2JIpXas/FCiIsSlxPgVrsuVirPlhqSk86qQsuLpbJxcrT7Yd+oa07eDGw2q8AWg+d3IoZaSMuVo8lqWlVsIlggE5ldr1SdrXR7+512+6PLL9j00hBAM/E8RBoeRQMUKpxEiIbuRo5x++HsSpUS0Z1P2p9ac+LOabSlPTZPvBCGNcWG9NRSqhIpWwamLGtXHIiIYLhFLKqxyWf33cBrDO22/Gxv6vk1BLG2c7TeXFf4WTgN7ObLNRL/orACFiabToQk0Am4hHFpjYOn0jiOVlXu6C4bdVpb+XdYZBDWcCMQo3bQGSwBn+2EsAyPsHerPJsOzllofcUdxkQ/VTqlSk+IMayZcV/h5GFjEFyCdqKxUSSuhgDSEk0PLeIjKXB+9xzcgzWlW/wbsy2JdU9awWcTAkRwtKLIwl5FDVlRUoATDpcrZU3RqIEpP/sZIpIxrqHK7sAZMXQBSw3BkQgkX5gSNPAFjVbrMzegE80144yN0TzbWUHcmaInjvmiwF06enENKuI8KlUlhXl73UCT7mCHM0MBNq8IvTi2EAgiHG4JLsdYWUu5U68Bp+UJxxKRTcQ+rGyhDRu8AyeGGKn6UFhDcyzOSgurODhhEmfEI0PkHXcywok3nQlOVls4Qys4m27YjIgX8F8RHIlPch944xnKnCwoPrraOE/cDzhhKeTiXmGTheAF25WfxaaNrfZVXGldlAJ7x1HY9xRENBpat28pQyhZpFoWuTdzjbjvI63tYk00OSochM66pkSFZuTUgwE2xjhb7YyKZjNlLXY9FoIh2AR3Ifcr2IzgSnbZhtt/EBywFU5upybKjSMTQY9NOkxKxEPiwc2u0bFtjRs4Oz/Tar1xpHMgb7eA84sQTcka8hEb2cjXOceK78P9a/KBHeC48vkH77TsqrJVijg6zx0EFxzKVSoeV6hr3iSeRvM02ezS6kxBEpF5XDDcewyAEGh8/PJS2RTrcGxcPgN6Yblc6vLiQquy0v3tB73bvwtMV/56Yv7waUEzJLPWm6UuLs/t+mtbGI69nbEd0VLDpMnMs597HNZQwrMslWep3hNlxpWeI6bhfMs0pYicuMdSHXd1KAxawGg8ubWbXZ/xDN6a4/aalJX8DL5f4UKou/t32iwrvXh249j/4Vh7mNbBX0Xo9s9H/KFULIjkHI+e74VjkGuJhmti2T2Re7i2xIpHX8NsbBFPjGUhNo1Lm98bc+/L0U95gwpmgiESbnkEXaLeodiM+zMrEU5nDTX3A/dbQBHkxHBHHGwI2sT/T2qmwHSEy8h549pEkOZ8446LuOe412nh4tbnuFEORYETCQaGfFEstu15Xvn6BntikQesBSLiItHmYqmbF5fa7nZ6+/5b1R0xZoR43GPBYYl3G66s5xamccQ621xbvLh9/1YDRUGnWNmcanN+4Yw1bmPKaLiXuePhGudVEVzpxNWzlTqSBo+DPETHYzfq2PLsR5RFWAYhUfh9x2OnPe3UoviOsRZgGxgEIexRNs5gxeJjwN28v/ugY39y4Q7DNt7Ht7f3qpvO4hHn9wxXV7kwtxKhYai5FwM/s8ijEFmOCw/SksWgi+tzvfz4E719+95DSFraER5IPWy3B1UINOBeSni2CHbwhHFOkzZ5HEbG4A1qD788AJtg4sZmoiLK5jBns9yi1Xfvt2q6Ucsi1WaFUMvwaQrvXLjhnFuGUVGm05R5sJfnJ63XqeYud5LEyQ7QJu3J8Xa7l0/Ez0fdXF36XUFLPc8kSjpHGt5JblDA52ciQxO4xrwQ4MuAVMD5G4Q3RLWx3WrFMIPBVRJrncLpXGjb18YvEIU2YgOn5Djo4uLafHzKnKa593C6qlZQk7ToB7WH1ucdruZ2OqjhPTsutCqXXl/Vx6MW3aACvkVov9LN2coxbS4d3n3w0HEVGiOw4F0ScEXovwisDBTBdPhZNPMM4B2M01Lq216HulbTNhbicQ7SmH5qAwoG0RH0DmsOBk9RkRo9YWf7wPOeYV0fOOaUHeIW5F3KGom1zyNXGWGYN5Eldt7jxsDwfibVhFjLcy8MkgObNzTRM/jmPsRhjWDKu5J7nWuMQRkDWJdWLiI/Q3HSZovU0fwhorgM+zvcWJy7cFq5Tyh4Iy2AsxvUSsBCMVRk9AXn1c/JJKCBUtZlQ6zxFMaT5SNzneeqUyE44+k/OHRieuBEziIUdZFkubq8diqJ4fT5cqmunXSPi3RqtCoTXRalzpZrNf1kZySDEjACC9aYPlawQ3kflB4Uw3xlLTh2e5WwnLtIcUvJ10mbq5VOj+u79nTw8Z8Xler6pCqFn/xgO2taljpsB3Ndk2xSXQbgSPIAo33UQ/+gvFro5vxCh7rVkCTKV0tN272O+1Y/+60/4xLH3e69rp6dez0QAN8LPb98rle/emUmc75c+jN+uH+nZUmCa/K7d12tPcDnOY9jtiiWqnetvv7mW7358K0uLkojDp5dn2vRj9ptT7qv94qKUZ9ePdP55lJZyj169OBtuWJNm3kdc35+qY5hBtf9MZgKKMXieQgSqFev4/7ef+7TT77wUO72u2/0q998qd/67d91zD8pI3PShybgfJbnFyqrte5ut7paL/XJywu9+bDV//kP/6H+ws//rF7ePNff+K/+9pM+87TVfzoCP8Aj8HTj/gBP2tNHfjoC3x+Bv/LX/mB2jNmxZTavqSJi0GWs5YbNGhzO2ByhI3s12m37XlcIGXGsm+fPtFjl2r59Y5ch/KYtmx42j9PCIHi7NojywntDoEpy9Xbc7F1SgQuQ6NTNzYWjVa++fau3t7faLNduaYV7hWBAAQqaKk2vdgRg/MtBqcIODdD/09B6kwvagOhWvcApMys5Do5X51WpC9yyZoDBb5u0rnLNOWIf7iWTOM1YpKwCUyqL5V1XKx5Gna0uNcfE8UJ5gctVXCKROZZ8AiTGZhY3WYKLYHL879Sc7Orj9/bEPhEZ2pNZnMRaKc5aZLhLcM+F6LcdGYvOTssiYgE2qkYJYrtNRN18RdxjxMZACIwuSqA0yHH8iSKBEHsr7FR6dEciuCkwEzkXdh0jGMws8IlqUrSEq4HdVqQxzh1NI24KbAEHkvlmLhDCTBtbSIZHWitEORHZ2LQQ80PhcEkQOAVcUFFrV0WCE8VFWfAHl8pwF8OYZNFMcQkYgxk37+BNCjrGuljbPePiBth940kHXFFs2rtBVbR0ZHVIWjsTLYCQOFxUdpwizFHogksC/RcWMJs6rumIVnpcGP1oVwTiQtKxtWGjhWM4cwELG0rcRpa4zR0M2VCXoPVE9AMvEjcswjCsWe+N09nHDnHHLA0cpHAmibcNoRCHa92/lw2Ly9C4zuyHtR0HAQr3aYhlTz5eOIspAuO8WwxGNCwSC6u73UELNvcs7O2KXShuaAkula0KxQVlJFxvhY77g5rj3tcSoohFbeK7bNwWC1WLLLDbilineLCYT/GJaSBTwFRQqMOZp5CMAQifCfeIN2O4m7nXH0V6Nty4HzlfiMx8T0RyGGngAk4trdHfu0Jx8k4WGHGuEMCGNYZLyJzitrXbiOKxkp9JNI7jANuRIYQthsR1cZIhDMIq43zhFj2pJ346j1qulnZhgvUgaIqAPjEIaI/BUZ7nWm2WZidyAeEMYhARtbjjKO9jsIE7F4WT596gBrEBtAYc3wNOy1n7415D1+jFi+eBCwdjDz7wxM/A7T7quDv6eVuuOU/onJ3j9peXV3Z57/Zb3W/3Lr/q61GXZ9dmeJ6vYU1WWuSx8ip31Hx7f29HKsLegQHRHKs9Nb7vKcCDYcvzElHntEiNKeG+nhpi2zwEYWHC26W1G9Hc1fSq66M5xy9uLvT82ZX2u4Pe3t06Lkmk1o5r0g6Ii3Y0RnaxG3PAfUJs/bGoZ8JhhcAwIwZOgfPscqhQkDbiwOQ6c5kTPM9MZ+dXFgmaeudiIjiDXOkJMVKssEp9PLl2EMYoEoEDzt+ZU5BEd1bHnYHzmnKUWnuL3pkFao4zYrBdc2EMpQg2Ic9GP+NxeZ3sXh25Hly0M5sFDtcb4Q0eI/cA1xyCB0xzxPgskb746KU+evGRXr39Um8+fKeuDa578AvgCkCSUI5jfIgRFgsVxbnObp7ry9dfaXEaFA2T0iF3uVO+qewCb5tGbQMjM4hMJQgK7KB2JgcsAKKfS98isC6TRv69mZW0lPdKF5QoxtqsEVHwf8qlP30dnP4IfJwbnsc9rtauVV3vPQyao8LvCJyFDGNv39/bSWtBO8u0wgGZMkjNAof3obXTeybmWyRax6XF+7lIzFt98fLGAvSHW5xmqY5drUWS2zlGUzjPKtzkY9oYV8CfLZaV/35YqYhqobiI5z9t80T9ud9mN8iv4D3zPRTrw0Ot6cj1EytfplpdLlXQgD71qtvAHcVNSzs8CZXplOrhYauLi0p5BlcdHzTlQblL6brDwQ5Snue4Ij/72Y+N/9l9917NgFAaqwWF4UEOZVXwS3kH5nY8w0pluOb3i1/JCKuREpx+NIwXcDHDkPfybKVVVVgQpWhntIuUBIaULQaVDESypQdeHtQywGRQgvs7sI78uUF27IZWNRxPeNj8fmLLXavF0Fm8pUwoX1YeeLWcA653EABQYmzIBH8DCoSBy1Z5GRl5wKvTpm8zinGSM5xqXNTH34+AemgaukU1ZyRCEicHXDboIkre1TgmMy3giZLSOW69DuIdHu4eT4qVFKlOIBFYyjEky8n0h4EPBVc8x1jDFAzlTwztGs1mdgfEFWtMBnN8RqYbTgv1iYfZDLzDGuOkiUEGfNVpoYKBuRbacm/qpIIxPoWkSaR+iHTCrZ8ivIcSOiO1WHszSAFRNExaJ7kHsu3cafC7nUcZWKjRXF3+DpYFDII31UYPD3sns7wwwOE9ji6bpFQ+G2Ea826lW2DlMkxwQtVq1lm5VD8udFc32tVbna8LPWNAuYh1uz1o2+7D0ARmPALzUOv5zY26btYe7vlYmyfNM401SEJ5XUtEf9SqZKiKE5jhQKJ6PCirgqj6cHfwMK497IwE4tgeYajS9cDAr8LcICXb3sPi/XGr86u11pcXuru712ZzpbrrNDYH7T7s9Wd/9uf0qz/+Yz17fqmbT651dr3Rl1++Ulu3+sXv/YH++F//iYcyn/74M71lyEhCa2i1XhPpP9PD9qBXX32j8nztIdSnzz5iQqx3t+/0YX/v90eRrbw25dkOi5rr4ye/9Ymi7qD7Y83qyokv7vFVmev1q1f68aefqygqi7ou2ST5lmaqliAVOP+x9vPRaQZSM6zHSe5gwnh3u1dSrr0WLvOQnuP9tTvsbEC52+20ObvS9vZWn16eqz1Fev3+nW7fv9Ff+ou/0N/8r//Okz7ztNV/OgI/wCPwdOP+AE/a00d+OgLfH4F/7w/+cB4QbIZJx4etLm+u9KMffeIN3f5w78XCnC50YOF1kC6qc+U42eJZF5tS7b7xRrRgWAszsh3U4sCbQAzh7IzcUI1Yly8TRRUxnFHDgY0lK1MclSwUEXJgdtY6djD15El8nlDogBszsyhwihbaHXu7ACjIiZLgHEWwY7GUErtkAUtMNYID11gcrFj0U+SS51rS+r5Y6DhOSk9ES6U27uxu4tcpsGGjfr/fqULAoek2jXR1dubF5QExiQ9IzDaFRxmrb4KrYZobM6rwePF52779N+VNbCqI4+KSBG3QHGGWTeZT0YmAcwEnaFESfw8N0eTGgric2kXShRJqzX3r6J4LD8bEZRcY1qxBs9FiEcwmjVDmKbL4bDEQphtxYDMocXdWIdKKl9MaHSJo7Y03PAS29BMOX2+uYB+GeB7CM0IaGwav8O3xm9VbRw1xd1iMPgZE7mmFXhRhUR93StOTiqRy+/sR1t6camWtCv4Y3MPJBTr92Lk4YEhjM19XUamSohE+h0XVzq5BIrYIVxUMsDjRcW58zHBFLOLBLqLU8hpsN0qi4O4hDlA91odo5YnG+zIIpT4iw2OkODRG26GESwjmJzFw2usRi8zXxU2CQQJhgj1XIlqS3WaOG5WN29hrB0N4DsVeOFX58zg+jF6AVZuCWYClFhiPdstNIS6KyMhxN8/NLifKLPiUMdq0MgvgiNSxTulkBxmOVRjBiAi4pTivFqnGSEm1FGXpiM1cdzDmLs8r7bdbO8HYiMLi9EaeuCrKNuUhlEpEkY67XRiYuMWdwoYgtiFYE7UeBhw1gQcMDzk1VyzHg2f3M65vO3YRzOLEG8E9kWEQJIuFLpcrCz8cTzitXHsUB+Fw8sYIZ1CehcIauKV1r5RmZTv8uNYT5zg5k3ZXuSgnRNSDSzWwid1sj+CbwrfDldarWERaEkVOFuq4p6dah32tnvbocqnVea48gV24UJJOqj/s1B6GgEJIc7vhOBwLXPWUITFwIGb5WB5nnQCchn9fiI8iDHOeiCqb54vfDCY0gtjjRvw0Jdo+0CbfOcrNhtQlNcNs8QFtgp9LvBQ2btPV3phdERWPEjcmsyGu6+C8Q1hm8095HvcNbqD7baukiPXJy2f65Nkz81LffvveQy0cdjyb7KLl1qcQ6AA772D3ZFWcaXNz7l+D1U153wmXY5yqE67S2deh5ykerBBThdcYe3DFUIB7H/7fwfH7R7ahBxqwXRFmGFTAJ0yUVxsPsA7b9zp1iZ32cUopzKwy2+g04Ibjc/MOwRwLU3p0JBfR2cxp3LUgARC2hlEd1wXDOlACLpaBTwkTkROK4IYIxDAPxmBjlz2DPYQ4nrtmkvuchmHSgBPXAmYYwiTlUgveoWOny2KlTy6faYhHvX772ogXXJYdkWHEQp6zHC1clvx3zarSpfLzS93u7zT2RxWgZzri+ET/cXcDbaQ4imED35tr9hE9gxjHM5331wnhszKCBFGfZAouvbHv/G4BF8GAidRJQQETfOFjq7HpFDEMwQGOYMkxnEatzlZ22oO6IEnB8bCYGye6/fCg7f6o3tGIyM/qIk90fXnmocoRlMu+9rMPZMhltlJZFlqcJXp2fqnNqtQf//Evg4uTY8f7JKPQrdXhcPBwg+dYE41aRg5765PPPtXmbK33b7/z8WCNQ+qmVaMp422FG3NQlZfaFOdKTpn2x8bFjhMxa7i5RabLy42Wq8xom8ORew+eeeCOch0zPEAMBL2AWHZa5KF4q5Pq42gRGHf1eYmz+5nSs7Ve/eYrTTWjAzIDAXUxdF1IgOAwLsA1IOtRtsiAEXEs8jsFJBDPTsTFiUIrHI8MdBaz1jgOL8/1MLZ6OG51wl08J072MEA81QE1kJeZqgLxNlNOVBs8Ep8DrjfCP+VGDMS5T6PHIk7eG1PnNBPXbpUjJJcuMDocHlQmkbnJsFJr3l9p4ec6rkzOzWiUSKEMlreHDrG606Tasftep+5RXJ0RIEeLxX0Ezx8kCUOfOIiqvBBSHucMohNjmWpi2wPng5/LESXtEMT50zhqZohDwiMPA0uWLDyTeD9TPLdKU7sBQRgggLJuYS3CgIbjjOM8sFhYO6QaeaWkJHYCIoj/69qALmGdwIOr4bks+PJwbVN/f1ZKIBlYPyNI8x5nveQlAu93Y1PCeyKnGHBdWXTnPsdRC6t4bPjLKd/iuZQYbcAaEXwL+A7BG2foTGoGhJE7+BBWubfBnlSqloXKJQVyqe73rQ5tpzJl4B8ZJbPbHoz4QdBFcG5YW1WVfvyTj7TMMv3Jv/pSOwZeyWhW8nE3a3O+dHnpAFv6UGuNsDp2jtmDSDjWB8fXX79+5+dYVlBkdVIBwoC13FC73LNkEFnxbI0iQdV3AAAgAElEQVRcPjo3JIxGVeelzq6vnMBhcP327t5rhzKpdMZ7YJI++/Rz85txpH71+pV+9NMvnGL47rtb3T886JPPX2p7f1A+pXp481qrdaqL62vjot7eP+i+2SurCv3o2Y+VnnrVx63XmIi84CMYauM8vbpc6ubyTA/v7rQqwahVRnMgJjNwOjtb6v7Dex32W91c3/jZzMAJbEqW4f6WNuvCA7Dt0KisKA7l/YFrPlN/PHptx3oiBV9Buikv9PZ+63MHQ/frN99qc3Fl40S3bXS7rXXz4oU7KHDJ/K3/4X950meetvpPR+AHeASebtwf4El7+shPR+D7I/Dv/sU/nBd5WCwQZ3vx8pkXMS4Owc1E6ysmAHPwMpVx6Rf8gDukr5XYCYATAUYUXLLGziLKyVkAn2iD9sK4082LG1FR/KtXX2tVbuyimRJ+IxtzCm5ga+EACI3mKdxS++z4WZnF1vvhYGfFqjx3ucFiaByXouTFzaZuJYfJyIYaUYRSglhLhK0EJ1EenA5sB3EDwrqkaZ6WdwsUcPAGjW1vh+FyWalig6dIfT1YCAmuOhbHp8AQm9Igqi7YGLbGEERTpq6HDQdHk783s5uPaDVNty5/wj0FUoBoMQILBQu4LEocBWyAJ6XjQnO+sMCD84k/N02JNIS/qzsl6hoOIYU18A9zRVXhKB5sRgRRWFrGG8yjSIzDt4OjxuoOxwPxZcQlXFTEjBdT7wUxi/MT8VaYn3ZrIZAERyKsXNp6fczMYMQxQwQtuKD4P9yUdk5M/L3Zo6CYKc2ZztuyEhwZIw6OUmVJ0JzdT2cOWBCaLG9qqHI7Rldz7Jb0biJWGtuVgwsJwRsXWZYVdsixES3hHiKWLYhcIaYFXh0LXxiA7GLtNkFwtNODFt7MmyPOM4IwcVJMwua9wldFsObX2RTBY/XG6tFNE5Jn3nizxUumxHy7D9sHu2QQVriGcDxVZeaNE9fGvm3sFkdE4+8YcOey035klrmgCtwF1wqKtUssAiKgRbgiKo/4mWQqC5wQOP3YFCOAw7TrvWkfml4RMVbc0AjitDknxMyDgE58EQwFMfEkJs56VFNTLsYhYQMbWnoPXa39YW+nGuIWYETKbwpwD0NjcdLqqiWc4GqmyIjv6igs35UBAq5RIwy4fohAh7b7kedPHLlxm8/EribE9IO7kWuC+CaCF3ltov3c05w7Bi5cl7j8EHPZbCKaucme0g5+PhsWMwofi2FQ3MzL5JgSPex9vy4Tij4QXCnjQ2yY9PrrDxbrcKYgluGSQ4RnsMGv2xmbJKGMBy5rmirBUWhXPWgVPiv3Oe6qyOVPTd+GTbudiQEvAQeaa5OiN9AXMAgRA/oOlzKN3Y2FHQRR/g426Pv9UXs30/OjQpTVRWJporOcYhPpYb8zEqLtEZAnC8gMoNC7Oi0cQW/2jUUGBi5n642eXZ259AcO3/GIixhR4+SNPkVrPDNjOMBu8S6kbHDMFxmh6xr1TRDelYIuCXF4IxZckhMrzhKLeURcc5qQuaGy0W454uaO39thHniefrcYYRJbdEb8Q4zEk45QfBib4NBL2eymFsh4viJS2iVd5nbC9nbD9+r72oMmIr24ZjnOwSXOvW5IrN3RCIU0bGOtRNAIhMveDfFc72xwfQGYaBEGXTw/zVJ2RJnBCBHdVmeX1y4nwoi25KlHadyK6Dvvn51Ow9Em9UPN85Fbnucq1xmJhErVI6Ov3u14fSqdioCC8Ps04Ha4mnb1wcOLrEq1yBP1Te+BQBkXWqaIqjSEj0YgoB3BV+U5gcOPzASOfsQqhhnFqvTv4SG3P7QebAWUB2V1uWcXLs9BVJsWfjZFZW4X8XZ/0PuHOzWwgokTq1CRU9iytBuMQjhKvoiCc12sypXOL1a6fLbWWbnR8dDqT199qXIFh5truvS1AHLiw8OthiFcly2M1XmhZZbqk88+VpLkut9u1VJA0yOYkRw4aEFLpQeXJ1+rWb7S2M7q9o1mkDKi7Xyhqkx0vV5qdbHW8dipbvahM2lRKE8Ki0ywbmFMwqNHdKPdHiffrq51pCl9sbCLdJVVyEm6x03MwAMXMoO1aGFOJe9bBDocbasl125gbIJl4Zk15aGMkfcHz5Nlmet2t3UpJSMCXPrn50uzmo8IyF2r3faoCZsrmAvuaZ6VOE2zWKsy0wqEQEDFG/vA9cAQHU67uefgJxB9/TOCy5XnAtfJqijs3EO0ZYjCEJOBoteS4JCiyrxzhJ7vy51Gzt0iVjVxv+CCHc0ehXdugb9vXTTH2g3Xa+o1z+RSORdYsk5JRsUlrnmeBTBIhyDYs9Yx9IVhWad8wVqvdPnd6FIoBEkKCjvVYJIAx/CadXkWzw6wJdy8rI9Yz7nJ1CkVDzf4GcaS8P/BypD0GER2KjqF8jGLx6yVFjhlw/1OAsQzlph1U3jPgrGg9MslpBRleYC0CCxYf9bORZo8H0E0VFWiZUXDPMVqjRp/F04J79FMucvaYLtHGpq9BfqU784cg+8FP7VM/G6htwlWLIgY7u0P91sni55dX+pw6Fxux/E/LUYt80THeufnw/Xlhb74+KWTY+/uH4TcWW5WxsicDoHpDeIKZyWxfM75Ml/6Xr2tb7VarXR980LffPvW729cm1F30tn6UnXT6jjWRg3olGm1rtQPDGcxZcDWnS0ovri50anBST3o6w/v9bu/83MPvOAX84w87UeVUapv33+lzbONnr94oa9ffeP1eSdSDomZr83DUadjq/aw1/XNlcrNRndtrbt6qzyPdVPeuDSvaY9GalCgCj6C4cZyVfr5xrPjbLNUX29Vt6OyJNV296CL6wu9fHat/f5eX375p/qLv/dzIxM6UgrxUn3TmRXMWntZLvX+w62duAP4G57vSWrxeAluwwk10h+DsmKp+4ejbu9udXa1UpQm2h0affLiY/2jv/cPdPniU3N1P/n0mZ4/X+q/+JtPjNWnnf7TEfghHoEnYfWHeNaePvPTEXg8An/pd34xV2vag5fqyfS6IIXlFvy52IuVgQVJvtDZ+kpTPwdeWNd5UYjLkaVk+N/RTFB76kaWn48NyVGq67ON1tVK9/d7t6kuL9bKKlwvFFewkYOZ5fp0eUU54mrCTTiYxxXPuZK00OF0VMIiA7cjkpbdrCEWZnHMaC1EyMHFRvA7EYqI4CPAgiKIi9BCvmgHL5jbaVLHJhg3AK4RmJFp7kgPIifC1P7D1vk2BF8LZ8SBEjY6Cy06Cq9SDTHOFJbCcFVpk0XglePiuBYQL2Gb4gCh4tQRW5hf+cLRXyJesEZROmgaxTHEZp1CMRaZpZlkuCU4PnAvJw0zRU+TC75KzhvMt4xmdcRsuGn8jO85lsGNh/iMqBOzsDYzDE4ru+rQSouoGC96b3oQiNiYmMaKo5Z/XoRmcpwWROBcUsP35VgsKFvh6jmpbtgssaEAl5ArWRBpQozDcRDETJpf4WJ6I8KfXbA5PXqTEprHpQjhP0+VzoXxE/DJ9s1Op1Ouhigkm78pfPYTYotF+cy4CETadmzsfOP7UYIRyq1SCzoWVV2IhOssFEQh/HAp9bBzEVQ5o8TKI644g1Mt5rHjZIPCRskisttx2XjhYGXDxzQCQYw4PY6RhSJjAtztpSzGydM6JspGrUgKCxWIGMmAm6dx2U+CUM91FBFFT+0OC7Fx3Kyznc/8ntUKbAefe/BmlPPFJmLgHsORNOIiG7VvaUWffZ+wkSU6z7XF8fZW3hpfqk2RarUptT3u9LDd+zwhkLMBaLujDvdbLVcbxWVlRwblHqheDDYQZl2ThFjPfXViUxOQE93ARpUm6rVSRDE21T0ui1hJgoOKmPoYGKluKqbkBTEvs5CHaGxHD/e3xQd+0Y+twM1zipPIZae0QnAI7D0GMWyO0MzGMfCKg0c1OI07otOI9AtpWVDYQqlMOJ8I2eAicHnioMYFxTFGLKsq3F8hzovzx6VUlJlwvcD3xEnPNWJeKG3tC62Xq4Dg4Nh4ADH4vFdgTBj4jKMF2Aqma87wg808DkY263IkdOwYagASnV3yx30awa7MZotzoBrguCK8ljGiDly+XjkDrUWmu+2dpq7V1epM+/1Bdw8HY098J5udR1FcqmVG4R3R04XLg8AmWASi1TyLHIdFWGYwUKzW6ru9I/4cg9DgltiZg8ucaxc+Js98HEBRUlp0x4XYHjtNDegHOKm8S8K1iDCFkxH3LyLpAtc1EgrYiQWYAUQmmqgH9W1tVjbFXLjKuEeWee4yRO5visJo5uaaYbMbCrKCy9rlbPCIKQ6DsW0nc7iwcJlx30Ycb7sFyQKAGGBQw/AGRzrPPtxp3Of85lQdiiqlVxbgY8fhETfNtVxtfK3mU6SMGO2yUrmptCwX+uyjC3348EH/6te/DhxcBgHD4Ph3EheqLojrSvV27wRDNtEAHoRenq8MBChjScpMA1iOaDaGgI/hAshxofNypXGO1JLsmE56oKSGEsWO5Efu4UGUUfJDMRZuuU67+726mqhx5FKWgOrgqcgzkIIc99oo4z7FrUoh0DjpuD/q7v5eu+2D35m8FKslrtTcCI4TBY2xtH04eMAIL3l9Uenl9YWuz6/0L//lryy8FcvUwk0c5bpYn+lwOOr+cB+SIcPskrFkliPNF1fnLnjb73kHHIyGYBin+Kgk58lCrkXKq6UmMAHNaEwLxTsgVRoKjVa4vYkLrzT1C7XtTuvLtfqB+6rSWB/1cPtGLz+6UD1K+0Ok7tCoGVodPfHknQwPlfBJp9uHBxWbta+ns5LSJ3l4zVrAQibDpjh2+zxisYfGZjZTDsaQGUdvruXyTN1uq30N85ShKrH8QmcXS11sVsENCh+843k1qoHnijcWvjuO2CjWuizN0cYlzr3C8o/nCmVmsFJJ3sTwL3lKwot9rLpMiwqTqrFL8OOdYqDo0czP0ILO+ztSboe7kUqkE3B4R9TlzSqiSsmcaloMLl3kMcE9e+z2j3xg7u1ZCccF4ZmhMIWjyKElA1zWa1FI1eBiBc1iNjUDt5OvkXSM7KqNiyLwxc2wBW8+gjn1dcjQmWEx/GCQFLhG0yjgZXhB9EnvQX6K+zpJPOb3GuDE8wdu5h6Lq1KdW2zmXY8TlouZn2EHLSWQuC5x18I5Bncw8k5IA7cXJz9rGP5eZmw4lAVzn2dL6vUtg6wlqJ9FqmYctav3dn0WeaaqKuzuZihZ96wrm8drKPfzDi4X7H/OvV30PE+6Xmc8f8x5nZQXiV5+8lx339yq2Q+q21Z9NChfYlll7bHwNRMNo1arSg0PknmpnmcqHGO/r7k2KY2ddWwOAR2DXAwOBbwF75LNWnV78JqN4ck3v/xKV89f+D0D650jx3ml94D1M8kdGPcxPOw0Mh7sZn2larlWN8+q72/DeoTBW5Srf8DYsNC22+vlFx/r22++C45hnXR+vdarb97q+Uef6t3b71Sl0vbuXr/9s9/W+w/32o+DlhcrzVOrKi4UdwwMOnVeM0e6vHqpMYa5T6FbFXo2s5OmbvD66cPtrdablapVqf3uQZdXZ76Hp75Vxl6iKtXVo/a3d8qKXOV66cFSdzwqWa5sSvBQl/QP93OCsJ3r0NT6sNsFnj9rCxdsjv6ZvN9YWyNs3+4Pur+Hb/6gzz4/19/6n/7ukz7ztNN/OgI/wCPwdOP+AE/a00d+OgLfH4G/+ot/ZwYKv8QtA8cLNmaGgEHkcbJo5tb2ZDIXbGhQ6+DWhZ4XxALKPpjyx6is/ckt1QgOh+aDHWXXLz52S6WI6uLKq0rzQg/9IfStRImuipU5XSecpgg0OL7c3n7SgGWCCCotr0z429ZxKQQyUo9pQjkMwlowDBFphbMFw64s1154gBLAPXpqDhYe+edsmOwWchMtxjhEpWi2648FHBGn++NO293WTgyXTT06j1iWs7CmnKPEL8KmBEmJEhQca6fGx5Pv5pZZOy9YEg1ui0XcZAeImOICJk/qJzfIe6k9tKHtGgdrQiwsOO52w6C+OWmmutT9Kd4hBB4gQps5uXDbiHEnj8Iq5SqP7sDHYhsWsHbBBb0xsPYmpHFcJHguiO93gS2G/csCbOxCBVRUeILwwWBRsik6wWNE2EIAwQlmPmiiiVZaHJSPzg3Ok7vIcP3wTWcYgYiTbMIQJmmQJZpa2715dYFYOBn+f6LTmiKhvrbIdTLjblRhUZ/vEtqM3TTMFg8X3QgHrFX/2ASNgxq2bIKIyeJ9pkBkVIeQiytLsXZEAsfA4uR7IxohAiGsEnXEbeEoNMcUbpZFms7iLIRdnHEo62y3YPAxbIC1i3sOxzTqZ90ftV5lZuLyvY8dDuH/n70367UmzbO7VszDHs/wTplZlVmVVdU22CA1uNuGbk/I4M/EBYJbELS4QEKyEJKvEeIKCSFxgzEgM0gteqzudlXl9E5n2FPMA/qtOAmfIaVT7ey2MrPOu0/siCeeZ/3X+i3uX9zQsVYwex3R5XCCtrSIFhzO7PjDloinbJyVEqfLSh2PlV3fMUIHhzaOKfDi4n5hmc4Im7AbQW7UbraHTYpMBQuvhJUL7sE9T4nWXFWEsxwB08ZM9QMHXpyevXnKCJSmYiA+TZEP7xyCiV4iGHGv4D4mZl/bGRgoT1cWC3g2EK56nD49QtuCvAiJrfI8BEu0lmuM2MDvjJgGq5nDOUeMhbvn5cG8QA6eDCMQ/hypjyg5W0RzIwAY3CDOp5HFH372EhXnh6CBIXDggCfOvXBy+ftzM6o6V+q5X2BYdnwvi/C73cCe5f6c9HBs1HSwbIl1jnYDczhi7XB7Mi3ORnssZVy4dilEwbnatq2yGCZtoiLPtF6lWq34vIjxrMVLC/v3/7cdZguWHcVuNHUnuYo1jGHch7UdWEuTNkJNqfiJX/p4OPoz2q7FeoCruert+MaRhRsMt3CNc7+fVNGkjhxXZGgIOp8uQgfD7bbfpeZs93Wrw/GkS9+50IXiQ5yMSbQ2P3acEK0R5EYdq4tFaBy/iCuOxOLNYq1DuG8WdAjvFD6feYyWTUJHR5fGmdDFNnV38TpJeRPrHg9LxrrzVChldi+phWxxdiFotU/3vzEVk9ReWg8+YHeyniH+MujAbWYlBmeyY9ILg5sSc9i9iCKOV/P7me26MGq5//goiMutW6dmFbwXhlBHkhkMM8w3zuz4g2WNbAXChWtMgcx+lfsd8HA+qBpY71qLogh+TKviVebEB5F9RPUMR/Acqeto3q793BDfx+mWJSs1fD6zRSi7SfxeiLlOPE/m3uIabf0cXs69S9FW2yU+nXBtYUhGcLcnFenawnzFczvADs+U9ohvvI8WsRmndZAy2IxVnxpFDIAej7q7u7fz0TgABga8BWB9RqHbuh8eD44Gr9YbbXYb3VztNHW9vvrqrcVWriWCdzd0urlemL6H5mAhk6I3XuZwnfN16vtvOpOWoJSmtjsZLIXxQXC6o9b3XmTndaQejBH83ZZ7iOHkoLiEMVtoFRUuuiQWvtmvFWcb1edOx4cP+uyTnRmwv/rmXl99e7Qb1S3rMKbL3IIeZUTXCNG8m6NQt7R/Xwad+toMWAY2HvEkgVYllFgGUkuREm83HJWsgewgeOczJBkb4u+1mbd5lNvld/tyr5ubPfNmJ2LYJ/EOQSirp9prN89IEUS6Wm28zoCGaUFBmVPNOwd+Nj1lIIpGuxbBYrBRYM8VUGoGb7WpPKDj60x5LijIjFaLmMzQEMcf7we3zCPAUyrGIIjEQaJxeEISMQiIlxb3iPckw7e6V8tnxmHK8HVgZ7KwyhmCeH2dPPL0PlRR/cQXpViqd2HpJsm1LSlPQqvk8yzoh2VNQOBdnm2wHEcGxNzL7iVEnHRjlKYEVMr3Dnn2GLM5oC5JHAcPixieBmNmDAZ7FA/WzJeflKbgknDkLy5cl4AiFvITcNwyCgG9xHrG9+ohudVF/6L8f6eM90hgDix3QEDpU99YNEVY3W03dkTzHX48tMufyz7DGK7F9entD1V2rKspGI5cEeqyS8BaFy+t1pn3lfQO4GCdy1AN1UrtwhvGoTxWlVbbQhPO1AsplFhVXWkmQZHyzuR7pDQOvvtlwfbEkep+9jsFrjXrCFippup0/HjR+vrKe2PWIN6NOAwQ6nH8tu2oY3PUPHf65JM3+vEnnynnnTEn+vXX3+hY3Wl3m+nYDtpf/9ifj/c9a8WCH6k8BHhxhUufoUykP//LX2m7XyvLEGMnvX7xWh8/nHRp2XuNHmytVht/BjjsOFGDlvRdoIfuopHEVVhYWJ3GTu2p9xD0xS2FWcvepWlbrTbwh2e9/fo3evnmtYrtyokYeP8MZ7OSpFulHlRQCbc9V+0kUOn3SJqOyoLUTtX3dx+970TkzTCGhKHuPt6rLDY+L4Ee2t9e6+3X7/Vnf/LHenG91n/zP/7zZ33m+aj/fAV+gFfg+cH9AX5pzx/5+Qp8fwX+/t/9x3O+gdO3RDFzZtghjcyWeNRNiS51p8fTwQdPNvA+4DLpZ2NBcQjMPKxydWWO4KuXn3j6+vbDr/Xmi890+/oTffubr5UgAsUUBBW6P110bhuX7CRpqA3CQ1Wrf9rAI0zhhnHMMuewKjP4OKDAFEQwGnCywXLN4FUtm17cAohCjtEiEbolmg08zL9WORzCIlFL4cgwgYTy5hJxC/GNzc1+d63mXOt0f3hymeGQQ9RZGnkRrvhsTNlxK2YITLi4EILgltod2zj6g2uUaHc/4f5iQz5ZWMUJiFMDYZONEbwsotI4W3DEtn3tCG88whWkYTTTlCQ6sNG94KxhA7cw3mB1woV1IRLFzTDLOKxOlD6weUTkQFglcrrwDCn64vtF6OCrQ8PwYWGiBIxDd6d47i2mTkQRET4Q7NCyOpyciJqjcQ+wT/G3IipS0sM3wW/qoqoh1tTDqMRtRvQ8UEz2GLMJzbjz4Igf4mpP6USW+0CMkEf8FvGGZncE/PsLdg4QBEuU2I4W+FMW0HDS8nNhmXE/DxZJY4QY4sdayidwFBJbpySCogkaxvk5OF8d3+cw+NS2m+JqsgINM5YDEtHdRVhx/NtOPhySlG90dvciSruoCxdZCBeVTW/nsiM7JokQ2p1Tq4Bxh2SVZnY31RxsET65159aiCnIwVXadA/m4S2cx0hpDhsXB2bs+BzfGUVVNaxZcBBoZrhliRMmlKHgvLr2/ch3bTwAAnAU6JF7ACF0xvmExDVbFIet6cIhBBLYjAOH49K/C5ozLDdEuaWwB/ckfT6zDvXRglwxxAsPjPue+5N5yZOLhZ9H3H057lHGhSt1uTdxqvN7ma7JIR1xlfvW7T08rrhKwXBwGOvVPg0UKIyDB4koimuTEiSGOfz5cNNwRNH0jaiDeyYLYfSxXoRLmzKx8acoKe4jmqEd6UeMCnFc8b3RGtypxY1kl3GkzZqYZqBL3+jxxHc1uvme/+EDr1a5kih24zQ3/jYjrrvTfre2yNBUlZ3kfP/hnGm73Wi3XStD1E4Cu6AZ0rDGcDB2NJtbzAVmrIez+bJ8Z1EMnxHX1VJ6xgHueDrZLU/skDWce7SuKNRa0gBEtXG18Wfwfe5v9o75v//unS6HSmmxDAQ4KOI8ulS16lPra4fbnnttnRa63u50oriwnZTmuKtxChUeSLx+fWVMwC//8td6PDY6VZ3Xa5fguNWaoq9Jp8t5iSqbX7jgMxy/xWWMqjss9xru3HRVLK7u+qJwiNWZySHlMF3jcElh9ETpazvj4A9vip3K7UbH80n1pfJALOgCizewvsniIsIgYNvmbnEXIYdh0VIw58M22AaLfKy1i8PVN6rnVTx0xLxBzCyMyXwKzLo+XGYPHlbb2MMlf384g6fErkLu+3VZarsqfX0dlW6PFlkRZViH6stBbTDo9vbah/h39/eaZ6L1Gzu1uXcZePDqzKJOcHmLcqf1ZuOyH54wBFIO9HZBM0DBccifNoB7GPRwvqjTUX08aptvLeggImHgjbTgYxrehxR1TZnKGVQCc1U6rnu/12Gxcw3ff/tO++3Wzq5v377XvCqMLXE8luRFEKhIM7vueBfDqMyKUuvd1mL4w8ePHjpQqsTAjHuZ4rWiLHQ5ni08czc5It+BOM6VrSnEo/iRIcZK7XR2iVLfLQzfJC09oHHREZsI1p0RtjpFdb3vvwCBqoxUlKnSeK3u0mi7Wmm93dhl2teTTndv9bMvX/l3/eWv3uvh1GoMJtXNZLYjw+FL9ai/8dd/rs9efaq/+OWvnITg2caddrZ7cPC9mBSpCwWJ6ccMqSlVZBVxaxj8UtiMuDcXwQlxfybd4Tg8PFiK9XJ9+bOfuNTLwyIXkoUuGbw/fnQxoDmtc6jdeqVVUejbr75Rudt5KMx1RpiKxkS1WqWb2IIeSRPe30lUiIHO8fGiYegUlwwdGaZETpQwZo4zMDOUG1XGBvH78d5jrWRoxjMNWqZpGExMmmMGyIvoyHW/vd6rR1C7O+gxpoCz0XA8O3lA+sUlX6AaOt5/pQdRU3D2HoM97EL1wcnH3pKhMN8yqJml/Acnf3M6qigoHGVJjs0jBWlkxrP3FguEKom455f9LsOThRTA08CecklKkAZBeGRfxP4JFy+uYDs4JUfTcSCSPlmSXKE681V5VjsL7xR08T4vuXZE92sGsewFzAywgziZe61KCr9C1SPr/WJKyNNYu03ptMe5nlzytpRPJk6CcP3AL+SI7BSF5ctnTzuGxQyCSQctw+Ks2GiTb81b/1DfG6VV1+AOEpV5oa6qvH8bU1jPhfK0dIoBjJg7E7hvA77zwJx2hs9pmRmHxPs2jpe9ZJHFOlS1kzHRKpcurYV78E1OIcAmb8GDdQpT6adf/kx5udGf/skf6cV2q9/6yZf6f/74T3VocQLTlJtqHkvdf/eNfufv/C39+tff2GRwgccatPr81V7DQ6Wrm60ejvdOYPDOcwmlk2qBWpjwXIN4UJpzDkcsfaEAACAASURBVNgaXXS5VGapBn2kj6cHvf7pZyrz0mePqjprIGWRhvr5Lz7X+fT4lLRCeO+XEs2xd9nUAwVrMJ3DnYqcIQtpqbOxEANngv1Gu3Whw/2jzQwrOhmSzAOnj/fvFh56yoCZeyv0u5mkEgmQbw7v9cUXX2i3utX/+s/+he/x//5//l+e9Znno/7zFfgBXoHnB/cH+KU9f+TnK/D9Ffh3/+E/mrto4ZTGU6hNnCrNKEtoHe/ue6DrtKTCIrVq5xglE3Y20wNttxwsu1arJNKmLBWlhd2DFtFy2KgIAzgKcC5KLSIAtgPcaWlihw1OIc6mbCCJ0nHIpjBnxgGUhFqloaIBxyub4dRRLtyU4YCTk9IoDomLQzSaF/YWmVk29g0uiFDK+qeiK5pLQw5wyH9skRFkEg02AUY6Hy+qj7iEhsWpiTyAOxGhzQ46Njc40nAkzkoRMvtBXRdp6kZty8RiU4Oo2uOSIYpF+/lySCEOFmex29hdaIBAwi7NcU98bzAyZ7PxEMc4cmS4btNUdUhcaFBTjUuBAmoWom8Mj3KyMwjLA7zbAEfIU7Sf39MHEH5FREUEG8SZYdnAU+Rj5hmbff67Y+vNp9LcBzGa0y1+uJ9hKa3CowX7ChYZOgSiIFF8PgMiDd8hIgJ5PZx4bM59gLdDd1yEUdyBiI9169jqZrdfotCznpyN7kJW03b68Hh0bNiMWExrFJxxgME1AuJhJOovXXDEwP1EKrZTlgZs2GrwBJc/hyg/nzPEuRVGbiDm8+KI64g1L6hMjQwYgsnMTYSRCAuX1RNisiG6p7mHLm7rEUkQ1WFNRgrHxIVHCNJJQXETTNZF5G+IveFEtu8yUDMgMnNFOUwR8efgjIEJoXtQM1zMUcX8gxBPpB2hlXgibmccSTAPEWo4ILaITXyXUWzuGc9FCVsRp+RTiY5FQ0owMgSAyJFPWqZxhtMkDeOyw+nD/QiSwPcJhTTEv3G5wg1deKIMATjMDSGxPDAhofIlb+mCMtAZOHJIXuOIaruLuXzMNeCNcu/hdnHU1YVgOKSWoQhftBPZzA1qnK00uFt99jPbcuhtpbDj4I5bDhf7UoqXzbl2+52dYjAPYYz6cGxXYeiCGA5/CKucwOGWwgp0eZmj65DkOjts+F2ahlh6qrrvfCDFKQ7XkBK7Q9PpWDd20zVDr3PV+XnCbc5ayHPC3bxNcm1KHEVLLJYSqj1txBkN2guKo8hhuvGsLffEwtSYNaRLgVFsdjUcz9CHT1iKfbe46fIcUYHLtqAVXIYGv43nYMKxFSiMNqounT5+vHec2q64eHE8blaleuGYpyhnuX9udte+h3An4Z6MMpzTox5PJwtRqnrtNzvFK5zWi3PU8OFAquvGIgKOShyaTU8BIMU9uNOIt+MEj+yuRTix43qR2xcONu8e7m0cXnZOU3oWK8elNdQuFeLoz9DIpXkut5pVwv3EjWz+5lOTe4yLbWUB+sTvQsyzJZHBPcG61bvkz68PHO8wZL224a6HPc7bAGbssg6YychqxNCA9xsDId4ZrAn2NuMWjm0OZihyPsODHLXZ5CpYO3m+eO9MJDWW/z5sRA7eRbowfnnWzG9sG9Xny+KyLGKl2eJ2/ubDOz2ca7X1pKvNjfIUQQXXOHdO73UchALRW5iIfFiYhDCafQ9RUsf/8D4aK6NmTu2oS39WApmGdduOV+RLhKZ4Ecx8CQIVQaF0woHOIK0zaoeSSTOZq14Px0csjSqTXO/e3qnBQT2DRbio5d+3OiW9fvNam23pAQZpAUplHu8eXabHc40LFCGNK9tNlTbrjU4PR7VToxmkCIKoSxZTi3XZOtImLzTQ4j531nx4b/ZjrSxHWGW4gKiFOTH1XmJoYKjjIHtKvZCoiWGLFxpbCpsoRCJdMSiggGlq7HDj2WtIpfAMDcHCV7crG0xRoJ///Bf68O7O7wMYsXZkT6NqhjBV7QJD7mf4jXE0mq/I/VgZnYHICr4BN/+sSwc6AQ85A1/KGP2mUzpJL17udP1yp7aqLOCyNiNm8Rfv1MP5rKq6eA9C6Z+TRY+PnslSjMQQxKV5CPhgQ4rYa9FqtTKvtjl3+vDhTllU2gUeb9in8K7jK87VNaNxNZbXn54ZpntLgROIGp5v3PpP+AGYxQlDSiLyFD8t7Pu+nZcCK5JSDPpRycy0Rsxnb8Oazzsl9yAGMjdLdA6fEoSH3dBmd2iA1U9yA37AhKA7qqONPp6cpCBygasdITUyQJeBB4WWnQd17K/Mth9BNi0uf25Z86XhoVJmBlYJFy5O9yd3KO9wNmkJTvMw9nDY77un/QaOXoRVO+fDzMNenkGEOMquTIWdGCazbiKyzSoKrgdselj9qfmtYIpWBWiK2MWqhwNDhEhlsdY4N0YBpXMszMLex+MmiGWTAe9Bbgz2QNyru/2198MMLKux0uV8sQEBpEyerzQSj8fRn0plFqpMC7uHJ6dFIkUIkceT5h7M0KzV7kpzHOmr91+byW4Swcz1AimEsB4oxH3P3vx7djY9COnCoU8THNCU3937/c339eb2Ri/2V/rLv/grDwwogcJdHChVicAaBvr6m6918/KlPtQXv0ezrtY+W+n2xV4t/GGwPlNo9MUIOmmghDPWzc21C8tYozkfMNCCXcuO8O7jg25evPTemj0fzOK8LH0m4vlyQSl297nXOqcgLlPXVn7XMzigJyEERTWk3heA8y/L0MPPFtE+hiufel3uu0DpGGqzyXRqHv17B8Oo1Rp8y5LKA/PB0IK982/u3ul2f62bF5/p/u5Rv/7VX+m//R/+p2d95vmo/3wFfoBX4PnB/QF+ac8f+fkKfH8F/r1/+PtzEzYKssSbgXWS2X1Hm/TcdoqnzFE6oi1nHIZIkbgB8tQbC4usvOiHQZxFaB/GQRYnOxf+wEUEJTB0R10qYkVEriiUii262k3KpsalUKM3C1PdOkJWFFu3QOM8K4NB+1Wm9WavMF/rw+nRG6R0pA21scDn1CauOvek4iTszYA6IJK0nW44gGwShVliF4IrrFwWTkS00P35QXcPH13cRUS3Ica9dNN4w5OXbOTpB0F0gf20OOrisXU0lhZ0RAWEn24KdO5Hlfye8O0cuUeEnXxwJJ80GgeAKwtxd9ngs4nlZ0d2dS7FWnbBIvngrnTslIMVcVfco5RYReoDOJez0nBS7gQ7yITJzcTs5vlMiMcUbPBHddNFI83NE04dcquji39c5EABSjSqpmQrWylsWruFg35x4UxswinawkFC+7c5p3AsI1UICrDqiJiHo+Z0sjDjaBOHlidHCU4nDiu4oMwj5KDABjvfWUSzKxhxJRg0952qU6u6IdaJiw/ubOj4b85niGFOTQqIM3N4xg0LMzFJ7ezjMBCNS3kXAhu8YJwJ3/PGOFQgQA7m3rLBnpUjzuCERBALA5UIgy0H5SWOjouQeP/MaQ4xph2Ux6Vdg4ixKDpdNaoiBpvAnixMVHAJBvFmBPWBCFm+kIR7ni1cMxQTIV7A2CIqvcRAiaATIeYgQFx6u1nb0fZwf+/INtwLxB6EIJw51enRP4uDHtHTTb7ROi4UxDwrC67CXkxUBZ5iDgV2Q04esID8QNukBIXDORt47hNasimDImbs5zvK/AxzeOEgR0Ec3OQiS7Uv9m7sPjeVDxIu/wljry39WHl4w2dGVIUrxmGBGDFRfIQeztIuD0NIwriOsw4Ni0boqFcUjRYpaCFu60ERbkYYd6ZVUJ7CeQthdav1qtDh8V6nw/H/RymMi0ANruRUnxXEmTKlWuGYQ5in7COuFIW4GCl4g7FIwQ6ioIS5aL3m8JdwC+j+CN6kVTfXFlYZtOCQI95qNyTojzDQLs21X8PSzM2SxlX09t1bXd9c6Ysvfmpsw7pEXMt0Oh3U4NRuBpVloaHEVT4o6kftty+Ul4XuHh/1q1/9RtWl0c2rKzcdw7Aj9g6TzQsjAuVEkVnr8pPTedbjubEYxXO9ykrHIxEYEKX7qNZMdLrpdOlrr4/bdOsBQ7HKNSaDv9fDsbILepuvHe0/tmACcHAvpVTZGoNNqvNpUFMPXt+5r9a70sUwCLXcb2WQ6HQ6+fvmIMt6wRDCIgdpAkrPcKszlJqJunK/B+rbWheQFojzCCugOeBRjqM2+cpc0r6FCTtbbLm6udIaAbtrdaLoqq8VNr2HHwtYeYn2NwZU48Zb1iGedUTFFFwCeBzfq0TpcZ61HkaRerC4Gy3O684c3siCAqVZdYeTsbKo5FIXFNuFpqgwQ2Th/mVNjJQXG+M9ECIoM8lxMfI+aBrd3z04+s7g5/r62sxcPPlZujYHvD6d1dSU+4UW13AZq2s9aNpQmkUkdpwcu/dgjd9HkdZXK8qtDYCuh0hfvX2reG4cg0c0aefKoibvPERJ2MhZlikPC4tW8LaX8shA6WqjdbJW+3jxNW7jQZu0UHNodGTi2DS6NAirhrQ7/v/lL36mFEfe0Cpf465e6Zd/9hcLP139sv7jHB0a9XOjLz7/XO+/eqtjdbAT1+kU3p0MgBIp3+DeTjS0DHgoWQtVHRDOa6UW/3C5tkvig+g0z2ovjUmgKloY4xkO6CSxk5zngZTOerUxQ5L7hRZweK6sbYfLRfk606UK9P79e+2uNnZtI8xOc6nH+3tom3Ygdoj5FF3Nky5d63snz2LtN6WxL2kASzdS7QLJRNMY+h2DoxiGPU4/REjQOzPvOQTGkRLISZurXDnIAUTTtvb7Z7PZuLjv7ce7ZY3kXrja6XA6aGI9451mhjPOfNylCPeJmmbhdeartbKy1PH+3tidRLndvtkOZ3ypAWxINVp0hosPBgWXaJAwPCkU4qYHndESlQf94K/E6JmRb4LhLa+xJ+wGvEyEe4Zvg1MJy/PIQJgEy3DpPLgEc4FbuDm3dofutltlm5XuzgddqpPq5mDONg7NQLmSsFwMAiQSItzgF8UdA8lJfci3jVg5KRF7Gq41OCMG1OAQkoXB+8RNtpOYpwqOf056qfRaS9EQjvGuGSzYsb/1RJG1IUm87zCSx85b11MpCTIPYRg0IcR7KKpe212mvplUXyJlaaAkIwqTKcGtf0FgNqPEYvx2t1E/zXp8OOnu40kvX74x/xZWNf8eySCXgSaTwpQh/GAXMkOBoly78O7l7Y2+e/feJbRNXy/JGfbr61RRVFh4pgwuLFmTuIdJL4Wa8mWAuIGtPgS6MEDwtKpQNc767vjBrllWPFjNuLK5J/haEXpXOGhJpCjS9e5K202i0/Gg85mhdep3+bG698D85vrWw57Hh0cdqg/a7640xYFuXt0a49E81N6TFftS3x4eVGaZtgq03q309puP3k9fv7jy+sVei3seER0GKr0DTXPxYGjDOs6+NC39V7pZu4Tv1dW1kWJgl4jgI8WDEPn2/b0+3r1TGvX6rV/8zKzVAcwCESfWTJy6CO/sj3kfMWhPpE9f3erxCBaN5xhhNVTTjmqPd7q+XTEdXvacFWJvbFQUqSYc1CTpvvvNt0pWe83taH5+nEU0HOif/NP/7lmfeT7qP1+BH+AVeH5wf4Bf2vNHfr4C/5+w+vf/7RnXTbpaWSzJmc6Hs6q2k46dW3pPbJJRDjjJEVniyEEj/dRrs7tZGpf7TmWe6PFw8GHz5c1LXW0WdlLV1PrN119pnW+UpIUPGwMFJxYb+fM4rEqnuwdtKVaJ2bwijRZ2OhEfI3p8tVvbWXk8ApBnszsrwFWX4jRYIo7mD3JA8JkVtyIAMFwXRPZpWp3UGbpFfGqjrIx8uPzw7uADPcxODgwdnadpoIzNcre0e7PvdtN23zlmdoKpSfysxVlIjChUnhd2LNRtbyYk7qKmJoqL7w93XmoUACc2osb+lxHPmGibabtwDnEF0jjOId+RcwRWoxf4vZZWWgSnYGgdgURoHRC4pm5x1+Ju7eDi4u7iEuDKTS1+4KQigskmzo4l3Fkul8BTissNlxbR/qfyGPAFs6vClBWFHZVzx38PBuXSkov7D5dU07cWLXDiktwFY4BIBSIC0WCkY8VCN+w1iosMI3NZAX9xsOZnEbedEr6rSWMD3BM7M86qJX4HLgCRh2tO/BT+Jf+Mw5pj/2aiEpOHy4hYvZQ18VmIYXZj7bIpbkIOG3FYKsSFi8MjnLRFGEJohS/6FFWGe7agEQIPC3DO1VOnqVlaf0mvw+DjGiMy4ySg5I3GWTbqYAM43nF4JIqJo4bPhVDpohIf3CnKQdRH9Kc0y1UZPsDgzsARu95tLPIPXaPHjw8ufRjiVGW6dpTOZQ7DyU7prifWGKmYU21AVaR4e4j3J8qLcnlecIvglJmJNHLuX5ymPZt53KPW/9nswwFtXGCVBjiQQQ2gZhHX5/C4IAmKbK2WAcq4OGEQknBLUVzBczmBdoApOsLwHc2tzSYckPNCs4Ah6Ss1a2Rg4uj14hxHxF3ncE0zbba5o+x1P6mve4UeOPD8LwIsD0sXjIrjwkKYRYkn4YyhBSIMVkXE8rapfVDFEcyhDbdMcZVrvU20yTO7Sbu21tu3H1RVMO8m5UUi+NQwkMc2cYz42FQ64TjB7d+MSzyU5x53coTwF1kgXV2Vurneal+Uqh4fzZlExGg6XDmL+5f7G6wD/8GNRHSViCJOp8u51ndff/A9Xq7Bs1DWNOn6eqvr3XZZk1kficJy//IdiyHUaIbwx3eHxXUHViIsVBal3YYDB0zEkJTr2ZktR7Sf9ZZoKSVT/O4M1Vjb4buyBjYd32mn3Wbl55rPyP2QZojiiwP0VC0t927jTmXXZkgEPIl0xb0xTIujkYg6zziYFbi7QaiTC4oYTEQ+KPNQILrQOM6S2FFfb4P95MIvJZniOVV/oSyq9vOZlqU++/yNsjh0KuFwPLsUcGYwYuMW7xOGHJTbLBgA1sRF8OR6Ti7QQTiBKYzDmhsNdA7iD79jZI4kSAapPcGnRuyCOYmoPamjTJAhk4d5rPuzi6EGBG2t1Yyjqv6sFZzd9cYOS07RCe7AMFIB3zJ2TaS6jigohT6xLm2ld4eDr8s6C1RE4CcKDw0ZUODKglBg/ncz61TXujsddGkqO9ZcjEM2YOw1hqGScuWhTuHvKjPqZaLMCN4x7eswvdeF9tdrHe8fdT7QxI4zEBYrjv2V8mSrAV4ua2TEOic1NcJPrXloFt4l78Vp1pvXn+jzz7/Q3d17P5c/+/nP9X/8n3+oqur14nZvdyvrCQ7+ijhyHunLL3+qv/zzX+t0OCvNY6U5eCAQCKH2u0wZFs4QxijIBsyDoc5V46KwrKC9/ClST3iGha+PXMDHe/kS9sv7K4i1gnvcxzpVZ7usGRrxLgRBc321WYSMcTC6hkTO3eNFZZJqTCJVYGoY/hwuZqmS1MB9zbMZJ4nqCR7lE7s2511JaVRnJAkDNe7jkbW3Yu3CNczAiJcoawQCHNgL8BQMX3Gqh9rsVlqvYxd6IVwj6CD+eX3XpKbGBbmwpmuKE8dZJczNMPQ/g2GLUI1ojHy6Kika3erct6qao/IZ0bVQPXRL8ViHUy/UNHiFXtz+xuKPCsPGTtYwKFSrMRqCYSf7pyiPFOTcc4PmlqQF13Sy4DSlqd+XLe82nM2U5pHmSYKFT02kPsB1u9U6L3W6XLwHxAl5qRs9nE5OYyRpoHq8eKjK7wxrusTBTZSatBVvQ4C0uDDFAJNPXy/OXcq1vLvBgY75lQHFUnnGoJOBsIs3sXXjpjfZBrc0ZZUwq3HAk/KBr0oBFckNJmyB+ea8B3kmcQcDGerAX3nIMGu3jXX9au37uakmVQ9wO1H5I+XbRE13cSmi6skCbh8N2r++UjinmrrayKm+xekvncfOTl5EOHcDwGl3OqdXYfRXoDmLtOW+ya509/FbO6MZJF7OJ2VJ4HIrME15unYJXTVeVMSlB0a4/yliZA9PWZixKBHvOwYKsx7bSqemVdZKlfns0jbCcMEwm+ve2lyAaxdnKOcDBMTD4eRCLtbwAtdGSPFjoSwDLwOUKdBXd9+p3O50c/vCa81UMUhrFeSRtvutUU+kBxh0wgBv687fPUxkyhhBcJByYADMRH9KcWq3djj/5NNbPX73nd3Z8IAZgO32e6djcEnf3b/1++1Hr28VxpnObeC1aDg+6MWetZczQ2YBFxc/TtQNe43LUVMcq0gLJ4LYe4lC1yjRdv1KI/z2oNfj+RHNXC9f3GoAZ9P3WkWgEgLVfL+YOHjN9r3F7fv3BzPqOb9tr6/1H//BP3nWZ56P+s9X4Ad4BZ4f3B/gl/b8kZ+vwPdX4B//vX8wIxSxSS6LXFduHk31zcO9zo9nRVmqQ8DGczRXKMXt0lZ26cAaI35z//CofJV6Yv5Xf/UX+vTNa3325rXmmabsVl99/ZWq80U/efOZwiTXsaqXyOOULRzXoFoKShxFg3c4qW0qHwzLfKOINvQY+D1qJI3kRMyXSHFIW2y+tfAwIOqBBMAFZA5f7I0VB3NckEyWT+1ZTdPrs09+rLJcqWoquyGJLXU0NhDNwulG5DxlI46QAUOP4wnRXphzhcsmTog6QOgH2l4z85qubnZ2UJwfHr2RYlNtzt8EbAH3XaI1U2fcG3CyiEY5i4g4tcTjmEQj1qCkupmXUgDETouwiKpEl5cmZpQghCia1hWPisdZhQuA6PPlUJdZFIBjyGEG8cQtvf1SVMReGwfMgPuDKBaFTkSvh8XpAEeP0iWO3ZRYFKtUY9BpHtg04x4kJifHmRD+LDCCX7AjZHYZAZvkZEJgi82Mw81CPFhBalclMSrH4nM4sIGbcdlc0vSLYGHxd1xi6BwOEC5xrRKlGifEw+VwOPdM6ifzal3Cgw8LoRJNFhENNy6xN44XnE0RbwfizxRV4ahZ0Am4ITO+CIQ9UBVcFzQ40AUJhRb87jApaZseNHV8FzjVljIbrr0jw85s0RSSqHNlPfdhoBIxC+ENxl5L4cXiYCVqyoOAKAtvDY7jcgwLNfSzKg6xiAabve4e3ru92YUXOHqIhsa5WYUwMZsBJ+HCfoPBiTiDMzBIOLjzsUK7zfizXF4GTiMaF3cf8bqy0MhhMWWwsZTxwIhDdMKxhKM1QLAgottfVBY8K8QtEakRZrkvcOFx8SiogqfYa73dakvc1eiFxaWHyMwhmfsSXAK/Bw4yDqPNdLGwS3GJ/9yndu2uvWi7K1SuN3bNInrPA+VSHFQWvhxDGBzIuAbBJfTTUhBmrhuFNY5XU9zU6XI6uNQjoI03KRQhLsSj8jLV7fWNXUpNfdb9w1EkcxFAeM65Xxl6TEPoCDBxRYp/YMwiBhBZRzznkIU4zBqEkNZOlcV01pJNmevly5dKEn6/ixquVT3o8OGsh8dK2+1Wr17eaH+z86ETlAZOz+PdWd/+5jv1ba8Xb65VbDcLf/cJ0cKQyNcQ8RCW66WzmMB9/8nrHymxi4b7YGckQt+c1HeVS5XmqMNYtwj1/ezrA0IgL4hmslbiqEv08vWN4qzQ4VypqSkOIZVAYRjPNT+bO3jQ3cODHg69mpoiFFh8MF9TpThM40C7663dXHfHiwdxRH/hJZqZyH2HiNMHjsiv9hs7jAeLgr3dO+Br0zhQmUW6vbrRDKsOnEvT6vT4URkOvLx0mzSlZX036ozrMOyNW4FbaMgCwiqOW5cagR5gTTB12NFsSnRY000A4MlM4NkGxgbYvRqFyzODAbabzRHm/pgjV1tp6hm64GJM7HgED8O6c64RMHDTcZ/2vleIX/v+ZLAUggOYlc2JNlkuYNwM+lgDcKBGGdxwnuNQQ3NSAl+5k777+qOHAfv9Tr/4rS/NQ6yaVpfu4iQBq2R17syepAQQjEC5Y+C4sgv5TCEZ3E3uczLNCII97+5AP/nr/4rO1Unvvv1Wlwsxb965jc7Vo3bba13tb1WfLhbCEJHs4m4QVhG6Ervf577VbrfR/vbG99fj/VFf/vxL3+f//H/7Z1qvN8bOULhWJLmrik6nozY3e/3ky5/qT//ol3q8f3CEnuEFg4E0gXkcL7gQ1pUWPjGu58Bs1O31WkkRq3LSALEG51xvNiZYCr7fhhQE1yOKLVIjHoI0gB9KYRAld+sMvjLFdfxFmU2kw+PRwwsGegi3FxypdavmXC3DIpuwDU31gKGZEyNkwL0g+IfR4Ih6yToeI8owvCDJw4CmVxhPTvGEI3gHYvskV1g/KVBCvMOtG2nNGsv70az3zi51cC3rFeIvQjMxZwZ1YH+k/Xbnd8/h8OChKvuP681amyjRCtt5nOvYNGaDmxc6TbrAyCe2zxSOYSgJnn55LyIac/3wYxchAhxDPYapcE7Zj+RKssLFUSQcwPAQ4WdQjOBXtYM52RRRcrnGjkKqxu323O+4H+Hw8hylFN51jX82SiWOyq5t/CzyPSMtIwAzQEd030S4UilyWhIPPL8cZCkb8z1BMSMDBORtl3PyrAb+DPGYaIwir7+Ij3yTyNU88CSdeCjBCuV5rk1UeiBa9ZeF5co3RYLkiS3OYBwBnZLHTVxqLBaxjMRWns56+XrvZBh75A/fNPrw2GnKKH8NPFyMYLtfKjvTiU9ka3ABifZXGx1Oj46Es9aC23Ayw2ggEh6B0UokQBj2sdcAhXO133j41nQnlWWuHlGYYs3HexdPAZfPs5WHq0PQyT22XMOJ9vrSZakN5YRd433kKs898KjGXv2pUXBeUgdxmqgwYoX1Eib6Yoqwwz9Yhk6QYy5cN426KnJdHh/s/t2ur6WEQlQ48oE+9ge9+PwzHd8/anoEY0LaQXrx6oVWL69UnU/68z/8Q23XK6lggPfKLl3ejafTWWUS6cXVVu/eflANBop9HiVd0aTbHe5b0ldE8wdlvK/iVHmy9j7p0lACWenNZ6/19a9/rTeffu49+3ad6KpY6Zuv3ivNC90f7/Ty9ctl2MB+hP14yPcAzoe1lHUTU0Kjly8+8WcjYVYNgz48HPXpZ596OBWAMmSJMAAAIABJREFUJqsGPzNznppRi8sbtnLdnlVudr7PT48nFdlG/8l//iysPp/0n6/AD/EKPAurP8Rv7fkzP1+Bpyvwj37/789sQEcY/5G0wp0zZXpXV24yRdVoiCexcaeZdqbR/KikDFXkhd5/c6esWOnNZ2/MdezOJ335489UEBuran14ePAE+Wa31ypO3RRaD6PdgmEfa8LVlY92oBCZg0NH8QvCrRu8n9xNCQddDpdYQuaAxKNj9JQbNcclnsWmFPefC0FwhnDIQs50ezmT+VgvX966oICNt51WHFhqSjuId/ZKwsHiMZxYHHls8GiRRuBjA7445xaXyantLFrlUarczMcl3sMuNez4vAsTDIeTDxQ+i0cqcENw8KZ9l/IfR8RcKbLwuWzrgxaAQLo4gMyV60dluO/iVA0KU4DwMLtFm/IFDi4IUPhpEKMQk0An8MPM7cKtSqS8v2jAceh4/tL4ayGSwzixRdhtxP4RSC0ATy5+sWjH70lrOwJkiOg4uwALZynXgi0yPwEnKwxZXKgwD5EtODj1FgdxDyGwhMrYSFN8wQ4/DdX0leYGZhsFKThxcTVx/UcVWWnOIyw/XHA4U6cAZySFG0RyM3+OAccIdw6/00iJmTQ8CYRcH8R2t/tSqjSnFspCRAPct3PuGGAEgoD4L44nMHB2hhHpjs33xWE2EfvmkDrgaAnMuLUaBTOSOC9MSQS9PFIL2sFa7ahsmlyqxXU94bKwwEssdWlHxoXLDYIjyvzWp0h/BzYCF0gLl+/i+xc9PeJw7CZi7itixPBcwW8sTEgOV0TJ7FKhUANhmqEDGI5pOWwGWaApZrCRaAVHlT83DNQhFONQHpaypO+L64a6VXuq1eKWwCGdwCul3AQR+Kk9PVicXFxrHyx5huPQgkQJ+9PoAZq0cEQSAedg1CjBbZiulj8r7M3541CBe3C13S/lQHNv8S30IXkZGHQ9ET4ErsWdHbqUBvmLdQXxs7NwxsEKh8yAc3agJINrAk8XUR5Oa2zhm2rsjqg+rhmKI0IcmIVLdMKgMSsPBzPibde1mhCx3aCMQLK4cWCjgQKg2A6YZkzpVTwryUIPhfgu8jS1ixWhtsxhL8+q64vqM3Hv0s8dwx4GTkmOcxUfGS7dVt0JQXnhEB7bSg/HTk3VaFskdq4SQySyCN9vU+ztvqZ5HKGJIUMH2zMofOBTf1Lueyx1aoDnivKgOMUltBQR1VW1XPunwiYKufDCxsTdwWbgQh5xZg5ar9Z24uP0pQ0ZkbNp3Hnm+4bhSDwvotJ6u7ZQw8EbNyjfE8MUBC+EHoZSuNR2273ydammbTRX9eI0o9yF4hkXYbH+pJoyPFs8S/w926DdVn2pWtUHBoORig3uMliykR1FrIfEKRueSYM+l0GLl22QLwiEDeMq1sSndRrnmqdjSyEfYmdCnJ01rsY9tbjSWFsQDVCBcdbxs/iZy/2zoFiMM3lau6KgUE5B3Ri4kA5OolmBc6rxMthw+Olnb9wIfnp4tCDUgR+ZB6WkKPAmsqbYYRs41t02F7vYcKtehrPybWanYV+DzQl0fbUy75d3qF9D3WhhlOdp/+JaaUEJUq3mcHFE/uWPfqy3371XdTq7qIU1Bjcz6xeMQARAvrkkd8bFz0kMh5n1Nr1Wczm4kGe/X1tQpiTnZnerN28+1dt37yz6VfXZewZjFhiqVI3Xzd2LK/O44X0eH49GELgxHsEtpdUbrigut3RhKjat1zCmgVdXlHgFOiNgIy65zK1Rgy7mt95sHADvwXVWmgd7PFdOeSAKkQRYuY2daDnLGvzald+H50ulCm4og6huNv+YeC4ZmJwhA65EtjAkKaA3U1AEv5zXqpFAs1E1qxK8AAxI0kKzPzsMRlzrvEDHmutB4dCSoHBRFWp/RAFnpN2q0Gq9DCpBKDweGOC1KvLIJXbEvy84uYPRw89NuXZ7/Pl8tDgD0mlfFLri94eVq1SXrvPQo2oXjAbrWwGrmjXT+wic6oikvd9D7CC45FmYa52RGhiW0sSmVxKkKsET4GaPpMvYulgJtFHUco3Ay7CWs1FiP4NLtPOgfu4mJ08QHdkDwSIGS4PTuulHnc9wnxnIkSxZON1OhYyt2q7yeupETMBgI3NEHnGZgQOYAJylvIJBArB3mwPchgs3PnMcHlF62dNx3dl3Imyz/hjBnjCUL7QOcwvGDQV3IG6MkQI5P4J+9VCbGDp7kpwiyj2FbpP6qnEp2U++eKViU7gw8Td/8VHHy8KELYtgQVNxaUgszZEiRGq+B/a5zDVBJDEMrCjvO3v4jePZpXy8dRlSMyDm+rMhwzXL/tvYGqzty36UFEXftObxwpSHlY/oR7ltHK50PB58rbh3DoeLkjxX1bfmvHumvC5cvhQNUvdQLekqhmncG1iUGYZR0pTmXv8sY4+xkyqXufH6EdYLO9llielS4spgj3f8L377b+iP/u8/9PWEX8yex2ztRLq6vfbzcD4dtL/aaVCtt98+6mr70oM9ytFY5nMGqi4xC3R3PCstVorTTLt1boRYfamNjkpSBscLx5olv+5rvb//oDhPVN3f6xdf/sLdCmEy6Xq308PdyTgTPM4gdki9gLQAO7XiXiUJCN5kAEWDm54h6mZZAzgP8E7NC+/l6KDoT+B5wE9R3FjqdKzUXViLcjVq/AyV29J7+nQs9B/9Z//Fsz7zfNJ/vgI/wCvw/OD+AL+054/8fAW+vwL/4Pd+b8YBxeYPZyTlNkFY6OJin9GHsx4mFk4d5soU9KSDgg2c0kSnu6Nev3rjCPPx/r0+f/NCn3/2qb759oPOF1pBM4sGh4eHxb1DdIUSGBoxESWnzDFMdIcnI4fGKVRIWypiSDhrvSssZmJIwH0ARw8lhA0+G9Ogneyqw31FnBjHGsfqmVKshGItShjWWl3d+A+pfRCLdRxaHzDUIUnJDheXIbG1ifArwIvrFLKDxZsbZRphiVE40eJw4SoSN8OBSksujjgaemF7Zm4EZceHO4pNOEUybPSJHbIBtxjDmd/MS4Rrn+yW/9DSTmEVm+8QNl9tF1xZbHxoqdulBTmDD4pzgesTt0/CAg4PuFGhI35ofbhZEAMuXW22YWz35NrsMKJrQdIqdrMzTDEQCgv3FBEBXitsTFw5uKaIMfbBUuRAERm+C+/Nzcudl5ZvUAZuWIXHipDS+mCN2AwnC2dhgrtARA5LJVlmbuCxPShoKXtZor3oGpSUEU3kAIUzkQgeLgk3XyNaWJDGaZqazQtDl+8LfEXQt0t7corYSGkKBU1oRJQHpB4U2CUS0A7NjyJixu8+eEPr+hcoGOy7cSJxkKVrheivXTGJmimyO5RnZ3AbcKI1JXCgD2gTz0LViPMcGOGagV1A9LCwhTDL3ycKOVgA4XdlCGAhnOs2wKSDlYloKTsUzRnk+RCxOVricSDz2XgWEEj5PiIfcCL4oDwRMZHjTkPduNQFvimHGw51UY5rbznwIy1zj04hz/xkQcP2ZNiVZp5ScDZaZEITmih+Q6CdFmEYJuJSl7yIFBzezNPzmY7SjWlBQ/AdjZNa4nuIl3y2uVeKgG9XSmSx82q/UhHHupwrvb97tLBxtd+7aZz7dWwQ52Y3hQ8hgwMQJrSITxZfynK9uArhDY4m7dntTJEZbitihRZUcJTgYEpiBQxN2sqO46rp7VaaWQt86Ob6LCxlsAOnM8E8BHBcZzCMEeoWljOHUZyzLiXj+3f5Cf9vdAM2kUIGGwj2oElcuZaFOh7vVNEiDIMvoORipbQslGaIrziTGEgwZFhQAXxTRPzvHhqtVyuVLiyb1aJkEnl0GzaHwc4IBpziLslAMKfQhSIOovTcOxFrCfxMCllmuxc55CEaw3WkMGckZtxOGGicIEDsKkvcl4ururq0XkdpNcb5f02pVpHom68/6OP90XiEpISLGqqrGg9LXGRUZBYX2ssSMR7mRl3QKV1ttcaVxb3KVIrBXEskf1K0ynwfIt4yePv++8RpT8ELHDscpBb8hQjLz8aBCte7smiHiJolCx+Qa2OUCbcwawNhgCe3+TwEdqO5l6YDG1Cb0zkPC984Kyelm2RBwXTyGk2OeMlRxIrtvEc8I+UNYxOMCIO0pWhxBtbtdWatLNt6aADqZICDPrcu0MNh/JOf/lTj0Jt5eb47+neISsSlJTrLwM19KmXuiGnb8d9fxJWqatTOjRMBQZCqq2mDB+nQaF1QtLJcS4RsRCTeIyAEGAZcXV0tCBaeHQrhHi7+7w5j5+/dPFHr2NwLOJ8pElpwJ4j3m9VG7aXXv/zVR3Mh/9a/+TctyL99997s0s9efeLip7pu9fBw1OPxqEN9cBIF7MFYI/KsjXVYbfZ69+47nc4nr8uIKghfV1e5tltYpZnabtJ5uDiNMlad8iDU7dXe79STncEUQMJoXuRk7h+uIeIU4nIWgD1JzI9F4McRO3WNf0ZBsRNDDwY7PNtx5HsY7qIRGQ1DhlE930nEe3K00zQLV6oqhCXi862RSi6CRHCCrFKEFmwRynAXUminnpRGamduW/d2wFIGxVoxkRRgiIiDNYvMQN4VsUreeWGkqpp0PHdqg1pFQckQg+VlWAmbHnGevUaDm7m+qFzhdk21yXOVjq5HHoY/nC4WmXAWtjPXYtAqppBzKTHkPr6wLgA652qSDkkyZaBjSBEQ/YZpPLMvAGuS+H3AO7tiIMpqPDUaL3B3U78vluIu0BOLE5f9hbveSIyQ5ElA4BRal6B8MmNELuejwpn0DAmMhRW+oJFwjoJHAfnT+x5HQIPvzbNq5ilFcbhTB1zptM2zWOPax4lLj0Dpa7oIqzjll9JRBpUBWA9KE3N+13wZ0jw5WnlvMsg0F7rplLoQdvlsfE4P17a8kxN/D9N00auXG233O92fRt29fVj2u1OnTbYMGPnuuKdO50blaqvtdqfm/qK6a/18sFduwBD0J4v3iNW86SjS82AOnd+edfary3eB45yhJi5oehAQUo0zoNqLockESz2zq3qfXTuldKob3R0ejVUoKGw613bAw+3FeU75WblaObV0fP+gwwDTl0E+Z4tOx8eDbm9f6Pr61u+Rqe1sNDj1uJAnzbBF2VPBQGVAhKu/7/U7v/1v6Je/+pWqb+6UrFZ6X180MDSLpdtX13q93ZoTO+aRmqHRV3/1Sx2Otf7O3/49neBLXwaXPpLC2uwzp+6+e//BQ+osyLxWsbHFGJIko4YYt2mgVbpZ+gT6XvfHe+8zrvJSt/sX6ofQLt96PNkl/ublpyoovV1aFvw+uXs46c2LKz1WD2rPo26uyqXULc40UKZndEeibLVa+L1ZpBVlXxe/IZyA41lgqv7xmw/arrY2Dvzq3Td686NXRoKswpX+/f/0WVh9Puk/X4Ef4hV4FlZ/iN/a82d+vgJPV+B3f+d3ZoQVUAAzzpJgUpmtFESZ4mZSVzeq5ta8JCKR46VTsss0b2FKhXrDZqjrdf/uXkWR6LPPKVRJ9Wd//CutirXyrLDr6+F8dEN8SlM9DsQCjWxWjNuPAwbFBDjNnjipAcU+RaF0m1vcZEMyjmxGe4tSFGz50NKOSxT4KWptviVSHwbIMlGQxS5iaImqDoM5YdnA4bTUhcMe7Z9wJb2JfBJTaWEXXFccRaMFtjjONY6p2mNtkYUWz0VUTRaRdK7NJER8g7XW9Wx5Bzt4cMTxO2Y4K4hxzoOquXf0DIcnBzoYp/5zssUzE02Ut9B0vbhV2fRb0HFUq3cDMc4XF1jAwyJWRSM60CWXcnBgzxx1wrXL5rjtZjt9KRhKqGWAsYpk7YIm3C6pvx+2gXZHIpYQXcVZVkQKs0DH88nu0NpgVvJzmAJil7/gkkhp/KWYgUMoQjHXowt1aWq7B93a+/TPCwRlc2lLi+rw3R6rR+VRpoIco4VN51stvsd8qX3vCFwAl41oH2J/uAi7sPEGNuzgD9ykO5o3hlCKGANby+w6Wq1RZGHO2uVDY/oiiFKcxKaZDT7iMgJlhyxiJQV3p2VXi87OH49SY7cKm9/YXD04iwi4XAc0k3NXqeo4kCNkcH+MPlxaVKX8AfHTvwdCPI4HXJMper8qGtWFYxy+W6K6XqLdWF/414nr0Qq9Qhzkw9rdsKA74EQGiJyL1dSOHmJyxHgj1A8ET0qacpx9XP/WYgSlErhVuM4I/kSgib5xvgf/4Rg9BzbcE5SZPXEocXfgxkNYxYln/cs2sdlcQv5MMBOmDZsLHNhpbfckzlaGCJSWTZNxCZQ3rW83WuMMC3hGc9VE0MNAx8PRZU2UVUTj4vqrxtoM2QRRk+EFrLQe1xC3EMIEh9tE6cwqgzjAczy5YZrIJmI7jihEFA2dRTsijdwviFI0/iIgEelep7lWK9tczL6zAx+cKWupG4dHO0uJ39qoOPcaOJzD6APLwE/BMQXvL0rUNY1j1zyGpxanaqTdttBqR/wQpjCHWZzxKwvhtLRTLkjTMBFhu2Yb6XTuzHx88WKvNI3MaURw4lrVZ1rIO8xJ/p6I69NIThkSbk2E9tvba11dg4FgcNG4GIU4LsVi7lpBsIsXDAuC6qWTqnNr5w+CVp5PirJM5yPPHfiQpfjI/0Ka6HyoXa7iIr88cnSXoQSfp1iXCvJYb99/UHeeNdd8DY+aok6b3UsFTIg6HKWttvv90tgdscqOFkqt6JFSIC6bZxoucDNx4M4slAoZFiJuFbEaBJd2sKO9QtDhvoPJ3XNtYotrvAt5L7EW4ErlGffiaKoHYhGOz0HHy6PmMdFutdVmH+ncHXXmwnS4fhFnF2fWwDo5wB4MFOUUyCxoGO4nhJxqGr2u2S0dJEoRcXCoIvCtaE0fLMxSJESh3F/+1b/0sIGEAry+3cutsjLXcMEFN2m7zzRRJolwxT3lMpZMVXVyDJoHFCce1w7n3uP5YN5kucKdPBoJ0uAoBmuC+B8vTeObYq044t7r1NUMjFjfKw0MpXBMghch8oxAGQ4W+4jn4zhjGWvOjR7vl6K1T794bXYzGATYzHcf79V1lKuddDxUOp8bVWKINGhVFHaQ7XZbC1B5sda7u3cuwWJAAT6G63N1nen6eq8wLHU649hjuMB6Ddu71WZT+p7puQfZOsyxeozYrPdpqCFARkJ4ZHCJsIobk+kkA0mc34niCVcnKAWaIGM1VW8RmzWFS0urOG8K3mDnCTcsg2RY9NxLmeagMLdxaBp1lIKipHILt4O2q9wDXgtjDIsZ7M2IpGAiumXIxnMYDRrmSa3Fe1IIOF0LrTaFinlWHqYuTkMpZxB8nGpH/Hn3IAiy5yCBstmuXJ5ErJhrAJLEAzaSNDPD2EbvTo9+Z44t7/TvE0G91kW+JI2spZKKgH9P2V+3lFBGsR2hWKynGKFo4QLzwsZ1yvulJaGUMECopLFRXVGeGvqdw7UhKs4gzuLskseBMKwuHBSmqd3CcTKrTDfmKo9DoznoPFQi7g0KCacxg0hGKwja7O3qFjc2lNRMYzV5PcrWhT7cPTqhAJd/YXDjKZ2VwWiHZ9zD0ibVwtC4V65Ru22pJgaMRbIJlnVmrBMUVxA64cTedWmGZ1wdUnSKe5H3BkIzmIYNfPvcHGJQWCHljAxXJ/irrQbeR5R2slvAtYoTFHwUBvYEIT3TeB5cJMbv2jENLiLlYWAuMcYEkl8xojNoBL5c3kHjMhzoo1Fpwd8DdUVpXqR9uYe2osfTo7LVgpiiODBbJ6rPZ8XRSufLpMPlqGG+aHdVmBl7+nD20JI0DqklBuu3+xutpkTfnQ8utFPV6Op2ry//2k91upx19/7gwQPPFax60A9gNHg/k6BhP7HdXevc9Lre33rw8/bjWw8Y+zjSZRxVgpiIpavrjR4+vtMFDjXCZJLqanflgT4oKt5LH76+V1212lyV2uz5FuHYj+qqSck8aL+91ePdZVn700HRLvb7sz6wJ4uVbTd6PB9VZoG+ePPqaWhHGax04L2lyIOeoSfdMngN3K83Op8H1fNZZRrq4bHV9X6vOIAJjYAPb73RFCbq4WkzsH9KYhT51kODvExc2Ms+C0xBdW602b3QH/7xn5iB/Df/1V94IPIf/MF/9azPPJ/0n6/AD/AKPD+4P8Av7fkjP1+B76/A7/9bv4t5w4eIwU2tsze88FHZ5DBhZ6Ps2K5baOEFfl/ssZSpTEOj9nTRZ5/8yC6OD/ffeYOIE/H+7k4VsbFotpMDnhQ7TrvnJthmiElPUch2XiKaq0zXRamsyFQTx4VPOo5qWmJmgctu5hF+4ayh6tUYIbkIqvBFmSBTjPDmy890OB31+PZeI644Sqc2KwuKcErNxdKoEhGGuip4pQ1RwkJd3IByMteRjbUZkDUOXrdH+fKF7OAiWs6XCbx9eriNaFodQQg0dsAExNropM0y80SRAhqEL5hXxF05m3UnH7hxeNnlxiGYDWMAI22JmsEMDcdQNbFaDiNwS8H9U25FWUCwsFRd2MG1ZY/MwZZSrBaG56yJ4gKEmpDmW9wrHA7RHxb3Y447K55VYescZq17Du2pywAoKiIKzIGHoqyFWrvwqhACcaRkBRvBxNiCFict3xnNuLTAEntGXFDkPw/eJzxLSpuI/HL27QLaqyPlSb64lPmGODwE4Aholme7OtuN6iKYebaTFaGgQZw2M41/YymbwSWC687sV+5fOy65Pm6asbszjDm0LAfsbIzVUTRhuyziA6IrCIXlGeGiOpbKRXtygTiOSIybCFqRaoT9a0fbqLbDIej+aQvAHCqJcOK4cTvx9+UFLlvCcbYwOconlxD31iIqhqrPcGwnOyW4h3gM7QDGfmkXCoftwC3PxHJnYpC+lwLFCJiX2s9rnuC64esDp4D7GBtsr+7SK06K5S+cmTiPEdhnCkOW4qIg4vBBZH9QVy9MXb4foo+5nbuIFYhFtnstpWzcH7aDPjWfc+/MS6kMB3xHY8PGh0a+P/8H9xmIgU2quMiWoYdbpJd4J25BnFswXXkmeV4sLiTEnjkML6V5TUXUcRFjwRXEeb6IPk1nPi/fK+VoAU4+YplxJNK2mx1uUwTnpX27upzUVBdHK1EmGYKsi8XWxkEdx9aF0iUfnCl9Y7jDMAV8SOSyMLAZXDNijJpbC304hVhbzDu2MT5cGHhNZ+fg/mqtH7156UMUotPD3aNFHniTIRHDIHpqCB6Mq7A45Fs7tpOTOPTQ4P476e37e4Uun6IUijg6ayWu9kIpBTjEelk+XKYBHgQHUqKb273uPhz0/v29GbIMvJKs9KH0wx3s1LN5kD/55IVuNpG5hnOSufgwqOFWS1OeaYpDdZdB1alZ3FcRQ5vQBXeIIzvcWYd7vXv3Vtts45/ZXs7mq9oFyf9KKAbsXNRmxuImWVzeXFuGKPOoXZJpzuCZ4oYeXKSG1wehOs9wxg5qcVvzPSD2Uy7ERePatctaMRL7jHDuL05yhBU+J+vr9yUzFlbgzZIXGGn25n05WjBl+KWGGLG8XuA+xPfOhpnnGYELlAkiNOscv9qR1Agii9cqcBUUCmVG7iCu47Ja52td3dyadXs6H/Xh7r0+fnzU1M2Kilir3cbRWlz9uPJAfzyeTnYBr1ZrrVc7c1lb3NgIPR5cScV2pfbS6Nuvfq3rFzcqlNiNdj8t7NQkCFTARkxyD4OInu73ha7CTJkKvTuedDpfdGlalSAgEu7OxfmZIXQUG63zlb7+6ht/1+W61Gq39SDjUjW6VLVdlLvNlniFnf4UtPHPzkOlC81lrAFprOvtWlM7K8s2unu8t4PdfGeSDd2g6+vF6YcgWdXIO6NFRwZtvIv4AnztKRHMqaqL7C508V2WLO9CouktayzMx8hOdxaLtMyMaKEAMcx53matsp3j8nDdP9x9sNCDo8yldlNvlu+5a1XVNM2zHrP3yNV1uOFqr9u4IBl04JaGNZ5zb8KZTBH8Q+1BAG0QsBu7U22vx1HJ+jUhpHV+v1I05bKpcdQqSlRSvJUl5qOecNRTuJfgdEc0ZS+H+D0qnhj44qBmDZx1ociO90WUqJpHHerK7Fgc3+a6ohrivKaAagbxA75jVgwbHTdpRPoCYWkZHHQUg6VbJcWsrrmYxcpnYNDFcDPMYlU4JrkfzpXqMdBAQR7DZt4XVeNhzvX1lZntCKIj19GR9VG7FYO4UglInBbX/ILFQFgFaRWZ+YpLuPdnZ482MH80Igd8y6jtZuVYPKV2VVdptckUtIGafkmubNhnUek5zDq1lV6+vtaPb2+1K1MdzneqcSXyHu0D1RVMVgRgUiIMUBdkkouiLKC3CsvE7+qU8lMnu2JFRW5efnchzbS45bnH2hDcD7ga7sVIczxqkydaZxSJ4ZbFeS1jQrjH+bMiHJ5ruOuxHh8PZiWz010jaLu4c9kvIapiTsA9OmeT4nml7sw/R1zcG0nx7W9+rdVupXy9dWKJ5wMz83ZT6vE86ruHRlHE/mJQmpYKK/BBkRoUd9BRRPSTXJ+/fu199t35oOp89jq23V/reHhUczkv764yUUjyg0LWnmFt77QDTFIYt6RzoiLRVF3UTuxBYPdnqnAzR71u9pnqy0Wf/ugz7V/eqsHU8XB0egeBlz0EBofzsfVQIt2VenW9Vns6eK+djZgXYFCv9OHj0TH8Imq1erl1YuTu3Z2++XjU608+t7uYsjlwAjfbnYps5WLZx+pg4ZtE1+Fwtm/5xfXGQnUQ5Dq1D34XndtIDWenF7fKeOcMT4WM/aAzv2dgAr8HAjhatwzP+kDHbz8qB8+wijxwvlShxe//61/873rxySv96z//6/oP/+C/fNZnno/6z1fgB3gFnh/cH+CX9vyRn6/A91fgd3/7X5thFSEXMh0nchsR02dTQwQQB2XMhhQNMXcMFRcrohvMS9RHnAZJxAFjbfdqixPA/ESpri4uCLBoCXvQ5THLhnbAKUZcmvokOwUpnCgtzm6Il1HSwtTa/EIcRMSyck+EB1UGvjSSAAAgAElEQVQKce0NcmwQtlYaplpnFEnEStYJOpUPNe2hd6RvtSqXSO44otuYRhriZuBg4s5aok4rT6OnpFGeI8SxmY7VcHAHHM8hiCZXs8FovsdF2Ln0grIhLhScN6Q5uEocfOI5suDlDw60HjGLSBgOKc4nMFfDzoVReVr4enOANKdtpsjBgewljk78fiQixcFwcZIRPSN2v54icUyPEkSMWD2N2X1rYSzE7cvhMQlVE5/FxOVm1Uidy4+A48+6yQvHVDvKVgapQPihuCRFcMThdtH8xN6dJoQZ8AY4ZiiTypTno6InwcyoBAT6JHBpFa7P3JiHwCUUAzFReIhD7/IqBA1ajynZyolF9RwQBrsaiWBt4LQR6XYTseWMxRH4xCc14dW4Ba71IobgPvOBFYkWh6ZZdrEGHKXE1uEohrTHI1QHSvvQBwygw1xzYxLg4U2wCrtFpH3CD2AV4RkhBrhdre2KwXnTVrWjmoh+iHoILTBnYeQRfQaJwSdiooF4RbyPUq50yhwXnhO4f7g5ie/BBF1KT2oK0+rOTmfizI4M251NlD+1uI5eyiEGN9SCTgPzgLBBMV2hqgWPAUeR4F5v9y2HaQ6jfdUpTnPHIxOeozJz7LPj+6Y5GoEnsR/aLj7uHUflOaGGoQoXaHH9ufeJFvN/Ebd5zsEd4AJGREDT4RARqEV8wrmbLr+nRQwOj4iXCFCr1Id2TpjMMWbYt5S4EKkGY2FHHYVzxCxxlvkkarchTET4kvw7YBl8HQuwBYjPvjk1ILhYJGdhSs1LThNcmpTGpdputnYqwR6k1RvEhtvh14n5oE1DlJwyK+Kza0ftL/UiZMHRpJXaYn6eK2YgBDMR5jIRReLiQ+T7HTzHpT2Z/5qXIDow2A06X06q4b7FiWOW/J78s6vd4kjl2jD48Z8VUjSHULx8Z8mm9DBsaGrfAyPn/lmOWgcD9x4s2Mg8x92u1Ha78vU73B9V4RbrOq3WmVZlqm/efnBJ4Xqz02Z/5WZznKPH40nv7h6VpaVdOy828AJDVW5c7xVwzWyCWhqQEcsosOLvIWjAgCyLUpuidHni/cNHH4oZrBRloRYEg1nYvHMmjQmc20zpmFt8BuaAw269zpVtiuU+4YDNs8azrUgf3j2YU/r555/oiy8+1XfffafffPWVkoSfsZQL8vwUCCcdQwuIIIhMuPGXiDWuN545BHqXjhjxvTj9zdUjkQAnkWbpEFRMpblCMAF4uJA0+Lk4w4snVzZPnwt3+DNwS4e4mCNB94YnPM84/Shx4z121Mc7Yqepyrjwe4I1br0rtbu6NSecT47QtQIxgDM5mHU6HnV//2C32mqzVVFyCD+rvpw8wOK59SAvSxw5ZyTFOzeFWUhhEEDpGafmbFTEiv/FNaBEKI20GQPt01JDHOvxVOnucHFRG27Ijk1GHGibR7pZbS2enqta11d7rTcrXS6NHh9PakluRPGyvsQMdUlXNP7OYJbS0g3Kop1nbfY77YpMczV4+Hu8XLyu5FmkbujsrEVo9wAGAQ7ZmoEuA7Y5UNu1dqzhHOS7zPgzKYKEEY7bEt68Ex8M+0yt9u9LiVrBO7iIF/Eni3UeG++HXl7fOq5OsR0O8LIgsk80fVk3uP7DNCvP136ne+1XrNMFsXBhxrpsEmugUyepCsqgCISY/xjpze7WUWTK59xZSakOJXHmycM7xWGfaL26VpmslPS99iVc9NT36AMiVNXr+nbvVMylOjlSn2apPzMDW9bd/Q14ld4t7mcYrNZwFz63v/eOVM7CgvWaGwcuJZthXQ+BUqcjRq837IJWeWm3LELyKt95OHa+PNr9y1DHfVNPvM2AkjCYyn5fgys4e7/S1pWycdZ6vzEPnWE6nyVfr5Wv8GbXFqwp72HK5KKyeTBigdg9JXJG1GSLUAVaYx7YF6R2rtcUciWzduXK5WqkRHDKMpwfz5OONbH2SCWJh4R3TaMXn93o5e2t1rhdG3AO1VI62JBWCB0Jb8/seVK/WhB6cRczRGEIhNO1xgDAenx/0u7q2vs2GN/c9wG4gBAOPNcYhib3Ns/k6JIwWOK4pm/WmfIy9jAL9jj4CeNfGOLA6KcYlCTaNOtY4dCFacr9zj2EMI9DGewSZafLWl1EW392BqJ5wcC48BCZxMSBBFtTaVMyVCfBQ3FpoEMF7gp0DsVbmQqGQuyZAipfOV1ESuZAu3KtjDPENOpwOajG6R0yjMZVXntvMJL8wdTB+sdQN511++rW92TYLGzhC1LqxHuEPTYM5FlBXupnP/tU+y1JrVzfvX2nj4cHHQ6POj086Ob1G+U8f0mocr9Xy4Dv3NpNvtukenW1VhqSBol0HmuXWT2AFhgm/fjVTqtt6fcA69hdw4CmcNqoOx29v6uPJ/3N3/pr5pE/VrVWZaL7j3e6u6+0Xq+Uhq2urve6unqt6vjRvuuqjfT27Vt9+uqF9ruN0VIIziRqMFwwKOZntQzkNevLLz5X9fag891FfThq+2rj4VDfUVLW6pd/+uf65W9+rX/nd/6e/uC//qfP+szzUf/5CvwAr8Dzg/sD/NKeP/LzFfj+Cvzd3//bM62zVi2mYCktGi9LGysOnIz4EqJmpGBKl5brttV2tTFfjHg5DaFhhqAYOOqKoMRGDKcAh9EGppI34kRwl5+Hiw8hC8HTbgJH7xOXUcEkyuZITdfpBBcxS+1MqBGUcHjagcTkeWF0RsDuES/CUOs812pTqmpOPrTAEUvDEl+nXVhEa3A+WXAZcVvw+yJW4TegHX7tjSYAeuI0cTg7TtTC3eqZ7i89vJFa+nY1Ek+LCiVs4Il84kZgC4S4GuEgjJV7U4mriaKlWWcfoomk4Q5wV7RdYnCkYCbCyXQJhbmxiCHEyLiujYQANrbeyEVRrhju6VPhyRrH5VPUHaZYR8t32zs2iQMKxiDn5GPfKCNSN0fquJbE7YpY2RyrxBmL2kt0VjTuJmrTwA4ICnBgMc4oNGx4EYE4xCLe4ZrgenEIH2hQp9iBu4wCI5waxJ4DXW03PshRdkKRFf8ctwWyA1fWzkLcdNFSlEKhDT8X8YjIHodMGFZTzyZ8cVEj8iBA8m8URWmnGUVFFqIRfDm0RvDJloIP3CFPtUl2YhpxiHhCYyuOIJwbE67mxGIoTrWAAyOiud04iJU4oBbG6LbcaLPa2qVMdO1yuqhvGh+sMdsgeLqIyy5AOH7ucV5EMKLofJfETmd+z0hhubQR890bu2vRD5fMwjNbum5mjTWnTJ4bXM6JHYA4p7Ms1Yzz1i4vUAFEg2fdrlbawaNMMkdWz9XZ8VkXbxGyxLWCd5sGdn/HodudeWY5+CP+8nNwGToijyxOW3BKpLhRgGCHIR3HGQfHZnHDmR3Ic+qyNNqjewt63B4wCXkOGtidyEi4kv9f9t6sV7c1v+4as2/ebnV77facU52r7MSVxOmBSHwKcs3ngBsuEBeRkEBISFygoCD4AEggIS4SESkCQrCJg+2yq1z2qdPsvVf3trN5Z4d+Y+6T73CkVU5Jjs8+a79rvnM+83nGf4zfMLIBIcR9SR7CIJAjZ8FajCiOGufGegqzRgYDdrVjD5RaXJLpoHQJt5S268BFW30NzgCW39yYjsDIv4fYRaN8li7meGo4+FnjXisR8RB7QGsMveoaXh1OqkkXi6WdiIhyfJ+4C3nGiG02zWDe38jACCEfJ+s0uigHwZjDb3WceYMIpsuL0pFcDnEtPGXWT5y4oAKC2DxmHFuwiHke+FkI6MRMkX8YEMBs5XliQMFN7aEL60+eKl2EGvl9EagQ9vtJo13tqJ6d4/IU2SC0YGAmHYBMz3OIm2uEzJFkFjNxFnLfgidZWrxNLXKRH42DWrfw9Iql7+X906O2PA+gB6JAxxaxrLE4A2rD0dYk1fUlhSC96vbgV9OyXOnq8lJRSlFJ53fB7mFnEYnhSDLABm19r7x4ca1Xb6916mpHx13LjSfRgxrMbghYMDojrReFFCGmkiZIVFWD6qpWDu+WkjEGAviDcEdOc+kZDkPckB0CktcKdAiTHmcXnH+XWXy1eJPOhUTJMH+fuOsR3Lk9GVYQseXdyN/j7w6x3CIkcfncLMLY/M1Bp9NZp7a384tUBu/koo/tpgRTU6znd2OegOiIjatAQb+9feGiIJ4Ji2NWi7nek5ruqOpwMiICVxziCTiRduDvhCMIAqg2Hmjs5nsIhybIGXi13BMh/wuifJToApxIEmrbDHraV/OAjO/y3KlYL/Xi+kJllOhYV15nlww4x0Fff/PefGLeTdfX137OePVxneFE4jbEBYsIgzDE9/nyzWuddlttUoZDge52T3MSAjGG+/RTKVCSw5yGIU38fpjZtiBj+DMkVOLJ0dw0y+1GJYljN2M0O0ARd7npQZ0w1mSIeWEWOoWMyYxxKVKnawb2B1XjOC/DoqQItNlsLKJut1vzOUEVwMtt69k1x+/I4ASGNqV33AkM9CJuzz51fD7DgVpkShe5+co96/9pq6Jk39X73mhgfbJqez+QaFVuVMSlUvZyGlXkoIrgT9MoPqlAEEuk/fFJr1+/0v5wmu+R/qxXb2697p/2ew+QHmAxR6EWwczMPsBnripF4Jh8L8Rz+dqnvcCqWOvcdkYfMCwmdcGwAQxOYjdpqqkedDqf1Ey1lquVhXD+nYlywj7QwLaTYioEy7HWrjl6P3Kz3ni/8PTYamz5bkevl5RORhkuW4o1V5pGeMKtqoHCs05hS3HnnLhgjQS/QlGrYBfXFKadvTfNYt7BdOHNayi9AuzDYLCfavawgxL+b1GjH/7oStcv1sqTgrIAr9d1f1LVTGp4x/CokRpyooLhIuMKWOqdiSg4ddHQ66CfS+z6QeVqoaYBiVDq/v2Tgv6sZT5pwb6sXLvUj6KiIwWhYwz21RH/kph4Hilf5rN7fqjNBB0Hppc46hOVC4phef5qbU97F5v5Hub+o9SUgWRC8ddBy2KjLF7bRMA7nMFQzqAgKxxh37eNhoh9bK22pWB2qZy9UnXSjkLYeadtcwPLlUsOEf/DQTkuVLbIg4wzSctc33z7wQN0eMtx3Dkp0yAKU/I3kDLJFGaZ+f3sewvHH1rVPIcgMdiDxLE2F9cudAWhcHh60PlQ6wL3exq71AkFmPcz5xv2jLdv3qjeHtSNkVm7zXhSUcb64e0ru6dPR1z9tepjq2rf6M3LV1pdL1VVOw/DxrTwoIeB3/bjk5IFRYOwVhO9enGpOF9p+/SgX/7pr/TmzY98Nhm6nYplosXyQiEsZmL9xcrrjstY+0EXt2+13R+0297r1csLlUmq9/c7jSFJmlAX2dopH9afQ3vS9nCnN69eapGtP/HsA/2f//L39ds/+Jn+q3/yPzzrM89H/ecr8D28As8P7vfwS3v+yM9X4Lsr8Lf+/t+eiItSdHOmpOXYKkjmptP2VOv6xYUdZwVcNWKACKX1SZerldYFAiY8INx3HShMF114M9lOOu1PBtLFMBnxyHUzCzBb5J4aI7LgBKExOy+Jgq7MMHu8+2h2Kv8uhzMi3pOLHBBrz6ITm81pnuXaAOkfcfd1donAU2WiziSbmJ05riEHHhrvZ3GMpug5CYVLcrAIRtsmnLOkLF2mAQ/OG86Z5qXajpZQ6Zgoo+sk4LB71rGDbTjYYetzLy6MT/Fo4sBpkqmk3EpECyuXWhAPGwAV4prExQncnmg8bb9nOKtsdEnaIWIh7qV2d/XnSkONqAxX1rBUu+A4ICZubJ2bvju4gkz7iaDTauumebh3iNoUKXWK2GtaUZwsLJEmB3LJ5pBjXpIS7edgGakJidPOJ1ba1xEfwA04nm3REEgtv3eviDZo3J5T5IIL3IJxkFq4QDym2Rz3KSfgYWgsmiEa8jPhp2XJwjtvXGQIqEbZEp+0kAdrbN6oBx1FJJR3JN7ME7MmZg+HjxKwMwdA3JGO1PLdczyenWMpYiHCE2JuzG+L+DC7tXBaVhS51BQoZL7+dGHhNMXlSFSRYcPZYhQH6EuzhJEmj6dW9w9bCxZcRzCxc+fU3C6O+I/QxvWiQZnoJE5Y7kcOtvwdMZFpO0xwHfYWdPk9OKUf6lmssHo5BApouIeXyiAgnvmgxg5weKPtOJkPTG55jkMt4lCXZa4hSbWt9hbrYOaB1+A+MpuW8pmh8UYf0ZXvitgcV2u+Bq2avp7jdCntu6nFrxwWHfwy5GA4r05WMzIA29Arpl3eRSaxCr4Pvn8OvhSS4GIy65R4KGjKGTGQwvWEVYh7HdIs8xoLr2eXcMA55R7kO6v5veEOw6eriVmGSjaxlgnCKzHV+X7HxURr8elEwcYsJHY4cHD8FKXiFJzAHHXFBYXTiTWN78luSAYutG3jsLaQDKoAVjHPr+y2hNfc9YH2p1ZHsAmjQ/u+33Jzbq0W+xDJARTxA5QFhRzcg0mEW+tkMTvLS11crjycqE4ITiA2rKdjFfK/U1VHF9DUp8qHPpe0cW2CREW+cFPzqWOQ9UnohWtMGRHPN1F4Or/tIkLo7zXwmXFnInQRQ+xhbeIQ5LmNPayBDcjaCeqBNY61o64r/e5f+7G+eHOjxYLYZK7D6aB/+f/8gZmEy4uNys3Ggm+zO+rx/ceZITxFWi03Ohx3avqTHbQXi7Ve3Fz7++HaHJtav/nqg9Etm9VyxrK0nZ9lhKeqOX6KN/P5+D0GRWmhLuo0RDAXJ03nUIennW5fXfi56AcEjnhmS7rcCVGk07FrlGep1xMXGYIDCAYPARA2Ed1m1CoYANY43PAc2Fmvg9lJTCR9+U4/ePsD1adGj/ud9qeDRWLchi7W89AmscOrPs+uzQEeI4M48CP9YR6KJaWO9cnufe5lygBd2oYjb6rVUHDXjbq4uNAiL1SmuSOuf/KrX3nglGewWif94N1rrdeFqvqg3aHxOxChjaHH7tjqaBM3eWPE93oOoOIqjrhX8NCHbhI3UoX3HXF3hDfHiTudekr1Zicj+JlT3ej23RcePoDeOB2OevniVkWS6Ov7b/Tx4VH7U6Wb6xt98dlnM3sdV/6xsitsdziYv8qzRYz3xctXxoDsHx61WC5UjZ12x6Nb7XGcMvjA8ZV9en8ymfH6g7jNs+pBEbxf3uqIg6RwUpdX0jrOsuoSw0/pmdF08nl9wgG4xMFXzs47nhURHXcJ0tEuQDilLsGKznr96o0HW8SAKToiWtPUCKm4NHkHsO6OTIH8s6eQ99igq5cX3jtxz/FK3qSpLl5sVAn246Dj/tHrBTgK1gPwSs3UaEpMandZ5TJfK+giVfsnffbqVptFaQxS04Ye1PRDo7Y5mfdoLEYQ6OXNle4f7vX+/Z2uV1cau0qn3JY5lVPiorsd3y8itdsfWw9ViSdnuOm6Sat8pSMuezM8pcQ8YYZ+/H4IqK3LTxG32cOUeam+Zp/WWfgGZTKUoTnleViadc19mGagVkga9Tq3o8tAUwZxuHFBBC1j3ZQrJw4Y3h+qox7bnSb4pyPD85n1yWAK1jcmAnOtGVgghBIHDyjFnPcq7JUQcaMcJmaph4eddvu934vrq1y/9YPPLXiTVGn6Ubv2pLo76bQd/PMYBLDPYtcHI9kiJ6s/67vLG+cUTYU7d9ZxPYDNcGSXV/p4d1BVn52YWi1iXayWFnZPu0YnwkH8TphMx7kANF1kWm2WjpsLPidoKXAd50FJXmiVJR6KHutGT4cnGxfKnB8A5ipWEi3UeMDeuDOgLC7nQtKJMjEwVbX36mMbq4EXHFFg1nh4HYwLlVOqmzLWn375tfp4odx7AkvJdmNT2pqUXNtY7cmhdj+XV69eeh/5/tv3Orc7C+l5QadCYWdq1GsWTCdpt98qCDu9XOWKgl77oBdC/qu3P9S712/0p3/2C324v1PXdH4Pw7hnZWPYNsBRTiOv/wynyjDV59e33o/9+tsPMyf3IrO4fUNJ5DrW3Yc7nWHjH1tNXawyW+rixYX6odZpt3M6D571qa/17f1Br774Qvfv34txz9WafUSuq8u1/viP/kiTcr19806LLNS3H75WN4W63Gyc8sM9v0yJb4BWyDREhdm0X339pV5cXWqFi/k8qT61xgpdvXyj/OJC3zzcaVHk+sW/+dfaPjzq57/7c3c44Hjms3346lv9l//d//iszzwf9Z+vwPfwCjw/uN/DL+35Iz9fge+uwO/9nb89wSXlEIL7Ac3sTFsyG7YwVoEjEURAsbIABJ+NyfhLOGxprLpDoMA5iqqIBEnUCj4rkb75EIG4h8EHLRCfD06+aFFacEEwIiYX4Q4Zex1Oj3ZhEZGiZRkRDWGQKBqb8STstMapFq2VU1bgOOagIMNpNotjOO62h93MkApxBOVmyTmODn7A/E1sPLSst468GpqPY4iNG5jLKVBHpNmHWZyeZMjnRnkcRYhMnafGRL5BDcxLIRt4dDAEKTb0OD7LZa4xwQ0z6ozTsKpcBBN0c+lRvCD+PalvALNGs4Muo4wCltgc9x18mCHWRjEEjfK0V+MOiF0gwWEyTjtjGjpi/3CzOGjivvOBMbILBZGRGCMaMxF34mMcKHGMupkURyF8SMT2JBFe455G5fPs+EEgRyxMcHMSZRcOnFl84brB1eL6cJDC/YN7i9ZdS3NBr9OAi5nbDaGstlsxyb8rlsIPCZcOpiIt63xHqbKc/yIYn1VbnAfbxbXrfdAO7ZhjAz8f+mHpBTSAG4k6IySMVuBwgIzg3x3u5uwm5Z7FOWPkaRTRj6OhP3nzT5kTQoCde3yx8EvDwY26bMRxHyBq3D88abvdOxrPZ4PpFySDBXLclvYP4eojYhjMYmGNQ2UCeYFwi1A0qVyv1SU4jBrHuRHvEFaRhWsO7XzviNPjjJFAFCG6z2ejCMVOKATuPFZZwmikQSS0UIQ70nH8T7FTDkwcVB1RDlOLRvxZQoFw2BgscCDs+R5cYDMPNCg2Ovc0CzGkmB3nYDCI8ePm5TpzkMOGR4kQw43vRHJcjBZpiYL6vDkLe+2nqKBj0pQ9IfjBmPtU+sKXPoyhy1wChgg4/ZC3/BgHM68T7EDDwT9UC6ajiFR+EkVwPJuPS2kHytRAyQgoA2SNyC543KuwAUM4vZT3Ea3GXkprOLzQQNpslrrhgDW2qra1DjsOskSKcdtx7/VaeQ3J9XSqdbd91IkoLIVckbTMcrvAkiTRxWah9YZ44ehINLFInJSwW+FSIlzTfE7BB6Lp48edDvvGzn30rxC8Ck40uHnLpS6vbrxuPx632j49+RlA9MdBVeOegstbpkZWlFNst50LrhCtu1E9wxBu/u7stR6OLOs2B2hwLBwyEY5wPzF4YsjCWpuFmUtjQKy8/vxar19vtEgXXnvbsdXjYa/7p4OOxFRxphFnT0G6jBae22Yw89Q80ql1lPrFeqWL9VqLRe6XBnFjIpVB3yrLElUwCBsa4kuN/P9pEKOcr+7M0YVOMkW5amAB4cmR7jTANQhvkYWJNZJoM5xuUC4I5oWOY+viJHipIDsQn3ExJxmu/Vpnlyj2dpHjxuMQzHXgxdmHvYvTGHT1TW+GY5ItVJYblfnS4jGDAlxOT4/bTy3no+rdUVGxcIEa9zH4jrDrlSfz82VGZd8qoYRlgcMp1Mf3jx6cRAkDnMTDDUSMDKFkivV0qnR32OnwuDc7tUxTvXt5qVe3G+1PR90/tSrXV6rPB+2f9i49G8wMjhSdR/UM6RgBIiIHvFszv88ZWoFQYdEC3+IOQN5hdiQzYJ35nXkSO7aPE/bjh4/+PlZgJMqFDk9bfTzeaXc82UX3kx//RK9vX+i0P5qJfjq1TjXUduczgDt7iHr94lZHl7wdnWxpP7E/WfsS4unM6NLYSAkEf6t7fC5csM1cHsd7LczgEiNusvJFCjtpAf/Gc0ZUdtxzDBU9FfPgOAkLFUHkiLmd+bynnOQgwtxrtZhj9wzVWD8QDbmh7592qnieaGAnLYPwzEejWR4cSV1boOdzXd28mAVImPRwukHdEGFPWJEHtWjeDEj4XQP+XOd3QTOe1bp1jRnlpHWxUhnmdme+uFzr9uJC9bHSvpnvFYr03FNO3Jy9w2ap/dNOD9u9BWiG3WNQzegargPrA0WKHZkeRE7e3zPPnXsQgU9153uTt2aNwxixcmKAk9udCHgGMdf3E+KgcBNHqmqc97OTM8hCJcX83pg67xQtcvOiY22AM29RGuwB2y1KpZLUJaW32dLrDcLc+/s77Ugr9b3RQ7xrAcjw/xjsedAcRxZacawej5UHTbxnGUT43uH9vl763bTfHrzHW5WJFleFlulG1+u1ePqPXaf7qtFufzCSCq4zyR5+oYyip4n98/xu5TrCPeYZConWh7H2LYPKeUB0VcLzznQ49Xo4Vd4nr2AKX698/ZtDa04ujs+qPXiYmVNyV2a6eHE5D84YVHFfMiQae6MusjhTBz5hCl16xB46Y0DC/kCkWxILq1N4Nt4jSkud2W/3rfeHPNusnQwt++CkSiftcfoiso+Jcp73ItX940EBjFFz7cEFIeY3WmJ4yHmHsiaCaUF4DWdxfbHyfV6dthqMtGDInise+GQM9uZ3O3vEV29vVQyj6tNRu6nx/RtnpbpmtJObQk8G5vGYKeF79wZkUr5K/bscz+wzQqVDpNtireXlhf6vf/WvdHkFxilSlqy8HymKWfiHgV/Vg9rTqFW28DB5vVnYff/4lx+8Hr/72Rf6iw873W0fFHQM01ZOYDD0evVi4z1O2wXaPe31+vZK9x/uVA+D94o/+dEXWl1m2uG6xx1MCen6ch4CtK3a01nn41bXNzdOfYDGgUM+ZJEHKpeLlbst2HtWx7OW5ULHqdN1sfTe7D/7r//xsz7zfNR/vgLfwyvw/OB+D7+054/8fAW+uwJ/72/9vamMYdSV2tUn1XC7gslsuyXcSDh1gVQu13p6eNR2v9ebz9/oarMyS+/htFV/HLUKcAp2quPZuZJFQC7L+n8AACAASURBVNznSGp3bmY3K/H/brJTjI3ianOhY3PQ9esrbb+ikZjoYKazGYhHi7CIQByCY9pnKbMJert5xr5QFK0tfMQxLkN4YFi5iMgd3TyOmMbGJudAjbAYTS4W6FuKrxB6ccQR8URYw1WZOGIFxxF26xFXiQU6oo+h4swniplHRuvrGOhknixN9ZTkDHNE1xHmSEGS2AFAwQAiDSIFU2l6js/HXsMRxmCqsYDrCTeUOuHIzFE+32ax0BQgxMSObxJDNGLB8V9+VaKJs8hBJBrvJQcyri3xVFwd4ScGIOIY0TQOcRkHT9ihlpTmoh/+S5kODiprSXbCzAUICBk40ohZmnEZ9irHXIMdu7W229YFPWWOMwVuK8xINNHRgkTch4qB2iK6W8QJfQA5dJVLfl68uJoFbIw9sf2njpkRZ4850C5LKajtnAArgbBAu/UYI6LFcwkX0qVb6BEh2djP9lQjFHA4wzFkQ+/PN7ebe9MeUtpGszVMvRCrp0u1IjxCcOy6VJeLG7ePD0OtsOvsSKQ8IV0U2h/O2h1OOlWV2rbxMOB8anT74soOkLlkKlPkJmgEbRwVc9GI73Pi9VzwrteCzmHYsvGk3VS7XIf4NiJwS9kVNimGASF3NwcfnFxuG1PKzwFVMOI271RuCouq8Ds5RHIdYLfVCKuwc/PEYiCC1H6/98/CBkPkbplGWtumiwuxcTELwhRCn3un7FDnmcGtByaAq+9P5EirXeoIsVzfQL7f+J6N4OCfRjhoECtm3rIP+0PiwybPMGzk6ZNLFREaZwfuRPAdFFQgEWYgEzpKNHCaR3Z5UzIvDrdDbwak8kwpzyM0WO7rCIAHztZWEeJzwjMKqgL3b2CBnEZ3DjYU3CFurvJUl+u1B0Db7aNWy6XdcnXX6PhYuQADN7kP42Os9WqpL754bZjm+8etfvPhW4tHyTRqFVEYMypdrxyhXy0QbmYeanWkgKtUmhDZP2nDIX65UpYvFcap6qrR0/2jI9wMtjho8swSY2TggB+2bufDOuISjloOvDgNcVDB/YV310U888CnO43ppAUN8EaUjIqT0oV0gwUY2Mg8MwjfnREAOO44xLLO5Xnug7tRJUYaMEgL3AqNY+fV9QsL7X2Ey/as++1eHx63fsZhYQ/d6PU2WaU67E4649KL0Gdqi70vLla6WJVmp7KOt91Z54aEA88A9z8RWu6mTg1CZLzUQMy4ahQUkd5erLU/DfrjP/+lLm5xBxUuzAkoFAwROWbkBC64sW4t7FCS1jKHYP0yEmcuoOPexi3E81yPiH2dop7maJjKuf8cgwOuLzxlCgh5dqeJeyPUcnOrzerG1xVm8el4sPB9eXOtz9+80yrN9fFxq+3dR+2avU49bvtBK9bpMNfxWCvJKevp/V4eKK8ZwAbEWi3hIfMdTxY011mqFg4ijeMRbfed2qpVV520yAKLq9zf7x9w0Vbane5nDnZYqE0ZAFCcFKoLuVad0ik1+9woDp53gDmoWi51m4emSVEqTRFU3OioHDbxIrdTGn5gPLZGcsRZMQv/d3d2jHJlkzzT69dvLCqzDsFg5V477SuLMrOznebsK7uqKbHCpb1OCpcoHnF6c++SFGEqHPNdJS6hA23CvU4ShKh5A56FFyvPGGsY71NKnPrAIhW8RLOn+7OKkgZ7cDDca52SgPsn1AG2OTx3tgLwTxnoMNALWFMZczGdS5Th9o5C3e32LrXyf3zvcun4rLC4J3WnRkHf6OZmrRe3N44gw+pEDGxOrfm9pAcYAp4XIEwGI024XrzkuP7ErPH14v4DEbPOFrrOCq1WhQuZYIsfduyvIuWLko/nUsXrqxs7m7/9QEIIJjbv3VohZW3Z5DWWPdI5iex4x1HMfixF0PT7E/flXKTFleb7rHBr+s9E3hOAR6BIEfcj16YgXu+hW6SnY6ddw+pMiiRQl4xKxt7oAfY2/t3Zvy1SF2GSMIK9S+GWOQsw+RcLFQw4GYx7EDR5cLA94xxlvzT5ufd8cZzFuiDLvH7y8sEVvd/Xxv30ROjPjZnNaZHMaRh+Vxa5c6ebq5WCgnsmU0H6I4+cHnjYdfrlL79Utpzd3/NOZ7DjeBnDJS89rMUwwHSybo66SmAKL1QNk3aIqJSbUlqWZmrqVrsGB720TFLla/AvqepDZWHVgwxKJUm8UA6qyW5KUhYeEjLuiWbsB0OeKF/p8HQ0uxcPxdSf/N1NEUMgyq2WHtwE4Szom40ONisalTIEy1bGD0Rnbt5K7/cf1Q4UlE4qeJ+B4fDeIPV9Bd+fCwPnmcE6+wVGtBQJsmeO8kTFEsF+Tj7wnILi2R53Mx+XIX6Qip3dRHIkHvX5b/3Qg7n9+zsjcBruAb9/GP6QnJHGiD4BtNSFimiptjmq3ORKEood+X1zv7/aCk5rqB98/oW+eXyvQ1DZSHF4BDDW6bKUShILDOgosHq/9f7jdG704u2tS6q++tO/8FDlb/6Dv6M//JM/19PTvX7nxz/Rw8NWCUmJc6u3Ly9VFolacBTshfrWjOIoz/TNl1+pSCL97Kef6/2h1X63NxKGwsDf/p2fqW8b9QcczrUGTBcJPQqx1i5wDG0kWRULPT48GoHwy198pTevXktlrKuY886k/+S/+G+f9Znno/7zFfgeXoHnB/d7+KU9f+TnK/DdFfj3fv53pzQjWo6bK3DsxsxVBJZFYVcCrgFqQiqSkH2vN+/e+ODQb2udiODiFuxgsCWqw06noPGBjHg3JTNEgIzpAoxfLuZWbp+JJxcAcMAZm17VeadzcFYSlbMT79PhN1tSWiRVtA7Xtdqu8WYvjebo/zDR4to6csfhyYaDJDYkH+7rmQKVrp/dr0TAzo0WbJx8LKfkBoMB9ENccZ0amEwxTsY5UpWMqRIcoNkcFeTAgZsXd+C8YSbWPR92iM4Sm8XtGiax4zoECmllx11B6/AIo4qChKdWq8WVzpzj+9bur5a/bwi0SgpHKHuEkgg3WWVhduhxUgUWQBF7cboSLcP9GlG24Qs7u08HXJjJHMskUm7RFwF1tnv48IbghQBpZ56dKRxYcFtQioS2hiiVa0pzi6G0mZ9pqB1zx9V72mFd+MOhgtxYoDAtLFbi0mXzOSGaNGdHq11a1MiHBzaMC76jKZwLTFJE39QMtzOt3cpn5mOEmIubFw4e8SncSZRUzPxDWrPh/+FCNKsNMT7h98cpiQjPGRQWG/HeSBlcLRyRxLIDRP5W+xYhIrcLC+NmiFtj6JWkpYr1lZqqcSnbcr3QInGPtB1T+11lNx7XDCcNXEYOaZwt6IQ4dY2SOFdE43KAIMIBFQFjdonCRXThTdcpJ3KLAImjYWgUdrNgzJU44kTtEMNxRFNaApsUN1aqLkSonRScR13kK60vETkGC3J22faUv5y1rU6qp7PCNlIWL+wESSm+CAaLf+AeEF3tWobXGEllWc48V7eM889m7AACu41/uMQ5KAdzE7oLvBwfx5mDA0hK0+ITU3UuD8NlrZH4NIdnvttQZZzPHMJwsvPNJV7EQ0O+a1xKiNyj45v+iznwtkQtEUh7RQVt2qn6dnY2E1OPo8yfHeeSY/Vl6rXGri+EX0r7hlG7/ZO/sywpfSiuiWp/ahBPGaKo1+Zy5khmHE5h7nJYrgY1FeVVzYwpYZgRR1qtMq8/u6rX/sTBbzJLebXIdXEBC3Mu1GK9CabW6JKqdvG1xvGsVR7rZr3QZrXyIAYMwe501NPh4KEUQ5QEHgqPLNePgQVlUu3sHi+K3AdDni0u+KlqdWrPxkiMQ2AkAhgJnOxpOmq1DGfBZYh12ncuAsQ9g56Q5qFIjRJxxakJpoBPXp0H/zmcevy+e2LP+1rLKLRjBmcNjliuy2671/32SfumnvmhiL3Evlv+rlZX8FXBvQQUx3DYltZ5pi9+8NJFhnwX1alWdYLhGmgJ05Z7C1QImBIi8WeEUCx7DMukc723QDVQPETpHfcTxYpgI/gNJjm+jZOO2cQqzhwFZr3wwCliXe/VnLmXJ5UUS31ypZ6Dyi+zZCoUxaXj4TjbcX8HcWfm4XJ147gx538KmMxHrhrfb2NT+X1BeuHq+sbfFSzoYpEqZ5gWxeYft8eT6t1e58NJF5sLH6hJEXy8P6qpaGwHfZLPDtmgM+qD/zxyeE8SrZPUQx5csqzTZP/X5dLf49O+1hEsDUWAOPsp+TNiBCGKe6m1M5WxBPiKwizs0LzDuqdwJtDNkqLHSWcwQhZpZuHv4f5eP/rinQeA+8ediizS7atb80dxRrIgz4VHof/vuLfBd1RVZS4xOA0ExhODNJAoGvX69rXF7sNurzLP5jWTISOfF4RCGKjqasXB6GEBbmvSALSIB6jlpO7Hszq7akOnENIExjIlX3PKgGfdxVk9uKKlna2wvCfQIlyfMNahqu2kX6Sp8qKY2Y+sdZGUF3NDO2LRgjWMIriWexP3L7xennumSZHfxXYJ8r6ktHKRuXWddzUpkdMRDvH8nkcwZiSVsn4FoaqqmUukyI8gbrOmI2JSjkcCJIp0tbrSosxUZJmalvVlp9vVK9FAxlCwCGI1+0bvHx51wPnuBnrSPiaEKolI+4x2UuKYZjhCyQ9lSMs0swjNn+NdzRqzTFaOmrMHGhlyBZnRUbxncaaHI4gF0imhGdG8yyiOAncTgZtJGQJ/SjNFqdMcuLZZfLhPmuPJA8hu6mahKWDtBO/CuwCUSK6r5drlg11/9pp6HFoduP5Vq0XAkGylvs+d3iiZwiXS02Gvtu50gs3d1SqT0fdGOM0pqS5LtI4XWiAWJ9I5rNTZPUsRU6E8yszA/OrDnf89nLYtSKeAdwEDusi8ZgaUcK2TIncSpmDgWMKoT41D2IPmCHqVCazOQPv6aPcya31RYgrIdKoZnM8JlrneCwszhZODNldrNTiiB3oLAi2STEWe6tRWut/OP4voepGDMJh54TNzOVGcl16rqqcnDfXJhoCIIUE6KQgLZdHS+8qU5VWTdk3tEqvT2LlAakEaiKEhXP9hUjfE6mqSOp3yAhF8MpudbquK4VwymtmNwxteMBzqF5dXHii3j3vtH7jXJjUjUn2vqxVlfaXviW48u/yR55T1peUak3hj4cNkEYRaJUvFlKJq1PoC1jdO4kaM1E/HVpSuYrS4fflSv/j6lzp1Rw8L4hgTA+/FsxNaP1jfKisLPbZgSVrVu8NcpHV7rWWx1De/+UY//a0f6+P+QQn7/SHUXXW08M/eDmr80ox2NHz2h5gKzt6zk5yoHu/9nrv57J3u74+qql6//s2X+r2//ju63iy9b8WUwlARhj7qMS7pBcM8ZgbqVJahTQHNOVdTk6KItF5SgjroP/pH/82zPvN81H++At/DK/D84H4Pv7Tnj/x8Bb67Av/gb/47U0RMnTl3GPkgY17Wcm3XIpxDHIQIMkFU6HbN9Bo2VaMJxuNioQohEVG2mUWEcDhbeOpwAg6T8jD1RjJNy9khkia6vLzUqlzqm6+/0qJc2h37fv9e7/d3cwM7AoLLmHBzIorNjeOwIzm8JGmuzfrKTqN692THIA4FhKrN5caFAof9UcfqZOchh3WOAkWUmcPZNyeNuL0QbKJUA/xQDivErGM27rhBPrHOwlRjPdrFgMRcEGOdiIDiDg3U4uYcWpcQsOl1PB5ZsMStEBm6T/YOp55drJx/zc5E6ONntqqH2WUb2N3JwSYzA4pEnFvu+aeID33qEogSwcWHrTmS2RNZ6unscXOIWZRHx5wDZUYrjI6H83tx8Bs7ovp8KCbpxNwQYSJVZngGZlThfaAIicMdh0rifdPQaCJyFSxcvuHymQzGYW03L4VGODTLklKtXk+nvSOYIA/gB2K6pH0aJ0Qc86UMqo5E2Ae7GEpD+OHZcgBO7XrA5kbEH0EbdxLOKByCnXolGcLPzMQkSs8mHU4vzjFYYzDEKNYhCoZQjVMORxrN3oiyKaiAvlHLZYNnxc9HaB4HbXIOPoXvjRaxKcsdeZv8mXod6oMOx0ZHGqpDBOjJbjXcTGxtOeRPCeLh3H7sgcLUeRPOvRXG+HwCiy/fFUXgjjPHGEyAHdscoibxV/rnIEbCZiMOibVzZKv9aFFqmV24xAAxHbcwBx2a5w9P93MUHxGAYLjj8rB7Zy4wbegcSjjk4lhBeHQRlt3MkYoc8SbxM8/1mblsiQs2wvGslzcXbrStRxrFBzXcg9x7dGelocULDu0uiTFrbjDOwtxchPuQEhxatPnfJ/N++TscC4xnfiWCNPxF2JVdQAHZwo4WDmyKUYNxr3J4wTk2s3/hktFOD+vQaBHNLcfcPwiR8Rj7cIdLDYwFEmo7jNoi4jWN2rp2QVZZInoxcMLZCBYi0v23j1rBogsCRy9x56GZUIbnqCxxPp7DCcIamIJBw7kxroLiM2J7bkdmmHLuVOYrD6aeHu7NI75YL1zmR5QZwR6nNuxfhhKsyXE2WVRE7eY7mibi4nIZEO5TBFCGEkSM+fm4cRGBOObikIXxy3pwbnZuUaa1GKX14eNR23rQqiTKjNjSab1YKl9mqqvjHJNOclXdjKUwGzhiyDDq5sVLXZQLdXVlpxHPlwtTcMsiUjSNB3Us2ghofJcgVSh+Oze1XVg4i3FkrhYL3b5cK4oRE0ghVKrb0e58nHBgW2a0Q2v+Ke8euJNwFvEHdeeDajjNuP3Mip1L9M4BazOzJxyzM/ubF8MSpZo1BI52kjl2jLBKXBtBJGMIAR5Bk07dfsYkBLn/Pp41UBM4Gk+HBw/ujEcZWZsS5YvcAzy+q7o9KsEJHPJWpXwF3jP/2+zoZg1OMxygpeIBoWqOj1OG5nI2BoMIx7Sv+QllzYl1fVOqzOeCmiMokjhRdIbpKa/TiBH8zjyDxIRrIstcFdjYXBc7bEk5wISci9MYdjFQsdt/4JlL1YPyICWR4v1DeMPAF+vM74NQxnAmCPTu7Ut989VXFhV/8pMfqShLPT7stH/YqTk+YYzWzc0r/e5f+eu6+/BRx/1W1blWPTBUw0V/9JCRyGu6KXSxvlC1r4zEoKUcEYohZ9jNg9vzNOrxtNPFsvBA0LgU9g8TmApseriF4aUjJsFMRBRnQAVyBhERVy6r04wIArdBKzzjBQZWDGH4M5Q39d3Zrmr2MWado+nElMSBjGAvUFuMxmG/a+aSKpzqDHN4xo1WYV/TMSyiOAlRe1S2nAtw4Iu7tJD1l3V5OvseL9JCWVHqeDyqOTezS97oIVAUgdR/t57OA6yLTaGby1sdD51F3E2RKl9RUDgjZhCq93Wt/XhWVdczK9mJEhjhvRYU3nntphAKN19gxyrBnTRALDxpXca6vLoUO7Uvv/3Ww+poSXlWBBDbkpoxO/4dOoUL5C0G0dzPk79f0hQe9oyTxUC7Vz1ongvbjA5yuoRHnlKpweWLZiCbe506FZHHmZY574W5KJDv+puP9y65e1EuVGRLO7ML1mxEvKDTsa091EcQLBYMTDtjX6oGtAK4mVTLojS7Fvusixabkwda8IaJ2T8caxUXF6oe79Qf4NGH5uLPrNMZPUPXG/vGHje474PBYnIZRbpcX+njw9571oKyPkoSh0b9ufE+Ly4uXLh4HkgcjRYJB95FIIDiQOWC4Xugtj773bBIM10u1x6OgKKZcA27yyqwsAo6aqgr73145zJ3oKyUvd75VKtudk46hcotaJoBzzcZ8NyU2p9OejrtVIet/772VJmLXRYMASftj72aMdTl9YWCplJQn1Ws11omoJNWCspUF7cvzdb+6qu/cMnq5+9eqg8nYZpvz4keDwcP/l7cXGj/dKcDuJL9yYMwhHPviEmmaFRzqFUWKw+TkjDVKk09eAoop8sLte2gRbmW9icbJygRTZaFVptLHU5PquutXeHL9UZ1N+h+e+9hF+jTgCK6dy/14eudxqdO33z5l3r52Vu9fvOZHu6e9PLFlfeb5+NJf/n+vT7/4Y/0m2/+0mzmNOasEWuzZrAeG/91PB10aA9eo243q7lQjcRgtlZd2WvsvSDM9/VV4XMNe94gyfS0P+nmcuV31fZx5+cOwRvX+hinerw7GGmSxnB3Q/3H/+gZBfB80n++At/HK/AsrH4fv7Xnz/x8BT5dgb//N/4upyY7ixokrahTNgW6vXnt6HJzOrplNSlw6pXKcRUdtnb+XL5+pQfaM2lddls9bMXQQg1uVaayCKu4PcKp1+HhoBevX+n15290eXWhb7/5ylGW7dPJG4xXX7zVl+9/40Md7j6dzkr7uTk8Lom3Jrq+vNKCGO36wu6Ntq00tYOZRLDxcGys1ivlWaZ+GlW17RzRHyZH3fIQ5hW40taFJcRmAb4DlEfkY7pOiy6bYiLDbN6jMZ45suAAUinLFnbCcQBC/jqPseqhndvbOVjiUIO1R4lGyAS/sfuP2BU+WRp1iU93uML4MMIBheNVdv7CMYQlOSDC2IGCwAJzklh0OUekzr3yLFaU9Qr5Fyn9PXP8mJl3GBU5gOPs5PhuZxviU0gpUa9kmssL2DSj2+ZRpKof7Naj/RvCZIw4hCPCLi7azCPzD9n+1a0huD58ULyBqwxEAGVQKQ5fHGW4oCkQCXAWjuoQDGGDRvif5sKTpjlacGSazwVYJ6VivrtwcvxvpPDiPNoBiCyEKAZvFGE7zFPjGaiQGfg8/cyLTGg9iHBbcH6lzGYWB+xwamHEpuaAcRgnLp96+o/zKlBF1LTBNZjq5oL7KLVTEoGmWOD2oqCimv/bVJ8ilKE/KyIixQ24/bhK/M6o6L3ZrsTxcXD2M8+N6xkSU8W9gOeQzxX6Xof523WRv6so42siHh671AlB0v0yY6eUA9MZYaSaD1g5aIxMQ8xGHPEKwanRUB99X+NI4zvhwOCWc3MJaZ+OFMEodqkGBVmVnWwTrNzvmMhE780Qxj0aqq9Hvbm+1rsXKzsa+fvaftLd9qgKbisDgnHmsSphDZi86Ye9CnbApcU8cgicMFmzxActRH++E9weiJU98T6XfY2On/JtI9xwz82lPDCacf/NAhSiYggnlUEELcEUl4zgB+Gg8kEHnbrWTp2CIjqcNiHXa+Yxck328AgPR/8shFcORutLHNqT7j4+6OrqSlerjZ4eD9rt9jqdK4VxbleKu0gQaWCQIv1PZ7MGM5yeHASJtOIIp/AnmhnKPKtD21ok48tFoCEtQMRzFmunudzKBV8cyie7lOAqU7ziZvuGwUts8RlJBhGMg7LdxcRzufdxCVO65b+GeyHVcD7TO6csy4w/qY+NGrAUPOegA0LpsDv4uSfySaM7QsjTkTV/UFCP6oez17rLqyutVkvVRK65cYgOx4GGLLSbDU0/wPWJ6MH3ghA04gYkth0pBDNCgVY3F6aNAgsQ+GeyJhkzAvqDwqcktwByPDxou/1g1jKlWGb+4kSeOlV1ZY4iayDPrdnUCF7mPSPCIzAPyuCo4nRFUOLZ9XqLeZMCRwYYmKT52aGGcFTVHeb7lBRDEKnG4TQFKkLWZtZp1h+GN/N7kHg6QzEGKPx9HbRvdDDqyV1AiHP+E4PRXF+ckqH6U+NUQOg1N1SDm5f1k/9xUgN8TK1X19cuuOnOnR4PlR4OrQXrJGCGMqN9+Jk8e+ZIu5yKoQ8C/czY9sCi71V+SnmYBXuehxl2+zvpAB6i9HVGuF2muLdNLFfV13ZvU5r45s1rFSXvhM7fW7ko9bR90ocPcAgHDe1Jq5u1fvzDnykcMj3e3etUHTQEuFgDf6+HA2VdfGejVhcIYomaCs5v5eKXajqrGmotzGJEDhtV9Yh3jcVsBElKvxhCMkTg3d7UtYv9cIEnON4z3NujRT546TgjWaeMquCZjMCdEElhsDMXI3Zdo2ZsdQaTgECbZnYlMngyv9VcUu4XhNNRx7ZRSykQaxyt5FGmrmGwOeMBGL7w/FOYhCOYG6/tKg+bogmRFrGfdvbQvEyEIoY+hxoEEfcCj9ksNIEzwsWI+IiodrVJ9fbVG1X1LMxfrBJtLpe63z747+Yt9LTba88+yCidWFlaGMWA+Ru3IbxzBGL43iAkWH+Xn7iboJ2uLkttLq/08f1Wj9XJAwiG7argWLN4FXZghuwNUvi80aeUAn09rAnsJninIWLmKpJcMZiiCCyMzJYM2TVR4EmcvK90nio1vEdBTpSlEVEgeMbzpMvFhVMFvEP3zVGPh62/txJGMOmptLCzlOHjYWSg2vk5Yz+1yCmPYz+Vmmdb9Y0xTrjCzRmNKCebdKyPZokbHdFSaLZydJ/3U4LGzQwjjnUOJpcNMry4vd3ofKy13zfqIYTzbg/Pulqmut5s9O3DvcZmXtNZG06srSAumMjC7HTpJgMf9gsMfxs77ZVz38nr1+5hp9WycLEsaxmDSZBUDCDYMyE2U97G3pjrM9WDmbPsTUkhkVKZgkJ9t3MsPezZ59pWYZZy0CcucWIvMYSdS01PFCjWZzHmz8HPLBZ+FzEc2qzWfu/iJt1XO5e+MZjbky7rmX5IP/zijX7z1a/dIYDAHPeUbDEwZ73HrIExovWfzfPSWCjWYYac1enoDoGxxcoQ6PLmUiX4BjjklaE/ejqeXFIIxiadOhfF8t33Q6i/++/++/rDP/gD5cWo5Ypi1F5tH2qxWtu9/vj00amrt5+/VTYW+rPf/yOtL9cKF6XqIVRRlFqUqfbfvDca5qFr9erFa/3xL/4/XdzcKkbYTUn+gWqCwc5etNHd/kl1c9Lnr19pfVE6EbOA6c6QLkj18Lg10/fFq0ubJxiqkvDg/U/p3e3lte4/PLjYC+fsL//sl8ovV9CkdP+bO9/H7350o//0P/8nz/rM80n/+Qp8D6/A84P7PfzSnj/y8xX47gr8/Hf+xoTLomobJUWsYh2qJNIUFKJF5nDY6tWbt+ZixnWvqiLK1+ri1bU+Nidt60Zx2ymijRtIHjEiRxJHLdjY4RgjHt9WWpdrvXn31o4lNha7NTYqTQAAIABJREFUx0d/DFxCOEMA2bNp7c8nN9XC5oR9xibL7gGi9YvSh3hYbvdPTzoPteNX+8cnbVYLXa43WpSlN46Hem/HAyIcgiuiIUcDXHfH7U4vri7cFtohaIw4I9hUz+BHN9wntF70FuwC4u78o5g4V+nD1277ZOfjEMQ6cqhDfO0pnZkjgUR+Iwqk8MTFsuO2YHMFYxMnShqp5c9w6MD9V4NOiFQTBWPzjJA5sDVFheJYgfMFP0asTbl25G8IG7vKHNdGAHbqkb83MMAfhyw7W0SEM+UAAwf8yBtxHC+4xIim4UblcBoQM44oluHANlkwhj/Fv2PfCK4CDtMunwKKGirJSzsmaQHhwA17EKsUGACKKxCQXJaFi5kIP2UsdW+nLE0WiBldC0Zh0Aa2J85U4pDdyRB+fh7CBpvoKeX3RAml6KI0I7fnd8MtbZwDbl9KSma0AUwvDobo9P6n8LnwHROPJfIZZspo3s5i82Lr6qxVmmi9RLyHccvfh7A1O2SG82SxHodu39SfBKtIDU01EYIUWAIKIRB/rcj490chaxG127NWcW6HmmucEOMohOLgg8OF2H7Tamj4Z1xb3GeoyRTFEUPsNVKqxvNCQQklcbQypzBwwUKkShaRDoej3bQIjtMZrxGOV4RwzJ1zIzXCEQcWZHTEZsRN/i4EQWK1HP4Ro7iOxDB9J8aI3BRi5FokqTZlpOVyLkS5e6CAItTxCOoAcSNVwHCA7wJxwG3qNKfzf7eM6P+4CCbCOYj4iPY5tzMb+ZAiCuHqY2CA27WxY5HDJ1HcVQHbGdGeexjRHd83mXoK6eb7lN+Va5zgNqbDjIEC5kCKNHDtIMJHk4dAHMgQVBGwWMVw8SVJYDYdP+t4aow74Bmw84xfjfuae8xdfPyc0fzWMOW3nczJpeiPEigc8rAmFzn1WwxnBreoDwxpzA9MPURYw7DOUjvJXCxlv/08AIkQfBIK8+YW7N0Rx1nrzwpfk0HFqzef+bNtt3ezs4pDXjS7Y1iTcaAb49KdLfoYC4KD7sQwCSEhUFSmSi9oOE71+OG9LlYrvX71WlcvXurru61+///+QzUPlaPcXpIj+X1AkQtq9mdvX/9bNihOa0REYq/gQBjaIZBmeafb21d2QCK6ljiMTgh6uMiOatqTRSd4fhE/w+7cUOe2U5aWGs4nBQHR90BludBqdaGqarWtjqpOJ7uVfRCHRQl9mYw/nGKETcdDR99DOFrh23GYxyXGPdVS2ueyHMQ2ypsCHSMofKQTMErPzd/9p8K2CDXKtzH3bTxjXxCP8FnxvVNmSBEawhfrHsU2IwML1lWc0zCJa7PKoz5XW+PQHxQSJkjmZxbnfgyn3MmEyWL3q9tri5+gcOqGYYqt+moop0MU6xBoBzv3cBouEZ56xBGc6rwtZmQHw1UKaXjHurkdUYfhnAuEGJolHirmFHLlpeP7RJx5Dxzrg9rmYLH0xz/5qe4fP3oNTrNCx2qvj/d3dhVzDRZZpJt3r7QuLnR8qlzkwjXjLuc1wrsb5A/OSdIQiD88m21L2VCjq82Fdu3Rjd+rKGVuYyc/g7IQTidfg1mE8MJxq86CDtfI7lHWOrixWWo3MoNG/xHWBYow/VzjOkQ8o82TawDCwrAguyXPIfH20IJIibBntDSiaqy8LL1Ocl0ZbFVj5bQDGXK+b3jOrD8MpGvEcQvrDNpCu8qzxTxkgrEKT5LPTekRn+fy8toIDtigLmRyyV/vaDR7A4RYnnvWpqtN4pJRnh1QID/7yRc6N40+fLyfB2mKdP/xQQEYnwk3eGyR1yn/VapuqMztJQnAs9HCYp563S5KYzMuL1Zar3MNQaEPH7banivv4xggZgxLYeoodTkc3FtcogWpqOmsJjz72mYTZZEzeikPF8rCYmZfMwRue/MjKc27vrw2ouFu997P3xBS2rnQosA9TVkq+5Jcq3ytPCm1fdrbWd6GtboGrA9ljETciYEzlBgV5uy1GGjj5B4d22Z4fD7D0h3UxewBWWcn32e8T8azdIB5DgbBkm+i5tR4b0k5Zc5eCZF4XWh7PKhp5uJG9l9902qxuIDY6wEmjunNioIvBmgMwDMNAyIak8CNhoZ7sVaxCM3YpoQVYb5yQdWggUGgWJukVVZqe7+FkKPLy43fFTx7UZp7YIK7k2eaG5UtbpSmFuhB1DB078BosC/w3yGtilLdOTKDtx9rD3AmEh7F0m7OJA20q84KslirPNfLxVqr1UoHBsNto8PjvQVXykDrqTWuogxgq7NeBrp7OOjlq5cKuka76sRkT1fFxgOz29s3+vqrb/Th40cPD/jeua8LozdYKwMP+IoiU3c+6nJ1qZev3ijOpZfXSw+8pinR+8c77U4Hr6vsIf7yy19oz+dqBm0fa/0H//A/1D/9Z//UbFmeV/ZA7XnS09NOq4jCMIroBsfyX1++UnmRq5oaVTicG+miKHVZZvrmm/fawzBelNpuj3ajwmHf7Y+6vLmy6/vF+kIZDNq6MZLJiYD6oNXFwmzdyyLXkvWI4YqZYwwLwFHU6qZmdkkzXmN/AGt1vZoF7HhhI8Zf3r/Xq9cv9OHLe/3Fn/9aP/rZW/3j//5/etZnno/6z1fge3gFnh/c7+GX9vyRn6/Ad1fgr/z0b8x1PzCYikDvPtvMPMOxcMvn5eXSEZntU6upOisvY28EedG/3281sMmiRKftFS+uvHmtD0Ql5SICigJOTaObxUIv3rxT0w96eHrUuaKJlQME50MKDWZqFAekDAshvDYm0f0sFCIirpYLx7VgK9EcjLCKoHO7ujWrNcthoB304f7e0VJcYogeMaKcI/tuX7KjiwMwAizReMRD/u84ThwBxalDe33Mpjr0ARgxJCceDWMUAeYwOxQorkAAdWSvOrtIiY1rlkV2m5F2h7XVJqD6ETyZlo9axJOiIlZNX1KIU69x8dbU4uaKXGoQTpFiR4jmkog4otmVkpJcy3Q9l2/FYBg6C8IutXK/FZ/LPlW7Lzj3D7hmg9FTcQ63MDJhDDIZ73FWOAZKxJ7DEAfFGQsARxS3EqF13EOUGsDwQnzlnplzzxHGUP8dZVxYMKOsgsMEf1+Yl25x5/B2sqso8sGRTT0iHsIlB2CkNvND4c65aKjWgPNqypRy7TIwDYgjscIudEEA0TxHxuGGEbf0vcRn5pAcOR5N+3AXdUI+gbPYGCJA/BbWHg6MyI4N4pVJkOk6L7RYFr4HEXgpJ8LlFSM+N5OOuLPZ7NsNParpRzVdbRYakbhgROSEtwhQlN8zNF6jwaXyqekZsYb/cF9TosMBgu8PJAI/2wKcC5TgN84uRwQ64rk18uGI22WjRUwZCYc6oqaxgiG2KNo09Rwd53fG+YvgN/J8jS7j4HCCmIsjC7HFnmREcj5vDk9wUk+8mugch0D+mTFmkd2YlK7BE4WreLnKtVnAUU70zYd7sza7DkYxgiEpw1nwjqKzBxNIlnMhDsLnXC4GZxfXHuIpkAd4vFES28FGkzBmcg6jOEAQOLhZwTsgNBJvHGhsm7D3IhpSIoZjOLJLk2vNfW1HmGFsvTnMs8N1LkhhlYFx1pxqP48LH7JnQcLICdqS4ffh1iWCTakRYgvlIHa6gWXAPYyLHVGqn7EnnxAjxDcRbRCqPaQBrxDP9zwojyhFYOjUDrOz+vLiwhxrnJGUtlH+l6YZoEj/HWkBU5lSO1wsMO5mPisMvrqG87m0mIZNFFQGQ6sidq2cf2+c2U/nnQV3hhrcC8uysKAJHw9GIgJHtpoZxwxhfvLDH+rdu8/95PzrP/6Vfv/3/41dro6vc1UYcESJ6urge4RDuEUFmHg4dhnOnGc2KssT7E0c/QTaGeLMbVE4mCm9kZabXPmysJD0/v2dCsQH0A240z45kcElgCKA1YdrEO4ykdgayQH3q1mwZzvM+OVxh1NGeMb5PfVG1HD/kCAA98GfzRC6Qs3N8Th+eTdQpDeGanS0sIaD0RY6LuA4KgWtgZA/hDozQElHxWWiguedARhiDJzpXjrprDpkSBYqQeHlnghhMPNfShjJw5bqOlyy0mIBtmNOlXg2cu7tbiMaDvOZex5RneFaiHesj+xUxUVKKRERe0TkRV46sTGdGTJyK4HuqGZhPYhdZIdDFdcq5U+4bD0g4d3jIkLc29ceqhwe9zqeajvn27HW289u9ZMf/FBZutJvvn6v3WGri+tLDyzv7j7qCHqH5MMw6AefvdKL21sdtwftttu5MJMBIKsQiQAasS1IS8vl2u9aXO4ILKzxm+VSx/akqjlZxOCzcg/GKZFbXoCzkE3kl++Vf2aEOO903sIx7kMGP4WqE0MY/hyPa6DUGBIGkZNd+AxZEFa5vgi/oIhmnAbxkrm1nGg896vfS+xpYorQ+FpmDjjN70TO+b7dLs66w+CgaTVmkWJYqAC5eVnxzKWJEQowkxFIYcr3PaxuUiqlLi5e6HBqtD3sjc3h/WAnP39f185InjjW7dVaZZapPY8qN0tdX6319P5OVX22kNW3vQ7bkxmbJEzMVI8jLS4udTgf1LWUUub+c7hiz9GgNhhUMvgapevrC61WuQ5n1tlQH49bC4E807zxEbRw8cM4Bb/DpyQ1kTHM7XAPTzqzLtitSs3YjLDgWeVeZ1/JI8ZDsEhztadau9OTGbTTJ4efCxAZ6E7S5eZa68WVExXbx73qjmd172sT9pmd7DGx+UEu9uN9cDzzNh3Mg47g6h971S3iX6QuQYzvVDAM+ISJ4P3Jc9qYwT25jI+1C+zAcB5dNsU6COKAdYM1gX0T9xOi4XfJg6E5a8x6vgZtilIZKJIpUQqjuUh1OOEiZy08+/2AC3eZLdVUZx1Otc64iRGwo1RrHLUj+8zcYjEpIGNceJMyFwBTxT3NSgtGCwHP++5AdVX5GaZQM/+EJAHrYAMC37fTTxR71XaR4+q8vrzQZ2/fqVxeGMkRnmvd5Bv9xTd3ejzstSiYeyNAtl6Dg7BTPQxaRku/k7nH82KpOEl0vH9SMwY6J6HWUaTbmyvttrUeH588dOQZOxldwxoLu3a+R89N5aTJzc2VEw7wm0k3UNBH2RUv9cX6SuVi8wmlRGHtpKv1pYdkf/hvfqEf/+yv6J//i3+ulPcQOC1wKAwd4bZ3uJpTD7Nx2POOeHt9bdTY13dPun31mco40ruXVy6eOjQn9VOkfU+SKNBFmerj/V5pttFu/6if/vAz9XBp21b3+4P/Hc/LGbqdR33x+lafvdrM3xWu6mJjHArmDJy5t7c3+vWf/bkFdjAra6/7nJ9o2011v71TdX7UZ69+oP/1f/lnCrJA//z/+H+f9Znno/7zFfgeXoHnB/d7+KU9f+TnK/DdFfjrv/V7mDYcv7q+SrW4iFVPgc5daHcELonToVbzRLxQWmwKnSecKq0aYpLwfNioQeScormFuK6VX5Rmie63T3r76kY/fvdW+XqtP/vzX3tjyGY0gi+GU4c4Eqa+flThzUKneJXodJo3kRzwid4ucUaOnQ91zdSpvFrqr/7Wz7SIcv3FX3yph91OJ2JGn0qViKpxULM7kOk+jh+coxQrRAXW0nljA8utG5QjFBEVHQcdB1wVgdJudrAsLtYWak9E8GhmPTPdjxynpZypQ+4aiZXGdpw53kmTOpszYqm4w4bRYoqLo7Bw8jvjlSIq5ygoLFgOlZ06x7BxsAQKO8ogEL8bs5Q4IGRuZWYTPziu74Zu3Dqi5RuHU+SYIQ7YEG4owht8tDBQgaOHj0EbNIUdY+9DOK4ZNphs2MdhZkKhDhMfi0KYY5l5YYhJCJBE8cwuxU6IJZSiqHZQB0sNbAKx5iDXtCyUhp3CsdUJgdGMMdxbbIgpreJ6xBZU6+6kbkaYGpnA5h+xvsTR9omd6tofDqGwQD/10XOYg0UZYAUyF3h2pnF9uIZE4xxNRNhGuMvnQzTxSib+CJqI5DTfFyEN87gHBlVhr6oZMeOqO1UWB1xqgUBsgCEHF6TA1oUYy6T090nZFnxVBGIkScp1epx1CJQcyHHe8VFxRtHuTmS357A2x7Rp5R6CORpYmMnbq69GVfWgahhdqlBkMM8+sWr9zHZ20+K6NabCUX8kL1svrVsRjSda7ohyODej40aFl0h0G8cUDkQOMkVxNSMPzif/eYTwiOgrEXOakxPanwOti0yXm0xBmjty+vXXdx58MNQIIyL0M8qC6GOMpRvEhIVgUx7VT6kdTvBLcS+zFvG7IejAxcVmSuR9Zj5PZjquLktlBUVotV3IHK6Op7nYjGuPMJuFkbqwUgYyANc0UW6Ea3NkWw24xIPAxUsNjkglKoPI60Cc4jzCUYooiFt6Lp1B+OTfx6GGYGznm3mKlGfhUse5z/WnzIL4Nfy6weV5MZ8rnyzEV9WkLIULiLgP63M0/5NQ73geLcZT6gL7OC/gIU8W5kKeL9iXIB08hCodkeTAh9t/f9jrcGJQBFsSFjWlJYnKFS57jIeUJ4FGOevhcBT6Ffcjbuu8yM395XvjfkP44buiPijkMDxGHrCUm0ttu05ffvvR/EQOsrgKERp8/8SsXZEFUYYExsIgiiLgwZAcOw+dEPmItqKpIvyzJjBoy/NM19eXPjzCmKOYkPuuO+zU0YKNWMEjEcEP/VSS1sODxr08D664hxEWcGB2TeVBBC8wDuV2JDtHwBCGdQDubTQPNZqzRX4PzVDcEfdxEuJAZ8AgnOu5ehq5Rxid1lX97+CUAiXRxZ3a6Ox1BOgJJYZTmvgeoBka/Etjq/MsOvM84li1CKVOZ2LiHQOxmcdNGRNiPZxLlAVzfDvp4nKpqID/zLPO+sta8p3WS5N8qro96VjvPTBBWMWq21aNDnB7p04nyqDiUsvVhR6fdl57eU6InjN/RICEW2hR/5PzlrKU/eOjlpcb/daPf6Q3717p/vCk49PeUfXffPmVXr94Ze4sjrFTc5zd3WOoF5eXevfm1sVldw+P/nys3YGyT0OLXm118vpK0Q/N3LsdgxrenzAkacNe+meeu3oWzXCgOpKP6xnneOO1hQQAiB/WdRN3PJ2B0Y3TN/G7BVe/S/KiUPQZ8SgwOEUEhN/NGsJ7jOEaF4Skh9cQfiCiez+6NNJoD74sxEmSPwiljpPjsoUTjNt4cts3yQLjPwaGHgyoZqekUxlxpvpIGSJrAnsRng/2J5XXTgZxy2KjMCu0PR3tNOSf8z+ofMEcAlEYDfrtn/5Mj4+Pvj4rHPDsEyzydspXGz3cP87u8gyXIjzNXhfrQll2qS2FfvixYYL2vfbtQUEeWNTEcQsb9PX1lZ33dZjYZb477HXqT7q5WmsdpUaqsG7AuveAyeVvoXLSJgyQosjDRp5j7q+wD1zCdubpplzOaafeaZJVWuq0P2q3w8E+c0h5BhHnKNnC/X7B8P7FC7uxaXE/7I469/Dbjx7yJJRXUaB1brzm8v4yw5Lnd5ErLXOd9gh2oKGQ0XtlA/dJaza2h7+o5mmoU0OiY/LgsDkzcI6c9rjADRtPqphgnSMFDcJZ670hw0BK2w77SsWUKM/BJkRG1GRR7sIkhvKwa1mnMCeAZMn9TgznISSu2S7UkX3XJz4n75igA30DLyD/VCwZaWToHA4aKGzjHunOM6rJwwGEZVz4YC46DU2rhHXzDIoIZjzIk5NuXt7ObGFEfniw1zd6ef1Szf6k+rzTqa5sJmA7Ae7FOJEiVsd7sBsVnFpFrL0Ur5E04J222ZgB+/E333i/zX7Gzm1soP1ZRbaah/q8kykV5Pno+WeNOtJ0lMC2rZYgN1YXRoSwLjAGJ+2WlNLjbq/by898TafgrOPxSX01YdXVZrnxcOYnf/Wn+oM//H3t9wcjMCjBGodKHl0jkOMAZ28GmCuYXGJ2U97o3Wc/0L/4g3/lfcjv/fznCltWcwa4gx6PRzuVr1crlcWVDk+1/ujLX+h3fv47KqvAru7seqPHr7/10PCrb7/Rq/WVUWhPu3uXW765uXUioBpaNU1rLMjbN2/17f1HffPrDx4k/PSnn3tP0vWx8mJjMb/qdmbd33140h/98a/1P/9v//uzPvN81H++At/DK/D84H4Pv7Tnj/x8Bf6tsPrbf3VqemKUpVbLWMmCjWGgZbawGPFY7SiC13DsleeRo1QwuU6nWjkOAJxUcCjbXo8PW5cyLZdLhSUttZzFznpH828YanusHV9EREP0Y1M6ndmAdart0Jt5l7iKqvBsMYpD+ss3N7pcr1Q9HRwBFcysi6UFndOHJ73fPvogwsSZAzqxf9iOtMcSvaYYARcaIt5ykauInK1k3+uWUTaSHMLh410tSm8QObLZ7UIjMNvQBRsthC9Em0g5sXDi3UOg5jgLzLg0cZu4VGKSBZh8UaBfOmbL2SfPcv+ebPDhtCF45RRY0aTKwVuUNuC4GR1F6tjId4lKDVrTioRQRvSNmCUOp2EW+fi7ETjybOUDoD8rri7cNogbmHqIciLkRKMaRz2jT4QBWo1x+JGexH1CeyslPHNMFT5fnCCormbRlEMpDgl+1wAmIK3xMBNjjXBAOQzBaItyIxPAHcQRjd6j2jHU/tg4fp/CGMRpms7iS7ujpKe2g42YJcVExLPiovQBCgEEJyZCOE7DEFeRCy0ohpm5muhfM4lzbgjHpQuLkCKUuE+UdMQMpWTNIRb2ZO+oJOItm3PcWriP0ikx92vfw0WrzQvFDdSAvYhpah5dUoPAgSvUfNVUijo+d6S4CMxjNLN3InqIWxQPD84Svof5u7MYHUktTgXzJWl2nx3KlKgheuIQxnXaVL3jXzDXKGZYLjJjJ1CpiIKfcE3gGrRQzN+NaxeH3+zIhM2GCYTCA6usdlgh6KAHzCUIDAssBlq0zrRZUAoR6Qg/ERGccyVN5EVqFxhR+hQuYQo2YtS5pSyKohgEASL4s8iNcIhViPuCnzEykCEaOHJIBhkyIwc8dEDAQKhAp6AkyL8DaAQam+ECz6xgxDkzf2HS0jDfIqzOLmoiqamLsCipmVmjq2Vm19jT484CGpFFXNd9GFvQNJ+ZaLFxAfJnuFiuLIIcYE077okI3lsYwvm4zFa+HxjGRAmYkMCDFCKgFiBC2G8bF+7E8VlxxiBn1P4w6XF7MnMN/i8iXlSkSorM65/jq+OkixVRwcwORNrloy7QBbFYnMZh5/toJiuHbix/2G1VdaPOTeCBDwfC1dVa79688LXfPW7Nl4TLtz88+cDMATxOYLuWCuLcpVYMNZ4etjpVjctzeNDS86BNWipIM52mQU+HyuWAOOlIiy+LSwuaICUQhPg9XZpiVAMsV3xro0ulENpwnbuACk0wgs2da5POzx9cQCNKjMiYWZIUZSU0m0WJy3hYJxGY+b752aQmuBYpExPSCp/eBQhqoF3s2GfgxOCKNdFu+5n/jDDFgMMDGAY//J24mnFVs6IgSmtUwRqRbuYCtq6dRYgZ6mGEBfc8ayTt0qAaELLd8MR/YW8zYIDViGuW2O/5ZPwBQ6+I9ETfmo0cEl0ecNcNRlHgeqPoaACZEkza5CstLgq1QTs308OYHgMXzCVFYnG+q/l5jTEXaTZzaXHYURYzsl7hysfRdu603Ky135502lF+1pknztqQ53PpD7H1U/WgutlbpPnZT36iF6/fWKj9+qv3+vbp0UOPF69ezrxRJXp82mu7Bx3UmY9+dXGl17e3RhIcHrZ62h08hAD6zH0XeuAZ6Ljfz8/6cmUBfX882cXKOk/EFuG3bSo++CyYxjCacztpEZeMB2KQ5+xFYmGV9ACFTSQ0WFhwVCOK1m3r4QkCD8M71iGeHwYoyzUpFVjROOXsv3RRD07EoMwslHUgaFjvA56f2cGfxJkyFpBcxgDwzkBMdTHmMDORB94JuPgYwg6h36E8J7jk2Hch8uPYM1f5E64nRayF7QsfulgY8bA/PnhAgPCOOJMwoT6HevnyRj/84gv94k/+RGmeKcfR3UHRpzBqVJIvdHd3bx5yzbUul7q92Pgd+LQ7eoiMixlnLmvtqacMiPdJ6OEp6Z13N9da5kvF67XuvnpvJ28XTyr5cwMYGXiZuExx8/Ec9072JD2cb0oNYThP5maSxIBBydCAwQtvrzwkTcNnK7xW9M3kZ8PPGGgPtlQgFdpKRZrp9dWVrq+uvPaEQ6emPvs5Z1yxWCzt0j82lco8s8N9CgZVFUze0gO5pm3mdzPt9uZ2gyuI/R5h/8pggDUkKnABw/Zk/wAtaub3B/FZUJbdB7BaqDp2mo68B2a+dUPPAAWQ/Wim9DKPXdiZ5mAGpDJb2BUKzoe9DigN1hy/jz8VNY0Rrnyc+Lh2PerQerPRYbdXfSByj5DYmo/PczjyM7LSe98zqAYGNRQTBokiu0Z5PGubB4qQoRrvRMTeXFcXFxq73mVplDCeR/bqvQVuBjJRNnh/cHt5q6ftTvfbJ2UIwVmqETQRiK8a3NKkoGA92HrvEpeFh/jsrRmus5b7HcDOz4mS0MPHc887f2a/E6PAVZutVjpPoQ0TK/adSerCzIDkBgJnMmpM5xnK1fql32EBCSb2HOdZEF/k4EVC/e7f/Gv65Z//SncfHpQXa68nCltlq1jF5UZFutavfv0rV9GyX+LZenP1xmzTZJ3r/d0Hvbl5qePTe93cXPjPPGz3etwdlQepNhcvVR2OihaTJnA5FeXAUhdN+uziWn/6q1/q2LX6/OW1hXfQB6/fvNJ6xfVhWJMZZdWcO91vd7r94q0d1ZTVFfQm9gzz2d/M/PH/n70369Vtza+7xuybt11r7bXb01aV4zh2cEh8QRwwAicSF0j5PgiEEkUgLhJyAUhEXMBVLvgWKAIh4wQ7JC7bVeecqtPtZnVvO/s50W/MdfIdjrSclEp1mrXfNd85n/k84z/GbwzsiSg9awalyVb/1X/zj5/0maej/tMV+BFegacH90f4pT195Kcr8MMV+Ou/81tTP6aOIjEtzZaQO7I/AAAgAElEQVS8sRsX3DQ1TgUangMVuLkuEx1x3o04pVLH7QGrm5/F5hE3EQflvtNynZvZdbG98EHgDh5qLa3yzG3wRMofTq06ShForTZrMnC0lMPHbTM3XL643OrNp1c6N3tVx7O21290aEfVD3s1+4M6nHo4kXAqVUDuidZSGjWLBUGQ2j2HQXMBP7TI1Tat42fJMvcGnZIMR4yCTrHLJCJ1bOgQcbteZZlbBO3gRBLjTXILISMlG8dKpw6312L+Mx83iByMONnli8wRJlqVEQMpTaJEBAcaBwgOiUhPMDQ5pOOgcCzUQletqGfTlDuKDH4UdQQ90u3ixATZqKNywtmKODCVFj5pFiUGizXVHU5pAOLNcTcOwCAZiAhyWMhxyhAfdEkJLsZEVfsoLOCC4YAa457cPhYh4ARCNKPpliITqal6xXa94Oix784HBH7WhBtsqHz9LDBWRHBxf6TqaPiNcFv0Gnet2qnS5L+HG3LyoTApl49q3KCubVWfT3b/hinxPZQbnCONRUhEaw544AYsrtoY1uswnLmttU6X5t8GJKhwSXAduBeyzLy8JZ+XH0lnSdfr4XDnWCl1SsRBzwj1IcJqoPO58rXFOYDAac5k93j/pZTXtBbrfC7iukYcvFPlxF5h4fn4GDr2yCEOFyTCJO7HHE4jrhcOhoh5CDx8322rxZbitkBJgpNu0LmWKpAOOLTHQdWpc5MyLmgUIVwr09Ra1BpxhuKQw5UMP4+yHqJ+faMOTAAHgMfirRaBCcEoirVcrTXi1MTxkyU+CFCsQ7kTPFqEAWJuuGX3h7Niil7GydHzAEQF/497Fs6dxbBaWbBWMuZmzcFDJIp7OB18KMJBxZ8NRsPcPw63FLiA2aApXrGax8IzmKMMdIIx14R4B9904nrWvk/imLIQrgdcM1yzuO/Ab5C+xRoNZgLHUTa7bxy5xgWFmxdsxaBTdTQbGccPwiqsXQYlRVpa/OdgTXA1yXBd0Wzca6xahV2vn370qS5fXClfEBU/a3d3r4dDqyHJdcLVhRUJY+siN0piUWTaLGGnHdXXs0saR/3xSEFQ7+huWhTaLhBkuL87/3Xaj4mk8vQdD61j91w73E6Xq6XWm4WSlLUkVzc26o47Ix0cryf+SMM494txGuhVmc7nVjcuiHrwQRg+Z8g/D+dWgSOQiIOIS9v1M79HEDstiU6j8rKwCH9EXKEwZeCAzzod2F2Hw5loKM8GBVsUnOAY5l3AYbudeh+CwRiYB4pjn+t2OKs5nO1kJa4PVsIef5e84DanZPFkNzFDCN/bj5FtBnkeXtlRHSnu5sIfnlfWKJyjfLnmbpqhy01sadcDloxSJDsXKe4CzYC3ECcpYh73NhMBnMxM1B75n3wvFJRNzAURDCMdqoPvGcpkWLsA14AoIBpPi3SMQsAaztsgGO3QY/iyLDM93z5TPdReOxEhiJ0gW5sZyhpwqC2ijlk4F1TBAabYDFEQdmaWWTR1CzwidghnMtbAn+1RUaTF4kohoj6Ffi2cv50Wy0SffvqZ+nbQzd2D7m/3OlcIYYh5l1pu1x6sfvmLL3Rzc2dRE64ie4vPPvnEjtvz/qybD+88rDk1JyWLQkFZOsoc95NLsBDwwGUgwvOOpvQH/vGbj1+rHU8aO/YooQVYBmBgfCjs6jv4yxSk1X6nwYFGRDUzlYEDYmyUKErAagxq+7N6HIkWzNcWWUEXcdXzgjKnxGsLiwXDPRAviK8V78qseHRPcl17BXwmSS82L+biuGzUaTo7RdAwKOEGJK7fJ8aOMJA24iguHxnFg9Jl6XsHlqxFT4ZGJGhOFCUGFhCXRabFInepKAU7PK9binv4rva12mrST3/jZ34Xf/XLX/o6XF8/M0qDnxUw+Bh6PdzuzLdt41Gby4W2xQsNdaTD+V4lg6Wy0A7WrePvMC5LDzzb6uS//3x7oUW2Ntd9QtAmCcAD2DcWlMYktxCK45xxK3+P4SeDJPQzx+dJQRWF1zfuutKXctQZvIr4bmCnB0beZPFqxjbApu4pI6O0z7AeUvTm619sn6mqz/OwBzc8e9coVXVs5Nq4/qB1sVGcZy7CBL8T2ek9F2QaRNMz4K19X4W4eeHitrjYGbI0OoO4QrJHeK5rD2NYP+OUlAn3IYMZys9gimaC4MQ749g22p8rJSkoHamMUxfztU2lgn3dRHv9ShebS7VV68QAQ+RTfdbh9lblstTi+tLR+KChgK5WVuI23+judq/m3Ko6nxSmsKoT71MbhOohN6N0GnF2jlrmqffwQ1LoePig3/mt39C6WLnks6BMicFF0+jD2xt9/eWvtN5eWLyfedM8a/P63PSVSli3cC/CQPuuMj6FoRSDsmW+VeFCylY1YnnLAF46wiimpG+YtEJMpwSMG4KyV/Y07OfDwgWp5ggzRIy59xOvT+wPWc/YJbP3b06D779TfVC5jj3IeP7ijfI817fffut12oQQBPcQ5E3qfdLP/upv6uHtjQ67k9dQD+LCTvFyLkI8Hwf151qbBck2kgU8u9KhqfT5X/nUwnMHD/x48sCA0isQV99/8877PlzMZRFpu2LAL53PgW52Rw+5fvP6tb757jthI9heFt6vR0FqYbodTrq6XClp2UXD/B30l199pSnP9PL6pf7NX/6F3t+809/4zd/Qs1Wu5y+umHb7GTrc3zvd17aB/tE//WdP+szTUf/pCvwIr8DTg/sj/NKePvLTFfjhCvze7/4eMDGtlwuVy9gbHGJkNKVaWG3PytNcq6RUE51VEVFHoUM4pO2YA/EwCBgA/43Vi4jdapHq+dWz2Z2FINCOdgYGQPJxItgtGqg6ID5MOra1Ny6b5dpsxWyT66JcarsolJa4Gmbu2Bdfv9MRUQPHGBHgx+IfYk6IRXaiIGSGRG1x3eSOIFF4w+G82Td6ONxrDDuttisFUSISVE6JIyKyc+KAhrpGY3ac+KAPm5MNvtmlcWwHAswvHzofC5xyOIwhB4zGoiWa38WqNDeUgoQgyXQmesVGkoM7jjoO9rZdEgsdHcXsu0QDXCn1SomVA6wv8tmdSIwfjQGhiIM9rDaAWfycie0qTiQ20pQlsHmlqAOX8BxfRNxyQ3KLsGAF0nwzH7jRd3B+wp9zMzL8xkF5QdwcMQknDSxSSiwGl4iUeaqh59CN4IjjaHYbZuZwEu8c3AjNQdblImw2+ecolYpbtzuDnpiwDx87C6tErhOQBTCzcD8jhBG/bHC9Ej2OHA09IIjDBfPvhNCL2Mid+Bib62ZnDN9dMxwVl7myxdIOkDm+BTNxUoPYXOTaJLmyfo6pcxCqzpXOh8PsHInmjTeCNOIkzs+6wX1I83WokgOY2b24s1LFWe7yG3/vHDzNAo0t0HJAGXsizIjPODJgK45mqDIEwBnCVn4WzznEhRoeGYQcYBJcCknsYpTqcFJHuTKiLpFIyh6auWDLUg3sVuwwtNPjjCXw7pj5zDZFNi9wLtNWbjGNAyNFDri0wErgEILxOmm9KOx6Q0hGbEbwyfPUbkyefWLYDFKIA3/x3Tc6nhsFiLEUaKGWxri+I8d0Xdg2LRQHhZIYfiAN5ZmiHIQFwuRk911OyRUc2xFuaGrxP49wExHXjO0kS5LRrNVkYuAxl8wQuw/GVsNY2Q1o/qE5v9zXMPwYXAT+TkEOkJ8N+9wHfQ5tONuIr1NqkaHmcg3tXeSSjOaYGp0xBdofj2bB8pwgCHFobcEMsC4GkdZZrpdvrrW52hp3cLg/6Nt339ulz/UHKVBkuZ1pxIFXi7lABK4dn4VTIc85IsKp6lRx3w+TXj3fuAWa/zs8HP2ZOJhiWht4vqqZrduwlnAfhdKLN2+0QZRrznAhfC/6Xm/OiqNe5YJriDMOoY7yLAT31rxJ1tzD3YMLvLIckTaz+Nm0tZmYPHuIjtw2fGa0SLeAg2dwuc9kZAnPMsxERCrc2bAlaVW2kNTjvKdtvcB4N8e2cV+xdqSBQhytSe4CkqmeXcOsoRzGEX+43yltoWypOxztlBxp2mbAMbE6uo3JDqwaxyujjTZShNAatOoj1v8Zm0ITszu35tr2mQX9yOIG8xKFmQVhhDZEXQYroGC4xyuKCEWp04y9obncxTEMV7KlXdrv7t4Z08AakLM2m4M82V2P5xPWIR+n7Vq/H/kwOMQoDcqnSLvTg+7qnUa3zcfKabkCkzD2qhkyDqHGnDV3dvWzZuL95Rni84MdscspQchgDVtqbFoPIPOEePpC96cbMzlfvHipN29eeLD11VffzE5GnNsjzrLOrmr4u4jYh+NRH75/q9P5OLvHw1i//df+qoq8UHWs9HD3oHf7D14/ECBnjJC8z2hp8247ZZS7RbFLAXmrPXw4KB4TXV6sFMREZE/GhoDUwbnH5ycFQYLEznp+uXhyLJthEdeCNc8YCJirrEUIqwzyIpzQrN8LDwVJsfi9krNueLZlrAZIB+8BWDenUWWxtKv04UR0f9IqS3S92frexoXH/cj6dO4Y6NQeghR5rijMtd1stVzmfp5h4lK+yKAK523XnS3oMrzlHfxwODlm35xqJ4PiEFFWWi03KrJSV9fXyopM+92dzvtaZblVus5VnXg3VL6fixKBkGFfDzbXg9gWxBNrdB5YWG0PidpjqGN9ozyWFuul3j3cza7RJfuP3A7n02Gn7TLTdr1RFpVeQ7jHWWe87gW8x3aOXQ994hQKpGrURPZEYU/lElIVTnC4z2BDEPdjlUyluklnSo5I4oy1o+TbgmK6S39vHt4jLNaTGbm8m/t41GK10rPLFzrsdxoDrkOusI/UgKUhlRIPiotRRZhqsdrYDezCUu4L7y+Iks/rPkKtUvZLrBXgQzKlY6rS/sXa72iXG3L/NxQ7MXSPdYSzXXXKeK+wb8pIFs33N2tbM3Yqy8JpF5jNaZKp71oPXOC3UgC1LJfzwLxmWDo5/r6KM53rs4JFYU59c9qZcU6BUxqkerg5+dmq+qOyZarVcmnBl16BYcz9e/IYxDBRu0q7h73SYqO//R/8nj755I3uPty7eIl9HO8GuKCUNKIQg+RiqIPr1TzrInOyCVdvMlA6NrvCu3h+T4M+WK/WKpOVgoah5F41625NmizUlMfqkzkhNe7OWjCAZz/DPwOGp0yNq4EdTqihyCmZm1EX5lPBhA8wT0hH/pUH9gaJsutC9fGDqn0lZYWyEhxHqLbm+es9iCJhA1KkWJT6/LPPFZwqvf3urVjBI4TbiV6BRkW+1i/+8mt9+vKNPn/90uzaL7//WqduxuKwc1plhZ5tn6s7nJRmmSYMJ0muVbnR12+/06lqFCeTLpahBXSgCV98+43Wl0stm8GC+I7SyQiDRWQky8urZ/rii5/rJz/5WH3TmOtO4o775+t332izudIvv32vdkrs/n/33Vd6/epCz55dGNnAuxUMCeetf/CP/+cnfebpqP90BX6EV+Dpwf0RfmlPH/npCvxwBf7W7/7NabW60JpNYAKPKXAZ0uH2YKfUmAV21GRDqC4adSZmb8dh7KgzEH9H2MLRk2EOKHEY+WW/KRd69/ZGpzMNz6GFhPZ81DA2VgaJnS2Two4WXI0WgoZe5XqpzSZzzKwoFzrWB93evtfp7mgHAnJDTS3z0Kkgoo0Q2rcW+XBfIYxxmMgxDhHh5OcjUXDobAY1tICWCAdsWOaYNvEnNi8ueMYDMdCOTcEFUT0p62YnVOOI6hwL3Det3RjmLCaJJ+GbRaH7uwfVDYfXUIsyUTfWFuBgWnVsstuZMciHyzJ4fa7tml0vHHiJ8bYUC43erLI5XCSFlmlhoWdIEcxQn5iic3ynaGC+dmyucObBrUM4oik4hc9KDROiz/RYpEI0jI2snWMU5lD+xHXoXZYQw2/lxIq4lE1aLEIFfWZ3WtPAwSq0KEr/mXVztDhI8JLNJSgEGrqJBdvoFRCNRkRBsx5UIpR20nE4qhnOmuCLgRGoWjPWwnh2fy5g3BW5p/YUYHD4sRsZwcblMjgtKSKCe4n4FzmGxsEIPCxGXtWDN/8RrqZVoZ69J86xBrflwu3CXSYFuCHZrNeUUU3qg9qO7LCZLKzibOLPRZDpaQevOvPe4jxRnkUulnArM3zglPsh9YGTSKSZpSkOXA5hNHcjcOCWgycJEw2Br3cBDsVPVQ8MgfsFEQQOceIWX2/o+b3Z1hOV4+CFmEZrc8I9T/sxjvLYqAe7JhDYAhhrCIEIO4US5h+IRo6f5+bRcSDmu0sG+KKhQsCu5Oe62ZnKIb/098lhi/br0PgLkBTmWhJ9RxzhcLwstacUBEcoJR09JWazs3h2A9K2jQsVF28435+zCjdfC00WWeDLusjnUSj3/eli49bfAc8tLlLKynKYr/DjssCsUwYixP4RPvh5rsYzuiC1gEXpBo3rCFlzr83g34GWaNw9JYKuJrOHV5uF43nLZWk8BhgUkAw4p2gET7JIh9NJVV1ZED43/A7wEDFjJo7N5vnsWOx7hF/YrIGOdaMhzpTG6b+Lp1pIub/zWlbCPA1gzzJI4t8l5ohQ0ak+nnV5eaE0W9jp7qv6Q1EUsWeIzQ0lfIiZoyoOkG+/04sXb/TpJ5+bL8ilvb27tQvbhFkYkzGRVkQ9ovkLC4E9CYZ0DrzPLl855oqrikbzIEnU6uyIIudebhsivRw/EbRZn/wNgALhvsThz/AEN6ExEHw3rD+s1bP7FA4oAy+cPrieGQ7xjuFTpAmsbQYU4C1wdeMsg7uKsMpwBYZgr6GuLbgGZWonJMZmfh7/abiGuIz9UAcqwXAEc1s5n5uBIO3cdhnifmetgQvu4jVKZeDulo/C4WAmcBLC/1xZdOZZolQozDKvXef9XqcWFx8ib2gnYt2dLLYiCuImpIANriCuYRi7TNEQ7hEaT13td9vVxYVLxqZjpaY+qhpbjY/rQzwlaqsfCudmxMN5OCunAZ4ywP6RezwyPJnZzie73IlvZypLxJClBgR9hEWcfl2lN28+8XP6sL/Tu3fv7TLm2cOdCYuRSPrnH3+slx99rHc3t/ru229c7MdKlRaZPv/sN7RYbs2v3N3daHd/q33XKM6JHBfqq7kcEb7nw25ng2halk7DMJjjzzrvzr4mm/VCQ9Bof9p5TcL9xfdJbH0BCgAxvmGQMMwYGJvTY0enGXwhonGPcdsg7LWURnLfBwwT+A/PP65Whm0I+fGMihlCBTzr3LfeI2CkY1oQzuIb91LfW9CCScv321ZHPb/aiBHp6cyAh3cJ70ic8HwWBk6RDjU8y8EYHX75PA91/ezC5Yz8EdxDDNJeE80ewGDsdK7vXRRWxEvvW46nndmaq3Jtsbb2IG0eOM7CJ0PW0AJRus7UUIY1hlrkC7v1b+9vNbVwgAOd6gcLNbjocJfjmFxfbf1er4+V2qbX9dWF3wEuJGNoPo52Y/LOomhrimCgInCX3tcMIbikfE5KmAkMA5frQPEgqQvu78z7L4T4YYi0P58VJYO2RawFfy8tVfH7+P2BMJerrxt13cl7z3y7cC/A/e1Om6u119Xz7cG4BvYsEfPZsNazl1e62jzTaUdxE8MMBurSVI/qGRDHgcIyVv+4p8VFTgFmFmaimpO9FY5ZMDfgkNj/IJQOPQzRzPuOcGhcJrjgvZEXc3kkqYsCfFLooW1X116bSUyxBrHWL8pMy0XhexA3M2tkx8LYTnayt7DsSeVEg/IUw8DkPUB9aHXcH9UGlUvpJgpXWYjj4TGlgMu5UEn549jp2fZC2/Wl0y2/+tV3utsdnC7gd6/OR7O586JQRYqKgjc792HaBubT8v7C1816iFMcYdVln+w1KGfFER8WCkA3hK4oNRoHjv6xq/xdgDRRNw8oEd1Jn5Fuw+kb1LXF0iGNVZ86C895wlu8U5AXxqLwbq3GUAX3MeeHsNfDw63vN3A2R4wR+UJL3LhVq11zp6FiWJZ6iPzZp59Q9advv/1uZqSDsUlDLS+W6utRNw+VrtcXas8HHabGhoYXL1950nK+vfEAIC2XKhbkNaT9/U55VuinP/up7rtWt19+MCM1W4e6ulhrjFL9+ptvVQW1Xq+2KsuVfbddCwO807Io9fzyWu+/e2sXb7GGL73Ti2dXxsGcx1rv3+40xaXK5TOdj2f9i//z/9Df/v2/pcvFjFHZrkvjAc6N9F/8o3/6pM88HfWfrsCP8Ao8Pbg/wi/t6SM/XYEfrsB/9nf/k4mGTgOrYAPCCdrfK+K0osibVeLjQdXrUHeastgcVPQ+XHFstjjQBm54Du2aWXO4SAftdg8KGDkPiQgYshFre9ycjYoid7EHG6IiSyyG8ucgymwuL7RJY7v3fvXdO90SD+aU7YKZyNPdls1aBL8JRmRqxxymKg4sc0s8gt6ojB2ZiFf2atmE4bKKO3XTzJVCwoo5mHYUDuGo4LDA7JyoYeZIOZpnBi+KyC8NyZQoKdIHIlpVrS1w/ShSNLVaUuZwahURZU4IXxMxre1qCqZYPdZYeJcwATkkmGuaz5TEEJfXYG5n2HEg6sxjQpgjJslGsgnhHcqCBAoHXESEC9hNjqQiBiAi2e2FAxnHBBFbmKqkHx+LM4JALYVXMAAdo0Y4IFpJKzTiRmhmKg7deOGeL4tSgPMRepf5SucjpSKNxVA7hcfIZTEcmHCmIURzqEgzSrtwacyRQuL39YF7oVWaUA40O2QRqrjcHKbTJPAhgMMzrrYaZ4/dn3M5DsIQDmcOZZTCIJ8h+OU4fRDNiCqzUQdgSkw2jn0IZwPLIZNG94KiqWC+pjSy82VYqBkyNeHBzqEcJRbNGxkatw86jLlX82EwiCOtKAYKMo19OMdS07mpGi5bSilZGHpTPp7PjqwZPWF+LI3ysVmLTV0pC3G5Th5WIEfhmFtkuRYJRWFwTSPzJg9VpRPOrqqzmIOL9xh03qAHuG5wJiEqmHHJT+Lz4GCsZ44sTjtEX7p51qWFYNhj9aFRgfc8CdVnvYtzOHwTkScqS8sHjl2c1v4dMwQKypRGO44RzHgG4VkOKe7LuesZRipO5shCAjFA3C+RW4dDeGi43xDQYMtRzIawjmM5D5UuGRjg2oN/CTeUZ29m6xHTxn3CvYowB3s1K0IV5r+mLsThwDQHCvlTOcQlFpIQ5ikJA63Q1N1cSNMPPkynxBjTxKUi3D6n03lubudzD5OFJYRuiqXWZWrW7f1+p/35pKanXR6mLNd3doFn0airba7NKvcyi1NyQs+JS/VBouNxjjavl4WWl0t/H3e3NxaDohC3Xa+gZbDQa/Fsq6vnz+ysOh4q9f2ju55r0oAVGLVYL3T98plFlV//+lsz2hAHYMqe9rUSJXrz+qW2Fwu3t799f69vvr7VZrnCTqYwpxQttxuuaipdv7owP5gm893xrAcKXoSraHTxi9JY66tcDRFtBEweIhyiLtFJ1LDG+GAOwQ+xZbITmUN8SXQ7DtTlkc7VWeUAJ9KVRB6GmTLI7y+EPpZOBPTC0fMGod4me5rebbdXiCN6itUiEI+9qv6sKEu0mGJF3HOPaxNiBU5I3LQ4zdaO7w+KFonFGpieOHlxaOKqo5SKIRv+/oCDu8HZqV3GIUxDrn/Lvcrzkto5jZBGoVsKt5frP7XaN7Ub3c1sjbhADCRCrWazkbqBERsDhNl5itjCe5ViM66h+d4ZvEwEagYMvCwyDbSrMxxDSH8sM+J75/enqAVOIeIfJV64tnlemqHWuW8dVb5EVF1tFQyxpq7Tdr104/bLl5/ol199qS++/kL3u/ceDswR+FR5MMeXEU8/+/hTLbYb/duf/1x3Nx+0LgonRl68fK7N+soYoPu7g959/42TGKK4DEdoVqg+9FogLieDTg3fV6F0VbiMsu5aJSpUn05e87m3wU+cjjulCcIW66t3BdoWKxcZgXrAMco1xinM9YSlybAkYxCg0MJYFQ2+Vvxv0Au4WgPeA7yrWeMKECwMxlYusIpxzFNq5RJK3kG8UzI7rWtQLDS/l6Wqw3xfPVtmerYudXvY6Vid/b6b2dcAR2BskggYdcOgBif30NiJ/PzFtfIi8/v/XFXKlss5CQBXc8p1u3unMGF9KZTHpREP+/2tNtuF2dF3D0clea7lYqGqqnwvnnlf7Hf67d/9bR36o871UUVMAiHTqa3mEkjK5xjYhqM+/vxzffvVr/2ewB1crBc6E7VOM22X1zocjgoZ8HJT1gzOkbzmZ5zCKIRUkEvL6HJ2+oe94jh3cWRfVx4WMLTJooURUhjzrbMFOCszBV2kw1BZZH55sVZfmyKrQ3XyIDMgyUMfHU7hVWGnpVs5GYDgxCeuzvdZ8b6nZG7S/XmnuAj1/PW1S6lwUDKs5H1WMSRqmPZN87XP5qQHw7a+Pc88cYRkJnst2KTEnFX4sLxf+AV4NwLNGnHpD5VSHMhhpgXO5rZRPfCBPRv1OgWTm0HescV9O5rPvmIIFA7+vWmrB2dgSnmHgz7Uh93BrsgMxBT3Nkkv7lWwAyAuUml98Vx1E7hgNkx63d7earXdqG5ZpwZtV6UxWsfbnTTxDmi1q2bBubhKdT7ujU/gmjcMUQIZv8EjwrUhiYHDH54u70NSA+xn2JvMLGl5bYChzrIcsK6C1VFm5ygpBJzmHUMNsAoMU9lf8OF7Ehe5lmZrNxoY/FahAu6XoNG5OzON9n4Y1nG5WXm/mJwbZcfOZgelnVN3JxIpQaIiKXS5XqkaH9TsW3VdrF1d62/+3r+v3f2d3n34oAoBlKREnuqjN6/0xV/+Qj/7a7+rt99+q++//Vq33cEu3EVa6Nlqo+dFafb0v/ijf6XseqmPXr50ARjvqlcfvVITd7oO1/rlL36l8vnS7y4wSUM96te33+uTFy9tGuF90R0PLOHmzjMMvt681Pvvb7VYljNLfmz17MVGXdKrPo1OKL1++Yn+5f/zR/rq11/qD//wD/WLf/NnWm8zvX65VblYaghL/Zf/8L9/0meejjoJtkYAACAASURBVPpPV+BHeAWeHtwf4Zf29JGfrsAPV+Dv/8HfmajRxPXQUoZA22k8aZEnBv6z6aMAIHSMMDXfiA32OFSesrtMJJ3j9xQjXVAOtUh1d/egh250k3kp2IczMxO3KOITUUdcCOUi1XK54LiizcXSIuTDvtL9l299iGsiqcbNRpFSQIkSB2AimTiiQh+iEdx64ltIwdPgOD5sKqbHCJqn49HiAu48ojlhRjFIoLRn4+U9sQ9XHaIKB9C29iYSUQ7XH+5XlzjFM6MVdh5RtC8/fO8m7SsKcjjcDZ1djqeu0+aSmF5uVyHbTo5TiGbow03AoaJUUM1CIxt2xOLRrMhREYZe3FqwCjl8UGRgaBeHFyQNRCRcmLOzCbYS8WkfbnACISmRFcRJ5nIh5AC0IQ6SMBhxNVK+wH+PmuymDLwJ5q/b40fnCvHSJDFXDycsMjSuMUexBKeNKD5lVsRxQ7tGg4bDn9SDT8DpBephCrRcL1Uuc7cbN6dOu4fKAtx6lfkAAY6C6FdSEF2dRRV3gI29epwztKo/tuJyiKC0mhhr38XszWcebYTgR0kU7jZKcOaWaER2/hpxcVwSOHc54eDLw1nX98QlZ6GtpuCjhzJYzSLED03TlA7QSl3mLl0j9ogwkeEApQ2eYQOsUuJ2WaRFTNGSlCVLPZw7HbpaQ9srw0kFo48DU0jzN2aNOe7dVsTKK7MkjR+gKRpBOInsFiLijAuZKDbCANxUDlUcbjqwGByMuac57NjVOainTZhryWHGLl4OgbS7z+zdAXwFf9YQqTnjgB750BZqorGz88RlQI4q4+Tm6Dw7os2vxE2MyMNd082cTqYuRHADMBQ8Z6inuFwQjLhPcS3y73PP2aUKIAHDc2DHGVgCWMsbDnEx3FCc17CIiV1z9sKRhusOAROhlstHCREHqsRsRouuHHRdNkehx+B1jSIubre5ITyzexn+b00sv2dd4M/m9xtVrBCdiXzjIm90PDzMLsZsqXJRaoUoHY9a55mGYhZmYJJS4gcrl9wr1wk/5wWHsecXvjbHetTDjlgvuAM4gWdf66vFSuvnW118dG0+9buv3urrr996uOOhUSAd65OmNLZLtIhiR4+TJdV2gU7f32vsEWJSLTYr3weH+72FZyKo+4ooZKL+TNyztRCzWi3sJIaBClqC6Og04valYJqmMu4nBL1Q66w0F/O2OnqtZdFh3UGIvdyulBaxRvAoLa4prMWhRWyckaxzlM35HuXfQVjF5ITLnZUlndROjaIhMnfXfkiQEZ50zBIrT+XsTiTGzmF8Ll4z9gFBmPeES4FwU/Hs4p6C/TyjTgbWJgZQyN7mAPaO1yOG5AzMEtYNVAR+NWLIiC0kHOZBHW67YCosPgY4zLyM4Khs5+hqR3SbZzbyu5D1bYJpWyZ+z50RMIhfN5VCBjAeRkJr5DmYjD5AeCerzZBq6CsVDJLAilC8FUda4oRn7XYjOS8JfrXAuAAnLhSbucmz39ACH7TaLEophquLa7cz49FOS7/TYjsweY/gwcatDXLmGULMudLNXafd+aCmO9lFZ3QCHGba2OE0Dq3evHmpq6vnen+7083795bXiJFfrNe63Kx9f8NVfdifdKxnh6wCflbiMkYcYFz/NApUdaNShIG41/1p51LHsQk1NZVZ3uvt2kxEGKRceziolkop3Ekj5XmioI9VHY6OMStbmns5TY3yiNj3zB035xS2t9nWcM8ZuDBwg7EbW4xXxoB1VDotHD1mCMa9x3OYw+PMAg00rzc49BbKssIcbrTGfX8y3iLt5mev7irfJ83YuhwyjeBSw3hv5hg8jM6p14uLaxeJETWHVV9XR7VOhfQKD4x72QvNwhtFd1lRuIyIdZr3I+8T7vGH01l7BuRZrDMYkWOrZRro088+07ubG7tR18VW33//wWtxQU4cTSwZ9fHrF8rLjb799VsPYe7u3qtYJyqXqTmrDNEaIsyk9l02ynPKgGdSx8C7q52sKYuFusPouDNu32UEegenJmgT3tWJkjDX1LS+5xgkgk5gEBGQuuA9iMjIUJeBSCudaUlnf+ASL/aC0mK1NO+SXwAh9Lw/WZAnUdV3td9TPGdgBM5trWJdKK0ZfgQz431fGxeE+9T7WdaGGPwJSRiYv/DAZ5cxwq8hHTHPVGyhlYEXCaUDrlueizy1w5sh0QRjFOzCUKmqzr6PEFspPy03ufbt0bgQ/jlQCxNu666bOeRs4cpUxZAobudGxXOPi3lm1cZj6RRWtOj123/9tzzQv9ufLHTe7Y9ORBweHiy+VkNjlEocjvro45fmDQfVHM3ne1tutyqXC53b4yyut4OyftKpqrT3O7ZTFuHc5r06zoJf0ims2SdEasJODesta+0QmEuLeJrDeGaZnSizTb1XGEhBFbEHDapBZASqSTxFmDZCJasLrRgWn+7NII0bnk/ef+zzIw3+5wI9MEjMAie5iEMNbeN9AN81/gX6IOC0llmi7TrT1fWVMVX7hwfdHk569tHHWsaZfv6v/z+LupwL3jx/rsgiLgP/SLv9zgO/M/tchv8TxYGpVgVs27Vu7ve6b0/abjbKo0QXq6X/DPj7PKqb9cp7+h2FX02jq4utfvHLr2zSePbqWnmZ68u/+KU2y0KvP772sSyNS9283+uE0B8FGpuzfvr5G7Xck2yMGor6Ftof79QZl7TRH//Jv9ZiEen160u9+OiFDRX/4B/+T0/6zNNR/+kK/AivwNOD+yP80p4+8tMV+HfC6h/+/jQGKzXnRru791psFtS9axqIZDM9TuwAieFC0qQ9EenHJcMhFbhZ4kIRDlqXy9Jx+Ko96rTfq6XgxzG6iCGy4oqoZaPTUOvl81e6fvbMTqSLy2vHY9/ffGcu2u3dQUOd2MUF3xE3UtjjRssVLAtV9dGcLkQzxIOqGbxxd4x0gjGEEDXH5XGRHeta53On7fZCGaoKZ4hJKokFc3ArA2UbwPiDpkcQPjFmwvIcsFEZELjYOHnjbSxgp1/fvtP6Yq1tlismdo8DiljrYql6aFwSMJxbR+XMiaQ8Qb0F1qaPlA64CWF0zhGkKYUPNyg4y/FvWngRqBDFOMQT2ScuRZEDpU5U+DTVyTwuMwCbUA0/L5ocLU5x5w6phUfctBzmEW9xSZy6wa4rRC3UCSSqgjj+CIuVk3ZgRyUMTUQVGmP5ruz4DBP/M2YbjnPDLRoDQiyN9Ditzj2tvYPKABdi4RbwAUE5rO0ymXpchgvD/fmeXDCACBo15jLigLVQgrAKL3YYXF6AWIvrB7cWtsOujXxIQ1bnHoTHiIMnX60d46SEAo3GQhEYBA4UiGswD6fAfEjuGYoatheXPmzRzM2B22VjEc26c7mF3UpRbAEShiHu4jRe2bmJaJjDcwwp+Qi0LGY5HbPjoRp1cnt0onSgdOKoKcc9nSoVbl3igK3GMdL7729UgDNIc5dXwfdkmGAMb5CYdWY2INHGFBda56gcZRPErhFjfxChECjNDqaMaPYk2ZHO75VHmQVDBBt+OAIGWMLAJQpoYnw2XDPxIxYAGWRyEREusP3DzvgILi6MyCHm/pojtrh/EYPDDvndNb/29NiVzTNr8x2Cf6TtYm2hBocP5UEw2ma3b+KWdW58Irs4vLi/cDl1eeOhQNKj1zJEYWiA25rvydMVl6y1XaWso2wORx83AN/X6O+eYHDfBopx19pFO9hNEsO3DXD77O1GKpZrD5jgjyZJp8PxpPuHWlG80tX1hS4uN4p4thNp937nwqTqdNbD/VGXzy6U5HD6WD8ys+Jw+J+JdZ56i9k4ahFLh7rTJl0pKwLdnR90e3uj9tj494oXpV6+eqkV6184uX25mXq7glbxPNSCGYfLiJg68fdTA66g1nq50SLHsZi4dANlDHH1fndWdXrQZlXqzasXvgb3u1vtT0fVFY5J3JbMO0KXjnDQZx1goIAji2cVB+vIwd5FPQhts5bFmo2Dj2+Z+8lWNNoQLULwTDMoysyF9r/kYU6jKYaDyiE682F9RkjgpIOjm1p4wwnPekkUn8gr5TO5wY1zN7qL/BjowPKziDZzVxFQEZO4PVyGBj+ahEAUKBjJpTKEmNfvtOdJZenpLFKNSeQhDsJqPtAmP39vCARdwLCqdeM8DjnEThzkfFfcx5vnV76OOF9Pd63uj6dZeOL3ThF7yD7MAm0P75shUUtyYR4GwHSlHZqyvEWWmkfIYHJ3Ors0ijUcpxrlK7yBEFUQR7ELI1KNcW/RDQwNjts8meO2CBAMSRiawhJHZk3X5cy1JOq6P8xiWZdZDOW55h3B+gZqo6SdvBl0ud3o5Ytr7XZnfbi5Vdfwzh716c8+twObKGzFgLSqLTzZ1YdATQmm+c84hkmuxI4Es7ZHZaFzfzK7knv1eO7thi8pT8oT3d7dWcwiHgv6Y/565xb1dIEUGKs/U1YkRcXGiQEQNzkDJIZDLe8bBEgwFDBBWddhC3O/gzNiIAcq4OjCNdjNZAgQWXkPMFTh+uHwZHgTkRCoWfcLvx94tXTJoAwMiDK/g2AUTxE+9t7vHMR54LCw5hHMcAhfrBdqjpR0nV3miYgGquCAKDuEWrRzXLquj1oiKMckGKTL7YVW+dIoGRx1pB923U7VCBpmMooCLP3PPvtE79/dqkHIzjId7omwUxw0WdAiQg1b9Ge/8VPd3VOWBf+10+XV1nzou/2d13bWdYYBvCt3h5M/Q8b9OnY69iffc1lRmkF8vD/r4Vx5IFkiiFIARGHpEKpYLtRVvR2hqG9hXHiwR1ERAp4p80On6+dXOjKwrhl0jBbQKAZLC1jasRbFSnG4duqFSc/Q1PP6z3iFQTPIJZf05aqMMUo1daR5Qt1XB7W7SmsGVTniHjp/bzcoSCuGEQhi7DVTIvgwzmM48tlcijc2OtczR5k9S8PeZhwVcW/A6WbIQqR9bOZkDetlkGjBfi4J1bC3gX0xStVET8HoRBgD5bRMdPX8SuNp0nnXeNDbDCdl7MlhhTaBn5mLq4V+9vlP9S//5b/xe6HIlzo1rW7uEVVbLeJAF882RtbkSeS9IQ7pQ9fPSawx1BrmLAO29uz1YwmD+AxmYdSua9VEnZZsQnGqkrRirc5w0jKE495m7YXBOiO1RuO9wOFMNjB0FUWUSzv+5xTBZAc47FRKN1tQJW1nV/maUih4+pTTkd5hHfLgliH45DKt/tTq2FTG+azzpdr6hBdaPeWVAc9A7UEqCz5DrlUZafuMAsnSvOGvvvnOSYpPn7/Sn/xff6Tlcq3lxVavX7xUczzq4eHDzKclGhPGHrzy2SeeHXePVtqC5mAQRwzfe6rY5ZMUULHn/dVX3ypPCl2vtt7Tgh8agpN2p1pff/NWr1+80sdv3uhP/+TPtD8+6G/8e7/pd2yZL7zX+9M/+0s9e3ltdMrPfvaJ9vVBH71+rn/7r/5cy4REwcbDyuo06i9+/Y3qofIg+tXLa726fqH/+r97ElafTvpPV+DHeAWehNUf47f29JmfrsDjFfj7f+8/mgaVev/+TqtV7kM5k+9FkSjNQouWTL5xHdHuiTMKpikOOTarHFDL5VKrcmFOHILUmUgyrjSFujsT+xq17GOt12sVz1d2U5EoH1v8F4PCGDG28mS/6zq9ffte48AhEEWMIp1YOa6TbjB3CxGSgho2prTlIkhRLIHLi01pilPMrK9WD6ejJnLsbLqZXuMCzYnXh26l7hFX2XAWEuXkwxnnE96oQD1OPB+25rZ5hCA4h2yiKYfC1UoBUYqgm+CcgWco1URZcbkOON/YBMODJNLVKmHDP0Q6tUTDe7PQ2Iyy2c1XiLajpiMut9n1MCa4sRAdh5m7FyVaEDvXZIGbKDwHIBydbqqmyKeIVRKFQ9BqORzPvEf4WAhP8NDOj4UTlHnwH8cmOVVNgQtwuH4UFNAAbw7mGCtGAOVwGMc6Y+vinx1wuj66riicGORWZe4LnCKLvJhjp44x8vHnSG8PQ3bEtca1gp2a+NBlFEIcKsn53zMnErGX+4+fx8ESUSPgXkQUBNfg4mwKjDKViJJsqGlw5gDPPcnvDql1iHywwZWLEw5X12g+HtePeBrlXI2doCkHpY5Cg0JthCCNsN2rOzai1Hx2yk2KaGiPET9mgaMoaJdG5JPOQ6+7I0xaHDrz7x8M4AQGJQiURFNxXPNd9o3vZQQHyowGM0wni7aIiXDB3L5MnPfcupWbgwgCVtDyE2YnHvdhivvITlw4dsQ7EWgYhOAoIkbJyQfHEM3IiIsw4ybfF25W5xPBqoxnvjK3HeJHyj9nMgI4h/neI+ZP9BmxxaVQj2IN4gyOShypRmLwXcJjng3idrZmE2y0TMVy5fuAn4tjmO8HR4cLpilKs0sxUIZAZM4sgldv7IRdszTCw6V0T/BcTISITxFFitsn5HdAKuu0wryYjDpLKrPShTM4wFhXEIU42BHRnRAZKOdaLOx8D7GRgxMYYr37/qCbh7PiJNJ6vbSYeJx6VbuDanAA58bYgjdvPtJijVOwNQcVRqzlecT6cdJhf9L+cJjbsodYi2ih62vEYw5uvY6HgyOvSuBfz+5MGMKbi61F9Zv7nXpEGArCEOiCQJeLC39nDUMpuz1x9dPg3OnQHHzAQ8152LeqDge0PTvUaHQ/twe9u3mv6jzZ0US9ndl5feTY9hjhjOx838U490C/2OUXiTAxYkKAaME9h3m0G+ZoNSKf3fePjEtEGcRP7oWIgz3IhM5rnYm3rCfhI7tPoTartd2CFPqd6pMdTlmcqvbBl/QC9yS4A6z+iJWJCxZxNOOObHvipxhz+edR4VmPuQlnni/8VRAQjRl+UtbHilmHCfmiEsTEF7jPYIGOdqzjmOUZAWHDvU6MGJEHEW+73ajAac69GNJQPzc+j5W0O50sYkcU7rCWWrDl8D67WxHQcLbDy0R7m935DDnsr5/d1wr0UJ3N8+X+CPksEc8YA4aZC0uRImkK+J8/+PNxi/VwmONYAQ7vNPV1oWWecczNCXfWaR6uIcY1RFcH7eEJx5muLy+1WCRarwtFHmTAg4Sz3Wn/cBQFkohRxNCzZWFBiyHXyW7vo3b10eU0XPywRpSehTz+/cvNhbmZCDJhkejc1GbkMmiEXww/drO5tMh9c7jx9XaRVILTmAEpXxMDBkqsYvMcWTPHMJ0bycGA+M+e33e4XCnxmxEhaPyZkxII/YgVfJZ2qo06wBWYBaw98MZxIAbGh/BSgBUN3oXVx+zmodciTV0INTPbed5hRkczM5L7oce1yzsrIo3u/2Y9JCkDlohyIwNPEP2RBwdcrnzPtIuTDKk0dYiHYEoOxnbQFl4mpcKRIVygU1iposyw7pUARV4Wynn+Api0of+9ocWROZp56ZLHptWbjz9SUubGVfDL4fgsF4VuHx6ULQq/M+G9lwmFTrC5Bx3hjXb9XJrDBUlJFpBWahzzr2HhL0rfl10PP7kz2zTOEMEzO7PhG4/9jAMqEOwC+P0Ozfu9yvvDyQievbZVn1ZKF4E2xUplstC+CuymJ8mSM68BU8MeJoKpPfj75HnlXmm6yu+7E8OQIFTWjloxHM/h4c9DXL437nGKqti/4TRF4LPzHiM/DG/2FoyyjdiAUhKpZo0eApUMSEBfxeOcsnr8DDDKeSITFhHEVcq7GJg2g+56WJuT93m8zxhAgy/yyL4NVHeNcTa4Wg8B2JPAEfcL+J1dpG9/9Y1LSj0ULRd+vuFzX11sPHQC6WDnbRJ7wIOeu1CkVVZ6cHN3OulddW+2/9Vq7c8ENz5fLtUiIN/fek/OK+kcVATWlAa51+Ug7Dx4peQNEX+PGzUbVWahcu65hgcdZFZhFneUwJ8OdWpO3gd1M0lbY9cpDRsXXWZjohxXfjzpRKEgrlcGFyHXCxTOUQHDRtbZ6jg7jSlFVGGEzRiAmkrm9QABuztpdXGhcrv2mYVU18tnV9p9uNXtzS28JBXZQvvbO91/uLWATAdCECYuDAMVAEScswfv3FevXmt/POj5R8/dtUCBI6I+xo5Pf/q5ytVG33zxrTmz49hotV1ouym1O9c6VbXOuwe9uNhqbFL98sP3SpJJbwpwPJEuP/9UH97fW0znfccegzLg8/nBOKSHu50HNa9evyZ3oJ9/+ZW+uX3vYe4iTvRme6X/9n/43570maeT/tMV+BFegacH90f4pT195Kcr8MMV+M//7h9MxyZ45EUGLkYhk/jsaqXj6VYYNonfgEqFj+XjZk8UMlRJzfjQ6vnrF8rKXOeHnbrz2QIPRRscACnqgRO4SEsXC3zyVz6zy+hP/+8/VhkAyI/VF7HiRaTbh4MaxEZ4argT7XSDc4aTLlDYzIUodhzEgbmVTPwthsah4fwx6pWrvTmwwt8cVHMQ4uzaSCXOpiJQvGCjJ8dt4HYuOLZ2NEPjdkM4w/3DnzbNDcEIS8ncGg6XsSwzRw+76mynXpTjsMSJOqrucOQMFnm9KXPkTMrHXtsk0ikMdbM7qzvW5u6xkSKSFBdEQxEoEiUTm1CiZpQpELHCTIEwGhvW73ggJVguk+FahHPUMXssV3FR0LwB5HdYFoU36Oasdr2q1nUCsziGm8sOp9ntCA4hA0EAA9SOQYoH+HmjsmWiCYdhyAF1MuQ/cmOIK4Ys6HQcVtJMt+8+aIWI7tg4rtzcgjZt4CASiL/OhdtzGRKHS0f3EVEt7oZuQ8cdhEjY0L4bZy6NSB4dZ0Rv3fxNm3iQaA1WIp2ZbyEHX8xbjq7icp3UdpTSEHeFIdY4tpyvFj64zgxCnE6jorbVKioUp6VUpDrUBzX7o4YDgt0sNufRqGhFnH/QxXYtWMWU7MC5PBH/x6XWniwC8mfjNkToBEWAYMLvmse0AiMoImSc3ACbxaj8MB0phYjNE2UwgDbIoRz3G0Id7NmuGV3WYrdIQtyOsqPABzacY7jpOGjjwHKED8ne5RbGmfnep5CD0p/WHOC5WA0HeJwC/4BZOcf4iDs3oDI43NnpZRrkDFVwMzlICIRNnitcWZixQkePEStwJvNIMZ5xStcOOw7BmV0aiH5ZBmqEohdch4inZ18HynZwaeMeThD9xsY/D7c8PjAO1Byg+gEX79xuBnOVa+xfdEBQlkqeoWTUsIxUZplI8PMhjpTtjMROiXmGjvry1znoe0gDqqFrdHogVhuYS4ibqqpOKikwiVkPY5VFotcvP3J5yF/85S+1O9zZJcSzgmiW5RsL+fvTvaPDsDtxl65pe8832l7Kbb844g8U/TW1RXlKuHDPIDIgJCMSlZdXFnM+fPig9x/e+cCsc6iL1YVj+TiL4zQ1G66dOn1AkOo5YI66fzgoCwqXtmyKQq9ePdPrT1/o+5vv9e4d6/7otZXLx3qEQJmsYMJi5cOBD84B9+/k74Y4s59RYzjcGGgzasgzhQDDGg76wgb5UT3IgcfDMs8AonEDeNZxewZVoUuALHCwPi8WyhBJglH73YOdQ4iYoE0QyZBkKTtiYMFgiJQ/aA6PuwJEPO6ZzuuE0SEcxnHXalDO+hmO6uAgo2MjyvF942J1bDubhQ6wEMng60fsn885tIMW5crfH3H0uMi0O+zUVpW5uPCncYJRBMZgDiY3jjCqtmAM49iEy4eINVIOR9O9GbOj3xl2Ww4zs5D1GLchNnSGILjXcUvGU6oki7XaruzmpWW8bc66/XCj3NiKQut85Wehj1gnZqff7nR0KRZOQxIhPAN397fmQeK0gmP408/e6M1PfqI4XahmSGQMxKCHm72FVZIhX371Sw9BFkVk9+D64pkLl25vblQdj3Oj+DjoTHrAZXWR6lOrkSENomOWaekYPbjY0KLYYX9W1yJqPvKnFWu93Jo5/vbunRJSEDwTapVmuVILVJOeXS704tml7t8/qKq5ypEHoEa84DnFvR/yfsv8HY+o3bxvotwO6w5BiKFVVamZOpXbldftFOd4hqg0R/QZXI289wbeURQFyngNxOyMwWyIBDa/IxdZpEv2JqwjCKv47xD4B1zD3EPcS1KSz6I0TeDlYqWIiWEzDxLmekuc94HLknjUQQBxPy+KQqty6WeF9wfPVp9xz8OkRghNNJGqADcQk4TAvRyax8qgmN+TPQKCDDH8e5j2PGcP926A54shEZGVhR4Qki6vFFL4BC+dBBPfWz95uE6a5f3tvdrTWQkDSxi+sJRXKw9KQTjwzjIOJgm1yDbed7F3ghcNDzWKieUjtkUWf9kA4nJm3RgpQMINmjSKKVZNUi2yUk0YOLbdtZXWZT7H3vMV4Eq7LMHUIMqxV0AkxG06TanLLYPmpCKfi5pwrINdcEE9ZZ9j9YjIQFwNFK9osEcwR85iHcQQAMaAQUVik0DcwiZHUA0sbvO8kGpAmGXQzv6X64N7kom2k1eUWk6kgQxfNmoqYODNdeGNe2ZoSeHkLPp35smDYNnaic4tyV40oRsgXeh2f/Dati5yrbYXNkzQDcCwk2I+F3tWgwdIRRrr3LV2pu8jWKOpbt/fG6lTJLGW5WIWgdlM8f5E8M8m/zvA/UeGnwwxXbSY6ND22vdgeSYVOWJooqQHYUIhHPgC9nStf6+R0k22N0HmgTVu7gtYuTyjU6ISV3c4uTQ3KRZ27R/u7s1GHinvzGInsBiQDsezwmShWrGqHrwCT/9syOCzsz+OGfQnibaXFzpVB7188VIvrp/pbrfXn/zZn+n1s1c+Z5wPR98PONCdhIlCDT33bqWsXFrwX5cbrxPrZ4WqgT01KJtB9cNO61dbvfzktX7y8Wf60z/6Y6/Jl9cXera5dLnh/cO9quPO3Hn2ZBQCH/c7ffPurX7rt39Hq8VK+WJtHEJWJh5ybdOVzvXO7n2GYyf2lVGozWbtcrz/98//QuVqrWUQ68Vyo3/yv/zzJ33m6aj/dAV+hFfg6cH9EX5pTx/56Qr8cAX+0z/4j6f9qXIq05tXSpdoX+0Paru9D95U64prDQAAIABJREFUeA60Gbe4O0Y1TTizJcNeiyQAWWb3JPHslPNC22mJAwVBpJt0tbrQmOduurw/7nR7f6fnmystcSzA8Etg4lXa7Ws157mYKUQ8DWX3K63mFmCIwREV7ojjLdyay6EZpwQHav6h2ZkwO4/MSiR2Ow2qcAIQP6NuvkwdaSYCWTdnt2Cnk8NtFgZwk1EiMcBgI5LkSDSuN/h9s1uRoJlTx8Rio1BrM7xCHbqWLgeXW7ChY+OMOIxAYS5qHKo7tzqcO0UtrgyYYfhT45lPYHdl4rbfmekG4BCeFdcAFMCkqMHNgPA0WGTjyDjliVYoGThFcfzBjLVzL56jsxzS7daZ47O0mtfmrs4R9yagRAAxY266nTeUuGhapXBa3UyMsBpZND9XtRpKK2hAN6pwduVkZaQhRogJHW8+EdsbpUW5VBAjDrUWz4nvJ1yPjPsNdy4ROqKHlD/NIoZ5dXyXY+SiJiJjRPNpgM6IzREH7gc97O91dbnS9eZaeZSqa04+uKHMO8Ka49wgtjwLrnAhAwrVENMoPMLRbPctB2Qai4ljwetL7aR4cIz1qBA+YM1ZGicYQppUrjIXsNGgi7Ntahv/+cRX23ZSGMPRPCvEmkVsmLgqnF6MeRaWOFjLn2UawSTAQy3sGrF1kWgdpbkIDghI4C2akwUaXCy4CbluRmYwdIjSuTACgZoLgJANh9Xnl9COQxxMdvIanwEOYo7Tc/skxIcRzR+FSZxMxpFyOLc4OyMFsA5x/xHRn3DdhqkyROWASPP8zMWz5c7OngKBiwZkxAY0S/pwzViF5xqpTGLfDyjhdtq5JZ77FeQC7sPYrnScvPkwF8zdH/ZaLbczJsOfh4Nr7mcOVxHXe6pjCyV8BsqIEGO4V7kuXDfK7RCaQJ7goaRUCQdfWWQzrxEBAIdX0+vm7l7HXS1AusQOubswwbHOVOA3EoqK+Cmzc7hYFppCGqcHIwSqalK53KooU52bne7udhoYUiGI4yk61crKTJt86VIVEBZwqVlXwWrgqp5Z0zyns0O1j3kGsHGNquuzhh73Hu5rLgNcToRYeJ84dSNtNyu3yuP8vKFhuJ6U4caKAl29vFS2SnQ4HXTz7mYWVm2mnAWbMY/t2MPhzM3GwZ2BlhmhDAfgjbLO+W8jPERe8xnM1CP/7GM5IKIlbdGI61wfnGA4MWGl0vbMd03qgCQCbjGESQSCfKma9u1uXie4FhzPz7TYE033qwrH78yloziuiHPFGYI8g5PaxTnczy5kQfLg3mlnBqMHakR9cbT2nc5j45j2gjZwMAsgQRDrA4rNlnYyW4BJcn8np91Ou/2DI7/c27w/YBPismfwwHoB7/J8qMxIpLnajlLf36F/FxcTGlnC8zpzJ7n/C773JNBpQhjHqcp98VgoyLAEJyXPMc8MI02YrAHDn9IR9+GE4yrVYTz5OeA5xkkIOoZhBsItJTvL1cLJklW58bqOQ+rtw51TCGPdW4w8HU/Kk1xXz17bfVvXBx12D1j19NGrT/Xi5af6819+oZt37y0CUMAHpiTkuwlD1fuj9tVRIXuCNFXhAcdcfpnmkUXhPdzLMFE91GrPrVmz28XCw9QD5UeU2bEgUVLGWoKwm9K+vbJo01Ks1mde7+3kNXeWODVJm1KxRWHSIK3f1RR6MTXFl25yBY5enq2xUjucLCYhvuJcBJOkCUwHGJo5fUGjPWumy8h4T3NtSQDEkS7LVGtTk0J10ahqnNEKDA1R8yfYzqzDMH6zxPzOrhn87F8uUw3gGSjioRiPsq10dKx7DGAOzM8HLmfWLnirOCThW87u1EhhiutxVEk6JEiNImJARyEiQ06c7GCKyjRVd5xdk7BIYc1ebS91PiLkgnBhExZrXS51Ot97cIOb3s9hW5tBjhOvPs8xbke8h8YDt8Vy7XdZWFP+Bw6qUZCz5uaKhhnRYMZ5e3Kpk531fHFwSvnSGbhEQGEYzEYzvxhHJ4OwLDPnHJxOc648bDIaitI4OOskh6ZeZZ5bXG2bXrXROwwlYmUpRZQHtdiHR5zfDNIGJ0bsq+czEGfHF7/Aec/QJlDqvRPvUhIICLi12aJOy5CCKlPvJSmcg3GPUMtnM/KI4YgHg7wDQYh05v8S4T9StNohIs9ueJy3YTMvrFMKpiDxu5X3Cs9Vsb4wU/ZwuJ33DRP3CXuFXmUSKisWqtqzNqtCr66vtGdAQrSqI4XWmF0duksgUPn8Uv150u3NXFYVhbBVpbQsPIhiT8l6FFAyRupkiBSS4oIzzX2oUEeeoxFuL4P5SUGeqZwCdSQGGIExZCTBo9hoLDAduK4ZnILGyrrI7wEGTDxvxWKlth91ZAAEhozhMix7vwNi7YBGhJMyQlRD5vJPMCrzxkUaurMHgDiLmWG9ePla+bLQ6nKlIiy13x1nBn4cq72vdJksdbO/8QAFVvPVxYXfLeAAwKKx7jBQ2i6WaquTgmLUmjVlIOFXqw8GrS6WyheZWdXbcqG7u3vd7h50sZ5Lr8p8rfPxrPP5qGY46IK0VVrqi/tbvfn0M2Xw2g9n5atETQLigPsNXNOger9XmeYz3zxJvO9m31SNoZnsz9Zbqar1P/7z//1Jn3k66j9dgR/hFXh6cH+EX9rTR366Aj9cgd///f9w6jrYVzi2Kj2/uFTTBbq5v/EUmnlq4AZOYlDO5Hr6v0hzuzbbsZ5dQI7A95raUYsw0bNPPta5avQqpaQh0vd39zodcLNWKhYLJflKy02hIG5UnQ52blU1TsZeBWD/KFUzjXroGlUD8haHATZmgS7y1NF5b87q0ZsLykFwaoAtIEqIO6k70zKEUwzoPYef3ND5qJgLdhDBwr5xlHtE4MI9QtMzfxquSh3d3oqoiIMDdx4HfY4DxNhxe7gkpYyMGEiS3NHH43lvEcONxZ7yR5zDLDieEEqaynGm+FGEJpaJCIRAhJtkSgtH41PbxQILFgiAMS5MVNsg9qEIfuGuO6sjGpumysfJAkg8tUooEIL5pcJFE1gaZvxk5MME5TLEsPi9OYAhRiGgcnjnAMyhxSytftSr5UrL1cp8Lz4017OhjOTc6v5EwVGuzSJzEVVeojQVdmzW8OnSRGmQzRE21RorYlAUPw1arUqNUelYIGIw035Hgzk4wA8lMunoLc7jSe3QWihykRZuDj6fcLOxWY20ybeqql4tcT7KK9QrXdiPqa6vdIZDOIE1QJTlIB/bbYHQxqEedx3iPE4Bjgi4rIhEcgjBIRciNPVwS0PHJdeL0gIs0chT22oAnbGnQGh2vCAs49RFfkRIxl3V42iBAxiBdpAqztaIfdUs4GcI2gO/M24ORFXuK9p+YRlTGlLpVJ212x8s8PD99RZVifRLJaIPhVIhz8VcigYrzExJF9S1Cjpc0HAxFz68Ih7iVnVUm7IWIn4GDsYKCg7NiL7W7ixqBxzKYBUSl0eFsBoECuFRzOQwGuJSxXXu3miluBIJ41usmt3IRB0Tx0YD5ZMsOG6v1sZ/4EhBvKc8hN+NMiOecz80TWMGJmJdxD2Pc517oUb8wF0YmXMYI/K2s7OMQUpWIlTBx6VIhFPYXIaXlziNZkQCT3/Os1QkWhSpymWmqul02le6+XDnQzkt29ky92GWwQYMUASZZZ5rnRVq2sr37QYRk2IpeHaHo+OCxGSXy6XXqoe7B/VNr+UStipsuY36OvJBDxGI0hbiu6yDiBrwmolmxuns7ktn7+982MMpg2BAIQmCK64sDsTmZSOyxeqJl8NmzQuLS7RQM2SZy+FapYtMly+v7fT5/tff+l5niOQBC/cPwswjE9OFVGbfElGnDA2xmwMg9xlrCmsNz1VkVylucHAjfCjEBoQxYsQpA6OYv88hPFBqsT4xxgGBFTc8wlJWJCoWxDy52zLFHTHz1qUpd+e9283NGKVQBmQBRXOEQsNUeV5qfbW1+AhLeV/v1Iatholo9eBylQFExijfhwhKrQvPEEAQHCaF3ahVhItuUpZuLQhOCD0WvXFlIcxxv80OUHxmDT+zq2YO49DqYrHUBP+vm8yNXFLW2CImhzrcvFVTn8wS5BDPVDEZA50Z5CH2I0olk/Ch4aIFwQICwA3olMUUOHrB1yBVINDhWpeSNn4s1sKpGuuMuDiwrsLIjPT89St9+tOfuKX9vDvpw7t3dpRxT3c4+kPWP55x8CK94mDUIi+1XcAXTPTt22/M6v3J52/06vNPFQ653n13ry+//kJNe/Qzj/vVpXJL9gxLu0l3xx2qupLF7DhcpyA1eP8ydNyrHVgbCh0OB7UV+IJRq3VhEet8rlUda+0rhIdCiyhSTkR9k+vN1TN9d7czigOBH2ev0/aPrF3WbpYshHKzvsNep9Neb56/doHQuW+NjkgQtw2LJBaO021GV8D4xTXNUMmO6iB1YRkiBy5VVnn+D8chAl2W4n4f7ajnBT/AUSc9wZpxZiiAiBvP+CEvuXxu+MKtB3aX642fTYvhbLJgT8eJctz7MIZpmz9Xqk+V1putnZe8l9J0Mj6JNbwHBTLg3iNN0+nucHLq5uHuXsuy1NXLF3r1ycf67ptfu9yM99Hu7kEvPv3EiIC67lSuli6mW12s1Pdwcyu75hj44JRkLsywjvXsfOo9LOumTt1pr+3FSvkyd3nUWMU6nU7mRU48q37GA7tWQSwwEECsZMAMqoH1g9+BNS7ELc7wwKLb7ODljUVyJIbJHsErHdX2DPp470xOOvFeXOSZEVI00fOZGXTyGqNYjHdZ3TTeGyEu1m51nFQGiKwzGoLngYHhUM5FkqQ4NKWK+ll49GrY9x7q4KBeXV56WFSdqkck1PwZGWyDwcLx7+cUxAgDfQayOqsGldAFal2ENb+vec6jibItUggkQOThx2G318XFMwVBbu4wKQjlM2qHIQiCMGxv0A+s6ReblTnl94eT9ysF5bHLTNN4VjQ1+slHn6kZpA9vH1QfBwu+uVHYk/ooNJ7D1tUock/CVZFqERZGasGNV9AoAg8Wcm/OOAOSAk08apPOqCwKaRluzjiWGdvDXwfDQEMV741Vlxpv5BK+JNRyc2VusppWdw+32k+NNtcrpaxZFJoJBAkYsNzJDpjG8K8ZVDIw2qwTTfVBt12r5cVGn3z2iS62V/r5v/65vvzzr40F+PivvNH6YqNq3ytoE/363XeKQvi07DwSM+hPQ6+zE2YUk4JcSufvJ2z1LC+NTNh1jW7e3+jqeul7jhTK+faol2+eG/W1u/teUb7QFOW6/bDTi9VW726/1pvn1zYPbF68ML+/OZ6VLnI9HO708qM33nv17fyePh72fm5BYr19e6vnV1fKU0T3TGlSehDV1o3+yT/7X5/0maej/tMV+BFegacH90f4pT195Kcr8MMV+IO/87ento/U9I3KAodPaqYZkSpv2nFAWujLzeNChFqmqVZl4SjX98cHR0MRJWDeZYp1na/05vPP9aE5qX641bG6t0hSJCtttqUyx91KqE+q+gdPhvPBVTnejHJAT6q5fOLUjzq3jxGkaVRGi3wesn905IqypCRBoOXPB+4/2O2IM7Kt4Y8ivLBTnltq13kuERXHO9fT8ErpEaVNOCzYgBJrxs3Yqgpw+SRGDzgy7/gnB1YcMvPhCCcfLaVj3FggmjlrsLDmg6uFJ/5/g/j82NKOoywA+j8XNxE/NG+TqCtUNVyUKS4/PnWmGscRHcoUteBswRHWw9iK1LoplTb2GZ5v4dCCVaB6irTHuYPTeKBkZRY9KMbK03CO7fcICQh0vXJ4mRTsIHRwkEHkDGNdwOyC/2fHT+vYUc294cg1jdqpVotUGUVUdgpEdrMiENjd0cBT4/SBew+pHmMIvECos3B6aW9vFOFAQECLiNzOLhgcpAi5sDzt7oCrB9OxpzCmc3P5ar12yQlMNEc1OVL1/JncTxRltBZFSfihEXCt+E7MPR0GcysRgGHK4lKkHIZW1woR80h0dy5GQjc0CYx49XqlIs/sgkNs5+f28aj6uHNsi4OZ0RLcE/B9h8it9QPCapnOLLSO1tp25vHi2ptwbSJcUpw18185UKfEFjl4k4qEL2fu7Cx0urgJ8cAi1uxkdrQwGuyORpBriWdzJMIES9mKGBpIQV7O13agkAKmI/c/zqZQJcI/Um/J85apqinpaNVj9eMAyb3Mz33ER1C+YzTAozMadACst3/3uYg4hwS2wVfgyp2xF7gq4WQSD85zytISx4ERKfw8wo9EzMDVhBgCJxih4dxoROBEvOI7x+CEpYZ7GWG6rbTMYwVuns7M90uKwG7cvmlUH2q1FCQhPtHObgloVE6hV3N0czsOI9zMxLNxziA4uASNQ2KGoNnqfDr7d8HJw6HVfEXklZ5BVa9TdTRL8PLy+WPZzNw0jWiDQIRj7GK7cVybdS9qETJ6RWmgZ9crdV2j+7uz71UMvfyulJogHAztUR2cRO49s20D83w5nfI9ukQlgDfa62qzcPkfTi3+XH4eLGoEe+4BYyLAnSwX/t+7h51/V7OZuXkm3Ma4mXFe4SzGGWnN0YVYdFOZQe3vlLWN9WnmLA+01o+0dBP/59HAQUuj/DijM1A2R4RRHLbco7N7EDc0bjwEWJASWUZbO6VrmVnESF27886lQqBa+CgI5Mia3Gm0rOdhrOVipe31pcpVoT//xZfaNw8WRccJdzOfcUZhEOsnmYo4Gwa5UwSs383Au6LzQIbfLUsvLPIzJISjjTO9aWfGpEvxSGDATO4arflZuMbWKzt/cdAWWaFzc9YBgbem9Cr2gLKDE8hnYXjJtSEajeMuzrTk9y9S3ZyOxlRQwsdzEyaZKri3FK8NvQv+EA9xvyKmxLi//L5h4DV/LuL3m81Gn3z8qZMU3719a9YvoizX0WuPxQ8wM41FcIoQk3DUosh1fXXt9fX+eLQM/PrVc6/tfRSpP4f6/psb/25eiV26x1sWXnXsdz/peyy5lBylC4SlQMsIVjUurF770876DWIuSICqY0A3artdaMSp2uBMPHuwAwOcEsBckZ5tL3SxLvTl9zeqGu5vvHgz9gEHMhIr+4sQ0RqmaDQqSEOXouW89xHwuHP4zitYz6NL9NjTJEWkGpGcdxj3Gvc3Q0yYmYiwRqvMXGK/n/9/9t6s17o1v+4as29Wu7u3Of2pclXFxE3s2E6CCQK+WRRuQHCBEhQBEgoSoNwgJG4jkQuQk+AkBKtsp8rVn3Pefjernf2c6DfmrnyHI+2SyuU69TZrzzXnM59n/Mf4Ddiq3EsBf3unNCpcgEXTPNQBRNKWskwEWrQ9rvU0+v3LndfXJ6WwOaPEQ1AcsItk4fQObGcERwrdeA+A0ijzQnf7vf+gzXKhkNiz8ZQRhn3fE8ZZ4Bym9Irodp548JZnK739cKvqfLBrEgzBIqexvlb9cFZRLoxnuVpttLwqtdvf+X1yPtZimWMdcRFTU6ttGJxW2lxdqDoe3PpO2ZCIyUeJ9vtGZzjU7VnLzVoNQ1rUZUYRfnf03r/wTIIjYqhI/AAXLUgkON7wn43zgDU/4XBn/4MSS3KDZydV/sg1RVzk+76+vtLD8c4xfu63oAnn1A0+VNzfU2x8CLcdhVZ5nmsVpU5qkSZhDcTVT+oInA+OUPA88QSGhlQNeBPuAfaTFH4mOjNs7U5KQ1ij2Yytoeismp2UmFsHWFtE41mHzP/O1TAgYojMDcS6zoB2nFmzLqZMQgvd5SLX5uJSr9/c2cTQ9LXXFYaS3quYO0yBZ+DvfLNY6LA7+H7AAemqyXBUmuAqj/S3f/+P9P/86Z9Z4OOlsi5LXayXOtVn3cIPpUzKnKDJxVBZPLhMj/0/CRHe76wf3Ri69Iv3P2mhmp3g0KnMU/U4Ohtc47jYUw/9uYbs28CUWJjG3IBDm+Hp1OlU9X63vnx+o/1+r4fTXmWW6Nlmq7eHSs2A+zpVwTNGf0B7UsvLq57RB4d+r3We6BMQPWGk9/c77e4Pulpf2eSxvlppt7/V/rBXllCwlen+Ye/BZpqGqnhfktoIQjU9bvlWyzSfsRKPDvJNnGpzfaV902j3nvh+qovtUp9fv9C/+Zd/qquPb7R8VuqTq61ikErNqDcPe41hrPe7d/rOxx+pIzlIkS3O2brV+vlz/dVf/Ui/+9u/pze/eq2r7Ub7+vyYSGCPwWO10Olw0BhWisvSa/Z2udWHD7f6B//D//Kkzzwd9Z+uwLfwCjw9uN/CL+3pIz9dgV9fgb/7t/5gqvu5WAQhing9LDTirShR8CCV5AqSzA4eSnAuFwsfFh/ak+73tQ8eHKRxLHz308+VEjEaQ/1qf6/z4YOmlPh17wPu82fXc9Sxp3jhTq2A12cKqmk+WHH48a55dsFyAGcKzQYE0QkRpE6ICw3a9JQfzUUl1Vj583AIwOWFGMOGrOHwGQUWR7MwU8Yfygac8hCz7KQU4RSR0N7SuWAFzmiPy25imzuorydFLSILIc7asWeXpqA0UJCR1hbuEDhw9nBwS2NcTTO708UptHIHo87d5IMw/LukSBQk+C45UMRz3FdwHuP554DXCUcWQYVSEmL9s0apvp5dxEPQKMEVkyIqueDanLZzP2nXtBaJcftyYA8I31EAADotDO0umdvaa/PxkpziDI6AMLk42PBZOGzDkKvUUC5E0RFtuxkiAeURuYUesAY4G4kBIkPymc9EzShB4N7BtUTM31E/BLJILQytoFNAszbC1ZArMcsOliHCU2MhFUQF3wPnJbt4EcoTIoD9LPj3S8ejp6jVZHFtdsPA1iswQzguHeqkQQc4ZEik9VySBJsX5ySbeh/wprN2DzTqUjo1O2SIp8Nz25RLx/4RcxAiXG7yiBxw1L+Z413ziX50CzbOOIRG4tkjLh0Koyi84qBUN8pJq3Ow5jPx+xCUje+jTX7+Z/B0LcKOs+t25gvOQj8PCuIVzyfKJt8bB9OONl8XdOHG5Rpw2MHtw00fmuGIY66IOG0Gc1waVi3PS4rvFfF9Lm/hf4eb6NKz5uRWXJwwsQq7FoOw9sEQ94mxHcS5+XMdS8atQrSW2B9cQIo/cIuCx0Ag4mMnLn3IGIJgTnkUVomJ9sNxLj4j5o+c1uGwCTVEFFO4/UbtYwMwJ2eOjPw9brmG4xymKohj5pNO/VlD3TgieuK6whYeYKllWi8Kx4mTeC7asgAT5T6A3x32fo4Ra/I4cRzZLsxx0nqxnEVG41oHpQx2+lrXl2t99vmn/nnaZrJjf/+w1/3DSceq9ZqIaMh3TFlIllB+Es4u/LZRe3rQarW0WIxTjWedqHSeI0AOOrWjDgdYswjwXOdMYerqMWWPpR31obKQfnnFoTPU4cDBcGYqsvZ4fcLxWrceqCWLBb/bMXF+DXKnBcXH4rImxLUIPxXViPM3xTC447gLZlFzHu4gLFn1d8SeiGcd4A5H1LF33vcFjuMoaDS2gbmIJGp5dhlcIWaAO0BQb7s5Sjvw5AaJv4OMg/owmGfKOwNxguj9qa7sJixAkzCwynM9/+iZik2hf/lv/j/V/cnci0CkKeb0Ai5xbhmGY/CqKedaxLnXGtcw4rL2IGP0EIfiN7fQcy3AZCjQs+2V2ra1O5X1aXaRz3zRA0MJuIltoww2bN+7bIvDObF0SI5DPfM+SVvwnMcja1LhEib+nDRPLaLCEUfAgLdaI8xk8/OUeOAxqYIRaocjDnvLzXYu2/VMq3vOmje71XFBIaTCwaW12isgUWWSwgjaPe7jyI7qMECgv9BmcemIMqiLU3Nw/JWfv1it9f6bB314e2d0jddDnO2sS6AkQGSwNg0MOxCHUsU5V2lw0VgSFTrzXPTEwSmKRNSYY9uI75dXxGdPbqpncIB4dL1dGkUUB6m2YA/U6e3d0exSBgkI4IcDTeewo2eXYDThbktc9Ah7mKh6yeBunIXn3oPRfkZ0RKXKaOGYO63btM3bHclT1XMvRIr8zsbAyL0zc1w9iEWQjUIPCAclqutRy2XOQowaardeykARB6P5t/O9tpiKOU0Dw51UAwkMEAYTrkui/YHTNyRs3CiP25P1ioFPSPM7aAgSA4MKHIvc0/NExJFzcCXwP0FROHLfwie27OzP242B7u9v7SxdpIXyNLMTdrtaagj5LOwBer15c6c4WliAivNcp2pO/wCYYID14c07D10vX7zQ/ty48K07gHs6aLNeaLkG7dFZxALJURvD1NsFymcsGCakDNMKi6vI1gw4GLgw5GqYj8Z+EytkzwnUPqZ4LlVBwmoaVBQLbVeXbok/18TbR1UDQ+pYQ92qHpFWeb5TreAK456NGZqALyr8/qzqs3nwfC4Gw7A3gXmwrqVJYHEQYZbohNcKpwl4xgelhXSxyI0ZosQNlzfDMLiaHjqHUkFfgAX5OUlDqgA+EANV9r08sykJH8TIMNKpZmAR6vlHNzpUJ+3Pve4edkpwVzKsjnHVhpqqSmUW693tURfX1+bkNqdWAUVtKex2eLYMlA76wXc+t9D4wx/+TB37D/V+91BSCzu4QzDFN8qz4wHYoHqq9YxCWtjP8FbBBOHuZbCXzogIJ9lc1ja6DNfoDspvG35d6j193AEI4u9gnw8gYB6SMwhi6M5ZoWtqrS+XyvJSYUNShaFPrw9Vr1N70Ha9dEkW+joiMmv49WJrx/ddB6rk3hzbZx99qny11TffvNbh4cFGAQwS7HY8bAdhsFp6/QcFtT/s9OHDvYpy5b1Ji7Dadlqlpf8zouiyDBW0nbbrrfJ8obs3t9odDrq5Weujyws7i2/bo05hq//g0xf6NF9orFudkkTv+1Ef9ncqw0hf3rxQez55mIUAPMbgiFJdrK/05//vD3V9udHF9ZWHVThSd/dH3X046Nnz58o2qYIs1ts3r3VJeeKi1N/7z//hkz7zdNR/ugLfwivw9OB+C7+0p4/8dAX+PQrgj/7DiYMl03Mz17pGzTTpeLvTFtYfU3ZcdAg86i1Qwgza7R6xhkA4AAAgAElEQVT0odpboFhmpTcAL1++sMhzuttpvzspzVfq7nfeeNRZqMUmU8GBoMYRUqnvjhZb0mQuccFFB38pxTlACzSHXeJA7KxwXCCixrGOQacCl9QZB22oZbHQcTjpoT76ELDEHaFJH3Ynb3ZTYr1lqZFDImKxahdkBCEMtjn+jscJx6IdrBxScUnAXZ0O/rmPdaBwzBWwo8M1MtrHYgGX+OKJjWE9zhuiaHQMjzIIUABw9VqKmBB6xsEHYiK9NNZSgBXg5Bo7HY+woEqtCiJbc3yLg8TdcW+Y/bKAFzg7Bjh07h9qxxrjDN2FUwY4A4qS0JRwg2KUhOHZeQLOUR+8AOUaEy69LFWNfWHsVaaUGBCJRgwLtMQZZqHO1cbqaNE9HS0SwBR0YzGt4Bx6usGcQxefDYnKxwZzDhkIATgMcXCkeeFINm5N7B2UdsycQ34lUXtafEuzDIktI1wi4OCaRZjE3Yg7xnkxC+UcQg4+jMfB1pH2IOawkDke2xPls0CBK5Nr0Ok0dqrMzh20SeeoNoIn7FJrRUGow+mDHWEIinDOaL1/dnOhRZ44ngw39tRXFqBzYm/WNrGgUEIz6ng+GZfh4jTcgDg0A8RsXFu4mLHmEFdPtKDCeGwdNz+3YCJ6i//wLHFT4YbFSXeouL5wcOfwNeIYopKRDfxzrlGcWQhHKwqJaFJyxbET/u9crju3FFPEYuGDSQAiLM5SnMDcW4jygZl1Pc47ovSn3rFkhOdzSKMzJUPE0HHWZErd5kFTPGVUk5vB7ew26BM3bmDnEUdubqlAS39m7lkXTCFaEVvEVQrLEIduCs4DBhzH3rOvb6hMeVoomipHLMcs1zZb+TofKbNyCUYyu7JcrlZbLCGqiACGWR0nL/F3EApwVXHvwShtml4XSa6Pbq4scFIchTsOge5cVTo2sAcRhXGB0jg9R4X5fhhUbK6u7agmzu2O+u6sly9u9OL5je/Zw7HVeXdUAxKA8i3colmii8srNU2r3Ydbl8U8UJY0pWYIP7uAh1rq0B7sGuJ74irixA0pRaLwqZU+fLhzPPx8Zi2ay0lyXLLrlYtccO/DsAYdQUQahzwMOoZOYDeWIA8syHY6Vo2qao5wIhBlY6hsNlipJWIvSmDm+8lFbLi4JhKo873qAjT4lIhz5tlyWEVEnMum+O+IcBYiEOTtgjrZOY+rnQh762RApzyEm5lqtaQYbqGDXUUMXGb3eN0NWq7XvscQUXgWkpz7Bscl3w0M3UgXl5f65POP7Db8sx/+WN1Q2SGaBCuX5hAHj3z4j9RPOAQ79cHZAzlESYTUYJjfPzimUw8vMi1Xa4XwApFF+l7NuVYUJ3bhETMOutiDIFxplPjw/JB2gD9tpy8ZZf47U5Qp8rpMeuNw2nvAOcebMw8c4SvbGc0Q1O8n1ibck7ydRk0pPy/ibOtnlvI31qd91XrIBi+UxASOZwpgYE2yPuDGgwHJ/9aMjQqEC0RxBohmQSJiwXysdXlR6sX1c/Ni63Ot/f5+jqgHoYrF0mU3p/tKxz1vQ9IN1AAiFlFww4CJdmwQLqlGxOks0OXlSnkZWwjiOjzc7rwmkJZg2NmQKgDXkgxGVbQgUviu2Ru0g14+32p9szJuI+W76CY93IEQCZQsaLc/qa+7uWAnGjXF8/qZjQw/erU4Sl0ENA+OeQ8QRQ9jCnpiTSB/qlFdV5l5zD+HVZuHuc41gibO6LnsjD1UkLCAzo5fr4cMAybLtMqSzM/NFPfqk8kok6StFcNJjRInC3gTZlPuZ4l106IW+BYWb0ZdCWspg2CEZ1y2g5KJIRB/P8O1UFkMCxZR+qgyozAu1TRGqkb2C4/rM+ifstDLj15qd/9ey/Wlt4TH01Gv393ZuUq6gZIt7rXPPvrEqA4G7jh93z/c635/NCbii8+vH9cNOOYzgobvvTqc9emnn+jdw50Y0zBYgC9PQ/vlGpEs1bludDhT4jk6McF9zwB6sci1ypYzf5lkz4hblHfxXISJIItjuedaxpOSZvL8yftE9hFc0zAw63+ZFGoPjfcHJLN2LFg9+6DQ+zkGIezLAAvA3AyUuoAUfAuM0ZACppT0Du8RhpGj7k+t91ZpQkEm7vs5TZIvS+9tCgaFuFQZcEWR9g8fzOtF3+ZdS+Eosfk8ysz9h93cwO3vpaWLsQbV8aQzeJRJWscghxK/c7opVJktdG4OHlwf4c/z3gVjRHldlvmdkiH6k8PA2bhc6HA8zntDD+IQOOcyzKE76j/9j/6OurrXT3/8ylzjAeEUfjX4JPRqnuOo9LpeBu7z1MDgiuGR906Tn/GZmR5qsGA7/3cKFCmEPFR7nbpKq/VmXjcolOylBdp+f1Y1wLxnsMl7bkYHzMWVmd8D8OxZR5tTY4zT24f7eY8X9XbSH253LvF79vyl1pfXuiwW+vrnv1A1td4rYh5hP3qsz97v+z1GSox7BbxEkKgh5bBa0ARmHBNC6bzB4/EbXYp1PFX67udf6quvvlK5XinKQcy81icvPtbl6kJ91el83JkdWx1xni/VRImOQ6Vnq0QXKSmrUlOeq4syPeyP6qpGzzcbp4UQVuGb0z/AeYyyq88//0LffP1z7x8++fhju1QZip9wgFed1s+vlZSJjvsHffjwWhfXl/oH//CfPOkzT0f9pyvwLbwCTw/ut/BLe/rIT1fg11fg7/zd/2RSTPEALdQzy4sDKkJH7M3s3IqJg5MNNY6TqR203+2VLApdX1/6AEjJkTjo9YOO+4NSOEIUduAKLSYNi9SOl46m3oqDNYfCyuIKjlXEDTbfMKgKyjgCxDGEqvlwTlsth47z44GfjVB/bF1wwoEtgDEU4Xql+GlmVu3PFFNkWm0WGnGRiUMSsNPKzoo0LjUSMeawBEPt8YDiJvQxMNs1jWcBraEUhoMNYgIoTnsSKJ2Ag8UWtNOA+xOuasmvC5SgdtA02wc6siFOERYmO1QM/qf5no06LiKyVBYfM5V2dw46dycfDFNcIxEOLGJ8o2NfuDEpodgUuGnsEXHMDDcJNpewp719PjQykXfhCcIGUXBinlFGLbvLhZA6iEoRhHRM0JRDxJtHlxGhzKTwdebgCYuOw7ybtjl0n2ofdDHPIMTj2LPYgYOBQ+dj7J8pOg43TiFBixgB4ww5p3PLeRzkdpmBhquG2k46HG0ZDjXKQRA1MhirxH5x78Jh7c2Lw/H4sLvXxcV6LoPAveYoXazu0GrsiLQiqA0WDnEglAVuy95uLUhfuOJaf19H3/PEORHpbm6uHUM97O509/bOUVAVxKhDFQHOYFq4Gx8FiCZWxPVbIu/EmEdz3ziMY+LIsrm4IiCumOaarEu3qo5n1cSC8dGlc7s4382IKN902sMb9SF3/vmJXMKR5N7E6ZIXS4sz9isi9vdzSQT/okkavILvVQ6HYBNCXFm0CJfqp3QuIOt5fuJZ/IVRl+M0jFUfW8UckvCVxKwPfgBcZgGiDmcnThGuFZfciNXH2KmRBxGCeOrnht+YhEAuEOHOdoDBzE1G1hlEo3ll4jCGwIPrbQy4v8AFpFoWheJ8NGpiSDMtcJQejnpoEXtZQKJZHOIOhTOKiDVwzQFTtBZNOXwT3ceBnBbE10d9wPHTcthOvGYgGh6PCFy1ijxxMzKH2rafqbFZmqgjrg1WA65rBmJkdoteXqwtQtQVpS/kPfu59KNp3Q6uAufv7FBiuAI+pKprO6Nu7ys1NSiP0C6c1WqlejyprSv0GovjiNTwaDfbRNvttZ2RXPYf/buf6cN7iklmsR2BGmdjlsMGne8JBiw4onDpw3OOE4YWiENgHEbHjvn95tvhIEfwdMPT3ODuwhjeAbidXcDGFnDQCsRFOAurOLWHGmdr5AM/a0U7IC25Tm0WvoPUIi+CyRicXEIHAxdtf+gS/70IEnBut5dLpGqdD/fa7YilL5Skg13ecV6qZahT13ZXcZAvi9JrnYZGqzLXy5cv9fzFlfb7nX7yszdqh7P/rjLDYXr2oX5qjjpXRK5z0SXPPTfEfF6Y2hT6ZbPT3G5d8B0UBC0teOJwHHn3MOxJMrVnHMCdhi7ykAgsxDh2FvYYVqCuuPKLUsIIx++osAOEEztSTjEepYqsawyUeHYQcIjzD12onRndc1Eewki5LNRRVjR1FvQQovi8iI07HK54J80vRVhEGME1x7o3i5R8TwzxQlrW49mpziCV9QbBZBZ3U13fbMwNvPtwq9O51pmCqYlfN1qEpBRtbEYdjgc7h80UZYjhjDTvDljPqPS8S1MlSaDVMtNiXbjoBRHv8HDwPcGC8oA4kYQqcBCTcAgCnU8zE5O1CEzPar1QTqEaTNESwU0637Xa7c9qQ4ZzJEH4HL0djhTpMLSkABMePCs/Yo4RqKRBYCdSCLSYsRlgb0ZEPAo0U/cSqYxylUHhAkiawPnNuKlx/oJjMds4mhElONIZiOFaL9KFUykOIeDmNcv2aMYqjF4GYA7OTAjfia9bRUwehjbPJqV1uKNZfvnOTIMfVHovMZcm7U+kPHjPIL42LphKo8xlXhRSIUy5NBEBNit0fbHV/e6d8nKtMoWFS3ScpbRTWLWaksCRcIqxGMRSBkoRH63mt3fv9PzljVbba716+1YNaxQu/ywzR3uRF97Dwbl1lqEbdQ4Ysk5aUk4ayE30oE8anheSAzZ+jgppQj/yrmYAg9APX5SSN77/0MVm09SqDeAAS7knNlw8nOegmhDrZyxMFuR2WuL85Jno4beDcWCQFzPQHzz8xbUOdmPwusS7B+b5PEi325qiPgZiAUmUQKd2RnZwP/qeZS/hMtVMK96jPOpD4qTPuT2oC5o5TcJQjxEZrsh4Hq63U60u7BRNmdbJwomoHnFzGFSMfIfswWHEIrJTwBXo2O6d9mFIaPsrwrERG7j9WadCLZdbJwNgqiIqeq+GWMp9OLBmS9ttpi8+f+mkxy9++o3vk/PY6cz96wTKqIwhC/dfEGkJHoE1LQPJFdk9ytrO2kBKpZ5IYSBwz3tAHPXED3YHivNmxMPLm637FCjujKPRpYQ7C9mxsm3hdkGeH65Xf+r10fOXLrLc3d669IxegbqqzUhvxtrv7GeXH+mL736p0/6sPTzYoVVXnXR3fNB0bJS4RI8EAS71GRF0OMPA7nzrND0ojtKO5QWicsW1jVWWC68PQTi4fwBOcQHSxKaJSgPTTRIgYWDGepEWdiFvL7f6v/7kT5WnWyccQIDcbAvVDzttr7fKVguvN8u40P589EDt85cvdDztdbvb6ebmhR72O3386Zd68eyZDsc7vX/1Vtvt1i7/ugZF1OrHP/650nKlF5+8NOLrl7/8ib77g9/Q3/v7/+hJn3k66j9dgW/hFXh6cL+FX9rTR366Ar++An/0n/3x1CFwDADzYfThYJlmEL8PwTDI2FzkOkWTdseDN8jXFzdarNYWYZrqrPPD3hvxwswx6czvd6lQoGAxR+RcvtIVOj7AiGy1WMPMC3zYA8MEywgWV5RkLn3wZB/Xk8U14uaBlAzq9jAH50KjLMjMFiuWlNMQk08cFayqs5K0NPeOvXmbhupxkFrwqkSdUhbldnLwM5q3msUzX64hbh2pK0blcWtjUT/C88JZigQH0R83DhEleXMTpXBiI+MUKDiA6NYeG4UVcdrYbq8Ou0MwKe84IFGYxa+aD69mOcIQTDJURW9g4UvV494/E4VZxCcdl4WrSHmDN+4gE2jBzV0a0HeIBESlONjNBU9wDi2COZI5OIbUV725ccvt2mJaTnyMACsfEdcBoqDb43Fd4UuYyyh8WEYW4H+3YDSXnOBOs2ySxRqI9iNIBMRcccYS85yjVkRUEU0ocCBKjpBj/YxDTLpQmRKFbX2odcFtR9wy0Ga9VLhMLWoS2UXMmx2ixHDZhxOzC1wogIReD2ed+loTh58TG3ywEKPWFNnkqVaX16rbyvcCUV7KjN68vjMOYYw7LcqFLjYXWiyX+vDwQcfqqOp0VPVw0hVlAcs5Coxge+oQQCINtPlONCrjvp0NoRwqce9wyJwyxORKRchBr3BJTheCMmjc6gw+A0dblgRGFBATpmgJVw/xPw4DCCoc3htYarBj+ZkRHpLcDi8cPzQx4zaDU0bxkEuHHv8TRx0Mv1FnDWHte7mlFR1ZmOvqYi9rDX52uyTV8Vxrahqz5BB9+G75BVxv3J+IqTipOIgSYXbZj+P42dy6neKSiv1d4QQnbspRbAxw2vAz0A0dO5ZL8zJxSCL+PAMx5VY0DvcIu+TEYX22diGmq7WHCIjMD9XRjplUmUUlhKKeQw9uMaKEQztz+2IO2HMR3kVZ6PnNWlMmu1/u3x+lFqdRqWLJn4PANPhA3x1xe4XmPRObzXA98VTgkA1S1c1cALberPTyo+f6wfe/p5/9/Kd68+qV3bW4qy4WmV5cbTXlicYw0rJYWoD76V/91LHgzeVWp2ZUi0uPaHtTz8UuxHpBdyIMUbaUZ1rx3CJwc7ANY9Xnk86nRh3u57az42qmkM6x8zydkQldhxg2GGexKJfKEPDBO8CRG4l3Tjq1tePdLlphuMYaydMNQy+O7exnaANKIg4Kc0kQRIjJWmRCq7J9DIZtOCMPWjilrHW4lnF/UprCZ8I7VLksiutdn84eOmTgBHDTrnMlq0jHZqduP+qwH3V1eUUrkx16rJd8/+djZVZjc+7cWL+52LiMEd7kZ59+puUi0fF01i9/9cHiEiJi3ZCGoJypVpng5OW4mht3M7GwxyQ1cFLjLibeGioZKDasZr5puPCgp8OJZtdVa6GkmBDbiaGnHn7Aq8V1CHt1YJiFC3ZEEhs0gZ0gnj0lFlZxuoIRGBkE8F5IKBrLvJb7u8BRy3CPYRJvIDjHUWSeK8IKr1LCtBQKMjDin7tEjDQD6z+Cz0DaAQZq4AQBw7f1dul/w1in5fvN+3dzCWBzVpFudH353O6+4+7OqYW6I36duUWdQjiGE+ACxmbS8XBSHxDfj+zu4/5kLbSwxRvPlA7ixIGW60Kby5XWm7Wj56x1DLhg1h7rg4d/ZRxqkWWqETpA8gShViUCOg62SQ2Or+6k/KLQ8vJGzUNjFxjYCrYMXKem6TSwHlH6yMCxh20Jpge+Jg7/0WIJyIQ0ySwW7ytKNeGfR+oz7rXZFYgbcZ1tLATvcBdzfXnPDQwDuB/mZAXrHG/FZuztNEb8KoibJ0Ty2QOx52gdYUY0B1PgvqxgHipxjzUtAmxtYbUPCq//OJWRhHvwPdnKHGEjLaLIgzxEcC543Z3tki6LpcYu0PnA+gqaY25Nn+eDOJKJnS+cxmCA1YOOKGOt01xpCVvXMFA9dLVu39/7nbzfPejjl5e6vtjom7ed7o8P6oezFhRPUtIJx5phZt/pN3/rd3S8P+v4bi+tYJ+zTQAxRGJm1Ilnt25cSBrAg49JlYxqKeJjHNbwTKd2OPO2x8GI4CWuSyqdvQ6SAnrEOCFe+l2BCBp4uAZ/O0xmPBFCWMVQK2E0DrdmZnkzpLCRnsEHf1YazU5vxHncujDIXbyIW1Y6VvOQnfuR6T+DA4R0GP38esrkSPWz92CwRUrIYPQKIRYsEiWWJOjhT7dmlLs8NV4oxxUaM+KQsnFec11KyBAnaNVODHQZ6MNjJ3QWu/QIL2YYYwgYPPwrFheqqkEHECVw8xGdA8TdSEEbKYF/3ez0h3/rd80nff8WBERtF6xdxpgsWLLAWbEeeb/B0H5UTUqFIYzRPwjVMx5msd3ooszVHvf+jhFn31cndR37zFKrWPr4cqkozfTqdmcxOCkynY5np8+iPDEyB6GSvflmubWreex4VgKB4KZPgffMxdVSP/jB97XZXOv1L9/r9Zv32u3uNaWRttcrrVa533X17Um7ulbdHIzO6E6UR561XGXqg0bnsfU7uFxs7PheTtKbt7easoXLrRarpaKh1bk66erZM+9z4Kff3t/O62scaclwiT08g0MSOEWuf/1v/0Lr1ZyCubpZ6+Zyo/F41v3dnbbPt06gpV2vbL3QkAROpYFVe/XuvaKE4X+uLz/7Uj/+yx+Zcf2zX73ykPx3fue3Z35+0+rDh51evfmgzfWFLjdL/fIXP9X25kL/6L//3570maej/tMV+BZegacH91v4pT195Kcr8Osr8Ht//PsTB3FiuxzciDn2FA/hlqhPdm5w4CW2VeF00GSmJkJOH83t7O3xqKAD4h9r/3CcUzPJpMvVys2/x6nRoTlrqBptyq3CHkcqGxDExVZ92ClNl48RxMCFVd10VJIt1FGbTvtvmJm1hcjQnc8uBiLOzaayY5Kcj8rWHNYj/x42HLhrgde73CcN3bKeT7itYKbWWidLi7WgIIlsnnAO4u7E+YQXZBG4JKsYcY8gTs2HuiQuVEOHJS7E9J8DKgUFSW5h735/0L6u5ibkAVZfrDBN1HoTTXcWMW7iohy7Bse3ECzYDHJAp7Qk7NhIR0rSxn8nkTLcNYioDU4SDvjETnHzmc+aOg7cnjpH0ozGFcUemcISmyLJ07l1FefxNDUugUnDXBkMTARa3Jys6DEsyg6zrV2kjnoPROkwhSQ6d/z9fK7Egu2pO1gIKpLc4i0T9zxdKQ5xwAxKcpwhmaNmCAYIpsEY27F36GsjCLgXiPe7CffUWGjHqevoZor7BdeY5R0LmObk4RgOYcwOGFMdJeR+AJ+AOGQjR9tr5NCGo452atwIy3S2VfqwAMagsxgw1oNW+UrxurCoilvi7uHeh2c7Q7nOfFd2jSLuto7ccvRozpWv7aGbhTFieBzWK9wbZeKDJA41Dprw4PIJx05kkRCxAeYYTlR331DSwUDDkUTcLo2GLna8n583X+Aybc1ztPiM442bGHdghzMF53GieIBfSyx4znJXyczMZQDAd40LiwgpTh27aInww08jeslvYaKQzIzgwULOXAxmLCWHUTc20xbOfTUfgsFacB04yA8ctOwMIebsHnL/Ghq+KdVA5OUam0kH0mCAd0ekdcY8RMOgDLcLVk0KQijzoYyHtvclfN1UpzMiMlxEEAqJFkYzBC68YcCC2InogMMzKyheOep4qB193qwSC6tw5ohgP3w46n6HKz8QaUC3P8eJW7ApHOI5RKDBSUjJDesdz/tEa3CFWIu7fvQ9DCv0XNda5ksLDcRQOVwh1DNQQHigdA0nCsOHf/HP/6WFweXlhd3bFKrhGMcJDaMRJAUCAaQOWqHhE9LS3HSjFjSqg60YRpWXpSPZ1anxGZ64KddpfzyYVRcnCF+3CobBLi4cMxT7uBBoJOo4F8PA7sT1jQjqIjjc/lNjRynuR1xllHKFA2VdUhVTlMSagLjNP0sUpJlLxYapMyPUgsKvo+ETaxn3TqssQEzE3e5cu3qEOJxnGvTixXM72HdnGHkcpsG8JOZRUpiD6AUWw03xZ9a02MUouRu3zm6wf3bzsa6eLTV0jd58DU6g0s7FjHPDM/dCMoSOvONYYhDFesawJKSxHfEAF13IvYQA1qlDXE9ylevSHGeEwK6BQjiqyHKVywuVaanD4UEPFMYwIAx7jRkxcwqlGDTBaZw52bgQI7Ab01xGhqTi7qJ8dhGCMmFQEoWlenOKGag94kBwsLPWMfgIOh/MUxx9DHaI104kIhC6M0VxbhGcARPLQo2QGZI+gIfaO6ad9qAuQuXFDIFMxtSiJu87c2O5HghNIzFo3F7wyqVwmag9SfUR9vTZPGdSHjByMRoyUGPggUMMdxhDQt7Z26sLrePSzfbHx+EKHGSGSl04aZVEui7XejhXXusut1sNONX2Z02Irby7AtyO4fxcHCvtcQ0jMMLSfVz/Au43CvFYye1gZ4BBjJt7b3ZIs3ZR3kRseFftjQDJyoUFcCL3kd1ugYrlwuvl7rx3goRGcgZmMEsRmhFVKcJDYENOboiLW7BMzeBmv8R6wLvBQ0cGKQj6yL5Go8Tec5z6eX/Ec5eES7M6Awo965PKbaIyXPh5hTfJs5DHodvfcR2CD6GU0YMm3g1VpzaA+Yp2OCnMYSFzFUgcDfMeDpb2NNkpnhY42lnMZiTM7ri3eM8gHLbos8srvXn3oNvbsw7tXvvqQd/5/DN//7hQWbeuP3qu7/7gr+lf/cmfKq0DrW+WarPAg49h16jakQjq1QTsbiIFFTiNSRXv82bwwIph35IhF65thhO4jUcGb4GZ+6A7CK7zbuT5x6GLnZ1BJa8o0lGohGlaGmEUu+yQ571SAG8aEVuUi8F6fgDw7dUn2SROIgQDe9XRf3c38o5OPcypuZC8p0B2sC9k79EOXkMbGNHmK09KBkTHSGORzsihU2vUA4klJiEV6YIgVhANFjdx2xfsd0BV1fC/cW7CPSbpxRJ5VueICIxd2M0kC2Bljzq7yJL3a6frm61RT9W+VgdqYkDsZVDOO50ofm9CehnH+s53P1W+TnX74V6374+qT8j80+xyN4aHZAwM17kgEyRMj1kCg4ExHpHZz36O4PFicgg7PXt2qeZU6bBvVA+UpA66WIb63uef6ptv3pgjuifdgMh+3CkrEr3fY37o/Z0XWaJ0WerdfuehA8Jr21ZOEH3++cceJO/fPGh/xOHA8xnqHIPeYm2rVWahUyjL4spoEPYksFZF/8LUqptqnQbeBQyIRzN2ry+vddod52eiLPXy+rnXSXi2LrWMY/3+7/2e3rx6rR/+8M+8n76+eKFtEWi7nA0DCORlXurN12+131c6tLU212sX/S2TRLdv3upnP/+l/tpf/03FCYv/pM3FVouCdXnm+u/bQVnUa7UoPHzg+Xz15l5hmurlxy+NcSHJxf7h9v7eRWyLfOWE0fv3b/Q//x//9EmfeTrqP12Bb+EVeHpwv4Vf2tNHfroCv74Cf/yHf8CwXhVgfiLbZkYR02QjNaooaGGm/ABHVu2D9vXmyoUarx8eFHFYdJQ90u5uryzEBTro6lnuSBRcvW/ubz3JXxSTA9AAACAASURBVBS4H2L1FpGIdnFY7zy1XaVrPd9czty2ONL62ZW+eX+v+/sHpU2jsodjxoFvFnYQDmFmwiAjrrbapBZmjPnEoeZiFXhloRaUK7mZejDTEnbeerGx8wJXB3WwbCCbIXTZEC6/iCh02s+b9z5W2qV2j+F+7XEMUkjSnh3xy80ojLWAoaZYH+4Pent/78nyMk5Vmg2LH5TPNihtKN8gtTzHzXCMEnsieoqYQXQTFAKT7/UiMgKgoqF3mFSfOwtnxhLQIDtRdELp0xwTQ1RGjMPhBgOWw31GSUhBIQvyyORDKAiGOIJXmXjDhjxIo67FVxcO9D5w832jUdBgj/jGoQ9ZiRgeMdV2gM13tpOQxmvEMgRTDFojDt4cHmHqxlOabhHSKawqy41dJidirQjPYahkWc5lEfuTC7Bo18UBjKupAAOAeGdGLSJnpMXA/RWYk4cThcMl5RxskClo4fsmGov7GlFsu7lWB8ttqM0/Q0Cpm9roChRvXEKweGloRzz++u07l3bgHOFgxJABgbUlFm/3LxFfUBQcVtlwhzq5kb63tISjmL+vjDkAw/giYu1uaPNk4fvCXMNViUDmeyHDzYeCjZg1C6BwWpszrNnZQT4lodYXpZ2uu4ejukOjFuoBAimHOT8jo7motBQbu4GIEkcqEJ4I0lrAmV3GjmgTbQ7TucmdYxQCcQg/EWce6AKuOOdVnKkctEaLTDia+UctbFhcptw8PJskwgtKGOBoRj5kBo8FH2ilbhmHxYuraESEQHga3Aydr1YaqlrhSOt3rDKn8CzSeZh0rAY1x1Z5TqETkU0MgLBnAxVhoWwI7YA5UQqDcI5jK0+1Xi/NlXz3/lYf7vZ26W1WuZZLXLUzAqLaU8QTOPq/XoKZgMuL2DULKQxqOtrCGyKo83fMQYhnG8GVoQHCIq3NtCEjvnVnYoPE7nN/33d3O9/XURYrTmNtNyt99tmnPqT9+Q//QtvtlR2N8HI3m6XXxtN+r/OxsVCWZAhxiHO4+PjOMlWnXn2N4EBRWa+bZzcu48LBRBQaQQTXKIlsBIIFzsIBAZSoOoLP6Nh3w/fIoRxRAuETMdtRS5ymiE6wdjl8zkMxtMFfi+pntYqILI+wdin9owCGMirEW9w8mQdrDIZYYODUTSMldZ3RJ3xPLt2Duco19f3ZarvZenhlJ77XZoQxmqd7u5lZyxEvqnpmGXOwZy1jtQ2CxuvfdnOjTz59ZjfV7dt73d7e6b6q7GAiEo/4atkfwZN/wzXuZrQERTg02SASEjmnfKXNcNXLLExwL+0Ef5MBHj9Da0Hy+uUL7R96Pdzf+u9wqgDROee9l6g61RYTENsYsHhCxQCN9xziNvibBciHhWP0aioL53bq8XyOndupeW8jAsI75L5j9OFBIs5F84ZnTjbucaM4XFUPc5r3GiLa3HJeIaTHFGPN2Jeb7ZXiMrSY2ZwH87/bsfE15DlP4XbalT63pSMCwru9v31QXZ39s/Lz4E7lXyQk5sA9azXt7nRixsqXucrVSmEDx7RXEw4aECMRVuuzqr7Rs9VWV/lK98eTecasvW9OO7vgAfKQJKHwK4kDbRgsBKHFvjPt5AyBWJOI3XdgLHIjMig/ilyWFDjJgIBo3AZrGw765VJNf3aBELHpY1spwF1PwoK4egr6oLRLcbc7KJ5y3yc4nBk24USMecbA5kyhxcikBNIKpoiin8G8VZ5jBFaeQoY7/O/9kMyOyXBSBSe3Ps98VhzNfe0BHPe4xrMWlJuFmQYGxjCRH8smeecy+GCNJLbNGt+PR39Ph5oYda9VsXCsmncdjOer1dbvGMS6F9u1whI3H99F52eQT1msl45ZbzOGN2d9vT/q/HBSVR/0+Xc+9XvjtDvbBZ7kkX77t/6Gvnn3Xl9/87Wu1luL00GWanPxTK9/8bWa09H3KEkPhs44UhnEVAii7ElrFhnE+V5JMj+D7utqJ+MJzFT2sA8EBmM/3puZpo7nMZoLk6ZGySM7HvF1lWaqGKi2J+8n+H6HAQxJp08+vtC2XHr/8+74Xjtz7DMPvkcWKFIqVW80EwKb/8WQlXck+6am8x7AbPkGgwJrCM5QytIY6tva7nJDM5zh0U6h4o4BVufSL5JEIGp4diDcMMBlyAZZ2l2VjKGyQXlcKO5x1I5msJ+4R6PQ9+Vnn7xQcz7peKx1qoja865nKALPV+rgzDNvZ7BQNfr085f68vuf6+c/+Zlu3+wVh0TdeU7hnDOAJQHBvdFZnO5JKPB+YGjjYXPm4SlrD47vVZpos80VpwxrGk1NqFM3v5vLbNTN1YVxWux2j6yFis1Pf3N3p7t6ZgonQa8SdzeTgyjWcrnxdT4c9jMq67y3mAtio2VdGEOXxtZw4CepPg86Hw8eMq0Xj3ieCPRYoXVWaoo6VYNrA9W0lRKc8MutOsTwx0H16tmVfvkXP/KQPM63HtiX21Tf/2u/YdH0zddv1LWV1hdbXW9T5aJcLVOcZfriy8/U1YP+5J//W9UQI5JAz19e63q9MbLs4f5BoZER/B74wbEL0zgjMYA/nc5aFbyTGBDEFu0PbFVjigwD3b57p+fPPvE78l/83/9Mv/X7v6vjrtPF+ka3d3f6b/7H/+lJn3k66j9dgW/hFXh6cL+FX9rTR366Av9eWP2DvzVRZoKXiJ0hG7ewmEsDcBKulgsfAhGgNptcm8srffPL1/rw4UExhVBBZ/GDGA1OkSKiPXYj6EzH+3vHhXF3OSKUw1lEoGPQH7n9HfB7BHySuNLbd7rYLlRcbNWd5+gZBwvEnrjvzUeFnbVEeIFlWdcWfNP0Qgl2mL6xoDch5AkcwM7RRg4ls9IIP7GzMIubgRhgWhBpbtTg2sWfaucAIhtiJW4muH0EjPF/IjTObsgz0V/EKIS3FRG9UT1OUvdsZWqGQefq7I0fTuApIurMJnVQMraK/Zk4RiCkRVotZuYc4hwxZViIWZqpx0V72Gt7sVUN47Eb7faBz8VFxXWIEIebsa5GDTAgw1HFKnfRDgdnnJIcuu1ixFFAUpCCoAFHFoIJjgO++9CiSYpIOw3qKfph2zm1Fr+whTKND/JZJKCIws6feC7EmK+Q1BNl5jAUwzLjkB+6gCSjETahlZfYXGouY1fjVeN+mMt8ThwbzmfRrbRelG6vptQGnxiiDodqnHUUD5V65O4SRaXIiQPNfq+SJuF0/qxEmouyVFGUiuPcrD3sKzg3aDE+N0d1FANNkf+ufJXp0LR2CBjBkM5RWRASHM6JruMCpK04AA2BUQJV0wIk136+rxCuYPixw8cFlRf57Aa2IwVXyVwOY2SEhSt+P8UosWOk8MRwFcK6POGcmCgFK1zcQbEXYjbiit3Lj/F09Bcj33C7hvjTOGSQRWwcJ6QfPuces40Hg+ssqvDncaTlGiC8z23hCCBgGigOmcxRs9CLmy/GLIOzdcZM8Pd1OHDg1iHSTYNa3K+IunBX/afPbhbWA5w/3Ns4WXHa2IkHT42matYSF2L0SqNJRZlrSalRJFVTqPeHWu1pdFmeGWvEYHFjIygg6MEShDk8zsIqAhViNt/BUFNShUsF9AaR1bl8BHGDBmei9zwjm9VCl5RLSLp7OOv24aD19ZVjoRYHiaamscokcUwUZIcPxGY1oiSB5khn7l2Hm3dUvFhSTaKuoSSJYrGZb5lmzp7aZc7z3LQ4X0E4xObB0RPHnzr2yN04Jyc1Q2MR/Wa10MVyq4f9QW/e3ZotlyxxMs0OcSKpxJW9hoHw6OZm5jwnOpxYlGbgBGuQgQSxz2NX25HEIRMhBeH1TLkX3z/Cvtcv3Kixy00sNLmcitb1WXBn+GLHP3ogHFocXS5XIdoJY3J2lndd5Lh6jhzIeutis0AjhS8h5UZzaV11ht2IG6x3KQpOdAQUmKamQeIW7RGkXIdlUUshYtLg0qkkyvW7f+O3dXG51e3793r16mvdHg+qOtYq+CQzq7geGpUrXIGB1wni7hSbsBYjLKxh4q0y42hweReIlbhGcUybbcwAZtJmu9L2+XP94ldf+7MjJ/Kz4y5iPcEhezqfvWYxzEJYCYk3UzzXTEooqOI7Ys3AZ8oQhyj7iBgSQjiwI5HvC7cezkLjORg88cyy3uBUJrI7dDp3jcvBuH+igCEEIlk8r+kumQs9oGMAscoLlRc3Cupex3ZnXnRd4Rycm7tJbWS0VQe5C/fM63UyJNdydaFjc1SPExDm9sgwk2HP4Di3E8WsN9P8TnXRXkZceTEPmioGRLMbmCEZDGuegSIunDSp4fTy5/DMWdjhu2UxYt3rvR4tF6mWear7u7127eymAwnSw8CGv27Rnk8C3CadRTmEtrbW8XQAmK5wipwK4H2M0ApHGncbDwypBRRRPvf19kLr1VLfvHqjsZ2RG7TOE+nlXcD6m06x2nZmf+YMqeN8vvd5nyArgZ+c56sWsliTB1QrpxAouWPNJE0EgqJVF7RzgeQkbXLi9LCeA51q1h3uI9ZgaZEVyldLv5vBxrBHOPYns3yPnvhJyyg1e57hC2gfCoJAEuF8buuzmijUiVKnMHGxGm5CUE0Ub+4OO92deIZGLfpEqyzzWv3h7t7P1OXlRp9+/kLNvtNPf/mVB1EMc9N+0HZ7o4fdSXd3D05DmVFvNjfrFtuiUEemAHGrtM409JHqoDImCGRGBTGK4qSYwds8oB5a3KAMnMEo5VI/c14ZJDEQssjMewjn70j6J1A1Nka08C5Gto6iXt///he6ubz2HuPnr77Sh9e3LiVlgMj9GKSjVh6UMlab1zMPpyhmw3nv93WnincN+yPs55hiedZ4l/q+m+Z12a1QHrMq5ddNp3nfhCud+86lniRKeLE/lkuydwhIcgTKsoUFdfYa1fnB5ZqffPy5BdTd4cF79iDIdDjURnwxsMEdTRKlDRkswEfl/Ttqu13qy9/4TA+7W31486CuG32fMfQZGag/7k/4LDZZhDzHtTngfl/grm0aXVwu/F5sj63RGkHUeYCJaeHhxPu3VhH3utqSzMjdhcB1BLFUZBt9/f5OVTT4XLAsuO9w54M/AHmTewBopzmGjrG1oxWTxgN7agpjs9IlbUPVqj+xz3/EObSNC2JP7IuShS6ytdarWGPCEGvS7vaDrjeXypcr1RMD0wvd3b7Xu/2tpt1J46nR5uZG9dRoTGfhtkg2en75ie4+vFI91bpYJ0rAEQ2FltuV+xB4Tz3sK/3Vz3+hyxfPdDp2+t5vfKmbm63XSf4Op2dwyXN4ISG3yPX29Xt98uxjdgTzHoY3a9cpCdfqok7f/d5H+ulf/ljTlGlz81z9VBk58qO//Jk++ehTYzP+i//yv3vSZ56O+k9X4Ft4BZ4e3G/hl/b0kZ+uwK+vwN/83T+YRuJELREsOJqD8s3Sm+QsCnXcHbyp+ujjj7VYJHr17tYcJg5mbHHSBSd/WKiNiqKYp+rDo8uh4cA5x4nZ8KM1IOAhsMA9yopcddt4M/Pu9XsVwaTtpvDmvR8CncfaImLch0pw5rhYK1OxWOlUV2pgWyJ6NXCf5rgSLskhiNXWtWNzcLQQcU/doHJ9oZQNJdGwgOTQoGKRqRspARktgri8A5YWQukZ5xacUT5S7Ih2ls0FLvf3B/VDrDAhM5yq7SqLJlwUuwYRbTMiwJZOLSgh3jhCnj8WQDXkrYl9FVqvMm04IHOYDyfHk+GOVZQ7VcTFZ8YfUmc4cQzAHYD4hcrgWi4NDa2xcwQ7X6SOzONiQVPGCYN7DAFrheiI+5f4N45BXIds9oNJBRtYDojevOIsnlmwqBbEu3Eg4hBuI9x8OJXpwaJYBScyxTfE+GPlWWaxHidmXA9m/nGIpGZrCmLtz/zsgVtlEbbgaiHS7ThYN5XLLW62F3Zogk0gborAgMDCoYdGc9iH5kxRGuJoHwLwNLswptFFYLiwufYhDpOIGDFOGA4ZaBX8WQi7bLpjs1Nhjz7szm5qLqPMsdyTWaAMBHBXU3RW2F1ll8EgnbvHNme4o+M4xwz5zKfeEWPwFcQAC4RIxBEcEohaI/dlA3rUcWxEDdxWRG1x8mmkbGQyG5DCMEqEKK/hQAaXsq5PdpbnsFinya4UDqecm3H8cmSrI+6XVmWfaACtEFkq9/eJ4O/C24QDQGIu71x+xUGOCzU7yyx3cbDCjIpLtcQJJ1FBhWjY4yrhcMWwomEUwmdGxAd3gBsZIYdnNVCIuJQnGmhJR1iEyQwDzxiB2eHL5y8jBjGxVsulNos5PovAfGh4JgF0cG/zDEgpWXLucZqWm1ANzuWgs8OZ63F2a3unuEPsme8lBEELPYQ+HfnnoD4Xr60WudYwcYNQh/1J+4eDkqKwwMzwxEV6MSUpuO4S84BBIeD2h0CLew6nHP/nvKt0cbXxM0NBH8IFIhLrjdmTuK1xAbltGg4wouo8oGDtKRepLjZXuvuwn0WkAKfV2c/vMsv1ydW1hwj75myn9v7uvf87sVDuURxEXPekROYJfc/M5WOJneMMdZYgTHruHyKmI0lYH8IR0+HaYXX0PYizhmeJ38uRb2xnBxri6jSai8ggh3cIvMb5XpzjqxzoTefFpGVh1RYeu0NpIK8z7kGSxpTgUbwyKYd3iRsPixoDtmZSReFTzP2Bw2xurycyDu8ZYcmO7ChSFcDlhRU+8/++/OILfe/7v6Hb9+/06qtf6aE6ieUX8RtvLamLU33Up198qTzO9e7dvd4iEtEWHYZaLxd+LihNCQNY4jbeWjCyWzLBfUXpY6/rm+f2Lb25ezW7WHnfJYm2S5Iekdl84FJwnM6DvMSlOQGObxAirBN2486uZqYl3WEWVgeE0Yb4MMJTaMGI+zlhIorLFxWQf7H+IX73lYukevjNQ2hGIWkDnFL8fQgnrJWr1VpfvvjUv/XNuzudcPHHFHCB2sB5CmictZs/t/AwZIBJO86CY5kvlMGnTmFMgn2YGdxHF3fNZWp8RO4N/iyEflAKGe+FLLe7mr+Te5XIvtnbuNbCQYslHNFUr+9uNdW1tnnpQhzK/xCFSXDwDAXd6HQHA+BdddS5m522CEcMRRjk8usREpMwVT7wfoj1cNhrfzooo+iJcrwotysdhyRD4wYnOHxYfgY79xB9I21Wa+Vl4eKl+miIiUWXkQLJILSrEWEVodhDzTh10qfvcY8+CtxpZxYmA0rf5jBPYbwjYPH3RSBw4J+yTvL2rOxmQ8xeEXPGJVmDFeKdQ058FtbLi6WSBRU87LdIcYAw6dSewTTwJErQZvl57Xbl3YZxGrwMb/9wUkf6JMk80KgPe11db7VdbHS+Pfs5DFa5bhZbYwvOt/d68/q1qmDUenWhv/1Hf6Af/+jP1e47HY5nN7OzYC7YI1ISCRqjzIwoqRC+W/A+vKcHxbBHi4X58lMTe7jRP6ZkEHiLbGERmp8JYbNlQaCsitLLmgIkiPRQ9EE3gaZhUJGqLEtdlYWHlIdjpbtqD4OGVj4VxnG0qo05mlQs19rXrVITg0ArwepPlGajrlaZMQ8kMHj/CHGcARnlV2ns5Mfthwd92B916nhu+T7nwRgzTbjW3AfnM2PkGaGDsK1wp77ns29dZso7Hp6qURXj7D6feP5DBPvJg5cxz5zySsdGn988A/6k9/udjt3JeyrK5eAeg+7gnsEhPNh5G814DgRl3l1RoO9+73OFmfTDH/7I/QUM6HDYRnZFx8YBRY8MdbBLdbvX7/3OX9e7r1/rdGz9s//NP/zrHs42u1avvnnj98VykasNYx1AQeE+bY7mYDuNAF+WIVWUG4d0qBv96sNbFUWqizUlXjO7GSTDq1cflOel75nNduESuNTv8klNwl4WGTNSnQC3kIdU3ch7K3YhKEMSCmSvVle6/eq9hzZ1cPKzvM7XWqWl/uJHf6kXn3/iNeu02ykGOdRJt+/utNiu1bJ3jCcdDo3CcKXN9oXKZah9dasiifS9l1/o/dd3LtCMY0oiWUMSvXr7Tn/8H/+x1/9/+n/+M+12J11dXHm/VywoWWuVw2hdwN6fNLSj8mihrj3pm/fvdPnshQd7qqQ+GfTlFx/pq7/8kdEAz7/8rtnQlP3BYl2VhT7/7kf6+//1P37SZ56O+k9X4Ft4BZ4e3G/hl/b0kZ+uwK+vwA+++MFEfIw4HYzRsMh1ebFVX58fY42ZtpdXSvNCb96+0d3h5EMJwk25WNiRQiQ5i0PlZaoj7j8ahSm86Zi6x0oXS8dbihWHOTbEOFjgRnY6Hmm9L7W+vLIAM/SVxQ/KBShoiPpQaZMqJNJN0U+QOHrE5BqxhNKWktbX1McBb6KIhLJZs4hGWYqB/pliDoTEfHA2RJ2GLPNhhiM9LsOCyC+FS0lq8e7U1WaOES/iF4Ibi/JA5TJTcz5YFOj6WLcPlSNzTJ4RfzOKoGiDZkPNEYaDqb1VM7+xz0GqTQq6uYUcdxGbUlruc86vUPxwRtKai/ORlpgwUZv0GuNaxRQZcYAo29Ho7ogXQh9RLYQHNuAzHoCIclHkdqh2CZLdpAxxj8NmiLCBGDgLZsTqE9x1QT8fmF3MkKhLpdyHrkFVO6nGMcoBO0qNioCV54ZXWsRHipto1m0dQeTAl9CIjVMxp6m6s+hT10SmU20c94+UrXJH9k/DZGD/ClF0nCyaRBmlIxy4ZxEHZ3Td9MpzCGFzoRFYCf5fRBAELUQFDopVV5tla74q7gtEMJh8RE/b2FH5IJsUJoXKvFAcNhqrxlFRDKenBjfN7DMxXzLGrcvhHDFpUIop0Q3FoSJEJgqGYBZyrz4W/yC6II0XI9U43AWjXRG4nDjkUyZCuy0R4fn4RVM9ohCCET9DZFEexyyRTEo4OJ3iNAT3gEh4JkbbzXzguXxqZvc1bO5xPp4RtREEJzMaiakSVSRGPMXwQnO7oiyi2UGLSDs7GvnzzJZ1ZfugsUSQkQpbvwZhyEKY5jCAS9C3PLKuW61ogAcngYDJ3ccBETfmYJ4szDYOsghWuNRYT+wIDkct4lDb9VplHqupjrq/PynP15qS3FxLO2mNIqCYBvFDCiucwHxPgQuJaLs/TrhDYd3NuAjE0CLGsUl5kZU3Iyc6SryizocwXFqcmSkfQrAfcL89cn9d0hU0aijB4DOkhE9xt+FWRryl3GQ+TK+SUmERKElDO9iZOzQ1LrnE7tOZVwtjcVJTw8clih3ZUYvLiGKjw+Gsl89fKqdUpzvb4UVpExHBjzcXdj0fusZ/1zRSPHI0egVHpMuhxt7N8ZfbCwvhHz68t+OelnTEuzJKVWIJpnwFBibSv8uuWYwQZYjZxm61972K/xgxHJcq68w0O5rPlMOYiRgpZz1BxCbq+kjXxcHs53NkkIG4ls/rIiiGEiQExX6TcRMgXtZZ7gM3QyqGPGEtncC2xKNyxCHK34JAdXcyhxdkSY5vfox0DonEz+s277fnz17o5UcvdXx40P2He51a3GqDh4nFslAOJ1CTXZhV1eu477Q/sH7NXGOKzxjkwFodEYFxBo6Uy+FkH13umJejVouZQnqoRx2rk6Y+csSzTHOV6dbrblMf1Pa1GYf8DGlWqEaopZgpSXX57Er1mZLIVlGO677X/nZ2Z/PccGMiWMfzpHIuseL/UuzCve7PbIOchrFSA8kZfvoEKiPWFDW+ZykQwzmKsww3LcVHD7u9hZgKBneEu3pmHjOBibymU/ADPzE2toE11l12MY3bibqwtYs7qRkm9hrSSWW+9jv14bCzU5dfDxcQnADIC+6B2XUMI5d7iO+0U92eHIW9uLq08//+fILZoU2W6/LZcztLH44PdtviKg7aUetNpmQR68RaqUxFUGhsevMwXeoHTzfGdTkPkRgCce0YnDJUOVVn1adG/fFszmV5tZy5ldWgvgFzQakmgzwaxBM7W3kPwxXl2eDn57nu4WT0oZ2l4I48rOWr6ylpzOd3FexwhJc41vF8dikeg1LEcQan6nmG5sIfvxlcYFXPOBnWLARsnJL+SVIFRrkg4sdqYIwzyXx8p/fVyWVHFKMRmebRxjG8Tpfqx0iHeufPyOAyZS3AERimarrZ0ZhnoUX+465R3YItgm8aeh1lD1Fyf8GjLhNdXt9od3ev12/eGMPEgAfMBu9XPnsP0qHIHPd/97Azn5h3gDnME5gXCtv4tZWviTpc8sOMzQkDi4SsJexTEKvHgAI+mO2jcQpG23hTA+84noc9aeo/9zKbXbnHh4MRQs1j6qSrcI/z7mB4hBuT74J1PfQwnfsSITVNAy3LmVXKoJlSMtj4YH5wMhsjEaZ69/ZWt5SE8iMxRGUIx8rAO4nBFwPXfuYaU2LnX0TpFt0DvKt4/yPunWsFObbc1OI3rl9jNGD64wjl3s0LO+HPIJRIPLAeMPiLZ85sxyCmgwc/eQ8BdgouLK8+o4Bwx/a1vvjiIyfSKEH8xc9/ZURMAyKJ/AHvb1NFeGZC9UmkMh10s1mq3p91qnqliIIZiJ2VFlHqgjyMBTih2dvUDIbVqyg5bwQqUooPZ4dvDzffDuBId8ejhqbTs+3WLtxDf9Lm4lrf/PKtyqLUerPRGf5xtVcTNubEsr9MAtAysSq+d3j4ON+FA7tQQvEW54Ai9Hs2GFO1FCvqwatAOOSqdidt1oXKdab7+6PZs8urrY4PZ+1OtcKc72bQ0mmUUEcQDNzbJLjCUdfLjZ4trny26etGmxX3nLRYLLVYbvT6zVv9xY9/oQ5Eyii9+eaVfvO7v6GPXtzoxz/5d7p6dqmry422ZenrxoCYn5/Ux09+8St99PK50R+UoC2KRMH+rNdvP+gYSp989rn3Hl/99CvVx6M++c5L/Vf/7f/6pM88HfWfrsC38Ao8Pbjfwi/t6SM/XYFfX4Hvf/83JwJxHJqj1VoJhU5t62bNTz75SOuLle53d/rlV7/QalVavqO/+KLYqK7hE41aLGhIj93cyQauJLqLm3SMVF5e6fLmhdr3O7Mt44tUQTYS1QAAIABJREFUh/6opq7dTpzGpbYXlxZyq3avVq0PHUS9z/tKxVQqbHHbjOaf4p7Jipn9eWbjymEMN8BjIyy5QNhEUx7RU6G4nUsdcAkgGEVtp4vl2rHRGjHHzkwEgEnLMNYmyuyyfIcIMlTK4ZD2HJVndxcxWpx0E7y5sbXr8XTGtdjaSeIYsFlnkVtxRwqiUmLFrZljHS6HKVYRT2Y5VrhccQPCIuzg3o1q4k5HGFyDtFkVFqNwaMJJDBOEjVGZY5yhKuJzIwcbNruzeIuTz+4XBCYKNKxgIVxNmjgUDfD0EHvm1locHI5Fu5xrPgnMojAR7ERdIq3iXEUR6dRXOhx7RbSOE61cZUoRqnEvEUvrz9rDwawQWGwJVDAczSDkgED0q6v4e2bW3RLcRJnYXcphg01jxuGO1t326OwesTDEW9xjOG7OD3vlbJbTzBtQom8RxVfEuyMio52jm9FIiyyOrFh9tNTU1YoHvHa0LSOygVbodPP8xnFl7jHccyNRvrbTXp12w8mlMkvEe4rQKPRxqzznXlrj+fMiJdhOcbSFtPESk4cZioxK0zf8vEZL3BfJzNvFsVofK3/3HMg4cKWOZ+NUSeye8YBginU6Hs3/I/oLJgA3M9c+DhI7jMO0VcVmvuk1tDiYBnXw3CjCWsyu6RSGHMVuARUHFNQYpKsJJEQWzg7DNvQwZBYbiaU2FlACFyA9uqRdczwLHy2/Bi+1D4K5o8UwhBFSEcmmZBaOogjnqtVeu+o4YHJQzXHeuByr04kDN+UXAQfXwgI/7qTVYuWDGPfsw91JwZhZ3IKhOoASoBgHBxhRdudJyZLCqiV6PfrvwO1t4RWBv0I4wCVH6zMuawRa4vxILBzRiDozJAGRMCkvcFHhQkP94TCPWIEIiXDnR8xuOcQtvms4yBHOdpy9tGc/HFVsL32od+TffOVMYYB8SWs2QhzRVQS3k1lsi4u1lqtCbXXWm1/9SuUy13q98T3PoIG1k/ZiO3Z41qPI+Iqgncyew1VDvNGiYBQbh4FjkkHAKkndsH7s4cuxXs1iEcMyrG7Hiob7zCxBlx7xfT+6mHHS+HqHuQvcho7UwNmHd2iXuIWIfJ+r2oVXHFLRkHCks24jNoM85CfmnongWkdgHXAozuIDjm4O8D0cV1xiGMos8kVOJsxLCgO0wM+RubzRzHxGBEEMShiYjLVC2tV5W9F0/1hyxVoIq5V7leGa0lZFyXuPvytRfa61e9jp/uGsAS4iLjqeo0cOKnxb2rBxGuVDqlPduVwuCget1onWa/AADIR6VRUDx1wvnr2wWxcuJBxeYuA4WTkIL1elMS24+hCgPnn2QptFqXqqdHvY2Rl32B10Syv2FCoXHL6VktVSt/s7Nce9RQy/odJEGeJGEup03s8uxHRSFQxmRiZDoqiP7axarZbq2lGL1dZc4/35QafqYEGDoSkx5IF3FuVaPGfYyOF3D73qMLTIv85lt72F11OsAdY2Yi4phcdSO+5DBip2Dzt4zz2a2vkZxoge8Vy2iIOT/y3OVIM54P3jgU6sxbKwkxAp9CJbeKB3bDoLoOfu5HIohFmSLfkyUlpSRjQ4It+3pGnArXDNcaFGdsqm/D3NwWVlMIGbA5RgHIfEymeRnvnVYr3wYKA7zTxb3kuloQi1xmTSZnmhcMqNfEAQNcuYdRGMEEV7CLEeZPUuWCPdgkiKEz1d5rrarNXuD3pf7UUQnOcq6HuzfUkRILxx7wz1XJwGGqQbwDJtPTw7UxLGviHI1USxthcb3b1950LGclE+imGj+poSxM4M5jAkkYKIRcHOyuL/CFNYDBpgmaP6ViqnQmG+tVuR988RzjvvdtjRQ6PzaaflaqNtUWqT5n6HtyB9glhv3n6jPp3xJjeXH2tTrnW4f6cGlAps8SG0gMaQtmtrD8ERJZnFIXwjvMGMxznLt5kGc9GnEBnnvI4xS05BMDBlV0S54PmkHvc+JUslFGlKyWLfZ2FS2lmdJ52KBI72Wl9/9UotQ6ae0s/O/GszfrkaY6gshus6ePDAzjeKB4UJ5aaw6Bm0JP57EewpXeX7rhiQ1a2d+kZTmQM8+lnCWU7yICrY+9W+X/hZwH+MFMXhrOSNBYapBx0TKi4LVbTCdcTPC/XJqB4UT5fMMfzFPOhqd41i3NJTrTzPtNxeeKDIfQfbFAG+OTHUav1MKsiN8vD+EyZwkWq7vna51f2HdxoRfju2mayVrV2tTgDEFH2xTzoqp1BqtdKRgS8dBXUNg0jbBeVu/NpIm+USnVffvPmg5dVa26uZTQzmBeMCQmBfd+aYQ8+p28CO0EWaKUsnxatUh12v4DTzZl98dqO3D691ak46xL3ZtKso1TJa6tiAaaGgbHzkg8NVLnV+AMtFD0LgpNopDLRZliqo4RoaHbpay8utyiw3g/4AK79DHF3iVvDg7M2b17q5eWZ8wl/8+Y/1cKyUrbdO1202sS6XS98nYSnF/aSPbm6MBGFPw/v1X/+rP1MFGigNtNou9eOf/EQff/K5bp5d6zJP9NWrn3rg9Z2PvuMB27vdK5dfrrNLDe2kqj86cQTugEHmMonVjpXNLGO69v6qvav11c+/UnKx0T/+J//7kz7zdNR/ugLfwivw9OB+C7+0p4/8dAV+fQV+92/84bTA7JeFmtweO7dEc+Ajgn33cKempw2YaTwHodDNs2pqu+ymmIhsr8PxqMV6Y0fL9XbrMqoCRtdQ6d1pP7dW0+AbdlosANUnSvKFFhcXhtC3p53LInqikRMxcmKV7pWao8KOEwLLxxE4b9gdqRvgvsWe4rMZQdQxPw3Fo0F05YQUaMpnJ0g+gcxPvWmGL7ZYl2r6xi3YYdMqA+E2SPc9BxBanmM7S2kFXxNNopSmBZ1w1jCc5sNAWOh4arQ/HC1ILvJcizxTWqTqwthCF1EfO7M46k+ZHXkWMB8dA0LXQPQ8VhpSqdwuzRPLEG8HHEQYMTmasqnnGEF0bf43m67Ncm3HDA5dN8xyDLV9krQrjevEgk1NdLyeNlfZXYRhD6FnFjvmz4RDjSl85Ng7Hzwdksdyoc5iEMeboMylZFLYnhwda+B49r2OTW+xK+agQgyZP5FDCOwtHIA0aucLRzMXEYdcqViWanH9IvYgknWtkmXhAwRuP1wcbretcQN0jkeOJeVHiF3gFDLRJM3PgZuCNmnKdDhaIdhWXBfQEKg3QlMc7GJCjLi8uHQpAi6qpoLhCUdzsFO3mmrFzVwEIxjB4+wMRgCtXCZTWXzksMz163F/prGLo3CUwrazgxEnTYD7iNb6yFFexIC+a5TQzkxDdhjrdG7t8kXgRiCncbqFF0YhFviMFLf2qBrcQd+LJ2W5DLVclDpXrQ5nBADwCDMGgu+agyqHckR2uKlE16eGQqtJcbkQnSpwWoniEQ1mWNJNnRK4pzxbcC+JgPt2ai1A4xgfEGUBF3CvwBAkNkr821Fw2I1zEQwCmQ/KU2/HNrzJmXDIwRW+Y6vjhKMmUpqkLhZjjUGExm30/7P3Jr265Wl219p983anuU30EdlVZmWWyzbIBeUq7LLkAd+HCYgJshADEGICQiALJAYeMIERfAAQDLDLqsZlZ1ZlRmR0tz3nvO3uG/Rb+4a/Q0gnU6nMqrj3nPfd+9+uZz2/xeWEYgm3LlAfOMJxFIExoF0fQZV1xw5NWmbfhc/Bk0WewI1th1gwaK4X5vEU4dbFeYRbNDC/mGIE75aL5eLUxcFKazprXaKe9G8c3LiMu97uGSduI8bPtGnzcxbW6ipJ7ThqaC9tBhX52i5CRITlsoqSQPv9pGHAd83z7T22y91am6utxxMFKv4eab/1udXhuDeTNy3gW7ea+1H3p7NCu3wTu8ioaJBeDIea/+DkzRjfGa3JCNoEaUmNzgoC2HSsI6wLOCIJ8CMADR70O+cc/9ys68XdF8crpQjuY2cETIvbiJAfRBUwGKxtiEowXWPcXgsHkVUbwdyjBfYq4yzoLJqCF5BT5ilUgDhhbDnKxs4r9y5Dx6D4gU3STuuFOYtYBIeP8TQHqdIp8fhAdKDgExPQN8GhrBQVOKUixQ6LgtUMI3ppE2bcEHYH0gWnPynaOLZo2zbehVoaGBL1KmF3T7EuJJcHo5ICwZAiHs+N7obcwsCmKD0vKDjCqmVPJcyN541Yz55Ut5U2yUZJkWmNq+5qq+K61P74oP2LV3p4c68+4TuFmuslyR5cwug24VZX660FdB6R6xe0uzOWeH8xLd38Heo3iNV8rtXCryakp5v09nivpjs7ZIbvh0N32UbBQSxcZQoCECRq2OHTqPevb7XJIwfcgegYThT9YHVjckaMX1A27JW0xMP7zgvGJ27IRbyKYtriCW2haIlzcxGgSP7GEs844T2yf7N/edASDkToGEWxS+M9j6IhXO9onLW5SrS9WqsGD8Ge1CGSwYHm2Sxt4QTTwImFDXysWkySS0GJcZtQGEvcfs5WAR6Gjo/L6aBT19mBumI+wGacQQpkyktcn+xZvbp20ki3AsGWPreExhaxr81UQkhlDyKVReZ5Dge5Px517Cq30dNTYhzMwu9Z3L2sSg3zsnWI02qLozNT3yEQdRbbKRaFtP5Po873D8samOEIDjU1rZ8de86EC5mgQLA4wcK5xfnKyaBjP8OVD75Fo1agcNLIYxeuLd+jufQ+E1i6HgnGa13gfH59reub6wVRgTuTVg6QR4idrVSfKheTcQ+z9h8OZx2ryuIX5w3GHAIyBQ/+F5zstFhcqGPTGFvAd3F4JgVy0TGzOKYZPxRBhgiXf+2iJu+OQh2FGZ4nbuqlpBfrdlc44Im9aX+udDhd1PeNMRnTQFo86x9hYOAcIhW5zD5nP/aelkYqE7zxDFPAEMz7RO0QuUDycLy404W/i2JJkSDP6IaJzRFGvP3Bjz7Q5199aXc+a1MZ0pWz8IgpAIJzYp4Idiw4gYhzBi7T0M+MIhnCLp1ZFAT6C5+fbitQH+3SYZKUXpMdXMYu7sRXusXYgzh54hZ/V/3G3B/N2iDkreCfz9rfPRhLwTuc4J46q2vZz9u6dtEaIZBiBOtPf2ltFOD57FhPYwLtVrraIKzO+urbl9qfT/rwk/dUblZGSZVZphKX6psHnz1CsGHToIcGLM7kziWcznRtPLy9083tTu//4CN99fIbM9bp7ILmgHjOEnHcX3yG2Nxule0KtdxHtrc2eRxevdE8Xbz2jJw700RT3bmYVt5sdGhOev/JMxVxplftRdPQ6/nVtW5WpdrzxWeeb16+1LPn79vVe3c66/5y0VW80Q+fXet4Puo0tnrv+Y2229IceYpMnGHYhLebK/3yl7/R129eaXWzNUqHteVwf9AHNzfa3m411IybQtvntzof3+hyqpXHG2cyDBGC+OBzak6xkM6zvvYcbvpcUbmwr//6r/7aa8k/+9/+z0d95vGq//gEvodP4HHifg9f2uNHfnwC3z2BP/7jP5lzxAOS5CMOZoUa0klFAv0SWgU3EyfkdntjJ1s09VrnkT759EN99fKk0+G4HORyghkGH7qicK0W4XEVOXGY0ISgQ9yg+i+9d3utzfW1OVeX9qD2xEEd8W1JoY8G2HqdBUku3ohRuAR9vx4XoammYpy8a6Un9MYXM3SFcEm3hzc2BwbtH7uLyjJzAj0XB8QGAlPseEBbgX3Flb6mvTWB6KV5qjU0JF2Hut7tdH29tbP0q6+/tRNkvUEUJD08VFc3DmPI8lyb9UbrInfr7572RS5JODc5nEf4fUkwp1U9XZQc1Tr2ZycUhwQv08LeNVqnuCtwCU3qaBHERUGytEUr2sYSXUVrXzKhdQUjicGTGYFU52GrmcuHfGsHa2LxGUNKbbGcQ9+SBk+KNC23JDZzUUD04buUxUpzM1qQwr0VJEsQB84B7Gf8eYQuLkvHc0N4tcXVqBvsPEVYtRzDxQGREzEgHJSUuV1im2TrJNQpnVWRqt4hLMLXw+2DwRE3Z+wE4rHqFU606CH0pWrSQFfrUus8czs8LYbtpdGcFg4Xoe3Z3cyEZwWVHbS+RIOioJ2aIJ+y9IGeSz4OitPprAA3NdYJO0MHzQ1hK7nHF25AxFzDF3geuGoIMshyjV3rVjieJ6JSGBPstoS18Dscdtbb36rLsKACQBMkKdw1vHUkm0sNCA2EUbxYw2BHsUY4fLiRpUvVOwwC9xzoglWZKIsSixS0TrbmYE6au8FYBIstRaQ4hwNHa3FrVxbCU0oRAJGgJ8F4tvsGqxZfnyRv3B9cUBdWH+8DwQqOH+31FDkI1IoUB8vP4+8SooC4SEslfwghiYs+rW2I5IjYCK0WAnGUIvYGnd0+uAsJZOEzc8sHk5EmFC5qi10IeJsYTh4XT+7wAEMQ82mR5bMhr4WauoXhmiME5rDxuCRLm3xjV9YY4SC7uC0wZEYyF3mebncMlCASA5qAm5qi5zRu78NRZXFxJrV5XMKYSPUOAweOXNrWjjqkiW7qHBIyw7hzojNt+cg8sXmIdhG5loFYjHwyaDWHSorc7Gou/jBHK8KbINfBTR0IzqscehKtuExO6rreHD4EPcJz7OwywzHQgDsMlx0JX4if/KSJNtZZXdBaWKWRmHZexCyEb7AhHRxfKkzUX/i7weDCBC3UhI7EuNtRL7h0f5cYHUwqd6XZ2X0VOMBk6uHB4tTD0xt5XPDfcD3tKpqa5fLPexvgSzbqRtyi4DzWir/jSsexwwTBv1jAdcoN/mK+7TIeYakiHmZuCX23wyFGtjjgcweMDWGrxGF/CM6sIwg7OCUpzqTmEHrY4izl2SFmEG5yOjtlGsGNMYfzDBGIQMKxwB0OyxiHN4WOjZ48eaYd/M3DWfXlohPvLWIdJjAGgQWxllBDhPDAOBuHo8F4nEb99Gc/sZP1z//5v9D5eFJ5da00XzvV/nJqHVpHYSzMcO6yn8HBxm2KmITLdPmcCM8wAceuVw6bMkp1tXqq6+1G1eWi4/Gi2q7jRhHFiQg+8uI0Y2uicOcxjujOHhxIH3/yqQtHr1+80EN1Uk3QnucFPGXm/bJPE86Gy5ui3LKHw8aujQcKsmJhgPegP2KPG3jnV6u19xvYusiziHpzthT9SOa2c+z+tT9PdwIJU6kaa7sNaWG/2lEMpPhBQBRFl4U/zffykPEcXJApSy80BbGF/8vnszMPzMGUa2xnlatcm22urqp0sFu80812awHoHRRVYRErX8cOKxzrQJceUXfvdnTc6HQeILSNtHfzfBjvnFOSWEWQqmcdYp9GIDZ/NtB2vXbRmHEZNpGCNlYTU5wd9NkPP9HD3YNqhKygdfH5qrw2cqmqa4cxUuyho4L5EfbLs2OdxP1tdENYeM4R7lQWFChinUiFgsM7s36BBhpUU3yNAwU9aJolZA9RkrZqxMRjM7sLhwIVGKRLXZubC2//25cvffZJcQVHoW5vtop7ghGHBeESBy7CwI6HN4wgPNewZmc1FFQLhMNZ46XTmtR5nM4IgAiPc6ucAonDO9kLU7XwaVldQDIhCPJWQT+YbQqfmmDIbOHlp4RORTpeKj2cLipi2v6XMMYwT3TA+dqDjYLpSqgWPGF75RXEqREIWxinAZ0WFM6Z2wvb+tQ0qjvWmUgxxYQks4MffBGggvV2o5tNrs+//srr7un+oOv1zuci2vsbisfghHgLY6oYFEXI2Y4zKQXuzG7/OaS7gP10tXQudOAeEGfBBOFMX1koNpefNnZ0/X5UW/Xq3c7FM2Htp7mfYgFBlYGePrnWdp3ry19/oYzWc84icW+edOeRsbiqCQ+9xKOmNNCTcuXQ1YfT0azcMs2UlrCz4MOO+ju/+Lm+/OqF7vYHd4/97Ge/0P/1f/8/+vnPf6KMQmYX6HxpfLYvo0n358bsZYp5MH6jKNHr+zf68c9/qvL2Sv/6l3/tdYJzRzaAdBgVbXLFLQicWdF2KTwOY63nV7e6Xu10uWvVzkcX3wmBgrF9t7/zGX69LpZ7zjhoV65UFVJbX/TJex/4vOeicbt0roBGA8Ny31z0qy9/q7Cd9LMPPlAz9Xp13CuPY91er8xZvXu119queMT1RG/3J/2/f/ovNaeJfv6LH+uHn32guR314tUbn/FvotLz9yHs9NHT5zrd7c3HhqddbljXauXGWZDH0CtoazFbg+iJTnOt1Wrn5/XNy2/13/3P/+ujPvN41X98At/DJ/A4cb+HL+3xIz8+ge+ewD/6R/9wBpDOJTknRKKf9OrhaBeXU7tROHB55BxGJ7e348h878kzPRyPqutJhd1Z8BG52wH/79XQ7kxYEZe0YVbRRhqaRskm1ZP3b3VV5mrOlQOocPKQvEpln4sZWTTTAKNxSTnmgkiXL4dsnFJ8RtwSXLRxCmKgpf2O9nZEDwQhboDwtxAnzg0XnUY3mzWGtsWh5bDWQQXO2XciHuKSZRO4XVyYh8auk025tXCMswgbbeM2L/h0kVuf+2bQ9Sb1pehc1XbXcfG7vb4y163+7gJHcIVGO30IjIlxjORwmCa9Pe91OHQaSKBFxibMAg5qOdppBpPJKa44htNc2Wrlw3Nzd154dL4ME9YV+/LNpc8OJJ4T4gPtr3FhV1Q9Nm7vRH3gEo+Dhku+E7lxAMW0aUY+wCHstARecLiNc2Xlys46hxYh3Lof2l4pu8nu3txrcKJ4oiIipGFhtKUwIe2gxaEZWbwpykLX26ceX6f64qAoDqA4c+FLFm4xxtE4qia5eA7sUOlos09oNZv05OZKURLpVB3VkupMu1y2cesz7WaLYw+RGZEegUF2bKRZ5GAzAj0IFsHBwzPgQYdw8nhqIc6VYeHPdjhEmRZWau1EYEwWYWixIckyh6W5/Y0x2LRml9IuyvNYfDrkwcA5I/iHUkW4OMlSGJ84KUkfx1mNGMalHxEuWFr728hMzwU3kWrsEIWwBvUWTHHmcqFBiCbMC7cIH3XqmEP8ldBMQATjgfFLKByOUadQoSbi1EzU0jZoliIuotQcRdzgXcBnWhyhsz8XF0fG3ML4RbRmPPLugiSyI53vwO/BIYrYw7MhFK9/FziGEObPyE8I4dUu3EXmGmE3SPwUTrK41Nu3Dxag4MtuaLdbcl4Wx1/fvOP+LkgDfp9FG343l8YCR2+uLe2quPkSBtoi/tC23tSW/OxMWlMcsosUAYZQK/h0tOCNKtPEjlVYfLiuWYNQgBGc+MwwnPfHs4s1uKQWIQ+nI277QFV7WcQSolWSbBExLSoiPLnhV0UU2+lCYYH3BvPzVCPqdSrhb24KO//2x5Pb51kjcEFNiPFI8e9wHji8WbpdkGL+cYnm83gkUh9DMF+Y14Qlef66/dq55+q9BjEmES0YJ2BMEczh6yK28b9JNadggpNqESnhX8ONDgkuYzyGuEQHiwXhkFhUwQXKGKDNlq4A8uZJr0aAS5NQ6TY1N5DgsKo+qRkaxeniEGNMIWITcIM4w89jfWPN4gkUiDxwO4fOYhVhabTgB+wHiBBOYafdu1PbIV4kCvvJfHA4kisCjhBNacqAW+xiRacL7ihwJ6Rzv2PKsoc4nAvBGoFoqi32lKuNtlc3fv6Ht3dmRxPjWIc45mMi5s2kxhFn52aeOZX8dACX05tJ+Ae//+/o6YfP9fLVC3PIjxQWaKdn/mKtNrKjVVTg7hvVXC6aulqF3b+ILYjXCHm2qjo0iMJRtrtSPOVu7XboF4Us9jk15hJTYISzi4hksSUOzMkED1AkuT796FMdHo769vUbXS4XF40Y17i/iGhHlEwRZRFL0OphkxM2h8gPPocaEQxd+JRNb4cwz4nwH4qAIWgMuNyE3yXgDSJdmqNTs3nNl7ayC449mwIGjtyWfQ63p4MiW+NGuhZcC/szXRS9QgIW+X4jyJAlbR1mOuPCuBLc8S5IhXa/1qfaaJabm40T2IeqNmeRbgGE5ixbCqOIbHyncp1YIOkrCoSjDueXDsXTTKFncexTVGFPcmARWE1EZ+YeBc0o0H1zVnG91TPSx49nO2ptE+55noXO0cUJ9IhAuPW6CgcbRZNMZUygX+izQD10xuEg/sAqZi1cEcY3g1jgTMAccPSg5zuCD+MF7AD7dcZaPcxqKZ7RcWFYb6SIcxeFGIqptDhTXFLBkzSLd6SgzlkCDFLLOVCqzS5deKe4vtmXCS7ivfMkcDfSyWDBsuuW4EnWMZyXoH0pclSDdnHh7gkHoA2tYmgldFqxEeCGTgujEEDb0hLAszWbmeIXuwUPKgA1gL1xKQ5vVqXRJYwrG6KrZlmT+Uz8P5lvPWsTrmqY8Pyc2HMG/uamLO0i5z8Ufq1wz4FqOppwqZJdEOG2ZvgnDpckGow5Rpu991wEypkGsNqi683uiZmzx642NgJXMaFL8YzbGgwU2CH4KpP6BBwO44hT8LJ247L3vhktYyKFEx4uxXnWzphOlCjX8TxohrMczC6A4yjl3HEaO613ua6uVrpZb3V6c3DQJ4F7l2lQH3LO5bmblq4GFMvU63a90u2za3Vjr2+++Mrn9HxdKKPom4S63V1p6KRXr17r5vaJrm+f6c/+4i/00SdPVRrDBEaGLqJGKzIBGvm+cG6PRq08vf3IWJ3Pfucz3dVHHQ4nmx5AY8EHr+mESietzMLlwcaaJs4ohEAt+3YUbjQE54VVrZUeLrXq9mKW69h2Wq1X7gh58/qVfvL7v6PqctLz58/1my+/0ubqRs/SldZpob/5/AsVq5XSbaG7y179ubLg+uzmRjc317rbH73WlFmh4/3ZgXAfvf/UTuRqGO1SJpvg+dOt9m+/0U9++Dv65tW9vrnfK6oo0A2qisCdBSAU6obuiUG3dNcRShaH2mw25k1PIDoeTurHlVa3GxWbrXZXO2ML/sl/9T8+6jOPV/3HJ/A9fAKPE/d7+NIeP/LjE/juCfzRH/69GcFlWxaqLo1ePDyo4tIHJ20OtCoypYS9rAl/mnU4H7VbX+mflUgZAAAgAElEQVR05MK8sisydBsuDFAq3hwiCbShfSkxXxRWYl+dtVut3eLOwa9rqqVV1Sdn7vWDkiLRQALseRFU4bOlaa7z5WKhh0NgOBKexDFydGJoEaaqERBox8KSYnEsdJsRLDUu8IRbIHZw6OJy7ZM0TkqceRZnl7ZXqvuEreC4whWaZrku58XFwfdqetwYodaIi+HKF9PNulhaoYdW3TjrQvgJl5lp9oGRsIEaxEEPlzG2qIgbYB0jRtBCvLQoc7HAhATDzMnbhCTxfaIlKMXJ4VTibQJcwpIQTS2nEATDIyxiBzwEQW6xFwecsZZcssxaLdWGHO7pac1lxKJDqnplcfHOnYbIRwWc9qpUl+NF5wpeYe+k3jRbKY8QYOGTNv4O84xbctRqlaq42uqLb77x84e5hVcvg20FPytolESDiiRTnpbK17minIN658+LEt8EtU7wM9tOVw5EiXTuaYdvzQ0rN4XdVGFQKA9SO2vrodHby95OlJvdtYqkVPOw9zgkEMI43CXr2K4KxP/r3daXyYbwAVLEYW2OC8eOGyGXbVrCYZ05zGfAtYKoX9td2NW96qq1EDMyjhBIuD+OcnsXgW5mTSLiIK5RnOAii2MHMR7xEycNIUkJAl7n1G2cp4iVQYhTVeaj3d0fFRFMNAcWEXAmwkq0kBYuwSB8B0TQnNY8gt0I8sBhaKcOOAAu3guvEveSw91CaQs+Y53rRPGhatzya04YLZw1bf+yg7K27+XdJZWCB+44MAxZ4u/PwEMwhFuKIE2a/BLKQfBZavGeVl9ceXYvEnTEnwH7MBGwFaogLCRMHNxE0YO071W50roo9Pb1G71+81ZXt7fGHuAcp80P16h/BpdjB1gEXiOGdgmbwnE05ZO5rXHru6rKp1sLI4iutCYy54KOcb8Ev3CRdLu1DZuD1teFrp5sNNS1mlOrmhRu+7BnjznEBISyrrWuryAelOOKNFpjeS5zmPnzwm1GAKfow8NdkACpxQdEE9AjPP+RQgItrvOkY33xz2feXF/Bax50v6cQczALmDGTw6QeOsVZ6UIXbagUOrjIc2Fe6iW0Ao9uM8WV2feZPwNt2IxFRGocyQTsNIhcM3o8LfkRqGNf0l0owfkct2YNjhMO2MTLCIIUgugqXmu3ubHbdH9+pUt7dKEKDEEYEKzDWgfbFeF8Um1kRKZVUOjJ8xs9+/R9vX7zoIc3d6qqvXmOzGMep3EniMcESU2RHewlS34SuABTIgDxZ4PeAXEjGIoBwXoJl8M9VhQ7B1q92d+rQnAdCaiJ7UyDvYgQA9uxHccFCeCgKVzuCOSRhdiUFl84tohGLJYjbudBeRErK9eeKYiyjAGTEWCTds0yFnCVMQdpdacIwVpUUzxhlk0e8x9sb/SDH32ibu70+edf6M//7F8pKzduJYdZi9PSzmscc+yfLe8NoW1hVuZRpt16p93TnVmeFCqKdLOkx9NZYJF/VAObGYE25d2x9k1up+af4bKnDX+d5lonK7uhmuNFh/ujLgjcDl9DQII7LLU0lBMSQwcEYhE4HdAexcbrN4x13LPMq3aAfbq4c11gYf52hCrSrTwZp7LdgD5hZMIfHtTPoS4dLF3a+ReXOGt1uqaoAaKIucg4ZI0nbCdXHBfqCLeaOwtiDmTzHkqYHgF5oG4W7rXDeRAGx1nV4eDvdXN963VrGE9Ki5Xn0uF0Ml+YQK4wLoze2a5LC3xgP47NRVV3MP5FU+wiShAmGtr23bjsNY+RElRAmN20/sMwJwgomnQ6HhxQSUCbYrjdSzr7wF7Epk1Hh1vIF+wDrn4wCKx3FLIRxxDGPXfpcnDBlEIL4YcL+5O5g4jYz6wQgW5WGyeWg3FJcZJeOqN7jNKBOUpgEs5bNlMY4iFRiJnmkSZ9BGk6fkKL0fum0aWrFfSj6moJz+PgAosS0TJPCBQDD7SwK2ZznJfQQ9yZFOB6ngutHPxczi68NlyaCP6cP8LJ498BakHiwEG891WLay91wYf3PTZ0PCV2SfP77BwdKjvurzYb5Vmmq6trff31a13O9RJAyvwK4c6yoQfe78OodXClV0Gc04S1JqmGINLDuXHAXLphOeVcZHC9cTDgYjgTnqpe55YwK84SMJlb/e7f/j09QZyloBIFOlbS8S2Fvl6XsXGBy10L+ERZY/Gwwnyd4YzTcQAvn8L4wkH9DivA2ZnCfsleCil5BHXFHkM9sXGJ99LwQnGYT5raWpfDSZvrW3eMBeCMikBPths9XV1rnZT6V3/+VzS/qItyY3PMLDcblpyzQUE66/1P3tfTp0/07Rffur09zlOV29zhkxSyrrc3Oh/PHncUtb789oU+/Pi5nlzvfFakoALCBsdw0sHUb7Wvjj5Lr8ud16U0DbV7cqNXdwfVVaepnB0MCArgdNkvBVqKnLj/2Q85w1GM6id99N77+uj5lV6+fqv7etDd/l4DLVbNYLTDz37+C5/VqvpiRBGnxpvbG714c68Xd3v9vd/7PXV1rYf7ky7ni24/fGr0093XL3T3eq+ySIwKy4srnc6LQHx7c6M3r1/oerv2eWG9u9Z+f6+mPuvHv/Ox3v/wqV5/u1f1UOvgoMqLVvB/n9/q6y+/0O16q3YOdfX8uV59/rnKDTgX+dy5IJU4I8LqL5z/AHd+db1T3dT6T//Jf/uozzxe9R+fwPfwCTxO3O/hS3v8yI9P4Lsn8I//wR/PBNOczke9ePnWLDcYPrgcaI9aFzDEErc0lWu4q70PDadDrajMFQS1A0eQjaqBgzyXHtwEtN4WCoZJ9XDR+vlGn374sZNL92/eqh9qjfmSyr4OEX5IoOXgnGiucPlVaudpcZ7gKIppY4VhVqvpEC8I8pFTowcsI6SJc9Rz62JmQYML45zSbsYBflbOPcXuikFBFutCGyJ5CBZHcBHV5j2uNyvtaN9JMrdmIzhz4YoyLveDW2+H9rsk6Ei7VaHLvtYFXhNBGXDoukopziqMPCucB7naanCbIm3Mmzy1G89cSE78AQEbXC8IxlpcElzGcdTQuojKgSMBZ4jmzK4DHIR0iRdJoA1Vew6Fvryl6rh/Tb0vKWkU+PkRPHPqa/VBb9QCrbAIprT1x4RsJblFC0RCnJNT2+q8v6glDCCB8Zkrz0sLQ6RqD4RW2SW5JMZPU6f17VOD+d+8eKm+WS6zWbGxOD+MZzMX4UDlcBrh+iazGpKAw1zEm5IAW01w4AIHtyCa8hzCZlRSFlqvS7MLafkeWunutCfeWOV648O13a/Ho+K+t8hhpEBPuM/Zn4FL8ma9coIx/NJhwmGCc6FxSxy3zqHHSRqoiBIVSejLLO+UgAtC3rj0c6hdWsq4BDLWlruhxe9kcf/1zWghHNeYEQ7Z2u6DqV+Yq7h2nK695oKOCIqZhve0OGzRbAiwuNStTjhgEWLG1iI7HEnzULld+8aEa46xz2dYhHS7TuG94uwaYie2zxmCLdxEnNBSicsHwaJGTFnYiHGcKI1ii64gLs49wRyjHUIUAWCfIaQiEqdpalZxT9ujeaY8uyVN3kxVIXiAWYjtELYGRaI5PBBNqs8njzm3LhqTgdhMoPaoljlNoNyq1LPba1VNo1d3b5RnpQWmI445viOuSoRznvE7N9DQoZ5ESkeE1cAuUPw7OFyydWYXzdy3Gkjypou6wimN0yfyWO5wvOKs62qtd6WubrfmwbV1r9evHyx23lxd+dnTVt/UnYPGqqFVvgmcCFyCHKFQMjv3x05ABCBQBzCjmdPm1/EeKbDQ9ouLsSOlGFYr6cnTghR52Dv4LS1TffTpR9psN0rCQafqolVW2Hk1ZaTXRVrFFFZaOwpPXWs8wVQPivtJWZHYwdTBwnM7MNrGu7KDL+qTJtzQ5msuAiJ/yEUAxjw4Ezh4KbzsReyCV8pYgKNJSzFzk3Z3uhgmQuQoYlF8AjnIGEbcwxGMOwn+M3ZYWmtxRP7gYyXbQt9++1b3b+80keQ+XNytMJit+q7oFNLeHHr9LhEXGUtztIi36aQoD1X1/B68yBTg+C7L3rDd3FpYBWPyYr9X0EXKmNMYnZLQzx3hHHciraHeq+xSh+sdEphuMQkh125w3LdppE3BpTrTuevcDlzVswrcx7j5cMabY4mgtHBSaddn7sS4SRu3aahLJhXbrdI21Cab9aOffGbH8V/++V/p7uFoAWVE+ee9ULChrR3V6zI7AT3bJHr23lM9v36qVVLo9eleh/rsOd3DZ51jTS1Cfe2fdThfHGJoFAkYExz+PQIkAyPV7marNAxdYNyfKoumjPlzXzl5flUQ5oiQGpuxzbrK/KGoFKWwZQe1TW8RMHXBblJdNQ5CYtSVZeFi0HCmqIPTPlVcpi7kPn9yYxfuBSGTcMYoXpzDh7PdhoQVsrV7gkWjQ+fQ6Nw+zjoMkoM9LQn0cLxfirhGBS0dFrz/AqFsBl8yOUwSoY0C69A1ZnenIZzKRHHWaAMXch70cD6oaSplRUGrjFbRSjfbK+89CBrH6uh1wwVR5vPS6mDREVfjBPeWwvWUEIG1nFWaXnXTqpoXvn3SSTcFQnhrJ541WHzFJ5BB8GrhnDKGF7QNBQacehSsOO/Y/dvikGa+RGoZK8j2COYMHyYj3lBclrG0ithXCcp8h32pmfahMo9TUERgYULVIE5iQsDYx1NNHfMmcMEZVzPBlKdhUN1ViniO4DLM82RzDHXREsAUgOfB8WrUDagc1g6OQRQI+EyLaxnHcp6APaINns6bpUuA+e0wPQoMSrROCQ6cXLzIilhpSaBY5TWMkyFuasTGgH0M57qDukD7jDqfwSKlHqeMEfYE3PoJTnwQIWmmJKYQNGr0ehJrUxBSN+rYVN77lCJcEqgGW5eAqkTvPbnWh0+f6u5hr9++eKVTVXsd5Jz67//BT7R+slN/Prl7qY1Dff7bvb7+4o2LTxR2OJPguOX94DIf48miJyGnCMMO14P5DmsbN29YWIAewqWTiL09HFvPkWEiMApMB+spAj1jB/TPoM2mcPfQ/anSeLG6DTNA6cTvmvXDjz9SGk26ff6+fvk3X+j16aRzRLZBqk03KyEgdpOrC0Z9+vFnZtQf7g56/fCg9z55T+uCc9moVZobC0DLPWzn4wmn56QffvaZ+rpxJxzM6Fqtxd+mm/X2/qAizLW7Ys+vFYyDnjx7X//6l18Y/3AOLha4CfADsdWAY8kTC6A40F2Ej0FeJPrB+x/oWV7qty9f69v9QW17UByOut1eaa5H5cVKbSxtdmsd7t6aS/6jH/xQdTfqr371a733/lMHwvEG4bje7d8q3xZ6uL/T6c3Z7O0hknbZTtmU669/9df6k3/495Vm0rfffKvt9spnMfrWSFv4+3/yh3p7uNMv//xzDRWmjkSHrnXXzNV2pQFESwvmS0q3O736+oVWOfOBIn6vFZzgJNGlqtVUrT54/kT7+4PCItP29kr/0X/y3zzqM49X/ccn8D18Ao8T93v40h4/8uMT+O4J/If/4I9nkjzvq7PqaVZFuxYHO1w+caLb3Vr5KlWyoZU71N39nap60ngZDdtPk9HIgEM1qB5wZ8TaloTYSOfDg3a7lfJN5jTQvu7Uw9AiFZlU0yKzoyXG2cIBEo0Izt6Z9suL5oJQApSr5axHu6WdhYRlEEmBC4kmSnqraPFFiOTz5ytrlRyaOp0tDNLGXqwiuqshHKomaGJOtVKsghAUBwLMZm8hFnHJoZrN/0a4wJFBANLhTDoz6d61L4uwHcs01ma188EfyH65WikpSTzHPUQGO/+idWxjDpxbqO0EQ8hDyJiWlvUkVDciCHARW8JiSM/F5UdLJh4BApkQyGjUjFBtEZ84PI84hHGW0Xo268RhN1u58k4KND/L7it0AAQSFAG3RL1ztsaLmxaxbpxTuzXmplJzOdtJu0LQLHFGLkm3ONCaiQZX0m5pp+UyMumC+6sItd1tzFlDzDjXjXmNqYUL2mk54OduW0WcIV0ermoE/xQBg8sHrr1ptOCPMIzYhgPtg9vn2hL4MbSqus7OqXy1VdjBWwtUVSflbqfmLbdmkJFYT5sj7w3xzsFfJKj2+MoCNSNcxyWMg/c6cTqOYKPRPotOWdmdbBEPgTrHITV53OCcgpFJ8BM/j5Fp/ihuYpyJcHMROc284x3GSmkZHbgMBVoFqVseEWPhAMJttI1xQqgL3Y7eEVLStWpom7VyMPk7cUm2FO9gG3iQs2aQGHOvzJcoxggOLGlsuV4SDoHMBGuXv0dAVaTeoWFL26QlhzDQZr3Wx89u1fdnff7yQcfzpHIezQ2tRlpyOzsqCbAgqKdHYcbxaPcZLsDlwoyYxPdJ4sL8WRzczFueCe+IwJcAayTOXoQsJ3J/15KMeyr1BSK1i2jU+XQwQ5P7Ne2WuECpHiAUxLgYDchcEooRf5fwKbihBHiFKnNcjoiAo4schH0gXp+PvZPH+RoEZzGXqWcQbFesSvekdrRnhoHScrOsPRQYjmcnIbPehNmSPp+iGUezixmpn/2oE+5cHLUuXAWeP7TEwvxD5+GCCX+0nnAOd27lxHH47Ol7enKz1WpTmm9MgIzpG8PiUEQgJYjkVNOqXJmLjXCPk/ZYnfkyZmbHHQxfGkntBXYL9zSyfiBwwAHuPSdIl2YdpS28jCNlfCYCtHACTpEFLi6/PCc74ZwCzudZ2HasPTgoo56fjdA+KkOIRfDGYL6AHxzqg7CUzP0SYBPM+uDZc3322cde47/59rVOVaMOt397hHmgEWGV75DyPnFxhZo71u3e76IbiwW5kV4UJfi8Sgs7/A5adwPYskKAjLRF3IH7i4jSxv5ZuPoGwrYSugHgMTOOWlXDySLd1DIGMR7BN4zNSOYTMd9vb3d2Vj88nOz2JameiD/4w0UGAqFWnq/dzXD/sLezERE6TBHtUk3NrPZyUXyVKV2vpYP05uXn+nf/vb+t3/vF7+tf/umf669/9WsL8rjZcR6DxZhw4J07uyLpOinWqQb0ddjIOLHLTKsy1/l4tJtuXa4Xru0cuaDAHowrf55aC0/uiJgYP6Vudx860RsBoeqrxe3fIsojEMF3JgkeZnOlsQ117he+akHFk0LlNOhcV3a00f0wsRYxWOCjT6Oud9dabwq7zHj+SbRT3Y/aH19bLHTByP8duJtliik0MTcSFzeRGnFk8t6Y5/BtWYHpUsGZWGYrRWlh5+PrN6/dPm0fWjPalT7moYOfcE8yoAnfSnH2zwv7OstS79m4etkuqQXlOSzlUaeht8MRJno5p3r+/D278948vNGpOhsVwxmIgkH/rtV6EXThIC9iPWeFPEOQ9QLgtbqBbUyAFMVhRDL2Ac467BE4EWt4ymCPQBFk7ogwLzxeeORwREPGJuzvhjbpJaAK1jOOdNZm6l58NgeCvQs4jGKC1uCeh7pQMBikAho0YUrwtzmngB5i7eHMl8WLQEvxKkwV43oPJ7LF7EYe68HMXjj2FYUrii5hryHI7PikI4TPOrYLl5iJRJv+1BC+CYKCYCqQC3Cu6QxI7Mhl7cOBHKaDyihQmRQK48xzgGA1zgyEqmZl+s6huwThsT9QTAvhj6aZsRYghRpY5xTyOafB3WWvDkCr8PlTBSCD4tgccwqvRC7mFBMDqe067XE2X6/Vx4G+/eKVcUxpUKpISYifl/Z9hFfQSXRWgFchfKiAObtxUR5MzlcvXur+MqqmvT3C7b4UJSlWUXPJAvYJzoWD1o7yQgBG16ePpFUAcmJItJpGjTn7C0Mv1TgiRtKrQ8jirCIP/Y4q1raYALDARoLFDNA7HK+m2I4JoWrNz7++WemzT99XEGX69jffaIpD3UedxsusdUDXC+8o08v7s25vn+jJ1Vp3d3uflRMQPDjKC4wNOIzhm0c6NZ1+8+sv1FSD/vbf+rua+0abku/b2YlrXvxl1uHY6XA860c//Ng8+TwPlaS5vvrqpddPzw/O7UGoVbFW544tzh+wx2ujmAKKmUWu59e3mqve5+salM54tNHg9ulzZYP04stXamLp448/9NmuenjQliL8ZrVgmJpJ292VQljIQ2f8A+fHvIj0xZffKCw2yldrjXXnOwNrCSI69Zfj+aS+D92mf7XOdDrufQZPg1n7+5PuzrXK1VbXHzxVuo7V3d+9WxZK5ZvSR8LDYdRXn3+pH3z63EYHsCar9c2Cd5prFWWil7/6G8XrUh98+qn+4//sv3/UZx6v+o9P4Hv4BB4n7vfwpT1+5Mcn8N0T+IO/83fmy/msEd4kOaGEJnC4DUNtMxKEE7s+354fnIjbzYWdiJtNqrq6iAZjWtejtHQr1ma7Un3eq6kqFQQ/XG305NmN7vd3OlS1HQaIHuYSpjtN7oW9KCP0Cu4bqcy0jHG5zzOLf24RhJs29KoRNhU6rR2xrwhKxThUuLDPHBQRB4MlBMfd94MeDhV51NrtSic7A9qEyzilidZJql2OuwpBB2Ek9eEMhwa8O3BcMJzO+7OmNHeLpwj0wsVktuTCa0yzbEnXDXkG1xYKNODmnSwe0/WGK9cLpm/tS7AEz27qQ3NbETxrQm0sGDW+EAW4veAsjQiOC98zGgMnOtf8HV8iOwuofOcUFzDyHu2mIwnDsFJjt6wiACEMIvihGIY8Z7taRz9rDqc4Nno7SSYNTe0WVwT1cr32AdLhMtyuYOrhWGu7pXW6G5ZgiZxWVZycSzBRWUaKuPzgxHVYzxLk5ECmYfIlzuzOEaEcAZ1ws8KXxhYeFaI7yb44L/Nc6wjnIaEmtd0+SUkDYqR1utG5PivPU03VqLZp1AWEfeDuyP27EYFpE25xUyG4EsITRm6vx7mCcIA4mJHcBL8RLuA8uK2/bc98A0UhWIyNL3BwNDncW5ii/RQhAJEPkRMUhluuZwdmjTDrIkSAWAXh0zAhQV0gd06jeniTXHZ5N9yYRunEhRamH04kWnSn0SnzPA+a/CIULJLGM1rcl3Zy/iFiYDIg/MJFxiUVqELYw72Ef2+AITm7ZZJxjxOXf+EuZ3wSjLBer3W9xrXd6s3lpG9e7LXC8ZPC7MQNK3Ww7LjUJGAkQHcgK3M35dMhijTmX3rOExySLZ+HeTNOCBeRE6URZnEm1gRP4IBhjBLC9C7xGVSJg8jaQWPTKw9TC9UtLa+It1ymfDd/F840O47K7tUhC9TN8HARSuGkEme1oD0YAwiI/M2O2yvhY3wHrND8i4A5hC94qDFiRWVhM0kLh4wgqqET0ZIKIuXUkBKe2pWD45OwOid6dzB1a4vSfduqTEslxdpi3RLCNSpNCfyIHSREEWKVkZrM2I91c/VEu/XWghYi1ss3r91uyrrIBRyrl1m9TCAc5JgNKcSAkygoKoXKR0RM3GW8406tw5mW5GszBpkr5uji5UJABC8yew6DJMlwcnUwHL/rDFjakVnneBduOCaMCVQLrctt6OAzRDvrbNRxVgh371iuRgssSd9wHHG2/vTHP9VHH/9Av/nia3375QspYL04+9nRtdBWo9vZCTsi3TxBSEPMBdtAOCIAVYfV8O5wD+HqhruLbsaIJO1+UBrO2qalRX/EyaBZ3Li0gSJs4eR0QF2/hLCNBPjAUm75+8gdrNUkzrP046jOdfv0ys/g9Zu9mq7T7go258YBfV1f6Xze+7OiDp7OZ7ebsiYjBPO5cd7Sa7u+vfH3ax9qVc3FTsw/+sM/1jdff6tf/vJXLuTQdM+ew5+jqAW259RdlBagHRCpWW9G3e5uVGxuXOBgvWE+OHjQIjNr+aTX92+NQdht14pysD2h6tPBbt3DudflzdH/DBfl9nptJ+D5ctT93Rv1iDPe/xfMTbS98ftsEBbHwbxFhCBECtpkHYw4IYJk2uxuPFdYs9dXpZ7ePtHXn7/Wbz7/0gUxWOvMMLipMH4JemqndyXKMNblwpjgHFIoSJdgPJAcQ9TreNlrV6x0XcJ1XHifdAg4OghMCa0hdvaNKh00R+HynSUUR/XQqygo6CxJ7hW/C9xGTsHJpF+7wY/3F7fD49z88P0P1E2tDtXe3Sqd93AKz+x9CODVwjTntyG44UxerfT27cX4GAQsh/oFk2q45t1gJxoCJuvfMNXKEOneiaKIkhTKpjRUNfDn2I/h7zIHA8WE2g2j9xc6kDhH4PxmbaXAakf2vGCGeA8sIGtY3Wli1FI9tLoqCgUN/HuKQpHdmy7ppsw1ihqsEYk2cWlXKILkEFYuvI4NAWDsn6PRH17zBXt0dLAgDkJczhHzDLwHeJgxdihaGAwaKLjSEUGRY+pV5qmd5ARm+ZyAKBiM2pa4eulcqfX2ePCcfrLbeV3H3YkoniVrh02COWCTTd1GDceavWhSXw0OQWNTALfSDKyzhBASEkXtKTAmw0X3qFiEz7Fzl8L5fq/nT5/6nLK/VLrwjGF5E9ZJUajBCZnrydOdyhWIn6UD5fhwVt4uwZA9hTzNPu845A0Dej+4iOJgLtZPD32e4qx4oFjE35ncQeNBQYGAfR34iwvRhYpko7q+KJhrRUnm57bdlNqfa50bBG0pnSk+JuomHPjwkHujJyxE46rG1b0O9aOffuKC2dd/87X5vioo/F3ZREFh6+7tg/b7SuV65fZ+Crns53ynNB5VrnoXnsKkUNVzFh318uVL74HX2ydGAQVz43Ms6yg5AkMb6u3dWfv6oqdPb3U53eu993aKU9ysnc9r9YUix6RtvtY6ybQfzj4HZRS/AOozLZLIQjrO1utVqe3Nlf7NX/4bZw1glpgKhPZEUxsoKVe6BvExDtpkiV7fvXKxrdyu1V6WkNarm5Ud1Dy78+GgKccREOvV24Picqv1aotH2CYPTiQUFtkbQTptrtcufu1PZyNVfvz8AxtH3p6qpaBexrp+f6v9t19raietdzfumOngJteRizmsL+W20O3TG9WnSluLuBTKzhoPe/3m5Qv96Ke/p//8v/6fHvWZx6v+4xP4Hj6Bx4n7PQ3jwXUAACAASURBVHxpjx/58Ql89wR+9tPfxc/llmKCTzKHghB2EjlJGs7qvrmo5XIWhWqTnRKEIJ001J2ymbbaRM+eP1eQ57rbv1ZXH92CGxe5sk3p6i76BSYmp95yxXWrVam2IX1+Uk4wQj/obHQArhccELgWlwMlYQy0bNEiN3G5xD2J0+kyalMUi0sF98UsNW1j99qT663bLi+XpbWIlkOcLLQw0lKLeQIsAGJeFmYqorXDApxSG+PAHRUOrXa4WeFWxpHqfl5ClYpIJxJy48LBWRbqwuFdIALpx6Sst/6eQQgBlZAjWn/nJTxlxLk5qe97tc1oV6LDFpxQT5BSZ4xAjwMRh26HqIdDcEkh50IAosCt20m0XBYQFvIlBAe+GSoXv9uBD/hjHT5ES93k/1/aI8h0CnHhIMzgwEq4WPFn0YVbs1s3tNDTemiY16Tm3KvH0REvwTc1KbNckPjnOAKjSAXPk0T3nBa/zCxRFBxSWmHomVs7SLVZZr1WvMtk0kr50iqNK9jsXtqnE7eIIqzSAJkhQCNScUnnQI4Y3QxKS77rrOoML3dh6NkVYKvcRAaIHWJOgIYvCKqgbtVPcOZoVSdQaOFmogQhnsIw48/iQOWgjDCUlyS2M3ZwASFUL38O4QRKJu2XAy3zIUEhPeHddo3271xGuHi5JKO54d8LEW7D0ezGCsWvDxw61YXRu8txoDylrXkRVnsUWC7oXEKnQW2AwBFa3Ge6wFbl+SEaE3jEhYoAHsJ8cBmRaO92TAQY2hsRux3ysWAA3K4YBbreZlqvQt1fznr1UCm0Y69XEhZ2VOIYbUbWAsQyxx053IpLZcpnQC2ipRzXHuEjqJAMIYTNuXHrsYsOhChRPHF7M0gDOKCMbdrRIxXbwu7YoeoVtbiZEFVrv3+KBxQzEMuoZWjOzWUGWaAZ7AWIDU8ErwHIEYxtO2u59CASkOaMaAb3E8EKZxzFCTNGCVvJHLIyBQuiggssjj2PLSfg4LwOzDidmsECcDMOqpkbXGB55rSY+2KeGk1RD+d3YTrw7DI9vbkyAzVbJdpsdqrBivCzGHMBF/XUoSxNe3EKO2E8uI0QYc5VZcdoahca4S6Lo5xWVfAhiF045Al/SdyWD6IDb987YZVL/VhZfGGeWUQcW88zhDYc0ayrcZQry0rPeQI5ELfeHB90xMFIaMgkjzfwHg7sYQnCHYn7ntAXxgFCVoxr31KHIvabNFCaRnrv6XPdPv9Qf/Pbr3U8nBRNlYL5bH42Yj74FUR6WjFRo+A14xbtJ4owqbneiDTpQAo3Key45GjLzewqh6kNcgN+NgFbtHqzL5VR6bZRtwB7HeefUSRZ3E+wDXEdUvDDHRRFrBm92pb1INGzq51unmz15v5eL17vFYWpcSMTv5NxlrDHEXDTKEYlAZGRRQ7sgzXY8i4IBIq2RhUgnhzu7tXSCszc5mfg4vP+sGBFcHizLuYxAg5j/LLM+3HhjC88Y5AOYEWkp09u9fzpE48HxPDTw0nxnCgrCTWadDrvvcef9geNl/OCbSjW2saZU60RiHG7j7Ac6RaoTjqeLnZ7FnGuS1vr2LPPUrPjdxOMJN1cXdvht94uPN/D8aKRMCYL3u+6EnAk28cMW3nUqTm7gFUSnjd2agk6Yq3pETwJrlpQGhQlgmhQQ6GAsMaJJHTGsHS122juA+0fWl0oKFKkSZE4EVZHjR3hTPI5JyfUjyosLNcarNESvodojGuVzbLqKErOevr8yoUtQv4Qj2CJI8Zt8kI1mCKvgyBuli4FWttpP3dxk7PLhMsOPjHjiTGkZX2g+sDniwM1tGrTIg8jGpbsuwZ9xjfrujdvd+Sw177DBMEdRdxk2RtCh0BxpuPd09JujEy4FMJA0DC4Ker6fZocOqnk3Ad+ZEjUJf0i1oDLcTdNYqchnmBW0iLOlMBpBVXTtgrASIBK4ve3nOVQAhFL4WkuBSDW4Qx3MWcQeOUwNS+1ERYU/eY59Z4Whf2y1k6x99X1buX9m5//7OpWu2yl+zffeu1GKL5UjY4jTkTa9SMzKtnDzZ+neyJYAkrroVZxtbKAxXtAwOT5UiA4ni+ae545zzP0Xsl2lVLQo7OH8FbGwhSbDcwYHeCRD4E+un2uywmEUa8h5c8vRcoNxeCMkE3eIeelUFFCQOyg+twqPQ7qwkBNNmtFcZ9iJe1BQeiiMXsKDVsEDhLGRXGYec3KaSpt36rELbqkFC7CekypBrQO4agwcOkGY2cGx2C4sDqczf4pFOxZ2wgSZN9G1CX8bFaWrTyGSJwKg07/wT/4A/32xQv99rdf6+HhqCjNNTWd1ttSzz94blQNSB4QGAiPz2+eqKoYx6O65qT3PtotrmOON54T8KoHtYyhsFz40u1ZV5vSBdoip2Ce68XrB/3m6y/14QcfGPcQJ5M2263ONWFfgy6ci935EKttquU8S+EIcwWdIxzlOBR1o7LtRs+fLUgfEAP789n7TEVvw7pUmaxUX1o9z9cuAtOtMYejjn3ldx82qV6/eqUPP3uurFiCPe/v7pWW0vXmSl9+80bHdtC56vTee9cuBnDuo0juAoCD5WpdrTLv73cPFz1/9r7Odw9Ki40Od0fNFG/eKzVVhF7J3TIJhgbOyPmV8jjXL3/9a8XrldabterDXh8+e+b53dcHPd2t9epy1v3dRf/0f/nfH/WZx6v+4xP4Hj6Bx4n7PXxpjx/58Ql89wR+9Du/O3Ps4+KIE8HHmXVoViNHuKBbXEwc8nBxnhEDCZ6aem03Oz2//UBPr6/1cPdWrw97u//yRLrJNz6QviVEKAycyl0NF7tONzjhEFwcaZr4oLriU8Do4mqGCBfQ2rUc/OOY4I/e7V5Jw2UqUh+DIojNJqLtC5dRc2nMqypwkwHm51zoz9u6vYzW3G7s7Djk0D2NF7PU8rhQEa+VZyuLkx0cUir3XK3m3mmctBATQlV1CLEw5C5EGau7DLq6vba7NSIk612LPqEQp7ay44zMdg5YXFyP7cUOJZyDXJwP55MTsd1CjPDGn0dA5cAcS9VcLZzVlotjpBzhiXZ8mAZctLkc5AhquEIArsI6G5XS2m2mH+GhvQUMXFYkLDksCMdLPbn9n3YpEA2EcER5sohlXDB6xG/plotNiktwMDcx4XKIQ5Mgi2DS+dRYpOGwORNOEkzaxqWuy51G0g046vN+YdC1J1+SIZXBIUOwtXTec5maVIy4GkKlq1h1fXLAEFyqMU4w/tklymfq+MY+VNM6iTtq1maVmUN5d6jdZu02+TlQGWQ+hCdl7nHMn6ftG2G1rSqPvwQXYZYrL1IlZaJx7JxKa33OHYIIRYSU9VAC7ABzqArs0neBFbSlwhhESAAvMHBz4Xo5Ls4g2MDRDENV2voiPPlQj2uY+cTfP7eIZ71dVWHGPIE9SlskLf4I9uAcJjtb/W8cdhZYceUtlyucSriLkhQ3Fs5k2thh1dL7S5hYqDIs/Z0u42VxunLRXoCbTqrHFbLJZ12XK73Z7/Vmf9HcIkIQ8FPYKcdnxkXWIDD7c+Aaj/FwqWTcYXGPEfZic1G5qE+0qOLkQPSOuezD8IsU1oiRS3p3bhYrbNJ5SYovMxXrtSqYbOAWYniXF8+HukJIQQghbA0BAdRBqCQncb4z23KGmekcrUWMwYWMeIKYBj/SXNM+dMs+Ql1ZgkqI7dRMCWeiVIFzaCYFDd5zYeQC7kxasVsH9y3MVCMLBi7mYDF6X/LwyFoMGsADLK2w1eWFZoLEuGiPFLTgkhoX7GAnAuMuF7iOVyrLK2U464uFcX1uTkpXBIwlavhZbWsnOc7nYWQ8s4riyqI9FGTAaHwFF/y+q+18RcDDWWUVADF+RsRjGOAstL69oAAI+cExmEUqi7XXJtZEhFxurTNt7rTUu7Aw6nR378tp34EXCFT3Fw0NRaJE6TpzQjNCoUN3CGoDf1GkKleFbndbRUmkb96+sRATsKbiejY6gbAyBIvOwgFFqDiAJYxYQEQLvEpSshHjSWhvzSJl/Y3mbBGLE8Rh2odxv2V2k7Ny8mxBU1CsYvtZcYG34zd0a66DTCy8xgr53nO7oD2mBXuxzXOVRabffvW1gpCQvsQOo2++fOlCx/q69CJS5gT/EbpEy3Tv9aZlbY5ixetcm9VTXfZnh0+9fv3aAjauye9a0RFpLY6QiJ6V3pdxaYLRSaPe86CqOvCIS8De2CrNM63WO7usYUjWTaPT5V5By9oYq9iuF6fkzH5babW90lO6Vi5nr7fXm5VxNDghvW8FicMk7857IyLyKbVYHpW4vWJt1luVeWFhs60rvXjxUsdLbTHYoY+KdKwaiyD1oXYIJkih7dVK2+1Gx+Zkh6nHL6FFiPQE+LB1hckSLFVd3J3hQm9fL9zwOdQqX+sG3uLV1t6+0/GiI8XYvDBygEoeLcCgNuCF9jgLCb1aJYpon8bVP7BGgREZXGQGsUCRojc+gXR4MCas/Ky3BJUVur6+0oBgTLGBNRZnOOiCaNLh4V5X65Vdn2/eHvyzi3XhYtzpfLFwm8I6z1OdZly4jdK0WNyZFHA5g7jQOenyrgPDEvAwGK2BDxu50yZz/hfz2ez0cDkjsATDQg1iVQRQMud4l1PgvdE/ngJMPyrM6EQBXbFWX9dmq4JIIpE8yTK7qy9tY4dt1M//FqPQULdMEDUTFdETr6Pw1JuuUj8sBUFjmuZEuVnxi6DYhrnPAn118bsG18Q+xlwB5KF21gcffayf/uJ39euvfm2uanuuFNa98mDW7dNrB1lRkH99f+/5erlU2sCBjzj7UFwCCbG8526qdfvejY6HWoeKIM1YV6udjvtGxxqmOQGhnC8T87zpXkiCXoem1e7JUyexn/aVDifOuY2fXzqGWkW5/07bNw57a7qLiizT+ze3LlTBL2ds0Pkwhak6+NJw1i+Ni+0UlDNbY2MLhOwxFNRpiafoQTGbszEOf1BKPaxh1r2xVsn5b4hUlIsgifjNGomg7BM8hZlxwQi4SNyFFspZBxM6oeLZga2sIZzEHHL2jktKoChoniwM9POf/mDp8koi/elf/mtlxVrrKPc5mKIjPxucAh1TIKM+uH1idjECKEWYPhz10dPnZqrDMAWH1blbJtX+odZus9I4nLUuOFxRHGSQ5Xr79qTT6aibzUZbMh1Y3yOeI7iEVl0zaq1Y++qs+GbtoLP2WHt+FiWhkfNS+Lk7aWSeJ6NuQAutNn7H+3OlCzJ2W+ujpx9qfzopqjsH7XI2KFaF6qHX+XTRk+LKBfZjv9fm9sqBcxRlY+FuTszVvjuc9PrlvZ69d6MonfXhB5/q66/eGK3EeZSCTTH1Oj6cNMLWRXJvGm23N1Ijvd6/0e7DjcaKczJFlkE3T2CCpzYqUND+4suvFRIwGkXa373Vhx+8r+31xmvB+eFBv3r5jX706U/0X/yX/8OjPvN41X98At/DJ/A4cb+HL+3xIz8+gX8rrP7u784Id1TpoyzRNk4VloFDgxDm0hl+Jgd2OVhjmI+uuMdzoWyz1na70ghKoOmW5NgCl2JoAaqjlSjOfbiB+2h4GCnopJvXZ5UJRwECXwYfClaEUXBQpu2lr9VFpTrH2leaEVTqQElPy3viNHSq7Tgh4TdR2p8aQkqWlnZCe8zbCyKVeeK2MZ9FcVVGMOdOGpuDD8DRnLsdn/ZjDsaG3vvvzkYT0Dp3e712IifOB0KQcKu1p0EVoS04DUmu59BPtZ9KNeEuCayyQMWcK5xjnYfWaa+EgsDzOp/PSxt2lNrRQhrvQu17l1JdwJJsxQEXgD6Hd6D56HV8VC7etHzy3nBijrQEJ5OScVDUDhoIaMEBQkvuvOASephc8aRSmWJCalApSUqH4TXKjhvcUw7bULIEDqSTunBpOUSILmlzi1LjECZCMnBmYbTADZTNwNm0iUiSJuV4cUngoqENkAsTTpk4XhytiIGV0QyjEvisiPhpqDHjWcwqCUSZuEyMatKl1Zj2QcZm5CCOzu6NiRTcgDTjRu0YWVDmnRA4Yj4ZLEe7dXC50Z09+9A/dKT90u5deAwhrOYJPFqCtrh1Lg5FHFFc0mZCrkgjxnEH1zPK1XWzLlVrlwzttrDLOi40uEKn0D+rbs9OguazxFms1btU+Zr2azxOJHG/C+h4qBq3N3JBx0nt7xt2GtyKSdo9TsbQbjgCmxB3eI0e2lxQ7VIlJIIUYpzB2I8nX6BF2IwQm0vzMk/j2b8X8cKYhGFBOiAkXWWZ8glGZ6szrZLdbD7d4gjFltM5xddGUbAJbmdEPM6VYVb1pW2yWJblK+MceF82AzIXp9HsPxx0ybAESdGfuMm5IHHJnpTBeksJVYMGjHeQ7x4pmWslA+7rXJcR9ilCLFfPJdkcN1Mc4Tod1RPYEy5CsEIuXTinIztOaHU34i8gEI15MpgXiKsyxrEfkUwdGSdAwcVhSXHhQAouvTxTMAu0strdaBf6rCPcVYgbBOBQWoG3BmM4nPTkZqVNSVr9oLfHowMr4CsSHoNgUTW0FDcWsuzwqRB8EMd7rdcrt5QSaEV5wmnjTv7mwrmIjbRxj1G6jA9apMFRwJTkgo4qwvNOioXnO767FFNIwqHtpL9UMWFG1LeMCkFsH7TOVyrS1KEaXdeqLLZWYI3swHnf9xaKMjthKdLkCgvcidESpFUfVR33/v0WmMLSLv8Q5AtzJ2blg3cMlCZd5gA6tccuTuNYadBpRBjGzUjhxHlWtG4uTm3wEYijpIPj0AcDkkZrCwugQUh6z0NE5sRr/DYFSUPIUCR2PNxB65znA40WWSuzk9ksbPjKzKke9zfFDcbfoJ/9+Mf67KOP9fVXL/QXf/lrtVOgU9dY3MXlmZDWzN+5tAsnMSIsDndt7Is64T9XVztlKZf5WKf9g3m54DUQf5GwYWm+q3a6cDm7APhuTBSZUpYvFh/Evx59LLXYgpublvTzpXXwk/EjcavSSeqEn1CUDLz/IBIqLzVfarX3b90OHXCBZw9HVDbdo9P5XOmubdTMg7bhSldZqfXz0hzQpm51PlzMQs6zxAgBQg9Zn2F+4vK7wCrvzhouCEoIBKPDjxwchUDfISRhHV8wDAHhRbztdnHjIXCCy1g6PgbNKfiZxZn74bNrXT17X7/+9Vc67U8uItAm78DBOPS+i0Nx4S8vwtPCV40dasXPtDs1mLVdL4WEpmlVR627JeYLITsrJVnh90JJkVbvqzBVSyv43LrlneKUg+nQ6oPAjrXY4hvv4eJ3F0a5oqiz65E9nFC58/6toqywMzfPcjve4TuC/BmGdwgbDIq0ymeIlJnPVRQgfXKY2ZM4CxAWRzF2mWudeAahC6K4rMEFLII1eIHAey8luy6Eq5lrGlIzv8eQ8vKowiFcBMRRWFgKeQ5WYs3kMELhlKAqEEIT5zj2aEIfwRANLogRoEiRHNyO3yTjaqIwwLq87IPs7xY3QRSkkT797Ed6+eKVC539uHQ5bLJU2zQxZgrhq+EcdWxd/MV5SiGPwhfu3gxnJcWwPLeYyPiq2o4SjMo8czdL22Z6y7oUNl4zKNJwTrheZ+ookEKnLkqdjxf1l86ftekrY5kKxm+cqQ8JJaT7gXb7QjdXW6NcPB9OB58l7CgPccoyDpfCGwU81mG6bjgzRHSasE5nkdmg7BHsOTwnXMXsIY2LzJQQWxUBxZVUM25hzgIDbnxCLuGgI3QiVLJ3tguXm3QmxjHOfqR45hmCPKF4Lo83LuhTgG0YKyPn6UA3V6meP7n2WWBfNeZtx0Oktm21Wq/0sH/wuYauh+261O1mpfuHgw0Dp9NB3dDovaunnrchvNqc/TnS0AW6v6v07AmC9wvtNojikR7qWrvb9/TLv/rcYaXrDMNEbHc5Z5NLB94g0t2ri8c+WKHVZqMnu6f68qsXZt0rGRx+ltDtcO6kHXO21S5IlG/W5qDjDn97edBNFGqT5IrWpTFmFKctnCep4A/v7w4WaFebQi0KKNkF+U4jRo+RM8XwDpM06fR2b1c/Lu60XGu1faqmwZm9MOlTd1mMOjvULzR25FL1us6v9Wf/6s/0w198pkTgKQb95ouv9OFHP9Dt7lZFHiguC71989bvkqIcZ4Lz5aybm7V+9MGnOt496Jdff6FdudI//Wf/x6M+83jVf3wC38Mn8Dhxv4cv7fEjPz6B757Apz/74RwOiAqzbm425vkd6qNh67R3vnp7r+tyqw3Mo3RWX+1VsO1vNhpwjEyN1jbCJSo2a5VFrkNX6e7Fa603VxYZYxJl51bpRBtUp7jtdR4bu0YuAPXLUiuCrIJJbXvxf8AGzHlqp+oqiLUOc1UHhLzIPEmUpIYLOK2TiHvA7ptWxWardbGyG26ktXVAfiCRNNFtufLF8v540f3+7CpwDLuNQxfuTLiXtLTlqUJEQNyKc6y+6dU1Rz3/6Eqr3ZKKTIouOs1djVgaOaynOp/d9poTRpIv7r8CpuCxVhKuVEWj9vNBAW2otBceuFAU6mjRSwelGeEwSygPrFgYmvmQ2MFzyYKlPYqWZsKLRpxk9DRPduogYLdz57ZyiycoDiGH+UBhFyghldsJ9vAfaXcuVdrhh+AwLoEtHaFIC9MVP+YmJbRrcAIsrjzcW3ATaYcvcM8JzuzgsCe7aLpam3xnoXYYR60I9CIMa2ztJMUxx+WWNmALayRGz53iFNZnqKlGJAkN68ftyeWGC2tuB8eghlAO3nN11gr3ASIg4UvmVM52hHH5qUmOhjG6WivLFkcsCfAXLikwM7WkuPtSzj/D1bBa2JuIn9vNyqzGqa+dutuRqj6mvihNQaN+bpVFJdACpXmq6nLxRZqgszCLLTYO8Odm0AKTOjW+rA+nUVlZKs5T5Yhec+efT0I6zpB+PPsi1A2h7nGFE/oBx5HArWRh5yLmxZg5EEzmjuB7vy+TAgmEYkxnsbq2UtXQ3k2rIHxbnCg4DHE5xVq5FXLQUbWd4VyeaKEkXX6EeRlMSrGscRlLadWUctru4dVGCGntUiQJZkXxsDiEfPlfcAgO7gpqf3ZExdQCzRJehMgPF5N2ai5quOBWuIsSfsny57OZdmyp2KYawDg4bGk0+w0hUX2tcOgt6mfZ0uoKygEtbkRwGkZNMVIsY4Smc960AcsKY9q0cR8ydnsVeenGyITiC7y/AfFp4wsVLbskmeNAb+t6aSudY23gW9JuGsjFF4QuGMY8N9qZEQTPdwc1p8ohPdm6cFsipuKM0CIC38wWvbjYwDhGgvW/k1B9VOjuoVMy9kq5WXOjxo3TtnaQDQTYdXLhAsd1jIorZ1UtaeQxl1f+j0FB12rueqfYlwjjSozjoDDDJR/xHRf7krpN+B0FmsGt0xnrkC/ig523iICo3YSGIZYEjHmHyTVLEI5iZRQ2hsnp5DjEYfZmRaYnN9f60Sfv65u3L/T5b7+Ujp2qqnKw2DwnRqBkJQ5mMB9efC1MUf2Z4PROcPUW7uDilh+V0t5PYaePNeKw4rnD1ps6FenWOBlTSMbWLbPwfBHRWGgtmyaxVtlsYe6MQz0NFGdwaZcQxKalrTZWnka6vt4aIfDNN1+rmRbuKgiLD97/UH/0h3+kr3/7rf6/f/5nen086giLl5bpnFbXTM+ffqJVEuvSnfTyDkfuIlgjUg79YME3jgs9ffqefvvF58bngDVB5EIpBuXBZ8RpSzs7AhBCVIbCz9eLWrNPEWgLhLmoNIcRYSxg70ZMHAetbtfargkzRDyj/TfU4XJSwxiBnd0SoFOZR5rQYYCIUQ0K+1D18eL3RZEhXYcKKaIGqQsuw9zp2Ye3dnFSsOi7BbHiUlo7aFeWZhyud1cO5+IccH866bQ/O/iQYltAkZMwnAJGyqhT26vF6U+wFqJhN7gQyhDcH04ae7NMLObnOWneuX7/b/1d/c2Xb/Qv/vSXi6synhXkCxeUohOCOJLfLiOkaul0aFh7W5idqTEbOOJX68KiHCL83DS6IKQR4gZyI6K4BPdwVnFTWnC/f3PW4e29buEvIkbGtnF6wtN+T4ilwwMpxmWpi3MMQ/YwgnaKPNEcL0Fc+25Sd1nckxMORQRaF6zorkEknc3Dn8fW73rhluPRpdCCuJUYP2FHKiFa5ILye4PBTsYgBL+CsMp+t+w9rPMghdzqbxd/ojoY1cDAxaXLGoGox3pq9+Ti8MR1ypqez4UCu1N7r22EIrKAnyiGgVbpetX7VmUuF0+Zx7hW+TzmBnMmiaglUAwcjH94b7fTGG5VXeg8OCktKADkuiHwKe4dfnU61Mp4lllmsbIklI2CdgaWqdDQz7qcO7WcKxD6KR5yPmpxhy6MVYqm+/qgqj8u2KEw1m6z1k9++ImDNg/nUX/xF79y50Ieze4QoHADp5wzWRSwDyLCrZQWsV3prC1VPaqZO5VpoI0NB7Hu90fjJmD9U6xuKVZQHAd9NJ51u9tZtAtyECWxUgpt9aDLma4jCrajurl0EFgehMoYY6m5TgoJr2wI2XoX6KZQRRCrhtk6UdRBuE18HqS+w3kCJzvjrGUvGjunzSvNFaehymhWW4NHif5/9t6kV7c8z85au2/e7rS3izYbZzpxFabKxqY3ssQMBILPwwBLYOGBjWVLMEBCQggGfACQ7IEHTLAl7KpyuZrso73Nueect9t9g561b/g7hHQqKxSRkffe8767+e/9X7+1nqXtDuTJykmoipKtLjKDf+waffvNlyo3pTYXW8UUtyZro13ykhM/qXlkzahVkiYrSzXBoGpuVXIfRaXqiiK7rR7qOyeQmMW3CnWxvtY3v/1S9/1Rz18+Uz5Km3SrCl5yjJga6+7LR3gOOneNPv3olYog0dvX71zMNoyNLi8uzPRNGDK82GmXlH4mw9RluEnUxQO8c638AxaEZM2xqT3IzXKuq87fw8kCEnbDrCqdPWAuw9wOZmZa6zx1ooT33Pu3D94/HfpO5XbjPcrVxUosO0G1T4N07gAAIABJREFU8PW/uX+n7Waj2+2Vk323N8/06z//hZ9DUZnp049eqro/6P7Ng374gx8rLAIft3WWaexqPZ4ONhG09aTPPvvU53Y4HX05fHt30P/0v/+fT/rM01b/6Qh8D4/A0437PTxpTx/56Qh8dwR+8LPP5xRmItFfwPb7sxtCnRILFpYTLxqUIAGt32SB1mmuYzTr1Lcul7gMaJPNPE3lxaJlM9+2SrK1Y8rEX+hWgAW4r08Ku1Etzpop0ObmRkmB6++kvv7AucKRkfTqaaRu8Q/kAoiG8AXbzy4gmGg4VlpaqEcLoXmeKSiImLOBWaD1THZR8YjZF7AQcZ4xzMaBcK71/v17876KsvDkG0EEByO8QhwabDI2RamAopy2soOBF+/L7cXiXIDVaW5l4JdqhJq2HdQHiVtWmTzvKP3pIx2aXk3UuyjMnFmzN2O76mByws9jk8RLOgGjbKIYaSmPiTKEMISr/gNEkfbYhe1alGvMTWZWwTDLS2KIOCUHO92CHmcQkf/Q54aN3i7eWCzHycG/p3ynrYjQL0U4dT9pXRYuJoBmxQbWTdLdYDfMjCPFjEP2AbwgL7zCLMQVMFpwxHHJNx2mxQ0HRc8lNvzFy79Fu0iTY/HoTh/i6B8uzqHtdEGRFaVpcHYx2GG+xAmGSDz0miY21jTPlo5bwq4ivkhRGFEpb2opWXJZD51bmfoax91yjcO+pLQmThEXcd0g6BH5jPx7mrq20GDhh6IYrm02Pm4+5/fTCpv5Z7hoi3IQ2n9bSpvABHR2Z8AHTEfiucuxwX0xEWUbEJ1HIyia9mDRB5cxTiWi1Fy+NEyv8wLS49IeT+EEJTU4iiyBR+ZCZhTxILQiiyBKfCgegyuK2xaxnc1gzuYKwTvE1VrbTWbGoRG6uF1GR6Ep8EGgZoDCzytwJeNci5f27W7g8y1uM8y9ONbhGjI4wMEZxzQ8x8rizC5zHFQMT2iyH0RUtTOaA3W4ZKMPHzFZitJsmm4HrcqVnSmIsLAbzdMdWk0T0gL3Z+JjzlcoKO8JYY0hVg+qxrOL6kJYzW504gpE7Yt93QQDm++VY8VEjYehNv7EZVpTaLcLgrY3/FNrR2gep/5OnBcXHvWDESTwjrk3Q1qLi8xrCJ7IHgHf6FmYmLHSZBG52KyFZlnTBr4UayH0exiTJqr6WKeaza1EitklJ4hALb9uNtuRgQXubtYcjgsbORAfCLfw/Nzehx47EmmVnepT35Jkt9jMvcE9jeRsjigiPzY8pNc8NvICBjFiGUMc/MBEiB1fxX014dwcNfQI56l2OwQnGRVClHMRs3G+4rzFad1qhOW6ybxxzGFq1oMOx5MeH08WNRKK2MBe0NTO9MWmcQTiRJEHXMswBBEI21yxyjwYQRhj/WE9uz9VmrpWaYAjkBWYWsXI16HVrA9cQgoSOfGgNvh9oDLKTa4Xr2698X542Hs94TnAwIdnT9uOHh7CXORcMdAbGgTlhRt6rM6KVoVFR8x5HFC7+HCdISDmRKoZLkyOojaIBNNsF95ud+Wipm+++drIhtHsxNDcS9zfCOZINohQ8BVZNUEOMNDANfbs4lKrzAfQ9zf6fszAMkuU4b4OQu2ro87nBw8/4Hx3cF5Bo8yIycTPY3/Wuus0db0Lj3AjcjXDYAS5UzNUiRpdXO20ytbmQlImWJSpRUfWAMTUIyKsixpnXW1Wevnima/j13f3xnqYGcp9PXJKmPjkFn/KUCpwqcJfBqWR59qUpS42awvOx/PJwuqb1+/1cDi4xPLjF8/1N//G39Cf/uEv9Ad/8meqGtiQcCpbZavC6z4DMsQkr2UW/4whVw0DtIHLvXB1EYTA2sR57nVrrk/mO5/qg38/rv0sLfXDz36i9XarP/nVz/XlF6+X6y+RUQggGLieKOmDeT4MoapmMtYmoXxyU5hFzLMt4TsXiX7y08/NEf1//78/1uHQOBWDWNbOiMuzIpIoqE4J1zTIH6L9rB9cCSivrL3fcX1Hv1uASzGSG/Hd+BrqpjLlSaGh7n1dMKg9VyeV60JNjwd30hjGLqrjM6hb+MsMZRnAcO3kEU5rPlvi9SUEvzFHfvbhunYhmIVDnvHLc2JiYENBIjxtnt0pznC+B85elFWp7c/abNZ69fJjnfYnvbmvzELNYz6Vv7WdmzB7OZYT7NGJ1A6FTqzrcNQJn4DYYJbAOxXFWqGTUCve7Xiv6WN1uJe5GylGbdvl/YuiuwR0By5Xjt9slAXPBN5PhtNZZ78D8VkbM/w9uh95z12QAxFFmf3oc5atcxVwbKtaWZn5PYhn7AgHOpztzgfDQTHotgCrkXkYiWOVZ8fczjp1jU5nEAVw4zmHhdNVKWtj27M0mn9vdj/JK9ZkR+YjhTyUua5BO8eBRUGGigxbQ7OJIjXgXnhuzoPyadCACzaFz06J6axmHrW7XelmVyoDfVNNejxTSkWap9Hzl7f6+a9+pZbhl1ngC3P9xz/7XG2Fy7fXQ7PXs4utn20M+CjwwvXMMwBHMP9/sSr09evX2lyWitNC66jU3Vev9Zs3X+vzv/hDXYDwsvNgtqvUxV4tCI9JDfryzU593ah+rJykylmPSO/gDj09aLO70eV6p4fH9woy9guB8s1KMUmXdlZdVxaUn91c6PW7d95neKBpTnGoiAEE702gyFi3kljby50eHw5+p9yt13p4ePQ7ajSUHmSfYF+r183FxuvD5cXKSbFjddAvXn+pvLzQ59e3HghShAqz+uH+4D1AngW62F3oz3/+W5WbS5dVRcHJqBqex2dY1wy1KunF1UtjlU7n907osSf5O//D//Kkzzxt9Z+OwPfwCDzduN/Dk/b0kZ+OwHdH4Pd+9tOZ6BQbcUqfWmKsxKNpgk5SlTtaV5dmWNhVN9vSAuu76qx8RdS5N+MoQzDgBRVRaeh0c7lx5B13hCNj06D37XsdYR7OiS4vL/Xpza3ev7vTvun0+uFrrdNI62wN5l9S5agdUes0KHQ+silHTMDCRxQ90MxmqBq1ryu9eHa7RN2EA3IReuzegzUHhxM/GAKBm6pju173h5Pevrsz84xNJT81w/nI5mdOHD2n3X0wbxOnLUzFwZiB7dWl3Wx3d3d2Fu7Wl8o2RAtxOFIIlGvk5TVolfLy3kY6VqNLPijCWm0yl/vYSBSEYAs1UXSD0SXD0Zor6ii0oHlb2sa5HhvQAa2jezhUCG+VZWYnDpzPmfZlFybELs85nj447CjEQgTCVWjuoLQeFz5YmpWqKNrpGjuqSty2bOhdstCqbU6O8sOvxImECIxrBccxscaL7c7RSMfmEboQJxEcLJLSVkYbMZs+NmrLNN+CCaVhlGOwESTyORMRby2Oo3jiqpwaBF2/15oRiVvDBVwDesVSVkYMfkWhCW4bmsv7Jfa39BDPFrs4NnGWqG9mjWeaZ7EOpuo5V46RBy61wZUjyl+I+yJg42adcTQhgkmr1cobVTYjdpTRPAKHjiKRCLGNUjCGAYsLE9EKJydsXURSzhv/iTNiojhiWxd0WeANEkcF4RbiuE0xj7FLJKJKyZKj9rgw2Fiw+UP8SpcGXDYPHHPYf2yMGAJQBscR4Noa+FwL03UVRlrNmbok1FzE2uJinQad+ko1Dt4ZwNmyaeKGqGbcKb0CXGd8J4SpmD+Xex2XLa453LKY3RDLl7IQhMQkpREXsQV0Bs5WHEqj6goWXbwUUBGZIx6HOBxRwpZovd2Y54Yr82p1sQgUOEsRy+HrTkvcdkQYjLCAhAuvNJpcXBONqMsfCpkmrsnsX8flYdUhtH7nlEJkwUnHtcimFXdh29BezYZ1XqKaXJ84HunMy0pvjE3YxZXZwWuE64nOhto+2+FDWZOd3yRfE25quIcLo5Jk+bnaa+obD1iI1xdl4uHOw+lovmEzwAgMtMlgHhKxHXS/Py2cSzaw/PwQDmRkUZWoIRsrvlvYdgtnuWCDniuhaAblOJ3McCQGHFHYhHGzYQhAZLfxRg2HO9tICtq4XjjulH3AxjZyAtd42y3raEABEKLmMsDIV7Rn4wzDDQjbulOeZnZk4f4jIouY/s3+rQZYv3Gqy/W18rLQ/ePeAus41XZKwoHkWkEVQqBlzU5wpfYMl5ZCHFyFCLHEfocZZ+/COG7H2ILKUHUW2+Gh4rTG+Ypwn8GndS187yJD1Fva0CnaevbsRi9fPbNg/v7+vd7dvVtYhaQSuG6CWKuCSGipimMOr3OIdTyc1LZHFZtMq6utunnUfIZFC9hVqgfa33NjAlhLcCly79ewCeGI9ziE4QPjiKPUilUWpA4sWnAFizpmUd//vnfpT7EtdfniuT756EeK+1lf/fKXejg86AE8D0iIQUoLng+LcMj17eORLPc9aBeuszkuHGlHGG3qXm29FB3FMWsUaY5UmzL3OuoYLg31kXR+OC3iOY3nsHarzvdI30/anynUWsS5PI90c32hcgUEJVJfTar7o87t49K83gYYX1XPvTYJjtulaI2hCjgCnnE8aEkTICKThuCZ8k//4J9pvdvqv/xP/yv92R/9qf7JP/5/vPaDAkGsyq9WavpAdc1z/GzRiYEXzrPCzFoMt/PCzLVwGVr8ocwGJ3VbnVzWGVPoFA6KVpk++vRjff7p53p4e9Q//xd/qFN11uP+QVEw6fqKVvDMSYnTqfUa5rQAHGpQLrBNq9FD3yaZ1FZ7rYtSm7Lw0IthBU3pPSgPfi0DsmnWm6ZShpMU3AfxdoRwM0A7v/dMuDBD7g0Grhw3+LMIjakyDwkbne1wXWGVVDiCdgi0ykrlPJvbxsU6MG7TNe8uXLaFfx0Dp3auXT7F8AfRtHSRJYOgRBHfjyIySpemTtti7YKwqualJrBbeKb3ie+EI76u7Uj28yGPLJQ9HirF2FnDXh89f25x7uH9wYMHBHuGLTi7cY+jnjL44zUCxy4u5yhbCula+Nw+X5xPrmGCO2SWlmf59eXFsob0s2ocmvnipm0eawVgWxiwx6XvHTBMGlqL7CWFlSOJrcYt9K1ISDU+D6RKrnY3xl1N7VlzczZW44izOwq9lvFchEWNwZRkSd0jeE/GkIBMKHa5SpzBHdxvSjgZvHQ2FoCGaUbeWVmwe78bgUriPWXuGqdSEt6TI1jTYCMYlAyaeN6CppoDvXr+3OipoxNWS6nX2hp9qmOH+x/hfNb2w4B14lpEcI1T1UOr9WWhj1/eqt+ftF1d6PX7g/aP0m4DJ/us9SbXH/6rP1VeXGvuMx+7V5/demC3Lba6O77X5Y4CS8rzQtXHUcO5NioEERXzBgsjhbhj0tnZSvKhuT+5LGt7c6lsV+jYnpRRero/+z4os5X/+ymadSgiHQ4nDSeGoIE229LDd9a+3/z6l/q9n/6Oiiz3MYKpHGfcb73W6UZDLX379p2KTaqiiHW9u9L+eFzKcxGacZv3g+4f7nT76qWLKLn+MTGcOE9HrmnwBqmHimFf6Mtvv9Ln/8anuj+819AOenZ9q80qVUYiLQn0yy++Uh8UenVF4iy0wSNLVpq6QF/+9huX9T7/9IWOXa27uzf68Y9eaQu2BHEcx3oRea90vb7Rb//kFypvLpwm2e42ev36nf7e3//fnvSZp63+0xH4Hh6Bpxv3e3jSnj7y0xH47gj827/7+zP8RniM53Pnlm3a3RFL2NQma1yogx2fiGfnx0fluytHLHlRraajVmWmbAjMk8LlukuLZWNOFH0aLSLsH94rv1grLUrz/8qQ6Gal1DzMUEc13uziXNmbb0TUlJeezEInDik2MDjoOiKOuHYG3KxErDK/TPISTFQuKyijWERCZDkA8D1MNdp+Q176+sWpOQfa74/qKdTh9XYYtU5D7RyXLVUhPqnXeah1amq3ooMQJfbNNNvCA8oo5QG4W9ZE0gbVx5OaetR6dempMyJQ1eLYnbyBoWk7W+WKV4EFgbpZNuAw/xD4eKmde9hQuCeJYtGaPqmjtEqDC3VwR8Vu8fUrn9qmVbpOvNmmgArGIy4uxG1+LZsPb6gj4myRtutYV+Wl3r171PvTScM8Gepf4PJ0U3Comh2D+sW9jJjZtEpyymomO6EQOHCN4KQglvudOGWuHIzWIF2KLFq4ZMQiOZ5ONC/FRQFOLmKGCDaj2aYcV/MEMZOdieuPLkcwXgCHcEXMflScpNryXR0hjjDHao4TldnaDihcIIifuC9pRIc/i77fnWo7bIwocOS99+/nCyKU2fGBKEN5Dg5JRGa8YbhKMpwemQ0g/eTagX/d0MxmDdEDt0LnDSduMzacuMoQUXCUhI7b833aCfEL/QkHHn8Ope84EgeLKmHX+88CeObmeUq8sH3DDzYElWsNPiLiXuONEptFNm3GLAy0/YJ9sIV1cYZG0i7O7RLpklhdNCnvBgtZfTg5Yte1gdZJoZySr2jSkbKkqlE6SuzlFiYjG/xFqMXtg6g8zq2dVcTw2XgzqOF6WBVwNHG+LNFnSltAAXD8m6FaGrLtcFqug6IoPgirtYWr7fbCRUn8Rfmc+biUB3HPIlYrVebNdmdnCK7LBHHRajXS8uIuRqEfp2ZpEwfj8QHGiQjoTZ1j1TByiX/j0GrtIpm5cUIEYwRUHJsIPumC+LDIyyafAQpuwtkDDKNKvDn+8GsQjnCjcv0Nsx6Old2G4FfymHs2UdvUXt8QuRDgEV4QS1Y4QKPYzi+Ky4y2xcKFcNBLm6zUlnZgUBcNRSKZrnDhfuiBxgFJMzeiAC5PM2dHCriIk7YWfXq7C0/mOM8U3fh64R6Lfe6I2p6HhpVgaXOfQxf4IazXIBcGiphkRxZnH2cywuoMooD4pAvFAt+zFKzwOdnsmpU9zo6RZgwtglCHxzt1zcnfmS+YI2yHuF4zdTjPcIOBqJgQ8thWEoENvN6j+TPEq3H08vMQnzi1uI5Ei3liZzDFbAW/mGdTV6ueZiUZ3OfJHEbi9aw7DaKFucW0za+81sAdpCgMhzoFWgjNXBM4R8fxpJef3Ory9tbDiMObvWOapBGiHFf5ZhHy6pOEOE2KABYnImfdeOjCeT/UBw+QGKLEHQViPBdgFfM9EilfeR0p81g3L55pdX2p6jzrV3/8Z3r/5lsPCrluKcNDoAxwFnLtQGU8d6rghsPDBZHAfTPjLAQPgbNwUJkmjptybxO3pWBt5B2AgjoPt7hd+GdczDjlF8xFzUAW5iasXs4T1yxscD5zNFqEuNpdKU9JF6CPtYry2azAw9ujI9bMtVysxHpAezgCFgvPBzwOzG/YpxQPvnv/XrubnX7yF3+q877Rb37+hQuXOhcsDRZmGTYAEkA8HebGkWuzhWGRDggcC4t44VD2xlcweCzTpeCsPR05YUpXF9peXejlq5farEr95pe/1hdffuP1mvs/ywLdPtv5WkWEr+raRUpwYXmeRIgwK8Ta1M9R0j7cUdsCbnru4az54UGg5zc7HX09BYoRAYNANQx8e51hQCca/WwflYbcs6Pf2Zg6Ucy4rDqsNbj5IWpTtAdnZ9DYwbDFURh6SFPkiNjgJGZV3Avjwrp2SjpcO6rNcTk3R8fzWxA3PIOCyeeY882gB+YxNyDllTgneaQ1uMv9aBt4RVKQZx/4nzxnF8HdrkPeCRjk4mhnQMZ6Xy8DJ+7JiGwz36If3JLOs8PwoXn5rgzY4LHyHDiH/LnMkMAvcO3hxF5YpVzPuMC3K4QsBgTnpXG9GTW3gQcdzE2DOF/wPJSR+jMGdgHyLmB0Qp4qAD+DWF61evPFW11tr3Xqz7rc5LrdwuBNdaKg7OGgkGQSjG84poi906RmwK0M1iRWsVqpJlXTM/QNtUVkh5E+Dnq/P6s9D9re3uqE+H2u/SykuBUADikrlwvywVGPITBw3YMsQAjvcFYCmIlUgoCA/9x2jriDjGKp5v3syKA+irX5cJ1xEBnscq9ndsNKN9dX6s61nt0+0/3xpG/Ps7Jk1jaH7R242Otx32i3vVJ1OCktQxWbwu5YGPdRPCrf5OSf1Heh+sejri92TiyxrjO8mUBypCSLlgFHc2hUHVpzrTe7lZNLSZ5rv+cZkbhgLmh7Fdut3ja132fbqjXGZrddL6JoFOjjT5+7gHZ/OKo51Rop8Ts+6OrFtXbrncthOT/fvP1Gt9eXenl5q+pcGY3kwS3ua9zJdm9LK5J2JLOGWn2a6P6ed37WWIZIuVEsX73+RsVFqavbG/35n/5av/eXf191t9cqlEqKS8+N9m2g62cbjX3ttaRcXajjs3SB/vwXv9ScBnr28pnefPW1fvzZC63ZV5FC475hexOGLmc73t/pi2++0qvPfqjb64/17us3+jv/8H9+0meetvpPR+B7eASebtzv4Ul7+shPR+C7I/CXf/Z78xxVS9ENDoeB0oZC64uVqqnRGAe62l3qeLfXw9t7Pbu6VF/mjijBcUzXFAXMOry+c2s0pQ7XKS3yuCNnndvKzoH1KldECyYtnGOjfn9UnGe6TJhYZzpoKZ5Co9vPnR7u31kY3WaFmUGUO8CtgwF4PsDrXDLlTK1xc1GEE7SN1lGsl6+eq4nY3HXmJiGugeUnooirkEhnQ7Nwkunm5pn2h71dIadp1KqYtU0plqEaYFbUEyvuLWrO7WAQPkUCiA8zRTc0AydrxSVCFNJDaxZcTHzSzlrcDYP2R9xBWNh6FzdF+crxtSCgEAf+KVFUNq1A8ENvgEAlwDQkYgcLzp1CCFP9EpmHyUoBBy3ouDJgxJKQ7dmMEqXmDZZN+Ry41AWcAExBNs60o05nXu461fOk9W5jJ61w4OFMRSzj+0ezi8we3j9qU64tPvGXG+RnXs5jTVFD7YUdywiAiHw0Trs9HexD0zoWRTM40XvERgQirjmEcja6iGYUCTHJ71PijKGE0I8QlhFP5ygS50M8DBXCasXpZRYnTpNUI4gISmm63oKpS6GI5rejzsdKD4ezXay7gjZXBDpajxfBk00UQsbQL7F3YnRcU8sxBwvR+++I2HMSmYvbdLWLdcz0Nex0ac5psR+Trh+ImJ7sUpxn0ATSFgdfOGvfIbDjPqRgaSmqOR3gfa7cfGt8LscRDi7CEEIJ0VWKTFzmQzSQiPoHRiuiDPw8Nmt8bqL5DssvYiRu1zhn8wnOwUfGwjEbZGw93YRzFuc0Dhs6rhYX4p5SorY3exf90sc8SO0Kn4Ol+MsFS32jik2nhUHZ0UHrOTF7PiuCptEMeMf5DRFYBMpCYPIxUsAtK5UlhXhb9S3CaqOihE+GYIsQt4hnVI9UQ2PBOgkYvFAKhuusN7YAZyLCGB8kjxeRhvEGn3FhJcDEixTGCxKBpm8zdRENw0wxgmNQmXlJ+/qA+FSfzczECUk7eQleIYodMUW9g7ea49Rl04NQTOQbIQqNYRzUHU/qKP1g0ENcFXRDHGpVJuZLEkU+noh8Voq72MeK0riS805xG6y+3Xpx6sNr9P0dYPBSVKQKjSFZnNY4hBnTIOQsTAU4ily/uLQjl20R6+cOz4vS7spjtVd1qnxs+jnQuWm8nucgHaZB++qsmk17yveMFve12YiJz00Y0ioeWlBElGDdwq3FusTAoG4RvRHjQMsw6FnEV9ZxEBA4xS4vbtxCfzy811dffqHqeF4KhDjvaabOzeE0arM+4sajmRt8A0xCniP8LNieMPpYqxk+RQozkgcIlItzmrWb4kQPM3DWIldaC4czO6o+ty5ePDe1VuVaOTt9R44pPYNDjfoXOUIOGxphngKmgtK+DS7aUvvHRqc92Jil5AoHMtPAFczxCLGCa3QZWiGu4KlDIIYveX86YH7yPbcG00MRGMMYhMp28nGEYWhhBwGxKHQ6NmrP50VUIfJcrvz8BCFwOtZOijTDpGzCNUlZHcU1syJwHLRzI0rhn04CbRAKSVL4vl3QJOh2iPx8dqdSGFT4vokU4ID0P84CrwCp03ccNzTrZcBnb51w2eQrF1bh6GRtrfrGLu2x4ppEJochCRaHayhxUiIsRotaONtL0glEwKdBK4aj/ah3b+/sGObH7a7tubPDdeo73T3cKS3W6iZi0K0SXIIMJRHtLEjB2c2VlakZp0fYvcZnBMYMwZAs01Cf/vQv6v7tndEY9bnyuVsc+ss1lhfSagOfM1XUJaq7Sl3PAIWh0KQgTXS52mizWuu+O+tE+VxLQoVhB2mhZQAJiuejV5eqKu7lpdQKXAF4BoasvDMgqk4VPGEcyJ3/nq5WFsZGEkEuPVuSQS5K4hkxN/6cxP+BpdLqzjAD1yXKJtceCRAC96RX4rHTxerCg5oBhAB4mnNvATDECf2hgTAYGg/USpjjWaZ2qhZl+rtzj3uc63QBYGjLMDBJdK46RSMJC9btQR2DJwRSIt0+d1BcGl1ucxcgLS7tQQWt8VGuYEztMJ9DBqA843heucbSLleKJUOOH45+gKIdjNFQXRyrXG+VsEbUZ6exQCbwTseiOsfL4IkhD+8FvJv4eYsgj3DMMTeaZEEB4MbPGSBTuJZFHjCtU6ABvG8Vdh92Lnblup7sIJ1BT/SIm7wTMJhOdTo36o4Pftm4fnapbZGpbjvtq95i/dXN2tc4aSje2XjOkfCAjY5wyDnxQJh1F+fnDAqH9YV7M9Dl5mJh9ZhtzjFnHcHx2tsJDWaJPxODQNCelvsc2Xoa9fHNlZrj0Zz0/eNen3z2iaIi0dt3j3Yf77LSJUy77Y2+ev9G22eXev3bb7TZbRQXycIHhsmLCJxFLrMbawY1FH4laoJebdRrHed6//ao57tLrdckDyggDDR2DAf532N150HTdq3788nC7NUu16mr9dEnn+m3v/xS+0Prsj7uu80q9zOMZBUJseubnYfH/bFRzGBsaBSucl1eXizln3mmX/3mC+MlfucnPzZWAKQQSJNsvfJzMRAlar3CZKPLslA6ns0QrppRd3d7ff3Vl/rr/87v6/D+4CHal29f60c/+YnevnmrnCHGdq2xqvWCjoqu1f1ynBLZAAAgAElEQVQw6vMff6rq3Xu1x1oxaxUvj1OgL7/6jX7z5W/1wx/9VLeXt5r7WvlqSazw3NxcFarqgz+vP+fjo97vG/2Vv/Yf6eHNW/23f/cfPukzT1v9pyPwPTwCTzfu9/CkPX3kpyPw3RH4Sz/+2QxjnkKE3szPXqubldaXWw0JRSKBzvuz40zreCs8Sd8eH/T+7Tu9fH5rgYsSnfP+QbfPnilOMu3iwuISLCUmvev1Wo/7R1UtggCRo96lLDDUgPMTb2vjVKsg11Wx1mEmblWpw8UzEeOOzX2ioGbuJh3eHrTOSjsjcMRiIy02F46q7xLcrXBBYRsuDFhA8bBKcf9UbDgQFGDOEYsuKGgK9HislGy3bq3tzgcz0bqQUobY0Syi9RVRVfhRc+Y/VxOT8VjlZqM5I2A0GhmQzssLI5F6XCC4hUiN8/lSd86SB1urCUelG+KzgaoHpuhLVB5+Hy+G4TS4zbwHmAR/kLIMYtModJQYufCCxnMcXanZZcShm7FX1Y52zrA59/R/g1N4Yc3CzkRYrg+NTlWr7W5nBy0bm6Af7EpzizrOWW96iGuzgVwEVTbOfEcF8PtiVeODauLZxKz5D8ILsT/ECJiQuOXyxBw5hDw2cAjclMCb84ijAd4WLuMkMAQC8wUlF3aa4ErBBTVzXBZh18qSSyJwLCZ2KLCpYDPuiBwlRLSDN41Zs2xmEKcdxf/gasGpxPXLpolIGJtxSjUc9aYdeBy8WXQbNj1jCAzcK5R6sHFpEU7mRcgKcNbhKIWt23hTMfe9ekpP3L7O8Rx8//BSjMbOl0TWCdNFNMctTow+hrmJYDcsQp7diENjsYu2b4QeRI92gPGGK2fljV6A6D52Sj8Is2yMENJcUvIdj3IadMZlFVCyQRAdRxR1Lhwb3K4osjjGsbJMOuLQ60clSaAhnbSCaYsLGmEnBJGwuL8oJyPK27ej0jlyHJZiCDa84BkQ3Tm+fEZGAY5QIjPCgmMDF9TeIG+3l4531tXJjo5VuXMx12KCXEpaRpepjW6jh4nnSDTRUAQIWHo0XKNERLiuEHkwN43LMGYGGREa/bFgK/jLV5jRCRz/yOzHWlGcq1jtXCwUjZ3qhqh6j53T55lSoDlM7U7CdUZRiDnQA+iHwcgCnHBE3imi65tK56ZyI3UQpGZ1Mvhh/anqTocj1wo7/qU1GnEJoSWg5j1bxMcEVu2wiP3C1Q/mgRg7G3nWW9ASI2tU6PWHxmGYweAKgjlVNyHkLG7SaIrcPj4EsH7P3ujhJOum2e60LC0WBzyx0s4VW25Bz1yEE1jQ5dz19cK5HoNBY+hKJWNN2ODj3sUtWDe49luvA6xHXAfm+nJeEoToxbF/tdro5vrSrtaH+0czjhmcZUXpwdMcdI7kBy5fahVxNHGax6BVlrZr1hRKyCJYgjhm86VAi/Wee/0Mf3MADYOowSaWfSzCb2OGnx22tHQPOPRYA8DZdHb90+rNfYs4SekR7EUSAGGEm45yvkCPj5X295UkkhuMchCWaSRH5+7t9k6LzOcSSxjX4WYd20VGqRNlUggf9tlSsIOAi1jCz/ddyhLX6nA+ORmCw9bFY6BWNOviYqNtSRy/0/35XsdzrzMLThRri4jIvdvPGpvO5xaxowfLQuy3bRUhzFlM4pmLoxOyJcOWWasCR/OkY3NSDdsySpXC15xoNe89BOUZ4pIks4wnC64uPCNyzKMsLnzPwaTkz24nmuonD32COFI9tzq2Z6VR7gLFy4vMrnbOPwO6NCmNoejrk0aKiUDe4N59eWvR683jXse6WtjFXLUthYesQZQ4krIItN4VC/8VYXTimIYLdidjYBA4ulvjHA9CfXR97dbz8/7oIQVPpJFhCIVPARHuTBBsohTcSeLvz4CDxm6v7CASGHrSTj/OSrdEzRH7RlVeSkhT4O7s9NFHzx1hnsbQDNmkhBMcqT2zHiEw9hpgSJ8pyGIACFM8UJwTe16EM7jSQiYHxRRw//Fu0ml/f/LavS23GnDfu00w8PsXYiKlWmJwJ84zvPFQNZ8ziyyC4upzkVYH/5tzwTOxU4fA1wUu0GMIyr/HSViTYEo4x4Ea8DgKlE6hHuqzBzp5wDkd7Bp3wiWMPUjyxCOEcctgcfmcDNEoLPSgmfs/zLTeFuo63OPLgAFcydx1HnyyBhZx4jWpaY9ap1yjFK4VUloubOT6vAxPw3y5NxOexo0FMZ4mYGl4b/RfHed0MM6BKH4AfxgZ2ijr1J+/DTo78jMcrnHqyDzvkefTWVV/9rlk2I64Cr+YwUOYhHb2so7TFo+7HhQOQw/wAc0YqJlb7TaZkyWIlLhCPZzjmc2ze8K5vOCXONe8x/FeTFKLBNmqiPXJyxdLMuHU6lzzLoFtYBmgwrllwHBkqIQgmeDvX64pzBM/eHGjVZSYtXpsQCNgDAjUHqTqeNTVZqPzufag8qE+aL0tNVej7wWON59lU8Zqm0aHw143N1cWto0FznNd3F5oc1Ho6zdvdbivFJw7vz+0YaviYqvTA8iFwRzqZEhVJ6m+fPOtsn7Q5TpREwf69PMf6A//2R/o6ua5kTmnE0m6XNvdhYe/Y99ZmP78R5+qObKfaczLP9SdXrx8JjoAOYYwvPfHSte3O+VRorZuXezH8G+pbOM9ki6DzOzc7SbxsBFnPoM0hOfLmwsjDngu/fLrL3X5/MboltfffKPPfvQzrTIMBydVzUH7MdCPPv9c+2/faqp7XyMTOJtu1uGx0m9+8ysbJX70F36oPAt1Ptb69OUrf7e6OxsHNgykQFjLet0fKl2/+NhFbX/rv/v7T/rM01b/6Qh8D4/A0437PTxpTx/56Qh8dwQ++t3fmS8HNsCxRTJYP3DU0CDu79+bT8nmG8H0VB2VDjASgbyzmYAz16mq91rvUl3dXqhIMoVjpPOAu2dwG+ZQ144/h3lBkN0Oijig8VoKm8nOy3McqN5XWgex4iI1jH7wZL9WtE4VEPnulqKHsWHqH+jx/aNjsOUVjpEriybzRJsn2whUq0l5lOo8Ia61Wg2Zo9UxTk/Yirz8FjQKx3r7/l5VtbxsfuemYnNLCQfNzE03qW74kxHd5FZ3mqIpm/juuCF2jV1r0D0vyC5Vp5QGwYKXYAQdHG24b2jw5NU4m/Xi1YX2bx81nimiiDRQ3mLVkYIYeyQd/QF9kIepI1JmK7p0KLJwjfJX13xvpI/ZbjZHKinioAiEl0bcbLBkcZ/Ujaq61ZREusxXGjmuuHlgrzo6P5v3yRbD7lgKzGgzp+RgOGscQo0cywKhqjE/FT4jrkkcYYi9uGcyeI5h7jZ63KgxbglEAMRgnH1s1NioIDCFlR1PCLT8hZtlQW8t0UWuRTYgq03u0igcG1GQOc6Jg5LmbPaBiDVsgoj+cd4bHLOQCGAs4kChTt3uWEQ1RCGak4lYWlpU3dGOPvh/R5hBiHETcgrDbCm5gL11rloXZRCHpc0W1yJiHGIuzK0yLpTkC04gwi0Y1i57AAEAq9UlYMnihEFQ53xxfikfIprPBoxzDm/0PMG5I2jNz5LOLY7NVgkCrIqlpIvmcJypIRFBDCqzRkfKcd/Evm4Qys+I7t78xcpxJ1vG57x9KAJBtKesp+3UUEKEKIc7NpWKMTJD0QuES8j4O3FbmsGihQlpQWtSHeMGIp4KuiNw9JbM6xjhH4+Wlum5E0FUnH24z292N3brPpwfPZDYlTutItYU7r+zurlbxOQB1muoKek0ETG0e4fWEhzqgE0XnqRFxBkBjvPPNYd4g3gN9G+RqXDcD+EyCOLSIPKNkjTGo4oyUzkRG0bQZflgQAOWodBAGz3RX5xNtIezt4FlOTOhwoHVL1zhFiGSaxVNrl9azkEyJCvlCA/jpPf3b+xeAxUwtIhqS3EWRWmcOxadEv4f1wxczh6hAnElUk9J2hw6DosAjIBFRB9Bwu5rWHp8PorRhlF9A1sUEWBxsDtSKtZaOLWRubicb04X61EST5obuHEMwEwctQu6z3AKg6DovZZgEo7SpbxuPDUuCAJL0jM4wzXn5OIHB9m8uNH5nsRkUYvDodYuhp95qeL2woLjYX+v/eOdkQ7GXXAuuc8Y6rBEIugiBs+49JcWZ9Zf00ppLM9wmcHHjfXs8lo1vLrDUXMzKZ5irVZrIwmI8h9ghzI5aQb1p0bn+qwwnl1OZ/YzHEIGkPBQEQ1w4zIstMud5qKFsWvxrRnVjbE3uJcXpR4PDBbRwhFsSSUsRWNqKa4Ltb7ItNlsLUTWbaM9Lk6EINY4DxUYRi11YOBkEP6ycuXvx9q+oQCyGRyDhUcJjoEBonCDwatlnBcmTgYwcASxkJsDTCJhtIu5GyeX+pGaoETKdYITa/5ybW3XG4sAqFDffPON7h72FrdJTaBMMO+L2oXZizObARVr8eXtta/jh/f3dr8zDPSAaybGmrl4jjQ6ApxxKGPna4ZfhTM8X5cqkrV5zH1fW9SAdw2jkyEOv+5MDPv5lS4vrl1MOYWRj9PPf/5nevPNt2pOrFCss7GLwfisFPxglLxeXXhgSTv8mC/DH5x6jYeSuTIcovDN+97RcYYHPUIjxZLDrDLM7IDG8UohFesT5XKI85w/XKAdjexhoEKBNvDKk9COwrYNzSXG3Y1AW4HNoal+5Jz0RjKsKEsMEGEHx9oHkje9VzQ7jq3PO07NcAymNJgJ7rZUUbjyc5MBHyLMNi+Vp4XePx5dVLrZ7FTVZ90dTwqKSB9tdoo8KOL9K7Sz9PH8oNvraw8RWhA6FNpFo+PdrD+si2kXqj21CovE71eIizxDaZjHQW6EyEQBnFSBgOCS4SpgMI/IyH3RN4r6WmWeKd/uLFiFCcWDBGlAAFUae55H0tXzW602Gx3uD452k/pgPcPdzjUNe4D3g83Fd052hOWDB7NxXpg1fz7ujQ/gUvczJcF1vZTmMUqALwpawkNB7vNxVm1Rl5QNMXtYxTxHPPGQ8mWIH3SIkxSEkdWOzW/mneVAmRvP6zjR84sbv1O/vf/K7yy8v3lQNKd2UPM+wjsHg4tiQ6Sdd9tO+/173T02XqM2W0RiHPhgbArd7C61W5f69u6dEoT2ftLDe9rpW12UiW4vr/XFl29VnZaiTQu2F4UuN2s9vturhV0KHihgNIbbmVV31PPLtXaUp6ahvj03FhyLgsFoqdPje3324qW++uKOkZsO1aP+wg9faReV+qf/7J/r2Y8/U3GJAH70swj2ap7GXgcZsSI0c91fXG/17bs3Ljxlf4FLP1unasNOUZ9obgY9nB908/y5rQlffvWlijzSVZlpt739wElu1detzQLnU+W0Un59ZeF7eH/SY3XQDz9/pSKiLPfRA32u8XgXKSqknCH24eSSt6hMVcSlPycsfJpmebcbcSf7QU+53DI8Wa1yXd/caDjNak6jWjBJSYu138xf1rIt79UItXOml8+ea//4BXWsOh6lC9APTreRkgKP1OvUMCQv1VSd/uhXv9TlJy/00ccv9Kt/8af6nR9/pKtNqWlIfW1Fyaz3hwc93j/qAjbsodLHH3+u//pv/70nfeZpq/90BL6HR+Dpxv0enrSnj/x0BL47Ap/+W39t3kWDrspY82atONooqAfdvfvG5SgIXnDdaCmvprM3gZdpqVVa6FdffakgyXW5LnW1Kxxh5yW0bQZP1HGOZvOoNY4ewvjlpfooWNyN9UnToVUR5Jo3mfZ+zQpUODaE2MWLTEKBt+Y0VA/qqGGDczanNYK9mq/cikoZEC233flsjtqe37vKNZ0a5UGmuEw1wMikmKNBQBocmcZhwabFnLlx8GaGrSsilRmVbALtzyTix9R7YUSy8YTRR9kMTatzGCibBnOq2Exl7I1wA+IEMKOPFCguMYTXXhWSqnl/CDKz1hximGcTG79Q9dT55Q4eIAVTrthgc5WwYeHFm2gsMVxkCYTWVNV5b7cCGwScarDAENjQj2AEghMYifUmSwyXaDzHN14VKhSrgaE4DcrgpeE2IlaIQwwFkZ+JG5RSGdvlKNQg8r4wYhHLeNcER4VYFUXE3SM70zj/EWxEhNbIkowC/xoKWVKzAAci5EOnSI0Fn5FyHuKe+IjCwK5gXK5EsXHKJSVM1UkrOJETokykpjtbeOBQEbFkw4b7FJETEyAOIzYtCMsIXpxjIqmwu3AusLsizu/jZDkZJ9niniF6600y7Nm+85+NSwif44CDmB1ZD78OTiIyOI5Dosi4kT9s9nCpRFZWAK7ZcYNDCGckQhlxWcTwLMzcXs41O1GaRuSdeOwHtxpH8IhzGuUUbqlr3Ckakt2Q2IBx7UWGztIivGAX4iS3iIhuxPElmsh5I8ZolijlZjj3OBduekeMQozn8yIo0qhOhHdp2kUkhJ6JmxPBvkLUxoHj8qrYYidOSEQWNz7PiCD2jqoOYNctDmMjCigbYVhQlNrlG8cTaeDGqUE5xabYeJO+P+6NUUCARsULYuLInV0/uA+J18PnRRgBRxCOoWqrb53FtpTzzwYfx02CJydYhDnarjWYKYxTlHgzh085wlaobZgptbt5EUi3CCAj4kVuRMM4LQw4/z6gBuY9ExPnVMO8WFzsuK04bwjUcx+7tb4sYAaOasZK/di4qKSrcY2ndnWlGaUpbl7xcIP1gmsC4aeuP3x2BItpwWVcrShuw+nOPYaDNsFYbxMbYj3rg8ta+kaPTW3x4Zp1305fhgOp1qu1BUEYqjjww6B3gzPpgQkOLa3k86TH+owRUWWRWZS1CG9H8MImxP2LKxD3t+9HnDgNA5hGUbJ8FhIR3NOUbfEXpYFRgru+0M3VS714dq37+2/15vXXZrnC6uRw4BujNA/BFHcy8XTcdesSviy18muXouAwZoRV7w8WbDjPlCoxtMNJzHX98uaZjuezTn3nYcdYN2qrWm171oq2cYZRlIoEic5j5bWD8kViwMR8uQdZwomkxri0SRrYaZ94bS7LdLlHuP0HyHzoIrU5ynSNE79NVojeva6vrnQ8H3S/3yvMEMZ4eFBytIje9txHgS63l2Zvvt/vjbYZ+tpOWsQLlrjv2KFhwrMmszPTbNix0s2ra332yQunA85VpYfHSvf7SqdjJ/oCiTsj5DpyGixFOtvLja4uL5XHmfbv97p789YlNIBukpz1PdBYVxY9EYQZuiHObxF/50inw95cQx6GUwavMnF529CCeyi13m49kGss+n8QXxlEgN9JV9pttrq82qiuHv2gKUEI4W6l6AtxF3WRaHGZes1AQAPV8HA6qGrOHgQw+DpVJ7d4k2zgO6a8yxREthu1nDM7wlmTcILHOja1r6cymXV1fWOHPS70oqS8Ehd0rO5Q6f7dnVrcpOHo94au7hYED05EVErQDzTNZ5RmIaRyL4eLYB5PevbsmYXJuzf3UtOpDSc1MYOfXgWleXlsgR9ERd8zGNoYA4OLc8EHJf7vcdIphtPeLWxiBrh1Reqg08VVgf9Y15udn7s5bMl5Mg/2/lzrXJ+08iAqsPDe9oGLefi+uIV5Tt8+f6YSFEwwq4ELiWNeveIxVHPunOT4+s23+vijF06o4OinUA80kouJQAvwRBsQyCNl6crPLtAOx/NeGs5OR6TFRqv4wueEv2Bxc4pZrxhUwoblWY2znuE1mAQGtbxfubCSd4gp8DDx0J4UZpk55wjp+Sp1fPt0Oogau/rhoLqttLkqXfwZcSwROxE2XUYKz5thGuo/g1wG26ldxFVV2SnfwZvlkZFRFAhCYCkTvby6dnrpdDxYzKz6ZYC4KtZmyhYbcEUMbeB3wnpFoMal33n4HJKIoDyOtWxYMBQtQ7R+0u5yo6BgaDl5gDd1vMOANUn9nkIBH0Ov7SWGB4wEJEtGtaBOxk4NorFYH0HqUFK28HwXjz1iPmmFSdtVrjXP/TxWSyLn3YNun69UkRQCTdMO+ubrRyks9O7htf79v/57uiku9Y/+0T/R7tWlfvSzj7R/eGcSgaFciOpT7FLQ3cVORVDq2e2NvvjqV+p4/jFUr7iWA62fb0S/YNgy8IvVhQjgqf74j/+lPn55pSKadXv9Um/e3+vq2ZWngbj+D3cHozyi2ysXcTZfU5iYqFjzHsR5WnAfSVwK7klWRC4U7M6NET6U1+H4ZhjF/qDpj3bXT1HmlMvYgs3BBIDx/KwfffaZkybHY6vXp0dlZakE3vyaUrdB2zhSuVnr11/c6dXtKz08fKOb27XevL03Z5ZntWVsF8XRTpop6QEUpPrDX/xa3x5PRjBcZpN+cL31gOZ05HOXGunImGp98Ztf66NXn1J16nfC/+bv/o9P+szTVv/pCHwPj8DTjfs9PGlPH/npCHx3BP6Lv/mfzaeAqE2v+75Rt28VVLWyVax8ndotd6wbxVHuTQHMo5ty56jS/VSrTkJdZLnyD+2bAN7bltIg+IKheXw4U9mAFOudWuEMOi5FSO2slNKMNNQZdhWuM2JdhwPF4+YaTWlk9wwiWU7zKW46IqhpasEh6HFzjhZfLXR18Oz4d+giNKLmdq70sMgok5mZOPcW9+IhUO5Cg1lnRAMUOFx7I64xHFWLI42CEb+N8WuISQZLsUKZ0zSNIw9cwaxDAsprUNrg0qTIgVZ0Xo5xMkxLXBOW4txqRjHG0RWGyuF3EXGDDYW6xWQfv9GIDLCwRFPE1ISqLriysZ2SbESJxcKsZGNNVJepOJvKruuU5mx6BnREhVGpeLVS1Z0sNBHixQ0RFKlSpxJ79QEN1zQNL2KlK32INLrABmfbEvXnD6RYAW4fx4yXb7ADRC3HaFAUlo6ysxEqQsR1nJmZatyENPniBEKoilJ1caSqOjmahWujB+bnn4KIlX7gSeHqie2wRLSgzAKcRBYUZkLimkas4aPB3MM1jRjauO0cZw3uzd7lTjtidvjOKAqBEYvIGVGSxc9PNAzgJShhkzfEbl9lm4G7DkcT4iDsSMwoEeIh7c2RI4hsznnTDuJ0YYyaM7jwAcnw2UkGw84FbLSMR8r8WTjPkQYjERCTExfWJDFRW6rPZkdGiSUzEEDEsuub848QaiE8tNMIpMO5PavjN1A4E+LEXcpBEKoRr4CltmOrrm3txrZYgICj2PdtlPDJiSayCcSFyjYrddzMRSh4jBmWgE4YiVouQra5ux0ibqohQ9BcyjMQa6FIFnFqcaHGZTVTkIYzq1PBOlGslObEqhMFTaemORvoWJZbZXmpU1XpXFcWSHCehgh2YaM5Ju6IqzNTlPFduH645gIFDdgGcAWMR3A5wrdcHLaMbzKEEZq5h0aNr2WcrgtXz85NBjK4Yi3Kc/8ilcUqiKmyFo4MXRAIa3t+scFx3VkwbCmn8lQDj75d4ij8DFsoraEMrghpYl+7EKwZWwtAfYNIRulTqNWqVLHK7TjnIqZxHcHG//dhYoNI8Z6CFBywGaV7rFUUkbBOwacL1J5wzyJ+TXp4fG8GRblZqUDUMKuXg0rByMKLhE23FN4s6xUcYGYWFjRpLx5HR7X5vjiFry7W3jyeOzZ4LIgcL4ZKDGy4smEnJo7RYm/DkdNNiAe9I+GJBwEcSWZ4iXmTcbDW1IQu9nr2HBGpVVsdFeIIZOuYrJdYeV4qTHMP/ChP6hAgO+k8DqpHmLY4zxdRAfQFjFWQGi57xm3bDfrs1Wd2Ur57fFhKYRD0+rOvX9rgEVnSVaF26lWdWzOjcZduzH+N1NRH8y3BBHAd9Wy6KVdzaSCuTIZEoAOk7szga1RcBGbs8sxb7OCRjvf3evHiVpvdztc+Quv5cPBQE4c6gwuGYUWI8x5xdtCpbX0Oz82jy8ngWOO0jwLEH5xQg4og83MSXvbF7VrXL57ZhRwGxKhBNAT69ttH3b85qGI4RnrAz0c+2+zCQkqiGCz1Va/D/qz749nrDtiRVRkpANdDMVoPb3l5TkToAiQC3CSPRMBzeVYTzOrG3NcVzi+u9SzLjZthgBaCECB6PJDCaF0AtioSvfzoVptNpoLB4XlQ1w062cnPGhPouAe/MOt2e2nG8P3xUa8Pd7p4dvvBYTxpd7FRnq50f7c317VB7MM9zRiH+DWuW4TkrNTF5bWevfpECQ7H6qDD4WhBCkZk1wce2hGFnuulkIgLhyFYda4tauFIBtvjQVAa64QjMVuuLwS9VV6opPirIC2E8Mg13uh8PKmNJqGrcAjjftQaF2e+ROJ5ltuNeHir3WWp1Xqtvua5l2u35hqY9XgatFll2q4vVOaXdh++vvtaQ3XWKk1cepYUuc9TUq5YkXQ8PJoPijh1eP9GgGMr4wwmcyYvb55baArbBSV0ANfSDlojFucgCxLfW4+Hk+Iy0+Z668F0c+rUHCo1p0ot93s0abdeBohMsBj2FmWsi0ti2/wzjOJab94f9eVXX7ickYFgkcZGVBXr0kmkOEx1IA0F/qlvXPDpgfcq1xAmevvtOz3c3ZmjenV7q+Ox0fnUKi8zdTGu41rpOCikOSxehD4/6xkUDf2yhrEm8dyPwfeMysF7IEL6Ql/e19oAl+JodBGDON4/GMCtr3baH2oPafh8vE+4UHJCWMxc3LW+TJSXNNCfzX6t9mc1MJZVOwUyB7E2CT0Co06nyu/RJFCMHeJ+IriRkMAiLTHp1DXaleVS3nU862q71QA3lfcFG8uXf25bcALL9QoCBvawp+MhqTJyOcBxEq2TXLeXFwpxH0+dwrL0O0dAGiVe2SH75ttv9fbNg4fpw1TrB5+80u/88C/p//q//7FuXl3o9kWph/1hwfTwLoKQC2JrjvTixSsdTr3KONLD4Z16CgSnRN2hFWSKaEXR64VUU2R1UrJ2m6POp6OG9qjntxc2KHz79k7pKrNgDRecdfLdfaW6H/TRq2u9/uYLdSRHGGLZIb445nmmvvrkhQuzpqa3I5rvj3C+216qrzu1lGyOtY7tEci4r3OOIageUh3c+z948Ur1vtYUpjpNrR72J4X9pM31Ru21jq8AACAASURBVKtVahfwkIR69+6w9AJo0vXNRl99+6Vun7/wuSShFPA+BxqnWN7rT4eG7jz9q3/5c3306mM9+yhXCeqpn1UNgVZXN3YJ395s/Qy8v3vQbDRLor/9D57Kq552+k9H4Pt4BJ6E1e/jWXv6zE9H4MMR+M//xn8yPwSTXp8O3jRk02xHwneFMZSvYHjJ1rmScdI6W6uIcyVFojYb9UB5weNBUU1LOi9ji7uqbmvNMRH+2M3wbE5xSgKR5w0P89HMpptoKzGnmMn77DbfqOvsYhoRyD4ALnFRwcxLEJOy0C6LCKlvpkCm1phO/A+a61Ah8R1a11M2r8UiXLHpY2JOrBK50o4/zJeDG+NPTMlHnEY4DxYxaXAZkb+QI9Q4AxBAYe7xks+MmRg4LLhD1LjpF94XIgquT7h+REbtNBg7l8OUKQwlNu5wzQLNZlyxESZq1iuGOYvzArcLr6Bl6j/LdFF4XuDqykxBukTu4XJOuBVGIrKZY+QIow2s1BV8r6OCMdSq2PiFlKbrFJcZpRi8fIeh4/rtgEsGl83C9sKdh+AVjYNO84IQSMOVXZW4O6rzyQwuxGr4g2yyZ8plsLDRkk3zeIlDcDLnEkmx5fhHuIQj5fDbukAPbGqIpqIURKE3k3Za4oTppDxZK4eLRnzc7jbOB64aROTMQiTf1WVVxPkQxpBOiXJybr0vQtbojLTgWBPtcoR9QEjlV1BkgCUafmBkrhhCELFCnNO4LHCt0RALDgB3JW6KfgT7kKumUOJ0XjiMbouPtN4UblNns+FvP3d20JBjPI+zWhy9uG9dBw2zsFWF+JEX3nhdI4pMMHe5riNVw6zD8ex295CDYEcuzqrAeAFfKx+EAWLGRbb2dZGABfCxxUkIIoA/kw06TNzRvEKEepyKSZxbYMW9xz3Dhp5jyv1A3BH2Ji49yjIQhNjUUTaDUxiRlYEDjlUa3YnW44CE92sZ06SAbNnIzYMiGshxe4IAmCat1xtlbAAR4XE1sgZkmYVHjiHxaNYLPhffE/fkiDM9ne0YtsOZe9KpeaL/s7EEbICJz0bxUhSCPOh7PMgtFAVJ52MM06wPRjvfFxwDm/Ul0szGuSP6B8+VtS9IlFuIXjbgNFnjskKgrIkrD4MSsCQ4pOZZRYzQyfHh/khchod7D9ddUWy9eWY9e//4YDFmVWQax1oXl2uttitFrG0Iq8dB+/eVf+b2YutrjFZ1eHmnA27b0ZF8ridYmIh6wvEOhjrPLOwgwtn1RfkJTN8kcRGI3aYMrxApRbHKcr2zyg1tiwFXQ8wgAEfTZDGLHEKRpLq+3HhYRZR+wVWk3jjDfKTsBh0bFjGs1WjKlrI4XO99a9bgPCN0jpqjRB1DCzP/YkdAk1BarRJvYonCglIwAmWM/L1wR9497i2eGmHTM8xLza8ewsZRfq4p1rsC968dfJWaifMe2qm1Ka/sVqcsBtfyEsmtFqxJlytOV+pDnFSVmsfR3FdwMM+f3ejq8krljmFGrROlMsOktq4XN5NmrfOVSpfZ4Gxe2J1ct1PcmwuNw5rnz3Cc9f71az1/cavd1aXyzVa3mwuNQ6df/+a3en/Y20nF8yUnhj50y72VJS6I43xRquLiO+5Dl/pxrboFSBkFTJ+9UrnJjVHgGeiKL5iznfT6zYPefntnfjhDB541xGBZ97dXawVZqNP5rObYukDrkaj7IK1iXIHEMuSBEeIy3zM3kzvQEDDcWo416RCGBKfmrHbMF9QLNxUICXAlMW5z2uZDBVnhlnnYiBO4oHTW5mKl3cWFLnAOtp1+9dsv7e6iJdycTRAErA91p42fGbOSHUJRZM42gs7lbvcBrRGqPp50Ppx1qg5qx0rX2yvl21JREevTFx+ZZfrV63d697D3INYDsnA2FqIsL+xoPe0fFRJPJ2kRBRbfaZri+ZSncDFB7yzOddx2/Bqe0SMs2yDUxWan1cXWw18XT0k61Cc1c68koxgMZnVsh3JTn+wOZrCAUzpJZ/3Vf++v6csvvzIDtUdMLSlC2uuxYb3imxONT1Xb1dyoayrfJw/Ho0oK3ygG5JzxvOPBA1c+SnWx2mlE4KE09N1b5cXGSZgIxvUYmG0KZxikSYw4mTMUHOyGTJLCcegDJaU1gxmSGJFFzyEaXIx2sV75WcP7UZotKZqy2Ojcge4BHxXoi/s79R0OcQbhoy7WW42wvjkCI8MVBmOkWXiXQujE+El0v9fq4sbPNIOGQCXAYK17O78pGMNdDn4ENzuG4pr0Tbs874YMfA7PFdAsk9pmtHDs5w/O79NZTVO7GGnFcHjqdFIrni7pqlyKDONUx4pri2fZqGuKnHBOUnjF+0ubWFj9yU8/VtcW+sUvvzIbmSF61xw0B4trlaFtlCxDMT4Hlxc4CpJiYDt4FViluddhyuECKufrTgnDW4YfoKgy1p8PpoEo8Ho9d60ej+AlFlRVzrslwZuRpEKnhuMA4oIy2t1WCe8vY6t4vdHNxZVO7aPmFle01NSN+eBVWylK4J6utErXLgvl3K5XFEUWZtw3PUW5tQc/l+tLX7d37x60es71Ni3vN+1gsRRudRBTTpZqld7ol3/2cz27vbRzeH88+Dr/63/1r+iP/uBf6f540NVHt05EXOaZLm6u9Fj3+uLPf62Xr24057O++M07XV08V/mBZMTa/M03b/T89tolWDzPYK+TcuD8g+TBGc292faV0jLWqWaAD2YCdNZgrEky58p5HwEjlPJOPGt7sdHj/sHYi6Gp9XJ3pTYOVJYrrwc95W1JoP3xQevtbsGXMXnrcXHD5k4UpoFqhF4G6n2gb9680c0OdAIu8EhNID3WjY6Ho57fXOvzTz43gmT/+Oh18L//B//rkz7ztNN/OgLfwyPwdON+D0/a00d+OgLfHYF/79/9D2aYfIe28gO73Gz1cNyr29eKulDXz24UX8fq0tHuirINNSB84NZTa1cg0V3Kbohbd0xyEXt4MWHThLPmWHnDDt8QQDzusiDM1c6VN7+4xJKIeCmRr06rLNEmXalhwu1OCYqceHGZFfWB0pQNGxv1SC3Q/e5oYTFuZ22itUKLUaOFP9x3CA1ECqcBmiAOLYo52IghsvDiRinE8vK9cAY/bIQRSNxyjugq9WD0VqmKko0+G2SKCjI7s+7xFZ4bG/+iPFWOyEizAa6thgIr3IYmd/l7whvDRTYgvjltVGmN8wCOF67VhJixa1SsBhM/s7MDHIBZnzgycVqyFaP4KVIO33YavOlgS1WxuZ+IvIeOxNnhMAd+CV9tM909PKqGQzshdAQuLkAMww0TxYFWCL6wvnDxIIZMCwPSjt+OGBmUR7YJRGh530y0xkHLds52g1BTSyMxMT2EJ1p3F+4eJRYdLiPcG3C9Ylxm4xLPxGKJoBdljhLysqsP7Fi7EwkCB4guiLyDTjVs3EXAQ0M0TzKShQdHkRHEYOXR0mv2LlxGxG02y5NFCsQwhGmEES6GxM4EHMtLrRGCHiH/jJIdxJ8Pgi3t0Ke6t7MHx8cqyV1asF0XdqjivAo4x1Mt1YFdCF2UqE8SJbifcTcaywgrDRcvXFd2grga+WwITgiAiOWdC7Fc/ENhAgId4ifFIGbSLj1Z30X7+XPYdCJk4Tyl/Ikz5hIpGIY4csm8fyjSwjGB+EdLM85ssZHDOevSstkldYxPeKnPzf4klUtpBX8ex4qqm9jFFBzXnrZrtsEIvC47ox2cwQOx71AtsXgK1SStilJJDqohteuwrhoV8C+zUt2Eu4jjwfCB4jAcYnA+2XzBpSWuTPyYvTobSNqiZ7M7Q0RXGsbtwMZli4OYJWFhZs7R2b8HFiHiDvMWrjCcz9w7OHvSIgWqbISIHckcEz5PTPHTB2avW8wRUjsjNBjMgMCwCG+RD/EJN2Hi9RJHPEzYFLZaQNS2MZ+Vgqki59pb2p4dP4VnyHWAA9fi0WjxcYcYXYIeCFRXs87nVvene7vr2TSucPCy7iDXBKEaCr8arpXI91ReLLzrU4MoSOQZQTnRbrsyJxaWKI4+xOm2bjQVqRnY8CAZeC0lVpFW3BNp6MHShNuZG67mGpp15ruG4DRwg0lltNaKsqW5N8MUhycMQERpHFKTh2ygORjq4GxfOK8M34xYMBeBxTpcEgtE0E3sgGmKM5jUw4Ic6cLKDGscbeYiRrim4eaNmmA70gxdtcryC5XpyiVri5jRK+kQc1jzQ7dlN1OvBuG4GexmwvkMpqRcFY7Ig8ggVo+Ax3OlbWCWttqVG+U882KSCwxyFvwFoiZGZEgeZ9rg08KiysefvNKxafT1u3uXS/VVrYf7exVFZqZkyvUAw9UJBTiJg9bFSs+3Nx7c1d3J6IV4ThXPueJoVL6edfN841IZnKHxGHuIiPDLWTk2vd49POruPS3fCJ1Lk7hLtVYrRQXP2JOds1MjDTVxW54VSzkiAp5NmWOqOUUopuBsYeKSFJgCniGBHfwbRGajLyZ1lBuCjmCIhuAPS3vGxR5oRCwuC23zTBniHwzNKNBmfanLcq0smb22f/vmTufT4gY0C3eb2NVdHc/60Y9/7OfT3cNB+/3Jbm5i2cPQfbj2O7PNizLXq09fajj3un8469i3FiZYmznXLk1jLTZrmsEnz+O15ixT07Kut5q5V4hv4/CF3e3lDkQR5yv0wInYPegQhkIWgINJlxe5Lq9udXqsdTrWFlJ4H/P1Copp6JZyvKxwYmS1y/XJZ5/r2c0LrfNCX317ry+++q1TH8cjOJzFBe6iNtImiIn9rGJd6Hd/9kPlq1xvjwf99uuvdbjbK+sXxvZclC4yojiMZEERlY6K81615Z2lm5xcYkDSor+CBIkSjfXkIsNqqlyCVSrRCCO6yBW5MA6HO8PTTrtVsZSDNbO6U2uXM5iM7Wa1FCvtj6pHhj/yszJiqAbJc8374lLwx70Ogolk0OHx0ckpmukZdKzXOGRnlatSUURplrRaZwqThbNNYsjFdlPuMr2mwg1dmwMdMojCoc/AAsTMh+cSZJi6n1TOkS5B9OQURfbKtyvDq46v3+u4f/D78AqBn+esica4IpFtuc4HPbt+piRM9ZuvvrKzNOg5P2f9x//h7+ntm7Md4y0LPO+PvkYWMQ3edx+1ZsK2cKHDVJuL3INC1hme/7xbg7NIzKkfLGJT4sbPwfV9ah6N7gHlAO7q5marbZ7r9ZtHnRn29DhGA91crYwDYZhBMWTVL3gg+LAfvdhqrk5K+FnJSlFOMmOyO5tR2uHQan8+aVWm2hQL9z8vd/r1r36tq+1Kbd17jaMboB1rPVZn85Bt4OBIphgseEONVEaZ7vZHlZtU81AbjXP17GP9yz/6I/3+z36moe711Zu3evXZJxpOnd6+ufNQtFKnzcWV1DAUm3T97JkeD0cnUi6utjpR+DZkKuJOeV5otd7oeDpp6jqjPkgzpTlDp17HrrIz/3J35ectewPWOLi7FGPxehtkswdjuPhL/o6w71Irvn/q4d3DUGtqBiX1rJc//FxNh3P7oFVSaFVu1MBvpS+UQk6SKkOpZAic1OD++MOf/4l++MnHWoNFC2c9PD4qYfBxdW0zxP3de1/HwGhe3n6si+2FHvZvFUat/tbf+z+e9Jmnrf7TEfgeHoGnG/d7eNKePvLTEfjuCPybv/tXZxhl+RaOHJHAOzcqX5cbffb8E5e82LEI34wG3sOjxrGxMwO3X9jTJo8INi3FLSihxHAzmSVKJJeCKuL0sAVXQaY8KCxgEBs/pkDeG6VjbOZRCluo4MUeJuiyMYeDRxvwuT3Z7QCTtKUwB/7bLB0QE2hPbjuXqSQJgmqqYGy9Ie3DcSn1aEcNJYUuqYaGaTAuE0pOJgt9vPBTAHQOW4P61ziozkcVCRy2SyXRrCxDhAx1OPEyvzRcj2OlU9i6HRkXLTHwkY1vB/+L2BCNufa92nUEGwGBjV9NTY3jsu3oeBwNvGfi4GzIcB+1NDQHSiiQyiIVK1h/iIiIfbTt9t7M0oQbEP9PEKJx/uUWwWCP5engCbsLmGA3IjAOjZmVtckDiQrKL6yHwOUaHdNbwUaDGRl9iIDT/AzqAfcOrdIufAjN1l3i46EyeGAIsCGy+2jBD9ELxxipV5ykQ8OGEXHczVQungJFgVTPv8KJcpnD02t0d4K1STnDsiHn5RwkBBuF0+nRIjSlC5Q4Ie7j4KB1muPcdqdlM5yWivMlDmseIqIKkTwcM45+o6WCm2g0VmcFeeHrJwqIxH44Z12nMAs1pYFWH1ishyBQVzXemHRT701D6fgvDg028K2FeBplia32MMxI280IlZFxDRwTIwcQIbg+emJygcLuaMdYD5qAQrMA8RixSmaQ9eAoQEQgEhPds/MWSZDCo9ilUEQWi2m2YEGss4drG3Qq4f+yEYHTSZnR0FsAL+DHhYhtiNEIiIgv8GCJUOMO7FXjCsXdyhao4/PgLF1EaEROs3CjxG60MV1cYghESNE487h+YLIRJzSHNSLumrnxPksCb247OMigA8rcMX+uceTtOMBFi8DrahyLyNwnKUyxKVBPYQtsYnNV2aLx2RGAaYlemuKTZDZvlvUCgXfhZLjmR2002HlSztw/qa8RRDY7LLNFhESGyPmeU+SByP/P3pu92rbnWV5j9u1qdneafe45t82MiMwKK83IoiorSS0QShGqKOrdf0PwwRefRJ/EJ0ExlQJF8EHxUVEswYYszIo+bt+dbrdrrblm38nnO0/g33Bhkw1xb5yz91qz+c35G98xPoOyOMTWoI9NSOrc1oZBiFoZDEG3V7LaqKgawJeLmDtPVqADc5kSM9ZYhkWzNRWHirh/wcjiIOe4ghfg/CJWIWo4CIekEielWaiq6FVVbOA7GwjglB/GJeKMp54SL8cZdCwr4wWO3aT1aqWLi5W6edC+bnV3X8hhcIVLk3saVih8SxNGsat2KhvW4tAEhCgBHbAIoGxGOcZTj5N1Ws7x0JqD2w0XMZEyET57FmXKiCA7owo4ut0kJxgVprGammuONR3rD0MPXL+jOU5xNgfRpNDEb28pynID1cejgjSx4pqJz89ai40KZEawuENT4346ahxKc0AP0My9FO0hVAd+ovX2RGXf6lgfrZTQ75bBC3Y34r2OzyZaKstOLvcyA8SI3zUpSVdK05UyE3wYCiyFeb4/K4HZTPrCXxzCxIvhkLNZx6rZgVSYB51tz7RZP7JYNs3aNzdX6qvWBMCLxye2sS+Lxs4lefXd7SsbacEEjZPYShjrBrEanIujzMWx6ig6kS4e5VrnG+OugntBubLvRuR+Ck3g3h132leNcXv5OTCiV6tMW9xUbWcuygM4hmaQ2zH4MnrEAkox1uw7N3/EMIzUAukBVg9Twe3PcY2ARUhieOW9umYyhqetXJO3sHI9MCn8eIRYGI+ODVz8cDYWK89inN5gFMqu1NXuWhXCKsLX6Vr1OJs4hJP0Rz95X++9/1x/84tfmBMxcHh+JubCjUiKZIg4sc42p1bE9dU3V9bqPSCGMCyy0kbH1rgkz81djgjMvdg1o7kn+V48gIhTs6bikOZ6IXHCdcqAxgHj44VWrGPXn8FCA/XjpNN8JWdEhO/lJLGJxE1V2H0A3z5MB23zyJ6Zreto42/M0QuepDkW9nO5P4/13trn+ZwM4cqis8Eu5Uz+OCqJPLWwxBOeR6GaqtLctEpt8Oyonn11AczSWhlDE9ysq0hjebQhFs5Lc94yFDAIOe8urE2U8wyKk8bcn1l0Zp+dQYvTOVY42iES554uTjeKT090uK1tSA93/+npVtdXN+rgLFN0Nw66u7u3gj3QHjhSeU8i4ePFC4cSETZZRcb9ZRB33B1V3h3UMVBbatFUvkNkIG7i7DUcC6IlgvC8MhGzxpnId4APu6vMvQ+qYLD0wZL0YLjGgk4p2YqXzcGTkyRLKZm5pJfBkxU5JrM6cBm8Y8wL9z8Nal0+f0/t6Ovt61u1FXiLhUvPPfCv/+Wf6dtvv9bdba1qCSbYGgdCwjASPGfjXmdPz7VarbS/r3V9s1NRH+35xjw3XmVaxbFysFvhbEWxDPXUL4PNZgRH0Orq6q3CJJCXhHp2+b5uXu5UHhhqTUqyWR9+/MzuGwZPPG7g7oIf2q5zPT5fGd5i7h3rV/CTWWHs2LV2PJQau9EKa2/3R63CUPkpZXOjOTIfrzM9y9d6uztqmhj2ufr27Xc6e3ZqCZOAYTtcama57aQ4zDUi8tdwYxt181HZaa6T1Yn8Xjre3Gqdnyhbneuvf/4vLU3EMxXsE6W6IDZ4G7Xnchibo9hL4W9EisZJbjtamm79KNc2T1WXjd68eattlihPOT7MlIeFR4srP8lVX3PMS+WPHynzAlXHnfpotuKtGUE0gFvrqyodK6PimRXkjubIVXk36LvPvtL7Hz1TenaisaqUTgyJcu37xlA4lJ5Bb9KEwD/Im3v5aazffPqFPnp8qS1CazLrUIEgACEWqCnqxWQxd6qrXnGwVhsESk8TxUOtf/8//i8e9JmHrf7DEfgBHoGHG/cHeNIePvLDEfj9EfjDn/zJnK9zWOm22a/LTquTjbbA1wFiIlyJYpBedUn8kyKdUfdNpSjJlOIfBK1o2X7cAI45jGp3cVal7zawlWkKsxLEUIuV4x+bVUyNnJ54mGNOCd8LbSrM72lpXcHZhwvSc6zwwyD/79hTI84bnIMOL6kkHvl/MD5hh/lyBhy1lZINrDlPXo8zZom4toD9ETkizyI3BIGCCu3DVecR8UGE5KUPacgztwAOI17gKEzhJQ5hFXsgQrOrVjHYAWdpdK+awl7M+IwWhcau5TALB39AknuJrBM/w10QR7GmuTEnGkS6HlHBmxTBJJsRnXvluCBNnFnircG7Ui0anUtac9vS3LRr4sVDYEIpLqhVSsssDDm4eo4JZzASJzaDbII8mGCIIYhMCD/sm2C14fHxzE1JQQri2cIrlTm4ll5XQugyJxACmzUEj4F9YeOLjrBckdVw9LmLg5TIKEwGNuBsqHzQAziGW80wxHCOFUvUsHu3Gcptc41IBv/RV0MBDSUzsAsHjtFswndK/BJhj7hyUy5N6GFiDuWp6czNgWsF/iFlYOZARFyOXBPVw5HzkViTMZs4NjbtBDuy0+kaPw5oAQqEEAxH9XB72UjB4mVb149WygUHGNef4yI4ULQR2uaZYg0KnXC0NS0CoaNVmpkA2HHt4sLk8/m92uPRyoeanvNGKziaCEVFXFBc4aNF+Njx1kNvDjOipxxXHGJsy+DZmgHY3DNs1npzNZVDq8FwpLAXuVcwRlKghkUQ5yxnHvF7ie6bG3h0dBh6zbh5XFdrrg9D4uJwoz18Kfvi+uF7zeFSeMYujWuP6wbHDOIEBeoUayGnu4rlUJgUMICY5HTewtblfkNo6SZjeFKmh2DL3t5nw8mGDJHCCtdgMS8CnLmiWQHsc+ECdRaWrvGKcVPj5CVW2WqinIu/h1AbLj93zcaOTSnrCWVZFg/kUHG+OhNHEu6ZENGN2DU3BbxZ7u7WBJnATZQh+lIQgiuIO8DnM7J55pj2i/O/xlGIMBdqaIlJTgrn2I4jsVkEbsRmBge015uT1bAPk6ESaDfvm9lKM3C6JWlmrFU2W21XmXAJb62vG3PT4R7l/BK7ZpjCWmjOQVRqzrJFQEcrZMHJjtBMURwuvSAlehvYfQeWg3WBoYl9CIR0fha85Ula4fL1lzb0ukNAZA2RDR+Ig+MaBGXBmk0j/GCDn9B0bvN82c92FuY0fhwEfRjcxvLluTTKG0hGSCWbciie3eIWxEGHa2+IYKi2CgdfXe9Z/DcIXFsjxg6hsjbONPxq3KDpZqXbu2u1dWnlbXB/3SBdBoVGOJnNRRghAnaLgIw4S5EfeAJcYGfbraIsVdnU6so7E6dBoJiva3IUOZQCToZTiREYx0bvv7hUEqYaOl+v7+41GYvZURqGOr/YGuv31evXamvizIPhXbr2IAfOeIhARRwfldNRXbOOS33bartO9P7HJzq9yE10njkO82jYB55hxb7W3RVCCgWQjqYwtg16UdQ23Fydrnj86nh7sNKnlmImTJeTb4NIblCGqyb649KG6wv6BuuZszz3+D/uCxIR/BuGQRmDCp+hkaMSgfXdc8JSIQw5EFYpUuP+N1zEYEOWJM0VeIs7L4kjlc1Rd/d36speSZTIjRxVJC7apc18vfX1x//K39Lrt6+0213LYZ0IYz158kRpFKva7+yd5ubmTmVdW9kYyCAGhmBCyEnkweLQZkhMRJ10SxDCMHQ14x5vanMj+6AYGHfybPd4promRFGqBiKHYYg3M2gcLCpuYjtvAAzhEHvMsY2YxyvMYO9hiE6XL2h6X2nuXV0Xe5U3RzUdqZZF8GIIwNq4FFmRenDNTTwg4ON2BUcRxeaeBMlQT2CRFp48WCU+C45KNB1i4awLDKdJtShh8DiZ0N7Ao2eNt3etJQJN3STnjHef95+v9d6TC+XpuQ7HSld3V1ZW1e9buXGqimc7x2MeFIdrG5bvy52K+3sr8FufnSyFkbxL8HtItLC2MZz04bGCUGJwSoLIMYYrBUF2De1Ltft77dq9OTRjHwYu1/RsZVSgC8ApWJSfgVXbKFuFilcrJcmJ9m/3Ou4O9m7DCm9uXEqsCHPgFD2MKvtGuTlJGeozJEC6Y4Bo5Ax7Vi3cdUS3Ql1T670X7+v5s8e6vb2zNAHPO57xZd2qLwe7Bk9PMhvGHI+jDaB4LjH45cm43mQLTzYKFPAMrTrdFbXueHbxttEs744pa1cMf5/zCW6Gcxhp6rkLJvsOTVnr+uqtIVhw6K7WJ2qPncr72n5+uvaVn2bWcB+78F8j/ebzLyzp8uzxmRWhUizX7AdlYWpr9slJLreftS8LtaH05m6nu7uDHm83Wp9kNswsmoPee3yiPAx1V/A8wgDh6ZtX3yjfRHpycWrDZVIeV8WNfgAAIABJREFUFLPhSp6rVpvzrfFg62Ott/dvFW1CQzs8v3iqw92Nldl99tm3moLM1j2SQ5wEnokj3GZ31P7mTnmy1in4AAwVDNd5a+0xCCyGgcib9XR9buIw937iTVpTTorRQI7uq1qb0zO5HUPoXt/dXOnjy0v1XamSdZRhdDzJdxoNA+8M4C2WVFnX7HSxSuX3sb6/vjUH+NP3XtggJTC+NA/EBXfCGkIhL88pZm4gFLqhUlE25sj96PkT+AHqg8wMHKym10Vha4OaZsEBVa2+u7/V3/uLP9OpF+rf/Q/+kwd95mGr/3AEfoBH4OHG/QGetIeP/HAEfn8E/tE/+iczTdTD1NimvW+JvHXKk1h9WVv05GZ/b+4JXgSyNFV2dqrmnZjiwxQkKmrp5FDBuxbo1l6CPY1lYy8ZpdOLOTIbjiZdWlOzKdDdvlBk4imOzdw2L4iR6IeuxW9lG2akCbiWiLp1OGlqPQ1HfmloDjVcnUzaiSXTeM8LT+ylmuGauaPSNLaYa13CC2z16OmZsDea0w+xtqyVDLjucNLOxlLy+1bpdqOCF2F2lGzxbbI+WJlSlm01jAi1nbyxMZasT/yWTdbQ2O+CK0UTOG4JawWHD4YAwOaMIicv1iZa6QB3bqoVWbkOWxXcbwgqbPdcE6g2m9Ri2GzurGSrg6+5iEKIpatVYptbAPgImuxMeckL3cickIhAFDYgQxz53lVt7hJEN0TFiFIpImzElRFg4N4u5iOL0REPt5iv46gycbG3BmVE4zxJ7OUQMRVHHC4CnEG02sKoRICweC6i0tgrSRChOaZGBzWxhCIVREQEvBCBPQwVIArzecuDvez6TiR38DSUjXFR4XRyHn24krjs8DqNS5kDXNxqGlTZScW1i2i5ONXYEHEcSY5bwYq9yHaKcUj1RJKJbrJRnRb3ZxRoa45fR3dOqwbBl6g80kGLqLQUjfEdEQFwfwcx5QaNuZ2HlmKpSEN71P5wbxxTWIVUulB2wdfAlYZwj2jub5eSLY4xHLu+GXSs6qVJuiMSzX6CjdWyGe/5Z4vTcu+E5m4h7s3GFNcevEs2mI5a+ThnZwo3lgIcREmQFmZTQRS16HJgQuscLE3sCHDu6Fn0mPuDz7vCXc45x2gxEgleOIls2okJTh5uSSuVNicSxVUtG/txUmJuKn4lJT+B1udPLA4P54/yCqKsbVebGI1gjFOK+7ixwpzQeM9wICnhwkXJ9+a8mjeO80p83Fx1vYkk/B02oRY7Rh4FiGZIAUrFiFD6ds3jVMJ5yoUPi9TYkURzOcYGUePPwDvGjZqayx4BxFxqAPBwaZpLmMb50OLAyEtsHBFdRmL0bKpwPHZc90T8EPthqYFVoLhscUQ1c23io7pR6yyz+5MWZjbexrVlfRu5bwaV1VLOx+aMiwPBjoYsSv8cyiw6jn2nAbSF29vnxYiKKxDXLIWD3JuIkojNHMPMj7XyI9vk4+BpJkQkmVCDuN1TtGHmtWUYQMmLzzrAtg+xzJ3Qm+XgquvhCzL0Gu284eiE3YCTdvYpzgMDs9w/8Hi5x9Hu2HQiKlP6E4Wx3esI2ylIgkE6IEqwpiK2IMiBHbAfsGAmcI45LU5fWs4XfnMKyoXjD0+ZJm1nMq4pMXl42I8vzpWvIn3+/Tcqq8EKp+AkMkc7OfU1E7+l5AX39LFVQa+LHOWer5PNSmdPH2M707df/FYOwzzXM8wJ98U6zm245Ye4s0orGSP2qc5RVY2qhkEnj8+NcxmHgTbbTG3f6FgcdTy0Fk9l9BYkuIoT1f2swcqSWiu2QYDjnAdZpNPzrbaJ5CekAEhOBIbgOewrff71l7q921k6YB2DM8itWX6oZhNvY0SWx2tVdaG7N3fa3e8UryJzSiIcUtg0jYH6xV5q5/H3zy5EQ65F5DoTDt/hFHDoIdRnLFg8XxwGcZ4OzZGzbv/H4AWXXBz5yhNXFyepIifU3a7QvuhU1b2hMtZbyqU2tn43u0Z3+4MOQ2mC14S4EdLIHulP/87P9Prt9+oaosecl0R39ztVh0KHt9cqKtxri4PfyEWsWzyPjIEtbdLMhmnHtlHdgYvxLZ1g3MfJ08Um19mjrYqm1Otbyq0QVDuFCG3+ZIWCOExBcMCPpbDr90VDCJwMPyOXcjNwIPw9xMDIhq5jd9T6NFZTjdpmj9RPlRV0HcFz2DUEs9axFngfh2LHoAJ9lbWDAdiwYAFQ/XpPLgWRPskUnuvLEed5DqWlLO7tecE6HkwMekNNAYWhJGom422CYYn90Z6jDTxVnOmG5Oh0ebnV+dlGx2NnJZYMgHnv26ZbffXt98uaN04K08icda/eXstPAqVpbpzZ25u3Oh52tq6CSmBNInXCEJ1nE+ejnhobEDM8ZJDP2kMBHxxXkjnHuV4GzxhzfU/ZJjTHZtf5suXQhrkMRCtLCDgR4vxoBUU+7yeW9eaz47j16RZV6E8aa1eHQ22FR57PoKxT24I3yswhyftdN9fLgD5Mdbi713vPnur5R5/o57/+tep9pdPVypz5ozeaS7vf9zo/PTNEE8mc3X1l78bZOtGTF5fKN7mOx70Oh4OOh0J+N2nlpTakedkeFZKgONSWwqHkMIw9Q9ZQ/AUyhUGKy3u0H8jxcFQPuqOQDJZ/4Gl9eq6Ts8e6f3mnri6M1c1weX1ygsVYX33+nbzIEUv9Rx+80DyyL5h18/pWqyjT2flWF+eP9PlvPtfnX36hx3/w3AAnCKPeNChN4bNGmkNevTBhkLBINI2RykOvuql0PNzr4+fPjfHux6F2lJt1vU6DSEnG83TUl1++VL45NWH+o48/Mqd1W+1tQNZ1s9rO0fX1na3l4DKub2/13nuP9dHHl+qqSrdvbvX69Rt9/MkHuru+1vb8TLMXqmH9IpkF1zXytTo9U3F7r5BixyRSQhEZbuhhSV2cb7banGx1+vhMn336K9XNUcdOur4+anUaKR5b9Q0OV977Yov5x26vlcOgNFQ9+SZ6Mpj88JMPtL+9UUSSxubOC4OfgSNmlfz8kYqu1LG411D0S0Fb5MjrawC7CsZA282pXu7ueHVVCPO4HeSlsb67fWmprX/1gz/Sv/cf/qcP+szDVv/hCPwAj8DDjfsDPGkPH/nhCPz+CPzDv/yLOT85sU01jiacJkFf682r74wbCX9t9OB7BsYmCmk/9kOL9c44JOiT5T8TX8cBYaa13twF7LnQKBBR4Xy6PRxGR0WAv8hVMhCx9E0UxBljriCmz90S/Qb/yCYUgQfWFxIOLsPSGdS1YFSDRVREFJxkzoaejcIwap3k9vJU9aVOiIxRK2uRzpW5Q9iksNFDBJwpkmiJxUUKV5GKoTMX13oimkizNWLdIrjAAOvn2kRMdtp9j5RH3H1xbNHQSsER7oyhHs3VRLyRRmYi2TSnm8FnWqJpON/mBtFjtEKqDIzA1Gqk4MLFEbhMv3Ek4MjEKYPgVzWVCRl4QWlkR2gj6hgmnAdXMUKZYVw7jfTZDDTJ8nk6cx2h1yySJbQ/SrQWNimbLf+da3JRpnBoUES0nEy7RNif4Iiw4ndcLr6dO1x3sGI7dA2cr2y8YH25i8gOuqCmVCxGcOVcY8Fc4tjIT2zAsa5S/MP3hsFZlsTHDMRqG0DYgU45W+EWpcIWx6RwAxEXzZdvYKVjvHiXxr2jmIJ/EyBg8Gdw0fI7cDCZ27pVhWXTcbSyxtfFjYY4yBVuxwY+JKxdKyJxrD26ooiCzWg1aEBcdZbSrzSOLO6KO6QfKs29L99Z2YYmcnDYNtrVheqKkhvf0AZIwnBEcXkjYpNH8/1RXgKjNVIUhFaqJSLWFI1NlCZNtmFCVARSizgI93LxaxJJhR0M8gDnNFpGqBCmMLgHa/7l3iH275pwaDF1vKa4Oh3fMB6oXLOHK20y3hsFboR3EeYocDLHE4I7blkrdVjawXEbc/3yE0EKoNhaMzo8235hJoP74NLF5bPNaUIHu4D7NzKnNfw7Ip3WMI6bmvvRnMbhEgnn3MGiI7JrMXmORbAIBIiZM/5SHOY4SJe44Ywjc3SM5enAW0X4myhgW84r7t+ek0wTvEsBHaKuQRreFZkxcMB5isUf3AhxYdfch4jeDBnY/PNZEBj8YBk48M+Iy4gFDeLxuHCGEZ4QdhgScCwQwN0hWLirMKw74sOwlQEmvBsY8Jnh6TnIor6Vj7CGst6O71i71mgfzPZzRlh5rEfvXOamF8PANX2XD7w4LuH2unwXN7DIN59tlaR4DnWLowvHJu3csHttDeOccv9TyOPZYG3k95lzuzMWMA3KsJI9rlFKWIbazgFxXuLUk9uZeE86gbUClR4XFIOyME/MLQhD1M6pM6sk4TBPSgDq9rA/KXHC/Yr/j3PjaDQG9xJDnzpiuRQMUgqHgEypz6g8z1TXlcWxcULl2cpcj7jZ2qZWlCzCTt/JnF3wh4kixwnHHvYhUwHZtVwxVECIxs3bt+a+e/TsUk1Z6fr1G9s8w+k0DrWJ3lwblPwsiYgw8Iyf63qRcYJpNWfgFoPcCDlmCBGtDkWt3b5YhGtcv66nCrxNXctxl/PlkUDwA20endjw7s03L+Umvk5OUuO14lLtKs59Z841rg+cjSfb1DjIFD/CH1xfnKnxYfrt9fbtnfG8k8RuFhsuUuwzDghxOLUZ2kkeTnJEV+50F5He7NmWHmGgwNAN/EZsJWi+Zv4u/edTa2sXjjVcYaxfCEKIWptVsuBAus7KHsE2UMR1/vjEmOO4NJt9q3S90r476HhbqLhbhOZnz870ox//2Aa//MzDodHru52K6rjE7VkLZn/BwghxbnFL51ls9wHDJZAIFv+HKWsM7EW8Ryzl3iPefnl5pm+++Ub7XWOu6ywJLGnSzZ3FyhEUex4vPHOMj9vbdcd6wyOP8waD2QrhcNwPk5VVrdeRiuYeUpJWwVZhCLajVFk15tznnkXk9N6xkWO40jhWQQQNjQanM0GT3+tPoVKnNd50C/IHXmuUa2gA9vDdGdD0hsjwWX9w9SeOEpBL06SG9V2O1pmnPIQbD9qDdy3i9ZRILigESgjjdKV2mA2FVB2PhiZBPOO79iB6CgrrSFXIhs8Ij6z3/dTb8M1SM45noq5dV5wVZlbBbPcHz2XW8hjCDXiJMLahTDU15lTNQ1BBo70X4arl7QJRlecea4dNISnhAicxj6q7UunoGh/cSyIbPuF8JZEQezJ3rddRXFSpGQ6GkQDNwA3NO+HZ00c6f3Kh9CTVze3BCuq47r97fbNwlnkGML9PHOPOksBqitIcx03Z6O5mr/V6Kz9jzgrjnOGTZ47osWltkAbrFbGZgkEwQF2LyMx3Wgq7+A7hauHywwyniBLkUMq7GWmAaVZdwQZlMAVCB5fwMx1u79W3e52dZ7Z2BmGudbJRfWx0rAsVx3s9Pju3FA7XFO+1c9tps021Xl1o9EJ99rvPdHlyqsPxqLcUbPKutIrtnQVxepOHuny2VVHstS9aVTVDeUoxZbH9RT7nfgEGNZuh43wLJ9fV/sj+IrH75eT0XDe311rbz3bUN52ZKGD74/Y9FEfd3d4qjEND5DwyF7Sr/b7UKs9UdUetTk4UhrFGOMy3hVZZpF15b+v15mStN9cvDc3kDb7SMLFnHM9thk8Inx2pvrlWtAEvE+i6gI1eawtywglUdYOqptY6XitbpyqOt3ZdnazOVLewW3dKVpkNeiMvtncRUEsz74ldaegLeL9dsLybxyXvQZ1qUU7Lvii2QjXexymmY+/D9Xm4O5poXLR73bx5qw8efaD/6D97KK962Ok/HIEf4hF4EFZ/iGft4TM/HIF3R+Df+af/eD62AO5rNX2vsiTCSKlIRSW7MfPYgPOieAov0vUs/owLh/8C5wSbBQdWHaKH62h1ujXRiek1b3H80YD4Oi/tTqBd21rca00xBC8LAY3GS0kSjjd2ohNsLlwXxs5ksjsoiojEUzrSKF5t7GULlwOiwtrzrR38rmy1yRNdXpzpze213vvwPSv3wf3z+uZaxx1Mzk7X93fabjcmBkVE5vvBBDEn9aAmWjGH31WCZMUGIWTjjrszCTSHgyIa41vcAmtzv+2r2pqBF3FP8nClIrzSjByhRk6GVoBF1VMG5A4Wv0dgxvUBqwq3BWJPOxyX6KC/NrcdwioCD+IuU3GanBEmeVlGwKRQAtQBQhXaBG3ZOKroQBrCTq4by58iNdXeOIn9GGmYG+NtLpv8cYmb+ZRiORZXQ1Sl7RihjKIXcAi8APLvcUwimFhJlAnOqJZLJB03r9VI4erlONoGimOxIAdobp/8wRANCK0oKWzUET5x+KGzqkLIcjTFcALR9nC+sRHiMvTkNI4SNtke0eZBLvE3Cod4SSWCittvxAFYyoERgeAIpiFwrO2WzSPlHHxw2tebrtEQgBLwlRtbE4bi+M6hO8mlGAwxDdca7EKGCLjuiKYjbtaUniG/LW6eNAysvIHv3dOCe2wVwBX2AosRUzpTup19Pu4roov09TQNpREUqyH8I3YOCrJYIa4p7g1uRCJzU2vOUdw+qOTz1KoyFxVlY0tcEUaXXYuBb0IAXFZvjjTvCos5srdkgzZT4IZoaDvkRTjGRckAJcT9bOVb1pdrTiJKlHCdIiAjwCPIWvmEYSd8c81Z2ZdHTHspjkJgI3ptGIQOsXnAoGct0ebCDCJjDSIih6tMdTVoqiitqNRQPIfjdITLishNIc+CkejdhVcJVxOBfHKI5iHuLgI60X2T7LmW7QrGIUpscLJ1C9yClb3gToW7SUSZoRDlWohUDATMbzrLj3Hg9SYoovA3xv1jWIFz1TEUBhv8KAyW3zsdlxI4JzMhzqH84l0BRmvXXW9Cqd085gofTOihrM3pYF/yGdmNEwukWZw1djJBBTHRpeXe85V6mSYcVHOjZpjVEned+b2uYkR5vvlAEqG2+9yKjWyqwXqHSsi0grI33wRjIviqTWW2Y8y6A0rksC90aCoTcxiSGUMTNAiOu8AxViNraWmx4lF9xRFCNQrsekLAM5Kt65pLjgZ3Numj19l5qAekHjabEHMdK96ivAPW83a1VXmsdXfYqxxKtXUhpxkVrDYLA1jSriysQMpc8yAOaBk3FjDFO0TFU9U1uITROK84+VElYEoielEidrI9tRbt4rC3Y4c4z3o0Vp3iABeboxjHH7xVBiHNoLv90RyW7z27tKJHBKeb3U6r9UZ5fmLx4+NuZwUpOHBxfrPmwuLE0Ut014QhZg8cm8jR2aMTRRPIBdaXWcfyaIITzqW73d6KthBxr27udXW3Nw7o2aONPZs51jwzeAhQPPXm5l5Fj6hyMEYxa00YrpchA+iTIDIHtunedh1LT58+VpRu9Oa20O3b73R1rOSnqVKP+PhgP59nIc5Y0BXwbSlxSaLQnG2wShBXLVjBf0IAevdugOMarIQxj0dKyRjsdTaY4WLn2WzPNfmKg9QGQjwvXH9B6BT3Rz29uNBmszJcj+lkZa8ojrFu6VAe1Rxoe6f9PNPzZy9sbd7dF3r96lr3VWHlaETauX6Xl45JURQoingmDHoEfiFO7Vr57rvXxqNdItoLioLBQNNwD3P7zNZcjyiP0IhQmES+NrSD2xCYAQNCIpxtI3ranwOLYqibqlQGSzr0TFjienW6ZVjtpKyH3BWB1v5GzViqHBtrKR+rQa7H8WZ9xQXqy1OpdJ1q9mK1TWXPOlIfYFDgXIe46Sm+SzOdvnhfr7+90uHqWmG2PDN59jMsiEn/4Kz3e+WBa479AdawQ2FiY+3wNMvn6UpPzy+NHf7zX/5CHY5Y7rt0ozhKrWyxMeZw9a44crZiytTnvE4q2toYmFxLizhYv2OfM/gCm8GzbbDrZGh4DvuGa+FZwyCNwVcWhlYQ1iL0z7xzLKmSdqx0KCsd2l7Rlsj9SrED53YZwgwtA3LXWP2In/E4K+FYJaFeX78100BCaiZLFBhXPVA5z4pWrPOJoYjq/Z2hCf7Nf/sfyw1j/R///P/SdXE0Ny1JErBFSRoqnklneNr1BxOeMQSQFKFQi/fcvuUeLywNQELImPaUtrIWN438iOF0ZNxv3p9tptPVNqBrUVx7rgWQRUvR6SqN5NCuBN6q79Q7y/XHsy+D08+QlnfaJFeUxKqO98rBB3h8/1in6411E3D8Xr58ZevT5iRXNVb27sQxTFPf3LFPnr7QNj/T3/w/f22x/aIbtdvdK95m9t8HgaOffPieVnmom+s3xvBvnEBff/ON1nFmbmS6AwydYbV+RO4HbXA8B5G6KdAXn31tYucnf/iH+ub7V8qySBvK/OJEt1e3+ub714rjzFJQpA9g9F4+f6JHT070N3/zS12+96FevXql04tTe35dXj7ScXenuVkKLrkH3b7Tn/3Fz/TVmy90f3ejLD4x5AlrXZykcrhvGCZ7gY5jZXxmBPyD7ZkKxfxZhibTqPvbnfI0F8/51cnWXMl2X7uuXt2+Umqs6GXY6FiXAkZi2N0YDXBFSwnCbeCorXFMjwu2y+01YoUHIQYyiESMYXGWBEjTTAoDR7e3N/KDVP/lf/M/PugzDzv9hyPwAzwCDzfuD/CkPXzkhyPw+yPwd//8ZzMbOCbhJqzACKVNduYlh4Zj3Fezxe9oPIe2aJFSGjF73HXLVFxVpZwIWxQZwB/m0nRsrf2bciMTJcAgtYurkJg4cb0xHBUgntAOyu9HCoEN5sZWLoCLAoGSXRUOvdiNtYpCizFf3e9MdEu3udZhpHW6VgivawVjddavfveV9oeDPBMaHEVpLKfute9qTRTu+GxG2CwH8nF4wfdKArUjrKelkKAgcj/OWhM1YloM5zN0bPPPlh4nkUWuJ7ho5cJnw90xecb1oqCpC5ZYrI9TkoZzWIGIqghE8C0RWHA/yFeNK8BvFMehIj83FxtCES/qJkq1s+KQshicrY65jXCmJQnuNVylnX0fXJk4U+uol8t5K0dNMM9QtLxMnV9qxsqqzopAEo4EDh2YiBafo+QFNAA4BqKDlNW8a00nqh56CzKA6CRCrEXvZ5umIwKERG6RpFxffYBTh6h4oBYxFOcMDgyi5uaUxkU4WoMx4oCaQd04KcrXJhYTn8R5i1DZuQtfKhlmcxGUfW3OFMROOI4Up1CoVeLomHprdk78SGEQm+Cyp9nWmLI0DSP1UBgEwiE0QYB4Pzw9YqrWkh4FhmjgfXYkcujFBlOjgbYi/td2cupZ9bEyYTDIQnPYsWEwDhp5a01qYFxWjsZ6NlGs9ToFIdcAbuzBHFy4T0uEChqkccVxjXm+fTZcdm6N89fXHLrq4GDyeSlbyhH6lqIN3N04Zvq+sA2mxYNxAFmkO7ANnupGru9o4LpFCOF+7mtzAvGWz3m2qxHhGHciLvaAT8hmjw0szNMF44DQaN8BocKKhZbiIBf3HtoV0VeuEQpfGCrgZLRIPNf0JEKwnhNpla/suLgBcWZERFyCvYkTA5Fa7uEB7iZ/b+EE4tgDv8Bwgg0Q1wHCMi5ql0I0BGUESxNWiYXj2mUwQyQe589SjBSCT/DD5dqBJzvxmfi2FHshE7KXGRTTGMy5ocvJVkKwBwjyiKuBbczhgMI8PLb375iuOVRqE+n5/eYlxtWLQ6xbHEA4i415yIGhfMohko6AjfCLoMQgwLO1tCd6GycmIhD65z6HTcw9VHMPwTKE/Yl7HUebC4+4UZSEtunD4WtR0Dw3bh8iAwl5c7siTmAOX5gnSzO85+rJxZnd29e31+YchMlryAp0GNzVzqQYIZdSsCS24r6JghCKbaQF74HLDDmSZwXrCK5Ez9WAY9WflMa+urI1XAUDuojrH4bo5JvjvrASHWL+OOFKK39xMkq+lgEfm1jEA9qgjR4Db8/FERXYsK7H8djxd8FY+FYc4tD+PS/N6c7k6tHFY4sAl4diaQ/nPDWdlXB5iIrwWbnWcd7ySyxSwQYZTRQ3nSeKILumsXvw/Mkziz73FHdR0oR4RImiQzkQKBgi575hU2CGRlmg/HyjYZq0v77X2Ay2bsD/ZGgTZbGyLJczB3r76rUhQihvK4979SO4Cs+eRXA3Uf3Ozy+s/O96V6mjCIhodQciITLeZzTONowkutrOOKJcnZ9kOj3ZqG5nfffyVk5/UAmKmUHa2MjpCmOhp+HGCvlw9uP+Jl5Li7fxy+vehGruJVyIiBeUUJkk4HPNLAIQ6wbPEZ6d5sA0Xjn3pKxAsSFNAn88o+glWsQfnMt9r2PV6ViPStcnOhSVrWHrPFC0jpTmGxOHtnGiquz16upev/7lb5WlmYnjuJGtrpAL2HYws333AIeaGKxwb0V2fildW6YbrIw8eZbExoJWgV29oDlw4iIWWkkiCZFqUuPOaiPeXxYeOYMLc6dS3DjOJjri/sZ9b8Im9wgxdtYG0hKxryDFj+qq3lVyI0/hOrW1hGc5iRxi6Z4XK8dlnLpan67lRIl29wdDdVBMyRATNIfa1vAezeTpBnwT54nHUwRPchlqr5NEaie1Les5QmWrLE+MuQwrGU7ldpMvZZMch2bW4f7GhhocmKZpxNsRohgN8VXXqSo5IMtzBZdpW/H88W1A4cSpDacoAGoYTrNOUr4EJwZMCL+EvrVOui2OilNc9KFyRHBc5JREjrw7Sts8M5Ys56frS8M3lDyFwwU/QlElSSY/Cwypcdg3C66F9xXH0fP3n+vusFPT1vI6cB+BdnA/WW/a0d7bWPdZ/55fPtHHTx8pCyP98jdf6qvvrxa2fxAbwoX3MPI/pHnM4U9BUTBbcgrUDSkhhuuwZBtLNjW2ZhpdOXKUrgJlSag1vOai0v72aIkTDA01blvWGVASds3wLKYYk6QATktfo48holXKmhBxLS+8fYqiDGPDICT2tdrkurp+Y1z7s/VjQ7KEwWSDC65x3jdxa2cnqb3H397da6h6bdZrbc4iwxEEfqbJjfXZrz/XKlvp6v5aYiig0XJmAAAgAElEQVQQBkvSyhltTQk1qx46VVArSFDAKB4GnW02hvvAlFHQTUAp4+BYsRwMgV/95rcmLj//4AO9/u6V4sBVlqTyndicv8e6t7WC53+WBmYSyHNf41zp/OkzG4J8/uvPrOjt+eX7UkhhYq+5ndS0rAexDrdv9cmLS3X0ScydyrvahpP7Y6GLp48Nr8QzwUrBfEf5KtFY1yowiTCoZh+AGO45Ot+cqqhK3e9LY+t++P4Hevv6tZIs1b4rtdvf6eMPP7Dy2DiJFtwXf5l39pLhDO9itU4vt5rTbClahGMzDWoiVxFjIxzIJuCz9rj2PsE+7rjfK4cVvt/pr/7Z//Sgzzxs9R+OwA/wCDzcuD/Ak/bwkR+OwO+PwE//3t+eI1hxTadD1yvIN5p6ik5wFfbyO7yAcIM8E1fMMeh0ajIy0YhgjsWx/BHRCREHR2KgyikV9LPimY3j0sLeE1usamuFZgMCTwj3QVXembstSDIdDnea6kppkpM5NfcYzbImEOF2QDzF8cUGFyeiFyg/4e/BgrvSNFR68t5jdYOj3/3iC+VJak4TnGk4Y0+ilUp/0HVXLK3h3WxuE34PL0XrkBKpSYd+aeiGD0ohkd96SvJMY86GfVLcI16Vi3N3Ci02auKauzS8ozu5ONZ8uIBs9lu5Q6jQm+ylF/0Jaj9CBoKjRdNhzpnLsDP4Po5QYmf8D5spymnYaBJ9JsI79Ly4I042NhXH+RIhAKGdtQgzgWqasXFOHjv7DogdcGBhOiGkwP0yZt+E2zCQFy0FNxWaq3E8YekRZVwEP3OUEbvHnQqTkvdBmrsHR13TWdwX5lgIRxMblO+rZLNgJReOmpF4c2lMMwqqsizRGBHzhTNIdJuoWWuOs9CNTfCdYscibCEt9lbC5CobRnNeDLg8iI/TBcDGBIctkXNcPWjIMGaFMOhpooSERla4gtu1/CixP1dbyQ8/A3f0qMHv5U+xXEp/RtyVtUWIaTKmCGfqPHOrHqaDRtzTU2gt9xZ9jXwlyUq+NVnQZA5bstTucCt/XNlmnfMYxrg9cdi6JshyzriP3ux2Gmge92lzXriluE8QHCl54/uA4kBshRs4NjRYOwry2HAdRPiKYy3XG5QgdhHDtXIf3J2eWg3K4dCZ7EuUkd+zlCOxscFpSiQcQc8ZQB0EqttO1bFUvsqUuNS8ce4ZgSDgBdYWPbqd8TSJE/u0n+MiMgTAEsnGYVE3o7l5GCjgUgqMw0xhVKIwTRQQTWZhQlToYaDhnCYaTZmGa6UuXHAURHGPESflN4j4HGxbYucsSwjxAQI+Lca4NBGwUL/euatHCrEGKz4JJxw8jrwY1ASyyRKbJPjKf2aIVOImcWblOGyiTO3IkOO4CKXc/76nPMtNUE6TzITFsissPm2sQKT6GeGIwQqf1JPD5rerpZbBCOVmiI14URZxGrFhwP2No5y1yWL4YBZwqXjKE1/QCJYODFyEnpoe10ptohT3chyzHrCZxhkDimNSRxyW9aBtFHtwonPbBBZNpbtdpThZmwMSZyafhyOx2pwoiWN19d44xEcT7gdDvxADJ1KbOgvndowoZKqM78dwpu3hTHMOOJq9fQ74odz/JgBHMC49K58LnVn7moFDIofiQq7PNtCAS9/tLTo/OIHqrldK6/g7pzTO6ZFyOON94ipmILcwiCn8Y4iA/mufp6VMLjQsSJjgFqIMZ1JftlqfnsmLAnXH0lh+rLGsdXV/NEdnEiYmDrCDxtGOqExkGZcy61xjCjyOzW65VoNIjz94biU19e1Btze39p24lliPsmS9sJPLo05WoU4ucoVZpqadtUPgqUr77xFQuT9MfIYbuK91bFoFaWJCfnnYm2BLAVaeBcoyR2VVqSjgA8ZqTdxCjIYBmRgzkJI30CMeihTrN8+0LNaHzy4Vh6Fubva63RWKUteu95LiprHVx5dbPT0/0+E46OtvXv3/jF0/Np2ZYQADFNAJrNTo6NPEAJPnFrgbhgOo7bLCHPAfTdmZcIZ4gVoPtgIGo8/z31kYtAxM8sDT+x9emqvtsy9eqiyYcSXG0by6+l5rf9K/9pd/rj/5+39fXTXqF//n3+irb741DvfhcLTCTISqhGI1MA/Ej0d404ujln8Pj5r1Z6xmE+wMa0CDO8Ij585oSQjrFEZ5mog7e44ig8FPOo6dnMPC3O7CUVqxxhDmIIXQGrPZ9xBHZ8UMJhEFK1IVnqJNagMQipSW9Xm0dyf4uKxwMPBxtjKEaSnVyXIT4CgWPR5qRaBaJGsa9+PU1mH+7noVKTWxXbp+eaNd0agwzEkorxts3aMITWOpLPZV4JDr+Z2Dzte+NmvY7r5hCKqxV1nh8m7Nbao5VuwNevz8saUobm/2avadDTpPtxsdq3IpU2TIYiWPHPMlTcHgYk4jw53g9uOYUZyVr2PNwaSmbwzXQ1kSTs23t0eN7qBH55lSnvPwl4NUVxR6TYPWSbQIrSBWSEVMvSoSJYZdmpeEROCZW7RlYAOiyhi3oFxSE7YRdmdKJGFtxqE9I+6LxUnLgOPi4ok+eO8DE8durl7ZO15xaI0nPseuojGygkPcxaz18DA5J5TzAe3FkZ2vVgqdUB5liObulmqKiRDm/cTWp35gnAFCCqyULNFi6zfvdrx7Wbkmg7UFswPeivcJoL1wvzun1RzxK7kBXaUM7Eh+INZzTYW+Fd7hYD19fKpqmHR/X9sg6eIit3W0xRWtUEUF4zNUvuY9e69f//wX+ukf/1QvPrnUzZvvBKUnWT3W//Y//+/68Scf6bbYW6oii0FYRVbGl+ShNoZBABnO+WDAGOjXX32qj1+80Gl6ZpzwXX0vbx1pM0VWNhusI72+u5EfJ0qTjb7/9Att0nApVnVTTVWvN9eFPYcrlcpTkBO+Nhl/ptMnP/pj/e5XX2vi3WMkJZNqjiY9/9FTtbuD7t7u9ZM/+iOV+ztLv+Xbrf19ngcUye7awgb1TFPh9nLcedZSKoZo6nm8oVroQ0nkaupq4/2DJMNkcKwaE3wZPPKsTy7O+INmXgFNAe7I7Uqdnq4MNbI/jLq9PppRwg17vXjxgRW+IpozKKWYk+JUXMrw6dmDWWEuq1ld6rvvrhTGuSVN/vO/+h8e9JmHrf7DEfgBHoGHG/cHeNIePvLDEfj9Efg3/uE/mOvjziLDzQxHimF7bUxTJrRO7xrDL0qIxXi2YcJNWYezNc8Go2NRx3Wa24bfRAdemv3eOGwIcdkq1f6414RQi7iBQ2m10tg4aveV1sReEL1wT9mGfVZOu0fiKtuuNdWTMjx9kWdRGIRWxAPclU1f6/vvX5qLEyfFvrozsdNzMw3Hzlhb7IaY7sNTPcNVsI50Xe1MMISVR4s2U2ucbjQkxwmbNZw2riqOBZF/ZQqTRMcZx+OsMzYuzrggDIiPW4nREuEbbOM924u/0xPBwl3YSBOt2miPjvoQ2QIHYKAK5mRMVH7h41lEU5PxMs0NaHjTSW7A+5Sjqq1MeMON0iPsxalCN1GOwOYihDYW65vcSH0wqR0pZ/CUUOATRsb706ExTiScTQqvcMUF02y8RJwrbC0q+KR9rQ6XGsLviMvCk09kLuxNpIE1x4Ye0Y+4K+UMRJ8pEvKZpHPcfcRW0sOjObcGpzecQQpD1mXz7Bk/DxZizZtrV2v02Zh7crkeskBJFFsUvICLq1nbIFAWJoYI4OeZswWeGs5nCl0oVUN1wqlsnEdaV4lY98arpBn+SLSaF9MBjh5CEgUIOL5gPM66v7lb2LV5bG7MsVkKnOoSp9usCZQC4uO74qM0XjiLE+wsB64qLhGcfeAXGhWd0UItjmm8txGPMTgMDFEUfI0SnNqms9ZwcyAbl3TWyckju+7ATlTdqLYfFIJ+oIQK5iFcVwRY19Oxb00IjibH8BNLvJ3wcqgmYCPJpsxau1CqbOMLv9K85AiQw+LwNKxEiGs3MYYtzeBE68EGEj9HWMf1tUTgeo2Bq8jWBBJtHoYii4obE/jYaGiI+DoKQ1ch9zGOHdywfrbE1u1apygIoWXBQ3C94eozl6Tdb72J1UEQyyfe3Y8qmtrcvSvcf5b87xTEiMRcbwuXmM/CvVwPlQ2AQicxdxgOXDbdiNu4aDlWdi1NuGA5f7iz2RyGy4ADPu243GNDR8nTIkZz+NJ0pSTONMH8RO5BoHUiVc3OxA/OwOLKm43D7Ay9CQmIqrbJp2zOQ7yDuTaZm8dYuEOrpi6V5rmVBOJcP9uuNKWU2vnmBqRAj3WaDaRFr981W8OCXq0yrUCW0Cp9daPDfq/1JjcWHY4cBHC+qz8HVn4EkoBJCOtfPYxanZ1rnYTmIC6KSoe60zRTeoa4uDAYIzcyl3bBZ4B7jCuPzR/3hwmwOIQHYy2uEDZBdbSthrFRRDFXEKqujib+U0ICk7plbUUgbQcrm8E1iNsSlEBKgsFKBXH80rKOgEEpHVfoSObe1lJccgjUJkpRUiTcsJQoGmjWWJohSBNczuBYDH2Q6P7myoZBhpwQrtXRxKKmPNiAIUopcsJpyFCI4YnU1kS5mYzNOuJkYt1ab3W6PbWB4u3tGxPl4BJbTdcQqD7Udm7PzjdKV4kJ96BJ7u+vzHEX0wLtx8pWG51s1mqPpb7+9rXhWdjcGyuSuC/OsgYxw9X2JFayzux4vPn+jZoaN6uvrkE44tnsaIg9daGvjuKeqlLiTFpvt3r85LE993E8RmFibj0ECVAMQD4+eHKqE1xuOxxZR4VxoBqHLk55Q0nALW9N4MG9BnsYl7qxzHFgM/RwGFhNSlY0VE7qG07twmPGCQ+SCHYgz0kKH2Hj1ofKnrePnmx1enGm4tgZm7IsCosQf/LjD/WXf/53tU5iffndvX7xLz7V/u2tFLRyE8dKcWiW36wyod+2Q20c66rtVVE+SfHYdmPPuKFuVLW1DjakACvAnQ/TGSQBKQzXSimTMNfoByYoIvxyVu+LgyGOpqFX4zXmfotm/K8U/cEONZvrghbHZT3Fhqs5tnuFq8Qc4bBPjZ3qDNqerK2kC9GsbxrVNaCi5d0C1AXHt54n3RVH9ZWNnFQZX9izQeSLy8fWoO6Mk169vdHt6zsTREHy4NRcBZyfSeCgwnA0jmMDk7l95747Xel43NlzdHJcG3iy5oBMgE3tOrENgefY04d//CP94l/+UqpIFgWGCyFtg+g1+wyfWfsQEME9jCZ0Y2HmXYkhFBj8LFwc5nBO4RWDQUij1JIHRT1oc7LSesV70aiTbWZuxG++uTXHZEKSo2tVVThtAyuIg6tZHO719PKRAoaRiLqDayVDfB+PdyYGvk1jT1vuTZyd1e7e3sMun79Q0QwaXOny+aWqstObL99qVxxUgzEZWmVObAP1KmAdxLHPWv+ue2BwVTc8s0B0IKovw1Qb9DSlrZlWuEZRpU3bfXsHQ1wuisJK/ygYXTzFxp6wwbK9PSL2hYx65sW4QNs8Jggv1hTIrkueY5FLYVykVZgaguTsfKWTUzBTvpriYNd00TT27CLhc3aW2XHY7SrVZW/FoZgNVslWm9WpFUS9vXmrT37yvj0HTRiPsgXf1I568/pWP//Vr/SHH39iJWhkPgantni+i3O+6WwgdOxGXe32ytaZTh9dqO0a1e3R1vK1m2puGRDMaqy0DFY4629v7wUk6LhnY8V6+Wonz+31D/6tv6OvP/1Sf/3zT+XGgf70Z3+izM30m19+pkNV6/GTR7p+cy0ncXX58WOdrlJ9+flLvX31Rh+/eKr3L5/o1ctX+vDjT3R3c23mjpL0nsNaBF7LM94pA8zN2Vp1SzokVOomhsdYxb6l5e73t7b+u6SEvNi6KtLIV0PCzvUUXz5WGqaaylL75qizVW6loqT6yuOkl9/vFKepmR5O1msTtLn/jT2eZTbMZP59ff1aWZrb+7jlzPpeu2LW1V1lOIj/6q/++wd95mGr/3AEfoBH4OHG/QGetIeP/HAEfn8EfvanP5uTxLGIzqGdNU2pAiKjLaD70IqWbJODuYQ9IyIUQhlRX3O80UBPk/fSem9ajUXDccD5yldrbbYrewkwph5cuXVkLMmg9ZXMvFQiRPRyV6EGD5ZrrlW81iaFRRTKtybjwtxj9/VB/WHQVA8WFyPmhXhBJIjCDGLDTY9clcjBNdIW6hDybGsUmIuvtwj4qK6srPCKhlUwAbxYI6hZwZSL2BkbM6+vOiuZStJI9dwaW+4s3cjtWxWHg9YnQPzfTaVnClYGlUR5qwaAnEIX9wvRrUh+6mpF0VMSWwQTxxNOS+JnHAVjRvq+xXzXEZNt3IZSFLsY46wsgoiuFwQq6pLXcTkBDphQWyv+GSziypQc5xcTc5qMKbbiWMLVvC0LOR3SWWDFNrgBq3KvOKPFHU4n8gOv8bOx1kyUQzCHcRkExm5DjCLC7BLNHwcrwnIn4PzL72PTgk5o0XBv1hHXCMJxQws4OxhPHs3fCEhsbIkdW5SVMq9afeAsjiAcReGsnHIchPuhNcddQllMtLW2NBynwPoahHniwBYrBR+A32gp9UKkpuQqTRDIoA0szjuodx6iKpsXVG+PIiy+U2du1DCJzbFYNa1tYhHd7q4OJjaySUrMIUMpxeL+jeLISnng5uIsgoGVZQgIo+6KxqKgaRRYMU15aC2SPIWOpmZQ3/Qqx16rGD7foNNtrjiNdbevNCF4gWCIEI+JyTbmLAcyiDBEaYcxOudRDQUorm8byKlpVJb31jyNC7PlOLLRhZHJNg6DXTirdxcRmohZwPnHYWXNKgZKNLcWcdmOtns7pksc3mKTiOiUnSDmkXglmm0c1qVxmnViQFjBeWOMOBqtEfFReBFWF+cdBVEUiXHNwzXERUerNaIdwj4fBWYbYhhiC25vBjlWugfHjvi7XUdcawhls7qeoQaiOWtZa2VJE27QwbGyHQRZ/tcwIaxrFMdhd6TMBEanOynLV9pRMNcMmtpqwXoQY0b0ASlAQQyOZUrIfARbUCq1/Dg25AR8NBzwBD2NCGqDJ1zqrKe9iTSY//muTE9wRnMP4ug09CQiPoUVxt4lVj8qDyMleWKlYmzSGfCUuPxmsC24NAPbhxNxzWMcz55KxNe60/FYKjtdK2OzT7qgp7CpVGTDExq/e0Oa2BruB/rg44+UJmzCK3399fc6cn2bW3SJgiP2wo0khkvMu8aFZ8U2XI9Mwd6lGxDqI5yfxPsbDX1nAzEbaRirlWUBJqyhg+XEiLm46SmmwuztqjaRdhmAdRXOJ9iYkVocb+Yg5hiPJrBy1UKxNpwMhUkRQt3i4grhCeJ2n4nHLyxifgmxZ5h/iJFW+sdQzOss1rwKE8MIcN8wAKD5HoYljtz73VHVbnEgI7YyTEpXjvL01L40EXlasGOKVzJaqTuNFecftAsiEBcFJSxgaPZWNAhjb+hYiF11w6g8jdWWR62ztTnCy7q3848Ab63RDLGaWgnu1u3W3LerJNY2X9n53BdHXd/c6s3Na3PnAb9x/dTcTwHczPMTE1eLslwizGGkm6sbY41aaR/4iVBWqEXRFNddmlPAMhhiBpz1NNW29g5wqHku8RRhLSDpYhIQ52hxhsP5XoTtxAaMXLBWYIMAx3Bnxkm/XD4kapKE4QrX5mzXLcOcdZrqwxfv69l7z7UrCn3228+03xWGmoG1vjpJDDVw2B0M94FgdHK20sn5Rp9/eaVXb98angJxi+SFpWMoNOJ75Az0cos+1wwTHAQykBeJsnitpmp07BpVcCMRz965xImqI+RXI7xN3lVIJ+BsZd1Y7gWuLytcw8UneNmhwjiz9nrWPy5Ke+fCBQw7NElsDeS7b9cbNWWhpihUVoW8PFscr5AccbWzvvIeAa/WG5Ws1sbwZcCFrosLGt4wKaCy2qtA3Dl5bEih4/HeWJ5xtl3eh1iiHa4xxDBfbQMigJKj0Aa04JEormLYYZhuGMesYzBp+16nq63F7Q9Nr46/xxrPhcKIY14a1OG+syhmOYWAYGl6teAOnEmZwz3nmUBthYOw8EPHBLd0hQga63CH6za1ZwoCYLlrbGB++cET3R+uFHuOttuVJRt6ElI3jTlrwcyAvCL2QM1VkHjG6czTVOfrtfqy1KEatDvWanHqwmwHxWMDWbBDHEsQH6CSPPU+3Gp4nAuLnGucd4QOhBPpJQ+nNO9Mnk5XsQ0c4PTj8GZQSXkd7zH8sXFubC2YsZ3KV8iw10PMputzWcfAh9g56Tu7DlmL+R28kw1dZSVWCwPc18pPzXHfzJ2ceDIcBo5pMF4UYWWrlQmtPgO+2NN6vVJZ8V7KtXJUsT8oj9YWp8/WsT795re6fO/MUjKGxHFcpZtTe1+7fvNWX371rT2TQQqcrHN7Vt3Ve2M7Z6z4JJm6Vl2Ni9tXAgMXlmxZAWcycZhBESgB1hcMFDx1yhKjByV9ODil9ylsqo/KMUY4k8q7nbxVrq+v3lhC7s//6E/1+tVbfXn1Vh++957xrUEVnF+eWQGtsbLbRt7Q6KP3Lu17ksxrQdmMi7sZtzGsXITpq7c39q43uf3y/kuypR/tGot4v0yj5frOfO0PlcYhUBBkmnsSXJ7eXr3U6uRCZxePDR/DsI1zlG/BPGBWcHV31+r1mxs9efZI9WGvZ88eW+rE3MeMeUjqxYG+/OJ3xn/dkDJUp2NVaX3+TP/8//4X2m5C/Xf/7f/yoM88bPUfjsAP8Ag83Lg/wJP28JEfjsDvj8CPf/q3Z48Nbhpp8In94ETiJQFXaKuKNmPzAvKSiyzQ6WjsRN82tLbBnBAyYUQS0e1sSk2snWTmIi4gjsxqcfHkuQYfR+eksJuVO4E2T8/05rizFs9VEui+Y2OUyC1rtfeFvdiyWcA9E69SRUGsZMYfQhEDrcmOiqu9vezWCItISAaTZ8c/ag4dc3UgiCKG4JZkF46Iyu4QxxmlD7RDp65vHDBcMLhQiW0u7rHRCjRoLR2d2Fqr/bYzFmGy2VqxEvlTmo9xvhHF78jTd66mvrKNs5dsFK4DxXOvzBx4S9vrXA/mwO08XuJwb/RKfVePtrlFw6yAwhssOtweG+MBIqThFjLhipd9Rdq68O56BYiwAZs5IsWRqrK2jSbnqXOlYuzt8+FCDJBE4VM5g6aIYhFA+xwAhEX4jri+KBHjnQ5h1jMhiOj97OBYHBXaBmhpVK5nZ2E54tYEOdBLVVvYpo4XVtqZ7RiZ42IRVoMB1iYbKVybnnJeumnm7WiDnjVGk1JvXgQ2E0s742Lm2al63JiwOMdZNQVSNEi3tTl+EUnhfPFnKSNKYTIiqbe0D7NhnUx0GZul8d6idP6gqp/MtYb7iU0uRUfWFE/EuGu0vz3YhjlfpSYe58laSRILq2Y5tPInYvsI/ERs2YS6xmfEHctmCbcmG2mae2mnTrYrKyyCl3l9LCwW7Q1svBeOGgVSiKQNDj7cZkt3riEc2LidZdulGZf7z8rDBjlJZC4xeISgCNiQOYOnl3d3Wq/WipLUhHJztb7LFeKCQ9hY2svZnCOCILHDvUQ89pdIMJs/nJz+4m7kWrBhi+cusVeGCuoVsrFjo80nRQXl7FNoRaYbRuyEw81TnIRLfHFgc4j7bVh4kR7X8GSx8bGlfX7Z+HKNckH2bWd/ltAsgwa4uDhxibLzu3GI1dwfNDh3CMkIO7iJEP3Z2HMvL0Jd7FNUEsn1iTGDBYks3o8gh2i3wx1Z05rd2bCFTaq58dSp7hoFOC2DzM6hT/GZz4ADUc/RDFvWk8r6aDxpIpKsjcyhcMCinTkI8zSpg62ggGvxNBonbzLuXSp6lDm3nK8Yp/vhYBurME5MdARHMo6NuY5BkMRupPZub1ADN/HUwVmlRb2orBgKbiubNNqvzalL4/PkqOoX90ueZXry+JFevHhhsfndza2++OrbJRoLe9RavBHCKEiDhbyUffVTYA32xqrkesVx6kQKY09uxv1P3Jp4I1xgblPK/Fh7OsUzTn2KouKlcM38WUtpF7gWOIc4ReuyUocDGjfzuzJF1ijGRWRTYc6ZEu8twz9KZjx/MkczDiPWBK7NmSEbxXGwgEPPNvdxFqmuB/Ul93yn1Wmk04tceZqpKnDm06IOf3YpuOIY7A5HFbtCHptq7huc3gnoB8SuREXd6og4kcea4EzDokZTmB2LX5PkAGeA2u64vXFwKYy6enVlzzvcxSQLGNLNzWAN97hEEV1w7HLfIEzhEKSsEDGSQQjHjnULEWW1XSvfbOXgKC4rVYdKX7y60b6oNLaVfvSTj60Q75tvvzWB6vTsRC+/faumgnnum+OPtAmLCcxcjut6k9i5wzlIsmTExc9dZuVnoYkdPG6tQd5GC/yzI6+DR6rl3mfoRfkliAK44Qx1rPkaYcg6NE0AN36wJsVRppPTUxOTcWwdbne6vb7VoW4Mw7KKPZ1uQKN4urm/t2fKNlsvzGRzs8e6PxSqjqPiLFmGDlVl4nfkuHp2fq4P/+ADrS42KutGP/9/f67b6534ZgwNU57JLQGVVh2q/DvnJd/bGLcunOXl+46Iag2POgbNDHwY8S6OVRYA1g9rto9TTYOnucHp3VnxJGIb1yellog4oERwYHNfwdFNfNecjYe2MXHOqRhI9bYWwG2dmlbrs1Pdt62KqtXz957a+w6ogepIEqU1NEOSx5p77jkGuPDQAx0YJucri7/D8N3dX+l8s1UeUco4qahrBXGqIFkKLYPWUzDiaZ5UeZynTqsAZEmmkrWAZIg9SxCk4EIi2PoqeVcYceuHlppgSI9Ca5iZQNq6mbpmUDm1Jv6tvcTc4yAB+rk21mp7GDTOvsJ1ZG79uqjt/efs6bm6vlHGseKd1Nzlrr75+pXaolbN9RRRLhUZ3unkYq1su1XbNLp582q5z73U3pUoEvRi14rqxnduaoTsQJGKYdYtx2NGdOZdZXk/nBhwZ3YHqjk2NjCygk0otIbeWLAfVlzHuWYojBA7VtlQO3IAACAASURBVAoT3L0I26laKxE1ypCVdsHaBu9jaKp3BY6It7h+ux5+aa9t6isPPQWWUJINzUg6HIdGrUeBa6OTLNDf+tFH9lysKMqDq9T2Wm9SK57a7UsrSMPVazxUEB/cA95oKYyPPnmutzc4exFCXSXrM8WrTF/+7je6ud7bwG29XenHH32o67dX2lV7bc42Ohz3hkM4HA4aCp5tifx1qJPTlb0LFn2lGpGeoStrKWxxt9P17kpdE+i7L+50strq6ZNTPTnLVXZHna5Pjc/NAH4IJ332+Rc6zdZ6enpi761nl+/r808/Vd2Wlvah7On8yelSLhb62pJAgMl7POpud9D25MJczwwsSW5FUWzGhEMBjoLixsH2Epg+2pb10N4qtHqX3ONdmgLgpSRRKu72yqJETKaKu1p5vtazywuV91f64uVLffQH76ufKruOuxEkQGncdp5/FCyeP76woTToIkr2WFeLYmcDGteBZ5waX3V0Ix1JRzVv9M/+6//1QZ952Oo/HIEf4BF4uHF/gCft4SM/HIHfH4GPfvrTGYEQZxPlPhRzWNtst2x+W+IviIrEV9kMhaOOkWtCD+6CDZB6BKKWwT9kKpxMk6jKEW3HiBdtpRNA+atc8iLdHkqdXZzp6enGBMSK0iMFur/dq9jfqepL9RVt30RU4UWxFVla4J3cN95kNBFp5rUDT4yroA90LBpVCCfEiIfBXq5xBgU5XCXf+IMx0U5KUIxDCEUMoXWJF8Ml3AShVuzmgNjjejMWIO4b2Fm9mrFRba3rgUIKDuCNxrEGpu3E/6wJd9DIpn9CnMIdhdiDk2xjm+0Qdpwn7W7vrSUedacaZ3UIi7GjPMnNARq7bGhTi9E1brcITzidiPpOjpIgUQC0HjeEC7+VbedogquVhPSUW/BdB3MsWmvxPKklYomgRhR7ptiFjStIAwqG3jHnPIoVeJnnk1CNxLlPCdJaoQx/Vj5uLpyqkxLEkdlVhbjDZsmXGnYGuNus3AahLFQbIGawNyfkTOp/VNhJMapIyKZ6VkaLOqIxjtXJVe10JoLAbUTIC/xJYURRBJ+b6GmvESFEFDsskX84vLjlTGhjlwrz1EHocbXONyaWlU2rvm1NOEDK8ok5+oN2w2QbNl5rzQHT4QylcWGwVmzcdV4cqcGpg7MrWS0OUBrmKRWoKnO4LgKgaTsWu5xoroaD1xNtq6y8Cdscv53NLNfaAO+TuPsIF5KNN4KQZ9ctHwHbuLnN4KbSLj7hFp9tg4VAwT2B2IqTG8EwW+WK89A2nImXmJu3qlrtm8bKTbivDVUBR9CYpvwszCawG9hs87mW72AQBgQlhAPkSXe2Ahw+6xCFJngZToI7xR0M3WBMQhxoiNM4n+bRBiD8uzQ+tUh/1x2suIihANcUm0sECoRgIrQUd9mWjtiouSopzgOlMICDNdHaJdaMgItDrGM9k1KEoCg2MWHE4ctw5Z3jkTKsCb6jxWZdJRP3DG4fNnq00Se2AWb4MTKMgb8HxgKhZBr5mMYZDjKasluLAjsOsV6uk9ZEIwpfynqw5mZEmSigJA4OLcdgKcHh+ugpScKtCfDPDTW1uKiWcp+B6y3oFhGanx/MC490DGw9hbvXs94gdME8dmRxYsRS+NLEKXG9eEmsO+5hmLhEwoderg/X2aq/zE1nTjmuN3OXO3rx/gtdXJwbBzmIUu12N/rVb36tY03pB03FYBsQOHC54mJ3jLVtRdVcW/yz9QSxtoaavUFhtjjviTVzDLhmmmJQlOQyXbHrlSEKwZYFMxIjHPLnArVdYRF4XEZMRg53jYI4sQEK34XbiTI3Z1gEPHNxwmeOAvusDNQQHOEeUpYCz5K1kg0w7EKuMgQMkhCOE8htHMNaJJmvZJsuRW/QOvxQ6zg1oWF/rKwt/NCDzpmUBqz5MHyXxm4QANEqUQ2OYHaVuJH9ubrHBUkJzaA0cZUjvFHWEs5ygkkBUVFQLeXiSs82qQKc5S0b7shEKUQexBTOG2VRTDgoDqQdmuclDk8chgjigRMoCkEH+AriSE9Ocp1erPXzL77ScXc0l/yzTz5Q5ET69Lef6vXNaz3/gxc6NlKzx4mLmIxYyrq0JBbQreOYjX6kmhj62Bufm3WfwSuuMisTs8EfjndW49Eck94AlmaWH4PKgQW6jD06Jl4DQu1gKRrc7dvIKn3kU0RGIU60tdh9UR10RPwygG8jMN0VF18zKgUVEjKug90b6vLxhfFIr+/+P/bevFW39Ezvu9Y8vtMez1BVUlVXd6uldrfU7k7c2CYx+VYhiQlOIATHYAiB/JOQQMCfIQRiAsY4CZgmcnerJNV4Tp1hD++05jH87nWUfIaCLSFaXara593rXetZz3Pd1/W73uv1u0fjk5tDLwrs/W8sVdYuR9qluTWOs+4jguNoU9nZXmiGI0CBXdNZPJ11MYtieeCRyN3MoxI46/xnAftqxJHIgCgctc4oS5IOh5PSPDNBPs9Wcv3QHIekV/yWIXQjL4Z1PVpREAV5DJLKprH1kbWEoUWOeJ/FJhjWjyfDk2yuL2wQmijWu/cHvdvvzfqKKxfm8DoDS8AwylW+2eh8f1Z9HuTmvjp3UHVacAO4kln/0sjTjz650cP7O50RfCKGlEsUup9b7dbXOu8X1As4l9FpNLudPvv0R3rz5q3GbtYnL36k777+TkPSapvlCgei3a7uysqGTrzfGbrhYKTZPEjhgM5KO4aigcjmMAxDtGT8NIPTCOG0FxrOABBcVTDN6QHgPZ3Ounr+TMWpsnIgiq3Yj53PpQ7NWX5H2V9nLtrMyQzzwbiysDj1yRyhuzy3IR1OWXit3UTBG3Kbs/Bxh8UB3E2OqOzif0cUzYJUMekQwT/3bbDgjpMySlfbxtyHrD+Hc6mG4TIsVtz8DsOVUUnm2j6xpryuQWDGrehZGgQHdxR69izg7IQhG9NVMDpqz2cbpOL/XUWBYSD47u+qSm432J4IUDVoIVbI66tYNzvWBIqvQjlTauilDiOA7+u7V9/r+YsXNqBgL2E0WEpKe0pBB332k0/11XevjT1aHe/kp7mef/wjBZP08P6scz+qaCp99tFzHfZ3GtrauMm1Qzqn1dS6+uZX75RFmeLbUC9/79b+fIwAjR8sfHna7hGts8ySc92pU38mHREqSKXt1bW+f3fS96+/0+VtrhfbrfLdhVL5iodep+bR9uvzlKia2L+3xrY+Hwp5kaOry52uNmuNJNOaWuv1RnePe0t8JY60WqU6FJWm2VccsbcEDYO4PNgZiTQMG1HD/JBmGFwbIjZDJbmdhhn+rieWEEIUfk5yxtPD12/0J59+bGtC7zrGkecdxnowsh5GoYYThYMgz0Z7f9sQlbJO1iDed5r17u17+W6q1Wqtdn8yUdZbh6rmR/2z//pfPOkzT0f9pyvwA7wCTw/uD/BLe/rIT1fgd1fgj//uvzeX5Ul9hwNO2q6JC3FwpoAAcSWwiOV6k+nh/q1xyB7Op8XFEobaAMXPIvWIMaOvpmqVprG6odDVsyudTrVWca7bq1TrJLWm0XS9NifE1199aYxQXINE2Wn2pogIlxaOLfs3nDwt0W9zKybEv5iiezZ5bqtRU4VDbrCYNLHbPEgWBpi3REVxjdHezJ+NyNcFNMwedLFaWRyXz4DLi+myRdzZ6LqJxeZhRBIr3a2ypYm1G+UHsdqxMXFgHazojpe7CW3jVtKo0dACTmESbc9wPYnVEv9fxBoO2H2EA6uV0+BERfDh0Il4RkzaM7YjUacwIEbaqTidlW12aHtyKFmiJEy9zsXeBBQKRzj0UoiAI47/XuE4Lis7yIEcKIjVRrFFx3NiRR4O294OmOPg2oGDyCNOUgoUfNc1VxsCGk4uon8IKg7OBsQHTqFEoXuKuZjaS33gW9wKgc64trgzOAhQzjP7Fr/rSbcR2aXrapKK+4OBGihkmuNEFg6mL8Ba3fslku0sRWbco5SN0WwLJ7FzO5VtZeyt/cNeroklHKL4+xz7Tuvyg/Ac4qwYzJWgJDUmJs4znFEIHLiKiQF35dJKixv2rivNLY0DpT6cLVbbDoPu9gddXlzoMtsozXIrEBtwWnuRHe5x6cCQ9JNZQegr8FJzinREzOCrzjj+EB6J9iNS4KzFsUX8m7Z0tLXluvk009NMnEeKcKC0kw51YYUkqUPsFvcYFifPSqgouWm9QRVIhabV9dWFOT2JuVGwFoWZnCAy1y4RaBd3MqIwLlREoWlQjQfaj5eiKUqccMOgSrmUX11YxF0xRwyubWyi7lTDoMXVhV15lmM3K2oZzzDN3621hFN4hfsPNxPRwf3xoMbKO5bSJcLWCCjyF27nPDTqZ0rVeJZmc1hH02iuLeL7SboygaPuziqnxgqbrPjLp2jOU4sBGzGcSH3fapocxU5ujNI+buXVlFPhhJrsELlJMxM3eWwLEB09x+bZhENEMQQgsAbcB9wj3DN5mNphj1IQDoQDB8Jx0PEDp3HEfeL6yiznSXFcb842hLbGmU3Y489GEakplOlxGaFv4JjG3rpwQUF9GJ1hhic4apOl5h6kdAU2Jc8KqAzjNyvWep1pfZGqqGc5UaxvX70xpysuRlyIfG8MXnCfGyeXEhjata35eK0Xz1/o2eXOBjf786P+5b/6301sT5K1Opz2RHy7pZwQ8UgtAhu/BkIhExQ+E5xF3gm9rreRrteJsiCx67vvTha3fn9/VD1SSBco5D7jWcfFGXCQdWx94h4CqMDgbD53Vi54nmYr+ojDpfwNsQNH8UQEmtIj2t5jClykkRZ1vldEvyBdHMVTswwPGOZQrmSt3xQLEXHmH3LkDzjxpNbrtUPYS2IrguEdWU2TKq7fh3sWURduL88tuI7H86OybKUoWi8x7ZZ4f2lDn7HH8TxrDGsxtkuc3MR9rOKI0qwNZTcYwsGGlXyuyNXt7ZXFla+vrsz1++r1WxO97d1pO3Jfq3irNMz0/eOdztXRovVZmGnLmhe62hi3b9JX332rrmgtvvx7P/lDi7b+9otfa18dlNyupWSj7lSZgGWcwwkBm3V1NEGTPUAYpRqHWvV0Uu+6Vgxkg7sO1zpDxMDWGRzo8EtxJeJKNfyCMws29YRQgfOR6VE7WZlggfMYhWsalSnQep0r3uU2RFPd6tvvX2m9uVSaBlrvYh2bo47HVvPIMIaStwXrw3DzdD7o0z94rh/93kd6/+5Rr1/dqYLFjdueAQ3XFnwGguLQWUIFIZPG9U2Sy3ETndzeBCbuT4qVwM4gaMMTxU2Pky1I4PTiHg/NQYdQ5LSNbq9TffTJrQn+X3/9ta7g7g6Tvn0Dyzc0JyxpAbALOObb9mTPYeyvbV0nGlFVpaGEGKBQZJMHmS7SWOXc67EplESRLjMKQUEZeXp3d9Lp3dGeC5gvY0icOdLFJtD6gv0Qw9dAD+8el2g27wsGdUGkgfsTRbBr9fxqq3iT6dTP+var7/Tjl1e62a51PJ51ONf6/vVR63Rlw7l0Bwt/Up6vdDo3evv+Xtc3t/ro5Uu9fv2tbi8pbYtNXNwfe719gGfbWeu7oWPgdVeLiL/OlzJRhqAPVSWv97RyI7kM2EP6AHq7xof9wdza4BJ4Lt69/U5R7unly49N8CcBhGBWnUt1TSMnmY0FXnWt9lVt0X6K/GDBlmWjNM3svUdhJniSku4ByllBT/WjNrxXGHa3g6VrutFVAVppZERKYou3hdRMUs1ecO60imL93ovP9d2btwo2oQn/d988GvfacBGBq4H30dQxW1EceDqXJ/35X/zCBPR3d0c93D+a+xYzgxP7yi8uDbnxeL839m7HMJd9JO5mUjltJS8P1M2TcndtfPjfOc6Lorby1R//+IXc2FXuRsYSj3Cqvn/Q4eFR2W6lu/qgfLNW2PNODeRGkU7V0YrsPv30Ex2rs0JzRBc6z7Ou8p1WDt9RqFM3W5kb7wASR8wZlsTRoAIuaxCqObo6PpTq56M+//wzZWGo/elOPimwXnKKRi3MlA/pgBJhv2No4UjrwL53nMO4tB+Lo7I41VdffKvPP3qh55eZjuelyO3Fixv99V/9St/u7/Xjzz7VVNfmzs4vebYp9Qv1eHdnzxzD03evHw2Vk60Txau13uwflWcgGTxFpAdmzihSsa8UJFsNHoPW0MoA+7pVli3rZNvgam/MGc6Lm8QXlaLsk7rTUc+vrjW7jTrQY0FsyaWubGxtfnv/oNvL51ZUx7sQR/aKIV+Wy2XAwJ70fND93Tv9+JM/UPlYWGHnyDTQmfVf/tP/+UmfeTrqP12BH+AVeHpwf4Bf2tNHfroCv7sC/+Df/3szMHZr/vRcYwRRIlUUlYmAOE+QT3BnxRPiYGox0Gn01BGB0eLOCtPIBL/zqTCswPMXV0q3KzXVoMwNtPKlx6K0P4cJtLUmE8HNYz1ScNKzWaGoguAUEfZFXAvg7GmwCGRIPNKag4nnjuY+cBtE0EAzPLqhVRpygGP6/6E1HHfUMJrghNONNuURzgHiw4CD8UPTp3ARED2l6IfSnVDNSINxq5AIZuDbBt+KZkq4gUvJFlNk/kCinLgBYJHhmhLuMg6S+OhM/KFNnWk/ZRiU6XoaJsqtFg4kmyQEjjhLbeMWEf0KfHOdds0S2/OCWDPiDe5LnGocgpisB0yvYWsiHC6svQAXXNsbyxZWIhzAehqVJAu3lmuPO4LCAIQiROyKgwq5ZAReizfiyOhNRFhlxJcXBixYsp6WX8QPCkuQT6fJxHCi2XDzELBxruK69BHXjAPJ5hFBdykAQfwl9suhg+KdokRw+CAUUq7heUqcQKsgNk4ebic4t4iLiM0I/jDkiMBjdjTOKi7nILYDNeUQuBQdxSZsc1hCDOAgjejFtUhhxHGtkE7ARvAfIn7WlO1oDB1j6RG/pbQDHqwfIZ7CEpR22625wAYa3qfaeGd1P2noKFiK7CCDwweHCtzIDs7whMsMgKNr3DxjsXqI6cQ8R+N6AddwfFqOEdPgCOMGm5YCsdnXSPJ9bMzpdqZAndIL17VYMaA+4qIIPh2xSy9U7sXKQnixxRKxhZEHH3Pq5PUcegyUqdAivJ7hDxB4HJ8BwLCwdx14Z6PcPjYH3OjXcimi8lP5fqC+oHkcGQxvN1F/HGt4yyimQoRHwJvMJZmnibmwEMHqtrbCFcQ4KyvBPYxoblF9IpGIi9xTrt2PuCmJwxP859mOaY0mDu0uaiT+Ea6TEf3c1oY+/H00YDs9ghwM3cgK0mgIJm44zL5SjM04o7lnhtk+J4xhnGkw3mDi8VNxK1nrPYK3A6KA4ho+TSA/4U8nsu0a3qNqOvV4qWDEfiiaQtwNOaQ5OHxxQy38UH5n/n6wGYarxoGJE9n7wDPmO5mI/iGsohQH5mCKAxrXHYuMEp9nHmZ4FidWmCDesYY4VrwCCxI3sD2zfNfWbM/33y0io8uavzD8iFnDSHx+c2VlW7Dlvvv+K+2Pe7t34X82Na3pjuI00BQQR23UHqWyoeadwsNREcxR2AdydH250c3VxoZO+8dHNd1BYZhqmecg8vPdLQMUE7lICQytxSzhpbIGc3gNusmEkdYi/iAiPCtbKk8cQingw9GHixtrMW5e3gcwknH+TupsyIYJvbL/u1nli5A79Apx8nKQ93FOtlK1MKYD3Jm4gllzGQI5jqppMOQLvyOWSRsGUublubbWnRhWVXipI82INyY2cx9x0+G+czWGvbyxMrEf1xMOShAR4DdwecNPhOWI+BPFsY5laffoxXpjbjhKZ1bbVPkuNxc2jnCwFWO7OItndzBH4ypdW1P7NHSLa3J/VN02FnkOfVe7qyuF/PzDQff39zq0jdL1Vl1V6XDc61yAwFjZYBPHPKM9BkIwiHn/NZQ+8awYemFWNCGsst5Hdi3MWNr15vJD/LfSNwYyuOFwBmqy9d6xsMysZu6tnJC1PHcDe4fSSt8WtbnJ1tvMXH1VVS2w6Bgcx9ri2cTFu7a2OLUlNhhWBq7iJLKyNNjjD2Vpg8SMdzMoCBBIUaJ8mynLYuVxotdffafj3VHnflYdLvckJXm8y859bdzwPM4Mm8IQEi5960ZWE46TXUOlTezoYhtb8d67d3dar7b60cc/1sP7e2PzOr23sMy92dbmwWsUMZDjz6kRZ8BDOMZVhHPL+gfahoK4Bibr2Kmt9vr8k4+UpgnIUO1PJ71+PMnxIrt+zFHXYJlGnutQbrIMhnhPMajiGiEmU2xlA0uEVZcch6No7JUkoSUCuLe2KzjilblBx5GSI3itjjYXibnl6qFWcSyNG8474PPf/1x5FuvwcG9pgme3O11dX5hz+O7YLkOVtlMUIApzP8xqG5yfhZ5d7dTxvPLuKSblAWWKWvaoFc5w1xBTu01o6JIsjg1rtN6l+uijF/rmm+/09n6/iMhtb05kBlw8d7yLm6qyAio3APfDYIV/T1bw9PLFjR7fnfXq/mhDczAxMS5fi3+TDIp1c32pX3/9SqdWSuZpcSQ7C38YdMtEqSd8WAa3sGs3K0XbyNAXxWPLW9v2STjNR3BMPBOkNYz3P2mLY/L0aO51WNQ4UbdZID8mveGoLDobaFKo2M8LM54BPZtYCgYR2XhOQyfXQImj0yqJQRgEOuKWTkMlkadbouYIxvNkRaGwfN/v7/Xt21e6ffFcsZtYCsv2f7ivNerdmzvtrhkss0+tjcdNUdc22ylJMh34bDxT3oKo2uPGnEdFKaktzA9SNKx0f7eXE9TK1xvbp7MHwi2NKaLj55JnYwjmBToVrdzaNWbpHPHeCY03DgeWwd7FZmMpqHmstclDpdmlvnz1Vi9e3qo8nPWbV9/r2fOXut7kurxI9frhrQ2HSYlxr/Pd41DHOU254PncKN3lKsaTQpzeYWLPgmCo27QONENsw2hODzPPEz9xLBWB72HA1pZ2domjRD3DKf5JNqxDq6vtTpPTaABtQTeEk5hjN84CjWOn4tgq9XMrSNw3Z13tVjbITbPMBmdO3+vtm1eKkq1iJzLMTjks5bb/xX/zPz7pM09H/acr8AO8Ak8P7g/wS3v6yE9X4HdX4Od/8fO5rJY4IU3HODDOR/h4i8sSgW0KkDZbiwniAOSQ15a9VtlGQ1/ocHxvEboX17f66R//TC8/+8giKu+/fi23m004ofSpMfj6/MEdN5mwgqiE6Nd1OKcQvyhQShX6ncWdMLDgVWK74jkUfYTWBF72sC4PyqbERB0g+mxWCSzDCRgRGynaMafkrGxFuYFvbcLEgYhLGw9w6O3Q6U+IaYPF49mgtcTmR6JbZyU0qVOQAiJhdJQMFAnh9hhMWIHHivyL04NrxmFidnCEjMrXiZzQs8Mbbqaxqk0UBfbHP4lDzNrQOSB1o7I8M0cHYiYbPaJjbKRow+3GSeeKKKCnEWdWtxTcIH3DlBxpukAoRiREZKmIqkd2+CZSSN6MAxrC6sP+3goViJEhnJFT4mfB/ONn46BAAEREIkpPZJ44ksXw4IexSedwwoHUMA1YTHExjRaJAy2wHAADeROHMsigoB3gcqJ8U4BGDNSxQzCFJ7jL+P9NJiQKhSsRdiXxb2suMtuhOftw9Qxmk+6NbQunEQdUPYM/wGFZWzwfJh0cT8xIcOwQpXEk+vFSAlWVFJAsYhZimGdiI7o5nEZieYngXBzePy6sSLvGrv31q93Wou0Nh2Hih7AHXQ4Fg9rWIASafc/cUBn3eocbsVXVnRdW6hSYgBeAkTDEwSJII+Q5Dby1eImewr4L+V6Mt2FimwMscmoVUrQywqj0TICn4CZCxCQOjdjGvTW7S4EXjDkamyRVNYcc3Ia1lcfANLTvZiaSGVkUMIzAU3DYW+4zDyQGUWBSbsbMG427SGGTCeVDZxFBhBLEYURucJrELHEtDt5o7kEOv9wuOJyqqjCxo3GJuEUWs3VbSjpoOkZqkYIsMX4u98kO4CLudIRT0AmIuN1gawBNyLTFITollPKMvoawMzeJOTyJXhY0mSO8U+bF/YQr3pfL7zE3iwCMMITaNjvLswkMw4T9BcHhAK3j5/XE5xdMhQPVl3IZmqET19qt4WuCImnGg4lK3PPEnhmwmLCEm6737XnisM+/7E/BzWxiIM8DhTvLd8OQwMOKPU7G6ztXlbWcL0VanvFTK66LFYrAPOY7wjk1mrh3fH+w4h3ixPE6W54pUCd8ONa8rjJxnk+CoA7jLZh9vXh+awV/OJFxdcOWfffmjbWytzhJexzXvS6fbeTmsep3rd4/FCpAJPiS248fmIqUDi3OtDAk7t+pqwtttlfy40TZZmX3BWtzca50PlbmeEfQmD6001ME5Y2hYscxdrCVzzDYQuhUqK4CuRJZQRbufZxFCNPVTNHWMkSjTIn7oaxbGyxFfmhc8CQCAYFoimjBrUghHg5I1xzMWeBa6gBXl13vttXhdFTT1Qr80JIRCIU8skmMkJfYGsK1Z3DGumH3EMoi77M5MqYo7v+5PcvtmZZQVNWpPBZ6dn2hn/7pH+mLr3+jtmzt0B5GmfItDvlZp8NR56IwcY/lgIFmnCc2pJl6EC0Lm9jjO8tzRax78CYxg0+eqqLX+4d7VdVR202mKCHS7qk4Fzo/nlU1iMmREnjNVvQ1qzzg+qNkbrKCP97OSZKbWMP/e6prtaAkQN8EvjZwOluGSMv9j/jKM+TjymUt5V1IUR3YjK420T8AE4CTmnC929u7HdwJIvfd4WAu2I+uL3RztTXHblnCOR7UMiFhTQUPMMKNDw0PwxDp6uJSb797q4IEzW6r/GJj5VIkOs6ng5qysJRKvt4pXid68eJaD+/f6vxQaGhIubjmlm7r2gQvwx+0ldLVSvl6rdANFQ2QTGYrs+I/CJdE9rdpqI8/3ijElYiwb6WMUlmWKnoK5UYry7SJq80BPK3S2J4Pkg+Pj2djHOcXofIgUgI2wNrJGQKHqruTCYufPL+1gXdZNOqLT8EHBgAAIABJREFUSvuhYzVUQozayjFh7cY23M6uN9rd7NSeSk2nxnAFdYXolpjIWpZHKVnZ95xp0s12JR8ebuTp4fyoV69ea+xn/f6PfqI//qOf65uvvlDR7PV2/15RkmiTrWydr2hjv7q29xwuSFiemitdXKXGUW0VqqhavfruncaO55B9DtH+WjcrXz/C5WtYISlyVnJ71ik4l47qetKXv/3O9hmwfolJs6e8vNoaJzSKco1ToHd3d6o7hhmyNE88S4Xj2nW6+/YrQRNJL3PFcWYoGd7963WqOAp0eJh1rnnHN3L8VhSThcadt/o1Q+0UlDwRzmhoiV/2OAj0oICsBNLKL+ulPMvW9UlAlcZxEYUZoDN8xnE8eQy1QdAwqECQC7Q/ngzjwbC8PZ90tVvrcThrdXGpGdd1WdtwD9EyVqSO4VME5782Fi1FiLjNO3AqQ2Pt9buU79ZRW50NfRXsEt1eXMgvGVJQEgiCZnk+EUcXuAh79NGGBwj4//e/+T+13a3lXMRaUdbH52MIv9pYCseY4GUvvwdN4+rf/tUvrTj25WcvtMlzrZJUfh/q7uG9pgDgdGSOY3i9uNUZJETzpP353oRkN0p0OI9qjh2Ido2wo9NR15fX5jROwlyH+7PWm5XCcNDh8a02Nzea4OyHvhI3VJLu9Ff/9pfGLv3JH3ysxqEojX1dqDSKbV/J0IBEBQOP06nVu8c7xdtEq4uNFW3hvEcX7mGRs9ZM7NWWUjGGsV7iqa8WrnCQZvYs7dKFeT44sQ2Jm75QzLrsuHrz+EbPPn6muqitpJR7YPLoWUDk9RT7W5VVr7engxWY3lyvrahtl26UMuAeRhOtnXq074OzVt32+if//H940meejvpPV+AHeAWeHtwf4Jf29JGfrsDvrsDPfvEnc+itbIMFd4toVYfzr23MJQTzkuITBC3KFYLQsQKOy/VW3uQqBtYezMo4rXWjHh8edL+/U+pncma4hUvhCo7WuqBkoTEWHIIkIiDbNbcd9VjAFItNDHWmSJFTyrMWYNdcdAvebuG6MTWviA4T6yo5sCWL24//n2ZhYoXWMM0miKbVRbBDFJ5woZm+izMKMZOSmaVxnPZUxCo29jiaEMbgfc220Xc1RYlSP5bbtqoQEE2AWRxWZiAz+Rd2IxusxFwlqyy0KDh6oTMu8ULYexhc+ePgALo+sXiEKYp8FtEpxlXRUhrl2SYqp8EUB9PomqiM45LvivZZK4/ycfn66pzZ2HRd3ylNIoVhYjFYYmI07TZday41/oWYBncNsYeTnjEaMbjaIdhRlvA7TOpnWuknNRaPJ6odWaHOGWGEFlk4jcYvHC3KGRGZg1tH9MvkYZy/OGCWllriwza9X2QGiy6OCOKIw/Azq9aEKYoPjE3H4TBMjasGGgAx2uLiHZgK7E1E+R07tMCII9aOUEzZB42sOEe5bxui+VxPZA1KwnB1OKALcPh6Frn3+C7JjYM0sCKJzn43rjNuVe4peJ64OyIidxS3mMDgmfuVDiUEgMeH0xLV6iZlWaTrTarm3FnsEQfhwhu1u98uOCxNDliU1iDWumUjf4404XoIEORkaAjcm+Zo9JcCKX5PG4J8KDuy38/lc3GAH42HZvJk4Fn7+ybGmUe5Ed9/a04T+J0IQh1OkQ9ICoTY1JnkJaEdbHGYI3ZSADTUsF1xfSOqRpoGYvrweH0rT+HeI/ZtrlfYzAh0/A6xb2KH8ZwZKDiOCVp9RxM0DsSF8Ql/gxgq7mf+XA6MxAZxfOaeo8zleQqWkjjjvi4FR/gwuSbcvmNP6RVi/KQBHhkDG8dVHMdWTsLPDRBOp0XgB6sRIobwuVzKX7gmoAl9c6vjUONfOGcQ0UET8HvjtObetruU+wH+b+yb+AGDk3VkIMo4cK/J8CJWCmYlb4ujl8MwbjmuB4f1sa1NTBft4jj4WEEZ1nxY/8wdOeJkZX2E94b5BXblwhA11htPFmuU8W4XRt7cLAVV5v7GIQsGwhxiuIQWr5Z9x7iHQ4R0x1iuMIvhvzJMuLy6sINneTqqrkp0cPlBIpdhgCdV/LndrKqZ1M40YleLCxUGK2JtmiqJY+3WmUUtETgLHEIfeLnbi0zpKrHf5W//9pWtN5ZUgIZNi3fTa2pxYDE7qO0+AS9iQksDgYLBAkiMQclquXagN8CgCOHenEW43PleEKUQ/1mFRmWJryz1lGdLyRfuPJ7thscMZ6iJB0vkeJVkctrBBL/4emXIguOhUF3Xto7hOqUp0IOFSOv5TEQe/MfSXI47lmSBDRrNvQpuBPc/CYZWYz0pCQP94u/9QofzUffv7nU+lBYfv73emOB5rEvjxnLdVzBs4T2Ok07H0tY+2J2I4MS6cThtrq7NiVgc7uTSbN65OtWloiw0liDvKdbh8nRSW/IMI8wvQy1ENT+J1dWNin1h4huOq5FB3AQPEzcwTnUUJu4hV7Ef2TpwHhZ3P0UrCE5ZviAPGOg5XScXVzdT1SgwFjPvEBAtZm31J/lJpjRj2IP7MjbUkD/DAt3bvV+eeh0RV5FRXc94lFlEoqLVsax0dfvMUEf37/YqDpV2l5c2ZH3+8mJx7wpHq6/yPOjh2Kgmvu9S6AjLEdc1JZOt7YkoW8SVzJoV+SAuXLkxfMRQMYMw9jJ398aa5UEPvFHPrzf65ONbKw1sm0mHQ6m261TVlU7lSSkC5jyYeMS92hwnWx+yxNXuIjWG9+Fcyc8jTU2v8vFkA1DQLVsGtumsT3/2OZ1t+qv/62/Utzj5C2Xr3GLhiMBDyRCB6x9aCiBkiOE7enz7vfq6UhavDfcBMoL3UI7bep51fz4rYg/Q1OYyD3HO5qmubm5tbXr/5k5vz6UlZUQZFIOOttfnv/+pbj++0d3dox7eH5UFK7V1r25u5Huj0sgxh3Vrmw3oKLPeviv0uD9pd5HpxYudMuL2sItx0XuBxpZ7wzWHKe9LXOWIlufz3jiY2zizBAnppbI4K/RS5Zsrc7QfT3tzkrKWwCophkktQrIv/eU//LuGC3i8P+lXX/zGnIMkAsDfuB/6A2CsOj7312SOxcttau5VcCxdR7nTpNaEbsqocP7CvA/N0b3sA3qVE4xRsEAgDTwTe3nWO4bnPoVRG42gSppaySqUvyM91qo+wW6XDUYZinPPnsdK24tLS46QlTgVex2Lo1I/NQ6sEwVqiKDDjXZTYxdTAst+OnFmXWbRwvCl7AxXfujqar3SzovVkjYCg8BwEOxF3RorlggZeyPWGYa2D/dvzCDw2FfaRqme7640B4ENVsFhTH6gx/uD3K7XZz/+kb754ltjEb89vdPtzZV2mxVVjcbjZcjx7r7Q85tnmiru/0mTC4u6sgFsRm+AG6kbfUM5lbilW1frNFG0iu0dxR4XF25Tjdplua6ucnV+o9mfzYHenAZdwgM+Ffryy1/b3vz5R0TxGfTxblhYvwxbxsK11AF84/251Ldv7vTZ7328DJZ5bwcwk0EoNwuj3sFhTpKqV5BScCCV507bqwvFCdzVQafDSZ2f6mJ3pfL4qHkAMbbTr77+UjcvrrTdrPTrv/6ttrfXijJfHnt1mPwt2DNpTmJ9/fU32mxj3d5c2HqzChLlGAY8X//H//Yv9Uc/+yON7C176T/55//9kz7zdNR/ugI/wCvw9OD+AL+0p4/8dAV+dwU+ev5i3q1uNfRnyauVr7aaw9CiUXmYaJ3vbAq63uYW9Xnz/pVOx73uXr83oajGpRMjeNEyurKD+2bNdD1Q2buqAP67szX3Xm0uzf1iJSRoeWzUaKo3sYkpO9EpVEAKalo5bEKJdI6LUNSguViRjquyOVlr7lgh+EUmrjjTwj2iZRZGKNHJCScRYgP8Lx9hmBg1281J5ztanH2ttxvjoxGtxX2KxRMXVuq6yrdrPTw8GP4gzNdab3LbSJ2bszlxQCUgcnBITF1fURLIX+E2sUoYSkDN4cJ/b4deh6ow5IJTjtptLs1ZUNUnJTBNg4UJSFSdAwSuwA4If0rJzOKuHGB5kdP1EZk9jV1r/Fk4byhBRNER/tIVTMPaHHfE33C4fH93Zwdv3GAZbmP4pYjAOGi62cRGYvZBwHWQcbtWKe3nvYlpLUISv9fkqnUH1WAAwDBQHjHSRuwYIyuAVTj0xiHrhZtytk0vhxW+F1RlRD8Tzox3GBivFfGTcqjYCxRHkZoP3F/OqIhrHTEx5GsQAN1gB69OjR3ewVCw4eUATDkYjLLQy4xnhRiJK5WN+jjDAE7sXi47lHXKlvh7HY19a9cEZwGCQtsO6nCzIjcMuJwR5hKl69ycRTgXOWgPIfgD38o7iBIjfnRlbYUIfpgpSomPefbz374/Kt/uTFxFREUEw322RGtpZY5MBJ3KSl7jaLTIPcgEKcXNQjx5HHU8n7TZrk3MhvtG9NkUeaTJpR7dHJ4IwlwvHOlmwhylzW5rkjZRMyul4iCEqOfgzFyEZReWsJVImWXcrgMOFpi/uYn/4Bx8GxTg7MrNOcm1ni02P7m9AsEvWxqMEcuC0LWIMC7ophvUcYg0Fm5s4kU19CrqxtAe3MuGccD9hjxo7s3InguEWQ68I5xYb1JZP8gZaq0ZfIS5OjAQCCZk1XFFjUsZEO4hG4CAX8DllOW6yC/0rrgXEq0/OMZ+q3uq9HDVLb8jB7oEBq7n2uEVgZTvm7VqAKXhUoyE85W1iWcotXuoHFrt28ruk1UQqdWokrIsK/xiYIFADqHZ08TJyeMw5ytCIMMAnnC90JZoccbvjbBNwp71kS/YtwIOri9s0b60jLWVwCDQQCdtXUcljlhzc3GPE4/uzDELW5lCO5jKuNR7DoUm1k5SjlPcJfEoF/xG7Giz2ej29rm500vEvru38kI4x66mqoFzoQ5rOAe71jGXDY5ktHIKa+ARcoB3KfEKQhOfx7nUzOBpdi3SSYkWA7eugv/53hxt4F9woBpepKEkp7Y1BfcONzdCCuUmVTkIFTQcJ+VwO3Nc9YNmHGcgFwbc+rC0OaXOqjscqZNdu7ap7b2VJoGCiLIReIlcN8rFAnMEpQx7wLMQlR4HK+Szzxx55hRFoHrcP9i9EWe5oRIQU30vMsGKBngrSoKFjVOf0y8ORQoCSQHwzBGJ5/tEzdWsf/gf/Yd6//Cor379hY5H6scmvby5kR9HCtNkGTpwT1MgR0kaGAUXZ21m70parRmYMlRqhlHZLtc6yhRNrrlZGVYl67WKqrCxYFmc1BZnGxyBWSgQhe1zgbmIjXlO2VVfVeopd6JEa2TwA7KErxoUSGfuf9ZWSsycBCcYQjHsTviYgQ1xcNTxdSceXODA0A42VPQ8Y5qnNF2XpXzwQxN/3qTqxICCMrdON9cbvXi+1eFdod989b2CdazkgyPUDT0dintlK0S6F/r2229VdY2uLy71+pvvtUnXevb8xkqzVlmgVZ6pKAZ9+c07K2Pru1lhHMkDAu70qsvCUiC800hGpGmuqjxb4oY1i7cI32EJ05H3sjtou8t0c7PS9S6zVvEasRp0xizVrJEarIwJAQaX72w86+X9bt/zswt9+ulzffXld3r/9qz8cmuC0r1xWQd9+qOXaptCf/6Xf6Ht1ZX+l//pX8hxMmMpexl80nCp9kT0bgc1p05dV5rjmfduC399apTkkZIY4RO2a2ex/rEq5a0SJatIN+uNjvuzzmWnP/v5n+ri4lJf/Po32h8ezTH9DhejH9mwcxoaRer1/OZCRVfp4vJKeb7RN1+9skHwp3/4qd5+89oE4m6sFW5CvXx2a9zcV5SspbE++/hGKTzy2dObh4PKojWkhA0XSbW4cO4Dez8jiNf1mQyD3AYMkC93ldj9x97y+7fv7LlY5esPA0fQLv4Htn2nx/JRn3z2iZ5dPrNY/l9/8WtDqjTdqKpm6NhoGEiUsPEEA+Io8mfdbhkOJWoGT4dDZ78PL3Ac9h7pCQrleEcGJHRinc6U3NES72iXrhUnvvE8WStxbNbtbOsXuALi8FEey0kCuy+G1hoXLTbO7wv6wlAjpH7ayfaAbENBU0y2DgwmwjvRrE0a6ebmpYmJ+/uzOfrdrtFu5Rk+pBomGy5lHgANBtjgiyQ/Y3g5KyNmfzzb8GcC7cLfE610qhG3W31/uDdTA/vuy91WrsvZge+KJBiu4lpVUeoPf/4n+tf/67+yYX0XjkpWiSWHLreXcpxG+2KvrkvsvQDrO8AEMPdqAmganaKBhFukKKAEsTGOfXFwzeUfwAzeknaBnw6i4KTUXylOKEFjyHfU6XjU7//Rn8jvF5wUa9nb1290//6Nbp5dW8ooW29tYI3ZYmpcvXv1vW6vbnT7/Ln+n1/9rZJg1IvbZ+ZKZQCVX+QmjDfnk2G2KOK0vYtLsmhU4me2xzEEEs+376icB6VOrHWc6Ytf/1af//QX9syxvt0+u9bx8WjloNwX5eFBaZxpnW303avXCjEayNGXX/9WH3/yI23zS5s9ZZ6jVRDae+fh9GhosXCO9J89CatPB/2nK/CDvAJPwuoP8mt7+tBPV2C5Av/BP/oHMwLIZpfIjWi8n8zVNVPy0swq9vXC/uvOOg2lCU7wPpmsJx5cotjYjzj7tjGCU696rMwd6eB2YqPCYZLNCM5GdzLhLaP10w/t70MEgQ+F6pMHsdzO4axvTiRazOe6VZInamltPXUWher6sx4ejwa4b2aYULAHu8UFBH9sphkeVqmngI2uzwScyDgtnLO5jmBLBnO0bKSHpU3VpUEaUaKjMAvtwjERCEXGolaUJBB7pBEX9xdRKeK98C0p1XJxTg4WqVscQLRQw17qVI+tGnok1NsmdhpctZ20W6+1ZiOMQ3IeLRaJcMjvPhkDFsFutKZwXEHmxA2IjHH0nowv6iG0wJYkfh/Rkr4UIbRDra5qDN2AvYd/xhi2VKoSN+twNXiKZz47zsBRs5VdIIBihevlNBSb0XqL05gNvavBa1XhPKTxmxJhnGoJAvCkaJ7N7Yb7GFg/3+tQI35S+uApSKBTjRbFJ+qNyw4XyHod6TrH6UyLusRHRhQhDlYNjfGqZtiuXAsYvDgsVcv1F1ck1wFHBnFF36PgiMOuq6rvVdDgi6jjDHYoIeqL0OLgKE1o2YYfS3FHbJH2ph/NYY0rDeE22Wb2XOD+Me5mR3EPEedRQ9TbIWysOHyhLnDv8fkoIXAtEmxOVD5t7VgzfRTjpl6Kg2qLwOLtpTSMjbmrpinMBYOoBBswmXEDT+YC9cJEddVYhN4cbgOiI/fKpNEO5zLBs+t7RWFsjFMbWCBUxt7iIh9hv2GbXpyvXPMZ1+E4m+DCoQ3XNwcNFzzAB8rlOIU27EBvxeGMYzgOHDuY4bgGw4C4XbW1omBnh0xK5bgn27aydYXPxl/3PD7bIqohwE44R3l8x9HEaUQYDiU+HGe7j0JzreF4oigCR0wDv26kPK210jM4dlag43RWesU/FsWpNTXzpVfHyg5Gjcd1a5W5kUV/txHO5ckOSLh24VvOE35YkCG5uYKQO4q6MrEVEYrhAXIZiANifzjceLxwKvF7EB0+NZXC3lMSIlQNFkknzR8jqtozzLfO/eqa6wXrb4SLliGB2xnb2pix8sylzuEdIW0h1wb2nPDs8bxxBy2OKWRzIqeIxJPKCqcRn2yQ58MGJKrqq2s5ZAP3kIlIrDusDQxfeh+3M65Ex7jORLevLi50e/PM4qHwK6ehN0fZkbIfBgGIw3D2+srWBfu4NjTx+RqVUuZBONl4l1xR1qvShgkIxcQvieXXY6+7x7NO5aRz35nLLo0yYzPTLN2Vhdy51yZPFDGcYK1zpaqa5BLH7D4w+ULXovw8cN2Eiz60oUAU4GJthFcRbiS4mKVUpbehl/Gg4S2Os4l+ivwlPu3FtnYT5YSvy0BjlWW6utxqDYKDdIM7aX8qVRStTl1vz5j5bXsc+716BnjGyuVrWwZuIQVtlhTAJdfamsHvAWbjj3/xd7Q/HfXlb35tP3+zybVbXxg6gfTB4figGU6yk9iQB6YuRUDcgBzYGzjLVpTV29rF+20TrQUIw4gxfAtBoCRLzTlXnU/GL+Z/OfYn3e8Z3EXGA0ZcCkE2ZJT+SW3d6O5ub8NVn4Ea5EWGeQ5cQFfXu0vDM5wa1hbEUN7g0A5CFV2thogw11eeqrq1RInP/iD0DLmCiEMUHWanC2sV0WLw1dZn+e6o62cX+slPf193dye9e/togsxwYtAGKiXQahPo+nJtOJ0azmHiWyke0f721KqDW5uEWq1TW19wuh1OjYqqtnUXZybi5zy1WieBoiC2wiTQL7yHBtItDIXJgTPsY80n0RItBVAM4caWZM3Z1kmGTqt4Y+WLpDfOTWm/D0PcATflKrGBIigJew7rSk19MsFGM+7f0sRF8PAkhhBx3NjT89sX+tUv/0ZREslLNvp3v/pau02ibbywOBnUgW96+44CzMD4jTGsXGM+83w5qqveBgGgkXD6GqfelT56dq1Pbp7J9RPdF63evrvT/uHO3LI5jth50quHo5yeZ8i3+z+Ye6jmNmjCTUiU3KZzPGGTp7lx1YEr6HBLu7q+vNR6tVJryOdReShtc19+mhhH9Ve//HrBC6xxdQZqR/afXPvB0iC8v9mDzcXCd8+fMzh0dNrjXmw1dTJBmw9Uta1qHKXdaKWbNW/lsbciTWL9NviFnTxMlnqYBpjkDHbZv8Jwr7UKAu2SwJJboxPpXPBOa21wxRiQZBGFpymuTxzCnXSmhGnqjQVu2AjwA5Tuxa5CUhxBau/o94/7/6+Ui9cf2Bbe+WCkSBV9yPgYe9WZfNXnSgHrTrDw5S19xPpvTJXZRPLd9kKrPFJTtqr2MFlr5ZmjbAXiI1DRDrpNL6zE61Q8Kt9u7HujgJZ3FakT3hc2IJkZOvUK/MgYwoR7qhNlgb1WK1/+GKml/JX3FpcSqENbK7y+1un7g+Zu0nkE5UBhWKDLzVY+JarTrOIAxiVXnC1cZNZgBqpwoCmRa4tGVxcbdVOpppv03Td7XWJOWAXagNyqB71/96BstTUOM2eBy5trrTaR7h9ey4sj5TjQ+VQMH+mMiPkOQpVVrTTPzHX86vs3unl+pcc3e9XFoBeffCwvwwBy0FB32mwuLDV0KM5a5SvF84i3Qo+HQut0LQ8eL7x3OUrCTF1VGzJme3spN/PUnesFr+X5evVw1u3m2tYShkg//ewnOty/0XqXmAubcjNcxUEc6P540PXlrd6+e63d5ZWyZKc4CNU1ZytUZG3DEcx7oD92+k//6X/3pM88HfSfrsAP8Ao8Pbg/wC/t6SM/XYHfXYGf/+Wfz+EMj5DITGvxTQ43HJrbatLhsVaUMCVGmMPUmS6CwDQo8EKtgsw2MDj1aDet2tKYkUzSKZCBXdgSe0QwssPtqLEtlSDU4Hbx+MuD8UpjxzeX6CZN1SaIAbKfYS4qBAUKpIqRc4JOp/c6n3F8BcbfYpM8s0HGEQNjjhShSyQX0ZM2VDafs9IwteIC2sgR7NgsUyrCxtiEpsBXVRSiaooDrrEQQSrOJNzqJUqGqSpIzFkFpxJhzw45HccHDnWysgYO6+3oqjq39GqYCDHAp+JU+kF0i8KVcVUpeaFAqYE35y5uEhyOxDSJbKqDEfX/l6dQXGDM0iiwCTuuK0QieHqjtzSJlzWCaq22HIznRyzUmm3xfYa+CTB21KUVdXKUzIh2OMBwPybm6muqk4Iep+fSrP670ilQABxQiHIlCLNpqDEgQseXMaiv4c/iZkJrp5wFCuXCfoTfyL00eZOxxNw5MEFluwkMCzC3laYgVO+n1iDtmIsQByQRUc8EsKppRB9OP+Oaao375Yliq8QcfG1baJdl5qThnj7g2OpHtadCq8CRgys7jO3nRbFrwipin+vE8qZWD6eDTvuDLrKNFbZ5cEARodxAZVup6ohnU0nTGwoD1+Xp/qgS56kXLg5i/jfEWuKp8HlDGHu+xV5xg6bxRnXXWKyMv2YFUfyb6Gn/qDNt49Y67WptET6OBL7Ow2jXHgHZnkkkNdyT7qSW6OxE2c7CziTKCg7DhDqiyA7lFAwTOnN2MyihuMZQHzg1OUziMrOTNYobwqqvYPLt+SL6TbyRYzJ3bKfOXDRbP7emZaK7TuhYeVGN64sCFH9BKvC9GLt21lKGhKgIt9UOb64JZKT3Ocki/AIGgHMXgsvoceJ8cAQ5S4M4bASi9YgclM8g6Fu8Pwp0Hipzk1J8wgkq5c+bcFsTf/c1hhTGSAnYAeLvg1T17cLp7WddXlxovXKMHVkWk4rj2SLDKLUdDckMgnDIhAMZTXMVwUo10dN3LQoM0qFvR/kjcWo41USeiQ6GdggPEHmsvISyKhykiGuLiG3GeSvtWtY7HI4UnOBmI64IdsHpRh32lR3yiOmus/XCsrSo5qSWtuFmVH0c1I6zfS4i6KzPuNpxS7t1p1UYKMhjuSEMukxV2+twOBjug3tomrhnR62SRBekEkYYjIXFqRnk8GxGH5AilAvhiMX5vru40sPDo8UzYdcxGMBhi4OOzwc7lusOZ4413oYIs2/Iiru6Vl2Hdp963ijfhR1qqpz6ulY498pS6WK9Usx9E3t6PDYmFjM4GREd6l7lB0cxw6L63Bjb72Kd2XAA1/rshir3J01ERr1FCOXWwrVPOp1rS8MzLlKYiLEbKwkSVcelUCrNEqUM20IZMw+HKm5XRJ8TQ7Z21NggiMBurs2tSuM5AgiIjcCdbSCAlkkpFKDNgVQAbA3H0fOPnmn0RiuTorgnjwOL4xPNncBrhDiNub6+VhSwhESMWxukwf5rvUEnlCWr5JOiLNHL6xeqikbnM5/HN+ZwyMBoHnU+3FshisdQoDuoGXCbgq9YIvDcT7jfcctnSW7rPCWSsFVxhOMGAz1AJByRH5dZ1xLrZ6CzFFDC+ewdqawqKwGyXjtbq5aSJTiNsFO5lxlIsWbh/uOdjWigrrYSn8vm2gLtAAAgAElEQVSrS4WrjR4PZxVFaWsSz1BHm7gnPbtdGxKAAROi7mYVKU4znYpGh8eTihMM8sBKc8w5TJEkhZKUVUaMc+Bl4mOkaG5UmKxVNJOOp1pN1VlqBt5sFuWWmOGenuBvUh5I2qQdrBDvch1ZozdDv+FMgR7WS1+HttL+4WRuTFIQbhLZIAJnPBgR1oQ0JYnRqaCo0/WXNSlc6bdfvLMkhZdSmTfrT3/6h7p6/kz/+t/8re7e1CZOpgm85YX5Dne7aT3N8WQidUC5Jt/yUOvZzYUNUU/7ylIkfi5lm41Oj3vVD0ddrC/09nhQSbmOG9kQOF/FCvNEh0fcgI2Jb4/7vTbXF7bmpyBUYjjIFDRFSgIKzAb1OLLNNTmp60srIGIvFcHpzWnUGm1/FCeTnv/4hV6/utPpvtYJljhCNC5rCJnNSS9vdvr44xuLu7cDXEtSNoVanRRkuX2use60Xe3MLctQqwaDwnd3OltRF2WBVCayHnYhYh9lqJ72da8A7FFHiqW1wkP+ztmDWUo0PTRsEw7NCu492JzRt8g2bHCwAXE0KeaZxslctfYZhpEkBJF+aZ2Hun62tXJLsFsUgB7bTt++vl+G0MTqEU35TMOsU1VqX1b2LktT+K0UxpIo6VW0pRx718MsXhjgE5gXnKR+rtVVqCAN1dSO7vb3ghj84uZSqJ9t1dnvulnvlITc32dd3l6rrs5LQdk0KN9QvuZoZKg4OYaqaodK54e9Ho+TootYlztf6ZzpXIHjIrEEBomzA+xvaSpx12IwqG0vP1S1Nmmi1Warw6HQ3/7NF/qjn/xE22cb1WVlLnfSRgHO/LLVeX9UvM2tMLauBn351WvrXODZurpcK3UjW6OJ3Od+YKLk19/c6Rd//jPdvoj0N7/8pTI/Vpps9e7xpGy9MnQPMJYsS1UWB13tbvT11690/XKnNAj1eF/pV19+pT//+39HXtCpPtaSUp0QWC8YbozKHPZL7HGkuh2V0UvBWuIwtKCgy7V3AHtyPiuu7IfTnUJc7NWgru7tZx0eCz1b3+gy91T3e9VOrBbmKpgB5mB1o2xe6dge5YUYOTJ7Z44R7u7B3m3cM1Gcaf/uQf/4v/pvn/SZp6P+0xX4AV6Bpwf3B/ilPX3kpyvwuyvwyR98PhOXZmO43iyMIA76CKVsBOt2UNWVWu1ixTDFnNDEETM10tQbJhZrpVinxN9FWVI3auwqhYhzbMD46whX8FtpkicehZ5HrtWiyziIFsYgB5QwJW4UWAFNREwSicpdHI7ekJgI62KBUqB+bHWGj/Vwb+6RGIcehUkIDx9ECYQ4opuzPypVKmcmUkwRz6AphHuI8LjE2bwo1OF0NmcoBw9iuMGEQy+wv4/rxEEIcdalPZVmadw4cLLkKU8yE5E5pLpjZ2xD4xkiiISxxU8RgITAQskBhSJZZOIyh3f7OQioPi7HUAWt6RXuqA+8N3hO5sdAD12cabaRp+ADoYpIvQ/TdNT+cFZ9rKzRlbIpBPI4Cz9wSidjWRIvNnHOmZUQs4YTGcDe6/RYFSbEZkT+4SQicOMawxXH+ZZyrpT4NaFZhMYB5KdxPVHllnIriqAWnq0VNdFSjwuSUz5/0fLpgbJkBWJProsDks/oqeXghzOlLsyRRhEIakeIE7V31FLCQsEZvMXZwmoWSc05qMFcxH1DOU+PwN2pafn+lk+GQEw8E9GSAzEuujDm3u7kto05AuMoNqGdJmsOyQ1i5cTmuVTRtJqc0ASz2GLUrTluWr7bcVLoB+aUHntisRyGoUROdjiBL4hogpBizsamkofTF3xBEJnLReNZBVxXN5CPA5b7ULikeBZc9cTssGuTrp5dRSbII6RMFk/l8YA1ywEmTXITeIlvE7lNElAVNKNbcNEOejhdJxzLHKwnnC4IqfogNOBYixTyvbujiW0IQxzsOTQF4CM4qA+TiQ1EEHHHge+IcXENDAyIInNAdcwlY0IOJiL+wxdoa8NkuAEjjdKMzu8B55OSBzcyh07RlCZKcx/hqD11FHdQsoQYxc+jbdxso1agRsEFmAocVgxKQnigk2fXkJvB73B2esrCzJqM+XPLurL7l0MhTc2esTnhljXGj8OJ2R7P5nShDIzrBorCGAEUrxF1Nkzx8ntRRmVMTbx5RFSRAhyc0DwUgfjAiEsB/NVxsO+WwjGH75DnDgazqU/8dUQfV1mOUOxprKVuniw2icueIzp8UOKvDulICvZwX5NAMHyAqzRP7ecx1EA0YijB84OaC2O1p/SLG215aG1I1eJM9zzjjMbEba0UDfGHtQi3WmgR+SGCGeta/BOGIU5NIrkLbhfgC8iJpaF9lTt6lq7MYdXxjFHExyBk7HTqRxVnHJCjoGOY631iEINTl1KUs+LU1dUuU574qqdeZdNb+zciD8IqjmYOnE1X2j3GgAMcDCUhPUMUxQpbRyFtNvQOxghRns7HwsQGnGKIPbTbM2wc+f3nzAYZfOaR4pLA0/piYwzh4+le/dQYh+9ivbVCNt6hVjwTx3bv7h/vTJjGGcj1xy0eWQpgYQgv/mSkKFqhZ7nAZM1x2Ks+neVNnZ5d38hfgZbgXd3b4MrhHYVwN/Sqmtbu8SxM1fqDagRyYwrPxjoPPNxoRMRxymU2rKzOlbwQ5nZv6QpwGSQvYPSyFwA/4bNejcv9xfuVaSPlR/b943hmiBL7coyxPS7s5HZph9e0tt+rxV2V8b0Q0W0NVYJLcxnAeJpAV5hjHfcdDtDlvhPsUeLH46xNnilPI3308mMrBgOVcDifVXW1PZOgY9LI1bObra1tfsj6xWS0U910Wl1cmFv99f3e3uOsxzbyg8HtDspyxJdc+6rSsSg09Vxj5oWzRboZZF5st4ry0IbJPMbsQ+Ik0TAxjKxt8IOI7AytXt5cyw0jnevKioRQlRm4glqAQUw6JYyWAkC4rYj7rMtNVymIYI+3di026c6Ez/cPZzU4RGNP6zTV9dZTEo16PI26e5jUlJPFg5N4VLZKFozR7Kr2EBfh3HfmML28uNaz20slwaxX33+v4tSYa3N1nZvrmgK/l5fP9P03r/X2YW8iHIOu9TYzN+uprCztk/WuiV/n8qyL1Vp+FKm0ddrV0AxyWkcb4vmredl7EMVHfHIWfvbDfWn7zN3lWpcMh/ieh8r2a0mSKPRjHcX90inpHLtvYFJ+jgNwqux3mpXp2/tH28esWfd47xi2JrOSwabtVAyN+gmWNox7R00z6uFQa+xcYymPqXS54v1AcmHWUPTqqrO2u5UNPuBGG8Oau8aDpR0Z5oABQd9VyibWUdfY7WA/cNci1vO8VSXrIEN+vpfI0E5gh9LE07OblXJa4FuYzq4Jq6djoU8/+0jZJtbbu/c2tM8vLnRsWp0PJxNWQU80cGtZY2H9kuKxPRCmhMn28exBeC840aj8cq1x9PT+cK+6WTi9189eWJrjePewpIm8QXEw6Kd/+BO9+/6w4JVGhGOSNq7KblACJ9v1FSSu7t680S//5pVefPpCHz3bKndz2zt2WJY9XL+NDUfCNNXD6wfbS+WXqd7d32uXZLrOt/KTtT3DocfQ15OfIfr3lpZiD5DmWxPteb16YSR/jvX6t+/lOpEO47Lf+PTHH6k6nAyfxT1IydfQO9qfBytc3G0D5TEiMoVesU79rL/+4gv9+R//TLc3l3r9/pUuLza6Wu3Y2Oqh2NsuGzb7/f5RcSqtE0pAYx1K6a4odXO71eUqlmocFbN6kkwfhlCYVcAbOJQ6ZmsFLfdbrS7kvbeyNMww1GY2OfA8xiRxIn3zxZf6+c9+X47Ld5ppINUTujrd3ymZXCvr7ULp3FRKBO871hhZ35jo7ouy1BJaCP7/+D//Z0/6zNNR/+kK/ACvwNOD+wP80p4+8tMV+N0V+MXPf0E6x/iTy/RWqtrJDsaIK0RQvWC2putpXtwHNKfnETF7GkhdHc6FlfbAT5wVq2wn1fPZYq1sioksE9UlmkRbOGxVtqdoa5yZehwixPZxhrgIePAgcREi+sR22PLSpbioLXG8EhlCGA01u42O9aTHx0dzeHDYI/5sO2AOpsaQZJOJoIs70pM/EukMNTi1pgDwPK6ZWTHFJGmqc82mh9Zuz1hPIa5ZH6j/aMiBgDIF4llGFUMocc05Qvw7gk/6gQXrtL1cGJGxZxunoiKeSRv0cphOaajNY81ENxF+cKha5HtUGMTmcminWTWlM1avvTgLEYwxffpEdodRI4UGbNYDx5wp7jCbW6vt+TYctWVjrp0kD62dlYNgh/vgQ4mOcSeJrbmzUiKMxHFrHKFLxInfmQMfB0ocZBZNm5fiG4uww9RCMhmXAwxuJZxeCMqDubFojB4/iBsclBF1RuPRWjwyzywCz0HDxxcyU2zimXhpP5dYq7kJOWjRipwqQjUKZ0UxB7paJeIrAveM4yXWKkp0AgHQj3a4cWciz8EizhCZxzUJzxInsTVIr5fyrJnodq9wJtboqbQSml6bJFdL1DaK9bC/NzEPd8J9XWjdcK9OOvvE1xaHJ9eUa4TAGhGLwzlpMXnYmvxXV6tsrSRJdbh/b861knbu3U6b7ZZ+c51auLChFdEgMOKCpJgAtiQcNYYgVp7iIWDypDrm4GxnhHiaGGZzvODwoNgN1xkPHN+Xpc5xxJqTEQevu3zXHOpbYu5LU7zVsTmUT6VKjDuKSw4FXKqbenFbgjngO21px8VZ1lqjvBVgIBFQCgYLj9IR3KgUxpmAj9uG50jyukVY5a9bWZiHxYWz2YIdcOGEsh5Q8AKvbKIAbNDEkAbNcQBwxwBgXEq7XIRilgMcxIuYjkLIoGbk3uKp5SAyEk+nPGVSmq7NXdv3lfEdcX5Y4RQutg/1YJjNEfkoULKqLR9H59KqjejjBoGKptYMa3SWNlEij4M/vxtqBBFNK8MiCguzMTZRLE9wZ4/WLN35PJ+gP0a793G6MDxBsMdBdXOZK93EeixqjU5owyTfdXUsS3nwLonvT3BmefpmK9hwIkr0MnMC4upC6EWI4+DI4s2KTJELpS/nalAcZUuhnNPb7wUO1EpEGM6w9iOcs24gsIMYQRDCnd6O2u/3xvnkcM/1YlDCxa76WqdjpXnyDdXx8cc7rdNQ6ySz6/P+/sHamRlK3Ze1ujYyZyCxZiKzsCzhxzan0ljO1sq9TkykJRZvAyc3QINbotkIq1NvApUN8uRom9H8PeoBnu+h1DNvrWwFC5ombPino4lovBMRKVk3fFx1nhR/KK9CrPigc5vwE8UM81yLyftpbN8dg5a6KWx4ALsSFxUCaJA4VqbCvc6AguJDytEQbii9Y41BpF5RWsdCDTuxYggX6mq10rOL3VKs4/U6tWcTaBF6Yy+xewV307krLaK9TlcmyLYu92vLcmmRYb4zcAEM9Vhrz3dLqsH1R3lBb7FjeKZuHGoOWANwLiNBYn8MFYaZlU+SasFjS6wVLjuOvjPr8NDadUMT3q5jXVzm6ofQ2N6sWWVRW9x+nHivBotb2cTl5V6vrIyQdMCCZyDKT+M7nNokZ80M9fHHHyv0Mx0eDrq/e1DRNRaFNmb3NPJ21/U1kXDP+Lg4DHlfIowiRpAmqbqTnr94qTVFnJKKw94YlzzLvH9gehuznM9Ut7YWErvOskBp7NleBgn0+vpGq/VWr9680fv7R8Mf0EK+ymkW7+1ewBkNV5J0AINn3KNVP+tcPFrpISV4XV9pkyW6Wm/0cCh1bhvF21A/+vwjPbu91qvffK1ff/HWuLXGc4b97IS6WDPomHWoJx2bs61fRJZDf7DndLt+rmCKVLkM/yiQDNWeawX8EJyWc61jcdLt9UsdDmdLIeCE26w3hiwaKpAnrNe+Fbul60Tn40lv397p3eNeP//4I/l5ZusZeElQKkDB2d+cES6bXutdrPQysWHR3alWCV4nCpQ7gYayU4HrGqQKzvg0s/Xx6mq9DNGIxHPP17O6h0It6A/P03VIiVyg2gED5evgDFa2uYXlHiUawtRwP6XddzCTB3O3c1/y/TTzpGM3GDu2OVSK00C320y7PNWRNRx+aeQYqoT3EumA+/tCfQPmaBl2hVEoL2AdH3QZJvL81IrUjkVt71pYuOwRuX8Y7NB6n7KG5pFhZ+au1dUq0G4XKnJyRdFOf/XLL7Q/n5TngdLUsz0gXPt4vdPD6SiXdTVc1o+2n9RiZDCHN0xyBrSIrpMNyRkOU/7mp6GqpjSMBPvdZqjVtwivDEwZAPDsIMgN+gd//0/V143+3d98a8549jZLsh2WdW77UCskJNk29ToVo4r6rOdXOzJDuj8+yFktgiCDTfYHWb5Wd2w14uZXo+++f63L1YXWaa5sFS9pCta+ydX9w6OurtcKgtlYqHCeYQmz3ofpRt6c6P2bo4bRM/wRnQ3bXW7vMA/nLVGGYdDd/qhsd6vT6aRtnuryItfQNpYaKsGXBIGuVltz/L5++FbjOOrzlx9rQCgH0dSPxmUmBcBaRIqGfT8mDTNUFKQ9El3dXJqrme+b1XK2krvR3gM1ybgo1keXKxXH9+rmXKmx4js5Tq9mHjQEge7PhbI0U06aqCkWLEHrWDnwxWpl99Hdfm94ELBXFGoFeWr7ZoYuMLdZ49frtZ2bMDj8x//kSVh9Ouk/XYEf4hV4ElZ/iN/a02d+ugIfrsCf/dnPZ9wh8CWjLJITeirbQcWpMKGMGCCb0GGqFKW+HeAustwOzDRRl0QD3Uh1WQoPDfHS1o3VwNJDVCFKR9wYMchbylFoUm3H3lyFALDgDhGfxmVDfHHZtC3xSFybFJ5wKuyJGA4Um8COxAVKmcaoomGD2alFQOAfshZq4sE4/HA54TBl81nbJhewOyLH6PWLOMAGGLHQsABgDtBOJnm4b+2QiEADXY/oNEcMcGGDiZtwDmmdH8LZyoVwqTQIwGzKqkYb2HvurKMJnUTBgNy7ypKN1ut8Kap2paJs1LeNNllkhwVauE8mcriL2whHD+YlChGI0xEL7nHLTIp2O+Nf4Szi8DhUNBiP9j3yw/kOImtVxQXEWcpVO/cacGv2o0Xs4cGmmW8HS3NkIUjhNkYwcgbt8pWaqllKR3Aj9a1iQGF8n0SpR3iluBkXFwr3E4I4bjpikcTL+XlLIQxFPwaKNN4cookDDoJoOk7pYWENxrhIOaxYK8Qon0IaQyB+YBTS4k4VOP/iupjQhaC5uHGJuiMH4I5xcS42k6q2Ue+y2U2U8v0KsYODKYxCkA6dsVGx8cLhwgmM8yoNfROOcOVSPEGrPDFWDr9ewT6+1WE+a55DuU7yoTUeZ8yHIYTvKXIoEqpVGyI21na1UpYlaqtCc1/aYT+/ulCA0AQ2giFHRQmTq7klBUl7OiLLh9IeHL2j7Pfge0SipBCJM5AVjrsUu7XG6CPGjXsEpyFRchycOO64z62QA7awZnPbgPGALwmeIjfxLdaImxsnK0+Qv9w/PHNWlEVZEebzEXF81CpPLZZX4NhGiDcxfjCnbJ4kxn9EwOUeGT8ITL7F/EEAIGQgluK9WfiXfgA7lRIQiWSlRW5xPpnzGJ1yKZAzFPI02FrD3dAj2s6eMShxO3v87o5v4jfCqjeOhgLADW18QP48Y57CTIW3SbnScrDk34iV5nOMFp5pDad3pFhltNIP2LcmQ7nwgVthbQ07hkYwpGe13JagRXg+QDG0g0IfTijX1hCiCkANOB/c16xDYFYcLd8LAoVgMsdyU0encTYOcexRGOfohDt6Dg2nYq5I8A3wYn3cxQjixKpBmhBLxZk4msCH3WUdxbrYrrXf4/4rbGAC9411xgP2YdxqBLZhiSsHiFPLPYP7kHtuIqZ7qnTsanPWcZterNe6uriUEzjGjIUNjHDFcC5gEGFUFJzugxUNZVFkLqWqH1QUC/eRFvg8R8Bw1MEgxZlrYr0nj3hrP+q0PyqKiV/TfL5STWkYpUjEymec67isaYyHQZ2oR7BxAisKq6pS/y97b9JrWXpm563dN6c/t40mMyOTZJIskkVZVAm2ROs/eOiZf4JHRnmgiQDDMGwJbuChAf8RDwzDA7mpkkC5WGQymRmREXHjdqfffWc87460f0MCtwoFZGVz49x99v729613rWehgzSU7jmVPOMp8t5iPaqMxYomvggZ/OH8j5ROYz17fm2DEQYF+RE2Z63tKdMxz0zET+ArIvbhGi5re18gVA6Jr1OFAgVrPNRkmhpjM6C9HWdeno3lcdwL3OeOp1m60NycnfATQyEj511lzksWgRRED67cKFAwT4293IIMKFodjEubWwFbg5AW9PYcgk0BYYHrrWexYYAB05hnBv4sKQqczCQjPg6m3C6xkrrWAV0yPkOUrdzvD2phasOBNHtnpcvpRC9eXiheRPYeZiCx356UH1r7zjpwNtA1eCdTDsdjTEkh6B6e4KExt9nF2blUVlrO5pqtzyzt8P7de8XBRK+/pRRpMDdoXtfKS3jRuAJ9QzQY4db3NEnAA7AeIj45xplUddLLz15osSYqPrZ453mhw25vCygiL+uZCcd4AblH00DPnp+bCPjm7VtdX57rYr5UU0sftlvtq0xtxRrra7Vc2X9DIqEbPHuOu7ZW5Ho67YlDR6MbvZe5PYn8P7tY6uXlhd1L7x/3KobCUDPMVKtjaQPApoHZy3UjidGasRx0EaVr52eprq9WxgW+fjbVw3avuw+5Ht+dtD09ara+tL3GappoOkm1P2x1dpHqpz/7Ug/vN7q72elUFSrqk6FpeG8sJjNVFPoYZ77WxbMzTRAa73daPrvWh7evzRU7DgDZczmKUp49KSvGa3Z2vrSBUtnkaopG+83O0iFBFCvBpQ43OfSsdA3++PwiNWGOsiIVje5PhY6bUmnraF+W2hS1GhIoQ6f15VKO2ylepry1tXl/r9hPdGoc3W5O4z6S7gC1enm51sXFlf0e2VDovsjGz6vEirgWiaf1PDVEUp/z7OHWlwL2VxR/nmrVWW84DtzitMZ3fc5Tq1fPnxuDlHWL/2ODw/qd1yf78xhmzUjm8C6dpdpROlVV+mQ5M85tW0qHXW5815xCSWwK3phCmcVTvX77TqUNGXpN0khnVysrZiwr9uiR7Q33+50N2xl6g1dChGPNz8pCIYIuTCq/13Z/MHQBSJrr5Zl9xxn7gYGhZyPmbThU98fMBPwIhyoia8Q+cSYHXvmxUO/jrIxNzEdo9XsGiq3tD8BpMOCENY5JYeHDH3WUVUcTZ6Mg0btvvzHBk31zx7B5th5RLlwM3sMYCUivxaGOp4Ml4Oyl0cGn73UqW5XZQdMlCa9AQz0OY88vL7Q5HvTu4c72j6SYKIGFTbvbn9T1gZazpeqsVFZudfXJWsvluWFmKHRjDSF4VYLr2N0bTmJ6cW4Jjtub72zNawpHN2/u9OKz57o4W9h+M4pSSOeqhQs7Vz8waAVD4mviw6+PrNCUSV9dHM2pD67IswFdqKEpVZUw6inZmisval0tl1ovZ/qQnfTtm7/X8+mVmsbRic4I9UpIfK3nts6BdbGEU+fpP/3n/9WTPvN00n+6Aj/AK/D04P4Av7Snj/x0Bb6/Al/++lcDUX42twgmY8kTLjb4W+M0PMszE6CmcWQRdcRRG327iE2Oim1rB+bGoyACb0looiulNU7sqyE2WbLpauWb+2l0AgQx8UWaXB0NWAeJxVaeuiPxezZmgU27o2lkxR8UHjlDqKqoOMVr85Dp7GKlfZGZUMOGksMyU2t2k0TNOHj0yEEckinBwdEF15F45VAbO5KNCM3OqKxW7sShnbIjm+5DPh2MAza6aGk8BRCKEgRDExXLtfjvlIM+bgD7M11Fy7nxzMr7jSrEX1yFATxEJvhr+/3a5mTuguKA2NFpfbHUbBmB/Nd+/6jDFodYxJnEHMGI3IglbPJxTeCC8SbR6Go7APiiqYFCsEHHqhV4O5iGQYiQQByUvSHLdqfa2ltD+cChEDVFwYg3xt+HWkkYKw6nqspctW2wPYt8NoFrQhl+IlrkcwQkvMxsanE7cbBmc8zR76PLlngjU3yELb4jhNwQ9wjiuNur7Wo1Ha5oNvY4I3tNcCcOxPNxMcI+5MPzc4lR1yJ0bOgCeH526MOpRzyWoghcwWNBQYlihQunde2A0VG8kVBINLLKOsYApWxTHuGa6XMd4Pn1vh2CcOrgZINNikuTwzCuLw6R3Ct9PbJ2j9VOPeJi//8LDIgrKaIBMWRE96HUAfCsQi0oPogQ82DV1ibWdFGku/3BhGhzoaBH5IMVyXFbwy/ElUOkUBSBUH5DXJdCrhYR27p6xpg9giBObZfyIQR28Bv8vp0dRO2rwZFE8RpYi6bWqStt6IGbCTfaAq5kPFVubFsi72NBCFVviMyInTiwzSzuhOphskaUKcEmDsbnUo0dkBAsTaBj0MI1bfn3RhwAztmOJmF8b/xZLa7OUQBGN43BLpijjcOua6y2EgxAGJjDGgcxRVb8zgkYj26M5rl9arxFyt4Qr4xxhzDF+kL0vKzVwYxGOqFoqfMtAjs4BjCx58GYvRSdlL1iniW/0xxHYQhnmWKRyoq5OtirsHQDZzxYeoMSk2QGlaxH1lTdykWQtsQ6Yi+esLEhHjebh8ANCgABqOHPxwHdGEYCV1YIfmMRKHdLZQWMUtbIyNzMxDZhHsc4sttSh1Njgo5FqkHSJr6tE6yzUTA1JyI8ZgQsJKgoAoUwaD6NtV7PdXt/o/2e34twP6Jsa9eCQyXRddY4nkUQEFb+x+SBNu0ax09t30sMDzBOdChrnWD1pbEmcWIORKeHw0tcnAHXYKU6MG0p62D4xtCIZ5Ao7+H4KNevdHm+1CqZyW8HRbQ7T1Nt9ydluJNSX9PpVEmyMHEbF+bd3YOKtlTWd1pM5uN6YXFSONaNTtlJrd+qbgiDU7JEBJr3UmjvJy5ck/fmcvViR2GL0zPSZDm1ew+2Z9W0JiyxrqgrrlMAACAASURBVHEfkd6IiYE7oZUynsy5CgNvZjiJAw5Gz7eylZmxJz31ga8Y9Y+yxOokt4YpHYz3A05xxHOKDYfKUBF4+RG0cXFRFMMYAsHasBKICBTmGe6jUmatRDDPESl8uTGGQpydvom+8Mt554NjYPhAqoPhX+0xFEEDYWTTWzFcm3sK3NjSBQyCGL5ybWo+Uw3qhGEHa32pRRLpJz/+zN4/uHBhhmeHvd3bOOH2p1xbczCDAQhtXeNZoGeIuDdrFPcslvIBtqQfarZaWcz61auXhrH4N7/7OyuXBKFCIVrT9zZQZOzC/cSDRrrBYQAy8xROJjrtciW895utnr041/QM1rWjDzeZMRp51zb1SbvD41hi5YJMQDRk4MhTg7u+lZdKnz5b6CJO5Q2x/vj2rQpv5It7TqSmpkiOQRzrIKLHxNIC2War/eNOk2miyRwskqccgYhnxnMtHs5QgK8zq3YmlL58fq1j1uj9Xa4PD/d2z2THzjjSDDXZGzhBrTROFbuppkmvn/7Fc50/u9Dtfa73r7fmMoV/yf0UeI0a0AnTWP/kn/1DS4J0mbR/yPXu9l75aa/5am7u9LaurYjLQhDsycJB3W6vf/SLv9Tv37zW3795r8+unpnbbohcpVGouw83Kik7g9l83BpHuS4G43aSBGBPNT+bmSjegNTwpcMxU3mqNJu6+uzHF7o4v1QaTw1b8Ls/v9Z+mylseh2PR3uHHrtG83Wi6/XChgeX64UNbh+3J2U7ir9qQaGwwS+iH2JdXSqKF7o4X1rp4AnMA+mdUvr27Ru9vF5pPZ+qNQelo7pstN3XCnFBhqyx7CY7G7jwjJU5z35mn399cWZDw4Aix+8Lu7gPhkpDUJjw3ZWDutLRoR5U8F4bXJ1TTqbeBjKsfQzm+yhSU/S2d0jWgT5/9qlev/5WXVfpxdlKTh9pd9woaxmiO1b2xvOSU6qJ6aHtLVFmM9iYssFWU7jXcaDFLNX7uzvldaeXzy81JUGBRT9MzTV/KgrDrCwWoT68u9ckOZMDAobhfDgOyWGylqWjIR5xQ+xz9/ut+gpf+4gkiMJAburp7e7W9s2X0yvNkomKOtdufzD3peFJvFiOH6qJXGVDqfUstUE+a0WeH0yUXs1WKgrOCqzLgfbbnUXqm8pXCbJqQg+Dr6FknfPGZENfGc4EIR+2sRe0evXpc0sYnDIyCr5291ulE1eTdLxvQGGcX86s9KuvMDLQ57AzbESyTrWaT1UdCh1JTwShQkTyxpFHcRnlZpylGA7GvZpiJ3+obXhpKSvItk2uxF/avq0dWqWLmbld33+41XIxMya0lfpWju5vN1p//onastDZZKohgpG70cOHo9J4qST1NYkj1VmhPDsQqVC4nNm6mHS+/vpf/HdP+szTUf/pCvwAr8DTg/sD/NKePvLTFfj+Cvzs178hmagIV4TZpnz1YTO6VtpQ94etvLbROZPY9UL5/qA5JUlBpDwNdfvwqC6r5fe+2rpRmOCawalHUVJsh1aatLPDoAj3F/FKp5ePKxMGVeRpCFsVw+h2dfNAQRHIpa02duQZL4uWXSa6TPan2tzd2CGNQx9cPUpQcFfhaELUdZrAil5ad3T7UQhDpLD3WxN4Qmdik/We5nDEBQRDXGOw43ATGvdzMN4cAjMOOhMcceR4vYm1kRXY1FZmEMAF82QN0TgZqry0aCNCyqnKjTFJHJ0waguT7+pCk2mo/LQzhmhfdprGRBwT488lcwpcCr2/uZVXRvLS2GLkKY7PMJCfjqJkX1PmAeMStx7RwUZFhnsuUXk62aGg91N5oAZEQ/p4qDKXI9+hG6voc5WIMI8nTaOpoQCURhb1ntMeby4bilB6zZLQorWwS2sO2bSO06vbuIq6QCHN5C4CJ64l2t3HMqLBMT+bCbI4/iDa0V46o8UYhldJLLoxZAORJtCmHt8V7S5uao25lHlwiISvSBSrwDHVB5oOFlBVyfdijolR5MuazAoW+NNwQBFrBjGBgGPM0YBWdEd+ExrDr+gznfKteliUFv2kLztQXyMQIorh7ByZrmmUmoMDYchcXqAOYHAOjTUtd3WrJsvkpIkGP1QC/9THHVrKpSmaQxs+QCcxp6Mbtqr7XBVstwI3J6IpJRJ7TdhQ9whviGY4OUYWL/clAiBYAD8h9o4Yj8uiVdOMGAYOk7hYjIdM/NG+S097nD4+sdYUi6SVpXDfc+1ghsKKzarG3H243Ggy5iBQ1vVYbIa4QLQSpAW4B5heXK04tsgk3FWBzahgUyJuIDJxB7Sq2ta+Z+KQ5rqGjUpZT98YZ5j/LuG/wfmE0xmhR+AxuJcoKeJawCzAgU50G0P7xzItnzXMUYhAD1fPHB1woRGP0fwY2CCM8jNbGyg4PVFLhNPchA/DDZhAj1MbjMjolEUeppiJ3y0MxsN133zf4v3RlV3izIGAAqsWEaxVz2fyAfNNLK7vqRRWV5rRh5ChE5IprnHmOjQmw+SE80cKvzU2ZKPSREzcrbj/OaAjGBXHzGLbHXgDROGhtLWL4ihmX1mZ64AzKQg1WS/NAVmdaNQeBeMwcZV4OFJ7HdtCrUvUd6plwtpUjm3YuPsQ64xr66lqOSgOGmpKXnB2dqrhaBI1d8e4cB156utSITSH3lPGs0EBh++byMVKSJzbhN26s6FSRHFMWo283wEhanTiNfWYAJie+bo68zWZLBX5lCZVCikxqVr1da6+y40jG08Xts4i1p0eOz08HpQPrHHgKcaGcoTrsBnkt55ax1Xu1yYGwIbmeeL555siytxROMV0g4EA7ycvtn+P+y6mbAfnEW49pEfef75nzvLJAvfcYOJ9PJ8oPVupO5W6e9ga4gNXrHBXimct1+rsTD7rNkU5A5/VNfHYnNIMJ0eoig28ShewLnd2aAIA6zrrNMgBEqmxHymhzM8jli0VOc7QTFEAHzwxTjbuWEQ+eY39HvCnifYzLPRJH3SDatIZ7AOsEBLBb66+9rXdHFSUfFeuCaugfoh2d5QjMchjUMT3p17PP31uTnWEZlAID49bzdcX9n0cTjsrdmwaz7jGvMNcXHTOVHl51Hwdm5hTcCM2g4nQlNS8+PEzXV8+0//+v/wf2sHLxfloHGsc475xlzsfoR5RsLLhBGIQ3NGmOmp5ca4AkRP3s3E+QQnlcpyZFadFiadJEGq1WFhhJa41n2eh9VQ2gzoXjiYFbY7OZoGuzia2Ph+LSoci176sDXeQsl9hAFE2NhxenJ1pu9tZAoVCyiZrlc4be++zZuMixGE9tso7loShPBORK50m2h9KHYvW8A6syH3XGo6gOGWW0litV4philaVJqr06fWFzq4v9VDU2h4q3T/cW+M8627iDzpbLVTVhTFlX1x/aoJ323e6ub1X0rqKJxMbpHKT3t1+sJ97+ennxqytD3fqi1yXz35kJZAUPZZ5rt32Xvvtg2armdafnI+IpsZRArqHkr2YVEVonGXuc5AzZT2+WyjD436Gs76Y+zpPVoqmExvOlllp7+FdvrV3BM/Pqa50f3enz64vFc4nJv7uTjTGD2qy2soCmWGC5jlbRoZJevP6Xoe2UlMV5oZdrS4sKhB60quXz61Q8G//9t/CRtJ0vhoHrghz7FMoqeS7CBqtZgwiO00ToteBXXe4sixaDDB4VzN8LsHTgJPwO1UkBxAlcVrmlVyP4RZJKZvOywEb9TGpxXOLa5+E1PUq1qdnV3rz+q12eWmxHDMPuJTzFTqeaqWziUpi4t5E5UeED/fIxfWZfvLlte5vHnX7fqvV7Fwx792q0mNeKx8GQ5zEFBGSDJhHFtnf3N/r08+v7PO2jS8/Tey9ljL4OlVqSarh8IfCPNSWXDjk1TgAchjXhpYAW64meth80H5DT8OFZsupXL/W5rC3PR3u0rLoFXIemHnmUlaJI7jQ5Yp3FpEy+LG+Hh5PKnmuXjCgquV3ofzMs/NFlbpWHsi605Xj2ri6nKqoMz3e7/XVH/6sX//mZwJvfzad6duv3iqanRvvvXdK+UWu+3d3mn9yretnF1rEvomqGPZv7/baU44XDrq+PNNkEmmzPxhvdRLObA9zyI6aLSZ2HwduZMMrqikpvSv62vb5ieMpmUzVZKW5zeGhRtNUgxfozc13itjT9I1hFGbBXG9+/16f/OKndh1TjzK4UHm70/ZAAqHTajrVhERcHCq7f7TSyW4GfiiV18z0n/2XTyiAp5P+0xX4IV6BJ2H1h/itPX3mpyvw8Qr87Be/GnBL4Rq06JxL8QoCUaS6xuM5NgTX9webNoczDve42BJtYNeZcBOqKl2d9rnqfKf5hL8XyefAVZ9UNo3aJjBRgyKfFOaqh0MNkYK5cavMq8zFotKXn3tq+nEjg+sV5yxCbVWaZ9XiTETRifRSqBDg0MIl2oIucMAC2uEYBqOxQHtXfVsJNGTPRHiI7cSJ0GZ8VdpUTV4YzPHH4YbTBFUiHCaQYXCQ2GGAz13XinDZeINc+HuTqbG2ELsQCOGbtSW8z4+8SwhlvTSJU/lRKofDYn0QNgmufeLFmk9nurq6UlMW8gN+n17vPzxq8NOxFRTzIps2RFYUMiJAAXxG+Hxs/AvbWB1OrQ6HzJytuCpn4XRkmiIss8mrcdBMzCGJczhvc3NwesO4IZ4HsdLV0lpyD9tHHetCiR9bPMtKuWmjpjypGpRXJ4sxgUkAu8B3iUzE50FU5TzMZ00/xtoaIveIGsS5olgRopWV2+CwxaEMxdNT51UW+aZoAQGnbTpDAOAeRjCjbISmbA9GmAnnFDm1CnHrxClGTjkBRWC5oSGQJGA3ItJPEmLzxNCJyOY67Ut5HCKTSEVd2r3W0qaeVfL6SEPnjQKfxakpR/M515nIBHsLN2gSTk2gHwLKklpFbKAR1XHhEskjTpo49rWVXPMSQd9RHMwUepG6gdq32rivbU0L+URFw/d4GBm+CJ5EpxEt7fpSMgNeg5RuJzfx5YAyQAi0BuzR2Qu3dRLHJrxzn7VVpVwIP3wHnQm7dVsqtWQa95FrBzkcq+Adx5+BWxgHLOKSY45U614rGvvOub4h5WUUkjGUQdayVnYKc8ZIviEK+JyU0+A2pSgOFitSK88290pfq/ZGNio4ENrX4ceBYggpZEPpRxhBLEbog0+Hs4cCIPucFBiNvMqEU03nWvtw78K2Q+y3inETUo0L2tbqa8QfBD6cplZ9ZuIvvGUii0QhuQwmxFI2gmiKYNrXGjpf7kARHtiA4ygoeWPZGWUi3NccClkv+qiV446uc/Kebk2kfGJsXCLztJ7Df8YN1CLM0x5N9JZTPe5vUAjwFBHPm04ejjbfUUHz++Aob2XFUbjQppRHWTmKLNqKk9JEQcRqzzNHoUW/eY48Co4CG0glq6m5/WAg8jMR9q1EB850nJowiwPytNvogRb2srU1k+8B8Vg2VIDdGVpsloiucZkpoaprQ3vQ0A0PgZj0ZDEx1AcuaYq20tjVfDXyDIneUgjjtq6qHH5crOk60pevrk1UKIrK3Hf7HNyBp4szXDpjsRiH0Kas9XDItN+1yqpBHcI2b45mdFfiqMcxawWGOL0Y5KAeod817Vh0iGsT9if3JA88wj6JigaHPJxm/pJY/nidGKTFfAfuKB4FCUgJ37A5CBItQQDYt530sD/o7ftbi/eer87sHZodcuUURXaVOdc9hgW43wKe18oKEhFgQKgw/ECQ4E/g2cRtytyOZxYkNM+lccDhl7uO8pzfp1Bi5SsgT1pFIfcfz2tlDFl+P94liJ+LODGESdaU5mBmbWYo0dVSmXcjIqapjO+3iEFCoBF3KqrehINJlMjl/m1rebGvi8sLpbE/Jh5oYq8a7bKDjoedAg8sT6A8P8nxWpXE8Y+dlc8NKPN8NIpzqkbLSarPnj3TfDVTlpd6/c2NDbZGFz/O/9jwO6whxOcZpsIUx+p/2pBwcBRDFopxigMyBu1Sq2lhkNeGtvACeMWsOa4u1msbVuGebYtBWZYbezyipZw3lcN17DSZR5rO5yZOV3WtxE/M4VeUpb138uNp5Bz7DCMdVQwx2EN4oTk5vWjQYj3T+uy5CX+3Dwfj5RpKxAfD1FsLeBjiGKfejKE3CQbe4rjbEWpL21fN0qkN3xhWMt+ixLIBPVDhDG/tc4EZ+osvX9k+5v3tve42O52vL7WazzWfwIENVex22h0LHfLOsEZgi2bzRJPlXH/645/kNkddnS11KB3VzVhA1jBI8ynnia3ADAcdAhcu74bv169VH0rdlKWGMFCf53JihgkyjFAKuxgcVMC6WyryJnLTQFFKMSd8c09VWdj7lcFTMp8oihhwwtp2dP+4tXUpw+Fcs8+Dg77VdOpoFq8s6bRYBMY3ZfKbn1p993avDw97TSeRztZzG6LDAT6cclVVK6/1lMAkD/juBk1ST9NpZMOCpsoVgZmYplosVoZrKYujhrIx9i2JqAOpJlBGQ6zKXKWtpl6n+ljpeMS3O+5xGQgiYjKYREi0762mArHVJy/mmnqByrzSNstNWCNiTgKF/SlCMiV9IHKmEeV6DPfYE9VyGwbtrZ5fnKvKG7VDYNzduqi02bKHZo82aLme6uzsXMtZqP2Hraoil5+4mq3mOjB08CMdulIJxW5RYu72oas1wCOP2OtR5jWxfUFxzOUkFNc6WsSpiYK/+/3vzb08WSRanSVW+vfhw4NhZnAys/9yQoqxcE6TinB1uV7ZsIoyJtb0fdnqYbPT5z95qTQI9GFztIFYNLh6v9no8vzcnuO6ZG9MsmAQoRLSMNPJ3IZWWYFJILCiS7iwLmxSb9CMtcGNdE9R7yzhWGGJKdIeVSF99fVbbTd7rRcz/fof/NxSGQ8fHux9uTpbarFAYLe2Sfncd6BE1FkhKWVomC0OO1zqE03Xc+2zneYz3OWcdQJzHjf7je2dtk2l68WVpkGqxh0Uh7j5XYVJpMn5TO/+/E6v//xeUZLYcIR3OO/I+4dHHbKNzuD0uxf663/53z7pM08n/acr8AO8Ak8P7g/wS3v6yE9X4Psr8Mtf/4MhDEJjktEGfySyWeVaz1e2mTmctjpbLXUxP7cCBhx7Xzx/rmK71b/7+u91nzc6W80UDL3igAmxo5vbD/KHYmTiDbUJFE3LYUCaRokVScDXqpvKYoYBcddw0GQxk3pfx32hY3Uw9qWd8ete5a40sYMmVg49cUpRQGCA+EO3M0HOaQOLohK9RYL1iLfhLYNDCliegyKRZNwTqFhwYD863qxxnfgoQkFvIXZzhyF+4IAqEIfNV4AbQfIphgrGSDtRx2bolBfExHHbop/gqLQacCvxIRJLS/MsnavoOSifNJnChCJyn5jbFa4t0UyajSnPuns4jBFRfmbfWWsyhT98ToRTIqsIyTh2iBjBmOM6M923Qzifs6XoqDanGdt4GG38TtN0LMeBG4s7AjdIlPhaRbh+XIu8G6fRl56lK5VZJpTprG2tXAQRuyZnhyeQQypfLuIirkCLR4/NvF0iJXAe4a36vYkt6BSd7yv1JvLgbLa1NWQTj+VzNG6jFvYcvNIaoRxHJ04thEsOnMTcB8VE9ePUCpQ4BKGfWEmECUulubBx0XE9jn2jvCKyB+vUsyK2hsh2Myjt449Rdr512ppxQ0jlobAW2rzvTMSfxomWk9icmBz2KTWyAqne0+p8Ze5sGnAnHp3evbE7YaBxiAv9QT6R7npkB+PapHwBwS0vD6LriEMdAgJtymODdmX3w+js7OUAIcSZaN3hjn23OMZwJLu4JLg34MPyc3rYfaOjlM+EG80KFQKEXJitJ3Ps0R8VTRANAw18H/wMcAn8u9w/XD/ueiu58uQkNI/3auGwDq6m1OXaFzKWHOEIxAnXw2fuXIubgqwYEHp86mtHZillXvxOdv1Ag3S9KoqgKGAz9uUoxOAuxDHqUyKE643n0eWoiiMUQb4yl4/v0KaNoM5QB2ci7jLE8ZNJp8acpC0ZMdBBLMdNxEEoGN3b/BMcnYJD2ylgGNP4Agggr9V8SvETbjxPXVWYc83pA3MCu+4YZe+J8IE0wKHUwKpECPPUJoi6CM8IYoOCLlZErRwYCdYamAuxKzd2Da3CAMnK83rcx4UGSkjcWDP82hh4poFKtdptMhORaxeuK8V1gyIXjrWNgnQ6gnDh3iC2H6h2Wht8cPirj4VW4dzWL4oB+Qwm4hC7L3K9v3mnV59/YUVFCO5Fnul42ppTj8/TZJ0mXah5lMqdEBHF2Tre/6BGiGIGoE5w61jpB+5GngHHOMcIbqyfTX40Z96zFxeaLQITPWfzmQlYX//htY7b2qL2cF0pzrp++Vzz1UL77UGvb7ZCe7haTfXFJ5fmnN7uHtWWo0h5wLUWULDYjc5enqePDGgbCATBx0PriBLpwQMgSjUc7HH0I/zC5YZxCZYENy33GmJma4ItWisDJHR7vm+k+dVyamxS7lKGkGFKSeEoMCA44qz99sONnl1d62K5VlmUGipPt48bHatMHUJr1plDiaW1hL/Z1h//fxRahjJ8w2NhGiIwhUbmbMdd37Le8L1bh5favlFsKQCZO4z1JQrmJjiyXgwq7N6fhOeaTGY2kOqaXEVXqWhHYZXrz2Y/P+Ym1scMbFjrwpHTyH2xqwdzM5JISJzxM4482rmVBxlXGb5yzz12NAce1+DTFy/s3inLo/JTruLUWgES7mewMKw3rLU461fJVKvFmTLcoYejGorh3EbT+UwNLtCqMDdn5AUmCq2vzvXnr77VN1+9tc/RNCcdNreaRKEuX35uQx+GlAyfKARy3MS+T/ZDkzS1iP5+XxiXlDU8P+5Gp+Jsbe/sZB7q2WcvdHZxqdP2qPt371WditFpTILCBs8IZbXyptPmmJlQ+OLZuZq8Uk5reezp8vmVvv7mOxU5w+DAmOCI9OBdagYAQai/+odfGLv25s13cr1I+3bQ5nAyl3RAEsN3dT6b2+BhD5fdGLpgcyp1TqvmUBiDd75M9MWnL/Xu7a22+9LKwRwPhqajy7OlJmGi6XKp12/v9O5ub7iObij1s599oQZX5DDo5dVadVMC2LH31H5/MD4twxrW/4BYchqaWIpDnwEVxVpuQ/EU77/WEAvgVWCmppPQ9glwIPi88YyyMWg3nqIktZKzDKTG0Go5m9hOjMKiK3i3Tqfv3j+YGFe0rb67fdDQeGpPnpbLQMszR8VxsP3Vy5czXS6eq24yK/TcHCgajPVwf2/Dn6aqtV6urXDo8WMRmZdQFnQS+2Te/0VR2F/7Tmd7WbAZfJ6SwjeGYOxTHdia2YgUMDRArCFI7N3nYSvPa4ujs88yxEgc2XNs7zeGCl2nCGYn4qlbKEAgTWKVbae8qnVqGx23R8VuaD2tDUmKBBbquM4uzy8sdbJ72Bo7ez0NlHiyNRF+NHsAMAbFPlMTtVo+X2rqhfr02Qt9+PbNuIP2Bi3O1zrcbw31tMdlnp3061/90ty5uGUN30Fyp+10e/egLz7/ib13cvAySapJNNM8nuvN2++s1LBzaj3/7FJXZ3Pd3210e3O0ZNx8NjU3sBVikcIKPONABxQ77faG2AqmE/3pT99ocTbVz774kf7w1RsFXmqD+oJEF0Vcrq+77cYSXZ1bWOptMVmYwxZcEtMm5H72+3V2HBMCCekhX999806rT55pmkQqi5191zNQUZ2n49HRV1/fGA4pThx9/tNPbX/MeePhw06ff/6FFktKGEfDAgPaQzsaHObGbfe1hSNcl5ZGSyaprTzgthi4RPNYQV+pyAttctAtMpYz7xG7F2L25SxV434dVMDu/cb443Cobb30PGWHjbw00lV0oX/+L//7J33m6aj/dAV+gFfg6cH9AX5pTx/56Qp8fwV+9POfD4gmcMAsxkkbrmoTXHDdwbpf0pYd4lZdabfd6Hh7r7LKlEdw17wxEowDMSBKy2ESc1ujQ7a1w8zjodD+UNihLcbxyEad6KBFZRG5HAUtnE7JD2M9njJ5tHNj78HFMHhaBlPbyJTwqj6WaiHoIUw0Hq3PrkXDkYEQOdjKdzjs/MAEPsSp79vocaawFcbew2EUphzRLRenhLUsc0Cm/GYUUqwriUMqSE3TSFz5FN+4kWIYoZ6jQ36UG4Xm5jTRMc+NfcaBzyKVFufBDQNqAdcMjbKycgsclDgPjvvMRAaiiXjpUDvgctKAzWEYXh9RIXAAVjBOXJNIVkfZy0mnpjbGJ5s1jDqIGGAUiBtzoDVGrIezx1McDIqJnVHwRXEY1ykAWUArNq492J1SYY5l15zGlB1lx8yE1725ghLR7pAS8Uf4cseSHA46HGz5s0qL7PcWKad5HgnLqwcdaFblvkPYsTpXhMrehIu8xWnI9zJC+Imom3j60YHM5pI4PJtP2qARi+CHcZ34Hbl5cSfTds9GldgcjrGc4icKHThO95W1SA/01hc4HbkPuR8GFTj86kZT3BPEs3EZ9oFxNWN4wHxnVq5EfJ3imIkchBcrB/IsOmhHSd+Ii3JCGn9JCebGMsMtRcQVZyICUFaV5gCDJ1eWpT17CPdo1ebW5X+d3sRoDtg43Dj9g5jALIjITNMzP7NFMMZFafE5GGFjPBdxHaGVMqaeg15XqMspshnE1+jFM7VOqKquzG3ZVa0NBCyiSAvwQHw/sWsLyxj3DIdLXLRjD5l5Ve2AjqsT0RQmKG5k3Kg8RIjUNmjoiYCiRuGEpYhosAh7xaEzCu2fucR3EV9prHdCK5TA7tcRoedbMw5pZdzUmKgxHFtEJFzNNOviNm0ahWVjvzf/HgVGlC5Z07XX6iE7CJIsf4c1w4RctzW3J/dp21C8MZbmmVCFax0mLIJuT/yW2DLsV4r0+NLgXgyqKXmrx+vDM1EQmUT0DF3FuOF6DuV8J1irBnkx7GLcqiA0HHPwIOLxvbvcQ/SDdYMWQaQE9jVfn6GQYw3loEfcf22us/kCfdaQGcSFrWyNRvk54wAAIABJREFUoZaVrhG8H4c2xJwHhgMN19cxvjS/P3iVQ37SxfWVrq4/UV60ur/bmcOVSQmMZs8jLsxwAx42KAoWGkQ7hhSZMe3cCjYhaymcSwroXDl+ID/wR4cswygfN6hvjD0EjTAOtDpbmAONB/vh7l637zc2MDEXaY3oRQGQ+5HzB14gMWf8mp9J/DyOzR3aUARnF81R0XbmgOVdxu+IYxU+qJU1hv7oxGfIN7gqeBd4oUWEEfNKMC0MpCriro4xVdvI0xRREQc7uAv+23pEWoTEhxMOzIMxZrn3cf6zyrCeXixXupgQGT7Z5ZtOJrAWlOWFld2UxLyNVdvomNfm2kVniRM+E+6pER1AoiRJQ2MlG6KD9nIeJ0Mv8FDxmCGu82zx2RCKuXFxVfuKk0RJihszUF7s1ba5cca7OtDpiPuz0hSRIwwNhYGYYC5zEztwD/rKC8t3WKlf6HGwb3WCFVqTwqjk1bU+efHM1u3NNlMQJcZvBDXBIOZQZaqwKhoftNP5aqbzy3Odn59pc7fV+/cbi0szEEqXM1vTiJrjyJvNl+YShl9KqRYDC4o3R8Y2HHGELQrXwtFp2JYqipPxVcHSUA7ZV7X+9PaDYRxYurgnLEgRJIbMIHWBs8/3Am32R3Wxp6vzhc4QT9peDw97+bj4sr2OBbHyiSEUxDMdOFovl6ryzAa6OJz5vhWn9jzm2VELis3KVrd7SpsYaI0uvrI4WFGXoX5gTnuu6gGp2Nc0Yi8E3sW1Ic+eAQBoTEprIvYwjqYUMna9DmVpz8qEwrLsqGhGXD3VFkQQBYNxqjxnsMVa2hmyh5QI4jsu4jxrdTyVJs4VVabrF2f6937za7358zcm4M5nsaKEARZab27t8vCNQR383e//Ti+eP9N6TRGVq+JYanto5CQTOcdcYUcSytVjJ+22J8NWNF2hV1dnWs8mVvJ0LI8qT7izWe9HdEiYOjY84Tc1rm+Z69mLK3N5d12k+STSMd/pWBxVF7VCJ7WBTjJB/KQZrTVuJ47u9cXK9k27Q2mC5PFQavNwsIEBgvk0TQ3RwGc5dYVS7tvaNE/ti5P2x5NSkCuGViKRxd7L0ak52j1P4VOQJDYU7HGOBiQI2Pe6aspK88lCm+1Bxyyzf0YCjOeqw7lKQsORJpRqOZ5F+yekuZhIe3DoEdtrvfr0C20ednp4vFc8T8eOAT/UdLFQXzQ67Qq9223VOp6eL1M9W0613eyUnUorOQKxsH/Y6Vd/9Qv5E1ctTuJKOm03qmFfs4bgCGavzJbDl+5vb/Wjl59a4WJhqYxBfVXYO5O0DBzQIEl13B60edjrRz/9Czns6T/ca3t7a2sXn/WT67WZMe7vjsqOvdLJRGnqKoyMdG39A7B672/v7bk9Hk6GA8Nk8d3hvX77m7/S5ttHbR8zGxjuvVrPFwtdpzN99d07pauFHvYP9tk/vf5Ui2ShQ74xxBgYItIWsZvo9XffKFzHWkyXuvnwqNIddL6Y63h8UOT7WswjzZdzdd1E93eZ/vTHr/TFjz/T4+FBX/7kc9Wnk4pdpcfHg774yReaXUxVMKioGxu6cf/7bTde89lUvVNpgMetUBWv1SDWFHe919mehgHdAC/+kBlqgXVrcbY0NzBFryBNeEeQjqly14a88KAHl33X2E/QsP/tfP2r/+F/etJnno76T1fgB3gFnh7cH+CX9vSRn67A91fgy1/9dKiyyiafUQpYXhos7tsq8R3NokBxOtPx2Kg4HFVSRlNXOmVHDcDTu06rxVKHnEN3qGkorWaRttu9FsvUHAlZxck7UF7mNnHlmMAmjAMkvDfi4cR62VKZM4jmbcdXORBURKyQ/IpiKmJTUoO6ySnIVh8kLMqsxtIAmJQFMSX7KWMMCOcQ/7+hU10OY7hRiZD3Fr2GTwmjjkOQOeM+/lR+ijkcibnZYZy4oNktNKP1tqcEBjcFwiN0AfADuJvGmCZOpBO/M7zSeGLRP0p2UMOSKX+NoNqY89MO4nC1TpWKgjZRxO6ZZrS9er4qp7F4HY4Eoo4UzvRlrfxUm4MBgQQxpiRWFSd24EUFIhplGsNHgc1KSBB/EVWqTEkyk6KZlX1ss705ijH+ctoMcazCFoWzSRkBoWkarptOjR+pdkNr8kV+hR/VZb0URIaPQJxIgtDahfn88DpxujkVonOtPo1EZ0OIEFeVdg/g8bJWaQRknJjmCOQQiYMJ8H+paTxT30h1W9hBg3ZvrtXEotahFRigrYYeNUgjhzFxYu03R2VdY+UOHIApqWqJZLY0qJP3lmJcS7i++AGIZBZXH4y7twjnShCmfdx3iL5jAZg/mwooKQdwJ3TMtbyYLPX28Z05q2fpSi3IBpyoDi5tRDlKSno1Wa4OBiWbcMpdrGSNo1qrgDh5Nzblwqcc49YcfImB+3a/cBCiVjv2fONy4o7AXfnu9karyzM7GHDIJsqJc8pcGsaYDBW4nXG6HJwgE6Jk6egoo+ADMReWIIjbwDWxFfRAFFHOM/JkiV0jXCPqcsqP4Scj2qSJHfzKpjBBzArHOiky0ZtnDY7qoIEGeVwWrm9OYwYkaHSIOLib7a9dBEmGJ3zy0qJ2gztR4FPM09mgBKcOjkRcp19cXtn385CfDLeA48mF19Z3OrSFcZcnXqIlDpJw0JEhTfURM+L2JpSBBaAoi+ZuhCvYkfwP8VqGHRzUWQLgyjm9kWUtto3IjoCM84Xno3IGFe1Y4IT6gaspDiJN/MgatY03C1f2Y+P8WBAEqqNS5M+tmAzXMc8PMemz1XoU9DxwG+PhCj5pMMQqYEWncAI5pMEujhX6gQ6nQg/7k/aHkw4P9xazn6S0gc9MROa7P1a5iqqyn4278PKT5zpbXendzU6vX9/Ycwl6BYpeivuurex52+N0K2EHu7ZuRuBEosFKtY5lqXwnK+wYdNQnr17YA1ZmubwepiUDopHBPE2JTZvt14QySmXOFlPdvLkxR1dW7fXwcKvz9ZWJl11PqRlXjbLwXnEUGzMQrmzrwV0sjM+5WKxNsMNd9rg56Xy5sEO7vTGsxCmwYcqSUp6i0KFutUdsHnDcUszkmSOPZ4h3C8Mpnk2GYp89f2kOotvHe5V5raFGlGatbZRMIjUtju9aRZZrcXkhz48tlh3CTSWWOk2tpPB8vdT944P2eTaW5eWOCcJhgPPTU01D/emorC118+Gdnp+f6xzRBBQLzyDsScpu4FOS+0fqRPn/uE6QTGBAxD9Jk9QGHhTBzKdzRdF8LFupcpWkEyivQZi0Vb5SFBCjT6S+NfdwUdQ6X59rkgRjDJ0mcHis0Hh4hxPtpqxtFhhL+tnq3JA78HjvwEds9mrgZMMa5GWZ4o4O1NWDytODOTFfvPhUP//Fz/R4f6v/5/evlc7W5hS/eH6hzXavr/7+a11dXytezyyaHg20aHfKsp0eD7fm2PdxjedjQ31DLHzP+7czXMkxPxoOhqHHbpsZ25aiosVsYuuOHyeaL8/snbhcrG0Y9e23X6sojprPl/ZZ+F0ZgnJNaLtP00Sr9YXefdjYc0/pG85qxEIH5vgwvitev7/TqelsaAjywGLvraftqTInP3xqBprl6Tjef3CUU2LCDVMRu+ZuMLEINmsKQtapKcw9iiO2B6n0EW8wMDxgUBg5mvuerlIi/DO7R+93mbmbyzyzYlIYxQiOLOOU4bCv8CMIrSRhWiuK4v37T3/7WxPr//hvf6fPP71SNGOd7yyiPnSFsizT4+PW3hOfvfrExHvec7wr9vcHG8Cl01Dl9qCu6PSYD7qvPRNFV0moH796oedXCxWno90jbdvo/tgpIxmBCBbBNIYb7moxxeXd6P033+lPf/7amPDT5Uq//sWXOj+job7U9dml+q7Rm3fvlOcMb2ob6hDlhgwPQx1UyOlIKeHJBiq8a+8fNtrvdzo/W+qT59daTBJVA8zRjc4naxO/07O1jqdCp8PBhsIkfUDQdDWcd1j/obmOGWjBpq+b3GLhx32uh7s77Q5bXV79SA3lWDiLcfmTDOFd6bvG8Gf9Ti3BUstPY728vLB2epJYXJsUQ4JCyPFyw05X1+daLS9080C50QctJlPVzaBvbyipYqDHcLu3yLpJpeCEkpn2OKj9QT/6ySc6NZUe336nL15ea7fbK4edzz0fwy2upbjTcfcor3b16sWPsL/bkJENWV5kNvxwKdvjne6l+vabd+ZU/snPvtQ8ncgpS/3r//tvFCzmevXiQvPE03p9rf/1f/sb7bNMn7661HTGYGBQnp10uV6ryisl05l2jwcbQDAA+nC40afrM51NLnX34UF5kykLaoXuoM+vnumP397aYOrHP/tCf/rjH62o76ef/0hDWKo9nPTs4mocWJxytSVrb2GYL8ef6C47WXEunXmbh6Oi1NHFy5WuXrzS9v6g/f3G+NT/5u9+p3/0m1/b9wuWpW887Y4HrS8XCtJITgPux9Fk4um7+7eaplNFYWz7eNZjmMHsDfuG4rSDwlmqfJfrbH1mZWckAjnm5HWhYDFRMpvJLaX5Yqoel60TaXcAWURiqjBGd3Y8qrJ9XqgyL/Sv/sf/+UmfeTrqP12BH+AVeHpwf4Bf2tNHfroC31+Bz3/55cAOkOPUcraw8ofSGzT4RGYBuJVqGkpxArX53optEJtGlxnt4o5Nr4kA4uSg3f1Y5zpLOMCzWfWUV44dgo0Z1dTm3kOwpFG+pHjCC0WPr0Xn8ABYgUtgkUhaNhE1OJRGPU7IwaIzfQur0VHN53Frcw7QJs6BE9G1Q6jB3eEEo6uPjRSN5jQWI+Di3LRDD84jbBq0FiMv4gIy7dMcO0S+cShi3oODyH/Phtfzx1ixH9IMilOFvDKOQdkBu6cIhX8vxnGHWzVSjGuCGDSyCr8HAguu04IDCAdZirJgeOIypcwJXp55cFUgbVA05HvmlKBwKjseVB8qE7tw1nmur0UyGwUZ+/NpREaAAtCPWopbq7QY3jRKlcJWjGc6lK122R4spfHVEEs4ablDa04Wz0pS0IdxRlFcBRcT12xohU09hTwUT7VjbAqXgzVrc4Dua01hLuK0A2nAThtBDXYujEzaz03ZJI4+2LVyccahRje4F11zUh9wYrqDNb7CsONe6ZuTOqJdxH3zyg5GCDbIfx6VP7S1Iyy38EkTi1ARxyS+PlBwMlAgMTKsONPgFuZgiGgGBxJJHmcqnEnwDpQ8UEIRJAiTnvL9SYWbyikbNXkxurUodIHhSVO3Q9SLgqhYXdloqAprKI9jVwtwBWzI3cCiztwHRTVy8wDqhsQscRSR3IbTiZvqI8MSlqpM4CZ+j7uYQ1NqnDvYjnhceUorSsFaBEPHDuO41yp7FkL7b3AsIsQ4MUU9YzNx01bWyI7bEaHCkBmUzYUIimMpEMMPIvqw8AJ/UJVl5tZhaMAzx79H/BsmKfw/mtit6MZ+fmvOa9y2ODcbF/eIVA0wW0E3IKqOZTkBNzDnfiTHnsMEjEAcu+n4M0Mc9q3FkLmWNH3zHaWT2NYovndkURxEOUIkB9Z+0DpCoGTtaMyhzd2Wc9iBt0jRjBONQhVsYgYmLc9MbWLK9/cIBRUccsfGdmLj6Mu43/jeUdFGVh5FZohTjjcykcPBV4QIYm3vuI0d4x4TTSdR6sZWZ2KMQJz8BeV3DGr8wByg/DUOXVzEZVaoq3E40T4oNTBH69yudRpObT0IolQXl5f2rBP5jVNYwrUdZBeT1IZRLQ0vvau8yrU57fVAq3bO2pAaMoNSQyvVwSHMM1XX8lrf8AQMQZKYmL5vblZK3rhW6iJj58qprBCmgZHdNYo9WAYwh0M1BlcknYk7D7YhDdul+qbWbDIzRux8Huv6+syEkcMJRiMICCK/OPIouvFtTSRRMIqffA7eHbHq8qCIz973iiLW8tHV2SEII6yGvpbT1ISvu4edjjjmPUeraSoH3ikij7mth5Ex2jsm6s4nqcIoVWXvu9aeIzixvBtg802n0mIRG595dyxNPKSoBRxG7CUmYtU1pX+lzi8vbF3f946cEu90pySmuDHUJOS9yj3e63DaqC4yG5TgPrbfg5Iphn4aVHWFOR0NeUN52MfUBbocrjlzW7OGxYGSPlHTVfIXsT0XTUH5JOsfz7Wvvi0U+p25+zG3tw3lYOhXKxOZEat7+NcMP5rehGIvGB36ntfparXQ1eqZ1Mfal4UejxsVeaUSh6XjGg6hIrURRCaicW8u0om5snAun/Kd3t9u1fVA0aUIrizXYF/oUJXqKOtzes3dqRUuUujl+4iW7C1wxLqWAMB+h8iZIiDtEbsbTcAyJBO5DoNkV7N5pB4BcOi13e113J/sutbFOICbzSdqXbA3ne2HcG8iWJPeYJgAnoeLdLs7KGsow+r0arXW+fm1PPYG4IJ8X/tdo9//4Svj+aaL2FynXu9rf6jlBwgwCKu9FZCxl2GNZI1FSGTt4/d1vOnonGf4CNrFSpx626NQiMh7m+/Shn4BLFVX16ulrhZL2/O8eXevLANTwP5OKimMxG3du0p9X0nI/okhJjjmESnBXgb39k9/+nMdjpmxqOeLyFAOfH84ZFnJjvneXPkvr67MRcu7d3F9pbfvtsoeTlqGveYLUBC9dieQCNLmyACuUsqzyLpmDHRX15eIhGt99fqtbm7u5Luh1qszG8zd3dxouZgrXiz0+PCo+8eNsrbW1dWZnl+e6Xw9t3K5/QMlV7WSeSp5qW5vt6pOiHVzTVfnevvhQXXWKEAYiwa1rqeq6hXEoQ2gSH444HtIzES+bt89KvVnGrgXGfSS2AgDRXGg9dlMBJtYz8LZuKdrSkSx3LjToIIa069bhVGr+TrVH/90bxgG3P+IzrznfCdS2ZfqKckKU2OH8ny4aWgsY96fYBLgiieuo/2u1Or8QumMIf5Ju32uPgy1mqQq6lzxdKK6lG4fjjaIsjI9zxnZoSzNfqqydnXaPWg6CbS6vDRcVuSUmiSxsnIc4uKOL+pChZMZKivfVfri+gt98mxhpWYYAg6ng0LUSAaEhlTx1QeBTqejEn6G7Tddbfd73R4yG+A+v1zofH2h46HVh8eNyi7TxcVSXhCowJgRLzSZhaq70prucwYBRafvXn+tv/rVL03EfX/7OLKiGbKWhc7Oz/XuYav8UGi9mGi+nur9t9/p5dm1FpeehmOtvvTM4Q7PFVxXbYmFQZVLXP+o0+2NPru+0qngmXmryxcrnb84NzQISZ6q6vT6zTslSaCri5V8P1WTD3q8fbB37/MXL1Syn7d3daAh6Ox6kzCzvQ9nm2ZQsck0T6cavM5cxuz12aPg3i6PBxuM1iTVQldJmugyXcpjLQ4Y4Peaxmsbbr3bvNeQV7pan6kKPJ0HM0tK/Of/4omx+nTSf7oCP8Qr8CSs/hC/tafP/HQFPl6BH//lXw6H7UYX8+UYJZ1MtS8OatkMDogOmQ6HQupSK36AS0gs0EQA446OsVUYjdMgUJcV8mepVpNYx8PWXGscFQDsI2J6bJLsMOCau5P0HO30vdcbbwrHV+wEFm1lE2vuQDZrCA8BgiZ/zzM+JCw3fK7lcDRnCHFofh6HTzafBVxKxM/vW1LjxARhGKU45Ky2ph/5eeaCCgOLI3OYC1tHJ0o+ZlPbfEccCsMxXh4jyCIoTxNVLW4+ImqISfDgcBYOJrZSeESxUFuUtilaIqbR4IwL0viK8EPNrqdjeTIR1iQxnEX8Hp4jr+wMcI/6VKNzEV+vW+NIffbqU9WbArOPcgqa4lBx346cxLo1dyPyD6U8xAIR9GCLhenoaKN4xgf9ULQjczKABzY6CBHHvAAxurGoKdoxbtmGjf40tYM2wpU1SQ+d5qvl6ELGDeYEShC/jWcL4mGMdHMf0OAO0gFBxlhUA4VCRJtoN+eg3th/Y82yAFrrsYl8SALtaI02oXwsO3LYEFet0tkCWdawBieKu8AWUIYFa5PrrEp1Oxa8oPXA9+2aUldnl8Z5jHAUuqAw+MyABYi/wzn76HSZwEbDhYx27lrJkonnZad9RkQ7UHmCOdZawQXiBJlKHKuILYa86CmLitS7jVIKhvCNeJFKc74O8oyl6qqEV+jWmjAEoBGd4hjYwMbQpG02NOYhEWqc1xRUcOAHM4EQRhEG2iwiVlngVvZ1QKDC0UrcHoX4Y0mTRfS5zvBu7X5wzAXH4RcHV005XYt7zldiThJai2GZOta2jMtwEvG7n+ye4n5heILogBOZ328s/sHvSAnQWERHjBHxO24i5RDPEDBhiRFxM6CqozAMFfS+lTgNPt+uoWNNJfLcMTaJM7ZDyBNigq/EmSoxnhnOPKJ4gR1MQCrAnsSF79ufTVlSbJHLocxMbAaDMH4VncXucUaj1iHMtzG8xE4qSivnaPhuce66jQoE24YKLNcQIXyXsApZp0CE4IDld6cIJIkTc+DkJRzXQKt0Zu7crGxN5FhMEzXAN+pcoRsaP9SDM4l4w8837IpjnOKyzFUMjbWom37JGlS2cphaIYqAydgdTMDBkZji/Lu8NN4mz8aKxmVESTdQU/W6Px61y45WWkJMuhsilRTOqLJnm9KVVy+fKQkjHbNcOYOMsjPnWLqMFUZjuV1f4Y4ekSn2bujbMVoN1gIkCEOMoFWQeqrBNFA0yPAAMdnzNZmNItBm+2hO0FcvXyoIcV0fLC3hF5EeP2yMt2xrKIIEiYFJbAgEUDRtF6isKCeUJpF0eTbRYrHQ7ljp9majtuhMtGI4wz2OU5DvO1OrPRiSItPCT8zlie0ZBACHepa60I8Ug07gndcxGAF10ZlwCq7Fcxr9+3/1F7q+XOrDw1Z//Luv1OdwW2u9ebjVarHSbLoaMSBlrflibpF62rlVh4ojBCiGkThhKysOXExn5iYsy9GJvc9ze1Z4VHBR9wEIhFZ+UVpSoYqJUA8KakepP7Vn6FSVxmMlfh72kaYzWsBdZcxOa7A2DMIie+fgRMTtFzHo8z0NPciMQU6TqGucj7F57ktHedbYOjBfBJYW8Cgxk6PHu4P2Wanpeml81UUyVccwFXctyl0CkgDREUYj7O1Iq+XVuBbNAm13B23uj3q8fTSG8qvPXyqZLszduT0+WPnL8f4AS8SYoeeU7FB0c0uZT6+zyzNdPpsqjT29ef1Ou21h5T2wnxHf43gmL6CorLRiMEtI2Brrj254cCEwowkNR7BSYCpXxhKmzZsbHHGNwRP3ejifGTaGGPmkc1VRvMbvFXuaTaZKcIGWhcLEs+Kuqi71eHevf/1//Y2V9IBZOB5zLc8u9fVX32g5n2mazrScrRVMIxWE54dIHusXgiqoHNZYK9jj/Y7fnQEzGAOpdkDU8L3MNUlnevvdGx32uVYUbQaOCgZG3aDN/aOeXZ/rpz/6kV5//Y3hF/ISnjUbkEH3d/f65a9+pbOLC7357jtDHDEkokCM3RV7GDT1dOLr8nIuVbWOp9ziy7OLhbkl//y7r3U1S3R2wX6t13bf6c1NNg7cD5mtG4yzq/KoTz5Z6re//cdaLs711dff6vYW1zzv3Vhl3en1H/6o1XyqYJGai/7ZJ890fn2hZl/r5rt3yg5HtSWiOoNByU8o7RtL9OCnFqfM+Ku1E2gWTSwZAsjUSRmEUNIFU5rS0UoDzuIgNQH19mav/bbSZJYoDForOGLqHFtSJDR+62m3UzBzLCUDv5QCNSZ75Z7P41rJkR9gIaj17dsHG5qyV+Ie4j3LmwkxeOhxQy90f/dgwRme/3g2VzKf6rjbaRqF8vhs8cLE+NNxp4j9VYfADhonlB+O7vW29bTLG1V1byJxQGIs+nhtnECL2Zlcjz3eXnXDmtTpbOqMYne4tH1622U6FBuVTqUSlnPl6ypd68svP9PbmxvtjpnSGY740gwTrDGwqrvIVUkKoGDP1ZrwDdP7iHt4PlNVnGwQSmnelut3PNqQLpxFym632t5X+uVf/Vi9e1Kg2Ib2ZSF9eP1el1cLBROHHIs+3B01SabmhCfVtLg41x6EzXar2dnU8CIZRVdurtVspvw4qOLfO1sr8uh8CHTIM4NeUeq1iENttg/2sx+32fi+vEr1/OrMBkBZXmmzOZlLd30xkxcnKg6FimOh3W6nrCz029/+ByrYW7D2zeaGdwI9BpIobzCQhFbmCPKAvUW23xuvFexAiuPVkd4ddnrz8KjV9bm6KtciSHQ5H/eiaTq3fU3Z9sbb7WhsA5sTBnJ3hcLFQv/1Ewrg6Zz/dAV+kFfgSVj9QX5tTx/66QqMV+Cf/OafGiHfTwNleWaHTCDwNSUYoadiKOzgMAy4S3DMcBLDWYhAg+O00CSeGzOLWNiqQwhrtTtuLEJMbnagDZgMHhFCNWpgWXLYhmuIK4A4E1XumLusfXx06OEiQVhFlIJRZ+66kMj02Bye0NzMxs/DxWS97KPIYJ5TR8VAGQwux3qMFwuhkagS/xiO1dhqzji/IlZOlJB2UGLNtIEOjkXkibFbs3voGSPWGqXhtOGSstICBCHHoo4IODjtECFdioMiV2HsaQLbkQZ4Y3bio6NAqMVCaf9tNfA5XBN/jJ8a+WNDOuyzenR2wRsgrm3cpiRUVQ7K7k4aGkd+mlqTfFdmhi7wwtREUYo0aAQPJ5TF9PKtnIs/gIQyrkccSXw1nboIt+Zg4g1OHI6VZhzFnWRM2cAcnWATEJhxldrvzC4QFSOg5GavaTIzVmaAG7crDblAPKxmQzlQ5IWzAbcK90EopxsP8kYmRRFCMOMg0HNnjLiHlmvUl4abMIIuTlw+yIArIFVWHcfNPAfnflDo+OYIalGdnUIDfFAf8SCwAgliwLS3JrSzU25DA7pPyzct7SPfdkD0hUPLgRq5ta6M/Qp7FxckUWyvx93IKa43nmNZ4YSFZ7cwPiNuKvATOMRij2g0whvlCY5aeIAhnEgUEgRdZxTPKfnqHLm4ibrG7pmOwgU+z0dnknHWcC3R+p1VJuqnfBJYAAAWnklEQVRNZ4mSCRXduV1LDqMIe7DXXBqhiYjGuLmxCY6RbANmeJ68Flf1iAMwdiwt5KhWCFAR4sLoKkLYt/Z0BhTc516gKRMXnj44a/weVlyFM5u/P8I6LL7O70xTuA9L2VdfjU3mkRXYSYXXWvyfZ4fGas/ngIFQiNDHRwm5NUYcB8Ky3XeI81w/V2E3MTe378IUri3eh5PFBEki+ZiBHQYqfG+OTuZMJ1pZG7Pv/2OlwuJsxsKlAXYr8Xocj7D/CvALuDIRVGqV3HMm3LZUS9n9yKNAZJRDJp/N8xGAYaKOWBPuL9cNFH/kYNJU3OBs7WqlUWSt5XUNHmQUTNMktoNpiSgWJcYB5Htg6YoReAVTMTOhBGcmUX2cn/wOOI/ms5mms6W5qXPuTwTiLFfVDuaCdeAIwmprcKIT0a/lJ4nWq4mmIUOKypyj8GEdEC0I7ERWy1pZ0arIcyVROEKouWYUdLSd/XmwIhPK9HDjcJfUvTHxcJ/z78KYJqrZ5vXI6U5xmHXGSVSL8Bua8yhMHG2qo44Pmeh+oe0+Y9jFUg/T0POUhL7yqlLeUBqGEM36wX3CvTRyKRGrQ4qpgmi8IynccsYivmCSqqRJHjYqXFrByBsLlGqQMa2jCFYtrn0SGJg043hkDJuzGcdir4v1YmStBoGq4qBZ4KptTlpeLe3vffP1Bx2OrCEUxjkWtbXCLMrNXNjbiQ1GKNty+EMa4vsMExhHhMbsHlzQMSMjHD6B3Qteb7zkMmQ98+QTL6kpbyzNGRjC+Mx7HQ47pROwOYkcuw64rsdhGvecNd5TapfC/cXReDJnpNfFakqSEY5ms8jWyyiaKbPmeEq+PGtv513t+IkJ4WAmGCLhYoTJiGgbkw6IfOOOmvu+hwyQqCpac7XigOVe4lmYTUErONpnB+UN73HYpKRoch0fNiboLK8RIUPti1KP78Gr+OaSXq+n5rJG0OT3gieKoMkwhoGFUX2aTmkysecEpYL7icg4yIT3h40G2NrxQvPVREOZG5fXB7URI7Dhuq6U56Uiorq+pwpe7sPJoroILDh+jeFqXM1YBZ+7zfXi5Us9v7rST159pjSOxrJIudodTvad5sXJ3HFt4ejN+zvdHbcmDPqkOYwhzz0eWLKC5A6DQIZ+DG5w1OEc5/fprXWc+9M1cRycDesQvlXi8MXxoP/4P/mPdHNzo3/3u9+rykj5JHrYH80pfL6c6tUXn+vrN2+toAo+6nS2MDHdov7gIORoNU91Pp8oCQOl64UVLRblUUecylmt8/lUcczeJdHf/u0ftMuk3YmCLl/YKj2318XzpdbnE1sH6nJERJUMOVYzubgY6077zU417FoKstJQyWpuzxAOx74ge+DZWm5pA4oDzZFdKI0Te4ewRkKjKRAIW9+ET8Texqs1mfmaJ4myfWYFYJ988lyXV2tjrf7N//k7VTkRfV/TdWhDtRhWdeOpr32VWavb22/18ucvFSQTNdU4yAMPUWe17WNYx3lHHotMj8e9JYJwMyNOt4NvZZrMxRZeZPxef5kqawq5BYNCx8RI3P03N281ZV/p4XLmOo3DqYryVET3wNP6fG7O2+MJ3Fag44GBEZNlWOatqq7UjDKu6VR+UKsLGGCmev/6TperRNMoVtU4Wq4WqquTsuqgFgG2buV2MONDrdcXtv8gAp9OE3V9acMl9l9Fnakg7aBYKnh31lrOEsPNgNvgf8AKHPY7pbjVk1S7h532tw+6frmW0/n6858fdP5srcWaQliGFBM1faD8WKjKtlqsUjVeoPttpZubW3364lzJFCxSYCVpxS5Xl+eKFomS5UzF9kFxGCiOVno8Phjm6HL1TMzB2SM5OecKX7vTzhI6Fc9I3mi/OWg6j3R5vlQcUqrnKJ0t9bDd2pqPqH3YHQyxw5eRN5Wy3UmLRaDz84WVc1Fay3DShNW60fZ+Y8WF8SRWCXOeAs+isWQI+Jk0TbUlPdTWOj+fGgYt2+byI84QnebTVENJAs3TrqjMDU06b5cVejk9V5DE+uv/4r950meeDvpPV+AHeAWeHtwf4Jf29JGfrsD3V+A//Mf/bLjfP8idRXYYZVNnEPQg1N1hZxEg3F04dcIw1lANowMJ0c4m1I76qtfJWugHTath5HdSxEDrPOVJHFRxnrb/b3tnliRHllbh4/MUc0RmaqqkJFStFpg1VhtkBzywAlgGOwAzeAGs6QYrim61pJRyitnnAft+Vy+izPKhXqpUykgP9+v3nv+c7+BKgkNFPJnYO2IJjaK1YqKjNSdUT5U3QtgRCEZlhnjtGAtGHSGejjAI34gJPOwxE+PgVlLEQDwaodbFMeeYsOoinDl0myLK4WYaWalsZBCYqgBh1bem+QSTnbmuXHPNejSuDr25evDD4VDgJM2mHVTBEZakHWRkE+9YrtbTmVIPB5IvL2Nb7Y7FFcQF7TSJLj3GlRGoBg4iNM8iAOOOoUiCRmlKiRzPNuVWXkVxDo22fWM9GbAQIje2wzGcVReF6psLFxeq00qzxcIcwZRYsOHsaMzFmek0FkWj4dw+EoxJcw8FJjQycbc47urK3G38PvyaiFUDLQdo7HadA5UNrNdcWeSZE8TBnVs25uj1Qk9JNjU3LyYO1FxKhhCTK8QcRLKehndcG2O7tcWEiRlH3Ccc1nFf1ObOaRANiFh2hCY9cxWeqoN9lyGisgt9LJSq3qKgYdSrjRAFEQU4jOLoYFBQW4kH7fVWhEIZDe5ZXNAIKVYg5sgnmo4Q2dU2ZEB85E6qisqYuGHoyE8iE2YKSsz4G/pA1bk0R6h1sTuDtTwj3vHziTWa14gDVU05EsxLzwQ4HAxDDRnYVYPbFiFlwI1M/Nqze7K2AqVWFaJ+Bx82+sYYlBzaz71eIQc5D2ZbY+3QFBbhNg29xMTNgYh/ENsBCE4YDlmEZAdHbnG0gyMYhhZhaBisxIe4vxXpcA/giguIkIIWkM5laY3nfCYreEM+ttgyN4rdYEjkVhLmJ+lYsEU8suP58qwM74x4XoH+wIn5jSfsjNfRpxyPf1/D17X5iwkL3O9Di8M5NjEzCHorE2GQglLC/TVbLxQRtyUOD1rgXOuxG8yd5tBKgnub742Drj1/ns7VOJSYO7EmIBvgM4IY2ReG3kAYhyEI+3OAF813Q+kUondDSQYum0ZJwHoXmDMXlYUyPYQvxH3YfObm/DMygBZvRPhsIsfF0SelQWDxSD+b6FDkqnB1o97WMvcfTvpjU9qBzakqdQ1lKYjQuPUDBRT4OA2Zah2Kk0WNfRzcJvAi9hIrruXUjpwKMdmxMpNnm7k208xY0KwL9anSdnu04iwylLNFZliMhoh+PjoXKQhzjSkYmLuJwioashEYEFabGkG0Vg4GBJc9pTvwZPPaRAb+VBA6uljNzD3GOnQ+FMZCPFjcFpwMAxreNvCYUYJHZzNOPD57bSJTI79D7B3XOp5t7nGL7TPg4zmEjwj+JIy12Wy0WG9sHf/66aPu7w82QHJ4FlFfGBS4HPApbqpUINBxW3OXD64uN0u9+v6lMVFvPt7Yum2uUbfRmxdr/fibt3r1mjZyV//8L/+pf/2336syx2ujIPLUdsRnH5WElCPRagj2ohuF8rIYCyF73IiRhjBW6xTyA4ZIjpq8U3lqNJtFml4kqj0mZZ7aA/zuxtjR09XMmKkMm/qg0yk/qzzl9g6Gfc0zSfQhCic6FZWiJFSc+oZlQImiRK0n4kt6wfXNqY7j0/UozYmUF7lhQBBWcXy3La9fXIAomr2Ou6MNDC2aD1PS8DY4A8d3o9eOAxNvgqjEsxIpMnxIKa8LLIKMC5OiMzjgWRBpEU2Ut6WSZWxt2Nv8LDmJ8hyOiWtrmMMH4fdzAvVNpzh29Je/emXCJQVDP7x9r9Vyo9/+x7/r8eGL3LZXPM0Ur8GJ9FrMNlour1TCl3/c6e7LjXG915eX9nmrAl+bdPXypT5//GL3Z4Wju6oV8N5LIyvEojSOtvFX19cKMgq41oY9anGFu46VPp0LhNtISQA/cav7x63++/cfdPN40LEq5TuNrMOIwbPdezjjKbShmJNnbXRPNyVDwN5+/hCADWLww/pWa8KACfwI+6FhdOdOFpEanNegl0rE1kY3n7Z69WyjZ5uZiqrQ9syaS4kh4CGk8nEdruuDnm9WmqynxoNty8IceoiRv/vdf2m+muvd+782jiiR87vbrzqfWx3KQdsz74pKb1++1CTx5LD+V6V2u1yv/+Kd8u3WnIXrq5WlTdhnHM+lqmOuer+36HntO1pdrJV6TEIYyPVWHkQZYOf5JmrGw2Di9bGGRR/K71wrG2Uo1PegNkjalNpsFvYue7i5t/VlMU81Xfpary61fdjbIHU+mdv7NK9Odm+T3CmOnR5ud8rWoc5+IS+aaD65snckKR4Kl7IoNoQGRXVWmem1Wk0S42Hjhs+Wl7Yf+vrpqybxxEqtig5UQKv+1OjQ1IrnU71/905/+uknQ5WA/mGQWZZnK1sLgsDe7QyYYXhHaazpZGUJoKqs1OS9dtujavYzocyZ//zqQlHkqeFdGySqT7UG7jUY022n/X6rN9+9sMFLiW+aVE4n6z/gLPDd9XfmwMbhzACRoSjqMds3nlUGmGmU2VAS9Anpo8AK4sbEW183TOkFBwLkREUp2ERaza/0P7/9ow3+/+bHH7Td3SjKpkpmSxOHY58AyUFl5+jz/VFfvtzqYjXRcpUpy3wV50LNSbqcriyWfxp6vX3xQrvtnSoE1KAzd6sXTORmMEnPuozmchia+p1Ox5P+98MHzWcbzdKZTsVW6Twz5mpR7PXrX723a0l0H3Dz3tIhvhIbkuRWDDY4Zy2Xqfqa9SyVw7nn23sPMXaSJJZmYWgNc5X7ixQXQxD2pkGaGuO3r4+6+fBHPb+8Vja/1L7Y2wDdcFleorvDSWWRa7VcabqYqdntVORn/e3f/cOTPvN01H+6Ar/AK/D04P4Cv7Snj/x0Bf58BV5993qYZIn8SazpfKr85lFu7JmoysaK0plFxGbf17mkBRntMzSeIIdOokgIogXOJr9VQBx1GF2qSFRs1o3RSKMxwiommm/VUrCqXEQWhA4rOsctgeOTqBbHGsStsYTK4mD8SbhyFJcQY6ZjCAebE1t0BvEQEYuiEBx4cDVxpyQJhTKNNaIT9QVOwMkkRpHgsO+05qKijROhK3WJTCGYeOYYoLFztZgpGShqcS1CDDOrPY1t52enUYnPBzep62uVTayZmKKZZJqYMwaXBC4+DBpEdmHDHspKx3OhbLnS43GvzHWVmpgL3xWHoCc3ZDJdmZBN7JToUH4kNnVQNk8VxalEiZYT61SfVTk4h2QcUaKaNH3TLE9Ql+uKk/XxUOmI0zhDeAGHANuJeGwrnzgnF5ZoNrFoXCOm9jmqD7k2s7k5/+qe9meMgwhJMtGXb2ueZSay8e+Ix5mgHvjyo9ga2ROilp5pITqeztqdckUBzdC4VYnZc+CjEIjm39wEc7ST0OO/18ZpRaDmetYF3EzKlhMTlK0IiNO7MTd7uyYWSXd6VT4oCQpFRjYhog/hSY/f09rsOzV1I9/L7MBL+RLu1g6WMOIg7h/EaYQY19OUIoKqtPKPuipMFMVFl2aRuaNxD1THxlyGiKB8pzFFUfzyHHhp/uVgPIz4hzw/Wss7vOKhq1UVjdwwNuxA7tSKes9EfTAaIB6438q6VFsQF87s9+SLhxvZ162VXSEk8mVUA58RxutYSuWBU8AtGTiqe0cdAk0LFoJ4KQ33iKE8xzgOwXz0drBFIEVszkLKWRyFWTiyixET8twOMIhuiMaIBWAbemK/RNp7T55LCVBpfFovytQSs25w2/LzOPYTZh2fTZ9iKJxvASsA5V5E5igW6+x6IyBQihYHibVE93wxIiLpmjPEor1OZIdbYrYIrAxrcNP4/WDrSM7hzvAGDG64vqN7FwdojdBEf4wfjmgEnvsC7m2ugGIaByo1jFqWAISbMWKPnIxLmGedwylu0M7h24rMDZdEXB9cpQyeEIwHJV5iAwsLHvfjeoSnHf4pohif+0yhCwK0cYo7E55PuN17WH5HE51gvcKhBk3CWua4kU6H0qZE5kjiMhBXt8otyvsoEcTxjwM0t78rHtKRBxc0ctvGij460Byub0MIWrkp5eKgDK+VwzsRaw6WI9mXQi0i+r5cNxxZ0S3RUFyucFfDkdPXlCYIhTiFg0id61tJE6JyV1e6nM/1/ZtrG15t73c67HLlCmx957lJbC0HdTFGu4n2w65liMMtx4gm6WF8SxVC49Ar5P4Gw1JUtr4iWDOH4g3kx7zTwGeMbjjHh/V5VhCzWI0FbbSJ804gbUEhjQ2ihkD1Ged5JCeBB4hLDefc+K5LY0dXi0wT2L9EetOpfv75k7Z7XOVExguLmRPzNpEVp9oQmnu5HXIlSWZ/1+h+52OAc2HoWMtlgIQwz/3M94lwOY/s57Jm4qBmOIKD7dPtV5VdpzSCxcxzz3AUw3fN7WsonNTzNZ1MR/xO4Ov+4V5xI6WTWI1hLyrlRW0x1ChyTQDHM921vj2TTV8bPoInMQoyG0DO5pmyKNHt3YPxlmGkw6ngXn48Fbo75ErizOLO4CRYARCAQz8zJE5VnvT6+bUms4XqoVTd58ZrLQ6ldl8fVDHwCTqtUsQbXxXiuQJrkXf7woaJe1jECN1Npb/69WtlUwYejp5dXptTjSLOh7s7bbd3yrxAUZLYO35K8WGUqISbDOsc4acqdcgZ4jnmUAVzkMSxfbcRXEzjGssEcdzODOpg7VJOZaVSqJxsAvh2nNCQQhQY8c/93RedDltzdbMfQuDO81ZHnn2v0SRFEHLNDW/MTliw55G7MUldJROY4NLpVMprSLUgrIY2JPSt8K2W1zMQwgxu8BIFpITgR7MfWC9Udb0lIOA/UnSHYMbspShrS6FwX8A95/9OPGmaco+5GuJAj4edllmGDdjWSAaZJAtw9XNvrmaRlDAKJW1D9xEiHox9sEq+rUOfb7dKk6UmSaZ6f1Q2ywx3g5jHYNxLwKHUCupSx/okN420nC0Uu5G6Fha3O6ZDYlzOhYbeN6xTD6LGp9CS0WxiLvbtnkLDUJUVNjaGqrI9bxDqx9+8UxLWKs87dQPPNZH7ow0xeDevEZMnE+0PROg7RUmsZAEInevfqszHgSYTEd7H1aFQWzfan3ZKp4nevHhhOJ/iVOhc1WoYqlpPIsz1SqdiP/Jo92cb/KdxanuDtz+8NbETtj77GsRz/hxFoKz7p4dGHz9/0frZ2n6258VaZmPhJCkLno66qcytyeI43qexrV88C7zjP/7ho4IwNnGan9Gecz27uJCfeqMRYBiUvFjpw8+ftV4vNVtM9fXLJ0U+qCczaMtNZjZgID0TeqFWF1c6ng86lTC7A3Mpk2QAy1KUje2Hl89WxhPePtzp+uW1jrePuvvTXs+/fy4vqWyQtVpeaTNf6/b2k+JppNyuX6+Hx61Cx7VncHE1sXWjPNa6uLg0VillkFfrqYLAUVe72h9udTjupCCzfRB7mov5Wk1bmyOVUq+f/vBZfetpOZ1ptqRorVaUBJplkQ13SHbBQH9kaNhwdmE/7dq+v3Nb4yZTGso/bADZD1FqiHEFNz7iKuNF1gDbY/Lt8PLVoCyO7F4J/cQQB/e3X+09++b5e53LkzmAwfn838fPWl1c2sD9aEW5jo7bOzXlUX//j//0pM88HfWfrsAv8Ar8P6QtV0Gn9An1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png;base64,iVBORw0KGgoAAAANSUhEUgAABVYAAAKWCAYAAACidsIoAAAgAElEQVR4Xuy9abaky5Fd59HdfADVjADVoqT5T4GiWAJQtfibYoPiIEggb3Rae2/zuImaQYqRD4n38mY0/nljbnbs2LHDev96z8B7Bn7aGfh3v/uX533d1/F4WIfHYZ2eh/U8Hdbj8FyHw1qP9Vjr8FyPw2Gd7sd1fj7WOj7W47DWeq51PhzWdd3Wfa11fJ6dh8eR9z7XgZc+j4u3nE6ndVj3dV189mkd7o91PD793vvjuQ7rts7rsD6eH+t4O6/vp/++bseP9Xx8rNOT917XOvLu+3ryz3Otpz8/r+e6rSOf+Tz5d/w6rqP/f1u3dTje1uFwWM/7xzo/n+v+fKzHidc+1uHEGJ/r8Xj4mvPzsE6Hw3qsnuG+zuu6jut+fq7b8brOz+v65XlZxxvz9Vx3Pvf4sf70fKxvx9O6PHjnfd1PjO+wzszp474ezNnxsZ58z/O8jszxca3b4bmOD1631unBXDMTa91Yj3VojM/Gdjgc1/NwXvfn3bExsTzb835ch8cHM7sW88naMK7HWrfT3ef79jiuy/PsOt7Wc52OfOZ1PR9n55jPX+vuujvDh+e6LMbOMp/W7cBsPtfFvXBdt+dxLcbzPKyjc3ZcjydzxOfyObzxtM4P9sRjHdbRdXzwLce74zw+H+u8Hj4P++m02Bfn9XTs/B3ftfiLdeI16+j4WeMjO/N5WkfGzZKzIfzVv9lRjyczyF/d1+F8X6fjcT3v/H1jv7tBD7718OSVfQ7z3AZ7rBPb6MHuZu54kjvTtA7Hw3qceC7ee/bsPJ8zr3wOwzqc1uPB9zHy1pmveR6PraFj5QvOvKT1Xfd1OD7XjX15+7bOj8c6Hf7cXmCteCbe4jpwDlmr5Vk7M1HP1uFxvK3T8+l+Zi4+T2s9TpyW67rfecaTY+Y3+/JwPLtejPd54u/v63RjXRgz33nkK9fxwWcv95Cjd+4ZAOvMvnwwpU7fle9mXMc5jczf87CuzLn7+rnOi7271uPCpB60C9gg9jDngD3BueBZOjOc/eO6P47reGS893V27zGBD+3Ngbk9MqWndXPc/Jy/Z807t+wnBnl0zk/OK9bk+4kVvrvvz8zHiXXizyeebl35fuzWgz8d3fvaHs/Jw7ljtVlr19tXaU3aa7x/np0hOVnaMydyXThXvqNTw/bgv/m7oyNgfKx588a+deQO4K7tujMf7oexx9pi7A9r6+ZZj/thXQ93P/PkPuckntbd9cJOZX/YT6w9r+VpWBv2gb/4XHYB88qcP5/rwtF6YufP63H6WEcGgu12NbHHvI95wx5g1Rszz6+Nnnul+XyuE98x++30efYMs78bxHPdOSvYE8eWvTmxyw/XdfRD2md8CHuP9fas+enZKfbIYp+4ns91urcvHp7p1uNwamDaTJ7Zz2J+D+v+vPn3riHz5poc1/P8uW6u/dGzyfN+MBTOEJ+BmRmz4/3AVDHfThH2y13D7lwP7N+R+et7vVO1vVq6dT9qJr33bs+7dtG7/NGNmX1vP2F/2Q+M6aA95M5mJ5zdYQf+/nl77X+eifPBVNy4b2auLz4v42rPHe5HzxDP19fxnN1FnOMzR47b+uz/+6zMjKZWW589a6TMI2umWXLf8POjdwW2gvU+ruOdz2DT9RnMNVvD3+7Nw/r0c5mPbd+9KdeDveDYGq/jdsu0D68sPb4Rr8ZWPLkRszPcw+e7lsOxPfd9/XiuG3NxwCfhpd0ld+9r9nNjYz7Zj/gJjOvkHN9cRN7vP84j/hJj9fZb6/atu+R0X/cH9+mntpznngnSQjB3M6tr3Z7r4/LxNc9utJl7npA7//m5TtzJPN4dX6Nz6tlmTx9O+mrc/dgarZDniJW968d4Zz8aC6fkeDquM5OgT9Q9xZrjDzEJ+JneZ6wUfiLrc8BXy4PDph85m+6zpz6ke4X3MheP+zo+TuvIBhnPkPnT6vJ6Ppk7+Nm5cQ30a6/O7dk7lPXqjF4OF+8/zhIff3EfnNblflr302N96v9hVz1R63nHZuIHXJ0XZoKLC/+WOxPrcGMmWE/tErYnW8gzHB5nfWae8ckYOM/ccc9P9zifzfweb/29d73nnc++tIfn3tPfzqTo17BnOvecsLXu+Nucjaz/+FHHdWEavV5u61fe7ef16ZnJQuqT4zvg43thXdz7/FnfGvukHVrryt4+PNe3Gz4guyJHiHP6Z55xzjA+GM/M0nrL3R/rg+d+5At+Hk/ang/W7c6Yss2a/ONNv4vvw7e+6n+7+7XZ2+e4HBl0M4j9Z97uuFnYam985uq0rt7/nG3u9W5Z/rk/rt41fM/jelvn81mfgJ3P2rFHsHu+/nFfl3kfQ+S5L7wRP9knxMtxZbxzTkf2WWuH/65nzecxv8QMh491Yvy323rgeF+e+SGewydHZH3gnR+45w7rhm3Crvvv47pwx1/v669+++u5XX7a8PQ98PcM/E85A++D+z/lsr8f+v8vM/DvfvfHJ0Ed3izuC04Q179+QJ6zTnQYAO5cAe2EMDq41+N9EZ+d1rdwrWNAiMHndjj4yANhAM4sznDgGAEgTrCA04CHIDePw6fB2vN5XpcJTnDoT8/bC4Tg00FGceJxIHuCvofgaAkkAuIRDBAVXhwXTioBOd9XcIdzRki51uleoAMAkcONY47HCFiD80wQdBKY4NlvOGPHj4AtnFgcOH5+IKAv7AAk+5w5+bjnQPNuHH0CMoFVnmEAVOayYKrA27kywMiR07lzogdYNYC+OI/HE5EFTir/GsSNMQtmsKTNlcHXgbkk/PgYYIKRB5zx6QaB+noDSAGEOSfCi4FF467jpOq8GhjfdBTvAstHwXcAKNfrGJjSjtJnLMjyOWfOJxhjrXgVwE5BOUEbL8dxZ54JOArCN7AaTiV0NYFJzvsToHADpswP+8DAq5nkbQI2xn6G5+PMB07gqLNvbgS/4rFHwUveCLDqpAEAEiwCuhmYGDno2DOXrCtAi6AJgDqvIPDjY0D4/bCCk+/st8eH+4IdztOcicJxyI+s0QDofi3ga2CV42fNBmwSMGY/Efgz/U9PS9DFgDiuJuCgu7tA5fG4tZ8EqD287kdmRVDINe2ssK4EKMEVBXjsMcBR3+pzBsLx/wH/Tvg6PgiYCE4DNwzLZx8RggJmAA7zM5MGT0O8ghVB09sLUPI5GeGpmX9iRwSZdhJigD3O/NifFiiwjuDo+zFrx75lT28AzzEyBx6igAuBNOZgAn5AlM7sY53uANuPgFSBDzY4SRGC2sA+A+FQhEBlbYs73r3D0hU4fwXEk+oqceLe2uvYfiLoA0QCFLxwtg2wO7OsrmM+ncBagvwAL5wfADi+M1voEmsbs6s3gSLslIOakLmzhn1oZZn97NLjcF6Hw8XnfBxu6/G4agNIKgSsBkC6lwZI664BRGx7uMf8A2N7rG83AKslGMUeMpnHy+7Yg+ydSbjnYd0AjTljJjDacAT+N862oG7r1IMGgDM2E34E5GYMeDye+LQOp4Ae5gYbKtjq/dQcCKINQIe94FwbWBs8t5eYVsCr+8MbNjB22x+N7oCy7glsaSAT62bSqiOzzh7zgHX38YEkQMAha89zbuzb9Zk97vPMbwHkovlXsgfIVDDExOhtnRjT7A0BUPcXoFBn/nRnx/SdAA2AYxvU1EfQNpZ0eR5JPrTXuJNNfrBjnKuxW5MscpScDYFV1oUzn+3BSrFuX+AZ682+DTTTT5mHd90BW0oPr4v+CEAE4HJ+wn6tPsCcCdaXbwC0AKMoORCI5z4bAAbbMih4z8FKMZ/skSfAPvfnyb30ZXO5/0sOHbhT/PxsqWCldyGfxHwN6D02xUQB97wAF4lFwCnAKJIPwX0CcAA9gI1snJeNYJ77s2fO6eJOO667n3Ez0W1iUV8GGwAkFwiET+ed5n4KnCozwDMEUPJCwC4tAV82az6po3beEYCq8Qtgjs8mds194PdgA0jWzJU4PmIgc4m+HJOxoSQZ5j3OCefepNEA2CZk+bzsI691/8858YwCVk5i5zaJXcBuJu10v2izTUi87o3gze4zkv56VOuELSIBIorM3hxbamJ5bk9AU8wwiRnv4BL83ZTMDTdcSXvOzhm/SCeh8yRIl8keu9s9wvniJ9tvFGgbW5JN5Xzuc5IPyZgytuwZ5qVkJPd5oOj4w/oNJbPX8VIS/tgcY9ewhWCArCHnzE8ETB27dAcYnDvLO4g9Pvewc6of03l6sPD4I9hXEmnO9GEd7yQHb+uTtT1yv+XjZ02zD4ydt3drBSKbXNMHmZk1v1QSASBZwFhgu6QuALg3hn4i5+mhX22SpEXIt8Y2Cdiyd0rYsTc/IVkA7B8jDHCHZIoekUgmcYIfwffyfdxvPIcUhMPFe2LduIvOJmuvz891IW4acP10uExW7tT4Tejmkwd2H9ff/P0vb3wmk/f+9Z6Bn2oG3gf3p1qu92DfM/CXM/Dv/+m/PmOrDDvGoBTHFrAm5oJunoE/rMeYnAIKOBY48mcYDwS45W3jipUJ1xEEGNDZuq+rgFgOm0wyHF0d99gyMWUJzAFBcgJx1kMwD+vDCAQWagGtgRMBiuAizgwOER4THg3ZdYIOIBoicZx6vKrbusG8MKv9oSNM8M8vWAqMTUdnHH/jgSNjBRDETysDTVY7dCQnRzBOEGAAxjtsupiCn+O/wkw1PIQahqNF8KbDFqt1sw9he/D8uoewK/Q8Q6p4zR0nWtCG55hnld45UOcwOQm4DQt13HHUCMJhxUyIxfABY9dTeFWHWPCn/y62IVAqaDzcQ54L132zAZqg3ouSwNzFigBAgRUhs2oCF+aWYJfNJaNXsOEhePl5ApYdRpWOaoEmAVxMUkCZHHrW4gV4ENTxHLBjXL+cXFgHglg6tTFMYyPHhGF8ArvDKhQ0OcXKOwmI5ejL7sLBhR1NQAUr47SB5HG6hyEbpbX52+CjAT1gM+ML4Qps9IzBvIzBJMgjeyLuhA6+jNmH/5adOeyPDbjh+O/EiIBOYetA13scgfmfRwLoCcwmqOL0xzwNLOLh2QM7KDLxAZg1TJ5Bfw1Emj/2WAwprYRze1g3GEVuX/49LLYNZE1QzN5xs8naCTqXBQaIzdwMs3EnX2JkA/yy7wCZGrvMeAFeGPfMFQEerBn45oG6srWN8mEnnQMonveYKrCnYVBKZYGuFgCnjdDOcY45+zdZxLB2/NSQ42ES9U3MxofPN4xIF7EkUOB6SRxJLewzv2NitkdJIOZ+76E+s8/1TApWlhgi2RVZFXv9WPcTIBdBI8mISeD4RYAeAamAXNgjtumeG+3WABe3E4kpxt/5ZRfC2DLxNoxEQQ2HzFhjtXayYBRxDEkyBQ7BdmVtPySxwwTtYUkGTO5uwJKA1vZunw+oYNAue6qZYJzMo4wqkjfa0q4DbAnzczt1ekzCDLhIQC6z02TPBoNjZWH9AyIC94ebtA6HjwH/AKFEcZ0b1yfsd0BW5qpz2sE/Cci9khCCGnNWWIMolQMssy7nwFiTNgFcAKvuTQGnQMbsFqDdCZJZ4IFsNUCB9pm33bCtAMQFowXxuScbB/tAS8HVKiDb+TQJAKimDZ4MiHuAoL47m417k/WNjZT/9gJ0fSzGSrJHoFqvYV1PgUbHOwA9tiWGuub2yFnsthHsHvDAFTShwa4q28jNG/ORMw6I1ZwJjMw/g3a2DlOh4SgYi4z5o+fkuP4c0DTzqg+x2eQkVAfwJVnqnMgYI0HV+nOHCYw6p+x1y1TW8/QpsOo5FmgMRDb5O/YdoBzGvcmtSTqyBrFNO2fhn1O14dbZTFS+s+QpmeDu4lNzxAX/fK6P5wbCAdxKkGANYQRGFSypLBjEXZ0x0Fbz4/Pjto7Pb+v5LOnK/bnvFCtAZJMDDJ7XdVc5PB+B1y9bAvjfOc5deK7nGbuQvZX1N/eg58l1AEB8rieJ65mvfY92r/Vz12mYiiZD/BIAv0sVKofvge9W1pTyCXhi3PlRjNOz7HmZxB/nZxLaJgKcUtiBfLcz/EqCsU76C9hdme+n9SEAyt11WrdHd4w2E3u3yQp4iLC7sRHsRROxw0YVFK6qCE8DcgEA8O128/WxXrvfB/0bQkS+Oqznku/ZQfE5gfg9vzrlPf+c//6WxHM/rzYiQgFjtyJp2JYA12yUDUa63uxFfJjtk499F1jFnvoFn52V0xAVvEe+/MLydTCUD+vySUUZ57SkDW83vWUSKLYofvXpGuTK98SmzceyMsF/sP3NLb+tkLBaLf+H+4n1vOHHEbM8ODfDft1seS/qksqAzubi5sT5XwD2JGJNvDPX+C7P9XHH6pXksBpIl4jzV8q+JFE+As8mnO7ztnZ8x/F+X98Ov0xiiURtoGnJEO58wOWqBIhfBOJP58Frn+tv/+FXb3ymW+D96z0DP9UMvA/uT7Vc78G+Z+AvZ+Af/+k/P3HecAi4tXXiNijE5Q7DUMfxuc5IAei+5ATKJOX1JzLZyzL+sq9Bgv7WISlDjKMquKSzloMbc2sHnCMhYInncX0KeFGGGxsPdmWFZrEaCu6P67vEgoGhhg1Rie9lGF8xLCzlMzgq2154by5cDiXPEjuumMNYTgaK0VMBJSOi5JSxEHz4lOcp+SnQCgzk/ThGAcc4PZVAMw+UrBbIyt4bNJUSSYJ7gAJARrmFftDm/QaUyGIbB98yWwG7Ajez7YN5OrKZ2++s4bqtj80gGJCyasjASJkclsDGqpF1AhuPcqwBQg53GEtxDy1f8z0Et3xvzCNBOuZKVmYllrIT+TMsrYFgCEYAVnm/jq2g05TlAibzPstPmz8/bcAh+ZWUguvMVvotewvm3e25HudA+jNZ/qHATQFjwZEONGsNKFQwqkMuiycHtvLxwsntDAN4nmBCw2qygn9K+CZAblNF8xDQAQwVeCZ0+ZKYCAZsbwFZgQ3JWh0WCmxd18Wy7WbMcQJMzb4AdLKElDcNoBSoGUwcEDTMUAOm5/rzxwA1ykq0FuxjmYiagMZQoFIZfVmUmKskHgysCIR2mbrBZ0yhYrWSMAS4hq0bnxkw3aJAH4mAGABgw3vD4hVY5TfhXeCyKAKs2wFtCeg9FTDrinZHtiNwgk+kFP6hfEhAOaNpT8J++ZInAFgQPIAZNGinpE0DfUq4kxhRMgG2HIxDWSgFRDJbfCbsIIAS7MSAcQunkaFgRJaWMs4pZWbZVMVIIiOQAeBuaHHDXja50hEKmBlGJQHWKE0MM2nK/U1c7dJrAsn2JIGjwKrJss0in0BxzrRHddY1uCZ2L6x747bIMdnebbsG8hSQxx4BomHfLZPkbuk7qXbwrcMY5+3Oyw9ge+ewpJOYtdIXp/abMe4El4zDsVUiHXsLMGHY7DJmAa4KxmPydY5hCJYTmgCWdSF4Ho45TOPN8a2UONCW/cduFXyYtZCZPT9jFSuhHladAGyM2JeUywBN4UgDBZr4meqJnXAYHlbSJzPeOc4x+boTK/GH4X71PjXIBtQUSANoSJqmkwnwF/hHGTRs71iAAP6x+GLixijkMjOF5ZwPqC5NeEr2J9Enw9BkaOCCdmWOvfb9eXrJfzR/1TuI6+kDBP5VPTAyMp7fDfwxjsyIiVHtT0y0PABpbuKFe38Fvv2wJ3il1+YwxwULsQ0lf92TY2e4M4OSAq45N/gLJAvYM46TRNjm4A+4lL2oXD7uL8/ErgjcrtK3PRpIzZg4WIFVSj+YkR6JmTknO8lpIYcnl2SK3N0YxPOcPX3+mUlvno59AgDqOnB3B5wCkPEMVZPkT3hnnJ5JSWypABAcx1fil4QX/819oQTOsF6teuJ9ssdJ/k3eW/OSl8VcUykUS5gESf6DrL+pESFb0MyWLN/7ezOLMxWtLc8rWKmcEM8JqJp95Eu2dMp+bfZhPlMQsr/R/JvUZj4vyjDJ2rbqgHFTkcS7p7R7AF/laZgzEyj4KZTWJ+UDOItUg76bzNN9n7drzrDvAePMEQyUxv3iVRsTniThD/UlSZXol3Cu8UqG/CCpYYBhz0CSQSbCzdSUqPtiHM/7yhWMj4BcUvRTqrHYJFtegiXXVDIafbxdnXRc30xWrHWFRj/SIO5h7tuxhQhodCuXDBTwnf2wE09VLgTCf9PfJA5RQ+xl203imrglIf9clzsyMJuhnx0xYSV43l01bnyJUfdFLG3O4F5/kix8/zc+/d75wOkk8ZGf26ORKFOKxrFNKp47wRxRMiucRuvcuH/1KfJx3OsQEh5jl7TB3EWlpPvM7iGfgSSFMVegrNVRj+O6k0z7+Bh7Ddj8qjPKl8RHmkqE3/z22xufeQf87xn4CWfgfXB/wkV7D/k9A3sGfveH/2yRz50gVEZWWpS7tAin4nrGoV46gwE+OU6Uy/JzgFV+cCFDT7mOgCy6VIExOkIEH9cCdLS1cMBhBMqSUwPruh6n4Wgez+uIvpCZYrSGYieoEkXwBqA5YOqD77PMOIciELfgNngFMC+dUpwldbAAAABIBAWDV0fBbEqbYacNQKXTvdmYle77TACrOt989jjIo4UmCDYBAw4Sz/84jw6kgMu5srMnzM2cTQIP5AJ4ll9uaJnmMBoMbw01nw3m5ecwA3Fwr4LfvI7seAzNApfA0MCzzylbhKmlpqzO7a8EDtF5gojKnIilhlLEGGStHjAoYgspb7cJxDKVKhGuzCzYnXK4ygPn2Ye1EyMilmMAE2APumIfgZfqzwbihW9NabOx/XFd3TOxQAI9Ac7SiBMMuN/X5fDRs8DkEWxNa5Bfasm5Nqxh7B/2U9BmjGaeAy21ygXZepVzsQf4TjgxOLswr79/wKwZ8LgweuQaYg65YzfrD6fYNUIuIKaguwZQQ3QucG0zryiXfKJn6H5PQzOmF8FpbEZ1xpz3tFHT7CrBsJ9zB34ANzI9GRMBgyBfQYKA0JRDlq8Y5rWsudaSMwVzq0D6CxwfobQ0hwdYYh8C8MZaL1lQufWwiJUdGdbZAFdOAWWXjO1+X5+CAAeZ2ulvTrZgQNnm5CxLszLaYb0K9owGMTMM8DoAH8+eVmhgCvYnlt6AT5R8EvzwmSZo0sMFhEWyYmsdCtFOkPdilw6PpXkHjO2ZSQpYIovG5EiAAEKQ5JBdzzoQ4AKYy+zfnx1oFgtpgkD2uwmpzhVlhS/eqHZpM6VhiTMGAPKbYHGAdLwtmVra1LFbgMEwPAe0BXRRauJVxbDWd7Vms1NoS5riGY3CwxMt7NG/hRE9LENWDPAfdpaWTKbflCwKYiAFsSU5upEApMckBwiMFEB6lwF8A5/5+tItJX4clUBdsh+ViMeAr3yczx+Q0vL0Yb2q5zpstjhvAd2yyWJgyoJzvdKt3Zqwex4M5k0UDLvZc5ud3Ux9z94AXgKpwwwPPCq6DjYcDcBtJ7XHgKU96yd7dO5NExgrVnBSJ0lNaOcxiTL2KiNWx7IofZ3NHsKqjKVqxYn3KCzDUkAqMk9VCGOUsSxbriSDlmaDN4KiWpIBa7o/k1y4V5kh823sFHOolns200SH9+f1pVmrW+H9+23dKf/l80Z0G2CDZ2YRe9abYArbJd1z7OpUBIwOrWCIjOTRWxV8Lslj0mVK9v0Ox914YajH5Kyk17VQ5zYAbFtD5l2bpV4qoFAcawWQ9AfYT2mFksyatNZLb9X9b646f0qdzI1Qz92yjmiqfqxFdRCsT8rQpVNuJmb3ZiBspfcHbi01kz9f4E9eD2UI7BXWMrkSxq+NBOie8mmAP6s0SHajnuzdGGBOsvrzcV13S5Aqpfa5RxPWZMaUV6epjPpy82aSC7agSaPLJNFSpWT69Otk8/c8nv8prd+gX5YFP6rKlxiXabbqlwyL/ItZTll9ckf6PtzH7uGtYX9hlpIkULID/+us7AWc4E+PDxVKwJe85lZiYAOGlsRzb+aHPtzXfAYZtC8RJaoJ9IGGSc5rbk+kpmIhYl/yy0cuBtt/30xh9n7Q/fkUk7P7itdzp+fHWMWgvY+hrK5nOyug1IRZUlz6lRy4kWlJhmPkBsanfixYwFOhgI9xPK9fjT/451PyX2p5l4NKd1iiAGeSsn5scQmRbwCm6BHLQq3kXnLE7Fs1Txn/OSZ2PNrDOh4vaYrCyn7gM+PrpRd/ug3Qzl0FE3T0d0sFMN6bfQPwZ/FrqGDQllnptNav9dHu6/vHQV1dYos0/Kf030qZH+S29DNKvMQsHxBW/+K0LsRMTuLR5CYxjnJB3tWwbs+W9/Nzc0OTgNva/sQWl8fHunm+WBuSfJfRCZ8bb5Kc6s0zv+xTfJbbc/31//lv3vjMO9R/z8BPOAPvg/sTLtp7yO8Z2DPwj7//T0810iQ34CAGKHiwB0RVz47yG4FLHPAcCpyRK04g+qGAIjbuKO7FDVJPUg0hQoU01hCIyzFCgF3Iw/Lo75TrE9joP5zXxzUWUmBDziWOJI0dAHhOaPYR/DM4M+SF3GrN6T2m+2Y4baDZuNTgGiatZVOWgA1DZRhEocbpJTIxlgA5htEvlLFbySIlnOfHxzoe7+v75Ktp8JUjHyBCiZhlbT53wF5MiB/GaClqzKKXpqQo18eAxDWwiCmStIGhrhhbDKHYK9P0ZCr9ghy2XG7lZ72e2fwoyx9/bQCYKVGWsLTLT2N0EjsRgLFflDYY3cyvxglT2ikDDKe9QOD4oHEG6znAjnp0E8jIKwnYiM0Ui6pfBLOBf4IOIxKn7IBM4tmjZ5oW0ISHIJjxndaV5h7MFwA4JdECY4GdMaxytvnlvhY1C0S5nq+jPzhMJtl3U7allhalpDQ3ialduVwAB2dDDpE6nwHJljNb6s/YJtEQifBLH4xAdRouOBmjRQhAENOMMQUjGVQZgBdMC9ZEvnEmC4kr2+Vcqg0pfpG2pbHNsFwroN3vm7LNXbbM+QadEUQZPTY1ycZATCCVXtlmUPVMgsojGWIp3Sie1VSkBI1MpQhxsWvnJPJumR/DoI550xiDvNgPgbABEOE2SNAAACAASURBVO2nrT1XYmMYnsPwkVCFvVD/cMA7xmFpYsCJchOjRQu46w6MwLs+Zg8ZBA6Lme8riB9G/jBUDdin5JbAlSErhyHpdtjerMkwZbQj7qFhkk05dfx0bAZ2KqgrgCQ20Gu1RrpFPUAxfRJZgZI03WO/yAydhl0kbfiuXbjeWmVGtQMAQJY8j+br465EQpakskzsadycWKmBarG+0tsLOJLhjCTDaBsqMbDtr+yjPsfV38DZyJfMX/rslF1ztgEPOdfTwjD7p4Hrea1yfpJgeQqKenJ/YIcGsrcmBrLIJmjPN7CapILB8AZqj3xWs3U8fvPMlzDsXmBeuYt2Y68XR9S/H7R0A67DNo2lO0DLlK5a3TEMug0hT2HGpP5COEjAtee23MGASQNQWF1CcD3Nt2LiVb5eQiA2Fexo2f5O4thZz0ZsKtCAEo5ATaQpk/oRKNWIjMzP2LLNmnc0ssJmh8KSfAHfGXtY/7KIZw9N2qU70zst8O6rmqU7wh3K2kwVTdY3NqapKe6mGS3A+mXuXXRdrYBx73MnNX/77hKQVWu+JF5tZpLNIVEY7Djs0mHcuWsHdIFJ2v7nzAAStiaA8zYe21IzAmVVpYSalVCRWLjPlGApFqFEytaUbY1IEpA0uQiKyj03UzT7v+z4JLmwjXw+PxvBCx207i3bK3m38XwxRJP6zTarOckQPbNnk+jMi8TGkV/hnFjRNJr1m40qgc/kGN9FEguWbRqZSYR0jqso4EsDA5VmGfmfWOYxxE2UlC+f5pZdQruZqcSA7Q84n1tehYTIyGQw1mGtKoe70swnWUqibrze1mP8yM9TTGXOCwA0pgNxmbEsIzUS43qcxJ7LxpzMwfhYypBsFc0SqTKYvffjb9pElrtCyBbmMAzm7qct+GByg4S8e7VqKNaHfc5e+W4yvGaYNOGzJ4HrSVKAEW36PXPPfYhvQnIc3Vd8KvoQUAnTfRvjvX2Ob4Ytti2i0kzPdbw1DppjvqqTpgFdvlZSFwmu5Iuj365+/9iEcddf+q8C2wca/WVTbRjpXI6cj2zzpvvTxDjSWjGvsU0SKbSj+e45QxBAPtWpN/FxYPXxEauQwrIhc8Y9851jjj8zroaJeKtEplkrQKx3aQlk46GRuNG6qgtd8pjGVlvWx5Bp9Ki1LTZG415vz3slbHDVPUkiP1+9JHgkC5MN/Jw7aRIH59MvJsGs/BrZg7/+u3fzqu0Vv//9noGfaQbewOrPtFrvsb5n4F/NwL/9f/6j0ajEFpwBAvhH2m5mkQ1W6Y5dphdHUY9msrcSM3CwLJP9oZPypK1xrmX+IbZ+pkNqOkQwnD4IEGAPPB7reqnMqS7mG5zNYcfpx9mEsfipaD0O49VGQZa0yYIJLIBNcbLJz3ZYCl7q7Av7Dr2sypEseZeplROzA1ALDC1nrasvgRwOFMG1Wkt87/26jmcYugCrMN0+F+X2BvWj9Uen3UpBaUJEkFQDBBkDZNOHfYVzFzMhPU9ege9U2S2O+VNGCM40gQWdpWUo7E66QXiyR+1EPwyPIMtplqR0GR1DLwLZZMDT0PpiYDEAmcBiEwWphl2A45SL87kn+soffNaaD4hyqaEJA8/+A3fKn0+WcvN3l/tHQOZ2eK2EHnDH+YwRXHdwHNFpyHQu9nSN/Xc6YK3JWYY1WX18ZxoG8CTIRsDotJM0zKv7stsvrAkbD8GkAZyw1LygxPUVdIgZDTBRo5np/ztNDSqInGY9Ro7pC9oE5hZbAcbjlSB/grwkL9LHNTaRPRgrhbIu2d4y4db6MPickvITjbL4DsK+yhstEZT1EdNCkJ6gN2HhFzgVyLhhOeaTvc0czrxNubAlvbr1sbgrWxtIx4CNQLvAKVgNIAJ5jbqxmyiQzQRLK7kDQDx+1+BlytymqQ4M0a3LSHCDHSC4Ya/LmBpKjQmT0XZW7xa7w28bohXMWEa7uWKzZ1l7AchpSuTnTd9qxs7P60JfSXFNuTqHsmxrUxy7Z5fHRq1daCPD0Fc/0pI/NlQMdgKnmMOBt4AsrA0BOvIfzCtAioEnHY8FrNB75RwS9NJVmD3H+f6Yxmq7sdWwgIbdBzOYMw4TNhkVgq7sEoEyz4VEC8kEm/RdDnZDPlynwQx72eC954jBNOWTnuXjutncKgBF9uaTp63xnLZRJl8oh8DA7BXnLezXfUOCCWBVvUCYVWYS5rzZTGZ3ZpoEjGDe6KyOZynAM42qYPiwbxjz54NO0jxYO1gGnfaq5Mne87CaSzoUuLIHZcmqkRxjcks5COhhY0df1ITagPmxTgMT03ksGRfQHbglR1tG7sCFsuvZrwMbkuwbcE9YwfJy7GY2GBADsCyGfXrSszvbWwNcC3aMFqBQ54DE2krL1AduHKQ2QHJ01Ee3WHmUY93cZQSOnqNds18gMUx4bMOfuj/XR3ezjMb2Pg+uQJCsvdEsthwaZmA+wS4DVy9R5j97hvvwOpUj9pWvYdiMpSRkwOoZWZfHc32q5TnavU/0CrHnALSB6TSLsYRaMDOGOPsUWRPWWpsigzKQBmZXAMnUD1iKLafO71HOQjbs1s/l9aqf+svO4ZM40b5UTO+zH25zJmHTWdXwiJ13sVsVMu/ryMFUnmSSwt4tz3U4Az6ltaI0D4lUkwl9M/ZRLq33aD+VpbvXVj8qUNSKogEaS7zy3KNHDyDF59/wUzCFrNRzXW+f63E5eS9j92AGsh6UpsdsDqjK5+jSTxUq+5NpGHYyltLLoM8G9qZMunPEvYRjAig8xeEDnNoMCxu7G7pN4lxwazsaZspjkt+RARi/ztlESog73a+6rTPrAcPRZ+Tck1CwNfvceeeqZGxQOQnz52n96fQpS/0yjRI9px2nJB22nBB2ySWLmWrCEz9okvImC2kwBJNyNEEB79hbShoBzB/OA/jHdLf/GL7z8bGuAHRqrHLP8rxCxPopNjViPgEaYYJO9Q/JS2kQ1KQ9Sf6jl5uN0XafR9udNXhe1ahXUsG5y44p87X16HcuYF3Wh5XpMEPbB1Z26EvhA5Wg2Db4dMznJEmR/u5IgViV8yVJVLIfvzyZBF7v/eG9X2XKbvi6m/4BDF/YW/YUva37uYRuLgtEAsaFh8M5g2396+l6mM4/M5SkEjY83wV5Ada8bT5a53sOlOzgDN7XFT1dVsQ7nGQWeygGsNVmJobnLmBbUI0hmztfHl+SypJ0zNMH3z7JTnY/759JohigndfhkjSNd6cJXPS2WRjAeOD/JKPOh8v6zd++pQDeAf97Bn7GGXgDqz/jqr3H/J6BmYF/+7v/omyS+j/jEJf5xcGvK3MaWAGclULmFAP61FUatkhOoyEdgJTvi4VoUxgCtDOAbeXvlhwRivIxtxhq5zPAyw6sK4svWAh42vwEy2EsF8ebGqDlpdUXswQWFX9Xl+Ohq075eBHBND6K7GE2Xg7YZktOY406YwciVOQUm4fyVho6WZprU4YaeMgw01nHAcNZxvPkuaat1wk9sDoMVyod6DXF6DrLBrt6qATZNNwKkPtO2dwpDSrKcYcjoAMISDoJdp9hNxpx7kzvb82zguHvshjS8zLQ2PPoe3fnYr63jP+JwHVoNTXg2YHvAJZqp8XSAdRhAISoOowwNQfwknVq6VrgwQZq7MRtoFb9mfIGditmfi4T0CXuUGBuJ4Rh6gbAG7gNc7MmO6P1R1m65V/JE1iCO6AATrDl2y+N1tEjVCIv7UGBuGmCARQYoATkREfka1pm0axy1YcVFWS1o1CC5DQw3ZJSDmuaY1DyaqpRiRfMHkHtCfrlRL6aFsVIUuONxARAm3um8vsTLJJpVuaXTUOKXS4NU6J5igHaUNwFA1i2VzsLw2md5APn367MaOVOSd5mobJI6MwRjA0BtcZKo0n2YZfo1gjACE4jbCfWWpa256pgzfOmHvOUA0+ygPEKR0Q6dA9hMzYLve66wxifz9kwsyWB05xIqQWP0C7nHTaU2o/TlEpW1zQym3/LxBvmFueTfW3J42iP7uQMa7M7tMuKstwyYJV9SeAlGGGDlFFrBCQ9kUghUIo/9WKnngMIZSEOREGDmRqnAGyUnFFn+c58SnnxXFQJwNrEcgWcTB97mIxbqXKYmDBpBRfkJjEU2EywRRkP38l/kHQY5tYPchubxadG4ZwdWyH9oIEcLzawkRJ/9vAHYNi9Zn4pkWxr1lqnY0pn9xiK8g19Cayj0eJ1XLFL5YuPFmPzyL6Z6gePROXAaneqGVJy0aYwgO/amC/QtXLfWPoyVgXfs6Ux/qZuFpsx5x7GmJzmH/bq41TtbN29S1bQhAQwAqB9A6ZCndj+kWXpuv7Si93nWp6f45mGfd51JbyUVRlOvDrhw+KWjTcNvWISBzZ9HmJdVgVR8kvJARIFHmiLn1tXdXCzGyGbqavXPLCS+L1PsYcAdMoyqDNuzyUB2ir78RfayzspJONuNwMUQ0iOCJCnypjRKBc8DmRIRoWmQQPeD+O8O+brXLPfrFzvdLn+Dxi01kcD5gXi+Gg8vRIPm1q/NYHZQyqCDwM65mHOyk1AGuiL+fwGY5Jk5ujBAyIDN8M6rf5nQEltRtUhO3kdctVe43x76wzA6R02cgeva4aGmetk8xzAZM4XOBpJIZqhmcRzK00CTTcDGSayWyS6uVce6yqbvkQ3bPuSSKMPyRkY3XMlHm4x7toXJULSe5/kto20LumNy/rMt2P4gFqmMrRXMfdlPusLcLcOv9p7JNA6meBs5qYjlgaaO8ukc35CzUvndAjMpS2rfZqSbBMYJjEUK83yjH751cqTQFcZmyPUMAUYSftMQ6Keq8Q5PiIe3tbA5iMB7WQyCniSDCKZiJYn60tSHC3Xmufdnkg+9N9W0Uxqc3jWSYxsjq2yRtUm0eXePSnjmPO1K2dI0KafrNX2PDIK3pP2rolKQFW+k0Qg94D+emsUwJcvxPn9rnZ4dx+LDqEgeYGRW5IWTdO7GuJJBtj3nvFCUgfaJj9nqm2wT+Mr6N9YUdCBVLeVc1qJi8+niISJUu5P7qoqsJDkiUUb714/+A6xoma1+B4Co4L3APQlAZMwQCZjkmJbA1u/LiDUlDDrZjUaz5ZMyd6RjbVz7L+G5c3Z4hSRaOQ3d9T5c+RMrICK3d+UllH8OFxq4mdAtRvLFt8kOUZSGHCZse07/bT+6re/vPGZd6T/noGfcAbeB/cnXLT3kN8zsGfg//r9H5+AnTUSCKiwDyxZ1XVbF0qR7pPbtYstDQICJQ6URY5WG6L9ZshxFo+n9d3SMEBBtI7wxz4MnuikLsFvnFcc6YtgyjjNw4QwCHAcOMI149DhAwg7/CrA5flZ/1L1+SufioVXk44pui1gHrBTnTm93Zi4lQLH+tranTUs0T2tsUCxakxSy/h4+2V0m6Z0FIbLBDm3e+XsOXCVjX4w0uvnOn+cZB/AchUkHNYYLqrMxnssHpulAzScPixDBiix27ZMibTxJGwMcy+2yDl5BNg8IaqVbI0DWuFusxKXp2BocxsJcJv0mANpl1IqVkdh2XHTfIx50dG29HKa8QigxAiTBRg2ms7e8bC+A96e6X4tjeiHTvKxRiqqqiPwWcpngcx9mIgxTCrrg3l2J3g8A37y/YGWBSPHdUanllFb3ka8lOwCkgE1GIG5c1qH22M9zsMUUk6g5mIGHnZYr/kWjGNHR7DnHF1kVjwOn6Pl1v71BE3THQFNg+X20olyQNH0GrPAoDE0UYLDMCHGhnqKw4yq5jetV88WAJCKYetjmLYwWw0SYHOz7wh0p7KxruhtYCtHSZYM07jLG/bEBnsGUHVfFSyPFGTcaoHcwBW1SA0QB973O+rY/gmb2U03+22atOH0K7swjZNgajkfbmSYF/OekTdgUtQgntzIZgjxGQQ1/B0gAtpq4g/Kd8CQCmTeZfPposGQDBAjWKVUXCbwNIWqkcWARTLZshGWn0+Z+0xXQLUMRcAKNNqmYdC8hzNjQoqyUdn8MZT5JfNGtmjgLeeasnrZ7M/KEAP1huk8ILK2Z4P7Mn9i1M2JGbQkNmXJjMbvv2ZvMU6ZLgRryh5MCT5Prg2dZh1CqckHsC8pF+c0mSSbdiqAAJTf2mxvQNiArSmTnzJ6zqRaiWMHar5VGT2jR8+R9eQ8kIyTQXrmNbdXKbkg+rA+YTBprwRZWe9KbG0CNPdWLPJpszhl5UrSYJ/VdAZ0TT/YEXOOZeSmscd0WcY74ympsRmx15jVgoHZNcCigPrARIJtbAFlnrKwBlhlZe4Uqtu0BBmKwQNNPKH5N4G4OoWcnZP6od5Xo03LIQnwDCzsLDVvApkmfVpyGe4PdBFj5gqzCkgFOCRrYWFvbPNphBhisfmRcb5lmsn8RFsUYKamiYFQ0+Rtp8pMYAYa+CmwHgULShoKurEWxxKfqlXKtL0JSAl4TkUDH69u9G4oNnMH8FPGM6YoC5aec+8XkIY5BvihrRISHrmLztdYrDnq3Ofsi5GwmDNokmHw1oCp6UBus6OADfVhdxKG/W7pNlqdgT2/4jmVXRBOSy9a1rhegUkRJgLQxeTI1pRGSkffhbORtBJdyy/e8TFIJ/XzAjb5YOzVWTAz3VimikTKGcbkSDjoKpHM4F5R7IFzAZselnl3ljImo4cd3JN+umOa+Wy+SS0EqrJ+NyuevhK03JXqobMbrAiJ4crAYBtayVFOpOTai6WOJmUVJ0lYDEvadec+RIsVzdpvkTBNBlR54aunK70JbiyjlRHHcuiceHw/DkDlFWmIqxvvrovtPHqz6femc6lP5J3M3I6OPPNyTloEwN2EtUd/AObRTOVMYPlSDo2JGIBfMsJLapLkJDxgWzpngsRpJHfu2+8mDWTo43OyN7kRwx5ZWRtA6izTzC+fCmDeChqSBup/whylaWL+Go1TTYB6b/PdjK3uhV7R3qeVou9kulZlqo5KzozTPM2uaGqYS9K9DSCNzrPN1MzkUGIUc94k7w/s4xLmGbWSwJ1Dv8MGsvkUu7Imq5R0mPs8y2cCmgqzi5IIt3mumrUyx0dkyqb5moz80UPWymj/eF5kELITJi2seHnUrNKYKNma5+25zt/oHYB9KOGkDvE5Njn7gtJ9/usba2M1GHM9zei8t4m3YI1j3AYwpThgJ/I3ezy6K2VbabpKArmsv/qHN2M1Z/396z0DP9cMvIHVn2u93qN9z8BfzMA//v5fnoqnG0nCnimwl5EgIhaIkzg7wTXo3rXumI/TusOkeiAKX+knABasLDSX5BFZAoSXEMNJfoalQIWvidLfZUUQ/FniquNZ+V9NIuroTBUdICrfBoMTnmvi8pTe4vAyUhiFPExldrCXZJLIegX42Y4sj9v30LUaoONsN9yYoDqydr2N8RATLdYEAX0C+OkKGihNF1K/sxaqOq+UL57OOEcxH3FUK7PFaa5sRwYoZdKWshNs5mwKKtppdro9D6MDZ5nfAiG7OYqVnZTbBooLGFiG2RPJaNQRDQzrj6OBN8AbDXQsd1W7qSBBBvI0MxEkGE04M+9TFit4NAAGM0hwJtFVUDY9u7L7gVvbUVbXTRbWKyqabqfpsR0MXJN78NcXmlw5nUJVNWyRtWUAAgTUc8ciTfXUCjhKnHXoA1a2HMEXO67O8DTkUBfvDDCGnMBjIeYgwBEVLE3CzbJ5lWUXSE2h28zzAHgEVDCBbJqWLmrIQAGLmr271B3mKWWiI32g9u7IMhjowBDHkUZXDNB51tsSuCntVZtYMC72SpFr2rDCp9OASNYierQ+S+y3GvAEPJEoUdqBvQf2JGutRmeytdshBUSUIg5TWckGO97vNSjAidVRKOR62Rhrs7SSgEgfchrRFF8Y+BRQ8DyxZpUqkYEZu06AE0a4QTcbBn3dCcBmb8hRERRt79uoa5dmTlAdCe7gc8uOA6B33YZFN6CG5pF/zgEdu7u2IPouaQckJMyx0U2Mm7QUv9jNak9Pky+YYuwNAFcBRF+7u3CzH3uvGniyZRzBy74FNrVHdzf7Gg/BvhmG98it7EZWMZqnY/PmGVpe2lZXskA91MAGfo6ECDaS/TyKb1YjhH9kH204px73ZgjGUGfmNzv5RFKDeTEvkG6fw3/VmDa29E4pA08Wg/upBmFhEaNo5xhMZGkXJ7E14IPB9wAZG5iJZRiwClDiJw2L1s/O8My+q6x4gwYDxQ8DbRjfBuCdbe4bwUfXKGZsjeIGPJyS/jSUp1LBM/LFrJcpOeW2yRZU5ZF9D0Bqh6Ulu5lcW/7gtc/d6zH6bBgV4uBZ5t7gXuc8eh6susCSx989IeMj4OFqmjBN96+VAfBv/pk7aIGj2zq20CTmNCtk3DDbvCFHKxb2f4dxEqxb77VXVd0io7W5JLnTE5QYMNE77NkSmSX9YNaptz2Ng2yGCAAySZFEugN8GIPnZRi7X3dkABWXgSZFnJjvayenLz3XgmzpSrpZB0rWEdFg9hSs0FaPLrq2U+9jGtmgmTqJt2mKE9uSJG/nAxAqz2a0Z+NYOgtfarVNmbD8sPycM9c1dq6glGchoJUz3OvRpOVZOu8Aq4KMk5zZiSBZclbuIEeQX6jXJFM4Bi4VUAfOigasLvUkQR5nxhBwXrIioM6rdVcLvRirt7qe+/qaWobZW9fTWjg2fMsfmpJl/EteCToiuRND1ST/rh4YCalgyjiv7n6TcCPLcbrOnAWYA1gN3ryu/6rxXlUfI5Ez96lJiQGKAbk3AC3je8a9gVU1yb33AODxPRXZoF1d528SXfq9PndNmEwX4nPpDyY5tRnP6uQK8OdD1fOA6oASFvwpGQ61kqoy48IdD915MM84NlgjA0gYQJgf3FzXpIz1zGqaLN/NKe1y3/2D1AxrDhnjAiN2GnFpH22OmV0DYuR7sHfe8duGmKxsrCZE9U2iYm+fJ3Ax3dnuEnzm2zrfP9b58GH1EM+mPMmuMfD9+UY2fvQhkMQA2KzJm+n/STwzbnYd59uN6R0VAMqBuCOH9XisX2kfH+t6zt8hcVHas+oVkhFblCkptuywfto0pWvPx2S14meSWQLIaNxKDCnNlK70x/rN372B1Xe4/56Bn3EG3sDqz7hq7zG/Z2Bm4HcyVmG4Te6bgBgHyzKyLdBewHw//DoGwYJZUom7hblm0AkQAoB0CQRnEcm8rYuC9XTwPBtMEUwo8C4TsSYGFzWbcLoKUmD7pN1W+WbOD/qIlYLaIogGSWJcgXxk4nWljbJ6H4EO2lEGfw8aLQxjU3Zj3b/hqKzTZR0fsA+bB3Un0ZNV8/NzysYADC+xrwjujZ9r+sA/AIrEwWqhWoIUQ4X/AZgKkdh8pPLB/STM2Xad0U91rq1spEwszSiAMtlhfkogpUSazagFlBbAgNVSqaTQkYzHmEPB25Xh3tTHSjOwn6Cjix9XeWPNLHBmpc4KbOEwm0+nm6kBRM+/C+RknQlG2fEjVp+l7KztWZBYh3JE+dFuEzQUIwwsyXGE3RkbQUBPRz/HPth7B4a3tH+rkPL5/c4B9w187VoU0Ea5Y2DglEELEMFaHd0zcQkzAu7p6/Ezza77c32DqU3ne8BnmTO5wpTGVyg3gBBMBMDFY92k2V9qqNmYB4A5OMCgdFieykZIGeRkpHEoMDXAYQ14YmCj26supxEpGr8FsQY5w26ttYzQcnIBw+Rh3gHuOp/phdqUp04V0wl6OtHLdmE/BRLaKMH4k0inRhs2gpmmVgC8BDI0miDIMmkwTaIij05JIsyr6dgcS76Ahc0nGORxYXzD3OG8DjuM4AZm+tSC1oSmou+aDQm8wEwJGAAu+lDHMCpOJYWbHTUdf2UBlTqy1NNyzeQF7PKujYvhXOlqgQ0AshIdU24v63iYg4Lz7EFIOCORAWvIFFJIWMyfATPDntlLvD45h4D3TdVNnw5AwIQVyQM0quO7VUI+mp/qrSnvMKWhJpzQoZtyxReruOdxV1E67/kbwM9YeniNU57s2XRMNf9A55pf35kT9sP96jrBnDk+Lj8AyY0nrcApR3dGY4J/HLO/nwOO8rkbYGmqAJX2XgPkH54W7LBhwlLaW9ntANEHbGDvgUHdymObA7wMxIf1FbQWRKZO94AX7ApHLil/EkS+FlBjy5WkPGqzp9HrNITW9sI2Ok+jrRqfsLIXg/bYVMgCxPHdUiV9VjAVLMeeR4YYdnaABBKMhubatmG5D8hW4L8lbXrWVjW2WQDuyHu4psMiV8swgFR7Wt2HetHcgybZTlWuwIobKL4EhYDKsGKn1LVmaW30krIlatWSrnNSAIp3NcBbUMOg6lMKm+wGL0aKhvs6aZBRkCYx6hmMcR8ZuzJz9ZxFfE7Z3F64UcdhQwOwcN/FWlZrdVjXlfAO5KYWJH5OiUB5tjIZ8StKQFwA4x6f+il30nDTmCz+2XH94pKa3oghKDjJc7H7av7HUyndcehn7Ec1gmcOBZ6n8Rxay1Rk7D2qfIk2jL3Vfv/mHcJndgK8U+dkb0Y+YLqa2Gh1WlWRTeOu1IbQZHR0I01m8VkmqQbIk6kXEFeTxnRdWWu9Dvcf544pZv9QYQTrj+7mwk0jDVVinHuw8vDu/xd7X7DT9E53p8DqnFuSWMqET8Jy8rSxu0sof8qOrImgKj9WctitsgZZo9PNfsRPsSGilVKfk2oK2IV9iwRVezGZCG1/UPNITIykgc0qA/9MVI7PgA924Tn9++5hm3YOkYDPxU/1XDn+a0lPL450aZ1zfL5JBKjPrT99roeBPmjjEOybMnXuB30yNXEiN7TX2c/5YZP2GJ+3+Ust/6C2KkkX9WKnusKzSybdZO2wfE0gju8+88sdwP3xOMP2v6vdy+38ebyNrunI+mAXuOsADM8kGZ/r2429SaKuE2bVgaza0ViOUux8Cdzra0aa0GN273yu0+GX4hZjh+xN8i7IVMAy3hrgyTTF2z9pf4l7SoUA+iY3oE1HeumcjIBJ/rk3/mx2WFUNZgAAIABJREFU5rB+hd/IPX2ses+7fwgKsN3dOxAumGXZ+TUJlvGMnUGLexqAEc98I54xPkpvnT325yMJHdb65rVARdzf/P27edU70H/PwM84A29g9WdctfeY3zMwM/B//+G/PhN7D9iB0cmf08XbZeM4djiyvy5bavOAGsBUCmSULKNFN2acZsE92YgxmNRUtN/HVY1QnFibR6HnlIDdaM/VAKlsd4CJWeAdhA4D4CqoMYDqOMpp3eVwPe7TlGsAIsCfGF87y12neAM3HDGZY4W6/rKMHgYUEgYVPcM44QUyDmTKpFNlMdwLtAmUyI/smWr2cVtXm0YVhNjOgXIynecpI0/Mrp4aBCqntOcs8xSkrDEIQZ7OGTpQfL/O4TVdvgmybRIg67GS/SQVyvzT5ACwRxB0OpSnN1em33BwQGiLlwlmLCu8GXRbfgoYJhIWpcXwwkZPFknXPRpQUYoe8xCLVEYy7LfqSA0Ev8OC/qDkjyAgMFKHfhbDWZ4yYpsNPGEipXfaehOUBcwFKSkcYZMBg7DtqLKiZ0aXLjCMRjmuOuJ1xnU1bS5A2X9lc5aw95+uJc0sLF0eVuhZnbQ0zThDGwiX5WeAlE6tHc1fXZrrUB+UNhqtlsfSKCwGWM9S51v1UNmPanOli7tBDRtDuB8DqP/kHiMYaN1s4HC/r+/IX8BqUTqgMxh7KcmGvrMoM5bqlCEbrE3zGUHTWCsmWggOnsf1HWLHBP6xQa9+ph2LBVfY53XwtQRwyv7o5GI5IIkEd+8EH/dAd4P5YYULOBIkD1s3tmx4mYHFdJ13W7/0JtlvsetsTWMjMCas8t8aklWWbxJguMRq4YVqtO4Cye3h7ySdLHvPdjWu3oue4YdB6n19plNS8yo/v8B9lxzvs1IjurNA7OagbbCeVRyeUCXdsndKNniuBePJf8RG2+BQ5zFWfo3Isn08V+Y0dqb7Vg3kpAScmq1BjWyJzziapcPGkdmMnq5MpgDpYBuewxYrI0FRcFkpduXylsu6HrwvBrJRumc8ZrDag2OrnZFhfW55iT6zRIUg6WZx2mTGkz82KUa7iQGSdsz9jedp56SIuBmvY07cD9MX3oqJrFtzHRNQtrJ7jvEGFKuIqH1L0w/AMPB8g4/ZXB4sttOU8fL4t1hNnkkwD5sY7kTlCG5YIZFeb0Dx5sab4ul+kAVYeXzzwHPW5At7touI9+xE+g3CDqYKoJJ75r1RyXXFDqzPvhwbk2xhy99rwGYCa0p1LfffutaytdMhBfAkAdJ9KvyxDne0hbFVMREzRbHS9+h2s0BZdHPfcNbcz16fgUsle2FLAn+cbVgpWDhSC817NqQzlFqwWpl7z40t8K83u1Mq84DP2n7enu3rioPRS4nxeX0bFuTu5s79xSfBZg3A5w3c5QAhOykwoDYNlFgvfJvUHAVtfg1r1oR1CVxcsgDtdNo1Nep2fzW6JAnCGC1ZltVWA64sbDI5lCRTll1yB8C0BIgAJ8kPdYlg5uM/YZMHrOJT7GpewqJu6Nl5ZVt0iDhr3fP+thIIvnvnxETz2A0tP2X72qTj+qC74+heAmy5fMqIlFwymTQ+kLiaTOp2vGChuu2TBOQsAX6RxAeYN2EEANx/C1RNYgYb7I2rnPRo43IHyQs4vZqHJq/B00+CAzs22vyVt0+jJkE9Eo4jKQI5dFjCPKdNjzx9+Bsl8rY0AGcCZqe+tOXi47Pq27L2P5yXkTHyHjuQ9ErDWOkA73lOHABulS4y+j0b9SvAzmPL8ZFvApf4aCerzLXXVjthTfKpuK8wvErFHGlQyv1bEm3re2tJAHWtsBJSnmoSAPbsDFVqAsTVwmirPmh4ChR6KYFNkyfeLfN7WLckFz+JI2joJPvzuD6Oz/VJ8nka8Fl5wtqRpPdiL7nJvGCf1PrHR6MaYnTN+Xz7QJjYmEzosEE7tyX4rRrbTRm5u7XBJCLSmS2Jb2asxnyC2gp1dEOMRIy2QTuJGgJ31XF9SPQALG2vc6/i2cuAx77e8F+jQPCsJg7GD8AuHO+n9Xf/x//yxmfekf57Bn7CGXgf3J9w0d5Dfs/AnoHf/f5fnnWVnqZKMmti4sBg0Q8HWLTb/beCNphYAyjV1NwCILOlYZYF6cNPlAFmad5trf9xfqw/X+pm+s2gqOYvdnBXlyuwsY68MAAqzdlsPIEHHfaYB5SvU5ofu6QAz2BtSqd3WY5B02h1xtJKS02Q9RUtFmzs4MpuvUZ4sUtkCVgHNt3YLXuL3WAIPSWWlYNtkCpnOnmFh2zWuA3pvPFrsz9qNjIhyJTLybQZ/l1gYeCfAC9s2WGsfhUKoaXFb+I22mcMmDDl1pU9EnjFl7UscrMqRm8S8b9d+u282uI0NjF6dQGSBAsEMjC9dqedgNaajhCEyy2IpTes3h1Q2m15pl7A0ICNfbBD5gAI998Awk1OLEr++ZyyX+d3urZuJuB0b4qtUSHzNLvpGQDLA+GHmTyOb+WhMaLrUq0HHZtn6+wO00GGlMHUyLQpoTB7b8rWYFaYJACAfNq3dj0vH+uq7jBSFgMCGegEMyfHsOUPGE5lmjKXdwHssFx1uWXX2OpqWECEaOzRgAy1co+xLQ2Cb7CYbrLUY68UZsPyatcOcDvl/+qRzfdyktXURNZgWq5Zno0eqqzOwM2SIbNeA3LJCp0u4QYBU5DvnjbBEeOJcjiAsF3+VplvcEiIywDl5oJisgxEYlCXRMVIi0yTNkuqBZsmEB0NyNiqlU7apGXG5PHycA54JTowGtI02xv2NWvG65IBGE1JbcUATgO6yaQZ1g92RZa/DHRsDM1ueAPBaQBR/KASFnbNfoETzYHKfYJ/fapcPhMdgZbbphkW+vp0XWV9qYUYC3O/u+ZXyVso6TL2lb2IPmYssZl+z03Al4rDY9MCM1tz98GA0iWjBmwcncrSV9PoRFCj7s0yzAVlRzN15BkMQqfClc86nUfWwOMa22oDnxX2ztw5vwE8mYiRk5C1Pmz6abaDnZEd7/HrHnE/vKYze0Gy4sC+kKkVuLElS4LeW78a5TUlpp3Uqi4R99LSlOENY5C/VzvDexDQIWZpHEMhWGyK51zh59knPWdgRq9LAqEmUtMWbyR4+FkVImknT+MZB/jF5BU73zqGZviSL3mV3s7Z2XNjwsmGX1VHmFS6w0TPLqrrqR6tJ0VgNWg4TeSAaHYZYC7Jsp3gmASo65Tt677OxlrhH0RZua9fMlUiJJK8f1K0DKrqn075lC2bUA5QZg/WjT19idniI3ewbUpJrp2ocOpE2NXiWbcn4z+tbx5Yni9f5sWO9BwNlK30EJDQeV1trDQNfDqwvocELj4Pv9FiRG/VZjUk10Q+R3t9moTyrVeqaaY7vDJCrjl2AX+AGbuMcW6/2ajO5o8lh2MsAxQ9TNzCjGe+r2fAutZ1Nz/TbJG0FGvtDrOa2lrzAGx/j/2qjDqpH1i9sgJNWgN0YcsDwAEcL/eShMkYjXb5XCzpv08yUmAvP8wkJuzNOTmxKWe8gIAy1UdqZsBj95JNo9LWFtjNzXtVCKEbTjKA82sndw31SPh41+37KhZ4bNp0+ZuSgFUJCc9jWsP6b1MyL77P3QQDETkCkrAlfI63kuevxdnJ/1dD1cD9murd1zfvAABr7tUaQ+Kr+Zzo82uj80vZT9pB/CHdeErmI1XUwGuqe/AVWJ9JeN2f1/VBg7bzff1J5jx7HvY2ewjZGdj92XJ8pw0UxEwf6ZB9RqaiJdmxpLXO94syHp+nz2limySVt7h+hqdwPehncOLZ8ZHO64NKo8PNCohXFZv7CaAz3XoSm/jcAKsmAyQ/lFj1TppKgLZOe5/v834arVvuPeWt2BO6BtguJA7u6xf35TRB9Qr4ahQpcUMm+SmyhpUm12Hbpz1L/HQ+2iGgBMIkp6MkRGYxmfRK4E8S2fsiGS8O1t/+w//6xmd2oPv+93sGfqIZeB/cn2ix3kN9z8C/noE//O6PT0pUZP5Mo56cBzKhOYCwEAxmyV7LlNwNdtIbtbSG4AsNITuyBgLhPOtvUEZ3iyUGIPtpR/F03QCddHZ2+ZdlabVkebHxRlpgAzA7976d5phuBBpprd2nxLKmpAXKdpI39oJtOK2B1A4NMNkNC4Z/q9P8Z8rwp2MpA/TZdV4qUQPQoTxz+rdXLjmlRwKAlnvHDFBVYcr1+QxV4mxylaMoiLixAH3PrZ8azJdsFqyTStrqSD2NO+IJGwzFlky3CdF8wathU+LwCqjITGB9C1ycA9dhVMaGvSmDic+5Eeind5XuJmPBeYZ9MB2qZPaCRtlFpBJLAhm6kRNIndKrHaSyYMNy9Bq8KMHA/NTyN0fcaGcatUzZdRKSObqUY8u3HOaBczpzXBHcMMlsvvAF5KJRupVQ7QZtIx934bD4CDQGmDDoqhkRDjYsBR5wl7c/HwQAmwBUx3q1FQ1420018xqgjyTFOZZIIF/l7bAN1dSSxTQgyYup3S6lNH0DHFtDVD01Wd81DgkLTjdPMvE0v4k1lG4wA6YM+Xag3y9B4sbhGvdmXjtGA9jg3ALX9A0LwpOSgF0s70x2Y0iejDxLMWuio07pfA/Bs8CqLJqSBZ7ESUwICG0gcfT2vkJ0vpvg0M04wWKBBd/l6NRk5ovRlAVMjOHN/F1cP4K+gWJHL3BrRXoaZB2lyRdBMymUgA4Yv8dF27wRTyk5MewUhU7apJNgSOe2rtqVKAJybHYdIAWa1a0n2tGiuaGhs9cDSsdyGzAGHcpAs+NybHVsTeBGgXVsu9EuBFwZ9mTvTeogjDTQTrBYKZHWNV7SY32MvItzM023BIvaldPMJuhLAGREZGN6ThDtfkFSpb0iuxzWqEy5/XjT6AqNTBMLBZUxtDsTvjI0pz1Y16AYq6PhV8ls5eFDYX8JicTi7Cw0vZudHXDhzTB5DZvfALRot0ZLm4oAGYfs6/ZJSUleEw9PUYwpBRfA3FR32XrMddBrcNI0GpyGY86qGsPZ9qorYktnVqYh2SQ9nN9pRico5BQFHqbbPCxHKx0AMCkVrtu1ycZd7t5sjn2OGa++4JTWbgaw5f1bt3DP5CsxR3PC2Jd2S3/dbYFJAT8xurkTBe5sUjmyP367mhmdt0nO2D1d2ZvkSJxTceUaBoYJ931Y9sq4KwuugU37PYbhV2JWuHbkSAbCemleK38zABk+DTbM9/v8JCXyg9xq3kEBb+neVuHgTnAbBwjJLpvty/xwh6DPqEQRdmOkjNjbQEAxFfGhunvFp+8kVKq8fl4DxySUAh76HSOaBHvTBOjIlwA+re9J3Uhdjw3Ld8Eada/MxJuknCS02vauxcOGpJSoAxqrrGDOsT3qHuQTd1OwSeLEWO0ecbe7sGlWChzB7J8kCecqHUsApmnSBrAqG2+qbWSbpnkdKThWtNZgElUAYALalokDuO2GQT3rlkrnAQDHdl2WHHbYhsqrZOs8qdyXo23+YUPWdHUByLSTw9IN/u+MbhuIf6jv6fuZgRKtW8opDWVs4+h5K5l0X7fj51T6IL1SxjuAL9/bJMrYn5IkzQF3iz65Z6GKGFuSTgKYn2ZvS0xtbXRL0dHwnftWJro+M/4jzOK7LEg13Ydpzt5Ft1SbQ3O0kR0o0T7J3cNpiA81M9PKqD0dIzXZlJLozXWseJrk6ssdaebKumWrSOh7z6B7Or5FSTts5sglCYL3jPhE+nJzA4zn4hqnPz8NQfXpSwCkK0zyNh3hmn9mV1/s/omR2mfpsWsLjjFW2wtVEVg9M8mS8XSmpdnc1dzd49d7j6h1zLMkYaVfg+QVMhvsvdGJT+omu5Tt37svgfq//7v//Y3PjNv0/td7Bn6mGXgf3J9ptd5jfc/Av5qB3/3uj08CgpFsChSyzDAAgDIxMrr6wwZ/NZPCmSUAt5T88CHzAAacHbntZJmTJPFo9JeMItSYo6QlLS6b39z4jvRWJfkAyE4TispGp1EQ7AnBo2lGNQAEXdFR/ZSpdoKNSQnglJ3SWfXFjRv21pQ9a7z4LgOsShgtC5pmIn+2bjOmaqzIyu4IqMzkq70Ws2gH7GWSh7FAuZbyU0khwIYy031Ad5ZnDYiwvHs3OSGgmGZbgbMMCQdZGsGAXGBGlBTmzO1S3OP6NgE+YBcEGly7Onfr5snMSTsOBxFHOiAnTafx/EcCIOd0O72UnwrBCBIHttcQwS8KfNrRcJ++LPG2BPTbizWkHt6AFLuLts1thseAf4osg81OJkDiOadgfVinMTANGV4NjeRkCNDBCo4kWXMF9osMhQE02O+vFlPHS+AUzVGcmwJXA7YtMTDggjsFbUfBjcrK1fWVESJsWfhM8AGQBhPCrlqVL/4P9jigEYxigHo7xQUw3TewOo3CNqhg6bpSFe1ViwYHgVeDbzofO9ZhcDKez9PVfWmwen/qqLMPKiADFLjVBMvAwcjrBasIFBj0EO/sct4pSaPJy7DD3OtGE4xqwkoZFwRi2YhYQPGkxHmMAtkvA45OgPc8UO4efKqmpAGRnfSCcaf0U/1Eg5451UMr293Qk9cYzcXMxOysWH12WWbznC7rQWfzAatsoGKQHXATMsVfx0gGjOLHBGoCq9MwR3DV/XJfH4n3BYKMlEml+Ju7Px3btx6iDF3VPaeb+2XYn6RqBjQacLsngV0cOq3cHx2Rj7QNHFDHpleNd+vJBn0OE2u0/mD4CK7KTFWYw/fwTPz8YwAAuzfbpCatuqQQmhy5SJQ9glRMYJwd3UyyytItPTbKRW7g88VCFjix8UefZ8s+uyxnF9FadS+MTIrfNwzSzeG0M/3MPyPjrtI+aXOxmTUh3Mmz8l5VRri3ZUYHgvRt2Rntm5rWM+uCLIF+w21MImJvk2GnC2wLLpRE7JhkIzYTektieJ9o69NetA/fnENggjRKx6YotxBtNoA/eECbs/eoaxLIW5Jgzo1ANlx2mKEx7l6sRM7+aH+X9BsAzEQUEjUcs0m2zTpiK2tmyN77YQ5cIDvivDq4KwNQls0zI/AzQJP25fgZsKmmNgDwAMJTnhtQj5X/0HZx9pnK3VgquHskS7CrduRmjtJcD5zuboIBNrdUdlqQt3t/sidTJh+PPvC8e7O5D9lsVplDfjfeKg3Si65RFFPBXU2FS0lI5izgq3kY2CVm+725v58H6EYL1PE3YtbUPSomfKmigTV+APLFBAZE27xcOfbjN2FfvrkmPCsnmnug5BEJrldZ/QDsJPkAvmAb4g9Rgu84ANDAZNVvxCr2mfh7363u6F7Rnr3Y+e1fT+AG30cOwfv+XkIJxqoJDu6p83SAn4aEJPa5x9js2CGJ+SZzOwjhVVP9MwCwgOnJHep4+S50YrGZyiqwp/QLJmkzoKTpP6p5BLMDvUw+uo+i8rLFTQ3ZZCi2Zwe1myYbOE0gTU4lTXBEboVmYBm75LHmfHfXlkCOectrr9NQkt1fvl6/yC+pXFy/2JFNYtrv/6ZNJRlgw0WbUbV/vatgrE5y4JV8e0k+DTiovZrk8OvejX0qIM9+gvxAIyakFe4kPY7Iz6Y9OnJPAuIk+acyTeB/7l+Z5DtxPKX12WeqeJJ16P4FJK/qSUt0T3amzDY/gA+L5uxO0g4AqnteAj6/rGac+EncroGnrGfAKgkeNdXnfPJnSQVTRcPQrZabBrrabgHzU30hvDPysQXCt/q7sUvNtagWUfFmc9Zn7+5GijkeIbt6mfrKJdwlvfB+JBHMqnC/EXPx9MPmn3UjXmDj//Zv38DqO+B/z8DPOANvYPVnXLX3mN8zMDPwj//0xydO/+VMmZnh9noeP0czNW0ugyG6r99hPF50zHESKLshOKfEJlANBsJ9nU643ZXRym4dEXvKvWvRgD5mWXYCaAXhZThMAwQbWQX6Gc9JTokLhJ6jwbABFoEcrL+LgYwAGo7zGZ0unD/KC8vwwp7EUZHV8EMZbOyugLKA1RhLjmnrwA2jSl1JP2wkCuxODeMIRyYAY2CGAUoG1plsM09OYMXrdfdudxm1BI02JJKtOzpc4wwWkNTM4mD33Vi2zqMapLuMHpcenTrKzgtAcf7vN1iuMDfqzi2oOWVP+Gc3dJxkudnbNIxkSgIZZU1x0N/a2fwBS2QexF5AJ07NPxs/TZf741VgtcYvciZGX21YPZYgMt0DLskCqau7l4pZ/uCDmoXYGqLYnW+lnJ8SYjRcN0tmWISUcsGejmVdYxACGT6XskeAjNgRBDIAiwHWG0jDMa2L8pSsMm+SRL5KeF1LnfW7QZvdhv3sKTWcEs3EEPoZ2qox/WrKFg0ZpiEHrM7bBwOLAkbBnRZkylwB2tsflNpSDi0GoeM+LMDprk6pXk3UaLzFmp1NZAj0ydIIjKv02WzGBGoFcLuBl6Ggjx9DBqYWgQQ/AbDdtDJKTln6CnzTzeWxCgansYQ6xv3d4RzfEwatHEKDlFgrj0m+1NRs6/7yEusoLVVn78nYNob5orcl/xcgEwudZifYqRiyMkiG27U7exugEJ7x2YIqJZG+tEwbR68KVLBkT03qiouxH7H3n+sAoD7BlY3xKHfmsLEL0Fo1CcV5rxSUYNMyRYNEwMdJmAxoLFPWcsdkVhyHOpyc6W8F1wAfw8DZ0gFaHzXvtizLEDW1qYFeyj8QyL06Ewfc8k+FytiTAKMwqBopRcF+2oBksjNj6+f8qkEcCAUwsfUkJcOVrYntaol+OqXYoSuv/WG/Z1E3EEXyg3ni/AQXhkU2XzXWGwB9NAzTPY0BaQmlr9sAWdra2JSafWUfDbAFJAMSqkQA8Gc1h5b0YljXxZm7o3Y9z3WSAt68s7bqh9sYadsTtvEw0WR3983YWL/H2VEQdjZijyg0V93pNLYb7RbshBq6nWm+hfJfbBgMQxsxHiuKV1uR5xIAmxJ6j9804tqArZ+JVEOML9dhpBi29EbaqsPbHm1Z7P39jg8Qy/alvUv5s2XWAzjaPAcGJaDjZUCK5EHYB913ABWPdbjDsq1BjA3sdgMYWZjDVJQtX4L2Lhh29ncNk1i7JFEooU+v0p39w52X3IqgDTrilqUPY3mSroxV6Mx5q3GgJkY24jQFI+mq4eo5+Txsz/FxFYMjsZVV7naJade9AstfrUfL5Js7yrn5wm/arfyg8sqcTprz9VweMZPcPQPf9/Buq8mVNgWdSZugBUwK+zkPk4cE4JZ1SmIOIBXf4bKegFkooVpST2XQJBAmiUxlz74H0h8uCeP9DoA4Z8V7TsCeCo37+mZ5BfdGlT/6ajZmqlqJJAjzwm/Oo4nR29W9ZZrr1XhzyOzMKntvdKwBqzchALCL938qG3BIAxfm6Eg1BJh3HirBR1LguW4XNElJYg+4C2w5oCXzy/uQHmDM98s0RJJBTpKL+7nEGcCqDWFnzfVLBuBnkO750U7H3+POMOEFC3OSS5OeHBmGkVkSJM9OVOkB67dEMiQDzjnel7Zc34MGSum6BzAOmMpdDaBus9S85lFSTY/6QZOpwFqkIc632OAWdG3Nb3x2bUWazuxnU/smCdjTkR+YMwDYZLrafQCPzTHJY/woKpxaAxnwEh5GYsWmWWkKf+pfAKEzDx9WixDPkLymWspZHp1mfDN7HbxYqVWVyc8/3vwuqvLUdj1ltwNsiyGSbyD3WWWS+w/NZBrB2lSx6jOlsGTZT+NLY6IqR4qnePb8T5seSu6Yc0hllzZ6M2TxG2pZG2wfaE8zXNm1JgJI+NfzoOa++Pj39Td//7+98Zl3pP+egZ9wBt4H9ydctPeQ3zOwZ+AP//Rfnjm8Oe7c1o9zfWVzSmLUmfl90FXzsL7DvDys9Q1Wlk5+3T/Dsmq4EcOoLp61EqrxwVZxxLEHVAWcweH5tPJQvtl6Ahjob9T4RddU/68mSpYZmsFN+5WuApvhI4aj5t/UEVZXXbMaHGK0JmVtxMrBaQIUEwfeZf9bp9EGGMNQAdORBUHZZ0LyAXUAiLH6dL+GyVTJZizJzTYkqNTZ30y/YVjFJhkmkYFY7DhL9nVyA1R0oPlcA/1xWNU+va1PgMZb2lOWZBnsMwb+VDMZGTaWHOF4FlTJ0zSYG22vYYfK1DGTD/hN8Bv7IH2rVPcLgl9J9pzoAVJiGnwaLJTor6R+s9osiRw2XTINu3z+nhv5JJQDvAoEABS/DPtYlibjc//NvnUuh/Ek+LFLGwMpnMehOFmOhaM+AFOsvXgEAG8yREZDk+/ghTjrJ1lDsaFkxUwwfbFhQVjk5wS4l2ElttYxj3dzGUoUHZ014lMmKvB7UDNMkNR9NAHTBO8CobCFphM2gS+Ajk1iBiMQeGNtYIsMo8q3M6vKSyR3sFlWu9GN7F6BuMCKqceL5cmf2buCogViMm8jo7k/bU43+Lk6a1PgWyluTCzLPAc4AiSpY3t72iZrzcDoy6ZZ1ubv+3bna0rgh+4SW3P04GT8zTOT3GHpYOV+TDDE+t9GbxA8UGszupVhmFtrcWAPwbgBV4YFbTBMwzgacgCsdlKHFRnIoj6xmAEANmgzZZ2VwAP+YPdivmusSmhpFwCB06fbjP3gzEA69TkJwsTlKYskdIPpV8iVqtssyMxb8hJpDJJmYmWu6hZm8wL/Sppo9d3jw5yZyU8jcZ5pA6vDZhcE2UCXePw0tmNuRoaFgJ218ZSZnKjUXMhlmNgReaYBk2a0Jn+BgIW2z1PdsamqKEk0exWQ34tqVzmPdugABOkY+gWFptumDuDD+C1LHzsudmkuZ+q2O0DZ7QGdN57bB88dNd9A0ic9gZISPueA5Gofq9c38jWhEn42xbF8JXcEFQTKDAyYP1dzzziw+FcyqDPW+ahdktv1CIt30I/N9ATBksnVBoiJN5th2NuxAEsCcZeywcz92LhpmF5TbmxCcnPNBWUC3RRutst1ayg4NaCfAIqJwT5boFyweGzhLlEGuBUkQHKmTSYYqZnvfurcJGshUVxgbJQtBUVCP4cX7vlFOal/AAAgAElEQVQUUJalOKCfyzUAvomSnsjn3UCQ/gbv7WDNVfJKGnklitV1htyjPuN0oJ9Gh4HrO2zq3gGUKRG09XV3s72qYUwizH0g+w0Ajn9kjs4+ce92bi2bp1Hi2OCAnq0dP3bXx+3MmKh2/klDJHWiPNR8nqsuOBUQVrK1e4b1/y6IXrIZ24+ls7Tce7L/5rfMbQH2zjoAmtVHQ2q3hFyZCiQo+KzYpdq1bRS9Oe0qVSWRlRDYms04L7GsLVEDc/wCmeMAzKKyEQP3LVW1/+iJ4L9OkhyZgt2lbpIPnh11OGEwZh8+TFI8TMypTaxcQbC5azEVMnZw18coiRKoPQlGGZzti1K2bErOBYmp9oDPzPg91Fd9K+4zk9euMX7xzP2A/el4k5iYChpIFAKd6WPbfI9KGhK1IxdjUn58KM+CTWRH83l0bGlgRbLWNdMHS0bBhlCWp5cw2ukLfX0SKAOPwrDOZ/6SwtIWmAtkLmnqNb4OFW1je7Yeus1EH2tdaYanH+VJL0GlxFh3uwAmElikBsyJYcv4+ZamwubWqLAmoyQWTuvzPM0B1b6+jJRINgg/kOQRv5QK806CRBBoq18syPlS+s9iq6c9mh7KNAA2o4hboqRYq3G5mzmjmtD2BSx5PofEMr4UP94arLChAe2x2VTD4Rv89W/fwGpezvvXewZ+rhl4A6s/13q9R/uegb+Ygf/wh//3iZNB+ZPl0hdA0w1oxTjQfbVZzqfBz/fTeV0Pp/VruivDTJJ09VjfdBzpFo5HmvP8QD+LMI3sMllgy3Fh9fQzsv8WvuIoGSjVBKtu3MN/k5U4HWAr4BPA1XHR565cUWbddLW1Y/o0G6q8v1j3TjKdTraUBJ3RjULLjAC/0iTdJSvJ6yYqkGJp98mAxlJfneKC5UoAK7PbxjAHaUrEw+V0nSzG3GDRvHpDGAZqNPwgKDMu3d2d00nd4I2+1jisOMKwE8j+fz/f1xlnEnAawNFSvhxOnEWZntIryJpXim0gOk7x5R77sZg4JAL9MeYaYDX9RuYN4G/apOtYxgZl3nDeax6EthXvpBw9AMRmVSH3o9sbIGFDAucIxnRNlShuBgKiYYSMQ4GJJCYM9l+gLEzcyrMMV3V22yd3HF1ZEH0/T2xP2im5M5yRRTCkCRlB7QvmSl1HtQ5z1gkgKgOP9SbfZ0reZelMmaus0CkZr6R9Slc9F7GBjE8BGQY4MOADPJ5mZrCYBZX2n4d5A0hoQw2BUUqnWbPzOt4quxc0lYlU0znOGXgEAF7Bal2KYQvVXKh9CmOIYFUmy5OS2RrcSCoz2AaTPa2rZcOba1hTMSEln6XmVTxDzTKmPI2GK3P+CPYJlgnEiA0FzT00lUTvLtI2ZRjd5krgAJyTJ+G96vES8Hj+atChjZkO97KNDh/u2esRHdnAlBpDPEez87nON7433UMBXUGXQLlACsPFQPQE2QoeCVJnXxhIT+gju979EUyP5qd60zI+a2BBAG73ZVEMSjaxbRv8qkS50vGAcUPsY525Px7pUtq07Wgf5MAM2HgjZaAG84DERWPMZUDkhX0iy/YrGeHsT4In9lKd2FsVF75EVqd1SpIDKAUpXxIURpx1GJcJTpPDDhd2SSBrmh7dYLiT3LHSIbtUmiqwQwALxptzOMzWyhm01zDvimdr+sOCVfnQPG79XKX+TApmf9Mcbb/GiOuOGnxbEItnR1cv3OkLHI3RG3iWnuTscM3YgKvTuRvGqmxOAZ5hxI9GIuR5mbOP+sQL74k3ASIAhgEqAKYEbG45AGdhAFBOloy0EVhpDbs3BOh6XAG8gKW5mVybAnQhtc3cGt1cAbG565sf5muSVW6NpHDco5vtOc0mBYcxnNrqOTu7YZhnaCQFpkmmLMQu6PYUZ9rGXDGha1zXPuK9m223mx46c4Ju2KGkY2AHCzYMUGeCgxGNFI73hvsVnfXgK9m3Udsr1Z87nbO5kwn8PT4RCQLuUn2AzTDbVSqj7W0jqC/MsmcUVM3W9q8p+57X5SElewGY+TKLkyxwSkxsDvtOLHJXP2xJgi89ePedFQyj9zrl6CYUfe4fZRCyo+4R7LlmjiRGTHyTbN4LnZM0aXdSl7MGgBYD26qhDQxmRD1DSV2QWGO5B2D3DMG842WdO9nrG2V1HwKcxS93R232+IBydZVHDmgqMDYPePwQx6+UDP4L+qEfU9lUFYyJCPXZ05tnr2ebJxmgRu8wyGH/blY3oCGvg0XLnh3Godtc6YSAZ4BL9ppJbL0/ZBxIhOUn4U9TuZD/VIIgaxfYrYjAaLBa+q2vjZ3ge9NmpnpEQHbkrdQ95VaE7Cp7NM3VJBWyq5AZOKpoau9tmZ+UhIUMzxz1ToUM2BooJrjEj21bOFJgsK27a9K5Z35i6O68DqztMxqtgLyj44qfij771Tb2nUtsh7kfNgsaxNiHuTs4WzM5+ZgyWdOIZ521KQKrVCFknw98DvIH99u6IXNxhErAmaxSBj9KsFVCR7b9dLworWGlCXvrfrEKQVY4a2rlTf6E59qeDezsKtH4DIt5pjKKOeNcs8ckRWjfYqwi3+W5StXacRlzUIHi3ydhkeb7r/SpgaeV8EDzWIb2kFhkwlYhcn6c129+++2Nz7hL37/eM/BzzcD74P5c6/Ue7XsG/mIG/vn3//Fpo6pxzghyYDRV+pmjN+5EJWYCXjh4p/WNLLfAXk5/nU/JpV/XZTd7khWYI27J2jSCwKEWrEWMfiLbSoFzhAt7CmaTGRidQrPTMRLqDp9IfyXnOTUYJWP6w6NM/RcBr/JodMp0Xsi6Fy3LwtgagsM65YOE22CnEYwK4lWaZwmfrASCf7pZ82JKetF/5H01doohNeDL6DIBjGxANfYggeVufDENaKSl8QzMbo66/xhw3goEWB8/s2YNAMzFiAV3dVqvbCqndZhw07DCLs4DXsuE2OyoadjCerE2MDJxDmUQy2AY7ScZI5Um5hbGP7RQyoAepivs4GAIgy7XZeQhLEP+jAljeeHHup4/R/uxcsKBX6fsr9I+vglw2+7GOsbTAMXuxCla3nAyLU0PdDKgcL4Cmw3WJEvu0jfAu3a6O5DAejTX1MayS/YAq9OcoFe+MH33eZ2thwk0Oq3uRc7NqQYVAPmW9lqFvdm/c97sGp0e19YSbM1jQ1VKy3TU4RnWSM+02cgF6Juhyz71LOuJ7+ZXW1Kg9f88x6xhnTcAArsCOyAbdhpUGfwK+BsBfHUmDw+sEciAN5u1QqC5wTM1PWV2TVm7wOyUJjvfsconR/IXJeHthNheLtsdsL50hWwVbJJbGOZJ4D574Sq1vXWO69cY7HwNW9TEQsA0e1iG+WYYTgObJBk2yDOl5vxk9uIGh7f2bSw8zkUMk91IB2BewE1gDJNWQ69NEE0bM2CKXWAnY77jBC/1UPkl5cHu+QG4fc72R6DfaL4qxZDh47uYLACAGqigIxpLfHNt97OUBLoNwDQNf3a37eCNTsjscfZzIF7ratg6DNEY0MOUG3ayEAna1QBVt9Eu1M5ucGuA1dH4zv5v24F2SQxAWKF8liXELxu/9Y6xE8kGyFybxk+C+jaLGo1JAAo3G9IxI/Mhs56BB6kUKA9w6rl7We5eM3Xp7fGdAitw5oSq2TyfsTHYzlTJm6Q8xpJQ7TE6s0LNIy+yv9Ft7BkKPBe0sDmdfzE6ltkzobrXUGPaV33RiQnkHuM1MgmUjAvGkSwTFE56o/MzGaNh1W6ZjYCffTZ94i9dQgHy7u06uM24xZu/wCABEMBKy1u3xuDYOT8Rhn8sPpIO3rvKk0jNLwk1bFb12ZUQmcTPBu0HFI4p3SPVKGZnEEbqRHmKxuu4NBtzh9tLkbQfe6g7vDqDTsV1NCU/HrDOArY2mHrfpc8zQ3Zxt2S5vU2VjkkMxjmJ2PyIkhMm8n7gupbonuqBkRzVlxhQJ+30pp05sTxcyZ5MLInM4SWm2z7M3F3o8YCxJ9g3mqcDPAvYlio10Whpvd8zOvIudkzM1iSbw33CWGBjuwKj7b2rDJhTz6LmvzPHHFva/VJoj43vZ9sgLgTd5pOlxOcO9qDGEBzbntYxZdZt12mhN+xF/F9A/fb8tpEmF/AtJhHz0jSfvYpVBqQ01W+P1AFlpwIHO4Pfe8EWycYNzPMUDFBponODxsgd6UfPnnudqyoGbCTLPXlbSUMwn6c0Q/VVaXpEYy8TCdlprQ/zyNgw7mqupwHOn9v+kwjZ+vBhvaPXPM3ytqwH/pVHGamJgHjvju3Di6+OJMJIgLURAAQ7LTVwe6wLNRRIC6n139yLN+KzWO2AYmws6MYfAMnTwViFiesutRIlDVt9ExInUzLvUG2QyOef61fAGig7NX7yvUo2q5FGPkM83kNUAuN42nJcMYtNZPKaM+I9gesfqf4PW50deq3hq/5wDX2ttTJ5GcN1PT9aI5IPLhmNq7Bx7LvAXpNFHrJf1vOAf8xzfgwBBgmDm0lXKyckHzCK4/rNb22N+f71noH3DPxkM/A+uD/Zgr2H+56BH2fg9//8nyw8FxgFZLjVUAfWnE2qxOmKXIovcR7TfkJLCwdE1tB5NJLUEeOiD8QywFFzsLIeATFKz3EAcKLQbjUKSYMoxx4nKoddFglNmKYMPv3BHHAcSZivOL/qhMpeSAOJAKwGHFNya5BAt1cc3EtMy8fVZ06LaUodZxw+7wTdgoW7VH6YqZYiTXBnORXOzImgLr1VGSU6vI2f5hnqajFfAKuydmMv+Jw2NrjX9GgAqOZ9mBLDkFNrDIEFHeo6heJ4BiHCvJjwoqi70qPdCGMAYf5KHVLZWbGG6vhOtr8sOYGzLGadRbzOEXGY8vVYeqP3OUCHH3Cvc7CNX/lNZGRDDFeyXg/DREX37ihQjcgh47ys+wVQJxZrhXCjyTjApoH3AFqUlwKgHNQp5fs+rHGGlUq3WpuKKR1RhCnjaBgVdmeXhTrNoEY/0PJZ4w5K/1njAcJGw1RX26ZiE4zIdKXZRbqnF3VwCzYEhoe1iiP9eap8/jIOtN3jJ0C2LM5Sv6QbSE5YAup4C3Blv8GmkMWTgy17zg7FE8jag2wkJKbEtUYmgKLot57SULVrCAHDUfmCSm7jB4ejTP9adcBi3cnQEIDfwCooV/bBBh8ygGB2xULjEyjJr7R8wE2BgynBlaEWAiBXaTr/AjiYFJgkQWy8NGT3vgo0I7iGJdKaudUs6avJnuXUgy4oJVAWxb2iZAVMntGZE2p/yXnEoCzQDoTaYNTuwH4iut3sr9EU9NllXrf2SR10NtFNBLiGoaRWmwFjbFIZ7wP6EixqWwYG1n5OZ2vK+1jHGMY8CYyaPke2vXYo5qLsX9mL/Lm50h6OPiEN1j4UyyXZhdZzdhgQ5gT7R4AhNrpM9GHmWa49yREJoKG5slVNCMhuitmL9MD+/MqKL9MpngYqaPTSAXvulqiZAV1UuwpqxXSHRcbnffIdJk44N9c5XyN7onRHoJtb8pBsgIxd7SDDRIuP+S+Axa6p/ze2ApBWzVlFxYdxZ+lver5NaWCe+JGVA+lkw7bfeDOMal58Qy96ypXV07N53WZlPmRlWY8wVRwAAIb9goW9djcarJlbiRChGc3CHlNM+yCJzfbsTgesrOx/wAVt89iUOa9bqkVsw/OydUi5nwPYkkWYe3XLTrjXRl8d666mNm8P7A/xnOYtGoWYl+rXzjN7nQtIxipMEmezSEcrfDShK1mOPalNH7lb5DGwY8zBq7O3czcVLK5V9NANOHofqb0dKKynM8zd2MnoXKZRWRl+YJ2A5j5bUc3cKthUdGDdviJArVMSxJzv+MlVugTs6O/ojyQPsTXFsWMCXokqj/Z0955YzJRMMyru8e1nqCGNtit3W5dCfsbAZ9yJNKey/F7g3pt+wKaajgkiHdf6pIIB9uUkLkw8aENGV32aGF0HYPOsWoGS7ZdNLZD5WN9pMkdptztpJ21qyqMurrPN2ZymbQNkVznV+YMFz/qz1jZFk51XwrfyjGxHbPt8t/5e1Hp0L0ed4wTwNuTHYZ6WABsyo4zKqkjuAFkm7du7+DIw5z3HMAPNMUcaYP5J8m9tTqQQmIkTevMmDQLYTCwrubPL4DvHVAaZ6P6BHW9LMH3CJLNsmIklRTvfxB1M75qbtTfHp6QqRTZ8uvVKcnmuAV+n8Zi2AkZmSVK1YGGVTkIw7e4qGAD+BvWU4cu9axMwewbkb8CkZQ2SWmKf7673VcqgzeoZHzvI56hycI7tDskC+8s+xM9gzn9Rh5zqnCpGTNb7JeyLqmHEdNdzfeduUoaj+wqTE3iMLnCgphUn+ITOS3cIfpUSIls66flYHzBVHzCM2UHXdTzViDV7V9rtir93Ibk/zWtNclU19I3qq3VbV/0x06JW67Dv9CfU0WVMSGjwebdkndaHr4FwUNwRDTfwnBlEY5p1P9UI6/S9poc3WLXoW7cXWLu/+ttfvfGZd7j/noGfcAbeB/cnXLT3kN8zsGfgD//8R1xUL+46do/zXOSYSz6lYrKtcM5xkQUyccTil04j3+CA0U6qS3ul/jh9v76f1+cAo5T44Ph+Ulm3WU3ju+ns2FMnnT0c2tMJgLFMr8GL4G4gIJlgfEPKogVIcSoH9LDEp2hvNCcBVnBQcOpxZlJUG95cwc8Ag4GJtp/R0SaoIDjB0fxG6ZvZ9Xne6bpuAC8YuTlFsUo3c6dEeClom1xYth24IhAyrNA4MIxMV2y4PrEU6OZbB+Jage3kOq+0MdBosuGoXQdoMTSc+eI7CcgIXHDKaL4kB3cAkf2ZdunWEY3pkGO5FynWhQF0ky7IoAauAEsaWo87vI4aNRkYj4wBg65ZyKzvD4CG2mUGGjGGAbXsUFzcM+sx4JS4XvNzk0E9vZFlkPzAAh2dWJoF2GFehkKco0H9YgtKEJoSr9HUY00Bsg06hx0WCwPtyADxzSIb5Djm6mYbEUzgcA+BwEBgGj5UZgeDbxhZBqenQMrt6A9jtQYyRdecwwDXwLF09Ib5xR4dBgvATo2nSILYQnoYhpSzP9aZpnUT/NsEzK6zjJwAuH3rjn6xZ5ij9mqak1M+b0O6YaSLPTHOGiwUsO+Au3MPOFJTpWE89hjDfovxNAjZRqljW03ZrOfGTU2pP3ahYAlQy7BaAIPfw+QdRl9fE5PQ0lum1ETHZC5GrFZ5is2NUjNugByb5wQ+vEqLB5yJFYOtOmePZg+yv9LUC2gC2Ev7bjPvBvQxuIexMsCq7FQCPgsG6ywtc7YS1pg4lS8KmgrgABZytkqKbdZ/jZvSBgT8xP7ArIsDFIid7MIXA7t8Ws2ZtFmGc2nptbUL1NMKZpliW3seBhBSesH5IqhOd86mduzZW1IeckPHk/Rb1OcDDAFmruyVsX+3yZOFntllthhyDpOAKhlGwiq7/Cpu4HE5v4Ay08Qm/fC+dLOVt3akO17WPs+bSIGyIqOlKGNpqgeyzbEdbTg17HF5bDBzPbO7RHoSTsN4B/zajR2xK7DkBWDVAR4GVyN8zWEdvQPwkv0YxtYkDWSFz3jScxz9TD86lnWs+t2YsIRTuNTclZ7tge5f37GZ2q50z+x+T/u7o1tyJzRrzrJg7WwqztEw02JdlXCtgiGtmtIZ01BtNNRNDOwqmtlzrV97ep8JcTHvz7kj5jy2V0nqbVvW8Ly7vA+6B2TuvZq4wUOj9qIu6DDUaoDYncKvyrdHmsUka4B3SeLgWiHVYXfXLX1kG7wTs6PaU3W1Y8GllTvPMNJG4iojixIzNTun/zEiwp49GZkAjcxteqdzVY292sxq5rhu43KYPbvxYpH6+T4NPNMuDjisyWe+QkkPqhQe6zstuUjYuWf2vffFtrXx2GnsEpCtEhe8fypIlJ3ZBf/DoZe4HDsWmQEaRLF33CHuNxXY2yujWd4RmHtjoGwennHBYDRJRmJ7N5SaH5S07wzwmXqYfCfn8Mz9kh53msfZauVnLLme4viOpSCmgJnM4UliCBpbtzWJEz5lVyRloxnYh5JL2HHeF1CvlJA+B4mLzImsSDStBrwPfM9jtM5lzryeEAkyif6BpAwyaaXdn7JGs7tNqGo/r8SRRmYqtWqQ2J2ajwUYmEZ7Z1BIUBUw7HU1CPnsjS3AELu4dUnzZfBFtf/bH3ANeb6kFoQxBUh5zgFWTQogWxTTeZ8zT/GWXeEe0b0LTOZeosnmeZjDn8c/laTXIekuqhHqMH3VduZZqooJVO28laSFZJ5+OEkETQ8Jdu4mNV55Vh55kxBG/kbt9XZacl5pwdd/4Zy0xOOqJIENWk2GYrsv64jeq/Ydu8K+QtKLPzMX+QWqKDwe6zd//2/e+MwOdN//fs/ATzQD74P7Ey3We6jvGfjXM/Af/vDfhCoJyu0ozCVPt/EpE9WZHDbfGQfoFHhFtt7yLbSadCgMK3W2cQhxAivQElGx1O2X52V9l52yLGvFQyTQh8GnXzWVwIGlAx6My1uhsKqdlQKdasgEghEzNrZUrCEy0VaNWtaoszVZbcKH2/qo6+/9pnPC+NIQjFWndpVAzEcZcsEZdN4qvdIt1kELKCxwAp5IPwzg8wSLkkD+TsF6TjAO5M3M+0eEKIHVnG+cNxtxDYDZg+jOvbq2V/lXh1+6Q8vsQUcS9sDpub7dcZ+/SoR33+wpFI4xYtOR4/ozoPa5Dr7fRhgU5tVmSQo+KhF5VMNTX1fWaA61jblk/Y5eH8AqpY0n3Ocpg3KHnG3sZMiyg9YB3i09BeBCNsKgETDluT6lup7WmfJIS+B4KNjINA2qsUc6dZV8V+5bo5UNmtaMIvF/pRBgZGysblgDBUkBbAyRPWdYeAu4EAyysc0wt2S8JdUQG4x1joHGmgvSi+qI5Mx+ak8Fzcce8Xmm+YYBGB2jo7EGlOFMHy/uHxskVbsZo5RgziHABJoCSvQZ1RWr1JkOt+xLdRph9Qoo5HC/EKxJevScBc18zYXvhdlqzTVlhQVFqSrGrttgW5B0shjMI0HMTsT4882mGkBxl0HyXQZ303ys9avjeuxKwMQBznadr8x0WFPP9WHQUhflx5MAhCnOZsUlGaa3jU0I/jaLc3Rlnf6AMs+zkhU1JdvMMT5JDWLYz8oFAI7f1seAou2dr/PkSQW8cQFPsuAxhgAfNXXZiZZpyjUSGFsqwdgaViv2qo5fBsTMKXYNAN+Aa5IdsTZ386lhKct4JJGBfYq9mBwBn/bQzgqGuR+Y/3D2Daza4E+GeAs53LSCfTcPOsZTHm9AHbgg6260fTEax+fndCr/YkaHCiXTUXJumH0ye5O5cM4H3TV4VfvaHtGyGmGcTucuz7NdwsFAqGiYZk2cQTS+dxLkom43Za/JwnB+qKbgHHAOY3FxRgbTlx27idg1U7L6YZo0MWkmjobFqpnZTFIBieCu9I5LZPx/7L3bjqRrdl0XeaxNQgf4WrBJkU3Z7/8IhkSRTQK2rwzbMkW/hLWrMiPTGGPML7LU8gsUELtFde+qzIj//45rzTXXnDhUGyhrKHjAUIoffNEBYy+XN1pZPx4u3458wViOMiTddznNMweyq+wEadxoQz8SF2EUgbi2sa+F3rtKcLVW0SNDYAFLwOzohW9tC1/F+lXT0P0/GMV3PedwHR/ciRWY0rIV4FOCgL/FmssqamrjFpbG/oRtOu3Wm8ame4vVbF9Gu3rAqwVVtKUFb5JskB3u3Rng6NqQ3RhzPjb2wN51P7AO5enx148vnrvGCQKVlosD/3AJ3+ceQ6vTLWBhoctDqI9YAK1c5djVVk1jlHuOMfdqGxgumOfUjs0bmv31z1Ff2J+kBe2nGBNYfzZ2mmSImqDMSyZN6pdvRe7amu4v4OT0O2/qjr27Z9gj/RDEeMkABc6to8JGBzdOAD8tzBJGc1DvFYK6hNvVjW092uXxSMEup3eWP+eaLEbb9gPhBLfto0r7XqM34ifu3xWdYDgKpnmcvVweHgD1YrZP4D/N70ec5QM/LcD66J0pyWN0L1eAiOUqQx8zLjStX+ieicnvGLqnmGe5g+pEp01eoRqG9xEkID6rFFVwayHHzyDOWYn4Vkz8vHzjbLFWkcb6RD9XfEm2xjOfe+CdtvZiHPf1NH+Tb+jMUqbrGtPSrioL1tNFB6hl/NEityOM8agL4xRRi/dqL9cIFVkq3htvBWVtxrZ+qusrriXasgCG3WFpeleElXW8iIEHVxFG6bC6Y+zgcizfL58wq2V5MpowVnfeCObW1j/7ycm57NAmJlvBgviWfIPH/A1t1weK9Y+XZwp6xpnfi5UcC8Yzhq34swxkYs4fjgsmUwL99ffNPHF7EOD+8RXp784/4nwmhv+HiZz1tYoYaJ9ekSGQIczncid2RlDK0bxKdJr3/JZ+9GH0k198/lbB9+G7nXrEfI41+uas4IcXtWyff1wv/+Z/+u2Oz9xT/vsI/IIjcN+4v+Ck3R/5PgJnBP7hj//5M1H1GGMkDD8AVx5pa65ttmT+4/JyfbS90YqzuceDGmGHCUALqc1PivfTKhTrQN7RwC/9N9VXq13S1pwglbFeAk+eBRm/WnllshgAvQvo2Z6EBpNBH4mXmXVJ0ZJOtfQ+ni6vssMIz8BhazOCufiIph3MvNO27Yt8tY/zW7bMXz5kdQaCpmFZIhGj4l2AJ0YMTFyq7BhEyTAYK6r/GSPmGF8dLo8snn1e2k6AsAErtLvLPiNpEBw+zA0AjG8xhmg1W1VddsDMgwLzDuN0Ccu4Ce+yx97mzEsQSRU99oHA2dzpZf4eMt9UGH7kBBR7banblNZqm1T/MPYF8HfakaY28RwERmO4sEaEW0zACig/RQ4/ZRdkC9DYpUlVokMLGgzlWJMlwwX/0wYzOj5uuQAWA+7Gz9BZWfCJOYRJXSKDCU6gzJepjLrB0UYyUxD4ykhIcMPW7RIPgBLaPE9iKfi9lj2SSNMEEgyTpFibn7ZTxkzixCYAACAASURBVGzwk71VYajEaLKlzXkOxPF3LrTw5wQrY2LJ1Phb7aY5X0tC4bsEKT/JbQ3omQfeC3BRN2ha/Hx2VsFStTHbKD3EXKTQEANDIK5+Rv/8E6O66cvpXxfm3cGyfeO/jwns6lGSoWQoo/EkQ2ojThZjnj2BgRZpAvx1fT5WLM5lX+WnMObMm3prJVSB9GMxu3dJULZmACGQPLixjHsv8YOhmEffUh3lCzp3JNVpBqLlekAd2v3lUk13kPPJ5FtmSiAk+4ezEQMysdi1bLPXO3FKxvgnUw7GBaAYkDAggqRezEjALlMuZFm+6ewd4KEsh/tFTCMpl7Woa2R0mIuyn2ptt+1f4CM5A0dMfT+OxxI5z2LkYlh/mAHONAimDLCF5LGxOoeZOVOyzcw0Zzpn4p2x2ss1FnbcLm4QWjSz2okVuUx8oIyg0ZlHq1DtqaA9TPBiCof2P8j+5W9fP58tliAVAgCh5YjfG7CFlEggaLIfLxaN4lwxdhYbBuRVCIjhmpY2z8q9STGq4hh7DZCKeXgDD9AQsDvPc/4GSgY2JcHTfo8liMlicwWgc5jUqQXGBLSQYTdAjLzO3BkXTlO4dnvupoE6Oz8sDE3mIIYZ9zLAG63LPwQFAR4s6uz9KsQCxG6/eW8EJCdxEbh6GHKZ9gSOsP+fMclh/z7z/oEV7hkKnh/P6lETg3y7qny8KQyWkQX9U/EkblznM/OKdAQoagWswFv2yG/sH93BY4gGnszEbHtOUFYA6mipN7+ysO0u2bnNV7y9yU5nxbcmaleWSWbduH3eblgsM1MnNW4PwOpdeniDM1RUx3V31gqo9W9MssRzGjxlTHhR8j5D7Vjpl2lIisNufI+cgXGDxYFYp2mWs1YDwt4xojJcCXy0cd8mBID5DwErip1o6VPYpXWaO1N1ESQ/bIPIeEr9zVFwkf5xPmRen3L2EULp3MPAUwBwY5qSRQVLfuL9qRiC56Voy38D7MX0PZIcMfpPd4Rn2RjZGkzpc9b9AVDXHmott7ZKbZVNGNtbgoBSNhR4Hy4vAnS8huJBA5QD19Vp5Uzz9zFoWu+AMVzt5BSWlagh7rDYaAnp8v3EisZvW/1qxhYLcf+/WcBSCGFv0f3He5yusIonx8SsjpWOwuR8+H1PjpEDmAVNmKzIVNJQnkhAtA4RTxbZ5WyxSfpMvuBdsJ51z3cxz6zhTLLcC+twsUFCX4M1o7RKi/+VXEpYFG5msc66LCxyZDKGtIEyEe8zruuI7591ZsXyrKtILVxyl+nyWpKxCPemYSeuttA20sotVuVP0knuKGNueCHfRSkuznrWwI/YrANlef5XZQTYWwC36Sez7jjfJAd498ZOJuApZiQWfC+mhGUr5wODRoxYHy5P75hq0ZkDuQR5gtaOBsMU6K9vl4fH33yX1+vn5d/8j3cpgLOr7/99H4FfaQTuwOqvNFv3Z72PwJ+MwH/4X/75U7DyKa1GAsYPdCLRLpwW5mEQCIutBVZMqX7jhNmtfk/jz0Qs8EEgUYwAFhctPSTLY/AtgbVKbVCSmyYR/NMV/UuYnQXIsAjS74MDWRBCIiM4YLJWULxita3bHy8Pl8/3x8sLYIAJSYwKK//zN9WHWeOnkGVdtQcWJaLvp15eDexJ1mpNF+gY2Krw/VwRdDolCJZtxmfHMpGdcYL+dA7SvpuGlYFuGcQS/IJ7klr5ZdEzb21X/usYBTcQzaBx7Ii1VwEc+Kljq9nCZnJOky0gWQmk8Oba5BPyB4wheK9Vl6QCcFdwYO2LJeMFtjFNBobZ1ofwfnpW5im8/YC5Pr/2WEEFtRMDvQD/aoMPfKjNqdZU1qSpl+AibJHnm+6aedySLJ6TgBUtyiTQYEeguTj9PwJyki7AD1oMaSkbqAxL1sT6po1aAM+4vcCahZ7N/3ukWR5tv7FAx/R5JNH+Udc/SSTvaYuX2p8AFYHwvpOJSixZ1zkoHkUL1u47wGS6Z4LVS0yF/lzzvV8u1Kc1O/MHzA/6nhJqH9LsZMDqEia5imO7xIRDO+2r1R9wwba6sfNIvt+VMQYMhGESsFqhAOZo33tjEN8KJgc2aXUHQH0Z/bCmaH/P1KI9zZoKrCfPOAYqtVwL5NqOORO4sZbVapz+YOY8saDW5Dvwpf0YjAN4dVpEk9fIDOgYGI1hNAGC2p7N3GRPsv+rK8GehSE3czXB08A2WcrSimoJNhnUOCtwTkaV2ojTp1wr8LZxQO/I1+lnBtNw5rouYNkNIM59O8CgZLTSCmCJ7fQWoXBHjqoqa4pkHQ3oEVkFywSnmFObLzN7EtcILlXzDyY3BSWe3/dmP1TIeWEPw4KSShzzVVhhAGovEMPbpJMWR43iYkRpE3IzQ0lcwGd/NpUdeB+DWwBUZi6geyCCq4yEmpyVd5ijOturwgQMq9o0j15skE2J/vM1Mx/PXs4kzlLfeY7wY2GdwmC6yM2xd90KQDKXg3o29hVLfFfGR2A1QE7zEc+w1rw33JJ6v8dEPKdxNvnRYnVtS9trvZXMV4DTOEcd6n5Hdqvnd+teSYMVOpiBtLp3HYyvrDSQgFR3C59pXVRaHIXK7UG2JUA7a8mW2c4ad5pg0vauOodoRAK/fF4+uaMtqHUWqZv+Cfs9AAeDzFvnhe/R7vVs8M4OVj3MzxHFXV8Aq7Z5K3FSAU8DTa+qwDyvrB1bAn77T2B+jGz1WC0mrx3ePctYnBjndYaBaXOjhWir/kSW+Cz6Vg6QGXBXDGIBb90g7Cf0rplPwfl4b8klcCZxjsuYXmcDBRTPww91MgF5eRl2iVqfswYUFHNtr436TA1nN63LjnV7wyiIfXS1cbu9tzO9UzNQDfAOoIji5/vH++UbLcyCfxQOA9ct4kyKpdiGx0NLc10Oo4DWxl1XkMvmvN8jXMbTucPa6k3QJsaFnk+8tbVff9xa2Ns7X/FIcxy7Pb71U8UTAUH2d8XypB56y1Ngo5jQ0p/p0AqenI8vV0AuPgOtfjoaOttrbW+/aCZlgYh3rnuCEEJGqc8Yo56CVGd256hL3XOv84LzWlb2fAgYA+8XjfAqYvjeH4xN+1jw0IIsZ2WdVwLaFnq7gf1dmb99hoX4rTfivP4s1NPV4bgXO30+/IutLFYcnTLurAgXkyfgPqrFvXuAu8jT31ieQlrmsHoe7IygsCQY/9M9JM/WPXPKjhXFKAjbvr9zoRPnFO4eZZoT6VqsVR6sveS9bGGoQrE9a5AhnM+ny8t7Z2UFy/IT8xRMM42cuasCoL2XPAeflSy7XosNlK7Qy4DvhgzyKOB5AOTGPDA16Jndhh7xmtRUj3qerwWL91nGKz/v2bD62EGU+X0IE5/vD5dvDx+X//4Pf37HZ+4Z/30EfsERuG/cX3DS7o98H4EzAv/r3/8zdeV6+BfAqSr6XIX9+9vH5eX1m8HKG9VXk+USFVv/UsGKHScYy/9+qnVsoE8AB59ewmUQbXCfhmNYBcFLbdkxrABYnkz4qc4SSL+trZPv5fcKuxOqt33JwPbo/l0vV0wGNDNKmwmGBfGane8CQgNCvqAITTDUQvu4XL7znvPqIdkhYawKPwOufYZA4eFZTU+SNmX0WGvOm0nKjFUO2No7z6RkcgyBIZhKLWGmbm9iA+BI4J2OZRjWZApq/q3dTrAhVmtGVuFJB2yxC3YMvgNY2X4mIy7X2Vq6Y8iRuAS+AZTGyuVz40weHbeAdSLIN97ZYLFxrO3RRi+fASZvoNGA1WMwIaAaoKOh0Iy0eEYTHT8/4wrXi2ysxwtApoCfLNA0uWAivwM6zv1bFhIMitN6zvy5jHMShsWcUU/gd0A0gfth+oQRvAiMBiZgukbr55euXG34moPA9mFPkWDRGmfShnkRvrExwtTYwiBK5i5gFD/+FED39IGvmkZHgDSsX/ZL+rkD1ExOjpP5l54n72/LN0G27Ypj05XV1hrr4k+PlFa1o5VoC+dkA9QH47vtog0cYQ9S3IBLUiKj0uSeKQa5+2tGGYJWR5NvWm0BLtPFtJCx1tiZTwnEHeOZ6TvK9bIVc8kVYCKsTRjCjPXHawmqDO9pqpbqxcoRZC1lFgefNqFJoEWhEvGPp2mp6TQ95p7P0HtwvvQxM1AZY9DtKTi+5J0k14VRK/l4NoFiSFyQ2IElWShJ/4/27rLpMfcdpuarpFaK3NoQOUdhEJbw+kiTwhgxaHNQ8QEQIQYt7ZBvlx9QV23t5vtgWKdnLPyvpMWMZibDoEaixYUSatarRRHBuWDr0wIvmUewd89cGtn3wJKfvp9wqEA4Eig+idIRFL0s0rjdxwAVmKIVFvCE5x1UPr1UGYzbq5PInXTJQJqBCIIBuy88Qg7r0j1yihE5OwvgyMye7rh7kNbUNAsB/gRdAbTWel3xqnOjVRagEljEvj7tt8lgHC3vzuOe9fAbwxCG+t1Y6gNiP0jqv87fWpgDwnncr8KX4tCZnLhd3z3jPRcd8Gmjw+gSaAokPQCHEjWCCHREyNe6PMHuGtMtKCjgjWdI/byvslDquqmtOWCVQlv75+n66nqyODVQ2Jtp616mOOfrNf6yhRLvwL41TGp08rMHZvoYyNr9x5tagJBZvjsRUFTs6Xb5BKJyZq9A2x7nZ2bOZWs9FLIA2TRiTxSVaEYMuebaPStTrbs7OZAxkHdepKeKAVL7iXmhcOW6F2CH+br7zq6AwX4zy9tIN963Vvd45wCr3b98b7IJGT5lvGgnALIe3pMDGKdebFvxWz9XO//RoQRc4p1iQq5VxDPjdCV5+nvefJ0KzetZ70WC/WdrbcUQgFXfxMYUAK235n3FNP7cxnoK7cyDzETAzVbpao+dRZPAEBDbuqzYWLGo4l3FIrtydoYcnexxMWsrJ5YSSIxNn9YlheaY8RzE6vzvneXYKwURCKe0iivpra4Ffo5YecU1OxJcOE9p+a7Ar1Hg7g/GivXBW2bWWOyoprBGqI1m52odELH+GVGkqLos+CneQf10ZbIY69a6hQULZW0wJLglHry/VVhwbrq7Na26vG63f925chKMRpNAOOxy9jq2nrFyOT9by3VqJLkUCSOCx/W1jhP1nzWsSwZFSFHT0XMPHTPNE4Mz9rGq1TN3/2Vk5Tu5qddtZjv+ignrc9AA8uHx8u2d4gjnxcflhwZ+p5OJc4A1F4PdIp2MZdZTRp3dGUi9dJ4QQ+MJ/PDyYmxmfLRCxo04MG1iYkJNESfN8k3ma6A1ceo3xnyGb55DnK96UKiKdnln0h4QXnm7/OVf/cs7PnOO6Pt/30fgFxqB+8b9hSbr/qj3EfjTEfjf/vafP9+5uJ8fZCCdhmkCFxvPaPN8xr2ZwJJAF4ZibV8Eda9vBCYvA/LGSJWll16rgSqAoAzUbwtQCB5w6jwMwsN8W6CtMy0akWtDwgVdp9pYO1TEZVWI58KqQ1+rbIVAtoR0mlifTzyd4B6sREGi4xsh02qMAavZkyeod07JgqUyBrS03gLcHGdhgvOg5dpki6MeBMcK32Ax1G4eeyTdt4TrYysYwMNG4NtpMx1SEiOGMQ6QVB+M1s3JBsTczASGL49NdfK4aVsNoChZLXCVFci8HYbstO4cV5PNgsla6HJOhz1j0jwgQ5OiAZwkF5rtjIEbywHd0NgTJgYCObGFfXcTYUC8WHWyd2WBBqrxVtb/9RyL9XIMg0ZACmoZwzOGR63Ltsmq2VaSQiKvaVO0gci5BNOw7dDfPDMlexCGQHMfCBvYoImUpgBrNSYJwxDCltla/epmAySK5aQy62yGNaP4vF5eP199yXJ6xkmo1DUpsGJ7nIOQEQJ55sd7Jl5zZ7eNdu2tao6K4YwdoawC+yM5C6QC+AZYEoI4Y11J3hjcp5SHGpeNjxIb7AmZdJibfZkVoXEn9KweGZPD+haCT0LAYkntbeaJrvNaPmXIuVbH4DitljLEmY+SJr4/LWCRtrmRt851prZ4IK0rXVZBbJ6HZKfv19DGw+VGUpUpXzEndnlmGSR2rDOykuvlnQRqbtc8q+2lfh5nXlT98sE01GI2nb0Va87JPYWWFQIyUUojj5ZoEkWZ8/qXALhP3gEWNDUu5QHG9jvtq7aXpifpGTc9SWfS9dAa53koygSufKw4RbGCvQzIhhZg+zEtuhjHah2uuCM46noM7OVbdS5mX69RMn5/iXMM+NhMsmHHyIo9OvwliCsQcmZztU1fRew9R9UGTmc03cMnt1ZyAMx7ze9NLAeZTfyBAmuBbll9gViyIAXPb4f+jPA4I/lqAKiNzVqPKeY8Iktg4U20fiw6zpz2mkWrObp7Ri7xd31peGIzfm7h+w8AUOBPez6QYyztwUwxuism0R1h2zLjIVuaIk1/Hwh62GyBwIJwMladVNc6xZUKCDN1OQUq98FkdyjuDAqO7Nb+zem8zxI28nxB52/GcWPJHdPDEv6AKOfBsyFNYQppMTfbJFeLSH0P/04BtV85jOyzl4/m5DGNiUVe+WEax4c57qEBGMlZznkCAMp+4cxKq5o7Pb1HzqUMa9JuHUh8A+Fau7DQg5vR3KQld2aVix1urfXbJ6wNeMUtfUUW2l97d1v5xwDWWRzzG0ZJ5mEg5gHJXemup8bV8VpRlXfnKyQrC2IX2flfHlIBmBYhWD/M8Vj8nPW+lc7xdD40DxY9VHPAtRxDqttO00DPQg9raoUI45JHtCq5I4mzOFPeYvn5Tits7PnT2wz07kEHxK9j6QtYS54B5qXx2SRjNPx0LQZwc2/whKxxu6vO+e4Y1GHjcW37fvst9npyHzFli0EPAFixceao0/5OkqYgCtf1j89XjYX0codt2JU9EK+zQch3xlZI/LD6n5Vr4u/p6MJ0aGMto5r9HWOXbpojRdH9kjRRxfpiWA2Rjsb3TwV64iviDmIeY6m17Le2ANLTTT/3vcak3nOxejm/lS8wVvNp1Ra3IyBtEgvXwpmCsUc7uzOWOfuB1AyRmAz5hUa03PvvzalyJGPfuh6mPc3zUJgmzjUGnZwFdzRjRCQguExXz5UumbGcT7PM1jZqUuxBAFyfxjm9yhaO2ZsSRXss6RDBTDuNkKX55rhQ/HxzohThMtZhTwF0MsacIxYIBzHXPyR3VGCVPYXEEjIOAOOuDJ0vGWdCqHwXPpFfswhgFDQyBbrorxUS1CV/unw4oVYd+07iHkguM/H7vliKnOev/vIOrN4z/vsI/IojcAdWf8VZuz/zfQQ2Av/w9//8KXMHFo4VcaqeH5c/e6I9MZTgvzxdLt+frpdvBvmxeGwvBRB4z0n8aE9ZOrVK/26QBYBlHRowwZZJwoF0gQgSDHcJQNbaSuB7WmRi0BFA/14rzlpXCeYAWYmWCG6e0GuLBrmWHSq5h6WWRunnxw9NC2xtFmOZzpG6abUFCfLZnhcAoGvnWmpp2RRolLFxubwBFA+EoQpO2796izLfUlRTpmABqwHXquWXz++lcWpS9V3qNopWlCwLGDuSJP3lIOlV1bJmskWgrPvvSGG8w8BKkykBmCUwAiCnLfNTAyT/XnD7WFyQ9cQGqEWX6ncJigmRpg5pi9aUn4EMAXzgX22ttW6W25EkCBcL/gJmFHaSbKbomL6cuYTg5JuJx/tch8d1Kkmzi63PhgXKfGQ6M022K7rA8b5ggtb53vvIL6CV/4Ac0zYbbC2bDGZeGpCBGFudX8wxDadyFxeYtR6Qg23qhjAok71Qm24aXCSltslJRijJb32iv7VAW+C6Vvy06WhVZm5ZVwF76uBNpkEAHnarTEkYSVPI3LPBiHt/TkfslT067UXZ0zJpcmVWS9UW8hg5m52ALg3K+EKAInIBChzsiBiGMMkjELGv2jsampGg+P2An/z+8zx6ckc++opqkqmZms7i0dZlrl3zY8iosEjC9ghr/uHym4Zfh3UbSFXiG2gnrrB1UF2nMCUTj1ZUuVyMLJPEDwCCQDDzqLnV1wc64EJ3+5IsEiFYpnpp08Jrgh3DTzhBdneZPt8pu3+mZ9ZEHmG6MOdvts6zDtXhe3o1Cez9M2GSWThQWT1aAa8KPBS+BP8OL0sDrIoS6j4PlL+qewjQlxTA0clVM1JW0N55Gnkx1SpOsYZ+k9UNU+qcK5MlUNt4zPZPmOI9tyzgjbtg2dqJAQidD1uJYbiTPKovcbk+D5QVZJBO1vmvdigJ9wD4MdxkO083MIO2sQthlzt/mYJUcMk4S93ZMaf4UjTDuT9g9nKv1I1wFXTSsFBgEl3vGWRd4Rf37Hw2z+9+1il7rcTHsX1FJpl2MzCR+X9YiIdDJoDVme7qDJ11vXO30Bovc3zr0nm32JMhTUd8zHfG3OLWknMYWy+2ZncX2Ar7RAFowPgDZdH2DSCzur2H8alb/NrpqwSOqZ6Ei1ewwMQKA65rAKDY7hn9tY9H5Uw56PJx+bFCYQxPipaxyFaOHJMshiHv8MU6PCZK5/O7uyR0O94/fLiA1Vqb27/do5iwCdNbuOzMtPzjHARudlp0osdcD6h98RxMI/urUFIR4KujpPdrTjpnlDcYcOsdfMA+r3KRHIt8xAt2G6REszM1KNqSgug358qecGC0z3yqvTdJi3Oex5pkjaJbz4/BUC3OqCWd7zranQ6XROAMmZQaEExtnI/uskzCz8vlzR5r9tqzsgAvn8RZad1ylyr/E8brewJEejKcovsKD474QGMYfsR6dEjE3IutaClLWSg0LWNfqwWqfM3qmCtANMcrXqxIeOPR/6Sp+u55RFxXEZeCflg/g/A0bfVASsBptij3eWTpSS4wth9JXDlXfgDmm3WueG9bfKpw9LZiBbeo76Pm5gq0yqCs2OnQ1u9A4YHYCoMjGeK3dbrC5ZG5sihC3NoetzhCXLGdRVePvTVbO8aasyV4eH66/Hh633lRHOXOk5kboBejNWktnid96u5/ovsr3ULsVzRFD7vVf3/zzKqwXdfLTSv5aJJvmQBExrTtM2GoVhBhz1ZoElgFxLdbIFTVKwMpJ+6oKLgDaCteaGNnzWESPitgK2lkjPqyezEtb7cJa/ZWpyiO5V54v3x3P32jGH66OVLsTc9ek7DJJHF38jmqPBHL5VFg/cu9k6Ggd41Fz4o61cdekxRY3FSHWz03K0sk4+Vr/bDbzMj+4/Py1//2X9/xmd1T9/+6j8CvNAL3jfsrzdb9We8j8Ccj8Me//38+SWgRWdd5nQTR4JSQpRYhAAfanjFwOkYu/ozi6jEnTGqq0y+ploNpkFV7dCyvEte0odLHK4IiUNepVkfwjF0Iompxfa+Vh3hHYI0APfYDQdTzmKHHZfhAYoEktWuTuFyeVVoNdFnCY0KrgUhs3IJB4VWBI5MDDAWsagdGGeqazMxYBzOBU10fAxBWIS1WQdNUnU+eBXD75rMTYPP5pw3zMGfUPTUZeLi8avBwAMs+I/6WdDeDK7WrBJfeLz/EtUoia9s6CfEyNf89Uxj5RIdVMamBAvAibRl2asmeFs3Sw8wu+u5BVukGqmU6EHaSAyWsrJV+Ws1aA+TYDSUdmR7E1srh2Xa5ZPwMPnlO42fNjtIic5zGfGQ51Z4ZIGTLl2BIwG3AW4xQ+UkyJ0oua4Feq72MhhywYwrPLGRasr7vjDVk8fm8phlfn7dEKjfsAH4ZdY/Xy9M7n26jsfNqYyLjPAaZAbM6eoHytmOOVSlDdgwv8z5Bw1idca5ixvLefgOsWhjFM5QpzydZjv3ht8veXOY7Rp0PFrUzkHHrIY5O7yLhS63dcX5NmpbEq9PMOmmNmXipUVb7HgxNmdMhoIG4S65oNaVoI+tsBiuat63FmQSlgkXPD8go6297E6CyPGisWYGfMQ0nZXDOK0dsLLGAH4ydji5oc+N5IesN3cGyHeYayYqjQyr4iKGKn9f7CLOt5RYGoQ7IN03LWFIdadpRKAfAP9c5Ix8ty2NMpTyHIGiABwmuOpQzOmr+B5jDpLkxymGmsfYC31mv77pYxSjXdMPzvn3B+qFls7dPIkYoaOww4ayb8U1gYwle/7CnBX4Fq86aLPENgGr/8O+sZ4xgAFKOZIMAkQlthkMAxIFcnLl9DvdDDOKdwdP2lQl1DYS5PHzvTBlDOkmFWslLwmP5MqYaE34+XN7R1XvidI+JHVu1PcBZw5oahBzrUjO07geLFDMUynylolc7qyT9v9LWdH3PcOe05s9xOmYnTwHrqUJfZ5tCoRqyVYNr/8rgFDxtDgDA+wy+sUIKn+GeVDPwGEeOgQbwYVsyrbrHPb2CmNfzWlw77dcJMuCD7/T/LhQXOtM8d8dws/i3feH526Hn2eByOAQs5XcCbmVPqkEbCHjYWv1y98D5Ts+OBL47T20Bbqwz4bqVx2oqqK/A8+fbpBY6nwNXnTFZiZ1tt5hg7P06IipEHROwI9WTBE7gT0XMabgOfLFg/Hk0vNfNwT5YEUjtWWRmVuQ65k7M4ZEvEcpacUfgcIxzCnYxrDnPJ9FiMS49Xd/9MF9ZyesqcE9ScFnRdLXdJEEmPZO8U6xZ736NP1c4qeu5e5ji0k07fJIDt8LtJByUfdjdSmfF9NR1m/cwGbA5zXPPBVsRMm/yRP78UQw54Oq04Nc90Z61m8BC7pqZblrzn5fP57evO9NCQpqrroLQsJb5w+Pl9z1TZRtAvUkhOe5JUcVoLW6oGCa01zUqUNb6ZP/COG93v3R3IQd0DAAPF39t+bG5A+4sLHMmbQ0j4cPLGbe4YeqgcF4A320ph7DAXb9CvHv71txV7GNN+qz1y+XH8wq5ypQeAL/YyWLwpE64pzOoQwOUgnARM3/uES8ACRvB8lXjIPu7iM6OiGlVOyJj1LdfmUcAUtY0Renkt/hMAOxTmNMg1zuKdRHg2DrferfaciSpznn5U8yBNMY66pTKkFCR/Azf6X1hgB1I691hHEjGwTtRUKqY1dkWe5U7lJi5syMmL/+dke8XaSKzXdYAiRRseLrtaPUHnn3rPT+ffDzx4QAAIABJREFULu/PkAQ+Lr/pBprMAwOYlNDiNJcYOQw/W4fQX//Fv7rjMz/FJvf/eR+BX2UE7hv3V5mp+3PeR+D/ZwT++Md//oS1g1EOUdZxmj6twDbeGNtSY6Z1rhD/+fHlcsWC2jayJWHT9LJz8/Hj8oxepx9L9R4n16dMB2Y6pRmSQf7AD12DY1oRcL5cXmf+U9sUrC8rzjMigMIhoPaAxlHMHZOQ/odJObVvEpZYJ0ElObeX8GocI3h7ODglagZauvuW6Mvk5Z1szXyuzRzmF+HUHHTTNlg8erRTZcoAVcBWGPRsK/EMQQYeFsRF1eO5NYN5+Lx8kw0c2Cw7dWwDgszTHv4k66tkmdbCgNW969ola33/UdhIcqDrcu64pQMxdw7Q2G83Hy+CHL2YPr8wKU1EAklGmPXPXjVYSKvxsBPkMA+IBSAiQfgmOF5CYnQvA5R2MX44tpFzaEufdJbMtfxS5pKA9UeAwNiK5slrXzN4l3UTMKHgv5qjgcMSK8f60hnciDzNWFtpxTDGBhsnICOiNLB8zvowZUryLl8tqowcQXIJaeAU6+xdGQu+KudowJNpD661nGHOXOgnXT4f7enyfn27fHuJ8QqrnJ8xUJ9DuQzQA77O6fkYRQGuKUXx9C4ApKTH9hrMG+U9JpXgfndWax9NHgAn75hpNqQL9FVkYH3SXg4r7PWahijb5o1zxeT5MSarQ8ce0qJBYFUi0/Zg+rkz2BiwjLZbLvQ1tzJP5jcz27E5nUTHdlCANp6jFmr/LBTn8kLCMUsX1luto0k8uANkzL/HTuF5t6grdmA8xhJ8ElRgvCgMoSuoTK9M8UxlAqLWpmliD7s2gxpo4oexqOkK4CjPe1rvZeflFC3rZQmoza/HYIbv5Sx7grXP+3a+OZuyx/f7M2dz/StBwjyRMI5V6Po6BaQlm2rd8Yfvt66BEU1XIEobVGD1JosxMC0iUNITUes6hAVrewZBeoGTwwJkdn64BjRieYgx5NIeE84OAc0AA8gyB+p91Tn8SUMxbdbc7N8efr+8wBwHeJ4kQZqiScz0ewFw7fMKBrbd8qfgaysKaVLmdo8VnSVejtOw1zzfpmfsPWFHRsUuEuMD8tfm23mWAiFnfPvgMBqjjwXCp9pIUl5b7Q4dmbWciwK467VNEiOW4htFSromNCasFZ0Ri5WezIvgg+3dA5gFFQM8dAn3cGDv1iKbcGMlyyRSgjIj11XksEt1a+oApMq4aHjWGejdKyBch8YxJmyNTMOYOGTAKvcFsYAstVCvFXS+mOia13z1F9ze0WcZsKo0EfNE58xjccirkimBp0Y10yz3d1y6Y8MKavMM28czpZG9f+iloWjdLXZSZKCTXntsNYCQo0/M3YExDetREzuPEYpKM8wZa/OAW3WoxNgUuB4Ir8GabOW6MZy7ddqwTzUJsr29sykwNvCq4ayjoO6Xzj1buKe1XHt061N2pQXZxsvT36JVQL4mUDc4PvNJuhFcHzNUExUWlD1mbd1j7m2bIyoAH/Minocxq308YBVYi9+pMFZhCHwvg7mlpEfeYUV0QCu7FQQRjzTQYEqLy5kWynDnXprZErr+zs5A+vijLXRa29mHb4vtHG/OYwshz561nKXtYb6L+4X3g+H5egPwuMstrmdtMJPPxbPcCchFDKAjdoo8msGeJRzNqCrssn+RZLho/PWWIaUP0v0QkFfxoVNva90/QMP5xzpaYqEeTX7OztOtE0M0TXVZ/S79RUsUhb2TXrxa0Ym3X4iiMmch86W0TM9wuo1ua+nyqAa45kwYoj2+aujEuY++s4zpFVBeldwCmE4uwqH1vuiOTsIlmbBigxXXx7xX4sDYet1o3heWzNwzSGF0rnzYzZSHQeq7xLgSQqQFr9DLvX+YtCMmsH/tyKCACZCMfM0BqNcx9kGnxnOx7MPnnxu/PD3+KG49cgZ2Hsw01LmGM/su4IxMgkbCvI8+AEgPfFz+cGes3nP++wj8kiNwB1Z/yWm7P/R9BBqBf/yH//wJ60ZjBNk9MVJgQ9GSpAO0wVuVWrU0x+54IyKhHVktQfSnas9Ts8qgF9CgxO6VNlHqsLIgc8U2vhugZlpl1ThI7+ERkO2b7TkmVnMd13hqlXQZSwtwIp8MqDLgJ1iKX2cIDutGgPDHWjFrwTcdXcJSzNqRdhhOBcVjaRJ0T3tUZ9G57NJqBQvPpOLoNx5GIW3SBjun5ecxdsSS+5ubKkmuzEXetTEn+ftme2vJcKn4J3KQaTCZEJYkKEsA4DZAtyQ7d2ztvWQTMR8Aq5j/zGHWZwlYLt05uqKTLhgT4bhSx7LLMCwGUEyWQA3YMbWIlXs0moF7MYhkqAIIjiV2klG7y5V1SEtTYHV0E9u6lsyUiAfmPEchdIYBWlkXeizYKjV2lQyOZwPeWDElEgF4a3c0UB/D8fpxecO0Ye2YtnEu8ZK7qW7oMW1qD8mQG7gg2KFpVcluJk/BN+heoc8FcEryAZOsNrLTzBUok/t6JlQHxsmF+c1hekL/y/1Cwpz+mUnMgv600DKlMkkUeGhNk+Afdk0sxdjah+84oqpg4AMmHRYdmmOSPoyJznpc5uF8a5jz+XD59v5weWXw+C7ljktUg7z691zL0xKsrREm+PTwou7eWOGsbeQIDmjp2jL5KeWRrf6JBnRJdzDW2fO9H/svOYFYh4ydLNixKk3MaOe8vgngCbzOWDizi7R40TGWNTU2EGCP7epjgioLIBARKz7n9lihFnemw+iagfHDOz/VyugcrSPA0XafxswU7BiSFRgKwBE7q3bXMX4smrSOKyKxV2p11cDHaYiNJ7upHbuC1GGt8kpHB3m35IyDTF9vLPiWfG3Fa2neHk9eY2YoA18EmVYs6ZyLWZYsTPvQpxmDVoYS72XlLEM7CxSanbDFKJh0RvlqYTsm1bzxG90GggFjyfL9GinFYpdNalHo0OIHHgo+BQlrMLKCHs/hdG8M07gLsHD81zh7TLQAuGL18Z07WY/z+gBIvoMijlCVhai5Wx+WnuBABa0v6ZeKAYJjR2KB97Sm17p3tWIWY9v6133W29Y2Lti6Dg3lW2xtgGkVgBpIypjN3G77RoBp45pcyiEh883HNfxwQwMg3KeHdej48nsHFM7MRqOw2isGvHwxekNgzgm7qunW7tHHjCUXu74mhjOJFYVpJba1fQBj7xcH+cZw9Azt82s/nx62hcFAKyVrjgO6a23mOSsQep46KOnsCv6jOc+ZR0GmOszeZ8xW45MkFeT3FRjlMu+IdNpR1GAojgZ6rEz53md2JsPEGLwbY1iTJI5zz7R3Ao0pPBUDENvFhK9DAqSJVSSjbnNq/LI4RBbl1mrdOwGCds3sTPC+8MsPkBs2rybnkQlRp/wtNqYSBDFZWaXpUVIogs3fGhMa99dnlGjRuLWxBobuNgG7deRMSok/Zw6IqWwn98zk7Dl7omKL22UFSj67b+fMHHt7BVju+bPKj3Yy8SDP9nQF6Mqc7cOi/ykACcHiYlTHEcxopU4ae9YMf0O8oUnk0YHVCHb/PpYy0lFFa4u1J8PEXHD/4ocAWQI26ytx9NmnKyfFRmcvp3+cLjwFO4DVU3RpLjSbtctsR7YFrro2LC6dvRiP33lWSou4GfasRo5HDxoGKj/4nlb6CrPt7+Ry3llM6w/oVNvYSyaIcGBHncZ2SVlQTDMmVUpjHWje5SDu3BvvSuR0wlTcYbw9Bx4fBS3Zf9zJ7D+oHEDf7HuKn5BFZTa73wZOP66oqYxMF0eFKOQQqrv/9vB8eaZjxDMIYB/Jo3VwUKjm72SfEoMxDy+xYNftw73dfX501dvHPrug9Qo0YLMylg9z9nr5t391lwK45/n3EfgVR+AOrP6Ks3Z/5vsIbAT++Md/+kTrswQud9MP2lpnQFHrShpBgqvv6Y4GMpWsF6QEfh22p2yFj3dba9E2RZWI2LQgNMd53UhpYTr6ooMO+eynBzSZfhubAhYagX5MOIMYDVIAVj5kaSqJJ4gYQAnbBsaOLe9U1Q3i+Nsfa+9fUCqTpmj8liwccHKGDbJH+Q9ALfENAVHKqAEIaLySdKHfZps4TIY+V4ak3xFgpnO9nTxrjRXEvqoZqXHLWAcyCwBd1saVBMFcbW/6aANrZLrEBKklmiC8d6/pt6Dzgv7ZdD8JwjQkEFgNEM7IoWQl5YNaioxzZdQGjJoqMxYGuLE2S2pzZpdBGndsWE7t0/xExkQLiOdaK9BCsqQkhE8YQ2VMxcxhpK9erppq9BevMj6XyK4ll7HX6MF1FnsBlyBNs/yeOSLPtRqdzAiqJYUAl2rIzvQANpD6f44HATKaaTnZZh4Ru/nGSllrPQ6tMixWhCB5QYeWtasrO4yy95gmZL1HDxfoD/an7fA8m/IZJYTvl98vr2gifvy20QX0+CF7MWfdozUYe0QtWNtAx3ZirT7DHC2hksWmwQ2swZh7h41IkeThOdAIlhLr+sXCiivnv2pD7rtrJ3x6T5ePRMCkYLvAFn9kPD7RSnWz3PRlM/655uS+dLX22lhzVTP6L3VDTfKPBAF6ocCr6THHTPmoRX6mJE88t7/7faWJ47odg/CsN4B696imcZ17MljH8Pm8so5ipSg5cNphZ5wk6C1gN2BUcDBQLd1WAMKcgl25fNdT43BkIxozzqyYNPz+60nhZ2Iis501IwOofXuSX8E+z/G0l9WFzoZwRYBMjQTZp6Gb8VXnpoyuw5q0jTj96lhenQNfZjmnoNFJJ+vNM6wxFSo9zEb30+f0KR8uz0+0PB5Wa/C+bD+7CRo326YHXl7VE44lVjoOqLy7x6P9FDvGDpuOtsUDX73zU1CHIwETL89I3Kr528nA0OPwgXv3WK1KV5Cwd9+dsa+4sztPdjjPqprljMeSNLGIpdRJ98+zLLfuyXTJj1P5AJixr4LPKcTEqrz9M53PAz0cQ5mYkBXkrrbuXy8vM2uJfjeDM7U217o6Q7wKmRWAZEP754F6nvO29a8gY5zwxTircJQ+Zvu49z2gjXIL7P0BtgJXaBNPSkQm44pYYhODPoK7ArYxp8yDa6An98cxnVux5kCy6roPaOzHKy5q4qUOeiCN96I48AyhlNw5MUB/Wa1wMY1GiJ0NgbcBfxUUK8ydtvYcvwFdxr6H6W6IBdLU/n9Q77sZi8m8rorFVa7/bbkJ4wxYbR/RDMEKPHejmt7T+g0gQ8uaeCRgtXsokLzC9+FdJwHhDXaAY2OPmb6hN76iiHj/zoMdJgOU0FZF7qd4jk4FGzXeuudtlbcAUnxm09AKVJpk7Taz62NyHxbQ1QEP1O77KuITA8iBv63RqQWskOs59FKh36Ioe/DxQYY/ADv/AE6t/rW4JbDumFRVr+chsPmsKH7OwJiPsfOLhSIT8Cd0Ljy807XxGsD/oBvA1su7+s4Gkeic2x4eOHbklzItTc7E+9D4UMXafmpSCelvJhPUC/U5/N8L8Sh39jP6rQ+Xbx+vOxcaR0s5xNNbw90ZRfXXB4q3092mo0Kd5fYrMRDnm1JMK11fnuQPexKqA7vC6a2jad0vmqcR4+7v7UDynZIL4APUPJaccY7WnYEyxjvvufsBPiMDf9gm3+ldT0TXFLEeMipFnN2vxFSNPff6MZUlrmIP0o0nM5qzHMCffpTdhSxJZavgv65DgfMe8NO76OO3yxtSYwKrk5xxWtoXSM0QT/IZr5+Xy3fWCWxbz4li/nMHA3Bzzjw9P14krnBf2AVDV5QBxuXh/WrudDrwvOOe6Ap8vzy8N1YwWv/iD//dHZ/5ujnv/+s+Ar/MCNw37i8zVfcHvY/AfzsCf/zH//wpC3DgmEyWRyq5a7mUaQJTyx7uAjMDDu74sQX5w5kuyNShfTyVeFtbMZyBSUigYvu3WpwroQtATsfSz1l7mVXjAnHYoLaDGpgTwMSCJS2BBfjdKnGBcHBlwQ2JjKHs2iFtC9WxtAQbJhHv5bcIEvbnsVYO02lJqMF07YIy2gyMJx/wOfbHkgjE/XkuoQLcYzVqeo9p4vssaJ9uaO17MQN9FhmGOadmdNIxqxGQWn4kqjE/DR7X1pl+YAxL0AQq4TZ0Yx4ks67WJ1uGeT4SZI2MClbfTaBPcFoiyCe8CqYdaLTAupbS2EEB0zW37t82R2MFohNltPxx+SZT+aqcgKxQA+Gv3zR5sXW5pPawMH2SsVVkzglcJg0Q27o2ddNh2WUnoePTXmIIHh6EfiExmo5MKxqfsqsECGIUnKT68PrS9gqElalkSzSg/2kdLUlVU0w9NtjKJQPO0VOBtEmP7OmAMTXwVpiQFWRRY0ycpUK2SsKjEFCu/a6ELUOzWHynwMEebl9tuU6GInBJF28Bidb/m/2/pBJB8DF1AsYeHzCsan2ibxaBkDU4QyLHKYN0W+OYB52aS2gF2ccCo22S4wXXYLXKdm7INLdXvv3H1KgRKtNkZiBPhx8Yuw9ZETUUBSZKDE0NBf8GyxzWXVYbnmsBIQOHFr2062J1A0j4b282t44tclh7MJD5v3QYY7QF/H7xFzcvG6P9m/MbIBLg6ZqYm3AP3cMLZwkcJMWAizHmQnVf10qccZJUtOQRxoaXwUzxa+y2DKpKyFlz4aLNx2E8+p0eKwcIpW27d5LJNMZ+MqbxE9PZG6B2uJorVMS6o9gx52fndInw9h/fmT4ia/0A9WtRn4u9kLxstYAYGWyTEak0F7xaQjrg99agTDfBIP21gp828tXQ2qey648WdbcH/1i8OWCIhNZjdjJW5OZ7+MrQ48Oe61wePB5Acqs7BuJ64+xcP2CJDLsBKv32AZ1bGV9Fv87Y2/7/yfTpTxmrQB51Y5yW29rS7QfwnDqMzLQ6WexJAQS63UbEs7LWY7pWhPsFfLf3e6RA0Zkh5XzdXwhBHsb2mUN/DnBicgBflZPYi8+txzpbTqvzkMYx+U/h5pzJvJMMauVtguRtK8dN3AVc0fNo27oHBHg2dxoIDc31eghA635Nd35l2H5sRdnkic7hc+4HgPbWadI7FWFzqufeSjP4rC3hSyV0boHRcXPc/RET7hTxKnBaXxlbM/CfgpyyPkgd2Had+Y+sy5nz3eKfAcKHMWnENspnBaaY0IJqxmgVAqbGkQwOqsNzla8LgTswkD3Jjc4antfSB7IzR2P1GGquA4WnPNrUsRLXXnGAVcxHeQ9ArKDgim3HBHPsfM4N7nOeQW323dvvizt830mqMAM8F9I8R6TY11IXU2j3djpzyWUctAL/WLGZnSLrsPnj3dV6jvmLXEEgK/d+xdXixyBruzAmxaT8y5jG3QYYMAnr3noxWJmAdcQ/6rXve9PEzcySSVMHFH3lMaIzVlr8NYmezpYx/vc8rckZumqgF9Ma88BiriShBPQkXFQsf8SwMeGPrwKJ95baLpIgiJfqthiYa6g9Iydj/9ZMurHEGLAxeMuYovyH31f+wn1dXH5oy/5PC7udaQCVxH5PSC+5VsaSXQzeObhyzpGX2J+dopHLb6aH6t27f5PLkIx7eanTiM46mbMA54pm+Vj9fJ0JnJ5+n9h1z+6dPpM2NZR/Kk7yua+fn5dv7ysAKxvTfaTF6QqeFPHQdX14b1/wA//DH/7lHZ9ZZHX/r/sI/EojcN+4v9Js3Z/1PgJ/MgJ/+8d/oh9l2qkEgDCJSLzsN68iro4SQeabJXQCKv4cxuB3g82BkCY2b7UCCQgQsKJLCFhT+PLj+q6zu62pRJhWbscEGnNLsO/h4fI7IQiACiy4x2/qMz3AuiS5m7EOuogANbajaRjFd499pYPsdwMN2XbX6+X7x9vl6fk5HT91twi0YJegfbTm2GlxnaCTN0cPzZRp7Auf/1oQZBA+xicgh3V4xkU39m+xYmj3ia8msCqrZ2MQQDqNsbGGGGPgFTKbTHDSeTUYo5VeXa41WK3d6cfTd80KTPhgoaZ1r24u7Wk8k2CCCVBJMKw32qI145C5DBhYao8+GInEs3Y2AZMaJkgELXizRa6swWAPQDkA/EukH0a0mq4fVx3dbaViXhdQkpiMqKSu7WH51b/2JAuG1OKHxh0xwmyAfH+44GQL29emPZKImXvZ3jrNN4DV53dMJLqueE2SRX6LVlnXJaA3r8/CeE+3Sg1bxiVxyPTxNBjo9/zfD28zWpoL+ZIkkrrnh7iGdle6QCkoEOSrGkZ6FIjjfpkbt3hELCbb0s0GYswqdSC4RhDP/ABK1UrG+s1YZcAhDD9Ag+GaFk4Ivt9PajEy7+PjBZkBx9Ski93S/gAJNoUKCUwG4Cmmz6k9yOyaiYYt0exVE7mAFUfX4kVnApnFWyKp07GboYYZSomV7yhbjx8jaRFF7+cB2zDwmXldyHw6ckgnZC61RGuSCiRpFS5Ywz0LgA3MQUGcY3DjmmHMcIXnyTOIcy+bbKdjONWUPpNPhEntmeGOXcof1mLTKe+6VnKNNtTGLJnLuGx8u7Xm2qIq009BVNn96bIlE8K6QO854YPabc+YCbT0R2v3zWGZtvCj03hAVZnYB0xpaw+U5n3ZpRkFsu5g2nRcLfFbtnl9Yv9hyMM4oTfdmgOw59w/ohzqR65NsaIBaT5rqzbV5i0YzvFwvmOLMhcm8E+whKcXSXJvMS/tupjzMGJjzb4AoiitcJio04VlrKaf2L3zefldMLouB9l1FCpgVd4MdLo0LcL97NoeVO1aYh5hqfN9nFXs629jy7p2Zmpy2q2Tf0i/m6M0G5y1ce58ljm886MCReCdBmsDW2tPF2Jr7pSlCFR8Usk4Jr5nsiKWj5enJ9y0p014ZKIP824mVnVPBJPIHw6xGAN3eoY3YtkxfOy7SPK7D04xpL0OHJbs9GkPj2N37rdTFOTvYRYSeqTrDLP+GKmN1b7i7mG7WXhDj1KgAtAqfd0Aq82LB1f8Os/CMdd62kyMQoMH4Hbjb6yJKWIWUlQK6qnIqXGQIE6DaUFVA6HuC7plLKQZ3zSOFB7YWwBkdVoDWqZhGhDEuZEOM8UDwFFr3q7dc19yRnWmIYfCnQiYfv18E8CjuG3xR5BymsEw02U5dst2T6ar6vngXgyklVXKorao0d6AUUiMEWbEmD9c/sxxhxE647Gxhi1e76yrmeLh8gyjc0z6jezazQMIj2lfbNCAwk7zADH2yuMV3mfj5xNPfqjPTeKCcQzYfbKI+w6bz3Xcn7mu4tTH+Lfo/dWx4bPR9VQDwDoK6qohZiRKAYxlnrx7bMTOGLAuoPRuuyhV1BZAFG7DsBQpKc415sDiwvXyZjx2mJ91BnCQw1jlnHP/eB58Xr4hN8Dzzkyx5ydW5vte6jgDlNMtlHgD9mpa0BYgvSBYXwxushwCytcX38d7hvX4FBjMPxY5wDnt3KmQy9nLaQKgDxscTVOJDCtsnY4i7nH9Doh81CHNzyGzwkzdvI84k5+I2x/V2YYawWc+flhiy3zR4xT5rc48YkZh5+lF0yHXfd0+hejw+PF9/gyxZCWGTIOd9/mdGBgZBc+FTM9gs25VpBHNfbBuM+UiJmFjLAY7mLPmyuh/U3LM8XOUYR8TX2be+wr0OmYtnXAVTZ/Ten3K9E0yhsbBV7Wg//xHMglg5kdihjOFU5wPYARgsiI4xTnGWvzLf/dnd3zmnvHfR+AXHIH7xv0FJ+3+yPcROCPwH/7xn9Yknxi71ehpIhHK6EQqiFPiLIilcRD/l/kC7FNa/dKwylGTJOQ3aYqx1wjafwAsqXOGaUumMmiIEhgZ4B+W0JXEeMmoYEhgEQEKcaNJA0EixDE1qghzCbKf02ssLzdY+wGgQKv0kgfaXzVEmrN7bEMpjLFRra4f7liWIodRdpgMpl6SeACjxpp4sGmqhFZX4BhYT9dYExofPX0KqJmgzXTBA1Qg85iEAYgdrUES0WsmEHNFJ+myJm27/4wOjL9rX/c/fmiKegfoKZBMC0qerRqAjFhtqmnhZRrlmK7ljLnC+OfySWgea0LWxhjESQuc9y6ZRoeSWSN5V2dOkKZZzNkbzVmSCNy3MwDj2dCwhNliyyTj5JIE1KWNKrOTA9A7BpoClBSpNcU4+1wxtErIMhDCPE2Qz0CcDKwG4DyiW7ePGCV9fF6u7zOOMulJHyt38SWeamaO3fxIoNz8wfr19dZGTnvW799/v3z79k2Q5krBQDZVY+HPU7yYy7KOujILmZtAqaPBKpvNeWdu3kswx+y9PqO/V+umBYO1HbsWt/dMyNRbHWAH0IMG21ouHbsxmAI91/Y6o6LAuAx01Ct23R5ZkJioB/zhXQWQPmi3DgjkH9axwPfYuM1QzGASszT8YkPK5pHllqaaTM8DTGx/njWoTIZ6az13iz7IwZbLyUQwx7SDMnYkiZwfglJja1r80DhqAIb7MOAzs4qSm8jrhyHdeiOR1bBtUh4HfI5hVsLvueF7TNtT0C8GF2xgW/sFCbKSk2u0Fk3nXpZgZ57u7qIbpwwRA1i2ZF3EAWEDSgSTAH4FyAarqG8bCNTul/90+dD4JF/mz4fMP+gaOKxWsYydjOrGHm3BYwYH5DTt05jngQ6w1YSaXWuWNfoedbc359OG5SgWOJgkSR2v7xe0BdcuIZApf8gbDCYbYFbFCMGKEM2JAKzxlPW/M0tgyPVVG6hG9c4l35Ue5WGG5vCczrB8zoH+wROZuwl83IDyoyN92qAHKGpM95bhyOX18nFaOu0UiJXPM6WpyBnY/evZbn2B82jsP++AgGb1DgeUeQe4DXKIj+d1jALTEozNdc6KRQNjIbseAXI8a2bQ6HKC/ZjW7ZbRT+ZVbr5pDD+muaxp1TGBSWt2POLW6Ni0pxThTPGdw6NOqyuFUotmrhVm77xTBQdjlE/O8M56T5WZDbGnKGhy93qrqDM6uQ80sH/Wk5yTN8+l3Izjno4w63Bl1xkTxgJXl3bYY0ZkYzV7SGRMd/kkkkrXUQ32Abnsgt+8Kz6T4IjGHYjsITxvZo1rAAAgAElEQVQW61jxNe4EunBeU+aJt8Y/aVpWWIHRX7FOGM0ukKvyDkoGTSd9Hdg+8zvGNxYoagPndvQzLQ5UuBSMF7CrKByXk66X7hH1KoURMwf0P3Uz16Gge3wg7qGB1mwSnRlALApzFnCCo3ZQBKACLtP5bYEOwFA5AdjTFIwXlHku1sUSO//JQj6oomvOAwXAEdC+jqgfFBefrpdvFJCuT5fvdFU81BWUeWbdDJw9xgLEDoKQ01kdAJeO77uFfWUL7PToDjLOsjCeYigarMUQdQWxT4mT+Slv10/OOp6PMQn0jou4grayTzC7e99MVitsFCvsBFcu6Wji8nedVUHV3R2nqB1jH01QjCoZuofL79yJ5zw6RYdNnt/svT8JGCuIFeSKgZZTcJcZgFvy25212EwwO9PCKgzJ4KhFu8JkWtAVv9SN5VxhrJjD9/fL99c0amF1UkT94V6ve42ftrX+mlK6Ot3kILbYF/MQ430nXrCAGOhJcZP9ogmWI0gBkU1FjNz5I1zuFZyuvvEVHQpqzPMdrXv/VdH2iqGsw+QvOOuII7j3HwTQq18FqoYNP6ZtPyNB41TmF1LBfs74ZR2Cjy88Jz//cPmrP/z5HZ/Z1Xb/r/sI/EojcN+4v9Js3Z/1PgJ/MgJ/+8f/nNKdYFNaVG/Ptcxmi9DfETxRlU8Bc1qcmu8kwE6yLChnbJxO3zf+hUDnJHawU2U3zYxEwfUBYQKkogAipySKtnzRQrdE7rToEzj4bARvsvrep1n3UrChNmXAqonMKu4FsrXTi/UsoBcokCFzNcEoNy+gNrlZIioTgRarMQEL+GOCkGSlrQZIEqhxXJwJjmB5jPMT2HeexbEkAAxclkWifhyswQ8DZ/X9pr1Wm+n+M6ZbQMxpr/pqYawFLpmDIu6jlhbrIXfnJeHKD+Sca7uaiUrsMx3VH74382b+BKsDpE+L8NjGOp8uCa8F7Djerq3SIH/gFE+9dtBYQ1Tt0yoThBEsDMSj+p+uVUCVZhvqePYuadv2fkgaxAgMWGb+Xk3wY9dpYvQImxQAsMRUAN5W9hK3nLtjIsEuKi0/DbqnnTuWDa1aGRosR2Ht8izmn4HUrcc9u3MeW+20fmUCUishzwHQJhtKkBsgBA3RklxhFYN41mIb2vb+yXko1QDrbq2VN51GKR/oE77kLv2kf/nl4/NFIIX5DpTeOMjwSfPyMDTYU8fZV2blgn/cuw+EBTdFLTaViZOksI29Wkktpjfwp3ZCEvnYKDEiGfv4WGPzSR1qTd4IZa5L2DJMKe+/PsuxylkTPLevCrAtqF76mJ7g5CDWPlvJgYR9Eg6seBm8FIcGrk7HTxbMChwyV1mDJ6GT0TYpBr8XlhVSECRQFQdksIzODCsMvlmAxVaabceNk8+s/MiKE7b11mxeIWc/Gc3K9eCIH03DAxCaAAeQmYzb3rn2ZrN+ilIzaBPoHjAJiOLvcT4M4PZbYl6nsRzA1+/3vCXSsSSdhyXmMcf6c37O+0EwK0qejQyM4ZEJkYV5Es3JZKxkxFq5jinst9l18CnQ7edMUy/GeWeFVwzJ8L4TYNVnFYybMeDZ72Oby4yftijs34DVpCJgo8dMPBIesatPMUnmq+BUrESMZSzIod+oF1saihYX7BwIOw4+9QKeXR77ZOfEgDfb021nn4HdCkl1HfC76Ro6R9UMk0Fx307yZHIP7VKKpM23+sIDrA7br3dce/Hu9dhpANIzYdt5+fiBvEiM9iR2AnYEQ28QayC/wBBjODa7sLBAZwD1C0WOw+KXORlrX2PEmdkBPgv5DwwWmP8JwfO6l33Ymlcj3o4Fyw4DNTPDeakS273DE8JgljE520aZvRUGBWc+YCsuHrkBT1/AKvcB4+57X4uleGdjqxWX/F+s2xk+eRbsnDhF54nreL6kqwvTjjmeCV70ygGOFWZ6zaSVPCtsHQ98BvA7hVa7ktYRQuzjCgoZ9t5Qp5winmZHnfeHT9p6GmDvPqtzwGMlRLgi1QC9RUhj64k4ThO7U8XCNGfiZI4yJOLeXtfKW6CoTPntZVe1Z0Xt3R11k3uiWOq4Aka+Zwzm+p/JEoDt9El/oMcKsMpnhKt1/llUBChzJ98ASYuKi+7ooIJNaZeXBV/WyO5GNbvHAP98jblbTd+zwnUmMaAABB1xmMgWoRzq5LnOPjW28J2TbHEVu8cmwWAn1qM6qwdMPW3zFR72W2Mgx+BvXDwixtg3JvR+pqi12Pv6WQfR2PPJz2Qqhn6wRqGHlsAdbaxXfH8kZuwgIdaheK7hVkV1I4dJjVQwmoauz9OdR2GB+J9n+v3h/fLy9KRxZgzkuk34pO/oxzO3EBlk2w7QlVQwmW+NLwO460CDX1tXUjIFn3T2KwNE3AQr2WFHf1896zr5PF+qOF9eANkXTOFsYCfMoe3T5aFmffEr5wjr7eGlsUcb2Gj84aVcAFNQr4Hr5fvjD/cSq0LSCvHYAOgjt+LvAKz+zb+44zP3jP8+Ar/gCNw37i84afdHvo/AGYG/+7v/ZMep5gq6Lq/yKui0BMxAleAA4LJgujbFkleShEkhTVi+pBjWHalNZkCBDQZ4JwCfu7wByS1RjKGgedMNdJOiMHMUwDHCjufa/p+eL48Cq/xMAZ2ASmnvF9BwM21YSO/JlVYk/20LkozcWE95eTAoX8mlyatA1zXG7Cf6sYByBaiK6n/g5j67mmdGDeZFAaWslxHqHEcdgxOb1xRpGmi0MkqsoA3s+Wc9xAOinQS2gPyLTRfYWVgWv6G0MC1YE5xHkpGST9tkBVdgEwZkCdsNiCHQJfgjcX9//J7OLgDRARJnevOkEVHPZqpn8lygyfNllhL4lE5fjAbBJVrY8x8IQFCrNRaKU2CgDqC9FrQF5zwTySKyCqk0FlSTGKDr6xo94M4YSOmNNQmxEWIRxbKNEUIypX5YuNENgOCjknz7+q5xrDPu8PFFWWItMJqA8DdjNgCC2s1Yo7ERYy8GLbQHWE8wrDGgUMtzLMDDEu/7My8qgYKRUlOkwJvJR6w3/tE05iToUxaQgSN4nuxCRlCBYfCSGeLDnLExf4ly2QQmU2NFy9jK6TltUjT5bNy7FT1cfRqHpdMo05OEeO7QIjcydq+1AMIgZnz2TIdV6AitdT3M64tRFns5thp/zpoJEwjIYh9RCFAa4SRpK27UDtu8Vu6BjUQ74xh3Y6XIlDMpDniTjTKn6vbg5BKi8JgIj1ymbMHzdQZjR69wOogjLW09BDrL1Fsr8dG0y4yqluxA2aRDanWMYX8DMdpKm7cM3kZjb10fzBP5DIcxo6VaJE/a3vpRuMNzY0WYMd58DkHA0fUGVJvc3cx9+n33hsAa50KgQck1pmK1kvJPEhIV2GzFnxajbexhYGNKHtfqte9P/7GctvuJglSvelBlEtXWrcALZ7Zt5jxvjCGBJeUHenMLH/teGXkwnWAost/8GRqv+axKGMl4nnbvvoO5AkR1/na2wBT3hEIPzzM4RlQGWbGRmQfH1vnR79lijO3rtF6PxdgZMYHjc6mvGNjAT4O2ulBgNo7TN/bjVs46GWJT1RacHmRyETcW7M2sbxqMA4G8GqwkDaIQzIj5P4i3+RiTdLNkYdStrF7wtBE91+JIBs0f1/QY3+qi3gDEXJw4U2ndjYFHC/dhuK8w7B9PViVCu+PsnwnAVYCUkbuOhKMXHHu8g8O765zWp2i2jhIYhzHNDsA7dvXYdjxopkMBaMYeFmNOAa+imSIDO+MwyhTsWRyi3MT5Vwtg8V8t5N0KK619OoqOoRjfgtyNe+AngyHYlZnNTZZhBdV0cTIW8izUXLPioW/ofu+Q42w0ttF0bhI2i6383THzjbc8/yZnZLcPMVfng3GCRaOKcbR/u/5zNXQM2IOxpZPEkJEoA7Q4LgA22QnZ5TLQ+2ykEZi9tyfUytu3acEmh3C6EIjXbvI/Fpu4AyvIKpQuuBm9XR7i9lgyDTxfklry8dPwWQGlQqszZht8TOtzLnnXDcTtdGU/PRs3xA6tiHUAywpBFXE9g7oA3EecszHeOTsqVvP8hp1HH3l72SV/ihADB5un5ti44IHYJMD+xaJX/37WQhFv7EpuEsZf0Y3FxhpyeT7PrO7sP7tqKDCtw8gf4kZooScA0GlhhGS942jfxihVV/kzYyjuzxi2BZVIk6Vh/+R5Lztb1i5STXQRrePD4vdn5queC8xNhph1BaCiGwHiSkFak9TXy8vjt8vn5++Xy8NrcZDz+6OzT3bCo+N0znyY9z8828ubAEDfHn/IxHVVg9EqLRKxg7mhUO2d9Phx+f78PekdpckIN9sbxvsYo75dL99ef7s8/vi8/OW/uwOr50q8//d9BH6lEbgDq7/SbN2f9T4CfzICf/f3/+cnGpa0wRJskijmiHzQLnKxJWdrxzMxWMsaAcAL2oNUWXVtJ3gvS7sxUXRjLWkV0ZFlNSYNFfBTlTb/hyFHIJfukyymCcMTWwUwEHik2KSDqSL9fP6zQZaBlq3h0zsd4JcJF4HJ5+XxqbZ44xXbLjNlihFZoEbirBeo4MySP9kJCMrX7kz7l8CqOmOBgQRP6ufZf18SzLg8w4RbImeYOaaRRlVr9zQh8rn7dZM/ALr3WpcAQ/27JfCD2QrGpuNYuJuGFC8p0GxAPkMy82vmynQ9XbMby+QnRoTMpRhgHw+/D7OYe/KYlI3WMSmKIWbipN5VruElXGuLG1gjF/qwxEwUe2qSY2GKAVeH9UJALeArcy9GBWCeLVJr6Q04jSH4M4IkyGvyx5zVbo9LNAZI/FwSqrEt0Lz7/TlgWG3HMXFta20o5mI98ybNJmJkRQ2Ccblm/7GC1YuTeTXdR5klM0wh6GfPXWOFX9XrHLNoBQy/9rBeprsgSKicAcD+++WFQBxW0RLG8SmXSLfpS3uhbTyX8Nl2F1p11k6tzDHJ1WI7rMWxcS0sqD/KWoy5IZv1gNECp2sTJalbsh87M9DNNMD3f4zFaeIufX2g9jHZ2f7kmdou2/8Dw9FWFkCZBu3PgKJnBSOb1IPaeitqOB9j2B4We6TuIHWAY8+ZtV+a0sEsm7FapjeBObH9aeGLES3DdUZuMto4VwVWa692+7NGZlwlaLj1eqQOZM8LrGbQZgLdgv6plR+t2vbucWB2Ll3Lq3L4b8fgpfMkh3nOujQg2T9iKUpeBCZG6gyIPswzvj6QdOeB7N/0SH0u/j8T3hWlBoT/XERz3jW2CaqisMGkBq61bjyTz55w4PkOCk+s3vQxOzsqfABKqIU8oPAUSm531hj+W6gBARPJrRTDwoZ5WscCSevLEPGHPZ8FqecKhIz10+fb2jiT60D6pC6Dw2RLo89zaOdwneWBpjKzUpzcfchl2blmcc+iUEaJFievmUcOrktyQjw7CC9W6tGPbA3EMuvcHSa3Qs6KbQeohl0+FN6fH2ufZ0USQVYd82Gxo/k4Qf/tXQaecP8yn8Ai7+JyaHs3xuydNCNnXqQ2c4ZMh1nc2hzweOKUOcG3+e1luBUdTzHDYsSAtjMetz3hiQMDMo3PgNqzXsf0G8OPuEVzTc8n2r+F74LpbIkPKKlel/FWOyy9T8aP3w+YBtBqj6mNLbCU87zjPB1yC7i7PyskZ9pn583G+rD7LbjMBM/9aIdMJ2pk9rP3aiEObNn54v6uLVpZAGMcFBmZsyM7cLP2UZYnkKhziPvBIp4s4cn72BnU3vHMUM5gRj2c567/L5PDioKB9s3TzAcZvwHIsatrHGgt9Bn9vwqAnFkAid813JwcE4WYAdCDIVuvFk0DsdQf1fDoevmEgb79PynuCriy5ytcsV4yv/KEVNrB2ZbNv7viMHqNS5rftHqJHdFgXUu862Dg797DYvPOWKMAGdCns4gC4wFWeao37xI5z8bAZwxbhMYTR1Ocv0OjeudVpniB9rf74RQBRFXbEQHDK4jzGHZSNFkVngKRPecmPeXdfR2LXSmEYreYmysSKlXyunMjzfbr9M4937gvjS9OYU1usvuc1vzO6JmgaVzZ3HC+yFZeKWNl/da20jqMQ5rIyEZVuCqOfKJ7jjNuuiPKngEgcx7tgFgfUncW8hj8BcDs9Hg5D/Re+Pxx+aQLiHHkSvt8c0ys7fGZTKPF0o8LfVJo3fLOL+QDVwpY+FIEjFIA+Ph4uzy8PMuS5dxi7TqmnGRP37cpxrKV1b9bEVIBxcKn58vT9fPyF39zN68618j9v+8j8CuNwB1Y/ZVm6/6s9xH4kxH4j3//T5/HSZYA4PsTnK0q4QaXY4YQMem6LqBYm6vBgiBQgKHu7ASQ1xIRgNr0RXP5JRkheSdQetHYKcaTLBwT0VyHP95L8FaHHbZDYIXeKPFtmnM5j6PtGoMIMXzZCkaIAE18f61DGg7Yyv898ABQaiyqArO5vI/nGSQzIEjDBQJnKtgAssFWp4IuGE1Cqc5S70wybOvQ6vf8uXE1jEKStiCcAOG5BAccznX7QBifH4KNJGYEuaqvyYIoQY2MFjdXrTO+kQD3JJDX/Y4qCDF/BTABPMWyMgozuZsuWu13/Zn8EsHH30tSHp4dF82rbsYptZDz87RQxVpKb1AzrDfK8LXzC6Bo/ESSVgurCewShXdATYNz1kutg8P2ZvwwkyyBrbGjbG2EkTKXXOc3sNdU5ACr70AZgNxvygUAzi83Hls45sthHZ2Wdde7QHvggInbgAvmWMd3DXsOkL9+es1MBnDo5vpRy/rau2HG8G8q8E37L50+funr+6JUzonWNuuYGc6PGl5vAqsC2LKnBkQhfzDAfUoQk354CVjFbdgEaC39MjwCrtQgBRWZBnFM9TTzYNEIFD3RjhtI7EzdQKOxrGA3LxFt7QT4KDkSUddXMHFaX2Ts25nPWJ8ZILN2cXUcZYTPXENwIRDkgHy20VksWdv92MvH8Tq5hRnQwEgSY0ZbmnNIeKTflzEyAMgPi92lHiCJtbrMtePCKjJp1fwtxjQt3zFqHjMR8X1CLm3kYw3NbCXWYeZDsokHQFEMCDApSa2lvM1tgjiWTsDgAcN/YiUtYRQIMkmdWaCaziSvMEMpfGWWl0FawGrassNH5E8dYLXikpjvGLx1DESMdT+MAxVmF2Ck9qJFJ1jhsfk8CV3KfT7L3vxVEE46abIHYzWnMbji14AXucZTKYnFFeoqz+nIH3gHdMajnXikOzRoux4d3dZF9x5miOztimzq6Lrv+LO3kmaLOLUHB0w0t3V3dFcebcT+e0temQf+AX3MME3mGhrTM8yj9TinbT7n2fNNxjSMcQzkGEfmw3MzYMxhVGdxZm1HS/Q0CrumMz5LvibQqEJVhUHe00Ina4I23YHxMbDTdL1Jhiw+8O71nogtWkENRh7atUl8WGSQ/ZUGtWArrdIC/AGJsfh7n2PyJLgt+Mrv915P7ytqjqRXkTIGHevMQqlGaV8gtsXB250QxMp9LjPs6JVP+zjC+9rQPagAg5gvCkXH4CrNb3fKqkYWBdiTms8dA5+Yd2qLCyq2T/z/NQcc2ObZfRr9OwcEraZ9rOzLCiaNzTqG4lkLMrX8aufvlu9sveI2aVtIbfOM0ZuKAbHwbuDnT7EPwKqyHN32FZFn9ASwSqszcZoltMUhAodjhWektiLPuijO8w1V7bwwQjr3W10bFYCKVwJWY1rXvM3YvnkS7cnGdD9M5fa8evnqi2bwZFs2reOM+ebAs9iztbXXBq1I73hPRibAj0/SImidTCvzMO6r0DvCFGd8Xvb20YhlBAM1ZRCvq4cfSdN7f8Y+OfInSAqMecksWZ6fvIk6qO6JsW59zgpWLEWBO6avwzN90hVSK8KsDLq52slRofsUvDfsrtrFh7W2B1t7ZrnHA69j9geAc34YA88IT88GzTF5YQKLdEcFy5XwASSto6riZWPC7njViJXXSIYm3V7WVoBspp2Tc1jRQE3VRN9tOlNdH7kjOz3WEWAcUcG710uf/pArXtaOj1wBDFqzlmN4+0inQlIhKpFt41uWIIbwswFWi3dp8/euXsxs/OswzHgV4oRyCZPiEUTn/iVaHeC9gor78eYfEBtf+THY2BZuI3Q8XK+Xv/ibf33HZ+4Z/30EfsERuG/cX3DS7o98H4EzAv/+H//5k8QaYxOCAi5mTIWKdXNcJmjDMCdHA4KY0z5YYEL0MtXEWyvpaWsXzBA4yXjnfUAiLTBEF2gEAcbVQv5weXp6uLy9vxUYamiUw2pE1+vl2TbS2KWmP7TjC5yUiBrnTefzMDZiXMa+KBdasDl2lr8n4PPVgg+jLBuhif0L1IytovM0QX6taAJugsRpocrGMxiP41VAdkyjAENgKtUSl94iQfMcuNeqflr6aTNXu9Z29pOGLafb6ZtuJMAin0eiGvig73NCnzOwOK2taRY+v9GG35yTHNHupbD/YRRO29HPWVuqAN94PIyrZhkDYGwHIxsfwOaYDtwwiTfwPkkn871kwyB1zBDBvCXYG89a5jM9oq08UPkn/d+RX5EzYD0E9tE2t+B9ATuBvUYnrpGSAkGlx6uguOMgyHkYMgOZDnihVGRMPlPCkVMEtwQlYd+ln2sLbP22AUFmDnM0n6GTzulm7J+XJ4Ans6rG97B5T3IcaDF5BFujk3HgbdiWJuquZxyotz6W6MpakzHB/E452fWeWVSkoFJc2bKu2YFhJDaywfhxwDjSGNqW01I+mpCN3LQlD2gzFhWjo3UH2srMqQ7AJcAWZgTXBmgJPrQe1eu0Ra+2VFmeACzZeo2yAzAWOxVgqDz8sPuQJsgMQ2BfpYaP2onRxn3HrOIlF3sS1TGYAYxNzjFHG7B6a791bZJIfrfIIDAjM6iklHXFDuL58nHOlIR2PtaeU+szZqYW+JbOmu7iW0un0DCOVzIHMpwytjlaqbINpzFJa6xnqWwqxijDlNhhnV/pJlbJAGDIRboi2iCO8xuNwXjOvGVuxXN+H5jnXLqOm0seLFZqzaFLk31m0kTd2nGIH3uTol58sAGzK3Ucp3JPeRJGdLXH8rNYchznp//HGRmYy3O2f9OWDrTU0VkAAuZRyfmHmrdf7cCcnQxPJmSTRhiBjvFS2MW1GUg8ftuA4WRlvnRLkVmoK+B0covJqAkc01gN7ckCYw7GVAqgCix9sQDFJQR62j9oih9mtM7lk4jIJHK6otNfTNN4QO7AYJioRzfRe2Nr7s3uilhiALp0YjyZ8PMsYy5a4IghpxHb7b672OIq0MDPe9YGuuAsDovV9vyxmgVVLG7F0q1LJIjn7AHe2wIhMiFj2B3TRrm4P7GRLeYqmhjY7B089/Kd+NO7PkBeBRrX/U9GkIC9nA2eb2uDPu3bNiRYaMoArHuu/XXO4goNY5Yexq8AX2ew03eAQ/cA92DAHp+pIRYA9/YEcUYg+u5+78Kb8E2O9qfL6NaCUxFOY9FjJDS2fU86iYXJANhp414ZJ1R9d4rIvC8AXwWOQq7AteQJdjcoIl3xh86Lio87OfauzmT4ac1AY1x3lm+Pr3h2zpkrUjVd1t0g6qFmypTgUc8jwPu8eZ/8UQDdOdMGnE533dFdW7v6qQOHKTZWXOZXk6Si4Mm9kBnpe/JNAwxh5zZs2tldnug62Tnu8SgVe2C3BdWK1P4vmfiLL3cGaOposWT38gxFYUqeIkEBVW/v3lE6gIJfb0ssU1QV6ZeCoXeEeq8Foq1XzkBkoTamPtckA0JJK06vyynpgvZnayv5kZtcGJ+L0ZUyKRVmo9Wvk4q4boUJmbVHburoCatxf7pCrpfn66ut9hlPUlR5uny3Sw4LqmICzxhIDtZ/i5NV5FeCqfsCdrLg+QdFnjow6FgL/FRIf1JA08qOo3v5ph5rzyRAPlBZ8JS2/xWDZQLbodTetuziebu78ilhA1bs8zNastwLnI2ZI74xT5MZ4iy3W+ImL1NHEpugck6GrpUFZ0iGFAZ77+h3adyYTusf/uZf3fGZe6p/H4FfcATuG/cXnLT7I99H4IzA//yP/+nzXPKmiiR069WqZWWxtMYBJPQBq8cMJlF8Wrn4/9GZK5ug2UwDJsxJdL6UO3G50l70+FwwRGsT7IcDLthKVhtsVKzHyyemA1SmjVMyZjjV5fCB2nHzKyooFnpYglkbFC8xjSwSQn/Ynh0D3Odp7uFObTsXgZHM0tO+VUWbn88sgS8gi4vRmxlIEAiAQYl0QWjEkkdlEnQbHuvEZ5gBha7FISU3s5FYUI8XGqgI2mxZovXXRGJNjSSA9qePMaUcAuAxiRXM0lq1A3pLxgTPGKOnz8u3adsKxM213Lh0rcDLam6mDbQmluLd0pobsBrbeG7RMvGSeiDoy3hmzBieyTkhKK6F1ZzaDOTp8qT+H4EqQTDgXowQwX9bgnPnNdA3OZkDBO8pAzeTJwJwg2dj+LFjfzJRMYGZKzpaoyZiY5PcGBgGyrQD9jnp4a1z0rmKdcXaxkCJv4U1pb3JtBABnNBbg6ELy4QW7GM6IRQ5R1gZewDjhxVk8jDWnoDV1n8w7M1kigTp2/UxvbkBwICgsCX8IcC6JdPyzNX1rUAgI8nEgCmuNT9TpIAO1quMEQ0/pnU3kBTWhSCULX0BugFqZqVfDLyxGuVmyRZpC4uBTMLB9rcBJ6HDgVcyN01Y2mtKFxy39tNWqkZec8kekTW/f1yrb5jfxWb90sOEYXodm/7FJAktthcNW9irjBPspGRJSrBa2znV84yUczrfTK4GItcymekdJ1O+xDMJmZRJzNmxeAZ4oi9ra/UYfYFT7djg9Fg9xyHaVTBARsaUmqvTfgWYGasnjTxaTFekEswas17WXmBchap1EfhdpyoSlfy0Rbs6YG+69w6DdwUM19R+2OMqQFTWmEv4OvOcTNdkRFrz6QwgMSaRlkduAe3og2bMVMGo9cgH30A6E3L+qLbRp/27AFT6ERZNTG5pH72ikYemNcAC47LPmvzDgXiBYKwAACAASURBVJ5kCw0Y4IxXqmNFrMN0Z9Ri31YYSn+4Vln2IN0TrptTgPKspTAhDOK+ZTe8XtMiXifwrW3/lLGU6uBZBWd+VKzzDMM8MkCCLgTuDZnBnPHKm3zJR9R2fIpurRn+nvONn4exzXqmCwRNYEuGz2k1Vjw6UkEKQct8ZbVTqrHWNFkOV+vqqQLYzzQyw7Ld3VLfr/fZlzFgYHzFymPWFhiPwSBrxTt9TH1xhHMGWJCooOW5Mb1P94Rf1b3qvayJl83+nj/p7fZ7Adjd42rEzxAsEIV/z+wPDeb0QKeXKYof8JFRU9Iz6STG0uZyulkq3VrG6wA5kkbqho/tHAAX+1ZG3gdrqQ6CpFYKLng2tTxpGebOcb/tbJfxSRtxQYvjsFjF1eoa4uzjc/WOXzGmTpud0O5J2/gLQW6s4oqAvWcwW/qbDNaRvyky6SypcJBMFHtASZXD4D1sXM+8jntaqk/3ywRAOpNDWzsHPDqmH1SpasjtV7xz7qM6AZBDoKASQ9s1Rdu4Ui11nVB4UP8ZtjjnvExA4kfGk7FIVgGmpYxsgVaKyshhpeEZGPbk/QgwrSQGP7u479VOhBUHds/pWu+9UfGR32W/vrxTwOsmyFypcn7F1ZumxyKsCm/9eWPv/MlGZ33MHIvT9pMnRFN8khWQBQj6ubW8htnxnG0znpr2RcXYtOSVwAH45Q6m7V7UuZJaHQ2ZWiHbdFXvFU+ECA51g0yix8dNpknW/DuM8dfYvO7JDyWPkB8CbuSuBhiW1IBBF6SNp2I1V8c5y/E5MH5MbsBOKGOsad8Sdxg7rfh0/by8Pr1cnuyKK1azcOpaqJIuc5quIOJQGLGmBhXN8V4wZlnRiBOj2L7cSIOvejNaEBMOl9F8/bi8EuMqnXak2CpGcaf5yStq0QmW10EFWrouBHTJMx4eLz8+Pi7/7g93YPWe6d9H4FccgTuw+ivO2v2Z7yOwEfjbf/w/zObLdUrMbNkz3QtVzXwqFg1MU+MLAhkNf2rdJbASDDSgIJB5mxYqAF8MncvHj9o8Z7hiYslnmsCUHBieC+ZU1Q6oWWux+fTMnCY6XxA1PdFbuzHg7HGojcETVmyKbwIPCyG2zXS+1uopmMXnEJ4NsPGpjvP1EsQvU59V3xlDWpyWINjOPukEZQh8FwKvjLwAQQSoZz5EYBhHKgArDSn0a8dskpwReCkfTV3X8iQShcOse4BZPOCyFsyfQB3fLaz3+lxSUBpZ0lRr1XFujw0ihsGIyTYJ4JHht4p7gX4Be4mSCldjofDnC/weXwJ7TA6bYyr1hwpTQjQnWZJNH+gAFkLYgeHBzLZp+y03VsXav2esZII61+j0vgKPR3P5am+bI29s0MBFBibwa22O74DvgVpq4R7ocawowfnBzeVLsfssEIwdbWsbEgRroRZclIl02nwD+fkaLaUAaAfmH3bKYRqV0C7/dE3BUi3JSvai1vQjgcFeiOEZayYNuNNizZ9fL08QvgAWx3j4ArUC9m2zl8EW+ZlnD0gOuLKdeouHv6nd7TVjohni+PwAW4yrrt6tac1BXKtpHN90HNVL3rlksYOJ9DQp95bEezRGZ+rhvprhhGB7GoC8cvuG78OVG/dm5vlJqQ0Suj8DTHp4FhwnGeask4WYP04sc4HPChtwhS2W6IA0rUOxoQHBt9beWCctwuMgZvXBPXj04wKaYwGdwGq7dzIch8LXx7l+DsCzFsdMv44u4ta7oFJmF6dVV5VTkuJpMDbOgWea8Hn4xjZyjgQIYcB3rgYmMLboxDVeyhUIViVN8jOgktYkbZs7g9b6GTu+4se8livsDODahh2wHhM47D3jEc9vQY+KFOrpPXlixZ60i2EmM7LUjyt6RaJn8ZKKC4KmApMl2l1ImaF5/u+tOkP6x3vC7985eGTEtwYrKmWeE+aWtqrYywHR8MUWOO18CZjcWeQ92KEdBxhA882/X81OoJi/TQ7hgG471320gMEzlzHlAvYZa+90z4PekK4D5EmY4/eXdRXswMkgrncBWGWM1TnfUb4SQEzCte3yQ55pyjT4KLezuxUXUG7RdlCBTFC7J4T+BE4AJjJqQ5ahe9zim58GEAP7/OrZ4r3kWXgA2aG9YwcelnhY7sqgzPlYsLby4so9hpjACXebAND0Gy2y1Ykjm1yZGZ63wooFq+m32x1w1q5nQcAK4NKBWjhKASQBWytur8g7kPcHzjbj4yt94to7wOrMn9oeaRPbyvDgGVlRcID1Ge/JNwh27p5Wh974oTE8YLzt5I4pRc2xW2Xn8961drsXx8pnblhnAfJjlmpkdfzUdrZwrqxTxrjP9uj2N77zjvYxIpspqD0C68xpHfdexnV2WAG89Z2dKc2P34OGMtIaO+cmPHN5/nheERuHdjYxxQ+C3h8Cq3ZsKck+SRfjhWmQuh4zR7PzYvNcJ0AM3s756cTDiHyvm2AhttrOyLFozLYCmsx5C7uvt+Ioa804UZ1ZiiFpygvAT8e3q7rxb98lvYIpJgVpd5nF6WKBjLkYHwDmdpy7ymISkhc/gbVj1re7iHpqRa8ziolLjxQFj7fFn+5tF+xrq5e1Jb6eFIdhw+7zpLACoot12QcBuBTA+XwKVnYEre0dpQuZ34flPxa9OxJA19Atw066lt4cu7FAV4BsKirg003DPVwRnWcN1vf2ce+yR2K7G6KNDexZavdLxZpTpHbq0Wg9fgMWyFJldg5Mcs47PyodgCzb6dTioH+ZlFryKcWYSSZZkbw8fbJGeF+m9MHC5x/+cNdY/bqp7//rPgK/zgjcgdVfZ67uT3ofgf9mBP7jP/7vn7Jy1q6mIYvtzDEg+AeggSr+0U4yWXjOYIoArZuesAMmQMDOK8AbVWXAB1viyZ3e+uy1H6aBVGBYIF8ApIajjK4T0C1YpW3TanjGDiY5dpgFBJDgm/DLvCkZptV6PIYvEJVWIVu5E+IfFpakwBIrEiTeF9bVmzpQgV0az/i+/F2sAwOaBWIHjJQNC5ORRFimAsHnVUMtIkkCRgGmBeM/dGgHqpmz+RI+tJM+aK/j92HRzhzkxGPp28VGo0VUPSiZBYEQun1rdrC2zQG0Ml1O8mqyXGuYWKXMlLWyCzjAiVnbI8GhWNDskfh84t0pMJ7WPoEV27iYxtznxUIdeQJlIsfTKEyCPiaIYCXAagzjcSf92c18IOvAwQPAlz+NpSErCbZrK8PVOfDAdsfTbn/j3tbDZWsdrbW2nJ1W6oA/EhnZCTMfsQ1VjbyjgRXaktdXYL6MBpPR2AfZxhymQsCYq/ck4b7DKWIErH7Yyj5A7CDEopsghTFESUB+jE3CeuY74D1kBhSAz+ZKJzZ2aUkfDFW27+8XGDQCq9PqDGiJVVYyUU+08w5wbBspuqRj3WD09RxgA3AptHh9UVtZf+OxtIR2H15shTtKAQdYLVHJ4IZiAevXgsOAfPaNrHTmQ5C/4sdhbJcgXi7X6/vlFcaH4FZjJwtk5J4kC0qMYXTFikHPkp8B6Mar6PPy+N6ZAibZ+g/0kqV0Sk+nYGMyViukRZcG2nE/BlRKZjAPMGQ0BrEkdWun1LDmADWsPwHxOcpP27c29cCTF0zIXG5H406O5YXiiu+tMcjYnzJ1AjZcZo7N3NZl7bRWnEFZ4zNYswAlh8p9IbC64gwDIxg+RvkBQR8eXibXF7tKnAFgSa+qsZoPMw1ITBYQ4MRAkulEypLbPAtgqyNcYY6Z+CFgPChO8GOO3TLRvI0Ch9xTlQBroZ+TOQD7cTOX8TsphhnFCabBKBVHCsSKaNz/VsqC/+26DFI8xmHeFzKp6hiwlVTWdsU95kUFS6meT5cXzQszbcnUkJ/KFd19Bwi/Lgu6DXS0Vhc1GRqAiO7eQBXnbEx0cbS1qPI+lr5U5vi8PGCKuHHLnKvxVcQGYBU91wED+6Ub6M+z0u0h+9azk3vyAGYBv7XMVyyqYHAYxzH+RDvGMuU8pfMhNt4pCK4Yur3HHqVoxb32bpt6cQOM7MfLt+lyti7ESX3atdLLhosVfgDDioEBkZmBxVxLxqDfvTWVC6zyzNPehaG484Vz6+0j4LXzdfeBYNdkcMaejee6u0+AqD0EKCNLWB3QbgsAPcZXluURu9gGlKkOiCI2E3gna407mrMGXyoLB1L1vqRBZiwlnH7amIc/amoJEPjxfnxGc50n7jJAAwzKOj7APva5Z3cd59Mbj516Y5WPsd22rwhRDZtW5snCKFXSGuAdLEYfGaIZfRKTvdjqvGKvcdyMtSyexVgmdmUMdYAHjJKtfWol7dMg8Fr+PWl9Ngyxtnbt/Ok8Nx7lDGMuVszqjAlsA0S0n6HX8h3CmNurp2U+ufQHGbICwq6TgGoZ63zmKXwI1vNz9XesncH/DcOdv+J+tdtAnWT0euq6SkP6ennz3Hy1g0xWsbrynBlEoMSNgITEKcVFzp9Fmp4r+YqKVO5LPtuOEtztd4YY1p2uhMUtegPECK+bLMmwCivJQcHKVLV2gLwGrMSh3N8jERCTpymbkaz7l/nG5FOvKFjixbfEU+w22Z87pz9eiE/SqS6MWqu8/gZ0rdQhc/jNaqUjzfXybXfo6dgzkA3o3ymRnmn71PB7gK9/NomltJJvEvKdVQ+BoOQ8FQlXvALDJpZDyuf1KSawnYCdS3J6z1q2ey1JpieNubiL9/dxQy5/fQdW7xn/fQR+yRG4A6u/5LTdH/o+Ao3A3/7D/6WVUi7uibvLDlFu6WitrsVQctpMngSnEGUHyCtxPK6xgGJoLMH4uMLIO+AB7YpzrSHwBXAgcDosHc1RbG8dg2aV9DTOph8nayWwFMCSpAJm4yvJKbIAH2gaxh4piKqN9Jgk0c6j6cESUJsr14oMaEHSRpICG0rtOdmTMwOBoTO30pFFxlkKAJnwYUwggZASHuKmMLQYKAJdAD8E6SYlANcFTgRTMXJitpL0SogZm9FwV5DgJ+0+47JTQa99LvGosZUGRIwE4zOQPPB/sLXgEQidTldsJfFmYUF+7YZFbCUDJxmpXZ3njn27fNSbYRV+QSeS4cw7MkDDBCy2V3ISJTqRYrFPE1YLtj4sYNfHdGGvXzqsI8EFUvJkaP9tvNCaInnkc56NageMjDEcI7pcz0RFBsaYQz5P7adi6r5be0L28HSuzu8LeIV03UxllEfYhwsrKB0R3rSuydq42S/kyZhPbKzT4jsmXFsDtrcG7MioJvBGG9HvhkkVCCrgLOYzV92xdoSqBdAHttorjFmTGZ8pVyYKF5k7sGhiXqerpguzGmrtU3Vlx9a7DaOgc4CLbZUaupVgikNMHxd9ZQaDz9Nwbg7KgkrOS6vAlsSBwvwZ7BTHdcWV0tsZPK0YE7M2bnFrtbUROHyMtmKMqHnMvoS2C1gp4/gwqyaFsHMrYJFxKeG9AZlmrTlpp8Eae4SE69Wfax5tCJbhmwbc0tUlfYHESpFMG5Qiw5HksG5wZCEO+HODuQ6wr/BFAODMeWz97zAaeyvmf6fiYXDaNDrwizbRWDeea4J4p8t/G8a5tHRT6/5A/5O8fm0qtnhmhEgs1N3fZjuM1lhurJU+8bBMY2YfGYAYsZqqTe/R9nDHuyIPUgAyJR/eA5c8f/SEV+eWz3tVOoJ7oTkSuOEs2f4/DMpKIzcFyJiL6vYlCVABAOBoxYfpKAe2AhoGJAgODXDqnAoEqjMjMxyNlgC+pnnMIMVwDV7tjJoeqCsm+RyLPxZBAQh2j7juM4FkzT97h09QYIUHdWJVCdla/ekhBVZ2dzHWHjOHbT0w/Haeqb/aGCgvczOTOpfAAStZkQPxxYACWeV4+ztxcWvtZ/4aJ83+bLF9qSgCO38s4m6G7qL0do/ZIU/E+HfP2m4syNaG8fzeXB45mF4v0Pf8o5GU51F/UrES/j3zkC4zhVLJmwN6AbE4A+hKOWvSo7Hqw3nawNoxD8Wb1ELtXb1jLPacNvmKDUf3nPjGXTlZG86S1vZp7R84x8p+oghWMUHH+RWRbwD32ujT1W+uiUMAxF695s55MQmKs9+PVNC5OmVEdq5yFjget7b77fNeYzr46doK4e1cLZ6qIKxvI3Mh0MYnr3MFWYOVjJXUmUmme2mIZgqjEw7wTqsYF9C9c0dwqoJHRblYg90Snc/ca53Z/GpgpDqlMxFtxdTBwH1MXMsePLEfI/E2tm4M/EDUWMbnplzhb9/b41ac6HzorBkGHYh9TDIFutv7KSNMd3PFYpmtk876dP90ltW+jxkTdwSxLXMLmJvMhCIOrudekHOoeteMUe1qouNk4Ct6z2iWe4Zm0JmZU100yeDQpg/LngIS6zG27BuxtV0gfHfAtyEh8YJALbBpZyDP1m1ewcWCAmOuZELGta/zk3uDpappLud8hZmnK0Wqr3tGxirnJoVr57vzx24WC6RPSpmxGI9eccEph9318vhUJ54lMNnMyT9tGKcujoTXw+XhOWA801tip9/8HBi4zIvN/5NpKAyaMbD6Np09Fst8rhUpvdt4szSYiTCIpzLwbLz++m/ujNV7nn8fgV9xBO7A6q84a/dnvo/ARuDf/93//YnOHBd/LW0f6m+W9EzzzWp4DbhPTy8Zewqwfl7+y8Pv6q0SVApfTSuJpPL58TfBTxlr0yMjodWEShZPbBBMCqwow7CanpBVeOPeGU/NeMX2QANdTKsul+8Kf71dfnt4vry+B0rA/AnUS9vUltHDDsXJ3Lg2ViMQXvKaY/iYpBHUwnoojHtXKyu2Ie08JfYF64LJJFKTSkiL7PPy8vh8+SFAhkZWwTT4ja1+0mwLmgggZdcAONqxV6sZbGBdjgWoa/mpzbWWVyUHSMaX+RUSv1went9j814L9KiNBxDsO2Xqfdpq9P5cS+MrzKe1wmsKcEgUO91NBgxKAz1IEt5kmdUKasutrNVHn9mfn9GQpEJaKk2YW2O2iX8y8j8lu67HkuRZ2l4+Pn7c9HR1jmXcBqzipk4L62GXHlBV1FK79RmVzXWdxOcwVkzgx/ojSTgag+OUJf6/tXxjPZrdlCDLq1kL23viwrUSz8xJzTa4yibVJWisPzTdMFMSdGeOBdtjPsuEkY111gIJSMDEO7pcMmFgmaKPCyOGtVH7HysUfTEe5MkWZtgvMcFYTzFs5ohronRQpCWcJEfOT4nCyxUjtIfLG6z0Z8xtclKHIfbjqTY8DBhqx/tqIRbk1Vij9jhAqJ61pFOAds644lKCVKqPNeYmc6e1MPYvrN8bDWi/79IfO9DVLdt5zJIBy7JHBtDE+QDIr3jRGcU489kAqfw+epdvtoRWzIgfRmEm1lMtvySNGp7BBvO8UokxQxOZiBmiaUDznGwHn+mYn++dS3WGVw6az386B0juMl4KDBTIW9IthEQiK3YVl25IVAnnadnXsZ6Ubawi8bUVMGau8wnzbohhbKYDosegOQxfxi+GfS36tjrK2OdvYjDDqKxx4cbXHVQ1yQM6E9hVjN/Ty6oUncNJMnjQpSirtnUmQQDLOqprDHfRoE8tYp5j5i+nzdZz1YcKHIgd9KGp0pvI2uPlmzIW6f3CtobJxX4lMVVcxPsjYEDIr8cfGzX9VhnCdiQE2dcamjRJYzy3+xUMzrnStqsdV7DrAx1yU+0VA1sLFLsEBWaiFOjV2UoxzHtjWq5qTO9+paAYgMmzY0B0ufzZrbDQPVyhKmav3FCP9jSvZblfPy7vz7FaXwXnK02ktxiUeQv6t9ZlSnIPKtr5JWnSic5nP9dZsqKWz6hxzAocnVwD808pJK4oP/f0+eL4nGIoDwBYnunUtI91VAecRM96+6o+3dYS36nEUWsbxvinOoat+6QfGgtBDvc/bFjOZs5swE7WFU/1klYid6b3HfIMMCwrLP52JZ6pSV7mvehrZkOKJ/E8G0TPZhDsjx++b/WP3ypyCf6fQl1yNLbAL+5IvofvTTfSxmz1N7ujaf/m+9X35G6SHVrBQWK06yr5hZjFFc7Qw331zDrAKoBe7fbHADTt5hUeYTbbaFCR2i6HsQ9jzgcWpvkLiFS3BGNci/gMo2Trr3Af7/MGvsaIntzQisq0z/P8FX7GNPbOOJIAMSSVOVghNa3zH2ohF5P034zg60/dQhTZ7XiSqLoijZ0sp37OPqLAB+uyWI148fGdteKpGOCtOV7jfYM+F3scPrWr80hSjUVs8b0GkwtmiowjM29BAabnw5N38qsgJWQBNjQxB2ORZi7rhfNdAJM/G/uefS7oinzPw+tA5VMkGMjnwcc5050GSG9RFm1PmKdnTB7fMvubzjLAKgVsfkZQkXj58+Py/z7+LgMfdQr2hhDsnsvRQgZl8isqV3y82N6eoWR7MXZ+24W7XTYxwOdzhUvOLs7DH6Ymad5CEBEIfqtQ5rDK2udcARqNbfr+CAmELUC0z/n0dHn1TExj/Y0Th59Rb7946fr06r54oeBizLnCAmth8afz8pzE0vWD+OLp8u3zz5qzh7cLhoHfKEBbPgB4hmxRAUhwfy3/p7hqnGucCWOb841iA+uzzia7A/nz98vlr/7mX9zxmXumfx+BX3AE7hv3F5y0+yPfR+CMwN/98T/ZBVMwXmVdwGOuqTHfAmNMIacZplMzld6nd4N52HayhtZUQ/L4+fmtduhHAvwAjCCNAkUSSk1MNAIICKxVe3QADVIyBCJAO8zNUq7MWkwOPt/SiktBMojuJ50kE8I9H21uNgX1Mhf62E02ZRQU1CdbELMSRpAsRv829tggl0ANK91VmQ/zUmNYW9oQkw844PsO05AgWsVDg/vJHtwi9gPZrgWRKvdYOtbuTUjSGKPiLeAhxkqSQYKexhJB+Y3tOr0/06/JJPxQSnT6hjJ2x7YwySphk4WktlUJjLP7kYbrmyYEpu9rxSzpPi1vslGm2Xcdk0wduiXIjvOcZ00wAFwEyNLBTBvvaIKGlxCgj1M6pc2YSgFjY6BFmUsr9Gj6TffK9SnoOAaT45aT7Hfbtx4u3wCIZAsZkccPEzTpd3h/x1vW6dzDx0aOjZYO8ZQux3j6vDw/PartFQO1ZwRvh7WY7uQBJFr8ml6wEgXeYTix6n+UMH/SdnrcgMdGWsNqDK4AQeHEmZLBHCV4T35gHE63QY61JLc4gEdKY50nC1ASVAt5KbsUvdL4G9gsOqExXUBFQyeb8KZ5GoubPS40cGP3jkfEepM9m7apvO3D3hhTUzagrKtYUPyvSEKVFUz754zOeUQS5+/4fTHAapvPYZ3z5EWQP4mHWLMzXWP0kTeYdlsg5ikKML7uvH13pYvDlBJ0kP0fSzRgLf1P2ff+Xz8N8KOsrE7grLWXyzfPoMO6H6inBuU08SgcwcqkGDVZB4eLYgzsY8fv+fJj7PtYR4FLZeu1x6ZZLBLRoenSCGboOOB5ATbTGDymhhatfmJ41e2f1IfdCmpdVuoIR19RRxRvYP5hi92qHcf0qX3snE2DmiIJT//uWdq51bwf9nvryc4Hk/KPy7ts4YpKzAd7hr9M2XD6loC2O4eTLAiwlTHkWVYHhZ8yo6bPh9rzA+k5F4/pHUBm+q5KUjDfAo2tee9Lr4HmoCP9GFux9muPpcDiGZ/9T+2lLqBAU0DfzrWKi/IK3SqwjGfA4vGyWbwZR56p5pmek4JYIcWChrMEqyyRWD6L4or3guszpnsM2pjKgQWBCaT3p1BWgSxAsD+rKJfp5cbJ+6vW7UDeUcQPdNuv+OdI3dgqreROOrJJmMRD901xP9+u6XyeXjcsrqbhVkyzC2Ogoe8z3VafcXiWittjGWqU5l75ioMEpny5gcPWsQI4WZ+AJmpDOjZpMPeO28/95uKKtCybB87dAEHulxQkptmN5rRg5LSVKTBsHDUxc89MH3JFmWqcx6Dzh59nyXGFsSQqOndj9Y4paRH1rF3WAd1JacpWhB+IruzOigpH9EYGa5rBnoNjoqaQzv6YSeDR3kQCw/GhNb0WZ88e4rr/j7132410zbLrggwyswVfWbbkw4WttmSrD4b1/g+gPqIN+9Jw6+RnMKDOZJA0xhjzC2Y1/AIJxC5U7do7yYj//45rzTXXnIfp6fxJed3eWBEP80fP8ooRPskKWD/98ddkAQTQuh9iazYX3YawHjvrLZNt3LtrKqQ+oatg91WEA8+eAzoKuCfDUvzaHZ++cvtF8yQLrsxpBWMNzvg8z7SZebqfXTF346juk45owFq6SLxRKHh6EGYadToMvBWNU7v30m7hvlob/zq++FWKSxQCKXxyJ/54zmAQANBzVi3bClvJmlRQfb+8Tfv167vTqE6apPumNn/jGZdNUgkvKmVUDLWQKlPhiyHOc9FFkhpsBevVJu4mlYfIgAnlYevGVZA7vc6PYqBIFJ2Nnh+7czLUxcgwyab0kc9fL5fve0aU8SkAcP6yp2PHT6bBvXn2fqUn5F40UZU1W8ERCTRrDu+dCbT/+18L2ZUQ3iZBcZ4B87ZkGBi36XJ/vs3gcBq9drcsxoCBrH5rc/ov/+eHedUj03+MwO84Ag9g9XectcczP0ZgI/DXf/1/fcoeOADItN8ur0+Xn+8kBwVE/AVQYZKuLtfa/166/D/eYHPaRDxwhmDoe5pX6zMLnKBKvCQN0x1bGgukX9WsTCPOn5tuoSL4/LkB5RTKZuaRclh6hCYCPn9tqrVREc0UoB2JAQ0w1D3t/xgkmcQVZvc1BcoyBOfALWNyIJNJcZDT2GaBSibOgoQZOwhynqhwQT/P8gqAaEvq690I6g8X5VrAZYWVYJ7W8L6HAKvgjiD2hWo9wZctfwT/tNQxH4Gdmbw0egR4OEhnllTyC7ZiY/MYZOkb9kSRTqiE43j7ZgIEUKfmYpSn5A32LKaOA+kCtesRPSN0wO+AuYJCwYM9I88i+2otqWrVGhin90cKZXJ4PcBqQMId3DJgTi9VPUWTvAAZE3TZh+leoSWHptlPXV4vl2+ApQbjpz04bTaIzwAAIABJREFUWF1GxmF1D2zMaAJX3YGI02nLYCWWj/pegrC8TzQhATLBk6QemAcBvwHRFDV4m9ygS8T5S2MWiwCxsHmJ05oOu0FQ3Rcr6cpMIQY0un2ZO8AeDaTTBsyMzb7NMbqa65hMgWPu/pMELvk/5m3pTTK+cfccqWnr+TmrkvBrL9NfdF/4OSVeQaTpOMsMtd9R94YYvL5zQJ8FlgPuyubsW22ePGCHoFErhYS3FZbEhixY5kIAmLbdGOM0+eYgXoGEhJ4FIViyYkTsyukvziHatxBoyjIbcCxiaONScSEGZIyvgWS+P3uwdSArB6OTz1f18/b07T+1nuVXzaQuc7/YLAPXllzDirY1Hxbd9EVlLpnZTi6hlNs5ld2YusUc0dszfq+AVGsfhm5AZorBui+nRhGANpyW3fINJq8tnTs7NLdZ0U02bmPorF9hpcIApWBjVaiE2/3cZ8ByM2WGCTR6uE7kimji5h2j38IV95jMpVU/AGUH5rtfgiKTlti7fXOfthfSKfX0iEFOV4UgHQzsHK/Vv1x77JCyWKucp+rTWsK4g6eZMh3NRUa2DgcYd2h4H7mPI7eSVEpggJIWPk1MWjs+LDgFI3k+OF/r0rgz5HvTJrZTXKaTTPcKVrGgTxGqdQ/r7n7kiHdgRNMlJMlUoenAg/ivX9q3mfw0v2HoBx3lExkPbpgMhGKIV+yxTXog6how7s94vR7DsvY0Z3rMrM54gHwBfDtSAk5i6E/3k++RJdm/OwlLJbP23z2Jcf7Hnjx73Q/lBgkQ9lvHSgaU7C47J2WxAOsQE0e7EZRVqehSG/b04dd4znoB3uc/dOAI5O/8ZIb9rNU8DtjLvXIAPFfTClIBRYOaZwZme71dEsQ7detY6ECTklZnt1BzbxH9aMqurZ8iTefvClKnQ0ZgtXuEfUMxDAal6xzwXIYyYH/jwDNbpOMeIuZTt7696PPXwpA80iR2BOiO3uhG2ZoxgDzs2507gaV19qwk5EchzcB5bKEO8JY9vg0haL54w2eADS6AHgs1djFdMoG7xcCwGm9JjXimFndoOqfMxowUQ6i3Kj6VfRGOe//W2nl6q+PIbqzYnskKrVBURGuxhWLboDjfxQh6sY4nAJ1JAwpbu3QQdE57DT0DhFZMM04zWPk6vyhACdKK/l0ub5zzu5GVyFKH9HL5BuOYQaaAYWHrzdjH7ihrc+lYe3/v7kjaKyLFjXNxuuzKr0AltWiVPEQc39MVFJmDczA2KWcW545BZ1JJdpjxnn3uSrEWDGH898GZSMI85tyguGbHDO/0DkM5qYA3zhDOuMmNdP/UPUesSJ7w6q914nWPwoi1BH15s8o+c0i1iWMVx2DtzHHnmQuw//l97h/WzPXycmv9w/J+86474Pw564sV+KQ3fRQo1tBZc/F367LoJHrivOT+eH++/I//+r944DN/mFQ9/ukxAr/FCDw27m8xTY+HfIzA//8I/A3A6hJ+xdht4YKNEvsoUDKGBK0zJOkGzwcoo8JN6GAQYQP0QAGYrBjBkDwHBMiNg906copJRmnREuTkBXRon+u9AC4B6MTmCU5OEBUFKAjCxMrk9StoBGS0Tk0Vd21VhD9op9oJNfaYn2hVe+ZDpwVt7uMBUgX94VZjEJzgdUDiMoXYF9MvG/Wr5PG0HJKnmlwSrMIeIqj8RTN1U6Um40wFzD3GJSsBIg0jMAeYI6lhFGgFowL/8/J5RYpAv+aZGcTQO9qzhmoHIBiPWPMCg9vaBjvcB8IBAOlsHIAbY2vA7B9orh3ZAMbpK+EsvFwyM5bRSfhzwQ3ssNt/4qMmAa4/2JwxLgKocpONaxnAZCQtwGkqm3nSdLkETDJGjslxEjGfO+UuVMdqSB0TZ+wKmSAmuAMOZ7Rh8rCWtsNaOrpmJncaB+HuTCIJiB7gDStXBrj7aIm67zRwVX3GWjpjigOqDRS4k/0O87G2R1vp1xo93K7P1mQqlhifZaHhchOcsrCApMP9Bm/91foaWyuQsf0Vm28Yjvs1gKmkviQy5+wB5f5zmpc904xtpnnndhy7RwzMZylxEexb0lVb79iTFjUymqpWcR5oRnIARrboktikUyzT0sHO3OMOryz5lVQ4JmAfCj56GM1Jbch+ltE0IAVgyXbwWMMdHIfVnaFE6GCsVVfVzIvaBsf9PVBHUzoYa473iwyWWnlj+8RFg/WfDh7FGJe8TM7m4bAt+3tMXs9O2h1Ndr/GdCm3Cfh9PYr91A4aGH60NRs7C0S2U6+l2yUx5q1n70ArgXsS7P7snO8WgPxdEt8x9WgFlVXFWfbWfH6S7gIWrHXaVwN0LTFVukB886ulmu/+tvG1jb/jZFfD0UzO1DAwet0FZ30ewGFgitPHWL+/X77FyZexV4tobaxnZiwq+I0HyIwxVV9EkgE90BLf3VcCvwdoXycIkjiCBe8UyqbXO+kM2ZpqD1QkoyB5AJk7sH/e+2g6HnmMsTXTLg2otQ6w1XWKaKxpQH3/45XOXL0IrPL/ZUoOiARcSqLiyYLJxy2N7l0fk7oJVEEL8pN59Uzl36VVetfjrm7T+b0yyLnv+E4N7LyW1rWyvR+QfXoYPCW6D8+fM1YyJANWXdWbj+M4LqvMIlp3XsWC3Nlji8WKhal86jZIAhyDnFy9J2UwQOcGoCOjfW3kDnegncUEwMpjWnUFIAxY1cFeWluMs/RXW1+Nz4FpAumFQd0OjUMan9xVyRRw7vt8Ssoky3I4ed4rp73ffd8qzuySdvl1ZoyNzj2Ttnux0p3VfvnUxfzl/VOmPXvljaIuBk2AZR9vFWeGnbJG/Ky7LMzMHC2IVCJzPWtWxZqvM8l92xXf2S542N6K/X/O4t6x/3aXVFROfZX1cR87f2+F4bVS90nFGDHDOddZe8XBAqGAW2vvdxJG/M/cKMBwiGF3qJ/D3qG13aqU9xRa8NrVOZeLL+Y9wGOgd6tEFEaHR7LGDQZQ9yM4lrb8O++2n+/E+mJQQ2yQhXsqVaezCIkUizWZVqnrLDM+WSBlW1xjjSXdW0oAGJpgHODllXHdKX6uAMqNUFm/EgYFv4gJ3G0KyViyZW/LSr6tiDS2bzqzB7Bl/tN2dadYhFx3Avf98gfvINd+xSbB6wNyo1drl9VKD0qKJWMj01WAPBJFhaUkQATLn5NFYQERByrhxPulZjLTsWtdecqG8HwVTFtfbVRiF6NN9GOPfwTPdEzMPP/ma2FBhbXU+XU6BlO7SeOWMf6mvnVSN4xrMdj18vTzevnjP3swVpdKPf72GIHfagQewOpvNV2Ph32MwB+OwF//zf9djk7lmSrrEe5f0Jmr5ViZY9oYuk5zLZAoYDUjmLkuP6GCRoD2apBGeVcGzlpvTXNImtSozPG99qxSccAMTUZkOxGZEOgbKhs4WaVfhKxZ8tqe1FxTx+wmk8DQecBoenGfl+8yEQiICKYCQoyV7PThfUnyCdAACDIBiXVWz6DaYiKAG8uZZQEClp4UTAOmWZkfX+4YIdW+H4iBC7kcTFgPtxm0vALEoDkFO+ILAP1ip/FzOCKTYJQoq1kHZGZWSZslCVafE4Nw2fUeGXYJz1ZL0xhA50fUS5sEwUAj2/furJZCZt4/wlRMSKE4wbuxMg+XR3YZsSrQ+1r6dYXPbdcnmBzF2/P75RtzggcXa+qa2+miebOoAyYdJltaiqfFPMbLcNaF9QHUMnpCD1tDp6VVUHdmYjAeGC9atgSxctOFTZBDbkmebZeup7EiI7kGcPGMtuqm92pMbsA/JoZmG7XQmUqaNGWKkMt5oAOB+MetpFkwCtDAxDemiyIWslZj5fJXzCE0euOwvcgib72rZUeCM47nSZbbFVUVAtcbP5/PLdkz9dfam/kZ3eTLXdhDJTIBezLQDpgRBWQO4AO1ZlQV+w72FElWOppPbwGGJPKyP+4u3l/gS5IYByi4w3oxYG0bDpRIZfS0JtNmylib3WVgIuOc1nHkTMYCHfNO5pjnQmydQIU0MPnsU+rYDmqcdVYObG38WHffO0PbISVyJlC1+Kajm04b5yosWt5NXUnHjZ+DOVQbt0xUDalmRjJYryLKmLdjqrln1WT9YioF1DOoSbAsxxvb+Mu8qPSxMZBcw0e8fHpXHBZ3BaHWTEWO6U5rbHiev70UO7n/BqC0P1zJghJsotfWukWWmdJsffLj6qtO6kIDLucFnej0El1pgmWtxwMOAArA6BY4n4FcchfHdKk9IqjP/F5rHQW4EPRQG5oztwSZqZCFJJDQPva/x4xvDCZZ1jsr/byBeAERFW24xzBeBGytfToNVcfG/cfZM33N6ZjCvhKemJM3TK1xqXYvbbxhDa4ikkHKwMdTHBwHq7WeyZzni4jdQICXmOEC+GNpxtqrJRZgEjaXDuTqlu5ujl9XYWiyFbGFWRtnvnbn+T4w25C4iBV3Colqvnu8HXPL58uTd+UpHgT6Bl82dsYtGnvF6Orebm7t0lg3S0D7WswtKHOuHCZdQE1q4nUJdH9U4YJxXLt/bFkZ7RZPWS90dtQ67VmKtvsYifL67VpgXG6Xyw0DIADkdeWrQtOZ5R7y7E8aoz0ZmKt2/HRH+TjOfeaHcwMpAl3DZ17oiTjjPuUbrrmke/Z3wA5A7+7BzIjiLwAvcULrrXe0SLW1wIf8vNxiz3m/Pl/e3J8BaC+cawPRbJE/2PbOPVmvA/tdY1YsmK+VhmY+6hpeYTtJiO75DH0qtB2w1yN7f26HiO+JRiZnPnrvAY2aXK4AWRwyKMyBKb6xXG+BLhM95tHuAnXPMxlrFDMgs+g8DX3lXHyP2LUQDdRIhhl+SyalYkCnohqyu2fP83h/GMMF7J/D+IP15Zna2Wofx4pRnm+yuStO+byyxzvHBAs/Pjxz+Mv7xLiM8+FNIoLFo/vZljEejOcretRKiRTvFXftDBwBgtGw+6nMYhriANwRJ/gNpA8+1IodP9bQYUWxhLJGxhhTfXvSArwUYIPUy7fblzxW93Dr2db+ESeSYaibRJawgDX78Xb5/o7GfmZrGFK+qVFMXHW1C4yiB4Uj5CQojgJgvmtS2XozuofIUD+fK/0FFuwtLefMpNa9EfIbOD0WsatGeYE0u5WWIa6fIvYBZs0j3BbdNUZIFoDO93C2Jdejidjb0+WP/+S/fOAzj4T/MQK/4Qg8Nu5vOGmPR36MwBmBv0BjdUyteT1U/ZTlVFItqDizngrm05h6RuuRIH9tw9OM5Mdh3xTQvdaG/PwPl5dbrcnmJWstilNa628trCVjJBm2HdqKyUOgo1ogWbI69oIO3f3W/s09OJfJsAA+1sCTwvbfSGR1NCdAmWHWqtyCRTLDaru1nUi2BsOE+2dJo8DZqBIyM8d6ElQaY0STl7ln15IfIGyz7qrQBlbqqC7wLWKb+/zRzAswMME32gU4INgumQ1qpPoOCFwbW2xR+RADxsaWMUH6vLxY8d/nGtQuAFcbstGdmpSfEghRW7aqd2OPFMpOV0sQYC2/Y7WU1BIM6xerscGLbb96N5dGrF1fjUQYlTM2858WIMM4CaA4On8qsgVsDog3QZnumGtm7ZyHpXq0qABJD6BHACtLbIYM9PfJsvpIJ1KN3elrwVTSLIq5h3WgQUXg92E0xoycA7aJ9pIr/i44Fb1FvdJn2KMZQRR+l6gcHdOYoGtf1sRladfY37YEwi5ynEoK+RkY2QIBY+0xFCbItrbNkE5iVHP8LvsMEJvkLXOqcsvphI6xHjm1J839OTY53/b9PU1e1/sSU+asM6T1dJybZSSNPRcw075WKgHTK/dXGnWsxZJtT6Hl9Wke5gpd4WfwRrIEv7Q8Pj3BRW732H0psDpdygE4MsPVbwAMYX7TuNN0TxfjJVMCJTbGB327tw9YcKoz7fOOo76XZPSYx1UaKpmudXRrGMBHDRLev8+1NZhzV8mLd3XvMKVjDj9fMO44JkSxlmUWfWJkFlvpmTZBjUdi+zkHAiUhOBF6YtC5RgRwYr98STXUas07rBpRYnda4i0QjMGm6RJ/zdQMXbkxdvwJx6WRjWU0rN3nInGdvAV//h4fHfflXxNlVWUEzsZKtYXy6fIxbWTZz+Fdk0mZMAx7WKBgJouyLTsr228HVE+vmbtLwOLGXJSQk2R7Fq5YElMwkOaYXVUI4LNfDznyFzmWMaE8czY2K9q158bSct/Vam0hCcMYTX1InGGK0Yhb4UwZmAPc7R3uxlsrK1kEOCx5gGnu9rEAGfdSc9jtw0Sji8qUa9927gsl+Dyi13cN7GRBOlta02lugtjLtpp2u+D82GWyJ8d0k92mLicmQDGMj76n+O71drl5ZtQFwPshDQP8wgkT4FcRgO/0XrZAPM1ci33FAtP8KeThzA+xtoX4FPiMcNZNjExMTMTOmXuYIbD51u8HI40tNrOspx9nVCslGPTcj4Q7Kw6AhWLYuuA7v3a+2op8lwJonbpCWP8n3PlA/uew9zpriZ3QvjeiGsjn+ytR0X1tcWBnsIAOrfneN5zDAc/EGHZ5pIo/XduMeyhQsecAfHJ+n8wMaKHMPh7zTWNMQHVma+W74ptzRFq8YG81P8k38ZPvgZjTAz2SJJ5brptp8tvG31nWXATyWfaa8Y8j9/kjPXwiP4tckz9YUUTm/r1lmzP/zBexWlGPpwT7z8DgyPy8XD7tHOANibZeLjerg1+x7KJMWeaYhhJPAAhajF6BLp1zmM4xjo32kL+azrlSFJ6XvMvblyGrB92ka1ZcBmAzpHYtEXOl1xuMzIe042kXx/CVNnI0962HGAvlEcC/SCoocynlF96JN76dDTfJgq0Qmc/dcJZzjZuPHA9nVTqyStPYLVVB+NwFvvOK3ICesduT7FH+aAClHW3Kx3xcvr1DJmhu6j06APtkFo6B50fPFCOXk+bmMfmqAeWTgLc69P55DOU/krG7QuV1eu6TBcsP4vQpoI+MkVV+Cdfntw1xsWPSR19GdNzj7QaKXi+XN5nl3b8WcdQL53uTnEg+iq47Juh2eX4Z2cMzbBrAK+J4RLFv32+Xf/En//yBz+ycefztMQK/0wg8Nu7vNFuPZ32MwD8agb/463//aWV3+oYCXoqqz1yIv+uAnbt1bYNLvAj8EbMHOKVCOxCTZARg9afhuI3Hl/dPHDEzT7K+LrgBE6LAPXZHxiE6geMmShpBKVk24BzjlakEqCXwu10+3t8MinLtJvGjHXghpCREX8xklN/wzQi21mIZENb7kKja/kgAaQD/LQbtmB5qyJmkZlzgMIy18/lMqkvgSPt3gXuthbXqGrfe23ow9arlW6YBbeKCHaellx+OGdH7B8LIDpC6M/OZKes1opfLN0XwYXiuXxdFsYEJAhtryYv8c9qZj24iCVXJfgHetMZgzrEeZoJkwi2z6zA8joTBMc6YSdcd+h7QPEdksKMrmm+4uRowj6YDCC0gxAwFssu4GHkkiLGXSf9sQKPJQCwMAZiBj7DdSNZITEzyxEMOM3PMtjFYXW/3drJYFge4N38leTF/yUUbVlsmbunWifJcax2UtSPjYSH+ihbkWgbs0wMrQYyhWmIRcPBTAAjNujQ7BUsx9FB3M9aRf7kPYn2xlmNZpA/8NF3J04bteH7gEgyMnPtsrumx40xf1v5dstBeKoEPaJcleDTp7uTnwf2yZmPsJV/R+H4PlinVUR8xpuhW+uo5pdgxZCgwqJ4rgx0wJRO9MbL9qGQP/EyVIUqqGCn1UmUSbk2Y0IypJtM2oDRjFL4r9TrZSOJ8p5BR4h94x5xOZ9TPGldz7cYadszPW1jiGHSRRD/dBOa/CcJH7RXIX1u3PE+ZqbW1vrw/X540y+vLZcyTULr2MmcRO2LexINq768ltLbVWlW/WMaHqC4wKjhS4hYAGWO1eU02gvdNlGASA0Z4tW5WYBskIobWLtHMGQA0Plrsa5n/p3d3rLE5c9+lOzqNBTwAHTjaMqvR0m+eWmMPyt5knOqOaM0EoEUy3d3i2dSNAliu+dON8ZosjZlnRT9PUuc4ICNwDnZowKAO3++0NU9jdWePagQzeXSfj9HNvXHgFHmOrpfD1t3WHWg1Cvn2RWz6prMzL+bl1zkbWA0Qs1ZX9MnZ9zPkUtNT1iBAeXcenwMDdCS4RFL3nq58/7nzETBKvpWHyGH+8vncawGUdT+3lj1yd9bKvINh7H+fL8+4YAuMVGjjh9Pzri3Wz1EeaHi0nzN5BYHjgW3T2pQ9OyD9APTVIQ+gPqAOWQKAH88FCgQDSbx7MwETbHJzT87knKfrMjn3SJIAARcwBiNq7qadlqlnoyDYFIyCq8aQDGRKhqT4yoLoSg8KRthy3769S0oos1MxIHBPaMmfpUNBoPPodHOeHCYr7FL+3H3SGawG7DS+ixs6qShSu28A/z1TAtp28teurvM5M13UdIy5kqsYk1NtyOQBKub2rp5TFH1XDP124/65Xn4cU9Qj+SOA/NT5eIrXW2eRF1XCLjpc8brif1qpaqdaVIi6nPZxZ9RmpTZ8793FG4JY62LY+qp4MNTbgvXAa+dtJk4fFZzS8+VOaD7tDLLItqKShf/XdFplzAO+h0N6dJ07ySV93ADSsLXQbAFl0jnrA/C8qlLc+Y0ZrJu2m9TyomHyNIdP+/s6ZGTLqiOe1m4yEz0UEgMyNjn3r5fLz4/b5UWdztaLaxttXmMH1tT18orklEsTbc+Y+8RGyGZ011OwaOW6sibPJfg+ZnmGXBkVpqbTWVSsjD9AXQyZrbZXLAq2TDONtBiQ6V8szv3c7m32levKd71evnvfMs4UtcdPli1aX8s/8L/X9uTTLXkb4gs0Xtv7b+lMIzVFK/7pPHFTkhtxLrIHw66NU651t8CE5Z5n3P/Jx4uxisawr9fLDSvYaUS76l3fk5AgXjLPoJjPXvvp2WmM70ZlRPgy4lDkVniFN6Wz/vhP/tsHPvPI+B8j8BuOwGPj/oaT9njkxwicEfjbv/wPn1z4Hy9PBjG5sk/fEfDQYChRfC5unWrpehmjxZAlgs/a6AusiQP/4QAN2aNOQzOtRR23x44g8CCR1rmV9nd12aS0VKk1QBz7TWYLSTLsFZ4JxmDNXgGrNMSLBBvUyOw5nDlbpA5/rWC+9nCaUdGBKnilok4yRZt+Ri6ZZ9WyFXcBLVms2THcMqFEcMkMfwmGQXQN2oCtMcWmpPV5NdDis9MChWEyB2Zav3VKra3+GTfaMchKuBeM3gGjgYmaKQDm0lLKpw48OgDfwBqDdok7Oirc9ZtgYZ6mOZKQ2pJqddMBHUZhMFuBJ0k9AN4C+jvAorzCqvTx/9b+uzXArL/ThsZQvcoQCLYK6EWLK9So3z2sPxkphrpzhl672QFHXM9okclwW6sgWoUAca7rAbj1U8XoY+4JnD9mhjAKj3IKA9Bt9uJ3BfBirgQDluCqm+oeKTjXpVeE41kdOBOQaRLrpP5+NNHGklKrDJAvU4O3l5Jl9L8OLAlYYmswT+CcVTwo0SKQ5h3GiBDZYb6O+RZjye7KICKoFMMtgnQStlrF60ydQ40gSIwgGc8mIWsRdcxq0xOEl1leingMd5AU4fEopAQYl/Qut69t16RoNJkZpglomyi5C+OFwkbaZ7mUTWRL4GNYBVbyz4DoANCyV9buHjja+eBvjhHuHK/lPsb9MW9ZEj9IQ4bj1goAZ639noZ3MJ6kiLMkHcU+9+MDQC7mfm2yrXLak4VwpzPHoFC4kJ1EMvei2qigCOC9YCzvLEsn2M6ZF1jNDCdm1kZizGX1ByfvViFieoy2sgdAmXQO3HJNSS5P/9XdtqIU7YbO1dj3OkUPMz2cnf6sNsaKUWOPyaI8LDnGLI1DP0O90FjXAnorQJUmf15uAKh7WVunBVbbd7VD+2UD3dbSvK4ApTJgmXLGHp3I7eU7v8nkfyx8AZ2AsMOGZs7YZ7LBXYPn/hg72wpAoCEg5WEmWciZiqDjo2lL45HOdnt/pRbfhfOQs4RCja3oM2/hmwTL1S+tGCNfXBZ1e1KQfGA5/74baqCPbLtpJc/h+wTtFfpaj0ngwL49gjMAHzANx5qaADnFMAG6I3Hglhw71QXHfcUnUhyltfgXM6Z9cePcXdaYKRDTGrY4MEznbnjWXSAoqBREv7/O4bsOMiAfwA/3E+sLx3P5lcol9HvdTWPejsFX0bZ1a/muSy22Hmc49awB3ve7yTW9M2PFBgHGtY/vT/ecKw5xdnZUteanZQAb0IZ22ZqTRBqw0pBVhBbYOsBqiylDoSPF5Lo6xUiYmQOiBC0bb0+haUfWTdO98rWOkl5yZSkjMOBmep7CiNt6nXlIIiCFnu55hzznRRIBjNcfCaw+X96QlNh6AshjnulOgaGfHjM/Dxh5pHQqTIfhzRQRVqFt6RfBLY0fLdZPB98zrTHgs9KtZv6tzldIeQ+wPVIWYrGcV8yDRmWH4d0e8+59uqoMXIfF5+Ub74qKg4WqgPGOI6pg3fHetfeizXTLZalOKqcbvLjCmIxFDQOTUBIv+oHhgu+d9dpZPb9rMhd6fM7lySlVZRyS2ynEOkC/nDifIizjLSi9oorr+4KBp0HNwPKA/ZYo0h2cA6wpAD5i7EkkHDbmwPIKfRVPOwd79pjsEQQqGh1QeVIBdvawf5ITu1dgjhyKwOoktjwngDd5BkoUjTl3SGdHUjJGZJrdJUPE1SuwynfhJaGcwyQLPp/tZmO/oxcMv5W5twCivvhXgYVpARilo44Y7/Nb95HGc8Y1xRx1zHU2UuiHaELs8EpcaiHx8/JO3nVQaIvlrO32q1GLWrAYs710F8Het4Oqddk7V0J/unyTEPK87r5/8a//6wc+80j1HyPwG47AY+P+hpP2eOTHCJwR+D//7X/4NAGhbXNVXFsj1zIbew3M6nZ5uwI0FtzlYH0CmIGpq3CfVtufCunnymoaqWN9TBf1nWR11UZ9mAC2D67dRqaZ705EAAAgAElEQVTQDE8MxE7rr/L8VcV9mrXoHVOp2ISlbQRHP3nOgcZU+mNpEaxUVn8nZDa5AawlMeOFScyo3M+lFlgRvU2ZbiVqJzjlZwBGC+5nnrO2KpOi6ZzxZbYWApaM3UTSTygqm2OtwTzTVQfRD7K7glLBlQEhw35i9hV8FYqSGNM+C/IdsJruVsm3MeewD1tYSw1HQluL/T7vJH+aBcFeGetB3crD2BE3O6ZGgQEF1Jb109Mi0JbAQtJXuzeJjZ2uz998PbhujIPw/ZUAPrfrQv/TMnsIFEuaZL6WtKtNN/ZL/3eJkYC/av+uv/B3Pn/sZ5kwMQdauhlLCTQchoyGIyUGb7AomGNNcAINbVtdu6waxayLPXWmG31063iaeDMlYE0C/esZPibXTfCNVsSxcGtEnkkJrKWYgjJmltSswc/QOi4Ov8vOQ5f4yDhkOEYTH8lbwARawrHHBK0EHGKayFaSHMg++GKNyGqcsY37zz3YqGssNDAP2kZAQYB6CHw/6U9Pq1adX5kwvNmMTFxHtLgCKra2kTeQWa4updbFY4aNMWN7KiDo27TVxh7n/VcgusAgjZZYO7wAXcBEHMhefmSk/Rt+oqQsfbrek7MsM5qjG1wSz/5wr318j41tOzzMx8YoM7oStVhgnT+OI0ZB5usktQNjWZ+2tQ8kOdq0R5/VZLwEne8BlOWJTDoPuGprYS3wta/DgOb3YP6379wTJKFj153kv8FIJuL8/2D2yRAKsB1Jj7ZeENgA9W1H4T5Zwe1FgWKI4GOXuk741B0dnOsyjwU9Xtfq25wf/cADrPruk4/I1ZuE+Kd7QJDGSeMs3H50304r9VMe0go4ydLIljdRxoyklcGBxRPmfD6Q/ADka8cUNJi2saxgChw+D8We0/8c+1Utve00zlbMt9QEt+YQOB9ocrR6SZkBKxnZukAs6FnoQv6jvasMxtpaj6bqyhf3zotazCtQca90nieVoOmedxj3O/BJ97EgJue3APi0i6epKdyvEc67+os8T2BMzCrf9ehn3sHHNrDvunN39kB+o6DMHOG/ja0XXJ22Ym3jsOQqBjm8FiCJN7oTjWm2hmpVH6gCAMuqVeogIMb1vM+9tyl3OARmclYKIrcC6+w/khndpBYXfJDWkUvaeTpai0frPL1xz2slIFjpmRvGFvVQ/UU6Y7EFUiAHVCYesp2/LgrvuR5hxY2dtZ6/n8YbnkOaXU6j9RQZ1+ZOMfkV3fsxWIuHplevXMOLbMekOWPPstaO9mvv2kXmChjL8btrinOssl7F3U4sACriwJ+ci8wXg3zjm19k+6+GNjS6O5GWbWJV4ggKp3Kh5/YewHSY8hmRKW21LX5Ytd5xTdDOrIprt483z6VFRn4fAC4dKWqaR40NpPPf00WEsWBFQE8n56NnlRf/K5A6D4KzMBuRaTW7D67t0xf4pescmDQGc9waSQYKA6PT1VDxbJIqp9hUCeHCvce9pBCEoDWaoc8SCLwGPOJtTFeq6xTvjtCNb+3PxSZ9nts95xHjryb10+Xy5rX8fHmi80J5nXNfZtAoVu9cpal+eecb605rn04Oxzs0kDLppIBRZaU+kb9KUzmTxEggsfQ5nwIzOWUt+LgOez6iYjYj9wDFayUo7rX75BuO3nDvO06xZzB3VVrXl88fnrefH2jmXi+f15+d84Lqi4mMlxcft1ssij/ffs5MdEfPwOdDymg7HOmx7p7qdxVaP17eZYJTG+D9+Y8lePcW4/Z2eeUh354vf/ynD43VRvnx12MEfq8ReACrv9d8PZ72MQJ/MAL/+1/8exmrn98CTLme30gwtH8OKDNQxpRAV2yCCwITAMYaAz9umHoUSMAYMcG7kljl9PmMnpRt3yVEBAjorRpD2/p8wKxa62PwwUqtLRXQAa9oKswBESQYJUfK3M+hm8Sv5LzAigCLwJrwrQD34/JyWnwIVsaqupE02Taao2ui+7myXtVNIqCFF1dyJZBAa7VPEL+KtuUq1bXDvjuGgJxzoTVjGr408xlYThrVXK4mFjFFDiOrijh0EMHoteyetm0lD2zZX3vVvhvdsytamTpHYwYygOOuxZp7rrpotncvsbwDZLEsSHhtY1XD63ZPqPKbCT0Ytrckd4zhOWhnhtJc8HOMlSCm3xvzDPdghgXQHODMxOYZs5PptwlcFVxuBht9xtQWzbVq7bsyEhhCeZhHWyfKRYyJE2iwq+sX5lQM6ZO8xuTKeT4Oxj3BcF80V7EZA9RM+C7PtjYyRPxzSXlikiZggqol6AKPADYw60T0TAfWcjcX9TL+2C8f1ws2Cc8vmLdkLsYzkSAdiQRca0976PWT7wMieqnVGjD6BizJbiqRz+SFJIFdVdFDaM5xeKt1dnuUlY0mrFIXk4I4efxp7avlv7X/c1bQsRc3jjJAS2AGF3R2qB85MHltiq6Xze0rwBmJmK3ytSIrFSKYAnDQOoZXlB4yoFi6lM8AUbo8/4hBBHAtk7DzaVD9DCVaF9uJMt45V3SDt3hy3LczupFlE93NNZq5FawowOva4zFCgknrfFWlcjw4M2JIMhcZqKXB3N5kfetULBtqBmRHF9mCRAlsq6D5nEqswPt9jbuEAp45D1gfNjUPYOn5A9OsKU1eAu3AgKujh5zUikf0Wqj97oE9Q3Q0JhEAGIii5MJ0bTtvYkIL6g3o9rwxDydhZqwoitXKrfEdUIttmyWanYPsoeQ07oz2aYk6g3YKJHFS18Fb8iunPXiJM+MNmCRQd+V+YtbSSrSrwPUI6yiHZmUvdHWvxVY91nFU0evb6rr8HEM0lIxnGYPJ5yE5nrkhRT7mCJDG1tXQfY3WdKtfsWlGgsjrpCMZsx6GFWNz8FiNT3xEGNw9T2233dGHFQqooqGiYHYIi7IYGLu4Cl8YhZisk0hQT/aY0xwW2swtf+Jwr2xJXS43C1oY0NGJcph6nDVsqVry2QN0p6jtvO4FGb0rJoZKfnUMCL/LSB3YseKoe9Zr6bDxKlBUDPm6Vy08sY+9P5IEEox2bGOryp2dpIhlA9cuisedDBqQRQHNQGbPEgMyqCwzxxjKKTK3H5RPWLEpSYKKoJWemblarmOAx7TnLwqyjO2dpXvwUxnM/Fnz37XW5028QxIl60oX83pk/FjOXA4Fitueqh+fl28Cq3XoVPLk3VPCZA+6rmDdwdrbVetpJoCeOVp88/SyZcKf4uPlcvlJ3DhAnp8E4OOzf/K8Y/AKYMHIrt98Z2vXaDIdddrwH80ZP4vx1II+2sRjsDKWb6dDggLIy+aoGk77wvOgcSHOO3Ictn+zN8cCN5aiuHpNd59zomsHkDJGond1uHidSBubUxAAgBWArm3ozmgWoIUKKoEzc6OY05xftMX/UgRcgVGTPlvQm3GZj+vCKNYZQxPj2DGEj8TMiKnOJ4Wldjtt8K3nOh7oHDvs9xnYTS7mRSmPdeSo3S6W5/PSss6Xy+YlTqbYLPDYu7PnkRuYA4Bxt3GsTOrOfeIP7u8Y07uP7aC5XT6sKk+6hrOKM4nn8j5eR4B7ecU/76L3y3c/PoD/SEVV5qrbrLE8Gqfv3ePrNLAAaVGJmOGnrO/3z++XNwrYT4ClbLLlR5iTKXWV/IJM7hc0WCEDEOfUVYUp1jFvI26/A7vKRmXeqC4wnVh2pTAO3EMlEjCPWYCyv0+xA9M6huft5fIv/+yfPvCZR77/GIHfcAQeG/c3nLTHIz9G4IzA3/7l33/CrMs5eqmx7rirxi/AC0SD5RE4kGvyXHEF8UjASEJe5dO8P/3MRVSgsDBfCHJsqefb2tNe+NkTPku5KZSyOjwTJnOjU9s/Fg7pXFo5/vxRq9xpNz7tsiYwgYinXeuFVuwlN0Kg6nEFsMhAXFKjUcCCZEErAkeTpWkamgQWbGmoYdsUzKkCqjWb3ZldZ7zjO8HGI8EgMCVgzRFdx3Y1lVI3E+hV3+y0eaM7GmuPxHB+734i72hFfsBFqf66xQ77Mkwjds+AgFNh38usvXGhrM72AwJJZEiQBaUGmB7dtiWX5Yu1JtVwmZauLfEabtUeBYvSN7vCLKsFOUWr9CaPoU6tYwOsp40ns22I7hfw1O/X8psiA61/kb4Aai6XHwCYfnffR/ISnB/rS+qC/Xj2Cvqzy30OL3jt17HorgTHSkmmkcd8kqASCBvwsu7uRixlWWs0dVJ8R80hSMbSJ2O0AU8zaBl7c6yaag+1JVfAiMlqsinAGzsFAPmnLbFHu4/1epL3zEBgHgnfIZUxd+60ROe4PvMNnKEdHzOMkvrAggbnAEACSex92usGMkQsq+38gJSjLMaucq3EDE6mslZ3gYqZmGTskUmIzO7pOzPOfed21ViC/NMB3U6LnxZI7y/OF/pkjrcM+ekxi8+VoNy1BveuPDdA9XgrX2wlk8tpHrvexnBeWzQgNaCeyTqJokygswZOyyoyASsO6dwO4EnBoEEuET2afMcQTV5hLcqymtG6SyLlMJlSRoxhm47e4KCtF7BmjEpUT1SLuvkMFp4yIckxIIKmLP3Hfc/6oFAycDq2+8CBo40oE3BMS/WHGe45Wp/p2vd1VMUUY1O6JzWuazyZq3SfA3XIHo+BWwl/762p4DShTyIOaKnv+S8FQZNmVahr8e67K1wAJssPU2IU4I5zqxZ+Wjdl4ElIeus5Obd31qBBGBMPPca1nKbkeh/TqE6HRTin+jP2Y4zuJHIfMMUBEbW1W0KUAQXI2l0dqEtL9GjWY22e5zp7JLZegH36fAfwOsZwaSrXWsr9Drt3DmAD2bhbldo5gOGeOdQjwIR2Y9e8a2Lmbt61wv4xOGWJt3cEbBmvubNXfonxKQPZQm53WoD/QLDJF1jz2H1gK/lYZmotgy1YrAyc03RQ07MKIb7HGOv8NBqkTy8UoOrIEHi8/2zgrHf3ZIecnzsT/j5zmbBxlk832TO+k3oAkSvlzpLHKM94xAIFENfPgBi0Vs/57nsm/+Kal+E3lu3kjZLyGaue37RoVMx07sQrLfkH1D3uXACpAukBa8o4jaFoYWit/Z7D4VcessiucKZRQO6mj88osKwWfSBQ7OLObkYBDXHb8te8rJo6eriDRt3/0y9HIiUg+7SVV2BRb3xSHzzMK8xBC9tWtAJIt9fu3VcCV6wHCm3EX3sXz7TzBu1XO0kGmnIOyxSUW7miucD8QNm1utMfArDo/jzd+NsXB8DlXGlHTxpiMU/nEnJQPQfg5hMmRUrYXL+A3nsJcGGeBPcZx4WiBoge8zOKeeumcslNmup+bbKvrp+XH9Pb/z7d1o6V1lBavBNr2jvL8jRMKi5giQCG2hFwL0Rkoub8jXhRgaozyPVhLAuKCDg5qY9PSsfJB2jLeSSLjNdgiL7JjLcZ5P3syZ0pahFnSEccXlF8Iw6QaeH8+fJDcDKTT4tMBhKZ6lYgD8x/gRW6rhJCovYx5lsA4NzD18uP52cN2iADcCecErzAq8ZdxTAUBG7TlS0Wbs/fDekW5xBDCQMb/y3yMCda/gTxxYLaumhk4B5GPHsHFjEasc+X/+lP/9kDn3mk+o8R+A1H4LFxf8NJezzyYwTOCPzNX/z95+drDuLEUrb2rN0o4KseqtrjqN6XfNSmlUMsYReAn+mfyb592uoLwvQy2XhGnymNJ1qYMif5uLwDrBKghWzewU2ZIpMhUK/I/+akLoOQwOL9JNpvlzdRnxiQgVIlUbopi7jAIr1drrTbDkwxsSOQAZw4CeNaWAkmac/UTGvtSiTaJvc82ZyTSUTRnnp5p4IdQGLQLlOytiDbeJfk+PO2e6GfCi2GRPbF4BkGycIwGSgCkUodZC6keZXJf2wUQVmDwdytTcWWYwsUCBRP7WsMp9rfeG/mpgRSpuLGy4SNxA222mltUlEL59MYsDE40/jSUVx2UUFuYz2E3or6jC1m8BJrh2p9CX4MqkkUyC4+7ISWg0nZWlYV+/ff1Sovy2sa/jxWcgJre+Z7ZYC9KzvxA0ayelq1TWoWMNDi6LCZxhuMp3/o28zwy1b5taHbfrefZR7RQ9XcQfZTLAt1vGAuCOzGKmRgSESLi5MXYG4J7jW+EaysfRmgVtmI4RYKVcAU13whMLKgP2dmdGv5S1fbK5p2MabQIgbwATSlmVEGmZqPn7aV/Vwy7JzcQZLa8K/stSXwAR4ZdbRWVoSRXci4YprWOwcAzcREcGsACaxd/3jvLaM3cO6wb2WdBBuNicl3ZfZgIveSXhyHkfq5Q3tLWZctc8aMGS1Qj+4izB/SdwEfH/DOogk2y5TP1vEBboCcR3eWxt0ML0r8x0druc+5WSDkgF9j/R5QiTVQQj1QXbAoDefXdzmGl5/uoxg6gmFbyxVZAiYYF5hRny8kpGN3+rms4sAg4bs/9CMLUBzLWMMz2JAy4OpGOGux84fzLaj1zBXvbmHM5TuGjGDcJO4+6nco1YeRQ3GutR5cU+v6hn5AEvv3pUYDE3lAjphNrMfbC8Aq6y1Zh0+MiWz5nXSB35dpUgBMpSbdpnU0tyFdAPv6iRFhoNfsdr5WNvt3QGjymu1XQerP6+UbQLF3FePMuTnzxbWCu24qz5VED0xUr3FJus7Vx7zIa25t6IfRJis4JvNXu/JkVjyIjvP8zaLmYc8zBGgkBmYOtNmek20nyN667Wyk+AJoU/HpsMgEKQeeybq2oBfb8rSnfxVwYlMJ2g3YO7CNoJr7uu/o/O9c7sxYt4Drn/3L/TGAfkz+86wHjHTvHeD0dIZYOGrLu7b888AvWJDsop/PsRqT8uAM4ZPsJ3FtnBij4k2dM+6FY4qkRvJomcYUdY5EUJ+p3dj55zMah9vl1Xut8qVQ3mRyfM7TWu27BNKHv/Csb+vnD1iV2Sj4ZyP3XcrjgGMZWU3Tkyv5yDnRgeDZX3FLvXbZsRwsb62VD5jPjN3P5EG4C9Co5gxR9zFTxTRTFZ31DkrXFVA1aScL7jMGFOOXqc/PDLy2WAywFShk98qKVt2FnL0wuA9wHUverqjJ1FCcpYTEO31TZxepB54B86vXzIUAYo2/MiQkFjMq5b5WEQfQDA1N224qMBj7debF3D+s3wPzx8JW4uMw340rGewc42VcYia3K+jI/1hkPoxYj9gKOo3pDCLXFVbEETD94ppjHYh8dreeboIV91uHFRCMi1yraairWMyaeqvg/OP5212+w1NmxWs7fj7fBVapxH13Yic7ZJySBMKpKBfz9KTszdcVYHnvTBl94/lgwnVvb74wV9NjtzRIIXIA+wfdbM/fmjOZ0W/OL++c8R3fdosN+vzq2YfOqPGBcVWSYN0EcpbXEcUYc7+uqLH8hL0AsMobsBuIk+QvDCiGNPLTmC6mMkUrYxIJ6u0Hzg68IN5frpe3KyFJUi/G2ussoevPs597c2dtJI+Pyzc185NCoSMv47cKbxmBfbFZjXf5edOyxrgC/ldhWQkZz1Aqf++Xz/efl+/P3y5//CcPYPWR6T9G4HccgQew+jvO2uOZHyOwEfjbv/hPn3bMGsuiFWVoaXANsEoIwnVfeELCWoIomEBweqO1ZSYI0WgCHm0zK9Dj36gdeXciD2TSOZmWsum4FUSVIBFYVbEd2ePuNkvqUWMdelDpt6bJpqSAzKyvKvH4lbXKEt5NMzVWFAHTXMZ1cE276fwFIBf4Nw1MTUO/dAmvMPQkkJb1EfQBBPD1sg400SH5rIWa/0NiAfOJz9YU4WhxRQyNH2ai4kjIXoQ9xOcWOJKWrEnQ4Hdtk+r/oaW11q2NfG24pWSAbtenVxlhb2iZLuFYc2Dg8zF72O8Q9L3evhv08h+AKk1TaPukBe49Tb2jEaee7NgTYQczDhlDhUBThh/ziRaXQ7CECsMLyYMDIv2AA1SMCbsE7rBhTV2nZQpAnntrEhGaB03PV01gxoLpOSA3LXYC5AWlBqawgmREHODu6ADmoI6BW3/t2UjcZgySHt0cdecWrRbvYBHaxtK8jYIlW8c5DJjB8CqmzCkwuJNiuwJyOt0lvLG5+BcALa8bsbGxTBICWmzHpcVz4JxrzESA78vkixa8yiMZsV1Jeg67xjngOTPAur1MguJuSlX+J5AfocNE85gNudM/YIew7luDNBiniwzAHXOUJDzWdqNbmhHf6vPpm0kc4DHPwFya5E6SoHbcPq9k6+tDfpooUsRoP8nENwka+CgwemQZ+oxYQEuEbe+cci2J0MyWMsMJBJtP1n4nA0BZcqsYIAnhXpOB1FxnuFIRynKJYxigqUalzPc+35TNIkkJFE3JasSdFnLLHgOp78BCxjCuLZlMAWe1GAao+T0y86Z/Oybf2UcmyrRsCtKnI+g7zHG+BZnkhczVtaR6Uwz0FtybhjZgp/qgFqcCgyl4xB4en/OY1vHZ01wMKuD3Kih5HnpMB3yG2I3dhnFMFuy+d8Ds0ZGumOeIKmQYkDK7mhXyOpPrZIjlGExHi3B3gVrSh9IuxjZEZUxH51cAt0IU35UmMljMWgZ8fF1j3I+s7XeuvCXhzO8GdA7brem0RRn3ser90KQJ5MjO6KozjuJbHMQt951aSYDE7Tsaq3WgnH2poZuMUh4I3R4AgldBWsfimj565mmTKhHd2P6adu9h3lv8O9q/GrbNiGygVne9tnTOZ+A+n8WKJXr4Ah/62UAzOX5J0wYuERPE87vcPm+yAPk8dFopRFEclaE2gPyAt13FrQvBZkBlXc/RF44d195dtW8alb6yNcbtDdcdxbzWZ/FSrLJzD9cpXWdK7NnGjGKtuugv3KvIIzxdfrwSY6BFOl3eFaZ8DMGZyTtwar3Dtqzr44c7pjPiPLntzgLBPA+rmnMYoOsWe++Jlvzux2/cCb/EX5nyFHmwouqcOGZyFNJ79s8njBH5EADuA/5k6hWoXOG+G7R9k/Zr57aM/RmMApQGrvHuAeSAtq4RW63bwnRIGX/5XpV3KX55Y2mGmgarW9A7g/VR4cdbHNBujTA+3xdP3+9d2aZ9716P2c4Hne4kPjq1cFZf50/FGe6eikushcOtJCJOyqSx4jfSL84oLQDzSNbMWEtWc+/G/SrpYdIHFS/Yy3UHaTzlvcg+oHDfrXh00FmDYKYQAtxHi5s4A5Dzqrd8DGQIFpPzkGSxEJkRflWD51MmMuMvE9znL56qIMsaA8zvF43vdiYXd70476co+d2YoLVmYQNw0iOILjZMKlnj75d/oFhOvO+eWE5x2LWjfDSO/TfvhWQAuj+TSDnmcXkVTKpEszhivrH6Lbius8Vuiu7VirLMRwQAKsecQK5ju3W+il51owXYtofeZd/yOY1Ueqnct0kuTWd22dI9eliRaalD19/n0+U7BnEUOJWAuVz+1Z8/zKvuydzj/zxG4DcagQew+htN1uNRHyPwj0fg7/7qP32S5JD0wuh8RXNrTAlYdSRSMA2ohBY8xVw1AZF9WjBygtGPW6Yub0Q714+7k/JPqTXpHpkUGrRlUvQC83UamzKnTEYKU9W0M+o8IS9BUaw4cibYKSSkP2y9WYsxH/qGXtj3WvQNcGo3hQmg27PfnzPvvVV5g5NTcoCQrd5ra1bvSpcZUJDAZgHoExStzZhg7/U9hbK359qtzeVEtZJSiC1Uci+YdjT6Df7StyosAzSbBmOI5Rxyg8Jkge0NZKRZFR/fT9nOw4CqJZmgj3F7e7nV6aWbekwEEilNQ2TzpaFl2/l7dkwniVD8/wUmB2yRl7VMlX7c5gYgUDgnDVswjXuD5+9mObQaC1aONcd4HdaHmFBJp8CGicNxHT96XQTF09Ka8UjsnmZUNvSSfeZCrTxZPbVMwoA+/eQCwgu8kwLYqhhTuyA7gOf8OUA88yTX5xk5iJhoMTpnhDCTD9jHBPMZXLQWZPv5jycIT9cWli1JSqlhDCtSNME8AYfYa840Zg7PPNPajMciaxhLEtHokuFCwgLgqkYjgGxAdKkOSUuAIsBqzLLACw1teBae6xoglzlJG0amG5+Cfh1tfxqowXqd/ME738i6D1jluUxyjpzA8pUY5K0/0pq7CdjT9fKqccrYxGgiu4+O5uABtjKtE6w/Cbb7p0bOFB/L608rskyTX8zNKrxUHAggha1V8pjuIs+QSdlUGlwrgI5JocQs8efvjP8BUJ45/AAyDIepxudlLhL4lKFLWm+xzTtwp9vIe02P7bZ2QB6EtkuT5o057wC4YzeBx05rKf3NElsYfDLWxg0+7xkNbWeVNYAY6bYX33Xogmskrs9sjfdmb+WmDkCQ+ZOgyQoGmWixmmDkAXSmz+06/yJxOsSn1ORJKjM+rWfWFWeq62gpqWyn09I7g7Wj8yogLCN0ANhhyW/9DQ9Nt/k6URKnPDFZjQ/VVoytLyi0VvWQkOnDoucqUFE7cXMYG5tk+kxlMACgSsxBCyXTzjPZt6BXqu0d4FkYkBooERgTG7h9Tt2AglCg4S/t5XcuVwW48xCZXH2xoz2XneNavr3bLfCwdmoVV95C45hal2l9Fli1K+WcmazrtGlhGQb0toaYVK9uZGUGKB7NSU+c05lxdDnHcFV+YfMcaherfaqltY7D1NfQCHZ+/F7NvdQUlujueYZurhg0wNZ0CxN9bR80ovelPYYoz9wu6Y8q/cGYr513e8iPCQx69Zwdg3T6tu5jmdyVe2sxr0Dnap8jPXIu/Blz8fMlgPu7F2Dnyh0MZr2qU76C2OmsHuff4uUA0/ovasM3cph8j10QsEnVt/nMGV5zzkw6vW/E75KPeLrCCJRXaywTK5fzoe4G2ap+FfHRDLXOyNmx8PUOgZSc9H23a22yD+zFb/4zZzGswWLGN/RUtz40SASEch8DdO1ul82cHrN3Z1WytYUHdqM/zov4WZ4iFTRvhASbnwqGXwxrY1PjleZebc/5ALjP/b2ANPfl2a8yMCnI8/7dEc/qaqOfOQkczjSeabIPnmUbH9ze+6yMUY1dn67+vJJSDuiPIaYAACAASURBVGPFuG/itUfOoVj6SQPUwN6K4N2P8jvfWY8jJTj3FQjqhlrBV0+tyfysCM54M44W7wC5mQvHIN14CkguV4uFbSlZoJNVUE/WGL4WfLthNN3jvrhcXt66hxHHIE7R7HYGp449Zlmwj73L278+PkWxZ7rqvuJe3/P6dHm+oUvaHYCngfv2OTPTuhAAX4spAbnTZ27f2TVnQbLxhdxhKMCZgubuKQYD0qsbjKRHbPIbeYS6qkl6pFNeLGgxwPb9QGz2lTHY1li/k1HfWU9fXOq8EPgPhSNirDf9Lyqs/8lDCmAZ3eNvjxH4vUbgAaz+XvP1eNrHCPzBCPzdX/2HT6rR6WzVLo0LM5pji/cD2Wh7ugaKHCDSgOk49goejhkEM1OH0AJ2XbSnnZiswDJoEvtBbQYcBsgDL2RyrU3Qdq74LBgRADxpQvI+tgIBso/yfLnJvoPNSnJAK9DX6xIkv2LvMuZBLb+1KupSHQ1h7VvWuAUdZduZeL5Yqea3TJwIqmgdWgBWzTymmIYiNjbdLj9ko361A5ZAlDgZLK3rztjfBHZVbp8mpqstblEuYrYa4Aes1QaUjpwMGROcAVeCeDFb7eziPyRsMMUMDJcwzt07rE97oNhRM+MZMjoDFLmLMYH4STUnx4ryXQ6KXDBse6gASwGowCpA0Qdh5ALgwXsl4F/JbW3AM8yRCcYXBH4UGs/8xLFYu7XDV4v8nVV4bzCfNqHGCoAEgftyD8ZIAAgKhgm0SKvrgAxyoUogDiOXkFZGZy20gcBL5DS2WeIsGFlyXuv9ACULCH2bpjj8AxnAALyYyzPGkPkdCn/a/X9ocnNg1NguLC9GibnmK2VYsHY11nqtDRJAz3cLUKCVOg3EEoAkQWCxkXoStjfHh2llUULQYnq+tNAxz4JIJC3NA9udBL59VmsdQIfdlLYGBiC69myrTisOEKdCC0BsEJryCkpmxLg7YhdhQMHQ5kL77tf35EF4DznyY6Uk23B4RUc2ZHMz2qytm+pGsr8ma7HxylMnkFSQxGRvjCJYK7C/ABnxrTDRXzFgjGW/iTPOKX+bc3HrVRDOXPOr7VhS1vbqGbu3AZr8WUWTWvNjRAd4s18oVsA25By2OAJbkAR2Le2NQ2h/UiaTDykzvss+xKTvLrAL1Glu7SrTIDD+ebnBsnMbtPYavxhvJNS1oXtSOn62KSt7svWyZ3F23JMH8PqR/IVjPWZkNKfYrdK/eGSbx9fOTFKc4/unRoJjsy5hDQhZ0nrYoDNlGsdre3O0yHWGH5DSd5qaaozkClIhzrH0mAdxI78sULW/5+AIeJTEzSZieoKxcXmnTF1cj5lr39m2noPuMZF11xGncmysjE5iYslnG1O3fbcDbsUdO71ndFUy7++sa6C52Z8PTpSpLGN0t/gTAChrdqZHO9N77WOlxLkfzKecz9jPaXPGnvZcVtqh/cp41qEwWHHndGZc6QwIrMoSHsv4dFwDkvhdfW+ACU+dIdgxy/SuW4GpP99fd2OrTpez3k/b+JE6cEpO67e6iwEy7ieLXYVT8TNjutF7kjTOYSJ3R//kWV3XgXF14Ww/ywgMYOd3X98pYLHeu4MZK1jaRk87Y9FtJJ7jvM888TXm/seNJgn3Kuct58KZ04B0zqy0ntW3doyTGLDsO2C/M/eYrinQ01q2OFCh7BSrw61jc/r5AuAAvXUMnVOc/w8TdUrincPoVPq9tWrXRr1xmczKuZ/kxG8ANE47c6dBZgZ1wq5bP5oYbq1361fYoMNIKR/GD9DqhcKHUdSMRWM1O56+F0AsY3QMHgP7uFuLTyMDNEYzhPLZMjqSp/qLtvBhRPr8vwK2vv9hxm8/P3N3dGaK4TvuxYrMK3+hG9ot2Zmgrih7ZHGJrGYNqHoXCyMrDOzEuBsapqHa5/l9dljEWlXb+ldA++lD8O90mBF/gqBylxWTxIC3sM4JRsObmvLI3gTs888d8U8C/MXJnXmSFShwuu8XB/v9RbQtuxf3JetRPVwA6GdmGEZscTHlPk70N/fUgOa9IzmGWrDmAzO7u1wuP2bqexixQfo8x7uGlxEC2sfIInhOeGxV2Pe5AZaN05Ii6qx4vtxubxc7406xGPKLxl6TX1NiopjBM3UdCHzXv/qzhxTAOcYff3+MwO80Ag9g9XearcezPkbgH43A3/3l33++PdMyN1Oc6ZHJrFy7i6wmAZEAQXk09biYCB1DocC9hNnTmwpoISjSIItEQTYg+mur7JKY2hYbTBKLCWDyonOojCvdQmnDzUn+6DwSSQCgfvtFCsAAnsRtBkPHNZsPIFCCqVAbaAMxEmlmHWNuyV4xL/5m0kjrkdw1mW0p6cEqIxJi3Gw5N3jn3WHMZLaDgQVBHyyQ2EcD/EyydEIZi6hOThg+tqTdTbNqx4o9N2DPROU4xgaiqTElsD1HX8GatTDtrUjylGLQ8Is2snfd5WXJHMZo4nixJmBS3M2mYqqZIC0Bjc3EmgCsOOqqJ7mL/WRyIkM0l18CV9MZn7cERBblKA2+ouuExHIJ2vRpGTsF/U1gAlvUvoJZ06A1exhhkOR9XC7fP2HttY7zZWgNlPSN4aYOXcyce7Jqkj8WBEnfdEQLePkWBR1MfOHlBPmVJKpdqr7WJOqcdIxEGmtXmXODlMJBW9YSuJZ2tT2vyVYk5cDvB0CRBNkmvBZI9tsba+mwKtfSR/uugM4MKTTYwVjjAFoJf80saXptSF0IsFY8kQXI2LkkMICqlVJWiPvhSG+QyMRCgzWNyYpJ8FrQY4StrdG9GrSUvmNrXLKczBkAjzhpssEEhkjAAh0tbIwVfJiVGklJ1Fvr3OYadlQs15Ib98kBisaeVv5j2qbOv0l0rJSorachs8/ms4SFBI5j9Ih3AYLZllshib+YK9a6Z+DOzYNGtMfjScHGUkKENtK1CrpPDsvYIteY3X51EBAJfTKmsX1k8I8NU/Hi+fJDMw7Oo6uJLecUzEuLWxYW0C4d1GEr7cDAacKK9XseOEuxpXg5pU7Tq4VZ/XLLUOYnILEFqnhgQUABqzL+LzcLTs0LoNA0UmUYVTBoT5fQt9fHenp+8znUT9RErwPcn+qQ7HcEzce4c43F+c6A7Stkdd5cz8m3CDaufdMzcXq/3iXT1ztgbyAMXRvHDCpGXcjIWPmcPRrJVeQwOfaBc6/mDPHPPl8ub9efgQJjj1FIYE0JrMCW9d6ssHHgJ0HFMdmY39NK7tnpj05aY6CJjPs7K/gUv7oHz9leh8CYsnZNMA8vsdk98wClAK3oxFjrrz5Vz5efnz9kUCqpwtRIGYytN4zCghrvI0B/Ws1X1DpxRSWtpAn41uD9CkdiKZ6pgaoWH06HgpthBjICLGsv9rcZa4DmylnO+fXqnpZtzrcAkKlbPR7qvifjrxm5HX1xH6F93v1ZzNAcY6jUGB5JBj9/RYagldaFQDhx06QZWBecgbJ3KSZNJzUdZ8CUX8ziiENuMxbaSepK14i0wl9mW2tBZ4GxT9cOzX0E21OPKIA9Gc+N302rHhjKjVdQUuxG5i5g6LQ1F7klkfFtkgB1Qbj/T9v37l7Ha+AyzMZjCHYkgKrLwjRmfA/Atf3oNHV33mD/AnSqJ3/gLNzcK3Td18pi3owVK+QJfAtOctem28yfp2IZY/gTWSCO9YHUvvPuI83QBpYD0inb6jmBZEpnl0Zwd3Z8HSsMGoBxXROtcp/UriVIA8Quh91ekVAywmQd/I0V2fxd9hsmTsbYe1FJ9HWn2CnzisQD93jyDAKUA50zbCr6Vqzjl/1zkHnzAOOogEaBdrpg1GvufvZ90MtW8zketkO8WOLp5aaiiFt048j9aQTQBwuiE/uzB9Q2da4CHykie2bsriN+flHgdlIPIfjTvu056wIZ43gFfr8fA8enNIu75/mYxov9wF7kvdBJhYWcBFR3iK38M5UsIMqk0DXHzG7dfVhcYoGgX4xcWkXJ65uUBJKb6VN3LmQK+aQMiM8jvNvd5doc+K3RWghquvS795L0KG/6jvTS0/XyP/zpP33gM4+M/zECv+EIPDbubzhpj0d+jMAZgb/7i7//vF3f1U5MbJ5kI1BTM4Dp//Enp+VduHN0hcNwMjiQQQp7jsrzWn1o4R+bhGAjl/A3wU8BKcBWKrKCVadd80WWqAzYo1FGAnsq/2Mq+J3xshbIrX1x7f8GybavEoTU5nz/ayzQA3YWZZ1E9YALGRydQ07MthhwrcwBraf6f28dXVXbRHctRzEzMshIEbP2zQM3AX7Q9mQepB7kvmhtdMIIA1gJgNNcPCyJNG8/0ekb+9WEboy/AzjYygQMomnNYb4EEAj0Cqqk+UlwTFAOSNHoBv6dYNV2t8PsGZNNcOK4Nxs0x3gRfCKB0g2eBKPv1oV+yfXXGNcOX6ttCVhu1Jk0xIYNkBO6FcRZcDoY581WcQDk2kIB+GKdlgz2uWP75jMce2QsIACoEu2l84JMYxAOEAkiTp0WNundxEXAd07nJriAdbD0AAfHVDhga1YLggG0JJ5ExFZ49F8FlNIwtHWQ9395dqfwZLTH29q/1r8c1AE9+NSxdGCFC/oDNJVVBEzxyoDL6QCXEMWicmwH0OV4nmxGbNwVCMYW4yNJRjB8CPScK7xaxAc8Rl81gyvbcdVAKPO6qtFLQpbWmOZStpFOrkGSc6A86+c4DctIJgniT/kV5lgG59jg4w+h61qifrQO2ZOBDYG7Y6R2KjXefmqtzTKtP2HrntbuWDwlo2fvv2jaFzs+xc7DIFbjbvqBa+xva99TWR5iKp+2YFaUEUBfqzZg8HkH2xCfbmnPAcqpMR1QZ7FqbDF/p7e43Aa0fP+AWd0eZy0AcsZSPkD69qqsq+bIORl6Sfu+ozaZC1k7yIZ8TGf56aZ2M4Cp+x2QCLBiAJRPpP4bbG2h+YAaB4R12l5IyzSw0zdyKz5dPl8+1EPkN0xyZ+gSF7M5FvgMQZ+oY6BZ7KCdtgNEWlmxt3pZsN9AegsrzhMMXXbVGJMyR4c2D3KKqbxuDvaaruLdll6T7ucYzZE72RutMbYCpkKY32m2dc3N3lKN5+UKTXczsVpqASAs6O3M5laBDfWiJsDY3wNkYjsFdUeeWlFsTvcx2zjvu/9lvE372eILutICim/Oz1XTo4qxTA5FD+MDHdfP2GxP2sUyU6+QxbTcBScOi3dmlN75secyYePeOLrLA3udkkCzAObcsSvCxNw9gHvnfXBdhYTM++IjWom5fKxYovkbbGqdvdNXjPk9XcahGSfeOJzR1sIKLdNwBpADwCpe6KZgnowl5rTuWYBR1M7eilUrmsFFFIzsPPCrZ6p2WGmnocii0ljjsiS3p7Y192f3su729Sl0IQuUGY9KtiwPZQAApd7a64vZAFrtjDnqORtbT8YVr2SSYxDG2UPHEu/fBvAdlH2wEBKI6e1ufJCObZds+6VbfXDfZICentGujP19TIcAptOwTUu4uzIZJztljBXa8BpADeyOUZxWbMdGhkrDrNQZZS1ZPDtTPIkA9zbPaFh0FTC1/dp45+flxT1TWUC28cwe+a7T0cTct4778NMhcu7a4oHpmVpo7v7xTiK28vxOdgNJF2M87+Tes0JToBznXgzNAeFeHeyrWtwjUXDH1iUSu3PmmkcCynkcf5bzDEYx97FsygpKGGUygpxDLdrGp7LI26j2xbVcbfkibMw5X97oZGHvpSmrnv8V08VkiVpnzxIVOI+/vV/88+6aut9cVch0+fkDymUYT1ZJHf8MvJTOski0rgoNVolRaPu32X+xwtGOrXiplJaX75Bshtp9QaGQVqGdzZI4mKVFG5ILiH8yVsUgVpk186DWqeZzSHNQhJSZuuLWujSMZzkTKSisE+IU5P4z9/r75+WPlG66XP7ln/1XD3zmkeo/RuA3HIHHxv0NJ+3xyI8RuAOr//bffb6/fgqs/iAQkNGRuc0zlda8WI3s36bHp1bSHQkriMsVs+CAWO2HQdjn5QWA7oIOJHHel/GJfzbG5tH4SwwelmuBieYEEv5KMmqPI+YrcCvIJpiphYpntCFbph1AbMF1OmMzwQDEUd90wCKMLpPip8u3JT9vnwRfa3OekCQVY3UiAWAwRJJJmus83wdYakI2BlXdvLcxV66XHzBtYdfKdEBbrwCKdyLsI4g0UV0iYAPTDENsATX1KUnku9SCkn048xmTymkuRXNYphJwUUNUYMGRUagte6yWuTsfLskghXExGaPa8Jf7RGZwjPbMGycYBjIYTJRiEFnNH0MZ4MBkctqjeoKQzBFYI58wTb60XpcgmPwdtunwb9uKmw+TF+lRWlLcQUhYoU8v18vPsfq+DYTHVb43KeA9enzmEuJcAQuy2Q47+woXBWDksHpj4sEQ1OBtwMVh9tpWPT3ed4sLT5fXj5e5CK81+CTigM0ma/2cOnQkVTyH5mrpZwp7OeW08KHzBos4EAjGGGNpYiGzvAQ1q7PGriSTpK9CQ+xNAv32mXjntCtZe7jm1n/7CxKFnivB/tr90tc7jKYVOtRgJdkJHBMIC9duVU7j1p/B2V7hzRkGuW+mhSrAsrb2mUcIulusyEWeLXNR2iAwLYAtoydBzQExh9l3jL9o01utohFSm61EfLN+eQaIMWFLW1I24eROeMxaMY+WKPtYiLO1ZbvglFLc8yXYZe6xsQUGByDL1ObkzVPMd0T2hH//slbW1mvsIttPx3qt4hJIHEsm0NntPoYmxYXcx9lr/MYXi3u4Qu8+YxcRFAFFzrQaydOhbN0HIoeOCTxr3gc7dm7knUxjiK7wsXNJJhXGUugmTrd1wpfxFGHseUbsc1lvrG9MhE6nw1iKto479427x9FOAp+QRNQ7IwCncyf5j10ZtWsDQIRB3M11whImfn3fR6yJgG4ADVnUvOc8tM6ZxZkd+BX4bJOprvS1MQv+bp0IWh5wUCCj1tGYntKZosO52QMSD9ldiRoZYN1JJtmaQwXAZNqWrqTO78f1fYy79Yi0Fim8wWDmW5V2mEajDOBgi0zK6vio8+CYwAxdONdOeE0AzgDT2orljq8AsPNtdyZv27uttXwCBhMCmBx2LD4hKs98vdQrYI2p3ngPLJMJP+agBbK13z/R0UCMUMdNhmPEO0xkc35no2se+JFx3bjY6V231wJPK2Sp/6vsz7pMZA9W2IuZ2b3uGaPE0mRupnmb9m1dNwKIAqentHm9vDGvHpe426+Qdu56CtiM3bWiogZ4JwpYEcrnXVEWNuznLU1M9Jrfn9G7/JTx9tPYb7UFWpI5C/hz1wHvkwa8TQs7ewHF3m8D8dDXP0zPc3+sVfzynh6r2rBPuMf3mUqmcP8Z74FPHfkFAFvphd1vM7pL8iiAk+I8cFfFQgYf8L81X3Fi+8iidAVC38A5WFfB3RCK72Ud4CYHe/jA8RXteN5I2O3JfrZ2bcFdAT3Ohbjfmf6xD2Y4B3Dm6HZv2elxCr1j7nvG3xmXmdCleX80qYkHA77V6u+wv2u7H1ajOse7o+/LxCLRTCtZX7uPuT90pOfUZy4tiuFdcIDrsXTRBOXfEZ+4SCry61mwOIXzjfVFbK3UDyz1dSZZTKYDTVmGaeAS16ITeiNWSCOaAtPtlZiQgsdOjc/ny48Xik7vl3/y9n75eXwbGG9lwF/sMNMQ9+nN9cVauBJ7ff707Li9sFKQFGKPzPeBvh/2XQh8RXaL7RFDjCWVVyH3GUmDPfNRQYJC+MvlO8L+ntc/LTAmqdVpl+asRatJGnXv1s2XodXZ+62PjGhbqxRrKIKiieuzDdT1LjF4o+C+s3YGov/6zx6M1Uem/xiB33EEHsDq7zhrj2d+jMBG4G/+7b/TthxH+zeuZs2HprU446bAAAKC1yWGJVi2e8N0MbGPdZLdDS2hJYAAT4R9sQaFE9Lw02CigOyoUMrA0WAhAXlcfTO5IOA/zAiC2riFtteKhn1YxbUZ5zCDio90qbXt9OPt8qm1KMnBTGZOi/+SIlq4eEgCfpIMADM1qQgY0YOSBFBrNN/Ts5dof5tYv8CP1fIS0W9KIVwvPzSyocp+2DJjthmsYahRhT5qSgEdyQBssDQAS7jjUDam6S0kqk91XmOXL87FnaVhYD3n88yeAhHCXEry0rQsWY31kDttLKany88lYwI7avoF5h2Dq2UV0+QioWEoaesGiItZx4gFHgcu6AG25CZgCAdxU+Q7qG7cPoZYrf+xmgS2ZJPkeE4rrLBJTmeXZ7+bP8fkISCCRFogUQD/MGRom4oBp1P7wHvH5bAuTD5iKAZxH0AazbKBDtP3S2ex+FwYXIZW3yeALjMMRlOyDZkwBabCAkHP2GeRlfN8+QQYnpEUcFx4UPpzzJUAtM+1dumZUpTS9QwHatpOvDO/c0IGwAtkNtk7VsuTaBC0PfrH4j1oy9XO7Uivda+9MPbP2KBRVADySkRsCW1CxxIMEOc9ZZeIBvfUp4HVcRxAqBTDfve01tqyCTt2MgyCLBYsALtjc8bkiQ/vWeLIfLFv1xW51uIATpJjksHKGBSa3i+wX92BSibM/GLg0uGEybYdoy5d5lguqU5KrR2Tqvb4g0MJgKgTF8DdOpurtnu/ZVVNKWdzdXKddxjFMX2VZBRICPTLsT0QVWBVNvOX6YzJ+ODSo4l4gY1oSyv7SueSdE0HZBxgVeBRt/WY28qZqF15b9quQDcC6UEyPY85OW1vX0FOWY0SSwEIkvH64qdTGcjO2IYzTsNQE5Bll0t++ZkYg+1XR0B91YDmGtMHRHDKj3HVnhmI6S/Wahvs0772kTjJaRs9e3Bah7wo+1iGvdI1Ma0CPmJy7oS/a3+fxDlm5JEy6GyOfdnshHI112qUHtNIizedTTLAZZev80AwvT1Y23wgfTv9q9gGe/iq+WOMMN/3DOn+eTjlmLnTAfcuaT6OFEv3yeFKZ+zl8wtgBNzYCO++2bl7zik0V23Trwx4uhKUDjl6niPCdSsF5nry7P1a7Ufvc0HOin+Op9JFxQ+wFgGDToVFYFWN686rcKC1JOuc3lqyXXpzw/5h/XjWDxAG4DmmUUqDHA3cnan3Iqc/1/pyRQ6AjOE+me0xKuV3725WK3ts+yNR4YmGpq53Du3htTB7/q8zRBDUsVnha1+ceWk3xdFgP2CnQKr7teKn5lu//MfilITJW07mH68W0SkUUoj2JPAjOoNdjZxTFBt1ef8mA5F18So1vTullW//RbU97veaKXyejMh6FtW/WYeaMd5iuH+8yiL1/JVJupjFYuYxDN3d7ZynaS7oDCOU8bu8Xm5XVV27j9audNbtnTMtqYC4r2KXd7Ra1BSYOwuVQvG7W1MYC6IzAOMTWSYKynVQJIkCuGw8qNxLBIJAzjfj2YpynMlRgy3UW2SglMqLTzaEc+hk6YvlAoKT28mgsnXBmpX1TccaMi2qQMeeZmV4vlh4rPsFYHUod59xNHmLrhbfBWQ+QdpYIXsiLo3T5p6hBZh/5bz3ngsQJ15UD9liMvf89fKfAVafPi7fbxEo7KpA5sM7CliY+ArGNTHFt559Jl2+40vMcNr/63GrM8/CYaoQMksPsaOC3QFY1/1mcpGxHOzspyfY/Dzft9YXt7cFgs80UhfTJRhbjGEH1saeGJT4XbGomccG7h5JlUzFvNeIfReT+VyLj1hHX/vj6fK//Pk/f+Azj0z/MQK/4Qg8Nu5vOGmPR36MwBmBv/qr//j54iV9E6h6q2++oFA3ZmIwRNgJGuGwZcok0PAS7KAxiHpwM1sZQ5V4jECA+JCqbkyTkiB/OqQ1TSWTTlxpCzq+fdR6Jjjhz9aiqKKR+nvjsQgGkurCdgBEpXKbzljt5LjWT0HzCgxK8EkQ0/fcW+bHPjNRUFeMQPlnuooGgIj6104MI8KmWIOeDCO+3fIcj3FFslUr5LePi2Dq2yfGEMGijt+Cex3vDaYDDhjH2DK1k+biehLNJbQwHGAWOUewXVNAu840Qd7E0YGaXuy4hIGFtlfmYksQd5RDqYpHdywhDhhtPEhfa08tKSk9WIXd8fnl3zFXtqsFitv1xpiNccLP6iZryBzDeTF26RSJwnTPzp/IDBxAZ4skjrHMzxJX2KC2Fb6QLJEgoxHXpzrjAgWbS50qxp6chiaMrqkkxgA196C/bcCIbWsFwjIITLhJfuOepLfXuCus8CuYtFuSz812aa7VC7ZNOmGI6ih7Pn/PSOIl2AyD6Zg31CpGgly72uF0DSNYWy+fy9oQStH8ifnOsMpU0Q4+GBMB9jHenk16/V0ZigXrMVLO0piW6t43FIg5P23XrQfH6q7ZuCTfjCuGoTDl9CcDPtdCb+IRm7t21BmLnSRdaCuA+hi2lfr9yozsWQWQBCQyAJM5ZkJ/R2hKZiP2jPXGF/FsMTZJhmycZ8+yh2FcBmE4tjC5xC+2iBUQmR6uQAKAliDbmPa2slcwaBfk6ByLcf+89lPYq84SydkYuuqv+aMklmvF5Hl08ua5OGFgbLGd2cPIShygjlUAACJSMEpaCdy9KKAswptMHU1MBGimf7qCj2US/r0aobUeUoghMZSpfdC5gTodGL2f543Gf4et56KIieNanyatAzrZGT8ysFyoYt2myWcMJB2I+SL4/wVZl5xyLsT8Yd3wboocqL8MNMMwT/5BTegxM9dmfbh7kywW8IGVmM7sV8t+zLidjswvwLPvwGdjntQZG07av6/wsn93ztWBiTtpAkYH8qbPvPNsyzjAlw/NRR2G1+FRpuc4vV9/r2IDOoLsfYqfdJbIhocZvHOpI+3oka+1fWUazpEKdhWjBMJsLe4qEGRkPmh5XUdLp0Pa1O316YXu7h2MdtdMtf1ZdtZY61WrJgMRhhAjuOdM4iOQyPbwe/tyg3SkEIRHXbCBFTEc05yWoaxUzhfjlju+Ge2crjAxOfKxZ6vZ7Z62myCQxu4DWeD9ZY33FmyjRQAAIABJREFUgOWCT7HXj7mToFpXQOCOrdyn3nWK16nQcgZOpGTgY/v5fsMYOrQOMA/s3tqf93+KVzTQoehMbAWoF9jrzXaLgd45XKxTzeGYjQ1Ux6Fd7c0ATeIbYpcApb0fRU5NFTlXZjAKY3VAOmPECAoaMc+egTmmP8GKd6/HBOdESpd6wDVxhnr37zIRMS1kHft9k0jJBDNpE0OBnbey2nVoj9Gv+gyx1Qft2PCP15KvfNPMhU5n0YmR1g3i3mFPUEAfGNxNUZeFLeBKdrBH0CGfFI/7JV1omcSykXf22mHFsyABc8uYdWC1KsSTMVBSQACcRWa/RPEP58b0Y+tIaX65F2pI6X5FG10PhJ2/FfuK87rTZmpnnEqU3YwV1/PngbrFcOmp8qDkCd5Bkiwq7hmbq+caqK7PgqZZPNj75fU9o6vkgQAtkxKC/fpTSXmM22oxEHCePA9jb6FdwJE1rwPD5ekTG9laknxe1xB3Qnum2stM2Yztb9OfXxSpFjtaqZOVsn0/+R13rPcJ93LFfQua5EVjdTuXO4UqQl5lgUtrUEN2hWov5kyyeD3zLlncxXhXxXzTQGbsy6OSGLDQajqUbML/8r/+dw98Zufu42+PEfidRuCxcX+n2Xo862ME/tEI/OVf/z+fuGyr2aTxT9qSZYcp4aV3BxvqeyzKJRG2Zlq5Dhzt4i9AgAWn6++tFlg1iQ5xh0BtbaGwH4l/YHba3bvERohyJiABeUtehb9m8qRz6XF/vcouIuo+wGZtSbXZGIgaJNbiVjB5QMwgEpmIsJ1ItN+RA6CVCMACUDBgVwacYNtAMNizAJ0kpkvuCq6XAHw8Xb77xQSIMz+wZS0GkwEe4CbGOwIsgRWNfw6ltQmXTMhOUMagwE4wsQ8pMC8DnHP2wMDDODHoTvMzDbdAnGCR09K3I90EkGSLxBv37thEgm6yiTPQipk64w9ZM0ki+OxG7UsU52iuxuIA2rsm2C+JJVGv4AkJPgZaJjvV9dNbfLq82pL4dPl5TeXSFlLZDGPyfcC2K3o+waxPdA+oA7V6h1JueSkGxKWs0QBikMiKFMScfuOSU9fFEqpF5jEI1VQNQFoG0xyyV8xPC4hrza8AQAiusUT9tWN3kzfU+m7b9PJ/gWk1KQNW+5rDlGteZZCqx/mh+Rv6mKY9ADkCLbXxsTRdCzLFny7fgRKjn1xuV5K5gFWhE2UPmJu5Kk/3bGWLdN4EawHGj2N3jCKTicN+O6jYXTcyllzlhOYm8yF97gMkDoA0Kh0AnA69PKefHdgp+5u96UYIMKZYIZfrCZuv7fu1JQZWjtF0wJDxgnG6hyVztV2VwkjzrznVElW3Hutx+zU5grElp73He8NGyYmaX6hFMmDtq33ddT+tRQpcuVc/Xb6x5wYY+T3PLxaPYHh1csWQ/MTl24OCxBWGE4AAq9ay08w9Ag9iqa94MEbfYXSyTm62RYNuQM+Nbe8MbSJyRx9jcQWyrg3WeEBYuG2MSk+vgdc8o7wnWd6YGX21+Z5W5cOQY36qwWzzrqARLbMzKOf1ng2+UgxbnuEApQPjxn6Tw4aEzMAz9kjSESTOnLi1yp7CX50YA8Y8Y3ZmmzZP+kTWa3Yjgb2BSRkAxW/+mPZzzPuMUWJLsb6jSmXk95WQR7Nd0e7IgkyDeHhyvz9Ahz1v8XP3BDtflta+qXOxFvQPdNWvOWkL4B9GY0jJHdRu9zb/hyGv8WC/EJBjS/PA1Glun/VFkSwtzVrAZdpb/OG+jTkeJJlRkUBttb3OFMzWdpYeEZdAmpU25qTNOXoKX34mwIbLpnP+FGmMZdzr2xNjgZ3imM9tizdaiBUPAcgtBB0QZiDTuatj0g8oHruWs7PvCPgQmGzAkkhw4XO3jsnvvR84/AdmbAcOpUVa/LYeBb17Zmp3tG2T5lkRy/ZpfuZLq75izumyiNEvlPb+ny+v7HPOLI21XDmeR50XFcsIjGpRVgPFomnk4t15nju1rQef/2ERXPbkznCN3/hV7tGx0JXbUcqGOw8GKcxDItFvfn0FuN6LIrmx14oFdjwRk75fLv9kcZpSMO7p4jRAcmIF4wvHf3x95plxQN5jtQTOt1fv6slw2PUD8Hu9PMuAn8yHpIPikLYNgDRj2NkU4/O0l3M3Xi9Pt0yVeF47o3Z/tE4HSmqAyl0ReIbGNAUvCllqkR75iI3zKXK0cSpyECMYQ9yZxhVVLeVQUD2HMnMuW3St51Xl7uZIFmo8898v12lI/8O1Tg6IGciiIOvjz3AEc20c41BzgZm/GUxUIEAiaVePbf/ca0oAOB7JZgFO4tdgJ5L3emtXbWDiEeIquzeKaZVNOp1yjv+roOrz5eflH+jE29k24vPlR+6Pdh59f3qNSHIFrE1P2lgCkzv1av8hUodF7QpmNj5ogHii6IpbKuFjOrgKfnWcAcmLhZ6vL5eftPZrsnnOm+4P47cEuQfK8z0vrivW8NsFU6wKgBhV+dyTw7FI+3m5/Omf//cPfOaR8T9G4DccgcfG/Q0n7fHIjxE4I/C3f/OfEspby16Y3mE2ZC6iRpk6kS9zSb1qQGL1m4qyoGGcm1d0Mj/TWMVt9emWBhqVeZhjYUklnTpoyibArfwAutfLM8GDn13bUcH5WpZku9YuUxZ2TZdr7BlYW2r9yUIDFCFpXDV44vsnozatVwY0mo0M21Jhk1xE7jXkAZw1aHyZCyqMoZyXI9TFNjBgHXvJg1HWwMAFGTRjAl6xyckkQwDuGHTALCAYlVkRA4bKO8EjoG1JKV860EmtwJLOHEJj2eVRlESAYJ4ANCBoCddJOIPCFwxbts9kKZzksFEBhGoLSzMt4LoUYmZBY3CSWAeWvCxgZ1Zg1s6cwXE+mnxj6G6EAm0azzR710I6VgmB/RlL5gcWi5pa03K9MxdZd2q4HV21ElUCV8AqmaHT+tWVdqAQjFXB4xl3qPnJz8KmBsCcHEBr9wANa4VbO2pao9PTvANmp10fZuNW8zG0EBH5alV3na5lPhkLRhIAPR3UYwJEMhTjpfXmnKqJ3LwFdK6VdUziQ8r6FlUr3czN45GEIGt8RcdrbEB091zmWxdgIIB97pUlbhZTMCuSMXmYXWxLAOFaDcdPKx32nIjxLrNxcKpPZVbaZ8QsSf/OHRQGcgdg2W3s7Zy1A1YbfdbeV7uiTrsyOPmCt2nDHlOTGPYa1rBvjuHFqU4IiBzJjyeLRfwR7dSZfwwnFZAHqGHNAm6uUMHbuHdr4a91fKw11/qKIgdOOXIJMybSGATohbN2gHNjRHIFcAlcMAbkWF8Z71RokV3ndAGWiI+uL/e0nMaUb/1s5WgoVrukSd3ckG9zozmGgr8ytDNu+nL3/rjGqAwYS+rCVeC8dD8I3PtMYxZ6F3yoc6crtuDwzk+Z7t0vtTIPLNreFXMbcMaZL5ApAy9Nw1iCtaIHfJaIHnaldxc/TwIvK5EThs/ZWvTKCpySI6chS4rOqXv3JUcWpxbSIcuOQcBiSo0UxQLGOgu3ZywKphussYv34cYVqQzWxktsUtviD3tsoKlf4+/W3Mq3STiUhQ44neEaf8pySpsY4G/PcSQE9p6xseaa7t6MgSlUMI3Ze+EoCD5gdSXBZHo84GLLCl4GdDNH/GFyLWlFyqo799g5uz0njyxIxdAKvQP1j+lPo9n3jE1qIWgGd3dQacBYBb90bKv3BhLa/n4ktC0QZ17Ee6PRSGzRSmLqKgW1uAKKBP3cd+kdc/415pkMZoi3MRmT9XLBGGyFyUkTcDZ2NAbYdXixNyoG7BBM31M24gErA9vc6IztgO9OI/43zWvB2LvR0Y7bteFrmqfeKQDk2NYzMlTk6dzPB/AXcKOjBf1K9va3de7EcT89R+2ngYHKG+y8Vb6j1m/Xpnus8wNQDIDLrhROzyoaFR4soM9g0rmayi0F53H2CxMr6Cl1oDQQxTLurCNbdTSN26c7WAPTGe/bm4XBo2vMOkb7WlkaW/JbM6wxj2K1tJMdWVlvrM5jnshUrHAzFisSDt+UM0jCI9kBtuekPTQdBTS+Gds+v9Nx0B3meXjiviHCFsRrp/LcGSe6DjDPeUvRMXEp9gAWTuIiNuvR5iVO6DyBQJGsw1fR+v+1S4VPq7NK6SK3Q3ucmJm/MFv07llukSxV8V1SNSvuTlv1ByxXdYQBtldmCtmPPbuidbf8WNGTzEj+pSJrkmLf1mFysxtOvdcxyGEp//Bnr5eXG+B955JeYKH49y4L1gPFpPbAkf6AmV6c/fzxXTMqAWRiqPkoKNNi/F2xSib7DMVOEYjY7vBObLTgkDC/qoAXAYJni6QAc/lGR4lmnVKeEweXWLEc4PJ0+ZM//28e+MyW3eNvjxH4nUbgsXF/p9l6POtjBP7RCPzd3/wnmvpNIIj9raom8Hb5eMZEJEDz0E3fadFGr5JkwaCnNnxaeUgMCRDRJcXRuuQ/oyKq2CgzpmGZXhlRGCnsK5XdJwyuCBLTByO60XfABKHgmySF2jNBnpX2GRYZMBr0FWDLFJElhl1RrrckxT8xhKjwXXJ5xRUY2YBiKNqPXk+Ln1XwmLYaD/FM6GKaiN5MEmDUJfBfEmRXqK1cBaPqutqmVOugLYeSGQK/eOjXadFGVqHVLNaN5qIwsG5JCPDfAsYSCoKz69NrzNkBl3wPQNM9UbStKFZGDXjL0Ub+irtyDeBhrN95r4AYAYYZScmwMiHmO2dYsKp4rYyxgtSn+kX7qQQRDTDpdOudDJQEFIohPPmBezvpwMHp39oma2Ixhuza0mIV5eh6WuE/xyx4VeB/bfMDaUmmNVATGDumC2uKOyikcw8QVGuZkhUmfWt7DCka42brQeOJQD6TVduRa8WNn1CymLnM0+VtLd+5/DYWtnqpsxYz5rRS83s8K88Esyy5i/TVAGHhoOoxkxfE2t0HvC3J0zhlBiPsb/UUBa0GZI9Lc1hn6otNZxZdYZI+BoE3UX6hHxgDrLXSmVEiIhdSA66EBlubjV9t8bE3KzKkp5e2Z4BRhJIjyrB2vcNqWzLfGMV6p5Dg+I0YmYYqL4VZBokkUwArLCBJKs1YWq3/EkJxKPbVNeY+gxo4FLOT80S5DUGm2O28g6ztkbk8G+4tsGPZTtaAfQnTSHB9QEUQwYyM1qb685lzqLBKwLjsKnD2E1mRWvoFCtSa7kBTesICTezcy3NsmYyGXgZSl+BqzBYvyvE+pnZ37UVBi4HbSJhwBj5/X7Ei0CftVFjfnUsB5jN6erldYPuqFSsg13fF5U1LmHGdZOH9XEpHb+w6ny1GmGPgvYBm4QFXB5IOhDJJNXnNzKXi22mNHu9HgHZaloe3JfOY8eEd09C1pVVAobMzgLA5qeV+IDJapzOqMWkeU1nQ7TD5V+rgMz9l3SXNcN49nd3AH0fyDqx2R7pCd68IDIluVGX4OnN6pzQaT4fzzNZkH8bWs9X/GFCi53zAv2mreibMkdqim8BqoM7BENHFtb3VgmgAkCUN92BGWcnbMNArvnrGFSsInsvoqp23WABwAjZZv9Pd0zmXoVVM9mqph9deF4imZccZnj8DONm+di25wSj47XP5FTHszhjvyxmgZXT3yzja2lsBCOa6F/zRDD4IssHDL3t97GnOHwsWvGvVv0D1sf5s2+befas4HdCISRTnZy3uMls5r1gTsgTXobC5Vs6IZ9PrijbzGJUaQfL9HMGnWDsQv307EYXT6SAomDzJ50vfSaeRMc50ejRUmySBz8Me416jiGn8QHGeKhd38kwALTDF4vZuUINyReMVbTx9vBvSmk9/8uPyeWOffJN+msxC43xK/tUrpPZtf2Yu5JKb1EzM7ArHAluuAQrLgebKgKidXcDFfQomqTa7Uka7VwSZV7xed4tAsbr//GqAJTHwqwdqjdoUJuWGukybY5mXxFCTaHBffaAvG9v2V7O3l3eIAbnMKxny9KbcAbGxkcsYjZ3HGXzaWj8pqnRRO5VlzGq0yv/LRwGdd22c0A43ZmF8g2GTSwjMs8sJ1udkl7qn0d1vXRPjKiu1QoB16/frZJIqxO+2aR3jU7Cus/Twi3191vfPy0/8BogxAFYnf3RM8orsaocXuN5WielffC0wCpM2oR7Bx7Rk6xoDDOVM/Ik8wdP18sr9uLFED1bvCMbC/3LxcmwC9sdaR6rCo8LYJlvZ58sflec8909IpOlDQNdPek07F8faP6xyztjXabWe7pP6njorV58j1+CcVI7o6f1y+8RsiwUz4zS6Dng3A4cIEv/yf/tnD3zmkfE/RuA3HIHHxv0NJ+3xyI8ROCPwd3/xHz8NmtGnGpgkv+u46RrQVxUn2DFtMcicWZCOqSWwBlC0alspf7+8nbZugAilBgBdCwjfnknyr7EHbekqUD6aqgZDaxm3jXZcEYCHL1Oh5Va/sBVsuZMFYw2+FGvGTWoQvhT4yEMV+5kAvgFWrsppiZU8yLQdCExluLa62C6Hgappi1p1sCUDfOSn+NljNC0xNMeQ+XZ02nKKCoyNZSmGKwsBAA2WLBINsT6/q0tKIAwglFYigACqiPq4GzQGRKKfl+nNOaZj2Wg8JphVFd3WPtuOZ4g9xtW9nXVzYwuWjscArSRuCQlEFxtIOqmGws2xlTbWB17Zjzu+JAo5ZccWRYs2tu3WGlplgmZrK1yGXbv4i23pMZByxJVdAWg7MPTOkB6gYjJie33ryJnCFGC6/4CJFQwGcA40iwxyQOqximkn1HSh97ft02QF8wsUvZrjdBkDv0pxysp1/Z4JHADDK/OIrpsGB7SIfU2dfC8dwQ+nhPVwNaE2T6ZIYDCfUdLQL9kSvJMfJcMJfdYCfcCelEnRsQs0fiOxdW2Vy2b4QtpLxsnPorMcABrE0e/1/1sL6R83HgFUSArwvCQnKyrMckujGNIBk8GbBiSMiZqwJpCtBR2S3UPolW6y+JbtHRlCaxfEGdo96rvFJHfdD9yQ4WWyvWSU5BvQwgOB3UWSHmtR0ESGSvsRcFkgQKZhJntRxgIE+t6TRMXYiUv1FSqd9R9ouuRUzUqeNZ26ddMHPgv8sEdKwGERwbxRP1XWVDIdoApHA/SwYSINBmmqG7uRCPJIX/LUNtxT6mVnTFe7ehp4L5+vfjZGamrbMhY6ZPdmnpdKqyAjwPylKWvnwcb/rjM38DT9yRDjpB+SKQB4rv07YP1TIxnuDZL79sRhB/LOyWqM1TmDu+9jgnYGreixlnPb4cP8WhWKQJ+uhTtitkR9cyiAMle/McIFEtbiW0v2Dnn3S8y4AEUurUBnmffoPHrXHoDynMkrfK0VvtlawVB8PamXmy2tjN1akQdsnjs9sHbJvy34QcQW7gSbkzkY12vtyv2MOpl3tnGMV+dAOZJWc5Knx3wtzcHczddJMaba6TSB0S7bi4KVkjUxFDvDA0NG5dxuEWlZAY6/0w4+prst+oGq6mWu0+YA6/7Z2n1b26e8lRhCbO7DeN1Z7JAcQ6CKo2mJplENQ1l9a6Q21qaeDE/PXvFiBnV0RiTgUyeMshIZVnbXfDHw1Il2rCssVcLIoC+YqHNHY7qB/hWOjqTAVRbe9/fPy7fPi9qTzMW39+biFGP4pJ8vT5frW8IqdQwsLnDPdYYzluhhEicFTAEeNjfMm2/jvPEup7D+tp+BOHekQpKGUMdao79kQNgjxEktxta+K2mSAHfJgUWBFN3QZfd6N24as++Jxu4VHha3UGGcss69UGRxzHi181eZAeOUE/u8WSS3NCoA7j9eIA+wxShe2lZtDNBa6nP2fiusqSErqJdu+btEgdZWzO+dz2qkWpZYR0/nj2QDXg0PAM/otJkx5PSO99N5VvYQc9v653wVSLsXfjq7ujM6t9PvhEHZeSoRYsz1096vjJfHEm38dfsoSXU0zp/flSBAHxag8+Xzxc+g0NB6iBEMmC80LGu+2HRv5rpSG9YOk/T3HTeLUIxp4y/J4tyVizs17yTuHNPeIo4XU3tUgNM5Oed8e60er0UpMj9PTEL3SMXsms4aT8/ydZjQgRbjtvtJsP294jBgqQVjzUMB1PsM1guzlXSBQUJxvg82YoN3Nh+CZMbz5f3tdnl+fhXIP70G3hhICtWwUR7Bc1Ho3ntZuN/dH56cpqx52cbpX/ybB7D6yPQfI/A7jsADWP0dZ+3xzI8R2Aj8H3/5Hz+51Al2SiKm13fn66xjbpe7CY4X+jQiF7CU7NbiSUDw/HoVDLQ1yvQguYHrx2uakjIC0qHCbbvWx9JBQBJ0g2x1k40VQ0c91mnICV4tgQIEskUGxGj6SyZep311hidqdr7knQpIxV+GO7agZogkwAIg8IyZ0BfYm2tz1EBBP0GIROsJ72yt9NkXGJ94Nxhqox2LkuSC7zOmLPOO7TTNqPcXALSPywvMS4Ivq+Dp5tEaRdCM0z0BLo9Pu6Str+8wG79YdkI6a/0um8kg595pNO3Ao1uXI20JRAl471lbXi27zgfMEwJw5/eAibBjpkU4QNlO3eLLmc64QBwOGU8EqmPFYsaU3BXBPQktCSU/Ov3KtdoNafAdCMFxXD0mVaUpYzINkIg9FmAZwyPpBxmValA27iQMQvxSINL6Mpk6hltO45fGpN+1TjHbwcaGUAoC4zV4cGM8GqxPm9PpqM/fFnqX3yQUXkhM1B8k0fs50E1R1oGyK2rMCM343MQN1nUACqAYLGg1G5ewwUK63YBIShAyZKqdTZ+fY4ZjwhLrJ+bu0deTf2OL2/MnLruB0gdArf1vYy8TFm3cWOSAb7nYxxN1rtaGmV6nQhsyQtRyhqE0SQJ1yzTt+HKibo4rhrSz1i5Z2p/2mckrrO7AEgGlaexpEtebu/cDJAO5S96R6ciMz6Tcj02B+fkWu5AxEgQWEHmZB8rRq2u7+5PL9Y4WaFqZgRgHXJeh75o4OtaBufW7Twe3J0qqgzPzBvOVcfk5kk7pm2mzrJpY3gf244eQOOk8/eU4Ig0UOLmnsmPZDWR0vSfDUuI6uM6k/iuJixrHbEyD8Fq7f8WwgDCeL5Om3u0YtskIAhwTtHq1zTWTF/mDrRVZSxXgLLKsOCSIMebzF8y/lssDdhxWsOZPntAD7Fo7dAhc0DyULEmHwUC2saur43RuSJDzjDpg5QzYJN2v5XPMKcZeYGYg3pnvAJraOQ8WoIYzLFYBJM6EFRSmSXo0g1MgJXHPgKs1M3M9W0WTxLDgNyYjd5hv7VkVGHju0DRkv9yvY8gemQDGY+cUhwTdGwDGAgoHng/c9dwR7Jn2+cYrLUIhOPc+d77t9q6DAMRjbHT0hg/7LgLZsyaNgo4ai/EmnQ+YtFU+BKBgaQNQDJxwuoLlT5GI80jAY2wwzkBNN9fZwN2lZBFjOhdvRsPCgeZ07Pd0cb3CavHo+QGXpgb91SEwPfVaKpIl+GUtpcO+1vHBPLwDBTI13Cd3oASTmDygW+flUDCLqwBc3+l8ISYYuKf2pAaMAWYWua/oSH51FMSyrYBTeAVwHrjqvr1V+D4FoUzl2KrpqueIzrp6E4DqNRcELdppXiq4PN06gygQVSRbp4cxRW7vgYLrCHG+egaXDGPiPLTnAkkHWZ14dN0tFjyiUgeGDhxmxdQMsBjWInBQlZINdv+MLe07jvW+AukB+4nfNEddYcjigPu6uaFIBPjmeDHmSio8Xa7XgFViupzcO4PWbnV5m+yE94ZhC2fsi7FKLOajz3u6cXZOW7BpbgULXVgxSFl33y6vPpOgsh3jZ32drpqdaV6F/9CtumLj6WKodtD+Ih6H+Wnh/+jPw/i/JhdgncpzrBoH4/T2StdXHVWuFUw0ZZgXAZx4/PnzZ3IS64zSEPOYPKk5m06uJlvs3w/u37pkJCWw3pYHBGk+aY7Gc7/KKl5RRhC1G1IdWqvI29Mz83x+6/z6yM3MjOiY11kfeH5Wwx7TRtY4nXqsYmJXmP3cWWm0V4wAta/cW6cO8icc+kpNcdIYp1BUr1MPfV9m1ZLrCB7E/+4BtdwhBBQ/yKK1aNd7fL59XP71v/nnD3xmZ9Hjb48R+J1G4LFxf6fZejzrYwT+0Qj87V/9u0/aK20vFz6pbZ+kPq4H9/VJAtdAuvg5DplwZKAElz3tO2N6WPCd+L+J435eDb0xB0wix0Y8gAPBzKAJA+OV/+OsiAQUZJ7nE3y5kDzUjg4LlqDD9mCZEWPXTOxfvbqylZK197dauGaeUWfwh21JsjUEtrIXkJE3QFa2kwBgQIKmTrYfpzf5RJLkdwSeLt8MWBwrzc+QBVCSCiOXYA346vsHARMBWIGUbXwDzHyGtWKVKxTcJxlQEtUolhRbt1fzbSyBsUCOJmzB9HHp/gIS4M+ZLE4tTX0wgkrL6enkliDMsVhgZ7q4Plh1+NKZAtTzb/nXan5BCrBFPCAuoO4r4a8iH+DR5+yTZjyg3/0coTdla6qatiADvwC0btg+2+k0KePvH5cXQRCSnwxfCGLvemOCxu0HGUUHFIDDuSSAxHbN2WthHdwFw+ZuoFJgLRN0jr5HbuMKPwyTlCeARtqFp595V0XjPVonAOi0ivPuamKaqLdeDwt3jYExfe7sUr4fQ4fYUKdlvEEPVA+IPBpoAbeyj8Z3ajZaE8F3tWqHFJTI+/enOT/LOg3kTKrjJCo7Y3yWtPTWWzymGcBI+r4aMQ2UiXU07NH9dRYzZ0U6af8fe++yHOmaJdcFEEBm0TTUSBIpmSQTjWLf2Hz/IftSFI1zdTXfQsauk0AAsrWWf4HsJjlnmsVpFs8lgYj//657+3b3bSIkOBogQHFCBvaayrWKxmX15/Ky/VRCz2eX0Hs2LamsE3uJN42waBB1+dQ51fTn8GLDatfBhu+w+VRNs0oqY3I2GsdK4euAqGgz6ahz3F+2ars+XV7erzbE8522tyItkaDlX+fSEVFobGrQ1aDFpuJdBlrs/JircTL2AcDbJRVc9v5AoTb3AAAgAElEQVT8kSkfTD4KPacoNuAVKSd3gIS12bAoo9w0nU8PQAhotshhs5IADkA4V5j7DkCGBJnmY1lV8D+Pbvdyfhj+lxVjXI6znNiBO3/qwHGX/pinMp09Xyc7Dse6UOzxWcdOvh/gFgbW7V7m5rFHWLOXLopuk8Ok7YJccWNsxjGIQ3zbc01RCoaYznWo79ViEqZOrfu342etas8k6D9v1KfPyzeMqI8XY6doIP2kw6tNth62m0/t8pQgYoEG3PFneilaWD1WM30/jDJ/x73W3uWFAP20fqGAu9P/FEbuHeMFrjtXzl0RGO3pviLmCplTyVTUw9OTh6dw+9ZdZSEPT9Q8mp1nQMPZqfCcdI6XAThGb1tga2nWKl4bytMZ698Wf5ziXdYrxjECqzE/eWIaP2W9EAv4tIdsPabsuJdXDmPVbuMDm8ak7v3GdB3FmmJRBSj+KMY5igldrlcI4Rlo7ETRUDbhzmNB1BVI9IU9jMJNOICQfrIAb2sa97XOu7fvNWKbv/EeAGEHJO+9zw8KZCrLz7eZZkQWf7CFopj3cZNpi5z5HbuWYz2zwt2NBkJdJAKHfI+7QOCqglmqo2JEC0De4T3rz+Dq4TBynjg22hxQnKdgmPpKe6VB8u3ggbzGaCdq0avl8obVgr+3YuspOu9uc8/pEV5DSlngs9ZiSwaQ999r5lnD15iveS0X1wVgn7PcvgQjPeSh/2n/Az1OXefEnjFlLbqcu4OGR1poUZBfDAeGZ5EiD+saSBFjbjuN7Rk7O9WQdgpj/lMYh9VcUTmA8fRqsOB7nhMg/AqTOsVN4f0UORT93CSvk/D/UNUGI1X1kFu7O9jVOzsM7qNjM6TyYaog/b4lrVc000JgZ+g3bB8s9Gdd4BpyrIl9X2sGBWBLDCAOyhy9tIYXEXFEcefx3W/Xq973smzPuE45I/huUZmGWBApUOPscyVs8I6tbQBZvtdxfcavOB9uzkyJDJaA2+vfOFuen8wT2BOw041bJFToritIzRHxr/7NA1jd8n/87TECv9QIPIDVX2q6Hg/7GIF/PAJ/8/u/l24Zfvl8eQcEIB+yT0ASt7olpy9CmmUypCcrl/+pyOYdRYj2TVktnSvBVT8u3/RQIxh+V8ZksDmvQ2BYASyTnFiKBZ0Lz03QCnOtP9McS6PA+VHKeEV29H75fP24/AMy4Pfr5ZsNFUp47z5X0ZFKdur0s2AtiENW1NhtBF8BNgXVMsUWzEw12jPMv1LQZwyNKSG/PBjXgbYu2smsTYxlu5Q+X22klEyL9IqiO8AqiR0ACoGaSSmsrnVi1vvTRLLvFvyUNAHbtgRwToRrstC88LO6Hc7HdL+crGwM01LamBbANcxNTKekVcc3S3m7EqiSG5gMJn7T5fG+unbJOqgxizJn2AOOeeaYdng/SXtOY/NKOxJbAvfJ3Q87YX6AgN4mqvMRhJ2hpHXMGOElm5uvC/vkZw7bLCcAxHkzAO63Se0E2wFbZOTRqIFkfQmmY1Vic5dLnsSE9b2mMTHCAtxjhB1v0DWzGVCiN+CYo4J6dqEPvGkuGDeA1wDtz5cXmWuAY/iw3mRPTw65ZwvJIuhecuunklAW0AusymIJ+GOByUAh8R21UV/LgfIWHkK4Bz4eEOTp8kpCsH1awWVyNta8XZmD2Hl2P3ssSNnoMn6W5W8tC+AP+PbZ1pTHpkdIzQVqxyb0WdlLrDThthUaKvoISNpUomeXQXaYhcoIK7LAEg8UovlILHnGhnXKlynbvYPE2U3AMKnTemvui+EqvaZxqNXwWMJL2bcGs3uoocY5TzpzR/cx+cpuwgQWSe/H5fK7GwWYwEDPZmekJkCC6+xXmDpl5wMg8tA0IWf85uVa9nq8SwOlv0CUzpcjyT0Y9rEYQWJaU6EajCloRvY5zK31m6eqfrrnrzUWEtySjTi1wQBoxsX7ZfYaAnWcKy7ZgEf+6kmTLBwrAQHmLx3qf3Hld/7EaeQvlRXzT06Wmx1Ix13FAotlYywFxPRzgkbHu7eK5J0p/MVPFm5bASqw3vtMYBkAYHee+52zNj/DzuU1WBTIvQkKvJhEV8jqr8bXe1J7ku4UzltYWsPTv6Dy7T09Iles8gm8Uk9RrXm3uZVna82dEvn+BKyed4E1uf0dE2zM9+0r1olFR9dD1iCHCXxW79cqjlHHeRLjcSCR1gHNuGUJGZUvNaCU8Y6gOPCQOaLruGw0QS7WfSeTuCTA2jV2n3y2rT9tQDijtX3g+9e5XouSQK1VHsLr12Cv6aqQ0V6Nm36AQf9Ez9TjO7uzYvFOPrFyTic0yB+0giFnGx7cnd+9K0+t3GDWAZW3K3IExAFiwXIFVK7xZIA3xRfBchQ8hjg1ClWmz339DlCXr7SSb9b/7a2j08/GGiFgNS/Zzi7OHFiyzo57rBijGODYm9RAypERWI2t+NtixBqjdfbzcEqvYV/TXMhiZLHHUSBw9uox65yfeHXH/GbhFF0ZWGYF9u7ne6xv776Bu3wqjMjvK+QSy6wElcpqDNhnbbMY6zUEtaETsW7N6DwBjIMqxlpEZZ54CYv21xogbc3lyc6e0UFfNrYFCtd7cdgplrlPn55VLHV3b9l53QRa8n36pLdzHQWZsqpGUhwRI2rDNJsEGwy6Pgf2Gpu2/r17lZczv8QGsMYBuuEgd7++4/ftmVvh5/lGg9GAcIqMPy7v9ikQBIcRPs9+JO18yuf1mz0QKAlgM2PTJ8eRNZafdyX6b/kxiwGnpPFndhSeY9PY1qZRFWZSORRHk88ArFaED8SuueLl8iLhMw/Ylw+sta7uIY9J/fH7LM7KN8bwBSZuzcJYI3ybZgoeZrvztKsihypneXqH8Qwou0K9dejFzOxPWfPZeHFGMz6OG/vq7bfWzmv9Kq7sYZQ0FDlHfnjXMurl8i//4n984DP/xe3/+A+PEfjvfwQeG/e//zl6POFjBP6bI/C3v/+DVKT6V2Si/vYyc3n9k05DoqTnE9lO0kUQzKWfdJFYj59Asq508C4rTn6dDKzgl8prKWHghxKqyZiOz+BS3C8vuYGe/ndBDOR8VNqfLt9l1b5d/vMrsQvG/IQZyUkNSQzWS86XKwQam0sctuXC6NOkqMdKYTNIccjJ2Hl0pi+JfL6+3zthJ6sL4DS0HJjL34/oluRr+NL82AI7Y8kQwM7LzgC5yvqgv/nBjY1wgA3HOx9WuohTBQesC9A6ODXJU1kDMlWD/33n+JMmMbFsjudqUl3Dc8HBAMHZ6wfdyhoJ0Mm24KfGK1Tk1xggcIyfDyRP3gzbpY7gyrTN3MZO9O8HYEvenHwsWfGV98RbVMJazZL0+oNxAxjkeMMAPcy4dGow7Upg8aUKlLDbPU3ZsGoQONlnwlaehUDrZMCiCf6TIJI4soxlkptk5I6f+WNNZGDJCBIh7dxzBekdpnjAKesCthVr5+PlevlhzhrQTkMgkzA7BK9JyLEssMHQYT0ONBdMnrRxDdSU5x/69Dwx8TWVJXF7uvxuoAesw2wG8vRrtip4TFkZGLe5jBWyxkMmXjSPWoInk/snlm9YgQmxcyQAWNJ8BxRPUmvTiTwq/SfW3wBDf+QnZmd+rXyPQtHg6HVsNnWSXV2iFWh7wI/OJDr5CgoJrMJgHSjaAXJv7KYnnZYeJY3iWWON2aRkCWFy/Bj2pEfKDT1vNC75qTHgF1hT056db7OasBlGeMnlDcSD9BLvXMc8H72DyByGWHjX2Jk7/TtfxgQfcHRYiu7tQUGyQX+K7G6396xZVAHM13Ogkkt8Sd8B6umnYSOVW03vQqgGNHimbixZ4zbciSlKYxOT1/HN9fCTmVnR5t55e2oEGWGzYfFnRK8GvsyXU9A5hKuTUKAtf858EACrj49iwHm+gQccay91Wx3Q+TCtD04/g4e7p+AY1UHyd0l6nNrO0s7kGNbdQSXWx9e6vPx4866j+JQULgE/gXV6ClDnu+YpuOc9dgyniChW2xKa1Hi2Pn7fnttiQwxlgdWxzFhbAs5HyeKdVHMiwYaPMUDHsrPZzZpHZrcJuPoFrP5EUK3wp10D3xG46VnvD1Hcmgxdlubu6bZ3a9oXsivVXdEQRpylSfuwezDFDOsqhmj+twFJkpdliq0L+uIaCsnO1fl3z9CKl7tS80Gl0CFgXaFTKfvHV2HNc3a+r96GZy6xAYACOOWAzMQDptzHWB3N/F+/ipkx0APLYhQW2ODHrALJ+76mezDlAGaUTM+2qNFeN3eKm+8UxwNVnS/u2xvAUNY9RlIfADuMfvJ2Jgh1y4lxeq/2s+t+ndSJDTxJtCXJVoKYUBuqDO4FVhkKnrOCZLHIS1Kj4qmdKwChgPbeVxYvxvCc7YCft7PMc/VyufyDIPnKABYyUBWkC+Bu/N0smmh2WfTVLi5eycnnYpG3ewTZNs+BbQTPAmCdQ1JAPOSDiq/EADxfbPS7rZV+1RUvVpLolFgh22FZDNkjpPpg9HE819JiHeMjRAyElKncOK8GFLN/6L0Naz3bVi5YbEdMZMFsVhgfzzw/dxDvRfF/1ld6oC+ut6rYKesOv8XU9dR8+rj8uMJQDuaUjaqUvVyB1/sBY1Xw/Xb5TpNZQ7X89ik3cGd/g2RAvL9mAJAzLEz5ciu4LVLR79fz+Hq3ZHonNnX9fhpLVcyWJnD3EK7QFMBMf4N85YtNed5i5vnqu101bylucB8Aeifv97RfQ9czMoDmMMJtjGsjxladwOoUDEbY3seddeN3zBbHVpKXz9mcFSvUyFRyiWfBi+v5Xz2A1XPxP/7+GIFfagQewOovNV2Ph32MwD8egb/+/X8idinhI3C2iBrIQhD4BrTzTKADM+7VIKfKNxd6SUySlsvlu8ZLdJalwdHl8gOQ9s5iUFtT5098kYwY4LTyV0FVidW6m79PborcxaDzw0BEMPTIJZd0vxHyAuQYcE1OehoQYQvwhLS7oPeHlXkCl/zp8rkMUEbsqB/nAkySAORLEqKe54NqV9Altlakoz6RFFBpvycrItK6dX5JPDGsnxeWwasxXOxMAUDZfcRXNecxibFVbHJgZU2ApwAWzAPfyYB81ESGajyhWu9anGtH+iMZPewUA8NboAZMhI+YiASHNTsI/DRdFkQa/QwWgWuinKmkAilkDCODf59/DUIIGW+wpvLYrDMzXmu21m6ulriZhgr6DIr4yQ6igH1+pwNJDuvr8/l1EsjfLq8mEbF0kAQiWRXW8p8Dmkz8ZHcEspNcpE1nXbJuny5vL6yoOufCpqMfuj8mRWmsHRPxeZT696ASWSNvPQfPkLdwoBBdjpP7BqaamM/YUFDjAusxj9wjOT+sGcL79hsfB6ASA0o/3DXwKS39VHqbJcUdShiYGxhsY6h5Z8KAfr/+yJt1RRITqs0lyTnAMl62bz5rjFmfsRxkUBEJMX5n7SXYY7GKKizUx6VwoSlurHkRmtooQZQ1MraSXnqsicDswOixnjmbVh1xH5y1yOvZoOcrERWwWsOsmuXEYKu50mCugZlH+nwKC3NQqBM982eCPQOBja3g6ViB7f0Bl23uyVJh9n9vfARsfshQB/Sg+HSk4OxVIRKS0iXQNqxw/ZbYmdiPlkOjvOwejrrgIzlpaFPP4kJLjNx7HAB162xsVk/9zW04LefGGtX85GNq2jy2Z0BDQNlJoLGwCJAGHGGPwaKdscApEvHpMqCuF5JdP2PgVsUmijhrxuECCyyMOR0rS0hvNgPszXy4OX8CjWTyOgWH1fnVLNDhkQTJqRnbagv57gcLGBIInsz1JO6xps4zVAATrMDDeZ6bPWcsSiEOnktvysk2twmyZ5iq4L6+YirlMci68WSKKa/8e3DOkdQu2YfS11nAz8YIy680Ftlh3vFpjK3Ppedm+61GjI1j0trWXAUVAPUaMsm6E9ikcSCff/ZFwGTrsYKYHq47A/RZPgzjSaTdSWtEpyfs/FsDnZL0s08P4zb/QM6+SernkSwQf7wbN8ZZMJxVE2ilpckA43MXtDxQ33w1J7Kr9s7Sw5aP9RjjlLkUwxzMamMr7s7dExUYOvc68AJjjicn183x/sRf3mKa7PjsPigH2wzHIlpWFJL6DUJePTfqkk7MQVOj1pB+sgNVlcUfn9btgU+Y0BZIufJq1knRk/u85jiBQ58UUrw7XyqEnw7mBl8371m9SNfYzy7wjsdPhTHPnu6rVD/dVc6BxSjOfMaxZmOn2OBdoe8kf4ZPP+BaHSAB1iy+ApDdC5R8DCy/7qGajnX+y77dOsx/tufcDZaS4iPA+FkGa/TPzn0+ZYXEe7FswYdx2vakG7T5QOIvHHm8pDsEbIQIW5871KjWomNhR8svEFO2/IA4PYOPwgqAljjWQ+vj8vFSkZ39JYuUGGfez7KDLSxmI8WfIYEPzK1A1ZoC0K4Q3n3enzO2NYAlBtjPr8lUejTGh6ZVyOpRa1T4spwuC724C8/6n4tIf6R4tX4JfW8MUpVTmxP3j/lBDOBKW2veKHMz+5M3LGEARbHKmvdoxc0subToUF10l0d5BMJU5h3sh+BUVuArhJ71DsxbwepXz/Qa1UYWkPV9BUZ9vry+c959XG4g28wffRO2zn/4gSlZCnm+LKmYt9+5Hz8uf3QvcP6yzyhQRKDgPbTScQ/wszXq0rf+eru8sR5uAN1njIkXyGMW6zjO18u//LNH86pHvv8YgV9xBB7A6q84a49nfozARuCv/vYPNrAUdLjm7wmLTNN9QLRnwgQYS0jQCXQDNjP6J/i56TPEX99vyWaQuNCpVnBHYk3HBFI3gquXj29zhCOFIIyp+m8SaBxBcJ9sEJYXTAViET2gTKzXlX2eoCYekyyW9J9OskSbCGlwgiJYehfIMD+b3xSffxiP8jvHkLDL+PVD+RIRMFX22KcxEEEKlbeHdA0wgmYBK6FEynZYh0xm0jFPRQPZKucmYJ8JEAMyChB5DuA9vl8Z+3US3wEOAgvPBN+hBMpsj8TOoHRsgQMHTVl87wzu3ORDxdzWVZ0cKmCVefmQTTqQZ5J42AuAfYdZpRhznYWTv/0EfjOzYwQ7ruN+KOEcG+ek20FKgKDrpFrpvURF76t/vGV9P4Pe1wXJb1kODJyNMRoAx/pkDCewG6AOc2eMw7GwYlTQufi3khBZFHRcZkzKkJXMDUoU35ofqRJIGXYRj/JvDGB2zS5R47Xgh4atzD/L95wsfzJkGSsA3wPb8gkOuIvhO5C4LGDf1/uSXCj9czwCEgXK8RlUpodVRuATLK8feBPye3qN9byByDGMTfrjZg0km6Tt+JcdD1QT3xqfKdsWrAtYMOHZz8lwrlSzdUYSjtTUFh+TxB+Ys+RBQEuP1DOvJc+yZE0i924WFZAhJh/Op48frfWPHPbP5J56eTqngF8kqW9jZX/JcT1P5l2I1K8GJVutslQ3z0fabCFjLP8jHXUQxk50j94uV5nd2E50TsjIXKINsMr7yvAD7GAfuQ+T96f/BLgkMZv4eaAKHZTzozvsw4CNiIc1xCp17PyOvTvA9VBlPX4Ouz4GnMdLH3uXTYdfTwng/ObFy5MrtRYorxHdaWx4utFnx0BBKEBQJilIXavmDlbfPUZlt1U4E6gaGOH2Okxp/7hCgyn51t5e12cHECLhjWVHYh97KL/IzvLD6LTx2tbWKSa4Ygc0sY9JqG1i5tpvLx4FiA1JmFstW0QttyY7Cy2AweCaekEG1oCvY9Mi72nPcRrG3SnjOxMDlILjvMQPk055eWyrbqSOyvy6dUX1P1gMasV4frlPBW1mD2DRbYzWc07fz5XuivxJY2nlq74Cyfa87MsVgQSi1l3eOZUwXhEiUH/euli9CCjsXvEMCFht38d4PAWTroxk1Uy+3C6BOu78yZId3wp813xzOnvvaHsr8LC7T22qa+1YFR1I9bDLU1O0vsZcG7B6WI4+0aZhbdnyIH7pbtGGQXBqsQMe31ONJAvvnlcCLrgzhp7BS+PXHRm4ohLECZ/PqlAmDD8K5Zw1LxUSkTPzY9YRBhICaLOO9LPsHmjE2ttCcAP2bdPIz1tAKNhxLHaWuE/ne0vDvQDWGOPeE+M/f+38Nq1+vd5DMfuJtdxLO3oB/7KLWIM4jcSPHH2S+OOFrwplAZBn+Pxht1+JHRkLx2r0Y4vDBXHbN50LrjUBsyTq+luOCitn/Iu42aM6Cbx3sRSNLQUU3VNFaezv5Oajk8+7uPNzMbSesO0RCkFYfBh2b70I6gqWcye9GTvbeE02Y0Cst6iF27HRjY0iAxgHA5xSrF+sBDB7CiTdASvi2gATVcoK46fQFP5nwebb2Perwqyp6hQ0KHg2FnmuxmDtuXjPzsGt4PuqK6rqfrOobQOpCRUoPnpmnaZUWY7lbwWYHfB9zoNtoFQ5xgbdx1oGrX+B1kJaKNyKxWW01+D2+O8bW7pIbiqomEMZudgenDLd6W3gXYJFb3cEoDAA/esHTNzb5SZg3jucoq9O3RA0rGK9W2Rw7ASgU6Axz9/ehahTx+w8/9M/+Z8f+Mw/Thse//YYgV9iBB4b95eYpsdDPkbgvz4Cv//bvxPzgbbKJU2uQcBWowDAzB8mH/gpWe03kKgqnWTyLdN5O50WzBFs/zPIqQYPa5g0jycCnFequauc261UYtEBKgMVSwFzdAujIWEhOMrnSEbGglg9qWS4Bf8k+SdwhwH44nOZMC+himFQogJYzM/ent+sUAuemRQFDvGOmttTARdIqHnQYSLdkx67g5MAIMfJ1zJv/LGsluAU5hFcL5AeWmETDYI2zfxLRt7wVTOU3Pgcpq6ss+RmAqt4bJKIKd9qLpSR6ek0wIDPshlATBIbayzyfzXRKG2KKTABswxigvXDjI0urETvtCGZrBFQLpZEDAoBwecSpGwRSppJ0mBCACLbcIFGAlKgNr/KR0tcXJfzTot9ld+pwa0snR+xAMVQ1v2dv+GBdrsJFD7jZWX38ONFW2YWA2wNX3y/JJ18r7J9mV15AbIqCIYPAJHCrfEimQmPYazxRyuxD/ht3cCSLCn7J5xIvdVyACskHrwhoAnkxNS2JvlcmcRjkwRejiFusluyyLgcm4cDfMUyLLH8ofceLG6+EdCRd1wysbmMp5bVhiwmpZIkc88CfeawgnU1iTvcktMqI7sN3i0bBoZCieRYLYydpY6fWDRK4QYEC1LPr3ha363PFTGWeBzc7DT+eMOWYTI8WO6AFazH9nMekVg+CBhpF9GeY+/53y5/DEBQUTwGmqhOCdOX5D2mj6wy5XqHKxxDcjWB1oDPmnzXvDvrVhN4AAPYgYISYyD7Xfr+Nnb44AUgdd65JwTW5bmMLTq5LmdPyGdglEMuNHQXoQNelmbHSDzgcnWDCgc0lnmBwbVzFFbdTpGxcAdseYhG4TahVHq6LsmChduna+hHYYDEX0Dp2KWEh9yZt6uS+O+/jbkIHesbTGj21/aDSbPrmnHlLJyMVl86ihLZeQRGdi76G8rca1wiq51z+EazuBV+NifWVVZwkbU3+XK2NY2G7+u6TSJ+CpRIyZlvSflKwfdWA2CUNw9Yle3lWAmjzHYj1jP/3T1+X4srJPDM1zGlPR8rMt0Zo0dBcEA2TyvWys7oydFDfY7P6uTxs9bgfBEY+OT8ehdc6HRiTgGDV0Q62BOATxTWgNUV2zwbjp35yn33pOEg2HE956kbOOUJ7D5trxwAyVIu//2wslcAcF/ZKC5liW/shgEoChzUkuWAHGPoe+/cQUOedWNicWx3xTwCNCc4YDZrzKJCbPDI2DGx2bNfcUSFHPckwItX8uIU2fprrjl/xKw81jxNzDnA9hRzBEFPoU47nJcKE/dGPMdSAtC8uzT2bs3DavIF2xQAi/inxRkh1xJLd/H7wMMBZPnmrui7AqZFwtkbWaShOOVaTOregT5Af/fV7Qm4+FhNYJswprAAO1z+4j7BJZd+jEpjU+eYuOF6+Ybn6oAqJPufFqPc4BurFqZxx/zktWGYDUS2AcWoWYycglm/1x0+sHlnv3f5LWamLNdj/bGi4TEMCXTtvEERY0QEYMh3WAwL7AxcLF4N+G28tCpZYZ650ELLeLk5ElidnQr/jtdnxyGqMnboe82RbDpVsatbpMaADFE2ScRm8chtGjrYfByF2dyMGbB55VzgBoEZbQFjwHKxCLFENg72D1gBXlujlX6N43bPcG7LlJ16qOIzu7fvNBbde9eDL2MTC+Kn6HMKhlu7wotacqSg6dz6mvddjxXRFuNYdF1BTGsd71v+/loh86V1bm8DflOgc1Yx16fLu4qnbA0skBBnO9f1FDjqCu/dp6sFUZvpSRgAFB0BwL353JlH7HLNBKHiSHG5yib6TMx664/GERBZxmYmn1J1d7n8xb/+Fw985pH4P0bgFxyBx8b9BSft8ciPETgj8B/+5g+fVYyfLp+v+JXCICJozK/s44p3KUHF/ArHd8LTh+7i8CoDZqr4x7h4urzyawYV+BoFxiQZi3GW5LnmFAQihe1frBrDvDG9EmpWZY8tFKzF82WQD5xbgKrno8b3VX8FPhYbEqDqwrigUmBVcIW0ExirGvMyApMQO6xOEt9nA4REE1BlLPsiHseBJCXLiR6USMUwLN4XhHmJEXSytBhj91A6hq5suwNwDszakwWgLtGZDJYi+KsAT7JNMs/G4IxtyUyjVwoQQ25eWDvJAxcDiARAxyc+/DWB1fDVfnBgJKwb/pMM5bFI+HPkyj4FCe4BVq8LwD9ugsEkSMpP9YSd36/Pw7eeuv/kg2Nsks5+PL/1EuVkskLESyUnTRYmgzpGngnPl2Fuyc9hi5mzFCDbcXWcap4HkKDetzE1w1aSMJIwNXN1B9faYKJXEyrB8qT7CT1jfhzGlX58gNLHQ83EGhDakVhToIBGGBHxrs54xeJ8Y/+tAQ7vAx88Zs0YNAbmAcCn6QlWGEhD7+xXvm3M69hR+aOatJL+6ssAACAASURBVG6OYI8BWLHHg+ZWYBlg43+3qQcFgRxkfQsAdjEO2Dbtc6Wmnjuwuo9Dc/Lf8J4AymNELF4jWHiSztau7Ncxl3qu9kWsj2oLALUSzzd2yuQF+EjCYlFxJn3Azt+2BHgF+HcfzztNnGD/e5Ppc5q71aSvEWnPuEb2CwCTWn+4RgLZ32F+DykFavAs5Bzy7AUcP4y/Mfi35/vI1pylnoGbnrHIR0sX20sAkSdf3znQ+lxxbH+mnckAkqSXNYphT8tC9+hfE7fDgO/t7uvgzFvg0xrrjNWofHo+kcgX81WEaRO4abJ/ZNaCCoG1ApCyG8ea9mCNNXTkxTwXp4RNEZ2q04gQsHQA833Wsi3xdyfLZV60Wxkjk7ssOe6XDF9I0vWyvb937zieZcXmvtGfbHNz0ZETG4750AHY7ttzWfZsGHg7/9XYeoF8sjAH0nvv+J9t7TJ5bwCyc5vHwVnp/bb/3mwJMo+VG9NzBb7dX4dx6R7CuxGJqf6v5y45DbrOjddXWYyb9/VZ993X2ftkTdHP3gHLOPUB83pizgqGc2bnawW7WJgt03ODnTJqd777FMAKyXSNvmd5MPn3vagVKJI384p3O3PcFwOBtUIaOZxJo4lkz899kMqk92rmbAgn2AUAyAUyP2Mnn8+KoZz1SXtH6bd38LEOuFzeed95e9bcsvPt3IY1p+qcEXChwY7zS9GhO6o5jdV6QNlWC7L6PEVfnr7l4Xq6qy9IommXHvG7Q3gArWs2eR7f970f+xmPewtTEV6/1pcgX+fNsWzJNqr4hvNQqMzzoTMfBr/gEmGSBeZ2GGfQUWEAAr4KoFMahAyQn7OA3FQ7AfWt+2PHJPC+2O/c+5Y4LL5VrLI50Xx+bSxqAWY9BHZ2c3Ydz239hmevcnjfjVDvKTt8jZdcuxY98vF9x3pnzOIKgEedEWApo9y/bllqreAsucH7LTuX9kZey2kwaBJL2Y1xnL3DPM7PEHmtXbjfIwrQYDav4pELLFhtTw/grLiYJRHvYLHUPcs5MUn7wFvdG5hbCQZjUnKmjBThGaxqbBYFz+/t/zWR2onZ+pF1P1mcTVRbFxT+jm1JVj0xO2muZUNVLBg4J1VRVALG2imedEXomgACRafjqAFi95X9I7bXifO08Dig6wgmfA/rj/fJx7iCjsWk3a/ZRPT5xD288Wnkx/zTaJa46Ye51xpV8QxXCt9HsVDhkCf7/kFPicaNn2Cd6zW8m5219ONyu/z5n/2vD3xmO+jxt8cI/Eoj8Ni4v9JsPZ71MQL/ZAT+41/9vcCqXkXIUwVST9dXqp/5AOGLWvC3qqkMv5cFnlXvD6hRAjeZXBhNIOH8z/SFEhBBAkOg+RKDa96TgjbK6krc8eEjYS7Jijlq3CqLsC7IMUcIXGMLDR3sMwdKFPr1nHot2kkzyPA0Q5AcMsCV76xx9lhWTwFDVPtNvCbN0htNVlsMrXKQmAAR1WI5aXEwwMfkR1ZV3bFyR03C/Kp3YlJg5cvMC5LTkVDrcRHwlC9d7ADtnt4BDV6XhMIiuof5Y2vFyvxNhlHJiUCxqMSC2Fves59XWJByhOaJFkPTpzOww0MXv6sSK1NeZIqAmaMcJHM8GrEq6SSeNdWCnTsVpp6eRaPC1OnsL58miGWasC8OKUqeENKozb+BsE2fTjOREnnCaL21ZGkGxgu9LSk+HXL1XC0LvfwgaRiTyyYf/vNhmc0GQ6ZjTOKSxJIdveoA6X9ay34C8zOfVooYWSbE/qimEAgbmFiyY0fruw1CTIWTuCYVLiF37R7fUT3VAiBgXZoA3gsGdRYXDJ4kPX9MnjcGluM5v0ESBdM5hx9wK+l5vr1fyZ1zL1iY1C1QOyCpTuLP+qORVCqd+3yrq70/X1MKGheR9Ji4SZ+a955jEQBhonYAxQMGLnlOstj3J+0fqDp7kWOpcBicp6hBEzA+lHX6jrXG5Ji8Ewxdm+4dIGGsW73OJiH0DLB5yOHrzgpgBRyZcxcKCM3CYfi0ByrjZDPRGclLUMRqz4zpdgpJY6zcQTjXZucAyeY7zc/8pEBrAe7ZQJR2/gRuuZE69+7ssoEEwRHz+RUk5AvYXwfQOSymAKUvFlB7KMbVmvMJLI3ZJDBQAt9QBDoJrPqRsIUB5vltzrBAWiXiHqpTKgwQy64gNrFqg2iDA4sC4BR4TuYsy8wOzK0Rx2PM5RQNpzlJlCEl5EpkGzsdBj1PO+MHB+ejXJumCgP6nX54P2UpEqvQZj2CfnTpTkasvcYKgKewGGjsrbNyYwCk8nqBCF51zY52f919HR2j3Tdu/4ptFhMdb40xx9QbSuvZV2lSu4kl8KeIE36y/bhzM7DkFKM6C2Itb25dFKfIMGBRue8ARQG1NZOR1Ztxu2vvADoehbFOz36tkRn/r3PzgEs01clioLiBn9cTduCGzZF2l8fEzfaoBlFDMh22Selv3C9tTub39lwX7hoD8YzHqbM7Q8LYqQPd+d39WYVqQN/WuFLh+Tt27a6ZGp+jgmZrlDN3f+5ZLijVeneOrQBknaJnvKu9v4SRxHFTEFFIsDD28r7Gj3AmKXDU5OoAbexxvip/ze6nrqc1jLS4PBByyiKsn9hH31y3xXk8iYzjYyFDvOHWGe1+/pAcv+/GbGc3BW72TJW7z/l7t7TQwmh33FjX/HzWAjWJZGedXWkceQdUK+SfM8eVZKf42LDtOtYobMrYgPrZzlpGaT7zu071XRcn8l06fJoGrpB8SlCetI5ZtjtqFVxPxJnshd33AupWBNtjxqErKI7xjKrGNowdTYs5Zpfi50F6eLWhnPvlFKksLrOsa0GnJzd2RzJ0ebdiGB4TQBpPfVjEnVVjcq5I4l4Xh+UL2MNBe4GPK27I3mS8UGkFQFYQzev5qCc4L5Pj11zSmHxF01McuhvkbJgpht5egrONHRarGBcfj2/ZmyvYrgmVhAuKc0dwwF3sHVFxRGsr4/Lk91lkfLv80LMXX+POGu59mjpyjnDWwSLlzAesRtHysthC1VjhXv0FAHdVjLEOaAwWG5sGXxYV/BnuXVR0KYdS4bW/2GepcbIXs/D4nEc+30/x4sf14/Inf/awAngk/I8R+BVH4AGs/oqz9njmxwhsBP7jX/2nT4Juu4M+207lcrm+DqiR+rUUMs4eHkSHkZWEeY1R0p3eG+zAPFBy/FPzJntbHYaGnX/zeftGZfnOHCi9BOAhWCeYeHsGMABY5Q+AD0+wVhD3x1WgbUwqyDjZoo1TDvsIdisypQNoznHAsAwZGIHLe+AdIeXHy+UFNsYSReBEKuE/RukUwJuHp9GPASwBuKVsQRFTNqvV69i8hEnf1EnvAjGOw1Oee3qDDqir6VPdWAtYD4Vskt4jCTN6rnPxk3K7kr/FsmPWFEwTWP5A0g3TZOw+/+us0ZTHzhMPsE9AwWZX+cCa44kwkJgBdhZw3/2yZNvG/iE4/zapVCBVQX7gOMzFJVSyBmaJBfNurEj/i4Cj6e38QqMWkQwQoL7DACbdAZCS2kJ8WrLKVxP4xiwJsPTDxyhwjd4phrHD9PsS8D3+m/t5vSPzttLzyjUx5qTvVQD9Do/msEUFPmNCIPlCxiqA6feT0NWo4WOexgKWJvylKABjgqwk1Fpv5EeWL+CYy2uCFfB12JoBRWnIAp4EPu5AZfvV3a10P2Cf7w1MPd25r7JM/FmSIwB1m5i1jmoYEbsVmb0NLFYYcL7H7n2Jzup8kfK+fLxP3gm7vfcKWJnNxkAl4ezThGaMZiR3ogYm+/Mlu9tH5NnmHmJbzqPUH7dj91iYi1yyNdgxp+/pZIYDwtoHed2VRAea0ZAkyX7jfAANAWAB5fZ+TahgRfaOMmNCfko4tciouMOU06ynXbligp5rjV3fM2TwFJ8G4th4EEb+vEfP8+gpN4a6UvqjZRbZDFh1vc83+/jvkbQBoKcUCNoIwGyNBegej+Iv39f+FObsPp/zFJDS5H/nxxJv0mfNDGQ7xazK/5N/p3lIfo6m+zsPZJ7fdQUDQx3049sceJhHY2B152cAiEUApJ9uK4oF7rI6nwsGDiiRVWap6+4LyRmntc2A1Wkk2p+uzewHYA5zB1HIOd6iFYLCNVNwNK7dYDT4O1Y1Abck9VnYzJlakKFGWPX9m4/xztK75QwscaejkiGM3CCZHe4AGBZsglFc8bK2sp+geCKzUZuZ3U67cwR0r7vX1OYeD+U207bSpK8BrcK6glJf1gExNVv7ehoCckiQ67+7Lpi3ydIHdd33YATYSdjHsNOGR9/HZsdzbACRe9BmPMNvffT8O+86jknPQd4Df7vHU9w0v/oAT8twl2zvLNJuxuJKTcGSFreH+S4bUQm091wCZWvwc2xQXAuw5BabBdR2r5+CZAAX/+noIlihdVPPO/bsz6ld9n3coa+3CuXOCQ0wxyYmosrG4NgTEbPE3GPN+90D5wWePai/mlpytOtrLWb/pB+lhQP1zOyD18BI78E2ZrY1pxgfO9KZX4Mj2ZCwGFFIDJXSvmW+/T8E1/PgZ26/WwTUIOl+VvCmL7NLeqch2TWACpafe9dHWdOiU0waeBVvs78a8Yo2u9YrbnhezGPVf6uZEwWtAFF+63iGV2I7lgqn43xE6y9vfz7FmqcFmrHwt886i9vHnh1R1218dBoPAtRVUKqjPaxz5ekWQ/Ou5lihoMy9UrNa7vBid9me6dcFJ200taODol3F6WLRH15Ywfn4pcOejoWfcsLYdXQLLS8YdS0oukeOx33HbsxhYvHfTWV2moFxVtWIM9OV3r+zNI/TFbmMB7a+KWZlId96EFweQaBjNR/wjQ39G8pIOm2+LS4FwLZoSSF99jk0B73d8KWv+Pp25aeIOa5ZgTAmkEG4/53aY8fBCulhGhduHuYhhisqGOd8tlOX29ud+PGspVQnrFYNnwC4Pa3kiqf3y/MNi7XY8r893S5/8uf/0wOfeWT6jxH4BUfgsXF/wUl7PPJjBM4I/Ie//ruc4l5frNpSKa0D7hiIS0YI2QmqTB4NvAgc5hlmrI1sJmbfAbBifq7ZxAmy5tklfIOUHyP4y6vm/Ue6aZBlUJcsVa9TOzgH6MXaGetP0/cxQkZ5ka21hKfOvHUyLSiEvhggYmOpBZqmI0sEI8MReCeVVrZPI6GFQ/xc3opLpC9vBqnJvL8kWiZO+nsCtAUGMrYHdMhfb7zUaKj5Os3zEYYJ1W+TzwWHVf2f6/CtVLPGA3fGl4BMAOqd7fKTDFKQTLnSvNiUGhZckxCeORxMvs7z8+g0hJ0n1pGYnUQblusSJtmqL0eymfea4NG98VNyW5J+qvzMp420rnAsYAOWSdjcBXbPgk79TmnkBdvBiDmvr7oMx+nSy8ygOHBDP7nxsZzHnzv2juWcZLXI3TVxvQlOhEccL9Cx1mSnXgVuPz9+yOCVKz3Gq4nrWKIv+N99vpmskKAA9gkoHEYSCdiSWZPckxQf8HRyvKanzuICD2MKHW9hZH+HcWRCt0ZU8li277Qz0Es3L0afA2YF8rNjr6AEPbBKAHb7BSZw6cuACNkWARmnc3VEpONVma0GIAFAFKCVALos51FsBFQ6P9rTeTF6Bnm+xCJSfnjYcTK9GovT7Gh8lUmeey8Zs+H2dtA1kZ93R56XSSYDsZNRH9ZpEt5sSgI1AKFgYQcU5MHG72aPErCa0N132XkJiMP6xdbDfxakB3KMySVIPnYze1mvPRO9VnL4Z+ep62Y2K0gf7dwt+4ZE/kvqLSDuMj7+dmO1jfWWjHPdyZ9ivpACA4jnZdf+kMMsEFXKynvEeyuBrY3f5hEwFLuPFQ941reXmyCS5ylFjRtA5/xsB1y0XiMNsX/YqyajJKf6IRwG8KwBHHWaiHxeaILz/L5O1jDetEGYTYB3RQUQbwzHcX7EB+Q4Y7xE2o70+r4GKNZw8AviZxhiGw+8GduI8Xq50UAQIIlGj83fvZGTTLhTRGoOY5YO6BysKjgjO/qYtwRA2J17fOJkuAeg7n2qvQxQ9Pk6iw5QcWV/OTex9yJ7HqD2NBEar2/Neypa7Kcci+7vOa501h36FXfiaSR1GuRRWBqb725fMAmtZ6+AaoVTZbMUau+gZUzCc5oLPxgXABIFJLo+J6XuRbNWOWeCd7ykvIpOzd3uPJ+tf4+N+3Z5m882dwbzqQXEpM8b4ApNA0g9lPzew8QeSCQAI4QqM9T7rMN4QBkFpxqDCoYZU0whMtBfsFiQHWAmeyHOTb5Tdi1sNr5agDH7GJjzxFDEY28vsQ7xctVmBD/Hw/Lm2VY0cD5XkOFpKCALth7Q1oIhgE/2JaojHJ9iqesz3pMciRV5inmm4DFmy8OdM5Vz+AMZtb/9cXnGr5n9pXdujQ5BueQXc3+w7qexeHp6Vy4vsPf0XlEEH/9rNhmMw6vM5I/L72zks3hRBUEFegtGvJ+MTPUBgnT5jlZY9FSbWkeY0IISXpiM7Zsd5ol7ibfwJq9ACdMWhj17lViYcUhpYKsjm4ym3qk8dXBQivecsRW/KcKh2oJtuAjyCyj8OmXdIwsfBECrK/xcTCJW7Q6GpWwRbA0qLYyrNCpOjnIdC/2UdvLWhd1f8SA7iCl9lizIDnfkjfDSMaEwgJeA1/3tVeJChfbWrbZczwC2NK4d2UJ2q5difRi8KgZcj70v6Hu5xJZ173cuVBjrHJBEoef2UeW8XD4+3v0+mLjaFUTXHWO5hp2sOSzEKPaedVIDw2IBCwyec3v+xc/HGIvziAIUNwwfz/r6IzEO3r83lC+fl394TtkGYF1Rsdgnr/sxnIeeyP43Hgu85U1ZDS/vswP7KQ5lbxWbVIyIn9FK5pwPMGdu3i//9188rAAemf5jBH7FEXgAq7/irD2e+TECG4H/52//YDh/e3mp2cPtfV5N4SpXzNkFu26X7zaAeDEwrfHr++X6HmuVDuYG1JMxf7u8ljwIqCC9iWFg926JHEjjjo9hlgAFg0s+kQ0LRCTVsuumXeaTESmDkeRW8pRsrWSkenrAaX8laSN/u63zRVKnJTkG5At+F+T5HIzFQNwAuuMtVcMZknnFZ1SLJ9FU1G/SWMdhk6jiwLG+Bqys03PyzAK4d/3TXvNVO0zSD6wPenZ+LjA130qCJxKGV2Rfk1kHxlA5X5Kq71q/8/P46tFn0grAE8BMIqFk3tx8rFP+3DmJ0dBfa9AjiSeA1kCaoHqSpfyySgCVSE3xnmdlYaZY8r3T7xpCLEC0MZBz8XkhP/kxJpHevBfkV7CP37UhiOHJ+MC94bt41neBW31Dn54u/3AN0DYgXkBaB4qBeAJqh3nJ2PC7JEa74mQ0lYw9K7NjVf0gjR7zKLk/bEbAMxanMi94UQBvMiDLlGpIU2FB/7wlMWe5Crg7Z5M5T1BZrhJ70OYy8/GrJnDk1H0HNh3CI74ezB1WrNDBAPwBgjYbm78wQbms2MAq5bVrpKR8T44XhZUa9wDckHwLqpqY1ASt1jNZJRz/5NfJpGPFMuwk7e1ZbTWeSIjyzLOD93wp3RsyMkpImuhv2SRMnjrtZl2Ax0Fz/wCdwHbW3DlTZBlq+DAKSowa5BERmIkfKyCCRR5BSN4zxl1TVYoHkAY4mqlvVh4yXba28B00QR/DcA5vsdpk1WUzkD1I4KLA6vbqMJmveb0zUfc7psQA/MF0AVwxxvR7PctWOSkJF0lgiVi7mLO3s5KkXeZmFLmfpJN5P3M2XZ/m99ZxOn7iQOljY4C/7+ezbPgsN8YmHkNJ4OEU7A4rcbLNmOI1GSE5bFz2Htot8Gy3mo8NWHUpcz/Bhhzr8g6JygKi4JHUFo/C06v+6eN9QHdFIl9oDciUYnpvBTZN+D0IVttsv1P2HbP+DquIffYiq+mwuZD/f/2VjDrG3oA52UeNn7OxtWZdTGCfvVjRLYAu1lwABPv16zNVW+xjj2fjBUDItcR+7W5zbLaeXXO+Ogxs9gKAzOXyqg/kTDcEm5Kfh6UKv5XY+zhBDe5nC0w9r1YiA+FPk8a6wB+kqKKb4Ya+n4d5NaeCnbOdsTE/g6cCSAU8jD8Oc2/+ybMACQOv63zA4XyNHetZxfgsAaA8v9YlU0DInl8zRvnREvje8x0W+EW9wXjWfMeftWEOn8mpE2ORvXOU0p6neo56eM4r/vPyDSmzY9PzMriN5H5fkCyg0laWnFMw2lRx1BBLK6BnvMHXMf29GMQ4YGMmyMz+AqATyOnvnh5jih+v59i0WRfEKs/qKIk2MeG3y43vcEUBKMdgD3gt0HEl4KH+/Hx5Q6HD3qeQh683pkXcKxYofnyx8B1L9h/nM7/zcflhvZk9H5P4bn3iNRN4xZrj5tfOaoWlPGErZLPmWxHtLWGtWUNw56cWIIZBTj2Z9ub1+2kENeWVhVyOC913AjsPuMU+8cZX1s8/v16eePfjs7v4QFUUBYvnpwvNh/j+33282CCTWBf2pGRQ11vgY/Y73Xl8HwUC7ayMT2bxIYgYwx4LoWP9UUmqHSQIf95dj9LiUk8j488UAQKrA8yzxe0ssFy1O0tQkjmlyA8I/fHqXWGsOYsn/Yln7WRhgbiIOG3+5Z7LVvZhfBZPHEUTQCNFGgpM6lzuY72T9cSv2iRkRcAd4Rhaa7ml4HDiny8vsrTnecwnuray+zpc1dQZEUiGcG98eQJsNDigmde3iusWP2CbFq9i46Wqwbh08QKH1YQmHxAOtL74uh1Y64OA74VbS2TkOXrKHr/tSpHYg1uAOs1qB8RqM8F5jmLo+foAVn+6gR//+BiBX2kEHsDqrzRbj2d9jMA/GYF//+//XizE4Oi5zuN6/Vk5LpmREfQEnLFkaglS0nQC9JJNAigjCJsjfL+8DSn6piSm5Iyg8QcBG90waUBAg5wxX86jkXAZKOMBNf9AAY6xOfggEuyYEkWGMa5iBeWbdjhVpWellmNyCbLN21BvyMmfzQgCrISRxjYQ9JgBfSryPF8JhvJKerc770nqY8mSkB1vp8lJhTFIEPp8n0lAOAbPjxMo2pSrxjnPH9/WlZxnt43D3qW4z+RqeKfSXZ8vVi8iQWWwJBYngPbZAi3uzJ4l3ryD43KAVXOTvAGP31r+WId5WdpvItowlwQb1Dbe/O4r73B+R6A36RvAlIA2YAkJ8E/NHuTFyZ7+IFcwAdePVW+uml8lhwswIMnIz/AwGwrSa5ZwufzRJLPnMVEVHci6IY/a5uz5Bvg/YHWJWckZSWkgqQ0eltB972XvEjK+zM/Gk+89p7f8UPPTPQG1zyKYF+MwaRiJ4JLTI/VzGEuSV0E4r7yGV3PnTVdZ0xQTBQobAw7nGxYg3t6ju7FJkBulBnVPHyTujSF+yliDMNdBsoGPpP3KGd17FBhOIsI4ADjznUfOP1sPm1bEfNODdZLCLCf6XJKUuw+zhYFy9LxLmcsAeUfnxkmUlDXoroQWNpNszhV4TiJtEu+azvH1MFKd8z1DsJU0qlgsd7A4Sb+2GgPXG+iXbBaZR9nfAaV5Qef7/L7O9CDGwmxj0ikxPx65KzjFVl2S/PMZPV/qyNbzaB5htITxnhb3BQPGWkX5PgeH7Xf9mRh9jKnWDUocByJyD3DyivHk1XpAhxbeF+vyNE5Jbh+4z5kOS1jGs0DGpNkm6yWh7ASeje7WstBZd8L7gC4klBUFev6SektxMP/1PJxMflLezib2Rw2QLH5oEdHeBszkLsE30vNxTb1kCM3uoKZ27U9tJFY9bHkOSdQeI+ZXgChnObYljC1AFyAmAFsqAs8V3uucLxYIdylOwuwg7Q4Q6Ir6tndsL9lIUBYe63i+fz81nRLG3F1Vg75Yuyyyd33QZ2MhgJzyJP9mvpy7wR0myKistIe6S+9bjvNoPfeq3uWA7jH6u3vnR7gipaTJreU4Wp3T/s5sRHh2gTzO4vdzF8b2FJgYAN/9TvEhptZWos0PGT+LsG3y+13vWxwbC+XEQeV+1gonFHJYFN/uXt8HLC7IEY7S3uMmw+2FWtM6k3fu9P7HlsVzvk6CPkt1xDVQ9Lvzf+bgy7qlO72ZOEz0UekHpNtKirVqB74Y2zL8vWveuks5C/XA3lxZyOJf5pS7QpmMvAY2tv2iFt7FmIMGgzQb5P8AgM+d7CPPvmTFbFmzyscJEwK9Vye43z0vsoTbm5xE+EDrdE/BWHXHj1mrdKcyFFqDIKnWOqh7T2797InOPFqOWmGPhaa/9jh/MvuUnq9w7HqqUHkUEDVCLc7jp1lL3GDGqYsnv7Om9XFvLeTe2hLUt/ruzd55pZpmwCqMVdzFHewVu2JIFjdlGdO6/h/e80NFDv5D94DUXBWXK/zHGq+XgNZZJxabd6iRzxjfpyml1/YKrMf+oM0T+HqDtel9zFqlEEOcnfSe5aZztMdvLHr2OEoTgWXeCca3xTyh0UBqx3Jxo+uuYnOM1e1jxy0AOmUEzTmnovAOz9KH8bIRrhwNPqsxuLPftdvgbn66fL6Pecy/GxuUM6Q6S7bv952SGcD1SkDHv734iO/H47uiZd/F82NywR0SsOrdQPMp79g8s7EJ8NRm7aJkOJCt59Lp5dBd+XWfT901H1vGWPrAB9EVx0ssa9bN2wtFwYtnUTY2s0ng7nn64R6rMPN8+dd//mCs/hxKPf75MQK/ygg8gNVfZaYez/kYgf/KCPz17/9gVGOCeQXcioGgXEkyIkboeTHBRkpWWwMD0x5JWyUnVGIJBfoTLvokviZ7t3ejNz0vb7VtISCx8ipjhqTgJJ0FMyTRenoayMfuI8gjybQpk1X92IBK35U61cQ4NuIBRIjWJ1v0mWOj3RmtJnqT6axrK+9PglGCfBqh9Ey5UQaQCkw8A6bYnqcwFuaLwExJMYlkgWcsmzkKHgu2OxEP0Jmx/64k/9kuobIP/JiYBiQMfg5Jz/MaeS25lIM7yXLzBPNr7Mh1ZDUYNgkKANDv0aCM7xkbSbrBFiNZNgAAIABJREFUnN/0iUxuKptmkr94E2XOeGpmH4FEH8bhwNs1I/r2CbB6cNcDugT6CG7BmJMxBBOo+eHfBVZPwxgD4xJt5V+T/vb7A5kBKu1qXG9bk4XTjGPJv76rQGzzuYQVIqg3Fg+JUeyvJWGs1El/c/0jyseTMaYbCXlgfkw6Rt3Anc0EeHm4Ik+v9Oq9s6gE6E/DjclZA2yi3bi+Tgdd/g1w9DqwZnYdwhjmGNhcBG4kmyshFVoSDCI5ItGuUY7NUu7ADE+MVUVSYt/f8WFMAwhqsLEk4wgWneLg4iS0LA/T0jlnxgxzKypJ7bkCUWJlxYBbknesNMR1YZNMNrzUvwRpQK3LM76r+wz2K7LQyQcpEiml5TxDMg5QpiflLArmYpgs+axpnptxmDjyyPK2zkwXZYwz1k+XT01mA+o4cEyaXPewLiefvXf/5lzds49tolzcwT0gR8ljZ+CApcFwRwZ+7IEDHE+hKLaLW9E5BXTpvJQ9eA08tBDkr8TcMrEW6F8zG/bHFS/EsQAPGDhAAf+4uq+X1OJXXZMNWMY3ve54++/vqB9oeBIoyP6SkT0p9zcZgz07eTpFjOe3rEwoUAV1BF62+AIxTHJvPy6X15jQ+VBT8JJO1x0ykMzbR6ARFlM7gXHI9CIZt2N9uFoCYDCD8BnBimBFhDG7lnuviIWXYKiZs+S/cBfEkUaGCvCjxYlWAK1R34P15/n/BXod+XeA4UB8fljmV2e9DEPPoECz5rAiw2GyymTcelahsbuUBDuweSin52BSYoG9Bl5J+ed1d8sZ/GOTIwh5GLID7zyLm6CaOu05xZqOyqHCyGFixsod85Q9O2Z4Z0cM/uOnGPtz9jzrHu6+446wojGAdOxYWNesMfef+6j7PFCc6z9mqgUlzso1YuNMZmwp/NoMbWdMVZ11MYdJ+LImjNZQaDLF+ZxCw7tozQopHgSox67Xy3bjKCgzpYql3LFYjw1NjY2SA3n+3QsbgV0yFHfZsYYAc97Yv6u5veqwk3d6xeU1vRHQvmlx4xpZ/BUwugIWfNhZ6sS8DhyTo7jGje2ZzqiueAp0k87D4h4Y77ZYMYrjAqsaFRyymStCuZ6MndYYqWpga7vgKaBfxj37BkCpTvfsL1fx/FNh2lLEP1ZDFBY4ni05rcgu45aixPzLPf22PvIb7r6iCdjpG4/K4oq0XJy7G9BiwZ1hPEuqFap5ZSTmNqcDCGbR7Iw6DjfYB7BO3zmNPBdiQX+7pepRWr/iDMQGT0IKdXaab3Em1Y+DGkP9a73VuS2FUmcF43Q8/XdWrsgdqFhDQGMl1gm+ngJ5MUQ5VbNbqlFaHrsBhljAuIY8B2bJYYxbU9hi+GLWu5e5d9Ep3XBud08JWKsAyQ7IeHAsYeDpfPCxxGgcqqkb4FXYZL28XS4vL3mOGivIGm4cKG7ZJEof07HsWeM2O6V51fPlB/HqDI7dX45TRXU9TF27zQrM0BQ52JScYlRnS7nDmuYSy5sz7La520B9FTZomnm3IHA83y7XK9YKx3u6HIj//fYaI/X7x9X9acwNOcTb6F1lIKsOQsqfPYDVR87/GIFfcgQewOovOW2Ph36MQCPwV7//wyeVa2WYyvMXlAp0cW9fL28vBB75JMrIE2Soa6c+QwfwGFsEzAlQ7BUvLoCNdW7P9ysJlxYBY14g19FHVKTzq0MroCrMvxo2Jdd8eul7xTU+b3ZAD9WZbxYJsqBMScWBKGy4YwSYXyrxZwnQEjgTtbGson2MQ5jnn0mZyTFgJsHwjyUZBKDveYOZ1x3P1EI64ZN7l2yYeGuKYRfjUR9WGTfoe3q6/LP3gMXfTjd2k7FYCu8wZ7QJqKIfNrVMmCBRVsYBGko+xXfNgX9qiDP/vp7vSC0L/vKQPHLFyX3LKGJTrXFGafXxtwrpBhzJ8/QkTAvKB5ncwaS4IoIMx7ORRJEg83RGxSpCoZ/Bpm1k6sD6/GQjKBKtcM3kY3ElAvp5huw1YyMD2cgAOUN1CLYCTO/JsvVVC6CRm3kYh/7skgHnHbAVkBMW7RmnRu7sD5pu5KdIQxWAhm+OzZGnGhIP6JJto5/XYVxt3ch4XtHC9bnGVLLHYH8mE+N786xMjMlf7p2BgSXEsYaCFo+tQ/LAw9Qj45AN83lzv7cJ1ihiPobyuWDC7c8sSdjMglOBGUrSHX+lZiT8UyyK1lVPWUImSxVWig3O1mjOT2rNWvDZ0mtl+lv7/dYc3wmQJJTsAoOlF6AI7JdvIyyWgfnxN/2+O4tG5nrstzCDVqcJ0ZLpnni2GrLBKmy430S9aDZWUQo5opi/yWUSdyE45crHx+6r/uMYjp16GJKmyAPlDsvMNQUYcYo4MmjqRn8HVs+f0XzP3Pr5cgVMsSjiW8fMFPDZ3hkbjHlLztj/xgNX0uoNsWKF9gxL8gFe8ILmIX6nxPP58puD9mnjOhnZ5cx5TP/EbON3aeQSvvdb5/VAocMKj6HE89ZAj3e1SYe+xUgr+f6+4ygRZC4jKx5QTJEsEDDgwpycpFeAltWGFcX75ZM9jzWFdg/nPoj15ffSaZvPUc4dO9oyBnsci5IBq9gZxE6PYXuDhaSncPNQBr/ilIs2WbaAk782X0AZeRUr7vJRGqe5t+cROWZk7N4B9n4EY7VC6ZjNAW4VNjsvY696rnMnuZ53ksqSPeda09JdN0n7ri8+CbYjtVMVFLs/HbBjF+NeG9DDdwHy+aIHMN6ZlHyjgsma9dXVO/CH94ER6liNGa7sfcUFGJwVgk4RuPMt/+AClVOoEHChkGfTt57Pu2Yd4Fl0FPPOmqk4UPExO4LWqmMpmMbz0dH+yLCbR2dJSXL+5zbAGwD2oe/0PJUdr9Qkgpo0xpkCg/F9owhxfSm+uVcTi9fYCzBMPWOeUIkMXJ1ffocY8MsK47vPBKRcp7qI+nzY7DB3PAO+3L994Ff+ZdtiY8iBm6dgmvVPd8M5ZwCiuIffZW0yLqdB0cC/Fcc2W1kb7Q7n51VOWZgn9suWKW56wCxybx4d+5W3C/fraQjX3ci81/jv2M80l7n1D6TUDWi+v8zfNQYlpAJAtwOiOuIWn7u4jRHW6PHEv4wFTN/TaFN2u2NLIar75sQyx5JIj1HrB/ml7ha8W85YsP4A3B7o53o8N2hX9Ina9Ak/BIXFaod1qa2p7PRKQtorFMnMVqg9QuM9/FLRomC3BaD94j3A93JOHruPzmT3wtZoV+DikUMz0F+1My/lS7/nmA2UhXVsgzaB1GIAlA1a1Xg0xSjnxGTOMTnpZF1zuJ1JSJuM0rbVve93nukANoVGhaZAcAoYSepbhXdyhISOrGKCkQH2+TzGgIOQPUFe9GqTNfIdYzWthy6X355vxo8vsGg/Km4J9BqLFUt2D/BO5D67m72T+3dnirvI4tysTa4xmSW9XK6qMOp5USHRe1kywsflT//iX5xwcCP2+NtjBB4j8CuMwGPj/gqz9HjGxwj8N0bgb37/9595eBHc3C7fvKxP99x4MXjVJffB3wc/z5OW0SSkIIkAyOBB30jYhSU/RJYE5yQJ/981iUvNFmrCAthi8yUDIEBaGJ8HUI11UWE/psVJ0GMyFajUcXvUiyUpvANBmA091jTkBE0YDQhMPNN8iKDlSQmPMj9ZMjAEeT66oBfIJjPtfQDUYp/GFOQ95VpN/moidTyuZMAu9CXAN1gPuDpNH+rKPEkgkjneZ8DZq8nFyGYyhZfAkPQtyeNpYEL47wtyZQYLBCSHTyo/OMtyf2NWx+5YNyQc8DVkJczgX8DjpYYnz894Y4WQyAwVROYzaBjVOGNclS/enQ/W/M3bTeZDMWNsLFbYmJn4gL49/+bz4E+q99QaaxjkrvkVSR1ya1mLBpyBvwHzgQPDT8snTVCRaV1be7LxSuFOEyYkbeViNdKKQAOAUkIJUGdkT8MqxpTGQTYjK2moWUPhvnUDO6zkpylQ4DoZLKi0FLArZipD+m6zn5o+wAYMyR/IcZo2HYYc+wSPu+ffXW5PdOKN7ZYcOxsNd8PTmmjAssDvVaeL4yvJzw4QvXfsTo6Jr1e2EoDRPzErxc5glcFATq5Ne4nTBV4GB+CD80TzheYiJu9Yhw5Tic0BYWIgbsbGOBaQmSWGxQJZfu3gO+/02GiYjARI8e7Med2M85F1WYy55g4Ys/OA1gFUpE8177KBFyyoWYSU4wTouAY/L5dvN5g466w9dlBQ2UkcPdnmflaXZD9mY3MPnPR3PNLQCkR27ObnNaYOsGEuSKbwzkwZX7dp1/fxhx14ebjF1a96RtapTeQOYK0EOxFyRL8Y6/wHGrR43gvykNDTfvlbDHsBy9Be7QsEhk4/7lh8JpyTs3v+rxgnpO6e4WfWtmpMWAF3AejsADSZuC+JWJbse1mJsLzWtVkAznMnyX6QJZ2/A7brx/hWYyHkk9xva7gX6ML/Y20xtyTLFQ2P9PJAGKeY+A2wxPdJbpqtS0Cl7FStTvjcl8sTMm1A406FSnVj13/JsWOAtb7xkE02nrdpZzRJ+9k/Ag94VMvAute6tKWAlRkYP+UAYxwdNE901j5WJ1qvgLSEjHCPnWTcplk2UKy4EwAIrkXjoQAZi0M/eVOmjYgdynPrj3nAUc622TNQ1Doy4y8GOCBjd6hlC8HKefvmUDoAIvWCHordRmNkDqBwQ7W3Hc/R2wWNGS+P1I2pYzQQkKnyjF4R77BtJVbW5fzp47eaSHovBOodgOQoURKGVKSwF91hvs+rMzAloFtoCF/mp5dk8mPBx+SuWFnhujjCW2MFmhoTZdLkPDy9jT1f/ITXfc0v5W+7rgD560Y+s4EDfnNuAKzaOO0UbFJftM4a++yhUkdkCxQj/BW7GxiGMJ5lVHYObNbmP8t0ZkcCcfUDEAqvzUnQuU2z94hdnpd7TGHWqR6TFg5RJRRHdLJm0RADHAbx9+yHLBR1Vlfo9AbyzHqBsQpxgCLaavyvkAAsovSjxwPcuHIxihYfK5JbcNFXHtugijpMuAWq01DpeB4vEnHIeF5B3BQe2pcHnWW3dAqEDu9hVQZEKst3Xa0JpDF5RRTXnYB1N4oFOn3RY9IL9O0ekkWrjVVxrDUWrfHnWexwYQPzerceKoYfo/x+D7a/DYfdOysK7m4xfn6qiRZ3CDYaAvHaA4z16xVSs9Gizu6cmju1B4oOiZWI2wBG52PMuCHjt6ldXu+wUYPrZ+Wxgnr7yROseAoFR0faCs/t2wNObxSnTlnPB2Nfms8FwKZWav9pE4E8n71kv4PUCD9gna6Yz0D9gNhhw0iGs/HjkNVADOXG0heNO2wqGgs3YdTK+mzAFyyIIlfw3DSZY7wtDOFBbvxfE60/+cv/5YHPPDL/xwj8giPw2Li/4KQ9HvkxAmcE/uZv//BpVR62pA1NajBlV9Pj3WWFO5BA6dGR8ujHVHCYL2uITlf7aRhQMkt485vgLeBH/phJ5Qmk5800b0tNNeWDBQjq1j4GZBDI0IB1Sda9a/5iwhCCcTHOjGaVtC35g7XxGfT0dH2PxfqJrCYAwKYOh0kqe2ojNYDC714znZ46MCI2StH4lGyxw04jDwHS+XHKUih5Usi1btPaW2qGX8MDn2OJptJGx3eMYQCZQ7yY35eJ2RisJYEAKrNqyFBPAFcGlEyQgSoLtAXRTUwK+Y+8XMsAv+sw+I5vVRAZX0tDApmBk0Cd9ZVQ7VBmyUGCKswhx+Yx4RgzkIxDv0xZY5Ox7kHPipKLPIYgQWvhd5X+gK2SURv73GWsSB1hmW5Orq0jQDoTssO+WEgvW87EpSICyQf+hjS+CXwuYQX08ztdSBvQyZJlvR4OSlmIiUONjcKrZNDOd03vuDFAYnbOd26slwg8ReB2953XrPM+6STjLrNcn7cfsXjccZPnrZvwAdmfnueLqLw7TgbjjBspb47VhmOhpQCPyp/iGVxjIP1Z58l52MGCnILKMWRkKZJw+Mxbc8Ht/ksJ+3wJd56YwPje9h6OKaLcetwSrUEOQ7nEkpmwC6+srYDVmFglc26fgYgCYUP4XQk2DWldce4wFRHh2ScxBqsTdSZhmRL6fhrYsexOkWJJrUkWRRzd+MZyG8P2/iyzRcCrUDk9AOoaX+inmUevZ5gM0cA/gMf8Z7NUiCUYMzdP2NmXOMxJnwFIXIMQbibdlGFsEawVIml37MwDdCVT3L495/ysP+5s+Mk+8U2MNdzpeAooyaGzVqmThyiJ7N07yC5buNaDyE4PS5z1IxvXRHIM3Dt9s0JJTL8Y2NxPWk4ISGlAEUPLpVzhkN/RpmDMJAEZSkuHWTaw4chWux0HPsveP/LbAzrkNtx/P2zBHzV0k019sxgUs691FWhRkzpHF/8/gFXHaWzoNWvyHiGJfoa5+Ob+15ZlBQXGcTOXnzNA2ZLz8SxrsiTYkRzXleiED1iVYW2r7sBNgdUBPbMOcZ3tbEyuX8HI5F/g/jQMAlzP1diGLU8wrQCJj8XMvK7XFG43QED3/neYr4LM3klfzcw6Sr4sSmJ5n3RkwOSNPUrTJF5noIPNc/KS9ewfROvwn7Nn4J5uhTK78dmcn7P38E/M7zHpArgGVN+dnys6nr3oLNvsjj3dfN4s/LKbWwuCs3nYuK9PoYY9en4nNm7rTwD3gyIfe+DNLvU31RzZdrhmZ51xvMT1nJxi4rDmLKLs/9RwYLlA8c/GdxUSBPOO0mJFJLcLexUwSEl279JZz3kSzHqaRbEJAaiMIRf3uGdm3dD7dh+/L2bp3twKWTPNY8nCeOVLjifmKXgEcN/PbwE9tQaTicSEFNga81iu7ECxr0J8AK9Mfdd6c5R/NODouLbu2UDr7rtjgp3PZzFK77hPk415zpRzGnBqnvPXouBYnkfVYUOj+XrbaHbfZzHdLQvDscaV+ZkAV/qpeaN/3i4vzzXv5LMnEilC0aOX4gmvGHB/NzpfjGuBs8BtrNc+/atI2H1E0f1tMYmWUla7OhuYe5myu48tCvKkxGPGDDtnZzkTq7UiogWLqVW4p2VyXpP7u6/O6G49GV8Yt6Ao6Q5oFX1ZEbSie4NjnwB4z3t2pKzpaLuteLKq7/itn5e36yEYMD8UZq+X28gIFfFrcqY102HaWteBwJEFx/spmGhnVXO8d2O1Ma8PicJ7MJC9/cPeS5nBnMM2Jxf59vF5+dN/888f+Mwj1X+MwC84Ao+N+wtO2uORHyNwRkBgdX53WkK95TlmP4YTbC8QU2pDkn68H1ehH9Z4lwDWRRsAoBwN9pLxGH5EBFbzeDQ4JQG81VgESyGSCbuLApKt0i+RSn9PgItCOYHeMtTABYJvkgrAnPLbJDhje2UWj8+YesV5ux4pJRydkhN5o0uyCH59N3051xl5oItm9kXrsUISUi0QGitucstTSzchGzAjUEWgtect8IqJBtgW6y6wx/Rx3m0KB9fc4QobQCbdJNMDRAKDajpzkuAAUBLoAbozmpJ5erBjWVM1VSiALUmW6UVyPOnoAYsL7ZtbmS14c40x+nMIa3i/OcEn1HeT+ZF/abLC2EyBKlkd3INypyFBVoInQM0lawOoZAIJTA9UOonGSZznyzks2mTMphVr+GWyB+BwgNA9czhsjAYBusnvJaoMsF9U/pNnW/I6MnqCYOHIXmerJJYdQI8AMSwc2RgBjwKUsswmO91aqzFFhQ0TEGV2eH+t5/xkrAA4sKI+8Ax1/cM0zvOx/jkaEUy1d9jqZ/xPb+/2mV11HdKAVZiPef0F/NS4J/bcAYjd8wb6JDQVFOwartzYFCavYYsYAEVyrk0U7BkUtN55IvvoI6YtzUAgbcxDFKBbwMHvInEEBFhzmyV0sot93sA0E/h7jhyUclB1PTjXuM53HSNwBpIlbtu/cCLxHRUmlB2fdFz/RkGrt/Y67HO6wY11mCT5+GMGjB32Up2M6wbtirfAE7OfsxdQyvHIKVemlHvSn18xoSrPfDxXRDChbI0IvF5hggHABnbrs2wSWRkk87gN0go1qg3FPDozZe0ITlBk6A8DDwYGeZacoaWI1Tlq0xrfAXVCjKyaoe/QjUce9nq8qWE8z/taT+sllZ1Q+VHWtGwY63bx8S+VXTpfWJ6Jc+c0Owsw2/0x/+py+s57vf68h8aylt3HAGQ34sP7ooAZsLRiFH+Q+F/hiM3r+OP98t29HrCoF99B+tc4xjPOs5y9sq7Ua2gSDNqe1C4FJv2Yh86HzGH2StCNz2YR8YuLpVpiyoq8uFFaDAyE8WVt8LDGOl+7rxrbw5DuurhDkvembsjmG7SKDxauWF80uKkU4JkXLAWI3TjewQ0VHWPCjY3X9wQaJcee6kO25bwND1PXc6VnO/Juzx7m8nq5/CZD+/NCM038SL0Nz/ffmc8VYwQ96Nzu3cRPfmtNCMSdxl4x1wKbUl7cPt5rvnSYyT2OgLlP6zpvbXFeCXrPw9oZhB3q89e4Z/jTRjwhvKDPvZA8qGa2M5gs4iPrQuJ8HILF93Be9VcPly0Hz1F3IMFRSbKpGzgbXEaecWvCqFrlFEcDs7W9kL2XyF6bDpvFBeALBAsYVdj9mTFaMXu7a6C1DEIbKHZHHr/OGLQUANtyMXZPJJv3sv67nE3a1cCUvFy+se5RGABWQUXVTxgGe2oG1iaKFg6pY500TmIKoBWqslyJsWqxiT24O82yzFjK8oOrYWktsOM8f+rdfQCkYo8+anvM+3ZnzWlmyTllMyy8My3+V4i8rdFfxOs8UNwpFqRfVe/QDHDDu7M9U6TceU8D0O6YwxjPPmQe1xZNeZJstTw9LJ60tynwZLOQyubcpsSt3Cmy6m2gypn0Nj/Y1pw/K0O5O5B54T27T1IiBbJX/OrvgZuHpcxZ8XGdaswNdcgDU0TM0kQSBx7KsD33M5YwXZaV632Gd86k4g78eC1ywP59pqg75i1rCm9WRmzWaLfXzhZm8PV2vXz/wEbhfWAxgHXnlAzoF5r0ZaUCGxuCRQ3TeGcUIL1utljEQ6cnQj0Dan7bvSSBwAKw1R8DFpuR8XxPn5c//zeP5lWPTP8xAr/iCDyA1V9x1h7P/BiBjcDf/M3f5bFKUqAUs+7D0RnXlZnS6Zh/z4AEJIB28q6Jw0liAlyTLxuwGAHML02G35gW8+MjoDEtMJmAjVOig58fSWI2A8dLK9mMnb/33/OK6msIuJSJDW21lQh+mZOI3gVBV6Smt2Svx9reBONqwP7+gcfnGv4sSQSESAEvJy7gRIAJaRVB52ugEglKYqEwB8GJ2G5hnJNQEdrO9w0Q1UYGR/JnolLiAwBgwI/saQ0BhFIOUKTs9HQVjt2WrF5I1EDd2G9iMP9pQa0MmXlcHaYK36G0XjZnzAQB0xDLn8CEL5/MpHOTUq7BCo9MRT1vyxK2w/48F4bJ9eT3BNAK1hgkJK2HPTRZORFpvq+Da3l/m1m3vuwgO4BZnGCJeHPRsyBxPawjmbiTpJ11LbizJFuLCpvZLKgfKDZ1/2R4QVXJEeMKOnbjDcYqrHmGDI7B1wB//Q7g6OShS6BLzxt717rMiZp6UYCA1XCTAQXIllXFjcRCj8rkg7qAmUCz/5qXDxksAD1fXqACNZuMpMU1BJKdO3ZNBJ+YJEduxqYUaFmBwwQFKw3ZeEkw/XNBylggyb8HQvjyW11r7iQjWibmCiE2EglUTlYLMFbzDJki6/rr+t36zrvwiz2nPHNWDwfk1+dwyQmAcD2BghtjO80DcWSdzp+8NB0L7SyStSK1FRiXARjjRkbLHbQGnCFPrAlLhYWAimDtRoH9ymdQIEH6SpqHi2c+rcm0g5ZeN44AHMcj8xDUJ0/08yscDY5YKYKjoS7Qri5Z9ZUoBGhkN8aQ8j3XCCkW+fwH9X8O6BFAnce159qRO6/zenymmn9UFqqok4/xyxoVfvE2OdPzTP1iZN8BNRPvmnhgOxFrbuvU5j+wlPMIFzLa2ekZ6HgucY5SOAk4vwNYWxFj11IFFN/n7KWsOZxjAXFX+8YhT/LAVdY8dONvdw9Cz95nZMdZZsBn1XvzSLh3bsW8ZA3A9OV7A++1WBj4ybt0hnVS68k34OHceZ4lwxYsfEgl3lq4KyUOUDGGFzL9HZgyx1gfXlrbv26cSfQHWo6sO+b3wHfPkWIH77jTPGkAeCBZ6hYlu8QOMlXPbbDGcEKYs7i4+2VGFMyypZsCEDnUqmZXyuIt4FZEuY+bKyIgknOLAg5nDfx9ihd1dY8J69rnZx0DYoTPy4+dB8Qnyo7vlYIV21SEPF8+3vOZP+vXZ7j/h54R0E3wxApbZ0XM96w8ArTahzauUgKdeoj/UUQShPRY3yHi48PUbC26OWl+pB8p8RTg2aGYEvNUupT9ZwzT+H9+vnUgub87N42ObEi2gsWk9RWW5i88KE3wUzA9IF/sSyl/gP94nd7xeNPrWHm3IzhO1lZr+v4CJz/De2kM5kDilAq97AqR3nHffmKGtoJjQNZ0lTOGfUPROO1SNj2neG9n+jVZLGxlRN0dgctTPsn4Zm36btxLWV7xc3rdan1Vs0aXqIDblxqj0urY5o79YRbfIW//wXlbUecoDNw/a5gKsCrU6fguCOaT7V3wzbOHZkbHY9Xiq2fVj/bTGqP9zB4tXGUvsHb4F9xMU8O0j76UHwzK2+KJrAeeZYZb9vOC4zzgnNp5dveQTj1hXHIKTKptKspByDh/Ba7WFLA4m9+pTZOgKw41xC4yo4uZA2pjeRa3rFfEXiMLgwoMNaXq7yeQO6B+8TprkZVI/IR/Ni0ZbwLcAPUq79Zs643zxcIRXsIx3bVBmIqC88bM6YnfR+EFsJoHurcyhRzeU4ubgGlDLGOOzgPXFIoQ7/nO8mp7NYzFI5wYyYL/5/vlz/7yf3/gM49M/zECv+AIPDbuLzhpj0d+jMAZgb/5278TsgN0Sj5ZAh2TcdXheSNxeR+ZeEl2CVOxO95qR/aFZ1CJj5J14xDmAAAgAElEQVSVhQUAN3ZMfUaWF8hwgNXn2+RHepklnXmy8RXfkX+QUigSVarPegCeZ4zJEFNzAYcVcSr9Yzit+k3zjSuJqT6m32LACPxNQmxGXpMCwYFJyk6XeANUwTJsBGClvQi25D1Z9T9AYmwTE9OxESdDknEiyaAA287YJgu3WJyyAK52slYiHWX3DuT5efp8lQQXP/adx5etgzlmgYm9AWYSVUFOX7AEw+kZXBEY+wVSFKiWqCQ9Xszt++XXGfCTR+ii9jqn39OfBYkGigfQjZXywgqQZBybkcD3leZieqvFKBXoHpPYoFIJX41GBF31e1X8H7hi4hO0rM2YOdPL5TdY1HZAqemN7AtZMIF4pxFNLEmC2GScDpEyuGwKxjf0OfBKbUzK/gSs1ujrDak/60M2S9wjALmC+cDe8MkBd9fny/stBjIshsPUaH+xb/LBZby1ECDxfqbRRoE08yboB/gv86vv1HeMNS41EhC2P9MCxPxkhYSxg3YKtIIENcakPPYMJoqjqLqvSPpp1AE4OmsBQYmvpkrJNZewrgEF443nmN7GdyBhTKpJukvAxjKnGRHrQhZQvrX91d6fg2MAp0nMaXNVQvjFjQuYyiLkgONJg4/lRizYu0B5QE6MYXGanY0m3q7p05VdB70YO6wj6FljlA9Caz0esE5Qs+KIDZY+rkrGQzi/gFV5Lc4pcs2BkmuI5Xm93FqATkuOjf2a2ZGpt2Q6qw7wzX9NfunqDEi4Vyfyu3ScSKK35z0Toz7ng2yDjbPfv5r6yPSaVLoZNi1NYq4nIaxb2GR4citX8Lw+M3XKO4FpzGcqCP4/bgvAB9QQ7UAWUXYWx16ABJ+mUXnDxpobgVy7DNeI4L4lkAAdr6v2UTfAEvNthp7pKBICIrgsYIBdsJjx+9aN3qWZrQ0+gOd8qvhYsek0h8JzMlZUFhZ678maDfAOAJmk9Sz7Ad0eu2PwawEjEMt5xZkQMGESPmYggF4nf/vfK4+iimg/IGELSgfm3YcSICNFDWBsfITgTgM01Rc/Aauef43zD/zKGQGwQbylPQQDRVt9AO9ItHsg79A1hHk1BuhuYc1wdvOhFCTv7LfdN93bY7ne1/R58FZWoEQ+lDbCkoHKZ56WeVTtbvmf2tCPITw+rJ1jnfPNS4BrTNNAs87cw7B1W+OrLiB8iht5oMpOn7Q30P2+SmQ4usZ3csGS8/3W1EfPxlsxAnezXqnGbgFq9/uZtcd7CoAd1mFxAWPuaOHzOiA5n0oKAa0bmmYp5WZ97hw9SheB6o15Z3HncKcyc4axakWlOs+/1XzUwl6xkXfRmZcvhHp/vnkfuNR10153nTj8nJPfvopsK4J3lsWgPeCTLrCCj4yDZg+Om/FmVMH72etZ5Lu5u2NSzlO2OuEpevXeh6t/VC8B3t3AguIeXsVMJyoO1Ouu4vtSZHnj+bP5vFbsPHY2HhVXmNE0X4odey8QeO+9tFkHrHruG+VzxL7FrF7RW+CaPauKQY75T77QAOWsEc7slEbu1xUqtD9gTamY6a6yaADDE9/PMasrEPa7enlbMA4U5TksqlkI5Z1o8HnUD8TZrB/OvsBq7gDG/b7vRzTwupRt2vnkMSWoXRmO/xAwT46QxZLzs/NM9v8Yxc3JmloZV2dL43c3EiuQHksA5PiccZ1hW/x73yzNTkGKPKY1P8LJDAWI7d6OdzN3iOSGzrtUMAxRxSHOTy21pmZwjUlAwZ4CKzH21o/Ln/7l//nAZxYhPv72GIFfaQQeG/dXmq3Hsz5G4J+MAMAqgQfqMeJohYsGR6XagYQLFY0jxlYyID/ByiR4mq0nSZWJg3/Q+Jv6SymFRDZb99ckwoElLzcAyzzDfhiXHxl132ETj7HWZO/YMIvArER3+fDq2gXU+YJJXVrTJQIzgC3YsNfL9QOGUUFqrJVYoibUk1BShZZBtCqzGJjxWYxV2b02AjmYYSmVTTMWrCkf+7nz6BpnOMS+RxwKAtOYCnwCnc0DGA+T06DWfJSEuYQwRkHejvyrMlMAwULIXLbWxEUpMYCtwyuMdF8NSbrHehroDcBDEKlEMDxjcv3kW5r5m0gniT1A3amu//TxSzzGMDH2jDV11Zs1ht5h0DK/2BxkwFBC0wsVDNP06cUmFmO4rctrfn8jHyxRS4qIZAxxPNLcJOiwOn0MAYjkWgbhNokIWAGUcATuiUuNH/KubX3qA7eOs3cgU9Zze6pnJzEKJKFxh6TTFSN8R5uXnGZcseVcQ3cW4QJ5vbpEUfwAk24bF9iSZ2sy8Kw9G+PDva2ckFB9DVkGHfmegk6xvUwa5htag5clKWO0HkG50tHBcIeVJDQ5r+a16CihAjjQ77b31v2NOQMU/nyy0YJsVeWbW5awdJ+yG5DxLbuLMyTWEe8twHWHq45vmzzVAAbldYdPVKIkWLoGNIfhcmTWPwBqBlAKHS8/FcfcfuojYsbKamYeaTI1lpVgcnSmGtWsm73vYUKXj+m2+ew5AlZlaOGX2KKfZ2tgGpxHF8YKKkoW7Yp+ZNJL/uvk1pyGIgUc3YGIFp9nhfklvnf5xXlecE7d53AY54FcvRLyoN6qCPQbuFmRoHFp/cWmGsSz+yK7kJj3SHNjWDfGY+keRq+J/ho3jemVj6q6AUGo4xNomWf2HCbRqkfHNt4qUj6880F29mE8b+93/uwc89j8+R0G1guiBtTobaw1CN8+AMDzdgtGbPxVMEzv6Untw+Km6BBsoaN7UCdN7/IcDqzzvJ+WeH2q57Eb23b4u+d/hajYl0c2ejyBO14P+xpm1BrfsOdusQYrDiWlttAhRvFkJ/oDEr0MRPvp1j2bwz2wUt8XS3FetewtN9dw2WMh05ndux6A6VivnKaAnMedYa2lumxvrnZcFK2M7Tn2pXihgEggiwxzTUfWFR2mpoWHQA7Om0oW3U35UjKWNBQ7ReZWpH969/2MCe1ZtGcEMDK+4S6Wicw5f0pwrREBxZZQBd5Z5KSU+Np7FY7kegfyWDhpr36XsQgYxRmBhRJ3XRYwR6Z9GLLdBhSZVlTbM/vps2YJRsYjE0umdi/FOx7U4tS8Ih2lgVjPs6WI3Vzjsb6nhoAnnmJNyiD3c5oDb3j3OT85sEiGejYMFke0xampoACkFeSj/PAm/YpRB/IbPQxIyw6jMa3pXI3b8OPmPiPmw7Ii6K5GrUQKxJfK2T2vZy9hY7XAs3oEdLbmnjplxrE2WNMhwMmancFiBSycj/9h5p679CdfaPy2E9IfsLfTyDWinzSS/jxsq90t7jwnpiFTDbw6d1aQmOVQ4v/IBMY/EhUiMHCoukbO3FyzDTgmux478/6x8HLGR1IBayuGZ8VqWPsURo9qpeJl8Uvnm3G9BaG3MdnbhyeGKHDo3rIp2bxe201jla7ZW64BjElnyik4alXjM59CeRmCcn7232RSFruOEuGo3UZIoBhmI0uP995BRZdx2Xv8h+vVvcPHkvtg+bDWvH3uAOXj/Z/VTL7aNnHzXnnX61bYfneu73qagfn9EFlaBxXMniWgcK+93LgH3i9//m//rwc+c89wHv/wGIFfZwQeG/fXmavHkz5G4L8Ygb/967/7JPmyKciV9B2QJ9aBEhTl3XnkWZEm0qWCrXQlKRUMHZtUyHjgg96UZ8poWidgur8aTAxcMUgC7TIYv12+3SaVef6U3cL3mHTMOyqg5Pny9B54VgfkwJ3TMTU/yxEDDhdGlO8LWD1NaGr+kXckSa7Jk2BazFtiMPwl/2hgTxUYSVmMXYHnNMUmNMnKSGoWmAq6KnyLGbQmHgJrSzgEqE4X9SX7d1+zIW9HctcbB2gDSd/lccoEk6LB6rkHfEM0Zdzyf1lwlShNmnV8wg4Tl7EGuBL4Uo35aeWb5/0BQ3DwiImjgAbJ5wFvS9JZN4xGl8Lk/WOWHsm2TK3DUPGBX8ei43fmebZoGOaNyfXTtztLVNayJLG6ZwviLCjGn85mUz7A2Gc2zzjSrKSgAjMG6jx3gbTrf+w9WpshghPYHugIxBd7IwmXEnKBq7EpDggk4Ptp849xncakQMp/vEiP/FhRZCCz3XHX0OJ0xRUNiQEpX3lJXj7AdXXXK04mUu9CpsIb2obK7AQWXX6JenABZq5pVhLavfuaNrnWyraUbDcq8T7yKyzdCZAt+c8TePsh6lHryCThSCOzbjiACsk4v69cFJuQ7eVS2A2tq0hkaTLE/D8BPA9ztOQv5pzJoHvzp2ZOAwOUyvk+gYgT1gVg3T1KD9MPxj1SVsDdks9MS7ZmXCfxsgSJSYIEK5LXZgmwhN/heJvsHCZrQNJyI4tKnVtr8GXynaceRSFBS9GepOE2mnKB986ePjK6B8YJ4rQD9WETAGncTWjH9oZN9MMNvLNxwFvnxViZgxryT8zbVgmj4N2ad3imnTFMPvvjicZQzCmy//aiS3NWebspxszK5sTk/nSvf6/QwFVzupADODraHiSTpU4NIBjMmS1zNtD34yVwLPCzVdyYx9iLQRWrV9beQJLb7b0ixzrIU1zhd7kXAYo4JzwXLL7FBKxhCPtz9gC7mbw3P02vdyJWBAuAHk/2WOwIGsUg7d7keQNGRjxfUa0dAoPzFGfcriGC93VS/WVNnO4MzsYiH9VTiBv7eNves8I1Q5EPdtT18u04iAtEHRuG2QQdT+TP6+UHhcatzB4lMNLinGzc9rX8tmMxcoD3Sfgt5PDd7LEbtjuoRt5mg8E5nkfnP1IZrCgXq60ihc3aXDGwXSd7H+sxpcP2pUf4LBAO6zfYYszWTiOZwBaM2+fdFd15RiHeh2vcJFO6g0ffYtckRdjO5uZg8v01hmvcJ7GfZVBnfwVGYbsVYvXvPf7b96Jy5WXXfiTyAB2nYDYPMNpks3Vu+AyeJ63p4zCg3NzicHc5Mv/TeLB91GecfaWvtf8yP9JpB7iP/khxneY687YkfjnUy+rC+ZEfNczn5w+bL8FALc7Ia5Jx1sN3yqo8q1MtyPE9jb4EOqtyK1UnHnifL6gv01mr1//AwxNH4rSPkomiFGc/TYTYV/maNvdHjXT3TZ0djMqqndd3CxrOywLd2UCNDCsze4Hqzqt2HQWmQGzYj3nKxlTX7uf5JX9n7k4l6YHCf3wmbvq4fPcq7LZyPkX+kIhXEGYOjlrKE/7u1TlRlE3tTsE7D9sKfism8/tj+jOHxwbnbvW0woXT6p4sPi80gG8d8IrPPqzL83zO450lesu/1P239Q87fXvU6EB/b+KYGmJlV5Nn/wVgc+/N/BZ/B9MauWhzc2o8VrwCL08+scOWb4ZRy7oqVuTuTkkAePm2pp7GS57Fv10uz/gwv6bKQ/JvAb/yL2eOWp5n/FdZF0+X5x839xb7hDNNtVqZVwQRYh3+Ty/14nfibpitnCvcx9l41N7T+dy5wHj+5YOx+sj4HyPwS47AA1j9Jaft8dCPEWgEfv9X/+8n5uwkwwSTr5ePy7fxTWwygETI6PJZZlk81WO2DljxDs56eYP1A4gzNteLMp/J4uc/RTBZAFnAXxgRaIgfqtAFYAuSzzV06EcHoMokWXdzY8aCxyP/IZnqZ/tUgnEDw8OsoP4/WaHA4cCIWIADR9Y6R0D4/Xb5QUMsJH+yoQZQmaiva6/ydcCROD/JyElL8D4b6AA4qSY9oBImqKSLA6x6ihJkzQNVMLGgOhZfTEvfg8D04yX2Bs2LJp0lyKrZzuwQJFMESmEea/MWE5Br3UaRGqn0q/kNcvLvJvwhRjGBJ0U1eIwh6PwtcDTIhjExlk6djScFHYMsGVuJ08HdHb3DzuA/jv3Mr1/fkDoDyGCtEKMAVqswgu8Pm7X1c5zLYhz1HUiBkwcGQMnuoRM0Y7FmX/nZHV/KgYjzDsW7VDxA5mFcA4NrkwTm8KpkLsuJxlheCb8HKMBz2cSroP/IypQHw5V6j+XL55RmL1teg7ea8CyJPrmXnl1j7X58XF7NhAPZeMB3fI+PLGxepjZ4sicR7I2A3ECL3i8GTThVhYn8vXwnn3WesTLYAugE/0yeGkuTZNfVQIFzqJ6u0+94EMPQYTySeQcGwSyrKcO74xADVMbzwCTNEGB7rPBx9njyVdYhyXfSZc+KKj9jb8SK4nxIRvvlJ3tAqoDJw04puSJx5knrus3vTtroIjgy3oENANEDbQXbxlaTVLpO70c6KkMedinjjfR9NheCTHc/5DGWbeBRUwvek0RXcHXAqiAn+0fJ4WS8AznMOVkXp6HY/H0B9JU0O9bh5gLUst5nD3Lvrl0Tmjz49r07U19d64F6bedTQhm4DUMYgbbgfSyyI+0OEzmAZovPBPTszXWpfuGd32vQEdOq++a2Rl2nGdrxiEQ1YOLJXlWxLJe4+t8ZobFDTeu1WunwxaYjz8RsSGJWxY5LxhprfSso0M4zu+Zq/sz8f/E4FeTfGlaarUXJady2gsPYenf2vQnxkv81aVQaLuhRCUBoTfZ4Um/feYVGzSy0OGCHrRlg18QYY62Ru7mBG6BxqNnPV4dpZ9e1sn2UbXdg0piC3nJTRsQeZs0xFgDuiw1W4IhJRcrf+RTLNIbz13keCHOa9lAAeaMBmFcRZ1I2JtfnTpmPzx8pK8YDS2kSyNY5EqMxC4fcLQ/gMh7xGKndY63/5joG88DPsa3zXJz1xxi8X58zj8ZZytigSbZ44K+31djcFmBPpdg/aex8zy72dtm8uSeOH1g+SfmYkSqxVfRUE0oq3N46zar0sd2Zwd7Pxuno+FcAtXh6WNeLpeaaQCFcC55ZOSRBWpFkYOaxhXq6VQhhE6kQyNNnXspJvTnz9YsVrGx++MBx15OpWzh6v1yvL5eP99OQcV6pgFqe6Sv+rgu8XOvn58uLd01rSVAb8I6CsPYWhTWpUfI+PYzne9Fn8dFhQ1u0dPVcL6820cvq4e5JercfyoPZdbez/+4z+vlpLF342YJwXr2XAsKysKooepfbK/kOHHV/MSbGVcQkhJjEfbMl+kQBBnD9cfmu2iBWa+Dm1pVs47F2B953HvTfjt2PwPGaU0X27d4ktlJ6bpBc7HO81GkY2923ZrJjg9eI86vIqf3BaTgncWA2Xh0N85olZvq4fDME3c/MNgup/GpkY/SvCK+tVSzrmOSrkzqf5RuOhjZNnQn4FZsrUMD86T1/Skcsd5P3EO8YOxpDHeCzgv6xamDMbx8/jOmwvshqp/oBOQaRKp/FnL5fcVB/unznkX57uzy/QC6pkGmMzXlzzpGx/U8MgzUHcn/Pef1uUd51h/9xPRi0dfB6/7j85b/93x74zCPRf4zALzgCj437C07a45EfI3BG4N//uz8Y8Qmg6gtIhTYPn2PUn5w+hs+RDxH64FVl8KZUfM0YAA8B/Ky2lqycgD8Q9ASUA1alSXw1qwFGhOlismtAkyRagHEyHSr1gR8LIFeFLnEpWZS5uGqyqemquXjZ1STmw+7ANs4ac+78jM1UeNv3j8sbIOOdQbjA/sj611CkBjOAEPATkippgiCzqSTeDp+TGP5OBmUJHWzY420bVjcf0/ldEkQZkJ2GCeZBR7i5RiayyaikB1QXjNd4SGaQBfek1DCoVAXfu5bOH/cdqOoL4ALg089J0PtaZ3ODWB4S2VMNdMgm6nI9qwe9LwN/YnWNJSHRrFTypJGstVRVBYME8t8EeGgGxvrrO46HYgSXLxAvjkfBbjSg1paA+rzLlMvCQlZGF7hpwC8AWcJnYk3TD5khSeGQs8kwNgkoZFdmO6/Q5u8E0I1cAtpAVaRygMLgXwA2JKEm8nhdysKaB6yB/boC96h1TD/9FEwkx7DcnCYpnF3HmnHAllqa7n6KEdX+fBszu0buAXXLZgICTDhjowQOjGliMjO545HQEcAPUBLKGdMtiJInyEOuddh7CHpOxjdiayCuc4Msc1JAecL8j+/9NjCwhNuO5/uGUpq85QAtBYT8zrHo5mF2pLUngTzg8J7yPlzsv6U2JiuAOe7leX7+3Hrkjh0PnG7tBH8lNx1QIfjOZ6yYtC7puW0EOPGzet8N/DeJ1cc4QFLnFNdkUtMS9Nh8+TtuXPdQd3hmhZ+kowF8NUAL8BiUf+/I7F75aaexR2IrVXyoadyY4mORLSUf3lIZgbm0YYqM1Z4339pYn629LwBIoN3GVaW/Lgl2kPWC2JsT3c7+oUoAvszuN9l3HxattD64Ib+cYmEWEEfOyud51t6LQyWnDYYGOD2jl1UMMJlEFiaOfDVQIUgDdlle1wL7Fj9I2i+XN30Cu9f0xb0DGEdhsYLW3Cj1uF0TtNhVsJNiZTouNj/sHIh92LnDX47P5lTsRjbWV4NHgOs5Wnq2+LNrLuSnTKnAXQubnQmthHbGcVYqAsXNi+M+uJZ5yCebZk8xv9qHQ3YFkNbI8EjulejHKrTJ320+7fNn9faY5UMxQHeDipknmvZwz2YfI+PyH41G4HP3XwUPCh9oeLnH+Xe7qx9f4fuLHtBuLD/PvYE5z9iVfD0TAE3AOIBioNDZa87Xy4cFNv/7GjB5OvtdregDOg2tXCOpc3YcVLbn7WqsiHnApdQn3dH8WffbOSNXCNvZfoA25eD8HHYTgvcUeSvEKJu3mWQe5hZjmB/v+7mm3lm2ne9FeGsCtWKl1kBTK3Ff8p2eBYCFxIVaMsA+DQiTNQ+fUYuDecF67/AsK4rv27SAYjWf9b7eAP4+3qHco8adKQP0irdhWYAqFkKeNWOMui5YP72qz8U6FnSNznn5tFHk4kyLfPPAXfxWONAOD4C86EnLe7J2Y1923R6Pz500qb0E5SvQ6Okrh4Fml9zv2RBxFmVZsAIeDRFfpgLYucsZ8iLoNhhOSm1zl+DhUCK6z90zPzUMPDY5WX2M/rBi7zDwAZTHgqG/5zwTmK7zDeMCGcG1eG7cyitGMbsXuBNgdfLerErvKZpdXS+X72PUj+vZGru+ODcWBH2fijEA4J3fc412PqZW4B/z+Bg1Y+enx9T24elLEDbb+scTms98rmhMo6qA1S/rhGNB4/K1yFkc1fkd4zZ2a7GLjdPMJVhPn5d/RmHW5lvs4Y23CUAxe3a/AdrH17g90/vJgIUVe/z2taLpHFKXI7D6aF71yPQfI/ArjsADWP0VZ+3xzI8R2Aj8/q//0ydVUsA3OlubMhGIPscYiPMlbeXygz+VwHa9PF91Bb08yVLlon+rWZXBx8flTSZjPkMzgSqxI+iNaLeGTcnuCh5qzvL0RPfNpHhKT2VwkfgdYGhB8BIOwQ2DzgL9WJWZvvvPFayTHJMgaZQPGFlwRXD2wbsP4IhFsORBPBGwpTCxILlgTs83ghmDJ+IrKtaksbh5Bs4dIOEwruygS7okgDXmkE2OF24D0kzCRECnD9m68I6aOyZlTCSTYf3QGGsEq5s/5dUleEr7n6u8A3TGunrLR9ck9MjJ45GYmph8LJk0kYwtEbNkAbFJb4zeGLEF82/6Ta1bq1LSvYOS/Y2ZczcJJYxGO+w+Xb4r4/w+oKbkRFBh9gGJ005DpSWHk6NGVa0ZA8mUga6PdJqCMEt5CNZAom7ByScbC9ZH2YJt1Q5ku8A8tDMWD+zUAB3lvq6vfu/j822euTHhjrw6e4kaIZC4srZlkx3AQSAG1hxen/2ZCVF0Uz9TIFgvzA+TK+bw5Z0E7DA+mdDA7GZygfYKDfjKHe7KSdhp6OZeOUa684hM/t6IH2YjMAqfoWPtvL3GEyu5WMIsKIGlh8BNDO27PcOA/4ggzME80eZLWqOrQeb+8z2duI+XzbIEC3loxmrdv53vZcKhTD7DShwxmE3m5gPq+g22rcs44Dc/jQyZX1xn7WOLMMCB8c+D8GAl/bNftn0jyqZ/dcxd/S61FmA8B6yuU7crU/aJJZ3Ev5yfdrYesOo5g8wwkKaiRVjuvjnmJatTm9dBuEhp+cThvmFx+TLLWJ6dglwaGZz4QQY1UlDh2wU58Ta2adSB0AfByZakWBCwyhFGQmnH5HlQ1+QpIM8Z9d95EoDlVpmKBtnMJejs34T0Wc2keNj/PASShFoU2T0jdsieOAi+01FCzP9PkUpWoMDpkfx3RnT/TKZtk7kjez7QXeeIZ4eeheve7AutWGESPwDPAkjAy2H38mwUybghmA9uT1m2FFwAJPbb2Vpy5gbeurY28ff+KPPI9Ny677E1bXOseqe6Aw5S1lriJO/JaC2o6HHsTNeQ65TAJuHO1/j42MY2bkTnUQgj8UoxkSmuFBEIWGEMhjogncPE97M+XvLbDQoLefQTnYtVTcNE9x5Yw8DSomAhhH4HcY0BFkOoDKH46ndmN6Itg/Pb/VO776yLtCyhUeTASRrHvLNnj8wcgOy25nQHdPJn5//Lu6yZVQXC3VHHc3UMX76PU7wmaQBJ75cXmszdP7PxD4A7wF5xghYE478dO4+8W9sQFrssbgdYu2KOh7BnF/O++ZlVAU0DUQpdXmOTGs9wL41BKNt3+JNKhQGUAZgoDrbS8eQEyFTtMMakIBn3fuxummPp8T2FTEf0wHyZkhUyKfhmdcL5fkqKDMfsXe5ju3jx3CuzeMEmIY/N7t78ODc/xquz21H6/cUk5Su1h1IJNJWWcdiL554Nn7Rm/WoWyhO4Bnz3AGk+HYKC9hMrRlV9XDOk2XPUeKizgWdElYSRhDZHnMkWnSp6ExzjAQoQbEztOxpx7mwxgHQ+9IUdGxZ2KYAyPvAnxuCZxRCnYujjs/z58t897OMTbxw/1C8GasWSzgnl5yviuZ/m/85Zl3XQAMGpqLwpeeQppmokOgardxV7cq4vFieK6Z5QMx1GKsVgmbvEbpyTL5cbKhjOKO++LsX2cBZa3me7K7NyKsrvJJtFgPZFsFVhPDcXMIQ9sxj7MYJtqLuiVIXgCmusX+f049nGfcUQH5c/fr77eRbq32+XbyjvbAz3eXkDNLaHQ+NrgeHKc2MhxOZekV81VYExZk4AACAASURBVID67eXp8p+f3yVDfCek7WC9M7rZS3/xl//HA595ZPqPEfgFR+CxcX/BSXs88mMEzgj8u7/+e91ABaFeAiIlk6zZjJ1FnxOj62v28Y2rvJ+/IsOdHDWRX82WIg+ZDFOxlx1ypJ0AdDJdT1MlvKGu+tS9mTWTcP64fMBahIE0iSg8tpr6LMBf0EhEovG7INRA0AGuihgNIKsgC0jBq1HqWcIHM4zfrQv7pOPKmYiNkjAjt8EQ3uTEgArPNST1C/xlQo4/qb8ZaXP/fjqC1gF3Cb95wny3lsBGCjuSzzUSgTkyWbhB+LrH3vTNzDc0ZiQMMeYsr1yZIgLHgSt62wlSFJTzrD8AWidBw5vUtkZ2IO3dBb5PAy8ZxDGY82m0X7RBIk+aBBSgKZDs/QXGRkwEvMEA4vRllLEaviKoeCT7A9hqUAS4hI1CtgoRQvJ1jFmyxIg1e63hkk2NDG4HOI07ehiAZ20kl4xFhNT5NEPhK2Ll4esHsAoQAUgeB/VE4zWh+ZLK9mxScWOBGVjDvqCxBHL+Na5ynkja1vyKtejXJbOXObNkyORVud4XuHBnrKbPCxwUV6IhDJ2hg7SVm0pEkc9poH0gsNN9XNbXmORbUrIpDv6S7Hd7AcBWdlwMSdnpNsoSGnbvwN5rLx3+0kAQ11BWAYeRTLLITnwlAXIP9Z4kBTHrDnAWW7BEe80mluwfjz2btclkWWM1ZMMu3J63qemzPQNEzDqTAFbxVH62o3bAaW3SsnPgHQXLV/xo3///7J3bsizncZx7pmdmQ69hHWwHQyIpivLL26JkEYDDFw7fWBSt0HMQe46O/L6sngXQuteKaChsAnuvNdP9H6uysjLz9ykoWCRIQodOWh2bu30LrJa5V8YbZwOJWZJ2k28LNMpwkN7BPDYxyjNF4zVAVmw8WPcAI3YO5M+zZmAC10SJxBbQyJMILVeKC2XBVp+3noQONEmfyThMUMC5zGz+LlqjLUpwTnqW5/dzuuWfc54K5AVuDSAqkNKate65ZHt6DNM8Fzc2WMAC5qtMXFin1aR8HpZr6U7RqIu2ItrGaKxO8SxFiOhhNzEu/s5tVNDPQlRZ7GVwyeBVBiF/J1Obnb9x6UnFp6g0Bbsy1DRD8kvRT8ToK2eGGX9kL+z6rbJq2+XZ4lytK4UonNYzv8NCT8ElOTfPbwEx7C7Y68hD5Gdr6rMOM9uzPsvCRH1Mp9SCzZaKtE+kHZSQsAAB3M968MBU7mCcq5UnsSW+a4S9ioqM4BM1CIErOywqbZMzutI4nBUtCCkZ8wBI0XhHDV7LXAHSuu8B7FpQKmzKNyCtIzsZHVP0NwNG2BngnhdIZvcPq5n27efyOtv2K3Bk5FOuZQ0C54wa4OUD+7+GRAMiMS4AowLBRBFj3Nj255E6wNSs80+c0ZZ42YHuZQw7q2vrSVBtazpUCrBi1NZ7hi3peWIZtPIeAMvqpXJMVxdUaRJvECRhYKZ6Qp7SpULHSWI55X8GCGu/wfgV8ft0vFQKhlOmxZLX4dzW6F6HFAAdo6/ch0ZfeZ90pOR6VRvVkpijbeO2kWP+RMAZeagWAox/HjVwtJvCu8gxRPKAYkSlXNBTDUO25229BOwK8F26e5X/UPmFNUosuiyAVmjPH5flK+eGNE3XkVUiwMnEPwGYkXCRqc+GaReSHyfjffY2hXzMwQL+52FWNDkFVqtPnHdKgX1VEzuxbuI0uk4KaCI9U21duxycGzRIYZp7n6C9nu6dtPMTV2tYxb6aM6Eg47DZvZWnADz7LDFAwL4UTt8a0Dmn0NkHnBaMhTk+MgHTHdQx8spPPKCnwYynppPtFKM+IOA4ULKc0JxDGkS+jjhDyMKeDV4mLStgCpFZeMS8PTukvpYB7V4jX2FsjsRFWUr8d9nazZA4X2EkV999eabLSlLIyGGV9Mw+/xpGcj6/esXG1haUY3jFyRwpGgqMrjPO4UhHRRqjIO3pcZOosB6WP6Qm8lyWb+7ezx1Bu5CWZfn5r3bGqrt4/2cfgc81Ajuw+rnma3/afQR+NAL/8P3vXwm8EVGXNqJhEUCm2l0BVr8ebss3r8tygs11wEDmh8MN/UvtgJ4E6gmyb4RpCboeyykdKqpLLsvhTkB3ep2XFwYlMlJJ5kmcbZFNIhjaU/CeMxGa7TzTNh/QLgF1gppEWwlazq8zIOZj+apGZUJyAttSOpogAW5h1Bt9JexA296dYNWADVMdDFB09IWtQYt63tQ2RNttmhDSwqbJQAJZ4npA1zAJB9Qp9cNwSfAKVo4sCvuqZETKUuJLl/M9SUONImBD6Qr8NmgyapRES6O77Y6HFUMwPj9DWFMfmE3LkSQhgGdkHxJ4JpGwjd78BgOIjhmJ+QA3bT+W/TNmQWXJ5o3DvAoYRyY3+qMmG4CSWwoVsDRGA4/ldcozatJzThsuwa2B4qNMWVlmYXUlUdN0Q8942TICjiP5EDA/plZdU1lzYdCGEVZWZhKDe5h2YRGMxtcA9OFRiVrXyM2kNSBIUxjYVnmOtMEOSKauWNfBMQBU5vHSFnvbeTPXJleywW0bFBQIWyUgEkyGLL0mpeZv02ouy0H2hXs1ewhwMOsQA5Ww6crOqs7xcz3SZG8yUiZsIUiKJF2TrAHWrU+oUZZrAeyqrYuwOwFC1OEcVrjMP1loxUTbqicLkTQtnxEAu0bD7AzWTVtPawKjDEhZGHULEdjMGaQ8gyxzXeXjHs5x0QQ4cxVDI3VaCxazjk3KABxeScqiyRkTiIwP6I9FIpK9spQBeDSxQV8Nuo0sTMBn6JlZu0qAACxlvTEwSjcgT1KdUgCCnpxArWVlX2DTtTV9Fe7N+OT9hrlt4pVnk6ksi1x+cj5nPYRtm/UbIFNWMKAfII9soYwNesKAyrNvBBiTvDs2ZSQCJKeQc1xOAcXDSq9e7jcBZjC7EWQjCc6YtM2V5B9G+jDRyuysvAbgVBlfMpg9iEijawwDOF79Rt3Dsw5NNjlHSbpdnzKRBXXUzvaOyDOzTx7VuiSnH5bxWB5ZNAEI4KzPe8gWt2+jOqb9c1r1czY2Chaw7AFaRqP/na9qW//GkgxgWh+WjBy6j3HQ9tlToDndWzBJgs/5I7s0LdXoJfMdeQbNHzewssCM82AB7xnWXYtPWUzw39E4yLkk9zOyGvk8Wd1jRFhwuuAE41MdzmllzvzS4o1kQb5LcC9MvvxMWrBZhzmDKhMTeZloR6LViMwMM7Tc20GQb+dYL0tLAx1ZvDAvC7RaPHPMMrTZ7wonejnTsttC4bBg1ScUtNaISfmaxCu0g+fcRZ9bAApN67xTwUeKFZ3TjG/uUOWE1Ha+3LM2PS/YQ72XDsd0YgQAuurojUHOmbsOAJi3gvPIvhaEmT/b+Lns38M9WtuedcCrmbO0uq+21HtyfFzjaS+3Syh3GWfd80hxJOaUFBxgZjrR57YVpSPDkpN7KAaeifMe63H5iuCRxQBiBaQK5N9ipBgTpjKFJ+5IoSjPlo4NwbysuRSKvBc51egCyjqPLrRsV/Yz0iw1WspqeVjcYgEn8IGF+u4qEWnyntQ4zZgiazBzzBqo5mYkEVKcfkUqKkNwyvwnahXszFzeOjask8YeFH0LAi/P2/IFOQAtKdPiDbNzWOxhwU/h8mEhJ/ucMUbPU6ASqQKKxq/lnHj7qUwXbHuK0p4D042VuUxL+TDKLXVZqKOIzZo+dy8Yz2rGZNwG8zlDH2IFMUQLmoxWWcbUgXO2G2slLkcaqee3ciTRfm7bf+6KGm9ZcG6cWmmCsDAxYmwMQ5xMmD9sXIskGbtnxgUpA/Wws05PdGAZ/1Hm544zLwjjfApjj2OMT0/sl8tD7e2sXcDxD7E5rOT8flIGltO6PCjIvGCs5r2y35BMoaZiV0wMz6Zln6MG0oGg9UjIUECiAPdCWzU+AjnzbnQFJu/4KmOZgviJs9piPouaNUIEWDY5cVi7LpIDZb9EZ1zDVYH3EEF+9usdWN3T/X0EPuMI7MDqZ5y1/Zn3EegIfP/d74mtSEvL6goTMJqrAHgEETIQvyR5O6Sma+AmmzKV6wRET4OttFvCYBEgTZBDOzMkJ5Pyd5U7pkCjA9h2KlhstuUnWSDRaRsOjppl+ySwTbWW/DugGUKiiRc1IAEgQbeurMOChBcYkYK9UwOHGUeyaCCXpCqgW3u1DGJpg5NdUcmlvkt1jYblSTJjbpdnxzCq7BsCadqHZI2QAwZQhv2UAHiYdiaLJMywe9NmK3MyrXUCGH6qeFFpKuPmXQAl300yQeJcsGEYV9WX5VlIQGvCAIhmYDfMK01ITEBJ9D7o5CZKtw1smj5lg5lgJXlRD1Fncj8XRQBWUeazDJSy/wR3TQjy/QHTR6sWSAWSnrp6GQlYSGiZCrTQSvt8LF8KjqiFVdE9GMmgSqwPn0jHc5i4bfMDqIneXAUhNGpww7BmJllv+6AglsAZrOfIGkR3mD8+18HaQHy0vVwV+ZmyQApCJIinLDGyAvTMqRsLiIgenvIF+U4ghmm9G03KsAFBGfIVqP2SeAQ8x3WY8QAO7hw3waq5UMZma50vAxQgvUxgx19QbiBiCRNugkIGprEAa7aJjkYkimiQJG33ltnxBnMAnlmG0T/Wfb6HjEl+k3eeoSwlEthqBcLALHMl54Lg28iFiMCQgCGEmHWT71EaIyZuMJALFgtQO+WwYzxm7JE1kyoQWGYvrDiLF506G52nhbSMbdkt1WZE2qFttNCoBChekeuohIPA+rC1C0ACOpiAj+Yvwgg1sqA8FDAiZ/ZWuCkLNVrad4EUzF46l+7zN1MxZlJIxQA2yYJVosTpDmDi7wuIDt+wcJydCv182UImtY6iZ4T/VuZaz7VK5trsOuc8DHkLFHGrF4SV0Tu62jmjUz3Js1p3m3bVomFt2Wb3Vc+OzoUC5541SmBEloN7gTtE8MFZqGQBLLCACTLISf3ZXlsZpOfCmKt8cJUvy3FATe4uvmMgMVu3KRjBBLPdM+s8xRiBX1mMGYP1IRs+8jNJsNXMFNij06DMKtZVgLtD5EvynPSCtKCnVi7sP1f8JsUiC2rgNZE2XdVzXwqEywykDLC1pHsqTJt+76yu0YBqiREeAKspElguYc4CGKYIyi2R+VE90gLUaDZbdZjul4xlil89ePgftYrLuK92K63HZQtSIG3MgQQLuNyYeyU+0bBPbQ1uiw+dDIIaQLScIZ4zYeAx/hR431rnsTIC0FrutP0CCh3DNJalhq5mzzFW0LDZmYuymYvGp9C77Zyaf43auAWK91h7KLtPKQ63ADXyEZyXbPkedMRvAf5d15zT3eJZTxpnaqqJpWLPfoD7XpQj3xAQE0ViJCUy7lgCVlc+Q+qa805z7wwrOrEe+wNjyJ6R0y6NRErZpDbRID2AHjEdBsacALNlqVOKQJfWe4lzvgZBOTfOXNiOM7IYBLoBCF0j3MntlPBO8f6rsIzFuhZ6ct+2waCRtgtTLdyNc2nvwlb4C6CeLpET3Sh5bwFplKs14qKwUZO6gpFKAFhosTAa0NOzRkkRO0vcB5VFyH4zpPTuoHNGWatW7YwrCVqmyCRgmLcOu5cYsWfhsKuVdPH+UyrHMmvWioVFO4uimQrAD3g956XrXPWRKUYaJzHWiZW71jgP834PuzeeAWpb3sPsseWAe4gfAdEfj+UCgC8IrSTIW0whQTiAddYPBfno/3q29Dbo+V4Qt9IqKU0IEM8VqC5qfjedYL6bnWV0rGV2Ii2QO2y10H553Rj7jJuGhS3C5XdYK+msaZGkHQ6RzsrhQscDIUN1+lljEmL+8m/+dMdn9kx/H4FPOAL7xv2Ek7Y/8j4CMwL/89v/+5K5qfkIrUmHKxX7OFySp76udEanYkvSVHTxlMuc3iO1UXVjh69A0HKn9VMTn/BJCVuqfWmeHx0zQSMZgk3CEI0XkoQclqSCQEImyXW5L+dUZskHArwlCQ5UAlS1RCsw5JGAwegals6SYDv1a2BVvj9AZRhtCVwEtPgHLbgEmUkuTAhInGGxxNjBSju6XFAxg7MksjcBgYsRxlGMWUBETaIGsIDZU92rxPJJbSNFQKLaLkPeaXNUPlmBBxvwWTIxJLtllhL/JtACiDUPlF1nSy86fmWmhpGW0aXNtskzFf9+bpL7MTDCFqO6mT6/4KCas8Pmy7wbTMeQYFrnBbvqCjCtg81p8lFhRgomaHzmc4dxJ8i76RkCcpl8bu7GBWhTmU8LXj4tgH4CzCQ44SHC6jKvalLeuawjOG3cz5gKODdJKsLgmeTqVLYMhQUW6nl51H3YWba1G9ao/ZcMEHk4rMK8kMZW4xQ/4wH4WFBIFF5jBUDDyhLA0mgiIrBaOGpI2NWOzAvKpNWEynRIQVwYjdKrliufLVC94Q8FDAH+qoiIfiTFEAEcEineQdY48/W8eWQ00QIwaIsrxYnKEpB6Akw5n/lxHM/DYmvRI0Adnt9lLI6Bk2PkmjPBb9JFli/alnXCHqP4ICiDPEZBPhNhf9adL/hE4sWCO6kVewyb/injLWyVAOtt1c87AJq1OED7c6U4zARNmsBkq22qhpsFK6HzH/8TyQHOG5ySC0NmjsjiBBCXZ87dFK4GhJTBNsj+W8POBFDgTxMyRTrCgNRdGoC2rK8RW13vFoxyTnCUdqyZi+p3BnidM4bkrWYZA65y3lX+BQYx66Ht8KMjjeyJTP3oUMuG9p8pb3HmFvxmtDgPBGV8Y35bFg/3TEDHnoNlkgsqmCwH7IBfOtIdLCK1VHjGmoPx7HWeZlmxXjRpFJju2NdoyRb3AD2RishT5XlsdwawGp07AGmH1OO/ey6sKPZg28TL0hNI3+DlAvlvYItx89W919BhzjP4tmvOXV5xXaLoy33K/SQ4WXGZFojyE7SSLAe6EQoLU4woiNZiEXOV+z0/wxml3IjjVLYwCIWMe0y46GoQzJRV5/q3sFbwJGuUiorN33meJ4CDZ2dLecK0FDpkdQJgdC5nV9H6XO3roGk9GTbmeIoz6sdabwEUAhTPvvAc5q6lEAWCs4F8rD3mMePVNnXW8ntUcxfm8zVrcr5ZB6kDYhwn3AfTPmcPMdHD9bN+MNAEGBRYnHUz+qqMHwUO5TJy5qBuT2GqgD7dKbL6hkWd3xGTEYblJI6GLIz9KaaWIc7PRRN69nELZTU8gylL0dNYLXOk7nfB13Y0jJlWpvpW1rta5naiUGPn7FcPE71w2HbuCeU5ehem4DiSKsgfODaes14MvCtatdl/kazqedqiJgXxSnY4F+0QUoWeGIDYiaJY2KHVYKZmFk6ibe1X1q/Mfc6AEgX6GIDHYSZyf6EJahs7BYEW95CGapcAK5lzw311Wx/L6Xmm6+eZbgXrtZs00BAZMweA3rC57Tbj5CA+rJEZhRDjyYxY3hklkVf6yby/LAC2GyB6uBnGtPTUDJZ3cMPJGk2nQrtdYKPWuA+gNJPdYmaaUcJiB0wPUF15rOxTonoKvxnHFq9mzY7c0AQnudtHJh0afHSgXaPenXatcNa3kEw302PBmDb/glZqyAzpcEuMGGA/51jGNpIIKdxkP5VHIZM8HhHLcqunwwUzLkFOTU2T93iuYlCZohYAvjFFOqMAShlnJSumG/ARmSEKBWUyV65Bc14LzOk4yb1NCWIzjnPfo7fNZe3ZibZ+XmY9LUfOFOWKshZ++as/2/GZP4q89j/YR+Df/wjsG/ff/xztT7iPwL85Av/j+3/lCh99SNvO0+JfEIogPcFYWEAG6Lm11bTM1T+6nGWUVFwf3URE/G2JT5tiAsAEsUkMh6lDW2GSxYIQAiwyQ7YWUQAWU2sDyICnqZp/SDxhkDXMgrG1LvdU/Qty0vKVFpm2qPEdrX5ncBJQbdXlMj4IV4vokEw28NNl1pY3nZtT8b9pmGS4tTGzYOQSBwkq0XIHk6iadmVOGeurV4dLcj8fl91pN6c1iMbfZuyFHCaxpK3IRIuWrARvaMSaEOQ5aSNPu3BZsoBcTRFUDkhCmACxrYS0wqoJKlO2o1R310Z51ZUS+EJOoM694Fe0PGl2ALgzqTwSFGWKJgAu1EI72AcAhGSxkgUMb0HNBNaZT9qkYWTY7kZqDxBf5knBaFhbBQWEBUxGsnTgBbQNP+Nne746igHqYEqE+dB3Y+SjIRfNTAzJPrSgMp7DeNbpV6DcIgNtuG1h1ThsmJ6jB1aDmQIdA2b/GJwQ1BjYXuSijK6ydEznHR8YErQtZg7hGckcQeNNLduANPzfaLfdsQziPZW1EKwXILHdv+gWIyXLWR05Ma+24G+MVdcPsAXtdQJ+zB9Z/+xxx9at1xBjnKDLyt0Y0G0lzMIboCTzDngxre+sZVttA+a6y/qdKciQBN1oWb6gHde1OOZAYZZsyYygHBKdBfEEeE3EAP/LhkFSgeS5P8yg+P+FZc84lvUU4JxCT6VRAgseaTP3fDG5LeO5WsdICWwmKJXbYH1rCDWWHWkDdfcKoABRboydFjQ2lpuO9OStPStN0G3/BUyp9nIhm+otK6/ixAk66aBdhiqLSMgffemCfRaMhPZk9gjApOBFuyYVuPeYLulI4GcDUCm5YsFOVpUMQ0tSfB5yek2KWxwANh0G8+ABpRylFdiCj/texpBMxCT0tAlXwkFw/VHZF0GIgFKs45ETGIOz7dSad3f/zQamSCM0tFDThM0Z1rNgOgBLwXpY+STYIvl5hhFjkPknl9+VFqDJhP3dwp47IgUzesoFSys10eqooBudInP2ez/J8LObZMaG7orKIOTtiAkCKNK1EcmeFn4ojLzv7JF7keeqtMowg7eApVqiY3yFQWb3jUZXMtfkDsqMy9hnHCgUoSGa2MURyfqgk4XroaWWapBrYDf7rQB8C48AYG2t9oYRegeozZ0+xY/K+UxHAOu8f69ueMa9oAzM3sgPBPg9cJfACu+anjFgHDkXgPG9/WCppqXYgxKoqQWo6gTJsGWvjV547qqAQHbLtA623Wl2Yzivp0PYtZ4V7LcCtNSRa4Lp9SQrj3MFlt4Yn7ZzZc53iJDelZ5nsiphnztrgsJznveennPBu6S6xhSjlaLB+M56iecsF6Jnac499igSAr3HKKYViO26dD97X+UvNakKlG5ROWBjzqgUpAMIbqfVnA3VPb+EFUwnUuQh0o6tCZZdM8pywDalQ8iYzMDKQmHa/dNhka6JV4FVyNvytGUz84zpqHFujZ8FUyNsccUwarof0l3geLOP+TD1mSlkExMXWKXQ73pGSgXzPvfQFDkoP1QbX9msnI8CnaL36j3ns5EBSXt9irEpGBzuja/Kkh1CROVV6DZq51D2LOOMYVz+nxrWgP6tVmmgFsC8l+rIYwVcbIwRmZawVQNSGidqaiYIa/y+7Zt2503JOVI3+a45M1KIkDjh2gXCbtyZXQnZYFi2LbhzJ6k7VgZtnjXxRVit1W5l7xuDzr6iyJbYnX3mz+bv8uwp8KekmDWUZxrpDYx5mTfvnzBu//qvd/Oq7R7Z/2UfgU80Ajuw+okma3/UfQR+OgLfff+vr1Sx7YEL0BFmRvSEVlw278nJjwmK1ELDoIhgVoUyIK0YTqRFPwhJfveDIQtapQkmADtDuTHgJhAhiYUqCHCVQBYQKK1PCfpOJmHjdCvQkpaXVPZTmU50EnaZbVwBBMKYjC4nleSjTvOAwPcESQUctIDd2oqBWvjZaR+V+ZFnIk6piQLcoAKttqSWs/Ghes8YTpW5Iv22MhnIoSd2PADg0MJOeCqjxmTedjoxjbRJCmzKeFDza1qwJQIZ5AXUgIlX1o0argJ6mj8JrBJINwALqPlmn8QdvQyYstIMOusqT+IkOGyeIFgjYOV8Chb6TgSoTczuhxhYRftpjBlqAgGYOc6zthcuqPvKKmQcRn628TOhPglGtPYyXrIqDWsvNTyqHmqSmuG7ocmqXplMA1u6kpjSVlX6E0yC13O5tWUe72laRU1ugT4CfDMJ0YETQFBvUPhK52eB3WEK5TlhOWD+ZKqk+7N6nCRItDvqMhwgy1KF7uS2KxfUI7caULN6hmW02i1owgCzDWC9TDIYh7LXlOMoe2wDVm3HRe82E32/ylgtG6zm0q6BaiW6/qrLSLK7wZZNhvodA8NKpK2unmlz1gamIJUFGbMp6x6dr7aYoo8akK9GUCR9FBPyPXHXKYSIfqjA3AZsgvlxCsmEy6ul7R49tPCd0/Yp55FEHfaHBmFWldQ7e7dYjqyFzJGcj5oP5bvLCIKdKRj48R9ZsoV7q2Wd5fB8RXMxP3lbDlkzFGAEKlkvsKi7WDeQv4BI2okBRXrOvfRCTucBY1ZQlWVkj7vnQft8ZVvabTD4KGdSNSLz8461chTZOyb2JvgjrdITQo1K9lz2cXQ488A0Arf5M8YsgotzkuQeIZkfyQpYVcJmHDvpphhmbgslYxyXHYNmd1m9qNiS1Ge7qH2Ijl4/H6ZucmwKG65FTq/Ni8ozL3+euyPzwEyiLahkQLoaYBH1I+anBcQjSyNs6Fq2nRWpkbq4v8/TcKq8A/JvuW+nqMYID+t3OhRo6cbapyBrQPjh/2rKRlktwB373zUSNp6rqZI+dGWEOeac2y7scMDezjncZ8etGtNC9bCHgZoODm9CBDYwdoQVHEZYnO8L2pdrWL1V23iZTFpgy55u4W8D7es+TvdF1zuSA6Nz2sJu0T/WiQw534EODu7VOnx35aXTJkaJ5foJCB01tZlajmBRx87SXYuW6jqqcTzyFxYNBfXbUlB5GOuaFnbUZm/8A6MyrfXK4Vx5R1c65YW5SzEM8ztTLGWdPK5qrEZzvOCz5SKfV5PFFgXk6qKTHOkftKhpnx/pip4fw96ksDadJgVvOJ4DNilflHPyEP33TT0gzydAf87awmgpjO8ahbKebVN2KQr855/AquiDtjiJJjZA7MQUzl2AtnSVAO7S1SJr7+irNgAAIABJREFU1TOuHTzdNzwncaBANbELBTALMRvrEXCwreZlzcbYM4z4MzGI5lf5x3eV5Wz7iJtGHnPW02hv5nfUGFX2wCrenBGZ8zAiN234lpUwVYw0DbI4WSPKSWFkFQQx5lacK9FmV6rBR3EsaCRDqz6dPcZyMFAD7nGqhExwX1YYmBbCFP3p/ULMK5BpeWQKedVAZ72pR6zMs6aHxjCdzMpb5YyPhn9eTSMmYxb2OSDu/IJrrzBtC2UrnQ0B6adTK2eFhl3V7+cebpcLjNkBenPnWXAhRsnP0aEUmZ/svfY0oCqVz7IIB2BKUcB44esK3Zi8Qt1l2bIcWYWx0cvHtLFdYfnze43NYOGObYJnBDFbYoQA77l774Lu6N/3ruQdW1DOCZ0iDBkCXVcxOFw1zLpHL7asWA5D4x3uMMDkw/LL3bzqj+Ku/Q/2EfgMI7ADq59hlvZn3Efg3xiB//7t718JtAGPmmgTmBDEhIUVUXVVpNKicioRj9aVRHMxECBrqU4Wwv7H5Zr/bcK8RBuV1j9BIsEdtTGTpCW7NgkHNjSweBiUwgYrS1F2oVIE0aJMcJJQIi1U5xhdVQsL91uYd7IcbHEuywy3dxP8aXOSsWDwPAw5kiCqzdV7pcFRIAztrAaGhDKI/Q+zrrpNTW5gsBUUkE1hu+DpeG6VP++pG7mt4O8AdVifAXN8o8oVNJDMNxl8FuNMYoc8Q9m0JMTqDd7KYgLILIyxtZfDcCjztqxSWGnVoRNcMDnYGFxpkGsLW6JsxrBozLAoNLBI4hQQuW2DZaU8WC86TFftyyB4+aHDJMONJH6S27aaBQxbAaCSkLk+BQvX5RDzjgAsZZ/obl3jnq1VWNqj7YdJSj6wlU2hSDACjqkh11ZSwLa3+RNJNy3zYeElYS3w2RZgjZ8a/I/+V+UhAFgCeE+rMbpw87MaiwAIwEYTDNE0QaBJ8NTEX1xstB+dK1qYARkDGrcAwHcYeEOsK3Ae0Jd0IaDqS8Mc09XqPZbeaRu6pnOWAwQXXJkFA4r3olVZQG1YRx/by1nr0jUrUyEj0PZ8gQHfUdYn+6ZbDFkLwL2ReHDsSBBr6iCzukWErYXf5LirpcBqmLYZV3bhKGgKGj1qhpECD0nzAMiyhmCSweAs674eKrZEyjICwH5DLWUnCRIJe6jrnC9YYbPZRh1gVVZ9xlFphgDlmNxUjoMza9hqZYIHpEDHjWVQ1bkYiZQBbnJtgUOtZMdb7p6JdHEAt3z3njIOZeVEp7CyB2hMdoLHSX72q+dq9qosVIz1cgcE/wa4S548ybGHGjBkTX80jnLsR+MyTC5bwlucyF9ioOb5JHhqSzcMOkw9UnjSkfnwCLuoyasXS4sYmrTx/hBvmxh3XIexLZ6idI4GZ+opj5nJVhTiXaOZ2CJOMcQqx7yZxoBVAYxsjQZ85fwSONXtfFjiPlcm6hnhkxRB1fuwwNVClkBb9nFYbgF3vUdpBZ6WVSoH/nkPd8+SyhnMrane7LvlGuC1sjXTb870DOCOtq3rj84J7gVBuY8M4+caPdMWQ9BAdL2O0U2AT0HnSixMGQ+GqD8nsOQcFo2ki4X3oP4gAMQbjpxB2Y0wEmHKz7sJWgZU4dmLeHtle1YJMdeIK4XKIidqa5cpSNGn59jsp2HM19CGdcbak9WH633MDtvK7Yt7OnC2dIpSVhWHzg8qXZIWYJlu1ak24KkZ16z1AF/rkjtXHWCZnSNVIUDuO2766SOgUv1iXyl7JABp1r1gOL+Th6pURv49dy/SDS3yolPd9Qfw04KWD2DcyS03+qGi2ct1hUM8zf8w9TiryuBTS/PNw/dbambE/Gtu5/1eZiVYaFmr7TxSYCkfnedIPCmwijFRJDc4++SpgnF66LK+6KRqR8Z0CmW+ArJGH7WrukXpkfORA0rM1ZhPgYTeTHRMZB16J+RM57xDLzzv+NTArkVFb62J34xnAHJrXocEReeI+4NDPUvgAauWyKFyPVc+F4h2u99GDirxyhgnRgrGsXdtuclSFM4+IoD3BLIfTkC1c7zVHcADPfcnpvG8D1FDQ0fPNQvlxIlMXYuwPb7Unn8st9d1OcZUNPclcb5SOPTbAFIrOSXjFDh4k5vCfJY/Neb64XhV4gmTPQ0WiZJ6lyk2Qyl2uYexGtO6gvhER+0Smg4rRYC9UwC8oS0jAmyHzGgT9zTOO3LehDBBXdeiXmLkSHhRYADTLls45xaF2tyNie+Oyy9386qO5v4/+wh8rhHYgdXPNV/70+4j8KMR+Pvv/s/rUiZEHFxjlhRmXlr44e8kGThaHcWhtNphJkDmM7SS05JocDwMTEKpOGVHjH/aqqvDpstng1WC3ybMaxLxJLcyRhOo2coeCYGCOa8LQe0pLfVAEDdZXjiqKlUAkyTB2ejcNYFU5N5EJEwRQEGiOkGZAWTyHknICVlpw7PdUgaEFe6wsGBAHY/CgVT6Ze1ujAg0Clu17/gAbn1okU3oeYZpMMmxP5/qeDQ/NQOQ3fmmk1mlh/kGIHZYDojHjVGQwfWRzDJJe5gQCVirQFdGD2ymrghc3gv2yA6Q0UVr4oDgNfVSV6x0UmI7W3FlhNryKx6eHxRJEUSSkathhRIM/rQtrNEWcy6H6SA7iqB9nXbnzMmZ5FLX+CSgYRRoOgBwPSzSslsG4NjAh7KoEuCaXBc843tjFpGYVX01wFTmtkSVApwmk/fleRfoUTertIYyDNERLegAmEQ7oEgA7MdpqYcmpiGSjGwTAOdmdOzKnCk0rgmYoOmYZoA3ZH0WkIanyGeaeAXekhs0rKpMT0DM7KEkZVHdzTfqUCyvIwlA0kkTvrCeZK3n81IgUHKB5C1LMJq1tHS6zgcMBqBm/chwEX70OWA9FhTLd+CiC5sr6UULF01KwPnb8gdQytlDM3EduGVpa1Ai88R/TPaRfcgYJKksgDOt37KLPD90YS94Xm62oFy0EaWvY6BRIGacwAdADttv2gZJzvmsnGtlG7LHKhEC+BBzwDJE832ihbbE00JdYBXAJudkKDgyljQgKZhUlAm9y7bWa3ZjYgeQt0Hisqww6gAQG9DGvW3jq3Nv4cS9SsJKR6WyJrCN24qNaV7PKpNgED3+HvbVIUWw43LM1GB8VICFxLGM2eoXuufme9+AGYZGAYM4Nz3PpwAkk0pwLPOJazmyIYFm3EP4wQM4C0nkrKfQ09ZlzqiABGgTCmaEwRymXhJbzGxS+Nla/cuYq84yX1JgkDu0IAz3au60yE4UeIlpkUWSMSP8oJnZ4k+RBzsD0H69qrFaExrW9rBaAU0E9UnHAURSgMo5ljsrF9Jw17sXyyTbNDnR+xR4BHLo3ZDPAbBB31FTIma+RbdbjKiWY/XPhYsoGJV9D+jAWZl3yFOfBEF6RiJxUNByQKTZvzKn50QUMIHB96Gl+7zJYET2Rg7we/tXT7U40PHR+duAwMoZIfGQ+0RQLXMebUmADpiYhZ11E/L/KKxp1jjmR3kuoO/eLRYOcgYKJsFOrswD924BHySHOp60umOO1fuTlmcBRdialW2hiPWhMMe5Eh1sXr73f9nNFutkIdppcoe9GHZ3/jxFanblMYzNdjbQfm8HxEgTDEtRmSbPWCUKXsvhVKO9FMB7jyVmy/qB6d0W/Wj8UsPK73NXBpgVzr+uV4uWlTLI+GPGR+dNpEBSOLDbKj83WsfIRnCm5PNyrzwouucMegBET+VTVug8c7pwlN819o2OyBQdRz9zS3hrlGkxyTW5Pk9LWsjzebkjxf4Tq0ykOwpLMnHRsR+5md6BaP23fR1d900qRxhP2DOyAQKoOdcpWIw0RU0uBU4zWyEt6F2f77vWp+AAML9AlMh9TTcBnSOVc2nZ9HUPwzXjIFCdggfkB2LaOzHwM8VY1r/7C8mHntlzrmk42QI3V6xFAroKGMPJJSYwCxPUwmieVUmAzHfjlt7nHE13O5ce2a854x+9qxqTsi75rDv3P/dB5cLQzG5PAaSPMJ4x8tI4jHO/cX3mtw5i79yi8kopkKRwp8HlYXnd24VDE81bnos4GgKIhmhyFtTSD7ki3YFhkmdtnwIW37JGjYFyPNwo6OUuf2DOlji4PVLVv3Z/ZK7+5td/vuMze76/j8AnHIF9437CSdsfeR+BGYHffv/Pr7hUJuCItlQq2BAN0mI2hjnHMJTosyd4Ql+UViTbaBLwyAm1Aj0mL+tysXW+7f8EtyTuthvnZ2H6oDla3akAo7T92CZju40AhPy5BEhpkhHmSWByP94ayCUgSlDVNvEEHwnSCcgEVlIhFlhJUoN1gcEvzvJvYJHHNDs3mKP9M/DktEEKG8moUZNT5CQJeFtqCxjQ1j66muWRTQU/IwcgVJap32tLJu1rYTLFkAnmVxLLVOFtS7cpzKAecIf81CRHof3R4FTbDS5UmTAqo/X3hlML26CmCAUmkuyFTTRM2mjG4pENo/DDPmJNqDk7TKMBK2VLqPvKeFUvy7bLGtu0mh8mnPpdtmOPgRCALJqHZVIAkhic+v55N7Ux86ZZIUgFYLZQ0GWYW/Axwhqq22rX4jCgolmoSUNaJ2VfAG6y/GTn2CyXtWsbbRhitJJN63QTBxkKArJIZMygdX2ZQLeRdpI+8vcy+KoFXF5WE3mvXblkU5wQxJaFWosP2pBNdOTkyA5/myUN2Jp1mwQ3Af2leoH3BXMjzBoquZBWaMA2ny8gDUlWFiTJaP/hj9IeZ9Iic4heTk0/qhvKmiIZCTtDwFkurGYhPPUw0thn7mELOGqJBeBLASb7AQZaAQlWPoWVArbdd3bavZND82+ZMcAwQ4DbmGKCuiXitkFWDU3BIN/Z7nM/B0aY/E8BGliGZUU3sQtoi2kS4KBM+YAYScjRiqULwHPWWXVfesbYygozqY7ZeQxd0y3q8J0Aa2UmUmeRaZmf09Bs2sLVD6Ql+/nWLxSAAJFQE5oCk+M3sgKY83DmyJJWR1GGvTzYsmqGIjcctLpmz5wyhi1I+Q0DLmrX52m1arQFSEwjJ/dW/j6sP2G0Kjdkjvvq2afYlaX40nMaFhjiIe93ZvwCNpTJy5hSXBqgxvtrjVlJXZ052sZlvuMg0/ihLIG3TluGh+2oDEUArPyABtsBxmcH+Rz+9gDsoyebRwjQYBENFlsBLcHsFqkKbND2zbil3dzfETxXCuf9jwxrDHE4iwvkVdc335E9KWPRl1KnVRbfaB6HFQlDjLOu7DheQwY8rHRkaWoyxbqSoYgyIOs7d/gJKaK0LfMkHZoBVuELV+vXeWrXRE7iFExw2bZENCxYynmsuwJhsME7xgWhAowBaiALBOxjYZBCbD9LPBVQPmMRECZPT2HqkZZ7dRO9M2rM19Bn9sm0P/dI6ypppRp97krexOQPyZryz2mn9jzIV7xB3haSpxSXWKXmO4JHmppp1OXMH5/tTjjekcOB0fx8Ll84s9MdJICWggQdAu26ICJr67m4UNdiQLa4qxfMzvmBpncKEC0QZbFMDwaMzNznGFWlWGUhcfTnMSEE9A7rXNmVzBcd1XSclLmc8h4Ht6xCZKoSg1XqQ/aknUX0XuFyz4HTLgfv5hSoc5+kcKB2ZQDFOzEAJcmyZQWrZTsSHzYLjoZn1s/IB3BmjwFUzybPtsqVcGdup5ZMxGo/TzeN4XNb7hPD9SwKsLo+ol/s2XFrEZybv+zQSBb584J0FJBY11kYAVAfynGMkRj3TjWi6SCzI+24npcrd3bGpfJdXG+j46LcAkVB5kQWJRquBZCV8WhBoqd5ik3sk57TRgvtUEgeMCZVccOCOFBfBwz0LApwekIEsXNgveddA56LXlJwZU6uxuZIGTCqEg5G570FAbW/Eje4x+LTEB3qc8DdJ1FKZTL8jKzNEFJYy1QayypHsiJjpnzO8rwt6+m4rHfPn+Ra+fH13s6V+BAQAN0w8UNP+3mvpq1dO/m0FEDRv61Ous+ZApv3tKazSlT86pd/seMzP7rj9v/YR+BzjMC+cT/HPO1PuY/A/3cEvvv29y+TELUd45QJkJDINdXtCsiHaZSLnyt+DCWi2UZgY1APGFSGn0YbYQCkBe2+PI8aYgUoNHZrEEfATPm7JgQ1s8knE5XVNCcBJ138+X1dmwO+Jgh/pm2H1vUVhU412xLUGQgq9z6tW5LIEpIBrI6m5YAXBSuTbwFcfdD6CqiR70lCBT9zKLsEhkoLUPFuGJQwnmFMGx6Js07VpL5lZtji1PbntilqbFAGE1qZSdoK8rXCj2lNhjssE1oebY2WIZfko7p/Wwpmcg9sE4ZCk1K/6t0GBXtgWCfVOENTEaBK59wYQ0UGAj7i5gbv8wo0d54UkZSRWkabTF4BoZmHAAoYCAE2mvhjdNY25TTljRlMgkrlDPw51kjHExasXZ/MHSZaNRPJ+p0kFsyhwFOAYCA1klDZtsfXTa1MQ9bOa43KqkMIm22MVACkTB6z7rYWwSZfSQgyphcnaJtbQX3B0bBKKFCY1wgwlv1BGjzu9tXtM0Hz3aNxiGSCWe5YJtdISkjDZMqkZfu5zjVECUBrQT1BlbQJ1myFd04GIDAFbEZCVjCB77UQw+/CSqx7LYYTgpew3ctM21o2m5ycy7YzoKiOoKMl4w3Ap1ATzx0Gno7SSY4C5ASUtHjgImiqUfavrERGqK2havrNPpPFNC2Bo1PL57Vlc4Br2bpvuRTWNprTgilw4ils8OLOxwBDBdqdOlneokauPlv1KfswhusY8FVHr1/hMtokQWwnlxksk1TmtgAq4NE6WoN9x7YSDvvMkpWs2ivFg7ZJBopAU7GgakEppUM22nEZyO9C1MZWZ8CdC1rcew6z11txSIEj4x0gzXS2e9pGU37P7t2ymCiaCMIExMotlOezu13Gehh+GjDK5Dx3HigwwDpUIiPAaroqZLm5F9XNbA2wZ+q0tIfFxt+XIcsWgSktsDMgX/buuTqx4C8FLzh3arh0dmO7Z8YoaAPn82MZLZP3rWwxOo4wynO+5twYQQ4LYADcnBMtdsLuDUCQokrSf42iPC7KuASgcf14N6OYaRGCJF8mfaQYnB7fF8Z31453m0VMjYVc9GpTVi+DDe4dM+9mgcLiFQWY8qlnzyho4T/FYBuHvOdoAwwjE8NW9vvGWCrAZLEH9mLLtQJrvQNgAq6CbQHaYqok7moBCTOegriC8o53WscpdubeSv0Z8FAQdhjtUzAVLFJDmFiGtS0bzcKJ/FL1jINdCYTJtJfdORrdMsTHiK560g6v927XZpF9CgRw3tFqzz0XRmordJvxlxr5fKe1Ou5ASzaCOuA2sy7Bp+AAKssA8PYu+kXv1u6F3JGJ1wIqVaP25R7xrsv+9Q5SPsW+F8/ayCQ4NpdouwNwX9V0pah/6jO/izsWZacg4p7GSInYtqIvMIlrtETRWkA5QJrnl3qqanGn4LQsd7HNFgFdk65v3ISYJ1Zwj0bOlNHtlR5r9w+sSs+2Kacg6VOpJOsirjdxwBZyy2DPGMJ6p+8+Wu8WF9KYPnforLFHAHTkvNpmT1yX8y8CUYlL895qsXOGFQzl+sK46wRhwdtzij52H2S6Zm5bbbFrjOJf3t19zUen+EkxO+Zxdoq1MapyRc0fZr1tBIJ0viX4z+cEYs/3Sq04ZO0djhI/Ep/ewoa+q6mcEgFxVQz6dISAWAD+aUG3N7DgOef+xHuGjsmD8k0X7ks1hpOTTI0d7evxKujdRaR5uFVa5KRMRwkN5xxErGfHJHOorvXJ8Tp8dYyJTUJ4QYSNn0184z0hGUFjRwsNx/x+/oa4XzLBz3+5M1a3i2P/l30EPtEI7MDqJ5qs/VH3EfjpCHz/2395PQ83QcviUPn3XOgJkNRSsj0qxkKkZW2VC6sKcIhW4rIjGxgPWwvwcU2iWwMXgtfqSaLb+lpO9YeJ6QXVZET1U81Wv1F2nPr9ptq2w6QNH9DycCdBTtQD47LAKsBaU3OSOUwiBAgDyoYhgBh9AqMEUCAxYcqGPXFYLmEwhM1L5ppgyco5bJyaVJGkNPhSD0rQr3BiAWCNGtR3bFBES9WwbmpsUUBVNqVBLOy9gogRrefPQHwF0nTRTsKiRqC6eu/2YAEYE/OtJbLt+CaqNYHgdzSVEjARJEEKIME6wbKt+5mfgL2wAaLnVDMzAlYeTsCQMSgTmGXRkF+4I5NevcgYkJVZmTQOXG46wmqKgkxAK/LTTn9+rCQ6MJEGVKteJckNmnkmZDATahAgEFY2dJxWy79LoGo7/L0MZFnC7XzTFZxxfstgnEgQxrE3TDR/nqQh4zn0miyhxzuR86k1JsjzZcXLesLvXJCH9l0TPtYUIIatfzBR2o4f4AhTkg+BPWyfScomsclHbABwNWa7m/wvgW0co4/ZH/mEzKdAaQ4JWvbTnknibes0gMNR4zCb1fOMbVGs3jGrgf3TIsJo4U3CNUkbtBbf2QSbFN7zhWRNjeRHgFWKOoYgyiwUhAoowfhnrk7Lha99LV+VU9WMxK/pt9ruJwPGPQEwVQAEwBgmk3AM+6SJY5EQ9g0nXJ2r03bIf8I882zZ2HY1tkgiDMhbbUGlTAQd4LkVuNeIRrmLPCNg8tYqX4Yh56ptvYCilQ+g7bvjNi2IHC4PjZ3IM6tzytzmlKe9MyDccPIDmreQU0Yj66+mOhrvydDltMBMrqw/AJiyH8uC4iwnQTSJ9SyVtZiTkE+Zwk9Z/5jBHdLQSjmnrf+jJRmzGKVjojlJnQ7X5+6yFMRg6Fm8CJrEfRRDPe4X2z8Fw1wXwwQX4HLfqbe8+j1I2wSokcWJfE2BGRy7+bMm8G3trLMgbLo8nJqR1W8eH5iCrLp/S2ua8VKmZiQPAhbIWM06p4sExplrUPZSzVYwcsz7xoQyraMFycrM420lVW86hgK+/pxFUs3cKp5qQbPAlPMV5rXmfMwlYHzb1dv2zl0EXiBbOIXbnMvqjldPk86KSklMaaT6nkr7qE86bDgKlmx2YXEgrlJxM16AYjF5IUbJviioyl024Jl3AycybfIaciaugG1Zk6klki9oHTu2wB05i2p2ZsvvsGVH79D1LHDoIw7whtQLbc4WvXKOg72VlZjPChADwHOyKJv9LB88sQyzbAFlTsrJyKqpbLFTBBjiLYxjtTwtcheGy91W4z+1Z93H7FLYqd6Z3G8tFEDEg+W/CdkWDK28SYqjZU0S2iCvYlcAe6gxB3sSrcnn8oiZ2kjVVErBM8XzgvmspIBntTIjgo9v7VORavcx+rh1fc87BITMI2tG6b73AyyMcALnB3MRtl3bomOd62Pa1+IKciMws3NFKtmAVjYmZs71oId0IGGSmljgG5mHnJVu/sRUfG1ZrBapW22nY2s+cSSa7LzgGXjyGMXVL0FNAwvflRxim4QxiczF6Di3M4t4uHGSD+1dyYFSHdAWjUdI6I4bVMZxuiIqCNVCmQCfdzcFywLyjHt1qpEF4dlnptSBdn/3rE98BX9DDWRZ7ekwk+WfjwJkP2V95N5UIirarwEc+eyyjWGtZn5rkKbU1wdvh5Eye924t9MFFSA1uQI9IRTGatJX27LkCZ5nb4mjFKIjnwaYXKkuCAsHi/XAvJWvTsFkPX5hryDxUkmp7IUca6f1sjy4Q9rJ1OIcZx1j4veMFBsx4vJa/vJXf7bjM3vKv4/AJxyBfeN+wknbH3kfgRmB7/7xX16P9KPQdtVqLIBOwpEKtzfhzX1Oe2ODWBzMA7KOSU4DoQRL7TCyIg8JoUlh/932WjWu0HlKcg8BJwHYfflCm13+3wQOtniRvANk6bgc8fjr6bWcHgmebYe1c982+gQpNb1us9+Jrng0B8kHZLjJLDW+JmEBSNAlmJQNtE+XUVKzglz8rfQlAQHQ6YooNUCE5dn31Q28jIy6WvPUefYALHkQgm2ZdQF1SYNeGtAkCA+rxpD97SIMO/fQYDDacdFHE2GdTLuskjriEqAWlKrmbN5hMyeYdt9Tkogwwmz7TFAbUIucg6DUIJP3KrM2c5OEgSQTMUqfdcAodE0BxZJEqWdn2CqsMr+RoFndTRkz07oKqwrG8QpjLYGybedNCMZgIlpX0/aV7wGsaHZfxiESFNWOA1StlIXalG23HsM1WLQarWkWNcy1k43FlQIYDT3y6K1d0J+HpYf+Ydl42WtbYiTYkv8H0Fr5ibwVNlqAT65D0pD1RFKfmUBpq0n7zIfMLJ9LM5aqZdbsh/GuyzSpGZ9/quGWzGCZaQEU1CUzoRQUURsyT5pHs/1cHkbW/10girbfAvudRRl4owVc05K6HR8AhGWkyKDLHnyDJqLW0947jB4BwDkvGBEHnxQjutEZsR9OJlgyBU14BaqS+NWM4kOrMEwjxlQQGamIaRMvsCrs65lBQQfDGQsdwOajk1ugduZIMrcgPUleQdwUTwT4BD5IjAOKYWiET3DBvI7JxgKOmVyYRV9hH9M90PlQhzQnZZnAZa9CoIalI/tUQCEA2duwyDMwiXhdrUeypCzFPKMyH5HEsD3zdtJsJawsVjmD/C7+sHwoYAxHVzbT8BJl4Hc/jzdH2xtHHgR2VfVywVMChLG3k1jn89WRTJ3nWgZa2H9KlaBS6jPyO7a3p2gycywDuO3utHOXSbg8lz+AyMWdWQATH3jODrmEYcShWwwDN8BcKy0FUi1cuP9ht4f5/SxovL227e+si+IWrGvOoMx9NZBHYxU0cXNm2gowAR7R6OZ+D7AaV+oWILg/PZ1hY2UPFCCGETbs2e2+E7xyj895XE9xwOpqQ+fNAkimpTWMzt5BSG604GFxTfkW21j9XHSFW0AcA6fCU2X+eV5MgUl2tzFJPietuwJSgmbBfjJdATn4lm1PO3eiG2UrUxxWAzTrAJAswEbYhWs1krO+0ZmtTAasvpqw5YgOa+7ufUiBtIXLO+cjdGIZjwU7p7AgE64mgAGCW2zhqgfP18gs7GogdaCNAAAgAElEQVQhVrUcAVTAaDouBXeMk7wvVDppARB0S1YbjFU6kuo6zpjJ1qVEVpAu3z/mUphCtogJdldpoJEryfcE5M+xkJnYdKpbNKboxuN44mTtW7DLv+fky/3adR/teUrF6s3DtmZco8+bsyb3kbGVJUrNUQPKWfCKwrCMUDT1G3sCrG6FuGW5EQvlCWJW5ToCqE4hFDZuWeVWF9R4XZWeyR+pPDtt/G1Rr1SC32Mcy5xFJgJw709aOBMst6Q394hFQbZf2vwzTy4yi3/EQ13PrBm7vpToafGemFEt2/zJPTF+hiTF6EgrpG2ewk+7TB6P5UvuScgMLh2fy/l2/7zjRboCwuHdzEfzBv5uvmhizwFWs6/5Pw41F7USWZFQahGPV8t3WcwlKmSve0oRSuU7HsYIafFPrHWm9T/F8IyPmu+cUymWcSxWhzQkCM5J74Y5D+iky66qdIVFtrCp7TTCIoAOucQD+a50oFGpYx8plVH83BCU779R5HwqTfJM4dm5uPgixK4p6iNxcbzgb/V4Xuko89x/UFhJkYf9cvIi8LsaixA3VN6DcdMUK5/5i1/96Y7P7Kn+PgKfcAT2jfsJJ21/5H0EZgS+/e3vXo8wucoOSIgY5oK8gZM6hgnqkljcl+VPAKgSEFSraNMQfMAM+3I4L/enrtH3kwCQOUg1D9HFI9InAAhjKGxTUoUGaWhsAsgYtIZtQpqEKZVsVUxQClAm0VVvyiB12m+nDUjgMi3wx+W2fFPRf4NpNfcEGAJe2RpWht6ALwPIwVYxaAI86bvkfQ7RFqM9J63ZgrphHuL+Kf2Q3wV8WuGeELxfMMB5ormkoYohH0kt7WsxaRD4SEAeMyVMsnimo5pLBRoBGwoKy5KTuScb1BkvYRf2UlpwSUwqbeBfCjqMYD9suie8LoPrGvuQOSWRDIDQRCnPPuCNz0hN3SQIoLjBYNv3Y4zwDHALE/CIaL8EpjHFSgKbp1Y7dfCwJCqwhpOkTJrP2Dv/+Rwa1LJm+TyTN52ky2HunG6gT1uTZW45N3lrGA6AjxqdkdSQPYx+Ynvrhw1b0DLfi5RBmTMkpxQPlB0Apwszu8lskvh8RwCcS5hZSepI8HUejwEHBjQksmvHSkZuWJmZr4BytKIm+B6j3mFW1jkcTca0U5IR2R4X1hRczAB5beFFHY+k0UUjGKrTcdZ1vgS2SNpeazgDUDlSA3XCBvBu8qYmnmuCHd02Yl0YfCbd1S3GJPHKYCGXkc/I3OLYlgTpA8gDKybrHQ6h0gHIctQsI38XFj5GYQW5ahSUdYTuH/qTGRvRkWhYomCMvp2yKJYSsv2rT1fWOiCx+aR7rEA26U6LPK5w2/toiQ9wUx1DawIZcYGvjAVyKU3/7ocbv30KyBnicN43a786zDCgck5E33G9AXJmvGDPO1BL9P+QJijQQCIZ3c2237Mv2t7uuqvmKWeinQmR5yiM3M+y6AG7EcKqYBYdAC2m2NpLWsyYKkuRd5PVlfOSMUNSxPXjLzwwSkHvrqBr9kDaVy0WnPtuY+glmIY+Jy7pt+VePb3RDaRVGaDtnajnec4x76nWaZswa5KSUU+2m/XmOga4yHtmHwIOWRyELT0HLMU2GeOefacCOS2IjK7uMMkpbGX9i9QAIGVNohttgu0Y9R4tfiqLuXqYbeHPU+QssehoyzlgM4VNgcNXzpbuSbmIFswoQ+R+DUsSgDi/cZPVm5b0gLoA8ZH+6fk2/EIYYcrgVIhlKwQJZhQwLVAyOt2wncse45yoTIfSPrnns16ibyjCPsZO3tdK/Ghu1nsoZ37ricMQh62aKb+9lhMu2v6A21WdZv6rhnuwMgOWFCOBKXjWJE0jRQsFufsou1QdgYhgOhMo1uRzbYy/peiZAiUMwwxawBmLGdm7rHEeKB8mQ09tT4eRwmWKx6wFx9gySTU+K8PTRdjC8ILOarpu1I7uiZJzocZ43EGvO3HE83iBpRmI/xHm3CrY81qxQALcCbbDGsl92lgh502Kvrk1Af2RIc8ZHpD2C8v6lXMpP89ZInMPVmc1xHMOA5BWn9ZCX+MVCsqunwE5UyxY0eOfwp4yTNw3bJdqgjrYG8gcoC+3HoAnXTCH5ZbzGkZz9vuFdZZIkZbyxiITZ8Dq7N4YQ6vcgRSe2h1AazxMWjtWHilkUWTPuRCTpXSKZ1cZRxJdpGCrGDw/y5lahipyWrAdyyiPTMXReDsR0B8A/iwgsuao9QeE9r7ylvcT8xkagOXS6LnEHaBW8/38Wl73kA78E7nRMZMsY7hFD+/ykbJwvCnCcb4ri8N5HC1pwFqlVzQjk1nsrAa8zKFcQkOeZDTbp8jCvvOumK4Snr/AuSoA2fftGIOcUDY1jM7c3yfM6AKWZl7ce/m83MVhhcfY7LHcX1c+JxIAx2jMZ+zZwokt2+UUQ83ECDWLjKcVn1YPhmhnIyuSQm5i4sgUYXgbHwu7ktjXqxrE4KUpCmWtJA9bz3oo5M8ASWk1gtSCoVk0vnPur2diBvKbZ+b5AiP8FNb36bgDqz2q9//ZR+CzjcAOrH62Gdufdx+BDyPw29/+Lt1BtuS3dUrTByvQCfZJwI8JAA5UtRMgCTDWgCrA4kENyYCkCRV/WA2aMTJ4lBXaRNIEoiAMLasNqgrKkFTVIIiqchMOgiqoXmmzMTikObktvGhv1sGeJLrPJXdEs6LnC7iMJIdgEydaQQEDd1JTAmDNWqqtWWB46vZbQFywVUbYhK+CwPDLYAKVNZsAs4ZdAWPRcqv+kq1uDQYZ2ibqJDGy2gABAFGaTCT8LzCB6UGZNrTtkuioETZgxsf2YUGWyB0Irg6zLMmSupUBXq2Q6zCddSC4miAxjtbMDRIRFRQzo+r3yWEhRSgzWJZntaxgRC1LQH3C0mqtmSib8EQ/SypH1uH7exL0o7taux5arGDhRQ+yhJpAvCR3SdDeGq2jlThO4zKGZDja7lhX8gTDqlZVIlPAb3hr6KGSLAm+uXIcc4EyAXZNw8qoLAuB5QaAl2RDwAajNgARTW/yG4E7+TwC9rKU+PDKPXS9vY4nErPs3zCEYJtV266czK3vHduDzDnrLS1zQAuVGhCUkk3snOJgT8tu3yLJXX6m7uc6jRfIbuu+S8I/h3Hc8yZJA7qxTLKt07MezLTcfZ4rbfMsjGA+N/ZM045q2keOGI2xaitatnF9pz0TQCHJT8E62E0AMDE98afR3AR0pQRQZt4o7Yb5I3sUlmSBVZdk1qnzodZe/sznGzYwLNUy/Ud7FaC4xRZlLGoK1PbvDaWFLRUjsLDkZZjhvJx9iqSArJ5ojNrSXxbsFGjajo6sw0f2unmpbZoteJSIVoCnY8wCcf+7PpuQNnGGWcf8up8Bxrr+NSz78dmw8R23wsaAhu4dM2KN8PIPDO/1SNJJ2n688T2n16UdBzHz0yjEttSyF9FR9d5BaxCwokltKaDIwMToroxVYaoWg9h3lJMAPtTSyyIKMCKzb4Bobjz0+hwHkRlPc2UOClJwEHrOK404O2Oc19vimlut7++nCPFpaqKuNOAMJo9uLu/CMpo697LxxwzN+Qs4rRdOmfvdm0BWYXSluBLACaDNtYxOb5ia5cmN43cHq1IWajy24lFA0fPT06x4eZ+RumELeBaaek60GLexAVnjGhZOoRAzPth0avN6Z8xXj2FWGW7MsexSOyiU9OF06NhNK21XcZ9V45voVw/4izYmz6/p5RQQBHbyswWMMOd0n3IWo00tm5KaLcWHkQYIo00RjgBY0bGf4g/nQu/vAOy00suD1ZCIoy3nRhn8U/qB9R5sJQBfJWkAnlzd84/s3Zz9dwCblG3zhokvKOaERc25pmZlzmSB1WqrIzWRFuzXcgwrL51KkGirpwrgTHsQ8VqK8RmLvGHuuDw/I7nNTfW9w+amaOCOZA2Dj1Y7fziH3NUa+eQ+hl04MhC9G51TYxXZ1hIHlAZRWsZ72kKUUYtEg+HxK5Hk2ZbOqKyLmFtmfpFXQerKvTjnB+flhCwtxAR4TUGMWOZhC7pbrIZDPZdmXWLEiB6ncdysc9Y9zEfv2R8KQCYmS6y+dXvw9zVK6ilhgavvB5t16v4C3tEjzRkAh7hF2axLO4PsMnBXtxOtkiGRP8DEr90hmlJZ6M461JNgI6t6jxLjWvAZ3XMhUg8LyBCnUxQ4+JxLYynWLftHkDzxCPcSe/u1xFBx7hklZzyvI1Vyxpw369SfyPoPoSIxZ7wgkNJBJmddzrlvszty1sL4T3FEgB9SRh6TWl3vwDLHYQGHfNJ3zJ4PeDuhAQWTxvSQGE7qOXMztFPnFCC4slMUNOLJgNzQa3ndrstlvSz3FH+Q07oqGZbiasapTg6//Jv/tOMz22m3/8s+Ap9nBPaN+3nman/SfQT+aAS++/afX18TXKy2bZHEBfSjiqsTaiq5+b9UngeIoKJbtgig4PMhYy4R+Hpc/pAo8/FcvsACMCk7pBpMQhUmZyl1+bExzoKh6SMmwaBBaswxMM5IwKQCpcm0ml8pUE8AlYAw2ptUnatfqeh82uxT+U8wbruarbKCPMgahEXSinu0U3W8lo2kL5fJH22hBHMBMQ7L62SbntICqUT7c5fHA82we2gjaY0MIAjwZdJP2mEUT8D0U5dZ3K+jVQfhR+ACtiCsrUxTk4LyMwTi/O6SM7eEYHrNPLBlJyUAD8M47ZKwD6YCX4d0AmOYoLKFAjEkwD7zTGVgFEySy2Z7+gABtvFLe6S1flUbMZq6tIgeo5FaPU7YX7Z94REPGPJmimGMUkMaEv0ko7TFOiu2NmagZJiq7TrttGcCWXRHK1kAEIS7d8P4aVPNvNwN9yX5aCIFd6FAjOYEzp+5ry3mYd66AMqkLRgZZg2mcNiUC6aGpUQLHIZmtuJqAIdLjHOB9l4SHDWHCcxJAAvGtqUtCW3WTwx6wvYg0AdoKmOWX/SZ0uqn2IItzD5/1plMWFrnshektrivZn9lPjOPtPhW86tANvy4Mg5de5W86DgBlvU9KYrMvME880PEeso+Jdnxv2NcAnmxGmNxQB64dlig6i6WfVfn+Fm37emm1VSjmqxjnyesHxnjJtaRMUH7kHNKsDN7Lms2z5N1nOdR6kLASUBWYJVTYpNekA3XldR1ov5wkk00adFRlYUyJhbm+Z5NJtRJPEcSQ11RZnNNq0HAhrYpUrQpwNfzQqDTs10A1HVEsSVsNRJU13Le3TPIYgGMpdF1JeluUlkd4NH2Y16TBGOg4s8BAq6ue+YeJ50BCMr6ThK+usftjlRnUjMUf+d6vS7rxc6J8+O0PMJ8gz20Lqe7gJut7vLxknw+77LC0OqTuuS4VONuXLZllDsXAJ6w7bpOW2SbdUl6zvvr1Kx+oexcdP8YA0HobR2jPTlr9a2lCxP8R8Cq8+24Z8zDxs15ptoukEbOibtjBQg2BlhlAOankrDD/PdqotCQde6uGGDVuRo2pt8nGGzrbY+wAHo5b8NX5WzOnSVaRGeHQt9+SfYdurZjvuP3MZKAuZ6RgiUCUxkX9Ml7WXnuD2PdLgqMWdB6tw1fNHSkESycqMX4LvQEeMzYpvWeE40CVmzrbMuPViFkQvbU8Kq7Htlzgt+s+0q/6PRNZcYzhq6DnvkYqcmaVULIqwFNYIB1u2CMetrr7WSgUZAfQ4ORraWEyjAWGUOMI6tgDKM2B1YKaQFRMv4VqKdALD8245tiLvIAaHx31wN+KifBo+C2/liO6aChoJpSogqQAUzXQ3QfcdBSFqDdGCni5O7solqep4fzVWZlvp9CL2d+xivnaJ4vbdrqY+c5LwXutjVajc88JEaEkXtqR5Tgas6F+3Km9T9/Vf3vaOenlyd7oWev95+6whRBKcroaHlDasQYJOc3rdUUitVLzh33CFuRbqF2UHTdMeYZt+m6SjFrXZcrjEL/eANK6fCQdR/2OfsrUkq5P5AHt9ijVnG58tmb1W89JbB9vZYrnSFd+4D4mlEtOf/Yp671nPHO0/DurWuliDhgJXFAzcSYx94XSvkEHNYgDUAc3V+LrGmzZ02Ntn9A5bD3YVPbdZSW9+its+1j2EnByXsS1i7SXOokG9/k2vPcUWLMdc5Zn70JwHlcvk6BJ4Wkjhlhmjd5Y0ZPMGQaxhRytLxLnsiSiM595jxrzr6xsnORu7FgkhrrfV0rZeMZr65r8he+oYXmtuQ/X7D6J0/wOH3RjWUpvlouyZlSEAoBPmsXxvZzuZ1rTEaRwLMkYwUL+rQut3sYqsvyJfkJLmq35XQ8IxFhzfNKnPGkiyP3p/fOL361m1ftKf8+Ap9xBHZg9TPO2v7M+wh0BL79x9+9AirketZ457DcK2A3rV1URUnckqCXyQL7wnANs6fDArBKe9fxuVwDoi0rBlAJrGhHCvOhTDKYAU2oSb4m+CDpyOOkdSzBRyrH0Ato7Xw9zzUuMdkLwCOLydbpJERjSEJoV0BUqCcJrcE4Ic+ApeNwPe1DBVcBb2rQMlqZCewIyPMJAGB1Va1hAYAFnWfRcqwmV4LMGmnwu68Azc2t8h20fcpwm2RKsoHafuiaVQuW+j7tc0kUU9U2UQ2HgcSsTAmr+mUmVRPUbLuvDbtGgHQAAkCVgg2C0QFL9KaOfqDsZdlkjqvqjDJbBUanjZgwF6xAsTES5Jg+JHUDzDIk1qHXtYcWZOYRw44A4TrK4s5Ly6hsOSQWHlqp2YKlURVzOnqo/FlbJV/n5UJPY3XxNg6V2qHT5i6PyfcCHKolRMZMlqZ/R+LA9w5/uZB7QdVh7Am0yUwhQeb5DeTjcgtbEOnUtm0XLlSDz6KGLGPB/HEu30CRAqspZmQP1vC2UgMCeq4DwR09m1w3lFBIFmTOyh0pEDVASNl1jOnc9GWGwW5vq7kNxq4GQQmRfboy2Z81fQoGUGkRuKcwlZpgAmT5rrC8ctY0SSrGIlQD0FBeUNmw7NNhwG37vWAVzymzNXM9QEfePeN8DtDC3JRRw/kjsDqslyQ1GLpgALMCYg8/kfZw1qwDM0UNsP2OH62IJN3dX00FJb/YKaDZScGDHoHMM2D8aN0VsB6wDX1i5QVgeIU5VbYaz1RGpMwc2XIA0LPuhnVMsYFdWIZ0tPMKUgMMVj+3bPQkfxR4qpMo49aE2nGr9iPozewp238Bj/PIsNmUxuB/JxltIYsCHWuuzL+Aw4/z8lqvMI9YkCnQNNEudijL/GlHxZwnOYOyhjZv+WE3jixBdUrRTu6sDwC4geXC3MspIA7MOe8aEt3uHWcno6PzdPaC7tO9fWC4+d8UmgaI5/gUsMuqZ73kvg2kirFWtcYDZmXw2pJP22c1eQOecG3Dgpa5B0QGuzrAcw/+ATg7TyVFCoRxPsoYQzO3OpyaJdkODjiB5l+1dQFPZJN6Ok/BsgB7gfw8i8CJjFJaaecetuIifFizPnVpA5Ba1BwcmnNMYlcBYdujh0GPaRxnjEgaNxQSKgIiYpvVPw1zv5/t+eGOh2FOQVcGuHeKe6NIiTIAPesAqCJTUkM/uzhGM8A1jLARG37MvdoUVB1Y7k/w17s6671buGM4VDzjjs/EOrk7dBufCqr6wp4VLJHeKVNcltEc8NF12e1aQDfAMzxSO0WQ3ECdumhklCCxKvSeKPPaqxLVdwvqi2ejBYh0bHjmren+Cah7P7NfYFujde3+EOSSWSpI+ISNeR1zy4LXnBiVpQoYOQ3urhx0iWxpZ1xaZMUordrEFBYtdmXsuNM3veH3WUMc8MjaCGMxQKOAH2dXfw/NfTpt1EMPkF9Faam9dCpZpEFHmPu58Ve0iOmM9x4D1K3ijMteMBdDPFr5y4BvvEzxpIUuzofeh4mpJg4k3pgiRvc+czyU3ilslulPkYEz4eo+HkYmZ5Qs24kxYEqjP2z8g36qx7/mlhAf8mGZj0QuhyU+DhRBGpNg5NWYxVCyZml0I6jzG+A2x8y1wHDkSOyoafcFhSt1Xt3b6mwbRnuWG6x5NoUVmnGHQEH7fu+4e/KaSFvkjLP4GjD3jDGr5xkAOZ08Fg+3jpgwr+8CvqNzbAx5h8k8wGrmmiOzZ5USUBnTnmXoxZaZD24vyQXjsSgloVccFmxl0Tj3L54zkazA7NJ3oCh3X5a/+ttdY3VP9PcR+IwjsAOrn3HW9mfeR6Aj8N0//BNSABAoqhGGNipMrYi+58LXPAXdJu0F+PNL2yzDoEkAUD9fgJ1c9am/npKC3ydlSfJY8yRMpV5UxPNnJAl0EtrmeHx+XR6nM8DqN48EXXdMqmDQ0P1r9T+hL3qrVIzbkgvoaHCKQckhUGuCJNvREoMRmtLuVfZe3ZgBnqhwqyEFw8N42GQl6QNs27IjcL0yWeErE34BFspMNNEeONnPwIypYFOC04RQJMMghGUvNJGiDTzs0EgOkNdl3KxsR2NO5p8A7DA1TR5HA655fvuwAGJEfXi/SS4EizoaGF0IpmUuAz5Fo5HEkX43WQ8mrg1kASib7G4sVoEVjcyUZtDVeQxL6jRcow4kEzARIuolOG2u2NYxQRa+E4zhQvIm60KwHLYPrIoAvrfqnF5qKCQ4AksFEDDMzDEDmBw1a7VMjg8MNjRaWUuCwwK+FSMog81UT9ZQ/len3hqpPJ8wTzCZCNMAIELGgnlKmVdNeBJ4q2PWtKlmGDLkQpoZR2Hb81RJVYs0yQFP2fZvGb0mHrhQdxdrOHYu03fYZO8WWkFzgbg28LOnWW9xcd5YSeFI1KysQCNj+0xLabawc5KW181JHcZlwTj62GxbzYaD/QjLaJyEC3K2NRKuXHVYt+bttvYBOhTwlzV7gmklJ1yztGn1FyRSSiDt3TLgRue4SXcLHOz8JnCuAM/IJJWsGJZExkBgZv5RKzlJa2GAykngqp51m0SoLE3gbc5RD0MYPQUcWXc1ZhnwVmCugBnjrmHWFK3iMizjXF09E2+ZRBY0NNNwbuesyt5UX1Y8Z/ZTGDTZkRY7wlqnYDJnZFFC1jIYj2eMOXPZwAEOS+oeel9YXqbBXQvuGGUX1IMQrM0+eJ6W4/FqMs3Jn300J6xpPWBm9sMqiGfLLxoBkdhkLTiWtnAiF9PElRyaIli+2jvPRmOPeEAi2pMtRuUzYnwjgL1Z7inbElbea9UhvG8oMOOYANiWJQ0sQAGkZw8HacxTnkg/RI+TzgiAkoBDYQxGU1mA27u2sFcY3pUvoRAwxZ+yvN/t4CKKgB0FCL1/7AIYVnTuOkGFmYN8r22wOauVCIlebsRZbIH1OasFzG96v49RoG3Vrj7BimHgWpAESG31COax9kU8J0BeXeqFUzJ21QcGKJfdxR6EQQr/EqkYjZqmMBl2cMDJw3LunUvBsqAg+B3zmjUQsDbvqBmjMgrTSux3ua9q/kg3TVmCjE/O/JyHGR/XyUgF6BreQmUWGe7ffXiKYQLXuavT3XHSEoqWelidrHPNndA/D/CSOaXNXQYj927Z+LZyu8cGr01UpHTjSrcRMkA5F7PfcnatZciD+tnpYLGt3SwFzJR6MbbK2su8IdGRMy7vFWBsXZZ0SGVTZf1yTKzR7m2XFEzIFPFjRNaOgDKxBdUjS2DB1DNDcWjbqNOOXu3mnGtzNnOmSwDAnKkFCZjWiQVYYxbBAcDQkj0tL5BhxxMwja6ObM2MkeMAGzMdI0f1SpG+gnX8vv9ds4Jzwz/WhtACIvd0usOQTFALnFWPLEeKNy3W0CXR2w3tW800cYZvaZR11rNvit+5RDBxZRMPKGiRE9BxGNpsvGh0ew95Unm+JqbIqZv1c2kMShn9GSJDzqd0lsig5T2Zmrq5sXtvrrhO2QasTjcYwKo6zcQJ0xGQp0ZqITGP+s9ooiJjFEbzvYZ73lXGgmrN0sFEXO75Fc1TJHHy/OC9xuwpckfjN1IA3LchLCS3SPcPnRPJOhxj/QrsZEmMkvM9mv6sh1dyooOEionpMY6cvVgUNXuBpgejkjOFEpnMxKMx5+LsyblgwSD76QxzOPOtae+95rq1t0WDPXlS9sfldlp+9l/+w47P7Jn+PgKfcAT2jfsJJ21/5H0EZgS+/7swVk08AYwSIOGEGl0gW7ds2UPVi2QM3unruXwpaBi21zTktIG1hCKT3XE9hckwJ0ar97bgywIl6QygFGdd2tHyRCvBUNx+b7ByIipv0pTAMGkKOqMkEyZSGNzA7pBHt4ahR1JkO/uYuKBzBCBZx97RyiyYEVMgwKqCvkluAuIm2YxuLIyAtDjF6CjB9OiO0rtvUm6iJmgnQDABtmCMJh2yMTXKEZQwsJLxBxCGS3EZKrAZBNTGCEx93DpwQ7rLnFiRB7wFSK3b+Acmm+wSA1cCeaLphtRU3BM8m1BqJPNm66k5VyUyWrumRa5srbKUEOSHfawWWSr5pBUBNADwbUfN3EQjTDA8QHj7rwtkjkwDZsiMaVoinWtZp23PxrgBtK46d21zq9kZUX8/M0msrAQTfRmRttKZrPiZab90jQsWp4VaVkj4KrL6Cpl0/upOjIu8I3qDkTvPLgiEfl8Za4AE1eDjm4fNUJAqoIW9hu7e4Ygl0cNAjUR3njn7rgCHzkJbK7YJXYCFfPfprZOLbqHIl7qgBQdqGgJYDHtOTy7WrToGPBYwe/692p2HsKsoCJjM0n7ZpAf+mwPrc6FpK8SW8YeVDMDTtsYSwGjLGxYR01Zzih4trniZ1Dxv95ODNmCiJimCpQXaCyBvWr8j61A5BEEwCwcBzMY4DSf5PBO6bjVFAWjxH9Zl56F8vk0DD/MpiJnucV9xJFacBGQdusbR9IQx5uqloJR9yZz3DwvMCzSIcooVgQC4r1hzad/V0Mr0bhhUNWbq7/jnGumMLEaeUuscz1vWy8bwCzbTcW1Byv3ZhL4JPm/JevA5YSF2Dbv+ygivdAdt3Dlvwn5j0ZXdNj87en1gsYJDdFl0T2eYotOKMVSZi2J+gkDd1psggdMAACAASURBVDUt6piNQ3lZ37Z2y9ICpM4ZCyM0a9JTwDlvH360CmuExzii02cnwaYb2d+VfRi92IELNSoEEBtGWu+lGEMCTPUM9TTreXII50wH8J4ELkT+2+JBzlfOkjFwYt+P1IiiIwNOjEP61JICbgIyIGcj+G+nSPWZezalYCA04E6kQLkxVgvAdcm6jlzTgrgFoEvy5M5um7sv4l0xDc6+k7+T+yXj5n0oYAszvprTngqOK4BFgVlWc13Jed5KEFHAyWwhjZKihyOlEWJB3TGaq9wE9xQgr0VcCkU4n2ewzjV5y90UECTMvLGQ7ywU8GM1AVr6zrmjX5EB2lqyHUDXkmAS+qYZ67Qzw2L3sAYQKtuPM7pamZx/AeKo0Gbu1aLEMDEgMjWXMi055y0aqI2qfNIR6Rw1aQUnnZ2ML7zrk4AixYkxDgJwKrif72xLfSQUUs6/TBF80N+uC+Xe38x/wPMU/phwdbDVHtboMEAZzMqyTtViLr9xWMEUAVyvKJdsgP2sRc9+hkIyrkW1vCddGUpWZJgAu6cgOvcud4vFE84Gur/sAOLkANzL3WqhDlYvTFtb/NHXZd0GREzRMR07WduZV1f0yLmE1ci90nXOsc08GM1ssY/4YrVPB8jjxvR3p9DIFNkh5ViOHNWT9RVPheyK3EW3jiEdOewNCwPo9gNCWzAzR1CySdi2HSdlJtgKry6pcVCkKPKuLWjxp4LPj8NdGQGKpxp/JT3glG632XZfRgu47OAw/AlAmbOsOGMNMG7uSQuRnp1qcyt7oKSI0g0ahCmT4J4/Z0zaJZMbKPctBpmAovl+38k5s1C0aYpXlsGakvd/ClDv8xNIuIWrk8UI5kcd8JBYIlOUx748jsvPfr1LAeyZ/j4Cn3EEdmD1M87a/sz7CHQEvv+vv389zzeq36ReCQDiFl6WAPpPACAN8IcF0IQxwaIBh4lMgpxEAmjIDbMsiTwshOhRmdioU/p2Tv8Iar3QcjXASVWYkEXkFUATHBWKrdX+VPjR5CPYNQExsGuWBwHIAJCfAem6E3AnMHqgvSpgCEwIwKp2Fs7VJN4GdmEV5FnTJpTqcYKYMBDjz0mbH1Hc8Cd99qk+A5sABBW2K8gmic1nFaB4ux/jhF7zJRE+g2DbpJfla4xxMzcwjzQtSnCP2UiTdVruMDage1bG5po2U3XfbP1S+D5MAXMZgZBJ7sJKPq5liLEmqm/XdYSZwATvwhRNL02Wx4U3n3MvewFdsHK9YBWWEWsS3nZ82CkyC0xoDfRZp3XsNcg1ACZ5K8MHBnTnNGASAAgglcwekkpaA02FZUm5nmgxTts3SbHgeW12BO1herRlL0woTMxGTECgTe09GYz5WgCCDYBNDhpkuSyLMBFoNbaQMD2qtpMLYsFUKGtze2dRKxI7eYfbUiJLhJUCA1nACWC0QEoKDgH90Dwt+hvemQZwBftr8KEURtupxS7V58v/VMMyyeI7YQ+IZBtzgNVZGxZP4B7xtJiZHI/LbX0uX+qZdQtx6vFaLnm2JP0Zy7Bu6rx+jcFGmY/DbtwMuyicZExC6cmYZg+6rwVg2iKPvmklNUCFy57mGWQysqTKvhlWoknaMGBdcwNKvo7hDSsb4PGXtSS8BXOma3RrIyzI6Aw7d7biagLCJ5fpajOgKCdnEgl4ADQNNvyrpqlu2up/trBT4NRnMIEGPBIhb2vjJNsFwj6AUCkkkNxX07Kc/zK3lCtRBqaJKEUCVzugCkn0FH+cB1ycYez652j1Sdb03A+40jZQ9pK04Pc88r7vQkN+2f8WOJaRNsmxrCtxIoFAmYG2Ngu8yQy01bwXWOdFgK0mWZwj892tQgD6qjtK23nA0zEdKUsQXK0tqjmnXRsCUgFEhKtSVJBJOS3rynlYfMzezZ7gfqs8hSzUAqLMZTcSzDKBa6YFPee8bzUnSdKrp1uwlnnl/b27UsjEDAbArG2mohDqkTNMjnnAhTVUsLJVNXrRKGYDP3NntrUYQzi6NzRFDHjDHV3mv8oZBxi4WV8UK2BFds7b3fIReOCmnu4bN6ZFnzUgeDy0NepzZcokdJ+nMCpQpuHYrNeMwhiXtUiWZ6VrQ6Yq3RGz7uYBxEQLNuY5bqyv4+sC0HkP6zpxVl3QmZGcg1t3S95R0N9ln3FaubezktN+rKa3ADNF097lAj+udW6u6r/6E94XOo1ngKOzXPAexp/tz9Pub8GohZnKWig3UM3dXJN3O4Oybg/RlY8mK0TVBCfH5Xk6LbfltqxrYynOx8Z1YYRmrVF09buw0CqQh9EY76+Jo6aMLUahlW+X0l1x2Q0oB8DtOlNr9sM7bLPvXYlETru2ZGYWNAOsG3OkSnrMec/ZnPi1Zmkdo8ReWct0AwVwzs9vIKVryTb/dck9l80ZF3l0visfI8M1+8FYhTMXGazs1Wj/+7BhXHsvayRFx1EN03pBuzboaDF+Ftx9FyzzHdElhot50GPAp2rZNsUv9njX07AvWwSxIGQbv6z52QvKTOVducPp65c9areVHQXL8SKYjQ5v7v0wwmW95mwA/C07micrax998NVzQ/1xomdZpcTSFn0xfTTSKLlBuYtSVYmRDsdz9dUtENiGb/HOTp+cyrcZ0t7Dea6TDNnDrfeM+q5EwjC2890nPRIyA/hOxFTVMbZ7LDFm5AzyHvk77x011EcOoEXS6p1T6gloTJwgSzoFl6z+/P/59HT5/exv/+OOzzQ/2f9nH4HPNAL7xv1Ms7U/6z4CPxmBb3/z+9cz7ZX2ptjeGCEiABnbrUYLcMgLiPQ3xaX+XAZObnRaHxvIG80W3CngA4sSbc8yLlslpjl7A5EIbzbTJBrRkoAHuL355QlKE8xxAIXl+IhLrnpONEO2bZ58pUDdtG/CtEgCS7Be9guxjgkpwTDasQZtbUqWmVCtNrTy0iJHa85hORMwp/WtQArVdo2HNE6pvif/rp7VuMjyV5gX2aoK8IJRVwLNYQ85ccV7mtBppJMEnb8jmEulP8n52iTtYXsa7FZIazZzTxl/zAvQLX1iDJFgc4wTzDsFz0lcYJmF1aLxDu8YRmITSzRvN8aO+p4wRGh/8vds6y0Tscw4WBgkAM6zDNsyfgaAbl7oyAhMEKD2u2NcM2tOp3bbkc0/C5aXnUbC2KQHwATXJtdvACvAtbWAIMmA4TlARScCgBLzpZpibEmx+2Nzq2XodAd3NIfBJ/VaPVdBboCMAvR9fA08YM4mkax2J9hCx2iUzTqmOPqWice0AZQoNZBEKvNGi2Pb/cCTAf58F5KDMj3txjZ5xcxqOp45APB5Vms4rPC2NZLEFAPDoAkgoqlaklVMQSbREcTKnoyWcub+Fi3Ul8ZSABgfTDPUF06bqLqZWY/RcabwMXq5ZalhBIPsgiyhjrysxDoiDxsLfU3YYyY8yDCMsVaTnbyLpnU1CamsBFxnwIi01A5AL4tYRp9t9cxY23LBM7v2u8UEVvkuq08UGNrO7NK3vVHZiOqiskGbgNbkiqmpUziFMQpmW6WLFucALySig0p1f6vBN7zf0RGWzUbSN8ZcI2XBmNtimW+AOV3wfN6BVLatuGprCpIkDQ7LCYZTDUFMgEeGIVISrnGY/QXjA+KQmsOgK7Aw+GnHzf3uPrRsIrBKuzTM/LRxWlyxI2DatzW8EzEsmC2iPPihw72dPc7jMJ8Frl3vOWuHsYp4RFmktJFXKUGmWdppA9QJa3AWUnAoS46lU9C8zDk39axpX96OYk/HORmHKc4ZiS+f5mCYGonL2U7cc/QnjeJ8qDim7H/1bnKeWxAC4OmzpNCozIlAiYCHMga8AkC3E8QpT5hhMZJ9DcMrz6bcxDBsA4cCHXftCfTVmdvrpWBNGHItSHhdCcpxHippxPe3OAKu2POXs1UtIuVjur4dSGWQ5p7xCKiARguR7X3u93nXIAFSlnuKLuxguizyzHdatrlPqycLADZM2J4Xo1fq/Oa+18iQ4s0GAHM4ey91Jnk+Yh8BKmuQau8yHqyjAHZFgDmzBZqno8GP69pivVg85SSplqtFT/8UhVOYpgGR1EpPITxFe/TRc+a0K8L+BItZ6vvmbvFQtLDaTiSKRy2M96hrBKP5Y/YJ85guAu/niZGIXcHFPmgn8+zZ+90jw5bftGEDGAtSJmahLR/jqZ5RNfVzDVpAH1DbkXXc6WK4G48l3vXc81KUve/+hlWZYknGICZiNbGS3fwGxQVW3/eY3e0nvMu8X7y9NfbzDABmbIdR7E4j+5Nz/3FIJ0nO7NyD0e68h3PKM+VeTbET0R7Wg+uNVvUG/flsmeFHZEEyWkj+0BHg+2VtJnYFoqRwO1rk2wqtjne+R5ICcG4CjModeC57NtDFNX1ElQvynm4hHcDV8aUUX5mTIYXy2ffE5yFRZE7y85W06n0rfuwZdA3xgM6pjFHO5fv7vsCTIfGnce8xwOgHCaTEwNECpsMsvTcAvH2uyI8AmNZYdWI/KnGNLatD7gz6f2DQGGwVaEauInu7EkwtmHO/oV+8LP95B1Z7Ju7/s4/A5xqBhrOf66H3p91HYB8BR+C3v/nnV4J+QAOCKaUAzOgLRVSWMJJTSaxzoRsHfGwhqpEIQaxMHBljAenUOUzyAhja9hiU06a9ZmtVMnomSGu7P5wn9KUOy+WeKvFruZ2W5WvbcmKZkARufV5qnJDAMe1UGmxojqS4vI7BBoC48TbAL+/DKjoJo1FkAjNF6f1zgeaADIgQCOouB1rX4OG27S5BkUL9tjzLCBRwuo6+anXmklTgst6WdNrO0j4FSDPt/YKUPBVacYb6+d0YJ2Qc0VmtsYxPpz5cVd00HygAS9sj7L1pozfBoQUblkwZdkx5pRLCmmogq2O64wSzghbwGjSEWUNLPVQM52YCXwUyNbUC3IxO2BvIyZpEagGX0xpoSZnw5VrpR8sP5kZBh7Zf07ZWfdtA4iRazHlAL9sAZREX5OUx2q7dz6bNDGBVvcUkZgHh27f9o2TTJLDmOOQEJp4YBYGPj9N6HLpldGYs2Bs12hJoHRf2smqry8YsAIDIIhr9zrQga2rjuOBi3TZfgKEkWGAvbzMp1jMM7xmstnoOOwsnaLlvJEiTqvPuw4yVuachRLWEAQiVDZl/AP6SVHe/5WGahiyvp+ZZkWsQGhJcmnfLWg4IDzmr2sObjiI6vQKrYSllnL/EhIa9rcYo7FheXpMj90lZfCDGeValKQBf2qooCPYGc/WqMAEmeaYoUcp9CwgWBGQTvoUhZeXGCZl3qTMybbKYlQ1zcUCEMfFKoqiGI1BFdebUnhUIUd9NIAKhkmGYMfTq72WdqAHoHs9c8VkUKNqcPSSYnm1iZB/QBpGDgRbLfu3+A6itLlxB8wCreQSZatXC7PeFjQnjO8WOGteNVEN0FG3OD4svhQOBVc/fnF46ist6P4s2+2Zd+ALzyFrQLl7GaqYjLFsS/rZ40qJrV4BFNtncaYVmnfIZWQFlbbfN+JDOiDKOi8u1GFL2NXvGsRVY9QnDwKOF/SP7VcRjY/NrlJa1bvLur7uXh7FGQSTPmbMEk6RhXHX3pBW2Lu2WR7pguq8/jgkFjhpFwZ+bd6x2tOCFEBH/lLXHnmfvpOAg63fABNussydvMPGkcpbpz/31lqOgG6RmMgHkZJ4LQLmCPdA81mv0VIbXnA+cS4095uwcGRQPbA7tObIET6muYZfonofB6HoHMgPol2UsI7Za5O1gQfN3ilk9GX9U/G18YJ0joLLtySNBhAEoRddV3cYANzkDOZaGSb8uN+7J96nYyeh3V8Lkqb4u4DJsSGcd9iKxU8G7GE++CdWy9nnA3klZ94yFYwYGWcCUc2+KiHOob07sc45UDiat1G1pPqaYRdE77EoLC6NJO2ZbxoYaNqE5P2f1FGg5k3JfZu+r6m3HkSxRCn1owPasID4pU7qMRsHMagxvQNVreT7ymaeCZHOSWLLBJ/DR7g4Y929tWUHs7q6aSE0Xh0USz/B3SCJT9F36KOMVQC/sadc9KlzcZ3nfnm2VakCCKfPJRWhh7cE54Ppe0NhUl17OqSz37G86CKD+y3B+8LMXQezjVW33SmStj9uy0m6/LpEZgc2PCGneIblBwWLOTufcgmHAVU/v6K/qhWiBig6Hm+zNyDSIGTqv6gh5L55r1heWM/drdHiRO/pgJol01PRl2PUVyYi58TyvptCUB9R7gH0h7utdFqMx2MkWhOCFwjjtmYefgT8eYNWuhtynmTPLO5xlLf4R88LU9riEPIF0hz1GFEnW8ybvpO5ymf/t/EPubB5yKx56FlngMBQ178pApFMrSK1x89wXyG6Q1zx4hxArfvbrv9jxmS0i3f9lH4HPMwL7xv08c7U/6T4CfzQC3/7d716HNXqmAaCi/1WNtmoMytwz+MXDChaWpjpAL0naYanq+vyqYQrqdpvWXIKEtNW/A7RRpMMgqi2eMABqKGUt2hZagn+oFWGUte1wPcLWzPdeAHN1hCUXJDmY9jbdvzX3TZAaQM3+rzWGOYCABi4GPmFxpMWq+Xur50f6uQ20qVQfExImgQoInfa1/Dw+zlbZR88sH119t4AGCXp/KJMkwAjhHYZMBVcKTm3mUR/kBSbY4qvQlYohhG3gX9cwcA3mI8cwJkEBJiZtkldygEkQMD3sONtfBRnm88mfmyjyu8/oi9r+iK4tQa+mY2qblhlao5laxsCE0jM3gGIlEjCD6FyUhcD7DKuxJkbGwjZJD2t2mCgAz8w4Ebe6V6M7GwZv584EPgUA7MMdbZiz0Zmc9nS1tIbRxappNJsAPKwDGZzDYHOcmuOVARdWhmAfz2Eq2JbmGoeEnXcKCyYyEjKZJ7AvKUgJikog+OwFrUEVm2y3/ZdxT6LLmpL1JOhTNgQM76yRcbL2b9A9a4tZ0TraP6PpBjCXpKhJNvy5jck6xnBhEIXf4r5VgCCCfq4DW6jdcxi8oSMq29Z1hQ1NGUO2F7qGCrUNOJVngP1o8WA0hZkPWDAWHzIIGF3wdpt4hdqZYee0RRJsBpZrTdYwwmA3wIYPJAtbGPfjJJlJrGUpaTD2WAKwBSl1PVtYErR0esBeypRhiWScAzQiXzJJuedDQLwMETBek3bbO1Mmqm4r+LgFoSTjt9fds6SMuTPrVtOcaQRWF04tv48gmw7T/ol5oCYfPCdrcZhEZQI2Wa0pOlWbJPUAWAOstpPA+TERRN+6bMOPmoscEbknRjOyz6hyt8klrLo6I+M3xd1T7VW0E6OFl2cQcKHdH5BGUAWif4HBSTo9K1tA4ox1zTD2o6u73JhvTGIA6TV0wwauzP6cXzbQT8JfFKU4AYBwmXFTmOtV1b0gcE1bLwCbdycz0oSaNVZgWTmLMtxhqtkyL7he8C2AB0BApHP8bLBCAF21Mky2C4CVjSmj3JXQW3zerNIBYzBZGuwUEcqaU4+z/Ducwf3vFCzRH6YIELa4MjkCmzLNbVkWnJg7xDu7QGcPVs4RgNWhyc0zD+O0xZOhRRd8ZeukMAdoUpZYgVWgpxb4vPMFKjIKAaIMC1qwKz+atVxtRAyMAs4W+AHY63pj+YFZvjURS87dYpjaKwoOwoiPSZRdMzJ/K9VQmFnpCZmRcx/kRwMwJg7KPKjHPrMoCGNh1rUSNiTHZBnyFBTGwC7nECdv5AlG411kCWNM1l2NJ7sGOD/zBY8HcQYFkWc0Ni2cC56m8VkQW6a2DEbWaOOyKeoK8zoNsiunZKK2qMWG/HnO3DKBWRPKNmSo8lmJgTjDWhDMXqGVfLDk1oxiDCTQP6BrI81oFufPWwwE9IaJG21nYwYLFNMsP6Csa78hAXshZmRZTymseIdOmgxFgPdRE9cOiZEuYmynMALIqJANHWFo9LoWRlaFv00h4CQ7EmEeahqhC1j4VJYkMZE6+QHd5s9T+AOwfoTPGtPVdbk1rqT0WY1j71VfMzFmiuIWCSyiZWziczCMVdi6+Zy7cW30TL3pjeHFWH23lVaoxPJhk2c8FAnwlFBaBQ7D7IEB+9vtAQDLv1diId9L0S9/7uf0qF1ez1AN+iLctf4ud2qBWaXMIueg1n/2p6f0HUJE1tncBYLidtYlxrQ7y/PJ75GtjBcC3Rme2xg2Ejso30KMwWPVsPEZdqz7gvMv4G/iVsD7mv0hqeX32E0VtnE69+7LmULJafnFr3cpgD3l30fgM47ADqx+xlnbn3kfgY7Ad//tn15rgFWCvbCznsvXVJjhck61Vtjjm+uR4OAWFLHoki1OQFxbYgnbgOrqRI35stNyetTsYpzOK/NFclFQ4h42Jlqt7wo1gTNOnYlZblsgmpgj5NovJHomD6ZJBYEIKguWkr0JSDZiaduvrUGy8KblqDXnEXJkrGTnYVhCQnxeziQSMaAo2wuTgLxzqu+2QcKGbOBH81ufNe+sEYaAbrQESXLaUjvsMfVVE0wbWJf4qtFLCtepwgdYPSUoJTwDIMp3JVCPcsIkf4DG+TtYOWHbrk3Mo7kmKGsbbgNVjIJizBXtJkEpk8JmkU0OZMH5D6wvmM9tj07LGMmcRgOCoAJCAGzDdFufmJOdbmr6Uf1v0CiwrlSE/ySQPehOPZq5+VyAjTFDGn2zsCVi+pBUUYmByASgl5vkj899GwowRk1Qhm2pWVaci3WKfoNDXU/oo2V8sh78fQCEsv4mwAYQGRYKgbHtslqkaUrAbCU5AHApsAIYeC9jpuxIWLJKJ8Cj7HNlfHFrTjKQxCw6YCwLCwN8E/hQdokaXbe2eLr+m+ihUZd1rS+64F/31yHGCTWoAAi6AxgD3bp4CkZkDZbhil6jyV3OGY8PdQpxIj/WzKoAh2NWYLWGGRk7DdxMttnzdQG27XjaAQv4vh7sK9m8AukYPlHICLEsbcuaOYXzgzFeXX8BCO/ZR+4/6bNtD2yb8PDKMjb5a54KiQ/fHwCVQydNkwLgpFCAeN2X1SylAMB467Cc9U6SjHlgij01B9qOXoFyABnkQ0QWSbEYF6FWMbDhrJdx2GSO9dazb6QfBHjmHK1xFmCT4O7gV65RFzl7ppRDzPQCamB4pQ5xgGpbkTV4QRLEElUgQV2bq9ONhAWPqZM8xS7239sEjmcslLwlzsPGL7gKVDzvUYCDPQEQODBI34kz1D1swi9DNuOjBIpzN2CDOGK1fMVau97VHJ5MvmbUHlk9u9zXlUgpU0lmm/qlA3yTbo82a5/Ds87CwrAaM/cBgpOkD3PUrVFm1YDJfWtW8Ryj3aucqH0H2I75WQB8gSb+cwp+ZUNyzHKkvDs5RmYhH5s5V1/a4tesE840FqZjBhO/wIAmgu4qgKcyVoG+2uY7CPq7yPj+nQHX4YW2xZZ3CYAEaGGR0XMqz5E7yuJt5jYgCSASF1xlX3ompggbZqCgtocoerUtrDDHPY96g/hH/XyKZIz9nMPToSI4ZrFkuikG8vY8qegAsiYZKsCtPOtUf6cAMYAOX9zPSgE566hFHjXjfdaAbhR4Dl/cTxRLLUxn3gR2On1lHUcPcu4pgFUMQXOXegDkHGR6GacWMhpHpKAbUDDnJMtqtM4rARNTOmVEjOECfD/pCjK4k23cws8z96FdTOyIOdN5t2qQjq7qmjVosAkQWTCdFm+AcM+W6OardOF9kP0YRuHoXruMo+fv/mKPoI3cmKRdBed0uMTcNHJJLWLwuwDzaRtPl1GATJ8pMZDdJu3gqNkVBdoWI+QYCDznn6utFXaBHFJwQw3Wk7165LAaKaamzJF39T3H8NM7KTGALO7E7HdYmplRAWTt/1IQzu9391XrNuxSY7JXpEPtPCLGsCjie+U9875Xzii1GRrFYYYlwIluNNJXuW81UxzpmQwT3zIs5AahALmwzD2DMHXj3CjYPYzOys88l68tTBl/dhYFLrcOCH+XqCqSRXSxZPciDiSxpD+buOIcpjRrpvBz4z+LajlXlKa4HjNnAfvVIWZUMVn0XLH7z5g551Tyn6w1uhaOYRuXaJCEh8Gww5BztFI21/XBPH2J9e/zuPx8B1a3tbb/yz4Cn2kEdmD1M83W/qz7CPxkBP7+7//X60yie1huuJ2fSDLRSWoaUhklADmDZiuxGuukl9M2qRjOBIRLSP9Dq+9ps0yghtZa22wMaexRI5yKLlvDuKmM00JOqT7BZcBQE/6wIDWAMhlJYP8lruiHp+07AWU37dSiW+TtiuUHvIvBRirlCdsFjKKrGRCmzNd8nn1qdXE2zEzLFqQ1khH1VAWoDNEIfMkLyuxKCzwAhAlZkpiASKc47tKmHqaFMge0xFXPrjmwrYoxUDo8lvPrwdiGVZWEJDIGGc+vMcCABdoW8wR6pkQ8a5gEJDwYLA34nJ+/A6gdnuflgjt4mIiyXPI8+X2A9QI/CXVlUUULzEjXWr7ZF4lBg0m0RWmxEmOIZG8A7piihdV5SEAelksZbAKnxtysxCSDJBoGuRnntEjqyexcoqGIpm0dZwvvm5xb+ac17zRmHK34A47lWWvUUAfm6JuRHvFcxq6dXk0zCrqYVMp0fmue2abNesEhWyDC8Lwsm+rsMh2AZ/ketbAyxveTBhN5P9gm1YqDndfEWxQ5eLggYUaCgkjWOyjUnVZEFgaJX1146TBO0hTm2N1krlIS+TmY323bHh6baXISCxNMYbDMqZqJ+bkk+Ogekvy5d/I9Fmlk7pCIrJm/AmYt2AA+ciDIEJWtk8QCIYImrZ4RoxmWvwsL6HT42gKApnNhC5Mq9aCSAeaeTPI8/YD8O0xetWEPyxc0Dwf0yePGMCsJcBiM+W+1DNWWTfI+gG6SUEndQlgrbH7BAsZkOSzXw43WyvPrYpvpc/Mr7kp2HdOaHcZfdYvDnBo1QxhTWTRp/8VgbqCl6iaiWTistWoqbsBlWl/D/M3+tjCBQUpYNOwPzym3WdmYZdCbsjrP+YHbyf13epR9XoA6YA9AeWUUbDYq3AAAIABJREFU8qyZk7BBWYqPSHC8DUiEINStBlgnz66mbI26ci4ec8Y8svaahFfahO6ImskJvilbYrVt2NsmztlPyJ8AzERHWa3OfEZPZe6QmO7kvEduBtAs98Iwd2Wspdjjx+S7su7awoy5Te4vQbQUagDGQR0tWAXYyBpz33iCqTUt48tiWzVs26YPKNV9jFwOCfroD4ahdoNpHnmEfKppf/dBebvIgOC4fltWWGvVK0YvM88QiZ5o3HZNcbcIxCC3U4Os3JcBnXLS5j4BbN7Otmol5z4LM7vghkiApxSmVsgZuM5+2lGg8KdjlNUxBmnl5wIgwPPrWlCfO8XGYfgJ7gCEleXGETK6tHlP+f8e7IA0WVsxVVIa4oLL+mG5ljNIJwruN/SleH8CrDpYgL48clnvxY+5P04xJBIoUpcyd07NxTDVU/IChuzWVu6fy0YU4MuY5XkxOUPFRmTrlK6gx2NJtzYscgqDapZydx8eMCY16Xkz/2Sx+z2JuXBzr0QK30vruzEe4GtZr4X9fD7GOPtIORAMpxiSouVolpY9mtmgU6TMXooVMXkMZtoTTvoi7zGRS8aUUj1Asfr6MDUpQuecz1p7LveT0hnn5zf2eLfw22rdVpwlfmSc1X+dc42SH6LliY+OdCoBhMJU9TzPOKiHqnkUoGOLPsrTBjQUqJddmF9U1Rl+KudS7hHnlNCEYlHWUpiIlQwaiRlkIoypwvQMYB2Q7PhYlzN3Wor2R9ZpVnWK+wHmcs8kNkyhCmCV8ybnxBGZquyfGwdxAE87Byi+FRwWRA+rUsCPZgDx+e3uyO/m3IsJU+4yGZ9tq0dZp5rz+Y41jOfEJgKyj/WqISM1Etcz5+XzZKdAZH1g2+YMqmbsVPg6cKfkJs8HMgApzs3ux/wqA4/MjgWCrG6e96gUVj73dkxRoO3zlWB5G18JgMK0L7C9PM5qtGPcqhkmUl9NZFil/e9n5NQo7loAwKhq+McUK433MQs8LMuX3KXPA4Dr7XCF6Z9nnM1HEYc58c4gdKkETP4GjduDc53hMWYP6zd7NANxWv7qr/98x2f2jH8fgU84AvvG/YSTtj/yPgIzAv/wm/8NsJrL/gowGFMm275zyZNoloU0uIJtY7JuaGguwyMpngY0y/KV9lo1TgnxaxZj3JkEYrg91KnLwmmS2Sp3ArPwDG33KZuu1WpbfzTkMcAbOufb1KGxoUypgn7PNezFU6iVgB3iUwmcEwCGVZfvSzuu7CO5hCbLmriOHmeoI4KcMWxo83eDeceGtsiNiWALGg1RfG8Hqoy7cSqZFjWeCZA2EWfYdEmW2u4VcKltkl9hngqsEmiuNYVo67FmYQnsBSq3WJXWdbXyzo9khVeBqL4vCUsSd4LT13IVEdxabU2c36Y4MjJ8r8SUWROw8gBgszISDNrKnHHBUINQcMZhtGxNRKYdnRR+a8kfViIcCZNwAF9Xc5Ixcc+2ZJFAtzV+0bF9DJZgeFn6rxlXjWMCFBUoTGILsBNzCZKQglAFdwVhhmFTJhgmAsflfDo3+Zj2xSyzJBK2lw87yeIF5Ei+l+9UrEyDIjR61Zy0tVEAeyQnpB6tAKu6dg8ze8AYgQNaxWBhFICa1vskXCyZSERkgfUz2mepi68Myv/H3rvs2JZm13l/7FucPJmVVUWRMGWoacukSMElkoANWbZezw1DHQNu2V213Bcs82qq4Y5JgXoD24AhSmaxWJV5TuxbGOP7xlwRKskPcICdRSIzT0bsvdZ/nXPMMcZEVnibTrgyxXx63zHJvd2020StTBK6ftd7Oc+nn/AA5K4B2oCQEJRJUkAdrz7YrnkP5aHwjctCkVXo3udZytYzeX7PXpE1B/uwMtLx08Q3UlfTdk3WQy5rBc81mJNKWot1aBUwZwcsIec3n8LeBFQJ3yrjGWZsGWFlaiXR9mHbdbqNn5I0ufZtjAL7uGxkH79ef7XhwETBreleAK0r0C/Np0fcNISTjYissJdAua8bKRAcl8TT/cx6I2ELQ0aQkj4zPKvMc/9H72PZqcJXb13NC71YOHPsWKqgS/OMpb0iJ+/cvWtGs7FZa5OBt6r8QxUFMGrHG7wwI1Yvrl19j9tUsHLl3Bs0i9sk9lOYsEAjh9T7Y9hZ+qLO4CntHCVB/P2mKR6FjnaJHvEDigkYy44/UlqOPG1sWi+RAQuLsGdply/FLEAZVhaFMdwQkeK6EAAd2pRHf/A2bQKgdR/9O+xydfHrehRIDyiYsQrQT9Huql2DkJoFFuZ2k09MYdE7XTcIzzD+R8FMkHA4uZy9AxoM2rl1NPfzBmzFwgeUp1uGuMQF5FcVxAAkmrjCggwAfkBril76vuqjHqWJEnKAMhj3CMz7JcDyLQMIAvJU3MuqC7xPLKveD11/V+9LvRqnSCk4ot1B45ZhtlFEExTMPDFmFA9kbNPY0CUtSDcN9gAJe2rRjCm+0VP8Sbwg6Mh4997aBWAOsEOR66QlAFZGAcqG825xqNUWCx9KburP3KJ7AVF8hN8VYDhcGruwfoOktTgri9aYkUI5SgTvNpsFztk3Vhb1pd02V0Hfgu+3FJVT/rtFQuV6oEEd86KkG1C4FV5XueA4SgDOANemr6n3KTXKKgiQ6gMiuwHTsJSmawEveZsCxZ1f568WFBRYZNUGzEQyTrwcL3NtBrjzC5y5NwT4WGMU3dtw9PVYu6kURh1DwPnetuMtrve1BZKJioiA4uHKAHk/cezWY3kaOI7tFsWCqXMAbPtJAHi9dwSvx2d/Gnh5L2sHEiKFxRWKSlVc5b9z1lZJxnfl50EO83+Jv18EdzseePUTR6cIul+3xChhuIJ6K/vv0de772LBI43i4vXcfgrn2A0M2NnDg/G6ah0G05710Xui6iJWB2MguSDfn8JhGp1moZyxgMpnO/aZ313tj2ycaY5inuG6o2B7j3xfRm/AfFnLU6QvcaWx4CjYdndHA+sLQHJjcpnn2UWqtjKmP/m9B7A6ee7j748R+JJG4AGsfkmz9XjWxwj80gj86R/+xWvYOOcAOGEwBhhJwAI5ps2pxHP0JGtDHsCUsBfq+SeA2M69ldympk4gS0CSwDIB1J0GAgnyLc0r+07APyyOBAowLckj3oAEgBzKuAFmdbxLkHYO0Agrs0zR/XFdbjHdr5xIfkVzhet6vckOSuIktzOvpq/RIZqm1wMBTwDTBMD5onTjhfuRRJ2gWtZRAmP82QrSIWuGufTW7XeGHDC6ErBwY3CbRFYdMK9dYutPqXJUtm5SKGRbTTyFyZQx38K5IXgvWFeUESwOlleSaiV68qpk2iSYC/AToCGS+tf1Ysg5zMr7WsddvAb3gENhICc5TQf2GbNhqk4SZqwqgAGwWouEp6QEAcDCctiFZXFo8hJWVDzCBChP8SUr+/UQT12WgIDmsDkl4JqwvyXVsntoFAUTw0xA8HHYPgE5TLgS0MqNNZWhGQONMgKQRW4peGRDFNcbiW3eD7ZUWXIwjwXm9UwzkQ0wnxVBc6bxlGS9GfALCiopw6e2xQma7czPt7kVwCHfrSw9mR/2FpVaAinUK9AGLUViCrawxruWSBpHqj/SVJLz68p4s/frnyhQGWlm9oPfGTAn7DW9U+uzXIku4G8ZXLPOp/DRqobNRlpoGek5THlm0uZiJKFQPzNFWo9cAaQtDkxBx5VcX8km1SWqOsb1s/TsKaZaKTtFGL+goHyBVXx3bbCXiT/cdusIEO5PKxsdeazgE6AFz511kDNHu4ckXaQ5AN6ynQiWKtE9rGPBOdllWYOwSZtYM5xgTyZOAmTtJDyQKN6FHZPtsz1tAMEB3QUGM5Y7/AUFcQBtBuhqAyPYbTRXcx3L3Hb8kMG30Uc5XDD+s5btzCxbUTZaGWoz7oCH9d8tG5y7gnslgxjmnBYNWcM0Dal0nnun7ONdvACzTiuxDQyjk3aB/QHqYDEHPHE9Mbv5d/wEVRoED7u95mTzz2F3tkme63caO1Wy3L1DoizKUthqbcCqhcT9usL2yz7X5xdfz7KZ36xLCti0qcqbmcqgq28FI0oL4OEWsgKG0ZyRju824nmCsdeGPTye0nN9t995lbM6FLfCSAyLt74ll9TwntY65n6L7UbusoAROfOpNFgYg5EIs9tTdvMTB4seUM5CmwyxAlytQ7E6aG4kuLYBllWV2JxoVALFNAq+VjhQengB2NGrSy/c5oZ6cO8078MWeNn6Fqy2YoRVBA55lDG0NNciIGcy7F2kzAcZxrmRsqbSaT3Piiwj51T2vfY5WdvjyAk442EtKFtLhKc2ZONnKxMnDqtNy+yrfNIFJZFnTc7IKA0Abeg63qZ6hS5TiBUNs5iqeOC0eXwmxpFpCjWW80mA2uFTlTPNLQuYc7cY24TxznDFf7/nkYUtC2OCmoLjYrBlgCOHFyhLoTiAI3drivn9TIs0mbCy9iwXbN/DqQTrOg1KvTyn6zp75V2DIU/O6lxyz8enel2qGFC74CrSQ5taIMohAVMKDRT12uCOmEm7JbkHiVksyvH6tWCZv3OPQqh3TgNMCqxdekflC/c0JB0rmc0zt+s6Ra4wO/GwzYpKsXPAV9Ri7QyPguy27vujhRuYssfaBEy5M0vfpwWmPoSB2fOu6h3B6CklpKic9WHZTLbtAQYu912BcWL4KUQwH5Wpc8mMJZhWDHn4KVRnnZyigsCCI3dg1nfsvhJrq8jJGYSyLOf066n2WYlrczY9i6m30kUhIoA7e+2w2Shr5RHwPvGQhUFrcG4ObW1yFeUtsrCj1gnbNcVugWKaUVEL7Z9l1eSuOe4XdxN34X5dIsnfXbUB4LOMNfIFQLsZdoBji91kFoCxdMsMpWHFAiz+yFhiYTPgeRTiyiiH/E9hepcNXzsCGau79Q9+9z954DOPjP8xAl/gCDw27hc4aY9HfozAjMC/+P1/hVAoEvkAYXZx1fczl/ywTwy5EYO+swiwEj4Bcaq47QTVAKH+hKnKkkhYg0Z9BbPNjsh4TiWYCtOjHovKU014ASMABN4YK5NkIu9qV+bpPq3ob3zohuVnO249wSL5qqfdJAAH2RWR8kXik+DqAIPCsUhVOolzgqw4JuY9dYLSXxE24gBrrYYDLAG+yvqYLtR0Mweohb+67veyAPvM4npKegj5YFwpr84QpNodqEMvNxtEJfgOU8Akyu/lXQsMJsDDNB+gRRl6GKTpNBoGA9w6Ek2TZRJ5JLMyAiIRw4tuGJNlA+HfVoBZ77Ik8yZm030VTkZZRaYggVqTxCR5N5DlvUqOKTlkA7QAaQs4DxhEqlUWrYSWNxZ0BgFJX5KOMpoEp6dhUROt+sLBSo5EHlboAdZKiWUdi2r4yFNHQm0wngRLn1BZJAHfANZMeQWH+XWZ4HSp3zStIxhs8lWLBS0lmuSScIwnYD0uy7xEoA8bKB6LBakocNhcycJIAEBlyPHbpRxRqbpAehhqgs58T9nB2mwIiEBybSElwNGodkugIkHj3adBU5tJwYhmzJxz9nIlg+wruokn4bHZzJw102Alv01i1c+JxD6/gZ1H+cqDBAx8MwUeZIcF1bUpkM1Jk6Syk/izadpCQu4XUQpC0t9u9KWp9lP0cwuoAhlrrDGyz2V/5VCcbtfCeoPM9kxjUMYqQya67q7vANGeITCYWrTaOKZtIAVIs+3ZOdFlpMpcUfoJiM/5kOfVdkEGcGWZGxTVb2D/CA4OOLa5ENdrMQlqEl/W93SLDhgR0LIJImdIfOgoJnQkeKQyxABv8pxKtS0SuX8Qf/fd+PxYqGQhIImuN+9WLCuQW5CEXRVaWTsuAxjlnVVJO840U8qez7lzElhlP4h/bSAJQFCBHaT9iqVllglEA5KN/QLAimyx/dNJj805ByjGDVDcog7/LUDbsO62b+ddfRf3Dmct+0zf2rBjvdPCUHy3toeJVpbZgA4k6LX1GDsU0XuLSBaixks2HcItzQX8AlCIR3bvLIBy3qy+1gXRGLey1q1sDrN1UgXvQ4CsrRCVf5DJ9sa0685mbDOXZUyC5loA9BjsmHA/1spnGJQFSwRN6ssMuzOnhzJpz8naCgFmtqFN55npAgzaIds2/slL1r+ZCvR93fZZuxY8AzyjOqC4KHV4bH6UcufsUzqeeGOY9B6s2mbAcCuzEMsD7uuysOu9TBGDX6kcux7ac9Zpc+RaJC5onCItzqadNoxqcbtnvHCo82UBcAsEy+jPPrJZEI+/2Rk4nnN/j5RkYpIwcSnacxbHziD73MZzeWcArQLH3MlEplSsepbZ6G8DmiA5Nta7eX+PjQ+MZmInStICywP07m8ylGkwlV8LQ7jrMQVl4qiQDfJ+US3kDtV/lmaR2P2UhTgF3FoEoX4ow5jmYniW1l+7d6sFD28TDdAzT40fnHbemiasFGVy6CU6SpHGIiNeoltzLFm2zBTScn26YWzftDbS7qaFhglKtnOi0Di2Bp51APqwSrPjjSnCqEYBFWA1Fl34p0taSGFMoVDi2qpyqkpxNU053ng+8aFM2DSfxZSCM9koTe9VYoZ3vugCq2Wvc8ekiJ+i/azVKYBmcvMiR4qkNGZNc83aSUxdjM9u8U9fdCX1gL7svbGPyrt2nfXepMkVXv05IROPCG5fwyY+JPbs3LUZY3cFa2c8jjNS1sHNb153F4vAYWAnhoRpPrYSLWhAUMiT6z0CUGwWUruUevTfn9ZPfvfBWH1k+o8R+BJH4AGsfomz9njmxwh0BP63//UvXu9PVzz0EiRPwwzCKeRzso0I8PYCq0g38R2Mh99lY6nYZbmJYQLPBL4gIPHdy4Vv8pjqrMFVZXrInmRT0XFzmhtFrp/gheYpBmSyIoQUw97BiwrmhoEd4GWTLRGht4Rumq+klgwDcndfR77vQDD0ksCmDZWShQRETMCVJPZ8TOCS2vATnlUqWK2iC0YnsH8Db/ReNAmPt+WWMFRu5FO1bI4Vg1LAAA1YBeDrJ9ATqVIAiwBjeaZ4yuLRSYIVC4MEg7t1CAsF0EEPKpvCpJO2DQ4iTR0GR4K6MAGOCfRSzY9UCyDjDTiww3HeT3m8nc0FQwP8HvnOJl9lqAIVv5NP51XCQg2QKsBR3y7YI+2AIs5kIlembTFaAnZ9vIa5lAQRpKVNFvS61Iut0s/YF5CkGpwnCEZmWXAfpvQAIPVDTfMkZuQ1bIE+DwwAmRhJvmSyVaCWcb/H50rwG1uD/PeDIHLC8GFNbmzisDWxZPBlx97CbuIC7/iTkswrBzdBFLgV8C2DG8/C+9rvM39vMkh/1DllDyN1BsaAdTWdse01LzAYqIC0p02KYFq2ocPWJIdnNpjHCw2QqX5jUp+EV4ddiG+xwIcAre8coEFgz6TyBpBRj0oYmAKutl8TBMsICGfYrRevyqzxWauwgd1P+RY7bXe9SFNuw4kmfNOFt96OrHtQh/jYAV3Vu9aE/gAT2Glgd9DIKQ1KCsrkkCPJaZEAxhnlCwXUIvcmrFujsIAGAkY2zcp4KduGzQ+w4rkGRDDdxmHNjSx3ujOboHk0tgFNARPGIu8L8zVrVHBNuLW+yBRx5vtEYWDGwfwWeMu/W/xwL+J1V5/EJIBRC8Buz9jsLTkB49/D3nO1kTwC3nuG48sd+4S8f7yk7y/cMRmWnFowU1MUaJEp5ZjcVdXOy9rn0KB7iFRiLgH9fAOl5cRLQSmgPAxjWMaul3j1AQ632MAcMD4D5YxkNf9OqzcZmi2AyeyqmQeWI7c2JbMLuuy9aXZUWAPj5qy3djuf4hDdsAs0FzwMyxYgOQwzij7eL6wp2JDKruHdIVsVnOR1CuZmsGUwaXWT/4e5BQFKH0IAHkAj4TQKdxTT8vxnfkYGYRjZMozrE9F7S5DVIkxBwYJtomzOzwCAnm8CBTCzb5njNhIriErRBkBnt847eYX6bgvkUWibf+9Viq0ETZd8p6ybYfbvePY846mNma76dpepHOUE+xy6sd/hQVwQN2/Y9cIN8CqgQlEr98/ubNPzm16KrHfk1zad1D8x97t+65ZVc3+q5jCm8TxBmo+yRBQ+e0S3Tcc5Z29WfkC+zbd2axblx3H35eco8rSYxItp5nAnhhuFswCWN4/+wgPYboXMegKX59gmcDeYvV5R2sBwNwCcemTCfD1M4y7jGWORAduOgLQBj+N3+waYWzzh7hcXdA3myNxHXXJb+2vu2v2KJQDS+Yrz+Q6YwdpRTTNTzl/AxACrzjMM0hR6bBzAHgN0TbxVngCenWMF0juYkWoxY85dlRwCYTDG899vAfKnUKRtDTFSG3pyXmMtEol7/UgpTnm/O06N4wDRUvyvAgEv1KyBnPmjLnOnCEkzWJs3fiVcOsBOXOHoVvqf2M44AMUQcUDOcv2d8z6X+k8/w748V/VhAzaelWKbZ9zWXI2rJWdDnnNAcgtGOa8509LAKWfiLkoOi2DpI8CqpAhmjKX9iIo1SQdl5LfoQKGJY7o3MHGtTW7hxaKWy4Vg41Mbxq51asPPa2KSxgy5uGNjJbHhRi7Dc4HeR2klO92jNt6suT8y3u6mLFoJBRbmjWOe1vHm2ZGms0xDz17sagBunY9pYGkxTd/xxAfuixaiXs96E9NnIj76xgHH3WH95//g7z7wGYfj8ddjBL6oEXhs3C9quh4P+xiBf3cE/vj3/+UrYFwkq9N+s4kWzMcmaJssmo7vAZ+sZidIfs9mIqZvp3Njt5uerSRWZSc07NOLL0ClgB5BE8nQeJk1yR+gqx5H4nMFUegoGklnklITKruAJ4jyn3l2JMitSJNAR46j+X9+JgHlJaANTKO9vql8jgy2sFte97J1AUxiO4B/X5tYIC9rQFwGF+BRu85Ow5/pIRuIOpV/WHubD60coGS9JOaiBoCnAaFvaV6TCj/DslNCDehQ+Rsm9vXapNqdcUwInGdMV9bIrWUKE6QijzVJljW68eYqH1P+uPk6IhUblkd7RRAUK1VFyvyU+RSwww+zrCU4iWVEJJokeZumV6yTaYRQdkcV7cMgy99hgbZhWuYrTcDMC9LZXdbL1gChgFz+Myul4J7sS5mTsNQADJNc5d1CrSZN2jqgIwne5JJltfm49YQLu0Xe1uahi/Y+DdtktQ3jzbGfeSn7tbwv2umQN5Y1nKYEBXAG0A2QBXuNsTEZzxpDIl+mpbiXEmh3l++IYHpjQBS0MLcsE3wA38oCYZOGtZL9mEQ2IJleaCQqlQMD4PRZsLLbwFQZjyQ64yNYqS94UMEEd2UkkmbPitqKkWXvAnxFxi4Ik6RHT8pK92CXbqTAAquCiKQ0AOaOu/YfHZXNYqRcEtZVGqE4HIG9UsiYbWhBR6kza/s1RZk2Uuk+7WPURsXGS3Pm4O0pslO/UksY+YvCzDzjPGFBOQoCtRvorJU13QyqhaRhmFGcYn2a3NEIJhJF5L7tXFzLiI0BC/t8RinvGQmlZSFgiQDGLWphj9K1FHYTibHKatY6ieokuQEswkobOwXWksDmm1Q4YJNM+1uAp71JuiWdJp68T4EmlAvaKjDLVTa4wt1vrh8B7TwjstI2E3oDa2wyJ1IzcJGMQCA8FlUtIgCtCt7jzSgIJmuzfoYwZLtgppkba9eFM0A2/0QuXuZeGbIwwniZNt2DZfwGgHATlfm4BxwdZ1nLOt2Crqjai3SxbR68NB3SFwTgQZuPsq4D9gU4wFLHO5w1BdNzLAY8b2FT5u9WY5gJbAnGEKeg2txfow9QfVK1PtLogOfpfJ0/9y60jWYZ/AVWpwFQt4ZnKrFHgLCC9AMaR1XTRmoWVLIAAv7ZtCjMv4ChRhyRBbvvc3ZhkwLwptwbIL4sSOOI8el2nXBvN9bw09pws0C9Dac86/jk3Fe1krDhUQE9WIh6bRZ5fCs8F2wfmUBk4Dnz2dO1AaFYA1hbf8XZ+/eoVDAzQNnASVjvTct2DTGm+U0L270B9f8FoHrnMV0WIlbLNEyyGC5cVjUDo+iJZsFHL1tXXmPKcurzU2FbUvR5x5QlLhrwb1iwdH4SDaapIg3SU8zJWsjbhDnp2aIqSg9WR7/M8n4usVkZixa9RflliXpHELulsFP2v97g/p7qHm0GAHVbIPEbLVLLOJahGKZ7ntHGjj29Wly0YKkdAOcgP2es1R/dvIO1FhG0D5hGIy8aIiUelV0PhNjCsX6hPYcKuGeVBEC0QW3A6Wkm6LuqZMkzCbR3x8oWbdNLWtnVlz9rkpnl7rEJa/4JFQt7/A1ol71qgRlwcIpYw6zOWRJGcVQLPK8xT3FwyBDsWBjfgr+ss1FqZT1t1gWSB3oJs8Y4a7iYuSWdb9Qp+WMboRILw5zImWR8F1ungPWUQEU6y/DP+B1alGrhZ3e3US2xs2fcsJJt2qnPbuI5VTSqVygWxRoBIovNeGE9N57Ld9NotLFTzus8RawqUKvJx9hi17//O7/xwGd6Az/+9hiBL2kEHhv3S5qtx7M+RuCXRuCP/uDPTesh2OzKipPtRyMVjOFBIfWxGpYpgIABR0AWpMYEPE9US2FgYLR+04QO6VQS1LAqx3Jfz6NTWEoEB8IeCR4MqgyoTJgFNsbXVPioyW38MQFhkvwoB8RrcySWBESxGgjAsNaVOEe2Ex6qTQ6BofDfs4EQQcoEpQly92HPptNtsgA9IQOs4qlGgJOgcK2XpzsATSrTqYwrRWtXBJg0miqUP1HGbX27BqSsBBTGYcDrsFTvJ5uJiP7BKLIKrpdekrN0GSUxLF9Whk4A2bznuWwYk/KDOl/eEzk2cuGMn1X7uDfFAzbzoo9XUxS81Sipm7C00VnGIgHisUyhsNdoVBXnKSR5sm4HPJBtNd3cZYAE4A9jKslWgBG93uw0niZrMJ3iebsXBKv7FElQOtGGcRQgiHVaPzPzeRnA05gKiTwoT70jKwXLU4ZlFHoCwHp+WfxBFilJqKAL7WZYo8r1TNEFtZT5ZfqVyeHfOixnAAMsQ2U1AAAgAElEQVR4NOUtbdhkGVIFeAtEFfmRtWAasV6PSWKTgJi4sy+aYJSL2JwowLvMNllY2kYkiSPIV3cnC7gN5kQUwsjdr8NT2NLtnnyzIZNzJnNSNqMFELq5N5nI92SNZC/Gh9AVF8RGhhO7Fz9ck4pzvYxTRBhmtGvGcym5SdhXJCttMIF1GYigsOKA5tgdAqq6nmDYI8kcxss0BaqvMWBhWPF63FLfCaCCf2DOwDfwluVb+V5820jw8nwBGD2sGKOwTWA518dwktvM3psawPCJxKpFCyXPwpwif8oD4YFhU4JWsAwzWWnI7DuOFCBqyZBz1G7Dsq/CGALULsvGQStjaNiSfF48pp94jyTyDmEZlXRcFqwA6OdcsEkfabRUG/47rPn8vQ04pJ29SWgteITFZJI7nq6sb0B2mXkkwIBEekTStIS53K37NeC/ULjOoaA9Fj5Cfs180HnbuwGpLgsl6ol8djxGW5ggyZ5mKp4ZQgOyfAU7DqyNMMVyfm4+nQULBpjLoGnnISi5gYvTmAugxaQZ4GmAJApI2ncMR78c9jZ3y1bO3oz9Bzx51n2vR2W/9adWKp/PsglQABsLWvo02mzOE1TxgOsLsHIDpCwy6SPpCccZ1K7lFI9e09067Ev/u/6omX89VGWWWgDk/AUkdx/jtcp8p4u4726voSpQCuID8FFcZESFylpUQIqPR6YqEkCZguu8ShrYYIkiQ5fzj3urvsct3OY9ok5BHcN8CpTStbysOruNA8lhH8M1QyO6UWTINtPGohPD2lbhECWBQGOtQLCT6VrhkikTD7C3TUILznKmVGEx4LYi4CkklPXLWnJdwHTODZyiyqYmUB1xzYDXhieFFPxTaVP/BJs3ahbO4K5NGcH17e1+zfffX3NGAdEVTrXBGmPI5eD+zrgCDFa1YW1OD3CKNawz2Y7cJ7ncuGOcIM64FO2jlIlf9DVF+73MYwC03bqkIDlrrzAhXeQpaBSYzUu0Kz3PVTuP2SPSqLVKycNhW9WCG3EUzZi8fFI4IoYihA1jkMNGf2X2RrxRgXw5p9hHE/cU2gZqrh80gH8/AzYmRZJh98JVtyAddVmB1YB42FjVTiGfj7bq9a4vb+MSiwCuz/xp/PfzcxT5+1MB/BLfWIZoA7UC8oB8BAzZv9JAZZvKkL1BCLDx0yte09qtBKTMeASsDZBpLOq6yBltS4fpmSA5wHihgH3jNCfFGIv4viDu2JdRqGCpRFFlIRWfXti/3uXa/ADnWwxgbTn+sYsq3tr5i5LLuA4mM4Xm2CxkbxnH0JDs9ch4hfUa+7CoagL2ZwdxP4dRzfmlRZMn2NmGoxSrZRWnsEifh8ZVt4OFynLoVRE8rfVMKnFfnzFDVxEC+5cGWJ75URP95gNYfeT7jxH4IkfgAax+kdP2eOjHCDgCf/zP/+x1HzYT3kLWfwkeCPwNtIlr0tMHRlESIOXFCQIAn2g6FFan8mB5j7JBkB3SpcTgmK69mL8LvpJ0lj1oP/swIu+w8EY+k4TCpCxAm1V8mWz1AgU4TMKToCnB0UjfrDrnd7EfGGpKgj4KykkKlBTTIKYsybx7gmISPNgGaZiS0FiAEVmYqVS9ogxYA+jRSxhfrlTc++4FVi3Ae2Rid1CfOlsj2ZjEpHUEpwJP8RuMr6t+YfVtDbhIkFbWYhOE+E/qXOlnBPIluEfbZ6MrZGfySwQHK/2V3VBmBUCdUlebCSlrFmHMfyvTjHcaqWcBoaty3TQ/yTNjolApKFhUGUlydMrKqLA7oGZgONLuSlp5l2Q2e30ikziLNpVtxCPpawkDiYRRz7LxjQX8Zf4ECgja65FofimLNm923iudp8FA0DsA3sq0yKRlE2e+XQUFDMpodIE2yK+kL+CbgEF5gpVsYxngo9nNu3COjKIyDAtmJMkFcGZdiQtlXEm2kKwKHAsO1duvwNQ09ErgT4pAgm5CZkOaAfRkNW1rMgn5YXxw9+sK+zyJhvJ4QCq61lscyRzkGceDMEnrJG7MSKWQAcUFtJQfmvTn7SudBRkTLA6AF2DVBGrrxCIDt//TpdUVMYl6ErSax5rUSObryjB55F3aXTmAC5/R44rSR+Y9gENl7y4dnxSp4jC4aVpVQNd23o5LQZNpbsb3B7wYKtK7i0iP2nyGvsay+D1Hw+qcScd3DU82k+Rp8KdsVvapDBiMTWQHbW10gHKbTEZiXcbpOygN9lbZxdOLhhOlAE/2J8kt53mBe3snsb6R15I/CqjA8qp9C16VJTm73/wdAXT3gX7SOZMFjeYZcw4DOhRU5Xda+JIVZVfqgHBZh2l8Fm/sfH18E02iZQHVbViQ8mon9rDdBDtdE46DR14KO1b3aOHCc8t7HLBRpi3sdRDNFqJ45pGxoxn3zMh/z73bGc/5jOS1dhibJLS8WQnoWk5w79GAcYBin8uj2c/0x7oX8BWXkSpYkzPS5opKz8sk7nYReBfsz88O674keAtSt2HuVq0gL7I6kkI57CPXWnfyBiILL8jw4vMonnGZiLn0jmDl7m0whtR67qzagAhMu1ozPNxrFFQdkHnmvJJFiY4/Z59FlIH+vO5zs8nKV66tRQenZooM3IUFuMaeiO08hZDuQD7XpmH5EvxRs48HWK3KhJhngMMWlpmj7p8U7Wjqx34OkBVw/O3sBaQrY9CihYxQbCQYgxbBAtyMjLp3borEoNl4Mmt2MXEPZyBHRRsiYiXh6zwPyy5/v+/WucxF96nA9YDmM2eCzCooelCPYQP3LgDV8A87d8Qq9eVhV9bTmQIlVhrv6k8AZgGQWxznfrewQwGvsSbsxG23DEM9P6Mv6WYSO7Gi0UrHsmzb2tlg+dDPdQmnWat7iTObopPA6jRLCgicczolIuPVPJ69BlSgtylkzzYLGcY+nkxpcpbmS3qA4+vJuVH/VQq5vYMTw9KM6U3dxekg4RMQGBsazj3xb1VbAsvE8gW2yQU4g7Q4yA9HMcTxAWt/4/dvMYj3mfZWlpZyr+VasNipeqDuLSko5JzCIsQ3zbfACeb+cr/WpKeWA8rm9UWOIUoXaM6z3jdabzjGNWvxnIyagrM530s5KZEfh0FAWHMbbbas5K912LdxVgFY1iZ7yZJerERiy5R9mnsn43Ki6JgOBpqX6IUr4ItSMHMYz1riRf2XsYvIHPcuTGGHNmF7jCDWKdYwALjeQ/iGUxiRdc9KeX1df+93fuuBz7yLrx7/+BiBL2UEHhv3S5mpx3M+RuA/MAJ/+s//DEUNHTkpyyP+5KKGuQGwmktchqOglEGX4E2JVfErQk4X6ZPJBJVxgr4GmsSn8oASjMCSE+0kYAtTMfL8JDZWwSfRCh+lNfR0EM1ztEGL8m+9X632vzSZGnZC7AeS/OsNB+uwVXclNQGUDVDI64mxy6bDE1MpbYIrPOgIgARiw7bF3zWSnkjuyAxNYknMSCzLZtyazBhA2czCYBJJMAlswSaN0/oeYYwK2ir5H4ZpKtyCUQDDBKlhmjmepH7TaCH+fSRtNghLuAqHg2ZlSdID1oaJVRZlJPuAiW2EtEuHVBmHAhtNlOsNRrd7Etrj1kSBVBe7AiVWBpRKuQFjSCYqxxVNYv0l/MxMJkCEfSVppN6WzkWYwRkyPQEFopNEJbDFb6xch3e5kd52lX2Zb7azbv65DaXCyE7AGtuHsakIaSYfaBOEYZL6DbTcKbDjzBd0JqEoOwQmgvsKkV2ZqvAQCibCNMDTrA2XYjORZ8gemkVZ31EB8zReERgOyByuOMBfEwwTStk+ykDfErOwyO0yXB5R91EWG6BB9y4E1tew0MrWK7sOMAdP2IJgFE9krNukSnCe+QGALos171TmX8YeYJWOInubU5EUhwVuQqr0f7fC2uCYIJkYNpMt5fWh6x4rAAXA3qKBhZFLm1IVWGUd6mSb5545YJ+GnVbmfr4PYGUKQjC43dcuVwENAEwey6YipIOVYtvcyPVP99+eCZkDzkGABiX6su+G4WbHbsA5gNWCrQPKldE03yOBeoPoPMMGiKtUmQLZJOvdV/xI2bieIz3/6qPHWVbZOcwzupPoE8c6hLqrJNsxcV/Ids/PC2Hw2d0TFodc51PYkQnleQd7l/RZEEsw3Afm7CpS5r4r+CyJar3e8js2J0o+fH66CtpzowkgUKALoKHRK1J3rE5yJpLk9s9qK8D+ybooqL9/cu+x/wuewXgL47KJsA2YCiDRKGnAnHxdUaNasA6XFS/vnCe1heGO5VwWmLWLtok8HcphOVmo0FNxjh+Lgm7PsuZhYj6tNE1UOHE1CS+gAmgRH/QBGkXULBrW90/tsc3u8iGHfFj3nLheC0b5rDKUZYwJoFCoKWNVWwUtBrJQ00Bxs5Mp3EaUUCn0JTY7N0FOBd+eEWL9NtcT76wf7+arPady18qgqLye4LLewm8sWO4hvjvs0ty5h6pkcv4HiJq4JTER1VkLKkU4KHhQyCzjtYVEzjiASEFrfKxz13WPTEGHR+N728yIGMWiIbEGjSndt3kdQDOKQ2+Fu8QdxEu9v2eMKHJvZ9iMlesxihWAOpj+YXlbuElsKLOvEvnMfSTrYV/y5zm/VRkYV02xqrHFxvuWSYivPnduGN9RTtz1jqyvN3PZ+13Zd8A27wKDPu+RAZ+mcAWqXqk6FgWNNOFBNi6Dqb1XRWORfxP590QTDE9cJwve824sW1wnb4XHjCVFxHp1wj7oXpiigSBkGcnEEbm3wqr2rgN6rGfmiSX95gcu293dnfs9P8eqGTZ/i2rn+FS/s2TIz9l1/nVd8z2jKABMNZaXFZxzueAzsaX+/FmTYVZ7/wn+nsv0tChk7EqxfvzTx5qECZzzoHH3/bru8fqH2T0FuCmcGmCN77XXbX3Fe27rtj4Mbi0MrFtGPhSrGsrTeIyOJQ57EhC3RWJiba1dUsAGKw8ozRy7v3hLCiBV0AWshnkaNUp+xyaLlAAGSG5DUKxCWnwkp2iTzyPnViT8V86LY1OeKV7HkzXA6XPilpvNAV9yZoSccX1rBEbhO2SF2p9Q1G8RcAoz2Dfk7GhO8Ju/+9sPfKZr5/G3xwh8SSPw2Lhf0mw9nvUxAr80An/6+38OiZTmUW0oEMl7kscErwbpOoNGNiRpoGbs5G3aBQg8jselYKKq0AQ82gLQ3EoeRBkZAot6VO3WEQmfno4xdp8YTV8qfav2twCNU0R+84VLgIgk7im1YTOtgKLUvDf6ih18TbKbk4aBlGQ2zNB6jRJ4wqBK52/lXsi4KhOEgQBboI0mSN5l7uoDWnZIEzTAhoRnZXAhhyPcsuEDHk4FVkf61tR8PT2d1u4WSXYeWC9ZM0rEy2VgpqFB/vmA5FdWXCr/9bCqpBpgFfDWBHXYWeaZ0nAZ2ybiMtL028q8xKcuci+ZggJv+CVGhhsQLiuEJCFjLLh4LjMPm4cA9OoWnXeCUgN70zuTCi0KBKIIxCE4mFLvr21Ghffdm5STSHfzbtTdYRo9wdzay24eyfSwG7Vx62zUQw0gwNyr7MsEv/UAruyadxxZph8hLgZryAU+jDzZe8oY4Qa1Y+9I0QZ8F7SbRkmm3oJvBu0G7/msG3YZWClc06hAYE48U/81clxexMxvGoDJ/FCSlgTyFslyWSF46pHHt+NwmjowTzKusi7kZtTXDOy24CLsCcFFliqNHJzAYQhrG6C0DYncxkX0/CDtiY9hEkNyl1hrWNCY/WpRxrUq28cEjXwF0Mc5gwXHYVU2b8H6JB4kNUx814xwgswmxlcESgaqdgGyZWTtyCCVFoon7i5nh9zFATRLVLM5Ep19PfP02bU52DS047uaj9rETu8+GFsAUPnvgTPTOLAyySblfX2abtHIZJrI4cGnfUUA5D0s2W3meFYAhpFcMlXuQ8+Y8h4d3srJ/f2tO/2s5Y23Wfll3VnpWl8WMv6VOVc2OwfX0TDWt8LEu/VS3mXnpMymgnFNYwFg8QcvmZ7zpH6fsq6daxJuvqTKhVgB8M7hOR0AEbUd8VyEuT9Fm0AbHbtDGj2Wmpz7ys0ucCeYbAMy59z7h306DSD5lWlwk9/TG28cKAH8ysakM3aAPUsSrsE2oxPicW3oAyirP/e1s1gGGUU5i4WAF/hmutYpjtZXklepzDag4BRAX3eygMNIV/5fRnma8iBN9a4DoG/jG5QAE2cUJMuzwZQtAG+jPAHOkdTK0raYYQ+cAvWJMaheBDzUh9CV6CrgXB+gmru13eO9pMrXE5iE9Qi4WLPX2csFjDmTG6fE2oN+5S2KBVjNpcQpWFa1/gNdK+W7wjCtpQjnWosv+rY6MoLoLdC2MQ8su8Qi2EK+eXYDHpYB752vDU1ehQJpN0+KCJx/vLbrnKKH7de5QwW4G/u0AMYaiuUP600rkztWDd7ZFnNlgGYtHVHzTDPErKuAkWUrT4EEYLl2KKMySsGWWLHzXs9gCYF56fwHFU+cxbsUxQTA0LAgya8HeGOfliMEs8tvBxwDO0tcojTdokcb99HgSPazHdZdR9xt0yyKxnmuH48OV67WK1VeNN4VajOOmwIZd2Dn3jXoUYuNEPRV2ceetBZ2TtvZ3mu79gWJFz1fyuYfNufEal37KFACFgcYhR3pfBOf935MoRtbmLGPag8CQNWcjQG8Q1OgeaaqmewZ/LSHarzFbGOj5TvoQKoknSIAKgJ/5jV2QNxrqlLY2wCYWqyMIsIIJ3YK2deyL3dpOAUgrVcw+DqfWWZ5N38ASu7Vbjg+i0Znif1qNkBx3dnMj2U9ThwWO4lrzu6nk/c8ayPs74nLstdsSplniCwfaxKKjYK62Ke1KM0pSvB3tPDKeqYagp1YYukbNkn7dcx3XC983nm/W+f1up7xN9/DSFVJdlufKULn7H0DtiFWsO8O64I/efb3df327z4Yq7+U7j7+9TECX8QIPIDVL2KaHg/5GIH/8Aj8yR/8y1flLjWVJ+qOgl6gA3CjHo7IWgKO0VDFRC2BKawAGIRbKqkHE6CEicV+ZIXIV8P8UCKcuJXuq0iL7AadzCJdegVMWl0u2yaJSQDQ/Fg8PMOKi1Q+AQjBR4zj3zEJy0MtOymyeBs40dWaoMkEJn5i+f7IPPNnZthJ6OLnpQQzkkTkdCQYT+sIYNnGBTB4BTTxPMRewSQXuXVDcxkIk0o3oJ9EbgNY2ixFFG093U54Xb7uPhdM1TTBnN5KdrpM7++nBsBaMiB/I6gc+fqlXUfbxRxGSLlOBQVlIoe5Z9MlWCDYjBoQm5yUQQrcmgRP64bDa2bCZmUfmhydE+TD+k2yI5A3nqd6rk1TiTIUsRww98ozCDgJrMfw4QBzIM3G4GMU0jBcp7GTQ2J6RvQs6DJSPLr90h09XaDTXKepflWAMn1p7kzEjO1ALRiETmpREP/NdM/Fb6wWDwUH9Qgtgwuyar1C89xYYyjfipQ8M4kkswyZlgLWtd3PmR2SnyReYUnm9+t72sZEpHWVabNOKzMFUO7elCVmb2kA6kIfZ7zwtC0IAw8Qm73suKdRGoUByEJtdkECLysVd1LeVykiCSRAz37db9e1h839BprDFGKPOyZYO+DdKqOXs+h+XyfGXcCExIYksqxRCgZh14zc00xROwGZfng0d9wZ88qOafRVKadn1FvTNP1CO18FjGUeCcYErAirOWN3xV/OZDLrzuJSmComjJYVTIgoPvV8QMqJP6PJPidcAaBhbY7UUmQkxZTsjbDGBVYHeApDOYB/Hlqf5STAT/gPZ5/Gqy3AqsmfY7Ux4wJQRU7O8i9jlrUyIJ4emRvzLs99CHPTLtczo6wqmJPKiZ/KbrdaZyEOfjxrMveFfBqZqO0MX5bbgPCA4m38NvcHdwhYs2cv0HPVBvERVLI8DOFKxlG5e/YGoOfvOSfjF5uxZO6u6+kW3287YAsvCyAJZfi5WHkA2MmC5acC0pfRLsO8RUIAzrLzAJfbpITzOIm7zVYkUPa0406z3DNdpZnvaSsGWJS7JtYUtVrYxNMyqTifRPwFDormuxcCDj/BEGzLv61Boo1WJiF3Tcoyzd2S+6zFRYqnuv4d7imiBQCQ1ZwnoKP4INw9wwUTc6aOP6IFoOMtTNCwuAIhICwWQC4wOIxVjv82dkIITJxSYLF6DcTSAC/tED5NzHqftk7q/JQVjdXCBkELWMOSrvcF5zdAl4wyzioOxzdgNWMBhNwirUUr2/Zwb1QWL/wtiEpsUAl45jPgvFdQGf8cI2NlNIBe7+gWSvVS9NzIOQ0TNvdamdSCf67RqU6zKsK+m32qA4TNIMt6Zs3vXtcF39sTZ2jsDwJU5rNROrzu1gnvHD8/373ZD1HckNbpMnCvy+73mf3zxky9T7iXGEt9UGX15s55KaiZ31etwspuXJKFlN/T4uDUW+2tCMHaZdlpkk5cuLsrw29c666xURPF7TBoh/nKmeKeG5uWDGDGNuBzRwD2e9ZIgC/thXxG16vnCOuNcyR3Y+6LFF88PKATtPAyqiTuggKiM4cUbigS+f+JPfieKsmspQasCwNTYJXTL8VT7LtUITGPiX1oplbQdWdjLZ9tmkUGmm4xojYOKd5NUSIxmad+HsNGrqNOyD4t8bMlRZugUhBBBp9frfzfCoDjGduWRqXeE5IyOBc5t90bWodcUcRF/ZKPAFhtsVZ5f/gHGQ81C8c7GQeqJryeA553zSU/eXo6l61+1PIr8exdpn+AUI6wnF2shzv9DFDpoexpA9V4xsbUG4Db77XPQUgN53XdCYpa8M2eOqxjyBsFTvMqYaXC58cOwOZi8apN/Gy+kv1w0Aq/h08Ku3EZT2ybOQkR4yc/+c0HPvNI/B8j8AWOwGPjfoGT9njkxwjMCPzJH/w5pnzIehIoxEC0os6p7BrGmQS+HsIaNEi24Yx+TgnqbD5SIALKQAJKGSZ4ER5kaiY5oRIr7Lhuod0JMZR0eMObiIYLuOELdMqUrUy48k0N661yhx3GJ2pfVRP8dooGaNQTK4E44FPZkHuaZ5kCJNYdr8V8V6Q8ByRMbVBQaSl+qPWY3FLZghxJDOIhS6JXzyaDbkEnEyLlcwBzCfLjz8Q4BsAwZN+j2Mxn2YgABkdZUCRTlbiFYKeM2uQUW9A2+QAhQB4UX9mY44eZEsuAy3rd5RkzJybrJgt2mlWOBZRgIxFovGk2kPmq9xQgmnL0NBZKUiSbq0+J3UMARMJZWaeMgUzazDvyQQJWJXoBHgBAupbyuZMYZxwEBZpU7gwjCb9ZisPAKzhQZlIS2d0uya4icQAAQJJhNL35sgaA0IfQnMPGUwKA2RqZhwTqJmNKWE/tog2g1SD46aD/ZaS/x7283Kxym1uY+Ng8qyxJOsTq4xf5fQAywFBJQ+6zASvkTMjAGvYmbGQ74MLwuYclQaql13HAmID9ANeVpPIZAyrIHCO5ZpwFh9z4AvOwe5JwwKC8tMFRWNfD0LopdSt4Rufu7EmpuAI9NLIoa7BFExLV7UgeP06l+xJgyvisRHDt0ngo3xOgs2xVAEGZe1gj1CaCztntbB3wMwkIQDFMPZNd/XxlK24NQyptFSgy8Usixjq4mdArLRewomAw1gs0yVOOHtkse58kOLtTMIbmHoXDKBZsQx2P3xYcYG25wjcO4EgvAXN2bYBxRU57j0S3MnsLQPVcRGbYBoW1GRFAbR/ysKfKXGT91zNPAKNNBQGjTWyxR8BH1bODY4CN7RmBnJ7CjEwa/pQGMm/gq2zDYaVnfnUuDTfeZksCetil4HmcJig5h7w7OAPCQqcw4Qmhr573j5Yo/v80B6JRWpl+qiQE49NkREDE8lc+J0WP/EWxEFmn7OR9m8Hw+5wrNtTj5Ab4EoCHlU5jknpywtYsKAjLM2djxsfGadmvFhbGmzEgf9hM0hDhnnFBKEuVjSt7GsuJ3mn6u4YtLuBGM8IWerAjgW0o2xPwu8Wg8crdWPRIovM8AaXq5ctRHduX8TB9AwBVhaTYIViR708BKB2rM5ZAI2FR5+83Wek0k2yzQM+afF4KCBZusBfJnrtZQBMULPrSe0BwXLsBY5EBp2ftj3pEexlWDGDb63pKJTX7Qr27bHM2YmMGGm7aBA9mc4vB/kjPTcIlwZ2MYe4Aiq5IyNOkSlB2Y8gXQM9a5ggbGTKWGt4H+oKPcqHS6J71xleMsDJ8wGLtAaRYankhu9EGjPk0mmeVU5hnAiDM+qtCaH8RMLsd9usCyFRv9UrhvWssCustbtGceWQ9DltfqFJcN2u6zU8ZJoFqi3L6SWqRUyZpbY5o4GXgpHIAT9E6kcBYPGBf5DcJCLLHaSRkQY153BRTNrQUpktBfM678WB3TPHmxwJCtib3fxnUFg3LJg/7u3UQpr9zeCaOtWFhHgHrgZZ+aw8LsJl1fwywlliCApJ3KI35qhITIzdmTax4aDHTotuxRRZj3ZF+G4cmjpOxmvG+0FAqhUb3xSVNWxvPBFw8pPEYBfF0tndcuONgj8vi33opUuX0AA3b0vjCwizyeU9M74dy8Cl25wtp5EoHAnz/p3kU3vXuEIrO+fgUVTMDNCzcvbmn02wv8Vsk+xQJLHpPs8a5XQW/LSwCYEaBRxyy1gFitHEPRWjuw7JZW2TmpmohwGZ7xiFH9gTR6briT+HzREGU7wC8ThEpIHXOhNc95It8R2LmDOwlyrywqwkDEzOczQk2FnAtsKp8kiSgigIbB4qU8e2tAiN/fk9fgmfm+7Mbcn283NZv/d6DsfrI9B8j8CWOwANY/RJn7fHMjxHoCPzJH/0ZMawdzu8AY/hPAui10cg0AE/AdJDZmeBrfJfw16L6a+gOYEFcmAS1zVQSBLeLpV3q6y2YwDhyQ4CqEYWnUmtgFcBA78YgJgmqDKbh0xDcJTh+ljWydVquZGwSyk1WV3+6JP3TRGq8JqvFzd9oJgD7KgG7XooE2TBWTbZOZeIIuMROYJoOlPWW5IAEpbKsAlXVtsIAACAASURBVFwJYvEvRVqfqnjl9pETkz3qgSXLo8xQAMdQHFOxlrkBSFhfRVscySwwkTHR1h/STsSEhMOoSKJLp/cEhgnUktgn1M3nJLmQUhnAAIC4zBYJbQncZbbAPKa5lVSgYUWOZHX89dK1tHiqQF7+vY1aXIYNswEQh0lcIJwg2+SV7sYFxPfxgCuL+U0q30XdAFlfqmFI+qxZmbAxSSAKYvCZMmmR7eqeWmKMQEQAXuRWYQ7AGmkPcpiBzlcYDPxWG4goCRXkFfpvkxgKAM6vjL92yga8VUIJyzBrv8xNElX1sYIi3V8k1SThb2AinnyABRl3uxPj5ca6E1idhlmSf/Jk4ofTZAyuxSQeyWrbgE1+jeLHwPx2zE5yofwMliQfmm53lQe/AywB6QOyIU9O9+DuL2GGAhtl4bC+6785J3aSIg4XvRxjLzJjPLYErwHs26BHn1UZwjmjJP1IywVcr3/hsHUE3xhtn6ggIpBLm4UFLL2S2LlGnRd/h4JHfu8gY5w9xOjbPAmQlfHKCMqkFVW26zUi4SlWwYyqxLxJq83XAnYpxQ4rK8xgfON4SMG9YZVrO0FOu3Y0S3pba4CkPGwB+WF8F3R2yXUN1p6FQoroNWdIADEAjmHIlb3Lm+EBV1h4Eugm2o6S75xzMGeTRbIkud5FeICy52Xg6m/tegEinY7PhTwAzFosk71uMygS3ibHNmkzuTadz9l+ZP4yT9wphYgFKfJ8gqPysbPPCtoOGA+ak7XcIkIAFeThMlXlrMlmVMJtE5I8X85cv3dY7V2fdBV3bVHIGb/eniZ+XmWslX8Oo1O5uwCztjOFd/B71qoFK5mNeChKJNha2XKl8bLQ2oyb4sj4IFsMZPw6drlH2IMppKFUyT6XdYUFS0ZwbGoK/KaIGRC8vF33AMPb/VSFC/dHy7teJp0DmqH1DbM+6rGd8x3fxCkYlAFNU07Y3VlkYQ12jgq2dBa87zuugmy5r6ViunY8y9m6AYAoSGmHRCtNCrQ2lbEZlT8/knb2OUWbFpBaBPBnCkZWZRCAjvt8M2IxChrFD+uxRQzvB7uJYxPATyU+SewQEE0gOq+fszrjwHrARiTFAdHrrqCuXWO5ADi56xm7OStgQobxPWxSrVZYi21IyTnS6aKJYuXh2lt4bo2dgYC1zyis+QZ09/Ryd7LXs3tqbUDxrQA7e/pd4STnVLw4uaQy3xZ0iSK7P2Hugjd7NwpOC3LzDPieO/fI3Iv0exSYBvP7cxYWcEfB1M8YHUtL+ALKY9ew2bKoHLNCWoCd+NgCySgB7okFa0Mih9rYkeVIzGklE7UGQKqxcmbQ8bap04H76CDbsYXvrF0Z+/rQKofht/jMN6sFTzaAVYqpeW6LptNQ0fO1FhhhjwJYhl0c64Z6iLOdVZolNgsQLHLdhmrD7kcJkjlPE1ZVL/Rj6H2d7wn/PWs8DNQwXynmZV/6UGt3sRhG7weGGfS99hOC6xTqKHC9nUOc7b2/jaJk6UJmyNrb5z7OuZICpGNEzHjL3pNI4bK1EDd9BGwQ2DXUtZh7ehR1b4BrFQTYKei7a0M2i1ZzJUGM2b2uDwFWf/fvPfCZLZJ7/MNjBL6cEXhs3C9nrh5P+hiBf28E/viP/49XAh9krkpZk3wdA1g02bMrrre3QEY7i5IDtQ1DApH4KtIgXmYYfTCpiremXm9OJEFtAkVSjUek7DwSrCThZQ4KORRcq9cWvov4QV0JUC4rfnkCoRjajwQwsUwT6oToqb4DNeV7jgeDZX72de1jfVBmHCCv5A9hgQCr+4UkCA7CPXK4MB9MMJIYBhzWy69gHYGxEl4l3/Uce92vy1FQJXFsKtzEx5qBDcmKarixe8LxUFiDjAg+CMqR+Zk0Z1wDsCQZKMAREEmQL4ltgAOlgDB+8V0MWJuGVWEpCDomEI0H4gWbh9s6MnfHNo+wu6uswANV+UieEiIDeBK4RhJlkDyZ0nSFl8RQQCbBJGB8m0iYDugfuVOsHlaKOnB/B4llwZz8dIBVhGV9X/x7aeYwctAy2CoxDxsjHrBZZwTZI4+G3mtCZFyr2xrAXTvGhykgc4IUQvBlf1jX2j50qpULA2R3bpvAwoZDKhwo0mR8AKtwejJWGfewGA3e2+BraC4bkynMluJ4g7OSnOjzRzmgzGHWbL1cSVp3aSQWxkqtFpCJl2kY71wic7vWsgybzJAiF5UCyKT5xyuNgiT1OV5h2IYdIlgtm1KLEc8DkrGylrKuwv7Sn1E5elvP6fNWxpbd5LPuytWtdP4W3zSKJtpv5EviywsbD2lyGYMB0ZN4xS+uqke8cyvN5ByAXW5RqOmKlhIFUCg1SD/iJ8K1CYjygl+wXsc65NkYJAl5fGmTfL9PVCN7JE1uYYE8GJahnERAPJqbCNII1k/DobxnVk0Syvzm89o9Pa+nsNTp61X/6rJZBc/a9ZzO2mHeH1TLs97sdI53NMm9Uv6NXYUXo0gBJ28lh3jvRiQMU0dWjtJzgUNk3HsligaGtYbomb55DhYDFuAMQ9Eu5qyhnKtdJ35yE8cwcmkS1TkHKKjFyt7kNpsD4T1rwgZ07Ir66nWx1E5BKA+WW1l02IVgU+PYBb5Cdgkortw3zdBUcozHX957T/O/HisqNNqMSl2GSbH8f9lwuYssJNa7GeuM2nIUXIxtTdZr9kmeIzYWAnbOj77JAoPxngZoxjLmnbS2ZyJPwLkv4Di4ZFhzMvz8yyZuPR/59+q6WTaCozQySquXAADYqcR3UwbWJPsbj3m8ainSjppBiwrAqxRL67wD47UIQXFVbVQqreZe59zzcMJHdKw8ClBlrbOS857v/a55Oe9wACUqAwQrnqk9u3VKVPoeNp0NNS20buT1sNO7/mV+5vOcB2IMZNhysGOp5DoeZt80PBSERx4O89m5oft31jZFQWXjMMNpVDhSaM+CAGJTjJYN+gaIzvrNOCeWSxEkZ79FNu8D11MtemDa+X2nW85SizUM516P8YwHay33W5mm1MpztrWxj8CzpSlMI2BM6vXMfFvJ0a+X+VbpQrGkBY+ATVn32HRsdin6AcP6zpq4yurHHoZCUmOnFgCN3bQtysCEqYhCBBNiYwwPvZ4DNFqdteH9xV0y7OzZHzS/8w4dSNy9qK9vwM7Z6/gh06l99lfHfqw2Cnp6f2st5JbOd+Qz/T0ajFIANxJOTJU70Nm26OM4actCqbXWOTmj4yOaewcAkmp0iQl7eKGqyXLXMBwWfNnP9cLnzG0sk3VBgb49EFRjZABiBfDW3A5SdIrfc4ZSbHnzt47SwyZQF4skWaMoV/Jpsawyfk5hH39q1EN934CUFEfzmS0KlgtLEa5zltg0xX9WY1VpB5R52kHluyQIJA5I4dw1EfYtliO5z1G8+DuelbK/JQ1kTHPuy5DGBZ1jxXjqWC/7c8gShJRRPOQuOZNrUQS9H1YSCSwOugdyD+UzhhVtA8NacVzTpFWLIOPlk3s0aiXsLgRWT7fX9fcfHquPjP8xAl/kCDyA1S9y2h4P/RgBR+CP/ujP0PXh55OErUxGg42yevYmtwlZIm0h1y5rJIFKpKtIhwmsTEATmAFwwOYwKAYQDRgYnyGaoCiNlF1V5gEwYhtDlXFCB1hkZwEI9CWCXwQoIohgpjhJiGwXkp6N4SOvUylaUal3iSRy+nLVqDTHW6nsET63UkuachVcgd1XZpSejwZ1pPNIP5Vb5m2RJpXdAEALE0c8VYbZ1W7TyJLscAsbkTgpwa5AAsETTESTMmaoZv4AsA1Ih6kZMBWGXHzbDlcYlzHaDzicUBCfrFgEUH3PXCSoVN4k26j+faWc6PslczQPA7MZ1pDMNSXuZekBPCapM0nhqctcElcoy6XAociEIA8/nep8fWxpWlK2IhJamiy0yVI3szyNdjuGFVp4B7+2MBiU6WUd0gCEZMSEwA7rApowQAosOjeuLWXGchXskG1AbjBfHH5rZmCSPe/JfMQPrrYYI1nWr8uGUsP6oWkt+8T954KVoUNuNF6KAEZh92gvoV9ewaBhIvU9s67OG/Bf8KQcE31lBX4iGceeontEZlzlxm0cQjGkCC+rIWurneEBNcpGwzKCZy2nhDNDVmzWbkYSZu50va4faZIWGgm1MIB1wjtW8yXMq3qywSyvYDo/YwElEHLOtDDlHDvXkYl+BsuET5A0ExkQIM81PoyM+saIbSEJYFTwmWITe9+kL+uiLoEFVl/XNVL1MkaTBJrC69Mok0aJcACC/POFrr9PFG2GxAKuUYamICgOl6kMrSPec4LAU5GZzumciSgaW3yBce1asoGbCbRrpj55nJeuLwtpLSb0nNOrzn0HVDRgAnLKcUyQaSQAKhjgXyanGSzAJwp3sq2BWmiQFhArFgpzno+dAfTtMvFlEcHYq72ETF8Z+vLIZTc6R/LwBdsE9AXtxo+1bEf+sKzYypovfH26pbvGZFPOnVWVAPvjgCUEiXjB7awdm55UAt3i5DTWQrFQhrv3V8GR3mPOZ3z1nKucUSgVeEoZ5nLF6ld704KBPdc1r2BBUMUR6npF/l5bWssdm7/igJcOqQ0RPerLXOs5md+IugWFbzwG8S52HTnc44/t2hg1gEWj3EP6ElLoAkNxbfHs77IK1kYZgcMgs1DlumUmyxbtKtvOHB6FNZG13vfkoNTOAkDfcsebbcaoP/oiM39zjvOZqHMoz/Hd2uCUaTsXAUCIYB3+xsO37VgooxZoB+ys5UDYbcr8XaOuXE07aN6EsifnamKrWI6U+Vz/3KwKlBUt1mS9R8IcKPHNbkgWH+sai6Er7Fzl0rF6yhiloBXgp3u2M2Tc5ttQ5M3vdRVuU9emTDJSKU945qVIy/i3USBDNuzUAquZfO4iwUTuvcz/hl66t3Nn0AQIBvLrOmM46R7i3cczuGfViXXcVbZ/sYg0ipLGTHl/lDEtDo5nOw2zys10zwnMu9dlJOYsVD7vOp7CByxnUd7GqBaI85kyGF0wnB+1dpqGYVj61GrEwvLbGF0AJMtV5XsN/Tij73HIteCHAg31ikU9ba1SFBMcNBaOD2kA2FqsvFuXgt2+A8U6wFAHOcsk5VpPlaOgaO94lAwAkrVpyvfm4uSisAgVcFAg2D0p2zf3X2NowvTG6+Ntz7YI4J6CRp63ADP+3Z5RiaPzCcyR8HpJxTKXc/+nqWqKATz7eHaTgzytm5KxWoL4+z2dwFC5s4lbVAWksEa3AVkh3RO6q2bNDWBdXjE+3cSR+Z7dSf5r4r/EomFWs/ktMDtOEltG/5F+CrunjLsnCFNI2Vxv+9hk5Fb9ye/+xgOfafTx+NtjBL6kEXhs3C9pth7P+hiBXxqBP/nDP399TZk18ii6cT6tc4LVsFAaEAYgSIIQL8DIYF/3u3VJtTsA18t1nQ+GwM+FP15PRwLyz/cXgvx4EiZx2EceCwgoqBhWqzI1O9aWq2hXUpJ2A0kT5CbTJERHAL8kAwnWntJQg+B4mEBlx8VrimC7gFmkyfTdsuGMVeBGygmGYd2GkaEvHN1T68M4TUFGcptgxsDJv+cH31hECYIHBBEk3UCGgEhhhJUNol9hwqg08jBJx3MR71mtCBTzhY0UxpoVddiufPMkIQkKZVc1V9bja5+uzjHjP+B5d4+JfgLOW8ZAYBVhapLcgOrCijw/vnvxM8MPrdBimSAAv5WpEt61E3c+E0Zg2WoZ3kjklWeNvYTJv4F6RaAMQwA62YjO/XhPDpNJBhpMIpoc2DwA5lxZiyRAld8VPimsEydFvdu0tKzn43jqIlUWhIBZUGZXAN0XGH02OEtQOyxhGNz3w/pcmXISApnCBtzDcIL9OT6IgAe+K8UL5LHKvcmlkWvXR3hAqQIleWeSQ6a4YEwtNADoC9bBJm4OA9gDk1MAQ/aHANH4x4atzpgEwMzar60DYFeltSQpJC5vXbhRKoclWJm96YAPQsEhdB0wmTbVwes16yiNb0xCBviI95gMM4HrO10//AzGBTaijD2S8wJ1Ns4qZrfZeMh7CTAPPFUQFCCvgC1/llQE1maZeO8A86whkvrxcO5ZYdMPz5oB7jnT6hEKSNy9W8V8k+qASHrT4jGNH7IJm+WAJmAAHhVV0tTYREtWV4ocPS+xpzCbLsHQgg6Fr0odO24UtZpo4jmX98VSxPEXcJRVlnR8IEPZ8R6QMGOb8CnVT0HB8w9PUtocO2b4zdWTmHEEeRZgH2moLC6tNWRIC+7RUA5lcj1hyStl6rHqC3ghqWe+bWDofMef2M8IoHOFdWYH9wFVNTxJ1/MBUduUaIoSk8jS6EX/zdxr3BV7megChbJsZd4JrMXHUMa5FhFj7TBc9wHKvAwtzPj7Fvyw1obNP6Br9zmstI3W6XnMODgvQIM5FNLMEY62Y04piEupACTzEACH2Szr1nOENTQ4S5m0eKxuapF2JqdIJlxhEUWQK/+L3DxfwfsC3nrOVADQ8pCM2qyDgDw2CpI1zTotQzUgSdYIjLGOE7WC/nfBmIEaXIeZ04AqU3ThDOp8INZgQ4cZFk/CHF4pdI0tg2tWaxUb/dBhfQqq3Vs0VwqzHP93ix7ZhwwpayBweEATAVgUEImZsDUS4HoPfHP+cQ+kUKFdS4BTbWeMkzI38dhU+h12dNbZLVt5XY9pfGThix1Ct/n6jdI0VKue7K8L92b2ai2eCgzdAnDRoTLxQJpl5kBvmSgF2HeAIYWL19260pDMMzDxYZaDjR7Lym+R+XWX9mZ53ihQqnRxsvSnBpAXVLNQrDpFN0n/sghZwJ5YybgoMWbdcWi4lQkJyE3RIbEcBW6suNeHdRKqzd2Yz24hKO+SokDYiDDmUYGPHUaBUqtMxh4g/Yk99mt/ExS8HPTYpkgHvX+KiZ4bHMNtMIV9EnekRT93fwXf06WxQnMAzSlKJibPWRq2LDEPuhf2PXsBpVnskVRYJU6PiiMS9BTiYlUVtulzQVb87vN9ucfw28+5c6pKR0UNjEjAUb3tKWTUoz3x4mdUbpd61R8p+GeteCYZJ1mIzz5Pcyf3OOu6zOwBlzlr+f0oPqC7aiXUQlOir2GSYvVDzJnY9OJ3jvUW9i1aklDk5/y4oerIHIcIgm3ZPmzv03q92rDOmy7mZpnExCexwAozV7DamW5M0r02tkdRFBxpfndlHeRsAeBsQUWnn551FBn8TpmoWTGCoin9Mz73swTbEky428rEDYjr0ecThcAxCqc0lsycJmaPeud3fu/vPvCZR8b/GIEvcAQeG/cLnLTHIz9GYEbgX/zBX7ze95Ecjs+iAaaNnmzH/XpMNfu6UvVPsEDX9HVfHxKIf/eyvr+8rOvtui7ffcZf7XLYr5dIhuJFutuvZ3xSZS+QDO4D2e6Q2H14fl6705Fk5PTVczsAK36H1VRmgJZLrWSDhrbhhLzL+qzFhH+QUr0lqz5vB/my2HZP66V8n7q9Gjgh15HhQufvJhFh5IEDTOOfBmsAOngCplovUJRMaCRDGyhLUixjSwlzspAkJ7IgTRWmM/x0ZDWgO9CESHbbeLwm0zykicsm235dTzR4USKFRK6sPxmr2jrQ+IQk3LSYVHMzNzNh5LMJcE2fKxYrayF4QJ7fpgxJiHjvNjTKuIUPO98DdFX5PqxKukGbbMdvFxCu3bwZY1hhLwWiCgKM1xesujAO9WDTy1J/qviIJdqU6SwIseEQleuLMxbshKxihuTnTeOFWF3IrjI9UOV1oZO48rqR9WWO9T3bAxznE/bxqjTcteEYHyAmIvug3YXbPESQXDAfP+EExDC4w8gVCCAxKJtbhm2ZjjDwBIp5rgIsNGazq5qNo8qqyqPQOKOFBnLbggY8c0k1sKt4FhO2JCQjQTTJl0UzHp70LWcdyjy3C7JA6DA7eApISgVqYAr5giZIYUsNwC57q4StjeGsBDkpzyzZAi4dD5nGlgV4Z2TdznfAGmXcb4xGfRnLlu06sOP4LD/4c2UxyxamSVWnEguBd2x4frcNX+LvRsoMu8XvSSOjFCsAGNtEzWduU5ayhmVLWfCx+69JFMBqklN2XyXV7NcyWQo++W8DWroaZa/qX6pU1wHKHAjhCp/BfQQ4rHWD2FVBPH3nBEkE2GdNZyLl41rkGesGgXLPYNY+gEfGsYmsmMPstDIQtfgoX7kEqMqF61VJfltQOUoG1lw/Kx7FAMZNhGX45bURflrwqMrAdapSA0iktgae02VK4ldci5GywWzINuu5CXflp+Pe4RmU/XldxxaWSHz7ZloyOH8wMpHGynjt6u/zFOTpgaYFg+f02AwgzUfm71mo8kHZ6S6S6VjcMKclqMEU1VLABT+MQMdBUM8BrdlCZ0TmVE1HyhCeZpW5n5Qheza3YAAwk+KAbEKMg+rLa/d670aZcAGHnPuNn1XmIfNZBjGyWWTUc0d1DaV5FICD6+Xtr8qKp9gEezJn+6XyZV2jdaR+a+bI8pCA3YJf2fFjtdFCj0VQAe4UQiDSdQQkJrqnx+5oPlM2+30drrKOM3dpeoedEe+rtQvj1PrvXCVoY15TBO9/6FoedrIS8VFZ+DMXuoVXJVNfWsZ0754Wciy3dgqwgOYBobJOC/rbF6oM7v26xMC5BWjDCc9h7je8ZLVcSFQXQNCr1zXRjmH9vBZvW/A501jz7Zz1CPccccv2AkmsVlYrIDJ3m6DYZjHVOfPsENjnVAe89vyTLT3nYS0oep/z8W1kFICPI7V7Nfstd26slEqHb8G4JTOe2TWtKVZ+rGPaGCHxAjVFKlxoOVok199Xr22fbZpo+QwuUNUurjqK/ZvXrnYLkaITI7XYoQTexo5YiKSAmfMiLODGpXmv6h3coyEwMPaSFSispYkjm0lFAVwHirDjsKvFkdJ5fZyZuSmgsscsmE0hiCIBZ3GKv1N818vdYnxBW8i+GSsbHVpcqo98C3cecNrUUBi73QRW+fyA/S02U2iTyUtfhJARGqNwTiZepRDh84d8oa3LWueMQcH82CZRlCH+MJDRWshi+uY1TGypemPtzirp8FbKQssz5p9753Y/tOrAvPFWWPbIbp/yHD7ZV3OSn/wX/+kDn3l3Czz+8TECX8oIPDbulzJTj+d8jMB/YAT+9A/+1et992ld9qmb7tbt5bLO58/r88t53a9Pa3fYrf1XT+v5q8M67E5rvz+tT58/r8Nhv37205+ul5/+Yn36/tP6q7/66Tp/flnPH79ZP798XvsPz+ub52/W/XMDrHjTHe787sevv1nH44d1v+XfP63Th9P69ttv13/8t399ffvNN+uH3/xg3a6f1+fbgLOyqBKky94SPL0RYBzWkYp0YiQTJEIxYiETxRHzJKCiY/TB2nT+L9VxoI8Ak03I8+kJ+mEthtkZhgYIh80bAJ4SpJGXR9Z0pNvnDvanwU4SfrsyFzgJiNHmMTAawnIg+kpAmCQgoFzl3iV5kXjdDzL56r9oN3ibC4QhMf5TSkavm/8XjqnI3k2QVcrZDT7SQBuJvLEpCDyxITC9dAx367Q7kJCpSkp33umOm0C6nqIFt/Nxl8Dc8W8jVNTz65xaPky03TpBiq4tBGw7JVOAF3irVZYc+SJ/ZsIb5oXWEQMKCxLB+QM7KbuXjthaUwQAZPzfBbjlPwoKAU7KPoRBNnLgJlMEubx32VEd7wDKJDg0LZDxJGBtUwXtEBxnJMEUIgQ6YYE0qYMZCEgPxEfCwvMdZawK6ITcI0MNcAJMbLduYUH19g2gDCBaaTnpz75FhQAVt+lKbwIWmwFmuc06UtRQZPrEz2I/wXco+8NPDVBVAOApjCcSkbxzG3qUQSrzRAnc+JTCEtQMt+AIPJ9K8fR3dl7KzAPolVIUkJ+yA8029Hg+XIVBmHV8WsNivgKQkS7jh9ZUI+MUMK9MTCV8r7DdR+rKPqBzr+za7Pv9ISyd+9odTOzTnOPT+bI+n1/W8fm4Pn78uM7ff1qXz+e1ownc03ra79eBjs+ylu4pnuBlGN/dJoW7cCiPdAPP+9EXDNG3TMMw3tpXTxAbiaDFGkH2UWUrh4YRVbQl/w32dtYpMtm8w81O84CKw0gy85tGPaT9A7CVITQ5ftZgknrBKhmmwz4lAQbjtUv2MMUUWJax9xqv5nohZh7j11iQkBkMwMDe4Ok5OwX2WiApICWwrP+g68h3oCEi61D/YRsOXjmDNlRs0k6GvExvsGEBQIthbUr0bixJm5FLe1YIhgpuDPA4z8I5svmXvrG2M7bMKXYTtQ9hNGXMyrqrHQloUUGpzZZC9QONi1jTOQvqydiiijUb90z8vmVxu8dtviiDL2eoDEkVG55j/pU9wH5vMWeYyGFQZsj0XM9nW0AZnjVKhYLaASVi05MDOfA/THz+W5jELWx1jYLnFLTmfg4LLWc3+KpFKRUTZWYX2EIyG4/vAKhhbg5LUiGxjM0aQlicaWHKg9Q7OT+J5zJGBq3CAI0A2rCe5iyqFDp+yVURt3nTMOktJsVLdbwpxxaItTFjDPM/52iA0zDxnUs8m682p7xQ3Bb0hi0b0BVvXZnHKaz+OzL1Ns+iUdCUItgDAjkBf1jDAPvxfJ5YQMB1iheZe5rHQS3WaiAoHzijfFHOb7uwB4CrFQwbLmBpK2GKb3Rc56ss5qIgEevnlMu5xK9apxHtr90Tt1Dv2cs+Tpgp9AZ0zH1ul/qsD0A62MMCwRQnuj3dihnd8QZ179p0zr2IaqoNBWV0t5hP7FY9C3OVdw2T1/iPmKM+5lvzVH6/ew6mZAqksvPZz++yZMFyx6YrlhGmmF2mfhbSU6TeMBD1JtV+wuc3+jVOS0FTkNMCUhZ24X9Z825oj8LxeN6YlLY3y3Mkvr3t0nxyreM1mrHdesH3ujYFYYbG/74M1Jk4btnOhdVZz+lDnoO14v1BQTLs6f1xvV6NPbFZKtt2zl/erWtj86KuX3YaOjG3rMt66XMBaVkVYDVgIU2TWgAAIABJREFUcM45i8F6DWEnkNFCcaAaQGC1Xh2xlWoPysv9AqEhoCtkewqBxpnYYHAneD7giQpzIxFyi4FVZ0jCyPpzrVNc4FNViuCnfow1WjapnsrjTa5Pfu7uAOLnKknSv+KyjocoQ+wHcT+oBORKrlJDYslhHS779ZN/+J898Jnthnv8w2MEvpwReGzcL2euHk/6GIF/bwT+8Pf/7PV1vazP98v6m+/P67u/DlD6s/Xy+WVdIjVL1fbwug4fduubj1/DXogP0EsA2MtlHc/3dbncVYEiPb+sl0hbnp4JdJ4CzibUIxoK5CNLEUCkDJIEacfjYX04ndbH0weYsN/+yrfr4w9/sA7H03o+7AA4AhKk8c2AAIY5bx0+SRZLwrFDp6wDGUoCZyQHZZe8lyg/Hayo2zU6clIZNklqIoU60xQkgeyNILg0xMqIM056GMp4LIgaVgb+sk3o66mXaGiaTfkOskAFD/T/9CsiIYz0zy63elIaCg/bx58vh7TSMqRsIqF64JXbZJMQ/UMF+Ka50PguplFAlsh0kk3/1gSW8U/wvYRYMkYnWRLt4pqAVQB0R+OPyNAU3eoLa1JWrzuYjZXpjpw0f8czUjfNBLMRSDVUR2jNexdcpNBPgyYlagBqbYQkY6UK5Mq/kfBqy7YRtEzJtkUojgqBSkaeoJZefjw/jV31PMwYIeljXo5KMdNwAKxCNy26p0dyXyanm0/uypuI1/VoIyXf+3a4rWO/q2LEMjoKgtTuQGbg+PT5bIJryY8L0ui9obQPdpwg4sY67doC5MuTFVyZREz8ubJewLlKtMuIYQkF0MGzbYBon/N4HVC5TPBN6jmywuFEh/EUUGa8WiMTfmuiAyuxiVS+QvKNHMs3bzZTWfLINqKhSY12fgCp4nl5oTbcS8Ek6H3ZhtnwSd6+//7T+vT5Zf3i++/X8fC0Xj5/Wi/ffVqXy2WdPhzXVx8/rPP9ts6fPtMz4vn4YX377Y/Wr/5Hv76Ozyflp21ik2fJuoj8Woaw3bwDSJhke57Z+b2S/LKOZP75e56bs36GZzrsn3mvteILmjGRsZR9UCCUCT2JYuBxKEPVFeOeL5WKc49CCGtFmTNgAkCkHoFg9yTRFp44TQKicLbOOV9G8uYlbUObgE0D63COYAVTphVJq8Ujd1I1u2XIS3sso4eCiJBnCjDsgJzP63V9jj9FVRezh4Z+a4Fg3r3Nb7o3S+eVDEejniSt2oeElQaEZabc4oxINwyjsjw3jLoFGthUBUW3c4kzS7YZQGI9gAVvPdPJxZHPxjdREEmIYho9yjDOm+c8tSlfmzFWzhwQO3chVjt4oDpWMtw8iTbgGPZX97sVJb+NM/cNULYQVNl3PWXza1qy1Od7a/AiqEeBy23bst2wCf1cwPqsiyxXFBPj/WvBDDZrpMHvGklJahuWoABWQAsYfAXrxiPb+6cWM2H3ch7oMwkTnG0gwMgZwri8Ncc7V9SQz48EHCCwdxpMYRp7yQjM2YUPKkxcvcxhFTOnzqM2EjcaRWX+r/t41mqLQc9w5MbauCSGyHDHcgkf4bLUJfsOb3nuFQF2QLTagedZtV4ReJ9YKO9IwTVlrnRsj1fwnbJPmbtVvvRnPNNky3fWZALWLsUGVMYVFNYYSItcMtfLmu6zMAfCzapReMRZ0ymY5azx3mLMiIeQmwgks0TLiq+dArEVjT5liXITt3g5z8xZ0c+gyM26sAiLKRNWFRZVeOaAm4Bt2gfl/PC7LQjJyHXdSRZ3PVFAYrzfsfKnmDvetQWw0xiOfUi9P4V2lQ05zQKoY32yFTEzwgE/M/9nzuMA1nO/uZ+JiDbwVt7n6DkEmhExlfEKsI7FxH0dbjaMisWDdi9HpeeJ32kKpyUSe7SMUKBOzlXtqdJYkcLfNGjMeGFr87ZeKSy3eJAxSryXqWFP9GyiwNBiMvFwQdVh5saX9pLeASiicvbYKCq/g2tpm6YZ3GltgPVIm2+lkKCVV+4Umc5EB1hNtDhJlSIFDnamReY2bIUVDSPZ6CPkiTxxiokyxrXqYPx7p+UMYVz0sqF3Ajc5C9Q4JdFY5v6+OwtUY2uEyYi9B7DiaQOr+Gvz5yEjaNH1dL2v//If/fYDn2l08/jbYwS+pBF4bNwvabYez/oYgV8agf/ln/3vr5fLd+tvPn1a//an363P332/Xq+f1+UcnmGS+gCg17U/hOVxWc+HD+u0/7Aut/oDvl7X5WbnUSSihzMNNK7XCuqR0SdIma7lAjEJEAikwGKGnRYnJS0CDs/HdfgQkGK3fvjN1+vj18/rm2+/Xj/48IHuxPH0u57DbgorrHpaAIkkCybpR+RTSmoJ9/GajH9r/D5NxBQhhoHarvAFHAUXQh40CU+wImZ2aeMugxsBj/u63yL1lQFlKF2fu4IOhortXIGXahiq+URaBQlaJoDax8D+ohdcM3SZFjJm7FLdkBlJlokZScrmtyTri+Ar1XgsHGqp1a7o72kUxvNJWuMtlS9J4Cnb6QTLIMwRwcphAuR9w9AbtgoS7dVuq2FLIpVv4yOSSZNl5oOESmbBe8aQSulK5ejcakJhqN7EaxgNGxAywOrItNrXGbDDxCjB9DQvIV9qgi+4MzKqSTihtAg4tPt5s6X1FPbDeCcGPG633rV7NhkPU24Yxci4/Xwl5CNTN4nUpkLpJdJektMDYPr56QyTGjhjgMziSzJsnSM8KxPsR342bNqCIXRfBmQJ4O/+ExazuZfAqmPKz5Wxer8OQNoO1QOkkwAE+HVd07EY+0TZu0rARaZHrhl2sizGAqstegh25IvbgC5stfi80p3Y5z2GVZskqUCcxRHl/uObyBtNkaOyTEDgvhvgQgsVvGkB/s8v36/vPn+38qrny22dX87rej6v6+fP6+c//8X69Pm8vg9oGqBht9anTz9fL59e8O78tV/78frm248wwcPuv71c1+HpuE6nr9bf/jt/Z+1Pp/Xh64/r9PxhHXf7dTrE8uO8dvejrCOsOaCyKb8vU5Jkrwy/NGSBeVS2XI+SDUzQU21YVQXE6+EHsDqSw8omlQdnvnDxLLCsbUYFh7UqmeLJNCeUCYMMdStaaIsBaJk/o/FOpbS7gHuCeDKL2sADT1mZ2UNQA1LPeXXbC9zmXLo/VUGQVhxhMFayXZD6gtLznRcjZ5ZgBt6yNEUM2/u+vj9d9PHGdkHZu3UOAYcBVjlZrcrgJ5zvtNQlCw98lkLZATYUpZYpXAG6lE0MMdDnBdKxLfa6vR7WIb7TBSbASrs39fEtIwz0QAYXnpO17aCDeZL9+Ca2qZ6P5n5EFkrxQBVCLGE2dh41FAtxmROB+wKRsR1hHXpu4tsKA6rs5kqtZQELjuER3Psamevccz2L2Y/TJCggDMzENoqaAlq7a+NTLPYwkK3jZ5mD9wsrNd95CFQOKGiB0SOr1hY5WTnPLDwwHlVC4NfNWS74b1HQ+4e7eJ81Zuch4oOAHaF/baw52ZL5xnNA9ayNnEuwJwWmw/6n8IMVDzVofXhpImZDy7yBTc8yV2Xa4x19W89Xmw+e99d13V1sOnQLo93iKqspgHO7pgdIchersqgVtPHGWB/hofpK7MIntKkaR+AhzSRbo7kJeMcf+hIG7S7Aau78MiEbp43XKeNWmQR/Ywzy2+7JHYCYhQYKj5Wva13hfpLtjCRiXXIAo9RQicS9wvk1Hb4EtgyDxoAo0F2+V9udnNGJcbKeKKih7rjqvd8FJrAlmGoBsSAYB4fPC7MbADjAqsUp12gLvdim5E0HPI1CYbeuidV4MWMz0WRjyQ0QhCltAUuFupY8POvs2TJZ9dP3OfI5t6cjBZFI2PHUbmE3T0OMl/Ve4mXecp9xedfUKutjbCosB9tQEYCUmGUKQgUc8Yq1YV0AXVVDicptsDpFn9AktzOIOMSNbMT95qWaAmJW/n7Fa7e2JsQ1LZaW0Z83S0+DjP1ziivVUwA0togFxBrmQn2dtSB6Wp9353XfH1CFUMzP+6HOugGsHneqt7QTipJExmpY0PsUvXRFtxASZn9A1rLpibHa50H/EJv1uQ+85zAjmALzANa8q/EN6p/YRFGYjDdvc48UDgoU81mwYNvkMWqT19yNZ2KY+ADnbKLBXJi58fc91O7supMFfg3AHmau5Il/9A9/64HP/FK++/jXxwh8CSPw2Lhfwiw9nvExAv8/I/A//9N/9vqLn/90/ezT9+vTpR3Kr2Gc2vWTGPd6WXtojknwEuTLSgFI3YVpoRSrNqKwCyfvMjGLVHet47Cc7HfcbqrjHWWylCBCizIbYh12B5q5xMfpdDqsrz+c1vPXH9Y3P/hm/a0f/VjW4m63Th+eAX+xaoNpkORWSRp+kJWN7cPw2JhiE2CXgDMAEzHTfZ2R4ZUh14TbBggmp4I6ZVWUISq7YkRew6hITBUWQBlm9asyCE8LJivx+QvGa5L1Jh9W5quNKrAKEKY1XcEZA3qYivVnkykic+6YqnzlumHphA0RWWCCPur1SUikR23+XQm8A5yckLYpIVXqKieBRmEAZONWZiIyHp8ksUjRtFigWUgbaAgapGt6mAZNNJthY2dF7tFO7YBENlraAL22T9ky4G38kjwp7QTIL7NumyNTNIFEfkZpGblgm0iI8b/z82MdmRgSbHe9yQLKagjQ7hwigSShkgUxzTiU/L8xEpDahxUNSCvDF4DoHoZC9sW1vqUygGBSkGjbjElYpQA+DV0EVjcP1uzUspY2xs8mxS2YSpJXNhFZYYJ8kY7xkpNU88ZAClNC708ZUXkl0hLWvsDlBlNn/dD0rKDesJbLPGWckIFnb1xJgvJ+45poU5x6qQXgnr1WaG48SMcPl9FoR17LG2XvxoJk3dfn778nCf70cl5//bOfrr/66U+xU4DdRuK71vWaBhexGHnF7w5AGlbbHVA1TV9Oz4eVvhdJwG7nCz933B+VOBYP+PDh4/r48ev11ceP68NXp/X0fFynp6/W7nhaWSpJiGWMu9Yz7tk3QAGwkEs169hNkPVefi6Dq5Z8o8Q1c946lMs21jsO8Ax2G9QngaTxD21dKs+PKQMMKEHRrCkbl7hPCxe4XmG8KeucghK7oNQcTpN6KdrFXbUCYP/WjEWwjNfm7BfwyxmbbwvzXQ/EgK9tHEaz6SgVvK/cZ7JlkdXm7A7l+2qTGUC6MoJlJk5BquqAKiiQpXZfbrtsY6bWU3bkqG1+mLUDKAyoptw8GxY5dkCNFqPSNMiCm7PJO3PWyD7NU1roy4/IeIPxHlAV6bXnrtJfwVsBmrdmatqf6DGor24+P/QtGy0pcK1NR/dwPgbVQ86oNDcckGruqjpqbyS4nG5lc807AFkgB9fOBGg3gDCqjz1nk3ecz1fSuMBqT7T4S6cAxpKlmCszMshDCk4A9uwPsbC55ugqzn06Y9umgJytAQtvsERp6hhmmFTWgrkxPyrret4TUEhQjjkAuAvbVyuXeISnGVW8gm0LVNn+XCQtDNINndij70ExLc/umZfnvr9eKXruno7rsosZSM59GzAJnofFn0KFRQMYf7UyyEDJJhZopjnW3GVucsAYT2+ZylsjJNhzPbP55QA2ec4DxcP4FCdWa3szfSCz9gDQ3KdifK7pW+xCU4Cl0VXfeVirLRriV5nCdo8RmvXw6IL6WxPHAmnaWeRumWKuIKelIMqys3IsvbKxu7fwby/wyvsNENaCkGZNFvy8/mVlNwgDiCxAjpIkTY4Cgu5kbDI/nJG1+Mn6KkN3CkpvRUtBSgtoKhOyBwJCK6PnAmeM8Uofs/MAl3xYzgIZ0MxmlT56AWuVhH8pIdkVdYSFtVD5bWQVBmeegXglnvEtMqVx45ABsGtAcZD9rb9ovHPzLZHZa+6BKVRZ9qUk5PyhwelYd1gWYZlwLh9tqBR25buiKHFGJfbc12VxZsIp7vd7JuYCwOe5NbDBgqR33eWgmitMW339W3wpkPvec5xn2zt32cfZI0OwQDmBaqVAe08JmN6JD/Y248qe5U7iTtObljABrUb27HigtymgXhxtePi0TgYvFrogO7s2EhfEjiVn7f5wRBl4XmfW/D6WZFm3FGbTSyJ3pMBsmgBmJdMXgmPYuf9v/qvfeOAz3d+Pvz1G4EsagcfG/ZJm6/GsjxH4pRH4H//7f/r6+fPfkAzHJ/R8iZG6gdr5ZjqzbuGR2aAhHnlhRT0HXH2JDEnZey70p3OConRffVqX+8s6nExKYBvQkTNJQ60B9rIbE6wQMCUwTXLQjuwpuV4Ixtf6kGQjwcLO7rhPR9lPp1gHHJ/XYX9YH7/+uL7++iOy3K9OH9fhuMfT1fjsTYL2HL/JdmEPkKOEqX6VBPGFdtIlFj8kpeFhpExTFpk57Q4PIzBVeaVRkUkZoI9kLh9QdyYYpvUJpLNpkm/BMhunWPHH63U6pJZRYc7fwJIcw3DR55OhS9Ox+mwmGTMHuiMJPCW6bvfyvGPYX0mG5H/ocwhzd2OvmlQC/tGUJP8euVXD1Ab7JPMk+Hlv50UWaxIjxFikQAEWkhiElTAS3YTpARIBe5s4JAugMRAVewPoYPoXfBOHfSyH5hCJWhlkAj3twqutnKn4gAbjuRUAkq7l9UEsQFnBGQwYmwfYfXUSSHBuGEeuJTu86+8Fm4//jiBPd8ObHqswP5gT0avxWAsglae3YYiJyP7pyDsmyTYRUv5HTYNcY7wsC6uOZ+Q94MXrOg6bLOPcxjRvDJsZkXcAb58HcBzpcGVuJHR5ruEXuidIHaaBRBmisMwkn8HeEixps7Wndmkn4d4hl5XoERZexkKQIX5yMosFRfRNBZK37IBUV9RQ70ZByKx3QOurgGDsQk7743r59Hn9zV//jJ/5+edfrH/zl//P+vz9dzzb4XTC5kTwdbdulyudgeNd9jmyS7qy9xzKWoktwwcZ8vu9zBaYJ2aO9b0VhAnj8XK+rNP+eT0fnzmsXm4va50+rB99/avrq49frx/8SA/pnE8BFO7nC+fXgLJH2G3KvwWA/GyApgL+shzz3+JXKPcSGT5Aa8+V2giwP7KeAWsiMQ6bR6YYZzZN1wQWYAUipbQQgKw5oC+gQQowMgw902Whi9/l8ytnRKIoXGbX7zZgaxIqH1Q56LAjcRZ+vcCAf90d18WOP/W0M/nUD1pQFraQ9tSwvkinkVZanIsMkyYkN/o711bkxnvJcJUbKXF02GYdv5wrZV/lPfDsi0/sFMaCpE8VDDbgK/6a+TC8dCkmeU5bfMpZEuZUG+uV2T/njZAj5MN2d1ZKnDFXAl9gFWZfgGbl72kmGcZctmhkoinQmKDLFmTec4djj5PDBOgWBlfuLl20BazxKR2PS94hqhH1tHwaoEDA75yJ4y1ediJSZxnrI4WGb4o/Yxidh3UqwzZnPaAY90M9h6Hbel1yXrYvN2ASd66VUWClnsl61srETGFXgN0GlohvCyhxF1WKzTyDh8kcFbsJMNGF1G/OnpJdXF0I93LnFA/kgChZK4Kh+wCuV4sRxYF7J+kynkP8unLeONFhyPWwtDFgFCt4a9vQEYYv52no/oKLzmbeX0A0784MPgnScDJOs8nGAFEQZa5RS4xFUc6tFIK2WGKY6RbWxhYhsxlVT2yg3gp4Ast4nJZbzFkSGL8ewKBV2f+Vxye6Gk9zY5TMh0oLCgpYMhRcR/avGiNsPOa/hV63l93OU9Tnv2Xe+zN4Str5qSYGAXAzVr2jYXUXlKVQHDa18Q4NiVqw9D73HVU1ufbxOYX1rZqDAmTi5Taeg/kPo9wmRpAR8CLO3OOATkGE0dAeGVBv7AOyrnO+e+drG4JtFve7oG0AtfjyWpROvFmCgJUR/FGBF3kFCxoJJtzb7peotCjcpoCSwmcZzeUQC+6VVZ31mL4Lea59fP6Z6SvjT1PI2hXghd3bVKaqGiP+e5v9oQDg56bcKQsU/9XQLOtDbIFTRDtzwpwltsl+yzoLK7wkDnoMEFNkevLevg83D0U5zxpiLu5QgVjeg9goTWItIFik8M6zsCXIrjrGvT17UG9yC1/XxC3Z4plf66+ygdsnwAmsoqw+8tdD4vGeKS1syvw1jrrTV+K+jocjlZMAq4nDwxpmj6cAQ4O8/boGZGXd4RpdK6rsqUSWH9Y//q8fzaseCf9jBL7EEXgAq1/irD2e+TECHYF/8t/9T6/3fZoeWf28vZ6RHb7u9+vl9bK+//RpfX36QEB+ifQsAc/LfX18Oqzr/UJzq3PkU0neYXkd9dJMMr5/Wi8BnpKsXgOs2sCB1CwgBdKf1/WJqmwqzjukl2lGlcTuc1L2BLjXNHlJ91m7AQ+7J4F4Ev/zeqXz8o+//madnj+uw1en9Su/+u36eDquj89fyQQjT7zxDERDOPG9GeHbwVqmmMAr6QWBV0IzvclMthCHJQEYFidsTMNLE6gyQsrogHkAo1AANE1tAjqMDAuZKsy1/Oqlss1JEv1sgJXN51QbAoLgeo3CIkFSnaA1LAUD6HwwErIAAPleks5Uu5Xh59+HCUUej6Q0kmWN+WckEqcH6AuDVbZGZZtIJ5MsHtsQ6FpgQwkxwGSCYyRXSarPVvnjJ3p7gu2Sj0xH3XSwDjuCsHgLcmW0wXYqS0AGsiYKQVNgGuwLuOFl2XQ0SYG8unUpMDodlgWZm+RXoj5B9bBLxLT9fZMcWSX4gSbJwXpBgFB2hoC6XoxP6wDDSOCERJ0GMgVr22gjifVwbWxqsGOf0agL9q4swaYM7D+TXec68u4E2McAq/U5TLKhDyQ8I9aajE7hc9hFAQjiJZcEjiKBoFR+iPYX5LiC5tMgJJ9HB/aCBCPjReAGbqHFgXLhJB6uu2QhGZ8VVicJiwylQt8C8fgjmvwguoxUNsypjFMS2yT5gD9Zx5Wdvr6u8/Vlff/dy/qbn0XC//26Xi/rJU2lzlcA9E/n70neDocDbDzMBpD7Pa1rLMoua728vKzd834dDs/riQm7rddLwLTjOoQVkgLNSWZ8GPtZt7vrfj2H3ZNzIQDQfb/OAaxuYaFpk8H62D2tz9fduubzTqf19TffrG++/fG63c7r5dN36/lwXD/85pv11dcf9Zc77dcP9x/XIRYCyLpTyEpjofN6vQqajocfRaBD6GIH3tVDKE1P1rq+xJ5kre9ePuH7+nyI3/XrOh5k3X6+3IK1ld3tJny9pqHYfe0+HGC0X8/Xddo9g7lwSlAAERTT39ZENAzJ2GIoF31lDDMekTgHuMify6mRgZVzNmCJe0t1wfwuY8z+18cwZ1eKMiPj1Rt0PIMFBgFZN+6ZezJraqT5+ZGARLA2ze83Ni5WEVQDlGBydkSKynOYcMtBl2WsR2Y+SyCHLvZZuwE5s99Z1dOYJWO0tTXxWanWKP+WoRwwIUzFFBmmMDYFnbH90KcaFmTujSb80/INH/ABQDnnek7VFVKmpJ89QKpyWW+57HsArqE8lsGHZUueDzBWkEAm7HSsL3gBKdDx4SNYIxbQPIPqj9k7jiZYnCsBxvMcnis0TqTZXyXaBU9kdE/zRw7lstpyL9fiICBMzn7urDJ7WyQU8MhVMSxTrYCm6UzOXB9bFpoLe1iOjtk0DjJsUkGSU4w2Ntwf5T5SbJmKXD5GUJY1S/HKd+ToZh6PNsnsHadPiPYS08SG9ZJnA+nThiAFkDzY8TXx1jBIh32sYgFZdosIdH7n7O0aeOd3DYMxN3rZy7Bd+531LfGtaRLomqBQgF3PuUVG2eaApZt6p2uF4s6b5yaFxyKMZ1QftVCIX3mYkgGOYD67d2D1J2Q87msNMEqLFisz4zdtalg7FJxz79UCo/J/ChLszQLqVfywQqsC8laqqsCai3dXGdc5M6fxVcYzcKbfpwIlZ88FtY0e8BZhc69FOZHnkVlPUe6Ss3FPXJb4Dsk8BUaZ1VvckGEMWMcaESTUzN116P88j1PIgelebQFNM/VZsQcAe0+gEDXCuC60J0EPCPZbCA/aQflD4OaxqpqCa2L4BmM2J9O7PPe+Rjfe6ypTXtcp0vvYalCwyn/KvWPhjcgkFxZ/7rmSWAcPVPKGFtVf7+u8szHU8y1jXUuZFoVzipgj2BCKMz9nLY2m3hXNpkDUO8xiz1UCR2JT39a7hG1koZkmfG4r1hJqIZjmU3BpgzbO9cQMiXmyf1vwIgHIuFeVUI9sQtn6u2ZOUYZdpzCUhyypQWpsWn9i35F1dOTwDnNWi4mcg4nH//E/fnisPhL9xwh8iSPwAFa/xFl7PPNjBDoC/+S//R9eb8f6d+LpdAFYpdtl2YAkPzaKJbFLoHUMG6cpQ3h6NK6Id1Au9iT7xJuRmN2o7JM4FuihIVZZfglyr/iNJoA+wmo9AX6G5xEw6gCjDOnYLv6oZcxMAJzEfZ+UTHbb0/45xKx1+nBYP/r2h+tHP/ghoMPhQyS8T+v5abdOB6W7l+sVBkECcEO/Jox4lOXDUilWCh7mEvl9wVOkUSSn0+SkkuhW5fNzekZCySM/GRlmQE894hxnOhzXWxL6XUGwAazm30dMOmyaBIKwHJrOmxxKiQi4F2nnjYYYZQrBDGh7gUwmrKp0MlfCCsRAQ6gE+ybiQHIBUts0CLYQXmYGwHQJJwUKkJLfCchnIguwlr9u09Qgf3CRCdmGJPHUUsr+ChApk2i8a7fcXBkkUbei/U2uF9kaeXC6wtcDdXxym+PbfGUexmRnPBdtUuJjAiC2o72NumSMwNAh8K4dAT6eAp5I0UUTytwQaNnYGWqPN4kk/opNfMBKyqQBJKttRRIPn7eJFg9iAjpSvLDg7Igdn1ttD0gkmsyYC3a1MqaVXMNAsVkOTC/Alfp5jqTa7EawajwX+xLDrnAzjIdxOx03SYLRU0xIywzlddnLYlhhxcsoyh8og4xHsbJHQB8KMmFO7ddXxw8wQb9/+bTO98v6f//m5+vl59+v0yEpzXn94hffre9+9qn5sahfAAAgAElEQVQWDldAyOz5PMf5ugN8veVsWk/rq+cDdZVzWFFhDYcF9SR4GSRtf3hde/anIEj2Fmy4g4nld5/P6+Ul8uKn9YPTaR0DqO0XgCXjeQ2Dcr92hz2Aa0bxFy/3db1c1u1auW0Yqtnz1/M67Q/rm6+/XvvjaV1uYcDt169+/cP1a7/+q+vjr/wA4C4qgn/7l/96nY779Ss/+qEAXFQDz/Gb3tNUC8uPdj++Xu/rX//lv1n/1//9fwKcffXVh7XfH9a3H3+wLp+/p0Lygx/+eP34xz9ap+ev1vW61ne/+MX6+c9+iiJAr0m57MfDYR0/Pq9f+eHfWl99OKzPL5/W9fwKg3e3363vP7+s7z5/pmv8D776au1OOVvrbcuprO2HwKlAMU1gOE9OZX/KDlLjXQY/G1JQVY/QjKQMWcDQasJV0sqk9IJxX+avnFPjActabUEm86mzngCABNkyL2lio8dpzvx8obYUbuIBFVDaAnIoxcVfuMAqSTSE9/oBwr72zIfRlG/re2ZvUGSYvUqhpgcS7+uuV0ngqeJ5ZVM8DFzqK+45mKGwyQqAYBj49fG1OKFfH0XE2jMo4y16tcG/2+HNRNgkscWonpUW3dzfnDtIfr1rPAI7qvXVzJ/hdR3wFOKmVgxaTTjhnnqyF2ngVWad3rOeiwHpxIBlpMH2szwoQ7qrbEDBGU/uNd6zBSZGz0XRr5f1x5j6eY5136++jzbRCas1kyyDdP5idnt3WKDtHcaZLpVfWx2/OuxDrY/a6JGxs7Ed52+taGgcBUApexNIvHEVzYTKJJ9ZyzMimgaEyzdcex/XXgbwUwYm+xKf09oocf4PVDxlP+eCUzmFABrmhJ0a9YGNK7mPLHsbwxDHtd362DzAlnaGsgcTI+TdtLG50hD1GoYiYH/8Qm2EmSLg8XjkPJpCH/FG1UYqKQSwBdZ9TwCrqnqQzFPs1fZGj9HhMKswwgYGX1cBsFmRDqX7mFi3zEWBSUFzfdNrEVCWKPxe/tndi7dn48FhjGoDdAckJOZi7t76smUf5E5CLcEcaAshcDnFXXaXdwN7xZjBP93Duvf0tWiVZw7LF19vxsyGh672cFPDlLfYD4Of3+v/16ZDr2+rVTlrEwt6vo09i+DwneL3bZ16thDh8oDK+o0VSlvn2DAeTPEd75ysU5jO/x9779YjWZ5d9+1zPxGZWdXdM91DjSzKov0N/Oonv9iQoUfDN1ikBVsC/GKIokADligOSEm0AAqm/QUtA6ZmhtPddcmMiHM3fmvtf1b5we8qIJoazXRVZsQ5/+vea6+9lmMwxbb5vAI5JYGSBeCNVUTcYD1sy6h4n5Wzk84riCD+zWLMyJMgDeIY2nIC1nAXUSHvB8mZyczQUmV0jGBmp+IULG8VcFwoYI7U3aLYzB1tZkf4Z7m75RCM9EAHG7uKaZleC1damwKbHZMD8KpAQ2GrPtTRB4jK/FBo4b5SMX53QfPv/O3/qBwHnw6o+/+6j8B9BP6dH4H7xv13foruD3gfgf//EfiLf/EXx9zukpbfCMBosZK2XQ1JS4EtrZn4DDQrLK8txm608H4a68xq7bXjpgJZtRx20cWsRAWJgQ3jlNJWJ+ZmYbMAUpEk8q2dggLYi9FNYi4YuVS9W8EYbFbiKwJUyQvQ+lm30Uoz1AZMSnqrLaZpibdv30TX9QpAYa296foYmi6Gro927KJ/GmMYB+vjZfu8WqleAdTU58sW9hLMElyVRJ2f7dbPnGJTvB8EZ00NJwXX6XgMy6a0YZaMTkmakhNaXwkbeW/Bs6/Bp7W2kvJYEiMloSSMBguscWcw6GgwYiigG/mVtVRL0qGA3g4ZCqD155m4SYM1gTKZVCULysmKtXCloZhmH27fTkaxjMGSNSaJB5uaCJDNlj0l86y1TJABAggQldhmi3pZtUVHU2tGYADJkpMH1pmSq8Y6mNJAVVJqtq5Az2wx1B9pnq2RaWJUGuQIQHfCKviEZAl2Rkb+hOWw7FjLDtSdSEn/Lo1IPO6A8WbpidWqxSpoQq1jaoQWEyzZcdkKSdIg7U0FyG6H17ipBdLpkqHV1NqTg6+aezN5z/dKV/XXxMAIqd9Zjr+pJ5crC1aK9duKZhmMD1/rbu9NSYLU/yqJnACrlJ0oX2FwyMJ1YlSnXp7lUYtphhMvSzE4gcxjJhMTm18hP8LvfPj4Ma4vl3g8P8TL5RL/zy9/GT98fI6haeN06uMyfYzL5RpPw2Oc+l4PS8FkW2FcHnFb1rjcnvXuj6fHeDhxjkRMgJjNEQPMUgwwYHPCzumrqNvCXIONZp1Qcrx53+MyLfF8vQXgJd+p3dMeMQ6FfRgxtD1IqxJEjLF+8/wswFWs/4Xx7qJtm9dCACBw08H4tignydrXP3mKp58+xVG38at/++vYpjmens7xk2++0XuzVi8vL/F8eRG7deiHeBxP0TZ9/Pj+Q/z6h+/jNk3WbAQoID9lb2xmpVZ1F/0wCHCe5zW6ro3b7cUA5wbDNoFafvaxiTfnr6NrUH+5Rt+NcT5ZP/bleo2X2xTrbY1v3nwVf+Nv/nacz2MCgjb0Ye2S6Jop5QZhYWKw7RKEMdhqkx4b8pU96gSYZBXAA1Y7rHmtPUkzlBZf79ti7uY24GRq5pnlFmLvB3UoqB/VRidpGSOQFMYx3QjsjSyrWDtV2GGaYAlkTdOWkmCXaoJwiKS7pRiojbwsMGpDyGIg81nR67PCnTCEBDoEYIi1lfIQkkNwB4IkFtUNUfjyHgPpKeroKZqeBm10t2cRrRROE64szjpmdusO5DyH1u2TWOeq7qQiTmmwxs7ndCFwivOPwUkzVS1zU97f7FfvJzHQk6Vmdp7nS5rqKW3DnWJtT68DdI/RfDdgkeAZK4r5RBYDwE/zigSDkELrUwuQNk+eoqF00ol4pA1qINASFsV4LVmsAnKzi6WsOy0hM9LKGkvM1PdGAXbznSRTUgCvbJ0WmIVmq5ixBs+5kxLH9djlPSY2sObZTD0XVtQf4CLAq6Z2KcgxfsRniC25iMaen7OwJeC3xGu6h+lk4Ro4ogUgy/KnNeQL8uVCgcbowFyx03djcFSM5l61TLNVXJ0mAuEVmRhoEivPxpCchxSf+BN3O+yxLLOKFQBD3kOsq11A2DAM0fcYKRWGrlvVVVzIO0ugnoBKx668m1aiOnnY074xvYpTX1vIV7n5U3Yi59Ys1BxzMUYBHfNcEADX6qwoYLr0jPNeNHs9ny3Ny2xWmWdQvkcxRSPmUhydhYW8YP2sKf3iYkqdYwmT1WaU7qQye1rAo+Ibjym/qyKRcFhDrXxLl5qr6rbJ9vdSTAVYpejNfnNcb8BcrOdc49L35fu0OM26VWGlxKL8pciULjryOSVOlCSGAEtrivIP3R+cPRjFDQC6K+dPn+MJaLta3kKsWIOTg6R7xcv1eaDnKZJexJcugsLkFEs05521obVMh1zdiy171HR70L0DeF+qPVkcSektyZqkVjDfSsv+vjoG94mSmuR0lzi0dgGoFBb4Q+KANWUWeI5SpC4EiJSb0ToGQMdYsYq4YWBGIRizOfY2Yu9bp+4ZzkfpiK8wlmGLNPHf/Ff/8R2fuSf/9xH4AkfgvnG/wEm7P/J9BMoI/MWf/u/HBACXovhyu86KuRQs5YDrRJNLG+F2TF/cNuigV4FiGvLAvpTxyT44cCMMaptYVlfYldAKPzqsNUTgpbZfHJSpUFsHsGoXsVcLi2+ltVTtXQQshelAK5xNFayYxWNkUJSmFuJB7Hv0/aj45nxYh1EsUjQZH/o4DWO8eXgb49ODtOhggAAsj2KLHBL/Rw9UaSNBVezRE3DCSlOw6p4qa0ahg5RmASQsPNsGoGY6QklOksaQMVdW21MzD6dgYrKFanu2mztnN9gpwX19sTnDnxxBiDITmND8mHVAMgubjSSctmglmaVfW8QGKx+SfDiRsMFB0VBkrgn43Q5r51aCZMaoMH3cvm+BfpkPiJBgcxuCZdGIk61mOoXNFkyUMjOItVYYD4UFahZxtpZpgp0UKGWjFRvDAum6mb1rokm2DhfdwmTLCTQW06QYfdhBWkkZ6zhZCWYKlQTEgS3vxNvKdTVlED4BBIVtZE1ZkmXeWwwaDZDXgc1JCvsrnzHNDkgALcnwyYSp8E2SQJTJvM0waLtL/oKf9TMzGrFsCmM0QQGbu+yfJfIGPZC4cKqW2nHJaOH3pQHIPk1Glj0X/MFmq9gMoyQ0YpiVg0Xtj8kCVnJtZp4S4QTz1Tqc2rvsf5gs07bHNE/x4d2P0kl9fv9Bhg4Ah+Ctl+sUtx12ehV9i2SJDaQolsD0YY1fpjUgZtZHH1t9japZowF8bAcBqZxfQA5qeydpX7eYpc3ZxNjXbrkleRMrKKJHkxcXa9zm5yWu86yCD6UjfoB55YTgAcWwHcfYWutebusWH5dbHPMaJxKhvRJJRS3lSpgbG1WkeZZAIemvTsqbun6ID+8v8fTwZAZnW8tIEPOnaX4RiCxTP4DOftAGWPY1rtMSl8vsc0myJXPMtzm6DvDYOnhVg9QBLf5uhRWLG8B8ZYx2dSCMY6/ijNpJYap1NishESURbpFBaPo490/x7/21n8dPv/s2+tMQOwxd5rreY+zH2G+3uN6uMW9HDEMvtmsFsErngjRQvNpVeBCYRpux5T3EFOWsle4hd4t5ZGaxJtCnc8xtkpKI0Q8YZCmAolnc3EF53iTbjP3OWSaWur7DAEKR9HgFlwoXM1vYBVCI8ZZssKJzmoCecVB3POjsEfkoz8nco0q4eVfdFQYjs9ZkFmkClGZruSVW7bFqj0fznIdxsVHgXnZMCNTBvyvnV/v5VfPSeo6f3svr3JCa76lXplbRvi7tuMnikhla6rm6N5aXpWiR8IIKOR5H61Im9JMFVQGbal32OZKndsrseLwAS1e7miXjt5wuZv8VkNH6iJZyAGQw6yzNwVL/1TrgBgr1ucWA8rX9PY1oypjnfavvKEC/cKLUidYdkaTZvC78VKmXqOVngFk65PqZwnC2LA6/z1HzalBY7h/M/ORCxs8jKWLTwHqnhyeBPh28n1QXuOcNiDs2cGt7gkqSmwEoS83jwhlNQiuyAaxNt3N7JgAPVdRLGSMeV/euFqABLli9zB/AKkx7lQ9TzkV3H7GTACUz/3kuae/mHSpAW+syjZl0DLibxXexWaX8w53AGdx3lk5QXFAY11q3yTBUHFMuvzSX4k6WDrFbxyV2pAKzLgHHC6UjJFnGMn3MOMuGUWYVy0BIpkPIUMEMtDZ1YZEL9soY2Od7yk0V/VbJOBjkVLFJ4UGjgmeRJnoF7VM2QuB9Blpmd/MdjkuKpnKJQwVeSq7AC1nLXPGcNzwSD3tKsGjt5XwX/FwTkj6ULrqmNm4yyLmf3BmUoHd20diIyt8h9mZK/hjgpsjou96sdx/erC06qhRTvJ57lt2ivb3b6SRxJxRxq7Xg07wP5ipFMIDqLFQrDJKHgsraita05VN/dW7qmLWPmDsXd7QGqR0xhw1SO9yBZvmW09d6uS6mS8+bmCF1WWFQS+QhWcuS+pAu+exOilSZKU5pxKnkPZpD7iviTkl8MRcSt7J0EaB2Dhb7gP0IOD7uZvAiRXPTVPXRb220W/oVZBcOHTl/9+/+J3d85p7q30fgCxyB+8b9Aift/sj3ESgj8Od/8n8cuH8aNgJ82wPdKwmoy+THIQ+JNgH0OfqYac2HvkQEAtCWlXB7cqI/icGJMzmBrmgiZhWbIJp/P7Yt6jWNn6T/tKnVBZuHuYE5UcV5q2NI5pB0msSQgHEFSOWv74s7fbZJ0V6qkOigpWaVliuBZIdEAC3pO0GJWQMygAJ0reromjb6p1N04xCDWnybONdtjA9jHIPbemnvYRxoSasJZAhitz1OgD4y0zlifDzH7YY6rM1bZDaRLWR2wlWjn3QIix5YYWLCpIGtcVrMYpkkjuoER/8kcIWepoJUAaVU/M0GNtdYAgL+vfw1AjlpppFQClL6ZLjk5I55QIfKbvYE6zIUA6YmSK4BSdyWTsKxqJ3OhjhKpAQoGDCwkQ1xs9k/Yt/KeZ0xBMRBMkIhvxgCeq1XjTgn9U4w3BIm4FWsySKE4FY2knGbwsDgRGrUiaqfwwxR46NmmcCaEYiafw6TwWyeBFbFfHFrXWmN+6StZjDfACLsa+bP7FwxHEhY83tLG5xM2uSC7URqAzhNlrUAa0A7+bMAfsOkQaHOEhtiH+OqnUB8duIluEBCAki9SJNLgGpp18+xU2toQZOSMSgmsDT5ioNyYQsZpDXJLllq2WYq4DHbKDWbYqtZ9VU8jpRUYNhKW6NaRY3SGG9JNovetYiHKCEwW0jMwm2N2/yi5OJ6neMvf/nLePfhfWzrGmNj0waxqKZNoOi0zRqnU1dHO/BETXR1J100GPfTtsXtChjYSTsVLUXAAJgpvZJS/I1T41NMZScuMoKggCCTEJivNg6TPmm2GTOXE2wUnWeZ5JaCCqzkGyz9Pfa+j5VCAeul3WOsa50nAHgdus9VHS8v15gxz+L3tl1SARhfcbYOfRVD7Pp7AF3ee15Xtf1TuHk4DfF46pNlXwnABdxgjgBfaZdGWsBr03qpy5waqbwtx3DT28gt2XO0E/LO0wQ75hpDY63Fuhl0lpvNW0XTtjZ4qdcYuzq67hxDc4qn8ym+/vYbm3W9eYrz4zku8yV+9Zf/Nj785od498MPAquB0H/2s+/it//6vx9PX/1EZxhSCrB6kUaggMf+olOi01q2WYfA1wSOiou3tV6zWyDBBLu6l/9Q8DIL2vuIOXbbfmFKifmeAAQLjcKIIJSU5BAOUgAXtbYawBIeo+JCKgpKgiRVTpIRrzM+gRhJtkhDxexd6zNbTw8yn7Cbz6QABHrkB3r/GFigDELRUYZVaRTk1v6iIZvFEEmLGDgv7ec2yuNcTrM4Rio/QyBNmgBaFzCZnTIIM/BtLn45ZxNIyRZUukpUnlLrrlmvAGulG4L1qZDBdLBXkzoXfZK9noww/4TPMSRtVJJ81Z108Y7zCuaazRIThN978/GKXqrCkDSSVEdGsqGz+Jaq6glc2QTH9TufAV4k3BpmqL62Lxcwl7lN0LjcUMyLnh/JgpT6ScKgjPhkwqRXtvmhtdKNalpH2v9+UIxW+3pi4Ml6U2dJYoelCJiEzVcwyExOs+/kEE8RNg3JpIedDGru6UlyQS5iC9Ak1Mo2eBkFoo0JkxWgV4XxWQZeGJVSZEUawK3g2TpeunnyHFURPaUuOJ/RxKegImNKZJbStEjrywhm7k13C/gsXn1OEKd1dKmwnw10uhhLcSElh2Ri5KJfkcrAOV0t3cR8Qu1LV0IpTxY1+QTHM6YtZ4bNlrx3JFGDZNXR6oyycSaIGD1fnFsYAOZ4iPFptjnFJABOGUJx1iewW5iUZka7GKOuGOk5c3at+lzJ5BQwWNV73sOuSWbfu+XcgVDRxHUHmUBSnnvLgkTpuhGQt0m6Zt1XaY+L8SjVCu8rFbaI2XVmWDZLLFb1lqU8CiC6DJqsQesdu2rttPWoddVLcx7iBtuIT+HnYVoWc6mUk6gpWhpax+IzmRjKK5ANo/VeevJZEjYLOGv5Mm/M/Udc5dNS0hWQBSaKgWulZ1lbg+y8r/IVtNQPJDHagBAqprzYsClFQzFRoSsxMLrnxGmYmLmfiGKntrHMrJAooxBBnsCZWPSPszCIhwVSF3nHAKpyNjCGnMMqWjKCWczZtkWyQyISpB42e4/lgHcXZ8KqmNbAN/fz3/vd/+yOz9xT/fsIfIEjcN+4X+Ck3R/5PgJlBP63P/k/D5iDBuQAgWYFy4UZKK0nube6tbnPFt7CxBOLgUA2GQ8AEQS08zErqZemlIJZnOkNvNqMiIDZukGEwbDC+IzbccSNgGevYthI1WwcBLCnJKJZM1Clpuykwc6/WamWLhPvMkWj9zKL0GCjTRAmMTkRgweYbRRPqa0bW/UaoNTMMjHVsm2wHtyChpyAWEU4ds5mohLkEaS1AwysOk4YaPFs9RENDDF+F1CybmKULmIyT6l2r7A9SFudKEA36GXwgoEPQRjfARiWrFYxCJKVUkDCbHdXmqGkgmTU7fEk4wR5AIJu4zZrSy1xOS/uJbexlSVAbQJh5TrGzwmg/k6GAAYzkvSTYWw6dyv5tcCYgdV0J5ZpV2pXJRBoDT4DdE700p1VuRXAgZOsbH7LJFduBWbuAuKm8RRJD8wPEV6kfZdsDAEOJbnP4oHABNZ16qgKUHD7upk5TtLcNEgyw9pK99cEQGSmIuCapNTOv4xbaYJlYcNeFHtB7J10Xk94QomdQJXiUOykUJwFZU8wNApg5FY8aVUKwDVD2yme5Q4E5JIDieXlNmDAcoHxpfVTILV2dOL0Zhib3WTGkUkSn4COwiSUTEbRBda0FH6WWW4m4ZjRQdKF8dKrEYwApeQZA9oL+DALiPe4fnwXH77/dVxvt1jWiPfPl7jMkxN6JRcwXZEj8TnEXJybLh4wnGpYl8xVF9uxyJQNxodYLBI7IwlHq89nAdqgfCvJqj7roK3eWq2ac8lw5AiQ4NGuy36yWLK158RqmZ3s8ndilMEKx50ayYApXrZVzFlSRJbV2DYpO3DEAqsmmdpK9ilOLVus8xY9IOVpjKHz6lNBa1tjWhdJoyzLKvOppm2il7ZoMpNSn1ZMc9aDWjf9rCR2rmFYs03a0miosj4pglWA1Xtss4EBPXATMu7q2fQa9yx0yMzDDM8TUiowfGH78u4yBwK0PuI6AYQAxrKid707LCHaRknglw1pgzfx5uufxk++/olYuNPtghhMPD0+xekRmYVsUWbCYcmmJqTYz2nyIvkNwxo+31VUcatvwlGv5khepxghZvt1KQoV/UsdjST/BhXNFEv38BbwE/ND9lZxvmbt2UHehUnOFJ8VZi6mdqBqizYfcYHDnQtmuRUWptlNLtYk6CZilzQQXs3hVGRQq3/hl/o5LeGTwGgWQ4surI9R6526JdiAoYFCAyMaL1Fq00lcrEFri3NikOTrDSUx4BZrN09rVJNpVQqAyXRL5VrriRuA0s/n3jc4ba1YY0EGjsuzaVxZ1wIMUgohiaLSWi2fmZqnxkq7fC8/l1vsbfrjdmCDDxhl+t/NTPZyMUfS/5owabYPC8Yp4Eg5gzlnBZq7E0enmYB27mvPrZngllqRmoHa4rO9OgsA0lL83NBLmBl3v82FrC1rwEr3qR7V+9ygYrkn/Q48vdzuC+dTdLjUqc/5UsGEvUishumlADebHIpBLjDQzEjfPW4zN4EXdj4PZhka3SepM0yxLG30tD4M5Bct8T1wRS/gm2oOWTgRO8//75NmRa4JKcOouERRu3VR2tD8677X+tV5nqB9xlNuXe+Srew2chUQLIOscZWhFcBw6v/y6cR5sPINEH5iY+bb+pUlreLxVhFEOt6eAiBtP5/nWt9MHAvYRgv5fkTP88IqV+cI32+tToqxApTzHvY6ckzoMfJZ4YIBMVbKcOUxKL1adPYxihIYXIrFZki7k4SxdyGe57asj8cCENo61o7lxZFIhq/Ox6BVn8/vbd71GQDL7xf+uQscMEENQA8U8wqwKgmeVRqokmtYnH+4HAZkmwOZTGjOBUlAVXSOGaCliwzCxWxSuUyuZFiWrFbJTHBWbm2M0cUUs+KSHsLGcggcXdCqLzGZchJAzSaO1V1KqjC0Pgc5K9oEsGXku2EYWsWs4ohjZ8aJPdtT1JX8k3eBlXE/yW3JDCuBeneCWVPahI8sXKfePHevTMSYD8mjudBHeCM9XgowdWdgNd+fefp7v/t37vjMPdW/j8AXOAL3jfsFTtr9ke8jUEbgz/7kLw4ACRsBEGcB6KQzeLadESSKeSL3U1JjGEVoS8FMJeBB98xBVEcrZV0rWJezskrvJNNbjIB+VWGWGJCAjdWSeDSApE5Qb696oZmwwDLbUsdVcliLmHdSY4U1wHcJ+ON7zC6FCdglY4NqtFKsY5FpFXIHksYkMLKlPKFumgCtYq1tCMAHP59MRarqyTa6Xq9xGh707lSHEeXfIHUR/NHq2o6qeJ/HTq2zOHOjD0YAdR6GGB7H6JpTtG2n58DsS+CzAioYYL2Ystfpxc+51zHAyJNjst19Ae2QZQDMkDFBA4vXlhAEfCSQe+Mk3zGq2ZqlRVbs0UyIFdBhfkN4mOYDCtwFThLEm7Gjv3M2pCq/dTMzIZW+lrWgZEwAKKy/o3pvsNXAqprpzNY80M8CpGLMAQd3OcYWUwoYv84tUk80tc6UVL22lzIHJcEy47cwnYRJKAFBrxMncphC1sKSnp8SaINPYpWJwVpau+1cLHazWoWLoYJbTAU86/P36I42GRSwL6zHtsPIlnFMMsIKmCnmL2wNJ0VyoFcCQzJlgzOCaLnwiiHMWKH/Zf1Ca9wmeJ4MLh6adWzdX4CC1BwTWmFqk/N+J3JiAidL7PUzE1BTu39pzXbPnheQgNdss8w2U6W2BafJhKpPzcJNZk63REwSWC1sHfrcYJDsW7xcnuOXf/l/x+XDD2LCzySa6x7ztFq+AlBx36WJqnZ5ktd9j59+9VW8GRmT2XqVcscWdTa2dU7951YFBgMMaTRGfz1zss7W6z0GtdvuxxxdtjgqxeP5E/gQuzGLDyvuzoCRzWp6oIAOy4+QPrMfUaxW8YYzZCH5dppt9hEVqDq2OdtnASMlKesW2NP4pHZ9aefxzkq2dwEcAKucN8gakOTdJloCYLk20h5s+05dBatA7EbMT2QUYL/A9NLa3jaxRuWjJVYNCeoSa2XNxGYDEIXResTDuYunM6BKRNOfYtk5y9a43ibrMcLK4pyZl3gYT2LySxRjn2La2/j4cYnby0ex0h6fztLARX6AxJVd2GZnwzA8iAWLBjEg03fffRe/8x/+rSwzJHOQ7DZBJOXarEuNjYFHnfsM/okAACAASURBVAeMv5hLAFypbZh71R3oZnKlE5W1SYuhUYIsAvvU7mttSsxKYPKqvVYal5x5MLVcoJAkR5G80AWaMG8aXUmjMDW7hRkiqyB9VxddBD2pxZ87wCw0gzQYqVCYdBFJYEkm96kOqe81e9HMVXHuX8GlArb588pOVslAxQkXGsUqUyFSdoxu27fmh9td08RFciBixG16fraDi0gpqSEQICmCBRTJmEIguBiGqSuruzVZjIWp2VDcQM7FWsRiiCewbEMsA6LiBusVzKZlHQFqCpi0+oMBGs2JITEeC8wY8GNWheGIbgP8dDs9cyJeGoC7OgnyzBD6xB2QMhFZEJRWMd+hKrLlkGQo8wpSvyrzmtFslDWLXJ4Mn8esJ483ZwcsR3eTwKLjvgkBQZwZmp00ynLnhdexjS9TnkNValcUN01O6ocnm5f1VFrCYWXLoE3gE4XHNWo0cvlsnf8SS5EAElaDDL/Y43oXYhCfY5x/dAG5uGAwUW+T47/o/flcAOstZs7N1Bt1p0qahKlgkW32ihlcIFxVJEsm8XLE0Hc+f1NbVaOpuijF/WQ2S8YyDca0EChsd7qTiTVm+p0k/eKOG8BBmKzeT7wTa9x3u/aBumNcNGDtiWHJewqc9d3GMl4ovKT8iyQG0iyUrh39RuM9pcI/ZwlgdjJeZeKZ+veWGEl5i/we7U/p/PNMSG6ssapuWkXMi7qu3HHjz1fRYFtUnBf7ORnyAK6sOeaPu1GSB9pPZsOyRyEbYEDKF64wWfkROiKSpc1jwPg8GoOa+sqN+zDjgZQXMLTvwp0kb9KAlDXhTXDELD2CJpqVHdXGlHEmhWKVq3XWWJvAbNCUUpKkBPuki6v2uMFWM8RLtd1xFdPdIyvQuhxNUQHYkzVCoVTPn1vHIDn5BhrjZjdztmot1hGDSCR7THqnOloA2pZ7gqeHmMK88CwmeniHR3RppiXAWjGhGauAobrTC7Cq2G5XAVj3zrFEje+EvCfYDyltkwZWnMvqsJCugW4udwwcEf/t792B1byi7v91H4EvagTuwOoXNV33h72PwP93BP7sF//6AJikVVnMu2WVHICCPzG5rEdIgES1Fvgu/T/SUdRVbzNC/B+12tK+J1aIhdUxT+EfggWBgkos3RwMeFQcSEvFviOwTtamjXdgWTmhEZdQ30VQ3saq4MztNpvAW7cd94XrqECv6GCOApU6XEqTyUd9HK0iuXMSaIn116Z2ooNpBdYCslKUfnN1We7Wdt0ww0AJk1leSgKz4g/w6ciV1ijA13P0aCtSd+fXOj83+q/6rnaPdmiVrHb1YEZYl4m3EvOIsekNFqqdbouqrfX7MpXYqOcrG3JLOQFYa5kEdKFoqZLZkwLrTAQFoha9PCcrYjqlEYISD+l6mT0pBoXFv5wgZCKs9FetoCRYZdysA5rNYmm00CVQm/qtxx6TjKAMGBSTLadeykxTW83JEMmcYNTX9lkDSqwLxe4yOEgmsFaOP0mfImZY+V63c2qeow40h21aZVCZJ5K0g4gu2WKYSXtZyzKLUXt+YWIWhbg0/DAZOrl1+cwFtEzTNCbJOqsAAQYqCOzFXBRzO3X10ihCj5hrG9a1NeNssKM2YTGszIwrrdFqfhM2bmaPE9OESGQUZ2CpAK/WUzWlzEll6u6VvZMMKespAgx7f5r9crOmcvZcr+sqIPX5w/u4fEzTIxLd2y32ffI6IpHiDFoB3gBODcDO6aoLSMMa71vkOpinyWzKo5OJHcWTZSU9MxsKHNUr1OZkaukGWFzgVaJTyvux5yiQAIC6DZiC0OXyHOPD2dqNRug9dhQxpOkLm9UJldmA2Y94AG/ucax1HEsWI5KOJb1eDFjqNm7TErdpFshpHUeedxCwqm0JEMA62GZrnmLWkcxNgFvkI6RJWtcCOUUAFFs5lTpN69KziXvFmsjkFwwGgLDeljjWJaoW5i6AzGypi7AcwdOpNaCyR9xWpbKxHIfY+iRwgAas2VHGYV4/x3GL9aAQ1Ap0teEL3wcYUcXQDXFqKfIALITA9Odpiv7URTsMMvY6n/v46TffxTdffx3j6RR9d1KiSwdBsWEvhSGdtKmfyVkgFlpxY865VyFEAElhklm3WWdaYYMlE5aXnZXg1gIY1BK62ctcDELR3XJVSWvShQsTQRM00JLLFmHpLBZTPZJ/Fyn89y6wcE76/PQZV9iGaQ+Vbt4uAum+Seap39t7szBly36zUYw2R+7hAk54ft0Iy5q3lIHuUBFXDUBTVBIrNetWPjHMytOxofPGzHSz8gwIvdZz8sTm54sKur5ZjF8jJYVXafkXL1i3xqdbvYq5Bt1c6DDTVCMkiR2fXf593y8CjVOH1yfXJ7f7rZ7M1gPISOYehSateTHADV6pPCYAzd+Vb+yCjYxq8pzXOySvMcfZxny5PgSGp3lW7j3LFFhfVLeMNH3RffU5LQf0lC0wK7i0vHud52mc2rSy6smCopE/vlpdAaqlFTDa3SNq5adw7W54xX26XQCCdG+m4Rdgrqts0pAshktFW9tdDmkAZxzn1YhSw7iuVHGS8dipeA2QDENRwOyCeaB50KUTgrYAAV2pc4zk0CtAmnVIFe51v5RF6fdU4V/BlteUyMGfyQdlYKbRlDEn6wilKBlyZReF1hbnfJowiaVscFCM3LIKMqZzYdbt65IrIK7jPCY2FFvUxTxJj+j5SnnAfVQChxNk1tXxWVFEnScCj5EdSPBZUQD72R1OsF8dl38CS1krM90iAiZteiecXPvF8lcFSC0a0t7XRZfV+rF0TfHCLq64zV73f977+myeTwaCjte4Vy2BdcQiCS6TLTRD9vjU3uO9tPeldZxmU+pcy59VJ4GBZpcrGf4sgrD+JZFh4J3PV4ddxifuBrBsCClHKbYwj+ibcp4Das5Sy8oOm6y1SSZK2qdZGFArv1mr0hompk3GqDS/0TMV5i9xBD2npI2qPZZqyliDmIhuBUB35yyMEnsKLVlLNEACKTIpDsGktar7nA49GyqKeFD2sG5ix0jqKNEeLN1Z7uj4L//7O7B6z/fvI/AljsAdWP0SZ+3+zPcRyBH4F3/858fcLNLfovrbrgA6sFjcN692QIFJZi0SZBSH3roVx9HJeib+JB2Yp+ztFtvLFqf2pIB6bVxhl0/t0UaPviowppTi3aJIcDYmS1FVWAxaCMJrs2T5B+BUwayYFU6y5CJOS5FiJQN5ahBVYujWaWmMqZo8KHiiuk3VXazIDFDV0pdMjAXQYZ+c1ohgZw1VtazjAipTCYxu3JZPcKsuboWRBjJhJppJgyYnrU9O2FCiawKKqx1NnAht0uASA0Jsh1XjUqNPhdi9EoYtTkMbsxgiIW1XsRuFbwKqulUadm/T4XxD5d3tnWKsAYB0g4Chqt3EEsMF+NSfBXYcLQE77cittbFaQlM7ClvQ32MLMEDypHeT1pb5TgbgDEiYdkRQn8mqaEMAvrCLnQxhiFOCesaHJKS0Ztl8hWp+abHN9jWjnwLvBWyLpaa+fjOaxLhKYJXERyZCBt2tuwozycxfBeB1a8BTbEDPEcHuq2+wQNtMjIE4WUfJDuPhW2nNETrzBQhzwZqGEWjNS4MlThjM+rIjs9tqAXvshC65gRKcJ17Nqleru0Bbg+w2enEiVEBtYCuxNWgfJaGR1IPZwjyZ0UCjurCJ5VydNDY3K2Zm/Crq4J/XjkqzH/GbGRuxo5hHCgSftP5kiFG0KKURSxuc9XxhTU7TFL/5q7+KH378Md69f69kASMjSZtVdTy1JH272EjrPquoAhMU5gqvIEBHTL41WtJXxrYGtEOnjCINa5lngOHE7+feF4vczCNhRxQwRBQ2sxiTB5ke11hRoTEH43MNQGAAy3EcDAgyb2LTsg5hqFpTTesp2cuaQdjyrE20A1LbWK7X7BnGrqmj7ttY1yNu8yqwEiaqEvhXhnjyhBMYXymSwGZOqQGAgFsy/5ERcRshLBf/t/SAdUYCunIGRUy8F0BtgmFmKNVRz3O0K+yzPpoRcY0l5o3z4hS1epFnMU3haHLu3wCkYdvos/Y4VU0MbSe2qhlZzNsUy9rEPAEuL9ENQ7KkkXTw+qH1/zS2MR6NjMPYp8vlRWeSYAAMuK7WdgRc/es//+345idfx3g+SSoBwIDEVtCCzlU6HrKpEw28xO6K1qYlTLyGis5yCQLEUitkVtUVfN8BpsKatlEMLb1pRPNayAOQs7FQkTRRK38xkhO6Yw3nAnyy7m0oU0Jn3xeYcrke5/8WOU0MMgN4MjXTPblamkLaitllwjwnOJq81SycZDklDWeMxTIOPBiaftlSnpIhle4iWmcZf+sqUtTQOaaHctHllaZuWNgseoF1Bm5ssJNgp84PS70YqLWMjgoH1m1JDVhjzSL55XOWcy45awkVeqJS9diMf4Gu2ZWizhUOjCJMWoBFFz+wROOcYe3rxiiyNMks1pjzzjm2xcTLoHUCYSnxYtCzsNmLcVTCvJ8ZpxVbTTFb1UqcrFIhu7TY+9lf26o9qkKcSkFRALlYof7HDE0+i0Kv5TDQYVbMIxZrtorr/Ypyi+dH0BNnlgpFBm4lt6MiuLsZAKgpbhNfKG57LTymhI7Wr8E1ykuMBWengTsb34kTKE1rdH477VkKyW55dxFNuvNp0sQ9p26WjOvoiFJ3BfuRtSJwqjHLXDFVRg9yVvc6LUoXRbNYY5UYtsoYut8tLgRYxXxI6TOXi6QE2C+SX0jSgOZSkGEyMP2MpTBQGOt8Ro9ON234Ks4kq1trepO+qbq4BKJa89kmT0Vb1kUw3a9ZxCGeg62o7d8YWIUAofZ8Pp8xAVgVkOm9CbDKCkHDtWHNsd+kWZ3+Blls4+1EUMjig4DUXF8A2NJMzYPrFSTVMrRHgJjj2RZEDKWoGw3UFikwQMgqOnV0NDFLv9S0d+2bnEtATG/6LO/obGzVCSG2JvfJq3mYdV5rCBsyTTPDWYQKpSuW2WCS0FLvtN4obPjMgK08UihoIm7EG5JWKqGBC5TGTY+oF5tb8ft8v85nyQS40G5hDbNqKWKou4vzS++Ffmtq8SsMdvFN0luK29qYuFpVE2MvbtYgTp8CFUnFrq6kz87z083T0+nDZqQ4y7isjsulP661zeztKoRy9//Xv/u37/jMPdO/j8AXOAL3jfsFTtr9ke8jUEbgF//sz48FPdIWgAktKpK5kgp8YiKQpxR9NsJLaxUWBfnUlrJEf/IrNrXN0MZOEIhBwoR+K0lk1WfAZUBRSSYJqDSY4IwCIhgsVCWYQA6gkcBbTrkGlfj7V4BKLTDWvzMmTHhE0mugkoBDzf1VIyYBCRVty0PVu51P5AyCQIN5C0EhTuW0pymeqQRoKpjC1Oa1ddOJpQypkmFhvS8DCJ90sQpriECNUerTsMIgHmC2wmFampWSLCrxAxgITJY2m9MQsMqa8QdYIKLb0ENsxIQV+4b0BaAOUDHZMcTagGwO0Jto+ybWbRbTDcMYAIToh2j7VrqIfd9rfM/jg4hobTcEQLqBNjdqZqOlnjuV45IhZ3qCATvGwsxPWrZtqJUMH7XEmc0VaETps0tvuSBJsxjU3gVQnW60mZCoxQxmhrJ08/KcWLpNT2zNkqm/BtfWMRS4qjWSbtFlvhKoMXvJSZYLCi40FCkDm8UkQ3ZHQoHJo/2fYoETK6VhfIeS/tQZzD+XmZbMWTJVNv3La1rMK9g+vD3GFdbe1SpLmpVJpP5dk4wAsZOlxIzAJIFNKGDb7yp2eEoOlGEWOKP9XgCL5I2Uz9b7m3ntNMOMSEMbBgSKAQ9gDKwdgGmSPVzd5/kWH9/9GH/1q1/F97/5XsmP9E/1Sm3c5llu9m9IGiqKCQaupc0MMTDpMgCVtPiTnLTRay0t+xRtX0VfD6SRyRixnuq87QIBZ5IPtRY7u4YFztmFBjLdi+hLax1vsEtXMWP5ShIo9FW1tpIpZOIRz+/Ezk7tBdSx5plA80xIJb2hhIkiRWOjKEkFsD42aa3ynDBWL5dbTDd0W9uoKYrIrMnO4CTEJKAAV0iC1OculmZT4rith0y9WOa9DNVItoX+CkTnPFSbKpq10i1OBrpYQJV0/igOkOwd0i6kMwDDMIonJIMGd9Ba5UzGPKvtkfBwUaxBxqNuZPbHcyLZALgNX0isY85uCjaKFDmfpIwct+mqV3xsh5jF4NzjTBtq13kctz2uF7PKv3p8jIfTQ4xvn+Kbb38Sp2GM9+/fx9h28ebNUwzjINCZc9tVJrfrmmWViFCy13V+6Y74BKYmsq5kWUrHtmh+NcuSOVIyzvX7QmtcQmNMxcbVTjCLUsCwiiDe37qjip4mZ3kyt1IhOddMtr7nPfLarst5VnQRBbjYuVrM4ITEmGdrJyeLMPU3XdV5JU8WXmrqjAKiZVdBsvPNUreHi0ETABIKYd7vZr6aValiqgpRyQjlXCtdAtnJYPmF1HDOlmeB+TJSfIUbs2MiI5I0heEMNAxjJ3ndGGnaxH6SVqS+gH0EQxw9896SCSlyI81MzmT+PQt3NW7d7jtxEdbwaso1uOhk1mPal8sIJp9D7b0JkgsMRc/ZrMTSvq26lz7WLcb+c5vrWHdbbkEGmdPMkBiJsVfrr+KP5OnttPka9VqNXKVGKOcPMimA0i7IcQ5Ya9qjxhkrHXA9rxn3MkVMwywkAQRALwA3KVXCvmdcspuDr5S8kgx4rCNpL6NSRPZ9gOSNi9rJRGSN69D12WpzTcAy1oid0H3vmK3KWc6e41MsF2HmqDTniSKSJag4i8EpBpO64xwvuGidxnoUNj/T7pWsAnPMZ+ojiQstN2BRnqKDyV7xuZAQakKrLnlaXrM8V0qNJDPZobDjER0XCfbxWdyJxAGD5gj5BYCzAjSmLjSSIwlqO1SRp73uSwBuqXSihSuZBcbSXTuSMMqicmF00zlBrNcJjHZHgYr3n8k8GVD3WccdpzXHnZrdLIozcr+bCc4Yu+WdWEeazopBslON4r9itTQT43PL+kWCg/u9aIYCgmdx16E8eqOWEeFd9W7VYnJBSj6JmZ9xlMgEAlaJ+c06lQozBTsBxSkJIwmdLF5InzjBYPaHWMcG2VU00xnttcj3t0s5Y8t+t7SVr2R3axm+Njtcut36fJ8nG9JmWURizhWTJvCKBNqq7iAX8ikOGxpldonR0kyRWKNBm7eKZd10l2LWquLlscUp0K4NAeli96pYVdj5Xfx3v/ef3vGZe6p/H4EvcATuG/cLnLT7I99HoIzAH/3xvz5qAjaiuWRxLQTrAhktlk41nGAD9qjBVJuROC0xwKbqLy02clt2wHsSY66K27HFRa2YfAJHRheNnGatBSoAieB3hWG5x9HJDipoXMftWymjgv89KiIhdJ/cn5VuwKlVl4y8wqqRdqK0+WwwRSsNCcfSV9JlpeJ7Vqs0Blhor0puPoE668KWFkOlK8qoU1sLFoEewUkYAIRaE9M5Hhaj2UOAbTZLMbawx67qPSE9GlKpEJCmGtUGswNGKW+x6BWlnyQn4UPvoAxLhigEiw6k+F60Nd2qzxNl8oJWpFx3SeoUclofzr+oP7fDucFNgZmw7mCN1G2MwylOj6fox3M8vHkrM64OA4BkV2Za/coidiui20qVDgDQMBbSm8opU8uSWTO8tvhWNdILJPVOFAVglmBRgan1R3ls3lvMXDTCZMJjxiosQpJJ1i/Bt9ma5kgoiUwmseZUgGeCuAINDOCKIFnWluZSvrQGjEUiMouDxFGOsDJcsTmZDVZg/ZpnBMAktm8+vxiZ+dkZ/ue6kFW23puxKIzlbPKMVuxREnSA1QJuuFhg4IH3tFO9pR1SmiKNeLRlc69J7zEZOGaskQSkszFJoRzPs6UvtQq1v0UEITF367AYtCSqRQqCucJoqT1ipkV8XeP95Rbff//r+PjD97Eviz57WWyyIwhAbGID6wL+te6KAQOAYhXzDPtzi+l2FeNkoOV822PG5arbxXwc6lGFCgoGSCfs+yJQ9TIvbk9sAP56ATD92MXQolfGWHKi3MR232GCzEdMxxa3fZVu6QO6yGK+UfyZzZilFR5sQIAjAA9734w+WO0Akxopse+qqFZYjxFjb2M7gco6CXxyUkxg1dyui8BV3KYDIFLt93VsC8Ctx6BeqziPY8TYxeWYY1il6moAWoCz20M5twA5wSM4O8ivMRuRg7pYupNATYBjOgRIWoGftO8FRAF4UIQxoqc1hawCzz7doob9joyJzDMMuDB/AMXTtgh8XddKYChrV0CnAH3Od5JEwOBJrJtqWWMbB8kAnFgXXSMzEBj2zMlyu8UD5n+szdMYbddqvDkLxraPb3/2XXz7W9/FgASKDAJ99tmIziBTkf4UaTk1cQuD2QwxNVHqTtF5QrtlC4Cy6XusCY02X7bF6iJgzPIc0z6yFAOAGmcn5wW/XRjfeo6UzShtsAZW8zGTVieQLsFb8aKKVAuFH9aPwCYKEKnzLLDNQJRkEIT1+/7mcwQ4uH3C7eX6eJ+Huo+kEcuz2YBN5jQqpjgcMOucf/P9Y5ZeMqwTvNejC5DMqKJIxCQr1zUgFyB0sSHFwd0m9mT+X3G6l9maC58CmHSv5QcXdl3KgsD+XZcpPr58iHllb5/joR11l7hTxaBs+W4+q8v7E3hVrjSifKXzOUx/tCQBaFxJ0/lhwYFNZ43+PjURKWZJaiY7ewpLVmWqnEOx0PZa8hm8D2tI50OaQAK4UnwxtGfNbViZpV0aBiTvgQkR95LNqtBt9rnpWgJAd0rIJMApSRoZZxXDHIsxcL8KlBJ7223VNme0mSjzI/ZnylvwfABJANkisEvqKYuFqh+v0rv3wvJycuzDZprd6s5eVsyxiR3vNegijwBDdSdwt/jdJCrBeYoeK3+Tre78Xqvij25dy1C4TchSFKmDqjMV0Ext6hig2tzRLN8skHIAqo5niYmWcffOckyXBkJqt+eMz6J0Pr33un7UZprMn6JbMWzVM6/4g6gDHVHOkpPQ9To2pF7Yg/yM8TttnZUDtYgVJbjOnodBznzCVtcrAqyKzesCT+FQiuUq0DEBUFiPwiBhmPq8kha1pKN872hefTxoHdHpYZkgM5N1ulDY1t1FIa5RcQCtYuIvnRfofFedPtNEAt/nkibie3QvuvRezGvZB4qPVeGtY6PoiEHT6ggVqZ2lgV3O/CZBQ1WcZArrTnGBpZdEE78jvmouRXfoSBIGFjFFCFrw6QKDVKHuKIPNKfagzhd15+lYtIlVOdNk9igGsk3IiEVUMFPhC3C6NTNY55yJpYxnp7uAmNSnPWMncSe3BKYZIFlKxvCpJc3KWSn2plSL3lP6+XXMDftzCyxyrysMZXfBibVKzIAE0V7H//gP/vM7PnNP9e8j8AWOwH3jfoGTdn/k+wh8Alb//CBYF/9MSQPGLG45TBKb3WKF09HK6Wr8QMsm5ir6ICe70jekhTAdL4eN0LKKqZoFrMKOagDSSFwJwohbxMQg6TNYSnDYSV+MvycQyjZ36d3ZAGHvjrgQjO04Za7x4Hp6GlpQyc8WP7Ee1Dwl5gdGJAZHCCwN7jigcYBfV5gC+D2rZpMGEs8pk6psV3LynJqkADL7rIAGJiwAdV/DAMM4Bs3C1Gsk/oLluaBbtrm9R233Dr2VVKm9HXAsNdSKFmDqfan6LaCYB1yd3AmcJYZfxTYj+COAfA3SFOAlI4cUBfYDjq9rFVNrELiwEJ1HwqhzhiQ+JQwFkpMBrOcc54enOJ2HeHwaYhww4DJruatRs1Uo7mQj6ZCO+23+pba3bOEzA7AkamY9SMNMwIYDW+OP2bZYtKiU9BOcotlG4sU855pF8iDbva2fmu3QmWwJIBNLyG+sYVQbo1kybiGz4USXjCJAf1YTJmEGXklcAFN5Bq9n2mph+KXSm1k9xcREmUVB5BkHg5KAa6xL2ItKsDQWjLnnXvmImJuwyGkVdQGitEgKSNe822RD+1TsH7PJzM4xh66wvgy4knyYZ2FGnVl2YiyJaenWSDExBV57fcAAzc5PFwkK0+iVs8E7rLHMc7x7/hDX20Xsz4+XFwGiME2RA9C7CajIcWFsKKponpOpwR8lowlzhxs6fUsVyzLHvK5qidumWm3/DVkK7vU77HJrPaLLN9GGuWyxzova1IfTkJq/R/S0/HdmwZPIA44IBGOMkzVEaz6fj+wGiRFvt2DoJN3UI/YZVusuFidFhgaAuAawtMmfjPRE0jaYhTzDqDZ9AE9Y9zY94XmRtBCLdGsCrHha0Vy2PIHY+Wrz9F4VS+2oY1qOuNLCn22htAiOvRmaKhCV1nRtiTpuKqz4fDS5jn26xIlk0AIFCZ5RQLM+XEPyvsLcX/3ubROPRxMnimrnPirG/jgkZSDgBTCKQsOxxTPJ5YJMQB9nDPrCBmS31D920s5ZuMY0T3E+n+LxfIppuinxvy1b9Kez9twyL2byAgwMZp0NcJbbXs/+9ddfxe/8B38z3rx9FMuefW4GvBNmMS8TGFZbJ8nuSjGB4pqTf50UmDaqFRNGrfN37qpegDTMJuQ2YBdXsdwA2I7oz7CQWR1pcARIq31s1pVYYZ8BMNrfaTBnjcjy807wi260Sk0yMCLvdlFJZ7XE92xeaG1Vr0O0dukKUNutgDDfh4BN7F/tPBUCXFTRG2dbuTj3qRO7pNGNOjiyi0M7Uwwrg0jiYUmP1NrVljQwaM63AYwAQ66NWfAwrPQZKXFgSRuWTsYXksoxuKrTKBnyZua7VDVD4ObcF2XQRlOSENoiptsl3v34q5hvl2jrLh4eTjEOj7E0MKFZ5gt0bYFKSNzAGqf7Ql0i26J35z/XZY6X+SqA9tQN8fTwRmc9BZxtnmPa0IHeJHdRda1+BsMd3Lhhw/LslmMxuxYwSaI4RXs89YXZnOyXCi3xDaXFMSUGbBrK5/QUifR78j3XGFhPXJeitKFF/gAAIABJREFU78U0tWPctTRUeDPQafCqd0sz548MmV5hfDOA0znderGpBZ9mlGaiU4h19wv3rAq5vsTzTivgHvejRGsSLMrCRnZmuGElW5X5zBRkMAzkO1r7JDtNdF2q9T9d2FObXj+rYoD19B0eFBa1CxkuVSUwJrMn6/3LjDGLloBfBqez/Z7vQQ0qmY82wjO4qrJE6msfMClLPCkwzoUMYlnOEcAtYkHm38rg2XEgve40XtPdaW3jWvvYbvFiTHJu8XVihLrTCOCQZyB2Vb9VjYY755QLfor+djqqDCQXfV19htjcNm6TBqmOgkIvT7O20mekNeRiMTMOA1l2AEWjVjIDWRRI8ySOL7q4iJyJ+xXbbV3gDcfIKQYXa3WPuuUOyzZ+3U38jsqSZrhma72uJkSyNAESmndhmjOFWCnPm0VbwPInaqOvFoHPsXWxq6kKXVJL9ojsnBJJxJY8F90MYjEr1nSXgc4yPZPh34Z93zDmpRfB3XwUsC1jYdazz3fH3sQUMoFDPkMyBe5+U1EzAEAtncVYEocQx7EyYObCPFeNRNNokJn/TXaBFnGPxADPKwICPhjIIPEcg+a2PihcY3ZoEBzyyj/4H+5SAPdM/z4CX+II3IHVL3HW7s98H4EcgT/+p/9KkAHBAm0+Yok0mAw4geMP4AdJ/F2amU6iYLHalbMEcTZdUDJE6wpsQgAKaZZGzFSd1boGWABz1O2rYmTql1K4XrqVRQdLXEMzwqTpaNd6nmPKKnh3LPGEqQr/LnDXLUMiE5HSp2GAJOPVSubWPLUQwZ4hyc5WOyUnSijsRkr1n3eRFlIJvGVCQFjd6lngOCzbHs+dmY1DsivENFJbn91OqSDbtINW/iNwTWccJdcnTUwbFbid9RMALLaRjHIIUpFQcMCNJqlCayrv6Ma1dgJmDuktlk6XAMsC9PjfAc9gxRGQmobpCj//rIAlr61XGVACHikJwzxrEJDw+DTG8Pgmzk/neBjHGJpRWq1qKZc+msfIJCaDXmZ1FE0xwAcn0dJCS+aSnkEElJK8FdmETApSw1asFjnywoADiNrFkuNd5omAsyQOdmkniEYzrB1wJTe/Q2wEWHaAE8fhRBnDMrE3kqUnAFi8DrXia95h3el1vJ5Yi2qbVnK06LuUtJU22GxhZRPAwijAj96BlkCBP95/7CkASGsHG/C1zARt18aNbYieTjmJhwlGSbMqNxEWz3IDmHqe1BIs5nCvQIYCe7eZ2jHYCaod7G2WJgOMokGpFmrvH0H2CeDu6xw//PB9/Oo3v46Pzx9juVxtltZU0bacK2a70dImpqvAU+vkGeB3m62AqWS9i3WpfVsLWJ1wpL/sMWF8wp93jYAOyXNkvzRQxQx7aIHlOsW3bx9jOPVKXGB1os/H3JHUAhIJdDB8YK7IWoklD5B3CND0BqEQo/W8LDJkItETe1Isd7uZuDDkZLhVMumEnwSPpEiFKf6+GOsogc++cM1sG5dt1RrgddTmP1PU2WMY+mjqTsDyx5dr/OaHHwTQtvUYj4+PMfaNWmZhuUgCBOBFQEkdKEXf9i26to5z18YIYzelRHQEcLavyDYsmqs9JjlpAzCzt6b5Eud+iK9PZ7zwohkayYVwJl/WLa4zBYNK8w0UNB2TztYOrlg6cT8vSzzPRwx7I23obvD5OXQJkteWGWCtAnJLN9ZWiZqXZd3j5bbIeI+iBs/JGKMN/fT4FF99/Ta+++7bePP4RqCrO9ddtLChkkVXE0YSsKoiXmrRAqy6zZczgAR2d5GKsVHhixbcIy7PW/z4mw8C0x+/eYjziYZM7yEpKsD4zi1qANFAZjabGnxKwznOE4H7qZssLW/dEYJqi+WYtTUL2KMOA94EWB3ZBpAi1hmu28ZeOZO0twREci96T+u4ENjrp1G7sQAzGG4GPwU4pmmMQWezHos0h6RKsi4ihmWRDFHhqQ6bvqPD6zUsYxW1COc5JIkPxtLAKoUGSaXkvWdyKgxM6IRmcqqfQl0VljzZAfN3NeDG5fka7378q5jnF92dp7GP8fQYW9uLob1er7EvGONZu7JD7mYY4zYvcbl9jG8ev46+bqX7/OH2HOt+jb6u4/H8dexNHy8vc8zXa2yY0dBNw9h1rO1GxjHIYlQNbPQqHoc+Tl0X7RKxwXhOdqpc0NUGbCYj/57Yf5bSDOxYb9NxgpitCZBbczI7GRQc5J2RrvUuioGxpdkOd37dO2aS0aS1uXX2CEBKoM/iwDov1CquM9R/xq7jXKV4R4HZ2LwqeGKTA+SrRT+WLOTBSAVcM0wmjVJj35I1kemRCpIZn6VOLXeOAXRigexSSSMqsW0VG5jhKjkBFZPQozeoava1jVfLeqQYrg4VEQEA/VzgYJ0DWBnANggusR1pprsI87lasSUHCuM3iyUUQChiExdR2N985rOPxCLW2Kd8Ebss17PBtwImS+jDsiHJlud3WgDENDEUa5vv4YzifwuEdMGEvc8ctWkgSoxqLNIl3XLWaCdJAsDyPQJcFRH4ztFZ5DYsjbPYqdwbadrGnFkNyWZOr3EIZcEsZHJCc3Oyw7atkZoPvyc/As5p1evNNFXsqThAgmA662ByiuxQilCsL8Vg1vbXHhDT14ZfIkGIiUw+EXF0xGCz1zlrkjlL8NO/wWcrGciilsrYjrGta5F68hTIAZS9bjoZqRUFFJBt8pDUSi1kgeQKS2FfcR9xks9j9jNt/CQ53DEqCOnddQTY8FI6qxAEZt8ZWg5myXJ/blPE0tJJQlw/y3B3J35iXtlTKnIY9FaxW0UCiu3kCk38T3//v7jjM/dM/z4CX+AI3DfuFzhp90e+j0AZgX/2v/6rQ+6aCt1syLRXk8TpSwAioyYF5ovc6QlOCY1oq6E1SEw3BWcwJYiK+IxV5h87MIcCvpME4dEPnHagD3QY3R4HfAXomv5Pai1aemvAwRCTzleasqgSrzYvh5hUnU/oKGIaJK0+9JU6/R6BugIXgSPK8gSwKXGgpQnjl8xL52qxcdW2RV/30daDgFWYCLSmKoRRmxNhJAFWF8hGObiP+NjNMWyNdGWVwEgczaBQf1hvScAiASfAc+H6AiSZUJHUQ/+3gS23qa3VrOSzO3oZIEh7TOwNI2srQPO+CDQi4YNZwrvTGoUhiY2VnGDDvkRbbG9TVy2TJUJukkFeBgkG5oyEg/kcaElKM44WVYI64lbX8fbrN/H28TG+enwbp2GIvmcOzKQggTIgkS2KRfs0kb5XaQSH9V6OiPQngKcxkCacNfIwS5KpBsZoBJCASPMW83KVWdcNRuO0xnKb9Q7yhVdS6Tbovm3NIJTOpVky+izAzaZRK9t5OEfbddGcSWzrOPGyLBDAs8YsIjOpncB+MjtgT9DCSbuwx77IPYrbIhdrguHV2oAiaRdg1SCldLiKmYWMFwqT1GYVrEUn0KntlcmhPkcrrXBdnYgqdUwtMOvsZeKYLFW3TeZzpeZtNlZmMuK2Qrc8Ovn5XFesGLnQ2g8r9cP7D/Fv/s3/Fe+eP2pvA1Sfh5Nb1GVMZYO7dd0xixY7ERZLB9ht3qwAAwGdM+CrQXbWEPMNs/F23WKd0OtczMAsjsWVtUIBxGmVA+BE6/N0OsfDEGKoktwZwAW4W2TkVK02PBpO6IlucV1gvlRxbkYn+yIdeS55bhmo0CKY3621g4EfbYKrWydhSIE76PvEjA8xTHeYmTBn22KwYSd5sFdB8cmqlGGLTOEOAas6QzHxkOGT2y1Zu23XxDQz9kbxrrdbPH+8RNQYRZk9w76ngADDB/bdaaxjaAGOre9rCT4zptjf++Ji105y1vYCZ4EyMAKBual90x5iICEjIFCCYobGRrCJANy9JdE1G1+4W3XEy7zEu4/XiJcp3pwfY3w4R9MBxjL2lg7h+wCVAUaHfojrhKwA+5QCCrmpQRmx+Gj97pHgqONYd4HcT2+e4uc//3n87GffCTxhXM9nCiY+VKyXazaVVG+k62jGNEYp+m+0nn1Sa6/rTsyjWX86N3H9eFVrb3Oq4zSc1WrMHAHWJn/TYA6MRpm9GQhxcp2Fl8IRTu1oXtBmJjABzZo60BmUXqbZeZYtsO6z1Ba5l1IiAgRE+JcMaJLhrLWSuoeco2JQp+RButpTjBSrUQxJm9NZniNBaBVBvdeMThSgyUI3ds02UMczueiDtBAbwgZpslTRGWdAgzUniEwu1y6ecL+rXFnWGcXSZPX6ythkXCdgdZrENlXhc6njcn2JbQfawa+xsaYvckG0nWeBgTsBWRGxS6s6Pt6uMS+3+Mnbb2IQgPoc758/SBZCu6Puox7HeL4aaO1OFGH3uFynuE5zDHWvohyFOo7Uxyd0gE/xeDqpNb7qrDEsRiHxypEM8wSpORcAUBP6SamV1JFNzUYXPi0lID1G045Tx9edGr42rePLz2mtcsmIYWwWucyxVATMRcd8Ke7I8zD15S1TopvXxT3mT3qRZlfrLxuJK+lOEmgvdqDvWooxkqEwPG8dbRVcPxUbdVMJNKNAQsHJsgcC0MWUzvZyxXIGw43/6jRzxMM9wcGZt15ZgincZBkC6Xhjwmp9U/auziMBer4rxTBWCznd9TBFzd7Xfshx4BxxQcLgJbgX5R8xJjGWSgMwIlqBYmJVJlNdd6Y7E7SGs01e36En8P6haMPc0CljrWQpqepclOiO5CrSHC3LpjDoxe5Gfssj5QKNCnje55ax4v1SGkUdXzbRtCwJVF207100ZFQYZbouAI61J1NaBQYzoG/aZ7mATAFa4GuyzjGVEsuSuMp3W6KFNsfF3V7dRJwUcjOwTIAPuBSbdXzEcwqkVNdQl0ZTXp2WLHGnCj+M1IIMWSWNY4NcnSYyNTNrV5Jc6owzscLgsfWRdedtFGp6nb+saXih+jm1DUBssLasJCdSVkB9TsSVqhqleRTnXpldCBQJHFfSHv+sa8tVF0nOoPNOfIHEg9Zodj2oWCtjXZs5bkgZpZyK5kHbl1KyRAZ0T7jLao9+qeN//v3fu+Mz91T/PgJf4AjcN+4XOGn3R76PQBmBP/zDP4OToISiiMhTGScY4aIWS1Q5IXQYledjqGmls/M4GB8Bk9rMW9p+UjZgh0lo3U+CrIU29oWgWf1Or63gApQIEAVIulWmAxhTuxqVa9qsi54cf4c6IpXpVRV8kgZrcxEVZnsagRkV3eLOLB1Tgmxr5il8FnvB7bU8DJpvhI3SmzoI5Gy4crS0t5o9Q8AzAxXDONvtQk5gSWA1N2v0q51mZ4IbHFzF4DDQSDIghlFLMt9KeJ9wmOp8YUKWFjCNThHhpw0ePSsBoAYKGUOx+7I9jkBfyYnaa21cIE0uguaKINFJlIJRPoN2xB7wJPX4lMwbiFBYT/tmatsBLNHOKfMKd9Mb+AGgbCLOwxAP40O8eTirHXd4PKepGEEniYZZJY5KnZupdSlZqXbt/gQkm3XB0GTiBFi1rXGZ5pjna2wYEt1mJa3zSq6LnuMsfUfLx6Xzr9gvTiAoBrilPZnA+Z0yiSIxaGC11jLD4Zm3DjBpkI5w2+1ycZd5GIAnTOPWGnMAQE0Ni7eLXoDZGvvsPQBc0LZDLDMtqEglwB5K/U3AOcxUxJIxsKPoXsQGgzEkJDCRMT0CoDmaToDYseCU6zbzJPY5Ec6bWLlbMlTFktFH02puqQQz39JNPJlwZv1YGqHQbbMbPxF/D5yZTm4bnKaXuL68xOVyjesL/3mJl+dngXh8mJvMJYccjZJWOnJXaYZu6x7LumiP2tBJEKTBQz5/QVP0CAxWaGO/zrjRM+fkEbXAdLHeBBq6bX+sAcI7fQago8ChtoqxAySJaHtrDbOWlDTy+RcAIH6edn6DBwK+cfFlfuoqbuuUBnAGAmBiQZYC6IcRx4eTMMEeapvu1YxiP9BkpZV+i9taxwC7DQkCMVxTuxrAP6UqZEak7gCYM2aGuW0Q+QAzZAFXADGLfIc9S4D1LCJBe/p8hDRi13URg75rOktIYDa1wF110oxkyzztsWHYtS7xcD6LXcpaXHgnEn20YRkfgTB2B997WOAkyBDRXKQSz07FtyquO6vWOskqWok1lVqf6NLNbueX/Azv3g0S+TPmRnv0ZiZwm+2QnFXUSgQCu136qjV0RM/+mm7SfcYAjbPj/DhG28MRArBl/dXx3Xc/i6/evlXijf5scx7i4fRo5p2FPKMFMBaoUAn8ViqewIWKNXHEy3SNy/MUz++evaaRSKlR9219XEmj1swvnqFjPR6t5oB/5IfH2NacNX2syFVI6oXCzhETkhlqbwYAAOgFIoBNzGJ2S73PU1pLU3NRbdsW6i7yHzL1Sz1qAfUVN0RqV+sesB6OzgqKRKv1mQ0Aeh1aS9V3m/2BkqaaZ9OxLpojAZ7JaCdowPyGVtyWQqUYjwaJYDIyNr5hAJDcZTBva0zbHNd5skwHIDT3GcCq1v8eqnOw51aDeIDqFEi1W3QPTCq8rMseQ3eOnXeSbMcqxjz7cL1hcrVHgwFjU6sQCUtbHTeM5bpIimdXiwts1CoOCjLtEQNFXrbfBqt6jxtmcWrjZQzM1GaelmNJFjsFkIgh+mQCc1ZM2ts8NXqrGEEST8C0kwFRsjIFXiETIPNvYil3SeyARsQbsP9hjafMCAVGdEclAQGWrYUmvSUXrGTakwAqdz9ADuOfrf2KOeScbt1NS72w/lwM5rxwx45Bu2iYV+4yeq6T/a+CTNEW550MrAqmU1s7dxXnmmUKfJciEQIQZ0Y6oGjijwaSOLOg9iVWzwKQtITmnX2dGsFic5rBK8Yr3wCIpUYEd+4UgQC34XOuGKCj0MI9Ih1V7iwMh6Rdb813t3u7mMr36ntkwuQYV81EqalJIZfYiqKd5idZ4ZwnYnzq3oDlSxzVSm9c8TaAGfPdcvdYQsAt6S4EuWMl28QF4AEMLqmR671K5Kp4UQZx7gZSETCLrgSgnPeGUmG2p54tn4VusEgHRYPZ55dM2aRzzzlvQ0YDq2a68qwLd7uhaMuDCQfd1a0mjDkZxTJpM5VeTGjNOCaGKgSkNrOI/eiuO85mXWiobeGl77Q+8S6WO+PLriNvmbXGzGSWgSbjrEIDXW7WpWZvIo5BwVzazALUU+09JaGQdELXnaJZF7NMdoVj5kUmogcsZw2tZcYIBhw7s5aIaTjTs3igDpbVZlPq7mOsvd9cIAgxdlUyK2xm4nd1AVL8I+5XRd53aXok0PXT0/FRb7HMH2ijsRTHZskBzuxubeP3/8nfv+Mz91T/PgJf4AjcN+4XOGn3R76PQBmBf/T7//KASaeAB1F6tSgnkKJc0cxBJZ0AcK/6QAQt6tu3mUiN27agHLNrtjmabVDBem1WGVhNSiCs36X2mHTrpj2IJAlQQGCT9MBoJ7TrpQKuBHXqY4huIyHGNXSJY5Wi3Wv7k80uiEoN0hCgWJnLkgRiexJYZjuQmZxOZtSGpeDPiWeLjqyYO/zrKjYajExkDQAfLS+QwCrtupvbzJbGhjXkN9ZETdAsdawAVtE+VTVcwb+8wJPhC7jsQE3BubQCAYBICHjvYiiSzKFsVrfZBcG9291g7pnDsysA5aAGKEc/i3dsGrQdSUD8fGaEaLD1v82BsNZeBSs5ddZMvUgNQ9iwsN/2Noaui/NDH8PTOcbzQ5zPD5IJAHACVFZ4zKAoabcpiFvvDE4A1mms6jTdIUikPfl2E2g33W5xu92ks0lbsEJTWs90AwGqwvCzA6y5zAlSZqIooC0dhBUqA7CIykBrnxMYvTVyFzikw77ANX2w2YOZDkc0Mj7z754aMxDN1onAzL2tKDqwWsy2q+s+wZYjziQKStKrGIchxqaLx4ezk1cBn5moAI5Nl7iubndd5zmaHhZtGwPPBkAFKNnBsDA4TIKBHi7t3CSzyC+QzMLMtDlIxDCMavdkvSsdgtkFgNLWscxX6Ymq/TNBaoyglMgB0PWtElbW5svLh/j44fu4XZ9jmZZY5zVIkxn1mXZ/JR+8O0AGTEsDcABJC0KiRSaC5Z/rv24BPW0gIkaoCgV7XK9rfLjZ+EaGahRdSN6mWaYoMEPRGEXzuev66KuIvrNWqHRQMcBraBvHXAkQEWDV740GqxqiE9TGukIMSK0TikVtzDuWJICAyBp0AmCVXs6sIbPz0UuEXQMLy0QUgwgCv8UwH91yzv5HIiCZeIAlAqAB4pWoHVEBHkmXNY3KRNJ0gjsD7KwGW0nIZ2GsBmjUTjkbBNnkDGLmOcARCRnu7pwyADXMD2AWQDF7DI3mvuui43vWIybOeIoKJKW054s5ztqtoxs7s1elnWj2jwoOyQK6rHO83Ir5mUEca4P6HO+6IeZti3mao4aGijlhZ/YTrZ/sK+bLKTxSC50kTiSFi/t7FXGVXm8dj91ZoDA6eGIN8zW0Tfacza1ZTICdAKgCaEl8ASKO+J2/8bfit37r57iKxbFuMV0/xsf378wSFlDIOW+wZqiamJZrfLw9x4/vXuL6YZH8Apgw7ZlDO6jQJAY2cw7zuW+kz3nuHlQQkLQE5j0ng//Ip/T92WYzdR0PXRNKowVqcy7NUe2WN8HokLUljUdJ6MAys/6lDPES2AAYn5clbusssI9Cg9hj+2y2J0VS9LDVJrLGOl1j5eFgWUsXHRYe93gvZjJrxnrObmmWQZ8MnpaY5ptAha6DpUj8YJDwqtNslvY5YyjYQPqHqXstuZ5DuqUUOWxuBGAIKGVGO3tUhQu5xO1RDXv0zKGJiAYjeJ7FkFkHWMjYYPyIFAj6rvsaDTIU1R6XaYvpsopYe358iP4ExAL7fY/ry817Zeg0Z5p/imNSMcBMrYoBeQyGjTbnlXOEM/KIod3jhLEaRYtjj+f5FvMxizJ3ucJ+b+Lx/GCZnmYlZBGg+O7lvaQrOhUTHF9lBULjjbGUOoKltOAiFYAOutsUjazwk8UM4hXY0/lZOtdofxfIb8ALJrqkbwTRUfR1wUHxjoDlVgUqzgHAP7MjOxUWmR9uoV17jihqdXGJVmUVoGx4iKEdK5F4cUATVxqlgE4ASRrNZJASd3CncmMgKWAn9IX5SsFwx0x2iC8xm2pNktmwiRtjLhNLzhAxog2wuuvDLdn8jIBVdZBwTxpkR55KMlfSTeUI9TuzekSCpBjVdPlOAIqH1h/3U91RdDdL2QUCFzs03ji2q6PJOrsSqbE6lnW3SxEtK8x0FzH3tPyzoN3ZYp3PlBjWmQbQx/3OWS/d7ZgyLjQojW46YDAfI6iwoL4u5+j/ceapTHOYuECcqNhcLeuez+JNK7kIVor0wj1mrhcputdaxXRLeqbMkeJUDKJ2nemaCTDHBGHFStUBbrMmZFPEe9Y0E1+6uEHsRQFDGCuEBCm4UOxhXj79vOaXfS8JFsZ7UHxTv/od+N2sM1tJ0scmWZinAahz00Pe8D3CyuVuYX/MOlfnGFUc6M2cldeCzx4ebp5uMZxGdc1xdhM1iX2ObEG16GzYAGWR5KL8oj83e52nluQXMRnAqgx53c9WkYexXhbB33GNm/9eQqxu//ddQpH6FnWy4LX21X2X+v4yYO3in/zpP77jM/dU/z4CX+AI3DfuFzhp90e+j0AZgX/4D//5QXImBiiGPCQJlkZTC73yvsIzoXxKsCqmAc7NTRznPca6id4/mEYs1vziohcvs4H9s0r7UJIDajFNswWSdtgZO5BKarFJrJ+EmRZotJOmDMphFPTSDwK4mAAwNxLjxaYS2aqjFh+SRLQSlTxgJuOWsAmdy43W4c5GOoDJgDpUylMvVpVnmYcAgTqQtw4czFvrdyIOL/6DEg4qzrS1AY5g/mJgD2BJgbs0mczYYWBJJBWPJtBq8xODIWKuiJWWATbA0YGhBa3soCxbrG1CoMKKs51bAbgZdyRMCyydYqiR7E1VvNX35PDdDXoGPqTFpYDYFBG1ffMwIhNaa5OEysBqmi6p3TZZrABfgFskoU0T48MYA4BBM8RpPEUztNH0aZjEuG9uAVVAL4R9j7Y5yWFMrLl5jtttiuv1FrfLFDuMRQFKbuVjfdTHqGRfjOUN/hDAkoFGMWYA+JRQGthWoA26LNimmEXB/MKEysmtGbsG/XkfAT6CBwwIgG1TeAB01VjXyfJKNo3aLsXmXtUmXh0kkFUcyzXGDqYy3dpms7G2Tqcu2rEzaAiOMC96d/YLACLAjglmewzAc8nCkRma2J5mxyatXNxFGbuodc9O7cwvY4RzOkmYLRvqaEgSZUQ1W1eS6YV9pMQXGrcslK1zKoMPDLVgq07x8vGD2tvZu8xXL+M3twQyxICTgJL6PRijJLgkcmovdYsgj6ZkV+sauhWMa9YBRlCLWFrL7YjrwloE6INxha5qsj9IVNBw5TN3fm6Noa7izcMgIFWu7lUTQ7aosnelCJcyEKT8ktJQ3rLHCW2yBAzEsEPShLOR79O5R6JuRks9A2jaKAUQ5JCZBOAOQB5reHFbqIzzSNAAXbcAQLZ1ttloWmtpGCiNymRz867SMBQ4sgoQv64AojZ2AexUyyN7k/daJrHt6BDgYEKLlHblBqQVJiFAXTWqXZi9t9Nd0AB6u2ICeC88Vm3mZhEBsLEHGDMAaxtCWXuRLwFOA9iEYQxAAgsPfdUbiC/kNp4d8LvtvI9ozQW4FZOHE/SIqmsE+qioIZYmgJXPbbEfRfO0aRGaegCrGJTxDrBpWW+wseQo3aF1aakCaZcKNDcbHO08F9jMGKONtD+fYhmamF5e1IJ76kfr6Ak7MMApPGNbwX8Dzd/n6x7TBTZ6Gw/nJsbWLtAUHc3dApxKB2gA3t1yE9LnlHSCC5jad9JktOkPzEgYk2jP8h6wSCuZGxmEkl44hYl5SjajAVo+b5DcQRPL5SUuz++lYzwODzIbvG1zvFwuKoogc/JwHiXBsGHoBMtzZZ36LGFOMTcch5OYY9fj5jWP7qHcrd3hwJxPKwUSik85QdfhAAAgAElEQVRmz6s0mNrq2z5LF1LAl7t5tU8oRMw6M8y6FPTGnhZoard5OI2cRRRgpstiULZdxEjuO0t0ALyKVb5G9CMIjg0wMYBjfQi4kdSHDfU+3rhLNn3Gw+MotldDFSznZb4BVLkVXO3jsNrVRmy2v+5Y7jXOI/0d4McuYJ3xrFakKvZ4oWjTNzH2gM2MMUVAJAs4SmHT9dZwRDeEZ2SemtryRFobNtCB9SZW+QzrlpCLc4gz1MC9jK/4eUnH8txojua9BhAuvXkD1tKLl025+n5cDNFqyjtSbDhWLQaYNtpjvmYKd8yhzms6Hha3dmcXkDmB1DZVIvcdy3lWHcE2hG0Ip3BbG0uqVHPWVhqxfKWPbSfJNJBkQWDW6LOYzgdpu+t5zTDVzyZbkDIw3yzJFHVv+FwX21qFQ8cqRTCJ8ZQMhOR8bKxm6VtLJKElW4xVDwpzqZ2ttn7p7pdPcoeF9DOPPQaKHmrpTq185jp7CgB22U8SHhBr1Yxh5oUCJVr3MhoV2x0o07xyeV3p2nZMzdzwO4rE1clkQ0nDktndxP0E81Yme25ZLwZ0rBHOJ8V3MnrKrgztFXHODZ4Sw7O+0+DTxN40GJNUg/8jPoVKGo7BBDi2dKgxtmgEUwxwaClAl3feIBu0llIqy1HmgZbMUWGH+1wgIfcieqy+G8Xa1CBa81WRI6x4X21x7L2+t0827H5QMHRgyplCPKF4Q4zW9B/g6V81uLl3OJ+ILXn/m9nk+2hmOhPCOcYZwPMgVzP0DIKep6d1gS0tVJQzwkUF7Y/lpjI738278R2v0kzSs/XqphjC83NGUbAgHJopiLH/xErvLHfG+ZRreOy4Q9FO76J9eIpja+OHd+hEs1eP+KN//kd3fOae6t9H4AscgfvG/QIn7f7I9xF4BVb/0S8k4gZYV2MkAiOKFiXpAZmtIi26rtGFjTkQrc0EV+jjHSMtb3ZPdiu/BP3c9tdUYqqSfTlpl+iSKsSq8ivIIsGXfb1BTAWd1nubzQmNQc1ONrEAc6TaToJ3hRkxOymfM5nqM1gG3FS7narWbg3DkGQj6N+a6HAwVYgKGLfK2VVOpWp5d+sToJ8AYLF5DLCic6QEEIaUAki3yDcK7hyES4dLOluwMMgqCDNh8PAotVyOrUvr+jWtnOIMq+XKlW0xOQAg+l2GL3pLaWWhL6tI1C6yqdUlIFemF66iTwJvKxkBmanpn3RADkCRRmSZPJrJkjpjGUBLf0tgNYC2mRC04Fm/DDCDCjoAYoKLMidAaq0PkmsMdcZqsLFTG3E6D6m9lpqiUcX1AvNwUztvW5+lx0mUO8Eimye394HUwayTqQ+sDRgeiCMMmhN96kp7HG1gdhwXV0riayTxrCxWjxk80msVG9vGHgILlcHS9sxc24RGzLDSVpcmGWaXpCSY2vVgI2B4IyEvfafAz5a2L9ZxrwSQ4oAYLAqOnQQDNsrgbKT1uRXgfySjE1Mu9o8MnMotC8Oxph3d4I/a2NWXblaRTE2kugWIxXwZZGZLarWLPe42Neu6WuEPMEHJIP8+r9FL85IWe9rmyLsB3I+oMG4SmLeKlcfoqNVfRmqdWabFDGmL+HB5jtvtJb56OlvnTIB46klkK6SQGbHYJjFQSOyYv3lDm5nnZLxsRIXucS9tThbwFhPtu4BCYsRFTMcSp7aOp9NgkzrAPFh1YLasHwxlOJ6E/AKgkFBxIKCJSPECowySS0AsftcyBmu16POaleTPBhHH3nmvUQRQQg/MyfgjEcKY2NGb87BHG5lGRBK0ZrG9shJCEs406egYf4ozJJ/WT+R3xWhM8xsAyeu6qeXfACiAqttg7YTcxETyWJPsuZVeaoGMLzIAdR9dBYOaIwkpEJ9327LFTmsAyWNdS4ICJivsVTOKu/jq7WO0LWcdqbLP4uu0xW3eorotGg9clFX40eq2mQYaupKIhNEIALuu8YI8guo5APa12r9pw4V5bJMzPsZKjVpbAESwhmZ/9oYkBmeRQPhGrZd27bZxStubYS850g2gEzbiEINa/Kt4ubHWGrXr7xR7eJ4Lc3/EV29P0mOmVVVvwXwDPcDsQk94rsREZ5zOIyCa2+kF84i963ZQ1l2Dzjases5LaeX6PjOzDiacvZ9YBwcMZemqksTvYoHDWFXbNc/e99Fzn6FDvVH4Y8EAuhnoV2vqsoo1T+FDJboK1uwWt6vnk1fCxK2DpatzcI11oSUe1ipsZcZziLdPb/W+03LTOdENg5lrKvq5RZ/fBdDelcTDSkUapo56hFGJgzUSLDZolPZnQ0cKYzjFgPFZGsroXkJLEHIuD9V4XYu9ynrBoE37uI1hPGk9esyMt2+7gQvxdinEqismDbaYu3k1Q3p3vNIjZdEBwo8GuRzhaO7VNUDLvcAdd1CI9UgTv/TifZba3MYAJ+u35czY65gqziAXnIkdEA6ioEF9ChmUlYu/wljtpn1Sc4a0e/QbBeQtbhSQqzZ6tfwDuLexz9b0JjaAyQ3bEGabumxuBl9pPwebRvZAGryAsjoTNu0tQCf2MuBr1Q9pZJQ61XKjd/GZWwDwnU127dG6nmJknbEK1zWG3q3nq9qVOROzDVtMSM5NitvMFSxidPPbWJZGRZzb+iwtW4qnKCewBukwkQwFY9EPsa7cgd4Us2Iq32ecDWJx69D02UKRj5Z2yaNIB1sWZ77bAVDFkiS+Arw0MC2JZq0dGLJmrEpWPnVOAZ9lsMr5zCEuECyLzzqvzE5kTawUVDhrMJwiumiLwaP7pzj7VJ5RQZf9z97rdP/CsuSsRjrAetfETC4QycQNI1lBlwYm1eGgLo806pLRF8VQF2b4HIKSXazX2UC9a4baxzzzuqJ/T0yDznuTOqEA+AYHPaoU9hxvkANYaib1vtJUlDG17BB6xWtU6+AqWX3VXUy8w3rCZJUzgziTmEwdQUXfNbVq2XMqdiuuTdK26ts2pESqRXqv3AsKPFKeAKM3CtcChDnrOzNUV2SvuJtryadQEFQsxNtxAFBsVQeP72r9A5gK4x75IKQc1lsc1YskWbp1sC4rnUtItyjeEAxtQ05JYqBNDmO4jXl5MSO8Zi27O0GyXSJfpLlldsJh9slhgk642MpjFV81vRj0eDo89aN+Z96OuE1LXC5zLMsU/XjS+z6/vIu/9t1TfIUxZzTxm/dT3KYjbi+LCjCPD2P8wS/+lzs+c0/17yPwBY7AfeN+gZN2f+T7CJQR+P0/+MUBiYrAXiYFBOxyOKfabvZeau7H1NqQSoY00lTNZApmltiMZhXJ1TsB0hlwieRDQCRC78l8FJvLmlA2v3A7tVrrJQ5P3JuMJ4ITQ2HiS/F/9b7GtXWbuhhoakOyTpUqwGJupZ7f586sYvkBFJJwZEsOwVi1xyyNOCfTsE/tx+6qvtrz1GrvhE46aTuy+gSQRLjJuBXYYlYexlEE9tCdeE+1UymeJ9g1gIIxAQzclSo7Y8b38PcEnbCxZIiUbrZqwTPDQPpO0gq1Q72Mf/Ze5B0+Y5Z2FnpaNseSTli25auqDt2Hf2dO1FpK0G2WWaqXad7UGqdkBqAGHTJzGGV4I6qeGQRo8+3q49pihaFLIiiDsjqq3g7e5GokfnyudFZp9ycR0ly5nbMn+a7buErDrrBFSUxwPAdPK0kLSYSr/ySiIHoCs2H25DqCeWk3YTVkmf2lQoGBzaJlKT1hwEPeb6/FrLYYQprcpBM340fSoY9UAm9jCdqwBKwmU0bMZUC7nkSatWq2nnTrGNN0Dk+fN7HDxHEgiCchIdlKbTlr57qf0FKsJO0G1M0b5CF5rnRUJpmxYJ/mXQAFs3d4DyJTIX1ei636GEhmiXTdWFMwr7SubFSC9uMNRjB7f7XtBC3QJ+QJJOPgpBdmh1gtJAQYUAGCKGFarYErrT0nvABifdeK+WdNPYAmWvwnAauvbsSaAwMcLYZKgIS7gQqeBwAB2LxDXmEEnAMk8GcBytHCH+tsjeUGLUWYXpuYZGNbR98PAoSQblAbZQXD0Bp6wr1l3gNYZuM3Jn+lEKN2ZJs2icOJfiDtz4BL5OUcqpoGm/u1KuTAGFtjlyRG6jmL6UiSquxazH3t8WQrSm8vxxRzvmmBzbfHPM9idILVkkg1JKdoPavF0Oxn9hYatTJbUQt5H+e2F0sO5qzYuABGALWwmlhHoilxiLjlt2uG6LpzAjecTZZEAQQAWJ3mQy2gFIwoDgG2TJxf0mCE8Y0L+kWSEQNAUr/HDUkGikm0KG9HdCSRaNCiU8yZjAwB/9G88v6AgmjrctJYf1DtudxBprpqXlgPt3mKll5k2DzNIFDBJopLjLBnOVvEOgRUMUOProiD4lUVMXRHnEYATNivPgWkQSgG5B4TTCJpOx8xjl0Mgxnb3EPaj4ANzAX7IoFv1ipnLgkxHRc6gtRb72cH6FkB17jTcKAHIGC9N3uMtKh3/O/aOs50IrAB2EeLpTYAN11DArw0cw8jN4wdaz43JWl0B6XeOUWJaZ00BiqMZutB3Z1yHdLeCvvqqvmc9lXzc0rWmfazLh9mhFFGS7bVWHHiuDE8z4IFrM7AkdaqdNXNyve98hl7UXXZLRY0OdMkCIMgzhPuGI2FGIa8O3sVAHZRQQGZHmm2r7s0jdWxIAmORpJCAtaaLca2kcEUlznnjzR/E2hhL2gee5ijBlC0Cm6wztCPtD+XuhWkv2nwjiIcxdmJs201oLwcU0zbFEuiVwvI68YdsMbYW+Zib2AQ1kEhjf9jH0qOqAX89iUAiw7WJ1IFg0jsZthVWxebzN1g/hrsqutZF/ais8oAtLSoFetUUYG86+zi/gdwc8ylfSbgzR0tU4MEhu8MtDC5vxs0HTlzZwo/PieI0XgumS4JdWZMxeEUwLUu7s7ZxMhjTEGADxc1KIagraDujiaWxYZD+j+ZqqVBFOdZ6+K2NHLFaLTxnIoHkrpeJUci80hALOKffdc7KJZUrEnZKzXYswBPvOhIFNYg1Oo1TrqPupgxMEtryNf4Lc0oYZcLEyRGlNZmmpX6vxQj0B3CJ1MAIjaldAcBYK7W6CnEm3Pgb9eYuaMoe8KsDSzd9WzJd9OA9hUdZhRupSUtrVJ35bQSgBJXX/uTOWVcVKS0uLf1l9OYMgUUFJdx97lZoRhpZnBgTQrFUYpd9N6mPlS7O3KioijAvqbA6p3PnWsJEhvWIUmhriCZUlI0ouhk9jofYRMs1rXHgLOCQhPFbEmSsJ5UKDZYyv8HO99nqSVS1OkAWM9TZfeFgFDJcWURhTiF84yxX1nX1si2kRVPsOge7TAN3Sh8c/52MV8nMda5KL7++ikGxhtposn69az7ZbvFvFiuiHoL7wC7HfBZNlOswX2PE+v/oMg3S//99LaL9rbE7bLGrd7j26e3sXDZnMb44cM7dWyhI992J50x76/v4tufPMVT28fHH6/xq++fRX6h2+NxOGlN/ON/+U/v+Mw91b+PwBc4AveN+wVO2v2R7yNQRuAP/+BPD5guJHiABTGSDKdwPnpjRN5tpzZzAv/Mv9yWmxV8ROA3mBcEsQQKCoRhM9rpWDpEqQlmF2yAOZI8kma7dsrWJ1uMaK1zByfNug4SzSKNuElLr43hOOJWE9zaVRZNJpAGhfbJfIGhCrvLZiB2myXAnAAZOpIyjLhg3BocXUhA5MILEEWQZOBKQEI64w6wEmmBFQBMe1O2a4kp6TYnuUsLyLQOrRy202kX9k2/YYgjBwoBStKxXGn1aWKCEYaWGsmx4jFa8jBRAM6ylqMAMhyPYWbIjIZWQJLqRkEbiZOIH7SZKgEE8DZIJr1LIXrWCZWVDkzFbOvUn6VVKhV/wky0Fzfp2hJg8tjmAQArux1NymtmTWzYe7GGaOte1XJ7kLzSyi7wlNY9G3O09PsVYxuxtQCRZaUWK+2vYicDGJl5IMdWsWWNxS/SZ7MJDnMJk1e6qMLqRb9LeQmbnZkLkWCkWLlmEdhXwWYbUgRg3pUUGdTj92DP8D0A2iRsMqMAzAaMIoBX+yXJHO3og8w9xHLLkRGbNaHMTKG0BXGxJuBHKIO1xPiTvNqoxL9h45CUioA5KemJYgNjIEvjwHip5c9yFRKJkGFCJeCrqzq9pyAgvVZqhAIeAiwDFgPswkaD5TXPUW+7GHIfYTUy51vEw9BE324yhoLJIbkFtfE5uYEpPgMm8d3S81wEisEsZBzW2xTjqZfRy9AB7NtZWCzNZCYLgJceW7Z2oy+mVnAYg5XMzDTFqS9Ku9+pMyNNM5dFB+Qkzhg9tOwJTGyOmK+AhhHj2MfQDQb/9knGdGI3UngRaGnWr3TcjkWFIcBCmEF7PQsEhCkJ04UkLQA8kCRJqQ3GhfRfcw+jj3lDFgUDNOmWmgWvEoLef9Q4YnIFmCtQBGBDbck8I+xMDHTW1NKkDRAmo/WtYYBJQ5bv36yl+nG5xctES/ceb99+Ff3RxBmAoq/iBqeHBBAwSTqRBhnYt2N7xDdfPQic5ArgeVgTsNW2utd/M8e0k8uURxqgYNjXuLa3qI4+TsNXsaxH3JZrTOgEN00MJ5J6EmW6HmCLoj5xiFXI3EujcewMWqriYTYmgBDJLnOuFm6KUpytyXbyWH9KvA2Kw1zyXgbIG2D8YXilQkvEMS/a1/R0i1nc1vH/svdmvZKl2Xneij1HxDmZWdVsiaRhXfmf2YYEyZYg0hJtywYHE4YlmbZgXfjGl/5jhgWSJru6qvKciNjzNp5nfaeov5BAdKN6yDzDjm9/03rXOwz6ptbRt+d039Mfejc0rj/qeBxHPOYjRsDk0x79QBBVoxWG9iMnQvYorjfXNrBbBq1lmKGsYrx9DSHifFqj65qY1iom3hOeydsWl/NF+b3SVJiHWiYATLJX05hoVI8A/Ank7wStRbzNMKLT5/IKEx4wgkYnY1hCesZ5jZ9ub+4FrI2Xpo0z67at466MdVC2OxCqVS9x3+e4C/QfccHzdloCLCFqON5p4cHZi88gqgHCpGi6fNiV8PvH4o0N+Mp8Xas0BgIEzZCm0u8yqOYoEvr0AxVYdY6kBUsLO5H/Zq3qxX2khzuQrkx99tUMiUvmYLIIBV4BVmGxMzdOGTCHlDatb/LnZ/D2KXr2DRrAAN0C1FvQKMZ+hBZdMgPzXBUew8eZN25zF3/4PX663eMO1skHkaEOgJ/yZCX7sDttKifTc3pkW49G1oR6APAYlQMs2baPsw2mVJ7QFCXAxrkPu9JGD+FJ3K1g8WVoHHeSxzLLrAXAbGiY0cCkGaIH85Le3TZc0i6Hxrg6GxpkUcV56HK+YimB//C6KomW6agnMu/BjSJeXs4xYeUgu7GJmYa34YI0XmhCrnG7o0DooqfpigxeH2XmO+Dt4vnpFUlJNp8nvWfZaPHD5TPDxpXUjO0JXEn2U3DaJlms7JlK7dULJROeZowg34dPrd6ZydZMn9kpXgQzuYsNNsx8t77qdE/NPZt7Fx+X+QPrPm8XnJec4QRiEXlHR86WO8z+aD2rafr3awYj+TNVN6XaRe90g0nz3pvWRuXeotCB+w/7cLKWbQAWb1ZVJukhILiYmXfclbHFym4sDSvA7PQ/5o6RqhYtOWC2+rMSkDUErNgjJUScd2PPXG2c/i4QFMUE74O9jbsEga/MlQr1hcd+5Vzy3oJyRDJF7s9i9IS0cg6yxxEeyx3cu2o2qgBC04o4gX6UGo4s4bjYTDQQH1i/iOPTj527GQ0wbHeYd8zVDGbDd3jWO5U/5Y6Ad67N0xK0yZ2Oe/a8jdG/ZFbEzz++l5DRIy5DG2d9yU/x49tkIw4LoP7cxjRh5+QLjeMgawLlGiq2iJ/viwDp58tL3KbJpicheudPVfz68hI//XaOG+8Rb/f7EvfY48uvv8RQH/H9maZCF18fS/zmp5/iu+++c38/JoIoH9FfTnF5OTt2MHH/yb/8b574zLPUf47ANzgCz4X7Db605yM/R+BjBP7HP/yzA4lQKshP8XUelcrpnWaHt0QBlRaxPlZexGAkZUop8ia8/aplk5WgyIbE9JLYmmxKwAgudjBWCqgD69G7ZwKA6VGUfqX621EkUHzj4wWDKta4eTFq40qBTwInF0RTjZHy8LXpe4pULCM10ssu7UEzFCHTY1MKBOPO51FOmbLxbJ8niEOhAPgAQ1WvIxv3sBoB/ArL0Evr30moMuwjZf0CdIKtKVuHUTKImOAVCdCSF8yGEBo/IQkXQpMJ6iiHxqcsATMsCgYG8sM3tQhzeScjrC8KLoEqOvZIZrOsVKIuKyDHHLm37qMiEPl7lNN9eJHSty8hD1zeZIqZ4s6nU9eWMuPCcEsYj9/JuCdTDQ6bAQNqgbnEM+LpG6rZv0wqIEBAW76m+FJKQIVtDCclC0Yu6oDoei1KGaYIy7CwQg1MzyzZ0emdJqdGTy6K4Y8Zn+5XyvM+bAFkyRZ/WSST+jHm9BaILCCm0CheVzIz5B8Ijn3IwdNrEdYIKBeMN5gmk0WXXquCxBTVxTfOryW1HY9disks/mSaCAzmZzB1XlZIYbhpuZEed/zHJBqctg8UN8qlC6OWNT1p29AkMEjE+of/oZLw9CjdSmAKzQIu5ozN4/aIrz+/p0wZ5hYh7i2hJsmqVAasL1/6vlEI+dkKSEJNQ9NjWrZ4TAToZMhQx5rr4bQxj5IpnYSSLHpkWPNRkRrnFpPRahTR2ERsEe8ktYPQT5QmSFjrOHdN9GfYvlnAIb9WnNgaT5EA08Taqg2lSaZ52jOkz3TaJAAAEmhkdwJwGKaWfnJ1kHHBz0Ixy2fO7BRkndg/iMgLzlN0ZgHeJlABe5PiUUZhgkiZHsznzH2Or2Us9V/UzgIJP8X+FvdxlBkD8GuAjb6FfE+mqLtVwQADQtCLmLCwZNmx575esnGjFxx/d2zKbWUQCQRlMja2C+iyO0G3Nj5dL8n4Oo64TWvcRmS07M+9qe6d9gA0yuoYpzmOZYr2pYuu7WUi8pkeE16T7I802pCist8V0FLwg/FOH25ePvJIQC09qV17yQB8EKSFvQBeEK6NLeYDNnE22xIs4D0D/qR37ziNcR6GX8JXDCOp2/Q6jlMMNDV+AXYYXxirFz1KCaxhLpJcz/nB9xJldpsOA4wAN6jXYUAObZ/q4X2Mx3iXEUv4Dyw1mW00yzjvAAiLP6mhSR3gWNpAsDcIA2XW0y9yeYYBYDUDovCnLHsbAOSy+MWAc4DdkzY1u+xSvD5ZswDxrAcYzOklCvDCCbY7zgBD0LVoJBj0ZEBKE5eui5eO91RYYbT5mFsrACaBR5wLyJoXPQHZWYEFmdvOSlQgeMIChJuAnqCnoGLP/6eRksCnNjkyeWkCJcgOoAxr1OfFLqB4fQIyMDcBK5fpiGlOv272X/apBO6Tue3+A9tVy41k2CqprwG2sCXo08qgBADixW70EOwwLCEIwAIYKRCdTavS5MWWhXdl+1d2IMBQ7v96GcPSPdiiqhjnOUPCaMyU0C1AGz4zXsgdthLnxobI+2OKB6x7Wds0lLDcWGzgXSp8cgEWGW0k76kScIy1Pcp3yVni3ag0UnNPKIGK2Ct5nADY8px4KCc300aWJ3l6XAI60RjOVPs8u659G/dxjYkQSSxbCLdESYF3avE+hZ3MucM7nA37ogm9Rt92gn2w+ljLML6Zg5iUoiR4X+4ykbuDNQ6wXABjvXdTKaPHPaopwGOANkBW9gXVNsmK5T0JJBYLJ5mO22YQXSqfci6y93lKFC9V9g7OAkMw+Vw2Z5PNCLhnC1PQPpuB3E25Awyyd/PgMmiOOQVYnXnxeR+xccXT44OadycZoyVUixleiKfaSdhM+/h7AcpkSMsHLT7VfIPe0ezp/vkqcMmtnfkCsE1jHgsAIVOlEZxNH3fQPOZU1tAM/sWzPxnJKD8+zmI9YlVPMRg0VOTkF4/W9FGVEQtz0/mWDNW0PAF43w1fpKHKP3xu1Be2HL2DESzJWUYTI/33ZbduWJsU2wLvBTCdabAQy/rR0P1g9iZ73AYU809LmLwT5rW5BErui2d4155iRgFCI2xIm6vpwdqjQU4AIoc5z4g2LS3ImBHn8zl+/PqWtcvCGZH3fD57g+fp3sa8zjEvdxsKfddG1TXeg2jY0RSD3dr2p/jy5XeiOW/xEm385oct/ur2rnf3r67fRd33MS332Mev8Z/+vS+eW/d7xA8/3G1Y9pfWDAMaa+drF12PnQF0jCb+8R/+8yc+8yz1nyPwDY7Ac+F+gy/t+cjPEfgYgT//oz85HnSY18VChEYrlzM6txa6AHleqDIQaaZzDFuj6RPYQvLmJW2PZknp3QLrRpCvsFMBGfY95ip/ruSukvDLJUr5rXkueVk1G7xug/I3L0dd1ASbHFN8tbgc4oVH47kBF9Y5uqpDmCSztIcpqV1ayv7TAD69XDNFOQEc2C0Gn8DSqCmBuazhEZem9/x8fbso6rhELiljnik0i2xepuRO+jh/Bjsz/dgYEj2lZFVx4QVYBTAjhRjvRiShgFGwWqvokAF/+MECRNvtLhI2imYu2qZ97jHAMCuetibVFwAcWV5Fhx+fOlmzyUgFlJI1wHhxia0bC5EspezjZ1CHnlEpq+fCD6CgCQBSRQN2eC0UtFxegVWThceVHlkfl27eLcy6lBVmWABOtQQ+Cd6lEWKmoQuOwJyhAKEwg/FXwNZjySiCehAwAsGCFSBjd9+i3fsEXC1qU/Joeqxy9mQmpLQM2RwMFcrfUiwoi8wgDGX6AEp8jWyOBNT9e4OesqDxos58/wCBKYJYJzBrYCMAKAvspmVCF5gvMtfuCWrjs1ns2gA9YFMbGgbia/Mg19oHGJwJwclMZbwEeZhbBiAAdCRIzfyqBScK07aGVUe6bkpuAbop7kG1KdphQghM8z55WVg0aN2BdygerwlAptR4jmmyDDTwhqTv5PY0ytSQrzYD8swEzdNbMBPEAVFZu3aieiEAACAASURBVBSHMOQoXjJtmq+DHdfYjDFojPGBcpn5cnFasdAohaiFdKaAm4yNL+++xdu4xjEfUeNduDML1vjyeo7+pY0GeTa/exFukcV7qtmv8IkFJEv6sPJOPGvbLsOuTJbOZouVK4bOrLOanOAlthk/tWwS8LgUnY9xkZ31cu6iBayFDacFMu+cr2HvRBbaJJtvGpXvAjYDajivWJUGv3S5RyFjZe0p04WVk35+4HEwP1vAuA+/OK0xMvDlOLXRkiyMvy+/c1ni0nbx2jUxdMlcnifWW8QdoEZ/U/bZypRhGgZaSsC62nYZOZcz4ByS8IhRy4kEVRLIScYSKdUEsgGIML4ENtF8UXWMosDArEzrXpoqliliekxx2+7R951M0NdmUBI5IXEVvZZqmkFTABUZaS2oCssxg162eB9vMmnP3TlBMub//R4d39cDbGUASNdeEoCGxTSucep797IzL7IBvmj0Jp2XObruGtfXT3EGxHbawrIC4AJMgs2NmgH2cKbMYEPBudEKCqyem4zP0AEy4uHHWBwZasR+2nWuMUKTAH4AfJpmyGAifqIMU4CHNWW35cwEbJR7KWs1myfjOLou2JOZF4xLWiLk3s4zYy0wDOc4d5xB2TTy/DXk8cO2h6A4APz0BK071kzEFasMG6npS0wzJfftLtUdpq9vSp2xngFM407A+v2wAgD7BdS1kcJq5g/YM5BxzwA+NOxgUx4yqQEJ2gPwM0N/AM4eKyy4bAZeuR5UGQgzwl4faSZyJ6nj1GeonJY47H36NbNu8h3RWOpYq/056tMUZwKxDG8jIBNZbo6tfLiqNdSNBabXZWFOcr56TtKAc8+TmJiqB0AdgjGdN0JdeXeQ3bjGzn46Z1AZVwDOJbxH65YzP62UxmUXIMdnFUsI9tq5pK1j5dH1mVQOA3DRRoCmYzY7uauwL9IwWGC6ulflHWBtAVZPsT52mwFaCLEXM3+JweFuI5sRGx+g+mwCcK/4kE7DJD+zPx2NIXSndYxpzA4NthW432gfM23KnDcaeXirtvwdZzh+suVOtdKYWBzzrrl4br4vj2RQzjDHd72FvWHIUE/wj1l0X/IeZVgirFBsJbJzHF3XyVj0XPkITmRtsc60bslGG+9NH2B+Bt7Ixdt+7pI80BWfe14udxvGmX2Y+aQiQhtWgMuIDq9iemh64LJn46lNw4dLW57rzDMAb+aZILYgbjbO6xMrhh2NMeKMZC0X73TZ4EjTc97BnMYWI5MjaSSkEsg7mk1+QORkD6flFXfg8ZdAsa6FFU56PWA1TWfYyjQNP9ZskinSo75c1A3zSz9ZsHoY/LLx62TgGhSbmiXBR1mhzEHXPWFMtFxQ++TdouW9lssOZ/VOeGJPI0CDAfcQG+t8XgyY+Z0lnCvZsXl2eh/zaxPw1WpEq5RkN3OvIZCXc4l7u2qHbY/h3Mte516DT3g/XOPt/WfPluPoYz094vNwdZwAQLEBouly7hvDMGFhv2+7zb6W/XbibDzF5199icv5Gsc0x89vXwVUtSGAgUtD9ECt1sZvf/oa15cmhh5lENbLW7xUffzmb7f40abSGO2pj76/GEj4D37/+/hyaeKOAui9irffPmI67vF7/9mv4u1xj9uP6X177YdYH4/427/+m/g//+//64nPPEv95wh8gyPwXLjf4Et7PvJzBD5G4E//1Z8eKxc9Kmcu8TDeTo/SZa9MtqW7rO9hDfCKjxEJnIScJDOKAz0vVcmAuGMG76WMCyyga2EuKnlLT0ZduCwcASoIfpqVXSUQmVKWX7ymlEMRGkUBkX6R/OM1UABpi0s1CO49QGgBgLhU0qn3cnzEiK9oE9GJFSa7RZcA2YmUiR8Ms/QcFdAq8nSqUGWy+EHJjM2wC1kh/LtpovXZ5O0VGT6gD0yQBGbSEiEZDDIGy8/hs/K5O4ufjBkVYFbSx8UxpflcMBm7TOwuJpuwoERvsqDDgwqE2vEVsE4ws97a6Dc+16QUbUaGa5jWh8Q8mS4fefGyKAihEb2DmZyyc9mJsJuoGyjQswLNVHdBSuTKPFOyOlcKChhlBcCliEygKcccyGxULp7puCRJ81nwR7NwsaAldIjige9Nb8WU9zFu6cPKkPKeAWIBN2V+SV9KiZ0ys0zQ0RKAdycDCW+58hxZlDDerAE80bC2ADhOzzbwT+YRvlud/mQwc/PCDzMEOWGOU7IgCcbCQiF9NQG1CYbLAAsDZ+B26U1c21SgESDbDg9UwocKuM1z4b3ZyeKmiFkT0MAD2dIm2S/JbC5hNrHokQcgjceidgcA+CYt53Pyu/gH64jumAQGKOZHQAiQFZ7XUKpsDgBGCnryhQCD4xR3SlQYSOoFERAn+xPAR0sK/QGzOQAIIptS4L5SnsjYLbyPMj8m2K5HxIUPDaiJVYhFRsoQ9eqTSb3EHYBg2qI1BGKJYejj83WIqgekpfCrY34QrgJLCuZ4o/R12mYLNXA7JKUGrJ2FHWTPrCaFVTIEYRCxFnlB07TGtgCSJajh3y5H3G4AARGX10v0yp8BwSmMkw3FPNThE+YaYzvBMEw/XHglMoRkXcsztuDMlA1Kb0CrBHlNeJZplRJ/maXzHNsCC5KfcViYYoVgaBmvua3i2nYBpMi8BBRETr0BxtIoK0AKYK98eSX3dVyGLmpZPAReHXG9XASUR4Tf7C3sJWm5V9iVAMFTzPvdr++qNnqARkNjTq5f2ORiP8VqhY83Ik+uUjrN+0G/Trl+e7zHY5r01L32Z8Hh5f4QELOB9piTkdZVWjjwLmTIYgNxYi/uDCxbTo+0xVhhPiGhTj9JJsh8nCyO9f5u0xtXcGLJBPqhP8fQIAWGHZwyfFQTX7c1xgnWZo4hLF8Yux2fwwZVeoOa/8b+DGjVZMNB9nP5Hu1HNuYhgPkeQ3vWyoImHzYz/GwhUJ7XBgtnQvp8w1Lu2N/7Ko42bR8EsI9sMDA3cPfJfWkJctUAVfs2QXL3Sj5/aTwVzqjgN8B9elxm44F1TIMCptUvxs5aWHRR9/xeQhDxtswzHbBZ71SaW+7wVYzsA0nBdQ/zsBB0Rx6cVhQZSIjQBQD0FC9dGx2giMBzFY99jbk0twCwYV/OSzZ6ZLeVADSbj3rA53nE2Kgo0B55izPnBw2qM4qaIyrYrIwTTUNCmTK7Ltf5mqA3Z9p9hXW6OB6vGo2ndzx7n0FNJRiPO0Crt2lS9WQP1iR8Y7uBDckR0x0GNwzULV4v5+gvQwZ4Mi7abaSHL/7PnCDzusQDiwek7C3zqYoeFilg3zwV8BOwsniyGom++k5gvJ/aNjabeZPNvYWGE4CPnpRYz9B8YK+75IkCC5WEcsMesS6B6FushPr0pOVsYP0vC7YXmeo+ML8cbt4nbGPYzjTiNgHX9MAc4o5NwLrJtobvyDzG9gMgE6CPHgpelv6MhTXUOVdb7lmcrV0TM+8fwK3Yf3JuHuMeXd2lvVTQbEFWQFAZTU3OncVGwg7TUdsdgNpUr7DH8j44B7xP0Ij0jjvFWjdxJoQLj90T/tDcnvNexr6WON5Rglz5HMkgBWjT4/QEcJ33UJ4nfw7P+4gTIV51F+0IHD1r84A1gnx8VVNF3TJj35AWU3lPyLA2bYvSX0vgV99tVUXc+4pVAB7axUYhFT/pY53BnLk2aCyfAFZtUCcxwIwFO41ptD8vKFTwtYbJze+BhMAdhtGmScdnxz4MMB2FAnMXggY7FuObDTEBWlU8kDDy9L+W3wf4+dBylhBIbBuyhebvYQHQkIEdrX0DRIa8FADgMusBn2kKVl3mP6Rnb+g9DSCLnP6lp8majUGa5VjlwBi/ff0afXuJimYLi3Cq4uv8Ft2XNl5OBPjt0TWoBI54W9KyaX58jS/Xl7ieX+Ln+y3GnQBNwOyI2/ju/RRGKg1MAhin95Eua3y9f42Xz4NWHz/9/BbXl4t2G/hxjxNNl1z7f/3//G18+Xvfx6fvhuiPLf7DX/4Q42OM3/+9343rp9e443+PTc3QxncvQyzjHD/99i3qro3//k+eHqvPSv85At/iCDyB1W/xrT2f+TkCZQT++L/90wMJDgUnxTRhLzf8BmVbJHtTpkfscddfjHTsPS/dhT3zIVuW5VjXMZKiDUi6QcmgoKYgITgnL9pyJJVDA+BQPCpmigBcBcTxAg47bLOA0GsRFl4JNfDKW9hveNVR1Gihf4KtB9hF4i4hPGnaTzFbMrpTvmSNm5dfihNkvJ0gXHqZphiQOib9/QyUKCmz+pQC0kj6S/nqJiNOU9OSXJvMXYO8TJ0HkODilx6dcBGUiysXTHk/cnGAYa+gFKtq0WEEZSiNLEDBP6NyioY3JdIAebyXzFzPFFjNBFQqwt4hY5ZCYk4PM9KN8HYrga8mnX+8F4JEvIwC4SSbwp+Bp11LonIyhWXXKc3Liz5gC0A2qanaklFo8vv1mEqWAuMrgwLigOAezqIUL4AIgJYJnPJu+HvGmoAdihDrcT9DfnoK9Q6/P9nSjAPFe4ZegEUgV/UFS4RkPuT3m0ov4aRIvwMAtfjiqq9OhqQSuPIcCZRkU4B7PCxQAESDJWwupEeljMwsjwUh+sIkBlxK77AERcTWsZ4QhGxke/U2AHimZHbJbmWO6hubXokAO/7bydFn0A/gnyzr9I7j/WQTIoF2wBjtO8qDOXrI9PiUrHltAgh3SsZTPjshCQDzFMTSquKAjV43saipOywAAIAsAbWl2ASceRZGwExj1pJBHnxNBsQpezRFO8E/3m8Wtns8LJ4iBiwslI7nPOF7Puw4lBSTQAxAv5/ic3eK3/nus+BCMoAIgEFyiIyVfYNGQBa/ErBhFq9z3G+Tc/p67uOKBLdKH0JJqkcdPQxM9qJM44t5XGKdE8wHPGUey4Kn0G+amJYJ/FvWpbgL8wTGKcVtWcsASPhBavsIQErKvEaxCSjBJHIts+aQINtoYi0z34tliA2UBMDGeYwaP9+aIkwjV4tP9j6ZkYBHSMiRL8K2Zy+E9YgPMfsvRRzJ8B8BSjQOzl18Pg/MLkGy98cjw5+WsGikQD131+gAUWD3oQqQEbXEOL/pK8deNBgCluuKAeH34mmKNPx8IRkcCwzAq2SRsWDuxyxgQjFt/2iFoVrHa3/W/zSF8jmn8MnG+5MZ0zVYKKRknb2yPXp9gveW5lQC+c4j1tbKnO7Tx3kBeONXTX6dQUXMfUMT22jqwUZC1WXzAHsZPGPfxykmACsT4/keWFH4UU4CaTBM2T8YK3x8AbCYm/f7PedMVeX8wmuUQC4Z/Ed8enmVuS17Htk4f4ojBet+XdLL2EAsbEOaaAfmdoLDbLaynd1zcw/VLoFANSDfX3yjlXqkDB9vaK0DEvSiUYM3Y4aYFX9S9g+scDZULQnaIjVVZdJF9AOhVQnQKZMFqPJsTVUFe/vI+cIc0oM8WXCyKAFWAScWmho8FwzFOgY8nJm3ANHK5lkDMLEBwVlk7M0Zjoe0GGagIT6AYXiIEvJl28IvdU7sNOcarB9yTtJ4OhYSu/l8yZiXZQcznDMN7FfAOufvO00aPvd+xFmQnmZBBnBxJhCal6RE1jBMwD39TPHfbPP5HneaKoChuvaW4K88LJhnNFP3Y1Z6756rlQpqCIXQbmCEIn56edFbGTn09Hh3zc+GHrbOF/sdqEPwUEVyD7jXp/UQTUlAS84ugLJLc43TDCMV2lz65az7KJjM2UDziXRzAF/WBnuymgUYijDg50lAEgVCchMZi1pAnP8mbLCyucrmyzs/x31e4z6lZyb3suHSxBlPW25G+yneptH9jfOFex2AqnsoTEP8VPta3++F7phURs6HKrZHYSQCZm+slyr2NpUeAG7Q3uu2inY/51qigQ6grL91IQ9gI4M/fLEfSRuYKoYNz3Se94NMwHlPczXHnvmPWggGrA1/7zh5f+OexV2Ft55er2lD1MCeRxmGhQ7AqUGnaUvl2SwRgUbvGgdKABViH8BqWjlkTz0tOTwnOR/YfzjssMhQNYJ/b3p+MsnT/ACmcv93cn798Dl7MtyL+zf2ENwXdwIh0/gpg6qKxRLrHTCVWbUfXQLVvNFTWtsIDMu+53dmUzWDP/POwD11plkEILvBNMWrHtJDNn/SSidBdlnUUmXT5sS5xv/n90+b7wDDAIB43md36TLsjDk20sSm4XnEpx7bFu7YvM/0XsYTAJIH+zsKgMc4Rl9fDVvEeX1s5rgOg6qIdYQpXcVv3x7u31cCPNlncNnRaaeK5cH7WqLtUCfU0fRXw6xGguzex1jvkx7irOPHV5oLj/j8/WsGZUFembOZ8PMP76ojXl9f4/7+k0zocUF9EfF7f/971/3tscZvf/45Pn0Z4rtPF8F0GlGoIv7RH/yzJz7zrPSfI/ANjsBz4X6DL+35yM8R+IWx+i/+7JiQQuLriUwW2fsJhsgWBygNFzCkoZi860NZgmESdv0IQ/XSndaXp5jrNTrAwaW1qFGCWYAUmBgUQMpdTZ5OiXWGS2XiZlYG2Z1PdisXreI5yYUd1moB1AQQvLgl01VGYoHP+N1YBXCJ8jILkLEiC08Bu357yJKKhyVQoqpzAVwupBRNAFjIMrnBAkBzaUTWmyEXZloRGKSnYsrNCryaHqdcciCgZbZWJgpjm1BSaZNtyWfLxGuTgPViTBmywjfYihQd+rjC8s2xANCGZcPvBxg9VQQgITWjyIGlkj6v6SfHVRq5G55xsA14hpKcSnGdprqCJEKDfE6YpEqok2XERREPJ4ClQ2AV4ELuWNQEDsDqMBwpwzZkZSDdXxmrZObBkCgk0wxIUtJaQHokrbD8ij2BJJ40CwgC0nJiJIAOiAij1MssoN5HWImMTOOdZLykqE0esYDZblJ5QRk/inztJ7iow8Q4RStAC9u3WAfoEZxlBcnv/HRtCpQpp8RdMkoJyoCFYTEr6yy9t/jYsPNMStcPMMO4KCpg7BGmor8w/5jwhHy49Rn0g9PqK/83zNoDDzqec5uTmVE+U6XBrHATFYngKEEogHWyrSnepRilFBg2jSEVNlAA9wC/MzjOcfLh08NAB88mmSf6/+ZHz/coQzzDuGBUWbxZp5egLH8MwBYASyMjiznHp3U975vJ44yHvpbzkp5lyP+QNy/IkD+aIQCo2czou5AR2LaDxdexTr53WEV4RQpM8f0CQjR7CqgD0GIYEEybbFQodTeWOAE26zi9/SYBMJgmeATCSMU/L71qKVBrJeRHw3ulOMInkoZSYVUbhA2rL9nuD0AyQ/hIusf+4kgA1M/KZ+RdYcnw4b0KI4ifDaALqFFZaCsDLRJNWYo7TDPrcoErwA7sB/B3bNac+4BdSGxfz43A8QOmjyxWAIUE8gnX0P8YwBxgd0UBwO6R4VzYE/C87CEZpM2K5xdjQ1LFWN4zU9EgFllOXawEjsUW/RnjFMTVvKQjXrqLTYb7OsV6zNHBENWSgfWYsBoFNQnOymmHwaL5L3/zN9Gez9GRZJ8bevp1LlU85rtpzhdZrqxBxjWBNBjrqAcAJ6F2ZmhNBknx7voayxH2wTYmfnXfGajD3npa97gvOu4aiELAE77Ggl4wus5tBgCxRjKf0P16XWbXM8+DRy4LkITzcQJsng1RtDFVgoqAcLRWAaBQ6p0J9qbPL6wjBpx1jXcnY5MAP0BYC1tLonPxrRV4TfsWWJuC91pz4LXKukubHODmDEDid4bWE4eBbLDeMySKZ4HBChipT3F9RKvcFU/Okiqvl2OxsmEtw850T03bClPsmRfM4xLgw/iyp2CXgG2CLG/AfDx9l8X5eu67aKA+dlgYYBmR9hiy9TVQzGRuQ7PAnAsbMS0za7+XADNWGXtNpnnnnMl7SpoXAHW4rgjdGiebDwDtyJ3x9UxLF/x9E8WkHwKwmv6TTFkUKoCQ+fOOBbsG2LCwhmGkF1sAz/L02OHn0pGEVbrr3UqiZwLkxicZ2nWKjTlW1QLONoHWOR6Pe9TYPMBgtIFEOBr3A7wcs/nZ9zQLslGuBybsRn3g62gmGi50gRI8owlm8joKh65JiwlYyHoYsQZhYNMgLWbAhRH4wCaiqmSYs6cnzswJiI0T+3kGeDG6U5nDKDmwNvj157PNQwCo9/sY4zirNsAfe+gIPCPgU88T17p7keGOGbDF57j0F1VDE58NaxOb6NlwsQlcwqfa6qLPch5NySrHiok9lyY4G6izYYdDml613YbPfTabmGfOXRQ17h3JLjeUVLusvLvRPE/ojjOnjll2p8h1MkKV0pd9laZC1XqW6jPK/ocvcJxi4rJYWKQsbPdqMVjum2nr4/6m8CgtHrBLMnhSlntRgSmlz0a0oOxGaBtjkGoJbBbS5gMrCO6CNHEzrM17cjISvPRCvLC9K5hK+F7WBXVLc5ix4yew93Gu5GD6Wcs58+EOzvtj/9EKB5JDixc4NhdQ7rMJKZiMWqrFZgMP1yoW1ACXPk6A6fecWzMNbNYHzfIrIYWbd7BznTZcFXWJ9mYRs8xn7HvymbS9hlGOeuPcB9sjijMaYpxz50tnMwNbjndMTo8jvv/8ncDyTz/8EOeXVn9niP3TyDhU8fnToDXBjz+9xzsKjL6J16ZPe6wz5Iwq5rc9fvXrwbMbxjnhX+nmAPP2FFvfRcWeSzOP9VOf48unc+zru2rCY+c8Ocfb+LNBhKhF9o07ehX/6F8+PVaflf5zBL7FEXgCq9/iW3s+83MEygj82R/86fHoYPfkxZOinIsiFwtlSBSOXuA2wSxutkqHVMNx2coiCtAAqRI+nLOsypSgc61cCJmCpSKjLyVMAm1cdgv5Mtkixfxf8/tamZVm/nS3lSXhX/V3hYxBAzAYScKGreOFJFkz3E4Mjyip9zyjHXE62DI0eeYEaSmWuWwls/WwQ29HnEKRFF+AVVNgKWrSXF9vV9mgPHMjI5FiK8MFPpir2edXUI6PZ7qRCqwCWSMFBVAAtKPLT9tbthpBOgKrdQyFDWlYAZf41NMmgKI0XQjCSz/RKo6pDIJM1QUMQL6F1NULvqFQFBCA3Uit8ZmlUBVFSisC5WdwjfizBGBgBeNP28rI41Yv5za9umCWwKDSS5ERz3GkkOCdMjcSosx/AWzwNAw7F3/AG4s2QA/CDQwTyq9X9g/I1ACMJrwnQ9QAqogVWaeecJoWlLAEANCUmCXjMUGGj2AY2aWGUySNEemdzwpzJNroYbJZAybLTZYVrDetGGgGZNL2dqpjUAWfhQ+XWdm0IIOMNyRDGZCFtUFwjIxg0430LuXnMwdhRzHcv8w732KGcxEilsE1CelSvG0boD1AB8VcQgIZuLUrj5MzjdfvAXCUoAhAP3JoZJf8Hj4L/mZgdMju8JsEJGAeM1oTXoEyS8z0VaZYLHhznPUePuKxrAYbMdf5GYAXgIyic2Ut4GsGIAPrDdAXFq2WD3FED0uQtVc8fWWnsxcVv1GKvmWeZE36GZQdQwkG9Ep2GQWFKfH8XNirrDWDKkjX3mJexjR14Gv7JoZzm+tbhh2AM4y0lDIDBBbKZDJLTSRGBohcu4u25l0DfsB2A/DNApDxBDhkvUkgLc2hyU4GTJrCPtUXGeZMSmf5fPg0K9jH/mBLCwrWEuvROcV85uXArARQRZrru+IZ0sPPxoVWBgkssZ4o/AGRAEIIjGEqA+28EB7WnuLOOwGYKOIBgVPRipyjyD3FGiigJVsf0Z86n+Ox35Nlc3S558rgp+imIGXOZlMNlmhW841sKhYuoDZMN/wemef4o9L/4gDCVREZr3YahtckY7OGdcuJgnlrUyuPXlApPGDy7ckYhr26NdpFMGsB+RsALKn2ySwVPPAd4M+9xyhDtU6fcQr4JLfpi/x1WmIbeKKU0C7TGDPNAaTPXR/XoU+Z77QI0OABQaOnb5u4aGmyRtfVcT4PMue0AWH/dd0lkxPmV8PP5Oytq9iawg7TtuDjXExFBHMTSwrCmNbpHsdyj3ZAvs3PRVWAX3BaWcDCWjC0xRLEBkABVmt8U5NdTsOCpoNjox3Oxx5KgAx3gDGlvsxd5lkBt2hysEsgI2ezBLCDBQ270LVjgyubo/xsfaELzOTZoQH7B/iWjDhVBsA8JGJj18GeS2xMdcIlInqsEipYbnNM++Ka0c+Vz0zAJf/GKxOvbM85kxMFTHgumgEl29yfz/fLQlXGnHcVGgPJ2OM8SY/IsdxT+gbAJZUMoL7D9ZoS/zUTxmkqcZ6yJj3Hi/pl20abUX3bC65ztvnsBgCi9sAFgz9nbjPmsMBzjTM3UDwY/lg+E4xhbCy4UxmQmF2FwtzEYzebUng5623Mf3iWcYYhA08PauT4Wll4L8ozUW9Sx/RkwCCTwMYEDVk9S9kXOBf8EP6c7I+kwoCx8bNwtq/sk6c4s+jYE5TXw/LEEoXvrQTbWZoXvL6xLCgs5nXi/WTYHXYtZ5ueeFMz9Gmx0PYZWMe/COPkf3O3A/QDgG5pMANeYavEGco8tIncJktbr/i8x8HQB+yfDkKNTEzK+40WGxGnBTVWvmObBi7tTV9ydjfuONw9V0PDEgy0mWaDDtAzm82GI8IeZ6uAsb5yN86xzStQ8VhV7p7+9yPMUADH/0i9YXO9KE581zQtWC3alkS0PD/jwbPoyZ/LDVAS0Jy11kWvLgmJOw0SchEuhm6xZ9NM42KQc8+GAUUBt9nig8+6fu16fa+5x6E/IpBt32iy46m7Rz9wV0ovXM53rXzc67j3MHfwL0+brIF1XGHzsOttvHMxycitaNvGPZXmKPN7I3TKRuoeZxRYWJugfqnC0D2YorA+uFtRp6Bowcv3TJjnY4qRe8B50Huc5ubtPsdf/Yf/L77/1d+PxzpHe8UyoPVOS6PNbY2gUGwHjiXONCCbNptNWmtkQxyf2nVFzUH4HXeGOn7zNz9q9/L582u8NJ33tbFC8bPFPlXx/Zcu7o8x3u4ojrhfUO8QtHaJUWCZdQLSdwAAIABJREFUphMALzZjnC3FZEVAv495ingbH3G+cgcqKpLTKf7wf/ijJz7zrPSfI/ANjsBz4X6DL+35yM8R+BiBP/6DPz4mDOlqAMkMnVGCm6Q5iwO9Pvc1Oi7KsD24hBUfIV1DYYxI3jjFSmGg79sS/dFbKM0VElIM57lwp8cqRbOJrUrg8cpKgCPNOpEAAjwBdpWwKS6HCoqQHx0xUMDqi5UhMnTWuej1sMRE5PLSrgm+rNZkxXJxp0POlY2LK3Jt/bW4/Hn5PQowlezJXwBdmZUAVcnYsgjRvmC3GNbDqgBsjhLskbSNEzigADF1u4QTwHRMewPkwhQ1eflskKlaGOW4UlwZuFVsF+lq639XQN2z4BzsSYqmRVYrLA1ZMBYcXPDSP/EDpDHhFxmfCdXJaBDUtABPD9BlH5NtAmCKtQLjCSAMUJEGgtGd8DOj3kk5XfpqTlngUBBkXausSxAza6BkYVFQACgzdgYwwEhJz1o5nTCHdSwAvE/pvHCyBQLvNb1UZ4BVgblDfy8/JsW5NCU51cn+2SieAdaQlTGLu5gt9vn/jBnsL8BMLA1OSvr04uWyDFDpREPehg1FeoQJvI5Z+AE86j+rd29K5GX2Ke1OYEGg0BR5QPoMexH8FnwuHrAmUlN4VTJWFNGZNg5wif9uerFqGyFSnayUguWmdzB/xjuBkSRTPIEkLD24lBNG98Gi1T8RwM388mReKZkuRUQGkmXoBk0FgHvWiAA8UtR1FXxaZkCb9PQcqOwGwPWHhSM+f4VbmSJECmyAVIrxg1RpJL1Z/Ck3Nfgp2W8fSd4UxumtnKCaXKWGILk1lnGPM6gaYB0gMmMNMPx4WLw0R28zo0KiyJym8LdQSmBDBh97HQADEtMNgC29GoHaE/oU4hHcJjxYtp6oeWKQhkXxVTQ/tArOMeUvJ0LAAHaRobYpmfTnEBCEzzSAVQGRYJgeB1Jg3jEMSvbMZDEBkvJbW+SAIP/XtCMxdItinzYE+ybzEnsR9jV+P3CvMkXWDMN2isspA2UIG0LmDQgPG/uDcS6xCpCAn6MPNi2ObCQN1VkACmAVwKWOQaCbtUKRuk5jMd5OX0JA9bT+oGGCnBuGXu4BD4BVg4oKI6kiLDEMCcEGIL2l0x6DuWy7pFhWwFqe9yreH7A+lziQiAN4Vmf3WixPlnnODHD2YxsbJI2nPJjzDjKYez/2FXrutq6T+YZdxBLvSP/LmYSVhxLjUux3XRvncy9AoB9hsQdhDg59H2eYyDQCu8b/BoSWQcZ6AkErTDLOr06LgIiFxqTLGnZWSndlepf/Fhg8MJNB3gxwkIyqlc9KSBSSYuTyWo1kg44zl89l4v2xxIg/LECS1gc0aGCH5fFluwewrdi2wAxkmwFsYE/qa/YQGqMw1WFDLzHrC5oWBXyNIVIlsCW9VpMRDChpQ7Pto0uz8/T2Rlkyp3yeJG3fmQrdbHAwN07cTwC/DZDEy5YzO72/+WyDgUWwMQkPQ+bugZ5rsDQMAbEJZ2Iv7WHoXjLsapu3OM3JYj6QnSM3riq9EgWEvCPgp4g8vdhldLDXZpUoeNtqa5S2qvrYouDQ+1jAijOm7Ndp+u08uD8mgVssGF6HzjXFLo8SQh97nkM0LBt1Ckdg8WHLYHNUnCuVPezTBuGlTQ5Sef1JOSvxkSToCquTwEZijyshcHWTjMxlj8eEvzLvrjBvAXf6DCBtCRizGUhAGiBa2iLoKa4naoLNgMd4RGfjojBbafgS/lOfVBHAXIVd+7jNOedg4uqhvid46DsnwIy9uIqHUUZrvCBbZ56wB6h6ggWathNMRkNRYYtuNPlG7zM4yTM+eKazB9FEgXmsDQY7lsFOmh17F1UZwcrAw5Y7icGpeddg34NQgHzfLUgWp67haXlTwhrTbzTXKyxV712cD0DKspM575Hr7+DTAmi8SD7Xw/sj+2tdlE9YONgutmHlu9XKhZ+Vd3GUHlqKwGLWrmTHejrZpaxbmzjJxjSEE+uB0jDG11m2rTYPJXAWVRRzlhn9mFSkDQMGuXyGOi1QmJelVQ5QiKoLu4+lpkmzxEGK13TEp1eYk1uMc/qEM2do/t1Gmj35LOxBNA4eG4Bhr9d82vospT7IvAD2A94B1jns5cxb10Bs8YISY9/jfb7Fy8s5rt3gen15zSQI5sQ7Z3o08alpYxlXn4F3eB6u7ju36aZygH2V8Lhff/dJz3I+WxtdrPO7Z9yDBla1xaVdPYOr+uxZe1fhlSxTbJhoFNOIhsDwGFf3e84LmLE2BGnOYvW77NHXi2fVDz/P8frpO/jcUhMoph7vs+zc/lMdXy59HLDRCQ8lcKsm8LCVef83P6QdgCoV1ubpFP/Tn//xE595lvrPEfgGR+C5cL/Bl/Z85OcIfIzAn/3hvzrG4t1JorEAhvlEsHRqi3lAA5OiYW5R8wGqdl3xWksmId1sLqB6ddJth1DGpUsTO7w982JmqFVJ/TSIwEAhCmKA1vQ5g+WDLJJizCTh4g6gb1O5qFpkc7HdF+Wuglk7Po9wDumqI49P4CNBrmQ0wrSd9V2FZcDlNz0z+Xk8txc2vR0pakibVVldCDgwsrIw1i/Mwi1ZhSSEyCihUOcCbIJtFlopMsz6Ln1iGatkPhr5Bev0AzAU0MjnVv0O4OfvoJgA4JOe6O+i+EipeeXngq2jYr2mIGqDoHl9USmSAG8oygAiW4oGpJ4AL8niO1aSldNyQNCN90ZBC1vIH5n/20LZoptCBkZIXm4JqTLFGuYoAAHFbUmrlblJIeDnNd4pWUwlvEembxLsYtHrioIZT7K8xAJo1Phy8vkl56SPqpxLAaNGW4NeWSdyyvwavjhtxQCUuMVmCIKeezD4LNCQtVNOJbDKiAI2CEoWGb9p6SSf+064tNexNTBNJgszATdGjiYAlg7M08JbZg7pZegcTi8IgERBD8FiQBYK6QQBZK4wVhRlSlzLvJGtlAw2voa5AJjNc28HLK4EMNPwASb3KpuZuQNmQIH8ordjhj4kgwTW0q5fJWNLMdkXc1C8cmGsw5pGNkzJDsTI+hOQkh2U34tfniE/ArPIZRMMmw98QBmjUGrJ5wQE5wfAJNk3GC6zoDap3x1jUUAj7eVsLiSYDHFGBg/zisaAvnEJLOgfiZ8yjZSGYjhB4HWa4h3PNYBVxs92Cs8Goy1ZlBQhFKokcEtUghVEIwMQCg5botoyRZz3hg1nMQgGYIgVkmrBBJi2NKQSANSpmX1lnouMvpaRQmI9wK7zkgAnPdoocmFfZ4o9hXQ2QvBkLGnRWAoA2hFmhlydRGHGAzZwCU3C21RfUX32DkEj1jjgAgwfAG2CwwggEXQp9gfszyMNHYBUZvu8WMQClMhmHi6Cw3jA6dkpHgE4worpZaMe1RzTfI/pHSi3joqEdvYQLSOy2cHcEzDVdxQLiVOs99GwOLxXrwOA8yl6ZJ8fqJhhg+mBDctfwEKeKEAI1gN13O+EiC16bLb1WaDccBFk+yt2GciZM9SG71dWb6OCn0QquS/EHRpv7rbulSv/+HaPNySXptgzl44Mr+MfWKlDFdehKZ6hpvr5DEwzk6sppvUp5YyB/Z6NIWxA+BrC0eblwWYZl0uvZ6D720rwSzKRZbkiT8YHEaYtKevaAmRjhUaCx6Z7RbLjANTnx5iKAd4174296cDfElbVHh3Sevw/YdsL/uT812/d5+yip4kBGONBik/hKfoz7M70LZ5hFuq5mg0yRpifrYT+McZKEAtWNAIoAA2wbqu4gNiY8M47Tfaw4DEguqFm6d8K4xbvWpoMBLq8AUYuu/MRoATfRQCZTubhGnOdjZrpPkYNs1krhja2lUZiBrIRIvMydHF+GdLmAPYq0dzsA7B5ldTD5i/sOljRyxT7g70Cb9s2BkAxGwbpjyyYVqwBnFdKm9MCiD2Jr0HeTA+Zf8mEHZdYpmSEnvtaBiZgJ+xgks0rfK1dzxkYyRoV1JNhSrPVjdj1mMGWs6xrbkA4RFTLFH3fCyYi1b5Ns+F9jBUe+dx17gRVzaSa4wfJ7wJkrIKe+KUdPENWQsI821MNpFdz8f5lbtAMyJ0q90abAXrqEmoHIF481DlXB1iSR0zQ7Ja8Twma6XFMozFtgxj7JoYYtRCgT1dULUXGbhvfQEUsDNKbm7E6GpRORywTDV7uRknVxL82DUsSuC09yV+CQWUYawVlpJPMVM7uPKPx+md6HNHSwBAQhpyO6orPkOC2iq7SdOZ98Zn09F9oBODJm81BbIvqy+Z4S8Hd67htof0W84b9GUgfYE5ks3jbwhLe5lyryY8sDHMaOtrdMGeneKkHwUfOJPYd3jfngwov5nh1MqCQ8aZRUU9556JJqSrpzPdXepMy+JAYqmqNU9/FfcQ/9IjTBFR8j08vv4plreN9Hu3Mtn0fy2OPeoapb+JpsowfsNC5ZxxRDcXLVeIGHuSAwumFzJznsxO+lO8MSybIHYwj5x3vKL2ZYeI2Q57DfdPoj0qDArUDjFvWFMCuTUX2l4kaAEJE7lHsQ2+32btt02Vz6OtjigarmmmN221UJXMdznF+bWzYcc40Q9612Stqwq44X2nYA06jyOFuQHCu3rfF/xhiRBzx27/9Kfrq4rvnjsUZNrycbFjc37e439MjdlvHaJohOs6Al1PMZ+x7zqqpxtsa08jngGfNOMzxGDd9ZQmy8p4eR/xv/+7fPPGZZ6n/HIFvcASeC/cbfGnPR36OwMcI/Pkf/tEx742XqqgnZSfwj7qK7ucQa1cSbQ2zLn5OFGsthRT8QnyJNr2HuFTg0QnrkSKhG4ZM9oU1oGcfF9xJb1XCZyj8YWQgw66VwABq4SuaoSJciAFHBUhlJHDPpCBPuRrF1rJO8bZnejUA0EAX90g55Iq8Hm848ycA3pKVMWpQl+BZpnMjZa/iykX62ONt32KEq7ZXpkt7P6bD3OJpyfekTp3uNDIoLnp7vWQaaWHTwGxR0m7BVcg5iSgmAAvwJ5sxk1m1rnI33RNY1cNLjoLBABQpMI4EYD8EUgKD6YWZQT9ZbKUqF8ZGI+tHttQyW9ivfC0ggp8jQQ/ZvIbjpBehpEoLnD1BEIJGSmoxAFqGjaXvZlpwrjKhlBkKMuLbmEC6SdCA8oC7H1YHRcIIV8difJu8IAIApvoMpjDvgmAH5NqwpQEM0p8tge0EGyicAEmrDXASZlAy2gDxBIyRUdUUPxTuZYzFuzKBXMDOMUaiCJDbplw4h9pv0OIM717m68qnA8iGlZJJzbGlJyOMyHToTRsLxoyLvE0F2Y/JCqZgy3Rs2FUUssieKeYLHAcAZjGarJiPwAj+DAamthp8xuKTuq9V3CiQYYNvMEHnaPdFr8pdn1bm8h4Xfh7AI6DodsR9XtLuQ9lmesd+6kmbxscVGXhj8YKU2+cAJINtmJlgMmQm2OKSzFlPOW/0bNXiAeg7JYmwdPjs+L3yzl6QUBdv263e9R9uCamYecddWntUMD2Y98kOde3Nm/I4mD4wsdPjELk6n60LrGdPDc0hArbGeEwwaDr3C2Y2xVNaStAEYQ0cMn5gUQIaweDhmZlbAnFTgqcQZRNNNO7ZYDaIPEB8MFTYw7YVEPkD7cUbchZUytTwSgkkjQvGlxAUA5EopgFnmk55r6xqfo2WBoy9asm0jDg3MfSDthuynNZHjBPedTRyKIojzsig8TzEl5O6XLY2a4QQFNbVJuOW6nwHjOZna7uJnUnaVFT7JKgKsGb4Cf97YXyl3/vnyryJngNw3jJ93KCkFlCiifuElDstDNgrLYZZy3xWi/tMyRbEgw14n6Luu3h57ePcJyucd838q2CRDqwR2HUP955T1QukZ0ukVfY8jvf8mQZ6Fek7Xs/LJHgHkDUta1wGxvCUQVXn9NmDCY1NBQ2vc9UrS2YN/+aH93igG0WKLMC/GnRIcnN3Ocfnaxuvr2fXFOs6c8ryXIE5yr58G2floi/9JV4uCbqiFmAN6j0owzpZf7K0S4gM79CQGWW+TATOGMDui8Aj752Gov6lSJ0LuMmGL7tdlUex/aABWfabda6xC5fpybx3O7Upyp4G4Mz+klYaF5mjnY0HJor7q8zwVG+IRdvtybAe9miaQgTAALryXu63DHmCfUcjhbX3CvhREcYCkzUBhtfXlwQ3+VrAEkC4/dACYJuXuD0eJm8DHp7bS3T6KqddjVYdPesUD0V8xj9sFNhvsE6pYprwuWUNAb4D+jH+Xdp5xCKLuWvwRUzQO8HhnMcECGEJBFvYgLJ6V3Iss5yG8wlm+uR8dw8oljsq9JXyp7e5tkmc0ezNO8/Rxjw+YlsmPxfAIM0rG0drxIhDUM985ns4r0vDT19c6NBYQ2RY2BR37z191XNp81yDUU342jptcZuWuAO82mjjznDE25yg/nGglElPbhtj51O8NBfXhQxHGKWsfxj1eEGOhBSlp7ShlDaIi3Bbu6STtgiA2fasOVtgqkri3xx/pfOl6ZyWStkQpalD42Co8MnMPYTziyZxWgFxvnd6odt4ZmxpLOENzBqAjW7oF3YC+HVO0WFtUDHeg4Co4V3T7Djwe4sLTdQkTRV/Vc40mmbsMJcL+/0eFQA9Z5n9QRp4VYzTbBAhDRvWSeoKuLfwc7mXcndtY9WfHduDLpoBJvMR68hZWXumIZVn5XLvZH13Zxj+3E2y6cF9DfXP/sCzONUXxT0+G8O8u9ii2/FzrWPSIomxYr9Z0h8Whjf7H8oBzju2lZHQrT2qcxXXZvCexo50H7GWosnFmYIaKs93g6W0jgFMHBwjggrcE0Axp2zkYyXB/vz2jmXMEYOIJO7a3KXSw1nvcPY85jIWAcsaVzx99faGcV3urCUkk3ePtyghZtpGXWhGrNGfB0NTbRqwJ2xrPOZbhpUx//UTblz/GTqZe+1vfvg5rq9D9B3nd8RtXvMOwTziTJvZV9irUAe0slSxMXlMD1nG7/c5brf3+NV33wus0rhh/2dMkr2NYoFwLM6fMcavrLc9muGi1/qXX32JetjjMjTx/vM95rm2joJ1zJ2yZS/8/hp/+fZzDO0Ql4UzcLUhSSN2WR4x9CijyFHIBmbuy6f4t//H//zEZ56l/nMEvsEReC7cb/ClPR/5OQIfI/Anf/AvMO8zFGmOMQ5CjfD8OnoLx7WDlbZkgutm5LCXdxhxO99hMm/EeB9jnVNuczra6Icu2mEQ/EEaCJAKQkDRjucXEk67vxjaYzOAVxP+eIi0CSsoMklM6zfYfRLHds3yualTwnIB4YJ5P8FiQa5W2J8rRS4JySX8AZDQgAKAKn4W0na8VXkkTOT5aSTOcgGFZQfLi8szvgaZ0GoQVFdFVzfR1Z3PBwCtJJIMFC7/PDMAoMVEAs8A1XTXAU8/5Isw85K1y+WUcIVk2wnybTAeKfNS6pcA5pAMDsNZksmXTN4SuKEkEkAoE8gFWCk0K3wcAV6RTWVwi560FnVbhmkZkAXwRVGMP1nKqUnZRk5mGC/pptbfmeSalFBMCBOgomiGrSrwDf+L34WJvmnUAMuAPgBzxUOWy59MElhMAJJ4biHBxq+KS2KxpYDBJ4hMcnhaNfD/9JYDwJBkZuy8F0t+DwxUZH8G0yjbgoGYF/hk45VgHlnAxQ8C9EpAGWAZiW0GLkBWtBARgDZ3OhkU+qiljJziijCm9K8DWOVBM+QCQBoARwsBT8r0MGa2ZdgPzLAMaBPeldWSAReZUovkG9AnffQMYYIJSmEAqM96gT2+bfG23QVCWiWoc5H3AaxCDMv5rbwRqT9sJeWkmeMMC9rfd0qvOYEKfPR4NlK5WeAAEQZZwA5lfGkmwNZMIPvDNgOAWq9KgNKOMJ6U9AsGAl7Jus0wOsNuSJOWcb5GDWt6hUnrq4t+SA/aZNuktBeg5kHTA0k3oE/XxKXrpYkDz8gCaWELZbDXNE6xLYDHhUVL4I3MQdLk0w8ScAZQhQJUWT/efhtgGOMM8wSwI/2CDS6xKOP7T9F3Q+ynNt4XvOWmOBivHT/ITMUGOHEw+Iw0p1LnrQUGjDqYmRncV/zxGAPmF2xiTF8JwCuNGZo+88wqJ8E65dUAEqYPD6dYkd0yRusaD1ig+l4CFrXRdBTAeMXiIZhNE9Yn0nGKf4I5CPPQw3d5ZKDgiRZX/v5j3qIb2Kt2wzkmQpdW7A2OuMIoWhaL4svrNbpLzu91XOL9Pf3sgNPYdyTdsV8B/mFN0YQsI2TAhM4ApuMxt88wpmCipnMtv/sTnnd1SoN/us/xFZbzAAMY/0HGBDl6hv2de2SerfuB2BvS63GPcUmgAK89wXqafqc5TttguB2IwYXmQcMa2eOnH+/x9vMYbdNHb9gJzPsj+uFS5miGWAGcaE8hizGBHuKbWbMPZKdRxcv56udlExAQ1SO0hC6xd+j1yjopnr80D2Bz6mcKKyq9Miv21hVJ/1RApJQxyxonRFCf3MUGEeGD7CcwFfEDNRAuKq0zLnVXXFIyCdxzjj2EYVC+X0d3WmKgCdLm3IDJqdcjuzLPLxM8vx+ACGAdiSvnC2sV1mEVXYzz6PnCu2BsWQOA3DNp54X9XUwgE8BlPVS8U4YlpfgAs7dllI3YwW+XOYl9QJ4NDY1PQmA+PF01ic0uEKA9SWSA33pzaiYNszd9Lm0KKC8vwWkGd7IuCXYCAKRBkyoNG1Hb5NnATFfn4BnDO4W1zn2n7K8a5+bexRy8nGt9J22+LRn+dagm2ePr1/e43UebyJJR+fyER6ICYc7i2wjwrDoiG6oAbjMp5Ex77m6wCwWh0HEACgEEY4p/xGOmEc0+z55jTrsNtepg1+9ihdl9TP791sPUu8YkiOfJGD0/awAkgsm7xWOeYuJ7aLoc7GU0XFKio5VD9nRkKWthckT8cH/3nvDleknPU73GIwMV+RoVD4VVuuAPzZwkRDR/P3cWljh3ubP2HnXMgrRzqoWkrmYAIucG369lAaAm+001qMoYa0Dr1fMNAJg34vun2aCVRYav0TRlnjc9Pqc0wbhTZNAn+01aL6R3a48FBysP6wQ9VjPckXlj7+KEbVAbfQleHGl2aGnEO9MXoNjP5BnDnUndRLGu4n37brmfbpMSeZru3h8q1nYGa20PFBIZSQXjHKUAICVhn5552LBoQQAzkn7NEpdLE/21icsxOF0ZG85BxgJ/U/ZFVDE0i7hbMV8BKwmmawC8a7zF29gnPISSGIyVRHpTV/HzPEUN+xmPVBBQAHt+B3dDQxuzQcp61X97wy6I/SwB42llHxr8rLDxmUsC25cm6i73IORLzOt4aEIVR1/HY1s8/7Z5jb4fbNYg+Tf4C09dmsvrFJ9ez9qf4Nf9drvF5+9fBeNZm9id0DxlVnL/94q37fHbH36bjFvO8WFw3rEPAtiz9zMhacThHbvMR9zeHjFwzvKTOGv7zmbM55dOP9tpnG3CsY4uMHa3iNvtji+ODYn9sUY1rvHlu6uqnHmL+HonuA5rnS4tdAhAwwg22vi3//7PnvjMs9R/jsA3OALPhfsNvrTnIz9H4GME/rt/+s8PWKZ0ZJGhwpYEUOtOvebuRw/Qk0jHioE/GEvbyfykuBiXW4KG3o5XO7ykN8MwaoZrSq+5/O9c6ujGT+mpeFR2xAFGYep1XDhgGRXfVQIrAPeQK2XYQ3bblTIZ7lC0j7HFfS0JsErbTfDxks5Fmp+34BkFg8hwIgoQaKjJwto3igGkrVySlxjxQoSpurex4NnHRZXOMN6syxqfr32cB4BIJKEUikegC4Q5oJ0AfoUlrAnmIIAVUl5ZL/vuJQ0wiAuavpN8D/5UsltJnwXIXQN7BuSnyu94vg/vNuVt+GoSJpQXeaVhGxfpko6K/LIiSbeNAX/QKhPXkQFzARPUiFVWGnJ4ghcsAgRzYSpW+smd4bzCqu1P0fVcB1PKricefq5K+LOoXmEibYASffRNSt/wUFXWTx2iXI+vLSEZXLyVn2agkh52JB0bCpZhEzBQAJ0zvIxCgy8sPnLpGJmp24BdFqApV5TYq+Vd8Z+1As7wNS7kBEUBMHsp5rkEMxMkFKgEAUP+igR32+MMoLqmDywMkrUC5MhEdIpD/HQB/vWa5RkJM9DLwTZDsncExTNFHta1DFCBjyS9wn5Y9B1NmWfKyFeLQP1BeS94+rGakK1jf1Bjb0CBB3j1UFJnmjmy1rXWL7Duk5kiiAT7wedIiwDBY/2NYSzyPCkzpGWwnSh8HlHr6bdGO3SxaPFAJ6Ek9sKqphjFQoDQEj1oE1iliBN0RCbLu7SAJaStMeBiHkeZQxayAHYAakjoR2YxBV3KogEDCR/Bx5ECmEI/hj4uMrPw9IOFkr6lgBkWu4a7LVoNGNK1VPoI8uGQ4Kb3bgaUGeoiQJ57wyrriXW/6cmHJJsC8v3+nsxWZOS8V8NHmA8EoWQwCSE27EuEt1wpVPG1BHBvGeM91umI8R2mEfLg9IDWg8+AuQR1WhiarheFtQJYj3E23EKcSJYWjGMALponSKEPwzO2ptNLmD1YpqrSXMCCJlPB9aVML0sLUIq/4o/NvMTf0hYEzDnI2DSXWH+AswCYBoVtMU9HvN+meEfeWdfx/aWJ769d9DBnUS0MtFfYXxmTTvY/Hp0wckdCSdwHWM8Z1Hft23g5nwWLO8CFGi+9I8Z7Fe/vOm1DLNT+4FIvsnp//PkR/+/f/BT/yT/4XaXUs1rSDOMjZAis/czckHmfVi6wiGC04bPcstZN/MaGAt+AQfYV6c40/5gcrEWAbOb/Mc/6iw7XS/SXId5uD6X68z4pze+bIUPM9MCDpQ3oP8iY0j7G5ho7PmnUddQ9rbHUhaO0YO6npUz6WrPv6A8MqKNv36EUl6+xobjOsg3586H+aEri9chYzNF2qDDSpmGaHvH+/h7X6zXO52scLfvgSYBHxmCHrUBe5Qk0whqHhg8mkH0DUzDl6J4b+yqovrGWAQ/RC/vGAAAgAElEQVQZG84NPZwBOdhecm6y3tcpU9ttwNA8tNEKqzCZuPxeJd2cc+y5xWcyfSHZf/Ek5M6Qf3/qaptVHQoFoEOagYDTDVy9OXZsN2CrTZNerfNtjPOnIV4+X6Pdu3g5v5TgQNYkIWuAPTwbyeB4xLIOE7xkLwfoozHMesU+CKojsua//uE3GYC0H/Hp+qJ/4geAj6IFABB2vl7gPLtMbfxlAaAAk9p4PLKBR1MBZrY+ycwR/D7X2bVKq9pzqcL3lWZNFdcLqfYJCD/QKvP8+KWzx3hPAqwFFEo+93AZMmBtP2J8TH4fndJsT2ZTEosS5P7Y4hjkRQegrgz6YX9nv+Rn4z89DOmt/tu3N+9E6x3P2k7AH3ZeD0uW/XB+yH48ybil4XoKXF4Z9x4m6Io35RYPzuATnpGNbE6sNpB938ZNtjres9W+xMY/AN/YqdDEZcyaNiYDuNKKiQYc+wrzG2sjbXmk/Gez77RWhsk9aBCtu5JvlUHYSGl7kTYbfg9zwUYkAGaGfqEsoGmiHczKvacoG2ge0hMp1i18VpaCbGUarViSBL713K1b5wXAI8oQmrI0HgEQ9VcHlOY26F2rKCiU82eHjXtWOjFjlUFzr0tFTd6IMjyUOwwNcpqoqggq6c+AfEeb6fMwPm2qIkc/M++22Ecdbv09RkByfrR5PtFkYCyQyDNPOTMej1t8+nKOeblF3+K9fclwqhI8S+OvXtb4STsJvGWrDJ5ieFcsQDiHS2Bcuevhu15tvY0awWWVDXN8+tzbPP76MwopwOQt2utJJnFPE2jvY3qbsrlzbmNrm5iOtC6AaFFXbXo9uy63uPRn3wdAaEdDgr9j3t2m+J1ff4m6RVE0e27MUKcVMGXI3tefv3q/vgxn5wEA7g1w9MDS5iUuWEmgpWgBWmGjn+LL51/Fy3COt5++xo+PW/zVTz/G7/7u78d3lz72eY1p5Txlj6EBX8ftttiIPn+62qwASL5czrHMX70Lcl7ReNT+4rTFC6C3KsDOgLf/9d//+ROfeZb6zxH4BkfguXC/wZf2fOTnCHyMwB/+43/GdTqqDsYczJpMTaZYA9gklcMkWIA7gAuYQV4C8cOcYhrfo+3Osmy4qisHNoRop2L4JQte6T9pxTCmZHPgW4bMzt+egSAyYEzBkmkFIEXR4UVXaWrx3zIpPll8+loBygFewibQvyzTbs/tIFAAI5bai444Ba/5xPp2HnEsp7jDAKS7/lEAIjMScEFaxf9uvNDBTOIS13UpW9MCi+IQryy6+IAKFFCMG41zwiK4oBsQxXiRoJ6eivjCUZ3IZQB0Vcp/CPzJKDBgCUAACX+yoZDe4gel3yBjbUc/pdyZKg5IncngNcyPprEYU9bM+AEo4s0I4EOkDYEIxQfVz2tlWDTw+t7BzjklUxd6IOBzUkKyAE4i0S+sVXCBiyy3Wfk5gDSdeP6EgQGgUpwGYG44OEFiFCswQmH7YAtR2K1+i3zZX1igMj+UaeosGjXUKMAy33qmtAtxI7tSB00QFewVoFrAdL48L+H6bMLg1MMwgRfYAzCtBTEEzfl9p2iZksrdCfXKJOAMoiIFNhPCdUtVitcV77hND0YKG1nSJXSHi7lK7CQtiwADvMC25J9MmM9k+wyDBuylOITRydSgusviG1AsRcQZ6MY3IK0VGFspYpoYrm30ZW79EhYl6MaTyTtLWzisBwz3wTeuiofgaTLvtIz0YdgjoPgl6xBptw7AB0xXQrFgtiRLfKgJnKhjlTi8xTZugZUkIVUUEAiUBUUpLvVzpdjmfYHdwxAhUKrOZsSeacN4NgPY1i2fCZsKZgEP3wqCKIUzRIR9hFnhWzcIT+8zuY92VgRECJVJJ1XAa+wkeL/8NYE5zNT0fNbPDUASdh3WENiKKKOEMU+RmhYcgNQUqhQ/nz6fBWFZX8tB0UlSMknuzPNJaWa+bySDAJ80kZBvZ1CgTB9CSbY93u53iznWtfuz/QUjpB0j3n+Nb53rNyWMOxYBJh8j94aFmHYQsI5gpcug0yOQdk5aAACus78YInebY33gWQpY1sb50yX6nrF8GJYxz3u83cZY9iqu5zZeL228tARHFaDulJ7EsRMOAii1xDQTlAbTEnA3FwBzBbsY9qe+O2tlsC5j/Hwn+Iz9BfAAVlQdw9DG9czYEzBUx+0xGbYjYEwZu6+xTI8YSF+/AAoCwmXSu6oBQQw1tbKu2ctgn4/rEtuEdc3VUBk8nfndNCZOdQIqNKheuj6Dfo7FQJLb2xxv00PA8NyfZSCTPI1kn0Ief8rrdUgbiGVVVs58aWD+gbpUyU4WdJ0B8NnHmXvpHQo7S1sU/WmT2afvrilG7rKyaiW7FsbXGXk6cxHAlz/jTIQhJgMSZm+d6dxYw7C/EbxngmTulzBWAeMBP4VpkHUYgFTC5AzwIpm92BXbSyQYaUkrAzd25NrFxgIwfZxiwusY4Op0xBkqY5fSVYBCvZQ9y5mb6i5sfMGMw2YChpkhcx0NGDAy7BhoLGUIH+sIz0L2jWSMJxvP/ayE+XGmVqDz+ZtSgWGQYXb4ZNrPOZcAUs2lWwFGGhU0AKsb95fAA5PAxDp+hC3GXWSlYVYCIov7JQ0aWJ00MdzdZa/BOKVhnHORucD5TUOZ/dejlV2Z9Qkw5pPiNZleojqPs0/r95vvihT7bRm1mngA+tJehB24tdpZ0NBrOL/1JT8EEmEJG8hlQFOyeZFIbxvNLnyuYdk3MR6s87GohLBCghWcMnd2DXxb03MzGbPce3gPdc/dLWJ8v/sJKoK5UAQAmJa5yGSmeaMVRL1HO2DFkvZM3Kv4PKwH7pCsD8AmGtW8OMDPbEqnEgAwKq1/+J5UnyjbhqmoJQB3R+4hWOXU3k3zzpAXGJukNDC08uAcYc1wjvGZ11htItBnyDHjnQtUsg6mwlyGhNi3Nlm583HCwqr1DidpeYkZ4gLrZ61iwCIGQLHhzpPPj+JJL3s9wnkPdTYkve/Q9EjgDwUFPXV9gAUMYdfSxELizlrgDEmzf+932HahoEEpwL40QCZgjNcY75uMyxNe/NyTxeXzHkLTFIsZ7IMEHSdUONy5APvXqOm0agnAHMdugbsTZ3Z+ZjuEZgHscddjms8WcRrSUQeyRjJHEzTmzmNAWr3E+dQ5Xw0TO2hcYWGAtcMpbjfORV767M/q6zVwXK5XTmy8S/k+7tqLzUua/jRDjzlZ5Jxp7DXnrtfnm8aKIVpYKHVdTPiVcpZxmGnFwPnE+m6jQWED19vmZB3rSJMKn2+aBDSBaZw0cWbvwReaOSDju4pPnz/nXZkzcF/jQcAaTUC2IO/Ca6wNSiXsljLjgmdT0cIdqloD0SDs7M4+cRczHZyGd5pfS5OOucd8+4t/9xdPfOZZ6j9H4BscgefC/QZf2vORnyPwMQL/9T/8pwc+jMGFGU9DO8GwXbyGerkEkKArfsMSgEOfAgxJz3pLiTWwCiwBfB8x36+6uG8PGZF4scL6gK3EZR7mAV6n/BzTqynf8IYsFlsWOLAi2i7ut1sMLxeZeDACYWGdSQCVaJa+X1yMvKQLpqQHJYEHhpjABEBmVAOSZaCEvoqGuER0gDCyPtaY8Os7tQJypguTEAqrp+mVIFniZNi5jAeAUC73XsaRuGOSvywJePlhuMQRWAFzhwCP9N3EXL4b07fOArT4lOojK1iatgACHjAuSMVdy+U5yyZ91WSOTpuXRaT7gLYUJLBSuagiw0aF7NUVSWFJCOZiugqizcrrYb3CjM0k28rxwCuWSgLwgyshAE/bUZim7BuwFdmvTAPLLBjBCZDj78UFdYP1SrGSs0MGiJd8GJUlLZf68Z4msxZUSI9hwiqLJosV79GGoogAmgRaGRPmhzL66ATHKHh5ZMJESMoGeBiR6FOAAGQok0ywXxCQ8WBcBNMomCgYGaf0OB31t0smJsW5Ce/6zGF7cIoJ3ga+jDJh8vPAvKNIqzcYrwBHhBhkEBbsRjmoFE6/gKlpMSFY7Rwokm9t4wAlsgiimE0f2fT0JYBiAXymzKZwNt6+iVdAsjjip/vDqgZ2XTO0cR4a1xsFzhR7fJ1H2QyAxniKwmqD8QdoR7FuKFITcZ/HBLYI7GG+8CMA2+vOy7uslJYikgAWAmGyMBTAaeu49r1DAytP+fh9ieltF1zifadvHSzIRkAbH47zqXfu0bBZtpTpAgZPxxjTfIvP12tc2y76dpBVbDCF/pNZhDHOsmLEztLvk0Jvw0NQZtFkYau324rlBlLMJfrhLOgEUfE2TXHqqni5dnEWGAcISWY5PwOAFXb7uUuAASolYzLNjwQJ20s8YAwDntBM0Bt4FhDeHhTcFK1jTNOo7I+Aiuv1JZoBD8gx+urF9zeu92TY21jKwni5T/Hl86tFFITe+X2Kn74CVB7x9niTmdrhRerq6VOiWsH+xB+yjf3xiAoGMe9lWQW7Wjwla9h2TrCUhgP4TLCXGJteuTwssfOAjD4B0ffb7Odlz4K5x9poti0+0dAyFGh0fzvWs+t2Xu6ChjB63scskJGOpqVhJluzXwoywkye97i9v8e8zHEGcB3O8eW7VnCVIhzmu6DkAju7iuHyGgsvEBsMWJBdFfM0uh8KkrAZ+rTJAoOBLsgGqNXR6DrLNHq/v8U6znrGoi7YAdi7Os5tLaDL/gxL8HZfYrxtWuHILudcOPcye9knaXf0ey1gznmhB+aEvDbTz2U/OnyArYA3jQxYQBPYU1i4sP/JO9aC45Tfj7cr81GJL/Nr0y9ViT32GTRd2Msa1jIhRbzTbPIAaDM1NXSkDYfFBvsPawnQpcMrloYIQGFKfbXvwerBVPr01cZ32zGFeYgnM8072J8nZLPcC7I5ow8vAALKFCwGOpjlh8xmwA2+T9Y+rN510QMVRjO/i3/hKQh7EoWzzaa6ivfxEY/3e7xeXwXjdaaB6XzpouZAQ5aOVUk5x1UefLCVq9qfv85wqI+4oOjo84yhmbYtgJjJqrWJwTzh3kHgZb3Z9Httu7git+U894YEQ3yKbYLtyhnCsxLqVoL/TKXP8Kdqx+YG1nv68AI+2zLFk5S+IOe+eBOLEK4qcwRJNNsJ5yd/wj3BWD3PIs5yFAuc74+tSXBmvsfn5jU6QKIDH22aqoDIJ5tH3A9QbDMPmYjMjWw8ZRJ7cxpsVMMt5/7X0ECk0ddxHqo78U537G3c8KClQV6sTAwTBIhDpq8FOVZSJVBSs9Alfvz6LvPzy+UzMHWylgH1OHtRMiijzgZdpQftFMtEcw3v1da7T9NdYuD5T7P7+Op45/xk/hAQSGO5xh+T+x5esAv2CIRi8k7T+B+WMqF+zmvmOT662s2n/zHNQ5o7vtcTbHTuATAXMyQ1A7s4+gsoaShRaWSxxhjXkjq2NgC6zNc6LtHqec7da6RJSzMS72PWdLPq6U8Xgf2LtSlfgXsI4Wp6BvOTZi0OeDZVUqqltjiBQnJ3wzamQqGUQYGcuzbmuNPYhAQsjZghSgDOAeDzxticAJdpeNbZtWE/FDjnZ1XcQ6GSQyYo416tcXu8RQ8LlGYBtj+wXlGb4bdK2N7C3WzVUsFgN8a1gb2bpANb6Jyt7RqvNLHWKX6636ONF+/Pw0WkOKrTJ0HkfbvF1MJYhUfLZ0/fZj7FMpVwK+5IAKHO47xvK9nns3JncCxoUhDsyplGZgRNlSmuly6tOggdM5Mh97q1Hl2BhCQeKINo0ml3xr0om2VVj0fsHvWCoqBReSQdoNisAMCy17YVFhz8QmqKXTUBdxG8/LE1kUzAnoadS032A0xoPgtWQbOEkOHMXKSpfmjhYBOn3uJ/+df/+xOfeZb6zxH4BkfguXC/wZf2fOTnCHyMwD/8L//JodQqKYQJWjaAZGmirxidi8KAbDD/3jCSFfP5ZJgAYuhdBtMGsMuUamQ0GX5EMi2Xq9nLWnb8uU1hOs+lv9n4vspkT1krsDX0CsoiGYaP4dxHRL9V0a8800k2XLbeEwzkcj4iiAcgqs6m2VO0jTJSwu9bTqPFrR5YFIOy/mqBOYou5YoAxIYDcYGnYEOaiSE/DFoYHlysa4FWWbJ41RX2LGAZl2MYJnbDYfbxbIVZehthEtUym7TWNBE8/QZVX1pQAHICPMOgywACAGnDwk58PqhjER3MMopRfGApIlT4YVNQx5nCp6c7D+MJYCb9IQ0YUfq+a/JvwQxTjvdMAU/BLFUEsDQv84B3BIOcAeJM+s0kdIEJJf7pJyrL04T0ZOjKCOJnclkds8Mv6AHgIjtrjUfW7tHzBHjXETykLBsGCuypZIcqdasW5akAu9Qd+t8p/Za3mL6tfDbkWlrrpXUA8llhFb4P391qip3CasfvqsjRBCY0tRVohykFy8HwMUBm9cQJLsJEgskEQGsGmSxiWC+8dy7tJUTAS3mOhSFjDOgWcb8jCaRuyneNHx5ASq4LCmZXX4Z9laLPQpBidxpjWkdluQB6dUUyLQA54G4WiDQnKIAJqKCIgpkrOLxGPCYkkAR+JCMFNoesF0Dxqolzi/QV6XGynCneDUMoDFswfQPWKMP1RAtZUDKAAElK6jvF+tIccTbQbRfwRQo/wEQFAeqOuCIbPQEGJINohf2DfJyGBz+JdVEY84IxAmEpSyYsT9YvQHl3jnnO4hPgHLYp75n97E7BhiedwIfJSzEtczwed98T4AOATwYXUdSAIsIAgTVII8WZaBCMidj8PySvjl+yy/C725uUlOJVSLgTDD7LaMJVmM8As8w1LAxgvhHsBUiurLP2+X/6+aZn3vWM3DQ/H3tqfe5iqGEFUxbSZML3cU0mMoXuXsU4IktnfSw2xdpqsEjExw9vxccdwAv+G4B6HWvnDFO+Ld5BMjoBJ9g2wPSWyZp7NXsfDE/0twIr7IXtEDvNheIjPU0nfeS6WOL10yAgLBvQIpstGobOIrAKQwyQUK85in9Svy+XtCIpvtEZypfE3NQ9JKN2QM7JmmcOlbaO4tWSKs57vN+xqKGZBciYYD8nF58XYJQiFisWm1k0oGRyJjNZb0VYQkvuZzsNR/ZUWL8NICYNtFP8PE1xW6ZkTratY6+1gYGCGVznGRF99Fg+2GTAroE1UgeuC4SXMD96sQk8Xj+8Orfck2FtyrrMhhaMMZiysCf5c9iezHdGgkZkfkrmGEn1FO0oRGC6LjYc2cfTJxQgLAO0YC9y5uJNi+VM2yHjBujEyzaZo0Px6p6QxWqhkeF7/3EKPAoGAFzW1OMuzyz3KICL4hvN6rBhqH8vfqCAIBlABA2eecUA2ZAsexj3CpsRwBKcI4DDvB/mFkFezGdk7EMdMw1VwAxYt9xRaADim4glCBLsGrn7SfkyDZUXgFXmAf/W99vd3nONdcz+yNzkCbhvcK9JRmveDfruIuCh6kALj9r9VOsIBQQZeLbAngf8punMfJOdml613H3whGZuO384P7RASIskWNAqLQB4Aee5W8kkZq7thovSEMx1CpO4SJZ9A00CPsWOwIBKxoiAn/PVNck8mfSuhokMA58HbV3z7Ic8p+AjYUkFjH4ZrsmKowE0w77HBxnP6D6tfzz3ks1fHefYCbKLyYag7NMD72O+HpAM6mUBFAWFsDkBdOLdYYFE82COt/GhtQKA3aVuo+urbDjZwFxjo3FlJ7DWDznnVxV7C6Ofcwef6CUO/n91xFXNdZ2CelQ53Kv0welin7Y4EWWP5VIHmzPZ48w3z3fWgAqvVBxxttqtowmJQoHGyKmL/mjidoxpEaQiSydk9wEYwgidcmbzmTMIDgKDcnn9etkbRXQ9QyVXc867B3Ee5fxMBVEpxdfZhi5WEZyIaWvBus/f1cIutbEJi567DHspwX08e95/dACgmdtkY0n7nw0gkfeBhh85PdL1Hspu2hU1TcwoS7ivHl3eTWmWsL5l/uOt2qYn+A5bnvFjj+IOlSxinWHbiIF7d2m6CKAawkdYXNqkTARbLVv08x4Tnurur5UEDM4k/NEBgbk5G1SFd7d7AE1u7o/ZFKIBYBMHbsbMuZe+8YqB9iUuHWcrDY0MgkX58lhRCtD8nVUpILu3liinEWSCHWuCvjNzgvlME4LPC/MeVROAqZGYzH1DTfNezb3NPY57EGuz6WKt6rhgrVGC2CaUdzNKhDoWmMbsVuzhegTnWcmzcA7+yV/8myc+8yz1nyPwDY7Ac+F+gy/t+cjPEfgYgf/8v/ivDsAdwARrWi4RkvASkMmiNKWBqcQq3oz7oe+fISrr4kUiO/4p80GKw3dilk8RKEuN7jxFMQWXqcmRARyEjRCmwQWkgFIPiz0SUw89xfTANEp0iXrGs3WP+tKnTxhBNhsACOncawEGmpQNn454eOGDncWlGtZQJp3XsAwE5wCjSFyGrHvSLwwDedgOXJ55XgpPC25A065W2tsAmsAkE2xJn6iUhKdHI3LLcZxBdwVla2S7SNO4DHKpVsJGgVwKDdmR1NDJFDXMicJS+SUFzGh40BFD1DvSuvTDE9zmcslfAm6thI7UsTVbHH2yEz9APYFyw0fSE9PcA4q9Aj4oCxWf5PKdxRXMJrwwAQhgAulGOyWjSZC6OplWjhySyyHSNkEqGck8Hwm8CbpyYcf/Cwk0hSXAOkBpgwx8rQN8gDFWHoq/Kyza4i8rORN5qAB0AfMMw+G9ZPEjgKhKGgYj4E6r1K0tLFyKPhiEvHeZG4U1SqGqHLyq4yYzkULc8jFBF6cz0n+8ZY8MsqFJQBGph2O+e8MrCqdIEBkfMQp1mJNKlSlUE+gX2DToC5sKAN6UhlLUZjHCy0l2jQEnMGFn5u/s+yEZG1AIBokXdBlPhL91ynldzjy7lgLIIA9ZiloI6EecbNldueOcHpbD2cKJwh4ZseEWjGnxqoS1JFOzRnaKHQYAB2xY1oE0lOJvl/JhMJOOcRLf2mUc0QTYahJ/AXsTqD5Nuz6mXx+3OF+vAuj6BAM4AxzrG4jvZIahMOh4NhN0hkQPYDI/G4UWSlbYvnUCedMc02PO4KmSRk/RZ1gQ0LqFFgwuGKc0G5KFyHsDyIPVC7BPwTsBDMMo2fh8WYQSkkWNJFNLRmQWfk19GIDh76WpAZZPwEzDz6VYZp6mBQYebMjF9T/FG1NGfNoznPAUFETj71mTNAFIDoeZmKwufue4jRZgbC54Fcvs5h0vR7xNS7zdH1FtVVwu11KApkcyewFrciYYaFliiEHWGInxfGYT55dFienLy4sg3tfbGHf9efErZfx0VS2st2wM8Z5Zj41rgDMhmVgwmh+3Jb7+8O67QbIM0wn/UhLQaTwAvnaXQaAfth0z9YEsFsYmkvueNTF79jCG+Nmyj7K2AAvwa9ZW5kSBCsinu6lrSe9MNmBArxLGphQV4ASgGeYXUEhJbwea0M36SJaulqyGYm3JBg9sX9bY1yruj0f0PTOdU+FFhtwFm4cWBj2seSxE8CZcZV9eXod4BTjXPQbwBVbmJEABkN+zd8kWZZ/jPeHdieyesByK9nyDLdY9dnmODKhjE4RtyngQMsPPK/Y6FPc2TYoNzIyH7/0uaHHuhjgPKFBEFGM9MDcBWAFkSQ9PpK76XhumU+TYgECyR3PPECTGt1BfUBqHKVd2bGGCwnzXt1MzVfcG/clRPMg6A6jmQzMuJZSH/WhHEo2lRzZ8tCzSqidDzmSgaeWSe9+8R7zPN5t4l+4c1/NLnjvFT3UhdBNEsqnjSljnPsrW3OZKoJYmKnOwjyE/G3cFZNBYxDRYeACQpG+1KfIAOICUArUZckSjmKYCb4pzg/mbWxhMeMDzvAvRQOR/zPc93t9uMa6z4DOezbIzbXTyfexjAHqb70SptkFHNDxLYBLnwFaaG5wj5bl596z19/eHzcHh3EXVDMnw2xlBwPEqqgVmIg1s2ON4arJfI7vOELZs4KWSAk9f5hfn9YUGL2e66wM46qI/8XaMZKQKGJnlpdSceZgszHS3KHcPf7Z03ZxnWPsA0ulVC5sbIHCKinuTapFNwHnFMmI54tpfBXjdb/kM8yJ4ql9nm8zAQdpqWjyg0lJVomIlB3kZUQa1Mt+ZXwDPouMlDBPgkvfJWqAhT2PhTEMF6wucLlBXVY1Nfbm4Ss5R34COch7QNOMB8+8BUs/Iwv1MeY57/3KNwMxPKyPv5AvKpgRn/3/27m1Hkj07D/vKQ+SpqnvPkGNDryUIosGTTBA24Au/hmwIFnWgQFI24BvfCJBfy4AtkZrZu7sqMyMiD8bvW1Fjv0IDxcFY4727qzIj/oe1vvUd3HXxMMfG5sFuXxs4sAFKOKL62+3poOvQWXUAVqTNBKBl9RLVDJXA/Vbvb86wbW0PSAP2SnuUZrxoHbEhAfwjRMRj3TI38FNbPkLIeFynus5jaudYBKDVr3uwsWZVlJ/HYqoD/sKAVU8H/O1aLhF3UZe0DUmeyvpRZyGbw7Fen3x9WQtpTDqM1Pkexqj6xJ2WoLsGLwPsJkN37BiGDOzb/zoD4uxJCh578pD14H3ehUo5c9b7nNvxymdfoVEyFIjFwpx7pcurXN4JnFMlucN322POW+xof3cTG5AezPtOPRBSDz7ql7dv9fVXbRvgjvhHv/lV1ZV90qEmgaDnMUMUfsNrwwYer49bvI/jTzzNdZ7n+hd//S8/8ZnPVv/zCfyAT+Bz4/6AL+3zI38+gY8n8N/95f+ol+vCJnIourm59sdjzaq/RdYYBudj6ITQetb7bYrE9M4kU9O5FIOREqVHwowhpWcd0AxVBZ9ZLbYgJlIUSybimsTa1hHzEwMsYNCjpgQnNIgZ7zHSLCFJt1X7Ih320WFtgDSzFnZfk8Co+EZqXpZU+yfGzhx5DsZMSBNhrTZbLKrM55hAoNTOwnAkrq9N6xvM6UCIZuVFZimhGhNo1AQ3cBYvprA3m9HCNzRMOJKfJ3lP+yvdB1JyU35WBZ0RH8ZjEpYBKIs3owYk0ltqEesAACAASURBVGHslqnmx5TiUdEHTCKrAuyhb4ZpRj7EduCJiYnxiCGFndg+rqRJAe1CwyH5XOV9px9XCAJolrClhtO7OY8vGE8wn9Tv8b2xJ3nI5ZFs6vVwWvxcq8YPaV1yuW7xUWsWTqetSyJ+3BtsIzlV5D5u29re2BIoiu+dTB1GYCegt1zSk8ICUwBfAtRH+r34ggZK1HxZs7GmwERbhW2qCfXuYifoJUcy2CA4QEJjgNcaxtACSIY9/LzVHP9eBXszORTyfMoA+eGIhaXW6sF4H2IsNVEu/0fy7HNHNj9jctsjwKhmD3doWzcv0ICPFPi8AY0K0By4Hz9bf4SknCSsLSHmleFEN6KR6y0NV8v3DTRaimwP+szel8/R8CG5X0vcNWBJsc/31iA5CnyXBuBj28EnsVdJGtcAiQDPutc74IQsl29oGidr35/f1TFr+haZIhaWZ2+Y4YOzAtk+SGsfdV/fe2Cj4cOUPgmYYOHQw5CA1ov9RtjjKzLmii+aBjCfkSekRixeyfeWGF+AA94fcK3B+8DKQGaBe/EvfdRhz5OwwXJBJ0kBTxJ7e7GyNAO5xrsYQCSUzzmzwaiLC2bA/LDCRbNtW0rqWQJOACGa0WP8JhuctW7xDvO5wxBr5lj88uJ76/fp/bCzeoAkLCwOxLGFsD4oCtguCKBp9rufZYAx3zfxN80e5OU295nQgUqLzBTrDCNxftRhfQwYifFlEIHJauDwe7Z50H4sTQfUPSqCNMz8cjHIrmO9YQUD/wGm5gTWC8br8KzTQcDdIRYN58tb/fZ3v8u6Ecb2h//Vb2o3HOvnb9/qfbrmzz7nuUb/ve/qCbB2bh0b7LMfNcSsHdpn12Ci6k0wkLCb+1jHPQAsE5sMIgC7rDIwc4HDWFQNSrXntFMmnnxh73ZgC5sRoERYn1b9RvjJs45h4LcqYbyu6v18qeMXPtK3Ws+UBe2hGea+FRbHkAZn7T7KBey7Y3xGgQELSCQ4a7wWz1RAVnsHL/LvsHedZR041wnsbemAiennzjeyeqFPPpsBVfteep8GQotqOr/TPQtodBez8DjtD/W0VhcfUGhBABxAGP/YpLa31L9BRedje6g6zKOizi/rq2aBSDpEL2tBcJs90ndMgE7rPVPcBmecDzZ27CwSeNTnSIL+FiuRAMqkzlGD9ACxxTBLoNZiU/F2ea/pNtbr6UuGR3G+xiKPn/C9fvn+VhugBO/O1S132+X9UW/je22Pz/rp9ZRhAzVB3hKgit3MyO7iEfsNwU2RY+dsFvjX7Od4ZsfHswcA8QZ9YtkKzOQbKWASw9B6BOZWvf9yzXrHNvd3TuxPsPTC7l1C6QwLPLvO4svnMKjLn1nsa/b3TZ7fLcoHw4E+c4HMrkDrUo3Ds2WaqwHUDIuxOE19JY11/YExGRtvzxwwbH3k/W/rOp5rOOxTqx2AYrGfADyJfeQ5bpA5BcR83KbURB0e2X742OuAP2dYAPmwDQ1jx9y5hjP5T9jbfRcB7fj9rxO6BQj3uYVeGkbt8x6iurg9EwzkbvOZ4z+cgV+TCQzPc+8ugJgBmu9KNRLm/uI5Cwhznt7XzthEfnVgmLM6AV1D7YD3NcRyx5kFhGZT5P6Ir/Hi1Z1Q1Shq+v2wvnkKiat1fTm9dt2AOa+e/DjfxmaLh5k6U/jsuy5O7df1xvvbewDYkFwBtcd9/L4xs6my5gw35joE8G5P6jCMsfLd1xQtPicQ2hvZpbzI98TUjzrL2RGvagOUe6xh4oV6X8cHOhYoGRDdf69cCkM9932Hs3lH8Tleas/r/VZvl+/xGnXeb3b7Du0a7fs+qzKIjzXDmKGW+ve0OkWVZl1gmmY0FVIAwoTatNdP7LGW95l9EvslhAr/HWOFlGF87AQMglsN9N0w4VY1f7vUP8zXKvYy57FehlOdDpR5QOeu+V5eOiyXM800LsFkz7H2+2ed9vRYu6iFbgNlH2kW+ytKiHVY585Y+QrD8ZA6yLmhPqASoJYZDCrdf7t+3u7wt7f3+ulAmddqMzWOmnA37GuqZ/3zv/rnn/jMZ6v/+QR+wCfwuXF/wJf2+ZE/n8DvGat//j88AZuKcsWQQsuUW0AMBppGOcwwxT/2VqRFwKVbp94uabaS5BWPYZcs7BrSrNPhEIYGmkIAgzRkEcy2zJsP4voef8b9ZhBmHoZdfOVixi6YR8nZDEMFYwI7FlYMoGa9udX27rOZMrd0LSBKQiiaaRHxckz8GxhpkAmYpHrUCE2ZrmP3AC80OltsUGy8NEltCB/fwz0PQf/gGrAQcLh7DJniK9wScIOpG3Yv2GNbe7BtQIy4+kf+p2jPzyXVnS/5+zseWrynwsT0/AE7DdD4j2eQ1F4NnuZmCXfSmDLYb2NMz0pKd2tpPxiq3dQ3kwYTLSFhPP14rMafcpE+LmEaaeEClq0T1oFxyqRP8+WbkK/FK9H3M+VXgw+b+KtiKWmDp4kst5s1YPZ855/Z3qTCw0i0rL+7JkZYkV4uHmltT6C4DJioIQJIPQcq8prXY60wooRTJWDMs/BnsYE7LGBtIQEWEi6lKYgesxvEgBKA6ZajavTWG2EGiBOLl6wdAJya0xtGfqn85rsGXFesk8klCR7g5dfdWgqaTwIsSWMFBVEe8w9W9GPXNPsGKJw9RYKWV6Lh8Hm9ylt73gYQ7kYvDnuhr/EqNJnQmEmQbgbZbjgEhAVGAvb9fI8hLBap3R+BHb7XRvNjv3TQDEAJ61x3ESYzBlYaqgYaMUrCHo49QJZZg9WAEdaN5NgC3hKk499pMe259mKzfiK9F5SBFarZSsDOIm/XjM2sMpqN6UPcEgoluKsBmKgSA6x3KA9JfaTpgJcAGYmm63CkDArGMMYkmYcjA2AKqxVoZs0AV9qCAZi4Yrmx7rCk4Dnxgu4hSfZH84/ryds3Te4jLC0SX2cT1mMzRrEEW0Kb/HnBH97PbhtQ1cApLOBIYrvJzfsOVasHBpH7S4yKlHcBi9aYmbuEPA3OOsBymM58ODsIZnvf1CF77F7n2tYFbxLr57mt8+1R72MnjsfzLqnZnqs1v/gQJ1hlG2BAkBOQYsSAHed6+/49Evb9iSfpMc3kmr3E+T0+kT99/VqvgvmGIeem/c+j0d0yamqdx+t1vZ5OOSPIDwJKhm31DLD7829/ruPLa73NQNFjndYYyXMsXjTJ3g1A0i7xvPnzGaTkdy3eiu+jtOdLvRy3C9jTvq2xKDCkCVNsHTsLay0q9ND9Hkl9J+90l+2+vNZ6f2yPz/navs6YsfdL/SEfXuf8YHDU0mfWL08S56ESMLJ67Jr1/f9L4I7dAWBixlYHYD7rJR6wnrUhlv32rD3Qx72LqXqZAug5p7ADgSmetzuG+sNZQtZ/uZ5r2GODYu36O0OUD9C3lhV3ICNA1DkSyax1sISiYZCFDfnBjkvQW/uMWl+Gapm93iVld6CkA9CeDpAYyXGDQtndGTB1wFqsdRbLoNjO2LfuGEzQ+Ei2HD+ANkVC5MaPumLYPategS7xlTaQbQbhx2At50XnkrVxhLXM/iB+vD2MCpvNwDdAizOoQTvDGqCTffSgpjAInI2F+EF26GUYdGuWIQ1u+v8HhBr1JBzzsQkQRE5/3AEN20MVWA/ooI5JyNqtbXDYNPDeBbw4E7E7sd18Xx6yWIgJLEvafXt2ZjYWaqf6AvhfNV7uUQHkPgey+44Aw9jltGz5kiHitg4GKzzMc6M6B9vz0nX3fgZi3zLwdUYG5O6sprZbUnvYJyTYp00NYYyvwtIWGHfENsdOxBQM8zXGLJFKbxNY5fu0GiMBVhmUG5o+6v39re/rAPaej7XbZ6fvRkoNxMMQDPOfKkZtljqHF/E6AFjsggwKyLWnuQFnzD4+10tIGgyrPZo77BGD2HqOgmNhRDob2i/XsxQ/sE+gnzU93S55pz7P0QBivapkOKktp7m+qkG9A4qfBBQ2Edf0I8MDw+hxroPf+9zk92eoPlD+YAQDPXMD9HehknHv3oDV65xZ1+/X2j2FywLMl1DO3FE5xNoeIRZF6rxNHXNX9rDx8ZhjV8AuwR4EYW8FH6ovFiZsJOqYlbHa6jDDVaxt3KuGHoZuHWTJj7nJEBiuhyhfSO9DeD8MrWoCkALTA5CrJXfL3W2Ivg44PQIuH54LeQrl2vJ55Ax47tMUkDGBkxjewNrbqr7uXkICYfcU9nMqqJh7ZD2nbGlL6Y6tW9JKnV/q5QxI5ynnG1UWQJcnv/PzHbmDjcX1VlNslgz6jgko1ZcgB9z5Sasjh/YETlDmdK+BP2sULNQErZbw+/j3H4KHt4LLYGMcqubrtV52x/gdG8zba8DU9/lae+GWu2P98t6WGl+/fq237+c6f/9ep0Gg46FDxwz4DYjX65rWj/qf/+p/+sRnPlv9zyfwAz6Bz437A760z4/8+QQ+nsB/+6f/PdyjPeKAHJr/BFKsaxbeYXKt6JB4ul/HlzO+eGk7VaQtPxNMlUYGuyGs1ZaxJq01IOGdy1YYO6vpWa8kfIpNYMBzjhn7EfuAPGdY14xFpzlLo9YJwQEYYgJf9QSUKNQ0Att17Va8DQGEpG4YA+3DqvDV4Iat4UfwW1Uwk8qRm65MxxXlU8uG2zItgSBYS51o3cwc3ziyzNZud7uI0XgX+gQAMifmK+pf63r798dvy6Qeqw297mYq34FHGgsNMIaRQhCLS1HV3noauH2SqhW5zcBdwjW2XWRrxm4zk/tO/CbZxbrSUGO1bRV3KYI7ZMbLDDtMtc8njtxawU7+vbBtSTg7HKqLUkV5zPbvLXUL48D7UcQGUMTWEIJyq4cUXyzlpCfzn7zVO2AyvniBY9PIYWwNGuuZj9m6xkztvdNuxjAFvc/dMYL2AA4cu14Aq49tvLW8T+9I468pCzMXu3HJ+Mg7xLIAugC3eEgEawbTC3kCRmKytQTMX7RuMRWbhyWNeop092GTaHK87wAfJI9Dimg/TRJ5QFdyYem8HT/ezV06VMzoHlRojmfBA5qDezN1NKptDdEA6btny3MuqMAiv/XPwnDskK2kcANggbUPAxAyUw+Sf6Jv3OwwPzivPiCO/qVTkDXvIzl1stZI05cAjwAiGr2g/92IhgXcTZTi/TH1ersD8jQ//H2PPMd4WQJcmgHfdhOrkg8dB+Z422k2qh5DB1YAwBMsFuxWsrFBzi6AWQJ6sFdJMQ1nrCFnFVYuRipgIOwPTR68qhnBGHHd1lxyhgU8DMPkHt/UhJGFkaMZetR9bIbch1enM2UNDMFsiSVCn3lYgZr5mT80z9LnOs2NBtN3cBYGkI5n87XfeRhMnnf/7wMw7k7G7bxrySCfwARu3QELLSsOMCEgDIgWYMYZK2hqGwn4fjPnPEvPB5wSksNPmC9s/HvvxQHhPALhMaK39Tbf67tEeIMsgDZ5KiDeueZsio0CgKQHTjycLZ7Zv59uNV6vdRWaEra957+pzbypl5ddfX0d6rg+NOva/UGee+twM4w9Ut7nvQc0/Ep/+tWxBkRAwWrjXP/p//7P+XeYhdiu1pPwQPeFz3tj4cFf0FLYasinsA/bVS7C0YCtBls36gds2mVPIUBG7pzwlrZqWUkASxBaW5cIyXH/ve739fLlNdLyn89vGZ749wkTqV29J4zmWT8dts3uJPB/dEAhyCiWGBtSYB9pqEfYdHGhDKgmINEd8hwxpdt3VRgasCyQCpAkcwF3b4OA8b1eAOT3662HSgA1bOo06YYe/nz7AiZMKCxje7jqcrlknbeSodO5/fMM/2zCJazJ9ow9CfYUgE3Ke0MSubtOpw7FmqdHnQWc5fM6A1hvLMyvxILbpwDSHsBgkMWiI8n2Q/a1F5nfkT8g7MafbzY+sOL9cqmf3691u2/r169D/XTsoCehUe5V+yHW4WoNZ0YSuJ3nveucbxkSRQXQDP3YMgfQXbxrgUV8l52NnruzdhmUYSK7J9e3DnsKKASQaZlGhqcQ38s81tv3SxQS2GmUMMBfjGsBaBjsLwFR9xneteSdjc+tdvGy3NTTfR5WKOkxRUcOkgBZ5PhhOy8Bg2GZA41IlYE27FKshRzbzZ52LwOek3eF4e29G5KpGhJW1SGPGM/u4vPF77NsDXEA10M+i/sz45ZYRTm0n8Utxtaxlh58f6Y5IFrseKrqrI4BwMXvFKO/A4DmDEk7JDUsRP6ySM4GSrM7ZhUArb3NvZc+t91DDX7ONbBOMHBbO0+Fg3ZYkJ1pWGYPbp67VhclMLLq+ljV5Dk97vWCLOiZxre2fcUDxbtbgMKrZnQfMC89/wxsF+sCGGaAK5L4Piu3h22/zoQ0zXW8OQPcHXbMrTgKuMeuM99PzHS/095dx2IidkTrdau/NkJbDeAXkD8selON3ivrPQB9yP1tGJ/BSa7TthtqJ1Iy/3zg7I/UyoaY7uecKx8BjP27M18XxurcuFV9xUZ2TmW9GwY2q1b9lXF67kS1BnLAl99bJfkEzrQMRrNvWGZt86wNblcBbZuZPLL6wMTM+zXo8HH5e1ubTURQz3vWPmPY3gb81kBCbNvvP88qQboYxos1lZ8Vm61tfKwNtNSEPKOdM05AQG6rsW7xlI5SSxEZFrhphZDAe/x5zxnU3moQxJsN1gPuwPCA3Nk5KfjWPg1M3eGhJzXRo0bhbrd7k0tSSxkA89z1PuzdVZjBqTfZPQnp2u7q8v17HV6PdTh9jbTfcOfnb+/1dmfTcMhAd/z+1vL/46E9Yq1PX2O3rXPN9a//6l984jOfrf7nE/gBn8Dnxv0BX9rnR/58Ah9P4J/96V8+w66KbPTW3pH7Y0C9p8jQgJnrLr52z9ptjrVNyjQQFVtgU9enECJ+bs38C/iR5HYNkoK2JTrfH5c0KiRqmqGY9KeXVG5hSIFeTMq3Aa8aMcgoNoVTj+HJLIWeKLKxEztMwD/rxqp9ozBN48OWgJ17fB7DyNr3z9dAbzQ3CdsB5GGX3OockJPtPduDQ0uIQpHBGJhqk8+wqtW+5dka7ki0NN4J1AFwKLo7kTvyOAyAxZCxvfKHfJ6GGR9140W1eI8pxAPMbqr2wkuAdwsbxePY7tkURJ8VifF96mT2CS8FM4yX6fIfj5ZlQWStGv6tVO657QdugLwhwFCCPnzehCN0IFU7/vl/fRegcXs1ajIjt91plD8CbjD9oKV89rrhV5lroknJNRXxbYsPlmbDWvP9VvHo1PRcMZcBPrTWWMTPbR0UvaE+3gJOYMJ06dpgIfCATye0AnjswbFXAGDD9UACYTFiWMfPC0tMUxduYbOdyJhJtvcY2sAJrCNoD8uIZuc27aTDxkZAERQxIWyb2tyHZk8IJGFJcdzUeMUyIt0iRT7X/iCYZp3hwceK1pj5zZF8sbOIlypGV0vffvb/mQVBBApI0Z+QqdT27DNIAO0bz/RZA3bPemgZHUArjBkNEPi/GXnxnFxCR9oQoOmf99hMNMsXwAK6WA1AxmOtH94FNiTGd4dDQeg1M8AwzdbhcGp57JasEiCsERLUsK7T0rxdPEfvh9dwcIkGGnNGhCDcbDXPEXhJ+su7DkDM9zISv3jz9gZxdgAAI0O8EjoKZfL8/NxHTazoPNSA582ydxS0v59BxS1r/TY3WBJ/QX7PPN4ApQmBazuTNG3R/LUUstk/DdJgnh4ExYU53OF+CZJJI9rp8D6jMKUAN84bYPOtpdlh+wGIyZ6xaEfvynCgE8SdHwHSY8Hh/5xHGFXmNs69bnjts4RxAVYxbwyo8nI3NY+GKnO8GiOb9++e6zpEQr14Ay/s45Aa+TaSq0/P+PbxoNzyeXUW3ed6v34P4Pv2y3vOWsOmL1/29V//5g8DnsdPlJ1LBj+PGuexLuO5z+Sxaj2xXFjVH/yjn9Kgh6F9u0X6znP1+/exrqwhNKOS7Vfr+ro7hG3HluN5fdR3jCLsK8Ox4RD/b6FggPVI0DGC+RDGdw/LVaPbNjMZMqxW9cLOw1qaN2EkAQc3kzCpTb386qU2h029T3P9l5/fMiDCLJyf23p7HztF/XGt0+kQaXSAMOx5z3gJdMRIDDsUIzygZ7P7saXG7KG2BoDt7E7AUv+edFrbbUDXATXwO11zz3543x5rBNith7qxsQCCWs+7PutypmR4BMAw0+lARaw8Y48A6PZjvLsNL9vblW85RpUwRF68B6oCjMphWydenCxa3HthL5MNN3AKINmqE7aOhrYzsK4Ywgbjia2Ac4aRIckzQN6eN3hqf+FiA2O35NxpT/fz+VJvZzXItl6OQlwWgFeQlykhImQGYzzO1Rq5drJ/A4Q/7+0Pu4w3oEvJvPJZPWG+lWG/AuJXNfLYZbGy+JqnrojVx64ulAiRfwPNFk/teJC2ByiOsAGLM7gtXpqtas/Hg9N6cfBROqyOGdxKHg/Hcnev03aX1HIDFg4pYVAvAaAJyVt83sM0dB0AwAxFrJEoX9pH3e/Gej3Pt4CasT1xZzoXBtJ875syAFjaJwow1nePVJ2P93ivu3DB4VgHupNI0h95Bu6qr6886CODCKI4Pq+x4QijFVsUoL6cVQ2lGWw7Zx8BIvlOqicaZHoktDT3RyyLrI8OHfKy3EvtN7wAsFPfE7EciTWO2xt4ql691m79qJfjMQxdZ6s/g9kavYKzIjZTzQi339WcsbtREwDxAMLre71smVMNNa8ZUTT70VD5SEb/FHxHoYFp2r7xAe+plXjT5j5xZ1I0sK0ycDVQviU0D4Fgx6aJ1Uo8NqIEj3rLenUKuL/snTVp/xYwvtgyLOFKyRsALF/nDPhubChSLwLhWn2kRmnrCR78HXp2m62FBvAFdeWeSfERj456iXJn10oAIUsL05URQXx852asOzefBoM3tQ67rHU8sDMEzWdcAqiivnFHT2FHG8ZZn9/na52OL1EB5XuqyAyt1896HQ65I9dPu8qdO8bCZLs91X1Wr1L1ACH7nWUIGW9ntk2GjSw2XupJtcDWIxkLY60FXLpXAqwKOfy5Xn76Vb18+VXsAzJ4xhoXYsvmY7OLjynSg14huRC7XfbfZbx2jbDd1pfjlw6no6jYsmO51W091v0y1fzGxqYH0ABQO2GVu6Nqzz5DKKLh6NEeA7iyDdrmHrS2tut9e4QbOlznujg4pkfuUOqE3/zm1xmof7/2z/Qs3PvX+Vp//e/+1Sc+89nqfz6BH/AJfG7cH/ClfX7kzyfw8QT++M/+8hk/osiUpzoeDrWOx5HE2lsnfi6MpjFp28cAmgNgZwZkVk1wTlI/DdJqGxnKTDKVEAnFJUAuplIxeueSKbxWg0+Ohxm2XjHuB9Rinmzruvh+CihRuAGiAltE/7gNk2KInEsAUjM/w60Bqs63MA+SiwvkUxQvgMe0Nj1uf6qVdOQEc2HadZCRv0fav5GQDAiK9xRPI4b3zeJLsMdO84p9JTH4HiBY4a3pZG3gmWpYmMlrcn1GxbjPwsO1fah8zmYP+t2wmwmzYCOtvFlKGjXPKfZqmHjxlG3f2jBr70PCpabVuVOL+axqXgNYDGn0E2CjRD0NtUaYuZEaNfi58l2hIJE14uTOHfyjQIv33VjSzNJ0jYCa9mclXdtpYsOC8Fn6+7bqHQCzgEBpEDFRsfA0/rcU7dg/ACjAg/cEbFXA+lKPeJvt67AVaqFxGIMDBPqDAm/8bcwAPpgNjvN3jARysTgADIRtk2ZJ48RuQrHe7BFg5DQLKuA12w3vPYzMlm7zmNNsBXX2/8TYoBPlMR4wY8LmvQFXWzqPgbkB3gassBqxSiW1Jz97YU61xDL+Yt67ZxdLtWb3Zn5Qq/rmd9y7odJY2Z8aSBhLcJYlWCdWCRqJsMz8YK2Z5taemSI55PMIkMpgYfGIxZIFCCaCA5voOTe7irwNc+Rgse5qDfAwJNnyag2XJc/Q7xLEFT/XSBKBjeShz8gWvUtN9Esk5atO0g1bDGjXDXzeX2SK8M8O0orMcIttuK7L+RyAyX7Nz10AqwxrMMYxse+CRqzZDjKRsB4/54VhA4qPPDznSfsvk+wBq9qD1hpb5IPjpdlHS9hX2H2ROjdbOx7RmE3tdhJ/Y+F83mUSujW2GlX7LZ6HDWpgVkV6ujS6zWEOlTlAB9Y4dt9MpnsHfgLGsSAlWQsiiZls1myAW0ML4JJNsfyzkIwXOwhM3gDBhl0aboDNc6zT8dCAjH+fMPYGgLGl7Ml8VeeK8ysSWuub3csyROFP6n3HSxaAe+x3lu/Zti0abv/NzzNIWe6VWCIYolxu9dPuheNfHX99DGiaVwY4zsDiUW/v1/p//uFbzcARwTb3tr04vWIn3eN5d15VWR3WUs64ue1DeJ+2bYVhXkvNc5ft2h88rDos/e22vsYnWbJ5xlIZtBwSXrjO2l0LVlmt63ff32N947tmTRgUkrI/xk7kphoAbgAttgL4gObuCkEs2FektQ3CMacwoJJ8n4CvxU/jubvU3R3yBNwAC28NnOf5YiK3dzm2dPP+AHQdluJtxBID7ucubPL14tVh2d17QBUtOZ/fBjXDqLc27uu6jrd4JI/uzoRICYYaajj2wOLL8RBP9MwqwsoFIPS9nARxaeTOVPsRU4x9Mtk4NcmBB6IAoimDLYzqeBsv1h7SyR/XDoI7YD2fsDutvT4PnYJWEvVF3GgAFbEbchYBhzxfZYZzyvCX1LhZxXQEsa7293OaJG99CfZr+47s1Xb1aPud69R+wttNQu9eDqecbcBw38tzjB1Ofm57b+9Xc7xSo0zI97P9mnFq32JPGyqOEJjHPuE1AK/p+azDaZXwThYebCCAcmonDEh3mw0GYML8jFJoLTzxkMFPGIELyJbVYsADKFUvGXQ+O9jNQ/BcMmTNsGPOee5eBI7lcwIhefzygtzygd7XziD5+ayzIddtrtfXY309UUa0zY4Hf+NJDagNO6/D+Nzp/PSdwzA7bzAuUEl8b0ZxfDqne309nmpFwcMZUzx26wAAIABJREFUJNTPZt0CrQzROlzUurolRApQ6XliO3dyeu/BzONWU4ZdAb9jYwJIZ81iEHvPeYFzCfzzHcKNjUcoRvMCmD/Getmfalgd602C/XyLJ3MfK9jBXQtM81jjfe7hONB02NWB1UUejXrPQLrvxPi554wT6rnJEOXh9zvLsaBTFKziw+8dvyfQjcUBr1pn0r6Ht86VBE7ac+saz0IHhUF5T5vaqXPYRgHx1UnxDN1lz89A0gSb2t8GM/sw36OIyTBKOd1DWPcceX78uw0wKTJMUxYjCcC1s0x4EkTPv7nKMgQSJ8gOYMgLvC0QptGAVClJJXGrRzyvt/n+6hts3h40WqdtxXCbhMG5593nU9RFQqBOFFGDwQ6/4H4n9lrbuFxzB/CXVQtjy56nsb5d3zMopAaJogVQvLrV4Xisze7Qvs0TX1YDUOh7B5zyhTVM3O/W6YUsYsGQvH2F6ho6bdQGrF7cAQvT/L98/13uuefZ/Xqvi+G1++B4yl63b6wbahVhXusTC5hHBhn75z7P63w519efflUPILwzyjBOWKdD8Fb1/fxWv/nV1/RBQG5169VQRIFyf9a//dv/5ROf+Wz1P5/AD/gEPjfuD/jSPj/y5xP4eAL/zZ/95ZNkLoFPySvgeyoB91knE9k2QUtRTGqdgiqBwYod+SGrkl+lyZLQq6HBYE2BsoCBYbKGxNmhDqQ0mDGAkYMUbgEiT8E50uWbk/i+vnVAQuThQp/ihhjpmraINyqmk3KYVAgrbeiA4RQyY/4cvAz4SXLYUmc/BRN1d9iGAaWIUqwB4YBGYdEC4DBVUuI22Ha+jmmYBlJrgQFKYRJxk2rAF6CHPC+SQxN9YUyBplriBiwhc/SMwXSx8+ME1UEAza7wQLvxIL1WAAafXKShaRbCIW0GqppY44NBCTBWgAkx8V1vk4m6YrzBofhDInHocrBsluCENYZBXlTL2xXF7Y3Qsr54owFSgUWjQvZe94M01nXt+UAlxCctSaCi9mokR+0gmGYtK/B5QuJ4NgjuO0S+p9CNnF1FPtc+YWGPsKYVrZq56Q5Ybb9aBljYC0CQeM3RfXlfe4FIEpL9423kwwpdxTc29gHrJZLpXqt8rICBiawK7rkwZuLOpflvX1+Nuq80ZDXwN+xnEB9ATSww/d6sLgyDD587QHJSrknv8n6FCynsSXQXNof2E7ASqWqzWTH8NHnSY5ETIucLaCCayI9/BOLFLOfxFrsK4O0sqEFnxNcshqnNhvQs4oHR4Q/jmoRQD9f7bQDmABZ5rdqznptlmOA2exMzEiO4QduwlJfwjyTTa2rTzGN8CUUxJGhPOapXwBmCNfAnjEUNiPe/+InGOzb7pcG4gJrYyJFbd4gZdrdzQ8q9ZiR+kWwsDrua2WCQ0MZ70b61njt4K4OSNNGHnAOP1aXuqzHWC9ZjgF3S+oAXzZgOHBOz2w7Ma/B1DisvjbomfALUawg7tK9B8fZsxcDRLAYmjhuEYU1gsKw/e9p7xPBy3jrjBj7KGn4Be3wH0+C3j1/AkYWB6blYUxkqbbY1sSNow9kwuTslvBm4/FClH5MV7rYGSR9ejvrgJUzlsakL79KAM73+cv7Ha9CQoptGw6o0dJtdGJoGHX4GwHj09yJVb9CNDBQQDJgLvJIAxGa9jwDaxzoerDvn5c6Z3GnxZL4YXd4nb+x7goiO9Z//4Vt9e0NzXdVPXwQrbesxjvVtJLPud9HMN6zhlpKziejU6RY9eLa8Q3nVxSN7PdRxv6/DblPH3ba+375F1j5en/WFJziAJ6BQ6I9hcI5CoYAi94oUfgBe+Nz3bd3oxMMqbgB02B8WmS0WFG9yb8d6wMaz93s6EsB93laAxTUrGuyvddsfWIIZXoyLd3ez9LGkdoKxYgvSYVbOs7DVfe8ESWEdepYAQ7YL1ou1idm6rfXeIIDiAfDubtjU+3mq73wDM6gy2Nu2p+Xemd3S3sys1AE5h/n6UYcAYrHb+Iu3jc5zAtYutcK26rBbhXkeYmp8bEmsH3UZF2uI1AfPMIhfXvd1PLIwyM3Y3tJYbQujGlAGLAHgAoENQAMWAnO2APQOhYv1jcFwm0UHAHbPhUtJIZMzjtrDqdwBnLn2vJoEIHXQURjv8Sol127Wb4BJA8e5Lc3ZJB0GwK+h6vKeDDQAIZHFh54aBqn9yeu4w/icI+sA8fFxdReG6dqsO+/R/sDgT2gQoBWALqke6H3fxpLhGoVA3xthCwJMY/0BYFyCBp/OYveVACYL3L3p+zmPx9/bKlDsjI9HnadHHQfsyvaXteIMDI+A8g+APfe7+4dv6LWeEHU2OvdNGIxCLFN7JbTL4BEovIqnO1DLXuEVCvA1jM675tvv7Hd/+D09No2X+4USwyQhgWD3eowGh3z1rXFqDcM9oOutpefW7QaQtq5pqUMUACO7IcDqApZGih5FknNximf/0RDpse8U95s7tyf903NV1wWop6DIoEcNulpF2v8yIAcYCtjvQ3GYweD2XQ3DTAQyX1da+NwJ1OvnImRwbbhZ7enJt1SFYsiwjx1Cq5xW7tmNOnPH8j4s/YSAhoje/uofYJwzeNieamTfJVRxrnrZ77K03UH3Qe1PJq+2HmqcewAi+A6zG/B33FuffWZ8kBsok3hnU+UA8bHXQ3C1Nwyyd+3PfQhjFiO6wWzs5ASoxVXCkCoFcYf4GS4oPrZdz99Gy9MZt3j2rrf57F+PLHS29f3qzpgaWI66hPwfs/Za+6O6F9t6G5BSvXEOEfUWhrLvtd2tEgxnP/zuwnKkqQUfAW7hG+T+n+rA9sXPj5OXgdNLyBm8zp/Xa843JamBHQKCtSqwtq6P+vnb99oed/U+nWvz5Vgvwz51QDyEh03WCpur3V5fsIsiIySD1bOOp5cE0I6Pa+yXgLu740umCL/77c/1m5eX2gLGD21BcR0f9f79HPuxv/vf//oTn/ls9T+fwA/4BD437g/40j4/8ucT+HgCf/LHf/EEhmFkYjlqQDdbgM0uRWkSNLHV1i3DNmkHNEViDWwwHI30qf1UsSwwKEfsxgCrH+wZDYOikmehCWw38awE1NGSLY9kMXtNxLbGekuxG6ZCPDlbQix5NcAn2c1mG8ZnmhSNH/ZIm+jVu0YufpXNCuMjGjsqDQxW34ChOaUoxwbYR0YLoOmGFRMV4NFpzkAnX6cbIvxBadLPRydEBzANv69ZCUCVnUJYwxf5e7NcEghCLhYW68Li9f0x1gLgaUI0WJh1zaxQcIchs0iaAS0era4DE1Deq2aTm+Nt+0j4VSeyY0MCG1tKDJzGyoU0+AxhvsTsHlbJyuDWXpKLRDt/NygTuaGAk3tAFg30JDgmYHQ/04Q0hWnsfS8ywIWJGcAwzFbFPJCtmTEsGgACilfetmRgASjDBqoallAJ//waABo4aNXOWYeeIQBFYx11OIkqxkrSp9Z1H++RhU3xEZ3rebmETdjsn5YEWz8Ag8DUUqoDLJGuatjZQ0iW14DRuHZgEl9H6/sj0ANLDfs4jbgAixCMGkCNHcDiMwgAaSW+5n9hW2rmsN+WPRLW9PI7rglnEQ7SNhOAHcE41tlhC5waEnTxIfkOgyoJZB2cEq/JMEAA15oZQEcPSG5cOmKT4PvygZB2H0OLSKo1KfYOABC8vAL4aIbXAKOYgeW/JODduPYeJdvU2MDZpWyTDWO0AGv47voMAUU0oxKf89jbO1nTFe/AeH7a37Dudda4ZsU6wjQ+G7QQE0v3tg45fYQel+64ZYXeKRk4WwssN+FZAVsAp9az57ypJwYLGS9QPMwo7piABMBDW45g3wY9WTwRNfBAyzCNIz/uvRN2s1CNDA96bXs3DRtjpXhm7UsLpAGMJil5GWJYN7fHFBZa3Asjj/V92gYlzyQJQsK+8LU9y7EugAZefXmXPKeB0G1xQW6adOekmLfXIiAAoBMocIWFh63W7y60vzxDlhYtQWRHsro6c8ban04B1jGHgQWYW0Ad4M489no7nYY6fTk2mz73RId0AZfG67kOwy7fDXs0lgmYt34GUGYlyKYTxjE69Zbukav9u3nWr3an+rrfZdAinOY+Vf3u5281WnyAxdbAZnkKysr/pTn2LJzHbQugIW6bEexd33as8WIosE7wE5BirTFe73J+A8z9IMEsCR9asR8AlNhOh7pd2wfZfRbPyASuPGJzED/u+JWPYQvzUhWI5D6NJ2rxkX2p+3St9+s1AAzw1zsxhHCGvV06BM4wyBrF3LV3BCIaAEX6zlPWe5yuyzO4LyxDYCqLDsfTql5eDnU4NguLr6T16pzBWAVUkxZL5t4dQ18L8Jhk9gVsT8BPsEkJ8AZu9/p2fs9gajOAn9xtPTAwz4l9SawPpuz1KyuHPM25rgCF8z2BhK8nvra7ANZNXYvDcEB2TO4M6PzNAOXt4R5lAEA/nuLWo23bygBAasZ3qQfUJc2k9z5zSE8GVUney91jbwIiYxtBdW3/+Q7OPgBSbWIXAEz238kQ6qru2WbYRhiw3W8y1HWGxU968fn12Q7HIfvYjWkPxcESy3OuZuSnULE/2c1cOrGeZU8YzT0M5JHLXoJawc7eFTVKB4m+XXhJA3e9CnWUu7YDFhMeZvBttMfvOs+mAR1hXe3t3evHfYkNedx9qfnKGTujqfx5AVuPeczzAbIh5/FOH6OWwFif8vvYj6jREpMV5UV7n14eY5jgwLX1eq71oN7Z13bF5qPZtmxsMqjd+33tHaqGxBa++b7WhjuMLVCGfoZ6bDBOtZFSr6543ur9Zqhxq9f4yQIyDV8lsq9KBB3IMgqbZT07Bbrm8jzuxQhgywN2AUHj325YMFVdDFSwCNuLoi2gsBuPmzqs6bF4rwMuD/3z/dz1Kmd/TJbcTfd7atJYWXH/8NtvQ2qs5+2SvfLcGBzywWUeFU+HPHfhUJs1kP2g8El4Hv+I2G9U/x1s4QeQL16zrRjaPPrcyNCEdcOwqdvA23/Mz8env1wBkG+x+eGfLZTu5VXA6WKflWGjoWP7HQMHv18vsUzhDTwY9Nh3R+u/am+4DFhd9xp3JqpNjUjVTsNjyOdwVhgCnwwXQm5uex5DOQNV1lCsLAzDhtUtEv/3+PJe2s8390wO1rw/NVbyEQxteDB7P/qIa7OqrcfMTnMfP+st7HvHuGHlVBO5vZyA7ToBiIZKFHlIIfNuqO3xkCHA2l2qRlPX7xpE3j3YY1ikgrDW9Z/+/u/r9afX1M7PYVMvw9CBmve5DqdjfXu75gwRjEV5IdwsWRCre/36669qelxDOGGTtcE/wJ431Hy/1GndQZib4yYDntl9btAy3epv/u5vP/GZz1b/8wn8gE/gc+P+gC/t8yN/PoGPJ/Bnf/Tn6qdInBVuYfZIeyYbM/HVAJiOL8Dqc0uCJdFU8zhFmqQvecxADv+MxEgYAs/CTlnWrGPuRB4uFVaTADQgZwYkPbf1ipF0IC/FZFQUXcI8UPomVT4SzHWafEW4khdbjBw2SbHDpq63OcwCxaNmXUBUpOFm+xgQkc92kwRICGhMZjocw2zRS6oXgSzhryLh+N9YaUtScj7/PNdV+iqGAYBGtbNR6C+yWyyBkEIkxgJgyMX9aBKtxSuTj+pd47euK/BLE5q0Ys+Isb83RILVxZS/x39K4xEj/4+mejWF6YYpk3AdlM2FOZXoooA3HfSxI8cHFsVff04wg2cqLMG0nvyrw7jaPzdspnwguFUnM6dRwGIJ2LhIwrEYFXcJ12pPXOBVWoolYZdMDcCBUdLvD6MXE877B4bMtcPgImlawHCeVopLthEYO9hCka0FWG2wjLQvtgjx3GT74GdhQ/GGBHAKpbnkfWMVkkEDO33f3f6QhoGlAfBYkwRonLReD54JAC6sXLJ/QRKADTJ3DBSDhE4m5xUbMspW2FlL1qfrFCZ0vNsisW2/N02NhtGf62ayGczYVBotAKn/AMo1vuwm7AHNBVDMuz/ttvV114MPzRrWKGDeWkqDp7EIeNgsZHtn4cO2j+rC3O2WHWDJCsB6BlIA6ewT5h4aV7CxJgMbqsEG0l/gfVheUeBJ7V1YwBhaaTR6SBPbAlYj3tEShIGVG7aWpiQMVUBq+xvG+iASOeAjoGOozV4YlJA3DZUmFngS/XkwEpyhWFDEU7NTopt0ytuxmVa+XwSXPNYCUNnHnkVbXwT8ck7lvS4hYJ7DNCaASZOH5eKN+5zxZC7seEBy2xtg08NJN+tdGDnZu4CyZ3TNHZACqljSrKcHb9v2bfbzvHsS4aQVswvRTO06CC1+tM6gFoHH3gNwrHvFGAIktfew5puvp6a4ASz7GbCUAYk9ARRfQHfPlfQ7KvGs66q9Zx92pyEPVUKDDhjw1vJ0JxHl83iIDBlA1JJjoKkGz1nboUQJIHRuYUgt4TwxEsBqzfm6XdLrSbzHDC6cUaS713Mzg01/DAUMnQ73dU1JRG8rGGfF29u1fvv9LWcXKxv7Fvsz8uZF4h+Gp/Ab65JlRBJ4Mt1rgBQ4ay1j/M6GiB0IBAw1QKBEgMnNYS159thJTcWO9N79El/ltrNI4FjsKDC1bwErAZtrrPoQj5u5bUUdWSo8H/V+neoBkTHojLe3NYq99MGihv91cBUPAHcdub6BkSTy2DF4fu6Ww66+n9/rfBnruH8Na8vg7ld/8KVeDtmVOQ/jn+xOyVW9sGujYIgjYwcCJoiq2Y5hwGaoM+S5ASIxxkIwT4x429ZA1Ulbw+yeO1onCeCLDP05jfUM0/NQL1auNYextdgJWJeO++Cinm+8Guf48HqWGPcQmPgzh3Hedibu2gyAgTuO9AB1gMF+b3yQM2TAwsZAT8hbD2QymA2LXBjlYuUBZOfXmvBD0vmFcegJAqpW+0imWTFgRF/ttdvcg42oauyTR9j76oUcDM66hB3lqk6tkRprw8exFQebXX+L+JazJ5pGpp7ZL4athuEkxElnJ3O3Lm9zmL7OkgwZApy6HzGg3Q3sGtwl9ny/m4j584773bHe2W4xzVnh+OcdmOhsbOd1Z5qzbrEBEHw1dTDaA9B16/BFQ4uDvei+4DF95rHMgmeuYQUQfNT60LYQq8c+KqQMeYFbhtkuZcGnzln3nj3waAuP4cDAgxURcBSMx0dzqJu1HksfkYVJmgrwFLBXbSJwXuhdBr1DJNXOZP8ZPCsWDAZxa0YXmxqe+7a5UMdFbeJH9kq5OclXU1u9THPuo8dB3Xes9eyEbguajGuFo5HKh7np9HvW670Htg/n95p3hrO/7WwMaT/C2Nx5l/MlG8E7z1AW09E5oj43sI3faNsveKGOECcYf9CobtZj/EaBwian6mL2GRncqcGjwPEd2w/2On2PLyjLCmvhdOoQKdZBe17AYeCv6+5+vd3r/WwoNNZ9BH1jdk+5P06LdZBBwGNzSq3XAwz1D9fWqoHXv/rPIGDY1fGx+EIHuJ3Ff2XtGeTwEo0d1rzUcxmWte1Who5qXHdU7rY+l32f5CwEJAUOq1tbMdP+7XH8bdb3bNhBHbSq98u1DsO2Xg7OKHdBD5wnPY0aDhgMKL1bw5RhbADaxxzz9jLdE6o5nQ2Dx2WgtY//vnvQgKwDCLd1fh8z0GMz9u3ncyxobps5JIRkOvD8Pe7r8DFIWfOz5cFm3Qn82tRud6jjjqqqQ/s8g3/zbz4Zq5+d/ucT+BGfwCew+iO+tc/P/PkElifwF3/yz54jYARjiReWafZXMtVtDQ9CHg0X+awiLCKlGupQmwcAjGSZKb0mZ/Hti3/WLQb1729vtR/a78x/SdcYr6dfGB7xHKKHHW/reqlH/fq4qt1hU9d71fWuEQQsKfY7bMWEO3I5YC2vRs1bmHTreldQKIBulan5FhCigI6XE1BBA3lP6NQ4aWq7azPN3gKRt/wZ0/3X9rBrcGhutiYz/z0GxaZlkpGfptuogJ7CWoRikVyTHpEg1vNa+yUw4G40PjVrQ6BBwoowp+6PZvMoaON7156R9/lax/hfBm1dvFUV4A2KJOt1tUsTtgGs1ljP+M4q5skiydV9BsyQDuzgLbV7YHVtG/S5jW1DwMNKkQxgQWX0htPIbJrNtGrfWayQPVmaol+KObZlmr5Og1V5Js2X/2JsWP3vCGDb6/Sh+QM0z/H/FEIWf88EUXT4CX/DMzaEblQTP15bSrzIkzXlGkMNBvAqnxwILcQgoSDAGmDYTIEVO9in4hO74Q7EIhNbh6GIUaW75cFLupcmNh33ra7P93jXpkkibVbk64L1ZxgxszaQnyY52S2s11g3WMsx6iMf1fTnwS+MzkckhADP+LwtYUP2maFDd7ie9dyya+8FS4Onb8DLxb9ru6ojWZqmSeCKRhd7a9usDNLC55Z8vJmPgRhuq8gHBwBXaBq3lq6nuV6HEXgR7PLEgbJfLWxNuI+0731o3w/ryNX2WOXk0Z7tAlymMQPWj4zWqt7DyOlwoLfL9zp8PWWdhPFlvfMjiBTWPjYkwRBcZOLY5c6b+Mdu64FdHrYOf8re+6xBDG46dfwehhNwf/+Qxr7tIB2covsuzKLHChgodM/w51kX7DUNMCAbwBmUo30IyefznpxTbEB4zQk34stsvwfEmptF5jPl+TSTNxL4+P5FU9yg9GMX2b9BDiYX4NT5OGsu71Ntw9xJxEcCOpwhLEc00ffV1OwqgUFhrT8DOAMYTG9ua8Dp3JLh5bsZcpFltg2F7zamqd0O0J2KSgCjF9gKwHKWsQsIZJywpGYZhYUN9FkCiYAnBiwTKwBg1LCv4QCIF8rSSdZhWTvrM3SwFG6RLsdzGgsoQzXN4i7vwlAnwA4AI3tFkzvW98sljKwAFPY/7+PnPXfIG14WVh7v5siS9x08Y/1hzd0k1Et/nusN6y6sPwnO93rZHPIdM1gzCFn34EQK+JqU/HTKuSmgyqAJuxWMAPDbG9Tt97kvbK8tEMvQILjNUI9pXee3qXYn4WcGjgDHBsS9s/sVSMB+xoDlGBBeg2+iIaBQz25YyVJgfGzDvoujKubYXvOeyVbuwAByT5+pg9MA/wdgeOTe2MWHqFB4mxuSAoOAXTyz9+7EJHHHiLJtSPzcYV/v782OdW5tWfo4V9wp/Acv4XjW4XCMJ6bnZV/EdzGfve0enNOaewMfQ4GcZZniNGMvrtiQ2EPbM5wwIhOiwyPSv+cFfc++u1zH2t8BlD10xWjFzMbG5JmIudYOOljV17o9yNed8WwEmjEJoOPZbV1eZrUJS4oOB7J+sMMMVAylEozn3IzVxQLQOjGx0JyZ2OOPyhAX+Hi9zvWHv/51vWwNJPiddxDo05kbebV94s43+NjXY8K0HRerpJiOBox/DPzWpzqGhciOqYdh0VdQXcxjzWxa7hiyALpLnYa2SbGXQPQfgaOeaVBvsvPYGhjmGfphId4jp78KE4osO/hr7mNTAAqYHZk+n9LNIR6hWKmbvXPTvXd31LaZZtjrznQ+6Ks6vwG+53r9egwD2TrjPT+NY92uU+5l52bdDz1+3V3DrnXvdG23yvtXr4wJ5TqmXgG0juxAbpsoGNRPQjx5Icen9j7WRd1FAROrUeux2blZu9fex8AxdxhglbtyvE0xB+exjqklVnXZdNAQf/r9+tQAGvuED/sgB7m9FPUUYBXHtb3LAZgbwWRqLc/PusoQvz2VDbJjIyTwkZfmdp+h8W011Q7gGDC02cgUXIIIx+u1rkgKBsjk7TuDhuyQAI3juc+U2wYgvw6wGT9y73shFHgmj6vkTfv92sGrw66HowZBt1VdpltRyUyTc9cg0TD5WIMg0PU1jH+D0oCUBk0xKafE6AV0xbKMv25bjGBRqhUN9q2B5/PQAZrWZAbb2JvrvAeTo5ESbretPZYwVi7w1n255pt8yP6/XM5txZHhm+RId4j7oxV0VA8vh5caR8NO71wdsKn38ZpAx6wZ9VQsPdpP1f5EBnEPP0d7Y1fvPOmNYjZVL/oh9w/gWr23P9b7+VzjfIktVVyexBBguluXLClYKlznqDj4Qbt+9odtgFpsbhYWX356rd+dv8Wn3DABADwCY53te6zra63Hax33ZP+G39cEx47jtQ6/+pJzhw8ENjzyxn59rNNjVcfdvh7DNoztf/+3n8DqZ6P/+QR+xCfwCaz+iG/t8zN/PoHlCfzxn/5FBLIz5OL2TAjD7quk656gAvNAEy8aJwCHukrAB/2SIoFUf3NLIYwdl8RvnkuK0Q//w81Q75e5zuexToeXgIoCOXAg4lv2VMSSaAJWSec1YEbHfJz8THAuCXYDq23SzpPoEPmSQou8/aGBUNQCR+vaUvX9PsEZCsIn2TivP3JJYB/wgX8iWSfQhGTI98UCiVdkF5AYQQcWCcnIULg2AKCR1wxGuLTe12aYwoabb0z3L7V+XGr1kLCKHYVBQyosXVuYFuCSdMnzjMtoPOgi4QKQyYfGRAQ4aLwwqTTzCjnAgU/Ch0uzCsAEcEmhJi332QWG+VPSosPs6EApDbGQFN5vPLLij9nmjx1GkiYJ8Azw0+wCP1uGP9yBOrzS7mGUaWR01D7LccDu6FTjBDzEW7BTnGNBsIRBzc+x5gBAfraiva0aYAZA9P4+nar7lKYsPEIRv1on+AMQHGRiAyhc18BTrIaEnQXEjWTX94B7k/dWrSY+hOAY0rshjBdAnnft2SSAODIwkkPsjwZafR+NK0AZIyE2GPHG67Whsd4dgCsN/EUFeX3GMxGoEHbFnVxOT9MBZyFtGwpgUpBJSmb3GbCQ/Hk/g1fXc0UkHGnnY6uRACRjamngOyQrFgqax7Axva+WO7d8Nb4XHYrBk1PTBfiO9USEeFnH2Dyx7khy8WIPQdJul1kTGwC+94PZuakveyFzuwAUF80U4HYBlrHTgVfWSlhBPhPZalgl2HTNjDTEEVqStfMh8R1WCUv5cjim4bvzFPP3Eshjz7e0NQpvjT+mIKIPRMigYkdQJ9F7AAAgAElEQVSK3O9nUW2mWfFnRg0wRi9ADuANUwdaToAtzQyfQjsPeLML2J/PlmjrBonyezEuY6G4+Ap/xJAbdXzIj6Nk7qazfZPbGkRjiK0c6xBhQZcxey3BSgCF/Ur/WM9bh6RE9g1YzpncATTAQ/YEfl4wz4RwwPzjrNlDmDCenIMLW0/yuDMp374T3T8Yty3xbmZkGkJsdt/b757HeCLadwB+QNIlKoQO/Clr8ADoGrL+MQPjWZgwQZqDRaL94X2Hta2pB44CDLF8YqXSeyUBXbHoaE9lQIXmHoPI59SUHtbbAOD8UDXp8/OSs+M4CCDpBPQJw5jM++ZdAbN8p23OfOuX7DrMR5LJkdQekxLjZ1Wnl11scG58T2Mj4s5pZhwrFCzQw2Gonw4ABgMr8toetgFv3y+3mrFhgYXrZn/Zr/wdv12nur0vKe5rP9PAZFPncYyU2zvj93e+j/kvq4JOcsceXsX2wh6wVnlbz+M21j0HEtD4XAPlgWH7sAezhhPoeK/toZmo9jdwOpY1kE4DDHv+hn9nHdnN2x7SkTR7jgmV6zsvP3ORNhsQWklZgbHLMYjk8cf3sEPIcP+xSYeEJmEMt//4/njqoMGcR03bBLHYY96D4x3L3M96G8eoJqhkXgYev8CL9vAWyKeuiGzZyZo72TNb1cvRYK89jSMpj9Vqy4HNdBqZoWBopU1Yx9mbzZDse52i5R6QDNgOaGcDYqj2Po/17XKpr1++1NfdUF/Rw0n5Sc0jyW4f7tjU1M7lmfdkMIT19sB0TzDRITJiYXN+bxnqsFVYPLLDiouXb4fXJPAJgIhZipnMj3exkHF/qVXiy91j09+fCQkXDFD8qOlyrSl+Qp6NO/ElCePAqfgHJ9Hd0BCIe8t9mGfB3/exrp+e29RRl+DvPVhyj7t0c955t/t9BmaGR5jo9hpgdGP4lAEfwHnIjQ188pzzDgNE2+cdPAWQsv+nsb3B3bm+NxuKIb7XgOxHjXyzqSX4vaZ+M9zsIjeJ79jG1oG9Prw023UG8jbQ6d1YzVHreHIY9VLhraGEZvXAOAznxXu7noBU5xzCwKrmwZntL9ziTYtRapBpdxiWZNAZirV8gVOA2zArQbMxyyY1b9CU1VX4rhNWJJa7e1S91HfN7THW9XyJqYGhy7eLFPsOGov9SYsXwooFMCemC+nA7+cg4YUl/HSsy7Sp7/OqrvdLDcDGFrLkWbfPflv1+C6xpNlTPXkKq66xn5vIz2PJsxgV+717NeljrHl9q9s0JCzN5+NZa3gPrDQ0NCsF6vrZh7tBt7P841xhz+WrberyNtZ1u65v397qy25ft/0qRAphT8ng8j5qqHHqkMfdbp/sAcOknHn74xKER9nSYXY8r+etofdUW3Yw86a+Pdf17XKu9eFRfzDs63A81fV6beuDx6bGKYu91sOYvXJ6fMnzoVLI+kgwabPt/+GXX+p4PGQ9fDmy6QKsrup43IWVPa2MsrdV52uN57Hu7id1w3OqKyWIKcPtUW/f3mp3OtW0Gus8A4DnDGOt1hsSxnNbv+ZXfDrVGwb3+Vr/4f/4Xz/xmc9O//MJ/IBP4HPj/oAv7fMjfz6BjyfwR3/650/NLM8yja5ifH9aJ008IAxy0W2snyA8mBAK38Ukfz0c6/x+jQfrCAgViBPvLjBos5XikwpcugJiNMEvYRqQhGmzSGZ42/nRfIQimeNhp3i4a1aaYUc6BECMqFBjmY5b470NSIPFkCCJ1ab2g+Idm6lN7sORCaDARwyQQj6G2Qj4Aqx22A5PzDhSJqAHyAlwxSyQ1LwkKSd9nP9Zs6CwfpJRz+NpS36O8emnTPHNq3kXhtoas5Ff5GpfL8CwMEwWiSSW6JM3rUYBWL1IP5cI5gAXCkMAQ5iInRIMuEzok4KaVcAw1Vq4DYB48WaLrWfsEbBwYnqY5x4AKmEeeUsdTIDBAYTRXJBbJ6wLo0ZjJ728pe+rw+JvF/ko3ywMDRN7jBGhY6b2qBXNfCLp55e3tN8137GzsBL7XScxN/L/BoUTjkJ6OLZUeg3k3wyR0XntSTNPMnkHBADnn9YOaS1wGNNBQmsAPcsH2qgJJU9vsC8RYIsqnr8gtp/1ozF6YjsBvOJVqxlbwkACXHf6eksjV/WiZ7512Ek4h/dVmkDPLWywqrrchIFY7/xk22N0xQ/Ou8IYAU6GldsArY8bme92X5sD0BAQw1ts155sGWI0gIw9q6gnW25ZJ7ZOMxghiEtvGXDbO89q2C0S0Hja+TNY4t47vzUAhfXcXoNjAjS0v56XsId9pGrfR0yZpdkXKqKVx8BuAls8Fw1LBKB41r7zFDCswmoln/SZNPL25HDEXjtGyqdBuz6uAdkiQ7Z3N9s6kst5xxrzeABgYTl2rFVM4A4Ual9bQLHzpcFTYNf91kAPYCYBLxrQrGh72GCGN6O1CKBdpPEB3JvhErA1LD09loafVYTzgH/rsm+a/pXnHEnwCrtsrGHTsmfNI8bn23WsDbAOb/t4qOHAn8/aCMKVNRxW5fOZoCUASICvMM/a1sLeC1MQ2ynPwFrtZPpmNJK6QpEA2j5ThKGLZPhZ++0xYG18iQFeWIOhADc4zwwi7hs3a3is83Wu6eo8bwDkeNo3OHQ41vl8rp9eX/M+j1/bW9hvxMIhR29QwZDmXq/HXRicnt8IHMdWP2DdsZZxFwH8nd0NjlmHfi7GzoXPbiTOEsWvYWkC2bzPhN/EGmSoWYr59L2+fnmp7fYQaxD73H7Rq26FZ8X2QYihM8gw7JZBA6/A7DOeyVpxQTwX3PBV7V729Uq2KmArzNyql+MxjDvf9efLuU4HTKpHzdif5L/k7SuSzylSZazSsGT3h7DoL2EebQMoWIPXp4T5bZKowxDEmvL7FnAzHsGPQ8CG9RLyCCDyeQwaW9bfbM31eqrTy74ed2ulPWgxbUmHDZkMTawhwx1MxgR/JUSog2fyTGIO3oMm78P6G605NgQGlrjhhjxNJm+vzMU6x9/BpMckthZ3WGaAwwRSGQLYs5iMMbio7bbtYVIzTPf6fgWsImfvo+Lgd4h5277O9/r+dgmrNTJ438lQwVNwJWaAqA5oAM6aowCwdtwnj4N13ud4YDXA5eNZ58ulXg6HqG3CWgUQ3YY8C5YtH/emQTOPSWE0RLhOkYQOxu65gcEoY5zVK4BsT05Zb8SqyNACA9rjdT9IvLd3n8+s60But2vL1fNz1rU/YHG7Wp1/apdj9r5Bb877zvzL0A7QYw/jID83mww/SYdXGbyuMwRPSM6wD4DKLoX1hR9NbeBuxixMzYd9uV7V67CrL89jjYLvUoskJ70tFNpJKZ7osfuIhQ1VQgfsASfd7wBCWOTp5aXuo99h78ypI8DxgFm7TW3jqo5xBV9bTERDwgxiGqR0TsaPNEnpHeLlHQSdTwJY1075DzB3IzDVUOP/Uxo4W9xX2I0BCA0HsfR5m5tQAcc7nzP3roFS3OiFarp7DYiSZdbhaJ7xXj1jKLk/dTiatfNxl/LB3b9Glm7oGEuKeVWXcUyIXULYNtaFwrTBai895zpW+HzLeUs1Qrmw3QnYM9RnLdXnUr5rmPLbDLx4jWLS8md3WwvH8mM3l3P9PD/rd1QTwt4MI9WJBg7b9p23h1MLsUZyJiMYbOz6xVol1gAd6GZvOxcAvhQKmKBuEvdP7ErUSVMPcg3MBzY4agI+Bc54BZDhFAXKcj+vY6VEQTPUlKFm1c6Agp1EfHI3YTYbmG0wrKOIojLo81RoFGDb0GzY8tDuAcJpNyT8lZ9yWKv2wn1Tl/NUv6tLPfaP+rLeJSCQVUAGI48hhA9Du9qObbkxH8pnjHcY8olj1poypBlvdQDOCgxLeFfV6+5LB2GyTJufdZse9Yevr7Fa+OXtEmb5NL9n73rYhq0CEueEp/1c5ysv+2fdx0t6L2PM1+2v6yDE8gWlZK7zzz/X//kf/8MnPvPZ6n8+gR/wCXxu3B/wpX1+5M8n8PEE/smf/PHz+bhGsnfjd0TeSXJH7h2lGsbqo36SQK6oUcBHCr2rSQL5RI7brAYAYiw5MSri3e6fd4ouAOd256G2C/AHGPs2Xeo97D/szFUdNsDVDhhY3e91BaBqIu9T5Noa5wYsAAX3NMl3yG8Yg9gRytBb7Q6LZBaLlFSdzCfhFRrSR613q/b25AmmGOWrFbkpEKnZej4v/ylm9WHWJAygAan4sSqU4olpoNypyVoY7D+m+Rou2N/9gpVnek651DKhyLXDIkW207j5rt08kRqrohVR5N0YIkNAkQbNNOWKSA2h79Z8z2b5MPJvn1YgWgOV41KIkuNnih68rT0Q26qxPSLbnIv32hQG1UcirWZKga6wjIclltO+QbrYCGiuyUWTGv5IUzBIjMYMDMbUoVZLElYazfQJmA6e39JkhXGnkAYKBxhCOW25lkI7YS6ao6k90zBykt4qDGkBJre3Z6e0Ao+nZjn7+SpdQJhk1xcy3YQCaboAfoBwP3wbcMTKfmzn+KaeFjka1gOwVQ1NAmivsDMAB+wkw/Kz1FqQ0i1gV9Jk4xErZfceDzJy4fNdqMwtw4mjYQYQ2EKQ1xF/3JbEpQkb1rU6rJNeu4+Eu9PEWYNi7j1ZWogd5peWyG7vSkPP469ZWJ57M2Y0TJjSbWegScMy9F0egiXSIWNsAJea8Zi8YAEMafIbCD3t9hm2/DKSg6/iTekRCzBJqm7kr5qvDpk4rMjUyBJXdYEraLCFHZ2vYXsIYwnQbXIhdCneqcK0yOSBOr0eADK8zgLs8xMNE2gT2TFQADCTgLGEnwF5NGJkyb3PSCSBBN5RGGFYpQGKGuB3tJATtz1bh9Q4M7wYLMjx6rzpZwfQwnTx7kn2SX39XX+2w6rYCCzelHeybiBjn33eAbk3kFQTb4+QA1qzyZcWZvNchalFQh8AIIE9HWQWZmwC/fjEPmq8jpHxx38ORI4p6LNbp8tghCcmFo1G3O//8PEkW2W1IDgDMCeo6vV47NCuh0HPXGdBY5dbDykwac+sNxa2pIHHY5Uh2jvPzNutXg/7enldxy7C+8O6YX/g+7JW8WUM7bL33RMLWAg0iX8vsMr6uD4Cfu543O2blQngPd+vCe6Yr896vPvu62aS88rDup4wZzXPzxqGe+0NgZLM3T/38v4eoOzl5VgvApOO+zo/xlo7s7z5nCHbDALeb0K12suU0sAiySArq3lhDBtKxj90qDG+zvd8PwFULsFpmgIKSCb3ZwAdZMl2lyGWTbrbtZd5THRuU6xW/P3toYFwgKs7o71E2cYAOqzAvheAPe64+AbHPmYdT1UsQEieZ0gD4dzMx3J3Yjev+Ca6x9i5xGOg2eeASfsidLq4o7Z1QBitTt72jgWMRk4fcqzBSTNvO9KQfLbv61gC5M84MQE+fbbkz4bExhtUsE4zweJ7a8QJcKPWWMJ31AXuy04eFHK5CrOb9+v5CsR+xOPQGgNuhdkOMPG+PE9PgaoGMvTc1OrAK9Mw7JEzSaAPbx9Dkh2ge+h3zgPcINBDwJBjiQlsuUsv3wH59jmLsaB5vqd+WAFklmAsKg7YnRpofMSKyD8gr8YepEw5RFJ/ryngYrO0qTVyZn+oGUjEd8BRj6gT4hO0GTaqIWKDr4ZAGNbOCHWIM9Ih9xrLo35frfzw93itt287prEhoveVOM74dlqjbXdz2G5yvw6rY7E3SmiVeqRN0fO/nf/ei+fqDJoAp0C01G4GcbcoZKLK4G+ee7gBaPVFBoabZ72zzHiSbd/zu+OVy2+Y1UUA3Ab6rdkEnrrvFj9aj6GHC84XrPEG3iihnBM7zzqeq7vUM6ckfhmeAlZvNV/H1Kyskd6fU+yFtgDA+JWuan1on3aDgjB+AXiT9c/XWZ3FhsoBrJY99fpfLCbi9y+kdX3sM23bao7nyEYC47ZtVkJSwPqlEIqndddaSAW+3/v7tcaJiVSzWe1IfqyPRUWmZiPHN4xwXzmDlVL7DKvs/znnJZuG65WvatIU4vuf+8OCtf5NtTLYaPsewwZ3dmuRrEfBeO6kW+4Rz9m9Y+gnZTXWWfY9ti22NdZ3ags1nJ/Dosry6YDMWFoYDu5zsgQMHi/nVlQAjQf+1ffaqdWQA5Ar+MR3RVivw+H3DO9NfO0NK9qOwFBETbBTLz1XWc+nly/1sj1mevj+wEDd1vN9qp/XU81Y5vOqvp8NZwze2PLsalBPrlgZUP74Mvs6ZFDYfr3JIPD8RRuyJtqxtNhl6uBOCgkjQxx3Pux0qJ1aL+e/Ogo7+xp1SBRU+pbVtkNcH2/1uA91uRg8nWs13AIWbx+79GzYxJ6zAca/+9/+7hOf+Wz1P5/AD/gEPjfuD/jSPj/y5xP4eAL/+I/+6KlIiL/TvQOGXn56TZOE16mKP2xW9fV4ireZaapm+k46JCUzHm7dKN2XMAnMsN9Lc1l3YXxh1q2AC6a77V34y3SJrAUw+rIb4ht5JK8WiLGa6xLZ8KOG+1wnvk6l0MBCacADs4At6E7jU0P88sa61F3xsiTGY9DBnBTd8ww8jiVZM+xM6bVwO6EFPJp4g4bXmkIanJT4rIQSkZs1C+Bwr/qD00u97PdhzQAV+GHpywB18dTSKMySm4FlDa5+ANb4WyNm1WMV4OmxvUXWLfxBMeb/4GU8APmOxjdLo4U1ovHh9YpRufiMYjFEfglITNhEuDFpBCfhVRrCJfW401MBB7e6AMKwYAmofEdMwflcVw+JVDcspU5blxasaTryfuQ1RZKMPbiwTCLnX9KUfRTAV/6M7ip/poGnNHQB9LTr0qyDADcwDCMMfYe/35LcrFGLty+QFSN1CMshKeMCnQAyu32dsXfuVacddiv00SR/ZkUbKd9pv6/Ty6GlewHAmu1pKX00HZqBEAZv1xoej3rdHSIxvkYzh60EmOz0YgyMhJFj382ryBIl24awGFMzHnHpc5cQEJYAHRQleZedQBhqbLf42q23dTSd8BCwPBe7A35ZgC4Svd1aIFtakDSO8SvGgMKY0Vyxw8BWTTCN4j8pZWk5/Ccg9eMe9lfMJKxBDBbDAw2RVulhT/hQivxbLCHa4xQLp709NRPWToJRPJHsPw2TgYQGeVWbg2ANvmD3BOxoQEfgl6Z7vtd0Gdsjco/+woNOcvEq4SBJgl7WhY0DLAkQTJKIoZQk534GYZ4v/tDWVgJvIl8Gftnl6+yreJ8CXPE7SLgzLrKf21c03qXx4MN4W4DAMGCngF3vZ8FZ9oNgKzESAA/MRc+OR2QDbs5IZ0Sz3BowF1bVC7yDYiKFzdk25nwZbtswlb8/r1nDL6tdg2/CQfINOnyOFQLgOAFqacKxmbCpGpxIsLjthTmMicm6Y8D+ARC1jxtmX55NgLVDL1Dg7b0loNg7BmiAyeyxBE5hA92zF3xf0uvIQAEH66G+X8+xhRgv7/X19bWO+yXhW28NqNCoLz6qrFoSqhcQDQN4DjCRFO0V9u+2vn8/1+WCrX4NKHg6HrPWPO8b8D8hflhit7pe32t/2veQiAWIMzwgXftT7vcIwFPC/jyEabzUsMXyG+okxOk51cV2y2Cxfbc14zBPYFra3SV4Lu8K05I0FVvZ+8Rg3q1jbyFY7aTJBUzHf7LDtQaDt4TTS7l3PjWghYlm/+wyJAD/NUjCY9BgYtKo22MJ/jNA7OEFcOnlIBDNnmg7BcPNzDTjZ72EBgKgYpMb3n1bw1BGAKhnDMGhvhxf0phnz/Drwz7MG1psQfzuyK+xgP3da8ARQGUiFAWnYLmGje58+Vinng1AC6O1DQQCwkXmCoDEPoyD7LJXO7wog41YEXgpQsyaxeoC9F1WBgoX63eX+zE2BKtVvV2uGWBhF/v52GN3XrPYy4AdAHzYpNQoPVgRxpbryF7FprSHvNQtEAhgyp+dxBe026CcgMoaV3UdsaRv8Ri2tgw4DGC86B6qYbH34NKrU9MA9O4jVnozz7HYfH7WQ9LkAaJX+y6DHSFUPkczRQFI/YLb4zkDXYMia9SgNsxGzGvKC+e2IQo7hakeQLPHql62+9qeVqkjeIEP1AdATiGk3n+sI3qo9Bg8X8NwYYHP+hKv4VZwQOeXSMu2FnnsUi/6cIHU/fuwnimVmgEKZO6PHxOa3Ln+bpsBtMWE+wDzksx85c557nJ3p4ZTcxpSrVZ1yd/pvWk9AfrGeQjgloGAazEemmMGCZHB+zy51u6150W/3SeEjcXTwcQyNi+bmuZHbKZuE29qye1T6t32s6dKwoI0rG+5uToXgB2v1ue1ByjsQ/xevqTOHeexgSSiwAPL9V6vw9eAus8N/9R7rUfgrvXegUo5ZAJGG2j2MDy1W+yWVjmDx3GMr2gUGk7oXDdDQHa77mUzFPE7f9yJXF9glv//AP0GklW/Y7f0NmZAOhnkfdjeuMepYPKu7zkbpomv8LqOB8G2zoVTvsN9urRVibstm7TrI+xTa4mFhlC1IZ7SzWYGHIfYoPa0N2J/4B4FEN4yvDfQyD7CpF0JLmzvdGzb/aLIGA3tHlPsIIRjUsNlDWy2Nb5d22oAa/Ux1Wkw3FqGOLWr036b8+W4e4lyTZ1nT66uU52fzzqrFaZVvV1b5TDdrjHuz+hoTR6HSDDUlg+9hZ+6w0BQzVYZQuCX//T6NfUZJUD2iPfDGivnHca1z6iqUh93IKZadzsdMhhxZlmLLLxiRfTkhc37/b12A6JH25aEvR2Gctvs/Mu/+bef+Mxnq//5BH7AJ/C5cX/Al/b5kT+fwO+B1X/8T5+aA43G43qLvOTrT1/qwUAdEDFN9bo/1Om4r9WO1K1Dbx6z4q6DiTIvT9OnCVGMz/VyOgTQbCZY8rjjCaRBU2ArWLH45oXxFuBrt49MCzMOaIAthT25y5S5gZSEA0VS2g0wRoRmcbU6Bri6ra5hv5nuUxcBcTUnWADzbVVXoBw0SsNy52PZDMzrlhytg7W0KSbXGkYskMzOgUI6v0E4zqZet9t6YRRP6j1PCV1IYRg2GZZbIkAi/WwG6abWO952twDGwNXtXHXC0dk82y9zmusIUElSd/vAAdJ4fIbtFV+6ZHG0bHJpENPAa1k0SBoQwGqYFIDw9npbCduI/P7Qss/NJGQ4bL79vEoDKtSKZBHDJey82EO0lE/bDtx43R7TkKcVUliSWyb4SEBG+6bySzwAYBXaYWQCbcdmkKBbatZCqd2F2exlagLTAKGEpj2QJt0ycH6Lc5gcGK2bNEYKfWy454W317Nuu20CYUjdrM9kZBgY8IGM5NTn6sArzQPvrwRIkVq1MWm+51n4TRtXxp9Mkaxo95njT7btdQis4024PmkKMFIA5M3aDlt3YXkExA24L5hCyvez5qvfv2icl4RlIFVCqADoZM0Y0ytiMHtB6ylNGXBn/fZ6Surzkhoe4PlDrwgYwsjyOZJaf0tSsiLd+tyugebNqoRBP4YuyAMWxYWMbLBT2H270eBkwFwngetEcwERyS9poWaaDI0VpgRNsGd6vV3TPJMihsXu+cUGBJC3hOeEaYhtBthohkpkpZqgoUFVLL+8E8BBPNxaBi8sRwOS8J3IRXnkam46oNypY0YgvCsMmjCWmjUHAWk/vWZKsYmI/HCxHfgAbBPQ9rzXdRQuITAEW7OfVfyR+WDG/7RBkOTfYbYH+PDPACYdrJEBy8bYxnMkTW42cSTU8U4kl37W4b6pPX8+8kYM1NUCdj3bcgTQ410m4M9giPesf2f4JCgn/n6bmsNanAMWZ8iBATiPYfTwo/V7QcwCPTKGsV99N0MYzR8GUXxeOyDEuRobAnYWgjaW8DCNX87kMOhIQq2NW92nKYFfvLpJ652hwG+DsQyGME1Pq3o425KbB3jrvZRAK80sYHZ61PdvlwwoTi9sYMbYRvAh9bnYhfgfUUGTSAoMsbexrRHvhvYsDCONfPwbSxEAoMECf7+cPFlAV/Yaix8hILsNFNpT1/o2QAOkWicHsChfXOsqYGklPI0Pp9/1hSXAnndq+0G6P7DW26ux2bsr39tZ636z74Vkkaay3btd6nqeAgRGPhKPyA8Li7m2PMN5Zxv8SKpOeGD7DOe957P3QM6GACQBBIDYrEmcuK+7Y5iaGKsAr3HVqdXk4sAxNrsZaixerGHZ2oKxq3nW3mBJWNs81zsQMf7gizVHHj6AuVmLPjsQRYgeljlCbdQSGRBQlGD+Amf8vmavb/bSrrvNsKZYF0BDWBtA3KJaWHmE69gKYYKtN4DFS4NyBnHQh607VUjN4o/tM7J9sMYFKMUd5t5WJuTKGKYk4+oHAEhCG/u0i7ongwF1DLuRZ/3yu28ZqkBnMZaTMI9tZl2mNnjEQxeq5H41yEqgkt87OOvbQuEKUM0d1ezg8Pqcq1ipOTcBXt5X11AZRKmX3Kl53B9y9jFDJp9zvBiKbjrA5yBECVO+oXZAFMWJ+915GMayML7tkLOH9zRg/6d9e1+7Z/hRgjW3N8oKllHkz5jp3oIzrsORAPLzeI16xDCRMmTejKnZsjeBZawhmgzcd184fIBzwUUL+JSSALDaQXueUIbJT4GgljZrkF7DgHW1WM6pPD/PR7DTM2d0FCyYhJt92PlR2wyP2sYLdwlONbBPjXCv8XKNnJudRQI5N87kDlWNgQT2ap7ncnZM2K09BHCeDgnnagYoRUxPD+Y6HgGrrXYwyFpfexQIeO33rTZ6xusacBbfbkPQMGGxaZchi33smbiMbYSiDomTe0DUk3t9t6l5vWv7pSe/4h6szY9NfeddO/K+9vuzuCMe4YOqBmq1Q4e1uXec48I/9/tDwgXjGm7fZ27YPFaf2/0ffUlCGhtU345OVu+VesKyX5jN9hZ1ChssKrNjq8oUAnFydj/Xur7as4bXu3Vtp/aH/3bDxL00yD2oTZutrk2ggjhQ1T0fdWavkrBRwPVQX0+/iSoDezj+/dQcCWxsOyF9x9v9WgU5c2QAACAASURBVNtpXe+jwLspd0QsFXy3JWPVkBXojhGrTnVOHuPNO9fryz5n3Z7+3/3nJ8gEeAgAdmcjKNxrpYbbPsIc1w8ZEKnXBnfZ4tMPoE4gJvuD1BP3kE8MrcH3zm0rXh1jI/n+f/M3//4Tn/ls9T+fwA/4BD437g/40j4/8ucT+D2w+k//6LnZfunJ/v0coGp4Odb6SO48JQSARJnZ+uYYjmEK3JvQgWtMxDosiSdiPI2ODfwBNjETYVYYh2Ttpq9YrgHLHnURQvJ+q/081/HLsYY9IEs7mCieut7HsLp4pQEA9GDXCZOjw040AdI3AwZKyp1Mo7uRi7X+wvRJjUYudH/WmWxyfkRuS36DpYBEFcacBhdTSUm+29QpSaBVB+bzCXb5kBLJ9+XVyWgeMHSrk9/RhKcwtC7vYyfO79ujMiSEbSfXCmEid1L4AkdJCPnw9fweYMF4sBuC9UGj1J5KKehM3PMzJXuTD2ok2SA080GxqUlRTGrY0qCRUy5hRpHFYQ8O7R+2va9rNwuDwFAB4j0DZmj+Ol6s3/cau/e2rhdBMbpLnxcZY9Ned/GnXWkWMRDWkYhJcG42ItJGy37JmYG1Aco0PApZBakCOmAZ9nSnq6aRTE9FOtiMWbirteFzPvju6idSkJMRt/+avwWMCegFZOKnqLYFcHOykAJPCpckXiFtneBsrbfHZvvcxiBhS24uwX6q7cJq0Xj6PvnMOyCUghyrTyMxd6OOFZkAJ/0/L0dNWYcFJaci1AMgZdqZ2qqagU6CJeAA/G4BRq0Db5l0fFJbyqtpsb7jmOD38yfLqwc4Cwx5JpVWAR72kueVYGBy1nXCOzB9FPxXUs/NKuFA5HGagfZnG2p4ANzXCYHAvtBEB9Qjew5JqaWoCXtJE9nejhpNTTXmzXMz1B3ImiEFiWHoHZ0sn30NKLzVZnaq8NpoD1SNtzAWEuowqgJUQrUxsxN71DJecj+NFmZlfPD4twFsACaAzXWNWKvAdTYhntINCAtcaplpWFFpQoecQU4QvwO9j6QaIMMOI++KdK/FqNlLqDgkncAxQR5DAka6Ubpiay4+oglRwUxbNRhlqPJ8TBnqWGuY9wkeu9EP7PJMW6rbLFWgFGlngnucd/G15B3nzzdTx58BAATA/r0mtsPv+PneJm7Yj8gV7aH9A/Oy/3f7HGObURY867gwcqkGAkcIIblNNZIzz9eEgj1w7JPk7HMEbavrrep6OdeOrUtAJsws4XOGA848AJBzq2p9GHoQImyKncs0hRHl3Lw9hzDIvJ8EE2Hqxrpjyt//g5++htn2LQO6CtgPxDcAcbZexpZLn459DgI1hDH9X/8w1jQDkFlV2Bv9+ZLQHabhwkwEciVTCxjRANlDWJD7aFFy+DI+985gcglukZQNrH79sq3jyyFDpki7F9CqwWlgsMR0Z2KzO3lNAtz39iVmnvsvIHGfeQfBcQFWnQ0GVW3HEm4uxjlGrMGIMLf4ZgtHAy9JdcfQ2y22Mu29bP2zvMkAxtlQl0zaeBPGN/LRHqiw4NwFGaA5vzsIb+tsXaTl/CF/IZldvFWzb/2ceEc3iNyAEfYlBjsAvO02nG3WnyFuEs+T8O0zrmp33NeX00vWdzxjE4IHxAP6bAOCYqNGfv581HvW3S5sfBdPrA8jle40clMxA0L7+RIPZE+qwfJQ6jIRaduA/cFQx6CpIc694Ek/a3Wra54Hn3YeuWOdL+4iTEAAS7O594apyfJb1cR73H1gsHu7x16lgdBt9iYWvcOLBY79wT8SEEip4Gc9Ns3m/lCRUJcA4dwZrC9clH33sTi61ffzOZJ6z2VNdTA967HD9MQuftR9g9VbdVwPCdYBDD3UYyx0/B4DyrrW5Xypw+ZrHfcC3hoQt4cw/ucLNuW+VvsenDYvuhnjsUjxTlgLPXvIMdxXNd4v9fMvPDd7ULDbk7ez7+mBiuHvGmuVYom1kE/sfjdkNcjhTy7EbtM1pIFjhpdTn8XsmbyjCIXYQIWmqpY1KhOcZ2v5ztvsp9Qvz0cdPSfMwPiSs9/Z1zTO9cvb97q8X5s5bPDB02mxvmgr8R7UOl9EJN2ut0jbLbzZZQZQyyCi2YZk+Kx9BEG9PA+14uPL032e6/x+jr0MgNTdq55DUojH6k5wlD1FqdSTw0jDEQ9urQJRvwXQjYLDRPERixhn4sM9aG0bYuRaM1R2h2xzDjB/cAdSpgDr66o+VTc9Q3IY44UlHHAK8eIgfMmTWtF8NbBvMBVLsBAonUPt90wdlWA1KyTscXv9Vl8Pp/QPI0uc5WdhKdfBsnafNFP5iyFjCTCkgvoI+szEqGbWBzes3Wdt9iRTPlPXR/xWfRcMf3fl8JxqnX3Hr/2Q4aE9CUM2DDTssH+oOnAsRjYQ01y//fvfhk282h0y/BnVNcBd5IrhWOv1LvW0PkWNvGJhsXE+Ld7gGNb6IeQFoL4747Gq0/5E+1PraaqzGsjvPguGXdVzv64D3+UMjg0VFt9sh0N8WQwxn7XfnDrtNIFkfjorh3Qw9a//1acVwGen//kEfsQn8Ams/ohv7fMzfz6B5Qn8kz/+0+f2dqwDBtPzW13IfTa7OnzZ1eVxTWOnYP365Vj73bP28UoFqu2S2osWEQN6EvyU1RJ/gUtLoFMK1ZYvPW7nWpEoM4TnPTnd6nElhxTQIa0VQ6UZWTUc2pg+TK9nN74JkdGEtFQv0k5+fNgCjzmMMiCidPQkeCr21lgZPBH1LSa5JEqLZx3ALkELXTwiMwgVwgpQ2PDYBDYcd9v6shkSaCFYRNEi7Eihi1Wm4WTuj+UXaym+hCMp+Dr+X2GytCtdijiS1d32UcfdLtJVzJbrEjKjgcesUfSGnBDPQSndiXaqDZuDfYOYD9Wf/4sMfPEujZS1GxpAGv8rbLaAeVGZL36xCbFqAkVjUM0uim0DMCj/voMVbtcGNzQ9YYltSc/IGTvUqUVxDR6SNGqmj4ehdjEFbZA3DW5YJx0e1qE7it7EVbQPWliFtzSImm8MLqBbQAmN1wMg3kza/5e9d+2xJc/ys1bcY++dmaeqp7s9g/ErvhKSx7SHwRiD4D28QyBkjLGAmcHY4vMhodG4u6rOycy94x6BnmdFtvkKR8oelbqnziX3jvhf1vqt34VmaCvGZJDQmCkLhGnMq0+ImrVmgw9jr8kmXpDsINgDBkZaFgAWyJTTQiFDYvg1vfXgNwOEwwgC+FPbn+xkgdGGdYME1jisZB7xNWD1fgCgBmikn2iN/6Pp7siHaTonQelWj7gzbyNzS1ybsn6R+tWnHNSwGRhZMGFp8iqZqsrlaWQJw1km9yZst2lIBi5AIc3yoA1DEzcS6pG5a7x2lenG8KArsXuoo+0Jqapl5QkyU8QztCD1ep4N2lhgIMEY1zzMiOoMyFpgxh5RwJiEKUjjvgCsJquUNQOYIguMPQarapv1d6NppFFnZbOXTbwWYEyGKyBcJeM8GYK8d8BUvqdhTuwSABIWteMYHmb+edjfsJP09uSzn4EvQYDeDChEeF6jvNP0ZoDcU1bLMIjzBeCdYQzMKIEj/IDRnrIvtXAAL0sfVFnCNJUze3iLcgMcrWMrewF/QD08I9eWYcwaFYw7zk3WiNAOAE0RgyyWxSYXL2o/u5a07NXZNQcIDfOw48+ybwQWUnbIZ553AIq04EhmYjZoDIjw69TLDQYsbGfO/6ZOGSlhNAIx7EmAOixYGGIBmgN0tbFMNPazYOqPX34dGBzg/6eNQ9vFyMALaihWHnxWMJUT7HKvn2EyevsR6IVSQC9FmF7Mh+q41Bf/7OvbQ7YW/7vHvqXY4g0PU8CFbZcF/KVLW5n7fMSdUK3nVkBOBm4U8fu3LX76NsmUpRdHaguoOujBh79zsvkAEfT921cBbZiLq90+w6PTCsCAwxwmeTSUe1zrPn7z/EMUDWzhPAM/UuwdBzQZIIPMmp9kUv0KwzF9SI0U3JOpj/Qf0BZm0pfbNb1KT4UI9xt/Vv9dpcIpdweY9ucCPp4ya+5P5LH4UK+EsThUSB9eQC+HG8UoKHHredbJqBL05LPuDFJOVpeWIASyZGgN5xThYADcrEek7aSFw7rOpLBk8IlJAdRyNusxngFP5qCjWuC5CzoTdEmAC/Y5bTxfkR4D3ufd5XupDn2I+XXOB85i7s0HvpN8T6Bo75jllIXvnl8OP2EvMpQlfoe9hDcC/q1dnrHbeERXNHF7usS1y9RuhrwArqwFgSHAD5ii1h2z4Zzc6+wugDnukC/9TTAQxUN9YSCS61vbHJcFbyAZgYV6b8DgRQbzqEXQEU8w12CfczZRH7Ej9UZl7+tkKosecN+7wuezxmNZY/LJJqAFk3cG0MFLnLqr4blgsdRFx4akpuBshlnKeat1x2RoW11eBIkq/EC5H2FLErpDbYhPLGC/Pu0mlzksq2GsnqAjw2l+vdFn54jX9zW+3Yforhlgxh4QZ2VAx7BwRakxxmZ4W37fZaIGmvU+1/u6pw6pvQ+yTszhNXZLbFFDhQxgbGPhs2o1gBKGe7CNG+qVutDiCPCKsLD0teXMgvnYCZr//PWXGB74oyPZTi9lh4K8SwgCDvEz/E97Cs46hsecsYCMDPesZ/IcYbjH0Ij/u3LnF0U8AHx538BuJziu7YmAZAYxUTfynDkbqeF4zpxZXGxYCKlGcDiWFih6KZ9hhwxE9V/lJzBIijLu74PA9151nrNsIWo8hpJN0WnknktyjuWYJBgQdgjg28HE12VoiaJqY1fWT9/AR032Oe+VPa59Pc8dtFVfW94zlkqEzHaeHdg2fFhB4auLTYh+4zvvu4wnsxK4F7FcyiGKgZUMhajptZrJoTK2BWXHecMgkRqQ4apRY2mzRCjXOUjH2xiW9MEaTEvXZM4zOD/XDHXBdH9oh4SywRpxPeI+4RHPGVfG0VYxNASJVWlRwHmqsiktDNIpO6VmnDkdRep8ZiTUKAtQGzFMbqPg3zeNQwMsx9gTPLe3+937tLnlOcIHJuwOWyfeIwxZ+iA97lX0FfG//G//xyc+89npfz6B7/AJfG7c7/ClfX7kzyfw8QT+/B/95VGuAD5HrOUjXpcxuuoW/a2NcRtNLO4JJOnruFTIofFwKpU1wxqhcJH112BeX8Q+AmRi7E6RBiiDf14GQ6z7A8oPlLRT9gLLg8ZjiUtJwjoJpxQJeyywRWBBjjQFKeGiJSGMJmBtOhWnsK7TC0s2U8Q+pVcTRTOlJA0QMnDAWxk40CwBcwxDmWIj5ZrGFs83SYR4jxX6sFLkUaC94EWHnPOSAQOUSkzSbVo6pK6imwYtGPwLe0E/qgwJ6mik9UVMGZpJ2oQhVbXMSopefUWV9TYmtMsc0LAsmZ7LTPNyMoiQO6m9SuBRZyeBVYq5lLSrrjvRVD27bO4zTKDDh1RmVrJZYVPMSo4TLDVxXR+09OpDSgjLCsAdRkXbZCgEfwcNAUwkGxcSwWHP1YUMZxpsfrbunRbY6YeJrArAnmAk+VQALkj4oEaVJM3iIYf355lkb/pQem/CuqN95BnBTqDhQEksexRWA4yVbF39fKwFmBztKYXnHch6FHSHyQEDjITrSnAKJCcDUfAMJfyIdU2gE75YKQHMyIUMKJhPYFWSiEU07zVlrPqN6VWYgPW17+NKgrQNzRZv2yDrj2ayOwgCwkIgnwkgBv8NYGrhrDQ1wRKaGCR2gm9FHcNyj9v1lmCvgSkp4Xy8P2wCBFZNlWad0+jVytTwLuRRPJQ1pjQP9m0HsEoAD2uXIYUpZOnhSRMG2EMzBFi4zBnWtFSA8TDaMxTLhGK8yWgYGJagP+Y5CGgOJ7MNEJ7vx/eCbZGsNoLkgAT43gd744yE8hlrB8BaBEwB3EhJJt91AbwkaKtO6w+YUEiBAfFAxWwe7VPyvQBOsBexSzN0BYBBOlChjF6APvXK6dFos5tDggabDM4RpctpeWEDdw5qHNbMfGc+/iXZ0MOQIXyXmyFjMFfYI6xt1yCEOkLLOkAwBkAw3GrZto9lEtyCha0XMO9iG5Rtwz6GHcTnAWiBDacckz2bUdYxbdgXZDI6J8Y78s+dodE16roV2MVbGJRaxiZeeso5C0FV+mIYqDw6vDZhvjJwoomEocqgDLsLBiRbc+7vCbY7Z8jq54b1DpuG4KgShuY6eQYiY3+DaYg/KY+bxn8B9CcoK5vZL9eXuLV93B9TvN8HWYuCEUiQYdvRhKIy6Ov44dJ4DgzrHsMweKZr/QLTv6jj9W2JP/zyiBHSHiw3glcAKjz3uG9yrQuTGYjDvkjmGe8KdigDgR52Mk8YIMfluEbdlvHjy0v80F/TPxFfyGnKdHkGfAT2EG6CX54+1VjqrPH+WOPt/WSoKtNNfTTvj/Rqg1Z43uZXwSoO9zhnN4xt2HV81peXa3z58iR7n4XaYhdTomiACZrzBpUfDkZgPbF7+Hu5R6do2jIuN4DMDHYDdNiRAU94q+KPGdH2l+iaXn9mAPTHOMdkeA8+5lP0fEfOtBLvW6d7OXK9pvUI52QOIHjQAFu6E0exe3qYtj2MYzweWCfUceuLuHTA/LUsV10zYfUDoHC+VAxCAEgXPwvACwO1gz1s4DvqifS85T+qDahH1iUe0xTDunrW8YwBprCTYC0C3Gpps6OeGbU6ymFOptNz1vD1OCNWkrq5bxnKGuZURdf2KSVn7WGJ4dA0w6CwReKemD3zM8U9AXUGMFWGIBZY71Tub9RA4tSp57AW4P3pIwob3X/SAxUvTO1FBLBZB9QsmR7OMcxzAohhkizzGDXR9WKIFpfpwJAFlUUdvl987PnTgMhVCUxXxkAYI4NVrZZETv8IsusFiqWI9wEChWSnyshdKi2ksEtiQM65Z81BnYD1RtnGAiO9wnMYgH32DPE+hxluXQPbMmX5BiWysK1tkvFNHUNdBgDJ3Qo2eQA+n+FngGn4zTKgdPjOempRttTR4PHJsJWSjPNjHGMcGF6xX1GOUMs4zfDM0X9XNcgRnZYoyUrmrMAag5+lvVSZ4WQywqmhjiY6VB37GiNgtNL/tFZiIM/3AODjmcnYP60PCDrSJgdljGA0w09YvwCtGV6WnryAsem524Fnww7n5x0EemYQoOqsE+xrDAhsYpmmDHbDKxn1A+9IoBZboRxE830ArhkoK6H3C6aiS1a4gwpqK+qWVO9wX0pvh9VJqCWDl/aqn79vDtsXCARYZVCLF6mOwBaFGoTqzgg+/k4GhAxxtSKixmdoih/volcslO+iy4Aq3iF3Gc9k29MrnHeQmi/Ot3Mf8x24TyQBbPh1/DGTgYEN/cx8MqhRlAzDFOuETzxDiiMeKiK4M4voeRcoJsbJTALufrjiqtkIxuNchU3PXSOrgZC+Ja79VesGzlWY+lhe6cOPHVcd8XV4jeeni3v/IxyPd4rSj+E61lhQbRkEUQ/8j//yX3ziM5+t/ucT+A6fwOfG/Q5f2udH/nwCH0/gL/7hXx4LPoc0gcccyzBE197i+nRRioxfXFfBmIno+0wrpTGzyCakRGZLG1uF2T/eTHj+TAYQYEQ/0wDMMAK6WJYhjg3ZGD5QdOPpC6UktVABnPKfvlL6TWI1v7+AGTEtcb1c46sBEWs2E5Rae+Pfi6yPgr1ckBvCWgDIxRc1fZOQn8vGBAzG24xkU9gKjyW2QbPEOJoyGnwDlLjik9ebIHpBOgSLrU8J95XEVoEVWC5YApgsFTWWCDB0q0J5oA0G4GNbK9miubW+hHVX5f/mM/JrADv4nDZFw0+WwWcKsdo65EnIDmEvUiynDMhi21CIZN4KeOuzdcKMALR62KEky8KX/59GhyANBUP4dNI2AWbzbJSaZhJO+uoBEidDlEr+1vVxw+dqnuKKz+GZzgsLUVbDBckgPlwJqiJnRmIueA3Icvp1If+6D7PFpQU5XnH8oow2pMwJOMlnoWEw4wj21ikdNw0bEJQ0ZkBzGMMErREeAyiYQQw0dIKSEIEIu6Kohr11spa2MwjEhGsZkQmA69u3wipL4DvDwQCAAQlgtxY29LBGZFWrfkupHiCuXod6DMOo5XsB7tZxMYmbQniJtwNwBykjDSNgt7FNgmOApxTiAE/Jcsw8CwA8/L9I/Wb90wSyb4U3ywx90dvugPE1y5AyQAnQEb80miUZvIBn53o9AUFtC2jMDH7DXRXZXILsNB0AbDQxABKwlmDJ4HW40khs2bA9dzeHG4DS2G0k+JiWB7JON1iujwQ5lJojkcNTFgZxAvmsiWQrJmiosBlWis8x08YBItL8GIYG63GJeUw55E6CPWDTmAnxsJgAMjOIjQ0Iwy+NInmPrCk+HAwvGKZaXwAoyi5jDRfpXUqjfoJCWEP4V8FSVSOO1DiZg7KgsKMgXRrp4E4kXRHVPsa1K7QZSYZxgrXaPOj1yrlamYgsHuWwofVZAcCPnCl8Zlli7Oc9pvf36GDQ1o37YCtm/z72A88LewQ2FQ0sewJwnsYRwJG1U9Z97jUGMhqdwipN9hb7lu8EYM6/h5FrYjWtsOwvbDRIB5+19Pg4rxjC0CnjaDI+BgdEl76LhcCyOJR0AuLwXZprr0zzp29f06r3KH0H93mL4bFG313iSbbfXU/Kvn+SNcX7fvv2GsPw7n4GqG2vXTy/XKKDnco5QfgX9gdT+s8RZkfoS7W38RjxGYWlymVGUBZs7wQ/PJ+NOc/gRc8xn3GlLYYMr/KIKx6kAA54r9ZVPHd1XK5tPN+u8dz3ylk5ywBVmq6N1/ubDEtAZgYXrDMGOPf7ED/9PMbr2xBv94dWMUfVxq292I6j5ui5m7hndkC/DrTQMwLw4f3+Hu9vrwLWgKo//skXE7oBIPCS9NU0qEZ4vgTxbH/0q4TZPq8QAK85XIBR1wOK8fWB+lBVEAyYwz9FBRXDtU6gBkbw19fHGZqTgw9tREjx1ot7jxoVQlTKyUssKGTYjXpppokpdQRACIEyXdQdDNgpvv4ynMGWgJytaxdptCFYJ/MsmXHp0U2A1Pvr4Oz25ctL7OPoZ//yw5P+ya5cBk8OMlEmbPHtflcKzbCR85mzo1UuzHAPZvsW6xvUWawpQM8BadKPE59i7VQYtmBdQH2hwgGXG2wbSNrhrORs5HtnyCeAHuxxQzq1NCnTM5F7jMGgmHqyiGGTsl48/D88WU8FgQMOrA1OKxg9lh2wUgskW5Nzk3MPmfKy8vw2wV0GEzxPBgEyEPWT5cw7Q3RMImcvok4YtSTxTsPTF3YkjGdVQ7ADP5QoMNknLSkA6bFk4O5SxWK+HrXY1XWZMvIzaAzbgSPiyhoQJOSeB3SEgTz7XPAPruve5649hmF7GaTFfcDDBWTTT547DnUIVkrWFMaxCwYyd0MyzWAcgJnvAbiM8oihWk9gJc+On6Q1wOY9YhglrgIMhh2iYamT9gFMDVgrANUZnEdgInfAOXBmUILcnc/Gb9dqpY2KM30ZiEHUUiWNQtMiJWeBSMYdBSTYp+80tTF7GHZr2tGYMq/9DLUSLO7T7sHnnMGEFBCacpTUQBnmiC4CP0+stKin8Yfn3BPPtUbN9fQRAOYwxIqM5wCBIcOsPhiUMv0tenLQZkzi6VkMYKkFCCcKAz7qUHxfAXwrrHf4eRQKaN8AdzOQK8NRWfBVQABhP5xZja4tfLJVs7Gn1yOeayrSDJzlgxtiRgjjPMalf0oCA3/HsnqGdS32OXhapTpA6wZqWeqAGSUB+aAMgNKXlkXAHY1/6ziOAqWwiqnjGWbQZ1ywiqlL68fn2827g8ETQY6ofbqi17f3fn+zF+m+PEnEOObV2rC7NHG59t5DeCAz4IHNTO3KWkVhQEga9kDTPPjf0XTuYQYP1boZCvrP//e//sRnPlv9zyfwHT6Bz437Hb60z4/8+QQ+nsA/+d1fHICPNLd6niE5rcq4vlzSR5PeB8lJGdFeKj2pZMKk/jQ2KRswXpD/VnEsFMnvyRAoO+XeFH9MXc2dOiqn9DTfBBHVyKE2GBIwehh8k2QNiJF+n4Bn+p1RO+DTV4yyfwAOru3NwnPa7/qnIpfHDIpChuI0pZWHDQzT93E/4vXxFpcrvkjJPEHhd8hQSe9HJJSAgjBGM2GH6T1eSYRP5Xe+kCjLNJy/wyRxWCeklqanGp6EAKMCqzRgAFIrKfZ4ix16cCEnBI4zkV6fzSOuhD5R9AHrzhj2p9fjWsGo4vsUTuX1rDv5TIY5ABpbiKo9E8y1+NWzMUw8RrZJ4Qp4BUZKhA5enjRZMFtliZxBToBWAnkwowDP6BTBoZCH8S7wjmoivtzy+QsFyhKpfUaA0/j8wTiEcaRNgl52aoD9mYTowBaiuaW4XpGUUzyfbEKKYhhByNJZezS8/BKMBZqwWUAzpXwCEWcifV20UXcXmxESg3kkE2ttonHgncAYyXR12UeyVlOUKUMRNi1rUTZOso9gZpqmfsrcaEBhYaQFQh2xTH5uGG/U83V9+saeTVSKMWmYYdAAvGbYx1ROmRANS9F9lM9cD1AZpun9qm8wQDeS+v3fA5AAycjRDP6g5q8qm3k8kWF448WaYDrvme9EgM+ZqCxDlEY0A9c+2FyAxQB3fAqKdPkoSrhhIibAiwQQAJrmFvBOWarAc8QzAA0MDTtDKIE0yoD4pOhC1tpjHzNwQ686/FyxOZi2eB0GQRtYJkoD6Y3O9PmTS3hKMXMoAFgLYEogh+8JObhiwNXGZV+qaHvY+CkhVqIPqCDBHKAqPfmy5UQuz/7MkmaatgSvi/R1w3+RAQpMNvY4gxHsGQAXGD7FBCP2w9s0mUwwxwxEGzlXI27aneyxAMiUmTKNtS6ABd6SRn84WIBFyedN4FncwNRnpPy5/vGEA4hn0cBOAszimS4zzDoAYR4267yMx2NIwOyW4ALr3NBBwE/8CgE4tQmBOZeBW/bHvEc8B+omOmWstZ6oFWx7AKYdhjm4BcwvhkFHjHh/Uf2eywAAIABJREFUigGwFquYYe20l7hcCZrKACPS02kab5eLaxr2H4DMO5JLB0WASlVM4xbTCGNtisuVMEF8Rvu49rAXyxiHIebpoWSV9c9Ai78/JuTLtWGLDp4Yqhxr3NdHvN/naI5rxNF5ppJCzmAL72FYgs5wtIFINhisL/31TrYzLCx+E2FUvUnPqfLsSH/u27hdu+g62FOze41GmH+0RbjR/LKrymQ8AaadIVK7d2gjAPDL/VvsAFLRRMdzZp3qkZEsJ5mJABrcCYSR0cxfrgK/AA88QQPEYJcCnslwhemVAwAYuvwdrF3eG6xJLVO8t/jiefa5a0iLERBKuTRrM9lsMMHzfn5/zPGHX+4xDOkh7Bl+5m2xtjnzkMRi04CNDefkdgCy572Q4U6h7yHBTzAowUleXx8Cd7BGq5aagDMbGCpZ+ABLbdednqx7vL69xTqs0Tx1Atzwt01kb0pDtkxUB/w0+CYDjvSaNBApQVckyOJ1pNJDZQfsFN9tvX9lXsOWBdg9vWyVom9NngUMkMo6GafItAHVJegmW997h/uKf3P+ez4TjOP7MOmFe2UwWeIvzKSaZ5xDMyoChozsBxUwSMXxR1aGz+/JIZj8OBQYysqTLQkwSZDPtE+yResN5iPnIPckDHk8zXVoTBDvHMzAwgW8SQ/MKrYpbR8Ggx/xriYlEmC6y7Mzs4DiwG5nx9Oyk2nIaAlGedP2wRbgM2HfwfdR+r0dcdmpEYw3CgTqDNaxrNDDHVfXopMFOc6jygphXYeOKGFYF+ltyhkg8J7aIp8dagTYl3rkAlON1KO7tRoWCpwXrCd9VIE5G/x1ATHB/xmMJyDO0Ic9Ql3WN91pPZTg9YxSQtPOw7OT/cm5ojKIelIVBYNdkuSzPprXrAE2z3mnGd5pnM/43+PFORfYOiWr2ZA+LTMoRT9C4vhzCXKmZ7ylQ9aOhrUtBhCKSFYwPH2bqXjyf08pj2cNWxNlSJPA6mmhwLmhxB9rn6TNRw10TMmp6ggrjwTIDWRkTCezN4PfRrxwN3IL0GXRK6RvOfVvBWCOxzsUaRUt2Bfle6QGmHh2xD1teM8SAspvKyQ9ADmqtgFkptzjTjzPR1RysvlZi8nfTsYt53zBwCpBVJ6xQXbUxi0Ei3x/zZoECWzGzG7krjRgbY/5MWlDVjAI4v5ksN808T6OMpI56354efJZUFtxj6Diub+P0cYlNqxz5iHay801NtyHGPHyPfuQ5+dLAtCoG7xyMjPAgaUe0WkD8mBA2naeX6rnViB68iPa+Od//Vef+Mxnq//5BL7DJ/C5cb/Dl/b5kT+fwMcT+Mu//N1BQ4Xca5xTVg6weX3OVNJpBnDNpOIG66UG+fAcz3hQGb+dgQPVIY8nVnzIcBI6GaUV4RpzSjqXgmRSuKCLBXO9d1FPyRxdlHUy+SehG2naVcAEDzykXxUy0baUNVu3N9lM20Qy8hFLi1y7jGUkgOFwgo/vIc0HU+AbLKG2xo/fMBR9GqnCYO4YwBNxg4bJZ7ZZa2KvCLsasiGaCJGgVzyU3cA2Q+poSisNJMVlHXE5asE+JtMWaR/wJxJiwMQVh6UtLltnkQyUQnFpmQtzxMCshEyX4Yhrdc2kWAA4mDBnEj3Pw55RAOKDrZpyLcBqCsfJQCCYKylpE0SqAYxpZGFNFjFUJ3tlmvRXQ4Joww5gDvNFcKeIZqHQBXSsBGravozbUxlfXp4TcNUH9ZAZCHuEZ6Q0WmkcwJYd0BlClNYDggrrGOMIwIDdAGDb2RhSILdtPuuKIvFM4tVWwBZS8LODdYL/mIEMux6WMHZhSif5A+A/m5tmZ12oI/T5mmSsl2qClkz9kbHt+DUm1TTDg1C2IduiiSWhXG/CZMkYZUSxC/sHmaW6yE3GF0CYzw4gDmAVIMCkZ5pyWG4wRfjcmeAuAGQDhnwtwx5k7wJM8J5lLqcHqLJerAkEyGBrphyO348XIyAG3p1Q1WTewkbUd5ifs+RaZpCCn6Z2AjRFMH0ILcnfp8yQFoIwsfWInr0NMC9jEYAvU7qRLWYrn2sFliMMd/78UgyxrWyQNo5yjb1mNR9RL42DBsIfACJobo7HHF8fD1nXtMN+ZppgAsZgcusfmMFi2I8YAIRHqeAVbKwM4sBvjYaexgefuLIjDKjPoQFhH/MsEF/3XVw6/MmS0a2/HoxmQEkbsmR8puqTRhFfR3zmjK0zzZeGnvVFiAuNFUw3G1WZ8SnvY3ePb0O0xSWuLezTPTaC3WBj42sNUwhGvmzaZJzqWe0LzcayJRRM0CQDbuheAW4JdcE2QH4s64HzZNaTwiEZ7KVxGGUUGUbjRCfZuACbsMMWGM/sDdhxyNxh+57wjKpJnsFRxmVdoyNF++USdcdwgPAnzgsSjjlrm/j22OPn+zfZdTA6n2+9oF5dttH3rKvJZ8JgBVAI9qZJzbKq+Gy45yZDbJ/26Ps63h5vvlt8swU7BFcTJJsB4osjrtfewdYAmAhLH+ku1gZwn5AsHxf342MdY1rKmEeeQIavwMjDpgIgDNYqz9ZwvWylc2DB4AwWkwxvWvwcOrCPeX+c5H3gqYkPN3rtwud+fb7FjcCpsoqn5yclysO8JmA8L7KswMQMoZKVnUOpYR28/zrGX/iJNskc47PIba4BJjgOkHxyae6xL4V3tIO5bRPk5j7rGkA2vgdrBu9AWLQ5EtLaQnl6nmOcfwxgzFJnbflDYFEmOAlQzl3K4IZ3CuOUc5O64e0+x++/vbnmtBT3qWCvw4nNn5E3rcoFq5w0XG4c1gnEHnO83K5x6docuhyEnmmkkv6jomgZhqm1DPWDQW2tZxYg5Pv9ruqhYJjSFnqq8qD0+0S2DwsU5j57G8/RcnLQw7/H45zhMntHMrvy3MHBlvus6gLjB4ZiSMLRCOjWsC0y/7jnGNKhBnBQEAwLCHfCeif9uwVw8LjFSgVrI58JB+Vq6KGBjEXEE+dD0QngzUVawnDvuk4A96bBmkWvSe4vBiqcxWfYHP8OgBAAGtCQvcP+eGrZX7NgVnv0viHsKrhHPAt4o6f3Mnc065EPhO+v7H6AVAOdHjGMcwZcOtBOGw/A2bbFgxPEln0+xQZTFAn3EQ4cqO2a9gyIZBCOJTdDN8B6pPUMkaojeqZX2AKcABJp6eWS4Cgjad6GfpdV7/3+2KdTwHCCyjxzlEuGjDax8by36RRk4zOLr356bOZOT+Yz9wH1b/qYppJpB1jF6h/2o5YDnMcA66wLQE72VMQIo5X7w/s1Qe0FtiKhrTJaeYbYsTSyXTln9ZxnrRScOac6gtOA+2RrDVp9FJNDcNaH9jCsRGyhqCxgRYMVBvsBNjWMzRyGpu8o98qoPzH/MIy0Zoo6gAv5X3EsApLH0cgIxxfWrc8pqd0CtVEG3X1I/Pl7qSNU1yBDP+0aAEZhyHqkaDif62YlzGmtoodpuT70xp5VidETZPAmQyT2h2xcwH5DbrdY2rTvMAxOG6hNmyh9nh2M5oCZ/cVgGG9bWNM1gZVa8eDDCvDMd+IvYx1RE2U9ToXF38Wgv7oB6a9xWaqoDXGd3BNAuGZDoPTh6Ju5b7u4/firWIZv0ROQhooCn3jrilSJ0fdwfjqsUhGFMu0plvFhrYjKicEFFgx4+T4A8NtKhccFxYVgfOi9SpAW+iZqc9YRdx3njgzxbXRoMb0Penzjp/0v/80nsPrZ6X8+ge/xCXwCq9/jW/v8zJ9P4HwC/+Q//4sD4398tR56hS1OW59/vNmMT9MsWHnprlFet5hi0jfrgicUhc++GHhDe0+huuwk1CL9pqlIU33ZhGfiK0nu477Hg+CdLeJK8WrqewJuqThn6tzGU1fHDc835Ehic2UcXRcLvqoLzSQ+iCs9mODVdId9meFBVMtOdSnokfl1CereB5h8wpXRM5G3sYpoCDjp+GMUkyQ/nx6s1FDomRYCq9JHr5VZSiORLKlVT7Fs+mDuPd4n2WIy5QwtwDyRZneKBSRsQwa62aDCfKXRgpGDtyXNssER6xYXAS5AUsC+I6Zlj2USSRMQJMG6mAE9+QwU5clUgxWFTPQYCc/BS03+ms15BkW0MsVkEVLe4w1HgM+WTahc3tP/S+DwsQiCIIGCZdd2Ed0TwMk1WU0ngzODI85GGCDV5hxfLKRZCY4C1iM5o2lb5sfpDZjsPsBWGhf4LbANABloYpue5jmBUpgcSTk8mTFo+5DAkaZsgMNu8IfEI1XwAAMRHYAdrBya0HUSzJbRCcAqOEwwGuybbAoA+LC5sC9JNyyZAssy20izVh9IiF2wsGlY91vUrgMCuHgyAPRInj94OFTIyV7T4xcwmGaJBo8GGTYKn2vbopCSeya16wkMqJq+dQlYHDYhNA80HQ9A2jjiCQlqQnKCFzQFgJR8At4dgBognI5+kFawKNBTDeYoYB++yKfVBI2KbLwMR0pGE/scHAamLoFAmQxO88UvwCoCCOXvz5CwtKogFIOwLAON8ToDNUEy3ACScU5MhmTAPJrHxfA38txsJACK8fD0WadFQ2fKeaMPIGwdWbP4953reJ5HGcYw+QB/ba6Q5S6E2i05EPKZpJ+pacNIdnf2d4bulG2vvy5MVoJTDDg7nyNAAXvfg4n3LnBf+6yxdzCQh30LED8DcAEqnP58AF4wOFtsUbY4sDCY1mTj6C93yitpJjnzALeQtRa9a9b0bOTk+GjqqQwgjF0FDexJ/xMTOBlACzLGPa7P+LUmC59zmPME/2QyvGTJsjQBX3zOvDsGDgSrRfyq7ePCGQkZnO/LmSfTMUETUGdZepB3JQSfbGAks6xVhjVuSEDF2eYY7LjEHob9W7fx/PTs0GqD0fxA5r7ITmLdwx6boJjClIJ9SKjUCKM4AYqKsEOluoRoMaxZotjHOGTbM8gq4jENMeJXO7J/aLY5i0rBaOSV6SXMsCUT2WGa6Wt9gpd6ScrUgvkE6sw6AmAmSOuIP/lVH9dLHX1PGFyr/2C7L/HlSvhPa1o0uPf7Y4yffv5Z71W2AazLvr3G5enqfQoAaxo41i88o3aPjmEVwYzAKaa91zLzf3l7i/fHI27dkwypquAcTXk/ZwrWLMKTekrDXMdCBGgyGZ+cyX9kUnIRboDc4CdY2LCeCJ1j/V4cdMDGV/68nQFvMjAZPm3xtg9Ggm9Dhsgpq8fr0vA49ih3Ecp5YCBMBqo8o50BFXG79kr2GfCJCzNUADw9gXT9kFlLDHy3UWAYABLbAUL4JmTVulBgeQHIDFyWazs9LtMSReUB5ywqiC0BXIwikr2X3qsA/VgYwTLD2gb/VZ4JYzIGH+/bGqOBh0fUp3cmQCefhf3JvcAaM5RRnLmwfmAAw2gOX03HbDBcz2EOTEDA2v4M9wP0Zr+qJNqPGNw7iwNl6gkGuhy7Mv8F01iHWOE07mOGXwJw1Cjtv2cpFxvwUgb6AVzBlj+dhdJnnsBM5caAaRE9ye/6qG9xH5Z4f59iHJcYHrOewbzED2WB/p99Wgyk3ClB/Eb7GTz0YffCIi9iHPEw5/xKhQ13hIql4xDAZ/0CoE9IubHYqTrtZQzkREEk+JaA1mB+JGcuzHpI9ulxa6ifYVxrenhy1hpsRfhPBghZbvHz9aRGjs17Y33zHeaYsUbZ6mj4rKcXvRY2DouRq6O24uwuo4LBy57QyzoDo7zqGMcgXXeoIYQaRwngWcZorcRG4B1xKR8OS/eR91vEXE2hZRG2QPrGYivDUYRHN5YNnK1pu+PDZj+xhwHlmjHVLt7xGQrJuWZNYJ7TQ0AS5HbD4/7Y4w5Dk4A+Bvinlz0KhWa7xMowke9suqbTnZgM3lui445mzXqK5vACgBf7j/ZaRX/UsQ2La3q0Lkn/aqFqGdZsFCxm2JsMQgEjl1g7VEnURAwccyhNi8C7hUVKDUfdfvFd4geeaDl1twoQoFeyFwjVQ0kHS9nAQs76cygsLdTqJIdMSNmW9AKGaACp4gog3lZxcC4SvjtOce1v1s4NhIOjdeBQdEXU2KkYbMke40HP2hrxaThjCAqlwIG4Qu0CMIrVD7+mGkpAmmEf8HcT62N1OOXabXvvKkYjql7IBWAAp/cybH5sO7b4F//Xv/7EZz47/c8n8B0+gc+N+x2+tM+P/PkEPp7AP/uLf4wQOd6nKeaSMIollvURty9Xw5r06FpzoovPIJKmCmCC6WtHmvRoQrZ5QBY5eHVFtIQvFcg1p6hbWFHhxBrgAqP3d4C1dbPppBgcCSEhGVuWCqyQVgbYpW3ihsQxe+pYkekDG+EttsJSoOi21VWyvpMOa9GdbIAPH8Syg7Wzxwz4ato6TLdkG+pVhXy9yym9SbfIdpke46NVVvH27V2pDdQFsNGuJ4AlJbhKuXmghD0ceJLhN4vELP0NDQ4C0CCUpxKPSnYhzAND1NP/kCRuim8YAwBaFGLpw4osjuLriGmCXZwJ6CBjhGCM64QDgjXhD92XtEGAsTXCjuK5nsxKeAqwamAOw3TTixKW5iarFSkqgJ850Msk48RgqyHBi6YiJfkSXUuQ/BG350s20HA4bcRZJwninq17hmAAvONHCvilURfAO9/j/ZTDZtI4wCVMK909eacshjql+7B+zHeXUUTwRXp5AW7REFf4Ycr8StnVSDPKc+Q3IZuTzQPkGPF43JPNzC8h97PRW/17ZXulji7ZQD46ilU8LHmuMAoTqBo2PNJ4RwQOtLI6Lli1EZREMW/IW8pqSySnFXLJTKTW41cGxSnvZtXTINDcIzecCCeZw1CJ04POtFslyYDqJNYf0WI/AdOPh6P3Wn4XGHYApTSMAJF8WX0j9Rf0N59NIv6HMF3wqUy/T20kSFg/qujbxvCcU0wvIAKzSwxqpcFJywYWGRJb2YltDibwsoMpB+gikKHEFGY13xUw85RrwoStUx4rWxfrhXETXJ2PKu76ntLEJ1OoxY8YNnMPsMr722N4H2ObYUFmoBTySpiOLV6XtrfZ0HI+ECohiG3o2flZzoAz1kCNF60gcloL+Lk4M2S0Z/PCZ5Rhf3pRcgIxDMA+4O39zWYWgBgWthYWrOE+JeUC/Zdrslg4FxgS4UWtbB2wLlPjaY487QCeCd2D9VYy/EjfToYGHCi+sTMECHfoZD4nsKk9AetvR6JM4nDvQGub3jxPRlLARxp6vnP6LSsiPwBq+bmIS4v48amLp+dLhuUJmGRoTVNcU47JtA02GlYfK2JEEpwTcC9JE2et0NwbIsKAIv05f/r6+3gfhvjVj7+Op9tNj80O7bS//4gCZi/DJpjksKq5Z2ChM3Q6bXYBnvr2EtcrrLslhgWv8EfsQ4YiMrRaqjIe0xaPtzmGB8DjGqtsMqS1nWw0ErABlx38lI4Q4kCFQFAjAx98NwHr9iIaWF4wuWjpGRweY/y9P/shLrcmfnl7d5Dx8vQUf/bDiwM82HV9DVBPqFYCTrCSYBa9s16W0uHf69u3eAzv0V/6KBloIvG/tbEeSzRdGT9+eYrb5RZ/93c/x9/+3U/xmPb4+dtrPF+fZQWTOJ4eiJlCzbVgEB5AbZFGGTCcAMtgoLIzZaniUSprPxmvWuL0gBiEofBqS30LT+w5LWy0A0kWFpYZ2w1f3VUwjrsXdj1+kmD9nKFyWNfFYRpMdVmXHuIZ0vZ0RaUA2JrDIJbutSMYk/sCVhoczBwGwnhjbTcFq1PqqMA9QCjgF7/GmYarIxQzQE/OFmwfPu5D4Lz66P19eCg6nCjLGLn7pjHWhRoF5nTzR29HgoT4rNQzPC9YY/uG33yCWhfuAaTnetEm6y590dPrUl/RmgAnfE6Tfc7PBXjHgoWzikGEgGSFj+6adc12xBv2OQbipf8zd8uO9ZFWBAzEGVQxkMQ7GcwLhmzWEmM1CK5VFV7e8u88ETmjSTHynkTBcGzR9V3URSdbj4fVw04mXKjY4zFvsY1HrI89tuGI97f3mNspbteLHvGyFCvuZwY/3jj5mbwHI7ZLKbAaE3JqwE74gTnIzXNttw6Cgcgz4QwFzEP40F86B1h45AKQ+ffwDAGdGewQ6CSwysFzxK27aafE+YucXguitznrvrbRGooaFDWOOKG+rZt+xv4hzzC88VM2z4AB5jZ3P8+LmsbhrzYxTPe7KObJewUFFi6jDPG4S7rmmkOjlSAszhe+62K43IzChs+xvHt2q7oxsCrrEeHZDSUZ5yrrIoFZGbMErZpU78gvPX63NVo4lvycehL8Zs9TcLCPci8WerVzJqCyOmDlGiAW8TaNfjdkbA5hvbNQllVxYY3BfteYoog7AOOyxRPnIGuJPd/0seHLj4f+Pkf3pYv22hoSud6TJc6wFNUatRiSfkPI9E/NzydB4CgNOh27VFbJ4EU9JuMZCyCGgBmexd/N/QszeyqWuBBe5WeXv+u9gdqEe1PuOXcqw7qSGu4Rj/f3eOpv3lF+PhQg2H84lMj7uAfIPq2oZBpj89Jd3P8XVBpkR7AvC6wxMlhNSwTeIMGAFJ82Ga3nCXcjg7bCIRUWT7PnpSFnVLI7g9CHSq+3X97it7/+lcOdsr0k8Gq4F2cbSiTC8Br3FaA699l/91f/8yc+89nqfz6B7/AJfG7c7/ClfX7kzyfw8QT+iz//nXRQfKxgPdL0EVaAJ1mPgTrg1EYd2lmIVCsMllm5Ft6sMJ8avKAAnkz3zOkxpvKCLfgoUa6SkiuTFcsB0nvxdaoNQEIuOOFPdawCqLASL02Cm6jFqINvdYZL0Aia3glQAGuForwgKTO9RPmxTLIBiWiOKdgptAUY+L0jvQyNIH5NAGiZ3Ipd4AVmFH8jEsly0/NLLywLVopzGs8MtDABvcM/7/T6FDgF58BeYEkJM98LPySk+DQ1ACl4DCJn27e4kr5OcXgCVB1AE4AJLFeaPqV+fN8M8rGZG7cgcAT2AQFUMCowChhh2BRF/FA/KUeluCPkYXzsMrTmE0zW7ZPGzOAx2D9ZxIN5FQWFJ+D3LIOQlHDZT0g2NxgjNE9tPD3RwFdxuV2lFc0wkZDAN6XvrdWzETkZEnaeEawggqZmZazK62zK048Rf1UtJ/g9sBQAC4HMj0l/rOuljydCBmTBZaiHHoB4XILeUIh/+E/SYpPmC3ijJA9+FoAOoQUEnS0xPYYPYofNcLJWabISRsvQHyRp+a5VR5aNPRzNVwGjlGEATB+kxfZ3AKRrPMvahXGV5ouE+ph8zIDigM2URTBegwa06ZWZdgSsD1nU2xaPifADxJk0nIBz0I9gyqVdA8ADDSW+eVpf6PMLMAnrF49SIDKWPLJZmA0sI9hpyI/xYesMvSqbVa84QM70cAQ4Sw88gDnkeQDb2kzwqzRVBmVAVEqfU9uAJZOHWfMdjX1VxOS6gC2XnpWAfYDJeG2yb2mEaD74y5byIwE+PYIBt9gX47zF1/d3gYNrV8vuu2ATAUsWGaaNSBmv395k81yx9CiPeMwwvJPczEBFVrhhcsnowYIDOwK9BE/gSC4J8mqCXACZAZL0Wx39vaxDwFX2BN/HkDOATs5F2EqcEzDZFiToc0yPNaoCX00ATp1DBB34/2tsAVghsEX3Ku7sVUBnw/mSdSOrGSaxiuwMbTuOHFTJkNIyJL3XIKc6kMGfVlk9APEJ5MpIy1RwXgAga7VhbdDF+/soM49GGhCAe0DwE+3rjr9xp+fl5YnU9JSmaqMBS4tG/ARLaxPrcy9KlkaEyzksK5n1Qysvku0eYM0P90e8A2ItKTsGcL9cANcIkWEfAEqwZjdD6WySpy2WeUX4qq0L+5U1AVREu1/22FVgE/Aa2+sW1zLi9mMZY1XG1/c5xrclhtdZZtFISGCBf2KXqeLFlGucS0eWPUBE+vCxzgVR9fbjROFM5u4AddgCB4A/++1LHPtkgwsIAkjz49OT+6dkzZo+V8lMcu1lHrbAZ1HeBKJOGMDz8YKkGgzKs5HnHfHzL39QjfD+ehdwNkjqcpFZxjr8AErb61N6G7MF9XRhPXBOwYjFcgbohT22ap8Bm0/P1SmBGIQLXMEMGRmsYLkhjrUWBrc8GO5xj8oaJbCnigcsVIaohF3BeMN/UPuWVKzw7g1cmmDVwk6PGA58eQ+D8n79cotbnyxQzlNAvotDGrXOyZD7cHBUIsveg6H5/wMjfIJn8A6s7hqwhb3CVQ9DmMFqgs4yMjWDhQmb5zzDv3EZPaMBNhhCca6gugCwAuDpsAXgnoKRD+APmItPdFUILhKyRNHycYYyrNGayECmrLMIzCxm/j11QQ6M9MM+7WTYSzDn2f8zsntYmQylGUiKLQOKEnKIcmANxkfUXNolXS6y37nz8MPlu4zxyDVXVHFpLu5bQ4bYU2cAD0MRPjMfYQUoanal1v3OG8xwP9Q5KJsZ2lITeB8sAHE54JP1C+iFNVJXRV8xiDr9OVHwwBoE1AUMfeCxDlCYVkm8GwZl3g0OmfmMgM3cj1xKq89M/K7vMmWds47dyP44LUxYAQ5euYPXDBF6bI/0P2Vowh0IuM19uHAWcm+mUbnzWkBpBzqcUwzoXFHe5w7/GVqeAal4eLcA0YB2RRHr8MhBIoxVaqeFghM/b2xMOCNTTbXA0CyOuBW1hIZipoQatZigXuZMQa0Dc57Cg+/tQIchJ4Fp+BBT9MpgraKadCGNvXLcFiXZBjyTBiUEACy1ZwZjCsAdhdYonK8oSAgPFbDFJoDvqy2TBUSuwdMmAqsqahSi5xgKui6w6uKc5yp3MF5HfXRRwWQ9ptj6jRdmjUbCEzYJWCRNxxH3YVBtxH1AiC51GwPUa4GXOWtujVc8ZvncazLQXQB4phIixajI4Eiyw2rXJ7YPsDspDflQ2GIZIGgQHIPZvLccbLasoTEHLssaXYOVQoaO+aJQsmgnBSBOsOERBXkAANuAqtQI5ZJ3NM+RZ15BYKDOplbDgiztFrihtg2D5g+AHQsnwkSp3QBWKYZ5dpU1DgGNcPsN4oo/cf+RAAAgAElEQVQynp4uEl/wpFV7xn63X+Lnon7iHbSywY+tjP/2X/0Pn/jMZ6v/+QS+wyfwuXG/w5f2+ZE/n8DHE/inf/6PDzyMYJAQEnF/H+L1MUSHxxsMAegOS0qbF8Kd8Dart1ibDAxAzn2DbQFoWuaE1mkuKa9dJ4MF9uCCbMfglSz49mE4vd9g+10CBwGa2wrJzr7Hj7cmmudrjKRrIg+imQXkpDcoU2abCcEAVQn8KKEG0ASWA5yoM32WYhjfRwCrxTSCNMHnq9loAX41ITNFb0MYaTUm8AmWUIQq6REcIIE0G4q2h6GVknOkWPi06eOkPDCLdaAxfPX0zOJnMgE/C3dlvsjft/Q0JZwFMJUGQI9WsLQT/OU98Ozu90n5Eo0NVgJ7tcjsxPsMYPu5usXTtdd/ElbMfVzj2+tDPzTYIBTOBjzVyTCleQFkyrSgZNjScPLJCXKCAaSv1rJFV12UyP344y3ZMf3VwlLQgcIRJh6N0ZpgD+wBGgxDuHb8bceIBnDVnFdBGhsa/Q2puSnqCehKuel9eo+lAmy5xBd85wAdaV5O3zWkbnsNYJA+pEoH8ZdcCSxAxgk4yrrBcy8l38Mj7QeU9RoIAJSYYUB6i1F4w0j2PfIMSXXOgQHSMX3uiH8lhA3AlM8N+02gMIVee13LvCWlFTbnOk9KSAmBUx6HpLZrBO+pyGmqZc4URfQ01ErAyvj69ZvhBaa5y8w9PWsb/mymAMM7YuDA9AMmDkAwgRzI8AEoCZSQF0qKu0zOJYqy10bCkJAe/+TOwIUZWTYgCM+g7WWFGNLWwrA5ogf4Q7YJg1CfwwyhIwAI5iQNJT8LT0kAyAcyV9l8mRbsbhJdTJ/bDMk5k9djFKCxMWC91Y1J9qTowoTtYFIRPGZqOOsUWgaSvmSra3aADNXGMplVA3YCsLAEADLx2qRlbABgeyEFp8km8AGpM/YlFcnzffSn3BxAEoAbSxQaFxgj4zhE0/QpOzU5OZlpAJp4uZlyjvegfnP0vgBDKa9nDfaAAoSL0RjxxJCDrkfcATgOhhowyI+o1ypqPKuRvauS5N0xLOIzYU2xCDQC3Bnecrn5OUwHTwX4H88/c8R4AwBmWIYYNFNnwveQINnbY0iZ6DzL/K13JItdFF1E/3IReNpg6oLTNTx3GsxV0BBFA2vDtO+YBFVNmcZjmHOto7HVm+Nk0jJcWeKhbB/pJWyfNS432E0MxnbBLJ5xCmnrWBh4DbOSYFi2sHgI7hu2JZ6eXwREAKyrqou+R3pd6VF6FLPN7dtIUmETv/zhEd9e7zEQjMNn9jnASD4tOwA5kpJraArP3OENoNKyCZLoVQgjDW4VgHB9xH/0D34bbz/9Xfz6y0u8PL9k+M26x2Odo315cv3wvh2wsTC0ZkH1wC6+GmiSXjYZzoi7CB/h/vUR377evXfYM4Rg/ebHL/o2cs8pteXvbjrtGMr6En/7d/9OZjYzAIBHQG3uJlAxmJEXpMyn7yqgKl+Rsw0bGc5KnkXXFnG7PXuncm8QqPV+H+Pb1/e44917/nw9NAsY13k+6isNsADQyLBNVl8uSBmKU3pVA8i8r1u8C8aU8evnW/zJDZsdvkNazMheV5ZdxKXt3a9YuSg29guxxmCKs3fPlHQAam2yYXjzJnm/u96keOoqtRW0Y5h27lmAE+FyvCcyfLAsADazXoFBCTv1gUqG70dAkVNBPRfSU5JwJrwdYRZ+eHcCZgEsNgDxrGdCfSKW95nJXBz4joLmncoCz48S66UuWhhvBpyl5cx9mmKS8Y3vO3BjxAx7FiA7Fr2Y+x7FwMWhFWckbEae0XQMsWyDC4pBJxoEgGv2MXecoVyGTQIUlbGwp5uIK/oRAka1IsjzjnuEIQYgPedzyyzIPcEdlQFeXV/En3y5CjgBlH+EIlEbyeQjMBNpPYxmU9oXgSTe72MctcXoLr2MQT+zHuZrHBPDklZgkVLtAYjJMG/PwQynHP/NOY3lCOcE9jBv00NQl2rEtHruyIkh6Z4sROo1gfpGywJqKuxGwC5RIXCzAYJpLcKZV9XRtl20XRF9d42q6mPjGU+DPw/VA2sDT1+Gf0rQtYLBK3+JoVij475b5lixvEC/VJTxTj2KVYxDsFWFE7UfQ3T906mDGbR2ITOfYSUWuC0eqlpCnZ/bZQTjfFHdgTUXRAB/vzKLJu7rEHuxxFN7TaDRRUuwmR5BZ4hg1nLUM+w67tcCb349kvbo9tLAphFVEuxmwEQUPDI4GRRsAZZIXaXVAnf4Gd61V40D/4J77DhigKlOCCzDMGRXGwOBzQG2jEyDp/DGXTy7UNJBQpixT+HXz2Ebtdy171yn2mp5/uGHDvGCmgaMPi1flP2fgVvUX1q2sP5hoVMjczajpKJaonbmvczp1VoZGsXAcrCPgJ3BZ8R3nKE/L7Yo07uYeprs25KHAUMXzjD9CGdcPcReQbllKEUPUsWX6y2m6c27C+VVhbc7kzFr4LQ+YTBeTGu8MMiBaMKdUWKkkLKY//5f/k+f+Mxnq//5BL7DJ/C5cb/Dl/b5kT+fwMcT+C//4X963HtkrXsg6lzf5/hG0jAgKkEEFJkAlhSiyHBhd7RlbC2sAzp3QnTOICi9qmgaSX7PQsv6i8aVIlIT/yyOKkACpDgWdMkQIs35mBeBjWtPgNZzFExuYYZZLpRRwjgIEl0Jg0KuiuwRkBSGAQROAEdYfBkkY2I8TD4prZl4DKsuvcGSEWCSOylZ1GBM7gH2SDBuKCJrgUwlz4BCeNAZyENDDMsuJbGAAgnOUXcTBoNUqtSjEf9aJvUUxUrkYALDiDjZXdTq1LLVju9qJunASKQp9/Pp1UaRj/F/KI9Spk5TWK360BEahOSoKy6CpeAmy7jFt/t7PMbZaT4yMTzVYADBJElvyQRTkboB6iI/RwoJuAsLjWJ/Xqa4YAWx1zKOnp5hOO7RXW5O32kWeJ80KKY8ZxyXEkyedwuvQC9Q6j2m9Mm+5X3INBCEhRGEzBCU+vROw1YBQLDt4wl/Nl8wnrfJJ2hgxvQ0CksC67wH2TE0+CmfQ77Gdytodssi7o97/nmKUAG2I7Zp8nM0mv7TEI3xw+0iw+n+mOP9gYyfAIyPMIhMZUUWr/SL5owAlWlSrgiTCEAPgEsJOsU8NfyHRyJsKbxmsZIQmEPan0nqHcxuwm8AtW00kzGSgVemu6VEFFAG1qB/P+X+agJ1TXAZ4BjAuN5ulwxgofHwYbNHYQ9no09a+wXmNKgwkjUTwD8ko0VUBEV1WFjseq5h+8E7x9eL7z0BkMDioakjCXmhUa2VFJLpDUhYH8jUAGsA2FNKDtgm30WQieZm8s/pVYu/mkyTZMTw/pThKZEF0+aUgVnNvgCwo+HjuaScFZAayezb+NBzEZRRTzv+HwPd8H1LswqaMYAG1aAwTapaUANAm3VFM89nwNP5w29XBvLpn2z4ygJjhf2ZQC6DEhprZXvuBfbirLwdFppAmsOcZKXuBBrNW/opIp+EpYSMWJCaEEFYglO0/H0lDHQAjTwvnnpS6GEktTEfSEUBijmXADbTgBFQeAG8JAywX6K/cTbyHWH+8hzTpoH99/b6HsNjCDxqr1UXL/01ui9tkLmdSc5LrAxCJpYSn3A1GVnmtO8zU5ZNTdfbMNcpLCvY7vpp7Gv018Z/v3PWrEhZWy1RANQAzlkfsFxpmqcZgCJ9kP2P5tb4R9LgglwXMqo430itbopLtBfur8Qph/sS4/Qaw/qIvbrEsjbx+9//FI87TOS0iABoMLyGP0DTLXOM84ymHFuGDNzJALozSE3WWBFkgr10Zfzpb55jGb8q179cLzIXue9QLXy9v3oe9PgCM2wCUOthjXN+nN+PEBzwR4Y1WKNsMOSgXc/+3oXhBH+ec2/fZZLCZAWoY2u/vY/xNqzx+j6lRzRvX89sfn2P2+0SdQNYAKMzGY9Vy13Qa1XzMdDjPfd9FV++XOOlf4od2TrrvCzjPo0x3Kf49ss97tM97zFATL1+p1gIBdqwXcFrtoovTzDMm/TWZh9MOegYy82AOXw6Jynv7OMq/oO/9yt91VkHMMhAJWDxaWXC9+cfjiBBLxig7M/CtXMj8FJWWrYlaTvBgIm9XwhoUTPMx+yaYaBEsjdnGOxThmUAkixTACbvCGxTBF6oPbBBWWKWpIzH9RYIMDrsODjH+1rrClUPnIl6IadiAcsaQK0MmoJpzjpjyIq/dIb6MaBjsEFpQtAdwwkASCTT3PmsyZm7XfkMNQWDv2T3MiTtu1QvYPEA+AajGuYicCI+0YRn6hFctg76tIqBzT8D/STzD/YzUm5AnKrkXmd42MTbgM8n9gy7gXMXpM4MZQHn50fuCEA1/D/x7e6K+PLSG/gomMcYxiws7l7h8Az0ol7wviS5fo9xHA3tqrGAKPGinQQW8fRHms3A1FqMz0tAIMGSMKa1T+JywOYJkBWgf4oZT88x60B+P5okFCYM0xhKAfbhd61vMQM4rIh5TwKUZ/woIUbuM4Y15+A9+Yzx8nyLtu6jba56oSLphkggyIXNFPUkAL/qgTIe85CWAyjz5yNahs0giTOs64gZu5+miF7P5zIW/F77cKjAO5NBzN3ZnEx3FBcZU5B3GPURShFqSgbI1AisDZimWgoVMWwMFrqY1ynap7TE6nBSNwxsN2CKOpiRFuc99eDOEH9vJAWUzRYlHv7YFByojQhUYw8RtEhQQfrxarEhIF5Gw8Bcb3jO6CJu9cWfR7CXSgbOI7xE2YOQGqjjqPTZyswkHXw17iXtK1hnG8OhItaGOgErhdVQMH1g8cimCsWa4PRFnrh6YEVrjZM9zwbbnbtEZn0RfdWd4XkMHdjz2KTscQcUZoBv3c265RxPn+l5v7u2QbtVxfDkUIRpDQDpnboUC4pDwBylCF73KAY4L2GebtUaa1Nqv8NNinqNChNIV1Z3yYASAkmjOoB7Y2WASa+BrRpG36aYsQc5g+f4X//mbz7xmc9W//MJfIdP4HPjfocv7fMjfz6BjyfwX//uPzuWDgC0iXqtY1zf4m9//nfaALSXNuqyd/KMVA4BNU0zvnWokZji2sADZgC0GGyNkInQkwxVtSHCgxH/PdAjPSt19NIHTn83JcgRNd5GgK/rGj/88BK3l2v6HVK046WEPI+iouDn4WOK7x6gFEUzwGATF6R9BjAgkUvvOCWIO95uU7IFkfniN2hYTyMzkSRYJsnVUlisAG5gQv+hbjU2hGm2ydFJRzmWRfmmYM82xwMzeiXfmHph5p+p8tiiMXEnvbrpke0C/l71raOAJ05k00PxEWVBEjENdQIjsAUpmfggptwrUcT7iq+X7E3ex4WgsQYPKCSnZczzJLv1cacBQ4bWRNkAjmcgEEA1IC6NgngVWmJSynmmMKeYzhMaQoG34BlVGahEmm7TA3qscXt6kpHGs5UABxDE5yQYQqRYGnIE6fAUsmeDSpNrajnsEmRQMreSNSLDQxYyz2WPB4Bgg88uL5XPjV8jbwMwPRtkxYCmWp8MiQ9mAYwRAyfa2JjqF2W83u8xDEO0JEXjibtPAtjIHb/UrSBAfUn20rFW8faY4itgLEA6kmYMA9kuesKuMZUkY8MiSDbtaPhvDg74fk3VxXAfo+uaDIk4s7dgx/ha2wSVNcY1mEMOY0rseReAq/QdeGkJvEh3NlF3txkEZEHaS+O6Ru/wIAxJW5BBwoCASbyN0eNByKCCJ4uEjLRuQPZrqycZDEGsPWjEzKdBrioIzHqnoccTDqZXDk5gaA/rZPOFxxibGDBEMxBAGN7+hIQPtjOMaVoJwLY57TD0dIN5ooOvTAy9cPU8NLNaT8AM+cJHk8aCc2VWHoc0V+sBQz1qWZ4AUvirvi1jvC33ZNrtp7EpPrwQSpnjZJqbzFPY68o0awY/fMKUoxqGwpoUFOBZ5DkFmAWrCMsLfhfADHsIJg5nIEODFTBzGOPCmdGFjKOPkDmY0YBhMFH0Hyb5e13j9fU9LksX0zC4l7uXL3GpMpSp4PxDBg/QIijDMljjApOUs0xPYkL6KgE32E0Me5DBwsx8fyPY5yH4dX35EiuhPfgD8ywbwArwSkCZNr7gTUgg2niPFYBJyTzWJ4B1R7y+DnF/J0iPs27zDCWRvpMNlUOk643QMFrMRTWAQWUCoglQM7TjLN63QZsUPB1h88nuszWlGWVv7dqfLDD0ASdazs+UGF865NKZZDfgEa6EFcZUa+AT90UdFz0hx/Vb3JdHTHMT07jHt5++Kn2ncVeKrX8t8vDTc5Gm9+MOY43q/cc5mfeb9jKcEiSV72u8PNfxm18/xctTE3XH91qjbV9kGmE7sMHsA4wCMNzw7bzZNhNlZCq8SdXywFMmi33LxuCH/YYEfYn7Y4i+6/Qlhwk6j6ODA3dc1Xj3+Geij1++PeLbffQ7AAwIugGUlUv86scnrX4M8Dk9zQ3vM3F+8rvBgv7tDz+aMM3+R0YMIKRKhbP5fYr/9//5uxiGSYnq8w997Mu7z1HGKvcFVjmw8MteVTbAFncaa3gq9xjehpgeDCOwZuQM6qLv6nh56vzzA2oOpN+A8ZyLBhERrDRE3Z8sWIYy1hlHtNe03QBIVW6uQkUPEt8ZbH7Xk0MEZOWwQQHokhXJf/G9kSJzPnIHAdY5lAV4B8gNQqs4mQhqY5CFPyxgKKxswsmW01sZdn0dlD5YQjAoBQBEum7N4zmyx8zAcUpkTCn2XvluqUdYa7x3njd+0dhl4GLgvbEUsQ9bDMvod71erobqOCylnmr5/SwO2N5tbMsQCx671l4wVgFqipj9dzA3SSsvPDtu1+fYazzL8WtMsOcPb9/Sr55aodziNy9PKpwmAJ7y4b11zACX6oVUryDnxx9ez1VB4lpRDGuuPrAMOv3cYWayF1i/SyoNHNpjZ7TBMMaOpo3u2uuty3u9BlYqZbxhxWDuEO8PsA32Z/rNDypvALcbAXxqHWzbGfICsKuY0LIhVQxYsYyAnSvWLhAO8euFHbkKcPPctMwxDJTzLOvHS91HX3Qxdem3u6y19Q+DpoRfU2VF0QzYSZ1b9qk24EakxuL3jdhERCpP8GvnzR3UUNUcl54hDYqg0uAjvpNHKcoIhjMEMXH+zfi7YkWV1haoP9Zi1tKnx4ZoK8kijbq/xH4wCGbNUyO0Djn5JB1e/Kz1zPI8bbCSba4awuErIL+eETE+Fgcb1H4wYxdUFeLCXFzYLx1Rjqu2Hjnn3uPGoBWlEMBgW6eHMfUs5z7ydzBCvWJbT0nOniv1A8Nc7kv3CjUQi+lUGMxllEtOpqZtUGEWfa1SrN2KaGZAdVRYWIgBnGMbgEVCDoK7A0/dynULS1xwfs41VJgnseSggX6C4Q+8VQY/qCgYYAEoMySoz1BNbTjgdsN4Tt1FI0CMSgVVFkC+Y9tYGXKcftRmb3Ee7FUygddVQgtWZFvRGpKFEoP3Kkh7NPHYp6iazvOWVVQsW/zVv/23n/jMZ6v/+QS+wyfwuXG/w5f2+ZE/n8DHE/hv/pP/6piRosD92Yt4xGt8/fomswYDdsAXAqcIarozZS3buFFbktYJvUbgElk04CDSa2RzGR6jnJ3ClQLGVM/Qg60SjAR8O5x0Z8HWyPyZMPQvi/jh9hy3pyz+ZYRmhCnZUQJcK5GpTLRJ7p0nPNtxJXWqz8+AVWuhSfFCccN0fU0Ghl5LbTaPAECAKDRBcl8A/M6Uewp22UX4YdWEu+BlREGe/m+wMfBws6iH6Umw1EbTzUQ7m2R+7mMEpJji+XaNp6cuqhbmXyf4gezQZwcMVxADOwteAjwqb4KEh/RamRuMDwoymJ6wdJKVCchtAizeeCXMDnzipnh9TDHf+c6NhR+ALkxJfExhKiFNguFLcVdT9Pr3ggplevuJtuTPhF1Js0OR3KV/3NPlRY87gFXDQSzLZ72tCH2Bqaxb7IHkLGWs9DN4qhrGIPkRUCDDmHhXSmT5NcBVfLcoQPl+mtni4UZAGRLwTsD2w7Qs/SdNAhDkhGnpszMorIsZHzc8vR537SlkuMCYhiWLBPko47lpor80UXRjes0edTyGJb6+vgsowiSFUEljLFjOu92xZki5Jc0G0kR8+WgPAE00KSiQhvJ5MrHdcCHD1XlnGeajZxusEDAEm3zW2KIs2/TisrU4188T5oa+dJlejQ8iTSoMnSdktDQ2BvwSPgfjao0nfD2RxXfp8wmDEQ8Q/LluX7q49m3UAllz1BeeM30tkAAA5i7oBXjBM6WlYM/iFwgzREsCOmbAc4ExWFnJJjvYRDBdYbwCTmALAWhMU5ZWce5JpJWHkvn0NRZ35r37fACpqnjC45S9xk5FVqvdQTZDCfAT7pbAjVJjU8JhnTZpo8B+hd0LsFmmp2TbtoYIYcPBGneXYVWifQDfmyHRB8s2WZMZUFHFE6EjH+wY5N4y6mADJ1iENyjvp2yXeOov/jvY6z5KpJucVcyctD5NexIGO8uCmyG/z83vMES4gq3p9AqQCCnjI4pLHU2XoJM+jQUgdvovy8oHhLxe9At8PF5l1w7jEvdhDghs8l70mENi38a1usSfPH+JL9c2HtsY7/MogGqTyrCJxHIGFVsTv/z0NWoY9QxgCDA6yrhcr+ltB3NqmWTaHdqOwIAD4IYZfrLPBfYYJMEgyzC5qwGBgE97/PTLa/qo4i+7FsqLq2uyv55aVA1N/PjDLbZ50rd0nNZ4v7NnwuAk3X+xU9gYwizxen+LP3x9+E5J25bnpIfrebYldyr9PPUaTgmzV9wZKMTzZXClVy/rDgBln+PHL1389tdP+k/LLofhNp9nMv6L7FPCeQhCWff4+eevfkaB9XWNrn3yf8Miq0gHPH0QWZAE5vEhLh1WLAAQk6w11ijfZZj2uC+ToTMDYYVQKosutpLBWMS7YTRgDEc8dYBwbaoavPkY4vllHMZx9jJK6LveO/jaMJRK2xCYkLAcXZZI9Ll0tXvIpO5rXxnQA9gKIPY6vmXwYMF9nWAi4AlgxVwsMd4n9zs/nmEk1kEwmcFjAE74boB1JX6up31Py9CMx9ODWCLxZ28k65qBECAZbEF3lwxnapD0zOYfzqdRFuge6zjH+/vDe44QMdYVAA9AO+A3QxXfu0+JPYYYJXlkgMdMNxnS+LOBTRqCbCKGYfT84Zm3sNwKmN7cT0WyrwFOsCo6YGjusQwM7TjsCALDgqFVKQT70tR7B53UVAxST9CRJPBpidfpLa51G1fk6Dxrg5+OGB17c/9h48NXWKOq1xhmzqQ6rs01Gc01g9I8Qy9NES9PgPatzMRpeDhABKp8wB42iKrU1kAGJEAdzO4K6486SnTrmU94hoyd9zrDCOTY3EcGluUdAsOQZ8cVxTrFboG68f0xKdN3QJ4iDe9DmKqAcPwlVKb8IrAX9g7UD3hycwZV5xomwBHlwYH//7hpa4KKiLXI+9VbGFshmNtRxAj7ctvSVqDYYywWax5qOc+tspdVzVnKwAzQfSd0tO61Vpi5C7EXIbme5yGbfvWOMxhMG6YiGgOkcv9yJmp7weBB26pcu/jWZtAUZxeBXOFQBUUL5w9/gDqH/7AfsV/Q1mLijsm6gfXF2Qv4yN2EqglkHjAzZ7xrdB15Sm2qj1DwEIhapB8oLwZQHaY34C19AAAtdSlqHcJqQVDHafOeoG5nQ/LzMzM0vaH5p1zr6Emzx/6qwWopQ8L05q1Q6rDcIUxUMQLsVrs1WQtg3USMBOpR08FS1rM4ayFAdkMkqS3150cZx3MOrXWwIIbA0GOXwDCi5szECiqfgQo73ikBkwx9IW3Ebi8iq7TMkC2XNooPVi6Aa4sFxxEXfFXPsEieCrxy1HnUcFgjeW3i33xabWGvZEDsB6te25fJDIq9AHjlNQDeZmgl5kx60mLFUO760pYT6/xwuERgGto48WSGg9Q7LYP9Iv76b/7NJz7z2ep/PoHv8Al8btzv8KV9fuTPJ/DxBP7pn/+zAwkTEnECKSiaSYoulyNeCNzQuH3KSfPWyuZq9JwDXIBlqKuVXnUUiTj8yFyyEFhiQvZrenSrhIbQgbZH3o8PKzKiOSbkwzTl+xGv22Sj9tvnH+PppYmjnC2YCBHRc82gE6QxFHqwF4s4piMe2xoDcp2IuMEOpMYj0R5JHs2hAU2w+zKlHV9OGmCAG3yRYJwclUkfStEBgGyn8BTDww45o5ZM+CBSaAKcAiQnG8vCeSYJHGYKVdoWFXSWEo9VUuoPWVY3JH4dPlM82wwsoi3Tw5WijOc2wTigqYc5QCGKjAxQItkJCu2VIp5vEbADJgHtBlNvEny3Nd6H9BgzERXDNNixsDgs5jNMgcI0/cUIzAFkmJU8UozyvCkiTVZukJKfCeRocI86Lu2LfocJptFMIDkcotiwEuBn9LI9SiwSZFXQGAI4iHYK0lGMA5ZhD4DX2HZQoOPKSqgMwFY+Q5oogNo07aeYJVRglP5CeANAGxI4GjAKZDzDtOkD8Kx7+ndZD4/HI2Wc+rqSjJtFKmm3l0ud6bV8FhJb9y3Dwt6WuJiiDU6Dz94ew5yMVXSFhmswOIjNoIR1w2OUhTGmnx8cGvbAaSWgbFJwNRmQvDklkSbIp63Fsk0xrlNMpEIvFNeZSJ6DgEJGF439YQPfmAoMC7artmj7XfZSX3YyeAAH9PlcYV5Q+CM7L+P+usatv8bt1sZTn1LuhVAjpIkMFI4WhXA8SPE+30MFumfoB4MKgLZkoLMPYZjwxBmiAKoCkPlUADtgu7J+NvbyiV75uTKQ4/m5VwpfHm1UK43lJoO6ucAUB4grtbyAyQF6IaOX70/IT90J2CAHh7UHqLuOY2zDEAPeqJdb7NgdwHKZsG/I5olz5gKgjPxcW4xMseb5A77TeAPuy94FJKZRnObcM2Ubl/oiyxEvvgKv4y1D67CaABjTx1eGckplaZ5kCK5HdDBPDLj+cmAAACAASURBVDOBDYm0ufXPFvhCF7vBedtjjlcCUAgt2Yvo6zraHu9b7FkAAR6xd9iswHoFnU1XD0g8AAhKFWkgnUnglZeJx75KbTDa+PZ4j3GZZQ+u3ybZo7/97Y/x/NLGsI/xdh9jeGhmkHtDj9xkeCYDcM7hR5TRFY1+l8qEIe2flgwyyqtaT2jAJRhBBluR4AxIjtQW5h1q1G2ML10fT10f83rE+2OJX34Z4tu3u0OP669413hWwyxs4+XlGs9PDC4Ydqzxyy9vgovjdMTeFDlkm45Y3sYMTdS3D5l3gh1aU5iqngn1rFeb4GIzbAjwnfNcoB82EFJSvIb5dzxfwKZt1RP8T//0JZ5v+QzYy1eA0K6NhbCnt/d4TEP0T73BJPx8GFAoBFCEcMryTky0x6uzw7Jg8echT4ftBTOO378Xc/qUo1qAMTbv8TqPhuAwWPAOAsQi6K7Y9KAFh/rh1sUVT9bT05O7BisEhyb8B5BC+xkGoG089xetK2SaMtxAAn7poum4C5foCHmDpT/M0fHOrpXeioYHjmPMx5QJ5BsMUc7FZF2yt6YYtOzBaoFfm0bAuUKPXZj4gFyAmYgSGPSxMWHVA8DIHmZYy7vh93BH8m5Y5zBGub8C64n0njbryXMwh2EMXnQCHlfBjw9mqoC/YZkoNxg+Ae5lSjmgn1YcdQ6Qubt5toYL4S+qkoXzo44HA81T9cGdS82gKxIEP9nJ+CIn69lgsqn2bN9qlChTXPsnwTXAf84lwHzZxATy3ZFBYzlAKA53xMNzlkRzQokAthlmjhuQDKA8KHjamrQVTM1khT53BFxx9pZxxdeYwLX6iK4DuM+gTs7zZKji6dh67zb1EkudwE+HSgjLiebDdid94Pn7ee7IrpclwVdASP58ucAQ5M8DAmJxwPChVNFBfcEpOy2L9wv+4PrScq6yDxgaOvClFmDtE4KWv4YfTIKVyWDO4SW5AQnAT+Pis4GdSW3CgBjF/AhoyPAOhQF3h9Y6aXnAMKnRZgeAmyHYxTrqwrBK5QfBqQhzMtWeASj+8jx3BuHUEfjJsz717tdxZIsaMHtCYZAKHNiZXNRKuGHAH9wF3D8oS2BD83elvQbnJhYznE1pYZL7mTvWYeKD+oThBffQGFu9RkkgE3cO3ueombD92PZUOt2qqAk7NRtujba7arlD1bIugKpc6XkyWqtxE+xrvOFBWmVoLPuN9c6+nGeIBNhgMMiA+DDnMIigSlRTLTVWEz2e2xIXsp6ptDxhToPdQBEdYajI6Am7LdaYdQujruPfOf7ynp7OwE3JDwzjCZbS8WeLqSYoFjC2jN68K3yiwXb5mZSOm+MH3gMUACzN5uKIX8Z7fOmfo5lg4ULK3WLmHZHfoNcX1kgJbnOPO2CB5brhUY7XqQ6q+XkNi0w/WlnzrAleN36qH97DB746DACoufiO6S9O+TCgAKS3osfC2qxYZNau4xBVl+GFsNlnbKSKJnq8apuU5fzrv/6/P/GZz1b/8wl8h0/gc+N+hy/t8yN/PoGPJ/C73/3lsR0AqwkizMOkXIxgoScbjS3GbbSJbI8MR8E8Xqku7EN8jZCEAVqWSDSBkXR+jLVmeo05Xjh5pomi4yZFlak/TSSAzUBY0HbEbTniDcnatsSvX34dlycaCAp0gB7Yd/uZPk7RPzs53yl8mZrjBXVOg/GaPAYkjaekWQZVglkAwNM4+vMx9Qc0JXEayLjoaJSS8UhwC6AJVXrX4yd2AlrWVwAKBMww704wQ7O1rYyFJh6pVwtoSnAPjSqTf0KJALCuUbcEoKRnnJ6t/h7AWv5sSq8M6TAVtM8kXf1fM6WewCbV2eCbGWlu0WVCNsUrfnEACI98pzYZskiRyuOtSQ1bKQc18OFkjOGVCUxI06gcDfnvGRiAoSHAEyAogVnbClPjJkDMhzAciKYZliYAp4EsmZJKMaysV2k1smeAGBhUPJNkXihlA2hjZC/4DSOTpjj9AGnKYJAa9uIDh+kE4wk5Ms0gybUZRKacXkZgsjkK5FLaNWxKcvm7+RnDBEOTJjdk61yuNZG3BumYrg3jYdrj8W2KS9fruYuU7D6sMdwzRVYpJwA0BfqBfx9/kiYP1gUNMZQFAjoUDv9RoidWfSY3K2/3lfF3JTN3WzMEA9BD/1fZusnSANxasAHQyy8L72MzTiGaLqK7HNFdm7jB0IHhAFGFYIcx2b88pweA8QA4UsWtb+PLFWsKmtoxStY7wwk9Hg/BScBKpKo2xTz7ZXeNAvQKNOKBYKJ1Mjtyf5Tp93qGfgFgsx5g8wD+80+H1yQMLZpDuFE1LFoYRSuoe+z8+7RGdpAB65fvJGhwwDxRoJng+h4GZsk8Z0/Nc7zeH7HChr9dlb3jTUjDDljCumqRz2oNUsgWgQ3EZwJYwZuYPelyMWRri509qX9iLcsbsJLPRn8FYwWwAGY8foGwaPkPz4LfJ1tZxlKZFgH8/zIjUyjImQmjmLPmRhr5GvG+b/GYHlGvWzzrf8hZlLYHsobZ+1LEMo2bvYzE8NrmwMONT9ALz0rZ9DkAQ2oNu1FG5hHLY4nx213w+/pURX2r4qdffspAu4OAHQAAgm0S0Aek5h+T0gFixjme+qeTCTnlcMB9z/oDlIFJlkMoQWbWjlJOrB5YN2u8/HCN6ljiCS9S08FJ9I749vaIr1/vNsDv0zcHGviolmUXl1sdv/nNs9JpzlHAsrfXR7y+jXGn+ed8Z3eOgH3cNTCtcjgHyp3Aah66NKkrd9/JeIONzRnkHADgxKAbGLAphU2LjNJG99pG/IO//yVu17w3kmULKPxT3Lo+rpeLgUmA05emicf7I4Z58nnRfAN4cZ893a7Ro44AiOSBwbrj/6r0t+azMgDS4sawMN4jcuwq2qen+PmX13j9+hBwxSYALQS+lNfbJZ6x98HCBwojsl3WEACW4AxsNWj4zl9ksV1hZeHHiPpk3fSPvgJuM4xo8dGEhYwKIcMGu0t6CAMwwnKDWY6KgDMQKxVk9yhMHq8Pa4hb2ytxNiqRPcNghRuIwQ8AM3cyZ5ZUfdifpZY37I8BX1rOhpN9DJDgsIQ1QMBUEIKFTcbscJfhrHlODPFgSvJ36vuYDHuZ7wDR+vrwXJZ899gEtVhklAky4j3KkIa7G4CHPazNAfdqDp1gKvNcZb0qR8ez92QGA4gvsyDhh2/6NutCHnuz6qGsn7l+l0np507zDh/3WO95f8Lgm0vuoFGgjSAl7H4MkXK4hdy5iOFtMliUb9rDmtdKYYznvo4fn1qVAPg3tg2KlUm7IKXXWFQAnOrBzvlCkCkBSzx3VC+TjD5Y+wYpygLlPfLf1BzYo7Afs+YwWI4zDwohAWoA/sMUD1REfadCiucPIKm/+EQ9hefmEdP8cN0D9mFdQ63wAC5nHwKucv9wrtatQyfWEnvKd4nHe8vepQ5lCMlabaNBVcKwEmZhETE+Hr6vAxuOmaC3VCK1sIYrPMIJVkTZUHs2MXjgLNeFoi6tP2Gvd4fifutIvauhQgK3HwybGJocAqmXrUt7JFiu+tNs+vJDFdYCgDfA8JCfgGUKAg/AST3s2aZTApIMJ2A/awRMfbPE2xw5EJ7ukgWO8ipIb2TSacjKMOe5bOL6hId3khBQbMiiB0T0fTbxeKR6CYBaK5bTXuPBOmbPnWn0DOMZ8j7mNe5zWuNQn+rTwDnfAj5W0fWtdTeEhvTMZyiNBzwKH+rAHCxDs0btBpS7DO8ZVNcit4GNyZmY0AMszmSMi7haG1I7aNIDs5RK8eC9VFotUJeqcDG0kPy4HP7AgcC/FhUOd0QBiI5yCsIEtiUlyi5+LmcvFUaeC3yHZa7jenuKZX3EhrXOWX9yrzFgozZmuI2CCSUVAZyOKs+7BUl/BvGdg0f6Jc4ang3DbjIVsPqil3IAkZ7WeW7D2oUY0ehHjTftck3lxf/5N5/A6men//kEvscn8Amsfo9v7fMzfz6B8wn8o//4z6XrzOWs5K9aqxjHSTk60iHkl7AzlbeYLg4zbFECVS1c8plij7zOAkXxMMwrPPSycDXlmuKH4Bz85bqLDAWVTEppSaDeo1vW+P371xjvQ/zqx9/Eyw806oBmmXKNt6iMtwXWxWRhYhaKFIEz3ZemHP7UfMikCiR2NGP0SyTbwuKcZhl8ACj43lHQw3JcAF5uGaJBKikFUY28UF/WLGopa2m2pm22EQTA0R+NShJWJAXplN5TsMQ+5MU0SoSZtN0l+h45a7JEAcQE5XYCRwCIaULT93OfKTTxbkqpfw2LFUCCJphwHZmiWCNksY2pP0ntDQxWAJOZJoPGZkrp6kHTS7FGI85nyMAvEPLaAKEMS6EBsGiEoUBKO+b7ZQYGCWLi4XXAoLuewT9M6TMbTO8qWL0lzXVh8AlsNif5WChQ9OL512SD4jOwkUumb91SSJLgzDNNr02ARwANmDp+PpiHSvoom1M2nmq7LHiN1dlhImbDQYALPrraEuC7ihwOa0MaKKSagJH1ERcAxZbnmn6n9M2wlmi4ZDTQ8K9j/PTTm+xkfs83PLhIeZU9OromYa3yjZQLwp7FRsFU6FaPNYp/rBlg0+EVDAOPdU04GexE07VNq7eDysYWkF7mN9LvyncinsY6UfR8xI2iv8PWoogvty5upBbLFDlTkGcavsp06bf3OYbHErdLEy99G8/XTvBekI9wOlhBBFicGwzWFL+GvNLoEBom2dYEO62x3dcELPjmAvhnYDY8bJoxQxrSP65kyNIeert2bRe9gU6wfxK8FxBHPsu5A7sYKfGyuB7xH+yxA+D3y4TEIxkAHzY0LB3Y0jBhU6ILI5nvSQPCHkWKC3BGkAcJ2oZ5neBiD/tQ5jI2E6xfzospvRABfrRvSB/KrkRDSbPL+ixlxOoVva0xkZjOoqwIg4M+U0UH6A0Acr2knBSm3gIInMxbCYM02nWZgVFN77NEug8FFUAJZmeGZMBYxdttijufZ16VMiIphW3Xt4AgeT4IG+ngwT5M0AjW6Ad7Dv85joD7+5tAAk3v07WPB2ccwDLPDogLIBG5uBTcLZhB/Ph8jcvz1fW08M9I8N2cPoOc88/PrgN+XgdwA/sINppLGlbUyYonYu12SQCrOOIZyWtH05qefVp2ACKPS/z8+jXe36ZYx/T9ffrxEtcbe8nHnQEsUcYwLPH7Xx7x088/RY/X5+Uq+1YAjC8/J0BlwrqAXFqFyLk+GZw8O5nRHJ7aPCAzBZwGjOROzD9Hs43f63/495/jej0Dr4reQeDXn/8QP1wApCKqKynSeZZ56gPqnIoBYAXAS+7KntBIAuIAT2BVNwCEGklng24jzUdC/5lWIstcxDsWD+Mse3zeYP8xkGGYsRnsdLn2Kh4A8fSJZpDDOtL/eouG+2+v/XXuFEKyBNKnBM7750v88HyNL8+9Q7mm6/NZ+i4jyhZAHTVB679TVcI6+v/Ye7Ndy/YsveubfbPW2ntHnCZJyhK2uQCpXgJuysIIjJAsQEKyEUKikWW/g+9QgY2pksBlLowQlzyUVc7K00bsvdfsO/T7xoz0M4S0KnWkypMRe681578Z4xtfg6eqQYTMwxruBD4HyhbOaABRJOArMvXlvD8cSJfrwG4AJiB7zTbg4bXdzbMWv0tk7BFqY2Y2d/w6KE0a5Qd7aNDCfQrruwEUteY6wFq7arA/wgqiNHUw14CKZsaOIw5gHDWwM+CuSmv8Yvmd4XfhbX6mih8FgOOsHDbkjkR61cjZaGyJtcx5HR6hDLGol5jIkF9kv+ycEMTKoVoAk3iMEqATOhxqs0PrCJtz18gA5wydwweZOqYtSA4n4InfgXLk0DSwplIrdOqm1IHl0bGpSXd9/9SqbSol+Dg7RHB0irx9aBmwJVcPL7An4vlUxdV3BKoBao1lHtWQGI9NDR7QfL7I1AqLGl4d9wdSdgQzDBxwNTBwBhF5tkqF7whgivrFAWfJru79rhkLEgZz9pWHPXt4X/T7qBlrAEIDuaMZBKCQsS0FYGyopnwX4YPqoThrcQmrCIOfDLZDsg1r0jUQA00D9DHs5SpEsp7nkAZO716HMDoyz0oRhnowOO/bpIRnvNe2FTCq6BcPmzbxd2z4PbDgAWw3wDXuSj4XZzPMVqd7hpczQ9kzowyfVAYXBq+/KEKWySzWumpjuGlCbACMHQqpkXsIsJhUefZHDLQ4hPmdPJ2nqnFoq2e//Cy880usDsJbfF05R6cYiiHXZ/2si+tv8hHsXYsl2LYGi3JdNaKU6nsDjr6D7AqQmTlLHW67jzNojLONms/vwPuQc4tnDvDJUBmuAjKh2efLwn2KIm6XWpB6egd+NmcLKhar6NhHYftR2hoANUcMrwjMYw9DmqDejb4GFRc1GIqyfzOMd9XKXMtWBgy5eEgBdgJw89Acimvv6VptRnActTmD5ETTgEcrz5GnjiULdhiLsqPQ9XKxzz/PzQNIxbtkqA5Bv0wzNefAdp3GUJ2ctc7EUbAT6FZIeFczrIYtDHP/yJXD/q8YHEr/+58/gNVHo/94Al/jE3gAq1/jW3t85scT+AKs/p3/wsDqlC/aKsC71CnVyxgFBCEgI6nyeeP/naLRqaM0RWupCpCKxFUXyzBK8T5d1FxuNl83i8DWW4ulzRUgihIDKjbjxzgfEJZadEOqOesv//Xv9Xy96dvvvnPgDYVTXhgpVAGLYUXSRhNPA5/685DsTuHtoAqKPkvFYbwlDs8y8Emx1i3+fvZMS3OHetj7DplyBhNwMzB1ta9qpaIGAI6pulto5PLCz28M6STGiRS1dHWkXAM/wPIZkdZv2opZNYUdhW1eqmgvZt7QrxgUxP8PjiPP0KnDyNEm+6cmW2GQloIRZJTCm2Y/mAtRkPpT+fMbLnWx5oAlCrYlsxce7rH8iHWv/Hdp8jsAWrPjAHUXF7N0P/YlpPjHhoCE+poGAKAtZFlIyqKfj+R4GK2wGFzW8wz3OaT0eJaNNMrh34eUcd0mA15IPrFe4DthH2CJvwFfulSKfgrXzKAezQJ/lMYp/AAprSlSkc7H9wzpJ+89WF8OTAMqp6GC1WTgm3YJdmsAfjOgIZ8NImEJqJo6uApmKY2pu3SS1Gn6j8WNFTUtcl7AeRpWQL9uXu2dSfwrvmju/unEHcaBpA223qSyOLQkhZlQtxqmVjAK+y0GBJZGA9unhT7dB3vyNmmpGjA2YUVQfMOsdqqDE9358JaWppMZXbcMOWn4kj7VuS4NyeQBrBpOX3YNW2ImZj/I4DDyvo9PAJyIZ4MhAcAJAxpLA6TBgBnmQACM2suLJs/6dTeVSKzxdoNlBFg4gaaxyHjn2BkA0BEKZzZWoVv7rPJC+jasR3i2vKPhDCFBRh2guq0WkMfDRkV+i2S0RMJ+etW6UQwgC9DGoN2KRzO+wzRrsCaR2p5S72NXD2CtXZcq8zvgECLxmXdIu8zepKiBhWyLB0tS8TkkzGN2ejVsxzqpg1YC1AgI68/hHtrg7sB7hfm2rloHmCSHfvPdt7ZBcQO4EYwB4xlDUHtWWC5LcnvJAAEwlGFKWKp6wGR2Mk0n+wUW4TzpjRRt/PTWVW3bhKclzDAH3e1mHsKYDTkuwPJkKwQIwfzaa1WoITW6BlCL8wPg727gdsXHRJe21lPb6ne/fNKnftK+LPqbf/S9fvPNk7r+3aAJUkz8mbtx0NzPuveDfv786uHW9enZLOe8aM00BMgL6wusVHb/XdYzwy7k500NY2tVU6WqEA24YSZMh2e7q+tW/frDuwd3gBnNlRRz28mGdzKgNUtnZZCU6pdff7D/4S+vdzeigI2APuz//kuCt8OqAOeiGWePAdaZdWn3A1jNsFUBVoPFBJjBL6qyWtii/tFfu+pyiTRv2PUAQ6yp756f/PP6Fe/RAPHMIYRMjJd5VhlAZyBhRbmtCmA5h58vAGPRot4IxvqOrLlq/F0BRB33tSBFlQOfFu9xAAO8QBmQxtpE8gtwD9gBSL0vm7phwjjT96NjYvbcqg6GYCkDMo7pydw4ZVWql6da33/zpLzEp/WLPQ53Eh6n4S+dc2atsLoD6OmxYJhIpEdOX1ouzcAv/NAzvU+Dz3C8Ue0yxKDJ6eMoFFId4+wBp302eU+AaVgpMNQymx8GPKc7ZwV3G2xNbFD4RoM9adnd3OWWHnO+eF/F3e3hJL6a9mLGUxppM5/XB7vB1SapInTKcmZ8gHlfDPZgoDtdzr6k7Pva3uiVBzqjh3cMORhG8j5hXhriMmCCD+42f1EDcEbWJ1DGuRI1TZbV4QtscJZJ8qapw/IBr1qCqjjrEl1TWJWnDznAMAoXD6XZHASm6RwApa5Jvr9ePewB3LZ3KrDVvpgNy/Nd18YBlEW6GJznHGbNtcjpUSGkyMPxv8w0r7yLGFQwLB56/Ho313cAq7uDoFA68PkLA6wMoUqsXkpYhEV4u4oBwagen95p8pkOeAWCzWCN5zYes+2psCJgrw72/s4MpBm0TWTwzoMRiwaAUbE9MhTuoTIbArCQ66xhyMtwnf8O2Eeol5ObYqDOQNDnM2e8a1kAUQKIAOlgTc/qALKfC1Vba7sp3/8cHBN1FpNhpPi83xMEDePYOGO446w+cRqV901eZx74rXvURtTHBKOh5jLD08MZ1BJGrE+PelQSuUYUJti0TFgxrB7c+tfZGgLAcrUdi2txVAfrouen56iPAH3LiN3CeuLt9U1NVRpwBRymvoJgm23UC/hwz15nDHAJburHXn3fKS8Yhk1+L3VBHBY1QW47rNrexann/Aw6qLl8uGPBwWPfZis2qJ+wN2FwQK4AgKkDL/EhPtVvE/cwbFsrdxhWJBrYntrVMEDBruj8D77OAKsMYrGwMKveyZ6ZQ9xifBEKDupp7lgH0X7Zr9j00P9M1Bewo4PtTIAUwHLtQepoCxo7lxEWOnEOtkrNliYosjHpxH7WnJF+LmddCuGdoSgD9ANP7s0BmJAY8F+FneyBQnYGvBJihU8vFg5W9PH3CKRjUJbon/35nz3wmUen/3gCX+ETeGzcr/ClPT7y4wl8eQL/yX/6n9HOKbPMhkJktGx0W0ghJyYXSRjKnFJDARMs2EtIYmHftXkTpv0AkSuSJ1guiwE3pMB4WuX4diHBK5Dxgj9Gk8D/ZsDKQQ3UlLOGadCv771Txl9enu1fZbacZjej+Q7LD2CVomWxNN7gCYwV5IE0lsb9kGOubpZymBxVqmEfDF5CVyTkia6RsJSqICgD9hkgK2wdCupat6pUXQdAh4SRhiAnOGvrHZhFV4dvnNOszZrA2J4GHUkWjLvFfx5LhYKCqMjUXJ8jZdzhsnwf8OiQSMP0IqgG6GfA19KsKhq4aA4oYG1JYJns5qRTzYTTEIgFE2wyoGgp44a/bQBEDd62hBAANFNMw85yqAfMq8Vm+QZGKGRJKMW/C1kb0kLkXzADTskWhT8hK+avFqVZzSU+t7ANoiq1RBD/QEOgMHQsCQsZfoV/oBm2EV6GHNsyziP8MfGew2cKX1H0g/S2DiyyVUWAHIAfZpCdjZZRsS/BSe5NKERDEu20WdbnaSlAA0rH4sackAOkvDCSADjaSyQwE58A+LEDoAGmzipavC3lhpF1BeBB8Mhg8PAMmWINMkWg2Uc+SKBSP6uhqc1aTXjdFdLTpVF7puMCcMOMhMlJ/4Xv60+vg/oBwCZ1I8J63B2iAigAkAAgmjvF+I1woP6uqqr8DgHCAa0BQKsmD9kdTDdYpAaUMy3LaCsA0tFJ2n1+bs0mAX6FkQ6jhdUEyOZ/x3+Qp8H8LjZVNP8HIDyN9KyRgKM91/29M9sdqXVeA7AcmntYhp2WY1ObNrpmlS7XyvYaPCo+qGWO2C7YOy0GI2Y3ATzAUHZwDIOPQxnrg4AbNpwZfrCswnaC8Diek70CLeNEFhtBUoTg8NKxC1nS3Y004KvD0M6wJe9hA5iJGc1rPpsln+4ARammuTPbmyfSwBCBvgUAihcrjDjeC403ftXjoKHDjoTvAahRq25gHiJvDwk+cn6fKw4OmtWWpS43BkfBwl6Q8+LxjN2Gpxl4s2JzwXnAEGnT/a2PsJJk1+1SR8CLg2QiZAP5pUPEeJZOfefcphE+WdM1DGiGaGdqO0DWAqsxmHgttgKwR5NdP3WD/vUv71ruo/7av/2tvvv2RdO90+VW6uVaew0DyhNgyNCFdf3z65vehsH+uYS4AbLdx9lSVaS1PL8WsJxwprJR1Vb6+PFq2S6wGt7H4EJLRmgd4PZmD+ppIvgQtvRmJibAG82/3Z7zXPd7p+lOQBe+kbXuY2c7Af58UUtVDVCX6tOnu4dzDley3UOwkhgN0Z4Hhg/IEU29hxr2SA7vWv4SQSeXOtFf/xvfKbecmwFArQnwCEkrQOJ8ps7jx0iA0zIrR7ngwBHAnMPDRjP/2DdjB2HRQBvs9KPGsxs1Bt7csDrrk4VHOBjM9Fqf3zq9jrN++vRm0AZpOIAfYLsl5g3hSgEYEPDjtQsA5cEEAzxAL5KjarOnD/WnvURlsP/jx1bffIPqgp9LKvs5SAT4OBm1MC4DuKT5j/A3hjlDP2gex/gsACiAqOxLwDjbhx9majFm5NmYnQvAcw4USZE30gTIjnUFbEjuXjNcg+WHGgKfSdYuYCusxSWBRTdZ/otKgPONzecsOy5fGMMLzxZ3+Hiv3Cv2QTyDLS3Z53OZORnAS/gLA0QCDAHIbtpyvNQjgR0gNnxaCeYEM4IByLkw+7xin9r6h5rCYyH+DGsSTxHOe1h0s+oM/2AGxDE0CH/uVdOdwcGg+9zbKxlwnzdCPhAhhiiOgKEpKGqY4FdAN94HgHWphrCrA1AxU4PNAqGNsO8G8+dsncAdzu81g9qKjdPHFPOGE+TF/GcncA8W9RlsuC8oSyLtHHk8GxgmI+dPcmDFw3kGKLRZKQLYzZlV5AwrEvXToW5AgTQa9KOGBO54WAAAIABJREFU4J6m7mQwMQEuHrxl6sJcI0g7w3MrquJsAzxjfc/pFL6avsPwLo1hTJ4ygLYgBrMlh7UVOUz/eFfctTN2Gmnct5ZfY8sAgZvh8lbZC5xKiNOSu1INIoZW8FiDzRzhkgy08LL1eIJ1neGVz11OMcMwi9sWX3Xw18OsfajBKLlggNsWxCqgsP5xUOAcvvv8CE4qzi/AVHtK8+cPfOBXn7vcF/M+ui6GlEANRPBfZQ98KJKr6gv2E5n9mH135rUVR4SbHuvkYDjWK088wfN9zjQk+GtTY2dqc2oIFCazpmkyw9N3F5+VehBLguSiPCnUYiXB4II6pcB7nr1+Wm2hEqH+3LM/3HNme3Pm2bderjGauvU5S+4DdSwDffY2dUCE2oXtw8Y5e2ShxqJu9dA2BgRWuQDYX7hzYXhHHoR9S52fcAbeAeSaIUo1gQUV4a/4U2MpxnlHPVu4Nkt3GML8w5AsBlL8bu9v+gVqq4KzhhfH72Pf4NntWY22HdsXIGtQYe7J2XU2kyabYNlL3X4/Qaxw2Bk1HnV/pprBBqqEQvpf/rd/9sBnHq3+4wl8hU/gsXG/wpf2+MiPJ/DlCfzJ3/67B2n0NNbIGhPCALLZRSVYBP4/yF6LrXJ6Jn5lACIVQSrha68V6RD+RgtyLBpDZD+NJ9qWyhKcQuJ1HeEzTlvOIoyFlE1PqknbPmb1/d0eiOlSq722Dq8JIUwUhF8aK0txJgoqaaJYQfLkVFTYDPh1At4SUoCkFJYJ4N3oZielwE8yy6jwYyVgGP87mlGAG1KG9iPTS9XoSkpuTeEFyAmoGRP1fZ7C7xRWyOk1BXvIxa51tnR+pIqmujY0dYfKprZ3E8W5ff72TTU0JJtmRWIxABTAIem9fT+oP+4uupOkcLo16fSY5CM5AoBE8m7GB76aVWaPVwrxGRDFckcAO5deBslgLI2Anw6nopE+03eRQcFWwWLB4DfSPJpGwqB4RQRYwNwlTIHFEv5OgH94U1rVy7/Hl3Pid2/26tugjpnxQRO8GFgqq/BVjECYSEQnwMQMtFOWi0wX4MMyNGRStDArgQk0vmearMHxCAagpHbje0pTAdpp0q37JKBMtdaUJm0M8It3hyQMT09bPaQqm9YJsDSE2BG48YSYmRF4QbMZTAAYH4RhwMKEgYdnLym8gX8H6+V6I6Rl1/A26NYit67N1KNDQ3ZfGX/dNOLHNx4qNhpc9temd6fax/PhedHY41984Ll44C+JryiBcYe6dXEKNUAIEvOacDhsNtZdZYWVR7BSHGxsNI8CfdE7jKBZTpQ2K5l0cv4BlJ8CvAgjQprBXGXBQIX9wd8hnbz084ahAbMUj8dhnLymAcJpJAhoeH0d9Je/+ys33R8uL3ommKWE50mTBlkO0JQmLJpBWLV8dthEBHAhkcWfjmEMy8tBHjBwTQmJwYDXGcMCnyEMH2hOEeCdfncn8eyAvWOfxcxMI9YBLMLwZAXMCN9DQH3krOx1hjqsaZiSMNSKMhhE2bpbXj1aNoy9RGJmYAS6s6iRA0fI15ZMDqagaZr4sHuucRgj8Rt2HMzCJNETwGsFeAgzij0fDGyHBDnohMGXWzU/W/brDLg/wVrG8y0S0A0O8acAy1nEVoCaVq9lWLRPm9oqt+wYNv+649cXrhPTOeRJON+TRB/rUk8XGI2jWTNdt+v+qTNTtawyffPho263S/huEhSULW6kadL5xZyrhO8BsP7w+T38OFVrfFvVfx5Ulolut0a//e2/pWEctCajrk+VmbpmR0+Ay4TGsf8jJAcWIHQnWKHDHB6LvBdsS2BRej+Mg8PiOCuwqfnc9wahYQOx35G1so9/+fyqGWbr6VcX1g8AaLEXWBdfAoucIg2TH7DEDDDzKR3y+HTJ9eEjdwWS4dR2BeWtMUv7d//q92ryq5lgABgw8ziX79Nd8zDrm5fvuC7t8wgYQSgJoGSLl2NeqeMu2BjkcdaygFmxuWXceMv2y6LhvuvtrdPne6+Xjx+8fzhhAMwupH5z13LXlVWwHBfW702f7qN++vlV/TBrBAiC8UZ4pcEARmNInytd61K//e3NsmirBWCZG3yFFQsYEWCWfy/DMDOHYeUm9l0cx97nhBl77H02s1Ph8TPEczE36yuy8QB5Q43AP5ZLLwDQdm4PZjG/AxsB2wIx2AiLB4ALpOz4Nnv5HGeYFWcYQyo8zef4HFsZFioMNl37GHUk0KkKoB45OAw989KDaUy9w93SzZMBHlu92PIoWLb2qkxW1WlpwGXeZv9e6p1x2dX3YedBjRTALEy3+F2AtIDc7HGkw5z3FT+HoQoBeSu1FIOxQVqgn3JXDw4X5Dtc7V0fHtoQkdkvKJDwjrw+A9z1SrEhge1sBYj0ob3ouWlVXHHyDR9YAi8ZnHM2AnoX3CN4bcBUXAnaQhvjDHtN413C9sKDk/D83I48ktSPJRQbMO3srT4rgT2cB7vRjHrW+znQw3fVA4s91wRYKwA46jqGMAx+dw1Yu3A32tM/6gf+DNsiBCwRiMiz3PpT2ZLx52ddAY8BzQ+GQOi8ua4zlQbCGUZiScNACgUJ4ZlYA8A+DlUQawIvVZYJA218DBjawiIFSObsJkCsLmufH4D8dkzFS94+8fgVo43ftWSVDsuAViscUE3MgPR81xSPdDxc2XsQFA7d7+9WUxD0SO26zahbuJpOix7Yk3ibAlbDgOdeYS+A1pErMMEsDWunJEcBxt3Lz951eWk99F+GXWuxqVzPYLKktsWL30FZ23KGwTsQaDZn6o/ebFL8fRuAfew6fLZwbkRdBymhrWufLQuL6fR9hkTA90sKfK035zJ82fusK8Ba/jsDIQBnBtZnxJ5bF7yEKVGwzDpsU2Wxkw4AWdbKyah2WKuH3RGWaisFW4eBTWJnEHkIDNKiQqbOyoT5QM6LpsYwU9mxXQ4ThYRCTwMTmA+V42fBQNZ+WJwDnFJYu0AkwVILBJ+WgOeCd38M6zxgOti7KDi4uxlY1babAVjdsU8IukvkENDfsMgJ04Oc4Lsaljr3VygJW4YgBWfNqD/9J//8gc88Wv3HE/gKn8Bj436FL+3xkR9P4MsT+A/+5D869mxU6aYtQhMo6GlOCPKYAGwIW0lqMwswi5/xhEp2y0iLshblloMeACBgaVE002wliP32YDw5V5Si0hwHZXURfkuWw0sD8jaaDVKP31Yla63Lh0uEKVD8UHRa7ofU3I5CqtPCvoMEIDAlp+LFQ7Mj/MBIkiMsTi1tSG5EgAap9Xg13p5UAxAy8ychtUD2RoMOM0OqaUjr0l6QBATgs0ixaCn0MGuHVUrDgDTUuTF4LgVLNDONIJrDtiIY6QRvU9J4UzcC/B/Plsk5z9NemU5Uj+ReWKvIlSazpSg0YXNSsQLyRKiRPZ/4DmfKcJZQ9AXjBnCORNScijLyP/zuevsCAKTDXqLBCLP7Q0hVYenBiisCyCoiEISAC/6JIJeQlgPRkRSNPYIllg7jSbSRXgxrgvp1wVfqC7cprBrwzMSLlkfpRhzMh8aSxthJxOGra6ks79prxlVzgHB+t/z/vNtg7xl8P+X6SMvxCON5Id2GtUfDQxgMaxC21g67EfDArFzYtxT5SNuRfk9ek/zuBgDK4DdNe4BPi5uEYMw5afz9ru7euZlH2kvRS5ALgBzfpa5oAlu/SydME5bklweLCR865KQEarC3NvVIlfHpMhOSgULpRHXAR9gZJnr6GUl3aHGA9Gd4A8Cq7f/4/HluwJSGl2aMtWLLBwYYy6pxxVcs2A4w5kikZw+Nd3x2IwQNsD8n5d0gO6BxePk5wXmHtTuY9UNHD6uQZ02DAvuMpu3+TrL83WzspuQMiaR6xLrrEVYEMLaw7eCsgdVxTEukN1eZhzYVsDQsQP5sHhYByBS932DJuFkOIoelejBJEiTQtT+Hg2DMxA0vU5N07Jl5WLprf1/eL+w4WC8MX/gWZ/ZTKL7xxoMNyXNHdojsDy9C2KDB9n1qYT0FsGqW2hmKAxgIExJGLezI9/dBw1unaRi0A5oSoocsH0bdhbY1pM0A4/hBX07LAtaarTXweGPPw6bdcvUMMpwmHnLwaASZ68zhmQegRsOZJwFEsp+zXdeyCfDzlKP2MP4IBoHVlya6lrk+NqU+vLTeI3g/AsjxrMdlsHychjNDCslgJgVgH7VjvcDgC8Aqzx2ehGXGz59HvXWdqrpRW7QOIoRdR4OaIXWk2cw223KYgW0FMzuOuwiGaID+XY9RYxlejvZ0hkEIGM+dclV3h3G+GrQtCp79rvt90S+/vsVArYjwEM7at/6ucQGoLs0o/vmXX859GvYwAE3sAYAHQFUGaQ4WofnP8IZMdS0KXepct2cAKNj2qd7eRt0AiIsA/1AWM1AiIA+fTBp97AQY8EA7g+l6a68G0AhfCoPn3aB6UVeW+GNxYI9x2OSw8UHx8cPcYNHTwDMkItyOcB0A9k11UQYAi0+2w/Y2jTr0+dc3vb2O6mdkqJW2hfC/Qxte0ParxKeaQWH4UF4vuZ6f+LkBPAAA+5njIEgYiyesAVJaNv2H8CC8XrEsIMiKMKPRLO5pG9RkvAuGVomBPs6eDXsfG5d+EebCgoa+HcAnQMuEjQ3sbc43/IEHLDq4O9i/JxTBUCTlvmOwwSwlQl4AD2H0AfySGO4BoF1O4JwFWItlAEPKCJeKn2fJb0SnexBCEA52B3xnhyJic1NhYcEZhc2BXbljr8HgLhIN2KRM3I3I4hkyMngFRI8agMEligW7CwFwkaXonwQwy5IJthpsTeqjFQuFZdDMWvSACmAzrHHGVZqm0YqEW1GrqCJ9vm1aqy1YCzA8AWPrSyk1sPAZHOdmrbJeA3YmYDDWDzMavC/hV2J9Ymn/DKv00DFP9somRAelzJRgcTOrhuuK3Q/DT5uGBzubc5djhvsfFiNrzCAW72NmoGEDI6+ZL0N/wNu3YYx7wqNigviCJenwL+wSwCphKnKWrHzDaFGxMkDJAPhNsCU+9ICSmDM7RJGVQWBpjgUU3xPtD0zwCP7kzAfsZ+hBXWUQEgqo667Tez6bwoaJgQKMXVQvePnjV3/aroa1g9S5PsFjHmXP4u/aLxzahAyurjk97LV/O2cKdjuTawzO/z0pNeENitftyhkKThzWCE6QRz3DVY8/KfcTvvU9+6ewDRXri3XFmV614Ru89LCu2UOL71zA6RnLLfxjXXEH0MzwArsDWxNoVdXUuhaN/c8ZCLHyOf8ZmuYV/rvUMWyyCMV1mKkDLnfsm215U/K5AaP9/E7Gqp8VZwrPH4sgF4peKwDg9lYF1HZgaaIM4JZnSv2bMtDnfmI/hb8xoaq2WomlFnuPNW4gFLJIECjihacqfJYxho5hLOAoZw93gQNH6WSQ82M9BrDKOUVdjl0JJIsdBnKE3CUl+ztqQseOeVoYtl226eE8NSu1UonfM5Zg1KsM8vJgLQOws67tzcxAy8MbrDzoT/iMMHJj8F5lpf7xn/6vD3zm0eo/nsBX+AQeG/crfGmPj/x4Al+ewN/6j//W0e+DpeKNrgZbIo0hAjtgMNnLiUm4g6YcTW5mBKw7GEIAa7YPSCpN/ap1xGcIWVekm2I+X6dVBMhYIiMDi4TE0FxR+CHxurtkP7R/WiLBtDplvwRl0ZzBWFoWT9rt/3mmJ5fXmz7/+qoU5so82fcJ1gZyafTphAIBztLEO0Ec6RDF7vXqxp8mGWCTsuapurlBgC9BwemGheRw+05FWBQw8T6uWnpYfzBikFzhY4rcLjMgDevNTEEYl8iXyzC6J6H+Ka/M2HERz2QeMNtBTJRcwYAAyMGvchko5COYwzJkezfB3oL56xxVg4ywH+j7kOAaKIThgrzOwTGRSo+EcNkXF7mED8Ag8ZQdxu26ukgGoKEwrA48cE92oH1dYXhFwi9gDQy7hneAlJtE29zOqG4oYDytNL0ggAQbbLkbawpgs1AJxDoDLszEA7yzj20AjS6gCawBPGDNOEAmGnMDk5aOsq5oJYLNCUhmNk4aoLuTqDvSVhMzH6mLMwc1YAUBm4CwI4CfM8QI61Lqabxul8kABo1y3RQqYBmytiiyWbt4xgF6rqn9h3/+6WeDdxTArN/r7aa8ACQEJyE9flWR12ZjEnJlXzPAJPACau0QKtqn1WE20EL3eP/8Tlgmtdl4MI6R9W9mZyCDBQg7MiSWAWTB7GFvmNkEAGhGYjR5AEWw1lj//TxZ0liyBtMsGNSgEgAswxZMGUIRDK6ztgBcYMzU9kkFmLRf27K4+aPJRuEZ9OY4QjLvi/gzOd+3wPuSQDfW22GWHOw92FHwYABAaCCme+/12jwxWAn/PAYgdUUwzmGAcpwiBIR1QVOEZyR9MqcVLFZYSySUE3LBfrXVBM8DWSdADpw/AN6Nk4Lnc8qaaZJodKz5xYoCf2Y8IfGVhpnGGkbOWsQeBQyC5VYXulwvBkthubaE+zh5fdM+Z2a2clbEFCEk5HxmGjVYz2PXKVlXvfzmoxmCsI5Ze/YLtp9kABj4DpvpUzEEWy2h95oxmA7ji79ba14HDWNnaT0DAlxO2R8dgyjksrdcN3xNkU3OswMDP3V3vQ29aiSFbauPt6u+uVZ6ebnY05PGF+CDfW1Zpj1fU+VlY6A5ssQnn02gVeb4cIbth8HLT2+Tfvj1R91enix7hwUH83ZaBjNRkyX1uqJBTyvYv4RZhW8mzEc6VTxBBxh1vEGDaMiJE708P+vp8qzf/+5HTayNmnMegGZ1yNdwn9TZd9REtUhP31O9db3Dt7ibbk9P+uGnnzQC3LmBhUV4JnKbEbc4TInbwYHtAOKsyyTTpUocXHW5VAY51xFW+RnYB0szLwyWmEk1AR5teu/fdX2++eyo011vnz4LhlV9Cx/ul8tH7+cY2eHJyzofVVwKjYQkAYxwLsAizWF1Z2aHcUlZ1k+gHVLVLNV96G3DwBnu5wdzM+HZ71rG1WniHJIw8IqqMSMf720CDqsSr+ZE12vuuwwpOUx65nO8d8uQ7bcRbCr+Dwmrr5YEtntpZjuWIe3l4mdK0EuFgNbTu8yfxx7Np8cnFkCAxPZJ5oyEeAe4zF48mfSUIrw3wGL+MYuVc9iBR5P2AtkujLPDAA+gA77TSz/6nBkBMQ+A7wBH+SzUNU2LTJrzg8/FUsaXk7MbH+HwY7YhyGmJxFD33r0rY+BEmFCyqAEQy2L4xNBx3xlawk7LNGGx4uy/AP7CnoBBKIM1vFpTlPJKtlm3tFWGxzNp4y3Bl1gcDXr/lVAhaZtmVbdWaY3yptTUwaDf/buG6d3Bat+/fFCJ90yW69pcVCWZJnuYAhLhK483eKILtZzrBOm+4He5qs4LtfZ9ZBAFCDVbebFizYA/PHc27MjpXZey0bIWZ/3Vu1pidM55gC8xgYFpXjn4k/vPoK19Prk3pXGezLp0mChDcw+IsAJJrXyZ+kVv97uBdu7aAgYy0PqONVSEOwJ4UcdQt4KEUUtZ7g9oRY1Q5LY+gF0fyqEADwnXK/LGYBtzaNYeYVqEc7ne4gZ0WBJ3hbQMDMDxx+FncQaUVkQxYODPGOR16ihy9zRsooyOM2Tpww7ChzZnGWckXrXIyVMtc6e8TM0+tCdp2fgzRN2G/Ql3NZJ36kIC0lBPYS9CaGz4sZpByXbkwIMpnFCX4RUPyI7FAGBkBEdyWXN+7ITUmXkbgzWsqGx0sE/Y5Kqytc7KTMvsVQvcUYfkuT5eP3g4DSuTWt0sXzO5qXEWVdRm3BnOMmMAuKtbBg9pIBJwj/EZPS7FfqEg8O/QMg2hJDuVXeEzHJZYMD25j5hA2E6LkLsj08jtUDF4jBoMuTwqE+9aQFSHd4UNhEMuM4Z/DNEbK954zjdswVhagKkMTigg+N8d3EqRev48xlEoxwCsXZzv2hgecX/lpVb7y09qny72H6duuWStwVPG/H2J6mf3kAjbh9xKP9i7PPfIHKDu99Bkxz4Epi6DyDM0E2CVvArupznUQ3V5VTKn+p//j3/ywGcerf7jCXyFT+Cxcb/Cl/b4yI8n8OUJ/Ml/+LePucQ3LlOxI++ZtcNyAgBywAMelbBTZj0xIXXxGkAWvlFMwGlCKLA6PBw9gt407p2OvHYTRAOAJAaQiwI7o2jDi88SM6azs4HBO16qBOL8PKmikGhqHRRNNMgUF/hLgr6YOLKbHRipHDQnmZJ5077Mlk2aXYD8FvaUYMjMZxGMKHs3YJcVrT1czSwzGMPfyS1tutyqCAqi+YnEpQCeKOpBm+ZDaz87QRhwBjZKip+VU2VhHYVfKKAVvz8vYUUxgc/V4v+KJ1gB8Im/WBFBTNgsAM3ti72rsDTokPZbHh3+moB/JMkHyMN7GS29IiV7dIIxLCmw0jDth5FpAJQEepo1gh6QFB0wIpHRLi7GSPSGFXXgoVkQtkORn1tOzP/xLAGE8BNDsQQ4enX6OGAfDEupgny1BkOA0O4FwJXcBoO+lOirn2XIhGGDBbvOP/9kXC5jsPt2yyedne21CIvahCE8xmBV4FtGui+sANajZeK5PWGd1sp0fw4wdGN9GFA07ObnSWlt7idACwkcDigPeRcAF+EjaUPXdNhDNpthxca63Qjz4K8gWURCO5CVHgEeSLCut48GRvgirHXlg60UaEIjxIw1AloAII7sDM502DLASNxXpJKsH9YFjdzuYCJ7QJ6pwLC3+J0OHkZ+DYAIQxvwFHbutujz+2c1T1ezkAykGNAAp5nDPw/QvaRBPdzQE1qD9hN2Cw8EgBmQC2YizTMsmLRs1fCc+Rz8DBh8Wa28oEEOfzozkQH/KPZpyB0uMbnZw6IDMAG/RWTyNCVdh48YzDa8KAndWGxPUNelSjz4HFoVwwLHCc0RQIZnn6WYsGxHQM5IvOcssoVFlqsByBfBTIkBRfYE4x7Al2DKhj+zA0RAZpwWHcE9jJrsB8hQBvsP+5ay9letU6qOJuwM14B9yAaBNcg7D0sLWQbqTQBmDTJGMwcDhc/ilPAI98GL0b5vlreeQTslXnEE22WWchKaBiOJfYHvJp63dRH+w/Ye7WAvyQxjvG9pyJq6Du/d006C0BUS1cuWsDYYS0iAE019b7Djc99px/+0AkDP9fGp1u25NbDG+gIzvdvnj3MbEKoM1vc5zOAsNAi0rva45JFyFvZ8PqfDg5AhjYX1XHiPAtZw7piRCVsHexHr+Fe/p7A8hLF0glwMTWAtr5y0MRzAU49hAjLcb7/51h6r/dB7z5LAfO863fuQqPLcWBtApO/dqn4eDLSWZaMff/nVwCqoBM0szG2z7fx+V/sqOhGej1fBsE1VHdh4JLo9wzJmfVcaO4AkfF8TvXdYHvCcgkXmKHRCRo45pMZJpierJSKEZtwXPd9aKyYY8OGVum2N1pkh3K6k2VQ/1Zrvq7aB50baOXsb5jPekrDv0/C8hD1nj93TJ5shnoGusF9B2rxbsowdB0w7Bjn1+edHhz8mhB5iRePhk7UDfiYcPoAWsPcJHDp4f0AjtubBOxLf3NpS93XHuz38jmFY4Z0bihfAXIIO2VMMllY/nqLhbgmWKpJa7IEIPmJowTkE69VABoMO28oEsMRgL3NA3aLFweGJmYs8Q85uPM+xbTHT18MT7t/SLLRhHXyGMSwEBGQA4yEfgydAVGddxfNjHxKSx9nMgIXQHjwxsctINKg9/cl5v4A/1EycMygi7BKE0CAvte1TGJbwUHl2fk+WsvgMKThzYLfhRVzVqlsAmFXbiIKFEB8Gh4kH2fgvb4QSYiVQsL7wtOUMLZTVEejo/Q4YvW16xzaJ4Qge6/5erO9VE/cBN++8qLINTADpgIacwcjBnV7PoBB27Aa4frfX67ZVVgww7MMuBqsi51Vtiy6c4TV1B3Yn5/lsaTv1EmcDCoD5PJO4qU0dDfb9umvoZi14g2+L1RUA4QeAIkFsPDLuQMu9WSOsb/6ZVWS7QfyEoM2q0sVDCIYn7K5Q4BggBEjFMx4JO5YvWeEzzqRDn6ZhN2GbIsL9GIbn1AqchRHGiXcqSgzbS2BHA+jl4z9k5pzzDL24y6m5GZLC22RwMu2VdoZnnGWpdCmK8OfnfAMA53dTG1EPstPYi9xfuzTAoOVuKFafM35ue6Fywct21XxMBjLTFHUBe4uziwE5ta29qOy93VyeNKSz9yo1LgCfvc4HKRnZA3jWonjgXVaqy1w39jjhtqyNWMgqsJJh6M5gkbuAgUy+2jc62xtNnD8JAWcsjqhdfV+5boiB4sGQe53OGjrY4ICpPn6pO32fQ2YPn3TvS9fI4UduGNxkAM6J3IFmluQ7qCrCYGGxMizfDTKjomCYvfnuor/AjsK19sjQMFG3dl57DLVdTzrJK9Y5eQ4whK948RYMZFFAsad5bk41sJyf6R6KNoaT75q04bk6znq53DBADn9vD0mxT2M4MBoIthvzXtg3Fqa2Bw7UhJxt1B5jb5URihCIAf/0/3xYATw6/ccT+BqfwANY/Rrf2uMzP57A+QT+8z/5O3BNDWrc+14lIT1ooexbeDa7FKv7pBckySSoVpULVjwvdybgZW3GEYUO0kW8QRckLASYAPY5pAPGocy0Qd5KRZtTmN0qJfh62pJ0tQ9UMsGiQ0aUqqii4KdysnOgvR/D09Bpt/b2RI4K+wH/NBoZpvtM4QsDUrDNYIwBspULnmcUfpEAHBBf2LlRTFNwFgXeg4QBFQbtLPqhqSStlSE9DR3N/dA5ARtPxGkZLT+3D6kTrwNUgZEJsy7LN6fOl0fponOuYIckapzECpBduQADNKXogmXTp7s+w6TBWxQZMKDlwgeFNRo+oyTnorBbx81+mzRpm9me+M12ZjCZmYYMqwYY387nbTGlWavLHKwtgpiQz0I8bLIW0WTIqdx7RLgAAAbN7VaSqk6TBntgdRBNpgjsQO5EEwAgR1IqLKKBop/h4z6DAAAgAElEQVRG2cFT8b8xeaepBu4kcQT5KcA8EmaadCwJHPpFkIfXa8hnYZ4AvvDckAvDrIpwJWwQSvtyWlJIk24Gdhl2APusAjkYuEkaDFI8N1fYjdgzZJsDGZ4IbUguOgiCALTEAoKGaYuQFPwmDTLstdnKx5yYfWJZGo0CYWlOvwacw6KA5oRBBQ19yKejUad4JhQl/ObCNAzUItEIAAdr4vQsdFCXjcToRYIxu7O/8I+DIZXgFxwBWCkyyqHXekzKWvxTYVCbamupPcnPjmHgmZSlpZNmfcH0488APdrbEDYqzSQWFVCB+AzBInKjABho3S8DkovZe/x8IGvYhjCEadrct1oux9pExldYAg1QAlP97b1XWrPNDm0T6e+JGgNR4WuHp6ptBh0eRJMeYRZ8PwNGC2n3h9571k2sU6hmsGQIgGBdEus2WmoagB/hVSQN+5zbAE4BsCefVwDaDmVLkDgbQXdDGfue+QwADtLNQ4tZfjRvMASRldJgb1pg9OAHmy1nOEoTIYBOcucZwGY91wOyWgfxrJq2UQvPuGZvms7sRvrSXtQNeHCGJDKC35AYY9Ow+0yd7pvuHQnqAKs0oLtuV5hYnGuVrTyixYdqmISEnedriTtga637MGjseU6J2iZTe0mcAM/65Fl0hCP99KtabB0AsZNDv/nuW/tIwtw7kHlzxgOC0eyZnY5UGrY9ww6awjhjGW7Apn59/+xmsq1an1P4gDKIWpG6Wj4JaIJpDAMSTwb0+vpZv3z6VdfbRZenq8/d+/2u/Nj0x//+v6tvv/+ov/pXb5b/v42f9fb2rl8/D8oAVmAkVqXu3WQvawZL3DPbXurT26oJYOigVUUyHCyk2N8h3WYwAu5bmAkZ3o8GCp9qh7KxlgCuyhoAXQZAsbKBac+aABj0ZiaMZ54CcJwX/ebbb732YO31917tU6HrtdKluaouW02wSjkrAFPsQwhKwOkZoFCBd+v5fwywYIabAeZ0tpA0A4Qy2HofuvD8RhKPN6OZeQBe2HAEGMd37I/B3sDsIcAg2KP3kefGsChYw5yjMNjeBgChGLjyMxlcPrUXlYyRkGzz92FlDtQOk54+tLp9aL1WV2wyhmADAt7x2b+oGQCTI/wL5vcYz9LAx8kk9NEZ5+9EmAtYB3vbftx4aMJO3m0RxBpy4CVs2bqy52rNWdMUGuZO0zIZsMVmiDmq6wjWfxFgGrgRZx9of4F0/GQHw4bld3W296As2VXD0J8ZlkZQH9tlAgTjnGVYZ0uFVdWBxzKD58z3sWspzhVUINQPhFilqb5BTXNrVF8BcU5giHuO58VFODG4Y5Ars6Px3uUO52ph+ABwHrc54N2k+9KrZ0C3wnzODOgBtjOS4TwCNGUNcEdPDGZKhncBLjrxHhbffui+92G5A9jH3co+AZAFGFKuOxcA9YI9c1dNHIRrBCcyPKNuJHhpxF+V8xPQmqFL6A/8rNHRTN1ocA9wGtYs53gEO8FW5Bn78jsVMEXUk/z9ZdY8DHr+5sV1wMXsewZFsCPxzAkgDzk5vtKoNXyXkSPGIBS/eobdViJxDZ4KIk/3VuW2fonh68Z5h69mkvjcB29l8ETtyXO18mAcwpjJQ+XZ7G3O+CNrtG25JliX+6x6G/XvfHzyOX/fVy0w3x3sWJwhYHhOR9giQB/KkA3kkqE9BAAPPnge3LerBzaLB6Ww6fH2hSEJAEidGlkHTjPYe9tlbKSRIvrCR32ERVkZOORsbKpbDHPaCD5DZcGwFlk9dzd2QZxNBghsGRNqEfYbnunsc3Yvn3M4Nt0BWddNNwO04cGfgCJjZeAaCjYt38WHqIFuDx5gX8+LumXyMMZmVAQ88owIiQR8ZuCcNWSLeZ2+4cnKpnBtyDGxqy0aTlHXrRAbSpQw2I9khYMoc9ZLXmjGLivMzBzqReYvNQdZDv086+npqvbAWIJeIdGdYE/WBjXSkWokcyADDKemxX4IgBnLD4wnUBfx72Dmx0HOOcAegmWOFYZDFG2Xha944VA46oUxP7R8ftN37dV30XbM+rN/8f8+8JlHp/94Al/hE3hs3K/wpT0+8uMJfHkCf+/v/pdHv8wG1ZDkACbS5DLdJqkGj1IagO0YdWVC64ROmo3wLNtXJvIwBmEEAkQd6qd3FxsAQ2lZmJmDjCwmyIuOblaxwh4otdfBgkJKD2hHsZ5vlUGyPSfZMxIzKVZtYE+xdYJjFD12uCf4wkwMAC5q+GguaJBgxNBUUbjT2MGqBKxzuql9JPlOAGwAlrL/nosy/A5h5dKa8P0rfJiikEZijB/g2L1rGgiQiYINaIVwBZhpsEsChCKEACBxNmAAQEDTdhAyhJ0CoLato4IdiSC/WJj0HxoIoYD5atAHLz2A20iQBzRBqk7BjHxsnTbd+8FgF0zM1Yb9wWRqsU442RnI9hNYBwDLe3j0rUuv+zj47zVFqjYnWCy8OgPcCL87A9anz+xeAewg+SLMCuYAwt8TWAIkgplMmBIi94QYlPCSsjzM7ybCCkKCjrcebOPNz9IegwDrCaUmDJ/B3pkk98KScLDPsuhaXCKp9YDxsVjOBmhnYM1Mjt0BUgBCvF/YPSkBRiyEtNI0zw7F4UXAGKO3GNPFMq1E/Gwk7pEM73CUs6FPk9GhMdteRVPHEjSAQWCH457cwDtIi2YRCTHfnmaB8B4aNIBBGwICDMLwiqAomGT834g0+qCpDtaz8WgwOzw+HUIFf+4wsArA0mSN6uxQXQTr0jgtib3nnx972MnOrjLACcADu5e1zeexNHQI8J7GjYfBSiJ0w+6/+BcvhF7gfQfQMSs5ffoYHLDX+ZyAnyXrB19l0t7L8ETLd+wggIMAAwH58CjdNJx2Gjt/lgbF/ofOj4sUb3uyRgquQTXL+oLJxAIKRi9sNVhjIUMH1AxbhNRhSkQ7AwCZjX+wtmNv2z4BAiHAqkNDsE4IRj4rD4sOTi1+v50iLX+m/XLvH/YFeFDad5l1GsyyEApH0MiuMfzjAE22AAXAI9hcSCgDiA7pJPjDuI4eisAg5j1aYm/GjROowooAGSGWCrYWARCB+bOrf500DjSALN3ZDX8G8zopzGTkDLX8GMZREvv8qSnsI8zaNbMmTdURsIPnZMXPOjQBIGPeCgNngxVfOEHZOdy82zLOW9hBPrcY0gCslaUlnbbtOPcHIFlTVb4fsEGgwTZwu+FXx37lrkhUN2Sc85Xdgfv7YQHT1rCtDnv73rt7WJywb8pav//9D6qyRH/0m4+6fnjW558Wvb71Go/OjF98Vtkz3EWspbyobEnBs4SRmhU3/fgTA4mQg5qfiGQ2sCgDvPiqwgYFgMHGhs1vtj5WAlfOJsDDsFvBs9XM1I6wpELXC1qJRQMezoAbNO1971nK06W2FyrDSryY7Xm9TOFhTfjPNOu777+z3yW2LbB18Sv2t7ffau2BZ9M0GmDq2gc7vIcZ3pjZaTUEHqC56ueLwZTu9W67htB1hL0DYB7LzeenA4XwSo/wGpLGCb4bGKq68w8W5zSMuk/cNzFQZN9WgO/8C9CoIvV562d9rl9YynkDeIiknHXOiuLoCbsM+5ZD+ObEmTgTd81IuJEG71jc8GycgeV1Sd2C/ykuCC0Mej47ewsGPxYiHgbZiDnO7YzwSEB+QuVgx3FvcY/w3mEK4rkYzyYhmYdNf56r9vb1+ueMiME0a5VlQ43kgTDs4wEgGH+UMBLCQ7UfkbtHIBRAVO3XwyABe5fRwC8WS9z1gMwl/qdVrm+ai5qmVtUUvqtgO+JNja0QZzAMUs5omwYRosM5bwCNmoZ3CquYoW+EcsGUp17xf+cuWfFfjhAof1fbhcL6XM3yo5Zi73EeMbwzu3Ld1W2dwUxAVcA9JNXUjIDfvNfB9ilSuR8Od6PeYV3ChgVAt6oH1QHAvimHAKphDYNKiTtqR/qNFQRrwIFK+IDG4ADffwBlzizuf1v0FmFFxH2ZLAzZsB2JMLSSYRRnoddvDFBYZXaaJ4SMgTtnEp+b2mtZ7K8NC9Yex/mqhUXGs7TdJfeDCe0eWLH3zGK1HJ4a05ooDQSpEZZI4OHIquF83R14yAMieHQaWYMnu/oY9e218rCGCsiJ9kceRAZbbAEa864SPw/A35lBd1HYKgj7BAZxWEPwxye+B4MgrGtQz5z+yKhD7LPtwCkWOB7PzCZhNvOZKXBL7VgvJbvqivVXIEVSVh9mpuZbeJm7VARUz9F7BXHBwUywYrmyHV7FXRiDNmqihdqUz23v+JxfdQZ9rTpgJ+/4WUe9sCbcC+HHTBAYe5d7lUdvexTWvJnz1FKb9w7+2agIWPMMXwbCyUjmBeSEoCDuMrIlag/7WMgE3CU75wYWELDpR5XU6PxqiAXczR7iYjUCKF9p3AbVDQBqYcsezlIrfVDaMAjIKqUF3Gn2GUGfXtw+l25l4zoO8B21EnUBwanYitlCAhIAA0oGKtgDWbHGLGVxDcu52KypanqiY9E6dPoX/8//98BnHq3+4wl8hU/gsXG/wpf2+MiPJ/DlCfyP/83fOz6vzGEjYRM5OyAGHqhv74OqrHYjjJQPo3cqSdgCzFvNLkqelLtRp9G/2DR+2l7D3xNfpDMBNnyuaECQISOFyVXj03Vsmu2xCrg0u6k4lkwlxT6yyirYm8gNYZESbgHlEA9T0nudxbMjm650bdvwT0TG67CJ8LkC5LOlAYUsQTyAhfgTpjRfAFMARgGAmi1RNP7zIUbDlJ6Rcm6fNXwnS9sh5GYejP2srltVMi0n1R0p3TyauUPlYynpurlByhv88Aq1Waqmbu0bCVwLMQAmH4Wmk1TH1AzUme/Jc11hAG3qDxocWIQwDVJd2vr0mQIc3dS99eq7LtJfc5Jpof8ggwTcDHFUlM/AtzBPckuflnl0g4dMrCkSVRS5ZtUFS5fAHYrahaATmDW082XI4f2caWwsgazM5kGmRCMCcFEd+DgC9OLhdxawNGaCEYhUytFnmtbZXmfrEI0dzBoKV94B03c+96W+qblcwidz251UDXuW5GeANgd68cZBlswI3Q18OygGooPtIkKm56KUNGEzl0o9N43BEdib9u6EnbkHy4dC2oFFfGqHJCFPw5+r0Wx/BkIIHOmhjeCvFWYPXBR82MJ0AAQJmWAyYbuRaEk3LYCgNLBromGavZ4BvFizyEshvwJ64HtXloC8MF955qUBF9g2EwznA69iZJ40jVzJp/yN4Ct+77Tojp8n37uI0BswofA85rellgHitQgoCapCY0zRDhMO1g7BPcjm/Dxg3mB/wCtlBTuIDLk+DRUgQGFACvZzgv0FzNOkNIDMewEwpeml0RvwU+XnIxW09cMpowdYJajDzOdoVgMksm4vJNj8HofDwLqbowmcCNRa/hA6A+SezoBFSOYSTWeQlWFpM/AiYZw1UQMIOZE9wufAA52LzvqG9WsT3kMV78FrBUZLNHEGKkbATFjGJNozkomwrZR9DEgFW22ZzZ639ByAGSYMDaUD4LB1wNcaL1A+19nYH4CnwQQGeOE5+Rlafh/hLfaTIzTpHQAEoGU0YzJNgB88HrIUOOKQNzek2Tbr5VpbzunEYpPQEo0MI5xgvGmaV93vZ7hUWdiT2qCOSD4P+4kNzCngJ60DoGIwoIuKtcNeC1kzEnx8bVkjAGHdNCpZww/Y9ghnNRkDiU1vr53Brefni88UGncsNnwPOezv0PvrXe+vgy0ZunHU07V1ww1z/VjxcyRQi7Urde+9Wex1U9uugnPG7x5ggpCWKfE/WBkAwCPlZAUQ2OQALVLtYauyzvnMJwj4/bffaRmHAN/PlGeAg6a9hBfzhuVGrY8fb3q9fw4pO4x8e4bm+v3PP5vhCKMVb97m2vg+/O1338f9syYGTn/86UcDKNe2iTRz23gA0GZmVQK68m4AZxlSAkCx0QDp8Osta0AVwH6YtrkZissXewmALhYgft5m3M6+72DypWq07azBTd2IV+2inkbf74nnB/MWWTnM1/BMR6Z9aQMwZ9gBOIMlAzYjL08vcc6UYYfA527wt2QNGG7ivUSIE0y8BLALCj9BVQeMbsAarCQC4AY4JqRqRFINKLJgQVB4wANOx9CX1YIf8kqqE7CdlSRYAsnsen4XHp6AF9yFG5YyZpUHM5j97K8LYxgrATt2YOsSvpv2OfZ9nzmwJm8Km99wLi6ErWF7Yh/RVeM0u6YCWCUVvfQAU2LAvW2jh6BNAUObYTWA0aSyLWydAHDCd2tcS6CgqBw25iycafJnIwyI4Yz3aJkbWGWwsu13rQCiBDNh1TNTYxizMdA8EpBkBiu2S0iYkQngTcsICRsTBoSA3px5uYesrAmC7EwQNqiJ/L20jydKEqw+AFLxUq6cAQQ45GLEgwUHHAFyM5CBrWtAHXAzxBv2H64u9si1bB4A3H72DMJyA3aUkfBbs61QfgCOoSQg/IdzLEIsncxun+lg+BO9aUduQOyRk46fxb8fY29iD2Ef5snnSUjPw7IBKwZ+7wpoaaCeIXHUb9wVdk1nIMjAU+Fzzxoc7aWKQmjxgCLOGNQwq/c3Z9Hcr+o7vG/5DGESdLtdlRKMZuSd71CoB2zkfgdYdU2+akxR3JyhSVum10/vevru2whow0eZ4TUDRM7Q05KH4WpZ2yPKyhSIBmQB8I74/AzurYpCms/562C3UHbh945lBTV3szGKLFzn9SsBddz5mVosAWAbE7rJEM5KERi24XFL7cD6JPPATFPGKOno8xklSbhvMbxePdDaSjysEzaLkmmx4mgcx/BpJWTtJHnw9+3RfbVjqbYpDYswWyDtfifHtPq+Pwh5ZEABSxrlEutwZgBU2AoFSw0GWFilcbd78AYwn6DUCw9lnw3nPcf3A7elLgGYD1lc4jWMr7XJ5WOvZcKT1/NT50G8v3cqLi0HsZUXLwwA6lLTBFDK3ov/cI+vrAPXaJPGHY/kXLc5U35p/T2LcdY//5cPxuqj0388ga/xCTyA1a/xrT0+8+MJnE/gH/4P/+1xBxSw3BlAARAoVTePtgZg6nxrmdTCYgp/TGo5ChqKrgqQBz83e0XhRUZDPooZMYCJPaxgn867bk5LnbTS6OC/lRDeFKE7+NrRQNAQ4BRQgfSSXkozSOPhJOtCKXIgGmeAV6bfeJeK4JBaTdsY6KOJN1NmBQGAcZobqMBP9YoxP0m6MO7wHnOBGb6FBKTAiiCoCTgMCwLS2O3vB0OXBgD/K9oLQk22VR1MnX62DIl0ZOokGKuAHQXFuQkkAF2J6mtje4OcqT9prKBzgGN4c7nsP9k8A/5mAVbPSM6n8HQChDRPDlCprh1k4WcDwwk23LrpPnRmPhwrjRShJuHzh3yIotwSYadMRWOc4eEGvkcAEp6WBRhydDUAN4DKAEEEEPA7YExkB0wbgqFCrxSZ6F+YAjCpCASIkCp8UGE9EkaDJxi/mjUUKc0kGURzMjjJmBCVkx3H+oGNeYb9AKzgewqwc+NdAxhXg98pMnDW7Nund92erwGAJ8EAsnSPZppGaMIbMtYEIV72lAO8rUgE57tjKYGEFvYUUkvWKS1lgExI6YGonOZKawZbzm4UsEwGN02s6wKGEu/j9NRzU0BjT8PFUIHPlR2a8l05Enl84kwX4afSTjuSw+ADwCqPgKC3kHHL8n2GGjASYTjCMAuGTGUg1AJDGggnDEdyfR+WaV57wSpFA0eYV7DCTBQCLIGpYeIozOvNTAz2AgC7AfMTRMAjj/hnA53WuYbnWNsita7dMJMqDisNqXyZ1N6v7CH8fvkrMPsIrKGj3GCn27sZmSNMHphkoL9noAXNshlSfJFVdV37+bPf+U40SwDHXj/sFfssHpa2ZiQRQ0QpUo0nY4YdB9AyEODy5T9m1+JlWLrpAhAiEZkgEZrEBfmuvfyQ5LF0CSwLRrtfmP9M7FvcVIAAsVagSbJPHyzdDWZ+MDVBMmF+BWsekG3VUYW/JR6iyLL5vgDy3sseBtFDeRf5PGRPwrICbIQjREPLCwQ8gVfDeeyAdV7yCtMFWSZgdXhIXmCAnmnGrIcRqfYcqeUepiypAwnv/d3P3M/dNhycYaWb5AUPXmTXTlxne0TiONAOzFIGVoDuV4dlxXiHz9lPo6YxpMV4EWJN4f/12DQNvdr6EqEeGSFHcU/AYIJRZIU+e3w51N0n/eXvf1Bzvapt4Mgf6l4nTeOqommUN7l2gnGGsGthgOGk6JN1CJjNf4epex9g7jJYCVCH54AVhd0lGK5kSMcLW954/OP7K2wnbg6zCgYbQ60E1rZ/dqbL5arbU6sff/ohlBLcKTzrddNPr6/h37lM+u7lpqdb62a7ubR6IXgor/Xp06t++PFHg5Pff/igoio9vPjw4dlqDUAwfkbf33VpG7PVWT+g1Xzf9gpQFPuVAC6D6AyETmZ8GEHCvgVo2DXM4blrn/UdKwiUJaGK4L4DXOWdsX9tpVDklssDRhtAYY1w3nHXB43/D4Fy9hYmEMhenoDRSfhlA6CwUVmqDJUIYWIvb5tq2KwLw6E5PIYB8bgfzGjG9xN5/xz2HgYkkTzHgNBnOozyOfyYWXtY1zhck/3NgIv9RzAQwXj2bYS9HYxJrB7wNwREdXglwy97QMYQ2mCg74DYZwaPAOPxQARw5cznHHKQZa6u7w3UsYYBxy3rJ9DSdswBLFs5cw438X9NGTzB+kxR5jDgANQF5IvzmZuB0FD2FGF6JlIuMQDE59ZhUMmm2czYXSX+53ibYuNwpKe/KWdeMCHTlRC+3LY2kdZEJNCqEaahh6goXrjmzlR6rH5QOTPgaxnWpJAB9d4PJBEZ0IR1yHAQEJJZaF2Urq9Yqww2qCA5Ux3+dN6ETM5RL7VNe6ov8HX9N4CVpfzHanYfrEkmqNzZk/1HAS9jIBpV4mkvkTIEDc/YlGDFmTqVaRgD4l3JBrxXGlhfE743A2WgZP4OioWwxJlhWvJdVv7ZlBQMHsNfNE2wQAlva25k12e2r1ldS9kaCfXKuoY1lS2MEvWw/fuwrDDDNtv1fH0KX1GHZjEUTzSzFi2VDxCaYSdg8sQQb95sw2DA91JHMOm0aR937cOkipoaUJ69ihco9iRkENinlKFU7fuDVUSNb+shrAWwr+Lc4xlYDUEo3+bvXCG0t1cRft+jQysZZN+4L2yJAEDOHg+w2371EBrwkOXmqsgGwHsB9UkfGY+cwwyz/OQX5W2qBUIDwbDzpoz9DCud+sEe0VhaxLnMP/YRv1GLpZrfN71377ZDsB8/tToWGacHPN9pOgCUw2rM4XdrET0BYCbKIWPzi1VXy8SxwyCBgWFY6zDwTo/C9T8Dd+77GJzG+cIweSfIFSm/1Uqe6NqvHBYqz+9gWOzsBRzA6X9y9diLMPDynojz7mDoz/OHFe+9k+oG0xmv6GNRNe/6i//7Xz7wmUen/3gCX+ETeGzcr/ClPT7y4wl8eQL/4L//+wfBIrAewuNxtl8dBXTXjTrGRR9fLkpySjeaQQpfpruw1GggZxVpewYrjfZ/U0KptFg2j2dRWrUOkQLYAHqkPhnwRnJgQKIaX81tt0RyPnbdCf6YDyVlMPuogPCey0gwdcwo6TUBTGCPBXPt5cNVzy+tJcqWrQLeGeygOQ5GC4EODOepilw/5dgYADBQ5sGsCjYcQRkBDWxmVRrAoOFnOs338yQdtsjutOW3AYndruvtyawNs8hgBohk2cwSre0g3RXvTdiNyP9Iaw4jfRvQA1kZ7CMAjN9NYYvMDQYOTzwxCxQZGdKrYE0F88B2UTSF+6q38W4f1mPK1TvJBpZumOcXNB5G5lJRCy5ITQ+8UTMlxaotz1RVaRSKTknn3xfq+tEBLzSJGPQ7FcTeqgA7NHcwc/hVAFMEKdH0hmdclYa9AHU+f8h/xjBlNN2EN9FEE/gA0wYgBvCW57cfmPbDEiidTE9TiXy1rTM91TQevarm6sRxA6gTKfYU28jiYFniYxYBOSj3+PyU/jAbYQ1xeeGh69yJAqZlraYgYRUwnwRn1g9mBHOwk/jbBHbY9g2rA9YQIA/SLxLeZ6f1OqHWPnQ0XDAjg6m5HLRvNOURhEahbV4j8nW8tfAHxFf1lHnBxKALqAG/zHwk/GIyOF/DrMxyjQT40CgAfOLTlV3M7MEnEnZGSN0PjTN4JI0jDQB9S8i+DegD3psNE8nyJR0xa28MKwXYgPzD8yocTANT6QwHM1MnAqoAMpqmsKQZpiGgzZ6tOgAFYPLauzVAU/sh21MZtvLiZ0mTZb6uA54iNM7rhmGAZwEwIYORBmvH7DhLteP5wgBCnvqFmc3nnLdJ6QYIAJRKkxhSXRD+ftrU9TDQC3uYHTA9tevj9erkcEJWhm2MNOMdNh3jIoYrvYEQJ8ND/fLAiCaQ9RvJw3VjMxKlW2mwDUAZz2oOSppLP0M+ywGjFFCc/w0fvwhLgtUEu9LqANBvrANscQL9y5xNr2WznjLYjrCTE68l1kxRwmqMUDSaedQI+3ioIhgKihwNJWu+wO6FRxzvFDVBsExXgwPHmmns33UfAf+w/0CO3xgcL7Fy4XvDpD3Dihj60ESWpNVzgsLYcZWI/3Yw5ThbbAVgaSYgZsja+d4GqWy3QoI5Z1P4zRmUsRcpHW349RnKhTVG8M286fX9PWTlBpXCP5AhC/ud54ON7zyuuhOUZBe88Nb2ubqneu8mvfdjMOpWwPTcbHnAoIiRDrsYQvvMC8eb2Qx2wOtdT21j+S8AHcBh0TjNzQALd9cO0wmgDV4Wn21Z1M2El2QOoaqTQ88NIBIgWGKfzL/x1/+muvdBwzB5wNUNnYEKfGWx+bDPIPtkT3V/e9fv/up3enp60tPzky6Xi9rbVWMPM4ogIz50qmw/w5gs/cePOtQMsCv5bLDsY88xAIB1n2vEpgUPU9iCDAO442GYwqznzzusMDwLCWVh2MN/8Nr0PedhY9/++eAAACAASURBVAwInVOIpyaMaMBtAESANoB6WGkeLHDOcN+FlQvhl4DqDDpYM9wJ3EHs6rj/8PEdVTNwhV3K2UzYGP/J+c7hqchnJAU8ZNQBwFr6X6JOwYaBITPgO/sQViQgG8BvZtsaBr94cDL4NEAIx9FBgW++/5GR+wsS6lfmHnBVDYFBcWfUTav393dN86TLtVFVEZQFUBm+9nha88C4Ow0II5Yp8bAMEAW7HgAkL0WURViB+GrN1L/1uk8MpxngxR1uBi3SbStSAkAE0AKOZVTHnh88RIuBFANnz/gOAKgY4LBRxn4IVjv3Pkw9hrS2r0HYHGF2EWl4KK9zXS9YkKT69HY3GAdDnn0GEOrgHtYhC5JBtj1fmWTEOQmCxZu1HUuVBYs7q5VmKGIgziKl3rU4xJKAr005iWf8Lfaq/z6TLDzDgykc/qE8Awbk/LuTDLDNthGw9AnGKWDkhpKJutGnJ7hcpNwTUMnZc0qxPeiEuem8JiyyGCIF0511zzwGm6nwOg1LWp6VrXUcIhffJawzSBw9zPZEvcIJw7Cmn3rdbjcP7alh+m7UYCJ52HswWOXXwxz2MMsMboLVOBN219xcHzPhm/jTvnW6vVxcKzpyECUM/qVnSJVXyN74jjVD2XMOQvkAY3l+ZVgMHFMMaorFAw6GurZh4h7Gt3pmQHkzEI0Kp8lKK1joF2KGjA0ETPzwxWdow1rN1zSAQhQytrIgxKtx4j02EoPZ9Oc02NZGweqe6QmyVLf6YlsJmO8FNiNtomNMdP+pdy1A6Ur44F4xsEM1xxQZD3mC/OLcxm+8t29/FeSC2HUOZLMSBxXIEgoLW1Chciqp5XhHnCKsZYY9BLWtKjdsABjo0F4VPhM4k/j+1OXUO1+G+ICxl0urJilc62D1NE0Aq2EDYJsWywTC3oFViR1Hv4+6VrX7L4B03v+f/cX/9cBnHq3+4wl8hU/gsXG/wpf2+MiPJ/DlCfzD/+nvU4ZbLmSfJYKkCE7aN93vk/Zu1bffvBggcRIyPZTNHqPQp1SEHQlgsx1d+ECpUZZGmmegOBi9Z04Ex4sSxtwUJqj2QbJQ1HkGm1lS/X1T0mPED67lMa9BTiba+CUBTHjajzQb+eSl1vNLo+tTBL6MXYRd2Z6AApPfx9T+2NQWGMHHNBx2IZ8tpOsAx9GgRF4KE30aK1gttAsRzGOfw5PVSqE0bbObGSbcFT5JaelJuBmPNGQlPowQCzJbCOQwyA6SZ6vwqjSjjKIeafR4smpCEI3M2U5c+xYhPlAbKFQXwqKCMeA8HSRkNrYHCEICCntF6pGhUrDmeH4BpsJyAc0jyZqCe1VGMAlFPomtSWm2alPteu9eLa1CwjeOu167NxfvB80ocCCAAhJEPK7CmcohAE6xzirLC2GgIQsnudxNFBJJs2kiPMnJwjTMhBzg0VsBYkYYF0E4yKW2DeZqo6JCOh1y1rZOdKvwyqQiLTQugFanhJCfnazCAWDkOdgOIlc6F2YKkGpNYRusvGAowthDutpWTbC/YNGQvAy4YJ9TdI4BrLgI3sxdUZ4R1sD7Kc0SZn15LWfhJYwfHMnKNMgu9b1fIjwC0MsNkNnPkQzv3Fc3ZbEeYDfyjLEBCF9ZgLtezS2AVpholozD+AKYpMyGRXGGMIVfnbTPsHVparDcmA1ywHqkObM9Br6FgGb8HIDchneK9DmxrQVhNTA9Ccq4mt26mUk2jFgwBOMFUA9WId6zvHczEGFrFIDIZFCEZyzvEUkfdhgOSAcERtZou4DYY4DE+PYCrPLgw2MNRh6MKnweYTkCSdOws5knfyYHCxlqQv97hvEQPLUVbiz3dTK4YT/CKtd7v6jv8eorBYS3wiAm3R02C2xhmrgERh5yUKPv3nfJMSspaRSD5QerGHYvv2N2IjfySs62M5nZQXOcj9g7LJF0bj9TfhZBNADNtHCrRpLN2csLjdSufps1LrNul5vl7AwgYP84xIIQHEDZBrh+MaCXjEhxMxWkhxOEBFsH/2omD3MMP+yViJT9lIQ6lAuf6+mU8fsugM1dmVW274PDxQC6AMcIC2thggLowTjvB+9X+1wC2OabJcv2dWVQxRTL59RkIBcgzbAdZ7APW9hbDFKCnexGvORZHwYXbDeCx6K9uumDF5XnOYsElEvAtpDbpmkMH0/YxXwtBnVI1C9NaS9LWOtv3aoO1qZpUQEibyseoJvDrAghwVYBACUaZ48h3IingEb45OF352RpnumqukrtZY1vpBtf9nZtx1CHoBi42iZdntqTFXWYiUS4CTL+fFjU4PV8a+yhidSfc2nsJzXlRS8v32icJ93Hu20ksPPAb4T9FdLo01N12w2osrcJdeGZMjQBrOU+43M7DoXgyOtF08idswQ7FB9mWIx8/33T87UxiI/TuIFOPEp5dzAakQUDDsDCPAE48CkKhMOsy1TJnpuVzsAFUJ71YVkr74f9BePYCHWqBqY/53GZ+Dywd6gD3TbtsO2wBkDiTngiwZA2VOFOX7xeQiK7E9Ieg19AR6wJrHzApiRsRrAR4Dxif1tfcnpWsu/Z1ygJOBvZJ5zPWAVFIjd+2sGMxUIGQHD3e8VCw1RTfy4YxdyD3CMGZDnvqlwfnhsrbQhtA5FhTzDYsHwcYND+9BZCRzgPFi2cibBrsTzgrk3XsE06pfSATdw5gKNm0AK8LbODfLzfUZckhRn3WRVMSrzX7RC0MWgFe8UjdTSDlGsOexYsAZCHM+jgDINxPKL6wOc65/clWpA/2Bd3VbcHqxB/TIC1+lKpuTUeXnb9pMqp6VgD4U/K+UftUJD34+Il0tkNdfo/1BT2QoXJV+2qCb7KWyUpvvUMqzYzD9+2QU2RqaYsWzmLNvufxmQls6rJX9YDRIqyU4kCGOrhJydA1AFUf+a0MjQAcsb/E27oOVRk9VjCHvxV3zcIe8K7NjPQy/kDW5i/S4gk4LVrYN4P6/cAaCP8k1qFizTA0RhGZKoOaeC8X2flGyxc9p6njKqrxntunDe9YyOwxsBs5J+ZcxtmZNy7MB5haHN9st6ncTFYy39Z30c9f7wZJK9XwNLMCfYEeLKWpEnpUlnekhyD6xSCKSlJcKjGeoLvk2KRgGUSGQjI3L0+qWuijjC2yLDA/y7z/i5ThtA2qlZ+Kk64C1gnKUG11JIDQWW7Q+ogDxBOxSArJXSyYJDskbyVKCYwMCgEXM1lj2mGpIRWUTszLOFAmAZpeef7zbYDoi7j3DH4bUsszjWUPeFj6xA8GMpJ43s9JUMAG64D0kCucqs8KLZtCRZUWNvkm/Idr1nOtMFWZYRwwSJmr5Ww/5NE/X33gDSrS1uBUPOHfzw5FmFjRegdYPJPn991/dDq9fVN99dOt6fb6T0MCA1bnwoo7HZWQjo5j2nsuEt16E///C8e+Myj1X88ga/wCTw27lf40h4f+fEEvjyBf/QP/utj3Cj4Qj6fODwj5HAU08vnTt98+40WwpvwTlpHPTVIDZGNUgxTPA1S0pt92BZXtfj8kBqs0qDEjicZaaewMGDMAQY5jyVAU0Asp1uaYFpo7EYtHUVYaeYVHqA7v5tigsl325gFgdSNUAe8VWH3wOQDyLIfmyWqYXrvhj0FtKMQIRQnZIL20oJ14j8eDRRNPIAGxQqervwcpIBwN/iETn1HvUzRX9YRirHBLqOJA6QlAXaz/NfhQA6AySACmylk61U3aiExcsIs7EAasgIAKJKRQx4coDQNQEalThFLse7EhGCu0CwDFCIf27Nc65qa1fA+9E6RJdiqPVK1aWnm0EaRCFMABhXpWfwe2JdIvVLKNJ7Dpon0A4NfqZvvd5gSBC6s/Lnc/ooADg6cgFmwI3vjT8NmCEYa36u5tmra3NYHAGe2RaDpc4AYzTbfBKg2mDVpAWtmckHrLDMvisyegEmO1LzUU0uRTjgRskSAcBodfq71tC6AJ5gD+IYiNwc85L/vmzpAg9DOmRFB8wG4WecwQwNQnGGYGFQNiwG8aM3axL/MwcOFZe4VbEwkrxt2BBG8YQaCm7KQ1NNA06BbeoyfG2vPfroB0uZ4mNEYpXhmZsEo5F3QhJ4JxwYMaTpgiVDw02Q69RumHX6+rUHVYAwHe8UuupZ4S8udxF28hsO3EEDeycr41AGIAjGd7JACDIznwO/fdnV9Z+/QaYGhBHMMb7dgng2bbG9BR88AAiAM9p69R52EjDw9LCJ4NjBxaSb42cXJaqSpNfjPxoQ9h2w/V/hBFuFpl0MZsi/n5CbFnpl7Y2YRUm3eN40yYAaNDixwM/lgLdNUG7xHQgrQxP8eqdvGR2DywLYCNAPo0OJBAEAfVGaYPP3QhU8fIyMo79mhvQJITrXNrFNYJQCLu0aGHB4gZErx5mM/YWtQ5j7zGPw4tRymGWeQwVWGLodD9ZDy4hMLM4izYTxm722Y82ZIAajDqKYJv2Nvkp1hNvgUwkcLMBsvaWwsOWnwecMP2rYEhOohyzS4fVpmfEl3h11ty5BUQ9c5sft6BaSTVvwKIxLwZCPCHobNGWeEPTYnUsUBkQ/VllunBmlgtkdw0uz1xjpgPy15qmka/W6mfrRUFLC6qUilh3EVIWR8J9hKAPb92FkKXe3ILgOwtRcm7Cr8hM0aXi1jB8zEDiAtc1UtwGLYgtxfJ59lVig4KMmHvs8crACwxWFNcO5bTs4Qy8NEsPVIRq84WwHfTgY+tixNgccwe5DGdzcb0Yz5I9dMsBN/tgqLBs6Evp/U826rVlfktDXvMrPNgEOIwvJUdUHSM2sdO5FZ44jkPTMjtp97n8mACi/tzUPDl+erJcq/vL47HMeAF8gIzCqGNdy5/PA8V9Pg6bNpvE9Ks9rAT+0wyACL2CumERuNxL5jtc+rB1IVeCInd4DlBPpw15qf7JCzUB7Y59x+xgFgRFBO7oAziHH4C9b4G3KXpAFuIIm2WNZWHqnvCUegcc476CzuIl4LqhNf3nxMBrUpIEukbIMVmYcO29KuPlGDAFbyCPizF6TyxnuCIY8vNfx6zs8NNQbHD2oB3iPPLqGeYW8DrmD1EINB39NmRsK8DssThzXCdixiaAV4whnscKrt0AU/UvYf1g2msIfk396LXlshYjcImMOqQ5Af6fAMYGA8M9gB/MRugFsVVmXAzNRaAOCcBwx4Ub0QArUo9+wJP+FV4zjpQKLs8C3zX2Pwc6p0dn4+34uzn+Aes8rxCOa8n/SGR6iDTgGxM9X4RFLTdL33YG72Os+D98SkLzU4C+ObsCE+rYFxfj5sU+6JvPZggTuPZ1qWrQoCkU7lBGtlQo1gz/EYqtjUyd8d9jL1AdUMz413xAAkc+jezl2LlQ7fFKuJFAVV+PLXMRIwWM/9vJheywmHN20EujncirMbRjSsfliOZ7gUdQ31JbUOoKBZzZxTnBUOIF3VOxANr2rYnLBu2UeA6sFkZbjDEIohN7VWnLCQACI49m2Y1U345QIip1ZpINKCEFGe90nj8wnP1RiE4HXO/ts7rpHNg6BqZThbaiszjX5ShIABEEMOwOZkMuBXZLXPDKw7YIM7UBGvWM5FRhwMxe3/zrM51yrDAV/pq8/Pcs10ISyO+qfGRxQWdq58LTTc71ZRHHnm7w5IbtYu4Cs1YXaooT7DQ75ptR+Fuu6uZSbeFUY6nsqZmd11UXs/rOts5RWdzEDvsZQePlmrYxB/V4OVgwvzsLTC9xafX3BhBr/HXno4z7mGJQRKIFRfbdGGH7gR8lRztmjiHR2ZcgrWFXa3VDS17UmoWyoUV1UM4Cv/glJtHtX2cgw+16hEOUuastLHbz7qp59/UFVL/TvDTIK0ZtecE0d5Wqrx4NLO/mFZwoCJOgh7h33TP/6nf/7AZx6t/uMJfIVP4LFxv8KX9vjIjyfwB8bqf/dfQch0oUmVitTYKbtK3dBDAKjqi44aWeRdpYNcgq04f0k4B9yhIUlzy6mvl0Zv4+Ki2n6CBBMNe/hIWqlKQZ2Z/UroClNvUrCnFSbUTZ9//ay1W52A678PeDnhDVVbYowJ/OXSuGEAbwS0cw4WDMawQVKCZQEhMNtoAAq2JxLDcqN5r1TUGNMTmEBRA84H6vilscAWDDAEHyb81Q7tGOUTvuWJNoAAZvq15dQAVDwn5IHOItKmpkzt+wo7j7oNdktGZ6dNI5QNfKvcBJ6SOtg4SH++pGJb4mSx+hcCBjpsP3uIHvQ/sFgo8OdjUQ+LgXDwOTXr5H0aNALqLYmA3S7okR0uurqgJTxru5ZuLMt1VQ2AAXsGT0CavxMgICRiHWe99aNGWF48p1Ou7T+Lub89CWEAZWrwqTylyzRt+AQ2BB5gg2AWAOB4uIXSuBPmwZTeAVsnG8XKUjdThQETs0Fg3OI9xT+EOdEY5cEGNfiJPQNFPSmpy6QemjAiQ/sY0lizvlb1WADAtkpyS9Oyk3EBi8DBZ5LusKUBddzY4ZvJM7GTqn3YMiwk8Nxy8jaMI6R+cAYDJEfeV5P4TECV/ePO5OEg6Rpwj4QWCF4BygOEJHjSGgzHH6xQWvL/B2uIopmmEw86h07ZY/LQ0Pdqmmv47tEQA2R43YREj/eydCTQBrAa1MGwniCciqaVQh6wDVYRwAwAFoAKTBfSyGH3wlqeJhq42QAqf6+6XKO5c7hJBIbBDrOPI6CmWT2EzEU4DI0IjShMJVipTXMx+wfWWX4QvAI4JssOmwvyVfYkjWP4/dKk2XYuX+yBx4ECcI4vKEMSmB4AYTQzfFMHEeNrx+9YYfDQctPXIyuOM8JMOBpjSz1rlSmBXfE9iagBLFzGye+b52RfV1iyOfuFsw3bj9QALQznbtkMfhxzpMVbvgt7iTATmPOwQfcAdlhvIfEFdJ8d7GKW8cGA5Ms7wioBeeWqlOdM8F3RmOVtBhEBHSXnbqGLWTC719O6kKIMSxvQAb9dwD70iqwrAEC+giPs3Jw7M37dHFQCe5FzvCYwBqaoUDCEFy3nHKxHADRkh+EVGd6DgO0w56ui9bvgG7wP7wFMsk8JNHQzCrPrCHZ9t2geJ9sBsGfwEsbm4uMzQEqi93vvz2S/QSXql0HX5qJrcfHzNePUWtywRPHJkvD+VvXD5KEF515Wsx4Tff7Ua3pjDcP0CQsQfEVhd5rdCmt1Iuhlt1LB1g0+8mJoAS+cwceFgBFAIQAHJ2UH2x84ATYRATGE+Hh4R/jYDAhjXm3YHWQEjY0aB+6KRh+e8JIEb+Bcg2kcPpkAYawRGOH2vD14xqtVD7++fTK49Mf/3h8HOLcuqrGZYSiRFRrwTAYsm0YDCOz5FhCRIYb9FUOeyz5Bcm/P5SQSzjl3bMXBZwAcwm/aA6J45+xRhhqcK/Y0ASzlLvdwKQLn4nWwN2KIxbtCRcLPRlWBpzbDQUve+b7UAAxOPMSEGQlYjx86KeJxT3LGs94Al/lcnDecjdylHHsIjQFHr22pK9YigCiclwdLP/cdAhDLuyxq2YakZKgHkGb5PQOHUtMwRsCj65pETdoIgj5rhO/NZw5rZZhzALmN71X2O4FcEwNl9jQAFaxvOxoFWMmewvolPB7DauD/Z+/Nei3L0/SuZ83D3meIyKkqq5u2b7hAvkB8FSNxg9ttuhth0TfICC6xBW2p2+BubCELvhcXlhCoy6ohMysizjl77zUP6Pe8K+o7hLQrK5WZEXHOWfu//tP7vM/A8wEI2dfTqzEAaNjk9ov319KQDrZ6hix+3e19bKB7h6GJQgNmHW+aRiRseNiuETK0Fry71IGVuJuwBlFKzFcY2xGA5X0ApjBe8uwVnO2gdvzTaw0Qlj0M1meoT2BEe0wtUw7moG2gRjzHc5/fHDs0WhqAZs4GN31i/a7sy5wp4ZxhC47aoVy0eGEoAz4Wenw8G2DDXgif0hkQjPfrjjg7AAxf7pTh28vyBRSbWHtZq3wvPfesG/GcwLMb0Iw/FxLxwn63EXjKfAM0KwFBt8x7BLb9hA66gWJGM172NBxocILOJwbTmR9YF6UoJXzsci+bnAB/W7iDYKcBe5Gw0PDoJlRr23L1427VTXHc93j3WDBZVp8dSgvsp2guV7mbDB0Au8MqmU2ZG6B0JSfv7Ry4Ef64XM0KsCqF45Wx3ovMoYmMBY1LgEv2vmnsVT6c/Z4L3rEHN+weaPEsNEjx0HdzFlsXmg7R1GWv5d3zUtlH6m3WA0opN1abg2ma6ISCgTPFgYE8IxL4JKyGDJHHOfN8bgzKos5hP+FekyZ42sZ+BphNqB+WCt0wxD3Cjh+DveVnCoSJ+czUnFQxdlab0N0u/V7JlcDrl3v3iZ2cJilhtPjWmsku1fi45twnAEvPWjuZRMIdmHnGHZj1MXFPM+DM2QBrPEBxB2axz2W72vM5FH6E9gKmJyVkU6+h73/+nW6XjwbH5znTrQvf6xrbmMN/2IzzI/Cy2rG+oVnD3oTfvfSXf3MHVu+V/n0EvsQRuAOrX+Jbuz/zfQSOEfhnf/bHDnqlQAw/P1LauQwnGrpO20znuDJLFGYW4AQAnEWbACXO8gnZtL3AnHYRnm0J1DOrIkPSZ49Hy5yjiMLfiMssIT7ITCnpzITtRvWXzmnrbRuyMChtXGJbQIRTYx9HaKBclLloJ1Vhtov9AWcujFFsUWgAZtENh2nBhdNsiBwPwsS+Szy7g3u4IR8+RpbZO6QFWVeileATxzcEoGybI4oGBo/LK+zebjRwgtAdgODp8cydLeSXexWJX4DE+6SFghEjKtNTjDU42dQkVWTNlsGaAxtm9fYphc1CYYcEs1BJYUmQTrIYXKI6mPpIaEZ++NL1BsTSZXVCs0lvgHYEE3DxqwMcyLeQwuMlGcBTFTJ/JM8bMtFF/UiSLVJOJNWwNoNdAoMOxgcX8XwFmIMNfDAAAQQobqsj/ddFSWbAxHOC4gt2AcALQS/ccWcADAqTAD6Lis+7GSQwTzejICjMuM3TyUWv+QbORwmbBD7/kFBAc+ukUESOvul67d0soLCrCM6AyQNIdkiiAdBzgDIk5/wN8Oskdy7ouRkfTGlY0PZ7RWoJmHLIJWEKgSnv86YWvysKDPwtuVBTQ1Kg8m8GGQBl7GiobYvwgZ3P7dCIzGmwJPA62MRhQCE55H3B7gSsZMxZVwkAWKTrhK0EBZglpZFkvo6wofDzjbnmJHcXtNS7m/KCQKLIjPfPo6AxozWKfbz3+iuy+VFvY6fHtjJzk8LX7Ej8i83ojZA2CMkEcgFK4//JmAEcwEDGLxEqEMVQUdVe94R+ERdH/Q2ogJT9dCYgKPNapggPYGdTRWBbARAbDFf7kK2EAYWPIWOJ75yT5ikkYbDCsIG76TDqw2eQtPEpvFsxQV0d+oQ3NGn37BuzRj8bewN2J7tOLZJIPjNND77TEIz7DZ+zADzwpn67jZoHLDHCJiP2HZjEWAtEA4ktDSl1A2swCVA0zRb126aun9WznzhgDnnuZtAZNrgDRPLaIR/b2kfgTY49RqmHU62mZs+Srm8EQzFvAR/wXGuVAyZS6Nb4M8de4mLd6Fl4AptF77UdDFn7HuL5avoWjCeqWphLIa8FeLGTCfszYA6yRvxFbanhxzT7kjnYdYsl2AaUYW5mm/0/x/6mb7/+Stfr1WxrQN2/94vvXGwDJtrXE7bdlrgRRsH63D65AF4Xvr53KAg+pjCdAahh15n1vmaWyoIioIp4e71pgp1Jo4Q9nv1rQJ6LzDtS2wGWwwsURirnnCUEBhTNVscLE68+b+cU96nlncw/mPQAqHgHJtjWwCriTAKYAJLAjoKxSwu9dqM9X091q+cHWX3hMEXUFQAM9l6ezdb95t07vbxcHAbUk4I9rmrOjcebAMlTVTu4i3VFGBNye74HISvJOqhqcj0+P+vUPGgaXu1LC0hiuxzWPJ/V5ySgP/tb+IdyJlq2DAPSQXWp1yXzH/DQDSd/IWAWaz0+rz0fAQnX1FYI7OEAE0hqmR9MjJhD4T1sbiYBYtdJL9fOnxPrgK67WRoMqM+cevf0ZOAOj1IaEgZaDyUEc7VoSoPlsNfNPjTZFnl5NPzYH2n48BsE8Hg/tG0B75d3B8sQABiQNpLLYRNmM1JddmvOSFiMYTripukh6zaIvQM1worHIobPGixRnpV34nwrb12AcuFrC7MRZr7ZuG7yMCrclUKF4Iaj7zN4aAbg5CaCbRnwvaWJDcs2rAnwdA8Al3Ao7CkY6wCJHdjkvXjVmJImj+2Sl3bcy/g1qO6H/Q0/201gdh97Sa+WUgeROaTxrfd6AOU1Au5SmIc0plBUhGIDP/gSmXP09Xzfsp0C3uMO+gIY4jQKb/oKuwHGDm9mmjxlbTb3QwNjEoA37gPc8bAn4e5S5PiwcnaNEcLlMCwAaj54rW3mfsmv02TD4oe9LuYf5xLBqDRFaFY5wA6P7X3ynYRgLOZN7/VIqzqsnriTmjGvSRn3JdZvQvBiMExTumrMOX4GbGOau/gNI5R372lWy58lACudNfNzZu7fkzKk7J5HfAZ3Ur1mu57vNfldAVSyl/V4A3NOYZ3k9QobnPWJsgKVBXe93MGPqDGyio2CZl2ky3PX8a/ThAKQn1FtBJBPM8HCfpqAzAOaGGbCw+pnv6KpTDsTz1m2SiwD4kU7dBOmZy41BLaWrRYYxAD+RWIrB5oLECxY36hiBm5yALOQBWYai+ErP6y96rp1zgNjwh6c5Y3feZ5hgdJ674QJb89on1+Ox1PCnZb1C2N/WnxXNcs7K+1hToAsGQ+cld7fWGvb5PHg7KB2QRnz0AKdkplAzkOpYm311o26zX14/HL5YZwq5gj7xmzLiKJB9YTJ9xbA6jzq9PwUPvE0AW+jkrxyMBf3y/fvH6Vt8FhPS6pXmnATDXI+N4qGJWy12IDSRNWW/X7PpRmI/ce//j/+rzs+c6/07yPwBY7AfeF+gS/t/sj3Efg8Av/sv/6zHSgV4MnMuWnVFWn1TkHUtOEVogAAIABJREFUaRyuZjK0ePzpHJcHJ60edffvQ4yQTs+HTAhwZzYAlOIp5u4vFw6Km9QsOAp3QAUuHXMWrA9YFuCDr69Xg6st/pw1BXP4SeLBVKURggJLy/ZUlqICEiUGJZxkjniKwiejQKbIo2goLT3btosTdyuABopeChV/bop4ChoukBTPXP5g7xH4AruN1HqkkUGrsBLIV/QonGBczX2En/QwNduTmVewDhwigXQVbgwXesCC/qZhGX8/JgagPzN5nS9FoYTU7jP4U/gz2h6Ay3tWGzhKkCnRUQciw8eui0KDsb7hUwoo1o/KAW4KGL5cwgB3A+A4HRdugOkko2TkAs9lF5uECG6hIIRd1PfTwbyJsCKKUEYMOwAnnVLgmIlB0QAr7kjPRmLNhR02Fu/uYFzyYmCa8v6TJlNpv7UyAl72TU1bmFkBeOAkWd6HU6fjZwTLyPZ2BlL8wo6Ao5h3wfqZARJ3Qs0CIEQaR2HGHCq5+FN0O7gC5jHjjf/AFnJ5EnjXVDd8/pDfIs1LIsyA90lQRw74BnMSWeVE6jHyOZKQKSyRuUdQzU4wCPJaWMOwmAwnQGUCYA/p5gqwDMQJM5f5D0sVUPlgAQOo2nvMoGOswx12rJlGsOKiEDYTiPfCuBEejEyM5O5xVIGMlOLUzIZdWVVZxhlhb+F7B9AwOvQC5l9vIId/ZykRRmbWB0nNZjXx844ANd4p7FuqCJh63mgIfABIDr87JHUGWZwiHEArYBRwAMEUhNEhxz9TObGmYdsi6YZ1hqS7jmAWcuQAftetdOFECN3Ud2Zi0QxiPgwU3rwpvGNtd0CoW2KpIUnx9mat8DuW1iI307ygcKI5wc7Cc01D2GSksN0LM3oZLBgzFDeWtdo3VF4n2Hl8+vCmPC/936xOCjn2FwIysFqhRbMms54fzrbpeFeVemgyM15fb72uAwFrEQLFuOGDyRzI2zpklHiyXdib8UrN7SH69IAtA2tnVW/rDiwc2GMoIuHl5QbhYevTtAGQDTQ7QFWAbhhR0zYGIGwpPnYbsdcBME+3wevTe6rtSGhA0QhqVVUndA7KSVRGtgqwiAyYRlQ/a+wmrdgcABZVudrH2r53nDHnMwzZ2hJ95g5WKswBgEm+h0H7ZVK/dJ5P5/LsZhAFPsn0v/zlb31GvfvmMc4epLpYeKyZXi+wuYIBCsDR3XpN82jPSact2xQ7VT+wXwLMcPbR7DqCt/z5kYQDtAa7DCYSNS2NRs6wc12qPs4KS5cZS5QUSer1Y09qYCNSrgvCWqSPrxcX7QCi7ypsGoLN7kTxOdfrpdNAwvba6/tvv/E7erve9HrrVKRY4hAUV+rbx/dmurPW05KtJHwXaeRVeasae5GqiHNiIWTLf0gr3qgANzybQZsI1MMKALsZQKZoMkUAl4fJ5y1HUEjON8LW7JE++RwOBcGhHLF8HFDC3cIIGmLQLNsmXJDz5vCqBSSH7X1b9PZGgM9mEAUW1kpwJg1BAqsA9rAcyVh34b0cHgAAowEygIawXuz7zGdvI8zKZyxgIOE7ZlByhkS6vcOSbBsUSeiwZVe8Yfl2fB98tMEb3Xzk6/mGnNNZBOYd34Nn4uSGgcnacXJ7BquRu0hI9mlCHdzqsEGhMTcuKg3GsY/2R4K61CCHLjlzAE7CR9zzmK9BSYGNDCAwFycaN+OoaZu0wD5ew+agzcNGh6YUjV8UCLBSxyMsDmAnzWg0Z7b3wPoFD09ATu4Xjkhz8FKcT+GdBKMVwLxQxedi3HDjpfGZZOqxl8B6YyEkieC93A3wAqCTowFrjHFz0NaCn2sSTECAUgA8MEWCoWDrhu84Kptd7amMAB83gwmEi8fBmgeWNuFYsBR5FpigrFPYj1ITig2zFAfrgAyeIoqggTWHKoB5kTThvU9DmTku9iz6lIDb/L6ptdy4wqoJOxbYpo7D46xdVqur+HPOGMLreZqUsejXsAPgLrln2GXAagibKBQuKJGwmfJ+U7BGaHoE0xlQkLmUZSeN00d/jrZq3VjhDBqYY8wv/HKzVTu2T3xfGkzso6xdmhgwhu1vPNk+wsArIDAMau5b/FwagwtWHkCmBFASqAfru/X8m5fO+x73eStNrAxBDs+5XXrc8PneYUkj1WcOJK09fxG3ONz12Ptg+KK4sFM4fvC2QuC85LkTdZAfzF6/qGkf7IMLUI8PO3ZjgKENHtqVHesjL8INF/YEDipmYAQ7DYSVzbvKlUYwwaWZ1QmAwpyV/XS1LcfpfPYe93hqoi5ywK9UlahJBi376HPqsXyv3/74qrfh5oabv1NBI+ekfEvdZMA6hnH13rNwz9qQwmivCj01D37Oa0cAbm6/WQBiGmTYXtEU/vh6te81oDbWNjQ7xqnXw0Pr/W/uBxNJ2JnDqiL8Mf723/2fd3zmXurfR+ALHIH7wv0CX9r9ke8j8HkE/uLP/nQfMVvP8M8yTUPkFHDxmYfBnn8Uty2y3TKKM7NqwEgAN4rw0wQfMcNxzbWM/DdJKbANAZhKd9AppkpYfgBd5i0E+9VSNworhxQnlmu/vt10Kis9PzzYnwyQFj/R2my3SFXmf2YEwdDAL4nL54Tf0JEgz0UHdpXJR+5fm6FT47mHh9y2+mJPIYWcChIFBQsyUUSd4atHUFRcop00b7k5RV5oue0b9zmIZV714cOLbgvJ6q0LGTrmSPS0AF0BDocclssZ7Csk1wQOcYkrYG2Sdu6UUCq1AGBsJVgADHNJC6YERUT4RQHMhSQNCeLQ0SGPhFsCR7i005EfABYAyGEaAFBQJNkjSxEsAGuxDnYPae45IBphYiRm82cBBGeAnsoXc8JhGGsYh1x88bRCXuhLHcAqBRFeabBUytKXaQBMB3Lgx4Y8jEKM91bsWvJVrX8Ol0lCI7AsoBCLoKb8KGS4Prqg8c8qzCCkYAew/Ay+ctn3NZMiC69FACS/Y1gYvHeAJoAtDDy5hDKT8B4Mn7WCSjU42U7DBpShEAVI3XeYmsEG5Vco3MmOBSzs7RMMyH4US3xvp+pmBrd3WIcmfcHUCvsNvo5QpWCNM19hrdXKGt5x+A82WRWBLxrsNVs1p/DwNCOKNVhptt42fGHth8arN/rP3EgdFAMjL0cmGbirCznIQkj8mJ2sT2Rz/BtzAPblOALOhUyP/zkZ/ggrS/IA4njnSK95RgAQmJnGaJGw47WGlJA5BdZpk2EYWBGYVRBsEmazlmTih2p7gjzVCWA1xXNu0dYTtLYpb3JlZ1fdZj35Z/H9YKR4AE1XN+Mav2VAXmEf4qAd/PZK3TpYiTBxcUaLEAv80QihMLWU9F8DSIW95GBtE8CCfxv+l4wX9htGrAGomW3YjeAbTKOAICCAxHnTbV50GUhJnjX0FIhshdGsKUgsxjKkbgysnouYA2/DqNdu0OVKgBtF4uI9YgN/hwmJhYXXaTBw24dW51Opd4+NJegUod31prfr5KAvwBRqephNSFyxKDnjZ9rQgsJjGZYV6dD4uMGcx2v06u/Dfsn7IKwDNhxAifsXnBEoGOzNAJP7HBLUfFBjCXWmlcC6DEhDqrdEQz84IAmWEGn1ZVuaRVohk8SWwEBmqWUIljaWDDRROEPivJg0br1BNFLaT03tOXzpOj0+vTOj+zc//EpVXfqdwjBmvN+und5uvdcvgWvXlcI4/H8dgQSAhtdiv4iMlxHZ+WEvYl9DPLZh9ueH7Qm2I2aCETDFtrbo1GQ61cHCMr+T/XkFeI7gOpYPUllUCezxKBFe3l6dJo38/nvsPE6pFs5hgtlmQgNhoQ0GuyjwAR/GZdLHt9Hzf00mvXs6633zoHPdqp9GS4irE5+KvYlmw+b1zv7z+PxoyWzB/kBwIPsGrTSr9IMNz4ZAwy2DYWvEFaAKtnU0RZ0BZKbyrJEm1hbKDoyD7U6JlyTjxd7mHQMGK2qRw6vUYe2wIgPQnmGwIvE9Gogrvx47UJD7CdU5PF4B9gPcDm9ie5sezZk428NL07njvF+8GWnM8iB473Ke4X0eHNWw1nFTJMKuAEDshw2bbZtsxcL64m0ltpYJn3OajbDJHWZo/82QUTvuiPsAbDcj6fH9CNyxfQNg7NHEiPOLibLqoWr00LRaYTKysBLALs4BmmjhiUwQnb24YSpaMp3p5fVmH3EAUtY1ez/BOz3gqD1UC53SUqciN0jTNItGg0uJpmHV0C+q2soMZzxW+UzI3bvbpGmGxYiXLh0GAq2wKikc6sbP2pJRDezRpDaYZBm4/Ww5d/HLxSIJD+hAtP1RzdCF2RrBWSXhiNuqwQoA5OvBQMV3lOZa1ZZWZZRZoSYvhHVrWaW2XeDophng7+y7HXMSy4jJYJqbUHQZbKHAHSb1Pcg+oOwfAJ77bgWBz0gOS84r3iKWMnxW7mmoSQD4Rtid8TmYCpzNtrPijlLTgENGz1zgjuYAAf8svsaBcIBzw+gG6wADHyuFbLGKCCCWEFHWLs1C5hvBotwPzEMOgreZyA7923JN84vHH1/nmrMqK/z5ljlTQogiXufYWACsmkVdhIfvhmctSivu4KSETmob1Ay5mwSM+5CMXkP2pR97N9jrppXayvuzg5kmchUYRNZ7sINZWU1Zm9Hpye15S8OOM31Rap9TMgdWe1TTSCjqMkKXzDqF0MFeX2gZownEXHvrrgZPsQ/CNooGHl2D3EA070CqG0gacTdkfN2szeJ+s2+Ntq3VQBjkfNOJ+yRhtnip4109csYVthujqTjjoQyjHb9g/gngzz0S6kdRW2kGG3joelU878wdBX94T0WlTaK8xC6idBgwz9S2VXgij7zBzSqnyz7rm+f3tnG5cT9UYu/Yh4faP5O6pGwe9Xq9+By+oOLjbCAor6D2mMJX217IoX7AhieUCKn++t/+2zs+cy/17yPwBY7AfeF+gS/t/sj3Efg8Av/0H/+X+5IDgnKxKaCPOnCErvm87Pp0eXFQVIufKAEyBPPsgDoU8ARedDa0hxkE8wEgDdsifOcAY+yJakbJqlNa26OTImt3KACFc2HfIpgFJHA7+Xzb9PKGn6v0/ulZbd1aFpWmkfZZYKzKBdgX+cPDC+AvBRROlU21zhmwHYFOFE1ZhMYgdSVUxGn1JHJOBh+5F3KJIUXUnpkbnX3otkdqNc8JUMPdm4vTKlUAi76AHhdqgjqSUi9Dr0/XV8u2HEIC6EYxOu7Kt5CxwwUBOHQxSK2GXNr/zMPHCuCSeoaiLZnC+wwA1t5ZUdwxdnw/2JfIe2lxE6BDUWgpEIweJNkwVEbYKQCpkxm0AZIBwkXyNUjJ48Oj/f3CR21TTqL0DPMF4BRQDKlpYwBu6nsNE6ANc0Sa1s7ya5hlvFaeFTQbuTzS9hqSAuAql/eyVEYAjP1Sd9X4iALAk2adV+ph0qQAkKNqo5LI9SMggcKeYgdgkp+xZ7UqLuSHjBnQAlk5cy5bKHAowgmrgNWDRB0GZBSMFKCwpgFYAG0WgobMiEXaxuODHEWB5hwjZJpYLZAWTsp7HXLBwtLWYPPZq83ML+RvFJIU0wFK4MmLHyjzkCxaBw3g04otxIInH4yJzf6Zluw1EfYEs6atKq15agsJAL9T2dpSgcGGmULkBj7GZj7hj7wQumKjRBckgXWzRmEzrOp4RJhEMMeLImSajCkyQ6dLw7AMqegMswK/OdYbBaXZhBGnAVsCpi9+d7BE1jHGakxSDemmeo4AC1tD2Mj4sEFglS1DeLylucHRtQ7fZqYmTDNYdvh0AjAgzzZotE461ZXyFkBDZoBZXgvIDFOKBgasYTcVpGrMnG4NOEFoT57h50xy9qL+tTMr23JtxhJWj20maW4AOgWwXVCEBzXN7DHvVbB5V4rcCIkxg5qgvEi40zrCvAVYncxg/vXbTdfX3rYGgM00E9o21dffPejh+UF9N+pcVTo3gI+91p0AwUX9QHI8ZM8IaVmHVbcB6Tn7F8VixEmt26TzQ6X6VChvEn319N5yVVhzw63TD//ht7p2i73nyroyQANrvzw3DosCkHYYjllMq1kzP/3wSY/2RYaR1ZjVhMwRNk9Z157TpBVXR1iJ4XZ7qeLbOyupa+2kNGepHpJEj3jBVhEKwzwkM4QJ1dNIm0d7UQNULD22BdiQRP42a6TGDxmGGd08AnzwOCBwzFYkvIvJ0n2Wwndff6OfXl4sz2SvwN+ZUDpk9K/jqiuNgmFSDtPO6eNhwYL3Hb64sCtpQsG+2pZeWYYXNucdTSIKcXwZe8/bHM9a7ClgV58y1RVKAkB2TrxdJcnkBI3Zg3HVkuZuQLC/0BBk3sMsBrD+xddPOp2xajj2Z/w8seWZYTLmaisYi/HfgI+Age9/9t5gMwnSnAP4AQJssqbfvf/KPqGaIvwH1ryZ7oSwVYme3r9T12MXYeGtgWjbiCCjLysztr2f5MGwZ84Adm4Lm0BI+wlZAxzF2gWQI7xOwybHXsu2EgBMqwzuX65XWy+Mw6j+pdO5qXUdbxrW0efD8+M7VXXjcEUkwIBiZqCFY2gATMwd9n48kVEPsNex5xJ6hCfyOtg+gedgn+S83AHOHXgV/HmrHsrKDVlzA2G1u5vJt6FBwzAsbkLZoqUolGNrgi2Eg79SjaHq9V65sGZp1CyLnx+giXAgNrMtS3SZOnX4oGB9hDs07PmSUB7pdCrVpLXZ8OCuKwA1e1BSKvEdhHsFVwKokCOT1e8Z6ff1enMwFF7CgEk0QJsjXOiVJPhtUpvVOrEGnys1VaKNphCBfNfBfsO/+KM/VJonWm/B5O7HQZ8u0dAB1GJt8ftv/SV8tVNMWwCjN1vpoCoaaUPzWc3IX+xZmbA2ABrN+sV7lzUHSIoShkbT5LsQ7HDOtmgwZ94fAZUA1HlvZ8be9jelzvjY2rsZv04AR3fz3bx2GBqePfba5t4BM5Z7VCiY1jRRn6SeSyXetVvmkEzWK3PYDWufx0U0QfIIVOQ87RwsxMGGr2nsYfZKL0tb/jh6i2uZ71XcU92ttIIBv3WvG/zAp0G34Wa59wL4mcxK8aSnGQHwb9/PROcdT172IZ4PjBBGbwRxAuTipcqe8UDmAOdUQcMw7irbQvcy7lcOIsP7nfvi2upypZn/Ev7jQi0QypxzVSpvG4cp1VOquVx0SboIrxuAOQkPpMuLTyljRWPxuOMVBDLhjZ6oqvAhHr03uLVjUgVDAWuZPT2CwejFncvKYLAVLw785O60qX580AwzfQjiwXpdNFwX1x1NTZBf5gArfh7+/8lSasEiCyEHADNkibEP8Lvk7Km0LaVmGqrbJULUEvag3s4K2YZdhjVv3uc5U5VNGlLYxI3Z6GwIWzJp874ebGLOaGqVfEqcY9CPq5uY7F3NKVFdnbwv05Sg6aCidF3FvAdcB1SGIfvwWKrIG71dWb/sl4PPZOZl/3LT+2+/83y79VcN5EWQ+UBdkdAsm/TUvg/FljrbIHBOm7y+bvrr/+3f3PGZe6l/H4EvcATuC/cLfGn3R76PwOcR+PM//i92M0C4yJoCmvtyBLAIcPk6XV34cgluSHuAzeK44l1LFowme4/1MIDoKOMfF+xIgMJI6oDhs6mh6AS8heWGVM4eafihRWjHDf+5eTfw8emV4nnUH3z/M/9sfBfNXE3txHok/Vow5ZRe2KeAtPsE+AaIF0EcVEswMbicWJ4OfcV2VcgyueBTKCHjBaCxDoucU5XiwgNOAiME+WGASXYvo753Gij+jrPKNZhfS5Lrp9dXyze5+XB5smIWHzXM5Uknt98sMuPwlIowDTrs1CFxQae4cNCVA5PCY5SfDzsSdpk9VgGTzAqKxGMuWjPyJi6csGr22Z6WJCcP/ZHonYyymhLg1Ars1NJcgqxqQmOQxpndwYjwXrnQMt4wKLBXCLnWPo1mgg5HgAWeZnTP8aREfss8oiAIv93VBTEeaWZR8Q4IESnD5xVPyAIEnbABJJS2dQgvUkAtp6bbWxbyWzCxQvlJKMjJnoaAhMwlv3NkwGbvhKwToIjgATMyVwLLUq3F4evHu4eRStgPl/sgqobE+bMNw4F+AxwSEAaybq9Fs1yDMewsedhUyFZtyRDPS3GN5Jji0QD0hCcnzCjmMYU6IDFepviIMR8DPLCvXhWMDuRkMDmSpnBxaFZJSto04xJpvyaMABxQcJllwzqz2NYsXEKXlhF0ONGQbLoioSWECq2omxrgVTB+cs0wI1mvWjRSMuPleYAXRd3YkzUw27DboLA14DNSMCBzxz5hd/hZsVYBvJS5gWfLig24B3BGAW0ZItK2NIoze6Mdqd18boBu/oIx1SN/a5GMI/Febd8Ba83etEVljzy8i+cUBu2uNqnDMiQJNgvAKoy1no0NuwIkvAbCkOcxJyIpm42P9ZYDDJo5vqg8VSpheQLm4D3rOQOYWpihZdkhjKMjbOsG03CbDVD89uNFl7er5xoMbJjoT0+1/uAPv9Yw9mbCWkZNA+AIY4HZTaFHMrGZ7fPk4hsA3lJebCCQfx9sITP6kftWpcq0dJGFnpYdhHWFvHyAaeNUd+bapivrmO8LQQd2F5hFBsACOFqYtTwNvcrTo8M3ANHZHZAdf3h5dfGIDJTGQvi+sDZXYayQEdwEK73M9dzgAUqYUzDW3dih+FsAjnd9fHtR0QB0AagFIx/GH2Agc6DGs9B+0oRS9QZ+aa4wD5lbpC07RGhcNPSzugX7k6umYbIH4fuvng26/OqnF3Ws94XgtNasegcuAawalID1DoMs9Z5vexGDchEgBMvYH5FmBWdAWgcxK9n19EBwWJyqweIOH11HDjloJdfi9xWetnzKrutt3YHf8xnbkyrTBtHVKTPYiMC+w/YBZiCAW/iVc248nJ5si1DVhR7L1uxD1mEPK3gcdble9Pj0pMens0Fk7D5gPsLAotnTnpD0xto1PxRwx7RCQvI4zxKtI+xIzs+wMAk36/gbeWw4e3DOheeww5VYWnjDMkdhsB8WIYdLi613eF8t4XOgVjgrMO9sYRLABOcwTOAN+jzS4YP5afD/cyPUYCP7ZWJGKGCkzzPCDrE8wMM9r1U4mGy0tJ87CJslwAzBXbSLzLQ8PHQBbO1xbWZlLAeaLP5kSTCP+dD2+t1CzQBQmDAWNKos5Q85tJUIfo2purnTdewMQK3jrPOp1cO50ePTSVm5qk5o2NRm7q0pe0QwJvGn9bgh/4dpiz/qKgM0V9iPMFg536dZN5pP+6anx0edywDaP7x98n7UFoXOT5XXH41gh1st0sePV/1Hf//vR3OmX3W73XTtO711k7oPnZsBhGsCrjqsj4lzeOa7AUYDCnC4fbD8+/XTi0a8VlER+Hzg/gfQGk0+JO3AnPa2n3vvzR4rAGXsMwCU0fVg0VCkmpZRJxqxgLHceTYaeawHAGoaDsxpnh4wj9+rDCo5VMreDFgcEI64eWxoODIfUEsw6SybdhM1VBoG/ZL4/mHgEiFYqD0AVgkP5OBHLWIbCtiiNOYgHGyrSuyRfPeJtcTNCRYprEoDp8PNrMihn/z1TjOwzxR7DpZKBEFtaq3cwnYKn2IaRqUwNzCNYKMhY3V7NBl914bEgH3DLHRA7MWwwOGklnntO0//tjsI8Da/+vlpVbHPME8xTdI5rLbwQe3n3iAe92WzQN24SK3IoYFF4wgWbk3opK2RCjdZ7Evt9T5GOGNBABn+Aovvvuz5/Ppj01qNBlGDhYYiB89QWKtFW/kevfcEkI4ar4NuF56n17tToXfPj2ba+57L/JwLjUyzdFObZ/ZRp1G9AjgTcjqn6t5Gg+rNI00Nahffyr3OF7NVIziNvotz3ko8V/GeZ4+QGz/d0qtMCBctleGfz5TAMuOCF7ScQZAWtb3v63p30642qYQzbtSWYUcCAzsY2bxvwF0akV8/fauPL7ewHeHsxDu2xAKkNoEA4HfserN1qb64M0zzYOsDGmJBNuAOxE4Fy5zm5a5/8S//9zs+cy/17yPwBY7AfeF+gS/t/sj3Efg8Av/Vn/zDncs34ACXyRnpH8XXnCpfSby86gpjKq8tF8fFiPAjwKSlDpnbTnuYIALCLKiPAOiW4feM0jj8AVio2wgyKp0qbHYLgTw5F+nMTNW1h/Ww6ocfLmrLXd99+2jwBcZd1VSWWhZc1pF2w4yzreaoKZFOSat24tdW9RVMBDrSUahT5VqeQxgMKZxIuZ2iGmFJoxlSsEo2sxbyFRBlcYI5YJQl5wAxXEaR3WMdABMDSZIDAwAiU73dOnXjLS6ksDtgywLSAHQcoElGuuw02sgfT7LIQJ7VA9si8xWYSDA07W0nLvGkRofEHZiQKzzAJExfUkVhS9iqAOsDfzZkgzClAhSFkQuCktmeIYBmbocUZk1TOyiptkUBhVAeAQ4FANUU6U385NT5uMHQpETbSboN3zAATVh8FKAJfrZOG6fA7c0eBTxyWu4RdgNIRdEDYxVGDDfa2kUT4whgx6UeBhwpvYCFeAZGMniI0iFQABrw+ZFLO+LWfrkR5cT3cWkU4w8AunMphuFgGF17v9jbDnA8ivFgfQDMB8QXqcyW8DI/YC2P8esUu4wJvliMbcwLAk6Qxhmf8Hub7X/LOyzMOIKZ67AYI8WJ1wsMFMvo8eGEVUg4V4M9Q2UGpGGYU3h7wgIGXnYxYDbIEYZiNhbJzdzKYezASI7GB4WUAQ/YgQC8FDEez9Hyd6f2EkQFADwnR7ANoW9YeyT2Ika+zbuFAczzAywZ1j9SwOd+NvAL2Mi7t9erSrMBeddvHz9adoqk1Z6bG+FOkYBOkT5ngDd8P+YPDFSAUArhKOx4RzR8SryZa0CHAJLxfWWdA2o7nRov24z0bkDGxo0bkn/NsN0D2N0IqwJIhkiSU5CwPdCggEUcWcQGtPJajdXRmyXbKaxLLAeYh3yfBD9A7CHC0oFAN/vbEcKzDxq2WcOwaLzyfgnGgIkKc6+PfSzfHcZDeBEsHppG+Kda1kpNuGbsAAAgAElEQVTBDCOOCZJESJvTtO3liFVCFb5s9jtFpMi6DksQ/gaUT9nAWUqAeUca+WcgGnsFLFfGYdbSw8wHxOn8NefqWZdbT1R8+FnmfC9k1gHKEPgC8DP2fL7B7xurAMYa3A2WKiznFgCtznRqeWelgRMCV5g8rFP7YG9IVFd9eHlxYQs4T8J13lYOrTmfGp0Ai1kFCxJlQjxmnR8eNPSXSGIH/+Qd4kH6NmjGbiaFU8g4VH52fLtf3ka9XDqnYAPaWtrL2qap4cYUjTVYa0eYIKDK4eXrhG7bA3L2YZMzOywHNQdAzUObB7AK4YkC2oz6AEmdwm6BbNi+MGEdSgJrD5/rhtCV8BlOa5jDvDaQmcXNsTxtPEebFhk2rPVEddF6/wecQspKoc6chhWHL+LT04OaFlMGwAfodY2lwTSiGvs0ohSg+RQNPvcTHEgU9iHsU5xDpJQbYLZ2nX9Go4O/bHdgFie7LEAQQCfv/gjVs2+6ZQBHlEx4O7OfA3BhOcD3pFnp3QS7FUCiPBqcMME29mIUBgnhcOxjMNVgyYfHK8xVnFfYbwq84TmL3OwNw2gULQ6iZCRgRvsqkB2hPOFRbb9wN3BYP6EU4Szl/Kk57ABr7QUdn5vHZX9hHdLo8hkUDjgGzPkssCFRjCwOTxvsiQj4CqhS5pn39+fnB2XlbP/WMm0MZMX6wFsz8d3G63cDMIsGJ7/N3eNCqNcwOWCQM7zHFzZP9fTwqKemVQmjbRz04Xev3guqFluBTEtK8BDAb6K+m+1LjGSZUMfFHpODXt4GXX540/V20+nxwU3nvGZfinngoDMA/rZR1TbSuCixlzsAGBYr0SQj9RyQk32b85s9mORzzlLb3MBwZ+yNYCdq8PpOEp2wu6EZx5kLEGWf3u33QHtYXNhb4GC6H4oSpWbuOuyLRgB7chqN8dFsUnw+aXoAprNvH/PT3Wx7VESzz2qS2MfDUplATuYTFkURtmSwHXCZs7bEhmm1jyiXLpqe/s5YAPjZM83cM0bCRDs3tth7UZMQfkmTiJ8x4YmMfJ2GNu/TwWVxn5jx/+W8WjPVdMdLWOYB8vJ+5onARBpnhxoIOXrOOg6ri4RALALL1s77Tl21Zi7nm8xoXs65spr2MyoVAq4Im0O5EQF2WBQRusWFg72TBkm9T26Yo6sZubd3NE8haSDTp4nGhkOjJMIC27LxWedjDqWKrVV2NTuAbnkEWiaaR7zS8aHFmgWW75uZnPk267vvf64VIBbYeGCvS3xmslmhzkKJ5gwC5g+EinFVnlRaucfh1UwDnPOQGgWmMjZLthCiKdWrpYFaM/cSrxcuCf0MC35T7Tt8obR90sCYdJ3mlzff8X/88Ue9f/+tfv6z77QseGdjReF/2C5rpWF9ZAPUqEaG+VABwCqvrFZKsWnxnQJWSqXJKiIskFYtHXY7p/BqdqNrsW2D7VuOcMGdBkM6WxWGV+3/9L/87R2fuZf69xH4AkfgvnC/wJd2f+T7CHwegX/yJ/9wJ+nYAATAQwKYiMealA0wMQZ1/aSyetRkYCcVzgHuhxNOXZK+nau7XJ0LCjsUZgkFnAteJ9jHRRMZExdT2Kn4LFFMIj/mcgOYtMAm7JFrjpr6Sev0pm++etC5PRu0QrILCwhPS1iJSPEAYx1WgYPelqvFAyxP1ZkRy5/Dd8gxUO74cpE0qIZVAYwz03RgNYRvpoHVrVCC5n8ftRP44I52aqlphBNQMCG3jnAg+31ZTp5EAMrU+dfpbiclQB7gJpfT2R6IJM/j6ZpltYuGHSN8g9qbL5sWQB60zyLBQSn8yWCM8RvARPF3JCITQMClcl7GCNiw1DQYwZNZHtZNB3vEvqJwb2ANMvak8WbKa4ocJNtcyGGvwc6lsFmI3HKRYIYSETgAUNugcVt0GwAnHStuthuSXnyy7FsXrnNmm7kA5aJN/ULQQxnhZS6uuMDCyKXYdigMF3cAP4LEIiiGi7whTUvyw08Ntm9mRi0MEdiugItR+BGkRX/fKj4YFkg7+SROf4exs2pFjofk/ZBtAxxF4YwP2AHqOoE4mB0m4Dp9dXEABQRWAClAEsAhM4ixyQhOp5+HVF2ztClZKDgBNSn6nO0U4RSAbY6sMusqmG4whQD3YDrz32sV3sIEdvEiHNrF2MGocvWHGBLwmws8IOliUJoGAs9qvzaAuZ41wYwiPXqIJkpZqOTzwpfoN/VU6/FKtBO2Y4YuYTch63e6tsGI8FSk4EPaaAkub4Dnc3owBQUuFQGi8L5gzSEzZvwBVinQI0l7Dl9YEpgNPAD2rDrjw4bsFu9AgD6YGchZzbyEcRbP5GRjZJcAMoAqBikAiQHbgcOwVCRUpDKDCcYQgDHp54T9wPpx8jnr2unheANXqmkGIHMukYay/1TKduSWFJBO83EDw2PC3HUK+qYhmQysIkVNRj4na28x0E6hZbsNGNwA4fhBkkQMeIkvXglTszDIQGHGSqT0dkAW4CSMaDelKJbxvw2Gnq0oYX0aUEQWeKSUB75qOw377cFsDpKzi+3+Muvjhzc1Tap37xonx1+GwXs/zTI8svFWfrlc9NPLJ7376ms3yADXx3nQbe60dOENCusPhhdM03NT2eOyqnI1sK/ZO/DTJPgGZh6sKhjuWCtMsz59uujHDy+qz62BHPa259NZNWeMiV2wigFzYfw7YtlFNP+1r7MqQveyRt24qhuuykskoyEXphl2vY76D7/5lW0dYDh6j+U82HMXzk6MZrxp1GALwK9TYBtwI8AFvz0+Bcxklji+tJEu/3wmtAf2OmuQ8wbwFNsRaIvhGgqoj9UE68YBRCvvNcaKBkjFPxkfE7niEzqAC0sB7GJ4nzQqaIJlrYOP5mVSm7exP7oBGGCMw+3cTfFsiBDJg0HMPgMw5Ml1gKSRxIgkN+ZeMFRhXQYrnfPEjOWDbYwHOZtQNJQCiN2MkFn/7POQd+Lvzx6GGJh9HXudY72y9zMGHiP7iod3Jf7F0bwhxRsvVQB9vNcXdd1gCwCwh2AG4pEb94ySdWEfYWw6Yj0jSXeRgkFxiLZDoWLvS5+C/lmMlxULhCklYQeBPqPxvFsMEplJjBrAlkL0r0qzG7EoAUTht/kzAEIOf4Pt79CvGEv7PDsgC9APr3d8GNk78LWtwgrFzjxu8arjjPI9ggZQzCvGiPMG73usHC6E8C3ATBGq+f7pUc+n02GVAnOZ8DPOVILDCgfrkLBe5Xj4wvzmlIzQHBY07N6XT73ePl5jLvGA+CWzv2yrvekBQC2hT6VL12u5jbp+enP4XV5XlsebmW6sctXldvPaigA3zljUN4xdnJWQ5ZGzt3Wtpij0dGp1akuDaqO9sGHOz/ZHxsoEv2u+h0FilC9+75y27IGcwXFuYfnDSuT+QRAWrE/mXmnfVWxqQq2ANY8boACdSPpRN3B7oLHiuxj3VQB31gd3YO5UzJUA2RPuF2QFHOoVKznYMw4f4GlKvL/hlUxDCX/hbkHFMrhpQdOdd7Al3FEAoHfdRu48tFCZD7Pvhk6CX1c9nOpgVMNE57xH0XHrDI53WHVwl6oJP6ocOknTpdzD8557LqAtrPSRgNRdetc2GgmETHeVY4RPWnVTZ1oL7rWL0in1GU/QIyzhgIKx12GfLjQPm317J+44Zl3HvYc9c03xCE/N7mbtujmc5dpy2NBhE8CcgsWNrc3cwwZnjUiv/WsEYK2LvfrTujSwyv1v6zv71mc1YCo+uaHYcLOLe57vRHS3ghFv4sI0Wb3E8/HO0wqPYBR3hBnSFKM5TQhggPdYSvA+rW7bR7PdR5X6eO3coBo+vliFwv5T5ZWen561rFf11A6HfX80fvlszFOY7Zan+d3EumRf5BFp9E1eG1Q5tubJIhiMOc59kzuRQwoJxkJBxL1nmdDVHTYU3M0jBOwv/+pv7vjMvdS/j8AXOAL3hfsFvrT7I99H4PMI/Mk/+s/N7aBw+Fx2dMto+XAyUYxs9jhK1Wgqw+Np7ylI8H3cDAJQIIzLqLfppnnYlSN9Aow42KJmc/jSEgm8ADUFsa++TGRqSNzGbwvp55ro0nd6eb0qWUd9/e7JwCppyQYy7em32DORQmOiqAC4Aug5Ch+n8trrkkJtdTHvgtm52LAmbSXnSy2yNYosy/wcWkNhnQZY6MKicFGA7MtBCIBTC5fMCAKAmWS/KRsbZbr1+JRdXa5i5E+BwecyaIf/Z5maeWHfzj064wR/wDB0VWkPL8pSuZsPs7QlWdsS9UgkZjC52nK5jM9FsNRklgyhUhShIQUn4RtPJpKrNw0dPz8TNTaFLr9voAp2bwrrNVGDBUJaWNLXr2MA6ZbrBYcT8A1ZG1TKy9IZWF2GsCTIS/5EhCB48GFimP20mikCoOC0ei6KRaK2jPR3EqspeDKCNpBvHub8BLnAfiv4HjCjgAPtvRcJqHwPAlYoGJ2+C7OJIgTJNcmx9vjy7dhFGFxP+7LxtkckeruuC0ngEcpjPM6mZsjdrJK3nM6OiZaRIrvPnNCKx92tm80IoaADHHAiskPPAkC2nPAzE4zLMIUlIItv2nKxNE8w3yJJmXfmx82BPQFzSjMgYTgtxWpZNfMgUswBVwPYpDi2SMwhcOGTC9GKIpEfCrvJgQa8PbwoAYTyTd1KwnqqEsYaVG4k+a+T2al2D2W+Y/brNGQkh4mLSkdqHMAuABDzbSbp/gg4Y27z92eLirapdCoqe13yPZxUj9dsCps0wJchWTR2sxsaDRLHAiBzVwsAz2eCdUSFlAZ7aUBWC9AISEkzhBA0AikMCEWwCOsattBRXqnNSPUtNOF1y8eFGWwgbNKcMXdgJwNWAgYXDiQiId1AfAbbGy02RVRzgPm8JaYTCEL48O32z4NNN9mPM4pv2G8hzWQFd0tn4AxmPFJNXjLFkQNT8BvcKPVye8Fhz0HyvcErSlkADdhEfHY3DkiyDtCD787/YecwFyi5ScKeHfC3qYQBxRoiuZzQFSeaL2at7g6jGwz0+Cywn9zi4jK+atN1GPSGzyC+mcuub56/sodt73TpVC8/vuq2Tvp0pbFEGB9S2UoPTeOiuqlC7gzwlsPEgQlM8wmgChBJmbpp1XXo7HGMpQGp5jSkACFuXefC+d3zO7OztBK6uGvMco85ayvYPqnZvL/+9e9UVo29cfESZVSv/S1sRWCXs67TPGw4mEdMikiZcpjVgMUNnnw0KYDGAPmLRaULXV58bn9IwKbHFq/A2aCBQ3XceIDJRiNuM9BD6JgZ2kfCt/+MmyLsDYtOMPbY+2AJR06UGZnRlOSdc26VDpKESY7lDMFlOa0H5gwgkYNWAPXCT5Q9gnlEU4CVwTM5k9Hy7KMfhvOnz1L8VjN7nTIfCVi0F7e9xg+VQ/gYGGyK9KWD4Uqz0PYowQazDQKgxKGycAORdQKrnT2R/R5ZvXXY4Z0NsBtWNIBlYdPAvcLnCLJ49lozRQ+gkvfI3PFYBbOO8eQMCLsYPmR5qAtY3wEkW9UBG9Hg76raATrBtqYBYhwGr1JjTfEuTFYDAJn3COWzX3QEMTJWNEZsR6NEPRJ99n57mNMsYxwYyfCZxjYFgKnKKs9XGguWu5MeDxvNTGH2SXdX/Ww0Iq324AyySH217cOn6y32A070stLDqdHjKZhtzNNLP+qt621XABiPpydbDuDr69vFXrO4xMBi5HV63l83/eo3v9LzV8+qT8iRGTMYv8HwLWiWNJXtWPpu8B2EZqdp1VaHcHZFU4HxvY29z0w6UHm++oynCcJcyPn+edzRuEMhn356ONm7lQN52HZ1t9HPBfPUuwT7NA3kAvsm1jKgNP7q7IWcZ9XReNq0Ah7PNPABFWE4c/6CudfRKIQlbruLsDfirDDo67VJEwqFFJsiTe9ontqihkYYL4zmFEB4sqs1EzhURV5b3N/4vRkfaGx6FgOrBooJlFsHByH5TorkCl9Pr0mAfRjaYfNEA9tNbZp5C4qMXQ+2fMmtDnLA5jhpwB4ir91woXUGoQCpBf9VcA9kbThokjNX6gAr61oPMJmr2IMeNjw68SJPDIr6PJoWpRizEzzVNG6MAyLj7w7hgUbDAZF73gJCsras4KGRmuCFDjCKdUHYSViRcnjIo2yijihqnj2aqzCA2yRTR9AgjXjfKeZQdFSN9okANAJBsePhbomVRKG85C6DiiHmq4NfUeMgj2fjA1QGADepY9OCxU1W4yahPFtUNVih0UQLxRi2SzQhUJxg53F+fLRvOg23aVy09rPSedG5aeyPz31z2XqNWHEdDG/v80VzNEQJa6SWyLUM3KNSEwtQiFGraBrcCMMCyLthFSoPWnHcW3x7RTm3Sg8n2OQ0grGbImSY2qb0HZlz/S//1d1j9V7p30fgSxyBO7D6Jb61+zPfR+AYgT//J//IhDcuPy5OLIuM4skyP4OGudI51Vz0vlhOw64dmkiRmXWGJxgXS+T0MJfUbxoTWJgRMnNECSvDT7PgcgU7JJiiXF4bMyEIboINkOsy9vrhw5uLx6fzo56ezwYfzPZAQuRylw4+BSuyIkBCJIWzWTPpXilbAYphNJBQTXefUB5YiOHjBfOPUpOk4NHgJhLFyaAR5BYnbNZ0rQtf8ihmuIDDvqGG4PKInJkv5fIPDEFA0e3W2TyfcXtoG/vJcaknZdiJLVgR4EG3SMO4GgSs6sQesjBqLSU90pUpVCkc7JnoAKXoXhMWRsEG28DBDsjnt9mAUz8DpA325YMFYxFjtpgdiu8a75r6x+wxwJuqtgcaCdOUmiUMm3lVty9+n5ZYwkAGiQbE4y8H3Wx6XTuDKPMInMpnyFWpVYPNA55fDsKC3QNIRLhZyIDj1fPw+ISVqiqkuaXyrDEwAVsFIMsekUwzg4kwwGAaxvcECADUCH4eA0W1TmFEaBCMp9IgBqm0/CzGjsAKF1EEfeAzucEuCr+zlQs641oUBqpS0rlpDhygndcBl/OFAp/gkFHdjcACXOuCBQ04UFE02iPvMHjAiw2mgj14wegiMRtAEdCAz2EQFPYtsnTeJ+AIlRnMX7y7DokwsmdndRhkOwAJGDr8DN4N4EAJu5h1JT+Hn2xZLRvFkw9gEUsMmOk0UJgFD8jG60iyhqkH4MxeQHAVTBQALzYJGhkVARs5QRIRTBKsHJihyPJh49CswAdwcRHIVz+fz3o+nyxdA1glhOP3UmMzufHVld5esdAgzR02E9I4UqAzPZawkZEIw+pJHLIyjsx3ioqYGyBY/GPYaQIhzw1QHymuWUYUvhWs4GCYAkXAuQk5MsEU2HPAECPRGn/lTA3g+mEruecwcWCc1P6bOQDYFfsQxQ5srz4CACkunYwcEny82gCkaSjBWt0JqHHoGfsgQSUU9QBYeKMGsxiQj0IaBhchIwbaAI8N3tAosQ1nsO4/eyrTAGFvcnMm/OymWboCQuyp5fRm4PDFGUE0AZgaB7DtCE2YSGN3ZsfBiw+2JVYPwUC2lx7Ed2wiCFMBcLDn3WZ/27yovA8aIKIInBanPFdtbRYVP4K9EJ/tNS3MXgZEg6UOuw5QiKJ4m8NDM8DGzY0j0u0f2kfPec03r6EJ25CiCb9ZPGKXTg/nr93k+fjpk7caWIMvt0H9OPm5gz0Z4IUtQ9gbjasGm9l+wTB/YHEZzMFqBIB4jKRpr3hQHdh3uVrOwmT1/hVmpbstbvojAM++jN6f8CfdHP5ntheBI5nU4jdtZjeA72ovbBiVJpcnNJNgWpV6PH8djCyS648QlaZu4gwMArUZ9d6r2YfYV8xo5nzn/IIhGIx8w6CINKbdcvHnr5/1s+/+QL/76aM+ffidx9LMNPYY+9EGe99eqg5gZIQB59mtmHCz56+BFj4ADUA3N2lIRUBhMEUPywT7YCNNP5j++JICIPjgCz9b8xBZT2BBqCAYE+PIq1U1dpHh/nH4oPP9CCIkFIeeDVYGAJ/D2HmvQFFjmwxMAhzyGAxiy7EtscHmgiYD7PcAZfgQGcw77IwA3fA5nCd1gIU0HlF9+HvAEsckF6UIcvgAfjkJOIfYlx2URXPLZwU2FYBxR0K9mbkRqIUnNkx7wFwHOHIPsO/rwSJNEwNpN5irt5uQF7M/MKfciIaRvYzql1nXfnCwaLkXSqrcjdSn89lAJqoCWg7s3Q4jXPCknPTrH36jn//Bt6pM2WU8Vk1DTDC+nkY3H5DzkQZVD/jJenJfEvAZEDLCCBkjfCHD23LSu/ODnqom7lwPeIbSkKA54o3KYY3cD/lS7pW2S/1sXQLbnYaGGeUwbqUqa7QdvumoYuqc0L0ITOXOc2Nf51mxFZhmh5Hhd2ljA/ZdGtnLHA0nQP0UuT0gVfhZl6gQYPNmi1UlAG3cRQHxOS/ZK9kbW6xr2MNtD8N8QVGBigv7KRrw2CeFbQfn+mW4+I7keebjIu6lfN4RtUlGwwflw04PXwWBW4RxnSrVbj+wp2APk0TYHE0L5uk823bA9x+aLlajECjF1oQ1xeRGCdZV3DtQkKUollhTK4x1AtO4b4N98xmldIpkg7nMHLrFHsj7w+rB9ggQJDxXPzPy8VlevN65R3ISMm78efYnwGFW0oPZ55uDpnYyCdjLkcHvs5nFnFOeQ/gIDxelTanZ9kC7ymU2a5c7MHsiqgQWCmQCyzEYa6uDYMni6ZxZyWPLHfuFb0oaxqBWgWqPOyL3AxoJhIHtuc9FbGzMnl7ZJ/FID6Ud4VFjNyqfJ+/7D+enaJysnW7rYEsS1De+Q1KXcFsFYMaGgXvdjhoNqx0Aa+yzJqtUyoTQLIKCw+mXz7dNg5srqMGWIYL9iibAV+cKeOZWoeyzP3Wnf/5Xd2D1XujfR+BLHIE7sPolvrX7M99H4BiBf/qnfwo5yUDAlq0akeL4/hzFjflKFKLI7jVpQ9pquSkJwhROwXOlaDNgOkvzOGgg+ubwInRCK2FOgIc266dErA55++LwIS5IABlcImD5/Ob1Vf0rl/BHffUdwOqmhTRk2GvIzR3AE1IsvI/4V8zuuVsBfnKJQvpbFrtT3AEHLbLCd3CvVCAbXfEoW7VQBOYUVJ1yLuOTS6EAjZPCCaH4tjb4ri6p+n0K9oML9kwj0vEEafiim4NDbg6EKqtUTYXfZaZ1JYBm1fVCCEmpcSS9lMsfLLpEtWXvXODNowkLBdhpZhZhGQCYQmd60XYE5vCZAFedYW1sMdF1GsxQwVevMiSA5UKuhk4+9EfAIcuEE1VIswpYreER6kAKihgS7AG8uGTahiDTiUuzCXjBWoXF+9Ptot/d8DksVMFITZD3N2pKCmAKFYDqTHtZ6Wxmw2KpM+wvWD94SMG8aMpEVQlzr1EBi5X3VQJ0R3gD//tsv2BvrYPxSTHDcxsoB462TcMUFgQACLAOPD+joHXK9RRAHoU4oVFI1yKohAo9015XYSUgfMG4/Ab7MZoDAVoi6btdewOrb2Osl8BSNtVFEyAzBY7DTkiRZ8x23bIISwE4X/rBYG9NMJulhEAVIVnz5dg/E9/QxeuG4o8C1V6/rjSCvc37qSmQIIIcgCzgZErYCGxpwqRG/D1hiEYThKIQVgo/C49Qy8YdFBWBOVznnWo/wRaiUAAMT1RbtBcp4FUVoCdALaDKOCx6ufUu4kM2ClCVm82HR+b5XJvp5MGm6ITVYhAh1iu2BXhdIm1mqrGX8DGbNtcZvzQAI4O4i0FVQAXbjiBvxHuOoKd11+jocDw/2UfClqQpkRqmqvDzBSAC2fks0wY4w68Oewxk8TBvGXf2PEuJeYWwlQjWociENUwRRGAO84yUdtiSAd6FAy9lDsBKMJwImSBB2355DsYC6J0CtGXd7NhL4CMZTC/ANgAsN7YIJDKrGdk1liWw3wHlaFzhu4q3KYt29l5kH1bWPMxQpU4qfulHM635FZ4DljjpyqRn79hPVKXmYQyrEoAX22kEIx4ACwCNzxXK+fBZxEcUcArAg4YHZwiMx2UNGTp7XRjCAqSzV/LuAMEA4w4NflHYB7KydD3ViHwXeSRjaBC5sBc1MnnCsPAypSExdL3astJjXausKv3dr34wU//hqfU55nW9EHhjk2lNt0lfffONfvXhk17f+kh4p+0HMGgrU4L4AHkZ/023Hm/TSLhH4svapkn1fH5UDuOMsL50cXPJYTt4ncLAIiwGBqI9aCMEigYDH5d1bmCSIBL2KCxAaOYkidom5jhYFSwu2OFJCXDEGsFGJZqApMS/e/cz9dOo4XaxRcLpRAAiDYJa27Taq5B1T+uRn8GYw161LY7tRQBVg50OwAMozGdgLmK1g6UKxwSrmjMOH2HOD8Bmr2mARxisdG4SJL4AyjCtD2CVubDzPIUZo8xZwGsUAwA3Dpizc0wErJiN5eTz8EQEICkIOkx3vby9qTRgDgAW/tXsTrfx5oYkR0Ne0qRaLWvHcgLQEr/sOAMYY2T6uadih3fQLp0agmXYhoIpG76wNmvRXqKm4f6w+Ty3FB/VCBJjcHQAtarWsO4G6c3mI1YR4MR7djCVaSlVNHGxFYChzd7Dz4EmaSoyazT8ZtOZNSKHhIbqIhhpbjQ4MX6x/zmemWyY7elkSxsaZgR+XodLNAMdbsT52aoBdME+BQC465Qtm9c+RpZZU/u8BUxaWR8A6G7EMEdTB8Dx2ZqHQnXNXr2ov45CaJCzDo1fhTc3DUifW8i3l0m9yZq7JevB2MTaItLW3djRrFPTOISQ+w39CsBo9pG4R4ZXOe+Dtbfykn3Xy6wQeQNgKgCrAqx345fvCuCascfTrAgzHuYnIUTXUW4QAi4DuHFm8Hih0orgHxRQ7H/MR85eB6+6CbIo6TG5krp8dSOO4DWURJwHqLJsZUHSPQxPgqPcICv9fCNzFVXA4clPAw0gdB8mrfOkBeWFt0n2900twBoWNtznCN5ChUF7vKPJAeOUO2GinP3Vvqw0UYn1DLsqwkb94dbNdxvAcsBgB9CbrGkAACAASURBVJbtzIFCAyAyYWvcm43+c98KsJh1Vm3RiPxsdUPX09+SuWhWOs28zz7Qm6YCVnymU0JDnMYJsVybawbOWsBf3x/s/c6xsERQqzadYIQyZ0rYrWEVQnPJ90waFWZpY+3SuT6xZcNhIWHrBZr2XCtQqGQEdRUOC+T5h+7FPwsbM1r+7IMV1w8sVQCTN1RlpYqKs4VQSppINEB2TTT2sd7wnSmsDoYpyBa+Q0CQmCb98MMPYUpznfT9L/7QNjPTdNUN9QeBjKi1YNP6bGAt72ail9Up6oRTHWGHNLvqUGJVe+POJp+XOcnaxKe5qhsleF5zp5smZafaa44mWWWVUuGwNJ6vXFb9i7/613d85l7p30fgCxyB+8L9Al/a/ZHvI/B5BP67/+bPdy6WJJBOO4nak65dp7ZqLAGPNN9gsHKp4cCHSUphROFIQU3xHSJw5K3ItFbdKICoKa1wWh2A0iTIjCaDozD7HBgDGkZa6E5YUbBbqLRebhddP77q6eGsx6+etFEML+FVCLBql1dbasLgwBogLuN0b2F1IvtxYFa6m81Rr5kB274cleeVCkIwnFS+ancqCeDvrHSJYAdIM06X5V8K0np31WvhZN8+nS2RpkiEVrcAUM6LpbJ4nvF3WpZ6bAo9NUhZIxGedNCBRIoxj8Tdw+sVkKowKyGkbEUNozCKVywVYHy6ptoAZemmR+gPhRCFrb3wLFf9HGxBtzxzCi5fR+EBiJKQOk4BlpcGV/IqQggMBFB4UwhP8TUW+0MEtCdrphYAhuc9ZJv7MNsL920e3NU3k4aE3AwGRKKyDi9SvhwS18nsiU2LL++RvrzusAJznTDht28ZIS0UJoCJAdYYhAM6Bui3Nx7zLVivsLAcBpXADqOIx38VGVSES6GE4w/CWgqQLRK6wayQ1y09zEmpaO0ie7Av8F+sDazCNrG3rv3tIhjI7J1t1u3S6XqZ9HpjrBFdR0I54BZ/QR6lqAb4sgNvumhMYdCElHEdYRUHg5oCFJaV/XO3Q9JW2BzWz+rvax/J+J6W25q9TRiIhDDdeKK9C8MuYEY4j0wcr2SYSASdAf4Q8ALICjscZhCoBswhkxgpgILxxdcCyl2vAFUR1OR0eYMIKPISnU+lQUM+/Nzjt4tYnwCR0QBYXtROx2VdVzVSvyLCo+Bu8MEAHGDo0uSwjUHMGdYh0kHGoj7BqqYZAFAD0XE06EUDwXxYhwvRYAgQlCAb0uAPUpwLqafzSU+PZ48DzESSmWHN8i4omgC2nGo+UQivGvjnzN4UARzIzQGbbYWxItQLTzeKcPwcAXY8ASiY2f+QgifBfqFZ0ha7agr+g43EfpubEQRYj9VFpJCvWA6Eo3KwCQ2M4e0WMnD7CrKuAVbNpobVFkWepdmMAUxGWO1Ovpa6cdbrwDwN4BYp/XNTuqHBHjJStJrRttu7r2gAFVgLkZJNkQa45LA/gGyz9gD/sbGFFWhKogXc09IH4GVfzWhIsGYI27E/Y1Pq2l0NAALMLGlmkGW6dS7q8Q4lDAsADvnwmsBuLTRPAJEEHjGXN9UNxXRp6eX11uunTxddb6PD0WD8ffz4SS+frvr622/1eH7QeO3MoPzh7arXS68WZrqtRyjiYVDt6mCWem/adBsIBPvs/+td2uOLtUtbUzgP8YpYOgYSdzcQDqtoTwX7gWe5G3c0dBr8EHn/gDo0dTbmWXjrnlp2aBofBBvBPIy54PcIO1+JQdSyIOSqtgrBQG7OOswMKI63yfsOXoUAqzAqR5ibW2rfTBjYMMadFs6ext7C+QCLjHdhNUTsQdmCh2/EJd2mTrdu0jxtOj+edX6uvY9a/ZDPSgnAwS7hBBsSyxosRJziZJAJoMbJ6Cgx+D2zad2WCJDIiCbNLkCscNS4XYeQ7yNbnqQbXu80FRa54YfIFkb6MsDiOgKxYO/RGFjjM3KI8XlozNEgoM1oeyAATzK3WNEpexmycZoo0fwisDFAnTDucDPiYOEZWKWpi38o0n2CxX7P2A2PRAez8Z7ZO2iw5VWAvFsAJIYdzTSnyQkbLfW9ph9XXWfYjfhP27TB48Oezn0qRe7Pmit3B7rBnOUd3dwInzWOY8RaApBiHYAPKePH/gE41/Wh6ECxUGOPcVY6A06uWvLd9wOHeNEeMKuYEBxCgngHsy5YM8GorAi6ZK9lLrvlGczFnn0b4JsGMHMWAHEKFjgTFVAPyw78NotcZ0AiK3NofgbQzH5n5juNUEDJZDJrGxuJbGbvpqkNTRmw2+i0We0Jaqpt9H6LrZD3pmOPIlrv5TaqvwwOtWSf55lgU1oOxGeyHUvYNHBcM32tHrJsvtfeLRoB2o9DBaAdZBFrK8Y8AahzkyG8Uu3dTcASVgnjzY0xvt5saNvXJE6aX0dCJINcieoDlQ5gISGe7FcOI50BVmmMwb7kzAkANt/YR5Cxw5aGzUxYErOaNUJImuxJOvW9NKe2lYo5SSMjPMqxV2Cv8J3O9jERlIpNA17lkDzxcF3ZQ1jn+LQefv+eu+QFJKk+LGPsxzQEfU1D6cYekmruOAchLmwOXKRhwb6GVJ4GTZXG3Ws/AkxtIsX6K0kjDJsUwGwarnTOgWMnNyh4iaPvL3XDn4Vcwb05POgzmldT532trh8cOgnc22SwOndllfm+ZiZ7n8qbKFbyzZ6wKc1AH200GGnYVLq+XfXu6dHnMQFR4xzAKpYpzw/PBmiZr1jqGBB2QBZqjMO6iT2Pu4LH+qwl6V0DMOEgf7CO6qpRspBj4JWoCVVRXaoDYK0q1XjzEnzGmBwhlw745L+512DBk1dqklr/87/6X+/4zL3Uv4/AFzgC94X7Bb60+yPfR+DzCPz3/+2f7EhlYLg4zAZZLEWwZTMANJsl18gY6dgCqpLWS2/V4TMmtobk1b6Jlv8n4sowUC7C0nFqe6oUQJbAAWS5vuCABXDRq1QTu40EB2BnjXTj7vWjWor99qwsPyldwjoAzyXzwgw8cBmGIWHtpFmZaxaXUMKFkWNS8VZIAi3r6w32IOmx7NCeZjxfJLPD+HBR6KQqAIJIkDZTBV8s2BsUoBMXUIoLWAKwTla9XK9m7cGOAWR8OtU60YmHSTdtTtpGypVOyHeCAWBmEz5UeG3BtAC4tsQ0mEszyJh2S8QcPmGPuvCVCrk/cqUALmbAFCfLwyKL4tUXwz0xqxfPWrO/CKNpCsvG+NzI02GZEMRkDzHkUzCLJI0Gl+ii7yFJsnQt0UaqKTYKDgECQGEsYPs0BqryMooC0oIB60yW4RKPVxxM5xBJGwwgiTckZdzkkW6TjBpsLjOeTOyLZGnLTp2aHb62MBK4yOdVeXh8LgaHsUbg+0S6ehl+nDA1qM7tZTdrGRihXOmp9LzCy5U5tWwkB1MQcAeOOQ7bgILHclIklsOot7de12HUQI0McxOGsdPVU7NR3tWNmTb20ctWLbCr8BEkkGMYDKoYKKZcMIPTSRUuigt0e7AZS8YfcG1RMgXo7yLokPnCmrGVJ9/oeAfIMCnGzNWlKKWw5d2RerzlKsvy8DENUNdS8yOAhvfg9GqsAAhi6fBbo1gbzTKGHwQDBisA2NinuvJ68YokLXtjnt8MjOCbbCsH5Jp1aR+18F+1xjesFoBi8QC1PQheuYCl+MWFXLGuEp3OeAIUBgG2cZCWwhYeQKsLew6sVFKFswCU+pF5bs6SmiRTC0OrCoDclqd8H9hoMFsZP1sNIC1ObAFyu01mpIEZOoDDHrru2hioxruXAh5WKMUVABbr2ZYGBkUAIEwOU+GGUjQ27BNNk8msLlg/URDBf8WigBLaklWC2SjSc0CpkMe6AJ8BldhcIsHcoWH2kQsgyNJGCnQKOoCbDZbNrI9XAMVRKy8jS9Qmqb4i4Aa2OhLVYVGb53rEr7OhsYB9BD6owdyC3Rw2CFhZHLnnBm8VDF+KQBCdI9yF/Qfw3gwqg6owkHkfSHIBImGw4aUd8saQUUtlW2nn58Le1W7FAxYC08BcZh4D/j7p+fG9fvjtb9T1r24QDAPsoU1FXXqfaOuzhqXT220wE9f74yr97grTmQZBhJQADODLzX5Kv8sMz5VzjlR7GnOsZ8DNaGSY1I6v+OEhahmyGZvh4QcUx9lmyw+aMYBw7Lc7CdoR3OKwOoLXzIiEkV3q1ObKRzwROQsclWWAGECf/Y/dEl++ummZKQZrzg8nndpGHz/86GbSH/3iD/V0fvLcv1wuBt+ncdD12gXQVhYGVp+eH/TzX3xvGx08Pj99erNUd6DRA/Buuan0cun9fFPHGOKPeDIg8svf/r/er//jv/dHenzXet0xJzjHJ5pfxx5qeMzeviHltqe4/Yz578ms/wygJSPwsTNLmHMTT9C+hwUaZxOArpUE7Ksb/qUESXFmZEL8sqyEtoTXMnsYjGHDkoCfNCqcso0Emb/DpTwFOHFThPcGKy6sQ2AGj2bpRlMg/DsT1Q4zinA5ABk3W3yuxAlm31F7kAcYzrhxHvJ9DNqwJpfJ4Co2LACegI5YD4QvPFYq2JjservgLQ/rjM8RjUGLJWxdwDNg55KoQb6sWn1iMbAbfewhMEwBD3l4e1gTVgcjG99j/qIZhzS6qBziw3xnntm2CAYqxyr3LzzXM0D03MoagFsUBWbDwb41O5fGC/eVaKDSgIH9HsFKAfJyF/QdEk987moFTRUY3ig1kMwHEBd+5uHVifwIW5YBZRBjSPMYBt8RkIa3eoVMnvC2IdHWs5tOEWZ5rFP2Ws4A2jwv3aj+2iunCWJ2ZmblhtUcA2h+AHisZzMpuY8BYvqTjW54w+4eOP/csGbMUG3Ubsxse28gOktPcRfasG+KJhdBZuyxnld49eMVPAXrlDsfzWGHlfkOF77mNWBhUfo+SmNmgCWPlUdMBSUAhwlgMAdUhHsWzP0DIB1ZATR2zRze1Q+JQWHf0lFF4OGOj+iRI8C4cY763AIkt93SassH7r/s38wyGqusE3ycYaCXT7W98397eVOlXG0STO0I74vQO8bCLFXcjvnBNP4ASM3ujSYld0r7qHJVR+IOCQAyA20QzgsUWjRvYJJi3YQlAX5D86icr2sKB66iynDwHHPNDa3F+3ZdYjEFqWNRW7Yq3aQPiyxyG2hJJfmD98OEvaHAioNHZZ+wEZLSmfslz1WomwbbrNCU7W83ZSPe5DS68dIN+6xY4xQg3EXDLgKrCc4SnofPNa+zQXmgZXtf59jelK6vIE34vHWNFOQCLJdts8F42v93drMiAaxlPjFXt0X5zqjW+pd/87d3fOZe6t9H4AscgfvC/QJf2v2R7yPweQT+h7/44x2QKUMOStr5OLs4wi+JFHPkWMiL+D2AVRtjOqAIQA+/zyNshULjMFfnUkH40ZJVUfTAPguhnTbMorZVpxTGalgDcJk+byftVa4ph0G0afNl+IMKgKWyPUKRolCDzcOFNmziABqjcHIyMd19iv410RlPzSLVDLMH5hMgxjyG7L6utZWV5m2w3x+gBMyqbC18sQRVDmFaGSzSSBXwJdnMQMAC+76R1J1qWHoHV90o5qfNTBX8Q8uKImFRP+I7CYtjtJfThM8nclsYM4dvLBcxQAdIvNyiKQyQiOOv0KSliqSOJHkDq1HMA0o43BnfT66IeAfaQ9T6Sa1OMs8FB1PLYHCRgpbU7a1G/hRsWRido70Agv1QUSgRKpQiGy51thUAF/3FbA97lEZ0j0oD1XkU77A1eKeEdMFwww8KMBE5H6ApwGrNJZI7Z9hC+PLoqpdiNBKm7VXpX7cxabCZ7ZMLYw6wMoBCDP3NuKUoJFUdtuqMzJVBpAiP8BiKNYMkBgEZrvBVdMRLBfMXkARSz6xhDLYrskLYvTwrBQeAGp9pwfdsWnTrFku+3q6DmbbjSqEUYUkNYN6+qXEwDN7C0nSoQM2aHLqwLQAQ4INya7YFB+xJQDiAZnxXsWQYDBDAzATsgRVLgcfF3p+Zyz9ycn8+AGJXXy7+YHpFZvTuAB/AGTwZCZKIHAmK7ckSe5PHDJ5FsIsdD5FUp5umbbRcE5QZZgxp74RRneqQdDL+MaarLv3NxWu9U/AcHoPImwGYSfmeo2BzQ0MwVzJNfNYE9mvYEZD+TSAWMr+Hh8rpzw4vgSE9B5sMSbQL/bRUAwPzYHnCDhoORjmyQgADwAZLoJnGeIkyMZDNFXjGAeKtyvGX3mS5uPcg3o3longGs5yCcYJXLewUmFcwcw08Hv6JrAsAmqZNvPYpfquN/etoLLB3Ibf3eESjqGa7cdAZBZIhRGAUz30TUQEvFvZXfGZ5X7CX8dsDbGATgm/Hj5r9zEz3ADcCyGdvx3/5w8ur988WxjrsXfZ77EleO717fFTV5korWNTh04e3nL06mSjQogjuIUvILPDJHoDB4y1VlaWWefS4+VkszwQMXvX66aJTczIIA4jW4LOdAY7TGAHkZvxgtiNBlc5lFWFlSElRFcAyt43Lpn//f/+d/r//59f6z/7Tf6D/5B/8kS6XF718uOk2xLhQhH/7zc91GX6n27jrx59+VI39i1J9eAWoAziY2XaOoJuY3+x9Xj8O81o14ym4RpMwovqQVQSIQWFudjfvlJ/J/o381HYukXrvhofBgcnvOJsPxnuW6XK7hmVCdVLb0qhYVQyEKGUqCgp4lAeASuHHyJo8tbWatlVZtz6LDDDMePUGIMW/t+3ZCpN5Hh3+AwDmoh456tGYIKzm/Hw2qHW93DRgSeIAFCw+arN7kaT/+1/+nd69+0rfPbzXy+8+6Hq5Wrb67fff6Be/+Jkq/CTpgwkpb+WGxsCeyx7KOcb94dhsHZrDWQJbHQYmDGSSxvGFTVK93t68h/buSOIF7jh57/t4sjMgWH/YEuDIIwcsb2skwxFiaRaYsb6wxGAfBlTkvLKawaGB0RBGbs+gGiTKsOIIZrmteBwMGIAV8mSA2tJsaXyzaSDAvEeZkRn0AoBzOBXrlKawLTkKfx2HFp7BbvSxT9CEhBmap7Zn4X8wFJlaqGnoxjCPbq83OsJhsOSGZqG0rA264cNIk4gzGV/H0ftlhCDCgqVhQDPO3q7clWgQEQxHoJZtJjKNyP+nyV7oEZaY6XxqwxoknFQcrBTcUe5VpNpjmxMBeShKGEdgUM5+2KaAg9yWaDi5mZBKLaGKrAFAoBmwaws/TRiJ/M0Y2V6IfRbGZYSL2u955syJ9qAdfAE++TesIlDGHH68fbdp6Wk4BRMWyxTAQ8A/20skud/BMsCuDs9Lmr6Mk607J8LEwgYG4NMevlyV2Gt3ANHR72QlAAv7GPtn0+zlLJxVuw8Pko4P/YNZxTyrm0WbdFu4o7CR0YCa8TeQTAKAQQpzfTR71ez0hXkMEAmIGCgqknrGlnMg/LdZBJEGyx45TL3aFoA3NUPVgDBrbF99p8En5+YgSZi9waKEoQw4nA7hY24QEyASf3NAUVslTUrR6HOewKyF6c77Qb10btQvo5InoP1Kb/2kbFiVoeYiJK1u3bSbbRew+VzNCSnEo5RGHUGqO4FvlfcPEypS7/BqUTzBqMWmCxl/XZukALGg9BiGFzcgJR7COfeWGor/HizeQro5cC9z4BV3KTyV66z0fmAWuS0z1gBCbfPDM1SqE7IM2Hci9DGanKMqQGTuV0mlmZA/gHL7+HMO0IDD8ooZiEoIddbZ5xoMeoBa++cXlS439lboJqVSGtUYrhR4rWMdRcYA67EwQcR3sQLWc3hC01zo+snerxECy5WWgLWIluzmDtmfbdUgxWAZ8Nf/5t/d8Zl7qX8fgS9wBO4L9wt8afdHvo/A5xH4H//iHzuayRcyLqJ4y4U5kgtvQDwufeFpBXOL6w+G8bAbwg8PqQtMSAflwIAwZEL3GoZfML0oEC35cU8bEIkk+EJpJT3hT7W12upKQ50aFFyug9bhzRfu8DqiEKIAJJAjC09P5Jpcwt3Vxbtu0EowDFX9nKhxSAm+aanTZmG9ESdbuyisHGCwLQCdky8pDo4gfcHsC7rNsDewO8jt+xlepMFS9UV1AZSEbZVpUGdJLWnUb5feyeuPbSOU0hQVKPE6fCH3SO/EQzCQLbrUAHb4mvWWinKLhrFm9gZy02xWhZR0b7TDLoi44ri0wgRliAgGAeYgQZ4L+UT3Oi6YVdm4OJ+Wzl1uwEJ7pAGErvgxpeqTXT23uQI/3VnPSAmLQgOejGlqj1UAEBhRQw97JYJVAB9PbaWmqcw+q7j4w0SEDQucgTkZ2KoNFsO/DnCI8eX9pXnjoiFSnENCzdzYCSCDdZQCnJIQHsFeMDsBVimg+D1LpQFtYXDC2qPumDPNE9g0TDu42Mj+sgB6+R7MZQob2DRWXlPQMY5R/MDWoOCsSLHN8cDC5iAChwA0SfYd501dv1m2iscqF208Jv3u8trszApP4Z2CB4DRhL1IWCbteBw0zYPWcTTLG1muZYRF63emvPMYW2y5B4Bof1yYMDAEATgpEGA1VgG6AmrCxqx4X0XtBPnu8FmsAAXHUVsd7AgHrthLLiSIsDMoqmFKULBTgABAJJjiurglTAhAPVLokfY3dWH2twtae6fynlcXbSTdFklj5iJSOXt+si5hv/g5gz0Jt9bvwZ5vYSvA7kERD4uNAvvrd2c3FG7brGG6mfFNgfY5TbsAKKa4dMjDrBtNIECnJZKxmS8wOSnoATOZ4zAsKfgoTAB78J0DcKNouvWTGVgwBVnrAbqxriLRmHUHchDsKnxhl2Aie16R6QdzDJCBqQXLp3aaOACQE4xhaRoLiuZQDcDr4jzC9tqysUzUXsKoAtgDZxoo0Dphk9GrwEojZIY71aSLPJpiQJ3hfwe7xc+G1Jr97QidMqOGieV5CIszQllI2UYGCeOTz2AfSJoCVaUkXzV1i1K6VG48wRKPpGI8qwHqnHg9GYJUVgUj1JYAym3PABiB1Us0xFBIRCCOmbeAQ+ui77/+Vvu86OXaGdSG/c73KIpat2HQ68dXA2RYUJzOtZqm0S//7tfheWkv2soe2e1ToZfroo+fPujxAR/Tk37zw80MteTw+IN157Al1rT39NUWHQD6I7Yz7O2h1NQMyyqXGnt6B/sR+wIbfRBAhLWAPXWZvYcXdU4Y1xDhKsw9vEfzSG2eZgrm1iBZVazaejZL5New5WH6TtFEw0amH32OPb97p3fv3mkZQ/ng+Y8fYz/p7e3V41NUjX7+s2/07qG1xQrPCAOM//344086nx88x0G92bMGbH/MXF7064+vIGox78pM758f9fjw6HP3u6+fvV8BfD48v/O6NXv3sEjg7L299W6oWOoPIA5YA6DidMxIGgewAJwHTHK7xyx3ZgZgCfeENWx9YOzShHTAGkBrNKA4IyzBNjgHa5rEdFQvALncU5h9sCwB5tbDu3rXOs72VadhMXNfwZcQOTNgEWsU8MMeyOFjaoVETVOMcyEYZLbwwFvYCK7xD3tnoshhT3CyPHYEtkAhVf2wnLnC0GWt4Y0ce4DVwTQ/jjuUb0Xek+Gv5cIpfMLUFIUF5wPe2A5/XM0Ybtvy/2fvzXot27PsrrH6Zu99zom492aWRRWSZX8ZJEtAgW1cxgIhYYFE8yl4Q34DgQtkCwQCG9OYB3jjkRde/IDkwi5jqGwq7404cZq9V9+g35grks8Q0s5SKivzRpyz91r/Zs4xRxPgbUJiOZYg3P4wH2M6RjAXM1kHJfHXuIMdxCl9eX3T8/OP+uG7BwcFVgVhfXEfWGGEnQtMynFUW9dqCNshLIqhMgzYGVZt+Gd6wFDVIZ9PNg8nUaiwcfAO554OX33qCqxUAKuCpQoQzbXB2cS/nZDOsJkhuT9Hp86gMyxQ9hjLL9QJfE1mkU5mBxT1XcbA0W/GAGeZ4tUbVgxYzwBSB2aOPzak3t1rruOeIfyQAfPBlnce4jh5cIoqgTUGEGb+IiAbnq75LKJUHUpk5jr7Gc/rqM1YSDfW9hHkSP0A0OtARRiR1Mo8T9YPd0u+qnf9sVlZwnCAIT7zLZ+Z3DUMcKrGzESsuSKcKZiO3CsDlgSwGAEaPdlabZ+wj1I2wCBNNRW7WbD5uPvMJxjQXrdFrWaJO5igLZBJu9WgwGFQxvCa2huQlXdW4W1fOxxMw6Kt611fttg85JW6w96ngsHrgDIk8AG0TyxILCO4t7AlMSK9G1SFfes1gvcyE2778/O7AIZjGG42KHfPUmoh5BR/e+xC0sle9pw51Z6b4MBggmqaq4vzAgY6dgeMNniv4eKDX/iqEp9YmNfJ4OwEQrXwy3dOxIYiZlFS1JoZMi6JqqIOm5y9M2MUe6FTfjFDddkZqjFkYuAfQ5aJP0vg2W3Sw6X2EIRXz6CJswEm+j7jl8uXZ1gUQ3RUUD99flb+VLmXgSCB3xRKJggDAOH0RcWyq93CKuE//I/+szs+c2/170/gG3wC9437Db60+0e+P4GvT+Df+3f+8l6q1TJR8EgrTR6A1cQEGXN7pqT4hiXK5kQZ8iGaUYzWYaXONCMwCmCOEAwA4zSSt6lyYWaaiUj1AmAK0wAZlsMeasuhi7lTYzAHNmPr9M1hvul6ewuZdxMARs5EmSkuEBRm84C1/tnvGnamwIX2Ggn4rmoJzzaKXprXpq2c/umwI4BV40U09cEAoDFBrm1CgC0FwtPSnoIEFpRlADBmd0YKLF+qhLm6JeoAnPtJ791NP76/u6hHXltUqeVB3bzreuv8DABY5jpYMU3ktpqEMA+AQbvmI9GZXzGno+oZJlbpyTqsAqSdVLwTbCgkaTRrbtRoHmaDdDCzbO8wz07jdjKv5YjxfQFXC6TWhocAFgpNFNiwM/G+2jZbGTgHzAGwIZslbZaEVIioSVKb+YiUFZ8rPtZOc+nGNdherBt80GrLGVcHHZjKNsIsxTIBT8HFLI8SAMqhRcF8MlMVYNry49JrwOAirJyDVWSuCmuPJF6zpaQUluVAExgB9htorAAAIABJREFUIfsGixkaCt6AixNnx5RngfPeyYBfigRwg6UTjAA8PfFew0Iiqyrt6aQ0of2lYY3AkrfrrNfXyeub5pZBBCzPFM/EMtUphUUZ7DWaCUDnDIYkvnjTpAW5uzWyEQoD207IVjNk752GHpZ4SPgs/zZ4yViDYpv9CTBU2p/MQ48VAAa2EL8Xxlpl0NKMnwUWTGaGBn8/gwHLPkeufTCOYOkgjSVV2YFaCfLJxI2aw1KGyUFAa5sqbXadLenMldBIHT5fsKrYRIBCgDD8XidEw0QD4sZDlcYlrQ02EXRBcvo69pbYetgANDWnZiKmeaXLxweDRrfb1U0m3THvmIaD0If2VKht+XubAQQYQvi9kn6MeLoyiomsc1MCSwsQYcMqhGdo40RNlswG4A8b0N62+Lpuq7px1TvMpn4yu5smVjV/M7wZQz4+hFUBC9CAHSE5ACy55rRw+AyMKfzsvPdyQkoAYdknAI6L5bDex7BlYc8DosPemWfvM2SmTizn3MLXdIn23cMeWFJ+1wTZBUgY3svh5QyfZl9oHnktER/FvgIItb9kHu+CRn2daOxWXU6VHs4Pul1HLUukfhMYRiNnRjdBITDOHHwW58P1OtjS4/X9Jw8XLqfvLC+f595gIcAhYLO5gxkBJ4neZgJ4OiVIjjv8AQs1Za72VHkQgBdpPmdqC9hmha7dTS8vr2ZIkiB9aS967t6d0n790uuxfVLzeNI//KM/9vosit0+de9X/HnDwgBWOUO2qtxUkiruADEAqiVC1LgXjJ/z/AfvZ0aDxY5xA+zTsEaxTLTEM7zUPq0GYA0Two7C8oSumfMTBj/3y4Q3N+zIxk14XWxqKpZ9MCBhUtsWgqFG0+jWz5oHvmeu77872we3TFbdbrAQ7SNi/0b8t2tYqk2piiEXLMSmCQuKqlC/dPry6Rm3bSmrDa69vb546EMQGMPO1+FmT1ZLkqGjFrkeTok+XtqQitecKa0DpdKc4dei17dPIXFOS3tSM9RLCoJiNg233tYtRdOaQcda5jvzDsx4ZJDmwQvnBYOL8PtmfTFc9YAJkJnhoeW08H83tSnWQWEzsmf4woYdBegQLDKGf/hCs+b5nwH/AQAjvh3mqXR+qPSAYmViMACTEuk46hSGrpvZbZhMGkSlBuAkPwL1bK2C3dGw6H1gsIa9C8ncAMezmcUwkYFsCCciORzgA2AG7cg4dt7omd/LrGye1DaVJcmkflcVNiusMwCu1UMfniP1DvLnp4fKfsV5efZZjh0P8mcAXsv990n7OihNag+isafxFUJdkKX6p7/4pcbrTU+PF9XnWiVDVDOfZyUbNVaiJVu19hGu2JwvoSTBAohQwLm34oKwOUBuwFfuT+8qe1wCmiMdL3wG5BdqL8A1PgaMyPDZ3OxdjrIlgtFQF1htQZ1BcNW268o+YJCCJB1gGzVAUaqbGcASbHQwc0sUMYX9kn32MfRl72etlUFJHvYPfIc1mVxLGCxlCw34baNEyvTad6FUIPV9nDX1QwDmVpvEUBMbDbi0yPgN1rOgGCgUlc9E6kUGtPlaaM05U2PNrwQO2eIB6x/uH1Qu1NYk3EtLNmpIGNSBysXQnXoaJjtDZtiUfsyoVNbB58W0wNDlLoSpjPoCOgNDZzk8KV92M9CTaVPa82z4PXz9kMoP9vnF153Pz12Wqk4af05qT9RLdtenLin47OQlwPyNkE02J8NE1z/94IF+Vbeu6wBAqdPQrfGHSgbb1NAe2n21jipU0Fdw16HWAMTkLmRN+l6BH8wWj5qf+o87agYoB6R+6ZW0hUPOTPQoUm2ofQi+XIOJvuOHmhQODTxXgJeoK1b/nZHgSZMYQoVGT8N+p1ZwCGUCeJo5U4F9wvCPgQp9DYxoznez/gF3i7A9Y3DUMMwiZ8CKmlwjvu8O+00iuHReYoh2gKPcU23dGvD2uzarls+PHVuucWEwetO5xis67GYY+GKpEtPoKc7sPVG7Zjovqf6D//Q/ueMz91b//gS+wSdw37jf4Eu7f+T7E/j6BP7df/9f3SkWjarCNNlJhF8iqTspAlhF8klhPu0qgppgjyQXIQN+fuEFmpSHOBymDyAq3l4HsEp5ZsErTWAWzRPTZE/X+ScGVIKRB2vzOl31/uXFjLzqXFlCRzFGGAXyG4rfMNtPVDgkqbKcZ8pwmIJxhuwofLzqAl8wZJatNkJjUn53NHUAGMBkNC/ZTkMcUig3bUzqCXSg2cUfMsNDCdCD1jrSpCl0ATxoJZJx0uv1qk/Xm7K90mPTeLoPaPM+z5YCEULhCTWMyCxXbfLprgXLAJpPe5vyHigUCa5IVY7RMBFlbJmxpYEU0aSbRtCCWTdOOMZTEFZJ+D2ZQUPQFUE1eHsaaCERlQIzfHJpaMlnB4TkNdEAXIpCHy6NA4esF6MoxrsTfyknZZNKTONSWoJZErMMkMo7X5FGwS6gwI91lTssYtEE9WIHFA9ZJ587mjLANuTpsJxJ6CWAiAYngPyZKbz9tsJywOCcfdFChkhDYGDOzA5k07CNg0GWwaQDJ3FSLhJbkmWDUZInrdclEsu8CJkigVqkkNv/lX9GgjaSUz9r2EsRsvHlFWsFittV04h/K16bm8pLbRYnDAsaTdgYvG+Lyi0hdgKXho4U9cMPjd4Xxq2DgCjksRogSA7mF4wsBgT4bgWIBbDq1HJwWTwxzVAJ/7OERQGv3HLkA/yaYZ+wzpC3FqorQA4Y0jRv4f/FnuSZ8M8BI4Ei3XCU2CHkBgm2ftKOD2eJhJ3BBmm2dYCNRuvYRxHeg+LR/q8ME7C1gK8OsA9wk1RO5GWfwTCd+qvfs5/1OjmF1x2gnx+euMGCA9Bj32eAhACL2a7TGXAfRhkMPxrTzV6F40CgyeaAJAfTwGqpy5BKHqFDfEu8R+0VbLAxhkP2ONxT3WCg47s6bG6y7bcIg95hQDR/IdeH6TT3g98DLFPYX4Ba+NCylhoO3MOrNJhv8a44Qx2aB9BCGMiWm13OWg8ZPnL68EtluGK8x6zp8GoFNM/dUMGyCXalv99ikwuDFPwshhcMA2CtGsDyEAK/vxhqhCdlDHgAwezVFoegAYsav0UaSrApmnIabAYC+FwyaOAcTHMH9xk4y3anlzMMwyMVkPfp6VFtW+nWdfr002edL5zruYHBvu9tPzPOiV6uvfaVnzObhdXWlSWqBX51hKV8ebMH6h/9kz9Re77o8XKyBBn55dAtejh/0Lz0+sUvfzSA4bCSpj68U3m/DNCQX8IODSAXFhpnrL1NATTwGbTkNnzBrXwg1ImN7L3K/rJhr1lHrDHOBICy63BzIjxrPvK6UwOeZuqzRgANDRqEdyo/hlaaX4fkPKLAFp/veHQSUoRn4+UEOzzebz/gpU040Kbm4YN9emFJ8iL6vlOD5UfV+m779a9+Y8C9bbCvaPR2u6kbets3IOXm8zBIATwrmrNl7mOHRc6oj99f9LMPjypL7AcAIbGJ2DQCRm2bGuwjsMFYACZh5DnVLDyw2esrdzre4LE2sWrhf+OMjwjKCKyKwCRGKmEsyJAnGKqHj/AweqCWlLnOR+AU58K49N5H5iHayzQCN30nwNrkmXCuHfuJPQ2L8nwOz2O8FLEJYChhtmSeqmgi3IcrC4AHgJSbgLvBQZ5gtAuhb7M60t2R6yYMACZlh3KjrAqN46AREGUBUMIzvFSRNravwE+5PZ/8PHNbGBGgFiFHVZoZ/MHDc8ej3TYwmwp7xqc6n8IvN2UsC1ttJ3Ue9QNTuEQTaiMAfs5P+4UHm3dnIKpNX65XdW/vPguxNWiyS/jP7gHGCn95VCcroOfuYQbMcJ6bBy/Dov7WOYAIo9unU+0awLOIBUiIcKjRig/AfluMJLsa6hM8hA9gdS0ZYLMm2I+8g+M8BFCmTsGSgDs/LWypY7cc3mnMF83gpX50sKM98VmHwQDlHfH3MlirTpIcfMbyexz051RWlhoS+WD+87te+V6ETcXLNzhPYClAq9VFRrRW9Wvv4Tq1M+AaTM6lYGAZ/vKwinNAR8bbnBc7axrFS7B+YWUnc+GwrxUgcWKoM2o04x3LI3skhIcqH587n9qCWohBGeGLDEEOv2r2WwEoaf/gRDP1rf3X8QfljE+0jOH1CVrnIeBEYC1Dg0QNg5+KOkeqedpZqS1DRWJ3jbiLeP8+k3arEVgb5B5wylEXo44Yp84ANuoT83ap882EntQcHv69VTvx7rknKwYa3JnU6TxmLLvY47acGfzPXMs4tDMCpVxrUHtMZCyEHZnvMcgcRzAWtQfPDiLHzHuBrYqFT944oNA2C4Rs+pxmUMlgK8I9sakxv52Bi3+VRxa+b7k/8YBHEQIgyoDSXuvT6KBc/nydMUwIeyrYrgyUsUbA+os6ijVPLesHDMGCIYCZuKsyQj7nxRkOePvPMGUZ/pRY/0T4KucQ99TYj0H8qKP2sSpo3VVvmf7GH/7nd3zm3urfn8A3+ATuG/cbfGn3j3x/Al+fwF//t//qjsecpfZMgZEeGsuq7IuEnAUQCrkePnFIUEpoY/gT9b1Oaat5T9WnsykJJCTDNlsIUFoBhfA7xFcQWXCAYxRMZkiYacVk/RRgI2WLAcVd7zAiXjudykZZmyspkYYTdELBf0i68SrbdxveP86VJtKNDQLPxmROsC2KOvwVU1hFrfYc166QetvCgCYA6ROFDowhZEdHUjqBAxN0mZXwDzyjyCMGqANUXF3UUN/RANFw4M95u/X6cuuVboWeTmf7UVIIv0xjmN7Pq5lsTVVrgtFDagWFJrZbmsMt0QUlAC4ss8KNl6FcGFKEaRDMAPuH8JxDdkr1fqka5VghOACI+h8oa4ngDaRPI4U0lge7PaMcKkRBDWuItgS6HMxIpv1ppofzSVVDU4yPVCTSwyJ+eDi7yZ6HAMgAePBsjYAoAq0mNz0GJ8y6g20DWDo7XABJHU0sv8uJpgQmFJF4bgYhRSPNAAwYg42kG4dUmLVzak9HCI4MhtLgI/3ESw4vwUM1JwhdxorHyRJgGo3BINbhhWjAEp8/ZIRbAMtJorYIwA/7C+SBDo1wcA22CqUqex+u6gHblslrZxgiGIvCHrDoK2BS4F+WIn2FlZiZ8cg+4ykQbOHAD3/P8JB1v2cJZ6p+mtT1wbJzcb8EW9IFuUNLEgPG7FEkfrXlrFJJwi2+p5bIMqjYzaiiFV/KAFtLsLh1jKRf/kwYeZjt46C2w7+XhVG0rSWJAItuDJFzM1iJRBqHoVXo3nleI8AqHsZ4+IYv8QYg6zTgQ9VLUEZS6MKzLPBOBQx691r5Glgx9gARAbpf+0454Tk8Nxo79pw9lSMlnBCfFpAzhb2H79ys69u7QcNu6dS2bfjlOlApPEMBN2GM4tVnsCAEt4eslgYOie2m12uv6yzbe6zTqLag4Qspsq0vjsCkCVZTTxKxTzGDMZemCW/MOldLcBsDKxpEA6+B2dElAWLyPQEu7J9L84yU2lYekTgf4XC5AUED1+BTadh6mGFo5iuNM2zxsO1gL8LQYk3g1ufwNz4bALSpppE4TpAaLFKeAIx7M/7twcs621UDFu2V9xd7FoaeBycEyGB/AehjdlWmz93NUkUGYgbFCZXCjxuG39jp8cPZ7EDsRJBlAhpxPvECCFt6fr9ppTl0qjxy2EVtkajNd53PZzY8ZpT68tzrf/8//oE+fPedHs+tJaSsYxpLmHTD8K7XN/ZO3HQrQSPYe2P5kE4eutRV+HzDcgP8jDCRkIZaEQGL3yzjxU1vivedgw2j+cZnFvJVWmwGf2E08Vyfv3zxeoP5D4iYEEbX1G6ac1OMMd+ZfI8yNLm+3PTzj0+xL+2RjRB81xXWYZroBHM+T/XhsVVZ5bpOm9mS+A3DZK7PD2qrStfXZ3OTaxjRaam395v+n998Up0/6OX52YnyH79/MqDHmfX88sWe6jB+CYnMywzik5Z+VtVkOj1Verg8qrWVSQCVrIcP58fwzMS/sEJ2P+v5+WoPZlhzDKCcYO9Ed54VQwoYiHHGAURhOcG9E8IP7gqYWRD1IiCI8yJCYPhZ9uTxvQ2q1vic3CybjrUffs0Gi1b2Fz6fHEcw5cMVnsTstK28fgArznVupv7QY2VEcBUrIILgsAngGpoJkSkbnyv4plomf9hvsD8dtDVOKggmSwq99TftsHrZr9zPDPLG0XcaYZFWhlAmFQDwgyXOUHzxhuz6TlOCAiUIaPhcl2WtNQfsznVuK11QIlRIviONPV0LM1mnnQFfr4Rhy8qQN9EtmTxchSOLRyqATN+9CmPc2zTa55e7CmAdFi0D6CRD8o50ftQ8dLqcH8xQ5wB5gP3Mc6k4MwB08GcmfC7Rua0jtM2vJ8K5GLDCYkZB0TTcyat9nYusCiAVn03eOLYB3HcTIB7rhHV2hF7hT2qrpDpqLgdhMRiJQDjUQmYwHuoh207teE8fQVCEHvnfvNPw7AXgLGCDsq7445zHDG2p3fZZN4bP42rbJs5Shu3MtVbWFHYM26Kix25qtcx/XwDnORTC591e7zXvLrVqyg5AhCiZMBCKCAZR21KbPY1ByqjJoGmKZ7bvyBjs8C8qON6ffWn9eXYryOYV26EYUttjHjCTobDp3VgIxDnF3rhl7BNZOZTPu2qsJtZFL7ZR2pTPm2ru8wdqOew9IDwAjHIHhx2KA9FgFwfZNKoFahm8ovH6xTLHYPiE9EoQyfl8Xz1xCbcrKLQZyuD3bv/lxSGa3GFciPbl5X6mzsefnYHvQjDY5sBN1zYVNVhhMNisWurQw0WecFm+KKxx2/Iw0GZwhsopzNV9XsFEJzIqPJIXA500IID0zNt51hRkKG3wZmWtDPuokTorpy6IgaSmwTUy5JHbGxZZkwosiRo8nSFBMKAGJA6PekBsaiWGS7wzhshseO7uZRp0Yn1xf2P3xU09z3rA0mmHv7JbJeiB/Dj5fPEQBf9bv/LFADXWRZA7zk2r//hv/hd3fObe6t+fwDf4BO4b9xt8afePfH8CvwVW//pfcXwrDSwTW1I+I40Wpg2NKkUwhSDFAB6ATOUDsDLwRENMqi3gbDY7cVkTlkt4pZLODShFMx7G8bBNqRlJBk9gE5DI6x+IBHGxRIZUeryadvz3oCmQTupUbdLbKS4jHR0JKlK5PN30hElURqEqDehd60xVWqqu8FiKoBGkO0i6Yao46dnJCSHLglVH4QuYEKnr0oivHkycMeT2c74a3KPyp6DrB1gQNFFIhsPX6/39ppfXm/LsFP50eap+HdVrUTcOLtaestpyayb8t3lyged+yh6uSL2/MkkBiWn2gmBh+SzyN/AO2G155am1C1iYa7BWc1eXJgvRuLqot7AofJ5g7Bj6WRAebmqRRgE6BdFTC16ByLeS1CnhGZ5hYZt3pL8jt0pswr9M+KZB46S+D+/ZbOMZTQZGYXdZsuw/gPfm4Gk7TGiAHJptp2njiVUGK9U9rWks8X2LDLEjTMLJhTvdeYUMtQymFIFESP4JoADsJCjGYSkUnTQ7yKmQ4cGSSvGQhK13SBZhcyRHuFFBaAX/LDcLgeY7oP5gki744+FXi9zP9e2mHnYMzKZ5CRA7yExhW4GHH0AFgSYG72NtlW6QaNTxE4y0ZEAThxk5zR3QZIQUE8wUGoVxFepFgB4YVGY/bIMBsnUn7IXvzOAAoDxYQQCX9jCkwYDpwbNmvdcAvzS/eAOOv/WAtfMCxTuJ56C8rAP8U9kz8TeV8dk2rB6gGx9gL6DwESgS2lX2x26mYQY4x5AAoGsCSKOPYGgASzC1LK/OD5nbRrvF2RNMcvddlmQC3tHE4Y3IGsWTFZ9LmBkBEvpr4cdZY9ch/y4CpgCCYZU5I82Eo00FcvI0ty0CQCugtnPdCGabWaPu1gXhs+96deOkbkEyCHuX51PaP9pWFzBN6sqAAH+B84CfYRZOgUS2ciNHEBngFN8d0AnAjSbYkmIzTzg7sIKA9RXgfqSpw2qB3xyglJne9qkNFqYZQgd7EPCgLFJVDfsVUCcY2pEpz/4NhBFIj3eLiJ09whnRd533JTJdAMfFvqCwY4N1DpvVgSSpdO1vTghnUIUEmHVkEjrBJf1g9jEgDGAIoBMNOYAjhxaMfwA63j1/1mRQANE10zz0bkiR3y74HQIJnVoPLt5fnr0O6uzkfTbxZ2mCS1QKsJelh7a1pPinz5/VXB700r/odoMJDcC8AF1oWr/68gKMsA9gqrIPItyFgBaGjAaQvUdZi4F0OeUc0NPhRzx77CJm23bz/gEwAKn4/wlaYs+VG17UMURgL/H3YMAzbHFoDGxnvJHHVQ8nmG4sAMCH1ffl83jzzzxht1LhZU2g2a5pwh91UouCgbMwqwx0cmK0TQzE6rTWTz+96EZo0ZxrGPBHnT0IaE8fLKt+eYP5i4R39GAHz1yY/px/j4+N6oa1C3sN5hV3+GzwGxDq8eNHh2UxYHl5+aKhW1Xttb9XdUK6nPhO5btxPnHW2x/awzNkxnD1WON4BPt6iOEk0tcB6fuqusytNPn57/2z+vj99/on//iPNXS9wQcDtfayNC37+HckyBtfw/IHywuGKXuiummYj+LyG+GISQQ6zXi9U4OUWJ7wPmLEZFtXVBBHACe8PtutTKxPQMtZvb3ZYU6mDqh666/KTpWKoEIeEu3wGUb5wf7CL3fF173kT8WwJZ25r4GHZt8tCZY/eMFiW8Edki96PDd6qk5KC2x9OIfYzKl69j9BU+uIPtle4nOSGrQ04IZPJEPWkfXKkCCzfQGDa84XBhJ1dVJ37XS6MJxC1ePcdQPaX8OQ2qLQGYY31jp17fNweb/ph9NFG6CsvdBXte3JawWAynZSyJ2R9eOxWWNnEsFNKBdGgkw5z5HvT8E45M7GhsG2JvYfBUDjnKEepWILmX+kn4eCZE5h8jEaC9beAgHAOCD1xWJlgZnjtnyCXY8NQ6ZTkmlhaIDf0TDqts566wNY5U73GB2bBwYqtqlhJCwlI/czwCu/N3QtDJuopwx4lbB8sS8ovN8dIkqdmUWSe9C0K00DPtPY8fDupWJkvTEJIDCKM5hBI8+h8RpKZmqMWVMWfrrQSxmYezDP+W7bKgDgGKGhbMKKBosnGKI8FzP4Udmsk94MQCYq191BZnu9GzwnCNa1xjFYTqgr6whwhBnK/kDyznCcer0+n9RT38HEp87h8mSqTeAbnsTUgASucqZS8zgwc/cg2/ce1iGobbjXWdfUknj/26M11FpYvlSH5QTfjXqc5zMyVOBedujrV/uuqKMZBjPA4Xfw82Dj2rKZOw3VCWeph1xhIRJDCJ44Z0FYPlhxlOzqFt75ZH9bhtkEKhYE6FWVh2ljh1/1qH6eVD+0mrbc/UdTUD/Bfo56yS4InHmJrNygF7GCBQZ6sqvF7oe7kueiVdWxtgj7QpEFYYWhpYNFGcDuWAORO7DpqT7r9n7TzGeocv3NP/yv7/jMvdW/P4Fv8AncN+43+NLuH/n+BL4+gX/r3/iLu+W3NNkUs/ZUIr0WBgMpo7NSwFXL2XatVWLW3cnhTfj+UCyGnHbP488ij1oXAj4CvDHA5z4AQAdfIgo0pHs0svgkAr0xIY5Uchg7+GJaukR9BrBKUcvnwW8stDAufpCokXJqmY8yDTQb26wzskcmwMgSAe4MLkUxZUCSD0T77maKZhrugDXM9vOqUxgV+JYxlQ/575Iz6Z+datytk5NRS9hZsMm+yoHGWddX5PKNzg8P9pAlqGPO8MOatA2jzntr5tuSJbpOg0MSsnW1tA72FL8fgNvsMAoyunewRiRpBlVWfzdHW9P802Dy/PkuGt0g8g7sXeaG7WgokWLBfqDAtR/u5un/E4wvijXe5SFRqkl/bSo3IJ74u2GlnFstr7wtg6Z+U4ZnXXg5GOTKYKZi0M9/usEBLKBQBCygqVwcMAPQYDsryvQ0ApFAxQx2IU9nbQCK5oDQ8D4mdcgCAdtowAAykMnmERRBXwXgSFo0bFzL5HlmBoppiCKNeVwA8CLex+EJGXIrZGiArqx/QkFylTQV/FzCFnjmyJLZG/hlFoD4MIKhMsxOp18DEQ5WIg05slIcFBSgHA1/je2FCbl0nbxe+MnI14LBYInptqqfR40j5gRzSPcmWDYEZwSQyH5CrglreKMZwKIjzZklONyD4Aj+BVua9WL53kHjzWpkpo0ZRIZ8YUzYzpZAqGBaARIVDc2ykXaHwdhDdWeNhkcq7E1zZkvAkpCBG6P0+2F9EcqDfDb8Pvsev1QarZBE8l1brCiwCAANZYnvgA8AEjY3NrhKhw6baeZ5OCV5sjSVAQ6DIFjAMOFPJUxeBiashdkp5ezViTVoITSJ3ZOBVRpOpLs7ieGsO4BUS2ph5IdnHCApcjz27DiFVNfhZyrVEz5Cz4dsmDRfg7S7E5pp7AHXSGjGJ5HfBxsVFhsDHqTc2MHSFOKB56AgN/CTw8AsGXWacUgfAfQ4mdibrCuCOBhC0Ji+fnnTiGUCMvmCkDRsEwKY5edgTwGYDziK1Dsk8OwRzsLEgTRmxvD5KsASAsPwjJz8LPGf5PcC6DK8GKfeDOO6qPSrX/xKp/NZ3//ORzeHpFgD4eIHC6iy7bkePjzq6UPjgcdPn9+8rrOcAUOmvlu8DvpusCqBn5G10oAPNczSJNd1mfTy/KqXT6+YlBosqdrSQUowyb68Pvv7XRrsAB4dHgio/vD0pNfppufnm7q3mxZC27JcwxxBVbwH+/OanQqjMJjA9gDGZ/YAtw0yqjIOwgCH9cvjtd3EoQYoMYUEYOAsOlQSLA7OnmS+RQARDG6zeJH1rzq3Jz08XfTp02evd0BqRCAMy3j5PD+GCC94bieZHrFCaAtVePZx77xNPu+bmjO60bgWur73ftaXS2r7iWQt1L0P6qdFP71czezGhgFGNf7Y9qjMUqtOSMl+aht76uZ1blstfgh2AAAgAElEQVQXu+Cy3llv9omGRbXr+goTPM4l3tVPP/1KD+dGf+7P/jk9nT7q/N1JH3/2qNtw029++aPeXq4OeIH1DBPbdw/b24BJDH18F3vQChZDQnt4JBLAhB/6XsGijGBC1i3Aju22fYZjYgO7lcEF6gqGPjzTUCJwnpkdhv2QhxjYYTBwnAKQ4ncjNWYAkGKbAgwy2hsdb9JpYp9M9hM3+Iv/7rTYVxG2mwFSwC1bwvS2ZeG98LuxcYgYOUB09hOewjHwxDt65/6er1rnnuVtkJC7C0uQGJYW9pfFz/N8qtQWjXJMRbjvMwL1QrLMf+LdS21hQIm6YQHI5nnHgMaBaazDtNDz26uuM0O13b7FWL2MPTYr1BKEJ+5KyiXUJAQCER5ZMEhpXesQXIhyAw/IE2BvzX1DvRYsVwZFfHoGK/042KfVWKLtT/Dd5rnjo98L02cA3wlQmBoKAF/bkejOOwfQw6YiQHIKQiyTYJoCvnLnsoa4CzhDuGsmVAOsDwZcFYxBasoIBTXLvM20lakeVqnHr30v1HD24YU/7RoHVA+TRhQ2eOevoXKhuiL0yEoRdgPDjJlQ08TgZUFtwzCqINgvwEFYhHwvvhP+mQZXlzFC9pBVwVTFR7QqpJ5hHSDkpGwDHCM0sNS4VhEg1TMcWfS+3gyoUXulZBw4yGu2rBxfZ3ye2TuXLJQzmQeTicOYUM70HmbM9g1FJYSFVMu8rlg8+N0It0wK1/keipPAWgXo6KE3a27olM8Mt1IlJ5j9i5KZejDuZUDs2YBqaQlcBlMXANxe8pBVJ8IJbOtEHgFV3MKw337H1Dp4cYNCItXHauVkJZCtsR0uSlhYAK8Mn+1BzDOySueoV00QQSnEG8O6AOZx9CLc2yg8HLSJnRWEEn5GuB6YRQ7oDKhsWy4sa7BlYqWvg/9eSdAnG5dBNyoDmNgO8NyUtbyzUCaxh/lz7M/24RIDDvxteYb0FO9XZU+N0rrQfht1wTu5qX22pXupAX/zbRDmUuvOecO9EAA1PRp9Gz8PlrtDYbmrtkl/+2/93Ts+c2/170/gG3wC9437Db60+0e+P4GvT+Df/Gt/aXcAFD5FlmNT0nBhh3E7oI+hFQrbdNWNJnzddcJHz2EvFB6ZFvtpMimGpYSkBUAtUqoNfGnVkDZa7Unlcs2MEBiSK802qaoLjMeQwcOY6LrB7D0HzpAwneQG/vA2+up/BKOnQxpcJ7qkhZa90JSsutCkIMuqCMqya2kU6UzCCxpPihA8y3IDLiMMQFhoKuwFdaIByhYX6TRibjCrNgKvxpsGEsoJLygLs+eYbgO09v2o22uvbSt0eXx0AwJbYUhIDJ60DgTgVAaz+N32bEWmniwak9FTf54BTYtZZZa6BQvuazgNnFPbdOJf52YycTMFaAVjleZ/G/EgPcJAbPgPa2RXOgENJVobbBMAknZ9/+FJDQmv9KSAYzkNQaIGYLUu/AzCAxemAQFXmX3cYIPxewxaO8Q0VQESTvgKDRDA+0oThe8VKyASlAEUAzjCPw7cBrYVjAaAsSjKYZjuLvCRDxKsNlnehvyPpHgYEvh7kULN3wEUtPcrjAO7K7CCjNUaKMSugW+wTGMUvPx5wBzbApBfBAhskblB+xwZdpZYsgabIaJI1gDSHMwUcupyXp1ADxsKeSMtVLZRqNMph8UExXasrADobJ3G3jLHhaYHr0QAcwYcq1ksNHej2TK7ZXH7kDjQg/0J4LnCfDHh2tQqSyXtYsw+KWoPIPDQhQBjeTjgMvL3qlKNZIygmXTRzB6B1cV3drJ2eBdfzieDgoDbC4wdmnSaefzC+vDxZS0QHuVmBLkpMC/rhKaWxsdAP6xaAoFY48HE5BkABgDmAzYD3MHsptlGXh9fDKkxjRL7b1HXTfYyozF1Uw87iB6PNZFVlpMHUM+am91oInckyAqWEM0MgIYT2vkuK36WgO6BsdMwBQMJhR9ecbCrObvweAzGDMOK1+ukdxKQ+a62H+CsA+JBdgjDfQ7v5KoKZuLX9ccadMIwbFsGOgyMYJfyy4NpjeybhpYm2F59VqwC7puC5/AZ3hHrAH84/K7ZJ4ChtgIwIxSeS3iwIY12UN0OiMgK5Ofgn80+AHwAEHQySDCqYKxim82QyXLVRXM/ayVoLk3V9b2+PD/rVJVqq0JnGKXJqvPTQww/YLKS2l2WGoZdt3FQ1QA+5/6c3CnIghkkAXhzPrDm8fQlOXwvVs3vb/rTf/pLnZ5+0F4UDv4ZrrM+f74C3eh0rvV0afV0qvTy8knXrrNvKLvpu4/fq7LcOzNT8/n5RcN7Zx/KbsSKhe96hJ65e2bPEiaFD2iEq8EY5/kzdLL8lvA6GE6wWWnIAQRguqEuSCafEagASJX2oAaPTHw2cs4M2OwMCWNPeVi5DvYLhKU1jKPPHq+VPNGILJzfYS/JzIAov/TpfNLTw0lljeoAAIo9ztkI47DQsCQa+lkPD7Wevm98Bpr1yx/FaoDk83XwmbH0u64eBrGfACgSnR1gVerhctb3DyefBx6icv5xlu6prU6uXa/pYJOSxI4Fx3cfzmobPnWkiqdlYlAVQBl2N6A+7z/YqlieHP61ZiSyJx2N6PdnVpc9LgBGjiR0zl37d0ZUnG0j7OPDu+EOZTDFHuWu43dxvvL+DuWNfZvB43gYzGkAiFf7bNtew0AKVhaAP9xHm+sF9qL2QsO46P39qhVPTMJybNMCEzcGbXtemF0cCh7UHNjiWIft+gIPx2UeVFWt3wXDYUBX7jb7va5v/q4pYey2I4g7yXfjHMNSFgX7yoqUBA4kZ2p4RAKy4Pm+DAy/PT6yXJs792s6PUCPQ524E6dF126whyn4LYObvQC4jIBQLYSCJdpq0tNh3eFtGv7iZq0r18ca/3gSzXPtJX6vfCd+P07zEbwDsxz2Hq8Xf1SeD6emb1GYv8j8F4Y8i0E5guisaqG+gB2+pR5+MZSdd/xrvRB9VnIXbSWf+f8PD+TFfB1amlTJJ2XYyJCAixEXYntLzxzAlohzajCswwqAYCWGD+Oa2jKJQSDnJzYJG+zmlNAiQL9S4wShAKYxSpLwp8fT1OC8cfqwbWIww8+2f3BYupqRbUZpukWQICAnDN228VljL1UDo4vauvE5cGPQhs/m+5uB1bXkHkw030bNNyyWwqqI99DkjbCwwioAywluYA/pbXUSoU+8e69L/IEdiiWHVPkspM7NCSOtbFtlCwGGlwDQDIf4HtPkkKoGkI9XBK7OP6dmxQvd/t6EIQJOAuwmKmG7Z5kwOUmwiuJ3UX+VhFhScwUL1rgtKhlnL3BurmqzQpdzKCZY9wCKqA1sh2HFEP87d0moDKhL2C8hzmBCw3uDXUsQL2Fes89f+yo7oIpaAC9U2J88z7DzSfLaQ+UgoIfHNldqN918/1dlo+tbH+GTDN0ZGjCI6GG2BmMa4kiaN16Lrk8Kav/wwh7nXkvfOyh2JnDrXLk+P+XUXgCmqEdYezxTAsgSJe3Fdzh2CzDni6q1vQDqHur0PZ2VZLPmsdff+W/+/h2fubf69yfwDT6B+8b9Bl/a/SPfn8DXJ/Cv/9U/2HOkvfnmYpXq1KAq8iGCIZzFguSwtLH8KwDAlqj1hHgys4bCF8YOxRESc+Rl+DCaUwLoQNG0LLoi8VcwqJxLvZPiSmlD0UpzEiyZDYk/MsphMgAACBYm75kWJGOwE6xPT9RcTi6w02XSpYVtAUtkU6VdDRK1OjNgSUG2b25bVUNh4PesMGsBFaDKBmBlCTTNAGBEwiQ61Y3PkUlNe7K5/TLeHK7kcBGHFIUnHIAYUpzrS2erg/PlQaf64t85pr3GvbfMMV/CJ9US95l/x/PmnwPiwiSgsUAEP8PIpOGy3Dt3gQsrxtLgjTYmD8k4Ei4YFWV4bVk6TsF2eJSaycJ0fg42yNIilUdC1OpcnVTV+ElRWCJjg7EZwDR+XRScvDMQy93S+0zdAuNs10znDXyW4JEGiyKaGsAJN3wAPzAHCY2wXxdADww+WFGgsfTIMOsi5dWgKsU/heK22TLByah4+OLThg/nvLk4RtJJgwrTCG9fgqzcmCM9RcYIiLeSul0qb8PjEB9AgmCyKnXgDQW30xnwDiWdNqlc0LpbAQQALE7wuQ3QNsPHFHkXTTStPnLFbVG/TOCD/rs0ozQL9Be2SnMaEdKx6F09OHCvE8+JlpNnAlgA+4Kmj3UOMMjSRCaJp+JEw8u+sg6U/ZIpW4HZTcUw6xEpM3sYFghsL/vmAk5bloYkmdRfmGuDpn00C5smz9J+Qh6cTJ7p4+litrX9WaHfIUwj/AMLZUtOAQECIASbA9yE7WdgAibpFlsWoBhQDgAShqQtEGCxuzEhWK4W4lk/omxzKB5gLKCFmZxOvp01EPjAO0jwTiYs69gHPIeN5xBDAYYjNPBINUlmJtDGDDXSlw+pMUMCGLpmF8HJQXp4hLgRyoNcF+n5zkBmxr8WCR5MpkTdxD6NVIwVtjM8EoYAEIsdiAZrCXAlV1GFXyqNT2t7ADwb3dfb05e9BDM0rI0tJPWetwmGKcbxL4Mr2JRYyByhb7DkHEySYaEBy5K1n5qdzR6C5RKegvw8UsRSSxdhtDDMgPkKSxdJLSxWgDPYRYA9lsFyXvKJ2AfI/NfVYCU/+8PDWY9toYdTazDw+fXNDfWJgCYCTzzQKS3rB28lwIbB2fV2NTBS1bD1Mgf/AAQzNIINihQfKeiKVPn9piWtdJ162ytc3yZ7y2H30NaFfvh41senVt006R//8a90qR5tywAjeyv5Xb26/hYe1pwXWDpMACaclvG+/Du5R37r4RHsLwPRXsDxZwx0s8qxVoDFZiADP9aQ+VvKDGMIAGLFQ7uyvQfNNts7JLI2sbZkk7MFqS0v3tYU2BooVTeyp3edQWfyVC/XzsxUvvOp5v7F4iGAhKQs1ZaZLlVu3+x9DhsIhmvDvOvy8GhLAF725+d3Pb/96CDKcVjUDbt6wlcAnggHKw/Qv8qVzNwhRVhKVImGrTCDFCDVd6UZ1jFMgSFdVQD6MZ1grxPqcn27WkmCVQTDidPp5OfEnjLbyusX6W/YgmALY5k3CgrAdN4RUm/OWli+DK0AUu1lypCAgSK+mGHRgOrATFLej306k/BP5PnbP5kzB7Au/DQ3gp1KUus5l/j87Afqmq8SWzA+fNRjsPP582fdOu4o1nfmQU1lbfbu+5WzBe9c37swbD2DJKWdempz2KE9ew8rBNY+YnsGccU+BLBk78rFf5cwSuTvMFxhouHtbcUANRqf2aqTYE2iSGHgssK0ZDAECMO952EeNc8cwBsKlp19PpnNelh52tN+rfBqp67Cu5ohV0EBpBYmH7UNixfQkIH0nulDe9YDjDzWaYW1SRnCBr4VTMgFwDKG5tgkFDtVCoA0e4e7G1k19cNsv3z7YQIkbzxjGIqEIjLQAMjO1I/cf8DIrE0AXobnqE9i6L/Mk7aJNRGnI+xcgCwrT8qw7ticGQCDOUL/eHoMQ8sFYDEsKOzVviYe6KN88R1kpnxoXLg/Bj4/DMVpU05NBtAL2IjkPcemKO7IJK08rMTmgWBE3rll5XYB4F3MyvBk96AxdQAk9VZdEgS2a1t6PT18sBqB4KK5X6wSycrVNQBWLS+fn9XfCPkLG6G6ISyRwUqqbhu0FhEuWTAM4dldGoPd87Q6pZ4aA6DVbF+AbwfXpiphx+MJbK91fEfxcg+LlNpqiB0RjTLXX5tJGXuRWvHAXuSeoTYhaHBlnwNcu75ufObvW38MIRh65Cqrk6YpLD58FDenOKHXxTULQZp1w26N922WeNgg+65ZlkKj9/miYjUdVmtBSKlHYWoYcsW03e8cVQMrBZUPL/5KLUKtmUhXGLL40tpmpFS55Sp8v0fQLUoq7jX7SPsOZV2MvgNgt6Lb6J/f9NBiVxUWEHXW+B4ZGETvuVrOmVzqGY10nao9UTfcdPlw8d1OuBYDVtRPczpGoOd0qExyfJVHZcsUdSz+tB4qp+r3sOM4FYWm7qb/6u/+vTs+c2/170/gG3wC9437Db60+0e+P4GvT+Bf+4N/cYcVCSZAgzcijyt2lUiISJRH1pJlBjtFMjBw0rqrhImH7I7kcMtlIvEXwAKQiOIvJDaVdqSdczAChug5IoDFnkgUPbBIYJeNLua6pVd5Li1lHK9IophW05hEaAUSaJc9VeViH59Qxv9MsevTKZhoMAqAHevczDwX3MOuqjq7iUooWpCeIWkmKAlWIqb/gKV8Z4IEkGWtqSVcsFgInOIZAaoGnEXzR/hDqpGw2HFU//qu20uvecl0ujzq3DwYVBpT5OKTAWbCNygiAaJhJtKhwOh0Ai2SPVitexq+rjUN1aL11lkODiACoBsMKdhykUo+A7xQ3CVI+gqz62hcaXjsv0fRSnIsQNTx7hY3/4WaslbZpCqr0s0FDeOJgIDfprFi8p+58LYqHwbUlAUjFRAtKIt+d/z3kBvTU+Zapkw9/qhzSC/xEgXwNSuGJplnQTiBZes0U7CKeRLmt6pMm/CUKpcIVnKCdACrSMQJI4EFRJHv1GgYMSO+wMEuMKwEU7OtDSgh60QSSyCaGRP8uZnwD0ASBgiHh50lYpl21j6MpAXmB8FHsIJ54yF5t1p+3w2sbgWFe3i8em3DenDgA0zu1YnCMPfMZACwNLMmmE4WuNKMmtG6abp19mY1ZjptuvazGwrEaPx93qdDyQ6p6QJTgn8KuLrCyiztPYwnMT6BMFnasjb443T5bdQwXSMw6ngfDhtKYRDmulS1GXJOQF9DKj0RZGeWIYBrSOYYY9D4AD3ZTIMQkxnP28k2Ik5EZiCCHJH5hb0HYVZEuAzgS0sw3V6Gf5/ZReE9uAP8Ao7igWxQmr+Lox1gegARMAcrktRpDJ2IF+nqDEuwXECm2cN6HA92IQ0ZwKblw+HPiszPYXAEryGnxWsaVBjgAq/WG5YC0nXcNMJA4gzY2DuJmW7pFKFqM6wzWmdsFQBWa94BzKlSF+TcNUARTFOAtYNNfUhaAXs5hzlN6C5hBLP+bPHBM4d5fAwAzO43o5XhEuy02cFL9qw0IJva49iLB7CcRm7azUIH7GMfmPHOMMMe04sDiF67wd6+/XVW81j6/dPM7jTiwKwGfRKDX6y9mcRzhmYZgEDl1HnO8WSYjjTyTON0VV3h1/xkUA8JNf6qeVGrbE8Othuuffjp5lkwz5dRj6dGn946/fr52aCLA2Q2JMmATqbk6+PHswN+Xl8GbQOMSWTN7BGGfViWZJar40v3fht07WHKhn+qxz9+HjT3AXiw/lkD5tJjicF+drJ1BPGFhcIB4LOGzXokWAlm4hh+efic8u5JzYY16fMlAhcdmGZGNsAd3oLcs+F/bUsHATJz5m1Ky9zMQvYmSdYwhAk3g4n13iGxHvXhsdbHp5MVC9wNfJfX66Bf//jqYKrzpQ0WG5LVZNfDIyGRqYaFQQVBRQSmAfhnenhsPdiAWclA8P31Vbf3N+XFJcJcGLxwdmP9wSCVUDvSzPmsgMSw4OHuHYM8w/+AlTxWtLCH4gXzCZBMVDI+97wfkesDcgaAm6WNWZtFzfArN0OO1+b34v0KKy0kt4A8Hvo5rdtjDZ81WEygTghfeHwns2ATOw0LYAPQCOsi7lRkxwG3Ax5xt3bcIZzVDEy7Th3ev8PiwLG8Yn344DZbEW9xezbbAoUZdQR0rgw5/HuoRLibwmbFm/+QsRsKZODLvkzxvNzC5x6W8Dz77vDduKe+QwFvYMgD9DN486jaWD3AKk+XO5jnHn70+NwzkOKen6c+QtcOux041cjlGVoy+EQxYsk5rP4Sb99gonI2hqULg6BUT81JZ0KHeO18v5TgIj4LQZkAUMifgznPVvUAlbttiUEbNi39NNiyZZ0JgAurmUhgZzOhbIFVGiqSHjYuFg0rHq6cNV+BdOyIeWdI06lTj7R02PwOGTx8JzzYq1ynAqxy5sEI9fdcgMJ2M5iDsZ7rdpsMunHHLwWfKLxJqSdguNoGaV5VbaUKQDrOgixVZQsY1maqOUUXlFgF5KEX3v3AblUeChIP9rHVCWUAfvzY6lwuj5pRS2yjvvv45IA43un7W+f9BLDM4U3t0906exvbqiZdzJRuqgele2H/2vDePbxZt1U1IWMZA63BgVvLkuv9douBEe8NCwgHtzIYjCAubiTOp+E2eIh+wSKIO4ezEgYoJyf5CH5XAL5xJzLsdpip32tYIG3v3A6prntnCwrTHBjm9avGdFZW89s4Y2BgsrcTPbRn729bPu2z7b+wTGFvsQtqzg7YvAwNqbG2IF/sBfVTL+nk4W2RY58SBAj7A9OnMKgCNKaGQW3g4FVoxqnWEi/7VQV2DiLsKizDaF4cYgdIytA9rcLuLMYKvhzmly7u+XPmXoUhScpQosSGZFfaMcTkO9N3EFIFe39W0xKSi7UQDF7YvqsWvIup0Ra+b6KRQSrnAlYEwsrjAL63RNccNValasr1WKT6w//2v7zjM/dW//4EvsEncN+43+BLu3/k+xP4+gT+2l/+i/tkFV6ihqaLgKZ8dfNc7bsaMytWg3kwp5K0tKcjxWha0uD2wZKipTSTLZoAJJJ5VTkxk8aDoiydAS4pZKJRpaBz2ISLt/CuC1P2AE2QHZKYfKkfzVwE2x2Wd8uXYI5Q/JJmS0gMchyK1qwgnTm86mgAg90S4RbbTLNMyu9sVgA+WgMF/ry7MbWHF8+CxmuY7F+GgpACKqtJXQdYpZyhhKLlDgk6Td2Q7RrHXreXV92+9Cryi5K6MTsLOXu41lOwr2YeOQHeqcGAqTB6YRVsDqOgGTdoQ8NXIv8eNGOJMAGWIj0k1Ao5YAQhYUdAYctM36CbwRXeUIREONgBUMASQ9gEq5Zs1WY5KQ0nDTYJ50iWAHImsxXx56KZB5yFyQGwalAD9tJEGnl434b2OyiD9DJ4MZqFsmWapigEYac4NAfGs33FAIMPH6tD8gwYXMK8coFPEU4PDpODRBTHSIV3q3a9z6NZIxEMnFmKbNsFGF19MKnNrVoIvcnVPp7d/NBU1fjG4qnqHA2YIBGgAQPBbM+q8q8z6EqTBDMK5ocDhwBGgzEUIUKR0A7Lzwove2rG+7W3n30bKaR37T0SU/55dJw8EsvMrBGL1HdL7WFAdKP3in3B5k3DBJM1JGQu4QG5jnR43tlKOI5pm3wYPPYC9ADwQSrdZI0Z3DBSmlNr5uS6AmhFsFeFnMyWDoQ7sc4ihdZDkA3/MTzaRoPqANAAFTSKMIjZAzQBABL8+ev15rWAxBNglLXsAAunVMPQIxU8EpJJlebd1WnrIBxLqy1xRzQ4a7bPGOxnAJhgthntBbwnEIMAKRpmM77ifQBGOfCNsC18g9cII/H/Hg6NwVD7LWMt9gqJ8dE8IVk2VGNQYhwBHld13YKlLi/ZycCAPwZ+CUSxpQQAL6E9SGczg0KNA7ykMwBXDYN1MTMcgIIdn7FezHACpAA4YigCEy9k3DSDfq18PsucaTgB22eVJSyssE7gc9DswaIldV3T6vA09m4P07CfdcazLw0PQyuuD69qAEOeDWys17der5/e9fj9WfUpC3Bi5dxdHQBmOwjOKOTn1957qTmffG7crm8eDj2ezsqTWlVZadt6TWPn8KCmveh2hS2EeywABBLZwfsCtNeAVt/pu6eLLQPYdz99elV3xeMSn+aQgrKvzpdG3//wQV33Zt/FLz++mGGb141D8Bw2hmdtInVvgz59ftM0OqYkvKsd5BPBYPZDBhyyJ3Wk0QM4Gmi1+thJauGNbA/gaKP57+zPgsbZGD3nXK/HB7wweVaN7UtgOoXVBgMJGJKFw/AAiUKuy1DzkMYfsdsMqGBL8l48PPQdB9sX5qchWNvjwIr2GiEvZl4Mqr53sf4BbpsicdI264/mnrveID2ycQdSokyZ9PHDk++RH59f9Ce/+LWqrNSf/Wd+z4NK9it/B+QwUrZzpQxEc54ne6UyQ9kL0xgnhxP3GAM9hqjhM8nT5t+cdQxEYB4CrDMJARxhYIU3apYAAO1KkVZwr/bIxfk9wS7k/yLUJwn/5WMv8J5YMwwXGJbyy+u29OCLEEZi5wB9vJYAK9bOg18L7802Z13baV0DTEKsXgAxufIIhzMgzwDg8Gbn97NGzIvDgxKwJReOsIDGDDBm10Y8pWC4+u4wYzxap30rzDgE7NzS2QE5DrA3C5Q7fjDjtUxK/cmvf+Pv8sOHj34WsHAJLXJSPKxzLCAi8jGmNgyXzKiExc7wgB/MOwgbhDSpzE5lGOfhlQNBo1bByoaBp93ZkYuzAGDllonD1Nqq9CDWb2PnbmDwOauEbYnNEncBgTseYPFZYMPjUY89zmRQ1f8J8MSeWgnfK12X8Tl6wCev0zi7uTdtkcAgguP/kKlzvkdAe6gMAP5hOvMtbZuxMWiulabYbbD3YNVGHYSlSuLQrEVJEQA9o2esb/CH5yoYfK/w2PCwjLoLtQ52AFgRVSv3W/gVY53QVpnZnJOT5xMVkBAYgLO2CTBkvwNCAiaus7r+3UzVh7Zx6N7p/MFDSTxrGQDzTLi/Xt7elee7Hs6whuW6EWAVJuMAaSEZlbe8p9YDauyRqE/tX8wAfBzVVIDL2CoEaxmQ+L3rNI+jqirTsFALU+PvrluttgHkJ/yMYdm86YzVCrUzEzh+NDUyVgkbwHbiQRF7H5Cee/P0cPEdxLovx0zjsuqaz7YBggiQL7lZw10+ay83ZRPgKVsFdj/fHza3ixCH8+H97zoFmyj+baID9zIsUsggQdYgSDffO+U6aSVctuIOwWIpGLu8L7YIAxsOLdclPmNg34ZFlRnU/IGFuoZMANRWkUPhcwtgt2iUoV5j6HHUn5mtJEZnR5Qt2jkGN6g2OKNX7fQWw6Dm0qgbO6856mp8/vHH9l7FksKXCwFOASwAACAASURBVDb+1CtRm1OT0lORrsvwmSwIhtvzispv0wkFUFLY8uVv/fd/+47P3Fv9+xP4Bp/AfeN+gy/t/pHvT+DrE/iDf+UPdgp0ij2avC2bDJhSKCFLbSlkErhwsBVhS1DYhSeijeFp6AEWLBnGywugi2k/nnmY5RMiA0CBbKeKwAonnFJkTdYLI0EFPKBU6RdYJDD+1vCBG5GYpzoDmDKpxhfSflUwwQgEKVV6ygvDMFHRtMFowb/LDTPpzwcIJn4/gNfooJjbQGozzfDXSXcUyDTc/N5uGoUCvaoK1S2eibVlb+im8MUk4Ih+E8ALVke/D3p9e9Hbp3etY6rifPHfw+sU1i0s2SZbDbiArjkmbN10fXvTNg1uQgcjWcHOpRGos0lDih8ZTUCmisJPpJnCnghQwGmrya4qx+/MJgsG6QihgR1izzq6AxoTGlYDq7BpAHJWJTNyxFJ11ZiV6ZfohPlgrQ6Hn6hhbyRXBCaMRygOzGYAEgz2zcCgcZoNKBA4MpIMPSDF5pnBngxWKbJECkEkzU5st29sqnIr1AKA0gYasw7AKiAxLCQCUewJKJrCb4vuoc1ye8LCzgVwvfEZdkjWidqidNBOgSWAE9mxm0Ba71ggN1GWAFuOXJp9BBMCQJD2nPqWpjnC0AKao30F8AQ8QOpIY02hb4CMhCLek8OT8O+dPJRAEgfDiqR3fqEl9gZSAGUjup4QNZppgopc3NP47cjPaJqRFkdSsbefe3UCkQiAK7VnyBd511Uw84TsLnyCsTOAAY3n6Ol0VtsWqqsYiABkwhRx04WE3D8XxB6vM9CB8DfsN9icNOv8WbjP7PUAGGn6vJ73RM/Pzwbp7QM4wWpcVVe1n7Njcex7GEnG2Be0BFjkVfjlGqCCsUoTO5vJTQPm5tvPiCYeoApvRZhVAaoDRnrF8ffNKoyAFCwlkMqzD8LbDzCM0IzDzw57CgA22F+AwGYkB5vOzGl7A2a6XXvd3npteILY4RXwGabM7JA7vlOF7JGXdvjzFkWhBrCg3FUhOy1SN56NwfeQn1r2a2cBQA1sSJBNRqiarQvSwpYFBncYAjhdPZpzM2rwbOT7so6xavDwgFCcAFBizaS29kgBWggPYxjwFYMHoDhCNnj4eJq+vt3MtuUZMQQwcwvAEeb4BsDcB9O9IpiqPwIPpXPThD/wPKssWoMlAASWR+8MoWj4AS4Id4GJBfBG2BVDJkBjU85U12EpQADYvuT66dfPMZfiHGBIt256eXvVH/2j/0t//s//nn7359/p4fKoH3/6yVL/cc7U3WaHBv78z/xM3Vuvz883jR1AD3eIHMIGwxkQ7pwVKqpKb+9Xn1GcT2byWfoerFZAJgYBDkRKAT5gvkVgm1letmAAAEIOnHsoRmAJkk8z1Tjz8B90MnS8s8sJWSdralMNyJrBsMbage8dfrheq/kRgsa5tRNyVuqxvNjXEP9xdi/33fv1TW837iDA69TA5anc9XjCmiQz2xpfbTMuWfdWmcS9DusQ9ibnNSAWQ0R+Jl/N68DWyYCFkUZtwNThauF86gRwwl7M/j2C//bJ5ws/F0CiTAnZg/HcGtRwUFUKO9FaatXN2aAnoWvrQgAkMvGwUwFk/GrhwV7lPhyGxQAG98Pt/d2DWvxcv/v+OwP5HmYRUMNz1K6nU6unutXb25vtE2A7MoSw/NieumGvAbDD3jSMDkDNuc5z9mCGGmc2mAGAuaaZ2dGeLcLkTbDQgekaDDrk+TBSHZ7Fd4WhhtrA/s4w6Kh1YKhiAzBFTYRtQdEGeAwr+gjn4izr5j4GtYRV2Tom7iOf8wD9SP7Z4L7nI4kcgBgmLvcfXr/+84CorEusFgBfCWAyi34Pq6Ql9zCXNZ/iU8qzsX1GWEVg9cBQGw9x+8T7WU08kfAgtrBlDDDcMv/YJ6wF7sRgoM4G2FFAQRtkb+ZlDDLHMQbsvACUKtxHnPc8AwbP1ACMxvhz5MP1EwnrSQR/OeAx/OVBBQvAeuxQsD4q4w5i8NGziGEQOlNg8Z79akcEux7wcU3rAKQBvD1gnjXDyAUt5A7CH91ruVSVJsJu2OQB9gP7agkGsmvUU6WCZ8l3H3d7Wb++ffG983hudHl80sPjz/Tly7utldoTZ3AZdjgoLhLA0WBAD6gn+hiMol0ZqcU5DwgaRL7OOjZwyHPItI9IxyM8bFwA4Rfd5knv/c37b56HUEKhHNkPZjde0wDhEACQDIyLmkvtzFRYoQDl3AsMBWzNwzMqnWTpMLmlm1W3jRVwDf/znPv+HTPyE3rV7cn3KOfhVkrzMihlSJKhgsF7tQgFBr/PMvpVDXfkoQLBboAzPMvMm/W9TPiV7aZ8HkfQHCovcy3KwecblgW25SBjwPUSMHtqxjl2TQOhedRo3ANL2FIMh3Lha3heWRFst6jMAbJn15iuywk55dbj/Y43FViqlLWD5wgf41myZbE24p5hAFRhZ6bNA2qUDoSb4T/ckSeB7QUhigU2ZIm2rnctyz9ncED4Jscxgxiq4wKLjWHU89um/+V/+x/v+My91b8/gW/wCdw37jf40u4f+f4Evj6B3/+X/8JerISHNFoLPL9gVSKTYlIPeECdyjTYzof2JQW04zIHoMJ/KYSUq1lyFHn4nFo+COMPsBWPNgANWK3r4AlwoTbCeDDqnwECMPhKNJa72Qf7kLmBhtWAerKGMQJzkSYHdh+fZQegCO+2dOrVAmghX0PmDQ3sCMEoytQNRZrUwRBUhAXxM0h3plh2gA1AK55NGP2Pi6Zxc4J4VcB8gcFZqioqm+OD75VHiBZNGt5OXTbouX/R66c3rV3yWwALQEJYIuxMpDenoVPIUbjTyPfdzQm55szsQIfmv6giEKGcwluTwKsp0ZlAoiLVDSZHWHeaLMrnR77KIyAkhWClaYtCDoNYey061AN/2ggjg425icYeA/5KRdMI/g6aPfoG5IAAbv6XfRxHN2/TUmpbAnRFRmrJoeXIiyVZAHUGz7B+mG5aet4V/z2YObaMJB3XCfPh2ZXSwCF1goWMfAxWE6wnfAgNUkYYBYxAlpYBexpLJNDL6AHAqcFHFRZPots8G7jF75eit01rnZ8utgtA2IzvLjAHSbb7ElJUGCWEndX2VzvkpjTWC58x0qPZB8jMYVYBrKYVvoi5qgxp5CEpD0M2e+UClMIQxCg2m/AVJKE9wDfeC4FmQhLmsBMAPkLOeuUF0lwk3bt96vqRNN9oREnUJSAIJgsAfM3n5rPBenAKNpYOPE087Ub7msHuBvABPD5h/cB+qpDdwUwJ+TqgpCXU9hlO7esK49nBTUmh3r6liz1k+UyWYLKrC0KX+A40WsE8Zz04JX4KibRZaQ5v4RnRIPPnFRJnPHQ35H6HjN+NOLBbNOkZoWuHDNWflRlB/EcwQ/HotM/vVyAhAHuWvgcnJEUDPDjRG79L5InBkqdZd/cIJRYQkVRqkqPNDjHOd4AXqd6vg1mr+JnZD3XPPPwBZgtSfDR/rB0Ho7kBTJRV8kAEFjhScFgpnLF4ivI5sDZwjA7vxAFWsbFhR+Hxx1wo/GBh8iL7DFk+Xo+WUrIOPShhbQI4124uAfrMhHNo3RyMbs7xkuFYohXvVGS5gGtppgbQcN91Zegxyr6rPFNCt777+GAp7cvru4Eo9jpJ3uExt2K8a8AAgJKBjYGyotY839S0lVOk6yMQiCYQhtiwkArOe0fZsHrv4jcH5LOkABYMcSKdHesKzoTL4wf94tc/eagCm/J0KlXnUnfrwyKkJyyoUPc+6tPbJ9WnSo+XD3p7H/R6HcMm4Qjh4+zlyzi73QxAgLwYXMDEApiHzV3AZKex571s3G+9G2/k1mYwafF7Za/zTFo8q3lvAMpIgwnjMQ4DiM2dyHAnC2sIsyQJY6lVZgT0EZgH63j1WrAChPfCPWyPY+wQGj2WZzOiljzAdZQV77dXA0xDTxAMID4AWKa2ATzgvGLwQZceIVKcCWEZwZnImco6SPV4ebTFDc+n8FCSpR1ekuitq7bWtR90fb3q4XQxSGgWLYAfj8igJXdqSOLtd4kCpuIeJnCwPaTwixbAV+9lQPzG99U89JbXshIS1jeMOA/ZALJiyPX8+mowvmnPYoBh3YutEprDszaUAKxf2+wA6AJ2G68OUH3LrPGwtY/VBrBX7SbC2cQlFcF/ti4gPAqWK0zUdVHlICzCPnn7AH/8vUIr5zhQ98H2XBickfBjx4hgxDugyENRjkXOLvYjP3Ay89TF1Y5dC2sn6ibuBsaIkwcROGFg+ULgOsA6yDBDF76zU7CsXnDGF+eFB5gRRBohOsEY9/kKcO5hc6rO/31TyR0zYWHB/Q2YdjJwRtK8rQvMruN9Nr7GOnxcGUisk9l77CVbAZhZHb6srFtyCmGTmintQQN7jMC/TWtHYBMHMMMFagzOuLDNsQWQLSP47Qz/CO8DfOJZFLiCRMAqjFQAvq/AMcx0hgMGr/nOsz1KAexK2zOlShYCvUblAJYeaPFZNw+HLF5wOCv3OeAqgHvmOzkCAr9aQnFvVa7rKit3InyOwEyGQ5UnaLvSc2WLGGTn+wS4NtoHGsY4A/HqoVZRnXW7zQbYSjy6uc+pvAH4xF0aiqZ5yhxQBLA2oR5AYcPA7mAv2qbZfu2pNsgL+Pa77OAuZLAUrNNr36u/9R5CeIBPHbOuIrYJUBiZOn8GwD/lzD2XSmsGECgIao0oQfhnDM7wdAXBpEbfcgcxcfcvWHzjSc0ACAuFCquCUDhZTWKriM3WYw7g9BCFVYm1S6ItRzFH7cAdhQVJpgJyB1ZTGUzZsJkC8eXutOXWXijtseeAOQoDlXqpMyljxqPYm3u2/TjvHPUUZ22OJ24WIYL0GdR23JUDQL7vdgbuYRU0DKM2iCaso37Sw+ns/cSO7bAHYu0yPtykp+ZBez9q3hP98uVZRdlo7+1vo+JEXYDSDtsrnveLqBrXtHC9Te1FPcOZvQ69FW8QTfByD4FaoQ0bnmK1Wks3fJ0z/Xd//+/c8Zl7q39/At/gE7hv3G/wpd0/8v0JfH0C/8K/9M/tNqjPQibUiGRXkkdzF2UVjLQjjRxwglLZoGrBJHhVhn8c02mgQAJ7jmRuZDd29BwJ1tg1I4HCMN+Mq0wlYFG6qcezL2mdygnrkUamI5W7780WM2MxjyazUOXpMoWpvaeQWzH9L3vlFOndpKysVLSNapgYsDAAQEuaXHzvjlRTJL/7aJBsonkwe2PTjvXARGOQq8SDCrkjTLSCYID4d0bDaQkxXlJ0GQCxAfzAKbyOg/70xxclU6Gn84NakkjwdLXJ1KaWkINs9XdDrs7Uex0HA8g8MQIyKClJVEcKneEPC7vVgGuiCiDPs3QYVQDWweAwMwY2SUETXyvdYZP0lkrCYjHwCrPO/pjhvwpLY9v7aIo2vONOER4y3lyw0q4wRbetKp/TQQuJwaQFj8dNOhcAYzCTVzN8AZ0AjZ3wu3RmBq1rFZI0swnCLoDfY2Z0MmlGCgk6tc8a6QzW1NYUTjQHtCsBb0MvTRvJmsTfayxDEjePswOXaH7xJsyrxqA4yc0wKasaFmCrc0uCKkr5QT0cBAplS99gDLHUALpgALOmgwlA470gIc4LAw/+AbCSYEcDbhWLajWqipOZHGWy2AuPoCaYOGZvGUilQQRsg822O3GXps4gkuODw/8LVrNDGZJMMwAkgAYg+iF347k4TAFgC3AaT8bsbAkif9fsuiIAAv5MhJZFWrzXbC61JOIeskqaQPY1zBAaYsNaNMerdO0BNgFcHWWshaCPnKYDxs1sRi1rn58buSHYPsAUjxAx7AX4agAENG54tDr5Gyn0nuqsTA1BdQ7eDfsE3kUE0UTgBtLpHd9F3gcydD6bvX8BHpC7pzo1TbBR7fOHUx5TkrBQ2KfJoISTp7fRLJ1UjWrVERrltG2ki5FIDVDCQMB2Ig7TCGsT1uKV99Av2q6zeu97K+4j9Z3PykAKNjEgPR0PsshcOiW1RyUO4qhy5fWujAGHgSD+WABthNTABjT3JSHdO2S9/Fn+BQuIRtVhMg4AQvgL4yreHay08PrMzQi2fyygiUOqWGJVpCWnDD+gzUSQVX+AiLUHGomtVmAg0lC/vb55H1SXQuey0njr9fr+rubUGJADbHaIIMnlWIoUdaQjV7V6lAqEaeQhwybQCeZ1gv9hIfXDGzMFJcVFb92s6/u7WoZn/BzYdVgZbIOaPFENq7Tgmzb6f3/xo/7B//kPleQnJzDn++zAqJ/9zs+cZk1gyns/6+32qvPD2V7Zb8Oi13fkwtg39G56zRxdMwe38Oxh0gFsmTVtCXUEEQFK2fMWQN4I4qK0DG8/A54GE3nAAAWEDfFZua3wGow/YMsB7xVCpmo31AyQasA49hJrGmzAny8GAdgRcC/CCmdVm7FpT1GYTYXSGtCeZHnC1cZQYMBQW7gdNiUMFAmh4Wzk5Dx8gbV39ujN0tJhX4CegKav3dXg9OPjkxoSyQkHKvBVJsSNc4Gfxbxy0QRqZjgUZN2jIz8DagiDUwCIDJoMCKdqysYseRikPsetOiEQB2CVnx2SeQ9ybFERVgiwuHmfDBPte2tZeQwuYKdmJLQj2YWQyDmyNTE8NfOYZxXPM863uIN88TJLqWDOHwoEwuA2Ozx60MVeBhDXhoci+45zkFERf3E22OKEe846Qg5Nrwz7F2ocu/8w7OAeIwSLoDPOE94Pww1AG3vPmgbq9ccHx06Iz4DtCd+TdcMzAfS3d7TRPYoHgo/47wToxDlvxrdNsUPeDEOd/xdIi3qjYFhxSKV9Yh3WNZxk4OtOrfdgLTyAzfjExjwpbKWw16EEqrhbkLWXmdJ50GBpOpYtDEDBpxZjyWwOzsJcrZ/zlr+ZCW5FEsMSs0Uz3yUMKFBnMMy4pbs6/JQZMFCzmEWMFy5rDKUL4ZnxPAFjGRzVhZ+ah0z2wCwB3YLVunS71pF9PSnD4yfFc/gAzhkEjjzFqPWc1u4QxtX1qKuuOdOwF7ri184Q1anzDLFmA3V8Z6+cGgsEbG1qVR4E7jrXrU71KQLIKsJUUdWsKgFq91kDz2+cVGy5mehZXTkoEPapybeWnkfAZLoOUXMnJMpzpwYrk+dm5mWJrcNuNmnw5Bn68llzYpLMut8GfNg3AfivU65uRP4/6zb2esPP08B6ZpYtipJ5WLR01DSzBs7yBk90EPJU815ZoYH1zbKNBoLZkx6uuhHgrk/iXh1GfWgfdcobL9G36aZ5HX3+Y6vjaEaC7ez7jWUHtjWFihN9BUGM2FVhqxX7vFKueio0ldhWxYCfWsTpCzlEh0TFhIXRrgl1EqFi1AOuTRiQENQZgxfvYWpHBh6wFfhO1NTJqnYtlW+JXsvJRAKsBhgAM5TG4gaG8LwCfEoPl7O691ed2tLnHEGXPWG1RaoWpQAhVVOiV6aWIYXRFcundNXQ3/S7v/NztWWpbu1120YVWaP5NdQuebVog3mNKmTs9MgwaQCSTr3WR0IMWdPjqnLZrc74n/7X//mOz9xb/fsT+AafwH3jfoMv7f6R70/g6xP4S7//F3aKDRgzFBxOu00n+0/SwNP80dhRtDA91Uqjj21A+BRGIjySdgqNVRVMMJpRF16pgVWm1LA8CwBWU2DxQoogA+RnyRZSRSoNPIcGgBVYDPju7YSu7GpJTULmBIuWBsr0BxhDeFjB6gu5G76oTH9JAtVC0YL3Jl6sYQyf4QdnKsKo3JYHu0YoCW4itvBVpShGykPjmGU64SeGX1JFwxTAId+RNotmkucC5kaFjVTvx8+vWsdEH88Xfffdo4tCGj0X7zQ0ZmXQICBbp2mNAhoQiYIa9pxxWFg1FJ87UlKaUthmkTCNN5zTaqnosszBFTDlCCwCgnaK+w57C5Aq9NFmGMMGpDKFWZEBIgdjCdYmPxPggPKUMAdLvCwBxBMPiT9+fKtDupjwI8EGWAVIw8IBpol/Tla5aEbSDuBqygLYkCWfu0r7oVb2GwNkjqT5TdM6qKOhs6wS9h5MUADTxKmzwZeBfcXzXDTso6VdNJQwkg0m8hnM3g34mQadZgBWnFOCsbbYAYbDw9PemEUdgDBgZxgpuGnzO8Z7cRg1TiSYF/5ubg4J7TiKZWT2eV3ZAxMkkT/Lc8JnDNYpIBcgK/CSo2rCJNOsD/47rEpL6insywAAAHGIREDyZZn7LnUjUvwt1srKp4+EYCTHgKUOQKLVrip/d7xtHYBkuT5eZKvZrY2ZtQRQRPNj4a6BAsAim0p63Qx4+jrE6ZBB06xhrwGTD0kdcA9gHM8/BxClaUM+vFmGzNqheQZc5SyhgbBk3f6zhc4MWNJNA5ag9hWLpF3ATLORHEwBbnMEMR3uimXDPi78rJsSJrsdn83GC0kgbCt8nMN3EvCTJOAeVjjvwYzbYNIVVfjewbbk7680dodDcUAnsAfBwVZL6Gla19ukbl7UG/AOr1LvG2MjnCOhs8eXOauwlcA3NZ4TDSBgMOcJYR2wMvOdAC58LJGZI1oNgMY+1YBplvoik8UT0UJeqwfslRi8W69aN6aHRQIALX/KvrKEZRnQoFkFdYI5h7UITSJSxdISRoD4I37LDHMkk7zToe/1my8/ehjw8+9+0PnhYtbi5x8/mZ0O4gGbjc9a1K3f363vzfBm4UZICSAXd0tlXAuAZNtH1UWm59dRn197tQ1Bh5O2kaFd5qAgDCenZXBy9KnJ9PMfftfS6n/0x/+3fvz8ptv74HPv8dLqw8dHewPyu7EbgA2Glyp7//m908uNMynYlzyd8Jl0WtrhVwzcROo6ae+A7NxbIaXmAGTNwPTmvbHuzba19WiwXM0tRI5rm5ewIQFwgfnPWQ7Gin2CgUd7IMuDNvsRY/HhwJYYVrBTsKJosHfJQA0ji8zJ2SEjUVrhY85wojFw8d4TwofwI5Qm9qg0kx1pLL8mfBC5L9IZhHRXear0cn3Vl+cXPT5c9MMP3+t3fv5zr73XlxezyAzMY60BiABLz4BPGZYA8+ihBBAeNgGsM9iMtvn2ABQwGGBalph7sJAfXr/cGXiwG9s8lAvsOEBR/Ai5v1ledaO6ro/hTRzrDH09+OMvA9rZOzZ8x8FKWeYEkcUX52kygDzOwsPCxyeFGYqQ14LNyV+eDfCYQx4SclQ5AKtWy3hXxXnJcznui/jP+M52JbEiHXCLM5B6JVQBXE4L3p6si43bmP8pEvUYmmAfcx0JRAL4BqCGYRffA2Yt64gARgLNqD9mairY7Zb8wxT0be7zkD3psCp/YmqIUHws02xwiLXgdUbY6IaVEsBo1HMoVhgyAHrisc2Zu1Z8rcTrmgA/QoRQCsEuXVeGOjE8BFTyLIpvaRCacyvXlt0MetkbMy18L/iyRlRDONhMXRSDag8WuDd2Arw4p0rfWfGdUqt1vJRRoAC8w2SEudkvuvE78YdnaMFQbV41w/AFgLdnamU1EPcUK3cdbJgSkv6UWirKFeqMdBuULTkkQM0MbQGofeSZswripX0mkJDgRSwfcoOpF5RNsMuph1GJPJ5hI/i9eDy8ANTBNiWIboqAN+oEAOFY2h6o4esOOO3zCtYvn5N6k0eXAWJy9jCLDr9fmPa8Q/8n99ia2Ps1Bm2bQVDWhGcLC77Ss1Ul72OvL0tvK4wToCXe8tuqHquFeTfDFOY3/7w1sMiAubQygjU0mZHM+w6pu4fw6+rzCWcabCIeyidpiP12XbvwC/dVGVYw4Z7M3gdUx0M0s6qjboNNzMDd9Ui+qiGccyD7AKsuyAocZzH4564mSCwZY+jI8HlAN0ROACcVNdFe+DlRkzAM81riKTOUygrdEuwqNiU4c1Cj2/+0UkmNjP1VEfYb25Lq1q1qz2cP69Zl1MO51dxhV3PV2/Bq1v+lgtnfqN8G7Z1dzj0coLZk+8Nsfbgw+E9NBvnSd9omsh9K1fabRs2Q6zauenx4UM4A11RqcbCqs7qAgbFsF8Ck6e/9D3fG6r3Tvz+Bb/EJ3IHVb/Gt3T/z/QkcT+Cv/P4/v6NLSkiSz2GEErgwKSmY7M6WeTOPp9E2o3JFRpWKuorGkLudZuqrd9jBefN0FdkLPQF+qQYLAThgkMDMmkOmzb+cnkVxvfbql87N0TgD4jGRp5nFCgCfttzgXdIgLyLcZNFTU+tEMQ/wB+um7xyq8EABNkbRf24KJ8nSYG/Z2b/Lnz9D3g6jLRodmiCKU7M/pkXXw9cTgKgqpJPDXEIO6RR5s1Q39fgPbnhWZnrr3vSnnz9r6Gb9mR9+0PffPwaTBxk0bnRIlO3BNeo2dtFYrCR7Ym4P25AR/mQgzezdfTYbN19jIr/XyNd59rXZAU71pulKZBZwqDEBppy/fPz/AHF8Bpp5GG8A1Py00b66MIroQZG4AZZSIA/bYN9JWKnISpmG0zwTSLCNsBc2PV4ulptRqFNY47e2L4BlpeXU/B/vCGYmDX8wVALQohiGgQazj99Hw9hNJDlHYAy+fgD4gARIPMNfEuCZwIJgN5tpMU3acoA2AlVglUWiE4UwwS6A+sVe2B+SghlWCkAD7dtarNrzg4m0I63DK9hxHW6CYXV+ZX3SnFt2ZUAr0wYDm2CYtbRMMq0ixRigwKw1+iQYNMj57YObqkwAoZ1mYx6RWWS0x2bDhexxx/eUn7dk4VO7wabh+S26dTfLUAF4AbcBqmBcwNb9/9h7s13L9iy965t9s9beO5rTZJ7KqqKwJSzxJBayVMaUVXTCwsCVZQnxKlz4xpbAyIUtTMmFBZIveAEsJOACY7hIUZl1MvOciNh7r7Vm36DfN2aUeYWQVqZKmVknYu+15vw3Y3zja5qytY9veG2uymCcI4P0gqURDFYa66AhJRv2pz3/VgNfZoAzyCBROoW9x95gX8NCHQ0+7jBO0eTSoOANDMA+LzrXJz00tQOndrzqIGlDPDxYSbxQN/t28QAAIABJREFUgzp4H5tGCcsomJns7X7fdCHACEYY4IW9VNnTGwrXwzM11gkvAQazQ8DIi08IJ4kAOfZtMOcOCxIPShi4ANIsGm6vbjTd2GYBKtoPl6bcAwQkx7CjYKaEpD/CsgJuRILP86MRJzCHAVCPhN3g6uew+SNYy6EefNbcvnNmk+GHq0SnPCTaKUAFwDiedv5euYPTciwippD3p3R2eEXS7NatQzPwVuPdZkgv08rvzqnMmlQhXeS5Ixv0sw5wFR9eqy81OejPOUwwkPneAAIGvA9ABAYabBukijSaSWKGEQ+yqRhSZGbus98MiDhIL8JmbhMWAYN+97d+pqkfNHvIMKnIOYNrM1wZmIU9BL6QV71cYJeOeno4e61j+eJG1w36xMfUnjdmicPOulwuqhmWpKU+fLrq5fWq3/nt31Lb4ElY6PVycThI13W2F4DFaRsHGEsOXwSsn49zB6/KAM/tdYsclGGH2eAM98ImJlTTNPZgKWFTw5nNgIdziucJcxL/bDw/GXyYNckgCZ9tGH7896yMoQuBUIc3YY2Mk5+B6gKFgZmJwYLGAgK2rkE9mOecwxXnB+fDrOZcqc1hbEv9OPrvlwDA3FGMyD5LqWEqWzLO+VZEaIxS/erjr+w3+7u/83t6e2o9MJpm2GcMkRiMMmTBriTOMVKqzeZfuUcAoQlPAvjLHfpi9qaZt7CxseMIz0OeHePZhvfGOXiEK3K+AVzDWIVRt0wXlQVBivhRlhoc6ggIAqv8AL65P20rA3MNr2Jk48ixQd4IrQkGuIP5rJAJ35AFr2h82e3hjUScfcX7oI452Gu+XEE6WIPcybCM458BdiJLN+sWCbAHyscwyQDfarUCfw8g6HPgk0M0/fy4Q47YS7PhCZKM7xFWPuEfieUKaAserJ5L4q/OzwOJtNwdYCdT3/XaJ3xcF3UwrWHWovYweMjf59w91q+RJ6YyEfBn2TwekybAMgzgcx+IImoXnyer9+82EFSaKG0CFGcpWZXC8BKWN6oABn0j+wWGIZLwYM9SYwAO870JvkKK76EDntsH+dYAF7YiBF/OnG0MGVaHpOIbbpwaYBUmOOewlTPYHlEvRV3CAyxunFmjXo9Qw3zFwiPTnKIQguGbemiz2wM5FBAoI8C88YYm1Am2Od+NmtAWS/y9hECq1Hsp/G7BsgC+Q4aNoQeBY3x3rC0A1p7OD7bocIAoP7FFLZCbKc4Zx7pif7PunEGAXzCgpwexUtUwHGeoytCNGjqsIzyKZS0ZPMZ6Ij4rmYoEDMLKpGYn4HRnUDBJte9UV9oe0hEu6h0wMWzYPRSnbn6dBiVLoqc0V82b2wH5AWA5r1MHXXFuxzqNITZodIIMJkPtEAC5B2cGKlF4YdfLup/01cNP1D9Tx1HDB7uf2hIw0/eR9wJ166gMj3msCFLp3BLUh6ooho1lw9A9U7kXPit4IdM6x71u82aUOdgAoEpI1KOEwnpoR1oPy5j7tmZkYgKBFWfYsTi5FoY7+4Z1D1kANdimcw6xolFen6MOMVC7RKlu9vN+DCt2PT486Nd/+r0ut5se3j/p0/OP+urpW2kpDGSjhuNsuMyDXm5XnU4PHkgzeOLcmNNcLwOBWKihqIMZ2kU4VtM8qe/7ANwldfOg5u0bh2vho16uhAJW/t//zd//u3d85t7p35/AF/gE7hv3C3xp9498fwKfn8Af/MHv7xlel3gxkZ6JTMi+lm45LM2haaJIxj+Thgr2KH5KZt99DqygiLcPUYiQQrFGcxdNS8Z0F6UKRevnhFkKPX5fjww4d0r5uNxCygVYR8ODfNHyVVJXS9U0vUWq0UzGVG8xh3egEsWkHGqEl+FTmSkBHL2M+u7bR5XFpo+vg8ak9eS7JhgKWT0SKwDKDNP/RCPFnGvQTTd8Q53cjtQo1amlIOfbRSNuH038Pp02XFr5O02dfv5n3xuM/ur9Wz2+OxkMAqKxaxSFpPIo8I7Qm4kE0UOaBx4M+4FwCvwun51iiylWRCYBGKZ49MG6I2TnSGOlmS1IQ8XDjIYI1qG9pAozVgHCLBU3CBuyQzMgKPDDbNINvxOg8ZKDQYVlgtN2SzMiYJMQGILMi/Rde13RSOOJhlcWz26BQVwZtBuSSQsg1MGATPA6w+sNKT3+rU7w5TOHF5VBdJpDGIhu7IJ1AUtD02RvX4NAZq0sDrzoacicGAywitztUEPmyNCigMVjDY8xwLiirLyeaMahTfOzzMmF4UDDvsz2x3IyvBveA6hFomqcKsA/bBcgBhekLsDghsnGUAKg7ZDHAyZagkpxDCsDVh9BbV5fMMGOH09WGAAyzLYC3BIWIyE78WwBl2F/jNPNjYfDLKbR7MdgAJMYnqttTwbWN/t3BmDo0J0ZX0Y8flNN4xjgMgkRBktDeovUkv1K5hXvi4YTxusMfQfbB4YngNFhS2kmMqAizUibZXqkKTADaFJVs58SXQaajz08JAErAar9PPG8i0AgyNPIEs0m3LDtqA0k8N8RkeYAYewHQBUYMe7hIlkcwCTnPR+BVYcBYIS18B3sC0yzCSBHE4TskYcejRoABcx6s4XNlsUvNjwLgRoN7PKsYLWxx53LwVBl0dKPXvN/7snMWUVj66T4AA8sh2SnlbAmAeFg0iVudAG+SLgGm8AfuK1gzwJY5t7rBTYnCTwzAPRZedno/PjGAOjt8hry/wL/DACbALMcY4L3Mc+Mz2HZZNiAOIqDz4NftgODAmAGGMcXlEGHPUTtl4y/Kl6SDKBC/oys3wD/tmkkNAOpO+x9vjPHPVYmMPb5O3iyPj3pzcODPvzwwQMNQC5sO2Clse45OwAt5nzWbQCQCp/u8MCOEJoW/1n2ujJdbshzYaQNBhv4sx8/XXR+evL7+ebrbyxf566BnfzrH3+ja9fZm5jvQ4AbGfZINzk/HfqS4rUJeHGMA9lbBguCdRqRPBE09Plz4fdH724aFoQ1B6ZFqI6Z8rZvAEBlmBL+kGh6YbJyPlSEmTEEMiCCt2Jm9peT1JdgCMPWZjjoIKUNlmtt8A07G/vsZZP3FczK9rFRzc+0oiEAY7wQYRJzjiDL5lwFmI3kd9M0zQizj+spt4dmVdb2HuX88/fO+XyrrrfRPsisV8AxGIT4dDsQB3sdO0uEF7JBoQPA8WflrPbdgj8n6g+APJ4xCT88gwATrUJw8N9mFQk2B7D+kUnbjZOhI2A8q/4IJcI3kXdVOOCNy6+wJ3ySTT4vYWayCfln+Jd7dwCg26822hYzFO3FHBxP048NyvFdYRKHT7F9af0v/r4RIKtn7PMeyYYukVDlsAdQbRgA89kfAYOAvgtBR3yGtTg8FCflQnnC84vhrm0lWJP2wA3wlv0dI70jhT1NDSTZP5R7gn0E03NO/JwOcp+9Q+2NGliTLQPse0+AYlmFFyvDSFRAGQoNagKece47kPVlhwsWfBoAts9DZ296KqRx6LVNgMusXQDySKT34yRciLsox+aC4E3WCIoGWNyoKhItR8iog/McSjZbDcGaJXAwhkBYs7QqC7zd47umWelzBvUPA/8ZxjHB9T2BlCFB596A7YoFjRm6tiXAG4p3jPScM2lW4buEwSJnG97t3Ftx3y8ELjFQOMBqg50w8wH4zPptwlYDIBNbIdZknenh7aOthwhXZRbJ2rDFDMAq7zRdg3DgegW7odmycIOHCSA0YHxQr7l7GNDgbc6QwsxW/M6pyVyqckKntmjKHRDJ3YBJB8oNPJWDaRwOEviPLmbCZ2sMW3vqzK7T9XrTNO86A55rUb8OHh7i4/2EP7ekyzwaaHSGgW3BY4DiemmBy4CdE/VUKNtWpljlrrftWefqQc8fX2wZsOecNeQvsK4597H5wVO5MHs/mWKw6RA2gE8Wfxke9nWJ7zWPoYgQPMc5RM9RomTxnqG23VwnWZ/AmWs2NM+cngGSAyGuEBio9eI7ALqOZuGToZDqukpjuuuUrTq3jfKy9qC/8NCNMMzYrxAJyHKgzmKPcx/CL8Y7noFKArA7bRp61hb+tdSKo5aWzQTzN+xLCMBkzxO+ioUHvQ2+sQDgDhJ1bxTKL4IxCZZbsUFYpdNhGxQD/kR//Mf/7R2fubf69yfwBT6B+8b9Al/a/SPfn8DnJ/BX/52/slMUJioNSnLjr0WihuaforugaAu5eA97BhkVrK48POgwkKcJQA4KoxBZT4Cr0MSQ/2ZaYSZSHDJpp6nd7Mx2BDys6icYC4YitG3IGWFAwnQgXCPCiuh3SQrFmgBK3OygiFVnJLXIp/G0XBKz/ABgnh5KrdOqD79+1V/8va+ktNeffbjphqn9gnyyUJWvejjXZsbMJs3mZkTRTTj0ZUMGRQAPgE+mugovJ6A+ildU9DR+fejv1Nj7c9TPf/FnmuZUX717o59+9y6khcY3aK4Te3YBUlKo2l8TW4L8CMxAYjnQ4CCLG3Xdg53mZi2pAuMmLdQhQDQLcDfi57hpy2mwaTWQ5ZfapkyTJVBR5K4ZDdMB5Pl9OhLHf54ROI0vTYs9AUkdP1iANLTDvOg2LhoBiPCGdAJ5MF5gBsM2oXh9SFstZaIbqfTDrM6J7BSOB6BEOrT9JTNlp0bDetOGR1fW6lTUOuEfxfPZVo1mp8Q7SZMjmGMj4GmMhHcaPwDTItcwdGaFAFrYi8sBXLQIyDwBTiOYgj9LJWveAY3HkcoO9AKYy+8ktMAo4+F7iEQTawJYNQwQKPSrOsAGh59viSqv8k3z0bh/DkUBAK4AuKtFZdrYs4ufZw9ZAEPko5YM114nZj9sESDHd6nsWYt0f3WwG0wKvAYBOAhvypNa60YwBxI9AGsoo+GFDCN4HAf7vNFXB0OHIUiqHWA++OgOdgEsITwG4GxAGg5r1ZYcPHueX/jQwiiGwcyWLTYGHoR+IJXFhoPmAkAA5hVTCZ4xNgqRPA6AgcSU4BfODZoAHjMpxwY7kkh6NlMW77U97Bsct3KwjLC0MAPXqd+sdf4NOBOehrzjYDiv2girwrh3Xg3U9LBY8BrlnQOqcjbRcOOrli32pAx2GA1ueLxaf69NZ1h4G+FW+OMSbhIepexA/I5hbtHQOQgI9hGAPs+UFHlANYY3ttMAKAAkDoAXgPLUFE7EdtNGo3/YgtgLF7YK9imWlzp9w585K/EQ5s/GEIvmym0qXqsOwUlCTs9zWbFa8Cc1mA74arCE5twMsY3+1+cOgAPDGMAu8E+W06fLoP6KxJBmF8YUP4s9j8ddBGwByvVrGsnvVeXPgDx4uPE7sX8bdT6f1Na1/8w6jQ6hu/WzirrRTCAdqdBNE6E6DkgEDi30m1+9KkeKCUAN8KHJQVWsg4fzSU1zVlWdzKL84eMP+vHDj7r2o3aUE+uu67X3M+QmsoON8NaOxjo7vI4588NpEuuLuMcYCPBZ4whCnYC6w+YGZhtWIPI0soclhL2jVyxxwsbCQyAw2BSWVGoQ1GcRMnDWGdJo7tiZ8CvC5uLsZi3DVGXvw04kgCbC0JGqxl2HtcWbbx4te6+y+vD6JHiINQjLHzCdkz8wQ+N3Tq0vzWy1V+E5AsuavPW56GEEVg7DoGvXqygqPZzCRsWmFAaeGZJm2hgOmPPJ+oPNGmncwJT4K1c5SpeQLZs978S5CNcDbCSEr67LAMz8s80VDPCP4B3YoQfDnbA87k6H9OWphw5msLKuYZaXAYQblPK9llkyD1vQBiEoI/x/1kz48+InGYFzgLfhk2rSq72mAbsD1OKZBNdcqmv+/7M2QtWOMEZbDSDHKWHSorEuDcZzN/uCAmBKCV3CtiJTNlYOl9pr1Ci13znHjAc89poMBrSvAp6zmbUB0DpUzexE/KoZRh9eo4C8SwxQWeBxJxFglaiiNlvwaw9LJ8BffIf5zvjrs0b4F2dPDFewdcI3fQzwzIxbDocISwymfWEgFQYeA1kYlGGZAVJlmm08U864ClBVajMGtBHYyd2PTzZnBL6qn+1fuF8ZUqBaopaCYe+0dAL5GCLBYPcyIhyP9ToJFf24JBo5O2bpBFhehLcnP5e17iEZ5x5qhyrAe94rg5qaQUPOQG/zebTbP5kPsmjqeZYks4ckwSBakkRoJ+zVgoCqJhQOhIRiQZPtqt80ak+lTs3DYcMSZAHXyn6oYbMVHNJd8zjq1nH+RRAaVkkOfiLAzzKazUoxdlcEFGIlFYM9+xNvqcOwkmVVmzUeUM7bqHm52Yu+pHZCecSOWie1Wa4WOX1W6rYu+nS7aeaM9x5ksAEJobeXbJ3lOnmoU+oyMzpFHs+AJXPAFcAf8nq27kj9gD8p6h/bdMyqHnK9r97a1ok9zx3GoNFhgQuKEwIWV334eNX7r35GtKjZmH1/OzyMD5k+tilpYisCrGXoA2BrYx3CeWv7qLJSdxt1u16kbNbbt0+qqifXF/t2MwPbexk2OmWVQyATA69+F9gf9J2D5jhbMtUaxkFff3P2kBM/d1v54Ey25xqnTXO6qBsualr8Zx+0TtimdAbP7ZFPsuC0Kd8qTX2m5+erawjXHjXnyDGoWVP3XQkMa+4NGNDzzWoP3gq1WYa917KoRqWFRVgdQHSWl5qvvdq3p8gCmAr90z/57+74zL3Vvz+BL/AJ3DfuF/jS7h/5/gQ+P4F/+/f/8j6PBKlUlv7AiCSdAGYoHj4UTw5rxYydhkVIDynAjRYdibbBDnHBYm8kZPm9TfCRKk329YMFS00JuBCyPQovgIjRjEaawMnAKo3OLCSkmVYm2hSaNvBnQs30NrxWYR42JUVoroLUVAc57SraTE2D1GnV7dOkr9/V2otJH6+zLnTAW6aHstUZoNRJ8JnW0sJi+xqZNXKE+AAI4v/JnwNczYigpiExwgZTKRKLmSaDuQ7dTb/80++1LrnePb3Vz372jb8LE36zlJByryQ044O1GnTFZzTPCdXh+VSWF+E/O66DpeiUdztsVHttRXEPuGEmkp87YAjSVqRv+Hgx6ybRNdc8YKuwazFj5gDOrXGLQBPCUfCKcoI4Y3QYpXntJs4hAhT19sJCFpjoMq421i9ha1rvHU212clHQBUSU4z/kRMSBmCOjy3mjsbsaHJp8mGbrgae8BNsLIV+KGvVsBf8fPH3WrQgUUUSaewDCTEU3gD8kNfCfOL70YxTYMMKQdJN17/Aaixh0oTfL2yNhaAtWFbI32kK7RcKAwHDW+SiR5oxzBWrzQ6vYFhbvMsU1guSwMLSLagTNPp4wTqThJ4aRgJNMyE3S+pwC4AVHj8FvAE8MyMdb2+wHGYockPAQzPjksQ2GMEKxtsUD0oYFdbaHbJUGlYahk11xaCg8d4AOAT8pmlpSsDXADVphhyH5FA0+nCCZmJgMC40CUMwnO2FORswtNqXYLU8QHfC0kiTP1W1/YyRnAI0Nme8mkmlh6kULD7YdTSVAJ1mBsNW9TrGY46Qs2CymU0Na3wgzCGSoTk/aObDIxnQNjFAFZ6wAB8HC/szwxQvPHs+huw5Bb8eCS8BZFnU86bxanPaOsxCrCtI3AUpD6YkPSLryYnMK7JHGDiraoepJGYKlR68BLuPhpw95iARn2fhnZyksNEYF8GK5KyMNG4km3a0RcqKPJT3xPsqpDqJRrZg0ZktG603rE/LLnlv7Il+0rnO1ZyOgCDYZwsQbKTXA7wDXgS/7jA0gGVI0wXgYjYhss3NHoSA+8gOkfcDEsHSQvrKr83x4dtSS+5vQ6+iBu6L/RSe0DCsAzCZOfOnTc/Xi2WOl+dOxVrop9/9VMUDzDikyki++2D/w3zjzMmweQmmfT+NTs9uavYgf3ZDcazxtqokEOaML26qbuacy3UuG4dmpWVlMPByvejTxxcPeghKw57g0nO3OJrIUl6GfDPrj4HfwTQzaOkZBsymAFcQ5Noflcabu8BpbKwPzk7AoU0bwBJefusaA7g0VZMRapI50A+5KWv3XOY6wUTbMzP/+SxNC2tfGid8AjOzDBm5AbICpDRFFYMK7GYBhdiwgK8eRvQ6vWktr58JSUGezFFkj/LULGBCe1jP3JGRrB5sb1ua5IlO78/66u1brf1sxtpIkJbJaJxCzBQivNADJM4PDxHDsZP1wfthSOnQImyPzQaLUCv7vB7AEaCmWW7wnvPWHoWs+YiyDxn9gjxkDtm7OaQ+FwFs8QfnPlg9TISZarUGoA6/FDCSQDaAPyT67FmHfHF+HOGSTiw3v/tYuwDDh70AIL89lgPENODtidrhVcn9xu613UD4cWZ74UEV7EzudA95MsdxKdlrs+I4d/29bSNC8nhYASQedk5StahSHaGFBnODfTeyRWeCz8I3nPvGDHyfleFrze/jvrDtzUJ0KHUVZ5MNon1GO9nc0vGwWSjW0kAo69G+rR7YhbetXwPvgxpwiQR3AF5qCkB1wHzAbFsH8NP5PoC87AeenxUyDON2303TMGgYwnf0dC5da52wYmKIyIAHqwKUKdwjY3hOcjfxHkasOjjPJoL4NjMcPUjzpIBAM+w9457kGzrlfsn0MvVq10TnJdVCajt1C3ueutCe3ZxXYQMDsOo7aaPuWnWqYMTWZr/aKx7AfQHwXPRKwJA92GHzR9Ajx3PR5E53Z8jFnsfSipoFULt6rHWqDzWErQcA/rgfItQrLWYPHzj3+M7T1KsbZ71+6uzFXretrYZ4z+QJJGYnB2OYGgeQjwEY1lXUQMjph75z0GNTPPrOGpabhyCEERYqzeqlNmEQQqAgzGHOfR4r7wC27w3GLvkC2Dukk4dqsJ59/xJgSQ1ixRZDtdR2L3hrM+DFF5f/ZM+awW829GaAOZsLNf5Hn9daBFFtWMxQRuKpvOLB/Eav4yeD4WM/hA8rA1vXmoXrXkD6d+ezuh0w9tnfhZ/dNKXtERh6IHmpGm5O9lSpfgCs7JRiBbFxXoS6C+Yq32ehpkC1x/o3qYOgL2r13GFQ77960FzNDrU7NbmDGNcNhU+qYR1sJeFaNGmUbShGGNKj4hi8R7gD673Rh9dX32VXhmjZapsHzineIw+C70nIGiSI7aYAXhkcwUo26M3AIbyCm5K8iNXD0bKuNN06JW1l4LtYUv1P/8M/veMz91b//gS+wCdw37hf4Eu7f+T7E/j8BP76X/3L+204UuuRt9B9OfmbSx8ggAachi5ScmGNGnSF0If2xy1asEmojsxSgHXG1Nl+YuahBvPHLWvmUCt800KqBKJKEwXDZHCgCY0KHMvJrBxAplStpUVIsqKZxm+IpFrCT874dQLGUszT5NeZ2jZ14vvaIVFetJd4Qm56fel0fnhyIFVrS6VECXIaJ1AT4hTMSII6kM3ioYaM/ASbkHAJwFW+ryWmETLCz4CoQcX38vxBn37zg+Y+09PjV/r6J29Vnwg9wMw//LT43gCz9mtE/kh6LYihE1FpriO8i8JZAM0UanhfHjJEYDH870LKF+ASzGKkg5HZTkMBPRHpLAxEmiHYbhRxNBjB8qPFRB7pdGPCpvJgClKGIxdf9sEso8f2ZKBvGnJ9vEy6LM8GFPmTlleC8CFlBcD1M6VBAsGAyUaTDZgW6aszhTKNEYWrQRyKX3gUgBKV6rI1s4/1BLvHXB0YEOvsQpomCYbCSBiaJYIwDAGdohG2lPd41hXgWJUItT7hJrCnYJUCqiERn5AfA4bil2XJPL5u0TTWLfJbGNawfpBQwq4IxnVRUewGoEdY2+IgJZ48bKHC3zEAEMBBUrUhB5ZmbODDy5+196Ax+mDVOBSOtGJS6p2wHhJrs5KRYzvgg8+ArDV8/ByXs88qNhrCwZ5mFZ6bba2kRCYPwzpYfgae3biy9mBRADgklmYDcPk94O/lQAXSZtnzwfx0OjgNCF61DsMK/1A84fisNdiGmcubsoZ//qh0H9yMHeiv3zeNXpLlqrDjYHDCeyRYxIz58Gvr+0XruKu7wdSOACEYhzyHh8fWTBECZeyDbLl7yD6dyj7zWWE5A7JEQIqtKlbYTL1Dy2gYAbwcDrNLjSXOe7B32UP429oLMkLKYBaeYFhiVwGQYFuDCAfCDgVfWdYxLFszy/xuV1sueG8BbnpwxBAJsLQwgAhgYq4rXnB5nCE8A/rSBjYUAymsFiqYvcgfw2PUBZcBK8CmVBte2IL9BBsIshhp1ITsbGa6sNkcIIQEF+/jcfX+ocFFCo8sEZaf/X2x8gC1YFiUJpZA0tiWWELADCrxAt30+nrVRsIGkXp1EeFF06yHpzd+n88fX/0dr+OgfUFNcNgr1JnOD7XBpr/wez+z7+svv/+g5w8/qCpyYbPr8B9+P8OUZQzpvs+ZVZdPvYp01r/2uz+xNy7hYW3T6oc//aVuXa+sPevaIV9OPByoK86GVN0AsLpoHPEND2DDe5tfl7OnVvssWvLvoMawvmawSDDVaoakzasj+Ao2Iu/isFEBmIX5jj9vmm9qaPS99mt7X/awejPpLYwmW1cU6oY4D9uKNQdgg2w41zROlnn7Xkmx2kjVlpWbeZitsDBp4FlrMJfaU6XTY63ny8X2KnwHDyo2fHoDhK3rzOCs2Zk5922c8QClr8Pgc/Ptw6N+/PGj3r59a9CdP+/wOOw3sPZE4s1JzfDN3zvx4MxqgS33EJP07iw/eQBqCwv7DAO4MFwaVAGG5bWyHCA8rGTwdDb4ujOEWjVNia7XF4NdX7//KoBCmHUeoERIE6Cf8yctnQ32K9OqBZjcvoql2WgeXjAYNss6pP6W/xs0D3UGcm/ONEBi/6VwAwjGYJXYs3PswnuZPYsdkkMzwYBBANEoeKCLpcCsIiV4rdbI8/eCGVXbRgVWHPuAO5vvOdojNJQCAJqZh6n2i+XzTas9E7nnCQ0yj9mBQOFhYPULd22+WJnDmuIeYU17sLRMsZ7x+YTFC7i/5uoZNsB+tico1j59MFXL0u8a9iFJ8gwYAct9J9elPTbt9AgzvyO4EJwL1jn+u5wnDLLHYIYq0zDOBki39or1AAAgAElEQVQZ3pXVpocmBiAcL6Fwt/TDXsUEAfJeDXzymfqQiHOG1AS05YfKZMI6KhFOEqoPqyCk1vj9rpl6VBuwYYdVN9Crw9aFswUvXrY+wgj2TckQ1yArdS0DwrNl3LAH7QF6/BtfZrymp5Fke2wK8PKUEoIqm0Sn85P98yssQJKTwXOIAgw42zKchLkrWX8A1B52CDb6avsVB2fy3tbez6F7GRwWhu0JdkOA1djA2Mf4GJOxlLmDAcct9MLfF6Ae9jKBdPk5JP5T7++C7QL1FMoQRkAAqw2WBFUe5x+2C0uAq/20arhOWigarTLbxOyL46OCTXlI0TmfeEcEb1mxQHhlunpf+90Shou9wjB6KDIM1NCAudz8hOWmPiNRlMDyhsnMryzKR/XTq/ob3r3sB2qAsC/C+Ya9+vW7d3pbNfrQ3zRMMP4hSPCfKC/42GFxwyLHM1pJoQErIOrrC37xpeYaADNV4QlzYioCKg1ATfYUDPmlG72XHvJCj49nbXncmSiV6DsIe8UqgbsJwwHWMi7ApSqfRc4BMOeaZ56qZC2t1DYxmB7nzlYvsNJ5JuyhIJDE2saOZLFwKlRp69TZsoWexAGs3BFYGlCtRSahLvQ/RalmXPQ//rP/+Y7P3Fv9+xP4Ap/AfeN+gS/t/pHvT+DzE/j3/v2/sr+8wHo45LwVbEmm01a2WSJDk41cHC9GQEt7dhkYIuH+8GkklXQitIdQC+wvYWnBrAjJMQE7pXuyCJBATjXaR3V2Ou4wRpAAMhgaa6RkyJwsmV9Hg0OeWjsswx2FganzqdZjW1kCNYyTBn5nnuqxDanmuhbUVWb8vFx6LbfFJvRtmesRtit+m2XhUC2m7PZwYzoMg9BJvIsL58Yebol2fBBpwPCPBIg4PMqWEjYAMqKbfvOL77Utlc7ntwZWq4qfG+mt+HcZvEYlTeMEHkujUYCDBruThmcdJu147jktGillhBUBviHfMxBy+M3RDBBohOwPwMACSpqrcdM40LQDoAK6UkPSVGBvuLohwxPUXqakVFH17gEc08Qn2ayyTgz0ICfsrpsBgUm9A2jw7ANId/vg5HRASeeou4j/nBYOGwQPUU/xjzAVe+ua8QKwNphGBmcOMAgwzD6XBV6mjuW2vJAU1cy+sTT1MC9nNQ2BPpG2a14e4GlR2uMKJibycTyDHTgC0wTLQwBlg9whlbQckWIWbG6Asbrr4cRnRp67mKUAsETTTxNMsMS6D35/pb3m8ONDmgqCGmCwdwysDqTD6656p/kA5ArWCcBehKAEG3THosI+q7BzQsJvkMkyW/OlwstugcXjbGAzY2jSy4VgD5hSAHPBwM7rYL8WND0F/pk0y3y+3IxV1oyXIOxro2tBHgNY5b3gBYpfn5PuDXywXwPYy80K3s1oojHLLWeuzcdEhJxkBEMACsF6CoAckBZ2OuuZ/QNrEUDytrCegvWHp+tIN47MdsavDRB0cZgEZ83psYl1bynv4atmElPYksBKsltmDqgRDNEtx0YDBlhkrRNiBRZgJj7MDhpxg8rYU2A7EHJ8ez8aQMvVAujWwcoCeOfMePf+nSXpffcSYSswaA9/O9jI9JbB6JK6sXOjyMDGzSZhHX6nfNYA6UwM5xMSVlKFHBnNbTDnV4elID91fpcBIHxA8VwOFiJArPcfst1DRsz/z+cxK9IpdI5OdkBdpMvzT44SjhAP7B8YrPD8CFLCGgOWIM2a/3owekcCc7oYGCCLRxYK4NeNk6r2FFJiQm3soReSSeeUw/LO5PR5nrNHGj7XTIfWy2vvdUcjTvjasG66XDlnV717c9LX756MfdHIvr5cNHazWaPv3zz6vHoZe126Vc8fbuqm2T6htrC5jRqvk0EDvgOsaXvf+fnbvMMscoM2ZghGKni2kIDOHYfQIoLe8Gtm4AVjEqYWTH72iUOYYPeWeIlyz4VEN69qgxuw/x+qItjWnnDxjEkNR+mQq8fKhnd9nIkMC/C9ZFj2eDqFHzahgj1MNQA2bFUKPT6U9gofHK8d+CEM324EAIRZBYjDQwvm7VpgOYNcHkZlajYe/3poT74TKqxEAEe87TljgoUHNsRgD+uN5LA/4L7iPgd0ZXKFhzeD0zhvYp8zBuEMIOmbdwSSybAh3xvNQ+8QOMA7hgs8lmECIdj0cCp1PjW6DoSmkYwewwR8XL1qWb9HaKTfGzuec5oBAsBqGKjae5qhkL1QGa7BtvUQI/wcATy4dRmG8Z69Dwm5UmVA06qSblGH5+Gy6jJMGtdE0w1pPWzgRWXZSmlt9vo69z5TAVf9+/EudXo9g9rwNbYdgUO74twCoIeRGazZXWlDUCf+uuG7C8jGmeZhnfd5vBuGONgIMRCpSp45ayoGcjPqDeor/OHL2gx7PCVR+rDHuY/55yhVIoQzzhPAWHDLsFnZ7FcPyJ5nlc+zcZs19diq8N8Bg3gvq8E66kPODe4V+7maHF0acMYXs4ShD0MbRjFnMNJxAjqxVMGOgqEGVkPTrm5mVrurSXc1mNfnfF+G73MMkZHrfwbDUIQkucEph2DdRr8vnmvbMCTITBJgT3oYCaCOpVUF6IzNCqVKbUCKf3EO1nhl4u1MjTQxOOLsx68bJueupOJnzVYStHXj35HurZIyLDjYQVhmwe3njPe96HMlMciX4glbF/ZCx3eVlHfuCrzAAW+7GVCOZxRqMEK65qkzGMnPnhxsxhnDusaWJ+ymWCNYA7GC+7GzrZNtHGxlYJNwv+dTkquBWVxsGtLcVgrDuKjvBg1XQkR5f+F7jZUD5zHye6xOOBwYGMPm5Us1dR0yfwbKDoZLA8BmmeI5600VZyT3LjL4PI0sBMfPDdQtqT5++qS8ajzQpI4bx849wghgW+Z6wDJkXvTm9KhHfIAZesHgNdkTUHlUhuKMdAgUJahoGAgy6Elz3VC/8bvKwoxmvl2VbBo4Y6wYQm3DfsQGIMKyGMpXMLerxICxVSxlZgUbN2c/DGqaB80FjNtJ+0hIL3UxUG1kMNADtWXj0Nd+WLTtlW7zqMvwGt7Tx+cFGK+EQiHUM+5/Juw46LlKh/tG2KirP22Evh7DcfZo5UFzhMrxZ/7Jn/yzOz5zb/XvT+ALfAL3jfsFvrT7R74/gc9P4A//g39r//SJwrjS6Zj6DvimYlrvggVm3Kp1GcLLMafIObxCDQ7RjEaBzSTV0AuAlsHX8C6iKaAYhO1DaxF+lzAiw7/MgTkwQGiyKGxoJo5ApGt3MzuAYgupFsUtDBn+N8VWVSQ6EfySJw5cGAAQ90RvTpWLcgBSmmnYGLduMJDo4IOi1AnfL5g5RWFm0bgQ4hNJL6SBErYAgoM8FlkePnlJbT2hfcWomtyUOGmHQlsau5uef3xW1+96enyrr7958iTdrDiK9pQUX4CkYOkyoSbLHR4DJvQ09bBFMO9f+iGYn5ZF4lPJf40AFnuyRRh6yPpheR7egDT+/Jtkb5J6XSPTVQJyW8oKO201iAiYxfdCwmX/V5pCgibKRM0ZIGVXVYX9QddHIBYypXHCIw+mVrBc///hH/z9GdmxyWGTAwWQs3uNHOEmSDUBCPp5DNsHN8sAcnyXkJ8RsLTwdwAUB+RRkVpP+AscF2TuZVmqqKoIX3Pq/WLWn8EqCm981AwdHwEglvdGsAVNqP1GYUwAPvCOeS/J5sAWs4mSkHoteP8eQD0STL6xrfvoMxwuFb6PNPQ08llauvnE6oHv2qSlspymnr2BfJvwjggUo6NCrobsEnmeQZUwr42gggNUgL1iAMcZJFg1AA4Ea7iwnUTI2wCT8eaEdYV03wMCMyJomgnaoCzHpw+PyjyYFQDNZkojAwdlYp+SZHx4UuKnBxjrZjEcB2nQMuxcWbM0q6ZhwkpDJg2Q5vi7+KxGAxxRZtCGs4We8AaLQ4Rk3dR3nQbYsngrkwgNszgixuMMqXjYB7uUn0sIEkA77HEDxQQsxfOLd0lz1dsRmccIqAuwgG+yhxd8/8NCADIpb9VryuASA4xYw6CKYOcAIgRP0dw255OB1XQPn1NAYsABfGnt0Rx+An7+DDNePr3a5xQPPYM1sGsBT/heDvABBIIVVJptv/if/ysGegxVaI6x5wgZPjYBSG3xyXM4WZbq+fViNnlE6wSwyg/Gh80py2ySddUZD9R0dTo3lhFOOT4CaPgu/8pr1M6VfifzOvicINAsYOn4zgCF/TDq0vcRCMa737HJqHy2X7pR/TgYGEbeb0b54d379TePatvSXq1goUs3qdgWZVWm4uFR3/8AcL2rf/2kDz9+0r/xl/5NfXz+pNvrByWALHmjr77+Wl9/ddLT20f13axf/+JjWBf0vUPWRthKQ4D2hLcgu2aQQZI89icGjw2shtzd+DPyVkcLwcjkuY/aEth5fD+j25Frh62DA2V43yxs3kuwWbEdAVDDbxYguzRwhW9eMOA5DxmEsG+RMZspyjk2jsGKLmBB7vr06ZO9wJ8e8PnLIlxnyXWuW7W2s5kJnDYDED9MgNX6dFI3jprmUSnDoZlk90JJQ8J3Zv9AAqTK5iEAZkLwYLXzfCJ5MgYqiXdUyOitmACYDTkwIzkHrhw2JoBbfpBB/PSwNmw0uHuQP6ODAWxASg9TGHCGsDtCYbibuEvDsxoPQZ4B7F3uLMA4hlFbxtAOBhtHAYNPVDIBTnIOoaIhbJHfabuVIymc89qBjP4/7heGYYQaArwwQIo6xhk4U+Ih4q8+fnR9s/QMGFDI4NfL3g1vbwjhqE0MJmFD0d/UNpkG2Omzd59ZuXaYz1gL3En4czLaC//bFXCWoQ5/Lsu8VjEsZmBgT1nuUp43+92zzwiXxAcbuwiGEA7Cs9EyBFXk5amG/qbJKiPOsUINXrP7oNvI88y9N7HbWLmfDp9yQFyHyjnfL4WYq9whpZyf/Fl8V3t111nzhI0LQ0f2Cuqm1Eomzuor1jE+i2GIxrAXQIiBUd1mDsMC0mZojoc8vqbJvKpaM+3Tbh/3HsC5yFWnuxURqCkY+FNj8r9ttWEAF9Cf+xdAE8uQ0YGZhNbxTKoqcThcm9VHGJLHiQ6d8jPzoICjGvYo4HQEPeVbWCXha2kJPWf2hMrCxi5HxRbrgBR2D+OY4JfI4l3F2HeaZ8dgBYsYh9kdgaf8/xiKZQCr3MoMtbhMAb/X0YzbYVw13VDC5FYTMS6sDy/eMcMbd/X6ddAnIBsqHjKe2I8eOIZXtIf63kfYz2RWHtTUwIQvFVg2FZqmzPXgdbzqdutiwMwg26qZXHlde4Bne3rsKrAKYAhWV2obfPGpyWMoNzEgPawr7Bvs7FkGuxAlMnXjoCZHFUKd2Srfag23wdYtOHVVNc9v0zh1MfQHFGfPGKQML+IahrIHXKu97/HPmpfBNUORn9xjTHMXVgLuPQB74ekzNOXsitDLbetd6zqUFJAXxnvFe9+974iQeuJEhKKO+oJbteW+hZ0Q50VbPGmqURPctMFwx1Oe5041lKNSajx4GocxfNjnTDeCwWDpz7OKpVBzgonKeZorrUozYwtYyBBYktKWSHyWdSmUb5vVdvBk9wyGNAOzUo9mzOZK6lpdsugf/8N/csdn7q3+/Ql8gU/gvnG/wJd2/8j3J/D5CfzN/+Sv7T986HR7ueln375VWcEeBeScItyhAKiEjYeMu9JGcBWehzCvDCpSLM6eqLtwozFcJp1gsx6hSQTlOP6FBsY+XjZe1DoOwTbDeB0PUbynYDDh8+YEXpLqZzcEgFFrWhr8pABHlgR7ra0yNVgBlIAHADW7ZbN1hkxmsg8ZQKqZY9NoFkpanNxYnSnckekRSkITCpuxyN3okgJb2eDsYAzQ9BEaAuMmRd4D87HwWN4MhMPxa+g6vXz4pG6EdfOon/zkjaWegDY05MCIZnPAinHKPewdbAXmYKWY0bRq7LsI/KChcZ8LQ8a6JYN9/D0HEFG8HaEhZh7SBCEHdSI6LIHUDRDBDhGWFEm8AMy2JTBzBpYPf5N2ANuCRG1T6PyYqah25TA7ttzspmj+RgfOWGoKIsW3z2A3IXGGMREefTBK3AATjQZLiaKbPwNDBGBzWiznJYCAhp7ilhAJyxF5fzkAbYRimV0LY8ThWkaYVVS1Qa2a4B8ARTfFsEgOVSdAESnhsBeCH2g/OoMXtEb4ejp1BgA+woTCeSA81LjcqqrRSMF+rMFhCn9P/NfwVsMrzcBKhj3B6N9iZuKCjy4/E7nj4KANZI2ACtg8FFkThf0cgSb2iAQws6QrVWl2ExgdTKwA19mHsI9p9ILGzHcIABrbAwIkAA5p1COxGM+y2mwQwAn2FyAIjG/YRjS0WHSM82LPR36WGcy8I2SSsHYAXNgXSAkBRgvHujgJGYlhaaO0SM7OOAfS1sV+iX8erBozDDeDuQY3nOXCZ+W/JxoJqsOjbMbfcVTXTZqHXdsIGMzz5b0C4qbKaDgMER/PA5sGWIEwp2la8REENEHmx96ATZgg66MhRyo80wUbVIOZw6DHAD97xexhwGDePc+zCDsEWPJIsh3Yd7D58Ft1OE/setYbnxHQGSiW5nayRyvAAPLS0Z6rZrYCNpBUzHlimwlgF4LLCPdKtA/4HQcTKkthOwL0h1ctzKPPjCDj7utoaS5+jzDWkebigdoQ8uQgL74/YDvM4ZBO2y3SjCrpNvYq60Y1YIwpmww3wvBuYpAwjX4GtPSs2Y31XRIoWPjnw+yh6TZYjIR3mvV6ueh6u6klQZkGlue+bbp1oyXFABAAjYCYAIBVy3AMwIi9Utk+o0kTXW7PWpJd1z4YxguhgD//harqnYdNX71v9LPvvvU6fbk+axsn76FlRGvKPkP+P9orlSAxJ5yzRgA1bT2DVzLNNvYzrGEGIrxN4MKA/wljxGKmdjYh91+ww7jjLDn1gOZgDzo8LUBZvHNhqREixT6wj7cZn2GcY+b4vpqZhDUIZ3AHaAZgALvOPsQwvIM5+/Tm0V6HUz/ayoGzEm/i8+ms1qoLmLiRfI1kub/1aspSTV3ZjsGgPHeNWdCwLDlfOAcKbXmhh6cHLYS7DbAtGRTEd7StDzcC93dgyWbrsYYd7gWbDZa8Q7jw6CBcBu9qErl5x6wlBpkhuy+qxoxtQMKywJIAuTnDo/B7tDLAQ1U8kMNqBpXIlqNUYG1GCGNw1iMoKwTS5nX73ohwb+7WAL9gkodKhoFg+KNiucAggu98eX5RhdVHXZkByxUKSWyYNvtNInWeBwC0TFc8bWuY+alrHwO0ThWfNVrdwzAhGKX8DO4zSiimg3jXe3gJ1JaE1zBn8pJOfr78JTMaAaoZFMKS4zvmmXpk+crgssXQkeGGAwZRO8AiLA0act6hxuGOxieSxbkYWIPxCwiKHQtrD7Arsy+jY864+x2MdgxMLBsPX2CCQf1uzYbdDdYvsBuf+2CHpptGZO4M2Q6/de5sn225DDKtDOqt7mBIi7dqqSQrNWInszNQAfzflVIT4Us8oFQI3+8SH9wcUJw9SgjX5EE6ChpYh16fDKyoZzycgXmPfCb2JgMxAOR8LVVTX5U8Sz7b6fB4nfwe7EdeFd6T3G3cGTmp8wb4wpOWUKCwxgnbCNtcOayP8CvOVE/GzMhOk8q1RgxFg13MiIL6iwdOXWBbq8Nz3P7sfm9hJdO5ZmMxEnZKubiowKuTFVzBAscWgdDXMZRIhPplRNAGyx1GNyDussCHxDIABn/IUgBzDeiaiR+2IWMvg5s/vr56r8YZBUgbdRUqHd4DwwT+Qd+NXlvlwSzH5xT7Az4D9zj1NO+5rRrbxMxzH0Dvnls+n2aL8mQ2Y3PbuWeD3Q7bFJ9fKjbv9YWAXD43ipBFG0zOZVa9FxoYhhRYIQHWA/SPWhmGL1JbwgA/hmZpqeeXq84tNiURPLZMg2tHTDZQyTUV9RdBclGjDexpjss81+O8eUjhPEilavDW9efdXS89lm90K2GrD8oZFNNjYM0ByF2xlrBZCAXeiZoY65R91ofbR7P7S/YHgzgAcpgEda1h7vXuULOU9Vk/fPikskXtEuo8nGGbc6ENCy/qH+yeCPVkuIX/9bLqj/77f3zHZ+6t/v0JfIFP4L5xv8CXdv/I9yfw+Qn8Z//xX9uRto1Dr7dngCqAPIrbXteV4I0IQajSRIONy3IXBgZEnZINm4HyPBhYFOx4kjJZB9j58xAZug1k6oBlNFF7pAnDVACAxSEy9H6jZacU2IB8DlBCJk9Rr1TPFFVLphYPxWTTucaXElYqJv0EHeH5iMAvYlsouMoUD8pU3YopPQ1oZfDlTUtxCcth1tDDeot0eZiwm5l6kWBKYwbjYs4AjoIZBK+nZHqMbBnnAgrlnQTsq3784QctW2aJ2G/99J3BHUA4vsOINyfFrxtHAkCQpHdufpF20iDRlJD6C/DpJm4OL9U0hY1D0XaEqQDhWDYPuEMqLWyiYD5a6u18Cgz2Ac6G8IIzwhJemk7FBlR1oi3FY4CCMDXbKtfDA75+q6fp3YisnRRcPGBX3fpOl1fCtVIVJdplWEMRcsJsPVLkYWBRNKNKtbldBKTR6JsJTOOVql94L+MBiNZm8NlTD7DKadswVQmxAcAJTyuzF1K8Lyl0U51OlQNaeBowI3hfNFCEMREHA/si2Ch81PBRA6AhVMrekqxJ2ED8IbAXnnN5MA4NQLO+U93ws6OJxJLC6lIaxtIS1C7DHiDke8VeO7AhK1MNW2/gAGYHxT4JwxlsUAMtMGiQJmLlEJ6Q7Bvad5ojWIomEcHiMzhWalgB9qOhgq2IbWvuQKpMgxPCYXf6o7hJh9EEY4S1y65yKBiAM+FLNIszDQJ9eO73BrBKY2NIHGDJLPPUPoNmWB7/jAIeANiMmBz2J3/nJFSwluHDjDXbioYQ+WsAkDzrOYGdEqxvWJ9LMtmH7Xab1V0XLeMRnoM/7hL+YzkenzA45ki9ptnGPgSwzPJ3zpQ8U9nkli46GCTfDG5qBJjvzNpDfjgBdFqiHT6p3UrQBKDVbLYLgxDYZVlZu+lzbjlZaG0lXnyz0UwzLABKDw/YOZ1UwxTm+bKeMLdAIk1zBTQHI8VMEwYEMNAC6GdyYjAkyPLBRvcnQI4ISxmJH8ATPzPAOSsDSH2eeOukIUPzY1NgBQDjORLjbFFgVUHu9+BQFoN4DF+QayPzhfVKajIQKsygXBOScT7vBJMZQG1SVofMeJsieGTf+giA4xwDkF92vbw868OHZ715+6QtmVVXlc9jmlJOPr49z62pTvrNrz+oPrdqc/n/R2gMQGl4LHN0rfr06VWXblbZtHp4X+n7X1z1L/+vn2vZbqqaRo9Pb/XtN1+ZxX7pOvWkPtt/k8a99HADMAjWufUSNPG220QKjQQcYCWS4h1YYvkoLPPwjgbkRgIKCEsjz4ABiTaWJICv4Q4dHnjGx2BXQqlzAJIiHC0nOAogGZPAGBji58y9lmWTU6a36RTsTMCRElAdMOxgYwJclcH0ThbYeYAIs+pTqdpDFfDe1PYGV8IFrzc9FoXOdakJax0GDvzvqlZ5MJdhtvJz6sezvvruGw/ebtdOy9KHZHcBKM4jqI11bHWKNAA924Ik2FQkqsO6xTLA86VycOBQtrXaCZ8E5YCBWSAFj5A/FBfYh/AzDDTPaZzreHPDKOWUwsvaTLXMdyusW+45+w3y900zBJzC6gYbFAKcIrgN0DyCCEenj3MnWkhjawBYtHHOhXIjvJ0dMcUdSIC3PWpX9fuoYUJejtx49lAY78VsIZwn9jHOozyPGTYt7FLYeCXS6tVhYwwJsolTfndADnvTVigOIcIWaDHjEkAE2BjGbw4Qj2cpnticIhXPq1Q5EmI4G9yyu/sW5zb/gmnKGvB4NAd26X3PMaCBQcgADO9ZBq78Xp9vea3FaobZgzkPNFEHeCjltL2w0wDAssJgc7q6bfFfJw3Xi2128Nrlcg0rCy7ACLJMKxjKI+5NSmxdAehIpcjZHRYl0HC9g1wfVpoHPL4ZVu6WYGOlsBeHfQ6MQcA+9hDy9wpGfq6G+nHHBxWGNp7XiQMSeaZ7FTZA5d4YjE1LPIVDgu7hIRJ62OQEB+Kd2TAwK5VtKFZqzYRmjvxs7oYY1DqoMd01uKxg+JL66OUOgJm84nHN/e5zYnJNbGvcIxSVP2cGNu+Q2hIrAxiWon5AyQMzGEUNKbCrLYD6ZTCTn+8+t7n9i23HZUuIYHOzx7c1QlDtwU8VNWequN/gO+JVaw/9PIKbMoYMtibXOMuA9uX12TWhrVsB63aCFRl4R8ievXZRO43URLvyJld7rtSmnOmNayruVlj5VdGorU6ahknD3GkxkSLVVhKwRG3LM0g9iKV+BVzPMOlfRg2wrm1ZkyolCNLD6Fy5Pdx3ZcOuC+zPbNGA4gdrMEpMB9dtquvU3tbhuBWMZoPO2C/ANCXMjEvGHufcP3Q5hdVdZhPjx07dlWVqRwYAMSxCZ9QUuxm6nPoQe0tsCSpp6nq1WanBKhjY9HGX8Nlh8KZ1rWSGbVppngfbSXAW5Sn3J6G9zJoyJYRS8ZlQNJSwy1tdny/S3Puu4S7q5kmPX703+QIVn8MqWWU+lsPq4B/8o39wx2furf79CXyBT+C+cb/Al3b/yPcn8OeM1f/o93fAKVLPYdUB5NEEYNF2u/UO8KBhwokNgKwoGrPKKIeXfVKdtGaaUCgtKxU/DQJF+abUjDiYFIRMUJw1uh2J3RR4zuyxh2AwD5J8UsEkGxDAibWr2V8UQ3ym27bqdZg8FX5TNTrhK1TAGIj2FmnZAlzrcBlaNn4mRXJMuW94IAGqZqU9Vpuap7A67bUbKHKDwYqH11rTDFPkEYYCLLsbiPCkOknUUUEi5V9SFciMaISSWbfuot/8+kdL5d48vtHbt0/hrQkQLcDMySwP+/Mh2wQwFIAMCdClAwRgHgK4GPSyZJ2pfoBsDggysOgUlmDUIXc6QifoIJEeUf5xCrcAACAASURBVGxDKHUUzzyrXycDF8Zx7LE5awFUnAEWkZeDniD5BNyTTqdcD23uZqN6LPTx5aIkrVWVjdZh1svloudbr2ULL88E03+aQhhvpMLTqEFYWmAdwZKgjaBRDPaiGUc07oQmEDq2dJaDmrFKkQzwNt+U7G00XACSI0m9gB5YSEQ6cl2EjAr/TfzUDCgTENEPTl3FdgFwJYVBcXj88TupQYGkkL0TeFHTGNIQY/cASAlzCIYi3mF4pPHMYCcf4WPkWZXQmpEHU2SzUEl5AdSBqQp9ydLikPzB6IZFigcWCfKsLTeIyGIP/2J7SyLBJNQC4D1Bzg9zkg9Ldxq+qgDlyP5gZwE25kvhhtQMRd7FnhvozQH0kvgOJfGzFPz2mA3AhoAR9gxyxw4/2GlVPm1qm9LsbFKmy2RTlVUqCE3IQ7ZqSaqz1gIkMlsU/0wIv7C4YE1hwWE2haOALF+naSTAA/a5mYJ+AwAoqfq0d/jZ1O+6DqODJPiyWAisJPrSg0MLwrvxCLm5IYPMd/XTHD62DtWLxPiyKVS32Hxs2qbEgVj46fqDG6C2A0ME2+AbOPe6jNiQINmGggoqxjkUwBJAOgx+GCxNVpnRh1SVphl/PD+UDNZkMLQNMBy2J3jeMpgyIx+QjUZq/OyviEdnAOsD0nFoVoBOn+XY/BgPPGC5BFhu9jJBLch0HZoSYE1VI71P1d+68M2lQXTacbBwAaJ75J5mj57s9wnAYgk54Ak+mDAybeMRVgs0ezPMOIDblETlg/keZhj2dLAegXMKCegw6NZHkBnsL0CaIm+C/YhtQgFw0uk2AGzDCBt1Imyjgj0XigfAfNZKUzcaLjd9+PhBT9+8U3piWPWkd++/1f/+f/yf+tUvfuVE+4dHfv5uViw+r9M6RiI1Aw/Cdhbp08vVrHKHhBF2Y8YZ3pSZEmwnnGQdzGvvYxQUlkDb6dBDF3snAtJwfhkFz3y+wGTNOdNhsMFaxi4CWTHMTzaFPW85DxjuhA8pbC8CSB5b/MAbM7Wu46gfP37SuXkwsFzlwUbkOXMOA+UCYNtGAcZrBfMSNuCxtrNK/UIg3aKWfZtvZnuy9+q6Ncids58AC1lDKAdOyPBLD9xg4W8pYDnAmhMGDcrDqoPljjTdfrM8q350/CSKBMBPWIoMPbJyMTCebq2fF8A1rDC22dvzo/8ZABB3cFUX6qdRr89XLew9WzOEn6FZjJwvgKSWR0cQFUMP9pEHEHhgc5Z5QIPMtnPkOYMu9gx3rAcLsNj858Mew2oKqw7CM5Sfw7+jhoBNjtoGFuRktQSDgxQjdIf+AbwEGIYf6JZt9le0Z+8M6znXvPf2UG3aOvwSR8CfWSv3HXvZHtPUWoWSdfAdzbpIiwBVGTbyezhDwh85hi4oLfiefJkiZ68vHmyH1Bo7Ac57AB/A79GSYjPt+Qs+rwFW8V5dfFw1+MIy7E5jrTFcATjzr1lS35/22AXsgk0M9DfvGofd9gi328VMSqT/MO/MxmSfAyji44snJufsTK3B8ItzJYBwktK9pw7vc0BAPoutEGyKvajGu7dmyI3ly6Ys5A4xTC7iPDQqZr9kmwtrBVhlIDGjlsm1F2FZUTPAI4jtDEMw1BkGf/GszA4v2bpwDdLWlerDvgiJ/Tiw/lD/xN1LGBt3HsfU2I/eVy4L+UwOJCQM0NC1KoB4PjZWAoCODi+McEqsNazkWsLDfFsBfXmEx9BnJnRx0229GRAndJKhKYMbH5HbrLaiiI1QRIKmAONdwzE6yvGwnjx0ZZA6w0zGi5/qK+QyNvRwcCerH1D7umhOBk1WEbSqAVa5pwn0rAkf4/wBid00MEipqTdTh2E15cnD+QHlyrbqsXpjW45u68za5g4F+L3Za50+IwatxbSpgLnu/Qdb9SBaUMHTf7BeqwDUCUDj3fAAuLu7ftDzx6tOp1MMIXlJ9ClHWO2YNVrWm+/wJNtUA40aPB2Vl5xX4avLQNTMXwZvW6YbSi9qWvx0N0yGUDo1tnvg2RMa6HpnBdhkmMkQAGA2QqwY7qcL6wQP2zBOOZkMAIIfQXdcTA/tORRmUNztFYwdAQSGCHbFTgkG9db1WrCLwaaMWpoBZIkHO3ZawXonP2Drwo5pWAb9wz/54zs+c2/170/gC3wC9437Bb60+0e+P4HPT+Bv/Y0/QEHoCbdlchR1FJNHKEy6jr6kRxyI8ie9KVtL3ft11dUp6zRJFG6zlpWCjcIjWH2U+ICvsF7sq+XG7AAJKSRJvLWEHCkPgVmAODT5paYCT8vJxTqyvSKvzRxA5migCM+lnPTeVGf/TIvaNJOo6kE0HWCEhFC7r8id7YNZq60qQTwr8vAddCgC4CXfxQw8PBUBVl312vOKThdvRE/ZCfKhgYAR4WIsQE5+0fPrB718ughCz7k96+37twY+kL5T+I37pDmj2aVpDL9H6uIiD49FGir3Gviv4aOWUhyH/xyhKAAGFrPBFkiwZKDhpakChwJsIwkerzDzX8yipdhzwYqH2gZYvDnRneIPwIP/dKOK8wNA4r7q6anRm3NlphEgG/61yDhhOwyXqz5dCIhBXhhuixSONCk2RU0II6Hbw0MU/9vSbFJYY0DyfHfkrqw4S1CRji2dgasqb9XU5yPwAzATeXok0AP281woJ2kUAQZK2FA1wUYnyzQpzwHaNoKPYLHYy49nAXORvjuk1QwKqMFhkRlDg7NG0QtbmbVEsAzBDDlsrN2sHFi+wWric7FaYDsAXuWWWVKxAwbwNGBgwXyiUwKsogjHvxeZq9PUaTzxJgV0Bsw6miY3ZbBJAEMIxgA4MRLs2A03TvZMPaSnSPr2Xjq1D07TpknimfOaM/4ubZTtAfg7AdKzLUwsglWBd+4yaUQyjNz2CDzincDAa0ncxaeVNVUHay68eNkb4TMb35xEdJgjyN8qg6f7hMw6WDXeN8jwMsI6ikgCJrHYtg00HzcDXrAeCawgcY7go+E2ab4t6ofJgIQ9kAnPMLMMiSbeu8jbAbuCbcVgwjLSulBSBkMTFbcl4AFLBvMSwNRSfAJm8CNezO6yTN8GaSGjrQLNDoYajEL8GwHTDZCkKjkv8J+DqUvo2xFcxrOEfczeNu7OVretBpamwbpCbuvgYgYhMHMNFvCepzgLju/kEYknUSF7dtAV/TTegzPPB7sULAUqn3VQRPndDrNAyskv8S4Nz1qk/f7eWenz0hYbHJkATbCEYJr736wR7BomlRVAqdtPN+78HBiDAXNx5tIYhs/00O9aZ5KXE9UnhlUEogWrfRiwEsGvFO+4kEvzmRmWmNGMdccWjHUASuwwenwHOa/mVe0pfEF/+P43evfmjZpTpaHvrDrwpUDC9NBrcfhbahCb4ZkB4iMgaLYuP7O/YTUCLiQak822JOwhGJ0pe/UAfljfDLm46wBDQiR/MNwtO49/g0fiL3xGRQELCgAXUNB2LTwkj5bCp3Zf9FSXejq1Vi7Yf9FrILXCgLO+rVurSAi542fgg+x0+GTXw7kNGwrupQQ2eWWpLc12ihQ84XdFyBWfg/cLsMp9kbBOASE9XazM8GMwtqcBTHkaxB6Famz/7lgLZlzzjxmYGShhoMqfyWz/QLAVfMB0K22nAwP1dGptD2CuOFR62Jlmmk5mEwKGbHN4jvOQloSzju/E4C3uRRh99hH3JRnsQQOkALUwBAGe7O9q5PNYk9g5BGhuHNxeuQxV4gy0FN+hX7zr4zP5YCs9gOJ72at8xhqFIQ8gPYPQYDgTpATAzb3rWZ0HbYDKgIirz1+HaAFk82c4cxzmxxIFEMcPm4HDAfQUYTcCSMb9wlow0zaQU/v0AgLaJ5nv7u9LLQStPzwjqWJg2APOJQzlAP35PPi9GoCMzxHs3ZA2pwQnmvUMKAiIC5s4gjb5PtRuGQByMkZyfb9ruoILET4YXpEertoDXT5HAXmbsrF6A39+lAAsE4a7AGh8WIalKEr4OsEODx90Bzxus+2mDKwCiK/BWuQOMPDvwT5HULhJM0hPAbkMHHMmsiRJqmeIKVUMFLAmqKQzCfYTwBzvhzOJO3V3AFjBf2Khg1Q+x7c6wGLL6gEn+R7UTrCFLW4J0NF2Dq5pQqmVBx3dlyPMYfYdbGX25+KAUeyX4izHuoChJj76/IvhG+9gwG5pTkwI4O7h55TcgRUMbAY9ky1kctsnsZ5WTUjcUSHg184uWicV1Cvsq5KBEqdXWMFsE3Y4i9dgVhaW3VNreYAGCJ3VnkPye4FX66L1QJfAwX1A6bVoqjcl1aYniA6k2AMqMmSV1GYEGRIyNRjM9BWEHarvgCAOeLAM6QDbJs7gLaySEtjJDCIsZMNGhADaRA2KKqssgvE8b5MWPMAcvIn/RmotDyQNjKe7GZD65kF+4dBNm/fYQ7vC9uuw5HAdkqUqYDrjsZykuuXQUSPck/AzfiP1jO3FbOdB1Uitt0bflIQlBT7hDPAgAPD5X1BPVIkKhxXWUZvZh5xaFPY6Q2hqR+4+LAwAfKOuYoiD42zp/NbBoKuDy5I8AtYSSAYEpMJ852jk84DRrvqv/+gf3fGZe6t/fwJf4BO4b9wv8KXdP/L9CXx+Av/5f/jXd1gisE4IV4D9MaUwd0JWSmoqLAeS16vsQRWFYD+om/GBkrp+ivrRnlwAW/h/heQUvheTXoq6CNo5gqvoZfAUMrAEGFKY/ZfCFqsqy/BXGg4k9NlqD74aEGPNNNwiGRcWKx05qeQVybbUi3ipbsjl3Pm5uAvPts+p4CAbJ7M4qgwfQ4BVwJPCxQgef5RdDmLIm/jsZifMZqasKSDd7tRghyiVJfiIJgABJLjwr4ZOH3/zwVLKqqj1/tuvQ7ruII3dcmNLqgGDp80stXEbdWpKNyPhYAA4RqMNKE0DE8AqIJD/DoWhZXuwbmhA8KwLQJmiDXAUdl60MCHhtxSJIo5eaYpUX0ufV4I5YG4CCMAYTf2zHtpaJ6wSylSjmbNH6NKe6vXDs15ukz1r3QCbIQxjJ4BHynCm9zThFJ6VkDPhkRvsHj6HU4RJfp1J6x41YgeQrKphSZR44MIKpLgGEBl1XZBrw0SZ1CLHJeQEX686VX3C7zNTXeBbim/npLk/gGk3WjQUmeocuWO4dNqjzOEXFKabgTfsGShyh9w8KMu+WHc8Q/wzCfrCz+31cjt85z4ntIc8zT6mbnhpSnnm4QvYHF6+9vxasQ7giQCs7lrLSM/F/oLnD9vSCbxFafltY6ApGJGE5wBy+XewmgDP18VBG+eHJ7OlYY46hZ09B1MLZhWNFeA7UsEEgHu1r2qRVWaiDcjyhsGA9YofJ/YeA8OR1YE2gBkGYhzWUgbbl0bAYBrNBIyk3e8AXLkg7IwGEZAKmwkkfU4FZnCTBuMT/1D+PraMGZ6Rl2CYAz4bOF00DZxHpbqXzl6HNG22IciRzkVi7rZFYJg3itGTYP8AaiAVT0gLtrdDgN6wEHnnTmn2Pg/bEJjorNVuGjQwTAG4oZHn1xlkhL1IE86nJmgu2HL8mVOe6ulcWprNc7ZHnROVY95Cbw5Iz9/HFxGgDHuChzePKvC0vr4aMDALG2BiGoLpZhA+QBXODti+YV0QTBiT1mmQPZAB9Jn18nrxz6odNkIHB0iPHB2POhr4SXUbjPLV1giVFrPcQAki9fqznNdMSwAdh8kFOG+mjaXgQBvm08Uzd5gP8lL6ctjHmV5eJn18edFf+Eu/p598994WMRls9qTUv/gX/1K//LNf6KUbHeAH65I12/W9BwEMj/jeP/vmG3333bf65//b/6ofPozhwdqUevPuyaD248NZ58dGfXfTqX2jX//6B3VD531Mk47U2UAb2u0lzryZAEHLNQvla6GC7wwL0+dzfCv2owdrLC0PqAKIxwOVcwrkDaZ7ibQWO4Qs9znLAOtcEoOC7ymsVc7W8IsERHCYCt6NpIKb/Q3btFDWZmrttxegIGthHGcPpWDEpZbwL2bPwX7kc51OdbDgsd6BSV3UqqpWVVPq0j/rNgOctB7Q9VPnAQ7sYBjSb96f9du/+62yotSPvwnG6L52vuccFgfoBzMXKX7EW9nDk7AlGx+shW6Xm15fXr0eHh4f9PTmHEayG+qX0kOEosaOYXSIHBryZOVeQDIM4xagnnOVcwIrCtYb/PxgbHsokQHOo0jHUsZpM5GIfTBHHYqF53tOaA32HTynYJby3B1iR7AkLDt7DAPgxfnJecodj3VAtgGShJenfQ755zuAFgOyAGRJb/fAjHfEnQkozJlg6iNAIf+3m9HsoCLbEQBCYqNBwFWEdp5PteaO75xqw+fRPr2L1wPnI9JlB3weYUf8HljF5ojjy0ktxTdANuEk+9xod1PBVGTQxI3SeE1zBrObCDm0pYWHK55b+XfabmbjposhoNUXZkYHcxDWJ+ucu4B9c6H2Y60AWM04rLAeWVsA7QxIQgbNnoA96/N27i25B5S+2dsdr/YApIIlmBqk43VZdo5VzHhT+3Q2sOqQSZ/HAMSZhwthgMQ7ZmiJGgp1Bccd9QqMwQDAsMyoYBMC4GLLU0pv6iZYqId/NXdIc2Yv5ar33SAawzlsYIJFyJrgzKVe4g5nTZBWD4WdWytUCgBieM3iuYpv74rnOQMP1DvHcI/14BrSA+nwm+csRakEu5RnYZ99s2+pp1BHYTcRNSGKqqqtXZ8+988qH2oVZWNmJ2oHBmAMxhgyYlNj8B3JPHema0L2EsNS/DrRjcPGB1jlXuf8G/1zWIfU0yhg8JpN1spqJAKU8OYergQxrCwz5Q1hYpnIdyJMNOxOGE+E/z7rlzvWgwq835G6d1iAMZDhPw/gXYXGJdjqVVK5XnCIGnYkNUNsLEEohRIVFXUKvQX7ARQSdu9gj3ksjrJyVD5lWnrO6yEIAN5n4afP/XAuTvbsxZu1aLi7VzVrqnbNdEVHVgFyh8WGw7D6zgNymM+cU0VS2zpr9PoHBGYYvGm/xRDMg0rqUSwiqA2P+jCiZMM2bXaQFv0AYHfsHQbG7bmGUOw+DEIKHgXO0iWgb2MwyuCiVmLiyuKhIDs3R2nh/MBV/+Xf/6M7PnNv9e9P4At8AveN+wW+tPtHvj+Bz0/gv/gbf7hTaEBQqTDFnwcN680C2H0tKdNd3CCvo3hSvmiYRzcjw3XWyxRenkjd6yrYBai58IdK58lsgPCbS7V4Wo7MLTy7ACiAMh+y2kUWTMMd0/kiCnMapTLD3xUgDp82JOHh3ViWlX3a4B7OejVjkGn8iibbCc80DPEtLaen0AZ99ZSXoiaSa1caa4AegMswaTLoVe2VRgcthSckzbSn9fOuZYjwDKRJ9lWlaKeIhAk59Hr58OyJO15npzdn//3PPx9fScAte1MynbcLWW8WXG6/2pAymQNDQWq/p2N8DdsDQAnGjY3tg2kH2yJoiABqhoAIp3ZxC4DN+6G9cnkLsEugBD6VG+AfjCPIWwDnNHQY/1dq69Ly07IEQIKtsTvcaexmXT486/lKgzUayKzMoAiwjaaWYp2fl9jrdbLMqwGwo2UrIxAIO10aErzsKIid1u3gKwIkCEVq3XzA0AFKJkgExtoyjfawhE0GUxQA6vRQK68p4wOAcvABjJSVAAjDhqoABAkWwRgVMBLZNWBWLvU2gESnB7u01M0R4atOZWafKz43TTp+wPmSeZhAJWwZuT1LCd0wndb/G3njaKZzNP0wZVnL7DMkiGWKLypgHc0qEB+gau4mFt8vlmGV5zoVtddwBCTBboDRQpOPjBGQJsA6u0HCPMTFkmWYVn6nsGpouvE8gw0E2EYTOSyrwxTGEQYFbNRcZxieAAUGkvAhy70n7d0F3g+LzFLowqwJgBGHnsD4IDl5hKFF0jrNC8/W0IT3H+uDdWKPUX9WwkeaYKDlABCz9rkLBiC2CzwTjo211DpmunWdWTu3cQg/UuuR6TJo1kjWhZkTgJgXPU19jn0BYUmTvRYBImG51zxTBjcArQZNAR+igcJ4ZJiHYNLRyKBKhU0GKGlWVFg3mNEMw5TvkmRq8c+tkG0DFEUAHU0k/xdBPxECwpsE2OOc4HebKZQnDlUB2IXFa189gDO+J00iadlV7cGEbVXYzwx7tKs29RU2JDspwtho2XyyAnxju2BbjWDxLv0BhtMsFgEc2XYEYNAyXmkaIp0Z71Zk5zBBH58as2PMGCZVmsaf9c5ei/QmPyezdGA68X4AbXLp4/NN/8/Pf23bidb2KpVu11Hn00kPp0btU20PPaTvhJMBxnG+f7xcHTr1+Sz6f3/5p3q57TpXlQc+PMD+2jl46e3XT16rAGIvr1eN86DbKx6+4U1rLP6IqgeMd4iPw+AIDgz7EPvqmc4YbOwYGiRaeNY+RyOSOhEMdtbxYVPD3mc/JuFbDPjV0CULWwVAhADbzQ40Qy3YlzD4l20yCITbOADmI8/YQ8lgR+Ovx9DAgCHA6sS5xn3G5iBIJhicHgo4HKjQw+nB76Abb+qGUesaDHzY+6x7oDeY9j/9ra/1k+/eeShyeWZfEajDeg2GMqxYEqo5SwGH4n8DrDqnW9mS2xLohx+fHXT52z/7qZ7en+1Tjhc2wBhLngERft1IW3nHWghTa71muu7m3+WAF4c2xrDAOCbvA9anPT6pBaIeOEYNBkc9/DUwB5MzwMaARMOoGJsXB2Yefuv7nJi5zB71vk6RpM8e6GRrALjcKQCe/P5Nk8MuSZ6HVccZDTAGYO/BFmeyz25qkmBQwrrD6oZhmH1JqVeGwyvU9jiZ3j6ddXu5GjQzC5KBUU7oJrBvMN9sD2AAl7XJ3XsE/HiAx1piyDMqSxt7Q/Lt8cHEq9xMY2w2YPHDdGTteEAYZ6OfDyw6Xgj+2IfKgn/m3CeAdL4bRo8AdqzGBAk8HquoXwK85kIwxEn4oxnhvLPMyiLOHdjyiwdgnS1SzFaH5Xu8DwCkCOnjme/2SOXewwvVjD5kRQxkGchwvntdysx0BhM+dxzaxtB+9bCWawGmLvWKv+lCuvruoSXnOFN6QG+AXM5F9hG1HYFzWGE13MHY4iy7yhaf4BgK+n0yqPEgFvsc5OGhxuBst/4G9HSLQEKGmKgH2PixSg6BB0cMP9uM5VBAcK9eO8DFI3wUZutMeCD+4SiUFod+coY0JWzUXF89vtd1uqpoCW5tNVxvYVlVhvUW10zd1JqoQzwMSXyeEorX4uFeVT57eO5YIHHvA9wSr1o43yBAYd4jXtWlWe2J+qXXZepcO5iVWhV6aAo1DFC4u22bS9AZg6O4X1kHuMLD9t0YHFMn3LCUQVrGnyfEjqEeNQIDYVinEW5qlRvnKYAsdT8TAdipqCiwOah21fnZNYGHUdyh+KTnvdIRCyh+way1KNVRY3nWGGuj8BIOeyWmaNhgMBQpl12vVI0onCI1UkPOO4lhG3uDpcPQC9uqfRk0D4Dzj/YyR1rlgR4nD8W39xdKA2xGwmfdtU6aqKe+NFALoz/ufA9E0lwVAw/A/3E2W96zY5RtHg4H05XQsK67aqW2taoBEJx3uerv/L27x+q9078/gS/xCdyB1S/xrd0/8/0JHE/gb//NPzRjNauQe1GcrurmXjMxt6rVOQl51ykrdTJQxqR/NWPv1g/68UqzXiubFjUV7MhJTk6fShv3K0NWFD6MNE9I2PFhQqIFv/VtlukBT8dU+nRdNGylC92iXOx7+QBA4mYgU4FcCeYcPqmEyiCZJW10v2jcgIBpzgoHizgwyQVxBG4gIwe0AyRyNJKDIQLkhDFbw+qiYUomy4nTpYjJt0Gg0oUUbCM8r8Y+vCZp9JwMCtCEjHnfdbtddX29mh3mIKwzwU4RrEPxZw8oCjKHNyEnSzWkg38OjBiLt5287MQHF1okElNgb4RxMK3G3Q5GQIG8NGRUEYMEMEVK7q7GsqJdo5u7VNleuuiaEoIQOq1I4O3xCgh+SJyxWEgynSqAFIrvwl6VHb6wliVJ15det+dO1+tN00yBiZdl41AKgJrJ0npSd1uDq/1yieABQAzAHQf0AGaHfB4WFYwrwCSaHwdo5cFQAoThfWWEmgDekV470jjSMJMmTomJJUThUKF0nyyvJRyCwhOQguKbp2tQ3eHfkWAMe4rmguTxburdKPKMSVDf9sps6ZqcImTFFMMwelGXTTRVkWJuv0aaBszCzFrC9zWx9xhMHjwLYVtUFcFL4XUJO5oGxWAIQGwBS8oduUG/qIpXh54QCuYAMABI2J6HVxdDAjf+sLWQblrXH4Et4e9WaRjwiQ0WEmCdpaCA5NPV6xdxOmFqNIqAqzA22hOSQqMS4aV4SACDpYnsN+wbLJWnOTZbjMYaVgwAVKTPO3U50qQsbWUfWCbOZzFLKAnmDfuM3pcucAtGNn0TwVbYAsBum0ae96QPl4+atsmBYRUMmoT3TiDcpL7DJsIQkJt3EpwtgS5q1W7oYEnxbpH/JWY80niw3gysmpUJu7ew7ce6Dm6uLQHdgz2JRLzmu6SF97uZ/Y6Ah5FNUNJg0JEgCtKl/Vxo5gFY+VnMSSyd5/sj82XgwTAnMUOekKNxnc14yzlfgbdpjN2Tp3r3+KRpvEQoH+epdgKoDbxNI/JP2KwR6OWUdBjtsNjx41w3XQjWKFrVWelhCe8GBaWBbhPuIun80+VVr5dXNc1D+ARmnNvYgET6tXNqWO6wD2GwYmeQl5pH3kPnswiLlK+/fdK//hd/R9//6qP+l3/+f+vTc+8bZ+gJaEnciD8aWK30UJR6//Ckd19/pcvQ6fvvf6XX6023Ga8+gOc4r28EAm3cM5zZqZlfp/NZ57dng3vDcAwM5k79JVKokWzawoN3wS7AaxHPbfaPAXMGMGFPYzH/EWzFeoTxhZWNef9WEfAzsCZgnQWEzTNyA43nMfJlQEcnnjMXm9XUp5D3w0hHxszZvi86NTA3WbGw6mj+Y1DH+CtAnEWPj2fvWwBZqxdGeeVtYAAAIABJREFUFBGbnx17KLDwAG0Jnzo/PhjM5bxYx8lrzG14hvNEfD/We4s1S53rzfsnr9WxC29HZ/okhd69e/IZ+/rx5qEhLG58WS2FdbgUTO5N45LpcsEkSPr63RtNy4vWpLGNwL70qppcZVlbrsxvP1Wt9xRrsYLVy7ngoQA2pNQKeKEHKxGgeN9GgxhZ2XiAZvD0sFdhOIuFD+vc7E2fWzGtc+CkByyAhJxXsCHxkOWsjN9nmS0hPclswKYAiGRN8XfseenJjvcrZ0kyD/5zTAsms5pDpm8k18Pe4z+thAggHJsBJPmaj8C/4887qIeahhBQZih8/gJw2MbfWuxZHgMfS7Y9MKI+iyEAdzZ3bJnjN46fdXiX2g/4s+f14ctc+awBXMs0c77aMiKCdQDoOOPtv8qZqszDbc7jvSBQqtDw2qtpElsScYbuC/Y6MXGy9DimwHHOIPWfNl1eO7MWeZbsyXnlPcbnOAMMsh6Oc5rfaSuDRLpdr6oZmDNIzwptSNd55Nxf7OGjBpl6AoFC6h/OOgxDCB0Mf/KJQFC82JFwA2F53gaLtPGdf5tvPr9R15gxvc0+u5sS0XUEe3Kl4RXO+c7ntoLIA/rw9uQ5MoDzbVmy6xPfZ5yr/NuMRg/jsFaKEKRQPISVFCFFO8FWvIttV9dj3bEry2sPtaahd2gVrFXuv70KxjaDJp7V4+nRf9dn/J7r9fXqQUCdb2rykOQzCGcENyWDrj2sTT5RorMzFbiyIQ5kBm25UzgnGMhnK6qCLNxAsMJJG6ti8Aru9149TO9t1wN1XJkZXG2aWkuWOPSW4SsDBe4N7rIE9in+pyxc1oU9fAELj6wB1jisZPaHfSEyDRNBZItyvIS9r+OuhsHusFiqd3IcCMYkKPSzsohhrzMVnm1dkI3UH7su2DfUBO9yzPBOQv3i0LrPgy+eJ7XAthvwdCisCRlpnOc+2yO0yjI923/gNT1puQ16enivlfqAZw+xwGlUEEzwUO09QL48v+jp67eu3awmk2xzVeH/mgNsYwXVeD0V1Dgo9WBrYzHAnc5wMgyjw6KFs4XBcjI7XBfvWrIIeEh/97+6M1bvjf79CXyJT+AOrH6Jb+3+me9P4HgCf+s//Xf3hdAVptiWAI4amZCPSJsyDdnsZrBMSjWgHhMBJIWLI+okmIt5cVIDCycZNc6jfniZNPX4INFk420FXYdCizjZKMZh3SDdOueJnh5NbdGPr4uGCfACKdbEjNx+WCS24hlEs1FljRIkWoADlB/zqnTuzVu11MlercEsAwDGaQrJFiVwvQPIRvoz7AhADOT/CcASfqnDILTygJMZbDlABbuKwrKD4ZTYG2qZkLRuSkmlhWFB07JJl3FyIvN47c0SREZFgA7ANcWek9VhDyDT+v/Ye/Mdy9osP2vtffZ4TkRkfkNV9SC5bS4J2UZGqGkDbQmQzXAbSIBl2UKtxtDMElwM8j8WbbflNq7xGzIzIs45e97oedbOMreQUrhUrur6MiPOeff7vnut3/oNIyEiRLcUsTYJBAOywJowfkI/2C025JIEZAEW63mHDyBSUVgYBi4n2IIsnKITnyiIGYBv+IDJcqsEqvguwM+Aqytm+QtyYFpECkFCCCrX7qE7WzAzwYddABOSII/7bYvb6xT3OwzCMdYJFlIdVd9F2vjB9Bhsck4lzQYp1R9tTvQjDeSyfO4MqNqwY0iur7Iyk7MBozWhg0mXvnKk4SJD43sAcsLgkAViOFoTFUC7EsZMh7bZwUpAcBBga8mgC2WkhZJMWB2AyDQ6BJbAhqGJoSmQgV0THJXAOQm9AKT45K4kPMtoS+kdBTdptiorsQvY97gBAsO2YN80p6hb/AGTv+mzx3f2sDmI7hBhEhSFL9rhOYqXmvJNAGZbXhoGQGvFfDacBgfx51d8chNUZI8uePfKukoW9nhPf1LAlNfxJnPRkLET3sLJ1q0vfTx+9V6PY34HzDQavUrpNsvAusLuABiikU0pOGsMJXMdBtOiYXcBmJeAzMpzYYk2Aoc0PzbtepNyC6QUWvdGZKMwu0lhxmuOADstB3bZIB8//hhVtcXjpYliITYn9wfMoWGeZULBiGFB2KvIi7FcALQ01M57h8Y1gQX2GPvV5HZSuAmVAmA5ZJiAWVotAHwIuABAp93Ew+NTfPjhx3ghsZnvYBIzcuxav8emBcRmb+XQYoLxduSucCcl4FPECHvu8FADOLdZNBQFGXQRzbmThYMPs75/2KLAljFRGxCa56tBaVRloyxRwNDBBtsdJjFepqwBmRmdTbdBVbHEyObZMvSCdRCknkf3RIkXpsMZpJqzz8Uhz4w34AEs7DCEMgxoHgCWkfTOUXawFhftPAC9SR653mjux7iT3I3s9Q54vQroc98ztXm9XZWHwyweYLG2rZ8XD1Lwy5dxjZ67Gab3NMTl8RJdfzG8g8a8bS/xm+8/yLhtSHEHIEGKvWYDeyLIEFAqU1MEFBi04K/J+RdkNWBIIptrAmNV2wj2DuAsHuL4eQI2H/s28715wzAcShY71iOC23it6qmLzUmljzR3OMOd/qx4E45rLLCZCDziDibxfLpHB4OXQQ/qCzC8FesJQD9+LscuhycAQyC3D4+PDk22aRUkArRkLRtkH9Wu7YoBhZyxZYxvvv0q3r27KPvmHkRu/vwxWfGXHt/zJp5fXpJwBUhgcnt6eAI2cw8y4DSIEZBgfIm6flAB4syRM94yBIQhCOMWVUsCrY+PjeFkKE/4/bfrq3cD+3+BmQuQtk16EMsihYXGsOmw5eA5yaZHgn+kmHP2YISn4B3wJPULacHC+zCD2RTKHueM74qahJAs7zanBiA/sCGRYAPMcjekByLDRZQHAPvsA76b3G0YvyLdAI7p1ypTziC7Oj1AHXr4h481y3PMHQE9HjAWQG6E5ch9zfvpEKMIkXv3nvQx5QlUFWczmW8kvLNPuFXze/O9qMnSOGZyiHD4lx4KF9/BIpNZ26y8M/A0nwgYupkWD/uYAS41kXcXb9klPUmTwZnseIcTK+/7Je6Gm1IqTjER8KWyoYgOsKiJOD923jEMqWGstn2+Y5ZxUsXDAJr3MO9tGIistYzzY61hxyJ5JgANK4ey3XJI5+Bji4XQNtZbmwMGVel5eu4eVMO8rM/anvhaO2EdlIGYCXUd/FKsnqhhmia9eXnwxyDacragSp5jr5rjrMMbTu9XR8dV4yuTAQQMZCXdOJXW3F6A0Ay90kYLkHoYUMGwHm2MN+rIF5mX+L7KqNfD/HPwW+VA9fMQhfcxChSk/VUxOzgDL2/7s17NSNUHwfLk7V/4pXreJkPWGpEU+sNzvC7TGxWZPXukOfVcbVq5ELTKZTSVRVwAT1lnhx6ch3xXwHLFooHhBDUSwycGUwClDP5UW7EnDGvU2CNdfNijvPsAr6kp8JH1HsVORb1TnFAY5Mf2nczZxcLJAeOKXVC+9/Hz5/3RbHjVZ/DY1mzW+YP7kzMsopvMZuoQVBz0DVgFcVcf5w/PbGoLP5vZtQz2OuuD2/0l3jPoGiBS9PYx+tNS49CP6MufoYjeLdOm9zZ1OItgzsGC//8x8Lf+TKUcTGwVdAQHajdD+CJnAUUOCrDDdoV12qaYK3IuAHJPUS5F/MP/6c/e8Jm3Tv9tBb7AFXg7uF/gQ3v7yG8r8HkF/u4f/7v71iDXxiMJxuMUY3FTcgh7ZTohg6bqbfRA7Wmw2/TpatYqPuCx1ifD8X2NP9IU//I3H2OZmFIDgG0md/bnxzhByKNIUNMi7UIg49t3AAKky24xLHs8EqgBk2TFi7COpiM9Fq9UJO6nlIxesiGrZqRagCqIO2kyaQJoxjb9D2s8i2gyKKwDUBYfpHtM4820X/zeLMK1Zc3Jr/KeCZASv1Ik8hnPs24AUwTDzNHQmCHdq0/xSBNQTPGbYVQqt7xcbRpof84P+FQBylGgr7G3+HQVUQ3IOue473iULXHuumi7xqYXD0WaF5kOTRHNWsSZ5u4I3nldRn0yYc+RTg1zF7biqbigtNS78wQ6qPyaHhEgJL3AwBSQN8KWgHVgnofedpUJ6nhOnusuipYgAVhPW7zrH2K43eL1eY7bfYlpv8UEe9IU9SKK7pDi0+3DaJquMoCTLTnG6yFNo7FNqSTABeFleJ4eMj1QORpeCvb2bHgYCdskGhcw12iVYQsBkmOBsKyxzCS7pgUAeyqZlMkC1FO2gxmL7C5BQZPLYajQiAJk0kgaAsQzmV0cQM+5WVLGCqJPw7jw22HdwgxTcC8jEYrOdICheKIJNk7IbncBLYCUDVsLPqOkUswnAL4R1hG8ssdap/dfHbV/Ho9VmmyCzWCnACQAXNCcnvDTgmlDAIYJ3ABB/N1G2TbAxTzBUOG8EAS1yCT58N2neDyCZW4yImGDZqNPwwADFtng5ekhOiwVHFAkqJCeb+n5h0Ya2Rp/n3PFHmK9kbNu0xTTwDprFpbehQRZVbUemoTjGSgHw0w0mMaLxiobOpolGKWybpH6sYZaOqwx3WHwDHE5l/FX/+B34scfXh0sABaPt3syP5A0vyDj5zEDomSYA7JypauGSZiC43BH8hjPWOJHhnfInh1h2yaozvoR2gV4AlhJk/tv/bW/JpPo17/5ddzu6XWqpQnN/55hGCcADyTTpk/BFIMhKwKRzOe6kfX1Mt5lz59m2Kc0SzyT9HTEv/VzQwqQgr9gz11gyB3g3ylOZ8KAABUAhhhG9QnyyFgFVMzmWdJrDYCZ4XMMfPhT2fxyFhmoASykn3TijicBlnVIQAl/Rdg6ehsSNmIwEtJg7CJoNBWRx9PDu0DB+Jtf/xA//PpFcOd8OQumgSL8/Fffx8hRw9cU5OZIuqdRNKOHDYHkdwec7g2Pe+zKeP+Tp3iBhT1OMtFut2d9EX/yOz+L3/39349/8n//k3i4PMQvfv6doOz5nCACexLrixvsNRKxaTwBntxj2Mekhy1BUewV5cGCo0aAO5yYvcqSQZhgavr2cs9giaPDIuoJ/Wc3wTGl7TwHQ6tcdYcIAEsAy9oBtAwHkMH32lVcb9f45t2TQweZb8jUYb6dAC9JfdkEn0iJ7/Fm5q6ROb2E1oaEPt4JgiqiYpjTRDz0BFydEvSeR1mF3EOw5MhJ+ur9Jfq+FwBj3T58QJI8yUIDLCStur90DggBR7gJZdCXZZy/AqiqYhpGP4cCV9bo8KcFFOWdJmCyFjFcGbxOcb70ghgMRviJhC0uMN14Dqga5jnuA8OuHKClZzrP7xQdQC4AuTYx+gnJmjbwB0YlPo5cJtyRBrkMSuZ5B8oH4x8xfOK9ohIhg2/0fOd3Ebi4IhdnkIecnwFthmjpiSnTLOXBHGnOAf/KxPukmFYr7Hf2zuy7X+hGBl+GZgm9m6K3qQbhczvk4d9YuhDG9RlA4T3BXzJ0kcE0w40EKr2P/XkALp9D5VJzjyc2g1UHutiM8F7mf0/32EwxP4wVdn2DAb6KmAmmug9x3fA957tH9C1Mzhz2ntpeYIrB90LdtfLaxFqnctBKuBXDFL7vjMev1M8EwXvO9GMZ779+jI8fPsY0ozhIOTiBTHiKE065M1ebYT1mgjznlMBRw9UAmNYcHgvon9aoWvzCeyXoDIcW094zXR2v0RY2OPY6BME1D3GbXhy6oFJYP3u9Yo90hKn5mmJh+W6n1sEPteGhxc67obinNQ+X8HaKhjqZZ2LwH/L5kzL7+/WqpQFnq90KVSFbg38xVgAMWeYExJGwYww1LTFeZ89UpX98ptavw5oqGId72Pek/zD1H8A2gwtANfeIcnf857t4eX6OqqmTsc77GKWTdcosuxgbEmTkqHzO7HktNWBb8j2wakiQf7dQhLF5ijOBVIafFarK9P43APIY/h8BotrD6KtOij3S/Rw/UePV+DAnZcH9UzD88ffsUeO5LI4N5Jl+yCrS8LQumpiGyRofkgJ7veYdCmA6japnsBxaqaOayoHkBSN3BjaomQy6ZYkYUKwx4f+75fC57grrNVUf5jIA4i7Rd9RShHlSx6QdAKFiG/7ldcSZYXnROSTDYxv2OWqaU4GdGu8aAE/6F6i2MMXbuPPzqiprsXmKnvejBI3SWpt7FV//bRsM7uV3F6fZugsGcdM/xfMIM3wWOIbN+4xXLXZVqPa2Jv7R//iP3/CZt1b/bQW+wBV4O7hf4EN7+8hvK/B5Bf6T/+hv7TAfzOOgMD0h6X0+5CZ1zDB75j2G1yW60yX6roKAlAUcUmsm5TZ/RVyMty7jh+d7vH5AfnbI2DaK205ZZYpcdddUCoT06/07JFfYAOCzOsUDnoyw3lYYFxmChJ2ADNOdYIwuyo6gmTG2aY+HM+y2QRABph6szUzxXZS5AoQBoj6A7FKQAQhRROuLSio2bI/0jEopVxU75ptbGV3LdyMpmSajixsTZhiUsB/xwCvx74etMsWP0xxXQnde7jEPMFrb6B9ai54GCbgBLQlY0YDSYAPUKcXDS/bcCEABOuCHZQsEawc7AgorpK14ZcUcA0wO1pWmjeZPrAT2LaA1MvT0gbMzkgBKeEWCTrqczaMWCTR9NKkXgp/ExE7Rt23sDQBi+s8RMP16vSZoh7R5H9ILdtiiWgBAy9j47G0b55Km4h4VWj1+d4TeqHfAsSm9dSv8pOxbTjYtFKoUwzKxYOYRbsDUv06fT70JkdQL4ODVCwMBT8WDBbACoGfTivxQkBx4qcaLV7dgGxC+O1YEyKth5iAJ1reNYA7pOZvg09IBrBZx7vpM6iYxmxT1aY37tCmpVH7Ib6mSvQ1jAOsBZFnJlgKw2gxRgnVojjQMSMMjUnJo0w1DGmF+cVhOwJIGUMZPTTAMQD3DhbAOkE2KxFcgIJlq2AsM5PrcM1W86E5RAFYAupC2Lsgv5U1A3p/IWh4SXDGR2OObb76Kp4ezZ9n0Y4E0gCJYEppUyPCjKQe852TRfM+EqwEuyGhKOTWgPaADf5emB+sDmjT2J8CqnpqHH6IcWUGug61JU1qe/BkwywnrQdrJegJOtmeCn86uCgxEgneeb0N84twBHHG3yO4ihGUylAgQh3OmL+0GkHgAquwTQPp9i6cLTXIILp+aMl6uN9lhAGj6NcJA1NoBj1z2YAJwNeC2zDCAcdhR6afJfs7wjgzMorGSnYuHHv+9b7Kx02OUADZY/umzCpsVBhkA2LdfPcWP333vIAnmvMBJWUf/1MW54Y7MvaW8WJ/FlKoDhBi6g8SVz4SLG8OEgj2Jx3KuEX9Phu4O2ygbaFiP+MNxR7F7YI5xkRguxM+lb21hmuLnl3cix2IYZn39CGTiDmRvAVrrr3i9x/efXuM2MqQCSMrnDvsQRhHAk2xa9xFAZmETj5Sz4o7nHgDTgBVIYNK7p3j66l20XRvf/fo3gmS/+uV3MdJcHl6Ew33UE1PfSs4jDHgZVMktc8eKW7HWMBIT6JG9ylnaeH7JNHTpBeRYswxVYUBIkLaBQrIllyhJMpdBl0xVWLd84KpuYkeuCXNUa5wEsJuql+X1w4cf49v37wTPi+aIqFv3aBnD6Cl63OWmbqff5MxdQLNfbtHAnsPjkqGc0v9Ff168t7F1UXXBdzo8mmnen5666M99XF+n+OVvvo8fPz3L6OfzwtgjHOub908pta5IJE/5PkwxviNgu8A8zFyYnDwbpLCxRNdV0Z9b32n4icKORKIMAIKzOGCskuLLox7c2BLIhhtmbSXuKEh8J9RxZnjLPvYegeV7DOfYx4flsmzHdBD19+HXSPikehWCAv0H/G8wGvHFziGcNg+8U/zX4b3rmchBHYxnmOWGRwkgJRifkTyK4QUDBeqb1QRvLQcMzzoGnDC7DfDMUKrkee/xu3/wO/E7P/3d+PM//6fx8eVT7AVjJrQ6aWMky1UvU8BUNiZDowwYY5XRvHBmgHX5/2Xkchc0WKpkQCP+pNQEDPX86ClmdtDE2VMDzm5Zy7jd13gdhhiWIa4MUReC8BhQYneS6ZgAZHjTAiKhUKAeUQExbXG73azJYO3KbnaSBNuO916Gv/3026+0DHoxABOAFo/ZJmqYvsoUYGY3glp4a+Pv3TmkQ06PDoSDM2gThB0Q7/iKsK6V9+kWRQ8zFhUSgV+wI2E73vUi1eZnhX3I+sBQxEcj7zDuLe5NlyONfmPiV3FXaU3BXuF+4qcS/MQ7Ke16oP0TVmVoJO9s1PVYI2ClgUVRXQrwsd4jbwqUDbyLOAMMhAlsvL7ExtSJIonzh+oBKQwvIa1j0q6TZ1333Pl4wLL58elNVQqsSs54g+89zPR91odWuTuqLerDeYrxPkRxag11kvnJPbT1DgLx3M37PD3CuUvYx3XRyhLu8KA9wdqvtAfj7gEs1aKCYS2qImwGYJMeMWO3ffTsc+58dxAEyKCP38/flbXKHV3qo+8ehvlKXagFQzKM872eADPDd3ytK4YeFHaeSZ7VYkAawXzciZxtegdPzOFf3OBFuhdxwxrJooHBpH4tyUq/zzLNc1C2WIci74f9X1XU3NzlMHMXww9RTfFevQ43fw4KsKq8xHJPdu6ED+t8j4Z32TFopV9haMbdwTnGW57Aw33KoMp7MaeNFC9vzmq1x0MNaMomqOKG0uoIGOVufh2WKCYGvFSXRfyjP3tjrL51+m8r8CWuwBuw+iU+tbfP/LYCxwr83b/z7+37glV8xIbsW6xgVN6qfxMBP+sc64jU9UlghGaF+fpnb0QCGTTtx+i+bgQcxivBPFu86hUFdahQtjtTOFEiHR6HTN8fH6tk8ujbtilfQ5JME0Txf6phgAFKUojih1ZF1eLHSZO6R38uLVxg8c0LRQ+S3NLvIFFxQ45ZRYc+UW+v/G42OpEA1KKEfbIILatelmKzEaSEPIvve4pxIVk1mSnATDbGqpLwKVziFWC32OPTjx/j/kJEam/jT72GhBczTkAD06ppkEATYEZAMmCKTyASn29ZZN7KsKk3wz0MJMC3tQSkCVPSWRtCryjiRvzg1i1aniGsHYv/I1n4ACZpeAEU5JrB2FhTPgdAXHUERhHaRaAQnlKj7F260fFlEqww4IUi+8RzWmK7L9Ehgoct2sCKKeKxOUfdkVQ6xTDS9ME53eP+usU4npQkI7sDjMK/VJm7wAWSyzW6sosGawEoWHoHJqhNa3kGTMoY+ZhpRLBFwHeTRhG/V8AYPbhgLbH+PIJaNiBSzgycSGYarGEJhQnBxooHF8AVoAHDAz1sWyWkehXa0CJ3XQxWEFvlLAAkC6DQwMPOUQiYAT4yvBK54dwgBTThuK5lWJLi7XrmcdBzkLXnM3U1cu5MrYetpvQVZitNyAEGTyW80DVKg2SKuH4Y8xk+wBJLMA/vtg+fbjJSQYaUmfG7jrRtmOI0y/wOwoQufSsIA/DH/muwGziktcjihWhhoVTI60dB6gXvQiXCuS627mbWpa8jDZjnxKBhbAzyXBv6AetIKTFNPMAhbCSSyNnjJGcD7yP3nwQN+qqPujtF1fO5ptiw5piLuN7muL4MgimA3NhYCDDBCLIROhn8lmzE9D71s8FSdPJQRi84xQNcY/P7FTHeRWMTlLFB5fZKyS7NKPYZhM7AgOJ7yn49WC1Ik/1+MK23WcmpwCBBL1gcGFYB0A3A00RRt2nxAIPJICpNPJWTwqT1B5uijmw8DChiP5wbWJ34UObvw4YAEFulo+BGEe/fvROYQpI/EPKBHcrE3s5QLwAFQ/BMn/aIuzaEGxHERvOfjE2AJ+SSmdgM4Q+mGuxY1vzHj69x6dq4dJ0sL+6pssEDGekk53mJT8/XeP74Iqt75IUjA5fjwmc9gE72EJJfPQ236J76eHzXxu2aIWeXh6cEmE8MbV7cvwxkkBb/+jffeX/ymdnvAJIJOsDsS1U7jEIYb97Dgm0wJQH36bHTB5fnBBORJla2nx6Jad8AwmHADh7iAqs0tHmHrVWCWgAHJf55At448fHX8t6jwcc2gVAmmNDchACOnF88x5k8IQ3HfqReM5CRAUHTNxkyt0wZFLTA/Nzch7B7ARxIiGagYNoKqpDTWVsBktkBTLj/GC6gFvnmm0eHSPdhix8+3hKIqfD7zcDHjp99Qpae3t91XwkKcWZgPCPL5qyzzvUZFinhP0W8fMKnt4mvf/I+mo4AorQOwsMTVcu6XOPycImGYLa21cfc4L5TDrkyHIkjd4qvnt5nMCL/O8ARe9DwxwzOEww9cWasLPTBTuYgz4jnvqRnNEMdwbFkw59QInj/5DnJfZ2AuwCOjNQMjGMkkmY6yR6VgV3hb7nrfcvPGrFzaBatNQjFzEAuAh75+zlsyylxDmjA7/pLFQ/9Y7xeX+JluMYGqEpYpdYFGeYlPMrFClMTcJHnn5My7ZVQrBi86fHlnY5naxE3VCXcBwweVYNwt/HTUIDA1uf/Tq/IHNiVcZ32eB7uemUCfH7344vvjnNfRMe9gqMkMv51jRn/SYYiSrDzXnKUji9yc1Ghw8AH72D+GWzIS9/H+3cPwcDj4/PN9zhD1BIk2GFnBi9tBKctk3c/iqTHrkt2O2xgh7JDNOybpncdGXQxwIsWRdXuMLqX6c2AbpL9ytrOC0PNm+vHgJaaqRwzxInLIe9B5iWAjdRBi3ckwKs+5g73eZZ8FmowQOOTZ57dkQPXDEZq2T8wYnnHswO0cDnFKOsQskGGg2Flgy/s/eVT9AZ3Np4nR1pa7WArVOcAR1xyCeyKT0VvuJZ2F2YDpG0QbNuGvXna9EPlvUENw3AZ9u46kkvACxmFA3cdgz2GZI31v+tr0c7aw2YGJOf8t6oKHmFK15Mg95lBB/ubnwvjlfPgPD/fEwpEeN/MQw6H9FCN6PGCZsDF+TM4kt+LBzLv/RcZt6wjd4HBodg5mKEwxTjd43w+a3UwU8cN1AYMmLKWcgBwqEWoGWAlYyGl/dLnWgsLMLgB63CEePGEJm2KWowvAAAgAElEQVRODL4bGYSm+gOAmTp90x+YML42fawdzLBud+tC6nJ6Jd6j922Ic/91LHcY1gRZDtYOdXuoxwBV+T1Rx+uwRtMwwCHkrQ98a6gp7/sUfQdbNZ87L0fqtr6uJI5M+n+nUgR1F2Yb+8DfZX/O8Sd/9r++4TNvnf7bCnyBK/B2cL/Ah/b2kd9W4PMK/Od/5w935H6AoCtyWNww8S01MXqz+MzggSH2DXl/siD1C0XKzFSagAmVbWVUgFHbLJNVtgcegaS5jxQxFOA5lVa+jt9meYp3D5WTWYrQl9sYfdNGz/QfiZyS3WTmJeuMBraOE+mn/gxcCvD4mmRpzmsbs76bNBRDejpGL2unJpCBwl1PMjmE2WQysF7vUZIVTSFeJmPkhF/rCcYkhVoHsSEbb/w2DZ9I3z29LU0CtvSP+/BqaMPLsEddX+JSAaDBvBgtLm8TCbs0vsjDUjJGg2PTb5dD+moW1ueHBDyVDipzxr+Q5uVgLtAcFGvcaQDm2RRVmmsAv50AINJ85QMkYEOTIHhDgMzWBEG2BYySHjAbH89kFC5QLni+AInPt5g29Hp45h2sV57pvOrJioQPKSHQop6RWHQRLAWDiiRYLAUm/Gkjbn7tJT3raAptfjWKtQCvoonm3Ou7doI5gX/YPNqYwaTsAc1LmAo5CICPCIgK6EgRjcwKH0jRfFh6SrxPURdwpADhPrM/EpCAIZPNd7L3bJxgM7A7qkwrlglNqBup9A4G6KmBTwE/GgMRAFAE41oaCynWAloVic8mqSXjyT4pxaPR7jSpWEFMKdk14ZvWaM9gshOgF75syViAlUsqOiwwAuaex6tAMcESL9c1fvXz7+Ord++javH5TAuKj89Xk9n7hwcbKPbtfMfuArCHFhugNQF6bAPwG2XtAbhotmBoAGrQMAtGwobw/MIMp1lFQortRibl0sQhhaTJXOYh2ZMHIGFQExJj5IXilBnuARgICCuUe0jTM2E72afcT6S508R3HdJmAO2UjDMs4OzhJUdgEeAN4AusGZp/PZ05P3i86nOa4CrAIIAJD5M/BhD99QWAp4rb/dm7BWBV4jggEmxGnoy2EglYCKQCNvG41zAErG1O8e23Xwsiv74+J5gHIGr6doJ5SOkJlIOJy+BAOw+eh8MEWNxFLEihAXpgdU4JYHFYu3MGOcHIYx2eHvt4/9VD/Pj9j3HF75qk5nNrwFHfpRz2frt7Rz0BZDEsKyKexyFeXwGrAOUaB1HOshyQcbfRUCajFNAU1pC2mTBhDetjtAa7EyCNhphkbTwuuTfXODf4CO8CNPdlkymN3BPgk1CR2+sQP//Xv5AhZ3N9IKref2LZyVjmMeNti0/11988xnC/e/e9e3zyM/CZX14+eY8QlDRMQwafrBncIlP4CEdLxuHuMzaQ5hh6EJgHSMk+kBuInzcDtpkBAD+Hpp319qJPz9T/nwRb8MCgrMyk/+wZiE+y3EqZ623sp1oAShYljPO1dL8YHh6tAVR088jwK+Sn282QN5KwBRqrMs/1wVoECJunDNF5//7RhGg+AnYp3IEwobEJILSwhgLviy6ZryRKY43w/v057249bue4jrAVAe23eLi08dhnaAz2F3jimlxvqBfM/3x3coZySWjuCSbr4+HhLOOOO2cYrrLg8Nx17AQwUeX6w/7Ch9khoMa2GcYIKZPzznCLARahZyoUpJDn3cDLGEsXB4W8/7Ri4M6WF26NYQgWNQcbBR9I7B0yjixBMeX/egEkwJ4Qo6A2tVCirLA9Ezx3XAnQ3NZREKIG07bs4v5hiNvwMZbybngXdi3WGryHYJwq5eV0JgAK+MNvP9XUEtguzDGsBENxV4j05kDusCjgndxWXbQ1FkgAhcjiWQrY6SnRNhhJ7/Fkr46C8zCeef9VMSgg4e467lne6QC+hGlRWi3JWIWpj1fvfUQZk57QDte0cAF0v8uePOEdawr8GDcGl9sY7x4eoiawjaE471eAfebHBJb1bZwfegMSx2GNj3jRY6uhH3UT6whLHt9RXySuH7Un9SX+1avBnXl/OpiveoNAYbJfajwuGUhQF86mu/f4TlPLZCKdlg7YOW3rLQelBCnBeNQWx9z2412XqgtWEdskQy1zRJp+xIt8VcFQzjdnDtUOAaHO33y2qBiSdaoCgPqAveW7gKF9MhEBz2cH4Uvc53tK+KmhCV3lfcvaz3O0p4t/n0EoaqAeD2TWTD9OmJZHDQqTfisTWN3G2C3wSq2pAAqp16oF/2tslSptg1Cf8F5kfbXv4jsTNuXd0RpiBosSxQZ34zc9NTaqg1I7JboGCdq8111rnl0CqFicpG6tkBhwiDh8R6CawXYGdQF3UgWDFlGKoC62HjnsQPEjgHmwuPl8rSbOPNPa9ZYuAFIKYKlFxGF5g/+8dilrVNyBhlVlkCT/hbqBc2+o7AmrgBx6oWgaYclyRFBgFE3abxGA1jTRVgS50RDAECeDAPB0l4lNEBoWXqjhShPA+B5pB+DnhMSNvzjviu4xrrByp1uUgLK8I/CHZ8BurZU1PNU1r4Ci7uPrx3MwZ8CegCE51ginSxsr+wniyVbE7XqNP/vf/683fOat1X9bgS9wBd4O7hf40N4+8tsKfF6B/+KP/3CnqHneB4vDZgUoIpxptChkomo4BubxNCJFncnceIFWW9zxOUU+ZSmU3kwkxwL+EZDBNBoJ2m1e46avXqZQAyJZNEYVT3WtfyLyRxiugEmkBsMaBZSBCUUjMU2zMnUAUQpo2F6ZaM3EPK0E1hW2RxOdsrghBqa6xUWmxV7esjnCO9MCq9DDka6pLilm4EdQNGfwTHqRIWliYt8eieawTQmOgEEIWzXlXxSILUU6KeT7EPdliecrqaXn4NMsJWzdxfCjLFAXp/0UQXgAEpCUAQlGVpk8DIuUFPNm3aKHGVk1MeHBNGVT2gDuERgVU9xg0o1LYNlpDAOppPgDbJOMCaS/ANU06MmfALzrBPIActoWIHEXaAH0QUYvQDvOsfPvoo2tBnYYBT3qpdSuALZTK5NiV9LHFL/pkYzV0SF5wqyXInjb43ob4zoQgjUks6hIn1gANwAbfE5pCCv+fl3HY32WKwnbYNkGWTgnpOxbyiBJuQUAxpoAWwm9/cpW1gvsKkkYMBVpJggKAHCAdjmm3xcFe7ES5IQPHWxrPK54vtn8fv43oAkNFYFUAF8wIJFgAaz2K35/AH00FoB1yCPL2Ks2WbbsvIPRIsfIEAbA/VP0e5MsbIt3mnnayRxc4LVX0RiXJBYDPNJIVfquvrt08fwJjzrWP9Osn69DfPjhOS7nx0zQRbZbneLT612bAH1NYZ/VdSzjbEOWPfymVcJXT+9shAQgZM5W0RbZ6ABO8b02PCHALnaCweo4GbEL2EFjwLcCYGe9M6gNloYenwxiAFXL0t9PjyRoKguuytAPAkcE8ZZkUmNlUHOu8Pmc9a7lLmEIwFBEnzTuIUFs9t0Y4zjG9ToZZIV0HUadjCo+Gb9fv8JkHicDlXRmmFYAmAmS8ufw8pMHZzBMpofrsygLnOUFmMqfw13l/YTvIazTPeLh8Zyem8tg+A6fucFLmM9h4BhGyE18fEkAA3AICSLXGuDfRc9J/IznuMOWXmHHLNFeIr75yUU/OLwQsVdo+pARyDX2+jzFPk3KY3n+BKVkMBee2HM89edkvEcRzy9DfPw0x/V6j6/fPxmaB2Ano6dYMuCNixHZpeB1MqlTFJ/Ag+6tRXr8Gj6j3BgJOTJXziBKgCWu0xzf//Ap3r/71sHcy+stnl+vrieYfUqz/83+NycJ+wHaSc71uhvG1J0RkCa4+f7pSYCUn/8Xf/GX8fT43vvq4/MHBwvDLFXTc0kITIZRHQACdwjefAD6ZRF3SWEM8tLaQd9G7sW9ETRmfLAA+MlyTMpTykrTAoCzkVgYDMrDv9fBDOAg+zo9Y6uKkB7Yr7m/ACbqCusJvlNn4CGcM9PNuyraGuZZsrgA01Au6GmK961njmFeerXC4ibokasWYBWxQTls8SpAwnNCys/Qg1TxZICBxzw+dVrQwKYeF5QJeKLDFIOxv0TVpBcloB1AAN7ieJ2yDJCoQekZjnDmh+saP/7wQ/yVv/r7cX6so3sEYFxjOXx427qL2w223Brv3ucgiesGgIlhjLCs74EMkAGcEzrchgyTwkOStxusbQBHwCksBnieLbsTm53PUnrAN0Ll0ieAzy/7FHBW8Mfp4mGpkhLvZCLyPl/i4bEzUIjnyVmHTc9dobqf4RF/H/ntOMWylLFcl7h0gORbzLDk9OpNexT2kNYDql0yAR1pOZJzQohO0gSTFT5qZ5P+r58Z4jDDAQibCr9PgC4G2tgbYHWUoXJ1W8fj+0dD3ab7GMXGu5F7CpU6GzXBQNLZ+V3yb7cMAVzaTJ6n3prue9xfbrG+bnGdBxl9SuQd/nSqW2b8RbdTdNFHOaFKQe6OH/UeP3l6H5fLO0HZksA0bVJOyuKRw/cMcQkaHLa4MrTlS1Y8Q54Nb/UEij97P4NF53sRCBl5O0ORKcrRm8Z3xNIwsOI85nlnSHeJOnr/cqa4I3c3XBLfWF7j1FqHVRVnHWY4gJZ+2oYOMrBIsBUsX29pw+Ly/TRwP6E2WMY4G+zFuworDpQLmX4HKMenJpuAgTH2NrsKEMCvZAsT0MWzZgg11agk0h6L/ZhRYXuUqAGoFYxIpN4GWCSs0Hg9mZZeXSf2Ph7I6ecP2YD7hU9PgCKgPWzy1vfxHq8MnUqC5tIbNQCBCWni/bhOKj9gQXImIFZQr4EjPlV9zDxHBgNTmRYOuGpVSaaoUOLo9YknNiqSORZCwGSRU1eKuCZr9kQ4ag47qQUgHjA45I7njOj6AADOvwCE2YN6OKcnOIQQzqMDSAYtzNNRQB1WUivDqhk1F0oCatvDVgMQXpsM7l4niobNcWZREowoYVA6NAyWGMpibYOipomKQUBFX8HHZv3IdDj8yrknkekv2I2lCoP9zPfjHXDaFxUgLe/RZY+x7XPAe7/bT6gmOS0GYLYz64hib4mXlx89f1tzsf5793CKbRrNnOA7cx+Wj4Qg5v68P9/iH/8f/+cbPvPW6r+twBe4Am8H9wt8aG8f+W0FPq/Af/m3/9Y+niJuyvspvAnOIVkUuIPCAA+5lJGddrx/KGwWQbhtr2WjUhTSQFKImSAMeDeklydNNojBh2FUmnvYlKWvnywVmEZVPBIsQniNycpb7A3NcHqzNV1v4QRQC/4wraVyHHxVKXxhFdGqzoA/tPb881OrPJ9J/VaebYK2/Z7hV7CHYLbQKE0AQ8hV5yjPlX6gFLU1BdhGoTyJAlGsrTcYKgQaID1UiCcTRMCFIhsfOhqkdY77usTLK+t0kcWlcf5SxkaMPEEjqNZIjAf73OZ4vo42aDRJsO1gKz50tTK6ekBuVsdKAw4T7zoGcFTfIO8G3QX0GmQOkgiKLxkFZ7dVTt4nU+OzKbDJ1xs0GXYVEQJlFQ+PSBvnuN8JNVhkRSrFH/hOuz5mAJRgiwz3+buAPcpVK3zJCA4DSDlF1bRKJSkwsT8glKhYxrh/usV12OOOfJSCk2YNIwWlcjSvi03WqYIFVMe5ag1p2BsYgxMxw4d0nz9GUFAVC6y45a78is9pAwQbmeaCBpfPZIIyzTsgzShQt45Yq6U9AMmxsLLqvo71RLORrGoKZsA6sFhtEZWr8bkzTZzNSHACwWIgarPJzpsWEhsJ1TWAHvJ9QAiok81vvXIBcWkY0hKPf5ZWGthowKCokcVL6VLbJmurA4iheZTJQ6E+p3XAqYnrfY+Pn66C1JdLI6MMs0/A7IlgBhh9NPdIp/V1k8IcHYwxAI661MeQJgvQF/YhdhwLISQA2bAqaBa0I6CpAkRGOs/IAiBsi2lrtDhgfZA304itMnxIZ2Y906JAS7oAmE5QxWTs6q78GNYSLU/btrEga4ZtTUIzISQ0OASIVTxHAFCSkgH2AFexEpnieh3jdtviDlsPn7WGOwsfUkIiyhgI0SF07ASDtIiLEvAlroYvnQTZDX9KVWcOiRycZAOWIAggwxEEUm2y7bmDsMdgCABTFrbl06VL1lLmaATznHfvHjx/w4osepAFeFph+ed34by3AEHlKa7bEt9/+hSBFHyP+PanT7Eg45zS+5PjJUcNNxEadOwPbjSfAPY83yku51P89GfvZSQTTvi6TPE832UgDc9jzNsp+od3cSKpfp3i4dyC8SWxTtbeGvM9Q3sAC5ROs+4AEYDdAtc5JDN9fV9lWMJGNhWapn0jfAyIvI6RVa6T6fbLX/wyrrLQVi0bcESMmZ8lwuw7BbYroPWlgIWdHplte47z41nWEAFz/+oX38VHQpdmpJbITdM+gj1Zd83BbEyGk4AmFjHcPPo773HzPcddlQ02DCEZhbDOBY0V2+arCw9R/bgZUjG8ATChKSdYBQAcn2+GFpzZtDrh7CmBJWBJUC7BOt4VMNsAtYcNhvMYXffgUIPf+NTX0bedfxfGNt6//N3pdkul6w6Lb1f6fGr3+Krroz8hGYYhByCDv/XssEgvvo7PxLAL0BLZLvfcEk/v0RWnQfWwFPHpeXAAde4IvUp1R4I43H0MEzih6VvInd2WjYE6DKC47wx7oZqoai0n5m3Uj5JBBYndNe/7x4sWAN7bAlC8a7Ho4OzgSXhN7/MVUGNwmDcpxQZYTbCfl7C2P94LTFgdF3qOOaYAlCgZPk/IuLvTQ5XvnVRK11EANxm3sE1VLVTJEoOhDxjHUJTBLgQ8QEWsdG7DLaqmi08vLwJc/Oa+6uJnv/dNLIflCUMTWGWKnQXceCfls2NNscwp9jG9Jfl+gIx4m6sYAPyH5Z0gFuBsCRtV9i0gNP88ATbeD9RPsKqx2GDASM3ExAV2JDPWEX93GI4moScY7lqXDL4HLYi0Dr2uMdxm36vX8TXacy/oXVNvkIS+3BxodNQPyqUXfY6bpoxL30VFICjPjWEZJ57vKoA2ObDg/kJ5NGEvlI5Pql/yBZu2Bnw3rHncU/r3pq8k0KvhdgxLuI9UOu0OXHeHXyggALcA+NJiJEMtWdBTWvEg7ecZAGAj/Wc8vqYyA2Y8/rH8uZEAKc60TMm0lWBPyWZlvxm+CEjJ3k9/4Snu1g8M6orTog0Dg2CUNLsSf8B57lHec5AWMogJ0HwFoMWX3PkOoDj3BqDgEg0kA+oMOQGDxALeiTWDnx0H2Qzi6/FqZ78wGeGeAr0/vHkdimmFw/lKKwdsJ/Q2pY4r8M29xTZ3spcJHuU9zO/Fcmmquc+xXWijIEBOIkDqURg0YbS0MaSnboMZbqjWGICbRXuOqm9y3ZzHUDOnx7Fs0Q1TrgxXg11qSWSOwSmKnvXFs1ZasUovvgvPeKIOb6hRqOP3KHkORyjpsA/6alMTr+Mec5P2ODJx8UIHpAeKRjXF45QSWsQwj3FTwZYm8AzDKsLGKH739LKmhyB8lWuxKRkCM+wYtDfYJqwvqBtSxXAyDZKhc6XH9xj3mPxsyfoGJPddimVBscRMOCvz7TmtdrjIGV7HVsf1fouvv/kmn+u2ioXrfo+6jpBAe6Ai5rWJf/Anb+FVb53+2wp8iSvwBqx+iU/t7TO/rcCxAn/v3//r+8i01ek9E10AnpTdI1Eqj+TcArZECvkyWIo/g2fXAsCQ7BwKohupxTDARooXSi5og1W8jFNM+2ihAdjn5LfqMrm1ibjAZDPoYZZ9QKHYNb3erkq1afRtqhIobGGulZssVabwFFV8GIBQJvstgSAU1FTuoKFaiSFBZ9pMYFVK8C1o7HxSOm7eEuyVLRtzptbFRlBOGcXUKXuzBZNNSGWE1yvM1JTg4PWE0T7N7Cty3qhl9+QkGcZllbJbQGQaRNlLS8zXIoqZz1nEQjBAnbJLg45m5G5lrMh/8FccYBkSdtRluEEFy2DUr7CYTyaO8jM6pKJ8R+wD8ECDdQDzBkDYZFoAUqRNbZwvydR5vQp9+DwBiLEOgBWLBRrsjx9/uMXX75E604AikBwF6wwFgIXDKh9ecoDzesm1RUy3a7y8vOonBSMWLAJvRlmnakmTVWYDBWOrrOJct7KmNxiBBkNl4jPAA+zNTJEulBMC4si6gKmB96OhKrCeAbqgb8EEY3m32LFSgDms1BuwGTARb7YiKoIwDGFJdiNsixlwekzJHsU4rCdlnic8P9vo1LdlQZxpzukbtxBAc8i56Ce0DsjtJfhLGrMNMd2CkvkjjVZvYQpp9OX5HQEHkfABYuCzdfCzBNNYE5jaP/74YhPzk2/fQymP+7zEx0+vnkcKfoWfNVYX6T+J3Bs/YxqV8tzE5ekcDd6csrnwQAOgze8J2Gv695zNkOFMgEMyMbk/yhjxGZyJ5tj8jFT9MvqQsSs/pn9KtpiMQIPOWGu8iQH5EryvHNyQys3/zX4BpEsvXv5vII9qhylCWFR+Hs46DTHPcyFteiKx/jX24iqrt2vOMk5gWfNvhh3cZhXMRkxAVGxu8difYxiHlBXCIjZwDhCJGUH6a7K/uY/wUqxOBIUgpyQUJQE4JeoHa5h9a1o68P42RH/u4uHpyTtDIAjp654hG9wneAseRy3maoth4Q7Js/V7P/tZfPfzX8X0aTDADxa8HsFHQBWg0R3LFn0AafDWWG43ZZMNQGR/iRMDm4fG/vTj811vTZjroJdtFXHpADUTvIGNDrl2GXXUTmmyFgjSeH/r6ygbSMwoQU24VrCI9KJmLiAoz+ChjpthJEUs9z3mcYsP95e4C7rhDZds1O0I62B4lyDhqqVG23QCjYA4pruR2Hzp41/8q1/EcNvjer3G5dL6GfmBhl1pvZD3M1OM5J3yLBJo1R/QgCB+dzouc685hClqvVd5M372ZiWg6HP8Imcdxp9DliNp3bcMgCBBZ/is4pF8WABg++FAi4GawO2s1yBgGEzLZ5iGnAlsbAhFJCStTfm89x5/Dr++gaR7pNBtBsagHjmt8Yj9A006dwkMYzzLteLJ1PHLGZ/xxjX1rIGzLHOGI16QGu8x3Pe4XQfvfGyZYTtjReIVpw/nohz9VLV6vhL8wr5fBgJcIn7y9VP0fe6D0aBDIBAAUxDJIh7PT/H4eLZm0HuZd6C2HkjnMziGOgIQDjABxhYAGwMbwUQZiQk6+lLHHqRqYtcGQPmKA1nev9rRCGonCMvrKuP18hkKiPPOYujCz6Re4X3E/bBy7la9mxnOvk4oLa5xfb1HuVdxuXSGbVV1nwntvLp51wmiadDtnYnfpYFHyHkN3UnedwmQT70AbFcdPr1YqKiCT7sCwEXYjQwqEoTNOSoX6QnPXPcvfyfvP9iAaR+AryfMdN5zgH9sfd4y3I1Y56RvdPoPM7SFBQ0Hk+dw+EuOqI2kiroO3NdUKtiXMOymhuOd4v3IkBjgjD8PexLG4d4YSMUZJgAP5nnWO9iMcP4ZCsLaPKwz9Jk+bKJ8v8BQHrwneV8x7EtW8Rr7MqkUwvqDC8qRB7kAB8PcYECk2AYq5X3MxiGF3T1ksKKRif48R4Nr7lkUHPmGST96BtKAzxUgphRF7ovcgw7FjuGwuQIGoI1pFXIwnQV9/bQMqiEKcPfMsoRlsfKHa4YvDPtRY+Q54770E8p6hPXMeygthaLIMCwGigxzZmocPve+6evMnqdG0XqIAZcbgKCkvLt5RzJwnWd+H3cpdw6DNUgVU1y3U9wLgO8hzoLnrP8aCyi6YZYJlDfsO1nmnKYc7sG+ZK2SJYp6h/UlK6BRyYS834ArAH0u/XW2rpM/XtWxaOGVHqO8QXKwXmYYJrWH1h6ZuQCgCpDLr8MOxdKCwRe/m/DN9CYSNGcQizUG9+CM1zR38ymzGDTl4O7B05uftU1xXxkI4Huaw0MG6AZoqfopo8ULlW2n3zzAKsQNGKScjSqBVQaTp8rgWtQQvsf1+YcNPDpYKhgkHkGKBJ36GsJ6jQHlTvBWbT3P2WWQd52G+Nm3P/E7Qv5AlYISgQEbQDMKJ/YnwOrf/+/+hzd85q3Tf1uBL3AF3g7uF/jQ3j7y2wp8XoH/9A//bTCmI0CGZj+DO/CyIkyq3DADAKdpkxFYwYhBlkuhCp/nSDfd17jOABf4qS4ZyFKd4nYfjHqCpQhD08krIMnBxFBuHqvBPcpOPzepAC/4ahFYQcFmJHNOtgE2YEeQUAxDLA3fYMWtscx35chNe7axwRuRQpOfSzHdGlYFcHzSJ2w9JsXRAuouTq2ZlK/IYSnZaVDWiwBBvbZRMMk+Cn8+KmEf8GaxI6D8OuGphL/ZNMV1Gm0sYeLBTEj20sFCBeBaaGaS+bBPJJ5g5E8QVETdnmSv2YjgcVWWMRVTjMM9yqWMc42UMtl/SHc3TPjpvKCmKGfLEA2aWybl+PfNSLP1y6QkPybeeO01bXQXAOct7jBUYZzhr2taUSbA7+0uYwi552P7aPHMn8E7loIewF1PztPkmsskOvFzSDunibtp8/Dj66BNBOy0dSzjBsCqVxk+qfy6ZObQUp7bTikWXnZ0K/VnFgdFt7I2E5JkvcjsmCcbZNiW7k9l36serTSDFKA0v3ik0RjSDQCqkPy7Hl6ZDf9pcnySOwDrkMfCtqLrpbgGsDLM4ghaMkQbaTi9Ms0PXln4EFL0wyeATVDwn9m8wkaETURDqyyTM2babzJjUv6aYCTSQc5HR4AOoUwFFgLsIVixhb/zvpJeX8b1E/tjjG+/+Srahz6uwxivL1eBpQyKSragjCeaAoHaKn1xn85RdADau7J1GV17HXUPi4bGP6W+4wBbdBMcYt/pEwzAXTfK0e/3m4w+74suJY3i7wBz+gzTNCCFxzuRJGKeK2wN5L3ZoMERsokG1YMhtOKLh1faHMty1xKg3mGDdsFsh1+wavrHI8pmFMYebOl9e43XiWYjJdb4znoWeKYm2aUXGhzGrVzi6XwxjXwkZUWuXAMAACAASURBVNn9ll20ydwjbLotJgAueDrsKQdSSFEbAV6IJNwp+JLin8hvqes2zm0ZTw9t9JfOpharEL4/kkaaSIBVhjwpGoW9yjyKgBTuPwLtGLRg78HZwZsWqDbZ8agKAB2RHj6Pr37Guuzj3JwNsrhfX4JU5rmu4q/89Nv4puf7bvHpOsX1001Ag8/ddrATk41aNwRp8RwAJ2uDyj6DNunhSEANHq7YSvBMAYXTVw9QjEGO8uXTKTrWkJAW1I8wtWD7TKf48z//S8/uoscx3tlin7/1wE07i9Z1wd4DcPxy7gwu5Ex/+vApvvrmq/jFd9/F/Z5SUZph2GErm1F5akqv8QAG/KapF+RSPMH5xOYC4C/ZVxLitIEQsYxViTprDg5exKi8HI/xZBXrOW4gUHoCAlwgnebyqLEUQKbN59kjXm43mbh8h95gumy0WeOt7Nz/AIiw4C5H4Jrp5jIR0791njKUqijHZOStAGswwdP3PIdLGQLG/oJZSFAf77+uA0BJCfLAcAg2MsMSksXLWqb7PvMziugq/nwGRqZ3J17EydiqHQLUMTFwQDYMCIQFTB3x/ukiSwxgEOBOZrAKgsU9hcritwFiyfs18I07YbqnB/rKuWHICmo8wu5msMLdDrgMc7DyP8XPDZHj3gSQTxN0xhg+S2XQeEce9/ecFjJWN1gkHOAuQPHlchYYujMMPfxNx2mN3/zwMT58eo3b/Z7KmsfHeP/4Lio8PWG8wTJVBjw6hDA0S4CY9whsWwBRZPhYMlBVpSzYoCOGbbwXLBm4c8H9ABXxZC0Mg0QV01EzALo5H8ZTndd8errjPZkA6yFX597DB7VAVg6oyLngDJ8Cz1/2KQE7sOsZLgH88Dvm+6B1DIATypOSMD69CtKeiHOsIoXztRFMl160M+80P0uv5+deACzCME6lkvcDrGkGYig9AJMdQLMvdCCOk4CQhtrpXcx3FUgetXTRn/YIPATM3HdqlPSfFLQ3uAjFEO8F/Do3707AOLYsjL5/A15hkcBVBiCYtQ3M9FgSWOXOTub9EjNqBW1KSgfy1mOyAg9FC/UDlgfcxfseVwMfYZzygNJ/1R/NxYcfrb7nDFCnuMNKXI93MbZLMHwPD1y+q57KsgH4XbuqiEIGLvUL9QUD+lqQ2Non/QrcD9ZG+TczGPOUdwzPlzsCiwuk7jNWItgOMADW1oi3L+xmWLAcvyXBc9UpwvTJkPe9DEMaD+y00Vipd1BETbMWABAd1MBhV1NRB6YVBn+ef9/nNThfKFq25ebAd+WepG4k8I/BEqoeho0n3n/pcbxhC8Q6URPaM2SwE4N1/sGM3yhDFnnU7BuG8Lte+tRb7I1hn60PO9RyXBHc49QSJXL/19gZAqm42OM63KN/gFjBXZq8XBnm1BPu8TyrC0QDBsLcHQxNJExwDzM8xr6CessVFLhFEePQzWBL7hxUX+kjq0WRXuY8r7NM+U+fvo+np6dY6ogLwVv0LcuqbzE1soC2fxXbri3GqYh/8Kf/2xs+89bqv63AF7gCbwf3C3xobx/5bQU+r8B/9h/8TVy3LMCZaBtYBA+RJpKCfJvi3DIVraMTBAPIQWZFQihSlNrQJKr8O5KkaY9pWAlntdj/RNJtA0OqinNJmNGk/59AyjzIPjIYhYLQIhKW5RZPJLs2SCfL+HB9NqldFRMF/Q5ISzBAGTf8qyCq2G0kwGgRrsdlHaMy/vTEAyLGQzZ9Ew9JEsUkhRX+oRSgeHcpT+VPZ/F/KnsZoVXRxoIjX904AcdnlAZ+hgVZ0VDU0daP8fT0Lrr2FP/sX/xF3OeI5xuAEEEAhQAKoCny61gmPT79r4cSDobVjt/hqUkpPB59FN14BpSrQTT4L166hwyTcFI+y+KAiYSES/YNE/0dby1858r05dtHwRdYvBR5sDdlMtaV/oUAFgPAqsV0hnbxVPSTbPa4813HUO7Y0RrSEAPCA8CuNB4wCDMcC29LQ4woLDuYI3fBkI/XKWZAMIrqqYwbk3ylt7NyZBvrA2gBnDsRdkSmT8UEH4wrvXFpBU7TnKxVOHIGBCDHAnsvbICE7CfWBZC8SsYKfFw8AecEQ2ak/3gx0nisa5zLWmA+FaRU89lYCejDAJtgjLHefCaYSrCPbd1snGfXHdl6HTOMRLy+IKUYfgTmAaCWjFwbUSXpsxADoJlBV6JTgDbsqwRFJIvAyMJbl4xg/r5yU6TMd9Pr8a2jmWoJI2qwatjSJ3BDvsaeAgRIz1eZGisDDc4xlKNKEJcGBCsOJWwwY+tkK3JG8fWcCGQDNKoYTMBOn6IVKC7jPiWjBVCq5rvpD8nZS0Y7gBugrn+Mzw/oDmAmO2s1PE8fS/02AbVg24C8JdgHyG/yd4uvry7KshL1DWYuAsDBfgT4JhmZ/g9GWIvkkv0GcznvuuzOSJTH+oLtCGCx6R/J+dEiAjYczSzAf9XE/XXQO3Dm9wD96wENg4lmGsDKhBvXisaS+491rps9fvbNUzz06eE7TGu8XifBYhgn506YRdYmMvVOywb2NOyc/E/l3DJB8+5jSMUe4rtM85zJ6tyzyLnHJV65J2CxOcCKuM/XeJ236AGDrpkK3dddnJve76gXYwu4WsW5v2gH4r0iC47dyef9LeXPfZi+lekJrbc2oI9p5oDBNPW1oADsTJ9dWcWn6wf9jp8e3se4RPzilx/jjvd2anYdXsAAZb8QonauHwWqSE0H2Hs44wnaGbIEsPrNT7+Jn3//nWGJ0zjGPC4mkivXpSmHZwdAhx8utHtBUJB3mN6ZtAzzEsAg4cNkIR1OfA7gPjNWZR1pI5BsQr+/yeyZxP45ERsGL6ANHqmyCDkBAK4y3fc4N43Jznhk0/6nSIK7ANk5YTmE1VTeN9wVvH+xAWCDcf8whKm7ZNTpQ05o3xH+xQ/DB5WPzRABahhWPmV3ipJ9RggS/tj4COLnt8xxUznQxANS7raJh66Ny7mVBZYMZNitOXB0GHAMGxbk2iLRydTEU7OtGZlhryG10n3atwQUoUgGfGCfY9PBOUEunjYqAl1YneCZaQAkEuJ8dtuJIYyQj78bOwO/rsqaZGvKJNStgNEpTErsoGHrJvuc71A6dGR/5dB0Ufafv5f1uMJIned4fc0Ec77rxJ1c8azKOF8IhDs7iESpkYFO2HhwAgC72ee65MqiVNByvJs0pIEd6R3B/ZkBmdQ97COYnbwoUinN+ytD5riDscUBbEdazz42MtDQIQYzSnnco+lDy38rEzxcZhl3AIwME6m72I/61S/UBbxjCFFDAUBtQtpjMv8pSBwcuDsZhCeLFF/fjLLCUx1w9h47bMHtEvuS9/e+T9F1bYzz5JnUa7g6xUjgpcFJTYKofAdVG3x1AOBk31s7MBQoV+sXzhihS+2OP7FOujmg515JjrlsXliFDD94z88F92JaDvCuNMRQQi4gGFNT9t2iQoNazgEb68R7aMskes7XvBP9KXdSYB0vcKx3ygVrFVQfWUuSQwDTmcElEyLrto33NqBsESMsSv0d2DOAjigzYNczHM37EVAOSxTz0rABONaCoQkgI+8gX2DTmIochnHUvL5j0z+agQJLwxCDIYsz1ALWJSB6DpMNSzUElV25xk7gF7JywNSqi/V+S/UVWhTOLE40SozyPYQdArUhP+/EM4OtiqoIYHUYo8fqhfuLexEPHFjDquEw6qi1BpLUix0E78Llar3GcBKFD0oMFDtomaiZqSOwuUJxgv0EPQL3MoNXgw05V1yKnG38mRdu9FSbGRjpmq9x2nqfiVkAFf7V1B/pm8z7v6qbtC4iKwFgdWH/rdFcuvSEnZMxf5tuSXhgssN+xGaDeg2QXaYwZwlyMf+8imHZ4gy7Gq9+z0cSMVAgqPJwQM0OY6BwhIoSasqAFGWOdwk7hnOdYa8Eg57PvQMWFE34+GJ3VJKP4dz8FP/1n/zPb/jMW6v/tgJf4Aq8Hdwv8KG9feS3FfgtsPpHf3OnQbJpEtSL9BOjQF8orvDIXJXVtRAYYXytgEJ1XPC3gu2zzKa3kgz7TOjKdY6uOEd/KuJ1usXeVEqYadoI4aCYoKigkSFB2OamJL02faPwzWw70mFJdC1ld1lew+BYKT4AitKH6A7AOaWsUbbAifRi/JeaGJA0maaOdKyI+97ZpCB7AuBKrz2wZFCFIl6K0RCeeiNhM2V4MIc6ml5Loi4m+KmyFpDdU5vDtsv5+LJUUdeP8Xu/+9No6y3+n3/+T+M2Rvz4cY6BxFsKthPr1id7F4YufxNmBI1TUcgEpPDrTn30VZ/sqVMt2zLmwQRQIAAAbZiZAE8rMnrZJDARjLMVJE82B3I/LBGWmGTIwr6DScJ6ToKvFInd5ax1A16DAFYEz8hGBAgGIKj4fnj98d+Rlaf3GQ0exSyIrZJsPTMz954GCvAMRuo2D/rZXpHUA/jiXYrp/kwjgKSZdFZaYdJdCZKhPa2iarsIvGXLKVpYskcYhaCazDLk6Pl9PgOrSsgJN1hpiRJctkvhs0TEpYeBwHonI3Cm9tekc40C/9eSEDb86+hjUkYIx5cG4hWZOEX+yN8oZPlFReFNjT3HXI/K5M7FWdbV2pax3MaoFwADzgvAavp6kYKrR+pvyVU8k2y8aZKVzNnordFTNFOQYzGA5yjy3boSHH1d7vqowpQAUOU5sh74tg0DgD+Jycj+kM7RjER0DZ6VMGhSImpiNo98QI7M0AIPW8KigNgBK/GlJVCCdGoAklX/WcKSIFwhkaY5gb0FcI1cFsCdppqwDVkuSrEBsrIpBpyVMSvJbtFTFXyyxZ8S6Z2egzSmo2F5NNz8DJpoUp9pipHbDWMy0hzWxBSfPr3KEgIMOQFK9VU84RmMHH0/xQ3Gzv0qq4fhEXOhZSq0A3hHmnmxCeRhRQGrEOYbjNxf/uJ7v/8hJM6QLQCzHdAxsQLuDW+VDb87GGuwuud498C5N7M7trKN4Q6TS3w56maJr54efH4nmH2iK0aDyAy7L2vc9RcGiIKBv8RDX8eD/puwHLEeIMSqFJADiL1NQ7xe8R1NgADJNuw62T/r4FDoXNcCdgbxYVoCOME9fz4rRfXKwTd22uLxm4tA0f31JcN3lPpLZssQGEOHEowpkEEKCGcq97aO8atf/EKFAEORd5fHGIfJJhFmTdMzyMmQI1K7GawxRGAfv37/bGP+/mePBjShCKjqs0AoDB3ulu+uzwLB0537ERl8LQgiJsptpM9vpmbLjleuipUMvp57DCbKJ/IiNnd4MvKceTcAHrOvF5QQxzsj4SaGPIeEmXvVwLRcb/7Vt7VAklbJeKse7xQGE9gz1HgD4ucIK5i7ALkybFKHYPlz6xIwnLPC70rwAMYrXnqsIXuGLYoEFdAIQIChlyAHyucNMD9tThxO1Y1SW+wCh0MyC+DFOeibMr75qo2vv3rIQYK0NQJsuG/K6NrOc09AkkOphBYzlAZWOooAPJSZfxo0U0XX1tG0RWwO3E7KbUlIV6KNJVBZxTDc/c+Hh4coUDyMt7i+sAYnzwdnmGEQVzH2MjIpBVOBk3JABo4P5kcKd8/bfsEmCMUIvo/87zAlYdBBUM+QTQAPwu4+/fga3/3wwTOCumS4TfGAX21TxdO7c1zenf3vPC9YbaIrWBYZiodvpHze3DcAmLDQBPUJbkpLBmXw3GsygAHaM6wLhngH3MQ7sgDQ47Olv6R+xqpW0sMY2lsCxtwOZUqZYcox3CBBnn1nOFrekViqwICmtthGhhUZ9MdeBMDn99+RTG+ASZU2G3ps8xuw5yhhLgIG5mf1d3BPM0jRDgTAh/rlFmXRxwrwBAMfn+g2/X8ZRhBi6JBja+I+3AVHsQlIRizPBrVRXiRWXbz/Dz9k1oChi4C82F6OInjv53AHVQFsXjxSc6jVyKRfYh4ZJPOXrPJySAKwTJ4A9weqJ4gEsP9Yd71vkZGr40/wj8Era6o36hJFlwMY/LpPvHMY0CDdxgZIZ4kmFuyRCqFT7QkIynp5/ajHKO8w3o/UAuVCsGDh8BJQFAAW6yGOOWvjb9IWhOBF5Pdt+n1vr/4uCAFYJQDs44fOPlPxIqP7ZGo883iAZRQ0fCcGKZxBDYhmrG6o7dO+BPYr9lvz/JwqMZjJex0LwC93y4x3LLYj3HEoJU7RqUaJuGFfxXuZwQ7hVfyPAqKL9zfvfGpFbAXwZqX+L9rWUC2UBg5MJfquMUHd3Wbfg/oLV7A613h5fXHvPtTnKAbOc2nwH5Yc1KQo7DIQDKY2uQMQLbA6obZJL1y8xmGPE5pWnRsVanqW79zXZzMjeHcRGGZ4HAtIfTjerIGouZnLEgKIMieKMUZYzlsP7yFKAnt5BFJJqHeqeJ6XePf4GBUWacsW04htwRrtuYp5H2WgU0vjP839n8xg7CDSiuhULPpWDwOhtqlS22KK7tzGNKNcAGyuHTzAZnZwWJziv/3TN2D1rdN/W4EvcQXegNUv8am9fea3FThW4O/97b+xZ/pueisyPcUQniZYn6sNIJHI64h2wSfqFPME+4emqbShFlAwyX7Tt2+eAY26lHYi20LWA8vx3B0N/mE3MFH06NAoXasHHMA3yYJ7OJgglUb7MC8oSGGjwKBM/h8FRhOtBrEJ1shEdUqPz1oyVEhHhRB1swmFRZP5qtgM0DykBHuP2ymTlpN9k4zEviijL3s9oQYM/Yt7FPp3aeyUQSZIuZAIE5q+0KC0cdpuAhgfXtd4uS8xksS+nPQMPTePJndvMLUwsycRluK4jHjQm40auI4OuTQpski+eDZ4p8IIE83AtwoGbTKs+Pz7hIfqkaa6r8lglZRFKBLhQlMqjfR4y59jAYx/WYW0C3uATB/GZF9gElYm4SisqRLJI9VVBk0bhYFLIFNzprWW+MEir8WHV5qiLA2K5/udgIxk22AHQIG/mgYM43CUDTaSBS6lmKCTTlYGDWlZwCBOnzXW3kl/tlgpCdzSn9R1ougv0z+UwhQfXhKHJSeXjc+nR0qG2xVBX3uEUMG6RrNuNqMEYRAGoOrNaFpAQ2SS6JnxPEvJLGyShG9pWmfli4CSyo4BHkok9IM2BzIQYVDA4NGDMxsgA9x43jSwSqg1oUhgvMxANoAgXfXKJYbpHvWp9QzC9LkNAOs0YdmEDDTT2xbv+ovWETCcLo8P0Tdt3BcsKda4dG1Uba03akGoybYZ0rWPsEX5XjAjeNwpXQXkmzIGXJADcGC83fT6otOYlJ6mzE9g9WCkymxxgJBsxgkg0yZ9EtwVcFJ2d/JckbgrO+u4kzgvtKGGP2H6CHBvx5vsWNglMGlksRwBeq/Xm2wlfM6Qs/ddHZe+VoLOvURT/fHTp7jesCmhua5lx11hRdWwSPNmAaySEcMwSfZPFd/94rv4+t03cXq4xI+/+j5tAnR/gM2NdJWtS3MEs7iKE/LBE06ccxDfQsNPGJ+eqsbKr9F2+FimpLlsckAhCxLG92HnMegVmGnWQN1Pj+c4m+Jc+txgh9VdFX1XCSqaQsx6D0u8Pg/xMowy7QXZ9REGxOBOTaap4J9JNLAtGyXbgEmAgf/sn//L+PT8Mfqui6+/eR9P7x68pwFXGbQkszG9DGFKwTwHGISZLHMX9s04xm1c9PUbh9UzBkmM54QvKtau9NOA6cu8xzgMh6XBKfq+id/9g9+J77/7lf6MNPswLGmYkVF+9/LRewkvx08fiaJqoiFA/JQSZn1xYTED7EkqhvG2C1q3TS9DStbtkdYO8wyAHAsVXiaAOPgUQmxDByERSaYk91Gy5hzs8DMPUBWQTXUCElk8ngUnkY/muwb2IPJeGbPrZnNdsn5Iw2H3ef/yf6enH4ORDBDLgEPCfri9U2TCIJG7ivcbDCdUH0AZvJ8AXJNVBrjSNoQ9iXrEeM/mnX+KNQCsr6+/auLpCVsL0udhvSVLFAYi9x8hWsptDwAAiTc3ZAMllQbfsBfUA5pr5D6uWj8Dd4ZetzzDI33cYDDuUwPLjggcPFXvU7Tni8BGCzOfP5Mkx8NOhf2bw6dkjYMxM5Bb41zUsRA0BVOP56gCgPcJzN1auwl+3g8fb/H6elNBcX0ZYrhOBox9/f69nr6Ej9V9FW2PAgDLhQSSAZdPSLplFNbWFjwPB7TSZnd9wRnwESQEuLqQjmPdkj7iqBwMydsjOmTiMrp3vVHF/9yjOVQD1Oc88SwZyKVsnjOcYJs/BAmFtiT5ffX4PfxWBXEnfGPzZwJ4a4nBMIz3MoARfp0yDXN9resIChRkPEKj3HGAhvwq7p5UEJ067vcEr/hLn4MZYaByOU7I6vlnA/t9ib3lgmWAnUNL7fEtetiV+VyxmKDG03KDmwpAn8EFjEN8Og82IPWO9gvYeurvwR7Legd7hhWZNTWG4+LaOxFLHhUt1DsMU9wQ1JzUAIBeadezHYM+f6YgMsPrxcE3igisB3gnMKyB+YlXK8ODSbsoVDhAa13UekVPMRKW6ruKk8nokMEqeyincvo+ayCc4U6ocRhTcH8qO8eGiz1SMOw4/L75/izdAcZrdcQecYiaCg/voaYWYIfhSi0Gy1Vma4HyI4FS/h4WJaivsLcaZuyHsgbQ0miFRc8SUx8NUU6VYbBK8LHOUmnAoI7AQJxEITD4yA3m8tYx/I9BYCHLlS10Zn9iDYDVD+GaTNz3yQGrQHHVS2vAOgv5PsNY3nuoYlCDOGBj6I9ljtIPBlXczXroCFhq31BOR/BmGQMs37ayZ6lhlPp7YNmmRdh8fYkWG7G2d7g9z58cIynr4Iyyj1D0sVfpG8rWLAmATeKpMIzh3V/XjV77lK0Nw50778AMOyQDEHJHgT1T25PC5fvh9fVDVG0V27D4fbGAok6AkLCWZ+95Z8zUFKccMgDoS4jAI3nge5bx3/zZ//KGz7x1+m8r8AWuwNvB/QIf2ttHfluBzyvwH//RX98p4DIcg//c9E4TtkRerSh+iao9Rbm2MplAGWHjNDVN4V2WIoUrxfN3332KE6Aqo2uAAUAc5K5lb+MPQACQpR8TE3NBzDLG6y3OXRH9Q2XjkQxJWHEwphTW+e8LTQ5hHTRmsgQrQUJ8uihKR2TuFKB6JDLJZ7yLP2gRo3LQOk71rI+kPps1zIkypuEeg8EINIkwahdBqguyr8BAHqAW9sJkQaZU0G4ORqliqEy+Ho1+wsk1xvEan8Y02CeAY11IU12jIVgL5uFM+rICXyf657qMDrbZdYzzw1M8PFyiaTOkScAQQS4SvnmwEUWSlvJy0BzST5PZS3OJt9kd+dAG0wffsez5YEyeAINTK+vfxR9Lj1Gly40S4yA0DAZSDzP2c5OQxSpq9c/MiEzGgOGChLvOIDEKemWRmbiMLA7LhuswxDyPPkee2wKbUjBxo4MzQAM2gQnj+jim/I1GUhmbvp80jSEAV4o0CcvLjAA0kuFAc0HgE3t4nePOqtB37rBF2pRnwwAr5hgWAPzSZGSafYpspYU0TTI/khHD+kwF7B6k8rCYkbQBhPF9sUWAjcU/n7IJBz0ldRl2q7LYglgLWT+sM4CIbEWZbHyeOs7I5EispqETsKYg52+RgIx8kub1arNY8D2a1sL8hFxMvHc1Bfx2J325ivddHw99G9fTot8ppfdSwN5bowXUhX1hzsQY13GUxdYBCMsghY2FZJWPTijFSf9kgTImJey7aY6WczmvMp+Q63E3mPYNs6zrMlSKZ0MzSYNgwESGtAjsA8Are6yiPdeywky8p6HHVgELA5guR+AbvsrJSOLnJpiPFQigAJ8L4BI55o+fPsbH15dYZ0J10jsQydyl6eKx72VO/fD8Iqjw8PDoHrze8ZZMaw0GGjQn+Ch6xgxY22O+DR6kAb862DYArl3jXh5vQ1wJZYH5IoWexrBxnxkOUq5x7upMhZcxyQ+GxkmTzx7aouv3ODUAVMf+g/m5LTEwgIHtR0OHTLI9xbuqViILzEH6On8m1inePz1F16PfhC1JkFcRL9dbvCLjvI7Rkny85z5tuN8ADjjTpnjTxCc417U5NGGQBg2X/479yuWxF5yl4RbW8hknECPgjiQf+T0sKj4vATrVKV7GJZ6fp3i+3uIKK1MGbg0cIUisxFy5ahmbQBDhJa2hJ0pmZ/x7YV9for28i+vrqyEg9/kW1+urQCe+sc/XRZY9DGHOGkCxoziTw4+kZcAE/BcLGuUMM/EOtUktuIVysEG76nQK8BObGH4e7CwAIMxictjh6xLLCuXVqRLgPQCQ6djRwJz0xWTIw9r3Z6xEYA9ybDJhHDsHgCmYZcs4R4cEGAuZU+NnKCtAa/xINxm9+BwKygXs8Fqgh6EGzwT7F86Y70a9YBMg5Ew7rsAPXYbWKku2rqt4eKzj8ZEQrD7qYHCXg5S6reO28Fwn5dYV5pEFw7o5w/V8j/L7vXStJzhb87xE31+8s8GR+S7crbz35fCTcVe3MY277KthvOq5a8BjVckgff3hRens+/ePGboo89954G/ZnUKWenFuUZqeSBq6NE+fJL7hhD3OBezcMdbbLT5cR58J+2KbErhsz72sbcK1tINQrpue8I40DBnkLsDzFU/R9IF285ssvnvvVYccOoPI8Ns+QFXl5Xg8sve469vYCYri7xHe4/+G53LlcAGvT72mtQpJz2csALgfBP2x3wE81js9952eoJ/9xAWU8bqetDFRqWL+1eHjqJrFmHbZnzBrGQzpNzkeQZ0HQ5a/WJUwkRMgV8XAsLBNGxtrIhi0XnBFLBMWAae4Agph2XQTu4pFayk8PdknmZaOpQvWDsysuWfHw++T/cLzEQhmsIk9BKziBb9uPM9RKzDMS9WQLFFM6gtAwMl3CGdLsFElDGs0pS/scdcYboSGRbbuFI10UFiwMCHTZkqPTkwqtGJIywKUTBRWPFsrVJ7/4dHK5cJzagtCzmC7LzEMSN8BMHkPpk8xyhpsmzS6WNJTVACZtvuutQAAIABJREFU+g6Al0GodkAMgTQNFnt1ICqzkiufoTEndUubKa5RbGF4l/Fc9CM+/OEF65OlzJDzVDwC70ZFBao3d0R7JhB0j1dUNjInsYXC8qJQEVXsDOSGqLZkb8tRN2RsixJSgSFjDM4yqNS7Qpk/Z4y/m2xj1HGoiQjg8vtDhqC9WIaY5quDDc7IDNP01HgmGTRpOUVgHQPRfXSwy10+TEtQQfKsRaxRJ5UwQVkLfOufBZhhtUOCYEAAKNrvZfSA7wR+aseBHcsYjWFVfdy1l5qi2nkWLYcz1vEuCaMouhxMs+e3Sj/wcRnizp1YnOICAaAEeCWHtEJ4FTuDn31ygEvN6DnuLrEUdTx/+D7m6Rrvv34Xy32Jvkpv5Ofnj3F+uGg31hGYh9WC9xCKJEDsDIvELxi7BPIm/qv//i286q3Tf1uBL3EF3oDVL/GpvX3mtxU4VuCP/+hv7CUyHuU3DJrVsWSytBK0ZC8gtRIQ1TR9j7MsDgAypFOAOkXUbRd/+f/+Kuqqi3OfTBwK08e2iouAHVLqCeqZQNj0Mkbf9Ax6BVqr0xwPHQyy9FYc50GpNp6BsdbRdr1BSBnvSzFP3eyIOpYSL7ZTTHx++RQ0qhTWMBGyACQpHJ8ivy+SOAMFSPWNuI7PcbegKpzC42MIOATISsN1BwDd10OaCPhUxkki0q6NAKFZ0/2ejAkKwSjjNr7Gj0j3KSqlIcAA26NZkx17hf0AELMAktK8rdEBVlBE9ufokI4xndYXE2kdLALSb9O/zam8xD0kTzQpwLu7zS8N2bCP0WxNNBusGopWWBxL+rriJQmIR7cEewBp0gmGDYwmmnnCBPDOwiIC9mea8Mt6sODVXfBgDWaADgUrRSMgRfrNEcwDmxfGXxkDION0l5mEdBfQiwARk6pvQwyw1I4mSj5W0p+UWAK+G7h1/G82rv6KZDMbsiNTAUZSsqDlfR7/nHAIGytgcuX3n6WbhAmsshINA1FNxu/i59PkbrJUYfTCxAVI43wQngHAUJhGXcbD+SLIAvuWJohkZ1ljetrBOK6VpuqDxroo80Sml+EufH49sthvhjbQ7sCUAVTNRGCAJkNcDHuqDJ7AT5bGEI8t5LeAGcjN6Bnfn8+yC+90fAA0riXACHJtjglMr5R2TjC2kRbDeKbQ3/foYHB2MFhSGmlQzcz5FLJW0quUHxYycnP80p5f43J5MHDMo3gAsHyHuuO+2JLZhSXAxL4h9KZJ5jiWE3bIfB/FpzLklRgLPpdx7proHvpMBsbTDtktjJ4jnCVpZLu+na+vV5mKMOzADj68fhIQ68si+haGbAIZMF2Q8AIgsnP0k6TBxAqA9G0ZbvMBXsCaOiTvR9iarF49YAGJzrEshUMEwsOQFspOKQlfKuLd49meTwkx8vxldnjEHztVCQZqwyAwk2z6DGDjz8AO4tmk9P6JH22nXcZ82uOGjHTBf7nXixS7P/GmslF++HwdYh4W99l1GWLnnmtbB2RakhxyYjNPANCRKZ/baNuHKEDguWcEegBIAKBTSgqQ91navIykjqf1wH0cBPhphJ+fn7UUYBjwervG822MTy80+Fg2JHj4+HiJum38O21LyBdhe+mbzP/D7xueX9Ncon94L3sS9jaM4Oun75Qe//w3LzEsgGi7gzp+LqCJLD7D7ACqARsP4NuEqxzQ8DwAiPQRBBhykAOI5BZ0zV1xAFZYxTTssrEBR/CtTmYo/z97JH2n8y5NhiAYAP566Vv9+ITfNnYB4HQwalPJgdwdIJGzwT3BAAPJd8tws4b9X+AKk2AOrEruEBihGaWddgyknM/ArUswfmOYocVKAzs+gUJZa2Dmy+4wBvZy39dxPtfx9eNDfPXuKV7Gwb3NcIukbNi3eFliyQAIDSC2EX4D+ArU7KuWRPDwed9eJwct3J91BRsb8D6ZtQkFcEdzJaa8fj9NUVArKFef4zYsUc7p8QlLGpZ/gmQZ2IIH+2fCo28z3j0Lz7iIrQJgBi9Pf+DbK6FKsG+RfR9gyOFRKntc8DlBIu9KQ6QyUAolho69DiuODanYFyAr33cwF/HELssu7Y4O0Cmvh+MzMwDjeVhm8XMIJJq0duD3o5RgLQkPZAgg6IKtjd7daRXjnmAomnic1jK8V/QGZm9hByNgjMSfPchQborbuMVwH6PVr5N3eb6rDEpkvQhtwh7HYEgmX4CYGVTqO1HWIdYvWDalrStnDisd9qr1WAGwStAPA79kpK41n2uPRuPXQo9qDlWlryrgFF632CUcdgWufaGdS9pKkKKe4KoqI5LdTaAvvF8NX+TcIceXtQeT92B1O+vL7+UgCIDRlMP8DDKoeWfvmcgOePqInzHvUBUlfE95xioiDD09GMooaKht9LE/fF/5T84K4DP3Xr4rJ9caqyjWiUEzP5+BCkx46kfuYsFtvpc+sIdUX6VW+ngX2Ec5YKziNGOLBcudcw7gi4URmZCVFi8p/ac+NC7JOlXLJs4DoDSWDrDsi04LFhRUDPthWBMMO8yoh7Adoq7KaorBNUqjnDROAt18vxayAsxN7ibqQlixSPFdY84a7zDWCg9zlD6aIgUoOjVCZv2lhYXvHlnSgPH33GQHGIpwjvuG+9H6i71Vpn8sQ13sdXh+9A78BoY8j9hu6clMTUYtpTZDqynuimkBSE/wEgtmvHJ5B7CZUQjR19yxQHBzLPHNzx5jnca4P/vw9F/nnTayB5hMTzzXPT7thMGhnSAEEAUFP41QWy8A9wC2YqjKXIQTtl/4uo7pH815gLlb4Ks9CsC+e3qKBj9/LzwedpJKGNTBOXfvqdDD0uEUf/9P/+wNn3nr9N9W4AtcgbeD+wU+tLeP/LYCn1fgP/yjf2cvawBIGKSMi2FrAARiio76iLZxjLIu4o7J+0BZCvDYJMiJRGuACUST3sW//uWvo6p6iy0S6Zt+j/cP+FHhWdTHy7BE8/AoS24ZKfKr2Cr8Pwm+oCgsozZYpApEzM/Ls8UaRSHN5aVuDyZkBtbShCM61ACeZhHPPiokWsoSz04aFfzrKFRhNWJrQCG9GYBDUTTHHEPc404TsVT+fWTKMFZpQpX5KvnMBGNYVLAkJCrhvYVxP0AF3W6BrPcST+eH+P7TD/Fhuse0IvvqsmBCVAW7D27EvMZwB3xLSSlMiY7kX7zsABuqZJvUyl7xcgM849Nm4AkFFg2g34lAivWQlcI0WdOvFCSYf9F8YDdgwzXPMo1gmMLkAbQy+ZrGpsS7s86U8TriXhDig6xQblaC14ZaAXLAqssim2Z0puFn09DoHfJEjfcnmrYMMBuG16i6To83GL0U/13Vxu3Tq36ggBP2uoe8jmdqoJfBDkheYXjCWMBmALkwqdeEuKS3nTEOyqoPcFewnIaL5m0XiOk7AGsKeoBCgBvCdw6vRADPhrXoBJNJQ0f6x64HQuEh4kemXBJAD5C6LOPSnRP4nVaBDgCPrWQPQn7pY9HrEFbdIYWDHUOzWdaCr/YgSntpFujlMmUWdqE6VyAI8UxYPf8fe2/aa9uanmfdox9jNmvt5jTVKk4pNB/CbwGZJiBhCxHTCIj4xk/hQwQYOxLGUSA0X/gViEiAJYeKKyVXnXKds/faa805R9+g637GOs5f2NJ0KXH5nL3XmvMd73jf57mfuwEciQaagn+eSUOmuRg8sIh1mHWoKzWH2p7AluIaB4exSkFOQ09DOPrzD8uibhjN3GS/837XAPGASPj+GhSKlHbeOWT2NI78PzctBU3uGsFeGDTvEmefM8h4YWE1IVM3KMxnxOMRf1AnewOKhwGCm20HlEW6eUJTQmO/g3A0+oRMPRwaA5Ar7F6GL1Mw4A7no0EGAFtYOS8fL3r69KxnfFXpX8deP/3JjyxtRz5OkNTzy0390vn58c9oCrGdOJ2PllKaXU//U+DN2HpQ4p4IpphZvLChZx3yWomlqItehlbttIMHMBIBuYpcx2Oj07ExuzSlYd5yA6fd2LthhFUToX7BlUUPAEON0CsDKmaqpcFmsgwSQAo/OOjHwc7+4u0by+FhMtnfdtnUtfhXhi0D8lwYyGYFZ6uaQ2UpKgx6wDPYZ3WdqagLffnVj9S3vQYGR4D6nMffBz1hI5Hq1g56enrS6Vjp8diYPWmv410izyAFkNsS0HXSbZj19AmfUOxBZgfokbgOa/InP/2xm+Wnj580DMG0Q8ZcpwwH8IGtleLjt2ExMOpwOuvy/Ff68PSdvn2CfY2kddUBRqiZSmERwv43sxZgNQKltYJGhEHALvdN1JOa7uSYYArSEoNTMOxxJJ6BLgA0lBE0wo7S26XhcT44hGq3ZcF6BCALEDbOKu46hhabjg/n8IYcQk5MYA83LgFXAGcAASRhI70/nZAOR4DgihICYAn2GF7PZvGjN+UcgUXOnRRp6QX2BHjxAlaV0pHT0F6TgLncGRHiBm5cEoJW5frxD955GGC25I5s+0bhjjS4n9krEbxhKsLvNB9TVQ3hQVyMwRpFu8FQiQggfCcBiSyXniIsE2aYQT08kwFOobUCWDMkajv1M0xXzp3wF/YcwWzuAB1hoMZTgQUeoBVMPli90/fhTHN8TixzzDbmnCEssf6+EGSdQ+LOcCz8do31EixlH02AJ/54WKMwSOA9AOxE4ssdNbFHbGlhkwID6sFsZnmiBkHVAshmQBn7AMCkaj9n/eQI7OS9hQHK3cy9CfLEoDh8381PNqM/GLo5NQnv2u6XDvOV+ibY7TGIAbTGGx8Qzk5GgE+sl1VKgJUxOBiQiRMS5XOZAWSoT+y/zh3CUNA3OQfP7lscc7b4Lg5zM9Jq9QLvQlpHgDslGsAx7D7u7Q3wzbYQSPDDlihl3wMkMoAAiGTPeaATVj6cd9ztww628ms8ciVYDlk0rEagX9tCMWQE0ORzALwiescyIwa09oS3rzIDS2TW4YFe23IqniGA9qtnbfit77ZD1BQOC+Pfx9qhJAlJhmNYwy+dWQclEbYlI/vPozLlKI9ePWPZm3aw4j+QEQBvY7iZTpP/7MDpUwJSY5dTKsHPFka/rVHC+oo9znci6Mqe6gwhqAsW7FF2MA6fcZjsePKzjwzSEwjHtC9UX9QWfDj7vrqASdSn4ZdO/Y/XOq/ikPGeFyq3wsFnAOh+iqjSmBbZEii8dm0ozlCVu2xdHJho7968tNcxZys/32YtA0GygNj2mthD6QBva4PHnL3MDAnNtJtDaoGVhpaap9TT0DkAtnA9m3pwT52ypUN4+mJXNTPQz5z5QB1sCxeTzyFt0I9g2YMiYXOgK0xR6pDHt5WmvtN8pX5jMj6ZSHHrR439Taf6oLGH4EENEQqm4/HggT+DawapfC3OoIF30n76lZIZm5ZS/XRTUVSuN5ap9WCLISU1CO/c8YgqIPzmCRYz85+aeQ/B8rlAIGiZ6e//0T+84zP3Vv++Ap/hCtxf3M/wod0/8n0FvgdWf+/f3rYChhaMLDzZ8E3C+zASx5kcpyCIGbNg6dOHq87ntxFSAcg0D9qmCJtpmkrffvwQTB6StrtB798d9HBOLe8pi0e9vEwGMx2+sQwOnKGOI8QIdo+n7RSLzPkJJmmfleJRtI6WHR+d5kohFAb/YeMOM4WGj4ZzM+sSSRvemkh+UuGpWZvZMS+tVgpCijzCByjySRJPZxvkw3bA88zcRhpiCA1zSMCQJiHRg1GKhJLmw8nM+F7ROJKoniPRJuSj1zBOehlxqzpaErystwBG7D22We5KYU7oBtgZ9gTIwsy0sZdeYp/VOq8NKlOQzsugCemZw1tSA6tmByxIdlcDZARwRYr8prG0dtVMTOBQe70iP0oBEkNW+QpiYZBPUY/cidAqijXWhmbYadokkFo6TtMH4Fq4wcV2IOysYL2hwgv2A75/GEDmSMpm2rEdQCuQeEaauTPFYa/2k5PMYQIDqsK+ItiB9XIDAmjGZ6C5pHFhjYSXJhI2OtqwYICBiHcjfnp029MA+Bn/3QwtpGdM+r9n+dBDAPxH8EZSBSjKjjZLzrnXsIEAK5HohyWEWwi8ZIdR5/MpGENIfPmO6+awJQ8E6GeQky+0CDCIYJghsaeFghHEHoTlC5MzPAQNSziYorN3H+AEAD9Ma5oq5JYw8vhdBIbMeHnZcxaJ5GQWOACjychIWM32oXl3HE8wo+z5CnDieF5Lj12UIw8eVwdblYDDfAOCKwpYZDCBYD8HY4vfScNo9iISRvbybVBmOwXpdoWhCwuHdzU8fKsjvrmRGmzGM0wb++nx5QHQRkuU+fskhNOGGvQCUDedhd+bWIqOnyhsOKwBAFOQ4eKvC2sngJhci1kdNFCrbmOvj0/f6Xq5mPV2Ls/2abOHH4F9Sed9+PG7Z1sq2COxKnU8nTWPYQlBkvuC/QkMHT4lAIg3CsgWjs+pasSVML/yxbYqhCl1tzZCewjKYHhR5zofcz00NIC52nHQpWuD8e0BCKzQkMfbjcGmzwBRPCv2afy5SLyPwQB72jDTnOpUH1WW4QHs50zzBeA0ha+ig9U22DiDQQ4ANQDLGnuJYQxlgiYD4XXzoDnd/E6teGyOoz58fNGlbfV8edE0M2g7uJE91Km+/urRTFgaREBH243sATKAwHhPM3S7tovGdlAPU5RGGCAcG4Fx0LFpdD4dvd9hpF+6AcW+Gaicr9i93NqL92tVHHXpsH540fMzPtNYxpDiHg0zII0BIljqtmcAMNmTqe3DDfi9uOEFoJr4f17TAEEcrmPfyt3ugJMMGS9n3R7KYg9Hs/gj1opXpJs8ivGdgboDNiq2GKgs8HiGwVmfD27ySRhvh85ANu8JjE2z0wFsRn5/oboBdN8E6T+ZsYtI1S293+em4K4AaAPEAUzePV/tK80dBlPQKVcqbRHDJwtwsp96A1URjlb43Xn35kEH226QSr+z4jyA4sbgTN7sTYqPIqchACMDHQBy3ltY0ATqOEmedBxsC3xdb7rcBt3Gzmyr2uy+GJTBxOPuABRl6ILP6sRNvAwOQ7J3pwExO0+a0W9vX1jTZlEzXGPe5k/kVHLv/XCy8DDTg0AHWk0qlhggO/RntxYADOV98p3D4JITE6wCwNreA+G3jcIjpTYy/43hUu5hDP8c1jg/lzOOOxNwmnOTT0zIIF6SWOJ8/e69va+/+/DBnsOcL/b23IdggGQMsBhSsK24741n8vlMpAxWHoqH8J+Nu5I/ZL9ggEJAUttwzhrYCygRHBj1anXBgDeCQqmZUIxg1cAz8ZHMgImaBLam7TPYv9jh8Du5CwpN2e6nu4PJ4d/sNyfUBDnrHgM7P4Os8h2CNzNIGQAlICFscp4ZZ4NHGlzk/F7qAX6mGeSAr6l6/OT9HQEBpXzC65LPGNLzGGxGwCS/l+FF1AxhG+DwKgN/YXllNQ/TE85rbAv2UCYrNdjxBUAp521gxtzLtmawdQN3OHdtgKxhkgsAi2UAfzv+J0QNwX7M5iFAZd4fBhw8Jzy9HYwqjdQ9y6J57LQ4JRVWOoP+zEPuwRsZWDOYywZ/vUfw6o9gvLRk9J1onANYhU2MmgX/Yc5lAP7OaDcM8tI1/kpdARudmgFLnCXzYH8qJn9HBy5iAzG1rmdmxutJpQYfZSoQ7EGol2eIApgP5eHrjp2QGcyh6qlLAtuocwsHzPa84wXkCVQcm4Fw12jUvBAHAGg3zqbSfQr11cFWNvEslzHVMoSV2ZV9tdef2A1gs8RQLsmCWYznswc+5BBMg+893rt4cxheYkvFZUM43KJ0xHopV0KQaskQsVUNqGngPd7/jy+Dz3gCNbsu1QbZJMfSAZsszt8I5U2WGJ5O62irBMKoRuw6VixD6Fk65WWEoQIscwbRa3QEoOLDj2Iji4Ev6jVGANwnJiLgc2slWuKw2D/8k//ljs/cW/37CnyGK3B/cT/Dh3b/yPcVeF2B/+j3/862FQEMOp0d4MeFIpc/LDeALIoyyqYRIqRSNfYxdHNlaXmimku/xIexs4QPD8Okl94/PHjKSqFTVrWev7uozhvL/HuKjhIAp9HYLmbx5AVFMF6mnZKiUg/iSMGINxP+lc6MovwhTRVwik6iMZMKo36m7xlp52WqAQ9P2EsZ8lsKq1Xj2GpOKe8BsmAwROIznZmLO1WqYbxSQVu+SMEasnSnSeMbmx9d7HjyTyGZzNForUiMT2Z3zNOLpjaYuGl+0rYiyHxxQvM8kmAKQ5gE8PBnm1+ltf8CsGZJWYHfHV6V4VvlgCQz2DDvj8YfhhmABQyRDinrQKO4g8YVnl5I8vke4UkWTXUw1+xZCiCMRLpOHbqRUHjSnGyAWPhj4Z81e6LPZ7LcHQ+xrPazd2iY/UQpygEFYVXQCCdmByKxXRYYfgF4waAknIXiFR/AEd9Kiscx0rndv1oWTnNi1VyAfvh+mkUTjcu2tmaBWRkVSKGZZsjoYGTRLCH5qtZcDA8CeYclRJNPU0XRzr5pVG6lMqRs1WImMqAIVhBMCAjBQv7KAlBgI5Ozb5bTkzc1h9JMLn5uXdSWK78253iU0axhaTE42IkGKXGzGa0tMnf2BuxVqLrROAMgDFmvAdbKSkDbqgr+NWwGQloABmjEttqBUa7ekQnWlb8mfBS3mQDRgLPuP5GSVmaBsO8BrAA5abIdHEGAjaWF9D+FcRckiAAl9lQGsMFXzk0iwWbIQ9mHyM8CEMb/jjUxiwffQAd4ZPbDpBFGWg9oa0gnCMABXGOXkBNqFPJvmlWzyEAQZhJ7awe/IYU8sA9z7EkCJA9PsfA9HvEvRMJekXhfq0fmvsB0LA2sXttndZebhhtgY2G5KcEiKpAU8s8SMzt7Syv5XLvsP2/8XRrOMYCZdVR2hD1Ps4QMO1NrFv6qh+ygQ5MraVK1ZsCQpI7nc6a+hUEVJrt1lehNnel8aNQPvbq5N6DH3jQY7jXi/8e3kz3DpGBWh5cvwCsumBWemGd99/GDJidKg6JkKhMA58zJw5b7jliOhBzdYBxrTuAHrGHTeKKxfDidLdHFL5amnn11PD7q8O6sh4eDLh8+BpNwWGx1ACDUtouGftLDodAXbxrlJDWXEYAV7LlUL5eLmUIcd7A8xxX/SPZmqnaedR0YGhBPjU1LokNV2+OVYMA5SfTp1ql7gdGO33elbl10a1+0XAZ99fYHtlX51F7Vt4OWYdHxjM9lAFOcd5byO6SNIQ3sKFhzsPEQawazDWktryuDLgAYB/VxCM6RWG3pOQxFzg7uCLxGGcpZqhusVsBCzl5Akg6gf4Edm6qsQP7CmoQ3ogFIZHiEp3BW6cD7M84GMhmOABYm+RzKCUvlndtmsDzfGu9d9kA7dru/ML7hqD0CDCU+ZfDdzDiSgWIw1sgNWrNBwwArvwnv5/nmEDCeD+8dZ3Bd1npzfnBoHGA7oB+SagtpkeDiq+zQurANKgmDKTi7K59nx7IKv0zuqz3D8OnDR409adYP9iWu81w5yhEDXjBZ8feMQVegRfxOnlP4vzrMx2oEEs/tgrl74i46PTZ6fP+gb3/9QbfnawyGdxyUxYN4dwPcQF3LoKdCIs8aAP1wB04G4/CL5dlZZi8k5pkKh+JEyjsgFH7bKGRCzr8H7PhMZLgJYEZoDe9d+GWTpM57xHATS59uGPSv/e2/rX/lX/pb+j//n/9L3/zlt1qGzQODgTAbgDFqIWTOZmoCsu22FmZOB0sXFY0D71g9Dw1dGUQOFM/EigbYwY6714C8ORG8Pz9DWMywVvmu1EcAxZx3eH0CxNpSAoB6Q54egxufErCWOedRNhHsiW83QzuCGb03BoNZDvFzANNi+6EJ1nrFT4SDzznAuxl+v74/RvxLw2eZcRcgoNnhxR585ifFwBK/9tbvSHjCZzosIStnwAF1k8ElLE88PgEJGarbcodhJ/7c+7vp8DnXL4SdMQRILecOcXucBRD7+XsMRLGxiVAx1pwrN4YZHmyx+n5PKE9gsxveD8k68nhWFX9k/10Y4lG/YZnALuRPey+iPsJiwJL9wUQA2Im88HVGbUYUIsNS1o47nnu4MgiX4YHLWUQOQJGZtbwtnLU8v0rTQL2DF2ulEYA/ZV+zy2GWs39mpQsDKaPVHjxiNwDoapCPoSf/butMuFiLWktC1czdNBos97BlS1RtpesmVyIMsqjHAnn2+ZJRzyarLgthe3inMoQiHCyCPql5YcVbkcFZTv2Q1R7w0QEQ/pdjRwYIOWaahhg+MrSZp8G2JjqwrpuDQRl8ASZnBT+jNsPU5zL1y86Cp5a+ja33iopG+bIo69vwkK5LjUmmK7W2bmbMQlNn8PnSJqoPsMsntUOiYgbYTjy0QnFATR5MZpgeDP/pcbBDStRSQ+LTT9hagQIr8gAM5sPKR83gYXPYajGwOp5LdVNv0BuGL3Ux7wW1U8lFsY767/70H93xmXurf1+Bz3AF7i/uZ/jQ7h/5vgKvK/B7v//vbWU2aSUIhhYsD79VimKSMy03ZzJO80MFYx85ABYYBIAJyMJIug8gbQIYmXqHQbVPi7766ks1x2DZHQ6lvv3w5CLl1l1dKFTVwWnlbTsaLMGjzZLyAvN/5JlIgwdPwyP0BRYKYBufgyKZorkxcMl/3/Jdjp8ebW0AowHGEN5oTK+XjvAfmktKM7os/szBUu917nRIcqcKAzYiY0oqCmHYJCil9hCQDUCFRFFMEvhP589FAUpD4bTZedDtpVdRn91cEY5B0UpozLzVTkW3ByfBOxOyWWRZIfm1/NoUlEwHAJ39d5G8WpulGmEqdCM0nchs+ayWMBECMtOkviZ/d24yYuIPyAQwhEwSpi9egHjSrTplhaoTMjkk1zSQyI2N3mjbWhX43yUAgBHGQpHKdy4WmLw0JASuwGCEIUMzRAY6oOBov0G+Z7YzYZBLtkuvsWudNLuMNFFYA8A2A9DOzbYwS9YskR2MQuLnoAdaEBLomegjudrMjGHfwJSGDYPU2UEjLzkVAAAgAElEQVQfbpAiSXvBC5CC3HQIHiEBZKS1srdTDSCqFLOAi/ZODeYZDmNlgby4dtPGeneEFySACZX9zOZpDCCrwqM2t2cinRcyRpoKmkAANWRjtKfsR4BdniVF/rrBUoMpHmFgxt7MdoW5KuWsrZO4AUNBSXhfg01CgU+Rzr6rLF9bde07dXgKA5bQSGdpeI3BdoKtuHvMwjoz+OW3OsCkGSmeQ6ZXsdXxGuWnTriukaJLE5fkZvaVgKtW/rN3giXFvqWRRBpL0zfdRnXPN4MzgJ1mr8IkZA8hiabJN2iLNQNnDOwYa/7c3FrmizVGRZBa7P8D32e3OGBgQEOKTYRl2GtvQApgD+Y3AILZOrxj7HpSqsdF3328qbtgY0HDNWtsY0DBMAPmnWWyrGXXaZkBdUpLLI8HQKeztA0eVGAbDftFCV6ADFwiGdthRfgVA8IAdKQE/ORmnCJxT9dZB4DmmncGG4VBNyM/wTqk6bSnr9nQfL/Kz2mAzYflRIWcPN9TngFUXkNsYLEVaupK2AUiv7fn5x5wwmiGde4vARrDEDOrzhYvqAnkoUfG+dbfdHh4573KoON4PDokj2fAsKDFV/cy68OHZzNWv/ji5IYXNtKhOtjSgLPq1l49RJkHZJsAyL2qptaxaDRvuT603f4+JvaEZv3MuMazsyz18bnXr7/9jUrYx32v+owH603Zmurx+MZDmUs3GqA2A/eIr2SA/KRge/8UMUSa8LU2wytCAfEn5UwBqPQ5AnvOAErIhUE26aF9gvPduaTsDOOsbL8z2JNw7jli0TYSmy1ISIe2PNmeh5sSWNhJqoq/Q6OfzSrPteX56lcPtBjSDXA1m8Keh6gPOHMYLsHKPjZnkRtjg5JEahh+cW5jpUwwFNhQMmpMZ6VrbZ/rFpApW3WC5YglwMTdGcF/HQwvzrgFGCTRCOD4WOmLGtnroOPhrYrmqHkbDB4CANu70cFCiZIJYCABh7CUG7Y9a4JdR6SUSx+fLnr6eDFT7d3box7eHHU81gYbnj9efcd7kANkAtBE8A9MdPw6sdAAwEOtQRq5bV1gyoWvK3/v9HDQp48f9PHTi++iQ9EYrEgL7lXz1HS5rOraTdMw2orj7ZtGdcH5iCQ9wpAY+iE/B2TfM3ZieGv7x5C6224RNt3rNbz76sKuS2BHcp7lwcLH5sMMXD8rWHa1wfuqOfisNIjeD8pMN8TYOcAhAOciC5k/Cgn2ZAIk6voHmfWq663H2UXnhnoEBniwl0+nQ/gf8/N4TxkM8F85B+05zNQrzmYrBnzWAqpzfqNo8ahBC+cf9QKwHwoKPI6ZkWODxOcAyGRisUmnimsLACl8MGG4A09+73tr1QvAeahBuF+412ON8COmwgMIZqkBvNkaRbwLNuEEIHUxYtAMViR3AX7UrCOgHDVm3K0wXMMflFqA97v28wPQij1vCyEPa6nVQj1iANBqDt7r8BSlxkOJgjIIKwrWlee/prmH5A7Lsuc9ftPcLVgKwMQkOf6vfXuXpde6DRqSVT1PcuGz5jGI9P2MXyrnE5+fuqy34Tv/MeDpOxV2fuWBN6SAwft6UYG1CGGaDiSDIQxrnAfCvcyQZ1BPzQDQfeFzJtqaCNkrAKFdc6IQA92mPjw6S6CfP2jsex2Kh7A94W5byQwIJU6ZMgg6xNCc+2uJsDxqKeo9hvJeN+5dalrOW1sXUPc3vv+oRS7c9+Pi72BOAxJ+9gU1uJnUqfpt8r1dcc7ge16wfgx1CZXKNPYMiqNWGa6txqHz+amGdcFiDOB5NLibZYUVGi+fnvVwfusQMjzKef7JlZEUdU8E5G3d5Jq7rrE44cSFgRtDBrxgeRWHlUBaziqYxosmSBT4q99u/owGUPEv53tSo6PUq0HjU20tZ0X8DAOv7E+KWBi3aO3SQs/D5gC1dWuV5gdnQKASs7USfs4Llg9MbSJEjjqO3ua//ZM7sHrv9O8r8DmuwB1Y/Ryf2v0z31dgX4Hf/71/c6uQUDkBE/9QGH2AJqml9FzYSE+YntoaACvDKVJbCami2KPEIWkbtkvb3mzA30+trh86vXv/TqdzY6kQ4TTP19beYLAVAPrq6uBmlMbRDB5YI0uigdRRklCdZjpqMLiZeZIbISsUo+EvuuSNEjURDLThA8jIu3QozOl8tmfoCJMW6TYsLRptGlNYOjRn2dFgBdJzp7071XlUlR8sTSQ5HoDPlrKwPl3gU6DTtMFu65WtpYolwC+YZQSODNde58cHF04vT63yIlKJ8VRdlsGeiuYsjjRem6U8ZjNiiO+0X8KJMjM5kGrnJWyTzMwzsywyABa+L+BcSdCsuttgqZmjpSj2SSTfmRjBckMERXCFnFKPJB+w4AQz9gRYRRhReDj51wAQOQCF58WwPWwSLAuERceeAXQxIxZGIUU2YRHIGgEpR80u3KOoppDn39+G1uEz/qH8XQJ/2kGdG+zEgAzMPTPNVhLCA3A3yAGIRuPisA0YDnjD4T9LLxLNykBIE2C4/UuD3QvQRyNZjDtLuaRFjybRjQUNHgU9KDqgKeB0XrnRZtgAUMUeRM7ZdXhDwoQKf1w+V1lk/n+Ana/+swC0/vzrJLI7aJxsFMaTp3F28xPACK0f7E+YWZY5mmSGJUf4Hn//d3hf7YEGmIOnLIEOEZCQl7SlhL60TqgHIKpr2kT2FT8D5gzfKLjeNJdZ8E0cqGOJIAytYQpf3Zo9UZpF2E03SyCP9cnM3XH3wkUqzZ4vCgAR6GkRPANWAEvJ4VagCf4dhItsfh72NOPvsTdyGoxoZhNCrSxVpSmGJRz2Enw3M1m33EAOQRhuPWEk7mndgAlbQuIu4B5PFwZdgDs0TjxhEoUxTIRNSJjTp5ebWhoeWPHYOez7GqC6ONR6ud40mJ2OpUkEGGE3cqrxIq4ilG1odaSR4zsjeWXfM3SiEc4CQD/VtX1debB4vy5OuCash9XnA+LNOdoig7+LrI/gCstTYe+knAkRwNL1s/rbTafzwSxgwO6X55teLs+qDwfbI8CsJDAr5KXBogZUNUPVrJhIqQaggSUdtg/BtgQAXsfOYCkhac0hznc+5xl7Ev47n4vvP0z2Q/343W/1+HBSeap1vdz0ox/8aAenOGdIeh619puGrrVs1vYsWG8ktfp50WVsgwG4GiY3uE0aM+/4x5erPt1mZTaynJU3uS6Xqx7PDwbUL9feHnYMqzgbNzO8Ns0De4mlpaGG4QejJ+wfzATmn4NpMcghoGnsbU0AqAoAYU9XS6wjQMhsrRBRfM/eJJjFfnuvlgzW/sagApY6ZzwgErOvIof1xjAKwD18KwkpZDm5m27cGeeTg3iAoGC2wop9aVt1Q3ilVnVpP0JUJDV7lMGI/QGZGMKK3Z8j5++WR3ggw1LYp4Aalq7D2mPotYfW2Wwg83u+lImObw96gxWAw5VK9UjEuUvyVNdrnH08H86gqRv15lyrPGJVENJz7w3LlVNN3arLrVOeVXr35mzgnSEUg9qWc7RnSAQg/ZrmHRY7DeCjfVJhMed6fPuoYe3V3To/H0BR1hAw/Re//IVOx1rNw0OEF5L0zdnJe2iwQ+p7GMQBaDN44az2eYWphxl1nPsBiLJuMBthY27sGwAZagNgP+6wV8q9QbWwybH/LAw7TlhbgDDIDGCF/cBf4Szl2XO+s4dYB4Li2GsM+rYyzntOBMu6Ce4pcvUjljf4egNaIeUOVUHX43VtHCbAPJ/0i5VDljbbzgT/5ABQAVk5izmHPXK0JJ+9UAabE/sJ7nfORgdbybJnBusAfQDgAFkOOvW0ObywSxQmzBoG5onUT8zgGdaEL2qORytDUjw9rWzg7IN3G7YFrJvPpeCvOtCONaTuY/BDncn7Yfa1PZmxrUgd/uaf4cDGuCvsGOPXH5ZlyPXLkLX4/HOUAOx+huoM0aG68lnse45XOcog1oLfG1Y1Zgbb4JVhLz+bM4G9EOto5RFsRA8GIhTUTHP2hgcQREHhqSl1BIpxtrByhNYxvS7KUHosMDMBJ0mgZ7fBJ6Vm3C2CzKiG/ZzYt5jap7EnLAqTsD/wT2YB8EFOse9ZNKQQDhYVky9d++RjD5Mti9UoGMFSD1L7lfju59hKveyBr4TPST3BmAZ58a8F/AfL82L48/GOhRqIoFTeiUw155xH8fQLYf8DuInPOtRM6o8e9QfHKoG13mYMiVCHhZUNGQz8fcKhCoaODK/xtE/IQwgbkn4lJyH8xFHKca+nkCJAPpXq1Jy8VrY32I1EUJcUh6MHQA7h43f0o2azmwkLBQhN1HBf5JMZ+T4jgDxtr4KVAEPKTfWRIW5YkFwvq377/KR56OyVTcnAecQZRo8B6YQhdNszsM1tk8awzueLvV43DZq9dtmIvy77hIuIO4VQ1bDUshUVzys/uH7cxhe9aQ4eUvel9Id//Kd3fObe6d9X4DNcgfuL+xk+tPtHvq/A6wr8we//GxvNkkNJdm8vmlpCiAxmumiW8oomMXyv2h7gIEASvHxORaGH4zHYLx0G7UiZOvstHk8nHU+NjlmhvJIGgE386c0wlL35KDJsIh/2ZWZz4QFIQwvoMtCQI+kFbCQAaegMPh4r/KYWzQkM0AAnFhprwM8pQJDTw4On3+PQBktvgrkJK9IonE3p8yRSxiluqpTgDJgxN+U5ISn4gcLUIzwixNsWijntfVQ3d+GvutVmFtHoAXJMLWmjhbIqpGvXy6A0O7qopyHgJ7X4hBFyQh1v6SKNzqg6x6MTX82DbrB0AGEIoUFqhyQQQI0QmDykcumIr1amtCnMkjIRA60kTJVdvgn7jqRrHhKsJp7BCHtiWR14hLn/40OpBiYAtSjAEwwIf67NNgzQeNwyWGqIzLEwOIb/rb97WnnybwiLopinxQQdCRrrxepRjA6DG+pIPwV45Pkkuraz5dD8jjMFoj1rSUnPNFiimHrqDwMLGTTgjAX5AEY0X25yYTOlQpDG5zD4DmMMwICmbEQOuQd6OMHZQkr7ZdIElTAssSOA7QXDAxYE0nW8xxpYUgQ4wOqJ4A6A52Ho3FTDWjVLsKr1+PDGjFWYEwAYNGkTzTdMnSlCJgD/zGigsTSjxlQYgwmzbR+CCUfrFhYUsBSDxY1PV/j28hx7Hcvaac9gtnjw4p1JSi6FPxYbBCgACuPRax89J4UgEQ5vO+SDHhXAZmN/jBEWBBjEOsDimQloW1MHNFVIAAupxx5knc3kBJviA6yAXzTslsnu7COaXEAf2D+hTA1pG+w/gzAh0wQgoEm2tNXNGKBRNOVmXdFsJIUwNMCaA8arCWU7sA3wNYzPZlbBRsqTk3JsA/BVBkzIa2VZY9Y8FhlId2/jqqsdGzYH53FWcR4xiAGQY70ixCTV9TaLbDiauROMWJaRBr+AUTU7gC3C1WBoZXFWzlhdTPr6/VudT00EaBlAJDm913WAw8Q5RMAezCZYsEAAYYGBBBvAwb6xWTC1GCJcn2+Wxr9791Zfvv9CX3/1Q3339EG//uY3GpHWJ1KVJWoA7gBkVwYOvBXsKM743v6dzDIIgbpOF7O9gNMI0ELaj4y3HUY9X6/2oH739r2+PL3RoYJlHwxF/G5hkV0vV10urRaeKQYtWakStnNe6nJ7dqNapbWmsbfdzOFw0pAMWmBqprluc+ugDs4qhgCMPcyC8uGS65tvXnT9cDXrMatJHl9UNwcD8C1DmX70oIl3yWoDgM02/AkBxmFbHpoAtnjvDZDhvejQnzVCgzgL7DMZ/477Z89M2tl+4YnIOjkcJhyAd2bYrqAg+dobnGEZwwISyjkTsdkBHIq/WxBu5CefKvU9kevlcjPgV+eErtT+30W+6jKNer5xZ2IhIR3zVEd+v8OF9uCyDEgPeTXDB7z3QF9t1qeR4RpZKwCrluvDqOduwcsUgANv6PAtBcZ4eHvUD7946zO07RYDuyAkBKy07WT/0+CTYy9Q6PFd4/cXEI53HgAB3x4YwO1l0qE+2/fRJy2giymgO6Bqn8YI4gK8Yd28rmbXAg4RnoitRR0ADXYAaaIv3r6ztN6hPWVuwJ6z+KVD+sxdsZpByhMKOXd4hgJKmMzpUMA4dwxK8WRsoskzgvHMiRjBnmaRe0/m4a/Oz+OHmBXN3RNgolUGCUOYPJQf/Lg9vIg6q6DGqFDwJGElxFqZOZ1rJvCP968kTT5S1Nnr5R5kd0Ftg5rAtQrqhtoD0pXBL2AbBZbvE/xHBwOX9uPGPgZQFlDHMuadTcvpZUAQKXalcdzsW3w4+ARwTdJ2neoygHt8VvFSYA0s9WdAwB1GXWCibQycSBzrCeqxqomaJpxGOCNhc+INOS697xVzjgHVOPN3j1j71QIEw1anbkGFANgJa3e/uz3j0WYmuPeT5et7CCVnccmzozagbouhN8+J6E/vOjzBPSThjsfz1KPo8CmfrOUxGJ1vhZmvXFi2S8BjmzfEMwwsKUIZFMGkfOfwYIX8CRjM/4TjOGvNm5ULZ0ze+WIZwxOYkEw8StlHOMeYccuwMuxtMti1u6UQoJuH6gSq2l4A+TxxXRHIRVidfV9RUNlXlOoXBm2vdA2fTp4Bldx67VQYvMcfmO+eW62TYqmlzj+LupYTyvc8IDMPyxmJ1B85CKY2PEipE8kC4LNwf2GRAiMWlYotJeJOYJ2oh7m3GUAyqGWf52YHYxXBO58qn13hhTKr4v4NmxVbH+AdW2KPxdlAiBj+omH3gX1EOob9BVZhs605GNIcQz1CcC0qopk1imBPegmvCDU1nw8GND62ey/hwNdtUH0k54BwL7yF+Z2A8PguJcoO7OubLs+tnn7b+6wgswCwtaU2KR9sDTbdLhpd5ExKh1HJGDUkewTGbnu5Kj81GnlfCCLbYDjzeRMt+DS7wOMZ81JFOB1WUfyMohj1wBmJIi1L9Id//D/e8Zl7q39fgc9wBe4v7mf40O4f+b4Cryvwn/wH//rGVBs0DQZJMHGQfOOtRfI90lj8DDe1VPHI1ik2me7DxhuvOpaZGuLs00zXG7YCDMApmjo1TITrWmeahRKpJQzQYHXR0NUVsiM8q4Zdeo0ManRRb+9IWFwwVPdgCysm+05NmetMQIZTRktLY0MgHV5EMHGQ/CAno7RckW7z7ybYiYmwmkTuNk5IbBuDFkzakZraD0ydmWQ0re6d8FqiVafoty9pgGX4FQJyOpXezSAhN1U0VfSuTreHYYivWGFwAmCMJgK22EyjA6Mho1GB1blYdnSAZYLMaOncFFJxw4qgSdgJuS5ESYLfxknnsnbgC8xjp3HT9Oxp5fR/yOxpGijESHW9jZM9SGENI/ECaDgfCyel8guZjZPYSpAWwKqdqrIAJ7I5U0kxRzFtMJ7iFqCrNIuWZw9wRGN/gM1F4UvRusvqzEAJNb4ZMBFYI926ANgBTmnQLNoDEHJoVvhgWW5rKRytCY0R+zSCqWisYKtuGfxaAHZsLfi7AJb8vdws5gh2jgRcAyz/grdfQUPtBi6sBMJTGEYl70CwBmkw/GfcXAO0BBDoAIssV10XevfunZtRyxaHzk202wKH58DQpTh24kh4FRvsjOdj24J09H4GbMO3FkAjKVfVVWbZqN8N2GgAGemiQ1EasKbZBUR5hjlOwzbCvAWAgjmZa4Mljf1DILlmOuC1RruY2jcPKXLIHO39BngNi8I8GD5RpOwCIK+AygSXmaLGnwgWrZXFNK4MZfAShQHC52LtsW5DcsufBvjguzpyHTk6DEEgjWCMbADfZkzDGgpPOcAJx6ZY4mmHiwCpaW5Nb2YfdOHNaT9jwyoOIeP7AkawT4940ZbBQOTNZoRUYCngIA8Y5BEG0fWDLRpKPJtHAANYbzSsEJQiVbo8FGaOztOky+0W4Ey6qqyPDuV7eb5qbFs9nmCX5k4bLmHdWIk7mw3YttE8IQEFxHZDzsBggt3Ncw2PwKoCRIpUdtaTfQVIeTqezAD9yU9/4ob+n/yT/1uVGX0B/ACOcMY5Z9ngBKxogB3ZiuMGewageR5sOYAdQl3gaSeVRaNxXvTSsY9nNVmhx9PZjautViqYmCEJvt1GjTw7D3Zg8g769OliJhEhPBFUFGB01ZyUHwr95T/7dbxLBlJgffNzFw+W2P/tMOjP/r9f6N3bdw4nNJuZUC6HpKX+bHiGIpcm6ARQxCw5D8n2+8BMd4D6kP2aecoJ5AR3nmkkj5uxa3ARSWaw7WBX+3+cOh9SYcNRtooIpihnks8nh4gB8MQZ4bsGJj+DrB1xsXXK7hcNZsdQi/cTyIvvws9zMEua6ABjNceHdtFzz/BmU12sOnJeFwSYAaVCHaNBt6FBfKeFcJbMTKswM9mlp3zWhBuR9411gAmIbzYgBMy8SHQnbOhv/eynSgqkq7DRgokJyHR96W2nAEjHeYUi5fER0DF8KTl3YZg7spthCW80dwO+uit7GZk03ytY/oAQMLSx3OnGMXxF8aTuCDE72m6ESYKJsGWpr758r8c3R3391Q/0Oz/9HX14edGny4sunz7p5ePHPQl9UY9FDgCYQZBAPSN8K6xkjC1zFntpGPwAHMWfN9jJ8Njg2+qhJ+BnhAzxtQCrw9s0pQ7ivLCHKt6q++BqXHWoDw5m450FfAVcPxxq1UWhqeMsppYISx6rV4pCx1Op8+mg92+/CFbxPOvWwUa/CTto9qQZ1ISEMmBzCBQgG+9gqCdsE8Hn9dEcliQESrLvsMYwoLtPsgFEYVxztgWLdFRhj+1QY/BG8NPZGjB3gzeKmohB96YOexUPrRIdq1JLi3c6AWHhScoFzfDQ8mmsbeadhboD6Jzd2BRQ/7AW2BGh9FjYGwzSsEWxJQr7NcLw7CcLaLrbbmAFxVuJ4onBk1X41Bm+Z0srZfgZs6fCSQSOcvZ7gAJ4yf8OFYfrzT0MNVvIEgiGOuvFWYElDpYzDOUZvNqPkz2bBqDIACsb+flhRWWvWudwUW9lmjaqDHIJGBLAMpU6Bpf+RdQYoP4EkkboH6ChcwbYs2CNtiz565An1p7xKwAv55dDPvcBBOu9YDvgIUacebaEApxt8WdmqBG2OygVbPyAbZYGM6hRD1hBhs9pQNXBCFalicBIvGIpVHmGu1USA0YAYFQbvHaArStydX66sxlg72e2wfD5wPDdIVWoRrBAoeYplM3cu1Xsu5J1Zv8RKoUsH6bx6sAyCA+RF8AgI7MFGOqHjLvWTgv+EPYdz2FdmwUt9RPqIurKyb7pnDNLxVB1swTf1mEMhD3kHHU8N7Z5qvJKg8O7YgjNmUKN+fT8pPaKLVhtyyePkeZOl67z+cq7MOYwYmEYb8pnv1XeX34/XXMlmrPUYCoY+oGAQkBY9iXPApuKsO1XRqk6TGryYwyNTigAa1WsXZrov/5v/vs7PnNv9e8r8BmuwP3F/Qwf2v0j31fgdQX+s//wd7eVRofgAgpGgCmXYEiupBpgx8UoDMswiS/KkxJMsDTo09MHPRxjOkvx8vSxs2fV44HgEfwl8SYsdK7C7ws/PQoyChRrs5F3lzTFYRFAMdoNz9AELQojMd4FH5IvJwav6vpeD01DZJXN5Zm0hzidSToMMxgFs5keZrny8aHHJpt6LAjgC+Sl5V30/4CtzaFSVsFioamjfJyUQztwyYYcHzkvzWCkVONx1Pa3YHXCuHO9R4VEc8b3YroczRyyKdiFHJYIe1gf5PEzQBNeYXUANQQt0R3bOwlGFpLg4RYMMCfV0tJUWnZvSdhusL8AfZFzvTmd/PlpLGDmmK1joGDRPPQGNvp21jwsutovL1iXPHOKeAJ3mhJJGs0YwFaldWdVWfqUws4dVayNKuRaeXjDrpatUmBS0AGWjQZOKXIb2FopgULRuGAZQBOBfy9dCZ6WhM3geYmkGAYDXmMBlCWazfxDfBX+mTxMNx7bzjx2+m4wCBPk9gtNNGzaaMQonM0Epj9GZod0iy9I47QHfMG4pZgF3F5nAlUAx/FhTM1IQc6ZwGDlzywh44T1lGLdwBoA6ALklBFYcqxzPT6elFfYI+BT2drTEosAGJ+wAx0q4Q49cYLutESwGDYJgMHeN2aYpTpgSYC3aEPAGOLcsDR4DV2jYWUvD8OkZYHhDWMV1gRNEayePS0+y12IGwCxzQFyfELDRqc9w17hXaUFwzsTH2Gkd7wzAL+nIje7BdATFrF9YGGVrUioA5gKEAk/sInjwIF2MMx43F1HowtrD3pTos1S+FVTEay9MLCQ6jRXxV8uMy1FfHZ7+r76rfJ8ePf5XjSnhAO56YUFyu+4qagrS1GDG7oHizgYRKpojqpKKzZ0NK0AzU6TBvyrVZa1JoPhnb83npFI4fEtJfwDeT8S4f4TjHBk52yuGGYADAJUM/DA33ZZkPFOXl+AskjZBijP9FDj2QrLCMB/Vfsy6nmEvRoWCEghp3FSTyAI7HPWpo7APTYI5wNACsCyA4AWAp2uenzz3j7LcXat9j5kzY9NZf84HKtfmesWIayrpcYRshKAMkwxnA1OeWa7Fl69bp71cml1rBvVdWkAwu4Bkt69faOhH/Xzv/jnOn/93l7Dbx9O+vT0yaw3hgpDHwE3hORFgNtBp3dn3a6Ary+2B9lgGvFsa/ylKzP3fvvhSR9fer356o2OxdHv2qW76gN+3YBy06xhoslFETHahuKId2/eeIBnYM083Z2pZ/8NZLfg+ZtZhPbBBvyHQYVFgBnsQFVYcwTAZEDAw48IC2GNYJL585oiHTJXDhvY0PxdhnA+DJGi2984ZMUoLbBqsFw8SXU8HXxX3VqA9UmnQ6UyX832AiDul82sUQAlGOhcpwf7DIbNA4FtvAd8RhiVAG6xq2N4AlAI+xa7CxYQJh+DFtsmWJYdyel8BgKdAOt+9jd/YvCT84TdB3O6J4il22yHwugH2enjudHDkSCyCLMEoDfDs0AyC4OdgQdQwhAKjqX08K6uCGxiH4dHt/1AGc2niL8AACAASURBVFgugBwMOPDPjMRrzvZuwF+60ulc6nQodajO+u63H/X//vmfG6T54osv9MN3X+ix3EO5HDbGaxD3hpnv/j93r0eGMMBVvJOMgWyHBOzK/Q5rmfcbkD/8llFoOHDNQB+DWUDKSdnuLUn9AkOUv8fZhN3Am4e3mtJMHe/AukT9wVla1Sq5uwC+qFlgatt3N1VZpzo/nPxOZgBCFcPcRWM/20PcbM0McC0YnOwlAE9HJdmqJJAXf5fA9wNA59uaQR0gco4frr+vedo+o5E1535+oZYAsQES48zCkgPAO/ZVZp/gHAsP7p+0sOVIhl+/gWL+6uo7l0GuXbDN6oTdWGncCoczoQzx0AtLG4a13E0ZtkOdE9P5/ITxWN1h6f7OMt5HeYDOMNcZCDD0MJKXZrqNo0OofJ/aXil8trFiYmjqoB/WhOGDVS7Y1owefHoo7aBH7gv8MWNY4fsa6yT+43TGUJdwX1OSUC32sHcJEEJJYmuOzWdDBDEGE35aCYIMIJqgOf4yYDN1AUxUfpIBQEvlZc9jmIo8B4BQhgAjVkemqiPrD/DQ9aaZ2AzgE5V1hMwqw7M85PsAipQXJcNvy24Ir6S6wrqAUETO5mDobga4CbMK336bNcBiNfO+0TQmtmkAoKYGKkD6GHpBQkBJtauJbBmBR653TQC4fg8ZiOLBygCbIeP+fDfULwDMM+ds7rsXj1WGqEwWtpTBGQGCiToGVzBZ+d+oFOZM27jqZexsF3NCdYRSA9a77RGCPHzrRz23nUFSwnvzdVDDQO90VDHCLG+0luEbuw7j91ZQ1ADmJi/8M/67pw36+FcvrrUIv2oOJw8JbpfOpAGGfewbW6Tls60gDmlm1cEVJQODZILm2F70BB7srTomhf3ulwOgLOcTjNoIVuN89LB/H76bMa9NTXY08JqVif7+H/2DOz5zb/XvK/AZrsD9xf0MH9r9I99X4HUF/os/+HdMkEJ671Zh9whrCWHoN72xhAYJ6aJhK7V1NHCF06bxPmKyD0WNohoJPLLSqVt0oPNrFstpkR+daEQ1mw0HkEujYr+lMVgU/DvL2wl4mi8x1cVw3sXxnkycEXwy2MuJAJmKOnpINNJ4WRrNvx/VI72eZh3qo0FPir1tGNyQ3raLtB5U5Wcd68LsOsJmaF4Alw19OnUbtkGwMKPYjgADZGM4aZktOtwCnDW7hUISRgoTcUAjPnOAwSR/gpJR464bMr1ggzjQiiK4TJ0S7wKV5PHsYOn5SPI7NX2WuwmZB5gkgDEEzCzq+5tZr3Q9FOjvzrX6a+umjGAbewsCKgwwjAZLBZHMAjwzb7c6jUTWgUCcUUVdRMO3hyGNyCORPlF80wSSAuuiO1OFvN6+qQGYE3SBv2rYyVFsA3RGuJUDoXZGo303XajTJI5mz9jqgAZmJPQM+R2+VjAgcg0F4ER4yzLfd6gURbdxW0BIgOBIigZAhvFK0wjLw+FVZinSCCOZivRZB1I4aEYu3glQsAQeIBLmIrUtgWQwbNjzTqgOVsbE56QJNjNZkTZL8BJwFz6geaZTWenxdLJkEIDFvnX0N4BAw6xPHz+pxpPY3pk0L+AMeMySZgugC1CDn2aA8wcaM3z08vCqY2/Q85I8zXcn9IxCnJ6snzZ17eQmySwUAtUc2LAqq2n68TSlATIabbCb9YjxwRpyXRK0+0HrAGscIC7k6A1y3DLT8eFkAIl1punld5DqDvPXzpAgX/PiHBZk6JaLJok6rAkGAOWw7WB8g6coQDjNW1hM4J8LcyuzRxrp3awBrEyD80B07PdXT1jWA+m45bY0dLBeOdBgR9HQDpYEgzWwnwxCG8za07rdcPL9g11r3a61jqOSeQiri4IhTLkHb5Aq7LgbaQhvPvwwHRhHc1ngzRZDnn4E1CC8ZjWYi3yPPeHgqUxqchokgJTagBb/vBsjXIemGgCGs4jnBKPNIC/+ioDJhLaYARVS0AbmEandbHhbFgxmO5npAquVM5vQD6Sz2WZpbbHh7Rk2C2br8V2w5YAtlq4O1sJPFfCSJhbpc1KHHPZ2Y6/iYWqenL58/1YfPn3SX/zlb/T45TtdPn20By1M1vJwUNvjkV37fUwWJKnspUaHN4RbpfrVN7/Vy7X1Z4btRhf9WJ90qHfGYHJQWtSaSTIXf/6X6i7POja1/bF5h4YRgHj23z8R1LYHJ9mKZUBiDxsJn9AICeF50JTbhkUoKRgOYDXBe8WdtHPzDAiF/zLvjXN4OIM482xpYX8XD5aQfgLcACqA3/ro2GB8bep4fnt4FAMwQGODPpylFfJq5Nicy7OaGkAhBihO88ZCp2eINqtukMFOXkOuN86GqkSGXZt92s3w9bkTc3sVwuQ2AAugZrAHkAw2eKHU/2z3gMZmhaAXQOJh0M9+5ye+R7pp0ristmlgAGayLz+D85B3M990PhpGVk8BwLvIO83ZgF80cldAgWVSXlUeNhDGjbchcldsEQwE40HD2qVFsAB5Nj6feXmZu+L1e7bkv31+1svTs/0w6/NBb96/93nIueA7k++F9YoHHrB2I6iNJ0pNAdjFc7LpgNn/AYLxWXwQwTrlXPY1yfkVAXMeJO0y/dgRDDYiWJMzm+GrgW3uFN49QGmDSgDJeDvv9Y4VHjuAD7ACO5O7c1rVd52++PJLg6N4c8NwB3dmOMfz4oC2YzXfbR8aca7FoDTC7nbyo/epvyL3LiCjPeVhDwO+h/VF/J0AVs0qDOmN70uGc9xTfFPsBajneD8YkALgrMOgj1OvI4CUbRY8L42QSXxrp8zDDYOe9iflXiDwKHfNwfOmJmIfSQd7wKcJ9gvEt5VaJoYx1JYxfGZbcMbznqD+4Tvw/7GW7BkzUfHC5gzm78L6H3vf71D8OEftPR9eAsbcYT52M2MCBnwx4oNxzrACVQaBXPwsal28a1k7LnRAcIA23t94ljBWw34FyK0fV4NyplwCoCbUb9SKXOQMa23urDQr1V9uerleNI48C6w0GFBvHsqh9DnXJwNq7HEG2Qwu8UqmRpgLWKn4a4UtD3UA3+N0OLv+3fRiNc1ErZaVrlm4I0dYsThizaXPDmyYlgSFRhrDT6yMOBO4M/bQWhjwtq8e9wEu58E+ZHYtzO9gsMCQ1sA0VXHUZrYt2VVG3FuvjsCcnfmh9GdEHUBIWdzjUTcSWonCgD2EyoogLFj/FfXtEoMM7y0HVW5KRs6s0YzTR1Qj/Wh/aWpSAkRhPaN6a/vB5AHqvwYP/ZKaA3Yzfu7IMDiK+93vNcLBuFBTQFoP/gFDM023Tu2lVwkzA8sp7tdFtsXxYMekAgZGvfq505af1NQHn0v9COGB4F0GTuE5iw0PwzXq0Cw7aSWBktDbufXbDgObIMgA4GMY0w29VTUAy7aKykf9D//4/7jjM/dW/74Cn+EK3F/cz/Ch3T/yfQVeV+Dv/cG/BZxnRgTNvH2lqkIfL60lNV8/vvUUtrfytdDWz04qhlFJaI6bCpg9yHiRXhJcAyuuXrWVFHkAMrXOWa0sxZIdf6LCqbkAGhEcQOExW945JxQQtqF3ciikKLoEwD6CrJjowxI9nPE7mpRMmYaEkthxQWrHVjd8n+bU01t4HIAjDmFZZ3VqlW5nHYqjSszoaRDxLaXJtQIXtlkfkjNAgezofpqUTVLoqeHGJH7nPN6UGYwAkIuQIgpZAiLmdtK7d29cyOMfSiOCv16yEXaFNBK2LF0I4RK5g6lGNxmp6pmJea6B5hOPrTzzdxrnwQxiM2bSaBjGnrKVII5UFb5iTo0uVdC52ktrVX+9aO4mJTC4kFiOnZNpo18qdXsZ3KBuRapDWTnICh+rYSX1fFIyA8DQiFJYAiSTgkoRTJFHFwboSQMcPpSvDTwFOXYElp3v4S8kz5plYnYG7MnFjNkBvHSe1V0nP2u8BZFQzmaBZkphnhGcALPFEs1ZU463LWsbQHVI1gG18CSLgAuAQTOwdgmnU+NDqW4WQUZoEf8Hz8lgXaHcTCC8MoNpBQPDjCUa8wzwctqViaT0wv6AFZs6CZm9UpeNmqax1LvaAArw9IXZW7jIJ3zl0BzM+qRJo2nn83/34aMbI4rxJsVfsdTK79pm5WUwOwAXAc+o+6uyNqu0SxgmTJa+933IojWFRydsq3yC1Qnrm+aP94jGGlbQrHzNDWACiALU8IwBSPEKnZGGwprJAjStkBTmmQ6noz8Ly2P0QJmuYzSCllWPNLSJrT8seccTjUHF3vj3/aoe9hWgP+DgAkBlFDLIZQxdaO6Q8hWF2cuwPZ1u771XeqiSMQwyfZegKhhvIImLE7UtD7RXAPx0QC/kuNhX0BS+MpAAn/YUa4MmvEkMT2CqEfoWvq5hQwG4GFJrh26ZbQOoHN6ZI8wsmlvAf8Asmqys0rDLfOusihA+vA/nSJt387SHolSnxqwVh+aMi9pb54BAfNxmbCQc4rPq+bsP6roXffWD914PbAT47jDNHZwGowlmIv5146qh7aKZdRgejHtA+kgW53kAWADwAczYy9CDDvbG6v13ILgMIGkIEEcV5ylemKs+PRFUCBCDlB0lwqLvnvGMbfXmeFCTZfaUZWD281/8Ul+8+1rnQ61kYXgA0wt2PmuV6runT/rth2fl9cn2C223KV0y/fRHj2oa0p7faloydZMcZPXrX/1Sf/OnX/re+u75yWuONcKtHUPCv+DDualq9lCqqfe7QQPLO2GJfxr3F0mGvIfI7QELkYGmsMfBT+zFClOLtyl8NG0JgG2E7Uo4RoJlZDl0AQuOc0nKkXk74Vv2th0ACh0qGL6TnFF1jtx/D2hDHYAElfRr3nFHmTP0A4xc1d8GPX/8pB//4Gt/nvD5BoQB3ERd0niA18FwdrhjqZQBkkG/IjwS9z3MecV+0zAbPGGgCdgLsAr7eexa/Y2/8WM36zzXjuAavo9ZZIkHCIT3XPtBA8/73dlBSzC8DD57/pZZLu/zkwEelgJWEmMDwQAFP0bEKbCvcg8LAZRCbs8ZEoNHLHcAMQ4Pb+zx+8u/+Of67a++0el41OlN44CbzJ7JqA1gSXJNBSvuFTgEKAuG4qb379553/froIFzzsz5uAPwVGc97WzBi54WZoY6Jx4FhIF1hmphZxIhVgyuIuTM5+W0arQ3/KTry03fPn3U6VDr/bu3thXB8xTfYZh0nm/x2XOUGKv9ze10ixLCmGH4UbIGZl/CssVmyEF27OWQIZtx7Z8XdhUwsW35sttXGIS1L0Lsf/Yh7G7OU9cBlr/z7wB44x4nfdzQFncO1i7Y2lDrMchkUGm7jEU93u9l+GkTrhUsTfYcSoWoQdiDwYIFr0I5EVZM3i8Ou+Scrf3vtHTeB9izcNfDc3y913lxOO+wiQBw50yLdz3WgnIS2yGG4ZwJ1HScn73T2LEPoVaF9R2sZtQyK7ZUvLPUtQB7DqBijMvnYijApRHBUDCOYa0TnslDd06cffUZBmQe+r+qK1qGjT2VUa4N0KtEtYB/J+8zQ+0+9gnvxaVVO3a6dWHhAMOaYD8PGDNsalDdxN0fCiGEXtwjqWaCwQCD8V0dJ9enVVqpTksNMD3TW6h8fD7h7xv3HOn0fM9CtX2gW4A66hSGdewv9oTFEdQBjG5rJGI+40Zsw72uBJJtKlEl2aaB+8dGP2GhhBWU/bSwfwq26Z59tjM+w/ecASzhsNyp/D3uK9aVmtDvN/7NDB/xIaaK4UyzRVdYN9iDlTtsJYcgmM6jJvtJr0PYCEG4mNmPhPmNXdTytiuRzoCZ1Ip1yOjtqmErCwBsFFSNgdiywc7GvGo/V74/9l1Bls485Guxt3IyaGLFHcPntrtoweJMg8r8wQoA1ViwUKcePXA29WSZXReWZW5GuP8pIcGAsMNHv788E+4U6g3XcQwQ2IMN9Uxh+5RtedEf/fH/dsdn7q3+fQU+wxW4v7if4UO7f+T7Cvw1Y/V3NzNqBuRCYSgKE8B8PifCUhxxn0f4EYAIjfbhUDkUhrIZOZw7VabxSelmUjX+fYO2iUKnUJMhsUW2CKMrpC/+c0iHpvBWmgy2zk4qxY8U5orlRYQ1mPAQKc9IhGHM2sAdlh4Nq5tVGB47SLjmBkUBPigqkYYDFMIaynXQQ31QHiZr4ZnKglDdA2w58IkOgIJ9lzdtvYNmCFSh2eoJfpk7g75ZQuHTB3ckTR3OkC6Lga95IUWegACYoACDvZalsjy9hZ20JnpzOqisgWYLs2eLuXVa8LAU9ixjUt4tpKzT2AXDjP5jm3ZWBub7BYwcWCa5gQ6z3Ci2nRbaa+4ojGEQwQhrv3+efD4kyBtsJErnvFIF+FLhtQlzbjQ7AdaFQ1pgjxDtUaz2bIPtZb6fH//uXrezngHa3NhTkPOMkslMXwpYmKoAFqU9rzb13aat3zR3o73s2Et5nSspeLYhlWSPWZhoViFyuNksOwJMHDRiOWQ0vQ4iomYGG6UA7yezkfDqpZK2rQJ/nsRo2m8ALEvFYUoEw8mStQ2mQgRI2ZoCP1b+HkOBPcyhQT4LG84xwGsENjiZnURuin4C1mCYFcHAmglTaFzsM0wATFnHVLdbr9v04kaiWQ6qkZzP5otG4izM0i3zniAwKCnw2Ct03W4GQq3smyTSbu0nt0Z6dGmZZDikIvum0Lcn4MZgIlHpcKNIDwc0MQMZ6Sl7giQ0hz+tBroIuShKmrPwfoRxynnAq2yuJ43sBAsuNfibW+q4Jxnv7KqxIxAnQqGCMQYbDIE6LCfOkGCzWAJqVgjMDJiZkajO8y1hQeNPZ4uARHWC7cfO5iWkgzAi3oE0c1ib2e/8NoAqwlw4OqbBTaAZ3DB011IPD/io8V4CkBAEBKMuAm5gP7EnDFLCSGSfspdh4hu7hJIOGBssa4YkfDrk19dLbyYhHWEykmhN6n2w1ABDc55BTpI5bKFChyOM51TffPutrk8vwcCCvQjTjMZtGZQjx7e8N3P6MJ5yPGSAHYYxtgmw9JzmcwcVs2Dg866UZnUHkO2zoyzMKoT9gjetzVhY34aQQFhNhSDdjWuvD880inE3cFXA5HJDnp09dMIqA49ewDaYaZ9eLjrVBz2cYuAQ3qbI9cMeAUnp863T+c17/dmf/1zXW3gYluWir94/6us3P7bJ3nefnvV8vanvLnrz2FhC/2f/9Odm8QNyeCAwwWhCVrz5LOSRsZfxkLQrt32DQ4bMPiqxVyEkjH9ub1bsLWKAAxjndOgcRtSrFHlnrNq/JULIPGGw3NyoXoBfpjSG1Qr2MT439sgnzgiSwhkYMMjyvQtIXlcGTziNYOPn2aZTDQtyMdiMLP/todxDsHYpcrmpqLHWYWjAuY9fOmAYwU7B3OcdDck5g4GQSzMUw44DKwDvb95P7EHM7pPevnv0WePgOixyQI24Gc2o5yzJ9Hztbc0DG/oMk5bnafsJGwV4TX02LAxzsFGZ/B5Xh9IAI5CZfXQAsHZLEztMzHFvI623jHmTPj4/63K96Mv379QUhF4COhiesxS8yA5WSSC/pSahOWGow3kFaMZZxb1jDipgZFVoGAbvGdvJcFYQMJVtZgDnGcMOBiQBDnGn5AyPQDbMzmOIF0x1g7IGegDSOe/jv49tHyw3gGzec6TNTeO1BxjxII+9C0sTn3mHbMFujFg0gHXOrFc5ccV3dpAhw84AlRyaZVkyQ02OGAA/gHAAl7CJ8TLvLFcrGRxSGHvSphHbENYx3O7sez7z/uexjcBHPVLrCYqKPe9lQMZu/9EYrHm25IEU74uNNPwe8n1X2HRmdDMQYvwJjRbv+PC95+w3oz3G4QZ9DezuPrnsUdQBRuZm9jn3G/VIsB15iAy28f9n7alOw0QaUDXuMqxb1nQw+xkQkKEexYsHi0jzHSDKfsciJzxaqWEpGyADMAHnZ9hyCRUPn9MhfuHRjXLBI6h1VjtS54QNQU6iO2UKLG5qih77nVEd6hrqiyF8Z6nH+M4A7QYgXT/h4xv3vz3HbegMs3O/b/kUDgKI9xTLCmxQOMzYA8p6KyMclsfdtL+T60zFxzlTiVIUH2Jqu5VaL01UwjD3FJGzadKaVB46zNzVC/kLBEbF+c3uw0aCysnLzr3J8Mw+1qtreuqNlbwG7C8A/K3iiHOAc7DgrnGQV6hNGIjH6CoCu3g+Vk35P+EVa299+6/H+cGQK8fPFNYyVf3EkDTslnyGkYiWJrp2tyAEmEWNX3DtuxX1GEGCrjWxbsJzHO40d/VW2O7J5u52moq+qWj2vAnAag/QRtdA+IFntgjDmqLXrb/q3MBar3RbRr8zsGPHFWVHFcxnAF5sIhiCYmEwtuq6Pixp2H9Z2DIxuKVWZQja3nrfzVjs0K9Qo0FQ+Yf/4H++4zP3Vv++Ap/hCtxf3M/wod0/8n0FXlfgP/+7v2th9fXWBTumLvRyu6ky8EOBOmnpZh3yo43iScGkSWkaQI/XtOyQt1HYlRlNHwwMihyknfhyUUzRRIev6TSuqutTVPr2B1t0hZHJJH7bCAHVQvEJg8wSL+u9XNzjbQqDIibaGO3DzqLQi2AbZNd4/VluWB4t0aeww0epm0loJxSl1qk8hU8eRf0eMOVEc6bflOSWeIfnHNN2knexLdwAjmn8tknXPphSVX7SvHUB+JWlgRRkxDDTxpmGjOIRM3uYTJOZB/hnPneDC6rHphGBvmvSaGhpdK4GH9IUFlCAHkg7YX5g52gWpuVRAcYl1aKiWVRMSIGCSUVbAb6W0KTDNjKwSkMGm6UzsIvYDpy6v0Zzw7Mq8ZzCizVdtSBH4yf1cjK42Y9rrgPhNk5ZB9Sm2eAzhgze/mv2V7Mw38DMOsKcouHin0SYCkxfvOGKSmaKARrAqt06vikAaGkWTI5n2zoaWDIGt/BcsEIAWIWth6w0j9Rt9qCl6ICHMFhgw/GdAWN5ZtgrBGvpYGuATWMGOyc85yjUnXSOBgt2E6wAJHCwKPyWAFRFo4Gs0snFgHorAU2EVFBgBwsyq0rBQhz63kwhAsBO/Bk3mnh5RqK3A0V2OR57c8lGLemgZIBVExJxPFBhlCEnqxwuQX+XaC1I6010XVuzxNdh/Z4tyneNYAlANuTogBqvQCTMFRhko4ZudjAW7yzfzU0jDYphkWAuYY9RVTTFudKG9G3QW/ZZ7fR6XpGqjFA2vJPBYvHmzSve2fi/YUKaQEojaoAomDBmMs1IRnfzN3td0ohtKrEeUKkRChqMXaYrMKZgDJkoHenYTVHpiKw5j4R0GjTCrRhA0OjAHASkNYhAw1jVymvS6TuDJQC8bddHgrZDMgi5WzX3AeSz1sMKwwUOVW4gxB6aNLducgMgnnkfO4YiEdTBu82a0gD1w6LbPFhWrZ5/Fn68AF5Ofy6CpX6oYEEDKFb6+oc/1vsvv9Dzxxf96tff6Onpk2bed6I0sEShsd2jifBOTMrdaxrGGAuUrKod/oXlAmyySDEeB1KKS1UERAFGs6dpkAEhPXjpCXtWCkDLO3RAqlwoJ6jIIYWABvgZE+4GMLDZU5V3ZeywgClsk/Kbb36lH3z5le05CP7i3aAvBVzlfEVWTnPO+8n7RDARkvNf/PIb3W7MrHK9XJ7MZPpXf/Yv6/2P3unX33xjGxGAUYYLDN9++avfRlCRw4Vg8jPUAxBcNfW9gfQwHww/ZluKaPSwDS/MY05IVoTrAUry/hYzNjGACOFAaSs9iGQOstrtADgdYZEBIFmKjQFmBOqthAwaxAtPyK5rg0losCEAPNh6ABIH5MRZpg/Pn3R892hglXMzZMaTHho8viddBuDWSnW1qExWlVuuGhAF9ihepQR74Vm84u/LvcNgKoAJW9Jsm89xfA1rDAsBHABWeTdhzbKeGX6grU7nsx4fH/Tm7aOuL5cIh9nPVxhvvIO3YdKtw9M2JOiApg9vTrbcWafegDqnOSzGdeIcrq3MOBaJ6rqK57IwNMLflzODeyQPhiCgmhmOyGJXtawffr8NIBq1Rtw560boJbJjhj1VMC5hYCfy2cs7C+hlWf1IYOYYwCTgIoMX+0cTIsmQjaMdxUeugz9fE4AldwZDRUuAuSPiz9o/136RweRlQMz6A5osDNcK3jEjflqSiNXkOzM4obbxoMR2DpwFYYPgQRODr8ivM2Bo1jx/1sodACSeK8w6LNrjs3vdGPfsbF0MXPwjANVd54B8wSjcE9kAIG13gWKI7zX5uxLmmeMdWnMf8kzjTo04yk3ZwlCJ9z6CzFhrhnW8G69gM2ejM9B2b1NXBSiZ+lAVmOEPMsuz4tg3MhkDY6+vE+IZWL8yxvkiYQfhoESmH5y3DCxtuRH3OytgFxdW2nlPERzFOuGJCZCd4D9uawB8BXY1zA6S86hgDcfgVxo9oNxl6Tle27xHBy0wuvvBn5vnjfcsg0/OEKycuEPnaVS3bLbmQf2AX3VVVroQtGcz1kELA28AtKrRA2GlvrNjSDyt1Juc29yb7A0GpaOyir2RhJ0F9QSZBC35BDxGT3jMWDRw7yEcgC4Mc0IncwOnsFiv0+QgQmfMYS1F6jyWH/1gZriVMRNnBe9ibuYueyn2FbJ2LGpKA8wVRIm0JO5VIx6sAMIAgdRehi8Jagqbr4n1jRJKOaFhG9ZW3FsR/kmtkGE3UxSu6ypv/hj+UbNsyWCg3ExyhsVWl8XAy0xjhhUMgMLWGtNS14jtIPVWIJQesLzcLkGa4Byt4UkXyqZYq6SGDgvxg4H3oPMBtndY3lBLoSLBxsvAOkxR6rhxsNftyKBhQXHR+z2CNcy9eBtgh0NcYMCdq4fhq0X9x4tB6PP5ZPsh3oPqdFZ5ONuOYSN7wvRU9saqPu01+F4pzPRlQMIZMt5uKll111qLX5E//Z/+8R2fubf69xX4DFfg/uJ+hg/t/pHvK/C6An/vP/47DHzdYGQVRUGny6XX6fBgJkhHA39b1Oio4yPeWHhBXvXlVw8alxeDrE4muNWc+AAAIABJREFUdxGzAfuoSij+mMR2no6Tink81k4/TpAXEaiDj6jlqTHhRyLbI+8G3EP+zjQ7p3mI4AYXtUiSYFFaXt0o08FADXIu1/9MdAGg7IcFAAcjISTHNNKwqmAfNGWtU3WGd+lmm0aA/+A/6QLP8jiYK+BHAIWz0mnUBNuWGboDW2b1203DDIuMopgGj8Y5Jv/8HoOZSKKrg4tlmAcBmAbI9/x8U1keLRNMS9gF4eEK28ThBjTOxz1YBf9ZAGqkbA6aqlyc9oCRWDJUFK+bgVWaY4AKx7XACO17jZdRRXWyFEuwa7OQAnY9yd141tJEwmjadBs34eaE+T+yJ6TJBilmmIP4SMGa2aVLUB32BhAZJZJTfDLN5NgDYwgpC6gJOXywZ3hU8CYBHa80owMBW52tJsBQYeSEnQFgdBSMZr2qjCAVA+3BBvHuo4kwQwwGAo0eTXkALwDerOlryBTMRvYYfxabTBwWkRWahcMOgH2DVxhNOQybtDKAanYVYV/TorIqHQBDc3rYMjVI55D2w0pLN2U14K8pRQZ6/VmyYJLB1rbfmBOl4SLwGYOlyzPgy+KnBesOySIMBZ5nArAH+O/glMkgcTevGgDYQCoNniFFp0EHOAagycw0nw0GhOwaiTe/w96ihD2YfRTefZZH2p8ROSdNaIDUD8fGwMwIaLMhmST51k/Q7wwgriX8YbLr35PBNhassBi8QKgE8FjmTD3sOnxrYQ46K2P3vLNtadAg2Uc1bw3/yi9O+DTyKxoAUuuN8XE96O3DQWsarB8Cf2p7y7FugKxpeODZCw4wl2EKhPREzQG2eTR0iwOcaO5ZYJpznnnhprJbYKtHeBHnitlDCUxYwLawESD4I7LLY6/aYxiwr8AyIMBqhgH9LbxmnarOz8DSwaAAe4OAqlqHpvazfPP2jR5OZ7NJPz1f1H266PZyccMN+5l9YQ9BmPd55ubTycu7GqC0HHcy+IX3Ix7LeB6yf6sM4LVwA2zGoIEqwESYUwxERgN8zbkJKekiVbDIM97ASBIPv+EYSKUpZ0Pj8CLet/Z29TvPArfdYOCSwRJgrcEevntamV2LDBzGZjcMurSTnl5IlC7VVACJuZq61vFU6Onpo/3lDCJgXVgd9Itf/NphJFVz0jQOWmFLbjS0nKORVB/s82BiO7zO/XrcPfwL2FFmB5qxmFpebFsbbEvsfc39wyMyN8vgu4csADiAV3iEmq0cPsM+VXwgwTYNsNeJ6k5PZ1hI4x9S5YwwxyJTC0Osqfy5AOUaWLJLbyB6GEe1MPqxvKlhdy2qBfBAuBVDJsAzzt9gFFtwD4Jhm4EIMuNuug6DYNg37GssWPhuDj8sQ3JuK5JVY0941c+UNYU9P83iNagYgVi8uvYzH7ACAKThHJqsMng8MdBkD+HVC8scn80IeWRIcawyy3rDKZvzNYBdgFUAkwJP70AI450CcGAlXWsAloXSYN/iAV3veCFgtP27kezvoT48n2vfqbvcVBe1g+ts64KslnMxMu/36DzsMBkCM5jF5DZ+OL8LYBzgD6sNs+W4N3bmnT0oGe5x/jLkqYIBl/q9QN0RNjX2st5BUPNd2XYrvy9CumBu2nrDjNIAcBlKe7eiFsJbt8L/EZYb8vuQt/MzgkjLuxSDXwYeZi7j8QobD9Yon4E7nbuUMw/J/D7wAJw1E9FTaqT24SEMGHlpLw5DAlYFWLeKhEdkkDhUPvxd5kZWPWBtUOVeb5QB3E8MjQkjNAOXwRTD05VhbQw0bdvAD8W2wdYKYRfCYN4Ba/jJc04Z2k09+DV701YyWBRwhXJHcE7v/rA7+3qOya49bBkGGpzkteB5clPAfIxEpe+DqqaJdx/GYYRnsZ/z4qCkagyc+fwdCLwaLaEvGurZ2izwZRr10g164d0RHp58xkIv46Dr1BrgPDW10gori0JfnU9On++72fYUw9R50GUVBLUlvqrsI3uaR3CTUVH24BBe4NRWXIncf/FVo27i+80w84vCLra8Oz3f06AloaHYIUj5breUVY3v6ZzTxnddmPTabsFhUcjPe41YRSQM5ROVW6OtLDVbgbQ4xI7gNUBm1yEwObmP7ZNL4JrnCBGcxV2Qh0c9w8kCJmeVhzLFoXb8HlRnEJVHlXsIKn62jJx5X3iYVhTx73Z1BmtQJNyNi9oe0LdwjYhH8zD1DgyFMY46CxXIWxQyFfZThoINHKO64PMkeLlzDnCuMXCEYMG7VhbuDWoGWjCxHZaFdCjAf+5T9u9ouxG5P2J4eFtbjUuvbKIGOXhg+cB+yLgH2HS1BxA59yXfDaCcwSx9DBYTK/d8o5F8gp21S72aAcZ33NuV/uR/vzNW753+fQU+xxW4A6uf41O7f+b7Cuwr8F/+p/8+ZZPB0pQUzITGGw8tIwZ6GXsxNM37Ql/+8J0LGDzVzm8RyFxdLBRFbdk8xRcgBl5jgE6wBPB9ZMBcN5WZR/hKUa2mW2WmBp5FFP8wkPC5gu2J/Mh+SzC5UjyomMCGOf2KJ1cyk4upPAHQRKpFAjj1NcXzZI81s0fzABidop3gW3hxk0fQU42/nIFVij4KccrPkE46Md5YTmHPrpTAExgaSameBtMsiVnt1oK/aJtpSKKAo7hdKUahyhEYRY1UNQYg6Hxgo21YIoyLbs+DyuKg0yOM10HT0keozoYFQq4GubfxNvxs85CywexbNz08HBG1amqnCALDe8uMh2AZWyYPELxNWgAbesdsuCm1jxYsT5JobxjoSw9vH20n0N4GPT0P6udVD+eTmgoWGDL2aKSxp7RvJIU3tgAwD828IdyGn184gMCeb/YcXZQBPu9sQdMbKToBGWxqm6jfUrVDr21sDfyw9vbmLGikI8EZpm4Yk+VO5J1hO8KSwVPLOEmk0QOAsOh4udpTDIAFr9BtcBPqZGGCf2AfEPyAjN+BCHjJzsFcNZhOaBIgEBYZgEkRuGZLOAA3Gh4zdnt74sKYxKIC8ICfA8NvogFnrwMQWDqOXUQ0yl4vZHgLNgmFJX545iHpMvMlpThHSh0gLI0y6cojQHqeqxO2FqOTsreRjoMlBVBwVrXtNkhZ4z2mqSJoLsO6o6zNNjP7qsi1dJuZXHjV4stJ6w8ABpMPOT3smiYrdCxKp8mbv+fnuQeKBMFG21wYrOSZWAbuBp6wiFwTwDq+b/w7A0+JPrWmrO6NUPi6wiwCCIzxCGu2BRvEUtVIVyaAArDlpEQNQB29YZLocDz6uYNPg8fX+97bYIQ5UAMJaDDOHFKcLHrz5mzQDOZlB7A/RihFxvmye0fDhAOkA5g2MEZzDXhlhSkhVFg/bPbl5HyK0Dv2bICznI8jHrOQjoBwUjwtbTYbbLSd4WtPZ36mWVQkikdydF0Vqk9HvfvqS719917f/fqvNLS9nl8uGttRA0z6oXdzhazUskyDaVDGwj6FHwzuzvlBOjkex+zlqoBtD4AEAzcabRg/WMFMDDSS1c++BAABNIENVOPRuhichyEKJHXEsmIY9On5pjlpzFiEtYtvM0xLfOY6gBXvHXwtb2rbYEWejm9V1dggwIrvNQyjPt0GffPhRV+//6Henh/tLc3gibCS56enSMvmzKlCRv1Pf/7PNOEVnJf+HPaLtO8hey72k4NBHNIT56SltAmJ9JMZXHjdvu49vEsBmyN4KiT6DAGCYci9gTQ4bBacjw6QsbHPQDccIxe3K1J74AmHfI1hu+AQu2BfA/jZwoYzAmzAAYCwg/EbzHUGjAO0gY0605xjj5CYtYaNjT2R/Ytmffj2k47N2X6lpDdZJg+kAxAKIxEgCbYce5bh1w6oTUhfCVLDx9GeoQEyEYr4/v0Xu6cgYAes3LDEYP9yFMN4Z4iD3+Xk8LqYnMD2xOvUSeCcdbZDmFUcGz2+Oat9eTZT1XuUc5E1gZ3l2UKw1M36AzCw2iCATYMm9l+OsE0+A765DC94B2vOuTXR9db6WcPKvrxc9eHpk1nRp6bS+eGgh/NBVV3pr35zifRzvrOfV9QiZuAXMZAzyMk5No0GdgmKY1jHmbFlUzBok8JrgFVIDfMwq9TaRmRV4vA5WHzBqGMIYajLXqcAM+Gp6jg/X43cZOERy/tmZT0KAu6m22jrDNREKSw7k6epXSKAiT9MEB5DZtsw2O4FUAae/T4YsJUA52lmNiMhUMM661CFtBj2frJ2ytJZs1UoteXM1+tFWQMjePdWdRAQA8xSx0NqdjB+31PHR0JJEHcxz8Ms1GVW1/ZKzrD4URxEcBde+LDt+RKw+OeRgNNJC/ubwEAvStjMbAxUAAxnwK7wwnVgH0MC/j7SfZjT2EhQIdqPPpwDCDhlFMzdxWfhveCOZA0MqGL5wZDIFiIB+DMcGvEEnQEI435l2OmQuYkh2etwEK/4SeX5oAy/UnyLu06XvvcehjDNE6Cu7pdBW0FIHOc7IDjDsFJnzikGqABw3vswucP2gZWC8Qz7HJWICGwCbN5tVFgX6iHXqmYAc9cjS1+04S8KCE4IZJGLCCxKJAgDDIL4PTe8WZc9DMqD5MJBZHzuZPcgpfBx3OzKXUC9wWm+qst6D/Sq5eBwS1c17KNk8DtKnc4HW7DA4owDoOQ9wDvVBQP1IucEzF+GVIVq2ybYyNx1Gs+N+oG1ZMgKpQJwFZuRlsKQoRIEBjNY4/s6UNYKo6uJDMtWG/RHGTPjFTx0GkZqndpgb7rd9EWZqy5rdc45gxnP4C/CuLC8SmFbj6PyDbuMXEuRq+U7boMe88IKsYnigINpoY4H+KW+QP0ya+mxVghgeca6C7sRNAvcpXjdYqHB9+SOKUpbZznEdc+ZoA5nWMirfnnpVNfHsMnQZg9hSCmrB9/0V6X+0f96Z6zeG/37CnyOK3AHVj/Hp3b/zPcV2Ffgv/q7/y4Z7pE6v9AYHNQh2YZt4mAmZEeRaH44wXAAtYSFidwchgH4ZaKaVE96cxpBLbrZnN8lVDRNyNddBBGuA30K375K7968NfuunbHOjzAiAEG8lA72h5T9uIj4pDglcILCHfAOEIqU0MHsQ1gU0Yha/owHESEupHGGLsxMgJAC7yytPazBn9GwB3hHABHwCGGJmf2xkBC+mi0IcAJAA4YLAEXhFMESnQtFHPto6mH6wqbFRY4m/jb0XqcmLzTRmA3r/8/eu/VatqfnXc84H+Zca9Wqqr3tpht3OyYWggsu+ABcwSUBIYhlIcUhBJFwxQ03fBKi3BhwFKGYGAziU3BQ5CQ2Ttp23O62965dVWutOcf5gH7PO1aHr1DSdGvb7b13rTXnGP/D+z7vc9B4HVTXpZozjVlYDSDxI9CjrEtLMx2Ugc9slrrwt9xzm/Xmobas1inygDqWDUEDBASg+T2CSgDMFgSZEYoEqAlgzEAeXuPlc4DN54dHTdtV3XXW8yeKM+n8eG9JuwNBslkd7CTsBgwYAKLDyguvTEu4KJJJt6ZYpGmwH9psli0c0zCQoylAQsVzhHSRhy8VLIOZwhGW4WhJNv5+NNq8fgNrNAPIHol43QrNGV0cLJ6wp0B+DghCYBjgG+uDNGqb/NPQwJ4wmrW7ecMvK8vD7w4gE6YdqbE5lSvcIgAJe3UCZuK9esgt7fUKDG9RnCqHe4FOBFsYBseMhy4N5hBptpcU5tJkpizhUXxee3EtUrFHk0Wy+6nEhw//1PAqBHBEJg4DZxvnYMModRLz09ybCZdtbSRR74PD0dh36ULzH80xzcueTErzVTX+fmEz67UOc5LhB1sEJm5IYlevv3Wk2Ee4RoowwVU0RUj7YZCHl57ZVE7/DcZ6gXWFA1eQEgJKHN552EfAbMk5KwqNy1UfPnXqh0jqrvBXK1M9vn/QpcPjk3cdtJYtGewHWuV4FgdbLCcFnaHDsmgyo43hQmXmNgzbGjAckALmFL6irC/80pyKXausc53va127F7MK8cKDQboDiBgUgu0SMlpSplkzSHHtSgJ7HGEjrFE3MTT6iWXZgGK2YbUOFxiaprhUYsqoOVkBMB4+o4Buzo5JMy1ILmlEab6SzGcDqffsJeSLj48POp/uVZ8aM24+fnjW8zffmPnNT36BVc/5bHZdsMSduaREo8N0AB4IjYM9CesJKShWBASMxfm9rrNZ+KSRY1OBxB8Aj3VLQnx1qg2QmEmEN/LC+RdDD8AdhmNZHcANwzMCEDlLAIBfxquHbiVMZDykASs5txwWE9J3zmKY/J+eBj0+vHVwE58FD1GW7cdvv/XPNDBKOnWa6B/9kx+rKO/9Di0T32GQEdjG4IwhBiDgbLDOrCYbQgezGhYz90uGfcLBqvcwByjKQU3x79hLE1AGBjLMsRRAHdASZTJ3FhJq3ntI5s2cc8igdcg+A00Ds1yXYDcAdCADG6NYvoxc19s1g3FdWvbNYJAzxh6KhKJhG4IXb70EuGQ5a6SH21PTkmrAwUhJt+vhCmgTn5+UetYUZwODQFuJV2G5w7TM5wXPgvWfp3q4u7clAGC081i48zYguy2AuZ7hHL7h4f9IfUCqtVPXqRMYOHEew5LmfVhOm6iow/vX3tV7ada3BzI57zWY36hj+IBJivSY15X7+fKteIWTgaGwLIFZzepxABQAqXdf1C8zgwdAYIZXNQMzab5O6j0Vxcsx/A15XQvzCNjI2Ij0q6q69Rnn+4eTAhYeNhsbkvxF5/tWFSGZgB3XF1t04NuZ1ugQMkugYRqyfsKlPKx3AaG5T+w0cBzIwLsA9h7dmn0agw4ALP5vyekL0FtmZpHnK+zL0Yw7wPf7+uSB7rUb1M+9QTMYqdRNWLlkZuoy7GFshaVJ7mFpj70IVjEe2uJty3AIyb4XowFgM8F5CaiMzM6Gnbrqu4+flJWbTrDqU2qFVLtZnE5xMnMVAMk7apHvRR9J2AoVZXjEMoj0dYIaJBji1FghJy+9DuxFzeCM4KEB2T2APMMfBoS1QcgNCbiDUCNc0FFxBT+DQQBDnXj4C/UaxxfnnUsULDYipM3BczYZP2oNhCsMf7l3eQcEmpbhF3wdsNzA1or9w/CSujDT5nDG3vUsTFlY7lgY2a8Vtr+HMq3XGHeobQlYvcvkIQiBT9wHJhxQ33H+MBBHaZNXlqKPri/DaIQhwmw7JuT1gMrUjICZ4RPL96lR9hyBe6xx+6yyfxl+Ueeb3Qy4ORmAxWKrzupQCr2ys/kMDBus5Fg15hEka6/UNQLROAMrB0f1WtLhmBYwPIZtzMCO43BXyblsn9oIRUVh5HA1mLVNq2KGrADD2R9AlQPZ8KsvwtvcN96qCXsCD3rxjLYmyvUf36nAhx1bimOABSM4gPfxUJi0enlZHCqZbKNDX539QBXPO8ob12H2f3cNy73Gc7TPRdgFEFDqGgiFCyD87IHCCOljKx2AdxkGjcPFTF9qq1NzdmAoz9vPLcmdy0CdjuKmbe/8masSfRaXOQOjVBWhvxNrKlFP3XMdbL0GGYXgM28sG1pzPi763d/5P274zK3Tvz2BL/AJ3DbuF/jSbh/59gRen8B//df/6o48HGN5itYiPxkYGPEdo+ijUJ7x9sqdauoUc5om2FlmZCQq9lVvHk72RYJ5iocnrCf7oK3h+elU9SyABXsA0XAr193pHqKImX94HjJNRxo1ZpsaPF9pcChId9qD2iCQgVJM+mEv4I8JuJvUkVC+Ey9/+EraW3DSBF3LpFXYQKfwQCQ59nD/N3vEgUjhFcfPditgLzO3cQZwzPKxz6qVWWaEAMbBEgwdHv1+AD8wfvCfitTvUs99p6aqzd4k4GvemTIDXkSiLenMZmHluVoYldbKR8ppRmAChTtFIUZOFGcnpLx8J0Dm8GzDgwtghIYIZtJruIaTVQ+FMh3Kobq23yKMV5gdb9690efrB10uqz5/O1mKen5zkqpUBcEJyeQmbVcTHnDpxWDzPsF05BoAUAW0BQxOtSErzQLMAniC20Z3jBxuTfgrPEwBO5Ac4qkGu80y3Sy8GElqtcz4VX6PRAtwgQJzxZfxeoRUxVoEKAZ4Wwxwr5bE2RXsCJWyBUFe+OcRAoP01VgHwM/cqT7BUijM+IDxQHNhtkeCJcBm307TVAvARVhugBjB4oA+RLFsxuMCIyFXNw8qYAcmq/oMJjbJvZuBVZoXgFWYwXju0YTjJwa4WiPLJQzDNoiwa4KNBNDL/0Xe/mHo9UIxDrDqhV/4+XUvV1X5SS0gWFs4zfsF39p9UdMSsoV3YIRNEURHWBqtF95qEWoEywhgtXLTC0MKgNU8Mqwe3BgTJhPrHZkp3wVAj59pGTWojMOLUrU1ADmsSET9MMDCi3dZBz2/4EUGJgczlWT5SkVTqh+uZlMjL05INs951oufG4FJ+Lk5tde6vsPDucg10chuu58hn9tgKIAGwRAw3fimdNO8Y4NYq71AAYfwmdvSXPP1YHQCXhUAm2UMCGjakPXSXgFYsSZZJ4AUTnEP38yQKiNhDMYMZ6jtUgDrkVoCZgNCmn1/gP6GaQFgeT61GY4MO2DhAoQj/SXUz+ndKuy7CiAzjZOuHz9r6nr/zJHk+Gky69NhVAwXbKeSGjB3A01QkM+4AO5ZOvx9mHkMnGybcngxXq4vfidNUViSTxo0zPhI6ubcBfQ7UuNfrgb5kbI3hP4ZlHa0cthSZLm6qTPrC04Yiwc4nLXmAd4B9HPOcZz2eE0TyIXf87XXm/s3Zmg/v3y2r6GNOWBXFbn+6T/7SbDxLRnleFyVwySy13SALFgA8EkYrjiMkbvLFgTB6jODPV6zgS/YuAbxjkA8gFMaeAAP1h5QtpmF6xHYYsl7SF5tm2CgJXamz3xAAgclsk/CDoBzgbuI85sBXQ0YCsDAZ7Z9BeTbuBcsWQZ8x5saj9SCNQdrkeZ900AQDeebJceATQwPw1OT4aeHboJJjv8569djRAOxfAbAb4B/WPY8n7Ys9O7rR1UHS9HyafQglrbaZEb9BAN68h3C9yOMjT0BeAfjDAAYUB6vWZjj2Dyg3MC39d1967VkafMEKO0IxGMgx5kUHqvsMw/nYBAz2OQ8BTLFH5tnD+gOEA19EzZuA1P57DVHkjbnHmcavoQGx/BDdghmWNkg6aWyYOBqBiSsNwBJD5qlqm195De2rQgGLiCepcf4856xnwj2LGuMQZjl9pwvG2AZTwpse7Ec30MUM385xzKfbQyt7bvr4MTwc42AqQjzBGAzzHh4snLO3T8+qgbgpC6p8dBe1Ba1fUG7YdAMdRSg0F602EdwNgFWASKxHuKc4hwGnKZWQ/ERqw+bjQhwsgyboSVDOu77w6KFcChLnAHmNCpjLealVUbUJK4IUJwcnqoRtpQEG94M7Rh6vDJMOZPYP9zv8RzDjobiELyUs4yyk6G6v5OBM3bqZN9LUHFqOJig3DNmNx7e/gwQUGgAoLp0dCEA6Bv2D+OAjQHPGj939jX7vvA5xOdj6EHoKcBXVWZm4/IdPj9d1J4anU7kxnPfEMZZaZlWA6sT3vAMczL2eBnhX1af8FdU4KxFv4ej7oSfmjJg8xyF+hqQG8USYP8S3syuaTxy8FCZLQJgGdF8YTMSKhksWBjoFyKPCdCb5z4juwdwZG1SAxJSadXO4uCmCt/vjad42PPwPLmzslB28Z545DDufS6azRvhn6w1GJ3LjBc4vuXmm9pqA4st7z1UbrxaFiJAJkMZ9lZBYCn9Qihg9ulQq9gCJPxH2Cs+58lFAMT0WPFgWlsyfyiWeHkMwB16iz8XrH2IFvgPhNJlS2tdr1jHYG0wxqAqwft70duHxkOFpOCdsT8SS/jZ+tQqAMILAYUAvf6dDGRhs7JTYSbT59AjpPqDP/rnOlWNAyZ572O3qn04q6jxYK6dKcEZ3q2j2bOsBQBeFCtYZHOO8ucy6LrQVzmvsTy5DNpGBl0oi7BI2FXw3zm/6lz/8H/+3Rs+c2v1b0/gC3wCt437Bb6020e+PYHXJ/C3/tp/tONvhAG/7f/3YJZZcgU4RpMHeGB/TZoP5PWHZHhZzFwq98UARFpWLvqWfTD4t04w3kg2jmKIYt1iYrMU8CjMzUjKSuTdMKlGN6v8zh5WE+wAQpSOqXqW1Er22pNqQiloYfBZ0loq2yhwgqFj0g3/FkwXCmMan4nCnZ8Xv9NNhm0DI6yAysXtPt5jNHlmffGdCJqJJGAkNoBA/OuAaq+MBHOfaEwY79tLDR+qTNOItJ8GvrS3XQ3AA6CnwkFdhFwgBSXRnIafkBcKZ/xTkUbB3Azfr5BhUsGuYzC7YAYaPDLDJCT4/Hd8MPmMMLSckLst9ry1TgkQsyQg6SgUAURHmHapmlOpp+lZz9dd0xVpZa6iTiyxqyimKarNwAIUpgjvHZa0zyF3Ncv38L6yFSnPDWnmEtJcZ9IDoFAIF1guBPsKJhA+A6yboe+02IuP/JtUdxUyZNjO0VhSYDowwHlkaaSjTzxjPl94xZnYha+mQsIOGDEwIMDH0AOBaGqAWfiPwTJ7Bwbob++4nsT15kgkhrHGS5gdAkbjsNJo8pYJQsMDkOcLWG/WFGus1Jhs6ufBKe8WFjr4Jupi2GHsI1gj/QzDOtiw7CWAeEAsS5+pqovwqjVZiE+4LmYJXgDVFuRfUHD4DjRu0RwTElfm2BHsen7p9PTSG5xr72qHXPHMzV4bkRwWBv9gPh84mwEg7w+aLxrjGTgPVleqogzgwBJHbAVo7mDf0gwDrrCWKuSywbR4e8r01V2lmqAavJhZQ8h0i1J9P2vCv+/lGiFXZt1GErthclh27Mt89Xpo8kqXjsFNYeA5RbLv4B2SdKVnB/DlZqu2DazoUcMcoU0GhGHTO6gJsBY7iElLf/W+ht04zLNBO74P4AmDkMfz6QCuCBsJifee4xEHgBWxzLCnOHkAWmiSQQnxDQTcJLQMthFbDraP9zkghW0bADYAiEaNAAEH8AyDrsoBdDIVTW2vQl4OcuNlln1XqzaYzfhLP398cQMvNl1iAAAgAElEQVRtFp+b+lHd2Js5CGMQliiAcjC3gyXP2ct7AOQ2m8s+yQBH9mtwQwpLx0D5kc6uNIAqWHP8bsCD5+tk5pkZW8jV+edzyLth0fEdkPgSPgc7DqYxoB2WHwwVGA69ehtyVg9Dd7D58eMLWxXO0lN1tox29PCNdSFVTeEQrT/5yTe+V+zpx9TIfnsAM7xzH+The+pzxAeEz3d74BhIDTm1gQT7ZEfaO9/JZz5P364m4cPNura3I/vEhGAaXxisAUraLjdDehv2EGYvI7lmWGnGKs8XKfimhncE2AE4LwJuYiADAAIYEslQoLOpZhisye4BDIwq/t0AyUJGy3ozNMbehHWGxzgsVA8m8Ziezc7cnXIPo5f3mMdAgLNlC6sAziNk8199751tcxhMAr74bIyX5dCyZysYuAPwZ4w08AiZhLnOYCgCugBT85LhwO6f98s//KEZvC/Diy1lHGx07exz62EmeA7gLIz0mHYaiOTfJQUbn2R729o+gzpC8Uw43yHHbZWHA+gJdg+mAM0I91rN9GbYtLkWYMgTwWYOLnLgN36LnAH4jt/5nff9i96/+8rgNGxH+0ojOXb90uhyuYQfvFnI/z+vaEoqFhl3C2epLWtS232YzQuYm40++2DRcwcAvtqPHVDcwXoMSrmXbFYQXrTI37GLgMGLzccy2n8SRjADAcuPl8Hhc8nGSDPVVgZgyr6A5YacPO5K/iw+uzYj0OoBTFgv8bM42TxswU8c71pboALWs6bYc0cwmO1vSrM5ORvscc6wASALj2qY7fi3ZmT0YCcVsmfudiuVUCQwIPagJ+wAAIZHhxqGF75VJAwjMvzlqQXwxCaMLJjkDNxcGxWoNYJhGhbPwfiGMcwz5tyBjc9ghTOTe2eaOFvxJmarAQIXlrBzr8EI9JnN+cViK/h8KKBmM8/btvZ5xN3CO+AZdkNvsCusEILRaqk6s0Dse7AYAEA1eM1fDEcmW8qAJPsc9s+Mz4lvv1U38xphbIReOTgpzrTZBw+MUdQwkB/inflOts98+HQCBKIGc60aeWlm+uJvSkgkj5lgu9LDJ8BUBtk8D5O7A3z0RJVBQa4roU1WYiBCC3VK+MqTRTDbi9qny2Gxw7vlM4RMP/W5wHnDd8gBViEyzKx5vEs3B2gtDKGayDYIzjdAdKhFyCFgKE9NypDeA5ps1UCQoO2+DqYufqrOvKMmJgx10AqBY2KgDFjPkRPSfFu6V3EmYPXjfmIrrKwKay7qz0zrDHu7stXtnsP67iNfYivUk2uwjPru+qLruum+vdfSEQCLAhCrhBi60h+1G2dlbpsD2N2sVw8txknnM57Qpc8DziYraqjN2Dfzpq4bbK8wTL2qYdJdUWjcN11T6Xf/l//9hs/cWv3bE/gCn8Bt436BL+32kW9P4PUJ/Be/8R/Shbpxs0k9AAAFCMAhQIi9Uyft46CKix2mEV4+MFuQFyEXJV0aJgfsojnChmiuXgELJu4UrzDv6H0As6KppwgmjAg2T6QTwzJ0wvYWMmKmweuIUT7FG3JQfFVhAPGnUo2WdDZmxpphBLvQHojAUcH2wOcShizMwIZinEKdBhOZuRtKmGzMlmOKbq9UmkBYBniR8oncH0WxCvPCnyuNgpbmAFALhkxVAh5F+FY/dG78tqzQC4zVkuk0QFGmfp310l1UpKXOpHvCdDXDVapPldOlYZ3w2evq5Ge6LZNZFxnSRRgxWYQ/UbTSeJZ4KAKewghxYAFAFRKi3Mw+vueWr/bjSlRodqeKzAoQIFGPJcOIuf8B4qGdSzM1WWUbh4DFYSYsGvH7Q3prSRRgBuN5Ghnkhnig0h8QqHR4E/rds9AoIAGdbAVohidyK5rVsev19JmghkSnptL7+3P4gMJYovF13c43sxmX2W8wgwGRYV25oXOwDFKuSjusJNJqaY5IrzeTLJ6ZpfaAJG5iDkAFKgWNMx6OR1JwgBqZGys3+EjOmsbvanXy66INj2FoFjMy/E2n01kDMn/ACzN8gimbVcCQweSDsUZzB9iE/JG1CzGCZh+5IcBUiZStRJ4bKcc5fqD4vsH6QTKp1HYD+OfS9BZ5Y/YWzQBoqMO6Nqx+kfwRFhJJ2TRkJntOMHVhDvLMAkDje0WIEVLPMQYuCYybKjwES5pSQI5gRHoeQ6PtUBf+3q5zWzqNPq9KvWlyPdaFw4fwYd4Y4sDe3AlqiOb+8+fPBtzMnIGlkhZmuBAmhbUIFgHIogEEPnx60XXgZ2f29sv3SV//wltdLlc9PfXe5w8t3sA8m4suPbLUYJNGgBngTKKyxIbkrGXsfp5EvazhicyZAYBk1nYZ7xoWCf5/ZgAyI8Ki4VB6m1nFeXZYB9CecUbYIuOQ5RE2Umf4Sh8gvgOeCIdeLNHvsWEA/NlHnauzclLtGQI1jZKKZm7TSogcTDPO3DrYiHipXfjefm/hRwczkIbRITHI/o90dfsUalFDkwoHmeYcwG6ZHY7EOV01tZIKcA5m5xFCRojKFkGDlisj32cNjtiyHGnRBPc4jXjXDnAFTdJa72BJ8bnM8N839c8v2hnUlZXePZ4dkPL09KLT3Z19O7/79oPPuX7P9PE6KC2QisM2Qyod9iiWRtaV+mnSz775EKxTy/7xUVw9WLHnLWAgZ6IBVtYbeynYph72+X3ANgpDGM5R9teahiQaAN3sbPsuI599DRWKc9z+3Q4GCg/NSPuJ9GgWSHDJAQtQhQAAwM7iWYZsnb1eZZVtKLZ51OO7N/rph2+c7H3nIByAI1jSoc4AgG0J9uPPwUrPaPBjGBHp2Lzk8Fg1MLbgdx6+rzOArU09YZxxd8PsBlgF/A5wgn0PAPX28UHFKbxY52HweuBeNBOagJV+MYsPNiH6eVsiMCnj3s8Y/uG9frAuncYdQngzfLvOAFRzF0MDWKOrz8CwBgCIAtjMGMRyB0Gw5k7hmnXie7DhUb4wbGMtZvhRI9HnztsimAtWMd8L1jcWCEjd+7E3o3OF3ZjB5o5d4Ywjn7mw2zPVZaUmr81a/8H3v9ZSFPqTP/6xuunquoS7i+DHl+ugps5VAH4A7MM6Z8h7DG037uitN3APyAkz0r7PCXVTZhk9d39YOpDyHiqAI3krGKsWCBnNiRDECraclBAiDtPS0P+uU9OY6QZANvGuGWRyEcOug6nukL0AkLDSgYEq1n7IhAxCcV8QSGapOCAn9yNsYQaf3AfcI0YrQ0JtW6Wyds1BzYQnOGcKdSNg0dJdzaJ3uFzV2lqE3zMRmORpACBs2EAYWIbnOA+69Fd7UhpoP4BVb0MHiGGBgZUAQ54IJLR5E/cU6h7OAJ4/CpiZYXOImWB32v/f7NIDBHRtCvMWj/vR9V1dMcAPj92eYc48+BxlD/t5Q7d0+Br33XFfbtxPtUFdnsMwDgZKfRfgR869jFUR5yRnkZVODLXijKXuJNCLM4a7jjsIgJ0KlYIcysE0LlaImY3OOcg55jMaX85QHhids6wfdRnj4wCTHfTGzsaCwsArdTLsWFQ51PuwT2148nN2p4fQaVgBlfinYlvh2iHYq4Cn3ktHZdgRFsiZZOYx4OKo8/neZ799qTN46Ku2srQnKM5gyNsZAHkYYwkWA/d4J6lDoAav56xoVRet1yPPj69JTcYaNwnE35Vhd6xzhhIUUfghO9juYAszVIW1zblipRQEDdjItirJbTkA6xSVBu9y3EaTIGbW3BIe+LaMgNHLA8H2g3dVoyiZbf3B4NcWF+voWnlFubAXGrtZ29J5kHTpOjFJw1aDj2yGepqqrislB2ua9cqGRTXCGZfj33zlPMP6aXbdwJ06Uxvgdc7AnoG5vdyl3/nt/+2Gz9xa/dsT+AKfwG3jfoEv7faRb0/g9Qn87b/27+8pDRxNJl5UFIMwn0bkKG00j+msZe5UuokOH0uaXZiceAu+pnjapwpPSbPMYDxEwjVA4+UKbLe6+SF1lqIhLALwlzvSdRfYkTSdyIIIx6KAWZzyPMAaoGC2onFVYf/WSmteRhjMsumMMadoxCPgwNJ1JsSH5xKT+wqWG/JiJFsE2gTlxwVaNC5OfLHPV8lEGh+wI1gGtqALRIc/UNA4H8hgo5Pfl0TnsnWh6RRapP6AMkmql6k3aHxKM43pbHYdzca5bcxaQjYKfSKznLFQXicarheiPVQU+IBS8GJHAJMQOlj4/2FDABhAkZ8vBGoBNsF83DU6vbsIcGAezNiDVUNjp/Ssfpy0zYu9IWEoUjB24xS+bdZ30WzWykpArj7YGJt5flp6Ct8jsRigDUasGYaR+gsAQBOYASi4EHdXZGCV5s4hQsi6LXmEnIJ/7KSOn5Onuju3enNug81BKusBgAMCuDE8gBOkqfhS4atJwFYNe4nnCVtwwvs23iWM6H0DpAVgs7GpmaNmHiF3RyYIm5Qk7iTVAOOaNUFBbplbZH3j90bAgr1fB37m7DWId+fW917rRXMOdhoyRX+m8DAs8De1Z118Z+83DwyQpgawUMHsAPhI2SuJ0jq3/Ba4I5v5THb3DAAwy/RddzW4STOcZ61Khgc1IPxsdqsL9xWPX5waVw39qKYEqcv1+aXXdaLrSN3w8pFguFjyO23ahlGLWdghT8QKgedM+Fd4t8rNLzQcQJq2bbwm2zpTa9+/ggxincpKd6eTEkCEYtWnl0kfvhmU5QSmABJv+sHX96qrSJenaZ0OPzyn3G6LG3pA7ecOFjcDn01tSyMx6fHNg4HBcYDNuuhcVQZShyXCkABuAEuQYfIcsK4AzPv66/d6efnsQAh7BhOYcjDEAcbMLLbZIdJmPIx5LrBdAJACOAxcBsSHBhb2HOsKBmcEB13xc3tNqabxRyYPQGmGUWYvZFhpgERYcwykHG80sjR2gJx4LUdjCuuUhg7GTcVCTypta6HLy2AAgeYcVmM05cHqh+Fiyf666dyc7D3qdGOnL4e1A/thXhb1rI1Ta1DLzSIjq1NjJhpAJocvTEQYTJZh0swCQjM8mWaD9i9jp20azfbjDgHANhtH0gVZO8sJpqp23T00+tGv/JKDj37v935fD28edX5ztoSWwc1P/vSzfvKz7+yvCuEZZhNAhkFfmv26NYDx4dOTrj0qCHxKg2XkIRug48E4dfq5p2NHEA7drK1NTAsNUJZ3tkHuB/wC6AEU5WfwrrAXoGdnyBJ+ozwSzgVz9gFBOIcN1AZj1WFw/E6DBAHE4vkNaxvwCVAIYBOGO8/fP7XEFmVVnRQ67ZWHjfY/RPrqyw+LE4Z3JFgnOp8q7XOqhUGXb6IYf3nN8nnWLBhdyWwGFKQ82FhNDfgYA6mm5m2EQwRDu1NZq24KSI0au/DbtrzYgEVQcmGEwvxkljZ72AfAFr6t2BkAGHMPADgDULH+uIdDZr1rHgIUe3i4U1m2Hl753TC4cggOgBX0SKMOcE/N0gdrmGBus97mSe+/fh/3jGsRQHzunxiEAaQO/arn56tSWO0eIHK+puqvEZJo1huDuBK7EpjRjRlinImw0RYPKPDGxG5nc23B4DYZZw0jexGmKD8jhtHUUTwvFC14IW4wN5PxYHmCYIXMn/viXFbK7pp/yQblhyG3p0ZyMhX1GANB1kuwXEM+Hb7UDA6pQwAu2Yd459qmyUzhMRQqk6FqrxtnBQHgHQMahw5ajfEvbSaod7qOe4zfHb7JtjLJCJgcfS9wzzK4oyaBgYxlB0AYa6Wu23iuBoMZwGB3wzPkLmAfB+Pw1UrF7G6OFjMOg/EP/Mb9mU6xZmDo+d/n/lsYFi227WGeiTLCIUicZyiC8sL2BA5gZOs5nA7p/qoKj3t8gGEWoxbg53svBzjPfmCyDZAMs5Th+LJ0vkesAKLEmbiPsJchcIhXEUNN6s2qOgeD18McPivnY0STxdnA6+Ue5jwIO5BDK2DGJAzHCh9Vfkb8mBjWAZShqOgJqjz8321DwmCN/wKjNTxjqedQQPBesftwLY1vLKSHEXCz0n1TqKqYgccA03vgsM1haGGAHUYwaxfg+rDR4vwxu9RALAB7rd77I4IZy1MVQX8oYTxx2e1RnCRYeAHQsosXTSlDz1nlmqrBisNoP0xcBkioOzKlE0DxpAnve5jRCZkCnHXWCtlKBwk8/YHtFPzMOUMZXIX6gAEu+8aWKJzUOfUW9hy8ZupCRSDoBPi+6XRXqUpnXT5/q8d3X6lI6lDX5ZsG9smw61SflZat/YUzmKUojgDTGegQbDlz3jHIwG8X31OYs4X6LVM/LGYtTC/h778TKGov9MLMbLzNGc7Y4miFZJJbCcWgifoKmwBqJcIml773gKNfsN9hdMe7qjWM7EuGwtLf+59uVgC3Tv/2BL7EJ3ADVr/Et3b7zLcncDyB/+o3/gOLIEOWQzMAayXThkycBprJbk6hOqqw1BdWBVJaqloklFG80bDQVJhBaKCCRGkaFYC5Ut89XzTtsBbwYEKSFuwUGl+YOPaHw5MRkIqyiIn0PvufUZS5KFWibp7MZGtVmr0K89RD9qMBpfHBscySO4eTEOaE9B35M1JtQlgaM2gijAFciMYHI7poBi3D4zMaECm0wu4AEPVUHDkYCeYRSuFvCkuTwjrN1cAEXScDiyYvIf9N8RYj6GA3s6bHX/KZ5N1MdVv7ZyVIokiOHXrV59KMxQWZD82JZWEB+gBGU/saozx8yIKpRBp96um3fV0hqeZrMKlgWcyTmz/+QZpW9iKdAMphPRhIBjfJLSvEgoBCjkaHoo5mmvAPAMdx2Q3IUmC3RWW5MeyDAGlDZktzjawTRlyyz2YPw76jIYFZBuhVOuyFbh2gOEBt2LNIo/cKwHXTua08rQec27OQ9vF53ICZBVVqyGFybQZr+JlgUE1JKAbMhpCi8ZwAOacx0ba+ghiLA9gcHWPE9MiVCbMK+13aT9d+ggBqs6ZkV2+2dKpyi2ReJ8oiLYcJiYx53tTev3VjOK1XgwdNwkrN1dyf7M+KhAtQmUZ/L0M2yfs1wOf3gR0ABTQhYMGQg6GFsRp2B25qvD1TPXUXN7KwY6ApnGCtshcZEpjqtRqk6vErzXN1/Yvuzw96vvT2AYPZwPo0OyaBNTqbjYYlAzgOaxZPuYRuhP1Pmw6zKs/tg0wzSvI1bKnz/VllkaouE923ABERknLfPNpXM81mbcWmb18G/dE/+2DgkO4Xu4Zf+t6j3j80Ss2uC2aarQkMdM22MHC4jpvN3QEzMMdgr4RKFq/I8LgFxDJcbWbermKNYAt8Dl+6TvMIuElaMcnkSPFZH+z12YAcTBWCePzfHcTF9+V9YykCwyUCKmwXYiiLdhFp6+x0ckBoQuxWWOvrroYwHM6jGa5UhGo4Fd5SUJZgWKOQNG4ZL+EsGIaUjcPjzITDGxnvZgBU7U4jv+CLuxDMFUAq4OrI/rG/MWfNqhpgAmltuqhuzgZmuh7LhFI5dghmKcGE3fX83KnrJi3ToLLO9Pbto+7u8HltQ/prxlJ4vdHQAm7729sWgfUbftbh5wyrjgEEj7mzNHniDOY8nXa9aWv9yo9+4EChP//pz/x+T+d7D3XwB/jDP/lT/f4f/FSn9o1Bev4qaoYEUygm9kxNe+/gsp/9xTfqOxh0i+oqC9bRayiW90sEuUDeCwYWAywaYaxmuc/Ch5MD0tJge07uAW7zzwGloJMffoIAOWbuc28l2JzsDiV08KKtSlE8cDfEngqvVn7krnEPBirrFICKc9YMdoeuEKyOtzfgPGcM0k+AymAarwRRGewFZOP7IxMlhdDmOGYYe/7mtRhWBrDUAA1gEHN+ck4TuIRP4NyRSrmqaeoI+uKkAywCfMQvFT9EK2qxLiH87mDFmUmXapwIouRsDGCyvTsS2+23yZ0UIY+crdhsAMWgGrEPIvcZvpieTEABh+GYqYSNx3CVJwKQa9sa3s+mjvXNsAwWJbL2TDHMQSrtQSqs1WAJh3Rd6vtVfTfq2k/q8JA9apDGdil4vEZqPf6kdy3nV/jcgtCvK8zcqy6XJ+1Trrdf3VuaC8C+TAx7OTYZYr6CwIA59k7y+6NaAMy3y6oZoMGqZp3w3fHI3QAmt8SgJduYGsugfk2IXdy/PGv2qtmrrFPYu64tgiUN05nHmDtQNIKi7InqlHAZxMN2wJiurxr8KTeDhQCE2FtwXlKP4S/Jecuw0QMM2yuFdJ7hFSTCuNcjoI0gLQ85/bGOQcYUg6qqhsnKGBZwHH90gG3+bd4hjEvqqtm1DqxnP5dyt7KDOwvvSwBLhrWcMQxgIlyRsCwG7wwp8I/2jwwACr9vfie+7nhRGgWP77KvowH/NUd9kWq84qPL3mFQECA1SqCNgYyHDITHwdKNgcYwjQh/lKKOAt5LpbKqvaeQ/hO2WTUMg8PTGfZ3TTVq15BgsjOQYy8TWBmhffz/MbAN32ZYtYWDS7F8INQSWT7/BNsTQGPuuwJLAA/RwluV4E7ARnyb+Z621bHqi4FarapGoTS5BrarMEPBOrdNEu+ed1qzZvkd26ppndXWjYFzwGRsNAYUH6h9DiYszEwGRRllOHUCAHuSaRx2pSMqGJQ52KEQwZRrmi4H6MvzxeqojDoQIJRhH5/9sFjJYHgyLN2hLjAgpwZh0BGDLAafM5J4ZxbwDMhiiNA0HnPNHe5znJ9fuI8Z89H5B+wnmMv8zzqgQojhaHOCQb/oMnzn4ThesbmDuo6UsH3T/dt3GmZUdPjw058sHtrEsAnbJNQSoOKv9iv4cuM2i7VHrmxcVVL7Gepl/QZbdbaHa9QRKE4gO7T26SbokVA4mK0o9EK9YouaYYoBFsMFei+8cLmn18UDxr//D27A6q3Rvz2BL/EJ3IDVL/Gt3T7z7QkcT+Bv//W/sjNlbuvKsrrZYCdT0wArp3UAqYyGGtbPNqvMzyrK1qARE1mKapoi+jLkYj2+l8rUUhwUldlKeDExeaYBgIliz1IXGKl6CgOHcmQ6V214Sx2efVuGzxUy/dBzIX1e5l41fNUU2Xnh9GkabAAF5DR4j9FgjskUPpEkOzswa1GDDxceq5ZowRyjWezNTAlj/CP0hkI1m5WRTgojKC1ccOLbBoMFORoelkiOZqir9nYkCZjgKtJQpQE2BAAArM80pEHDNLhxmQYARsKEaNx37XkdEuh1VnUKRsiO9AvGrMmB8HOR3We2QTAhFjCV4n8hwAEZN+BbFOPIKGEx0NBFHxsSeZgIMP9oFnYHn8CECyCNQtlhXLAUSGpPc0u6ARrwcLLxPgFJw6TmfKc6z+1L1mPVgP/oAhgXDbEbR/vBRfgKDVk3LUpr2IOJTjTvlo/SXIWcL6MRQCa1DkqHTm8f73W+P9l7EAWrGaS0EUfoFVqqDnAv2yzNrPD7NVsKb0EWOPLmYM4CxPUGDPGhxCLiNeAlfN3sX8r7dZAOTSf74AgL4IfRlGfSFbbJtCunKaQg9uoOv0qktlTKbXOvS3fRQnhDthsgadNKzUNtthHFd05wBMzjqrScEvAEj138MdlLdYU32gF6AuI5sZmG5HgGJj4lur482/ystzwTphsgR/gCU7Ob2QXLhmRwJ5oPquqTvvv4JPYWDQcNEGSdYM0sul6R5MN8BvRhb29qz4QU0dhK2YTKrtAIk3mbVDBUIHTrBBDOmkn1/s2dU5xpbIu08fsxiJdv+nwd9X/+X/+v2rtHs6sAQL//9Z1+9ItfhXzV/pMBvgCI7WYUz1qGCOgxkEHIg9v3VF0363od9Pj41oCGBy1heqes3NVssE/p3UPyvi0wrGCcTPajtaXC3BtA22GQHjQqmq8GBNsp5BZ6H2D1ESgEmI/EmaRj244EW8RA15Zq3vESJlgnZNeLpbTTwfIHaIDxFoxsB9Tg62c/XZi3AIKcqYX9cRlg0DLClIHNTzf56emzyKiBiYrfpoFxmrPDi5Ngmob3h/y/LZSXtYHLl8s1NhSyUACfLUKIvvv2xc+zbjI1Ta7z+aTTKVjWJTL6MgZOyWgoQpn9LI/0dhpJmK8TbGqa7EZbynOeNXYv/j1YQ8xrrj/7sw9+Tw9Nrf/nH//f+su/+pf1/u3j4VnYqDy1+r0//LH+6e//iR7evLN3Jr//dAdYzVqevQ6/ev89ffvdR316+mTQhaYfqwBkq14g3CEOwwmfVJjea4riAC9Ci2Q1m3HL3QRb3QkptgMBaGbqAOObPYyNzY4kmmEb5xxgRg5JnxszgIkC2Ty/xxH2wfrlHPWPjDmBm2xYUJzR1hlwr2ZITFFtAK9ikRBy57kPZQfSYEvLE5j3AAtxIRcEnJhBDGt/tK8vPo4AMvw2B0fBioaxBki2bwalT6hIOKcX9tamnIDCnCAsEFzurMl39bffftY/+cc/1r/77/07tPsevJYVUlrO89XveuoZfDKszFTVm7orw9NGdZ0YoGXAhsy64/xKKp/LtVUTIaG17B2Aj0EADM6sdpiik7yx0bDHY/y+kbVkGwfWIxqNVTXWO2lqWSygybqMcfbBctwBRoPJzhl4Zd3m/M4APu1fWcpS/nfne1UMWxwgxp0HnkuwUad/8S/+ud5/9QO9eX9SSwifB4Kpwwe5LwC4Stjz7OGJcxTfVGT13LW8bxQcfP+Q9MOsfXx8DEuFl6vGl17zwaSsYN8ddkYwJg2wA74TVoO/rNcMA6YAskJ1gZcsyolgHQP7OYSNs5TntTNwzLSiNnAYJHs2zlb2iT1GV4ZKEag3u27C07z03gfQRfYP6xNblYZ1YlA5lOcAPRbx853xyqa2QF1zWOy4XmIgvMIAZXQ02XQ8XWtt6aSyxqcXoJXaqzOAzzCb847v48/k4XDsIZ9BGQNQztzcAxtk8YBZBvibymGJl74HbzXoxB5xipv9Y/m0DBkJ5Dy+h9moQwDzDNEs8+ccj7qRuwtbgJl3b9ZsbwuN+zfv9dJx7++qYDfi3dtwTtmlWdWae+jOeuZZ8562DZ9oYPfctZVti9nTBFxSTRDuicUFtd+OyUAAACAASURBVENJbCR+8sHyZIDKjLPGUsqDIgZEAN+F8qYOi4FlMGjtz5ouavLmGOQdNl2AxsCLeabBwaRhyQTIifKKUFXqAtj05COwBiBeDg4rDE9bHuw0wqSflTcR5ueoAmpy9udyrLOA3TVxJB7Bl682B2WWqyVo0iamWBfEGc7mwxudMEYGV3syRKLgVgmMO8U2hOdTMK6lsPCE03+NPc8X+yzqDryQGQKGD/Ck6EHY3684NxbWnMRWC5W1vYin/RpBUFbUcHjj/Vo606A+o5JgHXHmTur3yV7+1IesTe/HKdRXDhwsE+99vHo7AM851TuUJoUi0FTSU8fZevIQiwBfhmB40Pvd16X+1V/6nobnXp++uag8P+jzy5P6a+fQv8f7U2RfVLVWzg0sOzr8XaXf/l9vVgC3Rv/2BL7EJ3ADVr/Et3b7zLcncDyBv/Ubf2XfKdArGFoUaakG8oaceI/0bnGzBotkoVgyQkJqcGujfReKh0yS8gpQkcKXxvNUnOwhOiy9i3UQQpI/ATxdBG94Cp30eZrdlAKMIfuCCUTAU0o6Nk0EHkI7zUqk+wKAFSvNAkAgYUaUqDSoMEQopMNTykzJwzfKEmM8wJigw9SiWLLSGxBtCjYkQBcg1sGgnWF8OjkVgBCgDeZsVOJ8PkCnJMU7bzFjwGmpBmDCi7V3E1DqRBgNn326umglrAEwlmYJ9iuNvDlqGcnpu/KG3zGJapQAFLOYDnaKOSp7+ELBPYAVQSOMTxlSYkA2JPvhgxaMHE/mN6bYMN74fZTVu6YCNsiqlMCokXdZGXigyqSpAzhFVnuZSGmH0QFrhD+fqDif7H9JEQ9YM3RU2nw2wp0iYdlhN+ka6a5b+BfCQAZIqK1YhB1CqFEwDmAOLNdUl7lTvc366t2DGVmAhc7W4DsZiIjwFc0AI/h7RpKvw58MVuOlCAjVadsG/z3YnUjF7H1lSTFhCDT3BzjqBh5dK+sLNm/4jDJIoNmwj2i2yUo8q99zTfbCg/WIrxrrAO8umhOaCpr48DwEoGzwCMOzECCdtYakDjZbVlkyD/hrLzdStc3uJGSEP8zjhqFAcwZg6pcZLFvCZnr8+woNGWxjwuIWVZk5axGkQjjSuAnCpwMkCvYegAPsk2iaHejRIa3dzSyDkUHgUL7h+ZuqaqR37+/MyumR/iMHLUqlTaWu63RXErxCr9Xr8e3J3oHv3rxVhSQVZqMjy8JjDgT5Oi76R7/3x9phS4ERFZn+lTe1fvl7X5sNw4DB0BXrnLOEpsmyuwCWAA2wIPE7MUsQxlV45poV6j0RvtHP3YvuylZ1RXgOoAvhIcH6PSOJLvG3DLk1Uj4YMd1E6jJWJYgdkXkvZo2y/pD/8dnorQB7SGEGWDHr2uxoGDB8h1jvALxIZJF+A7x4XfDeEcZa0h1hGwCaiz2LGQQEaACwP2AQmOGpWZqdA2MPQSWNNJ3cxw8vur+/1/25sUSQPxm/l+dC1zgry2adONvcICZq2kovL736Dgl8eP5+/Piip2ek/pWKelFbVZaInxqknDBAq+MsQZbJ58SjD3AG0BumPGeoYQyHeADgGZsEAFCqd28fDQ7/9C8+6/f/4I81DYu+fg8jdtfX799b3nu9At5Iz/2kn/75B8u127Y9ZNyVyjb3fYO8GHZ8mZ714eOnuKuQUGPlwBEOWwu7F6eMMFSjaY+QqpCy48XH/gN05KwDHAuvQXuUOszECygCr2Cromzw/8KOJXzAV4A/BosGJTJVzlRaNbrJh7McbEOz5Q6AAYVsZKsfwCsWJgVDqAhiWqwWIASrMIjO5+ecNPvUPqfxPLHE5DwnPAdWGSAdXo6sSYM19g2FJRUesQ6ZszUOs1AuR+eYKz8ngqzKEAzGIWc8TH9kvxdAir3Q+XxW3wXr+Ic//F4Evzi9Z7aUFhubHNAbqT5gdJbaDuTuVPuz8zthssG4M7DH+2Eg4XseMILBDHuW/QFzMb4ngAnP02pnPjJ3P7NFhkeArx7AANrMPx82eH95h8K+3y1dnyY8iPeQ4jLQtaUDe1a23Hl8PNlGKEIQqwA8u0Evn68+15qa8JzaielFUjjIj/2NQYx9txmcnFHiJEqJa0/xzQa8zMy25HcD/vEeIlgJdCjx0GLHdofXjEIE9qrPN9iOB+MPRi2KIFiih+WP17QVGzDvCt8nvK8J5jvAEcgkljdMHxgYcDfaKz6AXQBXM/1h1DqYijCmKaT62FJss2XTrAfY8AznJrx+GTxkqC9s6Bn+xaytcjf7kFAmFtPC2vB7iL2GIob/8dxxT7R46EuoUB3hRkzqADwZSK19rAtUNeHEE2cjQ1juY4br42iWvd8yw+EjcZ49QW2BTz17z77YWAM4xIlzfLfqh+vczErAWn9E7js8rGO4hhqLu5K7CF9t2MFYL+FvPvRzyPgJ28oL1XkTPvMG92APEooK4Mi6hW3KOc0Jxf0Ni5+fB39xsi2E1+sRlGoQFBVQWtr/k/lQ5G1yxu4atlHzMqjkP7CDubN8KoXFSdQ4swHfMq81s8+wa8BX1EQJ2O82NwnTWd6jVQTBfvUnZr1iVUPg4nE3MMDhvuK94lFMBQu7ch+5hxjqE+rJqYSXNgcw/w2VAPUSte4cVh/OaOCvkAjxLk5ZYUYm/QBAJfgpCiuAWHjPKKj8vDjfZ9Yw9X7UafYEr+M7enhmVUD8FXYkUafjX+66CxsBkx1YptS7iYNAWW8V692hWBz5qxrsyvJCM3XkLrWnu7CROLzD7bWO2m5d9AAb2L6rwdAHiOcZ4GMNmQKlHuAqa4ohxj3e/3WuK7kFDHJhqw6oamr7tGb0R1ZDYInV6OG+dl+1LplO53f68PxJY7+oQR+X8Pk4T3i+1IyoAiIs8r/7zd+64TO3Tv/2BL7AJ3DbuF/gS7t95NsTeH0C//mv/8d7dioFUfRUc8GTMg0DItFewJ6aVSEbVaGOwhd2YLWrNkOn0FLToETxjKcfjBEHuaSlwSSkf1z8/XZVggS3zNQJn8RVZIoDCo1bonrL3CwBvNqMHeBtQS6easnwKYVFMWmYO0/3y61ywAs9IqBWAwBEgrG97AoXOcjQzCxyYjk+kEh6Q5rPZyz42Q4qokACOKSxCmAVL0PbDMKS2FMb2MM0pREkRCcnoILPmy2aFphegHVhQeAiFZkQIFtSqk7xLdx1XS4ONUKiBDBHEZ6btkkzDDOlNRiV5Ezdp6MRPpKsLeOj2KdYG4IFChDqpoBibLUvVVK0TtK2J+MCgEkTwKeLQIMAppBp5xqywU1TOhWqszuHlQEOUlDb/xZGyo6/GCE1AZqCMbiCpUmYj3eyLhphA6G1NSsLifGgbSYtmUI4UY38jhRW2FyAVgAayLXyyiwiimMkmy/Pk9NS71PpfCp1OlcEPbth8usg7AlGLAzruXQTjnT2VZrNzy6RmAO474NBa96TLQdSQtcCdITFAEDC+xoAuvGP5L3PyO1gBEX4i9ls9ppD3kvDS29OB1fB3VBil13AA1o9mFEE4RxrAFCR5hT2b9HaZzSaXP4e4Ft4zeawZLBjcOABzXAw4vBbMzMzWS3lpNGyfyIDB5o5PuvQKctgGTca7IG82UeY5+G1AVi9ADAEOwkmLE0mIANgeVFUTgJ/fuY9Jxq3xZ50gE6A/sVO2vbmkCGATSct06QitcaXErAOUAcwPZvUtEfwS3kyGxv5skOAwB2z0u3w87jqx3/8jZuYtITptAsy77/1b/yqVprmQ35NoByNDGFZbgDZ07bqoNHD4iLeB5Jlwy/sc3wtrdrm2WEzwRsOKwDEuez3T587gxX350gAxlPPViYEjs2brvOmHoCbJGeaUd6gvfcAKYIBPuGhAKuFPW5SC4Bm+NzBAAUc4x0AZDhPAzm+GcmDsqJyoB1DD0LhCMogBcjp7vYnRG8K/JY5XAz7jSt+uJdOdXvScz+qaGmqeJ4wpGtL4GFXwnKqCeCxmUCiNQWEmIONh4QUUl7BeRfetsuR+D4MeL3ib8j3hFFZ2G8SJmN7PtlDk8OQT2j21T5adgoQltnoAa/BYLU5popmd5Oeni8Gl8YxPDGXJdPzZfTvRoL+l37pnR7fvNHHDx/NKvS+Wne9XDqNl95ekQbhypMDV4apc7PK3p17gGZeduqBEdJgPGBNqEJ2aZA0LFkAk7B4ge16uEqa/YR/cWsyWQALAHf8AewkgpmIJD4YnLx9WFBYgbDmLFtlr70OdWACwio9LAUMNiBF5V5hGIWvI2CUVaj2S/BnchAVadtOnx4N/uHTx2fDH9o+gdjUeKbJPQODblXVhHye4KTwKwaAgZUPkMx34f1z/7H/Ep2L2nsdST2e2ICeMNFPdbDV2M8cMh4SYb8B8JSVZvqPXfhJ/+iHX2mce4M25RqM7YwwtHOiuUduzR2a6c19rTfns+aexR8+r9OOBQW+z8h0PUqzT7TvTQNZnE2EoPEcuH+5xxJ7EfqO9JAFaIZB6gEE26fS0LrPAof6JLmBBzwlOePiDD/k56/PHZCnwNOQc2HT4x1DvJPPl6Yu9enjZ7//tsTreFNanXx/GOQ2IzoAGYY512XRzz7+1NLcf/OXf1UFNdGa+fcT0uQQu303MGxFTJqqH66222jPpU4lBkJ47QZwP3GQ+Llgw0Cd4Dh0g6uszQDiArY0dG+L+dXAqsPDGKguWO8w3AuA0VZB++Khq0FOzklDn7yF2eFWhWDlwSIFd+P3pAamnz69+P2UdaG0Tu0Zbsn4HKGiMAA5LxxQZw/OeJcBrrIJY1gIcGqrSq16mZE7V3H2cfexHtijnJleh5wZhEltltfzz/m8MJMBVjlrAKn99riPCLjjXQIkGljl/E1sNYLlDecPAUYVgwbsjGBFmrEbd4tj+aD/b4t95Q3S4X1tX1tS2AlKWjR3sxaGIIBveakKMAzuuy1xsWtgeMEAhxousRU3NbHT5Hn29uFdbWuDdQGu2qmtpbCfCb9lZPBWJnHf40ttmwM8RQeD8lgocdXbNX0PL077slKb5thMlHHvGOxjXzNQZkhcqizwQUflFBJ7wjdtk+McU4IHXeDG2WZPbCwVwmJnc33HalltjbUxVLHFFcM7bDxOwSiFYY27f1PYEmm8Xs1gpmZEyeGhuK13NtV5qXNDfZyqm0YDkNTiVnygzqCey+VzHz9yegWf4dzL1Mx49np4FIOXGMRG6Fdjv1Jk+JuyOlfOu5tYk9QrubIyc/heRk9ToFvBdxcrlDKsbljTVnhhb4RyA29dgkD7CB91TUGduWrJIVVktjMDPMcIpuCzbDBgwy6nLmtdp4vVaIW9gzPNeao6bzUN/DnqyEl72lvOX9Hn4IHdEubHgIjPWesvnj6pqu7UzIWf68Jg1uGS1Je841399Fl/53/4Bzd85tbq357AF/gEbhv3C3xpt498ewI/B1Z/7df38pzr1AKGIrXb1b3AiMRDKryiAE3QIhLqgXyyQaq4wXAopLY6ko6Z1IJCIi1HbgPjkQksfmAkDi/20bN/3ZEuSvnF/4Ncvj787NxcAoAxBQfMI+HXISE0i7266aJtRVp9dhFhA3vAM1owB+sw/Q5GhaVclN6W5QFOBZuGKXoItZiqQ+yksA+5oUM6XCpTmsPuQTomjfZTnVzowUp14ZjWAaKul4PtBPgQSdFmMlE8UpQDPMDe0xF8cwAofH338TOfL9G5Pjl1lLhfvAQdW2BwYFZWAQsdQK8ZJiHhonmydxtAHOnMeWMmA9+cgrlJIzkasIfC3A5Uae1WB4Yhw+58bSKh3erZaIbsa4ZlQ7IEO8JJy4RUQdcMBgLgiAOv7G2FHJaAEPy+KuXpqHR5Ca2g/T4pfvmdsGxI+U4tg+f5UKxS/ON/+Ywsct90TgC+alWnQieCXtzoRTNOYwMrNp8zNUdTAxhvdqSJIzAngm0KJodXFrW8G3DYuPYJtkWwMiS3+2KmJmvVlhELzR3v4WgjKOhhOx3efSwSCm4wRkAI+4gRLIBU0CyhYMph0cD6wmuxac+6q04OPfHvwfsTqVcm+2XyzghGMlhHkwV2a/CBIcMRrMYiN3kTT2RYsoTKkRfM+i9iyIBfGWvCnyfkuqwyGC/8XthX07w5pIxgM5i9gOKXK6CfV6jBGNhJZYldQ2I7CCS3MCZPVe616WTgZVVLSNGMT14Abyd8cavC7MkclqeZLHgHBlMZn92nftWf/tmnkPWWicoqU51s+tf/tR+GfQRtrocYAMQ8SnxT2QgRIkZTZNmt0+HDz5LGlwbHzTsNLfL1AjA/wELOpJI9s226XJFG89FmWy84jdvgLYAVew7mO888QAoYnQAPtJQ1B4RpTsGI5Axhb9nD0mFyAR4EU+uwEXBI265t7g0esHc6wGDktrY0aVQCLAlGrZ1x/fkNyi+7JZgDYBgnAt8pK3W5dl6j7KyQncYaMMhaFJZKW316eAHCbnMwEL7Y2GMw4OpGddcuGEBuCGlaI1GZpHrYqoCfJLf7pMK7kLOHwCZL6hlY4WkaoWXRwK8OsfIwat710vUaxl7XrvP6IjyFc82sykR683C2XyVAd9O0KqtWSZHrpR/1/OnZz5Vfzd/XOunz84ubaBQB+IITTgZICMCKVLduK20T900ELiG7DkaaT1rfZwboOA8sgQ6wBeDDvtjcIfCzAHlevVR5toTO2S+bTW+1qlmsTq4GfIlv5XRtu1UC7nF+OqwJewIAOS/muJ44jbhL8BbNUgcbomBgbxEuZvAWAIPPCrsP1rKVBvx86Oez7trSKdIAC2ZpM3yBpQeTFJCVxj3FY3lySMwpqw24vmyjz30Y5EW56b5msAYDLgBBDygS/tyqT8jo8fxNCLnK9b1ffNSHjx8Muj5Ulf9cxjlRh+0H8vuqqvRw3xj8XCfu7VSXgdQs2G2bcpiKfC+kwWZQEhwYbO51G47pBGc0ayXVnMHKh8EVwWyAxOw7gInMzLNYezEQJZF909UM/M1AP+ckAATPz8/WLNrcoS+AltenJ40vKGJKff+HP9Dju7MZftxTAJ0JwYecOWb2UnXYETfAXCxWuNcY2M0xwGBgypnFVcB9EPJ3/GEJmQJAT9W2pcom0tw5au5RNPD+50m9wSyGn6Hk8ID3UGoEJh/2A6FGAUTlTghPTr4PPw/7Iq8H/+s8gwgTtf2Bz86AVM3SNeuNewQ7iNpgt31BDXYy5LjEn8WTnM/LEJp1BrPVygHO1wh0W51wH57C4X7AJw7TFs4zrFAmQMFlMbBWMmzlzgUMRWnCf7Hen/0c3rqchfzFdwHoHaZggHK/ADzaVxNv/jQJuTZWE2xwM7YzD1WGMYINDcr5fGadZ7E+jnpscx0zc9iYpQogz/oskLfb3z08hmHjMwwETM42glCpK2HbJv58jHj8F4MQ+18HAxELF4PBttUqDVZmBW8BkBOgr1ILgL/Ayu1th8O6Z+jlDISainJRgrwdMPrw2oXkYKYiwX0eogPghlP5MiXie1lJz+lxMMXNvNSspsw92Jmm1fJxr1cPxdincRbaUofzAbGLVz0D9QDzYfS+mve+1l344vLyCS0DjG8JSaTu97D3EB4FidnP41RTxaXqGdTbropj8rBxmWb1l4uyNvM6YX0QJmarCpjDfEKHjUVtSI3Hfcn6rQm1Y6iDN3QO8QAwNjfT1qFe3i9hl0AYJH/PgyHrxjIlZdSR/XXQ/fneazCzJ+7oYTf4eLHl6mGLU8sxvO8n5W2taR/tbw4jdWDwh3U4Y/Vi00po1bZ5v6+cK86q2o8+h4El3223N3/RtrYZqctMw8toq7ALHvtprbrn7Jw0Asbi+5uHQtC+5vuiv/ubf++Gz9xa/dsT+AKfwG3jfoEv7faRb0/g58Dqr//Vva5znZswoIeVink6IAodIE3glBFgxZQ6V7nVOlluBUCU2R8yJIybvbWiedyUAK5Y/iqziZKstP8qE3aHOCHXZ/LuCGUm/0izaWYAMijeOoNH8wZ4Gs0kpvwzrLIJP01CrkLaGMmmVGk0WxGCgK+VE0Ot+8MnL5KKPVGmBIPwR6Htn43kmdRZ2IbxvSlc8KCkMXTYg9lZyD7Dvo+k1TxtYqrtZpDGJcIjnJaOVBavNRpcCiqnDAc7FZkx4AXBHPalGhHXkaROInPjaTcNFk2Y+VAYXOXB4qWJQtMHk2nWqAk/LXux4UQKGFzYZzAzMyixDB5pEP5sI/+u2VQwXWGHLEomJKK1WcLAVubBAFYD1RJKkO2qZmTNrboBRvJkhg8MXmRxE0w3GqRUumtrzQBDeasip5HtLP/b18GNFyynGd+xojHotRGKZMYjzBqCVXp1l1kvw6B2y3R3V6t9Q/xD2AZEAm6qAfYPHqnrqjvWJMyOUg5X8CM2FSxAB4LOHKbN73enA4BThtyXBgkQDYYX0jZismCUHOxI+3cZ0Ae8plmjcF80wUobJzOX9gR2wyGx3WGpwCKxs6Llk7BAyIFjXd5VjboPT2pPrbaKv7kEKxBwwLgVDUF425b17vA0mjgVsMhWN28u/h2QFhI4rANoFirARdoKFN9mhwCSwUoE3Oc7wXYIiwyDdJbM4bOY2LsUz9+OtG2g7xKPXrxB8YPdVRGK4mRdPEdpkFbLyWHhEabkQCWGDYdv4flEWAY6RkAE9lymFE9TWL0O0Mn0sw8veh4Hh1kVTa77otSPvvfeIUURxMP+8n8z4xkJrmWkEXrtXg6Az2eN04H52QxZotHnfGHtw76EdUSzUnBw0BYNeAHz78OODf8+D2Vopmy+xruhKZoE1o39A/5lfG8AUEA2y/jtzUtzFkFyBsIs7YwkXyTLZnJa+Tio2CMFmPMKxTDs4NXpYTyvSuv6hN2qdpKLw7XQbHP+A2h+ISQOWaMIBWz9c2BjXYfOwEeTtWqL0v5yeRUyadZmBOawapAaY2uA1HvVi4OqOFdjEBYAQwyjmqpVU9Vqz40lmthJwLp1Q45kmcEN59JmUwOfHQS98P0BO+Y5V8eaGrAFuPqszZ3sDCgewOjMzwKcQDZvP79ETdMoryvhOPLdJ4LZYKDz/lO9qc/6wz/6iSZY+wwkTrmmvtNwGT0c6AHQeCkwUZctfGWD5Ge2k60Y/I6OQQ8hzQDxyEQ9VIrhDcwjqFeW4MK+Yz5gK1ysR2Lg5WA7vH6PUCgAUtYA56qlunuu/li/LMkI3QOIjYElz59TFksNf+80VAwAnwYfAYQNNHK+SnXlGBwzxBk8caidmsKhcUjrE1APM/aYtuEis2l0aAoWDZsTuLd+saUEuZOg2nwPBhvsOZiDDAZWUC8fl6v6edanHj9bGNi5miqGLcM4Ks9r/eLbN5q6qz0t3391p7aBKYcX6OHDCDC9IPFd1Q2sj87e22X64BoA8JZnwzHrQDSzWiPEj3OUTc6RvWSReu+0dlAXbIAcfJUYrDLzH6WJA4ZmXS6DLv3qpG0nI20AnrnXEGcQ5xvenPalJEgRkG5P9fbd1+HFPV6OmoGQI0C0RbutbXb7pXMWsc6Q+PKsGdwlJIePvT1kF6yDbEWD/c4BxqfBVvW5oURtU+ju4ayiOuv56eIzuCpLDYQB8V0iW8fPxINT7j/sAAzUcyKwnhkMzw7z4rzIsGfxVIf6q/KdC3vZbN+RkCFefLB6eb+chQD23JkwLC2GTgkUzJUefq4MigBpwp6AYWWuDcsHhmIVfr7MO9jzc/jv5twJDN1D4YLyxx7SVDI7gxCk3dht8oljSHZluIU/MmAyzGzYitOkK17nAKdYKDC05W5dbPqjkf2JT8Nh7YDfZrGt8S4J3uK+Yqg9hwUGoCo+2L67eadW81S6XC8HIGe6eICRR1Cpw02Zg3mQCSGVZDesB6hfI7ALpqDPTHzhOXfm4x5m0Ec1tuEbHP5BvgsZBuCp7FAwgM4IPaL2sH+yPWpRacCCjd+DRNwDmSIAdxiODDvxR8XvPsLx8NzlLuJnUYfGfTv10j6gioEki1UR9h7hAQ3LF2UFdTzAKs+qs21XgNUEN+EzSu3OIchAlnWAXQPnz4gpDV64SwCbDCdhFpu1i7QfYLXIdEeoF3YrDpyEvZkYCOTQpc7AUsxZlc43iEFYWLCkMajmvnSA5aQEO4K117RHiJdr3IPhDNgMmNthwzFvuisKVXmlMVs1ZQDqm1VV2XzQJmLO5fO9bPGJLrRNi84VuQ2lBwBLGp+hPZ20TQyaZ7GNLtNF67grx1KlSpQ98M8XFVvmgQBEjJYh7bjoav/ZRCUqi3UJxUiyOhSyclBfDP3ZIyYy8PcAbSFE1KUDThlbVxtWUtJ6V2sepfHPn0wqGdLJd9awXnV3IqOi1rSU+u9/62YFcOv0b0/gS3wCN2D1S3xrt898ewLHE/gb/+mv7bB8kKW9ypGnnqTvCJiiEAJ0mwFd8V3adr3PG6X4utGAOysG/yfks5MLxpICHFN6+50ekuP95LAHDOQpGgFiSAMiNImkdApFPK1gEBploh6nIIfxxyTd/oh4pcEYICyBsCjCdQ7fJUtYD0YPABg/65h8G9TkL9AHe2DCUKVoonFGrhkgAcwzV7IbSb94hSKPDZYbhaOBG6bcTIythn8FciOB9Yho9WencHIwFE0pgTuArrAqE+RzyNJCjjQYXAmAsWwbS30z5EqEQRk8Ct8mvF3XLBJbjQLQpEyD+v7Z/pEgakkS3mAtwVG2coDp5PbZnlUTwDAgnUMqgjrg4AM+O7IqApjyRSXPAzCHQn3l98NSrDWtncp8U7qSds57gS3Gc0NimBqAgyW1JLB2YBnyL8FSmJSMi8GOPgtZfGO2FJ9t18IUH79CQrA+XvVyhYJT6Bd/4Y1Ob0oHVQBkmwEYCjXL7jakv0isIqo8GBxBETXDllRg6AAU1BSvNEpNDVh0djM39NhWwBCI1Nl1I2gNO4RgQQOuRPAEbK4AuQlrAGBn8EAxSyouACUMOQPcGYDSZHYCf74D0GWtLLNOD3eWUNLMiak+MwAAIABJREFUw3zrlqvu3jy4gYDZYO+2PTyyIF7bydFsxGAD8R3xrnVICOm4MHJWYPjUoBd/zoA7zMvDk9RAMY/N7LlN+8gzQsaP7yp7ihCuxNJZgmjY0zBpDRKZtTfp7cM5JO6AXztM6NXnRQZQO6fqO3iu7JsQl97fnxxmg4SbkQFesbaggF0Jo2cv9bM//YvwCy12rS1AR6J/+1d+qIYTAgYSLD++M2AXTTdNiqXtB1vV7Be8zMCQD0arAWPAqMUDH6dWw0ghFI09RDMGk+Yy2g8SvzlYKzSbTmoGvEXqTdhZZBg58bwblwDtPRzBv46zbw1wdp5Vn0rbptgXMmwFzdD2v8cgg303Dw7dAnhiuLCkQPQwfhI9fZ703Xef1LQ0upU/F8BaeA5iETHZpw6G3nVe1J4Bsc4GamAzm3E6wUhGDhsS+7qBhQ5LPIYlAEfmVfJO+WJmniJT3vXp47MtIWjqYSYhLQ85aFg9bOglWYWABfPi58JZWbJ/WSuWbgKYdxEsNUkfP160kALOHsQ3DjYZoABSfQcGMnADyEQR0QSAlNC0thHkAmjkwQBAJu8upMkfL08a7Tec6uvHr8JCYBgN7jMYMIufH46HNw0yrDZ7Y3POx74mrJGV7sHeQTCPdOag2TlBnfHWHP6ECaaNli/gzQqoyb8KcBPsXjPmzAKEdbm70TdPz4zBSG4HRiGkxRDT4c9nib5ZbKzp0UMxp707rIt7Ku5OziZAVAwXYM0u9hrf7MnZEhjnNOrBkl0PGv31I5yLxHJUDdiNOLCQ8KoHPBoPj2k8Mz1IiTCu8LNAlLBr6Cd1jCFZO7BlE4BgbyS19Z0emlbzONi3965pdF/Xymv8yA/PwwUgDIuITd086eXyYtuQ+9OdLRepL+yBbiYYqgpA5GCcO8DNIWAMg9ArBHv9pRsNplYF4vnwDOWzeYiwA6pMZmLDVvWTpyY4wBdALUvaS4Z5iZnRsBC5u9rmzt9z2fuDyQlIzADmAOHz0aoJzltY44T64O3dXUezVLNk9rk7TYkuT9x1kwd4dcM9xPkW7ExbtPBdFuxcGLgmDhfivff29wRoiuAkA/3hTBEs24NBSF3AscYNgefm/bl1+CgDja5HLh6DEgBrhoYe/LG8QWfM/Ix1bk95A3oAoXFHYh0AoJSseIszyCti+I11D/LvI1SUn+vgzA2bJ37epDPs6SVXP/A9AgTm3F3z8FxPOHMN3ua+N32v57m6kYAozw+1Y9XEuuUd7pP6ZfS+bUkZSwGPGDDyvTmLYlsyiF/KQuW+i/AvGIz4n894TSOu4fvD2jTzGAYr+55nv+kyfojBydZAt4279vDDNSNzBuzczS61rzWhmynhmBAE4uVQckyEFS0w5blLUAWk9nFF08CdApjGezUICgOX4VKSaR5QlcQeuF47nZvK6wQ5Os4BwMHIV3hu/C7Y4G/fvzerebhetVw7vyfb52SJJoBRD4wzVUVt1jhrK02weFp9Nvo8QAXEMI0zDSAbaXyfeLAxYC209Woc1ZprcjgTbwVbJ4DZPuyHNgZgEBLwjA91wA6I7OEOtWfsWwYTeQFjPywsJoYqbDzlOqWtWvY79Yrvetjfu7KFtSmNa2/yA4MxGMSEzHIvUM8SbhV322awmrBW/j7vjeFMk9fe+1E/oVZatRNullTK+xjCrPi0UudybjFMVqo3aa5uHrTmlc9D7BXmdNI4pq5bOav7odc8MzytlLaLVpjHU6J9SFXf36nXqDYtNaIIyWOgzzMBwC7WVQkM2bZSupQ6VTBfTVvlMPLwhTOB8wilw7iP/hkl/Vdx1mXFXmeRBkgn1L2AwWff6R4d2vt11f/4W79zw2dunf7tCXyBT+C2cb/Al3b7yLcn8PoE/rP/5Nf2u8cT1nYxeacQdgrvrG0a3YSMTKcBRbNg1L3LzvZVc/CJ9dKJvSUpypiyOnU5hUFpfp/lmqfsQWuGZxbhMhSBlPIALtQceNdBLBlcNBsg2ItI2Ib5RyLw2ms//AKv0+zgqgbZGomje2lwyqEWNFOb1MOeKiIcw95aeBoiWdsdOWsAYEPqcwRZBMMV0BfWGgzQUkOO5yJhKXhPkRSNJ1s0ZwR9GWixn1R4yDFBpzmkiDLXDjYFBROp98gDacQ1aF6uKpPaYQYRrEBjSapro6ptzO5jJE0xOOKnZ1ZnsEpgBCCSpmmeYPzNnYv+lVTdtDCQQWqvk1bNeqLxx0sKbSwMH5qaCK0Klh/gLywtAr2iCYL9CA/jgvmB2UOAEpWKfFVdBYhMwBFrhcaDYg4spqJhNQu5sXcVTBdYyvYrdFJ6MO/atFCLn2uJnC71RB6m5AJQ/HFU1wcD5xe+vtf9Y62sMEfTRbrBDbyoaAbghMBOBCYhqBgfMpiclmqzjgBgwi+Xeh92RtNUAax2g/0fAc7J8gZwAehG1s5zNP9pAjwD6KgMWJi5ZGYvQwfYnnh+IbMLiwNacDMoYdWY+EsgBowfwktGnQwosH7AA2kmR5XnyixMs1WdVhzMTySNfF6YQMgmvc5A6ElgDjPGw9+TRgVglqFEsIVgQhqwdohSMGoMv9Iw8whpLHfsAEgTKVTcnfT08aJ0gbUYqm9LF2EnZ5vuHs9mecOIApjLLCNc7H1XwOzoIvGWpnuYer1/92gwtawYrtAtu9UMsfRI4BaS7oue+sGsPjXh0vmr3/tK78+NethSyJ9Zuzyr4mBu4qtWBJMcgNQhRIAQBoNiAMG+tsS6ACSMAU1CII5ZyLMZU/M0uwl2IIzDosPbFkaimZ5l+KXy9wB1ZmerEGoWck6HlAC9GaQENECGy/sDjKWphqkV4UQO1Ntnlfb+Y10iu4XNay6rz8aXy2KZvInWvA+ngOe6Pvfqut5Sa0vas0w93xv/6qp16jrDHSSp2AAQdDVvg5973ZzNIHNCPV52Bv0CcGS1rlDJvaZzdZdBT59fNPajvv/9H3ggwSCNdQuQ59QbH8X4XxK4gRd3r6zOHERDuGH/ctHYdU6AzwlgARxw4E749zlfBTDHRCUAGUDdYJfvIu05GnB8mNONdYUseNAwduFLyrAuQQYMuy18cc+nBz09PWmHcb7sulwAFQKcA6QBWAbE5H9gAzoA7pDXT3hrw1K37wJgbzD9sJRgYIFMngGSA5Uqsp64BxJh92l22GEvY9uXn3vrIv9mfwKoxHnDXRF67NUKDkBhdie+xwDxMEbt3ZdsDlJjMMC/jqs54BrNP78AQBoMm/MB2fu0EDITVioNoYkMThgiMXzJYFTzE3I9f7roMg06PZwiuRw/zDr1HYNKA2AXZYiDrgjE4ufvyIIJcSOFnJFJWI8AQAKgAepVTW3GG2cg4DPyfIDzqgUQwgYiJNe2ysAGyCoR9jHDoPBDPcwZfF/au5u7nLPcPp2MsQAFWQ+Vh5l4UH9+7s2YPp+bON/5Y2Z5MwgafV9TL/jMB9w7mK2AYYC6MOj4C1UH9jy2/Tm81j2YLWJwhazZPDKmeHgEbwzxguEPmI6kHitM7jlbk4QZu+XSFBUBfm5qsbOpc136q4G7c42X+aZvv/vGA5S2OJuFZ3YedwtsRqOmpjdH2NQRWHZM1zzM8D3Ed9oICqvMFobRR5Ak9ywMcI4b23IcQH7kB4UUPSwDGFYRSOpRhu9pz8cABRlkupTBlxjVQ9hdEDrFSW6rb6TbIugvFDxNVZlJ5+yejPAjjhuUOWHvgid2aSpu1EdBVAzFAKxr7iw82FeGgSuWTbM6A6vSnf2kCSoLayrvEt4xQNyC8iC15ymsbmoAD/qplexHzh0EsDrq0vUqitbMXKwMxvU57ooFwDWCjxz6aOwZu4Mp9h3DBQbGZqaH5cSrTzL3AmA257ytgag3j0EsvvUcRrCQsYPhukMZYasBKjwUAwsqqtQhrQSGomxhXfcEg7LuGJRjQZEWESSbFfZT97iV89xDp10TP8tG2lj5hLe4Q97MvB8drmgiwxrAPRN/EwesoEhUEtTKneS7bfJZMGwQAgpVW6x5pOcOq+U5LKkDM1kfrJ8cBjO0XdQftvbiBbPXZ695hvS2zUDJVuQar73etvf+jBZu4Dfv2oZBUQyyYIUT5EWwJrZGDIYIKnT9ad3EZBYpn3uNy0X5JGUMdI78QasRGJjy+dlfDInwPyYTwoMthvVkImALw/Ovoi5MC53LkwHLPhkcdGW/bIbODuplWFJqrQGgmcLig53ZzxVbHzyE2Y97vhkoZ5Dy3F1NtHBYcIXqrrWHPbUBw8qcYUzZ6FSddB3wiX7RnAxKyl0razc92SbNJdoMm5gQNvYI51sMjDyQShL93d/87Rs+c2v1b0/gC3wCt437Bb6020e+PYHXJ/Df/I2/SQqF9nLTbBkzvmzWOAXAhyRwCW9TigE4aPdIkypkthQrIU9cCcOhGs0gO+WqaIxhuW6drn2vN9V7KR8trRdynKLSBMuQIm2nEQQwWyKgAbevHeA22HakpZNaa0CAYhhWUArrhvCiVOu4Kj1kaRSYFJ6kz7uzWyJwCsklmASeSDTi+OlhOG8/Utg9LjaRyVJcEtIEk4NmmmabJmI0e5DJuOW/FMhI5vjLGa/hOWnwFVaIAZtgrSIhS3MCRqgZSarv7Q9LKxEy4VxV3ijHc9QeZUeTuAyWvNPUGlihPXUKdwDENDb7PthLLTwfsTwAaIHJG6E6BreNXtBI0hgRhoMcLp6PvUZhn4UhY/g7wuIiHZ3m2NJsGJip5VxlhcwO+weYjxHyBPMqS0cVSNe2UvtcByONRFR8TgnTMOuT5mE3YGYpXEbiMl6cNF6r+okk5k59H4nW7x8avXlsowglzIdAL2S1NOv4mQGGmq0UAUiTwVu85wCi+O5YF6ya8dRyGBXBR4AJAfjg6YVM1eAYTSz2BsOofaWJC485mhI3/gYFkCbibwgrg2ZNGqHvZbxHngXg+qo2qf3n8cHNumgeP2tQU5YGJIz3AWzw80tA+Vg3hk1YT7B52Q/2iQ3psoW7litHcjkARSTU0yzQwPB8COmgLaJRh1kS0nj+r2ELLDicskx4xaZvvv2guj6pfDgbXCuw3cBDF+CShFkht65UNXj/zZaNWhZKSwN4VVT219yGReMy+93iDYcVALYWdRsMT+/Rmc+BL2+wqj5fegOrNCiwWUjc/Uvf+1rv7s8R8mJAFMY4CboAXTyzAFK2GlZ7eERaRudBQXii8k0BtxymUeFHyv4OyznCVuaJ/UDTH/6BMNK6ax975QCzWSfsI4OufvecMXj0rUqKwkCBnVt5fzZA5MiKzeP/z+xF+V3YfxM7YYBmM9EAFcM3MWSZIDF4a8LeD9sJWM8ArJZBO+U9hjqsk8k/rzSjhYbQHp1m8RYO3YL1UleAWyHpdZL6stpvjvfP70ywNaBztX9K+ALiI5fizwaoA9PrSPJm6RiYMLoKKxoGYHhBXoaLLv2oT999Un0EXQFQ1k2tc01jfbwT+0xHU05zbpYwFjOWw8OCIlF8VgoLaoXVDIDPuuk97OK8J4wKH0tsLsxEBCBsGz09P/vZMJT4+N2TWVAAUVXJoCRYzt47Pg9DVg04a4mp322w9QG07JMLdW7neqsczmjSfb4Y9HBQ/QpIi2Q5whqdYG/w/PAFNOCCZ3acJ4B5MNvjeHX0l+/YZQL0hfnNHQqKEMEzFmxgJbIyKAxPSaYLgOg5aoHDsxWVOwxyf1cU74yikIxWUg24iV/nBOuUMzjYdcirH84MRTM1gIoGmzjokL4SHIm3LM93t13NZ5jA7KXD+qI0szYAADy/E/wZOYfCMcX3UEWQllmzAG2NatLSbIcR4WHeD5y9WLTgb2nWapxLnBPMF17PY6wCGPwwzOV85nldO3xwUTsAMPFQ4/kwNBin3gAdTGPWg6X3VpXAyE3Nqj0RegjoxMNFVbKw3g4WIf8uKJ4/MXVAAGWclQSvlaocKgb4niQw3svDqzxUO557EUJn8cqu00Oj813rNQVzeOkSDc+LPvXP2kvskaT75uzgTeqTCI1ShHjyFgCO8RM/hgMOU+MPoe4AqEIhYSlxSK85sxzi6IDE8Lcfx95rnn3J52DvoJhALu/gJ9iCZseGth3lAAOysLQI0N+J5wxdWXQJQZQw6xk6wL5e1bGOOS+XXePEZ6OGQ6IewW4esgJKoWBArcEDAj877AXM6vaAEyBtsz0HsnQzgJPNUvEaz2FslAx4bYfvM2oAAMUuvH2Lxs+kxxcYAM7wEwGUsB17g2+cp/ZOxh7EfquAhOw35u34XmOVgHfqMbArIjwpbhpqHkAtzqZ4XgatvWQYz0a9aECau4MzhT3DEM0hdwzoYVgS6sRsb7R3OS9+YBBbRqDqKYvwJKT+DGIIqsPygwEG+4x7Bxl6eapChm4wPtfSTRoII8zwSQV2JJQumOlrGjYIM3J2QqjWyVYqKJi4U/C3R1UEa5S6FA/QgrPNXvP4wb6GYOH/j41AjdeRaxxj5dRRrFXXyNSwaNZRbWQGQ8d8dMYCZc5mcD98V41T2zIIpibnCUOuyHgAQEVtQD8CO5X1F96/gP2sh1QpllkMbtZBs4kLiT1oqXexTOHZc65a7ZQEMI+RDTZLrq2OswCGNlcie5rahwO7zSvdla2yIjNRw0FiQwCwWxWAJjYo1IXWJKCM4a7jXQN2Yl/h8LjJwXQwxBmcMew4t/VBEihVFwRUVfbof3z34JDTy9NVHz990qf+s86P5zj3l/B7Z3u9+vTat3jBDoQyNIbyrGksov7O3/+HN3zm1urfnsAX+ARuG/cLfGm3j3x7Aq9P4L/9L//mnlaJRvyXDMLhbhrp3zmFi/CuHAxuwljD66rCt4qCwkno0QiFt6W7I/thUgTS7AzqLd9qsgdlhBQdha2LnIRCLmSqFK8HfSgYq/RLlv9K3fRscA8wlUaX1g/5HX5GZlHwn2x1w5TDGEJW6Ah1iowjoRpUMytUwLDEt4tGo7A42kAL+BifG6m/WXIAp0MwSVaYeOuolfRW/GWd8uy0LBdgfApkSPYfBGSElQOjgxAVJLxForpuHX6xLJcoupBgO8yJJqhRU1Qu3Sny8bii6N5J0bZ8lUaSZp5gMGTPuWZL65G2EfSFLLVQtcPXUMhvzarl4+CHBlYWYBky645Aroi1CU9BLU4Stb8qHn6AG/2u+TKrenOnJB1VOsk2GGX/H3tv0mPbnqZ3PatfazcRcZrbZBa2xLdCLrkEVXKBDQJmWOILMGBmGfDASEYFFlglBjBggpiAGDBFQhgBMpWZlbc70ey9V9+g3/OuSH+GI+17darynhMnYu3/+nfv8z4Nhl0UxE43d0gHzD7SrClm8Hbj6mq6isFeim/YT6RlA2RDQYGdApuRwIrGxcWs6zTo9do6NRxW4/cfzvrw4aSyrsywAFwFgId9RNEAq4LLK0AqYDQhKzBUAFoZxyQZzI5CmmwfOgpxgF0k7XwG/MI8Bkw+mD6zblcYa1XwYwG0AOZLgNyo4c3AM3tx96N08c/IARBR0MO+jIA05kTWRzp9W4LQjAYewgdx9rznPVHKIJsz9GIvQS7hf1CVh8ScgsfpsuBeAU7YdxYWD/PcMtWQTjvwhAA4Clt6HXuAj6X9OG/gzzas+t3vftTD00NIX3kjnrPIscuQTpPYe0JOt9g/DOBjTIOZSdgOFRXFkH1/7V2J3ypBHNLh0ChvIlXdoT+4LsBsh0k0Lnq9dPry/Ob5R1EO6+pv/Cvf6uPjg9kjFKIwTCmc8xppXG5JKOO+1ZGETWPFYKrBngjGiECrYIjjW0rRY5In8vN5MMsE31mAQQocE95IlQaEzCiu8KylICUMhcKIZQ7wzd8B9UHaiWg7ACYzZ3nPsMVZD1aHAmDG2o/wKJ49GDhIIV/eXgwy4iHMfpIXzR54xt/pI8EauXFRRWALjFrAgS2SrNcZr9taNf5re6AZYCfFOoyausQcOUKUHBjHuvU8ZQ2EtzKVGAp3AIa+n3RrBzPRGR/mM3spew7fCwamSKQmDRnLFmA8/i5A5LCZ/Q3mEuvAHDhV+KKy5TowELZ+SPsBNWwrkHGuEOa36FB98L7edhezg/GoDBl4JK8DDtsu4501zHgi2zzUer5dbQOALQPyYUBJxr8oGUMaDhEgFplj0WSiecCz2MrCSD2FPeBLWC6wXgFcnf7OXuhQKphhgNOwgjhf3ptScUYEUB7NKuY5jFi0rwDRAOW2IwHcdkOLYjiaJpyJyKTtJANog1k1DQMafQazYGJHMA02D95fFth2sz2q2eRL5hV+iEWihw+NCgLmRryEZ/UwuM28BijDvzlRdqp1MKsK323+HBC3NPsqNaMZxp/05dr57MOqgLcOOMF+DjriPQWVAv7ksOW28Gb//OmTKsCkXaYPwOtua/TtArRk74T9j1WAmxe7NwS2F2yaPrdRB7B2sNNgPYfK4vmtV1GhYoB1CrA82f+XOWzwkL/Pns4cxnuV4B1Yqnmup2OjCik3YWxMTlMU4+dZIm/FO41Ym7C4OeXAQ3tqwmoMuwfk76wnmnWhIEEWTfQTZ/Nk0L841k5FB9gZutZS9+510W9+85MyAn0eKyea10VY2QCYMEmZK47HcvcNwJPGMusfmDAC7TiPYCcD4tD84TxwXwjAyiT9sIyIu83s+cq+48YN6geUPVXiPQ9FBesK323Cy7j/cI8DRK9ts7AapASww9eZc8mhZwZIo5k4N7BjF803fG3xAo25CEPTcCL7LXcOr5mwQ7HdigEiVBlcCcJKhearbWGH8OCl7QQ4n4+rbvgpExBWEfQE4BzWG7fbxWzStCCUk/sLDXrAWc5EwrFQKLHX8xyrvVCVoUzB69MbWTAw2b98dsR4VTTj3aSN9xDMX4A85nekwTOXwwIE73LO3kR1Vrp5O3A/3m15AOFGh92larDisddVNE/ciMdaq0y0jomWFub1zf79+PMvGd7IjHGAvazGimZQgeXWpoZGZllpuPR6/XLRc/fqgFjsrGqk6ikWTbPZmhD+URwARj6eOT8yvQIYtr2bvTOA6SyD/SX3XfxqAQQJYPIdGNsXvLvDfsh2KDSb7bEaQW4OKoU04CBOGjirWZdMUvYTgsbcPOE37AvL2oFM4SJAST5qhfAwpbjIqN164qJ8NrMnGqDcw1RNfIDZa29YljT777ulyebmACxOzmruVVbNjJyH0WzgHWBNxl0SOVWGio3HoBFTlip5LzT+aTDBmJ03tdOMCt9Bn6i0ngheROkGQxU1x2SahZKyjkwD7GzYo1GWpDFPjlWhnPuc1TSJiiMN29lKn4fzUdfLRWM/qF0n1w5kSvBgNLQc5Aer1xZI+NevWnoaoxGMZ3JJIv2Df/rf3PGZe6l/H4GvcATuC/crfGn3R76PwPsI/P0//7MtqUglny0XWmEIpdFZprMNcNkvvYEiwgC4MB/oytckpYYciWLPsnAupdvsRGkuGcFzGnQZCbt4CInbXrjBnoL9F6ASjNVgCEYcTC6s3EhPAqq7js8GIqry4GJiXFfL3UsAG+RaSHxorFOAUYhSXDkBm0JocheeLjn36XyalXEJJKzKUli8DGFKcREFbANcJbCKYBb+fgRsGWRzCAEXm+jocymLoottEPZEJBPzn0hTOxKRNwIvUss8kxzmDsngdLQzFw0UM3V5dNFLF50CcMpDgpZOSJZBhQI8tC8aovi9cJ+HzoU5VEZSjrls23cToJViis9JEWyfuvAXjNCcyOkNpgWsqllVAfASgROvFL79rEeSRpEr7X63fsdbocWANqwRpFiwojqDXgAPGxf5MhP2VJTuVBMAFgANFNkx7jCDCR0IWXxjoHTTdRn109tNr2+9PUQ/HWtfMqsyV13iHYn3KJSuCOWBsQnQBcvYTYER1tL+jmyARtgYIBI1ahT39pfz9TrGxHlWsK7y3iDFOJQGF/FFxT7BjQBLzzctBEWYORw4GMXhsvWW9TJn6TKYacSlF29iAC2YyayPEr8+GFIhmWRdMf6OuCARGapa5LiYpVQgFTazCzuOwmxVA4gUHrbRCNAKsJPPbHKy5x2znOehiOZ5YRgGMHy93VQfDzqfG/3880XYwrk5wvsrCr31reqm1COsWgr2qnLy+AogCcjvMZHXscNgSt5w0KyYBxRapCcz560eB4QjUAVZoMOilmDhjKteX1pLt038SROdi1LffPdRp2MTcraElO4pbBGKyjJP1hbsFcAngEqEdCHIZKyC7QUj1qBXmlr+jdzZ7CIH7MHwTtVdBkvZCX5jTSPl5SUAPMOKCawUcBGLkt2GIJVTvSmsyqz0L8ANA7cG1AJEplI2tGO6K76nAbbZ5zCcAGyPAfNpz493YyXYo8FcBKyxZx7+oOxdBm6YT4uD/BwiPQIeVkrPtRY8b/FvZEMDz9s/jz08kSqa+QN7Njx7czcosNGggbOo6wbdALvfehf8FMqEVgGqNxWfFZsQ/OFg20fQSjBxaZzIKd0AR0xoEwj9ELtk2kzd8AeEiZYiH8WTF7Z5k+r58kW//v5fNctwGnvNAzU6SoJJLcGBsILDc8RqB7PlAZ/yXMem0uv1pnZ/L+wZrOUI3GF3hYkIs5E6eY5mBzY3FNAYK/Ki8FM12MvPCqAXRqkDFo2SZ+/57zs73t413kH4rIBwgOhuNDE3seOwLJh3D9M69/kIAA9LMjwho4folGt+nzkGEISfNWsKH1o36RLNgw27bbUCsMraqNbae9eMQqAkkgwlBkzhTMdzFcFgIyxxMFACHxczpZDAY5dT54S6AI6vujEX1zXsJAi2ImxJSG9TvTEf0sFBdLAh+RwOtCQcxmy2WUcC7fJSbn3OnX797XdmNDL/vdcCJtPksmdxMPPDBAOACvYldw/k+AB8wRaG+cW4GPP0fQB2ZiyeyyWsV/Dz5i7CuHfdrOt12Pe6CGtz4BEBQLxme7JWeiRwjwepdiAL4jZMNfZr+0uE/QIMWQAi7hP4rBv/NobZAAAgAElEQVToJqQNQvg6OTXdqfPs0TR/HE4TLE4aFtjEFAdAvggwpIEzXltlW6m0rJURqkYIH+oTwBS+g+2JWNONAaoMABhJNZYTzK8l1j+WPcxnGheA3M7+AuxdCD3jvcJ03xs6O9uVM4sGJncZMzbN0iQ4LNHU44kcFkO24bCP+WoFECA8Y09j/P/8v/5f/c0/+hs64+mLfQRnom2jNulI2Bv+SzS3MvtVAihiAwAQxz2Gsw9Qjf0VoA+wm3uWG0Az4TyxbtlGOB+w4UiyKYIHTW8H/O3NSMQDHEON8IrHNanXMoWnKWFDCLMLwopgvS6VAzUBw302wvoDfS7wFw//+Arwy3YL3Ek4w7F8yczAtAqH+xWyc+YL7xrQL1pyZvaa1Y9qBf9lQDLef55ryEIFlvJu01VvhIWumcoe1Q7zynCigb2pXAxezxM2MnzPmxuv21IbPHUDiBWwrAaaUV45JDVnzMN2g3nLudAuN48VwOoxw4s7s70Nn2leE7PY2aMfDihzUv08dCrHzTYEjHe+YC0DI507HjZD0awkb4rzyI1lB0WGbRCzkMaOCQqwgRept31LPGt4W+97ZBkBdAdAYxMvopFHtWBVE179xWjA9ZAeNb3Oeh0v6hNCSLlfcMbAzOZehQRs1jh0Zugyd+xJ7V4a9jcE5e2+8zQSaZihdKJG4N2iUMEqKSW3obMlB2c+452ljU6EnDL2BLOWjebrHsIKQ5ZG5YZ9S6nTw0EH+0onus2pbrfRtgacU1wksdbibo0NFkokAOCKM8n+4qVZ53i0ruWiZWh95joE0tZDleuVkqKCNZ9WVjOwN5JLMA+rcuxJ1s4vg3ORGoB9/h/8kzuweq/07yPwNY7AHVj9Gt/a/ZnvI7CPwH/wb/6dLaNAIZUYhgZSlXVQP9IJJpSitkSFZGiATzxXgTMo5B2uAkexrH2haofBrMoTScVOzeYi19pfcl3x1cTnLTwTLblEYkYxXiBFjDR6urcEQ8AYgxEAoAkQAbBTVXSAYWtiTB99cQIFkrHQxAWTYtgJ6CHrIrhpWWEqUERyeZ6ieOUiaLlbAKswnrj7cMnyhdmgGNe00F3PoGwOm8JPj8tjJFtbP0Zsj5kTAGupL7MwQ7EuwJOJb0g322mweEg5vAJAOXO6PbJGu7RuMCQCoAVMXnWzHQEXcJeWgEp7MjUXUl/okcXthv+WkAN4UuBDg8DD1HHmsByj0IRVOhLeYr9X5LYUy5uyYtGa9hHYs5JMHLLYgy+5+GsFS9OsM4qZjWtwhHkZqACQB8TdChddMJmwluBiuLV4f6YGDHhGF89IwEwaAsDg4h1AFIEWf/X7n3XrCJApdMwzHepaZZXpUEmfPz8aPIDR2BN4wfPj1+U0b/47gl4goXCxDcNQCnQ8dpGD4iFqyrOlashcKRhg4lVNzIV55hmRHAKykSgcz8k7gelmKSVsA8DjbNPt+ou2DSAByaHNOEN2BrS5YhERbDZbXaTIM2EdBcuXgh6YAPYt7CfKNZhZ+C0S/IQHHO/PoWsFSehGzQwcGMTlZ1JwA8I4RRsGDvUe80u69jcdD/jOAeomer7cdP74oMOh1A8//ORLOqBwjsRd0m246eHxZP9CmKeAAycKaJK9CTaDRbYAlAZbx7YGMFsIE3Egy2x2I3OBgpv3P1izVtibch2REQJEJHq79Hq7dR5/CtpTXujxw4OOD43DdOygu/YG1YuiVom0fU9mBqh796I178VM3vCLGwhPwpMYZp9DwJAmA9oAtPFMibor83VWi3+nU7gjzA2fZfYEGJL4dDJfAKPsqetAK5jteOUFIxt5NhYGfp8TXs+jizoHgOFzZwYcgMwOIOySWOSubCBmsdDQ2UF+A79a1WFHwVylEHTgTbCOKaIqaO9b4mR25sK2B+JE4jiM9Qh+gpEfyTeRiG2GKgBRGt69sOUARmGh39qrLuOkL18uVgVAC6rwBWTa5YnHMM8qry/AZYBskt+Xudfx4WCLB4AVN84WUusBn4JN5lATB4LB4o8gIcAa/O2QkT6/kMqdqzrSNGM8kN+zz066ATTY6zCeE3aZvQlh3JWVDlWptxY7gs6ABXsokF0oL6i5g4FvdmOBdyd9KkCBnTm5r1UKXVtp2EoCP+Q4Ryji+W/2E4pi9tESGbgBOIp6dvGQ9L8DefwQpKKAajCf8QwEkLQv5R7wwpgChpBaH30gxgm4GhYa+yf7TlgesAfh9VzszFZYV/iFc4ZY7VA2fLkVHzUsXgArQA22A6YAtjeAT+uksgEQyxzyA7hKQ+PiBsPsM5x9DtsVlBjsg7cbwPvN52jJfgeblvTplnnAHr6qZl9Nc/Vm17Y6VY2ORaXj6WAgANCfnpFxUVtncD4DFMKw4ibBr/BhNiDPHOB1WArD/KeRGcx1pvG1Gy0XByThDIcd7PC8iVT6sGiwMmEPrELlYE9YgiHryuARON0CsLFEM9QhjDRXYaCO7Niw2Crv8+8yeZqU7yBON0xuZPLP4UjYIKc2oHTYBGAtQDgizPN56HU84EcLKxUQrVTW0LDJRaYN3tf2OrU0nXlLk3AweIiywGxTW4uwv9kF2GvyALjGncb7P6qe8L4NhjQ+0LAlYcDHfOVncwYzCbMEr/wAqMZx9vkBqEUjnL0VEMchUrvzgBsVbhYEwA2D2TZC3sZQ2NBHCa9n7ny8uqEffU8DqLflAKsSD+A1NfBu/9WdDcynMhGaewf9bDa8krvYonVA1kxThr2ARlYw9hwAZ6ucCI9brYjY0J24qcN7ZxEsM7A1zQbY7KPX7ZKzdYZNCZ+74n5koDjsDxxElywqaOB5MoaqBZsSg5sIbGCZG2Df1V3MK/6wsz9QsFFPNJJjL+nGSTcHEcJ1TZWPPfxx5xUxx/5AXvC1E9btZAsW1DP8WO6jtqBIsfpozJ4GRASs9n3RYYLI6XkvdKd4GKx7Qpl04lzePYEB6Hn2zw1eroku02C/02Nd757c3Kkyh58aSB0XM+izPO5Ytt7h3kcYI0zfMOb1z/Qcp9m7ENyJdVN4mpqhz5lu0gL7HcAqs5/7IA2jID5g9XA+SAMWEFuhckjUs/650+7++ZwPNA8NPrDXLZNZyuy7JqHv4ZNuanHntn8wVjpST8AuYCYSgYKguAjjw8/WTVRUDBn7JLYhhVUzsE4JiMUyq+9H72HJNlhF4ObjqdZwoXGS68cvN815LVqUfF0xLzpaLcYdCQ/W2ZkCBD/S4CB4ESJKdsAvaLWtmb1gaUxw93RthUc7oDy/cfL8COlSnEnh6jW5Tnp6fDTY2xSl/qP/+B/f8Zl7pX8fga9wBO4L9yt8afdHvo/A+wj8h//WnyPkg56qLeeSJnXLpEuPXCbXuUFOORtYdViEsUaKVKSd+IkRiBFdV4oJ2GHuUueZC7phbu1VBhxbpWcVxJ3n3HnxE4RBBhCIpM1oaHhh7kFKeGlRtBKMxcUeaa+BFPu+RRCJg2Km0p32uFDv7MJdqklyPJdiwE/LWZHx28jOwnd3fl1sc2mHtOIKkIttAJpAnCvsiT1FFvAZsMQMUlh1dJ1tog9DFIA4EoDnFJYmwQSLmqoOb8+UojbTkoS3Hd6BsNIo4AukxxSi9sSkUL8qXWuDpBRBeFs6KMMALnKnYEdZfmoWY6Tpmo0CsLczpwDZ7JnGD3QyLh77ABxc78OTCSzlNt/sfas17BYYexf8+F5xAXbhxmWOZwyrhgU5GGwkzOVswgZ7CRRIlqlaMs23YUQpUglpgkVJ4Ak/F1YI7EtAAEIUlkW//+mL08J5tjrZ9PHxbEYHheZ3335UXoRcuu2QsQJO8SCji1Au6pZC2WsugCvANgrCAvAVmhBAJZIzwADmkU+wMaSmFFD27SVshYmRmKVEwU44wdiPLv6Qi1UHgiQ2XS6vWhZYGIwH4WthKQH4tqwADryL1X5zgO4r/DKYGWYkwFBZlFLlE7qBN1eCRNs8aP85TB/YcfiMGkExQAUABYjOXAqvL8pQGFFjN2meCSYC4JrdCEEqvE7YMczKz3CD4pI+3CZ74gXvKTxaP356VEFCLiLEslJJwWIACPYjN/nSxThMWsAKwCwu8UhIAbzZG/AD5j1sw6a3cfQz8nVI+WjcAH0BjH95fjVbHB+2Jk11OB/08HRWXVOczZpg0OLVWSD9LQzuwHSO8C9AK0AHwAX8jWEnLW4cTLyjLTPQVBxyh+7w/WBQkcprKfgEGAP1M8LOAFb4/fANhPUS3qpRSocPHyBrNGXCi5HhQC7Kf/N3YLMZFPD8AhynaMvVsMnYdC9Svh0xgpR4Wx36w9jA5mVPtE3E7nN4mxa/s6puXNixASztpKKq7L1HY8bS6d3HNc8bgyjvhRnfq7D/YuwXTkdH4gojMgcgMZ9a/dDpdejUtZPmjjI9ZJqRAg97DsZT7KF4WBoOAvQHNLOHYISaFezhWINgH8P4DoMOnA1IMPfQr+PxYN/Hy+3NGwOsyKxo/HfsJDMXWibCSTo3pgBOAA0sPYZNbPsUCs7SthrXrnVDbx4ImQGkC18+zibAACaLld6eM4Dmsb8Hiz28xM2q2y0h/P79IAAtsHMp1mncvAdR8bnNO7VXByvXzTh7IQK2BOuOgDVUCE4T58zZvV7NTqUJuBBK57ZchErRCASAsqQ0lnowsDez/JBuh/8qHuYU6rxTfCUrKyLAutgDALiYDwNhT/ZJRJERfp00qAy3LJvquvZ+CUgIQIPHJ/JUmgW2Juc87xbdxhezoJoqVVGxp+cC0++6yecVfr4U9gwrqhKsI7B+eXo4i4btgDe5m1PhG+pxNdRDqBLz3ivKdwwnyRvIYh6B6gGs8u7wvoUZjZfzEh6HgEojoZmzfx1qAt12O5VsZwuzb6KOgNnF2FSVjkXjuQBoREMjfhbrP/a5oe09LivAkj/rYNCWPb1hX7KqAXnuyUBqWdOooHGH9VGE5wFc/eavf1KZVXo68HWpygamJNYF+F1iTZHbS9UeRIDLAFjsIfiRmw0XIJoDzmx1szOrjWOtttGhvcPYDwB2BifjzkKqOGdr141eSyZH4r/ehNcvZxTNCu81DgqDMb3bN6yzA84mAuYAUdPEZzXrAlCKteRmgX3kI8CP8WmaxqAuK4LmJk1dQGqC9GDf0xTGq595ht+kVUMmuQeoykGMRzpfCNFvIZAd8Kvlvazq8Z23fylrlsYk+/R7+F00SO2ByX2SJsDekEEMvuIhnAHGWw/iO53jwTizuAAw/3MaVliVRI/SSpqKEL9VYzeYmc46cAaALU9gMoZiyUorg86zkiHUNHhU1weAdhi4hAXi07vphkwkSfR0xLU+97zuxi68xh34V1jJ0faT5fJVXvvshZXJe3cjuchVwNzk3OH2boLCrKKuNGeGkb3mJqxd7Ju76TQDlEaQpa1dCMmiscG8hx0OKYGbugHc0LygYuE4G4cILAzKboRnsn8BPntC2fezDKsCd1FQ0fQGbGmQQ0Bl150Ist0iXK1Iaj+XLVhQJkSEaOiJ8tmsfTemOI+Yg3XjO4ut1Ln/uHmGCQf9DuBZ2hGcp7sXLnsfdmEQA2hiDpOu26oxnVRAgJhyrW64RTIjYWdVRZMk/Mp5n1jB4FWMYkhFr8fzURdsqgYk+4uOp0yHh6PvML/88EUP1YP3RqwVLjRZUfcs0glLnDJCwPhMPG1zbjwnL6+XsEI7pg7DY4Exhm4bkBcAq5mXyZ2O++rhbKCdd1Vn7Cfs1TSWGZhJH58e9eWXX7y//8N/9M/u+My91L+PwFc4AveF+xW+tPsj30fgfQT+/p//G8GvQRJbAMasakkiNyCGlIaLPeEhSFh2+ao993bpYrL4Ik5AyqUdVBVn1RkMjcXA1bD0Bi7LvFGVn810Na9o43rBJTMiBqwIgmlGuYNfFiATWB3AjiWrAcCC7cGwgQHiQhIZzZRFQWrgg/tHXLhATZF/md9mH1gK8wg7Cn4MhTCX0wiRMUtpD3+gmHdyO8+AJQJeA3SS8drbq3QYoJbEJ0jo9iAIZIzcQfGvGzoDDqfjwQAixQhZzTC6KEjMrHQRHXJlP5flbVxgYc6U2mAJAUaRxmpfKphS4UtluaSZgdRHEdRgUgq2DZas8XTB9oEZsQ2MKRdhEuYjpMMywkS6Tb3SEQCZII2Q0VuGS0GRAX5VvtjHO8kMmHLh5XIafl7BDCAkxyElyNfLwuAC4+iwCry2SLnG7xTohnGEWcNnIJBLhV4vb/5M3evVYNsf/eqjGT4w985HkqBhHiL/QjpnRNaFGN8HEJ5iw5UaY+r6FBlsXMR5f05TNauOYo60XS6yO7PVwGpIZAFmzU7kywBtbTUAOIfnbvw3gwo4AoBqoNvJ8LA4QmJGAA/MUwK8mOAkszsUxRfnkMnCBkG1zCpA5j6urcH93GDtpNWp4KnyPW3bQD/fx16CsCtyJ8HDeEMySQgRbDhYLfitmjAKlDpGIUpxzRxhLfTtoGkkQCvYI9hQEMYAGMswAgRgiYElAr9IRwYM4Y1SwBq3mjc1eeXnsMycYhUpKq8BWVzHPKIYh/0lez4GWLHoem0NaCBbq9JNx/NB5w9ns7tNOObPkOwVlZ/NU431QAGyJfZ7dmPFny9CqWA19R3JzIkOVabqXBoQRS5qBjV5vayDeVTh0JXMycYUvNS8ZoKGDajXKPsSrLZTU6lpCHfavSazaDz5i03dgq3Lwue9RROhdVNp00PSuAilDAeMJbQJb2nAJuTASBztHRvi9fCeg73jvXhW32ODUTsZnsIfD+SXbnBwVJZHuIYbCgAtMKLtwRtelgBCFJeAg3gpAsA5qI2kYkAYvK6nQTdsRWBCAvaNADwuWQ2M4NlM84RmSknhyjjyntldzCJk3091MPC2e1uTTk8zwUBLER6cU6eX50ukqBeJjg+1iqyx9DeS3DeN11FM+QtgKcn0Xef3fn44auoJs4q9DnD5fDrph19ezAaDkexwOrMf2UMJSWRvyCyZBFgEqOUX+7WVEViAGDRiTwlGpe1RmHsEG+3qhDibwtbBLPJ9j9kz5Y2ZR0CQ+fFeFzSz7MS4y9wBqQ2yFjR+YFkh18c2APA6VclcA+yFKSgY+zRwaBqERYUJkj6baNrAwiy0WbIrHQ/GSfwMZrNnmXrO8HkOWb7PvAjTguHeWBpfGCSf6dbB6k1hZYXfJzvLrFzXcdZ1vnq91wZRAXBztf1igBMQlb+H52JYA/ABpKqq1BAuZXCDEEogY5j3fO/dtmMdwnOT5oi9EbBNiTYGdw1YzDAqOY+R3jMGKEtonrCf9/2s1y+4wQejGvks7HGAEdt70EAA8HEENwFMIcdF0o9FC/OHMw1LBL52YSKbZRbyfUA+s379izMe/9FNRR2MzjrFCoQQLI4V9imSxKNhTBL4b3/4SefDWY+HYwCr7LkO2SIcNNY60ChsYCtKLG2Hsc5YBFzPvxPeGIyd/YKDZUzDLTWr2iYJnmuweNl/bU+BvNkKoMznBKPJunfuFWxrW/LwDJPfV4FFwe7XDc7IfW9ExUSzZImkdIAuWIQ0uf02F7zae/vL5pr09PhkxrzvXFZZBGjNPsOSGhdA9tlNdTccbCrMJktA185y5c+tq1+dpI5XUzETUrSppyfKC6HZggUDzvC2yA1P/IVwUxr9bopwH2E28fNtlBFKHvskGzUMwDDd1LOiYCiioOH9AAh7LQYAufIs+NLarmMHG+1FDlTPuYm0nIsG62pUlmJtkUVoJ2DfkrqJaOCeJuOy2n+8PsAKx7cb9mhYdcCShLELcE9gGvMFeX9nhvcUagP2V1sRrcpLfPo3q7ne0WCsB3KfNYwLID6EAZp7KD8ISYy57Ib2GHsaTTYk/+w8VpuwD+6hncMM05e5W9iPl72Ond9NditANh2aQ3wO1qgtA2Id+1k4CAmXhe3KjGNtowJjf/Z+hlIEuT5zeFJmST2e02EPkHsdso9TF4SXsPc5DwKg8qZkmtSms27JrAaV0U48OJ8eI4zVyX2zrinA+2SrhmzcPW4LnjexpzRr8ZBVVjSVeMkrs00XzZS0HPTxAWLIUb/767/W+VTr8zePBtB//uXNnqhNSgZFoy+3Tt2GNB+35EJ1sur4yB0pVTZEUyzDLsMECkKC8Z5lDrAHZsoyfF8iRDc3kYL5x97KfKRxCeN88V7t0Dsax0z6oTOT/XK7+vf+s//8Hl51r/TvI/A1jsAdWP0a39r9me8jsI/Av//nf3tzWjMBD3VpSU0/9C50ucRV3D9KUktJCiYUIBI8XVwbbLG9voZ51G2iS//kLnWmVt3aq8NfC2ZNWSsncKVAUhN+jPi5muHjRNgIwinw6KTkN8OMqx4khiFM712shkwXJmoJE47iwV5EwQQEhByWzqyWdIN9GUbuAGzBHApwBLYs4BByWi5fZiXtbJpIDAdsxn+O70lKrKE5d8Zh1vBzkMJSmPO5GAPAJ2TI9uQEEO4Hd81hVmGqxv8G8MHLlqsQQBM4gEMexk55jncehdaodYIBhecUfkuMIQwGXhosFVhPFLRThGPt3ne+lNluAEA4JHF4allRPi2a5v5felTh67Uhh57kCJ+s0JEAE3sSEkwFOwIpdOXgKmRw/FzYI+sE4A6zYNPsJOtMDdJF+1XahVYr0id7bFW+sDrBGcgA6eFAobxpQO60pw4TeIXsDUTt1l10+flF56zWd9+flR6Q39VqkKtmgKcUr4vDGjwnYHECPjvQIwIfoogGgDQUaZYmhbE9IPEMC+TQXpMQbYyJmeEKGxpgkcJyUcW7hDUM2WqA1QlDNFgCZko4nZZxXgSp0IxnLrx8UzwlM2Ys9+TMABpFA0UyMl6KQgJFph52UuGfC+vV/sNjppHADYeWEFpAoEmkNZtOY5eJwqDovL06GKvJa/344886nuvwgDUZDsA+iiL+DhJv0sPtrTmMBuIoaihap3HQw+nkQAYzYwBDt0kdIGg/Ol2XizuAlFmRADwwyfmMFAiUBYRAUdgY5qPghZGy+L3PFAXIHt+uZjRRnFKoA57QwGmOlT58fDS7m/XBXgTzCsZ3+DAHOGNJs6Xv+OQCVBGUAfBCStmqy1vreXw+FioPyE5T3a5Xe5I64Zplr1WN2Tt4SC/6q9//5KKJ9TRhewILDK8/2FkAI8jjSzwbw3sPpjpFFJ+a9ZJmpGDDVq41b8j+UrMuCUkpZsCMzcAoewvrglo89slEC9JiM8h4aRSbgH8E4iFf3HTrNl3bTqdjhAcOS6K3PgDpYEDzrgApkNJGg+e9OKWY4zMcSmBUivdgtnS3q55//MUs48/ffNKxqSOEC3CVAJpd7l9Uu59itji0ryBUaWczAWi2faR4A7oBrBKcZI9LhI/JZGb1utbqYJONWDscdWs7vbWvOj7WtpZgn+edZ+miscMiYtTzFbAz1TSQvi4dz6VDshyOkqaq66Menp70L37ze+9h/F2/WABT7EVYde9J4ygIsN2w9HSX3NOcYq92My18/uwVDIhp+w6+kq8Pf8Xw0cQ/M1j7AApm/fM9DK7vwTfMRZoOvBmnu8f5Y/bvPnfYhACHxjEaFjRirJ8A8HDYC1+Ljyi/n5udv/8In5Pen/ExByzh3TarNsus+TluHQUIBTsVmx0+j6W7qERg4Afbm72BdWnVAgA8TReHPnE2JGqxABlQfACs5vZ55ePjIYu/oa1IRj5p+CQbCqhyNSeY7JuScQ4JLQ1Rvm9Y2nr90BTE1qdqGp9V+Ouy5mzLvc2aaWayiXHOmk1MQFXcSzhkXq+dfvlyUX08ijmK1Qu2BMcK9jyALoz1XHkVPqae0QSX4fXJVLGrCmnnyKfDroV3wDyJ9xBBPADP0WAE5+NnrzpUhU5I8bEnAYDnHLYPZQRGOSAP8AmWsM8+9rfCjTbsDFAmRLMPoBqQkwMIoCmsZhLuLXtQH01lmssGK/MimOswqfcgPMOjNCSWTW+XZxAa7ys0MTk3DsejwTPeOSGl+DAXBEz6VAS0ncOHmLtXnqnCV9L3n71hO7AX4XmQG4ic2knt6802BMM66vjxpGNB8jp3Nvbj95Iw/JwB7UCfuQMy9oCI+MTS3EycNmiTAI+H1SWW4UdTCEZ/5VC+TR3EUppeNALsoQtrEgw6NcBoUBA/W+x4duslGjK8K1tbjNEIBWx1aCh2pPb7jSR3tlEk2csADjjY8oT1ZSsYrBJQE5gpHs0RLBbGfnNTiGYcoOX5EPeedgnv6grmZvdu9+FJHGuEMwVbpHf7kSTuzyN3WScwRRAj75K5B5uSCYsFA+eVG6VuPuwLKrTgfofeeZbebGrWWMHVE9WAw9e4wwKmEpiKZRV7JVvm7DuB7y6eo8xhGOR7aCrfdSIML8LyYJTat3nAg545jncvVg2sskwTKgxCqWDR7mFqFhbtHvIwbEfGiGYY+yfNSPYsngOvadYScDhkhP2zWSfB5mPG/26HRMN3IkRuVafR4GqF6w5BtHlpj3WaXLx/1kuXonwbTW6AvIECB1sMVkrP0sZ+2WGmmVUAT0+VGxurU9ZSfXqCfZ7r7XbzvbHGozbJ9NbefBcHvKVRvnDfwqCBYKo5Vb5N+ua7D75HbH3YBfEtCV/EjmgZwrrFdlt0C1gfReXmEUZONMJYkz32UTQsaRTOg+3QGqyyTifvOUkPszpqmimT/uF/8l/f8Zl7pX8fga9wBO4L9yt8afdHvo/A+wj823/njylfLHeBnYQUaHRYzezwozJDqpXaNopkUC6hwdSKkJ6cABMKSS73MFRIkbbkb1S/YaKPV1CpAwBdUfjPuXxziUhnirboGPuOyDUXNpGLC5LT8RfatGSjTe0NovjiSAEymc0GQ4zgDgc48UxI8dIATbcJliUFEiAtwCqhEQCH5oLYx+j9MuhwAjNoguEBgwaAkvRRfMGQfQMSMQ6wGZ0ZBZAHy1EUO5NZI6tl4Kkqq38DGHZ7vQjfKsA+bAzMNqGQz/KLD4YAACAASURBVALcQfacqInid+vt4+oQn7XUCBDLWDMWfHJAAaeNR9pzSIxhTfKc5ir4ImZGJAFjYzAEBvgZFFwLCa+TJWiwRYTnWVHpoapVZbULnDUZfRGskHZSkEIAA5yYYdIiaQLQJDAFqVSlvKSIihAFfBopIa723I0QJrxXKc5hNvddyCUBjizVNRM3GIgAlZfri9ZuVrWWevxYKm2QncHGLVVXsJCQgE72cAMwxqXWrASPCcCGb/MuYpDI4QXGe7IvGCzInTlK+JaZADB/7W8H4BVgGt8LyS3FGdJNAJjcuVClmdgj7FjkYln5B6YSQAighFmPFOjMJ4MKJMCGNB8fWQd4GVEvzUyB1QlgjtebubD4HRvIB+CjwCTsAx/X8HMEmICB7YRqmDInaW5bsyOeX99Un6AQB4BMADwBCFzYM0DQpnATpR8n+5nxnroe6DfkphTXBnXKysD/No5mqOEPx3rrXl91OtR6fHowWyt7Z33SiDBNPNjA+GBSLSAsJ2G+v8HeBJDNNN06DT1+ZczByUUm07BpCn33zaPfRzATKZzXKB6wG4AdjiSXtF6KLhNX8YempsFzOJiAAKKsneOBMIeQfcN+9M92wB7F16Q6Z77ApFzs3ciDU+DCOON7jH0EW5FCTelncMxM7HwH7PFZhZHHp55dCNrn0WH0uUFasyHJ5MEbj8CdLDdYijwUqwpbodr3OZYskdWEv/2BzYKdylLYEmAcRtuugJFj12LlYEIuO1MtirIMOxI4ZMxlJOEOjZr18fEQsn4aBtOst+c33W5XPXx60h/96nt9//TkRsFf/e63blIAVtk+IAvmGuuY37cI3uEY7KuMHc2Z8LOuQZbxs6zxNIRVt2i4jnq74f8W8lt2eqfME84DBdqp4AHsweSEZf1yafXlFQ9CWNCpvvn+oy7di15e2/BrTlI1DX7dhX78+YuZmdHwi3AX2FtOhPe4MAftMmPJrGXAAGcOj0NCCcgQzRD7NvIuHEYIsypsG2iA8PtY0JAGz4uy1QBgxXuC/O5laJCMUh125s5iteX1Dlg6WAzA1o0uk6PCSoU9gb2TzwbjjneVAwhm6kk3d/IZ9gTsk8zlYDwyHnVDQFh8HhoRJt9i3QFYikenlRs0UfC2Df9f7DfMjQbQ3xY1DaGDcSuwbBepPQFbt95AdYMUNwsQFWwTIIAG2QTjHrAIP8a503fffbZtixtRAL28a/zFJQcrsYd7DeEFye+Xlbph0O3aeu2kBbLnUVOP93WADVaWwE7rR3scAqi93XqPXXmo3OxAMXFgrXpuhR0RP4+xnTlTCYIkHMnnTZzDgKvvLF/6YOHQG4y9sHDAaiOagLZByhi7ADdDTk0TlbWxaOhQc9BEiLmBjN5+l+yL9sKhXVyFx2e6mL0d3qM0awBoYWt6NgTwyF7PnQWAd6fQc774Qxt4CuZveNAHE9nvmDAbB/tsBkmxfzCDHRCNhhns2JH7A/cIwDCAdT4fA7DZ55rf23oY2xFExJSCQcr8GdpJQz+52VU3eXxPI6/YIMV8dPBmtA4NbCVZbfB4czObPQ8mdgQtLtMQypXdZxfAkHGmvW6fyTlRtxBsOWnDa3j3KAd883vBKqYuVMPmA1gdB7PpCVZ0MwBgnXsL2X32+J3VLpta32MyHWAHcneCZT6S4I6NBoF4nYr85PCqA2vRigI+G6AszatV7bXfbWPw+scWlj0xdaOJtcx9DfsSAFwYhGbWAliaVUyTDNuPxGdON/Y+jyEdcLabiWxrFDuvm6HKu2Sf55yggcee4KYkrFyHXYIM0vSgmcOdAzsDXk1ucDrDr5nvhmc9rGb2Ge67pqEybwBtYbejVDG33Gf3vEQ9MA0872wrK+5pXHM2mlq+O83ez2GCs5fBPsV+iffFvjuEkbX9jBkjLE64w8WdH2VPWGC5dnAwVrDfrRwzTTWsu9gN8JmmMeW/S1ArA+rGVKjZ8OIGkKexsjk/grnHn3U+45iLCSSHAguPVb/69tf6/e9+VmLFU2Q+HBLp03dnv9+XFwDZTI/nyvOKXwtMXl5QWmjGv9eNvUWXl4uK+uwz8HJp3ZhBxfXx6cl3t7oCtJ7MSG2OtYap8/nc4Z+OTdo8BCt/zXS7dPrm069M0qDBDfv6l5cvao6N2dfYxWBP4eDajLt7WDpB/sAJ/R/9p3crgHulfx+Br3EE7sDq1/jW7s98H4F9BP7en/6tDZ9AAyrIvZB3WTKzah4mVU5FTX0ZzZGd2LMt2J32+Nz9nAwirpvN4GGrOBE36Sw1h43YcNnlglTVms1qo9MMgwAQiUs4F+6Qx7qGJIhpPcSFqiBFmot9ZTAXGYw5YTnshlK5Aw8iyZuLxZzgpQqIBoiLTxQMGBifFGEh/QaY3e9wBjHMWrWsLBLEKaArwizWKlivdnAi7Z2LOJ6RADRO2NA6A+aRFApziEI90zn06f6cgDdQPLmaA7BRBHCTN6gLWwngzprDo0OvpvUKrGfgEh85+zEC7ADoUbTN4fOYwQYhEZYP73jWAKLDYhVWA2M72euSn0XAF4V5DdMxBTIYLclNSNoGKDX7ClAESfFsgMjhPwOA56IlI/zqFkXaUuuIPL+GiYwcadScdfYvJZggSUtLmcdxMJuHgpdCh0szBZEtDOzjCrMiqnC+5vll0Ovrs5qsUpOdVJ82JRVp4aRal/bc5JkjtCnYkFhPUIw4GMregwDQFCCUEbMBElhAFFgbDF+zi5B3ZQbNDBqRpA3Yi4ffsrrRgJwV5nTWFC6wkY8RtoWceKBghvUI+3RPQgewBzgxO3hPfqdoJFSswO8sRQKP3BMACt+32hLJn14vDj9L8Qo8lA7/Yg1t6RwBPLxvWCdmIgV4RRGErQJspYfzyTLpiks+ACM+DXWipV+cws4s3WYC3zIlsH8BRwjioshfEr3cOrOh8E+k+DErxgE7mzIYaUumYUv10/PPZnl89/mzxwfmCsnyFEMwJwFpYJmacQb4dANgmHU4Nxpu7R4sx37gkHddb6Nl5KCqFORlsenpDDMZBlUAvZZoAsSwL3he4+lamU0PcG4A8p2ZPW/+XCxLmkSnE8wW1jqfmOA1sF8aNhSDALrhawpQhPx2HXo3lvDsHJBv9rCoQjJeAwQiDy0y2yzg+8t8ijAYrEJgLNeqT3gWO7rIcnO8XGGpkboNOw2/1Lxp7M07tJdoKPizBBBHok0K+E2TqxvVPV+0JTVtJE39opX3AUu8SrVOi259SG3ZzyhAAZzrqtEAWA5SlhW2X7Ckn7COsjCDfbgNutwuuk69ZeHfn862scgP2Ctsenh6cABR3w96/fJshhl7HCGHloZnsH5oOqy63uyHoQx7F+ZDWennn79o7kfN/azm/GRrGVh77FdYTQCkwlbMqpDAkqSMtBpA73Lr9eMvzwa2nz580KfvPuiH5x/0+vzqZwXUapqTiqLR//dbgGAb85kVbs4gzQtDPQGcAXJEeAqVaDRT7Mtrxe+mYuvcrGC+A6ox75CzBqgazM+ENTgjxYQ9GinZTEh7KZtNFUwns47ttxrsdRt2sJ5s9xJSbP5hr6FBRuq8VdMETG2bylV6gJnYwAKHvQ4oAnF99xdcEtW2eUQeimw0V32odAbAIFiMcwY1gpuPMMwLJ3bjicj3b8dNh5y9OKS1PCe+qrDRkbxaRYBSgj1yXLyv1NVBZVWbrdYti27tYI9VVAxuOlaZzg+NinzR5w9nqytspQGLFSYk7zpHDYGH6+65m9K4I/m9sKc2fqBFkyutFkvNp3bV2+vNFhX2FASwGxe12Jcwf1nnSPPZG4pUx7JUTWDdDnwAUANQ4lljyx38iWkuYrcCBkLzhbUL8IyHqX1ZkR0D6OFXHZ7T70FwAIV8P5p/eVGZrR+GQ9FYpjmAlY17mtw3zFyFpY0/c8F1xmNwKBuz+ThfkYZfhvDtZj5xQwCsr0sa0LktOV6vnLdhV9CwVgg0os1jq9EIuTFzMw0bhGQKhQp+4jQ7SYN38NQKWAm7kPOWtSxNhFFqM0uPxeBlVEQIH/0DwGDuY767mYOLvy1jBUCOx3j4y+IBOpB0D7hTFVbkwAR00xw/eryfzUJt7W7Ks5iYx58vg71AOZ+xDoFdnONZaycAmKbS2zDpNhPgU/jzg1DSNHQDHLsMQtRY1zTPdqYvvs6HhnsJPuLswXvgKGqXJdFoIBH/cXaMVG+vV2nEk/Ogte605ezrtdJy0hHKPI0tmm1LplvP+b6zRGGxZgDG9vOJAFFY/3jl0gShCbbOuhE4ysI3/hZsYEB69gsaC76BJqP3VP5n3EhhO6a+h6IOOj0d9Pmbj3q7vunlxr0KNn+mY914PFjLeb6En+ecKuPeBaO6BCxOlXNPxXMVWxeY2Pbjxbc8GlyAumW+6VAffI+4tu0O1M1+FwTPpwr7q3kO1U3KfQNWe7YqB8hnbqezhnXRIWu8P2Jbc2s5j2DdSlM3K1kqM9ZRmZgo4fAw7imx7jgLF6s7IA/YSBSHK98ZQzHG/QAWdqqJn419QderB2PG6x9iAp8VlUtFSOeiBDDddgXSUobv7qmSvvnwWbeXm6auU7+Nevzmo/7m57MbSz/90unLc2vCwPncBJGgys2Evl5ubopwx2DeonJ7fbno6eO3bq68vL5qHic91JWBbho63Gd5/6xblDf0M6Z00a2bdKhq5QQI+3yg+cu+EHUZAcLn40lfXjulIKrYq6WFTg9nnyeVw8WoN0b98POPbvr8xV/8D3d85l7p30fgKxyB+8L9Cl/a/ZHvI/A+An/3T//EhAEKOS5H9nVcR605qekSfv/4UNKVpVsfSQNxqUQWjeSWv9+hoeLChsTO5DWAhUhHDfZgBIQg2zWL1IFKkTQLW4NuMUAJxYHZc1sdsl239wNAwXMNQ3lYiHSWuWDZK2qOS5l72lQVK+AkfL9g9YXvXvxvBzxYTvXuX4fFwB464p8NywRmFKFPXILwDcODDhZSFOl8rxSfUMv+kU71uuH7hyzNybqZWZv4bNkblgtyyQWcggpQls8TBQJ5GzmMXPuMwnwF3O1dcMO8XMbOw01RZ5aGpZBREDrQYk+X99imjWYKAsz5l0w9YQFpG7JmvEEt06cwI5gDE3/CjRqtpLrPg4HiGC3AFSScVVh3WY4OcIwrLl6GkCAyHfJa8JMBSbjcDkhlF7z3jk4RR0oGwEnHnUhamE8rvrS8b1RlSKrNdA7pOD/5+jro+fXqd9XUpc7nwunTvFtCkrB8gFEAQAywZP845M5Og4ZCGeFlwwDrF0A6wAOn22IXsL8Te7FSbCIHNTDCZwdMmCyQNAOgwNuRn5c5ZMeeb+J9B9CPl5qZWWamBYAOKG2m0c7uM/iJtJp5a/nhzuqD6ZOmarco1JIpwmuoaP2ctn4AGuKiPSjDCkGHAEVTwiak61vrwuWREKnSiWMuPlh9S54ZmNpRBYMKMIuRBtov0t0LAApYjY4iNhTFKrWNRMoz+8eHfQLjg3dbQ6DGKYJY1MfydgANhXkwpwCZPM4t6wVbiXBPhPFuVjh+r9viwq3vKNTCdqDOUx2R7gOs5qm9GvF9hn1qmwGHuMCEIXSCtOfwX+NZCYrzM+GvCnO7zlUc2J9Cgmwvzd3yw2C1Bo3LzUngNAKmsQtGMyCBGdUBZI1TJGvjIQojCeb68dg44MvEdu+JkdYNeHI4lrZPgRED6ydYqQAvfD+KH6wbFvXjaIYp/tSRnISX36J1Z1HDrOHv4CUMQ5XnIADFAFuGbcLBQWWwxwBdSIMH/KQZA0NwAgBo8XaL8Dfkr8ibYT3xGZyYjadsf9PtdtPra6sPnx/07a+fbEOyTViTlPr55c3WCJ8eP3m/AR3EesN7AKAUfoJYMOwWCzeA5CXC0U411iYh8X3307OfJH6npIaPmx4fa5X5UYOT+aJh8uWXi768Xt2UIsm9qEqfL23Xqt6Tyx8/Pel0Put//z/+uYMD+b4kS/PZx2Ew447mkYOeAACttojARYBHWKgm+CBJRQ6NdzAALE02nG5g37LIAD8NnsHOhlkVgYcAazCkzZA1iFobnE9hdTpYsVDGANsGJFVhVjNMrAgnYfkBts/4bcLw4tyJo85BUYRVgcgD2kcgEszb3GcwJGyKeT4bjS8YlHi0ki4fP3CyXJSifAFQcdMpPPoA4rERPNAAtOWJ24R+p6oiyM1MSuY9QW9z730DBhZ4Bp/i+Uun50tvphRn8LEubVNxOuc6NpztYYkTlhsB3vBeAowrNdBMSVA74OcMsJOrbCr1Yx/hhjSQJvyiW7Xtq88V/FABe9sb7Dn2x7CXYVwBqJpD4/2aJrFZ6rtHKU1J3jnN3YlzENsBe1ty7cBqBNYr44MvM2oZFBuOl7M3sMMl82B14s1oCTvrG7BqxKGTf8MV2fJ9hxrRFg0JO00m2xo5kyvXsUKan8X+iMURgnxCja6DGykA3qcPJ5/32LdcWFsA9PiuAyTjA3nAGgU/ZOYlaFpqIBbQ0SF+XFIcWhT2KMMEiI3NA2Fne2CXGeLhE2vusj0yR0vkr6Cey6jDIVRGFX722AEB4sKEzBs3UyOQDbB1Dq9e35OQowMux9pASo9ah+YXexoH1AiTftiUr+H5iZ8mIK35u+z1NCHY+3KC1Uq1DuEacKSNOygT0UBiojXn5+OXvamGubmnpHPPpAkItm41OaxvlrvJAFt4T3Oe2Fc3UTf1GkeY/ih/brbMwTYqYy3tvqwRmMmyjKYw3w92sBnsvM9+Dq9/1qcbosEkbbdFnc3pQy3BMjWQyJ0UiyXfJdkjV+VVqoSgOhbPMKuyFU2oZ46HRmXV+L6ExRafGXCYAK5QUXEQLc4gRbL+/t/4vWNpArsx4Y7Gac19EPYsTdginolHPpSZHo8Pbjb++MuP2pYhmLD48joSAbaue70G2olJwD82Kbi3jAZ5AXth6h7zo/ecy3zV1G9qUYhxbiCrr2hOSq/tZQ/GiuYn/scb784ANAqx2J+3MXdzHd1VCiiKDYt98AFiYS/DDB48dvi4RjAbHsicd4ktBXwvw/OWZ8+kEySHKtfTN2eN0039MKu/TDrltT491Xp4fNSPL6+2TMJ6iqVTlbmOJxQ0qV6en3U6nsJKwr7JNLRgFnPGF7aBgEW9YHnGGssr1SWgdjTlYfhyx7lxn1w6nSr+HKuc3nse5306zD4DIW0cTif1sJXzRbfLTSuKPoLJjtiMBBPWzW2yHYpE/8U//R/v+My91L+PwFc4AveF+xW+tPsj30fgD8Dqn/3xZhsAChyAQ3x+YCaZVRoXFyRtsD65WNlvzsnbvfKytkeVk98tuaTL/C/ZOzCxgpXIzRY2Aqm/aKsjZMEsJwAPF7gBzFAkOaJjqRzCY5nS/lyW0pvZxUWUZ0HqW6owcIW0PGSDwIBmHy0BWIa0KWRGlAMOdaLw4AfDPMArDoDAKd6zmRMUphREywxYFcyM99RnQDjfQqnKgBznQTdYpTBzUthA0al3cJZBLADYMOSHDURBDYgDwItcCaYYl0PYtQZjMooPZONB7ePZLdXj4oZFA7Izsz8jbAHg0vd2QpYAgMGaZmlgPHhpC/JZQj2CNWVDfC7iFJMVXJTwIOXdwM615aCDV5CfR9CR7QMAxUoKq0i2NqBooCBwOe6XFLWMK4EGOawb3mGPF5bNrpQWk9YURgvgJTDlHugBI65f9EZi+KXT73/3k3717Tf69uPZLEEk9YBkZpYFh8zj6LRr/szstEQ51TWg3Q3Wb8wvSinwK1jLhDQ5BGAH2nk39hljwPZAKkOcDrfZVFXIxWkcmE+E6YM9cKk9Ya+YKGw2Gl63eCfC9gLqAfwIP2KKZ5icgP2wrZCRPTwe/D76KdE4AObzmSIcx00EAtkA2TVaEmyPUYDujGCMCB0bp8nF0afTUXkZlgtIjJl3ng+wqMzs4N1uXq9OL3bdjQcYP7RygnhEUAdzipXoMJpdGs2idvASNfIRYL40yE8x5VAc42YAChTfFG3IhUeNJCQz/g6OY00mkSwN4ARTp+9tB8A4wW6DUUsRXxISRf1cl0qrHLzHDRXYaVsCd5N5Ft6E4Ysb4IEDYexVm3s/w9LAil2AQE8/l9FuRuBR5oIwKc0cmyaaKTCNAowAYOJzORCLsBuaJnjywjxjv6wBo4K9DhvGu1eCp3AAsGmGdQFWARE25C1jWtT1o1klANplWhsjQBocTaFFW3byXnm7vunW3szMxJuXd0EqOu//NrbKbE8Qqep1CZs5AGIKLVi3NFLabtPj05O94LDgYDuBpUNxiCTbtgBLp9v1outt8Bqb1tFNtm8fzzEWJGYDfGSAkoww4Vypnp8vIfmnebOO+vbjJ4NasNQvb1/MnGXfMsjJOqrZFwHH8RaEodjp5Uun8/mDqvLsecu5w4L63e9/1nXCfzszq5JCtRs6TQM2Huwzqz58/1m//vWv9L/+z/9bNARM2g8JMPO/h5mOD16WaW0XM8l5/6z/ad//AbEYc362rSLCaNN7Cj+IueWEbzfYNhUrrFjmOWVxNBcDdOFNBzrBPr8ApFmyTEHv6Bzvl3xPS1u91oJ1iKVIhJZhL8E+DCsar3KChwC4bPQQMtg1dagSZzBAC56/NLjKikTuPfjE/pPR8HBitG0I6pC2Z+ErSQ5hPs9Oe4+E82CCs6/jqe1gRdiqXheD6uZoYBRmKkFyv//h1cBqfTh6vDkvT4dSTx8OqvFvJhgvyNzKHaYTa9fS3mkxm5qnBRDGV5m1RAOVseHv9C2MV/Y/2JiwJwEUC7M/R4fUhe0Q9gMkfpd15RRsfA9ZoLYuj45XeDxbHlx4PwK44RyH7ZdyDhF4RQI5d4uFRk6pBZbrOPgshilvX8mExHbaO6FqYIDZ45h42X5PogXWw9jvZ8ugz7ZLyeyhzIHH+QGQxr/8fIDka4fDOY2BzH6h3HcS9tTY5JXXjA9evZxRETDE/sI9g/nCu3qXctNg2YoarEvJzFiFOgKVA02HusaqJsL4OJeQFgPc0wxnnqKm8N+tGx2tYgl/cvxZfUcB+CSUkX3PBlLcwNjbYg3hmc0k4+8wX2zHgP+2LQvChifLe2VlqW0ORi7+1rBr8ci1AmH3wsWGykH0ALeAmYQs+lxifzqKWEwaT0j2sTTAlok9x/GUkf0HgmefedsQTHtzijHk3rM328JjWeoSmhepg5QSbJDMSg+7E85V7hqee3S5YDNn7NWOd3UDYZgGjT0zgNW5A54rrPNoLPM1tC+ZkwB9eF5zHnKNNPsaYkGV6vHjg07nRl1LaFzYpoxjb9b5Kat8Z+K+5bsqeyZrYQ82guSQs19wzyM7wGDpomZORc5nXnP+Y/OEjRdMWDxtR/tb8/wL6fTl0WuKu/svby/eL2x97O8dPiCct/hDjMmiqePP2Tekc4m3deq7K9YcFWPDXi/k7az5CB6EVQ7DnPPBgWbsne6PZupuNzWPZyjlGqde16FXXR3dIL5cL+qnmwNBI2uA4M/Bvu++uuelWhqUdDa5X8PUX1dVBE19+KCf//qLbX8A57kPYO9A/sG333/QtLXRECY88fmib7/91g1J/HZ7rIFY8wLcBFTlnOFncGdnL7FLsEOnePvsSwRYunlj3+benrLj3oRFmdTkhZVGDs+cJnXD1edckdTqrij9Nm3s61NrYgHziOZSU53thf3L65valjsg+RjSLy8vaurKgX0176os9U/+y//+js/cS/37CHyFI3BfuF/hS7s/8n0E3kfg3/nTf22rq9qsJ4Nj/gNAygiwsKSPMCWAlRXQjIJw0pJGscBFtlkz1cir1k0tBZ3vs47MCK9HACdSpwtS3bkQBbCKBIivAuw0q9BsoAgWQnbpDO80gkCcDGqWwV5QIM0GNeFrAf5SvgYgldKHC525FGaYmpVBcUEhTJgKZDPju8jrIQrk2vC7TPB/Ms/VLEyzrSBbko6b7ymxliYZYdaSVJbhzXOnNsFPFAZqrUN5MOORSxWAsz1pudBalpq5Ww7YhX8XBZ0rCPvy7YyqnaeITBlfrPekW/99LuAwAHeJuTNaSKjFyL+giJr20Ca8afF8BbRDFkXhBkgeoRE8GwUb2izDGTAdKMS5SA+kfANuAQgzPkj/YSLlSms8nULmR7EBM8SAcg4QC9YMYwObgvDytC/jgOzRhplU2pYT894cPrYXflxqSam99Tddrq2+cLn97js9nI7+fgAc5e7haLIvTAXA0Uxm+TQkQFP05fiHcpEfLfMG8KPGdnPA1BXGcwe3HSAEOA8DZdYwU8BQPDIjQ6poCiiFuFO5CDGDFUDRjfdYaQ8vg/34yvGOkd4zaRAe46NG4guhH2YopQ7HsOUFqcB4gvXYPcS6ewfnzPCeZd81K/9378WygRkBqwZABAYWxeCgx+rgkpTSxcCN2x0MEusKwSuBHpBOCCbCyy9SlJGuZVmtCYYYQCKJvjCgd4BpxBPPPgcAOABjmdmnlvIbXHDEkZ8PH1jWavgBMjawMJjzhDNRBDK3E0sEYWoxZyhUO4pR2G2wMAljAPQ7hFyY7warowHQXikoMQAZlNXh1UraeJAOZzOUAd/KpjELBNktf4ofLwCr7TgA1izxDcAK+SkMwnHqtBAUthC45t3GTFNY6RHqNfp5YHuxXPnfBUEZVWOmLV5xzDk+un39CtZa4SYA/Q8S1ZGJs1cMw6BuuGkCrAaog/HO/CAMpet1ODzsdhZhU2BGP55s9JeQxgIMrmGx4YbUBkAaMnhkqOzTbX9zxkuWHVTklZln7K8AXhvhMXQSAIoIJ7Rv32TZMix6vn+iTucqGEGAEnwmB5tEFJOlvABBfO4Bf7kMOeWTfvrxR71criqKnVFnMGI0yIV/bllRDuPfy//N9PrWa1PttURw2jBgF5Hp5drqFUA2R0aeq8bje4TdHMAQbOHzhwfbEfzf//z/UV42BuZ2eDvWEs02szpzbWMAmnxufu6NxwQsTAAAIABJREFUgDK8gWEM8a5m8ALsPWgxAeLtgEqkw5gzzv4DUOB9BO9VPGSR0iOptndrSH8demQIiv1JKgl+ghnHEcD+bKAUP0EKauwAGG88AZFDA3DyfyKl24npe3AS39cJ5DuwWhQxtxCAwE5jbvtfN8WQrfP7EYy1rfE+9g5IKEgGGogRBmP7GzeICMI6ugHQd300Bh1wAyuPphbNFHxtXzWtqQ6Hg5sMqEQOda6HIz8n0e3WanCyPXDzZuWBm6MEUWFlw1yb+T0CusrwKc2ZmwrvZWwBOEdoVJSVpdjMAxhsMU+D7ct+YzYlFhwwag2kxjiG72fgf+yLNLTGNtPLlxdVDQxajiDmBDZIeJMDbZP0g2yfgMawt+A5ODaQqxc5oHQStkIi/d1SB2VThDLCTu3Mrq3V1JmeHg++A90u+GcGQIWgxiqaLNUIexPA0ZYL+E33/h4OPtvPs0NTqya4ENYnLxtLEY8rKo1QAXCfonnjyDgAXzxVd9AVcJ+9hxec5pPH2w7DsLdpLFmd4Qg9WzKkZaMUn2gDobwvAJ3w5aV57YmMfQ/ydFtdBHObJHv7pxrAp4FKYzLmo88spNimeLaqi1pZUqpn/tNsth2HO/JmWNO0A+h1KF8Be5g9mr0Xv+5gceMx2rWjLpdLKCx2D3vWu9elW8U083mNNDjyYFq6Id+FjNxt3bCQWvKdTQ76aVXLvqY5v2CNg3PzXLb/ACTdP+9KMw4f60Gtz+vwO6aZR4gRNgD5uPge15udvumUMZ9hk0sD9zYeDHix3HRsKoPyeENnNeQGuKaE5GU6lQffYR3G6iYmzf4IoQKcZtyR/3N3SMtcs1nrZCXMtnDgXr07QLvR1xSJKqyV0kRd3xlsHwlcwht/JYwWSx/CU+Pd2Aoa0sUKmJeqAywFjKb5gJXTroYihIqGInZONDVGNEDc9fawSZMK8BFH2eDmaHhYA46y7vC0Jzz1868/6q9++4Oa9KSpnR2+CqkDEw8afqwTahGsLMA5B2xk8NBvKmcApAOy/1lpU0Yw1EAQWHSbaCqhSuD++vnTgx4+Nvry+qwan//Xq4r8UY8fT5rWwaqO9tap7W769vvPSrn/arViAlY/zZoBZZmbrKHuQfYASG2bl5xAzEEtfuQ0tKZEx7LWOk365umDGcvXsdVUpHq+dLYUsk81qqgBu4FoXLuZQPZDQwOUu4Qvcgat36bBgHu1YO3Bz671F//sbgVwr/TvI/A1jsAdWP0a39r9me8jsI/Av/ev/63NjJc9TCkKLPxM31NTKWJGsyJI/qxzmEyAdpOmZLGstF7wt0otZ4R/QTFDgQUwR6lq+eiKd1qAI5a9O4MBz7BEJR6m4IshHNdGMA0yaDPqsCdAZkTCOhfDxH/H4b07GIw02lYCfJ39MwvLxSxVercBgNVA/Yi8z0ECu8/eNNu7EvkxTKN56MInj46/094D7HXx52AB7pAh7QPARfqDXL8nARsT+aLRgXALpErc2n3FjyAMS5acSAsQTPAXAKeTIQzKcWGjACG3Guawu+DIycy041JOrUFVHB638wTwS+J6/BngQsrnBGAB/KCocDT7HmqFpB4UzL6vk1mvRXXSvAW7jGLCLD7GmsIDdqh9SaVjClCEIR+AMpdrwAEKCMI8sEtgHCkOqp0RHCwoPnO2Dg4Zy0k7tjec+Y9h5wDo5zAWgKZUQ48VwJu2lFCKyob+sF+QFVrhibclIBHvDb85PPXyVAcDaRGCgA8g7xLmHhJOmIZO/naOCGMLQA3gjXzOAi77ksLWhKmVZHjzEqz2DsQyvsxYQBiAORg/hVNfuZxT0DLugAjzuPsbZovTg2FqGRAHsARcmwIUB+iEDeJ3aNkyYx1MH2Ptacgfx441hgXApgafTFPqYMZRBIW1Qe0ArfCTRTaIn1ckTwGOhe2DWVd48hGEsAeDwEaDlbyqiZAsGEr+8x30XfuwaMD/1KwiGOd7qAvMWPddRiUADWtpIB0P2vj+IAiwM5k/iT8jxRDEZcYebhHv8NZPbsgAApXIoJtSRV2qPhz8TKx/oIDCzNKQLi6VDLCYAY3UGTC97QxOfvj85EKRwrUpaoOa9loz44o9J5hPThxfSoML+OMx9pbAg7Kl+1xzsDzebpEwDwhKowKw85AiU8c7MBKRGVe+N8xOJ0nnhVK8REk6Zp6xfpJglI5rbyCWuUY3CRaqw2fGVU0VXwMwhyTZrDAnztsh1EANgS48d79hU+BF4UYWn4l3QNOLZ+np/ywwG2GrVWZmUZxSjOKJW+VHNRWyXnOlHfxh5ujc6vEA+wZbgdJMU/9sWGUG3YM533UAo9Z26nxonNr98npRPwRwCJCMzcDphIQ1GhiMxeOZIKRCb5dJX97aYLnRZEtXy8Rhz95gwbEmGKNxcLr0lFQGg/FZtvUCQXjX1sw770uoFmAuT4sazhq+jiHGQmWDhca5VKodF106fIWlwwHFAFYoNGLC9sHMZzxb95Rz5OSgpDD9YTGxx/Bu7APMOANcYEjAeqOTyBiBbjjZHLuRzKAkjS3X3Ej0YW/jwck+BMDIHLHVRew1HEFhiePpaMYtoA1gigESGOgGB/EZ5V3hBx1jwttir8AWlYbgNOPZetA4tHujKdcyRNo8Xr6Aud67ASSyOkLlOvyG8XBkLQGEhe82fr1tj08uMv4iAKR50vl00OOpcXPm5fWmDtU3wHIunQ6NzyJACv7BEiDRwV6tzA/bEeSbGexvt8FrJS8GleWmTx++1RmrA14WIBQKDjd7GatNNYGBFYqbyoDjSsI4rFSzkvnF8QeDG1ujWmOH/J4wxAiADIZ7eEv6fcLUdMAT40hAZpylWHHQFCzqAM9RsQDS2deb/X1iHxsNcj4+fNDDx4PPdwDCL1/e1I1hLWKrH9vWcAeheR1+pszZrm0NkiMchp1qa3Z8XWFW286DZ0rtFwsozjiu7MnszQQW2VKH/QRQHgZ42FQAgjqgaRuclq4k2IIr6gGAYJoo0FZpSCel7wjAigB6NKR9b6IZarsDGqdh12Q7ehQW7v2E7RG+kTQm3G2jkQXL3vcXfguaIMqhbD8LaHzhBxr2LWaWwqRlT999ywFTff9h77TsgHNxso0I9iEEG1ZNpbfrYC9Vg/moO2jCYUtiWwqY6wDoMOxRj3R7gGoE+Xn+4+GNyolzZbfJsTOPbV5ydUMwcmmusddiBcK6JxCVy9elvbgpt9iH12L7CJ6jgTeuBjzxFLYqi3dLgwpGpO+37KKwkGFZYvgRApIZj3VhDXIwcxoLGtjBDniiYY9PMp6/DDf7EvvBlPrnMX+4mxQA9UlvlQt3FsY1WQBSRzWnyp6htiuC1Q2D3uxlrB16JYSSVuwbi8Z+cIAjGxhz1C1Vmg+weplu8cJcB9CIw//foXncqTI+Mz74mfcWW13jgWU/fFjXgNYRWMUUcXBolejzrz7rX/zmr5WjXms3jW0fd6C8Cv/+9/vFvBrYtGmA0VnYuLnVaNQk/B7/woK2XQqbgs2l7dmjp/NRnz4e9Zsff6vz49Es7O4t0YePZ1szsbanfnbYI7+XGfVfVddHN52wCuiH1s28sF0P27IMb2HY3gXe8506GOGofqZEDXkIy2y7HGsWzErAVuc9cHXWdWp9HpqkgI3HlqhbbyppVEE0yGlwbHFfdpM3UW0VXuxb/9Vf/k93fOZe6d9H4CscgfvC/Qpf2v2R7yPwPgL/7p/9yYaUzl5X1gi772o2HMggMmeCL5CrphPm7welSRngGsEbhEhZhlkIUqJDGLgo7sEV8A18UYIXkIVMMEwFgw1FlZRzkeUiCRjmtFtCBUiZDQuBIBpGkrNFcaZq8SOpyDZ1AAWkw3ORc6I9dyqYhlzQkfkVWvEIM/BY7onFXMAoiBYVBAY1uS8xK0yenVwJu5VwoK20e6Tv2waH370YCbqAGYI/1+75WhXIdcoI2ALAtScsBXKkm7rIyQnOCZA4kmZDPgbHgvHb9sCsdesNupjhxNf4f/N+AmTB92mwxBfGDz9LKpzyjM8ZvyLJl6LFTIWCdxrsCC5rNcV8Uakn9MdprVgO7EwfPw3Fy6wStoRBQm6Fpj5G2i/FXYZv3p4ETJEPA8VlBe+XNwZTAu9VRHOMXTC8AO/MItwGS+AoaPka5sflejUTg+IIOSFhARRYMA0NqsLcm1YHTyTlDhzB8GFkaAhQPgF0LST/EtjB74ffKKw+QE6qEZtGkI4BcmyQPiSDjA3f5T30wwBwNu0+t6UZJgaH7dsJU5U5bAMKpVvIJBeK7Gw0YwHwnLRhiiLaC/ijBZgUxaf9+bj0wyqx/H7RUmcqtklzx1vAqoIgOY+g/T5pMrBWWvzzaGCMPOMiMG7kZHw/lloE3LC+AnxnvlOkBntsUpFWmgG8CZDAOoOEWj8egQsEMQXAbp8yJpjXIXOO0aNYxyu09XoFuF0d5gPEzH5BsR2fH8CO9FsXkkieAbGGUTcSwNkf0tWMVTwjCXeq6oNBbAo8miBI6x3OBGvOBS9rj+dwYohDbfAL/vjhFEAB4GpWOvGdmsXWCCFmNXMqt8ccbKZg1sIkp2ECpdhh9YCd9mjGKxAjOQo/fIR5h7wRCkwAndLvFXYJwALoiaX5MPFgC254/TJm7ICmnjgA6R1IdbAWierrYnmvWbNuDJDyPTmsyRYkZkgF48/ecTRW5km3G82QzezLEl9jM9MXzdSVc6rrpVeFR2YBaMbfY3XAFAKsAlTlF/OJN4NFwey9FEk3ax0wNYBXWPtIPQEAc4PiI1/rpOY5GOsUsfNqKXff81McyWX/WgDrjx+f/DWw9fEafrvNeu2CwUnoDeAAMupu95i7wsYZ8IKeVAEcbKWZnfhpvvStGVOAUoCtDvPCy7DttA2LGyrlifDDzEADJbYzWpTbJ7E143cyo5kmBQw996BWmUnHGQJQaouWNKw9aOTgUAizlbOMcTBz36FXeHyw3miCwAKN1GjvyfhCOyiJ78m8xQKAIBxYZ/t+DAuaicreReMG9pknLpBYWOD4n90r1sW7G2xyWFiywVpGGsw5E8E9Zb367AQrgv1MI40zjdATzpN2xv6BJoF0Yo/lV1LpesVvEjYaAStZhBHalgRWZsTqNA0ql/BB7IfB7K3HDwcDVc8vN10HxmTVsch1qmm2QaEOxQSqkykpdLn2en65hoQcMAeG9po5pOXDk/TxA8zzUzBmd2sS5j/rgHMUILGoQi4PG45dOyxeonGGDzaL38w2QLisUVM3er1edvuD0ecBawlpL9YYti7ZbRnyLCxU8Fqdx1k9zTMaPzRNwjXIezd3DSw01mXwnvr48RtldWkvyf5yVdsPwZrkvgMgBiN6t6vHO9WQpd81yoywMFppzvB36PNgOVQV9mu0fZH9psPLk9Aes+h3hjmJ6F5R9nVlHwmpNlYGAL0cfYPl7O/3iMX7VFFy9gP2RLAlgPP7eWSPe0A+mLE+t82XdUPRljJulLNgAKFh8+4BQzT49hCi8PINoJL9v0WSjR0QwYD26YdRGgFzntP2ZubOtfvlpnyWaFpwVqGeQUJt+xU8KGGEDmGj44A07iSAgTSq3IvGpgXQHKsXGmFxPpoJCADuUy2aZraY4h0RbIhFQE/YIxsADTOupIv981kLDlkl3LVrrUaZrBBZ3MzDAseOIY61T3Rk7Fg/3k8Lrze+B96YhEwaULXVtHUYyhwsmigt8asHRM5VJ+yBrCdCPVmvmUkLG5J+WI4gd+wvZQRVVXgWa1Rzfoxm7A1vzs2NpfpEAznuYzZ5cZAcgZmsw8kNC8/Z3Uea9eFwNpit86rbOKrcWHeEsM6+g+K6b/uVdPaa4/6INQDqDNQh7mbhj8z89/0PQkQQJdDF9a4nRu8ZED64m0I8WIdM7bXzOQMIzvfs107JhEWO1MJGxWOV8x6fU/x4mXv4jeMryzlOs3Xk2ReHXHndqNLTodERO1xqhBN+wAuJYwZLP3/6oP46ShO1Cu+E1RrWPHV5duhoh50MlhS2dKDZU3idkFOwlan6kZDKOL/nKtU5O5j8EF0Pxo2GeiKUg7a3yja1w83NAuY1a6IgTHcbNESnyH7C5SHXc3t1CGJdHENdN1KjDSrqTX/5l//LHZ+5l/r3EfgKR+C+cL/Cl3Z/5PsIvI/A3/uzP9nMYnCwFOBLmMVbasdlHABoBhxA6s4lp3LxIsAys7G4oeOl+e59CbkipJ4Ol7GsHikT96mQw1P4wZD1dROmKUDl7lvHhSXydWEl2QzAATOEdaTb5ACJ2V52udN1kTfac3BGpo0fHgBBsGW4JAIeYC6P7I8LSzmVTke2nx6emxQ6tdFkDTbi51JNjTAp70mHBuvg67kuh/QTZp+9HUntdFrprLaA0VYbVKkBo5Dxw36h/Aj0wRIyMz/28KlgryCbBuhgTOP/b3NtgHhLW4ctuAoDgN6BVYA8AKVuDIAGUBC2jf3WAHlcHNL9jgRrJPL2myTzwcnHqypAGH9fim9ASBizyN15N6ZsWR7GP02BpHj3Y7P0DJkbAB5BRpRRvFcKfQpn2FeEfiS2PCCdFlCcGgSQns9scM/ION5sgwpYU2YxMdfwZQQEYe6lOlTI6dNdqh+MHKqBAPz34A7SzrPCjErgnB6GNcNC4eSAGcYSYCaCF3xVzfE6xH+PQjDYSy5aYV87iyDGaURmB3MJdjb+hWthryy8P3ka2GwU+NmGbxvS0sqXcAMAhG846hbvNn7N9s368eXFTECAQybFH8KdkJRac7hqBQgzAxuJMmDJpro4GHCpGwpSZJOJXkiyH2Et49fLBZvCvQhJO+OEC1yZmwUH24vxZz254HP4RWI/rtswGCBB9sf6hN3j4jKPEhrgw7lzlhaTSBwALZO7gMXicpp9A3hjZ/wOMN0BoKNohqHLZ+H9w6xt29bp4qylIht3b7Ba1eGssjloHke1yMORVsKGBesrsYQIz1CkdG66OIQLFl2u8+MhgnbMZA25L+sHpkowQ6hZd0sQ1svW+x3BxDJYwpjArMQegr3B+xXjFn52yA1hr2EZAbN+BXQuNp2bQgthFQDzMN9IZwfQBuTkAcfUdhoGOpA9L6uqlLT1QlkVhSw2EoTOOyXcdHeSf6MxBce0J0kedle6ed2BKg4d65RPBjhJ2BxzPPaqrGr09nb1egFUq0sC2QBnYZoizT+5sRJhdMG8BkCCjWMAwaFhgL2JbKvo9G7WXvg+e272JCbvEn0UBTkp9qRAY/PAey3tBXpowkoCwAOPWcIRf3ju9MNPyC5hAaEYnpy0bL9S2Ftl6bky91hSAL/nOuATuk662IOxcLo1noAEzNlftp/Ut729+ErCXvBxpvEU3h4ufgEL3MwA1FgAp0cd6lIN38Oyb+eS7VBmhBs6DIk9AbYu7GH2Su8cMANDRm+rYjOQw4YAkATGIRsK8lZ7rgLEmt3M36PRGIFvjAv2K2YqrwDJme1NTNKz0sGcP4dFYXeCdYLnNj/HsGuuus6DLb3gV1yaZd6vvfcxazdgPgU05v2Q9U5hfywJIgwP1iUpdbn0/iyeF2XY/RjP35lVZtXb4mYHMZfFY304FmZyXt96hzExx+s6NTjL/DT71RLsXL+0nV5unVm7nJMALYwh58zjsdSnp0KPJ1KyS98NOpiPe1AUaeH2SJwnp6Z7HRrs25tIbhwEiGgmusOFNtVZpaZpNM6jfy3J4POJn0EiN3sroCwgH//EDs+Y4BEN0LdqUO/zCDiJ8CB+iGXj7K32dWf7p5EbcntYk7DczaJkHqG8yAGCwwMW33X7fu/+v/aRJ/yMYz8Igui6Laen1WPLnx1gZywF05v9iiYzjGb7tXI276x35tlu6UGTmbnQW5VC1iisWNBN5gbnP83ZOCMB4BlRKz9K0tnZA2nSwhzmPNjMHOc+Q9MHFiFg7DYCYtHEthus12R4nTtjy/Oe99jvXsPMcWal1wPMQoLm3uXUOzPZ9w3WDYAw1j1FbmCUEDNCftycnFO1fW8wzsoCmKgA01gVkR9gZQk2DhGcybkNwOaWl8Pl3ktZ5il3J9YlFjIBxPbeQ3Id6oP661W34ebPwZxln2yXQZObCb5kGRh2RgANRjo69vcPv22HMPJaD4V6mM/IvKYIX+T+VMKMLjgDwrqA94/y4oCFAuMPuEmjmTudlT4oQVYDqw12DjSXi8z2E6V7xgDMB58N3IdQBvR97+Y09+3F7g74J/P+aMhFtgGAO/OUMY3AL9Y9d7RNwziox3874aaO2mvwWmcOsZeZODov6pYpPGDXsK9grtv5CkXXH8JFsTdCMQFgzSuedGwIL220AvRTg6ypw6VQCqD4shXCNCgZpLdu0i0MTb33mbXs85F7/N6A5b4CL2ABkN+cR8A/zIpTWeqMNzq+1pVdlCMAcOXu22gaFi09DP8h1FU7eSDbolnaTpOGbnS4J+ulPjQqZu5ciXA8wQaAGgcSt9JJJ+yXCG+rKn34WOv19UVX2LXcbyABGNDn/oY1ArUP9dOsit8XXtF4FXOX4L85L2bffwvVutxebDlDE/6/+2/vjNV7pX8fga9xBO7A6tf41u7PfB+BfQT+7h//7Y10Xieaw3Ig3X0ZfSmgtLC5v0N9wm8L+dGEFH4ZraSByWamn0OZwsOQyxVpuhSJhIg45IWLlRN6kXzy9RQxFOuIUqPw4Ua417C+nIVyDjYRTEe8T3kuLlkR5APTACZUu3ZKx2DijAAlgLV4H/L/fXGGfRFBRgitegd9UE/s7MoE+He0JHnG99AXHD4zUr2QCEZiNFIiLo0hy3OBTMIwF1EzOpsIhkGOHUk6IUE2Oht+kLCKzBChasWnE38/5HT+vLAPAdYApih+ewNSAW1xUQzQhNsvzAykcBFMQWASiEyY8huAtUcaABFFBazDqIdgSvFOzOpIIiQI2TugLN6d9m6lZDAAS3ASc6AOf7clwr8sU+O1r4tOTWNGo5OLdzYO4DegEqwCClAzk32FBQzlMh/M4hikkMJSXNsdECmvQ3JC0ldV+EXBJMKLDGsG/LRylYSBAEzDoAR4y7MAW7fwurP9ggtELADCfRGAw+EbUI1EGn0wDCxrxPfOzxfrgC8hJCGcGEjnhQYNuA9bN3FRwxjxDGa7AawCLBeVP585zmYLBWAbvoKzisNBXy5vHg0knay7qoYZHuE0+MYZ+0PyRpEkvMwAoJH812aF4GdYO3Br0wup7tdR65iYeVHmkapLmi4srmCGAyrHBTwCcsIiANDQhYdkr1PSl5nDDoYytk6jwvX/PieMhpvhy/tgHGif+M3Zd290mBLFpaFAvJUp+mBUUnwtyNNh42G9kejlArAKaIbcbVQDGydvdPzwyYADPqIk3FpgTTHK+ALkZ4Xa9uZQJ+YxIDWMF/ai6gCACEMzN6BHYBDzCQav4THmkcPzgqGGWx6FDKAdVhThDD0Lthp/Hs0HgNA5Qq1oIBFWg00DYBMhLVWmh0OpBVsDp/aYd6i8zpQ1sHpnrdg9wEaF0cl+AStyHPXNt086PTRe1/8/e+/WK1mWXeeNfd87Is4tM6ur2eymbNIW9OQnP9jQH7FliKT4ZoOyAP8mvwkGLFFs0rBlwxfAfhVAQJBEWk2yu7qrqzJPnhMR+34xvjH3af+GBIJ0m62qzHMi1l57rTnHHJehm7UyVMhrbbAckSfTlAHmLauDN+y9hwyx3O1MVjyFZ58FDuEDKjDwwTuIR1+EHwHclgkJ8nEG4ZWdZo3DewDEAV4rP/cICwS8M8MX24EJ4BUmU8gUt63VAsOddbWPsbmCfh8sTy6QZkrtlSYf1nmqqpLu72iUGRTM6mbpr3/xUWlC4wogliqvJ51fL2bpsFftIrMzZMMfedOhIRl8VccZAyAJ4OFGO4ZwtihoB730nYdFHx6fwqPWA0B+RAwu4tri2UQOITRSgy9IiHm+XE58N7OW9yA3mHn7nIt7CBDK4UqAJjCqvR6Rsk0Tz50BM9ryfYAvz+92yatZftsOFgTwZmDV0uXZIC/NsmdRZu4Fox2ZPEMr5Lv2us5W70feM2Slj3cnD4XMysYOB+9vo4RFhPs5lDB8OZG44gd5qlFxMDSYNGypPUENgML6tmSXd5p/D4OTQVAewyRLw2HvR2hYdeCZ4GW6qbv0Bt+cOp4DOMT5DFsVAvgL8lkGBTAGC1QPMRw81LXumlwPR6w8wiaHCRlelLyjQzt5WHu4Ozq0cOxGA+FVc/JQoMoAODCtZgAU9wx7A9AP5uuxOdiXGhCPn0TSOMxkLDHAynnWBKz5pGNz4AHJPcXdtqY696+2BCiTUF+Yq+n9AS0YBUyidl3UdrCBC3tsE2DlIESAKoaR1dFe1/xdbCmosbzHuMtRhDCBZTczYHNNEoode5ba3iDsOFhah3AC1lE7ef4aMngHDXEK87kcNsmTDwsNgPvw4w22rr1zQdSsRAiGM3glQCAI+0h4Dn/H4Hpu8Iq6DduWqobFGYoTM3lHguIAJmf7KzMARvZtsG23fyLF3uMAOwsxcJL3c1Ljr4rF0aolHe1XD+uQIRPvWgF4jlKDn7vIKgX2ZtRi7OlQ9fCuDG3nGqiq8dfEtqWyl61ff5RWRXggW1Fk1mqsBZ8dKwTuwmmmzuT8C6UCjErvaWq+FXVR+O7z/VEIwHSfyQaA3WqrHNaeYWsRFiDzYmsMFBEPp5NOXz3o249n2Z5zmlwL4M17f2QYVejSjbp2UQ9YAo8ahAEhtg/sc+HfXVrpwDpRg84T9yUM41TDjN9mqUOTBGiJ1/0wevjPWQVrEmUaYCKDQA+ON0LFgO6DAADJ1BYMWaaa0LSs9uB75EPvwyWzWlfS64MwYR9713EQJgCILdtxoBrn71ZSQwGgsyi8WtQnDA0ZPqGGI3xvUlPWrj1tHZCXQlzUDb0GzR5uzG2nddj08dwalLRL1g6swuBmPTnXrDbBB5j6gYwISnuGrR5EMPySGr4U++WiAAAgAElEQVT/MVd1d9itWHjH8XUOxc3S9+r6q+0Z8A92tgCDvbTUy+dXvy8oP3L83/FiN8M1DPIBg/nz5i0sg7Z+9pl+ejzqx7/9I/3Vv/5bjVmlj+3VShErgnj1GPZY0JBoGgaVvqcmDWPv58F5bA9/TyWZOCZqx6s2hs+q9ed/8r/c8Jlbp39bgS9wBW4v7hf40G4f+bYCbyvwj/+rP9zMKKH5STdPuR0Ghc8qDAL6y2jHtOBhZSUPTdlo3zMaogBuDMftTDZCLqLQsX8UUjbAUBMzmOLTEKb2m6SoyhFYGoyKCb0BG4Nu/DP8RynCSPENlhhdK00jLAMamnYdPYmGKUvqOIW2QTp/Ilir8HSQEheaHCQ0mgGLRcAGUEbj6lRQitvoindlXoSLwMgKzpIZFaL4h+UJA9GptbMKWAWk1eL5trMhrQyGyWm4JuTZ1D9IvMyyQuYDsKpFLT8fLyqk8U5Q3xOCDdxFYqr9aSM73kBJgHYhmXMoEezEnTEA885FIWsJuxLiGf/rhHEq8jr8AC0vDtnqaDk0XpfIfglE2FOr00oJDEoaD4c74d8KawcGBmxTOz8Gu88aL6RgtHCTmpTGsoqke1bLqcw2EIwCdi/E2QUGIAiOsN8XaxXhJjQ3YQlB4U5YTwRmwVC27ytrmTmfOBgYMOLsoZrqAEBl9sie1+ttxWfBAiCaE/aFAz4sMaUZ5DnTwKbh2ZXD8M2dMmuGsjFu1hd2DrYPgBAw7GhCeEZr+Lruqb3zlrgIbofOjFvAXd6n9oyfL558tYvyfkl1aQc3H2u5qFojAILk5Fck8QuSedhdIc1P8RrdRg3YVCpzSA5yT5oZ3mOAGtbRzHEawzl8Y8OgARAe4IFEYwBXO3WaCQG1yIpTs7R5KZGp87mBVUkNnyL93C8JwSmAArnWEUsOvIGTkDtmhEGFPB6Q2B62Cw1I6c936Qh9ol0lAGlRsyHMK9Q8PpoBZGsKGnMAJs6WvncKOt6ihFXRM5EGXtVHeyvzfQizaez/CPMY0Iev4UQSN1E0b5atEsjFM7XBYYBTMPFh+MJ7RjLvf08aOaFGAKl4pMEe5gwi8X7i72ZmF1YZzW4Mamhe/d5hUwH4QOgxTDNAp1Fm9MEa/MnfeVSRj1pnWEC5+q7V1HPOAZ7RYOJ3OujD06MVBOcLbE75WcAuNSuuoKGHQQxDDxAeWwqSvmHx4eNH4w9IHWE8zEBC0sm7C8DNewPLOTzbAJUASIsaSwf6uAD08EK2H+3cmbHsBpmzw9YlUJlDlv4bWXVW+nwn1MYBSzkAGiE0BNQNern0GsZMBeeHQwCRFBNANpiBa3sGWGeb9PT4oHEgdbtTczooq49mk21jrxxg0QOON8Z9NM5hSwOYjXdwDO4IzcO32KE8HuQFk4ym28eQVROOHIxhglmlAei6PzcCC+jMAAewESDCpql+Lzl7vMtymK27pPiNHe71iZsUcCh8l9lDcceiwGAY8MaCJ9AcP2OzyGDWcS97wBCp036eeIsz71oyh7Qcq1KPDVY98c6DXNmexIhu2O+YQUsgz+5ffCgL3TWVgRQUEO28WHLLsWc2dQk4WBuwHiYGehHA48GEAQ8YVTxb7Bh4ZoBaAAdxZ374wZPP+et10hWwy1L9Qj1g1R6Ux1nJzzCQW5S2JTjWUg3TEOdsh4WFQmRsZ72cryBNKg+1JckMC491Y4ZvtnVOKGdAyL9jJbg/6qpRnTe6P93bj9F7lwrBlEDu7F2psRdGWHwwMOPOj0iz2YGaA8xZ5O99b/DDyfDYQuyWOwxQ2xHvaLyMZ9093EXAF0oSg//ST37nd/X504ulxgxTeBZvAWT2L1bqs8D2LOxGfLrDUVoFD3z39gVYxWLZAZEwDClNZkDC0h6TcRdzBgZ7dUGBxOe1tSThaQw1qaOocbAZ4JwMRYPZ8x7KwT4NBjZDoTUtPdhc8S+HAeigPrw4saJAgh31mYOJgK7NGI77OTjXAfqFFSVqj1UJ8nPqxLpxrcc5AWMwak/u4dizKG9YE4aUWAT43fHQCFZu1EfckRHKFSojk3o5SwyqorBpwtoJ8gBnQ175XUUeD3eW74QHNntz9FQx0dazruGNj9IFS5zwaN/Z39yxtl6BUclZntqvm5uQO4h6JeICqGY5g1fbG1UPB71cCcIkjCtUVc2hcIDjAJDXTlYF3B0yHQ+Vug6GPeodvgeWB7nrAwYwnFN9MqtdeuVvawV4qUR3JeFhg99f1C05NjBJqRJAM081FOHpDAMb5jdAJAMrD2LLVBCFWeOm5HMc1V5a9WOEXZnVvgc6YvHA/UGIJLZErtFUOdfAjGQsBngeMO45c3f/cAbvISDjvIXhz2CTmj/Yp1mdqCzqUAIR9NT3ag61+habjdaWMh3msClWSDEgdIiqrXiwkoFoitcqd0bsNdi23iuA7jl1wKrmoVHWFDqcDqHOA+CnxhbDp0bffvtt1KweFjGnBzCmjutVJY3vZhR/PB+sKvDVPXKGMwAqEp2n1gO8Ys5UlJOKclWdP+n8CYl/qo9YYEHKyLDmWnQ6Pbg+ufZtnGUMOOdzBOox9Db5gpyEWgOs2jEGIAy0GTj/2b+4MVZvnf5tBb7EFbgBq1/iU7t95tsK7CvwT/7RH255SdEIWwW2n1RSnFNQwzC1FI6iudSM8bybSpLRAZtKT+v5HxpFp3vCCDBrFQAt2Dll3gSIB5YFcGjjMHwyaeJpF0nkBpxBeh8yWAc3mV0YxbS9mH4TgEASaXhbUZw7yGoIII1WhE8d3nU0FYClNKnODjXAozUCkyaaC0ABQCWzk8JHE3YETR6flaYtPM1Sp6xayjbNbnBgu8DesHQub1Q6SIHmmPRSWG6In/jdIWK0tyfNNd6MND0OrQCIW9QBPL4xR2Y+M5YLNt/07+J/8X8DdAZIpVmmrUACHU3/otGAKEU6MivTWRxkQSgJYCJT8hxP2SRXz8QdiSGA23h149JZQpWrArACcEnwAZzcTBFk4KCx3SuXShhA0WtFgWmpU7A08NnkeUG+ocBL2CfgczAUkAW6GcRrc3EjTQtOQz4hTePvGxiHbQsLGCAVdoFjlNxQ4bcJa8pQvJsnmBWgftByFwlG0rLsIAQelQEAWk1r9tWkBaCSwC38VGGfIWHf2XiwUOyiabblZA8sGlG7ibmJi9+ZgIrvib0GB8oVzN2AEFLcHEkjQMOKPcGidujN2jwc7sw8e325+L15vD8YxMN37tySLAwjK8Ntw3JN4PuXpdc09SrW1E0RzXJeAR506ttg/dJklbA3kf6zPwiLmgKgdBgd+8+SPpaNZjoYlAYoizJS5XmPAcWRMzP8cA7P7HAdfIExPKCpZk3tPGmJZzDoMhpy+94BIgK003TT3G3RVMHJ9v4rzQ5vB5iNk6atMzuyTnId+G4kBlvGv+pQkhpemNkKwAu4yn6AaQMYUdf4aIbfLWdCTdAWydBsQR4Az9K+fxFKEqE3gAsAern/HcAVTTeAKew15PdZAjhK82TnUNt9cKaMsPr477A37dEXYAdrWtR0W4mGtvV+L+vcjOtTWdhHFiADMtDU40GY6PF9pqenylLQqef8m9i60SBxTCGBvpz145/8lp8LgUKBNtCcG7kmy9sBOIAzALQ9Xr0w17FM4bvzbvId9uC933gnAH9b4h+f2aLnTeHH6vcOHQFgc1hGsHbTyPBp8FnIf9hb1/YaXnJ7SKGbbRiXdaMiqzQMfDaki6n3BDYu/bDYh7MsTlYdYGEA2/A6tHptrwb43qwGABvxC+Vd7ftR2eGgu8cP6s+ttqkz4FNU0Qiz32HvXrre525zanR3jwTW9E1d21bTtfX3XGjiOQsAdxgkElKUJBpgndn7GMCAsyLC/LwW/HNbrwAW8Xd5X3gLYvhmUIp1YOjgAMjw+Pb6ARyS/I16YP+9Bnyci8W0LQ17B5Qjtr2Rqg17gGDo2kvYyeEwgHOzz+wRmEcSNR7fvIen3doBv0DOiCaB4Y80PQaDAKszZ8pEeCKAQWWAhkuQ78L3H9o+hnlYN5SlbVkAekYGkLx7PgMJKUqCpbYuOh5Ks2MJp+lb7ppNT08P+p2f/FjdtdPL80WX9urzBtbdtBEINYdU3GdRgPsMUQBwDg13R1iSwEKzQQXM/2516NVC2KRVDHFewbzluwJcM1yxZ6ftMPDgxiYlt5rgw7sPaq+tmdY8Kytk7OsezE+sI3hSHjYwNCJQhmHfNtuGCJCIM4uwQnznYZYb/kMhsBWa+0zXYVE/tcIV5sc//tp3jf3bufMk/c7f+bu6nls9f/7osEanpMMohemJPREKHQDWvreMGADZ5zBVgJPgA/jHbxgGHWFcvgc9NAPsi8EdwCpXn4FgAHYChGC6Aobzuzi/sC3AOz+KkRgwUGtMwYC1RYPrMTszK8kr779l5J4Kk1meC6FVeEsyDweYNRidsr+t7SZHyL+TcB3WAJ9iGMF7fpAmwEeGVIygsSWh1uJUoSbcAFE5cxefS9yhTJSoF2DvBWscxinndzCywxfdYwoPw7oB0Cn8aVkDziiG+Wleqpt7hysipoYBPizX3fe2Ds/eNs56+40X4UdvOwZ+F3YeDBOxyuETs19VeNAXlhVhBRResaH8YKjPviyOjdoRxQZnNv7HeBcDkkYSfV1V+vD+vZngy9yrfR0MxANesqfLqrYaiKELZ0bYjYQXtANeObYzGLIeaXstWDPAfw9R+TOcJSgjLJPnHMTKiMAtpx04YGtmwLzM9jcvi0LXNurbIj9EhGsRTGysGuy3W8Y4IoaAjeYuvKYBdZHNY0cFCM3fM4vT/z+GmwzIUKShhHowYMz9RjgiA07IEdmCZ2l4e3fdRaOuWhY+E0Of3kMUaivnK5SFuh6bsFkPh2PkMyyz2qnXhcBBSkXbiUjv7u+UsxkJsuPcgcXv+y+CpRhWfP70agsWlsg1IbYsReHhY+paH2YwA5fNDOByXvWYVXr/7r1ep07fvH5Uex302DwqK3oV5aa5q9T3rffm58tg4Nk1FT7Z3MFzrwHrJQDclsDWwX7kMG4ZLGRF2JgsnCN4kvc7G72S/vTP/q8bPnPr9G8r8AWuwO3F/QIf2u0j31bgbQX+2z/6/Q1mDDUHvj4AFmPf69jgTcq0H9NAZDUwTJnGBvhCUQ07MisoPiMV1+melJdOpyUlHrYoLBuk7RnUKhdiSK0sy10issmIq/vSiGFFlm5g016qsEO73acL8Av8jEKMpiE8O9MJkADmBw1mYQYCjaJZm7AMjLntgGlPQitA06qpLtQCji34PxHSAZyGPDS8EZF3mwhqlmGiOac0Rbe2GLwBWKWp8EIVERADy2aaYOZQhDcGCmHpEggTvpZ8t8LArpkcKx6ANOzI2mCNRsgWAK8Tw4H4kC25+Us0wUba5dxuG+zxGiDakI7BSPGDC8k9zczhUJsJ6tAHmkUSpm2PALBEu+QvaSYJjwPgCoCWItS2cDxXS59YnWA/GWzgr9HAEpzl8JYxGjkKYHwz+ef2YXNaQ8jwYE3uIANgBCAzfoWsowlhZnpForZtDACV/Z1gSdE4IHcONqQbRxf2gBUwXvc4MEKrrF4LMNocTUABvqT3GKA3bBCeM9go68h6Y9FAeBEgAd9/0zIMSopYewBpczixcoCmgSTQrEoYD/wZ5J8wu0Mq+ga2dDTWDgcLrmhZ1v5cMPfoEe+a2snheIi9tp2ZTadj4cJ/HYJN16azru3FLJOH+qBz3xo46rvOQRRVnSvfsHc4ylJLGCcAuTDLSXVnkAF7KAvWDPABVfwwrk4bdhq6wYhIrIaFZRh8t3wAWOUx4vHFvvBAg/Y9TyxdxBoERk3b9bo7HA32YmvAfvWy+w0Opg+9CuvxBrLh00nzXeeAPKU/IwwspIeHptaS5ur6wUyaqe1UsfYAcocAzQCJAEU5V/KJBOIK1EFLac6QGycsIXhGrC1nCowSfEYBys2lgg3tP4usm6acPOGwP/HfoSXG128cnT7N7wVUNQDl8yEabwcVmUU+qCQROJTMtgMBsOBdcggVIOo6qakLvXs8GZzhvYRavsDYtNwUoCdXfaThTyzBZBiBLYRDSxh27T5+dNEA8TDs7X4BsIoU3MnnsFoAzgNM4KEua2eWroN0go7vnw0rrAFMKwiToskPuTffadmu6vuL6uoU9h4JnqjnGCwxWLA3bamGMCGPkphzAK7E9+H4H2BzceLgMafawwHYxe2181DhpWvNDMZWwYEqRaoaRQXg8ZQ76Ovp3Tst11HD1PrsKasm2OHzpnM7WEI79ci9kQBnBg7xRgVUhxFX5bke7x90ubz6PCQMjqMHVlA3zOo7WMM086EO4D4IL2yOJ4upI4hlxVPU44JgBxp8jSBGs725FnDqtICCMwipN2BWhMA4aNFgT7aDgwF+8vdguZFPbXMGDzF2STvMUE49s8PC6sX08D2gDQ9Z5M8Bqm06MGizB2n8bHsfshaw0pT5Wdu6G/uUNOxL5h6mMPcXA5xEQ9fHMLEq7VMO+MoJEs8Gq55e96eDn5utLgYAEunx6d51wcvzq8E+gsLyMjeI4J/h9wnmYyhEHMaUEcIGGEoyeHjHMmVxyvnKoIEzttKF1HKGL3g3Y+3jrbGp2vDmBkyK/UvACwnjgCUg0YcDoXiwGjm7I/E+EtxjAFuhruC+Y1BiVj/BjPtAiLES1gBmDgM8A+wyfIShuzpgZ+4ALLEVGrQlkz68f6cGxtrUKa/xvmYPHD3E+vzpo+sQPgHnDD8DJQ5SBJLvyxLGcA6f3yw4QMuoBcKHHrYngJqrkg2/e8CyUNzYJxIwFtYez50wtJU7krWKwDbuLQcacfYbVN0BZu6AefNQGXk/956VRNRyBPPB8seiZD/ZPXAgfK0ozKa3HypBWTsbHCCQP8L73PDZqBc9KCW1PkLNJgbqQGdYJnD3wEhH4oT/Kmz8hc+COoaBZ6LPrzB62WcMDifvVauS8EW1r38MONgbHixxHlLqAf7BAKfWGvGx5P3j+wCiF/blDmyRZ+7IOYO1HoozFGbw6DcepcdiAKwfeq8vELstXGxfFec8dRFqAj6z6Z324+11OjXKyirIC3yeuVID9JejNgFsn21bwR6AYWsyAHUxifdFrqLEJiGAv/FKgFHvoX6JQsherNyneDszHKZ+juBJD6dBuXfdioFre2MzmA31mWs71paf7cBNPjd1K2nzuc7X7jdgI88cSw4Hcy6rh8f2Otg9VuNUhAyQqm17h1Uilbe6iT3P7zIIGuFhMH4ZLNdJrQ+Pdzqc4uwW9xHw/3Uy25XPfG25e1pb53Avd/3FYCoHAyAt/t6oR1A6nA4H3de1GaCTRl0IMFthjkboHVYVPtJRMRlFl1VKVdMYxMSG4vnlbKYuRBSfVXsdx9mYrWXYWZjNij8tJUiuAp9fO4qgSBr1q5dnneo7A/FlVak7E87Zu2Zhv70OeN/OarKaEiZyIJJVXYLMHxs1FDy5Gdj8ufvjg+1TuEOfX1609YkHUWu16E///P+44TO3Vv+2Al/gCtxe3C/wod0+8m0F3lbgH//h7294BVGwAqoOS2fmI9K58A7DTxGGSsggoYK5wUwpdME3S4N7FFYAHG7qk8yS+zSZ7K/3xq5S13qi/Mamc9NuVgIEhMKsEfuWwWoz4kWRRKMJ8AKbscJdyUWQ/cYcJoXsFVlXmOmPgA2AqUBAFJlmG+2eeivyrtXSrrKoNBUUjoOLaFiQzJwLwEYnt0aoEU0rhShkIry5/JmHzUw2moORJjujIcP3sooQHwOYmZOB54wSfNQyUJTDEI2VHzN+B41+oQLsemoNJvX29YRlRCJw6qAk+ET+/clqGbSbADh4ZqkBiLASmaakNTMs0nqtS7InKrYD/PNhmzTSiGVklIesPtqukADy+83G3FlVOcAs4CNYMiC6GwYYQhF6RfENGEeQE2xKwDVAAuTxkAVPD3fq8KMyWzAAanutvTFQTWOhAcr8cywUhGliIIu9h5wsbB/CGzECX5DG0ywBsCPhohEDDIUVguSdJgRWCg2dwzxgRa/4n1HIB8srhxFjWeeoJR0wtHJTWoHC0TxTaPNrYNHSIgKcRdyykiK8c536DOuVnQMQTOo18lX+voPQCEFI1Q2tWS5VcQrfU5hxMIUtpd50qio1sKeHyUEZyPnTjOa00NAi0YxGlU1Q0jAk0seXz6oOR83DZD9bBh3IybUd1FqSOJpxha9fuctcDdAYD5sc6DWP/PvGksWBRreszeyzJJc/C3uPvUe+CUw6GL3Znf/+SlSyFh1PhX77t550vj7rOkaz2eSNlmuqX51fdYXZxGc2oFyYqeTQoL3hhIEDkwVglCaeAQ6YXQOAdsBHsbTHLH9vHkYD+4cjTeVsiwv2bXcNH8mC9SfsYcnsjTtXsKdzpXPCnEQVQwP8lO1PW2iFafnmCW3PtfCZq/jDSeemF6aO5dtYlTihOJ7rtGBFEOFgsUM4nwBwaDTZ4+wj9g0HIsymWk11MghyGc4aaUAXwqZW3T2kahqeEyBy+MQhO4c5iew2yzfVx0rXyyUUAQD+Hl4xvwlfQIBjWCswagitGgHu2Tcwt1mDslBTcZYZH9Bs65NQDLwFzvNycJ6UZeN3h/fOfH2aTJ9avV7Oz2Z3f/frT3r//sHsQIN8Bgw3N7ZVVfs8nMch7D3YKcgvx8WyTZicBOIla242Payu87nVd8+vZnbjoTi33DvI3hOVhAviAz1kDhp8D2B3GXUeWm2wgkuC3mD4jTq3k14Aaa+zqipzEIxZ9vYL5jwNz2U+X1PDho5gPABmmNHv3/3AA8Lz55cAczca+VnDGGE3AKn2C4SFhg4bgI4QpDyCiwxYAHL7v8b+4B7jmZkxxd7C99cWA3aYDt9iAo72uEaABM6QZm/4eRYRcBgsft5jzgkGJthwMLhkcMfZ0o+TwQCff/YWRY4M6siLz33JEHQwQMzwB9DZ4Mcbw4/lgQnFvk5yTdgnjHh/8yxgb462YQBURmHBQGedAS4AaHNb2/SAV6xBGjYjMXqAjZerqGOYynqggAHEtW+4B6UxjMN/PM/wpmQYBD5Whbw2TfT60tqvFXUNcuoEewAO6gJlTOrkdYKbABlPhzsVFeyx3e9890+lZuBs41siO0eaDZDF7weY8p61rzoAKndP+Hmny9WexHATYcsxZjI7n7uF/XdNVWd3UnK13ZA1FjDwhtUp3Um1qcTGAuUOLEXOHp6NLZRGD07sj54mul6uOt3d63B/Jyw7Acaxpiix8LDftBzq5sE3NgTcaShQkEzAskSCjg/5fsfw/LgDAWDNpLS3KfdgqcF2HjA7B/VTr+Px4HuXH+X7F5sXhp+2q2C9GEzCcg1/TPvlM0jknLH1zGi2M+uboIjwGcIzpwYy7Bl2OgzZ5whATWFOUlsA2KYEUbFWWLs0rqVsFWDwNXHgocOlGHIsPZibrYq4//HQtKc0gytYkFj0mMfLQDDReCWaFYUWnvKAe4ED8uwB+fDuJDgKVqQHBLaFCi943zEGbqWB5y6GDpOHB/Z5Txk82JQ06peo9NQPo0MPHSIW5PSwKGJ9rFIiWO1OGcPxaVC/IBPHQgZrBFijo0r8Z1EvYYHlPUO9jP/rrGQcdISZXcU7+4qFSlKoQWGyDlpWhtnUe9hlsa857zhTpL6lZov9xFyP/zSHgwexz58/77ZNDM43lSWWH6UHwEVdW8XhYEgYxWPvO4/7H4sUwjoBjG2VpUHnDhbuoKcPX1s5w75YR1QQccGgumAozbC1ZjA0bno6lbp/KJVXJ6mK3zfCVieYVqs6fuc8evg6ELQaNHsPL2CiluzbafOf6+dBP/zqvdnQ48jwDr/boz9zhJguuqJ08lCV+45agIEhpzJ+9LkutojAfiYGLvbsZ3DfjyqTo5VQacO+gJRB3R5BrQwX8RJ+erzXL14+ap1HdSPDTQDpUfd3pdYhsc1IRy8D6Gr7NKneUofNtUmQLp7enXT+/Gpf3SNM1WHS8XCvkeHEtqh7njxgWItRf/rTm8fqrdO/rcCXuAI3YPVLfGq3z3xbgX0F/vgf/UMbf5JsahkPXSVFvAswCu4+PAYJ90lK5cjZYE3S1DidNdEyIFHZzJAzjAmqh0wGngo9HcUj7QOMql1WmVjOw8+K2bkZK7BN7XUYYMZGkwMjkKKLRoLPmGYq52i+aOQmpOFTF0wuMwYo9GB/LCrTyr6YHYzEfFPDlJqArqU2W43GiObGzXy6qiGZGVDYXlBRHDt0isYhHV10OcV5BPyrDCLTEMPcaSzfgSmUa4aNSlGUl9FcIuNGQoSnIeykhLIwZHcZJdeMnAiZL0yKQmtNMihM3AAcsyzANvs30hxhBWCfPDIPLFr0v8P2wEnDyKRppBK8H0N+alYov9UMgcRARFrmDgkC7IHJAqPPbR4sDgAuGhIm7nOiAc9KpIaEAMBK5rkkFKeAran6vjPwRmGPByjBA6f7hwiISfBmDLap076R3SJJcwI51hBSVhEaUBg8NE8Xydg8hncb3o+W4ZKCmqlbpBo7ACS3oWRWAxBIc4hMFeYdwJA9FGko+A9hGqxdeLsC2FCo21+R58VnQN6KTHWXgZtB6EkB8ju3kcH6eLMsDF52eAyyd/DqKhbLMwdCjMYIMYPxdu565UVtlgOgAhYDJpvB/UoLHaujWgIf+ImwabdRaXZwg4A/7IpUENw0XZ1AO7WD8rJyOAksBr4bQwd+LcU8nmr3MGG9d0OOaUZUUfhdbi/4fAIeB6hAg5/RnO4eseaXAu7he5quOvL+4GuGtyTJRAapVx1PmZ7uAQhJxy7V2ZoCcDPX9+1FF5imNLyA/HWubm6d2k7uCCAM9hQGEa1YD2ATufLD8d4Nk7OjIIHwvJbB77n5r/Y6C69UbCQAJFnLbOR34do8a8kmM+ywKIBZZEsNG6FxRuGyG7YjkUjOc8XyBOCaARWZPRcAACAASURBVM/Am2r2FX++sjWHkzbMaIG9GdhYAGMGC3iHaMoy2rLcABb+sdhNMHQJz9NEc9drsSdcSCAZXoX8GS9jflyw4GFX+YBkoJGHN/QESwpAzKAnQCFMaJhMAFCxLvxdPDhp5gcALJsbMjRgKAX4xaAsJIdm8e4QAAww7oDcElMks+GfyXe2nBRv23EwmA9bvYRdWEZCtcEqgBGCqpwwjYULXohxTvEucXZ9++mssjzq7nRvVrXtXYpcr+eL/upnf63D4WRw7fPzs0ZAknTTsQ7WMSH2SVXo6f29pv6qDsl6XloayTN8fel1vgBiTAb0YGFFOJ7pmpEmlUr9tTdbk3NwLWEtmVdqKxPAZQLcPMjhrAQwKfCmxMMRUJO1xYecQKIAFPrxYmB9sDd5qpTQwHBWMCABkGyrCv4Z+5HBDGCz1zvAotI+l8h5YaaGgqJJUQhEsrXPNewl8BsmKAfPcbNRGXzAzNuwJlSNB2ZR+p0yQS4ZbFGTsid36xxMmfFfdkK6maLhgclQgAGCz0nbp3APwELFdoMzFO/NsD0wqJOEn2F/edHT+5OeHo96PXcOwgOEZjNbAo3NTbbo8f2dmX2AL/7FgKpXROMMRMN73JDRLofFexfshnMylBCJztdR/RgBMQxpYW1xF/H8T0WhGqZrTQjWnZrsoBI5egLIFsFmPA/bv/BeAX4QNmnFxewhKV6XSMlhek+7FcupKtTc8UT2ECD8yHvAkV5lQx2yahnT8G9G5TICjkRoIX6bI/6HAH3sjy2AscOpMuP1jarLs7Vtiwc04MSF8oWgzZBjA6jHG1/Z/xzAHKUKAWYM4VgLQFCfOzA8/W4Hy5m6LSWlHO4rNQZDgX0IwO9y8BH/BYsUDw1Das/QkRRz333e72UMRQtYqZYnmRkpQtQc5hWKB4YHAV8yUIpBzlv4mdecc9Z3WYQXcSZRh3EfM6zm/DrUjWsZngOBqQwNkFwDkDE05I4HYOcc362+DYR7TagFnA0KwLgpn1N7ULaXwcPhpcGDk89FKGWmhvMVqboT7Gev97RkulzC8olzgfOP9yASkiL0iPMV9qQZ+9jB+NiOwNTwgwdYj1qUP+O7jHXZN7TDohiADb0qhprcgxN1Qm4WIsCZrRkKWI0B0jH4536BAPvmLY2VSZNyhqAsK3RlWW2VBfDZGwwm8JEhBe/W3YlAq1LjsOrb57P66yg8heddmYOlAyzMqe/8fpvVWea2erA/M2RoLLrEXkfVhfUP9QoLUdo7G0k6QUuJ8Ca/6unrr3R/f6en+w/62c++1be/fvY5jRUD+xGFB+c15/bd452mdtH7u6OqCuVahDEivff625oggMZsZZBUmHXNfvPwHQudjtDHYM5euhh0PBwP9l8eZhi3mTbUEwyYYNGPnfqx1+Czij0RXuaW3G+JKoboKWF7DD5jmGmbAupZauTkpLW7aj3y87EGKm2phe8wIL4HYQnheww2qAchUlSujT4cc+dEvLSD33uGpSNLvc2qODsIaySwL6tVVoRlXXVsCv3gAzYLk7orZBbqg15Dj/Hy6iHqn/zL//2Gz9w6/dsKfIErcHtxv8CHdvvItxV4W4H/+vf/y83+csYHomAgbpbwCXwRYV05gdjxoJmBGgekI/XCZw+Qw2b3sFbxSQpZuesfQCdYM+BbDqbCa5CKfnLQDYCXpVh4jDl8oTAzhIKtwgKADwUYZHm40RU3fKS7AvLhzYfZ/QBDgnRdwDdCBGAQaVOV1ErGVG2eaikI0OlUOMQowCWaaFy9BoCGDFgKOyd8KwEI8ROjeaDoDpkr/xsN9BTySwrVAnABGbYV5mYuzbBy19JBPLB6LQ2kiDSzERgDoHoKUIPGmh/nsAfAjkIrgACA2ETjT6EFIw+wh+9OcR9BCDCLoiGCVcPAHvksq0c3Gkm9NB0OPEnDd9NSbIPYkQhvif3u5crPiv8NmiKsp9zBYdJg70ppG0YzKc0udro4/8kMtvHPRuRVea6700n18RgsRDcX1iXaGsEcWZ4XgCW2B3ho4bWKP2gWwOiIlBfQEwZTBb/WecRaVTk1HAYkbMwJWwmDRJu7BjOLJp59ACGORgIMo+C24g+ZFs01rMDwckQ2SAAXTEFSvIFv+S4UsTyXSBGnQY2gE8vlPAlgz1cR2gGThI2esD6TAUZ+HsFGDubh/cCn0o0f3yb2PP8MllRV1AZmHHbGIMPBXoDqDC9Wy+zxGQMcgrnoNh85HI0mwSpIyB22lcX7Og329oTZPSUwYQIMq6qD9zdeiE1T2/YDoA2WoQFomErI9O3zy76v1OSbTqVUN5WZtgDfMLk6gzvIaRcRO0VTB+PIwWAOZYN5hI8tTSPS21nN3UE///l3ulxZk2A7mn2UYh3CHkvVVLUeT49m6looneLfR7tKo7ipN4uQDifYtZxH7CpSmfE15pHBlIFBmSWT3zHA1TdrBvIxVt5TWDNmGvNzAAFgprPnF7OgeQ0ZNHl9akJO7Djt7x/Rz+FRaD89yzT5+zCeYE8jabSbYPi+OdAtZMtOTKb/8dkX7ybMSmTrqWXp8V4DxAGuwjiEfWb59C77ZtCSEHJnVnR8f45Ln8M0/PxngwkEiA9YgZyXoQYWFWyjkKNbdg0LzYhzhNVBq7JFAMnR9huOcBw+EPsCJuo8zGpgWtNsoxAwRpJpSDjXkXIXfufwyQNI4WO+Doteu4tB7PcPTwYf5iHXCgsw3/Rv/92/9nn0dH+nb3/9UZchrCOOFQMiJMQw8TK9e3p0cNXYI5NMleI7WpX69XfPamFAc9b6VeV7BxjutHeHFcb34tEgc73Oo0r8PJGNmzUPEIq9R2of1+rQWKIaIXswGgGQU4PPp/s7v4PHI4Oi3gx4AHNsKwBBDHDhv+gQuEh555xuGriom4YBNll4dMeZHqAA0ngGi7XtRkYDxzamIOUbZj4SZ84JlAgM9gxErqrTQiXv+8o5AmszgHEkpzCvsEuxJccM6BBAo72sAXAL9mD4ZuNb6iElct7dp9KxXAyZ+O6ERBmzjoCj8/Wz3v/Wk37w1TszSj8/v+5BhFwYWOuQDC89vX/w+waDz7Fh3C1jvIMEzYSlC2BwrJPvSpAMghQN7Mus5urw6HAymxt0+L3DdMVHNVN9SHWPty5BknkVQzPOaaV6fXnx+3xA3osMebJBdADKCyAZ+wbvStiZeBrjv7jpRADdAXucAKe6ZVXfDZHITgo4frowVg2sclZH6JCZrpPM8Bu38EBM8BjuBn319ZMOd42HL5dLq6Y5hEWOGckoRWK/2DxpD/fJ1TvoDfXJ2++kuLIM3YMn7imeCMAYnwkW4D4gBbDJ+Pv4mYetSahTqAp2Rii/18E47DXWjTsIr1lAWs7P1Kxv/ozLjr3mQcQdtj1h12AbaIOISOX9X8z69kiMs8ye9exhANItfMixeCEora4DyMsYoOKZGaxhvHex8uDfLVNn6Tfs9BXgE9Ax0jljGAhrEqDW93JpSTbvKVL0dZwNyuNxSqAevsZmFq6ZhkXq8I3uO/8unh/K7nD5CGsEmAJLkXmIUc3BLH/G/1SL7p3YOkeoFjZOkBCQz/t5SsfiEDYJKDY8sI1Axde+9V5iGsPd0TQnh3ZiV4T0xe8lzwX1AXcF/rIx443wL8IhbSvF2cZZKk151LS+q0fY+pmVWU2R6cP7k47YQxEkyECW/8yTun1Ix3PlnQCEZkjAu1cdCKFiD8D2ZiADWIsyhjMubH7M/MT7tMdCibpm1cMp0X/4e1/r9/7uf2ybmCy900//7P/UX//tL3XpWn346iuDvQQi9gPBZAxwedaZfbpR2/A57bGbElYZNjO2KOAvMihgD2MnsMHVDIsH5pb2yt82td3ZQVzUUsU+cB2yxcA4/r3X11fXaadD42fP3VfwfO27HQA2NUSPkmQN/1rqfuw+uPtQXGQEgk2jA8SWtXaImxnmtvLAYg0bHnxm+xjmFJWtkq7nTr/17s775+PrVce00QgLmrOfHqhrVZwq900Vw+GRGksqj6nKQ3irX17pHWCr01ctDuhjKPJP//x/vuEzt1b/tgJf4ArcXtwv8KHdPvJtBd5W4I9//x/YaIymn6J+77YNPJrB5CRxkpNhAAByAjxE2nwHwEoRPgV4gRyRotbp3Pa4pJkLhiCg6UhRvyIhJjgIuX4wWpDGgFNRbPj3JrDw+Cz4gOELF2b1Y6jBw8jeuBb+o7BCkRQNntpiMWa2n60zM6VzpQX5Evy0bVBh4CDAOBqrdK3d9MJ3dbCIBWr00HR2g6X6/GGADTRIPYFGgDaw8mClwmayxBjWwubAHFhw21q70IsoLQCC8LXaYPg6lR5wikYgQESYow6bsadoHKv4x8GmgHmBzMeyO5hYgCq0yEioASecUutRuv+ePzsLuntmET5SEUDl7JXF4A0PNMA9JEnhd8d3dbOEH1sVia8YfTosIkPMBEgBQBZeXYZwAQOWkCLzTJELwki9ezipOZ7caGUw6pxmDBNkcJGJ5JhJP1JUilSYMvYJLGbvp6HFOw3QgUK7cfHMs5l62sA6ACyrW6MRNVuxjCZy7pA/hw/WkG7eoznsP/9/APJhfAnQhM8h32mcB6t0Sab3DIGPAzMH1gXPFrYuBTSsIIA4im5WsOd5EfoDUxeGMWsSwJ+tBKDsIL+kgSTwxCwwGrA3y7WQ01VlE95hhOl4EDHYsxdwZhxp2NmbAJ/BtIHdRsgPnlw0cjXgZZbr4Qcf9Pzxo2XhRwD/At+uTi0glL3VSAgOtil+g/brBJigsbM3HUA6/mOAHSGPvq9zPcDMKlKHbZifiVzToB6gxqaxHVVbQh5+cDwJxhb8kbI6uolE/o8n5s//9luzjfjZbTuq7QDskICG1Blpd0H4F6CywdVUT/cH1Ug+YUxnSEFp4BkcAGTG0AMQt59p7OKZmUEMOOA0ZkAmWCYEdgBCEtDBgCbyiDhf+LMEs3C+ASfCQvYecJIz70UMeWDtG2eDtWc5qmOTIxAskGBlZgiyf0c3pA57g+G/shciMXwEeJtDEprnqxrA67L0XgYAgpnKMIX/ocELNj/SxGAAcn7Fu7X/exAQwNcpmFQDgK/3fICSSEzxJgZsyAF5kBXjHUzAiZmbeO4OBo8aPFl5twwYwQCHgcV3HX1e0Fj7nwG6si7IuwGd1tGsKp6/nwFs0jQ1KPyZd5r3dNlUFyel+cEBUPgwY5/61z/791oHLDNSXfpOrx0NKWwxGOrYBpT+HU+nO6Uz3oWLQz3s+Fnn+vjx1f5/tuTjCYIMuuHnFeedicGLWXEM+taEmEFVyWgWGKw7wHCGPw7mM+0PtmnIhN88sp1UbgAJCwSGRZN9NHmDeGY5CfX39w58Or+8qjkdzLwfrleDOwZsSgCu8CV3sIsD0QJYtW8h4DRnMMO+PFMPgx/FO5oHAiSDJhdsTp4L34PPwGDErEfOc7sIh1enbTbe2Pu7lyqMfQKB0tz3GO+ulRCsje+wACTxQ0aiHKd+KAG4o1BfAOQ60BEri5IgnczWHKy9548LQO9sL93TwyGSsxdAF55AhOexmAxSD0iAC8C7+D6ArtwRswNuqBM2/fK7T2runwwS8V6rj2T4tEr18HjUu4eTDkjWWRuYaLa3MX1Rna00gsXIkIe9DdMXYJbgPEIffQ5gPVEAAKOPINU72IDcozCPqQFiKAHYGoxJu7Ta3xiLnLCdcSjjAoA+2V+RgYUVKsbUGFwBtIa64ng4RVAeFzDnhxmchNawYEyC+L/s7RgC2XZit7vxSAPg2T6YgKSR4Wjfb7O0UwOBU4KvMpcLZxPnDOnr4YEZyoVFGc/Q4Cf7MlRMnGuO9OKepY7I+F6L36vwPefcI/QnfIjnKVFnQE66P9wJ319/LysMqOcAHQktBBTneozvA4sa+yR/5WlSn49+jg17l7s1yTzsnKbW0u+LU9C5L0oPqbCWgDTpUEsPkTLVJYGOhPgxSADIBTyPcDrbf8CEXaV2xCt30/lycf1kr1sDzzEwh/bPZ0j5XbtDKWoejpLLNKibZ4e5TRtKAUsEKDBtZ/CjH3ytU37Q97/+qG6aPLyiTgYd3Qj1w5WeTcRwkRDJjCEn4UTXCAJMCxUVDO1ImGcQMo07oGovVL60x46uE7AGYuBJxcBwl0sYEgQ14qHI9PUPHlQTtLiE3/WbAoTBQtuPGvq3cyl8vbNSOt0zHEU2BjuTu48HFsQImMC2knIg2hThUny+udd/9Lsf9Pf+3o/0cP9BAxYhy1H/4z//39QNnO2DHh8f9NX7B9+Jz59eNc+ZygPkhVVp2aipGlvZwIyl1mSAhu3SOI+hMpoZJsNwMAXaW2yxxVOExTqrIVnUD1d716bUc661OYObCMEaOjOX2fP0ERaMYPM1r3p4enTo4TIy2Ay/8Yq7kpoVb/D+aqY572TD8MBM/9rnFusJIM7v487knrqOhJLh9ZrZBgWQmkEyTFm8wR12ODJYQorAOzppM/V1sVWEiR54UhfcGVffN4D4x+qgYs8EwOv67v07/ff/w5/c8Jlbq39bgS9wBW4v7hf40G4f+bYCbyvwT/7wH240jolRKoo0wpMoYpHlRxI0Fz+BPFu+CH4cTR8TWRqMfp3MHjC7CQkWYEWS6IhBvRmKsDwpcGiKw/uUFFeADQfGONMpEnjtP0krA+OTiham6Ix3HFJ9vIYASBwp4WYGRg6BDPnYu4G6ZLO9htIJ3y4jISrW0j+LgpcCy43j2vt3IN9zANPO6gMIcbtnQAEAF7ZarBSsM5oIGIewD2kuCZaB4eYgH0IX8PzM479vE2UaQR2wU2l4WItg3fR7OJPlmBOm+50BFRhmgG4EOljcD2gEgwiPVkAcBKu7ZN9AjqPDsRpYnDy/lJA2cxdnO58nTPTxj11D7kZxZ5+vMG2wrBRPXep81tLyNP59jR8sBfIUwDJOhaBQyB4NJCG3W+3/RDAPJv0ODalLtUOr919/sATVaeX4C1IJAgltgwGRWFeYaLUZKQZO81XVIeRZ55fwkwRsB0gAsDRYOfJJamUV/nARDgPqRPNPY2OxHSCxm84IhXHMUh+sM/volXkAlE4qhyUxBEtqmu1pZZmbG9wAZx3qQaFvmSpshfA36wl0Yf/t8u0A/AF6YYyFBy5cwrA2iDRgmjfAZzOSAfdgMcxLsMqQDbNeZseOBmsBoP0IAEUM7tIzGrHQdZr03HdKhlwP9ckBHl/96If67vvv1F9ap8rmdaLvX58NOrbnXsMEW3jQ6XTy9/Dvpllnf9tjLeR0Dp/Yd8kPHhpVGRJGQBJCvWAopTgdaIIlvfX2DL0/PBpgi2TpYLOxaoCkvCvIBa9Tr9eXi+7vH8xE/vkvvtP3Hzv17eB9aRtKGHt56UFPh+9gmunxoda7O5LmSc7uHSq34F2KhNk9SKHvP796fQFraK7rutboxF7AM/5sRpvi1F7OIlp4GFWWsJvUSYMb6+wANxiBNaAUQAfM21U10kF+B0xQAHMzIRmyxLNZ82CE877bOcLIWWVfYn4nbFUoYLGfV01Tqsu51+FQ6lDmBuiwFgFYZWjgs8gzmQic4fwxYx6t+UJqMKcCa4ZHcvge83NpbjlP+G5Oud8Ky2NNXoVBxVgLlo+BVdhb4ZuNZBFQ7P5AgrgpuVqW8JsEBQEQCVAvmGlYTmTprEPZBPs4mXUg1ImPByhTpE5Y5v0G/IQ1+vzti5YF5iWp2K0Z5cXxqG9+8UvhUs07Q3LzyxU7ECwzNjUAq8dKYz/rw/0jrqUasJEAADVjedGlHezVar9D64NjIGivY9sOAKghUw5gFTiYG6lh0MWfhZFlmW/Q7hjqIMEN/+lg+PLcOZ8AHfkfDwDf7CTYRAy52PcOYQqVAb6L7O2TwepMp8dHDbavQUKdGFT7/PFF7flqS56yKrxPiqKKAEasagzIY0mRG8D00In13Zn0WNdw9gBim+FpvQhvIYxXQJmwl7HhqP0kA7xcnYqd+P6JcJ4Ystr/m//dMkver1esL8LPlfeZ7wxACZOYzzD6SFvVXUcdD3e2o0FqHPtgNriQV+gMGBjAxo0wNwZH7EG8re8OB0t0GVwC0ADqVAWgEkO9VF076Lvns5K69vOqVv7ZaLZzdsz0u7/3Ex1QMsBc45jC59TnDqrkSRMWKgOhUnhFh686jGhsVRgG1HWjhL9Yrv73qA58FM6TDvgnY3uDd7BnlrybgNGw8Djz+NQgcLxT6HjCz4BnBDMYX3AAEIcrmS2OFQjrGQMzLB78j/P4O7apAaRz4ByYJCw+BmCe3GgaIpCKusmnrX2dg0Zqz1ozV8NWgm0Ja3PhM7LPGUgVlcYBaXyAnfYzx46FfZBnKvErZy/7Ry4elJuRSsAhZwy+oj43Mo27+oahBMA7zN1hnOypaWCMOgkQDiCZP8MaJNQdMXRKGZSy11ELcVfa+xQwcPIwM4bX/FzAz1Wfnr/X6a7RYmPnItLjqbNgII6zJeuc35wBgKr26ec4tkwANQe2R/HsRgYB06bWYBy1phMAPPRg7SbS35kfctfw7fK4M6lFqH+tesArdBg05uGBD/jMn67zRT9+/05P9w8ah0n/5i//UvfvHg0QLoSoJjDRI4AMOworJLCaMk4KOxQVh3TCHqUMKxbeW94/9pHNtszWXdVNDC4XLQBw1C3zalsjBjHeM1XpZ8+Z8NX7k+qmjPrEzGWsmDhzqClmdd2o9oLFDLUG9eyk0x3BaHiWovBI/ewXbIUAEIfJf4ezDLUAoDsv/tyf9ff/8/9ET4+VHk5f6dLO+tnffNb//f/8K9UHrB4WW8IQnokFAv7Q4yDdf9WoHZDrVzGghK2ZolRif/IOUU+NDst7KO7UaVKHgs7hoItDuDhb/W4zzF5nh04N4znIAfZNTnVX3XmdsZfg3OOs6dqLhyVYemBb8/Vvfe3Bc9eFDQi+200dtgiwel9ezrpOnXMECsBf9kgG2SPXZeh1ODIQduyWXtqLJt5Z5RoJSLRqgCBM7mDsDCb3T5ztGTZmCUzVUeUBJjLEkFXF/dF+zDZGgd2bNR7q3t83tp7q22uwtbNC/+zP/uUNn7m1+rcV+AJX4PbifoEP7faRbyvwtgL/3R/9oYFVN5tvqbBmbkQQ0LK0BhhgX1pWU1EPbSpJok9SvYytCykkj+HJZwMAyxJhyQAAWFq2RnK88QCAQMugQ77vAt2AUXgpGZNYA8jE7xB/zAFLtl3SC/uSCX9YHvKH22AFwh5zI7yz0JC5ujnkdwEqUjDhDUU5G4waCh7DjbtcLBgVweIAvUVyBOMWHzWTP2BYEWa1F5d8Xxp3inw8VQtL0yneaVaC+UjBHwzckG8NVOouAkO2DXuGT02SN1545QbjcnNDTmODHD0c3gD8+HPhMcZzoHG1Ryysh2IHnmGeChnwIoiMMPDwa4vw82Cx2GMQsNk+kgEy0CzSnDsMhAIW0IgC3f5hlb2hRkBepGcwAmACOM0YYDW1Ry3yYGSU9d3Bk3WA1WRDyhdCfp4lwCwsy8iWroKZB/BSJk5OJkigu/ZmJtOURR7EpI7CduIzFkobWEmESeSWWmJNYcYVz9PSz2BQIHFGKsfC0XCamUrSekPRnhrYfmM/8H1LYy4AWwGqONzGCfCEU6RmWrmZpFFfYYoCpvNnKagJjWEg0JtZg9SMNGjIuJTWMFhghNCc8mzt9Qqb0Ewj1jA8WZH90uxURazdyLvmkIUAzOeRROTZ78MZhLFf9e5wb2n84fFe167V9eOrHk4nWxN8ur7o2o369P2LtiTYaQApAGH0VjRMMOpY09SNO409Hn4BML6/K3Ssw3+zX7MIxMIGxKDd6DAIviHscdiQyE9pPJFZmt3rnQ6ZsjdrledNKjKN7OfLoL/4i7/R0AWIzd6EBYhck3R5wCb+5+HhoK+/uvdQB9ARD1EaXACwpq61ZYV+9qtvLQc9wHBOAcEWDQNnAMBCJKgzROB7GGvkvYIejO2JQ1iC+QWQyvvN/2VYUjusAmYmYKxUIF0F6ALEAB5CKsg64plKU2brkvDUNKM0LdTD7icRGd9Rf09+V4BdSKMtZ8az0n7D8RwsJfX79xaIBTCK5YE5icoAMPm/Gcwshi6jvfH4mbCqaNBpIGl68ehlUZwIb4/Z8OaE5RhSW3phWKAEk032NcUr1eE6CV7XqBciKIfhCe82gU5TN5hBBuDnvV+mERriJO9Yc1irCcEnh0zJWur6Muj53Olvvv/OIWL4qj4+POiX33xj1iDvI+Tq1+uowWyi1cCqDqXKtNZDQ0QR50FnySf7l7Po0k1mQHvhcxx0U7N6YYfBrmV9kWgDBNlnF1mrfXeDvR+uqNH4ctfRXDuvDlDJWDJrB9sufMStdHCoTjBLYWr75ziunp8CG7SK85W9RSgNKg5b78D6lUNq8FheJ4Zsi+4eTz6w1wlv4t1CAsbojL9weGvDxLRMH4AXlrQHEpzX4elq6xSAP/tpA3TGcADGM4EpfFZ7jVuCG+FBSJEt5/WgEatEpMDW5VvlcL5eNGLfs8EsbXYmFm897FMYgZmaY6nrlfCjO50vZ1s12CbGPrO73QH2EAWDE0BnWGIAFJkOdWaggiEotjkMYQYYf8jw2aPKdXnt9fHlqrQ5xvfk/Lu22spEzTHVD7+6111+UJGhaOBuBBzKbfWDFBg5NgFn3J9IwfHr5Z5OOJORM8Pwx9Mb/Tc+jbAYp0SX8zXee55pTRAc9h2c36gzajOKC/YboFZa2VsRkJBTzzvKwZO71yj+1NwngdfvDFcwVsD31DZADCt473mwAX4PEYqJBzi4J1Y8E0n1MaSBXQk7k+OH/ed9wQB695LmPAj/zWDreeDBkxtT+8V70Mp/sCzBa3NZfa9yFk+oh2DmUtulucZttnScegrf3QgXpTYCMA61jO2IqE8c+kPdgsUAYH2oQ/Dx9VnPXwdYXWKgwaI7AR6lB0xlRtDUOrar9GMCHAAAIABJREFUwLeS2i0G1Fke/tGcb6UDMTkHmXAmIV9nyMvdbMgLqxmuR8LOQl3h+gnPS2x2YPdPcddVJXUbYBeM1lJ+8LCuu5iwc+5RGyB/Z3iF3/JA0N626apRg3Hv2mBvlUyqCNesGmUl9zj2EVgZjFbegD9yHyVlYusZzgFICpx/sHBdj+DHe6BWwZKe/bzpcLxTOsbZyn0Tg7Qd5E0mg3UMPfDtBsh+untQ0RxcW1IZHtj7hA6y4nwXamwGegtDO2yANnXXyUoqhzthB8JdYYlV+PF6KEIdY1Be6rvO5//lSi3ORhg1dK/6+//Zf6qqhMCQ6t//7S/1828+6+XMGVGpqghtvHfQlm1mQnfkQZxtfXelzrS09npNkkorBdgyqzJwzBldquc7ux6hPp90xE7DWRCJXrpWA8QL3hUGJZAlSocbqF7JaqChoTZN9fj0oG+//cZe55xLHy+dDgcAZc4jTAYy742ySPSjH36tb/72l65T1wJ1yKCcgNomAncZOvcMY8pcxyRRjbXIOOi1ZfhAjQt7F8uxRcO4qoREwjCBPdbUZtzCku3HVk+nY1ijQYBwTcUgEFVFWFJQX1IDYfHhWha7ibXUT/+nP7/hM7dW/7YCX+AK3F7cL/Ch3T7ybQXeVuAf/9E/gFNhMAfABzCT5GxCokaKpmWKwtUAZa4W5hqN40yoR6br8BpStxZWKrKXSOetk2AqGOAgLdQgakhv8Xgkbdh8tpGk09KAKIWC5WaQEBcaYf4ZQMFkj6jF4A0s1UgvDfgi2Ar4+dHGON11ZwGYuImxPIWgdVKF5qxSzsQb9hJsH4KgyC3NZrOMSNGg0IdRS2MJw8kMzgJga1Ey4fkE+41COJJ2Qaf6DJ9M2AHhy9j1ZAfTBAHs0UjQScDO8dK5UJ032L5Id0PKjBQVP0nAWXu6ZukOXK6qYZbZl7FSb/YkTIqQFwFwAeogZXb4CZK1LbzMYE1kyPVgUAK22BcXYDXAZp5BBIdFYixrB+sC0Mj4xCYd8PWDIQg7woAvJg6TU4QnA+B4QAIsbToBlCLpa3INFOSkvJK+SvNlLhcNSwR/TXPrRseycfwwQZVWPPlYw2im2C9mCgFgw0fYWbdg8NTHNKQEeAGCwkQK6S/fPCTOFO808Xx51hqZG8+ixp83U4QVAGzv0lkzzGwQSgFb2loCRrJ9OvGdNT1w96gbg1GDdJ3mAjAVFgbgMZ+ZBgQJLV8a4JUmpr3CKACrikRZ0l8NvPA98fuEJUMQFJ+/DOYZjAb74e1gHY0vzB08TM/DoHLd9FgdNbDP60oprEjLazONfWsvs09tq29+/b0eyqOLcEAMM2/wTCX1PSsdhrUVNLmLpZ/IDQGC7o4wioJlSSNbm5m7eznSMAyDk695vgBYrAM701YdNLcAL7Crka/DTE/qYKXTpOSN/tVf/Ey/+u6sEiNG2HYV4G9meR5nC83r3bHSV++PBrJDcojcdnFKcEnwWd3oF999wjhTD6fGz4oU+naYlM+TPRdpdgAG0irA7OmKDy2J6gTSBRDL562PjUOkeA/LDcZU2D0ACoANkGQNMxMQhu9AeIg9kAm+IR0bxh/7ys8M9gjMPFOA/X8BZS3bLjjTdm9qJyjvgC5nsf2D5WBAwIE6bQwuEbHjd9xn2u76zN4sKtUEWm1IzVkGQCG8bmkyCwP6SgnHQlcdTZ1t3JDYAmJwpuxnKEnSgKEHACMYfABhb0MSPjfsakuzVwNV+OpCrY5cMdKoqx2cWnU992qKQzCii2D3Ho8EtW16aVd9++tX7x98ZJFkwuqFkQMw/3KelMyDGrwHYTIygEsbPd7dqWDQ0p8dDsRdMaawrZCxhj/qIMBe2P8wvQgdgckcAXoAS7zjIfff84OwbQAQh0luTxLYYTFw5G6J95kHCMiM3QsAfdgJ2KbDenA73Zrpa/9qe7tGUJV9oHknCLpLuMfCR5tLgn81OfwIdtWiqiGVHc9TQGmA72D7v396NDBDEAs+ppdrgCCAbVZk7IFbTWmHP9+Ha7lGyjcwilUOGXGB+/kK6Mc+YN+xtwAeGZox7EReXyqB4brgH0uIVcjFDzAC8wCYGVwdSlQHjeqHUss02Cfz199/0rXt/Cx43zm/wh4lUrfTNJKveed5jwjT2d12PHiFZcbaEyxWMNFcJl0vs75/XlSeTlq21sw1e08XmZ6eKr1/avz7GL6wzvDWqUuoUxj6osiAgWe3T8Bt8G8Gu6Dzy+KAGN97DON4lybUAqTDj/aMXEBuGLxY3sudi21D7qEGDDaH7zFgzeJZALLiicp3wOrHdhS8k7CmYfxxagzhCepASTMAYakCSAfb2jeyU/42bVXIj8u0seWCMhio4Q/uMD8Pp3l+qFMAVu2oa+sQnie1EGqKsFcGJCsNbHKXpwCIVkWEHQL3crihh82R/Zvr0h7RMBTZ1XbU9H5uXCuwv21J4Mk04BrhlwwYsCLhHOTbYBUVAZuA9/iC4k3sGoBaYrcMQgUD+E+oESx5e9kXpZUM/FzuLPvWF7zf9jlwyBXraLEJMn9vGyLJqIvC+xqwn9/H3TsMsFSp8Xj/AMW5w6nLAni2qMV2HKn6jmEe9gLYHTGsWdW3nFPh2059Mqybh7+8/w3SdNbeLG98fKO25WVnmI6/BRkG1McwufF3drgh+95ydAaM3HWp6rpQY1sgLh9Wk58VQ/tQGzHwoLbkjWdvTva/JwSQIcipbLwHsfKx1VN4Iu2qnEyTf1iifEq8Xh724dOOTQV1r9912NEccQzTUWvsFtYOteVeA8xN9f3Hz1Z5MGRA3n/MS40XhqOp2mnVp3ZU8/io+9PBwziUPA7XozDm+6N8a/iGBD0xENwM1uKbf8Sbug6rkGpNdFhSjemmdu6VUc95twLyR21LvffSXV1rEpjJPU1dMJWJhpxgMv54qRyihqTj/TEUMlmuU56qhwVsP+hFM9kCfOc00dP7R334wXv99b/7S61t77318npVk5Ue6s7J4DN2zjMNAKDJrJp3FLUQLP450fcX/FRLr8HI0I23DfuLiUgsqOMEA3Keju4zIKlMTIbYkxYMMHDNzUTPuYtgiYwMzhIlZeVc2H/x05/e8Jlbq39bgS9wBW4v7hf40G4f+bYCbyvw3/zRf7FhkA/YB+vSQUd4TpIAbf8+gBC8qKpIM6epX5Do01CSvd3b05AGBhCoamCjIA+sPGV2SicFJpU3/kwwCGh0SctEfmaQkKYbzyf8GkOKTsNKg8fEHeYTjFKaVBpSZL3KgW5grIWvJkCBmTtuZlcDrDAp8Cqi4HMlOCGHi07WMAZ97UIjMmnFt5GCeQRoAI9YVNtyIFoIGikYHPbdo4iHJbL7vPIJLEovAHxhP8zqxsVyusZMFOSDNBwRTG2WB76wCynfFFRRcCMfApxmIg6jCXYaTGCKaRh32bpo2HJ1TpQmjz44VjS8NKkRsjBH2jjMJCbmMG0tU44kWwAGJFKF/UJD/hmBPDTyucOJevuoBsvSdgvYOgAww0p2IBk/m7zzwcy4Av9VwKSE0LHSABCNHs+8zA+2gQhmMK0aTJdjeMExXYe24c9NAU+jy7cKli8ANetMkAPPwYEYWCKYGcNz4zsEMNm2rUYSdb3npKas7IVVAqwCdiNPtO/knvJOkwFwPU0uTGFlwxq0JyxS0aQy26a2pJS9BfjAvlgd4AGLJZtmN0w00+zBAsCOODcCkwhjM6jjj+Omkj6UkA581vK6cuNr6XmBZUT47dm51kELpcEZDwpgYvMuBPXNRTY+bv4+yBrXxEFpIwFWDDU0+bkDfo7joOfXs371/MkgOMylEj9J2jPeuTAUDQsIGwwCEsHwxP9wCa9Nyw3DvoO2DiCFLwaTjSbTwRLDrCJffH4QhIXPsX10zRoOi49wQMCqYWfwYWWYlPo3//YbM1nwggRgB1gFHLq3pHPTp+feLBae56GpdXeABbgE2xtTVaR3hEEMs66XzgEXnCHtgEx+1SFddTod9enaW755uj+ov7bKZ4YGuZvtidAyp0gnKupCRQOAgYduq+MBJnKE3ZlmZLNL/HQjMA62EYCTw4HsoxhhQoYmUp5dqtlgRMjGJ3sWYlURsu1IzuZ84OyZDXAurCu/n6GBwVwANsLdxljHlTcKWXUEdRDkgpyY/ch50xJ64cESrxYyWgBL0+7cXBrAIPGYBHe8sXmXeN686zDHC3yZCYXKzMIxwMO5aDly4aAZGEokng/91UwrzvOyPujQ5GqOka5+fe21tJMGAp2SRHcPRyepN8c7DUOu5+dJ33981t3DvT59/qzz5WrgErbRL375rDqHzRW+w5NBq6MeDge/o/jmmV01AFTBIJXGrjfAgHYZZhz+3JxFAB6AI97jNKM5S4H6YAfMPTSJQDgDJdi+ICPlqTFg4hyACbTAWAvFA8OfkJPvsvwdVPUQyXYLu/9uGCP7nON94fMFA3H3bbanZGnvaYaOltnDeOM5OHwo7k27Os/49oH6Fyrr+7gAls4AOGw6LkFAUNixvg/e/tlKiFoqcD3eccNFgP+8s/ZtNNxioLp7ffVz3yr8vWv72QLI8PwBYuuC/YMfOsFqeBnjCVurear4ImZof/9ydche2B/WlvDa+gJJPKB2AqAXKgkY2viVmpUGIxDmFn7Av2FFMtjY9OnjVa8t+5H3/2qQdhrDpuH9Y6Wvf3hvYGfDG5VBLX7Fm3RsqvDv3NizyE6iHLC3uG1aIrRqsHfj7o9NqNzKGThbYo1Ee8K/2PenoTrXKjwAs9LqUk1Re6iQljGE9YCRIZKBEd5+wpwiiBPZMl7lhD7ar5ThoQPK4vctLsiAXgGGsX9ofDZSQPjp4cVoL02YqAGgGshj74IbU7sQGrcwPEPW7qh4A5KF/cwZuASQiqUsEyOGfxxqgLtmjwLEOziLYSyqnjcpUICHDAJguOZFrevlbPCTnx1hQnGnl1mpuqx9h9m702GZESpnjjhDbKwBsCryBDICOG1B4vOp9YDx7u7ks5TBFEMezhYAePxzAdCH6+QzmfOPAVNZ5epb2JMBhgOVcgcBYrMHUcz0PTWWU1v9zhtJZzCKzMdqA+oPzksGY4Cp3MWda0P75XO+EFRo73nsBMInE5sL3x0x/nZ9y1lErYfFBYOdKgs/ZGoblh3ygn8q9QCKDDyNGWrBos0ZVnHO7H65tnOJMCrOJNaSe5XhVFPWOhzijAIYLYuDjuUhBjsuPsM+iprY+4Kd7EI2N2HBvYD9gql9ITfE37GF0W7rhLc7NixxzTG4Rp2BEkkO5EOxBRjrsD/ecYgD1Iur9ELA3z6IODJ4wNLAd1bUyWZbcj6gM7Fthrxvzs/PEkO2p3u9zJ1Oh1onCrs0V9f3Hh7BruX9Hq+DWd2AlJ+6zgPVoRuYGvlcJtxr5ahCodFTKx79zCKQFGZ0qfsit0WAWbT+c61BV5RK/8Hv/liX/qp0WnTKal27Sb/6/pN+57d/4v2HSgkGNCGvH7uzvXJramZ6FZiq/aJfd53uq6P3xbheVTfI/1O9nrFdGW1jxHdEGeT3EEuTZNQ2ziZ5UDc01cH7CKscSAU5wWXj5tqQweqf/PQWXnXr9G8r8CWuwA1Y/RKf2u0z31ZgX4E//qM/2LZlcGMNa5TCGGiA5r9fe7PvLI2EJWHYiP83zE4YWKPabXQwDsUxjc6R9FALzJGnkY69qHaC9eRQA5h/lJojTd6eup04gRw2UvhiAZrhmcm0ngKSKawn8Yjh5wgy2XJK/cmFHQUYzEPkXgbcAJ8obAFz/d/5M9TswUJoC2NcKpE64+cFa7NA9gb7MyRalthRANMAGs9KIDGGO9+ye9mF7b8/Fz6V9rJKSRulQaYYgtEaScswkIz7jpMmSECwDZCT93jcRQALwTJuGqzap4mAqUJfENJO1h8ZawdY44Cw3KCWmS3IRmE2rbAoaUrSaArs6RTMItZmXGnkZjU8ZdhI9gyE0QI7KRhaPBdPvhd85coIdNl2FgXBSxvhN4mWiiIZhnIZISyWBaYqV5pjJFM0GJVZxnZCMJZDs8F/IWgAYCkAU5pU81lglcFmHQaDnsWhtj2AAzKMEwDS7b6H9sYMQOV8PkejjO0CQCOJ5TUMgjqYprCKJX3srm4AT/a9gg3KoIDgJVhhEaaC7DshQGIGXIdhBYvangz2wAPLY20sMS9jLwDownSCbQRbw55b1toG9kHTarZiN2ojWdjo8eYmkJRloBosC2AUAfozQLDdRDhImN1GOBwsRVg7fO+BIIwpvDiTGVl45Z+Vr2fVSbB8Xrurnl8vbkAA7u3Hdp01Dpvu7o5mEcLSikysyUBoxNJE2jLhV7wbpCX7eWy5TiRYgxMDEgC6juGbV2TIfIuQKPIu9SELrUjyTUt7l7HDsI9gabAFgbnzi29e9M03n0EDEFO6oTw1Jz0eG2XJqM+f8V+NxgfQ9v2hNjgCCNGdO1XNMdKIh0FtN+mrH/5Q3z9/1rWddJcnendXqD7k+u7S6fnS68O7R/XXThmDj7JQ38HyLOyPatsGzkAUffbt/f8DmDyggSXq9O09sQ6Wlv1W8Rws/K5zjoW0cbf5sNsIQDf2AtEsI0U1tJBiN1AGmwW2GSsGCAEj1/L7JUKATBkjAEY6VpWORa2kWFWXsHdTtcOm88tZ33zzrd/lx8ejDgQKmSmTaB5gR3GuDwZjsK0AH76cL8GqgoUKaxqGPb8HUDUrdIBNVOe2zLDVqyXQ2I7kPic/f7o65dxSZNYMm4i8MqBzvfSaOtg+nY5N7lT4BR/CpbUPXSY+QxO6g7zQx0+f9d13H+MsKHL9/FffG6iHzVPWmRYAk6RyQwoAQ+PLnhywKMAeJGUoSCAOA59IsLckdJvtQWgswFlxgEVIKPHrww5gDQ/tlM9e2BsS70mej4P60HHvkmfUAZyH9rjjf/Gx5RYwkMpFARTLnQCDOcpjGOf8dw/+zKZMY+iHvQR2IjaJZS1m32O8/w4owfMXWwwGMKgjANwZJnCGlnhDLh5APNQB2jmx2kMrBjYkUqdaZp4dX3yx3+3IcIV0bThhsHNzlCb06YHCw/6d2lZlmahbJ3UOwLJTo8/KpgwpPx657AX7S++DudP7k4GA67VT1yusABzGh7yeZn8KD1ERCoWbLndQrDsgN0Mm3j0zVv2wwuZiBgjPAOE7dSMDBy682YE2YIDcbQ93hd6/O+jletV4HS2lP94f1FSZgc+6OhrIRZ3gCMMtM9DFgJdnAePPoBuMMSwAYFEy5IPthvehByThT0yt4mGT7WBgXgLmZbrLsKoAjMaLddABpn9G3RTsZQB3D1DtRR8KhAHPcXtWB8iMF6xZ2Ny/7KEMICVXWR8NSK4pDDaArNwArIc71CVYOhQx4HvzzeUcx64DeTeMZoBl2I/1HkwZ4nuGpDA9R+/hHS3bfWD5sNhWhEKAAS3AkJUh9nLFLoqEdqw18DaFURp+wtQVfC7YiGZgkx7fYu8w7AnyMTxlWA5oh2EL34t0eIObnIT2sd10dzqoIIhsmX1GYj/Du2FPa/brlKrtAUQZcqYRRGRFRW8VD2Bl+C2HHRA+ou0wqxtC8xSGUG8wKP/P2jmgrvtSAGXquvC6xoZnQ7bgK5lk9sYDXbzopwTWPeA5Vxkydfut+IzgnEF9AVsa4PnQFK77WHvYhxlgJLYGRammYTC5BMBuO6ZgDVPxWibPB7GsKyyrsJJastW+qQ91pcOBUFjeDz4n9zFnrNHYGIAD7jE4WhjKEvqJlUe8d/NyNeMR8ylUT/gYc3dNSPsBVvlJgPWAjNzm1COwagH4l9T/fF5a38+ENPHOeYAFODuvehkHnafeoOGxaCIcFrDd9wqD4L02UG02Mwc2zwy/ZGp67qyWILg8zje0U2WJdJ9BWaKmyHwPov7CZub7tlXLHco5NIaNla0rWD6AZVyvUMrAqOd9gvG+7VkDafibAl7Dbg6FwKCvf/Sk7z9/r0N+1FenD+qpVbXpcDrqUMKKbjWPBDAuutj+6axs3nyfLvNZ2ZLqdRhUHY/Kq1Lj+eJQ3+pQa+hWLd2kqe304QePHr5yFKImmtdW8xWGb+YQrMPdgweazSF3uFiuXN1rZ8Afpc4//+n/esNnbp3+bQW+wBW4vbhf4EO7feTbCvyGsfoHfwDPzUwC0tMJcEGCPSCPxYvMrCvAgEqFmaZ4w0VRh/dRt2x6vfT+ZwTUAFTQLGLoT4vphHktKgk66vsIb6BoJt0VAM/gptvPYFJZL4snHngp7ESAN4o+GtUsih7q9owidXTxlU2JeibmpL+6+l3ssUYDgLSbohTAg7AbGu0e9gwgwgSQ8WYwRkMLWyWm8MGxXMzm4L/D9BwBx5yuiidSqpTP7gABJIAAC8BpIc+zqb+9+/BsRS4VTSQJrfhlsjakgmNWHwnWsCMIVIClyN8nMTQ8/wIODiYvUl8X2EVM9FmXbQZMptaOghoWp2VVCUFie6K5zf1pEPd01Y2wJEDSYBMATJj3Agtxl7CB/uZpMJNsg2A5Pw05gCwMsoEeJMKeaAQB5RaYD3gzbsqRsoMFTTAqYOQBne4sDpoSJOVN7YaI50UQh7G2cTbDzfg2jI4d1KSwhlWLPAyGEZIqh9HASOt7A2Q0DVVdB3h6PLhJoeiuAdSXWc898OqqA/ZkWXjgAaY5s8llfIQENchGF5jMDBLMtzRQv8LCG2BmFjriSWffuPDL5PuZVGoGCkAIbMOQHdJj4V1LIQ9JboRxTOJxhgwORnNI2Ny48B7SbO9ScpgoNHekxSLF81ryWacIv6G5XibAjmici6xTBWiTpno+v3pNq/JgZloHMH9ddH4lDx0ADQYu+xOwD8CDhPjajGXeM9aR7cTnxSOsVOVwHRp1s89sR5iL1gYnBIAVh7kwOGhpomf7JBZFY+CEo4T3usVX1JLIVC/nRX/1//7CNgQje9vM1IMbRDxJp2FxkBd7BMAcFhRDF8BJpPIAZfgWt2NnVuL7d+/08vlV87DpUJV6JHij3PQZRuu4RFAPoOW4mpHLuURDBUu4grFpK7lZ6zSqqVJVeIPCMnXDTpAEGW6LARUsFeahd2MOq57wFNt9IGfnBMEr10OVkEzyftuIxLLx8IJmEASoaUY7zekWUkz82+L5klwNiLMYcDzVtUFnzisrCvLKASzIFfEbNtiesmaLnh7uLKnEr43hB0EksAGTtPR+xUOWfUIIHWelE5eR9qeRkn5sDkJ1zLHKZzTLdk/cttTylbWTigpgHzBg0Naten5+MWMYi4L7x6MeTrmOVW7gEJ9dkqSXsVBWH1ViX5Fkup6vev704kae5/C5pUHd/H4WTWJbjnTNdYARDWsUHzvLJ4PVj7KiSGFDwmRGTs79AZSxqCeBeYMRDOwZnozcFdwfNNp8rz37Zw8eQj7MVQK1MXwsuwUWGIDoHly1n80BSIWPMABdyK9NC/vNEIjnyPlvf0n2XoY0GpYwgWgAaXwOeejAecbfhYnkUKM3YBVQ16nim9Yapmdpu4+7PJQNXc+QpFSJb2sBoMkYo1CC3Nby+/CVZch3Ko8O+0N4ak9V9plD95BnA5aQYD3qPJ4dFshiIC8+VJvZdZwO3DOWChPCl2WW0vKO992kawcAw55kr8E4Xc3+hDG98owARMw8DHgPT3YulRm1AOcgQJ4fCH8esBDAZNJL22kpePcIqAkvaLyc7w8MAfYkd9QEeWGWLAGUeYLtxiHuUXwq8bTGl5cBBgIHVDgALjAgLf+PgEZqGIDbHh9u9r7flfDuphbhUP/88ln3Tw9qKtzCeX9hnAIo4q3Jc8DvFV/NwUCs5cSob/D0ZDCa94GM7qGZsBWzpfBnDgIpwCoBnGx+GJq9h268B6hLuM/5cx4U+OwqvO6EFwl1S4eEeVE3D7a9qOvS7FrY/5xpvrsLZNRIuRk4hNe0rZV45lmhwe9GYnUPg3J7r5pVCYuXu5j7kP0BMBhM9YCFE+ZmtsphiAa4OmwtiuV4x2CAUldx6/rd5RYJr1MAVzxhHRJaBqszAvOCaZnmg0Fnns88AqLi+0yYH5i73dyFuUPThI+BrRUcVEgo2apzO5ihzPeLIdmm4wmmKp7XkBsn6JceHmGBBKsakgH1G3+Wd5izx+Htb/d9edDrdTIjESCdfU+pZMcPnz3B+OfeaJpMyURdy1CHOnKvZamJisx1mMMzWXdst/JU5any2cMZgF+yZf3LXgP5bsz1/sQQM1Ltfd6JvRN+3bYTsvIiMeC+wBaF1YqlTYFXK2GARvHM5E1mSAWZlnkwoO8YTlsAhG0M6wfQSU3NnYcFxcKZ77OGYTzPL7USBdDPoCj++SuMTKynwr/bllQwaCfsXTpVx5OSNZ4FTxFA3WoxzkQGaPa/nvTp/NEey+/fvXddiA8pAYHUeQzEOFNfWhR1vf8OigzXeDOBmBH4mNUo4cJWAi/mqV/MCm1OpYeBgaZzPhd6fm1VVKnKelN1qpVtJUm0mpZOqks9PDyoez3r8/Nnna+9To/vbXfx+fzsgQkM0zQdbY/RdYPWptDx7qishZxyMYng9eWqpR29vvfvjhE8x1AlwY7iVfnaaMRbfB10vH/weqHKShmQs16sv63MEv2zG7B6a/RvK/BFrsANWP0iH9vtQ99WIFbgj3//DzbCO0jKHim8Sjp8DPBpOoFMYFJSoxeW9diTcm89p/mqM2njUPicjCsdaywAMjdUpHjaRgBtmkZ1CwnSFI2JfYlo8LYRiTtyNtLSSZPtdYLdRtMAoMrPohFdw8MpTepoLIqQDCHNT/At4ss4NCeAQ4cZwBKxFDE8YiE2jW5EAFhDmkhzY+CLkiub7F+aJ7WqmaYC4BU2C5ABVgkl5a+L83zCfzGKZjNuiuI3AQVO/7avakjmYF7QTDgkAM9GwEBkhgtNaG+Wi5m2JF+Xudk4wU4MAI0EbGisTuSdkTNFsAIBHkh+KBph1jqYC5+EZX5LAAAgAElEQVTVMFdQkkU6upsSs3cBoWAX0wiHTxtNMRW607UX1gVkGTlnyJMdWAHLCh/HPdwJZgkBADwvXwB8F0DHTGr+P/berNeSPU3vemKOWMPeO8cz1VxtKAuDARmJj2GB6cFDg40EwpK/im9occWFJSyukIAbpEZuN25ZICHZWBjkbroGajrn1MmTmXtYa8UcgX7PG/uIr5DSPtXZVScz996x/vGf3ud9hhnvrNpA1kJxz/NTUJhhGeMIuzOKTiS5ASbb+80+gGFtABOX8XgEFiiCKWwA1x4DhwDKAY+7ddTD6RSiO88NCpHEIQQHZKBIpFPp1PV6f3fyHDnWeIoi40u0K2wmESnADviCS1ea+RPslPC7o9gBjAJ+BBTYOejI8JiBAOY1gSaPcvAMv7z2ot2hMbCKDYGV5KnUL4OTlvcwzIrK4A+EZ96pwVVkxhQsftkUTyEhM/Fkk37apy5cZcMPD9AJi4GU0ImQ8g19zBfWGoUenwcQvOtH3d6fdXbydZgWA/7tCbVKzLVUteQqkLbCdF16sx3xuMRjl+dHGsfmQKsDWAQQkrlBEQ4QT7AR9J2iCRAGxgZFcz9GgWPQmYJrKfS//dP/XfX1M7PTmpwgiZ2qPSD6ZH9DQDmAoAiDqSIACHZXD2AWJhOAUk5Oh02JL+KwqqwLXR9Ls6VvL4ShsM4i1In9AH9EQplive4iWAcZYN9p6gbt96XyGrbJBiCkFIQwIwP8gmnJSzVIve17gCOwTk9DrwlWnx3jIn2b58bn1eYIJLXjjedi1YaKZi2x3mCpjCSeb7YANFrwv7w/T6rr1GzUptzZxgRQE1CBvcqMHHusDgazdk2joQPUWrSMmbqujYaTA4SCacQmhn0k7B8aNCMKBlj4We6xxFeRZ6VI5jlh+tF8aDv25EJVjYQzmF3nvld7fzGzhyI+ryoDXJwJhJuZiVlk+tM/+4mev/zMcm1YNzAS7+8fdGkJe4P9X6qdAZcJO0tczDK3WEP7q0P4urKeJkKGzPfewFGaGaPWLthN2Ff4EJgB8zkbAoVib4eBGan1sK0By8IaksUa5OSQ/NJAA1VmfwP0CyfV+LtWZ6OgsJw5ArAi2CoYrXwvW8Xw7gHON6sIy5phigPC0fQzEMLYw34OH8y6IMAOZCaC0AzawnTmx6AUYGzTRMcaqfKqcztZaRIAV0h0e3uLczRi85CFzyiNi6L29yKfJ5ycw56GtcgeCquxRQ1BG2iCbT8pg63KnAeAt00OoYOAfzDpKrOmDnVpYPX9abAP5YC3ry19sNmAyRnBXagVsJNgL4OtVsGaJBHd4YYAI6wHniok1etU6/1bGrmjlhw6YXhVAojCErtqKu3xkeTcB4CpsRWBSMkzEyqJ/Qldr3ielW4Br4UQn82fljMGkO58xm6B/QXZ+KIOQIazEBDNNhohxYaXeH930quXz9WUgJrhH8t8hg1nC4QcSxemz+R14xxFYLRhcshg1aAsYW+OhhQ3EcaXNfCNRU5Wuwmroo37g41figji4fOaUEnjJpoGYKrIjvGOBCxmL+jnzmoJz40809X+4Mai91G+AU1X+hMMLCAWFgRcBVK80vmkib28FxQmbgrP9kTmefhymJacXW5QuO8QLG7mNUFMthXylaLXgF/xlCnFRmQeNBdhGQBoBjJKI9Us7yTspfz7myTd1gR873wMyXmQxB3Ww4rDOgUlQrB5J+2bUuvMvSgzsx3Ga9JLF6xJaAJi6UITs8id4N61g049jd1Rw/lB6ZDZIiupeLeDlUm+TiWJ9x1sfADprprGDaLbh8G2BI/BYQSr0SAB86/LSpdL7EHMo2jK46WOx1AEYdGg5d/NZncYJ8FHeNgD0sIsXpUSxmbWMH+am2XN1AbU3hOeRIK87w2MSSC7NPLsIQ3AiL/sAEhOuziAcpp6oKY05z3UfEv2V+4deHva/oB9jjsW6hruPAjXwnLLLGIarEkZXt1uxMPO5R4aNjp+Vt7RRqDw3dEWX9GsfAw+o3GxTpWWAS/waAxwTydzIAXYxK6HO7VD2qgZeqt3AP2vr/fK8DQ2Qxk2NGzTTivqkzTzO+fd9A8PMc9gyGMvodzM6buHsxuth6tExx2+5pAeAKi5p8Q48u5g+NraB6ueAqJDqfbubACdO+RvHu68/i4PJ6X5oqtXz834hTSA6qiAPd3Q4Cp1ncG4fgiVBWvWn8X/5joJ2xXGb+ju/efdcFJVoTohBAvWLVZVuUbWNkqqJfNd6A//6H95wmeeCv2nEfgAR+Bp4X6AL+3pkZ9G4HEE/t7f/lu+NlBCTbn7w0rSzqAD8mIbvNuHEcCodmHjNN+ZovbkkCYkiRQxVI51iayT/jtBT6lSVJpmQg6+oNNJhY1FMYHfI91bGGkUgXPORWrUngsacjx4FPYhRHJ0MWsoSfZmEOHnSVFhFaiToUNOZP9WLqUGJGEJcd0Lrzs6+F3aq3ZhmOkEQy9H1s4FFSbCogsXb8zs7VtpU7EA1Kg9kPLwtRSIeCbCzDXoDBEH6wM+KQV9SIz4fReOyK4oyGFiOchgJqBUXb+G5NCMQaSfudkKw3RxkZIARJgNQEEEs7Y2kyRu9sHOBQzkhktgR0oqKBDdFjaWA7Ju7EYzQWAa4BfKZRR2L4xUB1lwUad4DoDXgSZcOik4KCro/tuHLLr8aT4rQTpMsUTIxLCq5RmrTMfkYJ9VQGXlFBhcRknQhckbhR/ScFgSBb9MywnrBWDXBObdLHUToWmFdimXR2xtIw3VfqhI6ZGlDRTpi9q1M5NiAHjkIc3ygZkYsnUKE+LWz+dep/uzgeXdrnTYBcwme8zhr4bk3/JLZkxieV8FG9QMbswtYA8CcoZlBsAoUkfDKDCRtxR2AE8KfEfOzIMLJXhzXN/nmUAyUx5VwTLJAAkj9MqBNsxtF8cApaPZlZbt8b0Hfg9WOQXrI/OKoaNgAFDJ7C2Ldy+gDQVUChPRYCQg11bkJ4DcyCFnvX17Vj8grctUF43DcaZ00GVsVS+wyhqXxKy3ye6+lYEfwGwaCDletDCUKT0SbC02oIb9AJndLnxcywSvvbCbQN6O/QOgCOD2w2XSP/tf/5mK/TMzbGDGf//7r3TzamepOoXqgbALeysmBnmcfG0pMN6hhNgMljzCbn90t/MqL2UmG36Hf/7zn+t4bAwE0jgah9XyVa9aA/8A8rlunr/Q12/eaiUI69nODRfIK6wnmhh1UbmRQcPE4Jm9EMPbgEIQsA2g62R5aABrrFsKVqwTb08n7ata9Q4GUiRgG9jHEAImmNdcocJS21HwYftzr/s3rc4tQW+Tnj0HxLpSkbABLm5SlA7eibmTU1wKX8PJbE087+7f9RrHXtUu35KXk/AjhHVrdhDhhdGEwc4Eiw97XjMjOQhgDiEXpZj0Zwyp+rOXV7r0ne5PrR4upFrTpOldtDu4ZhrNTFvXxmsvL2ZdplbPX3+qywP+q519bG/v75xoDXiyAuiuk4YONi8NnkFZT+OvUsbaXcdIvffegoFJkEPN6IJ52K8GftkfyhI/Z0KhYx82QxOJL2NuL8XwkXTDwp7fFLPsBfY38T5vuSpF+OZT7QAsZLQU+WkVQWIbmxXmKecAoYHfAKtscQ7+w4fS5brXkL+1vWDZedzGM2jF52gKQCkYqxT/NFsi5MfnLyw3wJZ11dWhMqh9AWBwiAygOD+DtRI2JIAc2EJUNEpqu24YsI5wuZjDsNXGBT9evArD0ID2ZZU3Ed5W4vG6eM+Hkc8BBxOOBh7A6tUxU99dHPa04qudRuOQvZpPZksBAEPAJhoOgBxIx/FytLSZMCFYnbNZ/x5r2NWWJR/1+ed3WrkLwFSENclcWUg/z/V8f9CeUD76kny4Ai/UaE6yHjkzsHRhTpqovwYj1CAiPw/26jLr4YH5jT8rvuLMmdEs9zh0GUyaDICsgDesORpGWA2kmjMk2bOfCT9OGl2cL4DTCb94DjzB51XnoVc7jdqVnGvRbDYrFA9e1B7YWtgfFzYdY5QrKVrfmZq18X665rwdQEhAsmBgR1jaZk+zNWxhts8wydEf8f5gLNuT0puwGaq8DxQyNK0AQ4ek8x3IQYE05haatwBKhZuwbgAQGkQLjrPGgY4RdkiomBstMD0dqhlM97hLjFqKUlPvTqNPxQnbJZrKzCn7c4aXKMxMGiI0vXy38nNmEXbqz8T3ZZ9jLoTPMfsv68z2DvyHsymp1E6r7xQ01ioYrb7XPqoHYk9jF+462MmJ9x7AuHok8DS3cqXIR4dI8ayM+dvbO+2vbiKs1UDmpH7KrIRgLCAGAIaWOQGIo46Hg86nWW0bjHf266JMHfaIVzjepawF9iv2J9Y4c5RQJM9AA/A0R7j/tmbSKm/c+Eit4mGt40EbZ78Zpqw6xp3mOSGwS7CA3XRyzxj7K+b1ZgfC/gpAPkWDA3ZpT9ObtUq2wAJwjkVQ3KGxRhmSWe2M7QKZApnyebJyhTVntqxvSFhcbIqgCpZwKG58l/ZdNhjFZs5zt+gzrQNM9chOYJ3RvE+P3FtHN3PTvPZ+wj2Efe/hfPJ5DnsccD1H1cU5MvU+gxhMxuwxRM6KEnYm1ip32G7UuceCjDvuxcx8bAaaq4MZy6gg+lPsZ/0YVmV4qkI2uX/zXue7k15cv1CxP6jDcqFf9O6Lz/X85ZXGItH90LvhQkUCKWOuEtWoCXyeRtMV243mijtHYou1JCecFzXHyVZLkFO6/uSATprK7Cl1ybla6ELoJDUP1miz9D//0T96wmeeSv2nEfgAR+Bp4X6AL+3pkZ9G4HEE/ovf/4/AB4KFmeHozqWzDc9URxYjLUdOD5MNewAYF4WZVMvaarnAmuy1Fvj0EdQQvmBnJLoDFyKM9Lm0htScQCx7VoXdXBSgXIoNzAb4l3HJ7WUmw5hx6Q5GK9czWLQUEbBLuLjH3TC8W/FYwncRlptDl7ikwV6kxKR7bcnl5DR5Lv4EdK0phU8AonwPS91gdDkxm2KPpNQIvKBCs9On/UeROnE5J12YhOOQIlGoIJE2q4nvTYcbbq0r/7ADIBF56JHRBQ7IC0AWBSCZueAH2GKs8d9yORTJzVwMrcUKH8cAk4PNaO4o0vgtkIPLPyBQeINx4wYwiHAv/uGiRye+mnMDOx3GCgaktzCxLZ3XfnIhdI6ACRjHJR+7sC0DvmvtiCyXoKPal1qAv28SggkMZy4ZsIWdA0sGX1F844IlZn9W+4hRMIQ/GxYJNo2ADUbRyM2/CM9XWJSn7kHJmeAnfOqwcJgsASQ5Ny0pfnsHACABZV4xNwFV3371tW6ujyrrVAsFLJJ+1Qa9CQeBjwo4BVs0qGFGViMt2bJs86fCaw8Wngu+GHeAUK29Q7BgHJmdbRARrzRY1Kyn2oV1jn/i/8+OwM9PIexCEhIw3OgIjpuRdBo/C28/g9Z48yGjnBJVeHCSclsCkpUOLwgfQ6py6kfCIQDkwjuTgg5gEXD/fCY1N6TQgN2bjagLTMCipm787vhae+giVQcog8nGVATkoVCAZQhrmUAy3j6MtLTUWFDsD7rOS7+PGbYK4D4WFpSyZaG39yf9y//zx6qqK7OmaA9899MrffbpCxeop/NJ19c3ZjvaZ28dqb9djPJMsFJoEgAOwp5Hvg0DEY9d5ldVByfvl59/pXJXqD4A9i2a+5Ba27qDZ0ZGh3XA84919+bW9hH7g81WvQ7zKtj3TZZZuuz1y8ycerNYnby9ASvDkLjhNGHHQYlrH2n+HOlj6YAZpOC2gBjoOBFY1YdnJ757KugFCGfgORnUnVbdvh0cKsJ8gylbNmGPAJCE1yqMMthJWH4wL0FlYH6tnj+A0ADSvffOccp1waph7nVzddC+2Qcr1eFWmS6XwaAGEktY7TByAH/wcYRRM1Mk4q3Ivpzj+Yb8e9Idfr4OvZsNOLHvwqqBQdMNpYZ+1O646voZbL6DzudVfdu6ID6f790UYLuy/JlUZUIRzQQHJKNED0n9MsAEL53a3SFrRXNMkbxS8E5mY3XD4qYBLN19fYwgOcYcvbeZdlHMkzDNfLVPKjJqMyx5D8BhhNHFeeU/59yx5UEE57BmAbmQXlvC/siq9pkHayvkpJZY22YFKxXOAWTvNIxQhhBoBRDHuYQkN4IZmXPYHtjGxueBO4gbUBWAFaF7V/vG+8/FwUuE+gH2RvBSAKfB0opk8Nw2LTQSWbM21vHeHcAYzKwOL+gtjIy5sCthrgN0x7PZ5sThOSTCY8GApzU+xtj9IOcd1NDMwGKixQs3vEUbgBf2/qrwfcGMZvYmpxIyToPoxBrQ3VjUhHkhJR+6XO/eEURDABJ3jwi1ARyu8kWvn984AR0gmiaQ16H9bTff2xxmYK4C5UXEirmJ7PvO1o/j02OJAbAKaAQI2BO2s9AASdT3rT1u+bxmkhWFw4Lw06TRtuaA0/i+c56lZiBCjOWc4YdwA6phPALcWZHj43nzjydILaAwUtHxhW3wKOd+wYgUqFlgVuNNjldsNIe4D9BIObeDLgTyJanqolBRhyTfXsCwHDk3mItY/vhsQoaOt3SA/ZzdZuChLZpGDcN5Ux74YhYqJftgbsxDM+MHcXvCJkELexcrsDSw2a+tg0JpdhkkBBRNUFPEdwPgZV74hMXqwyFoeMkzKFuzd5wMwEaoIl62Up3X3iumtVU22axGF8BdE5Ez3z1G2LmcUSPBgjQ+KzexebewMznXAeYB9gHg7BPLvIKZfOEcn+y3jQXWjs/msUm0ozlZrrrA2scyBdVSsXNzmrkbAZRbaB4AKCFzBEOmNKnoi5fqAfDOWLisbtqiwqA55fmOv7KJCADyi8AFYUdiD8M7ouHLr2hWI8+PZjthlPZfnnAox0s3LEiYYyZB0tgE4MdiBiYkoDOBe75Lz25Uer6zL+GHbkbq5HOehjgmAJyx+FszpgQ9NVWjlHoBsDaJJiJANM1mxpV1zbt0kCNsfBRVzNV5VrNrDHSiPmi73muWBisAeJ4U6vJBC2h+n5rxzrmK6sF3LxQmHmeOnsTse4d7AsCyH+MZ7HsJbGSa53F7Za3w7m0H4kFGlcOeG4xV5sbpdLY9BWzYKblYbdTsd64TuMtRwzCkZmhjtUVTIGfkwif1NHVuPjKFrw43rhXOl5M+fv1CP//lFw7TojmVT6X6ZFDSyJZThGCVK2Gm2LG1+vTbn3puvb+0PnfZJ7HwePf2jc5dZ0/f51dXGi6dg+Oq6qD1PGjo39szmzvCNOb6x//knzzhM0+l/tMIfIAj8LRwP8CX9vTITyPwOAL/2d/4D+3fD7jApYYO8ABg6qsk3mhcYCjmgAdgiiCFj5RpETQzJWr7ByU1stuDQ2pgOnLRX7mw2WuJr9/ZzwlIBjmOpdO+4En7GaP5qDL497nneogEaUsV3+T2+LsiUQaNNLNqAxLo1sISgRFnv8ORhGxHkIfMzVgd0vvwbCuRKtEVd7I9XgGFJheLbqMHU4FLrMrIYnbhRTgC3wm5LYnFsHCjsCZ8ACATEAJIi2KQopzCi4IjXSJkyLJpOuYGNlbLqCwvMnuoUs0FGQBhGSxLAmChADdpl0slxTc/12FJeYwDye/IsWAcmHgQIKplhVvoFvQAxpuLG58RoNpSMt7vkls+BzsY5lH8/I3tYY1hsHPsEzan9sqEMQTPj3oRYMlhROuqXQHQAQgXEkCYYLAp7FkLS8vSw8Jjw/tGRW0iXM+YBnBtKadloYAkFDebRJqAB4pLZFGE9QwXJTA48fSD4cUzz6PnJanuNcAlRXxJdYIX7WxGAT6UNzdHlZW5Ni5UcGHl81lGjbfl2OmK0KwsgFr/zDTXGYkdRQMFpH2HKYCi+dCPJxdBTBYAtzzHCzQ8VgmRgJnBr2UhQGoSj0VR5QAvijToHFkAflSfPTYOFDgOoqf4A2oj/Cix7A5pKX/1Miz2QUOGitcgDCmk5BSXACcLHr72fw1gNBKlZ1/yASEBrWF22MOtDF80wO+HE3sAKfPYJQSDjne9ADIDAtueIywkaAqQogtYzWdj/iN7zadMQxEF3nVV6VhXwUpmD4B182g1Mc366U8/d/AH65Q38+nrg169PKhpKoM6sJR4xz2hGTwjzN+2V1IDPAD2ymDw5TwE+dhABAt2UomvI8xGpOAA3CUenoXSMfH+ZXsBmFl8rixTVewsm2U8j4fG3oh2Ra7C7qTJcl2VuXpLWQFekEHCcgnQimbDBOPefsqj/VhhQlI8myFP08eerIOtLDSV9n9+DDS7bwf//Jcvrs28Jrl97Ul0R2bImEvn08UAAww4B0YhG2eHngIYge3EFsH8BEgh4GokrMUNDpjyAAOL7m/fqe/Ourl+Yabuy9fPNU69A0DMLKYR5UJ6r2fPXgXgqdWJ73d3783cgd16d+4sVyagha+rYUeyRvDzI2QKz9k51z4jtRpvO0JvcvtJUtjDgDoPre5Od95Ted/sSf1lDDk8vtMjJT6FbWqWeW3v1dLBVKd+sdeqw+Twx3XDLAu5uFlszNvNZ5ptbWOTsqnzCkb2Q/Zxa2IjPdwKCPtKc+YZZw7G4tacilAb1n9h5QXNNoLg7LsIUBtds+2ojeYQ3wNmOinR+FRiC8L3AYQF+GDt8/swNeHN70tCxZDCPwKrYVPATg+bGGD96rDTNMGEX9QOXShBHEYDeBrgOIw/kEaAcbeGCBekSYXNx9Dq49cv1RLiZotzWOC8L0CTXMddaTCF98va4nk4wzmvYfFHg281uw1gln4UVgKAKzRnDNQRYsm6gSlp9uvsc80Wq+wFfI9NjAE7jjnO3ssYltd73d/Pev/2HJ65Pn9zjTiNJNKhkj776LmBVYAXzg0HQtknhb1qMuMsbTAzQkrM5591xsMXtc3GFMZGgQYYbHM3T1Gq8F5VasLCpG9ZXA5wAuhMbSfDGYdVACqJAH8YAFiLgPuMEfvVOMDoo1EI4ARyaFqz7xCcI/cPKCmG8JKuAKulG1j6WxgUoUUFjcgVVVATDbRh0NjjlZ14P4cl67kCuE5z0NYVqE5g74W3rr1LHUgZ5wgNUfa8Q733c7EX4klp+bRtU7av5Wpk4B0wvIoQKT4zE8ZerfYRsOSePQ2WbgC13ul8j0EaXay11x6Ng9YJUQDFBHFirxMsa57ZTP25N2N9GGgerTpcH+0pumPN9w9Ob4c1fRo63yHM1CVIbFe6wQOzkDsTvsIoTgCcCOHijgfQx7nFCcH+dJpOEai3REYATw1bsaplILCGqdvT8B7VOhPVO74bYMwTzDYZL/tpO8AwtzwbYJ0zqKDBmMveprCoHdi5Sk1ReM9CwWLDrDHROC5WWRD6ypebMewGFyFuNELAM33IKa/qYGYSMIWPL/daN1w5g0dl3DsxqbaUPnczB+93Hzsm4jNPufuHR/UE9u6LY1hq+R4HqGg/3FTt0Hqv3h+uVOSNctjS06wTwWRDL+yPCAyl4e2zg48P0cCs+bh7btbJunR8DXs2ZxgBUhGYRfOLBvPQz+oAK4vIX7CdCnck23XRLOI9wCTmjh7NP+qPstzbExU7qYExsX8yCP4lgqo4i71XhS9+gKapLpc2Gi0AtXz+udf+xd4e55e71rJ+mlXcR7DMSTjvmyoY4wRYcX+20izuz/z//fHgNfL2za3e3bcq97XmC/vq7AyCesmUH0rbHvQPFzc7/t2/9Jf07uv3eiCkK0108/zGipGf/+Jnbpfj/YxrLXOApirgczFgDWQ+vj3zaTT84T/9oyd85qnUfxqBD3AEnhbuB/jSnh75aQS+AVb/1m+7nuPCYJ8uZEIwR8zGgWMRCadWnMN0NLSILyGXTzwvC7XjBQdVH/5Ihxcuh2cKQeRnrYsJcaGm4EkpPiOsZcGjcQmZsPU+1vABgk3qkcXCvFGqHZe07YJp9p/ZfXGZgv3HjdX5oE7QHCwhiwsczJIoSAGAuORz+a3n1XYAXDId3GNZ32LvJy70FMgkmVoSygXG4AsdbwqI8PBztjCXcBcaIeMJr1AutbS1Absi0ZpbDp5WLkRdoGzhDwZEg7kDO7YwU43PE96KCXI/vj9ADJdsQBtYcQ4RoCLn/+J7UMzCPAUchKFiZqxzG4L949+3FPGR+crYb16TDrWB4RvxTXbt9GU+pIDMAK6e+Zz5Yrrg77exoCCKtXTpF9g4pUEePPCcGE9WiZOdCxUABHwvZPz2s+TqOSpH+t6b22XGT7Lgt1grYx6Z3YxfGJo/0ukBBXMlE3N01EyoyFYgBN2LgBDAscKsQvwyd1f7CEkjPbztXOxTvJpcbHsH5k0U6DAWAeiGPPwIKcrs18vlN6vUOqkpkuH9Tvy58D+D3XFySi2oCkxQ//4a3l6yb2FpD0aYHzB9YFFS+JaEg80yQAe4alkoF3uj+EjPI+wNhg+eFzA8AbMANwEAOopOHMJgt9nnL1PLOtvsIWCA12ZxkQIMuI6MN9XduXVqLQUvhcmuydVUsJoA7xPd3V/M2DHjjcApe0dSI1kwbmAdoKVjXpEKjK1BDeORcRy1EOKEPQPsR6fNpzqColPwLWGnADiCByFr6Oe/+LVD8CiuYMsc96l+8N2PdbyqVcOiMZswgs0AP1aaAfMogrsfJd543o1UvYS6Mee34DZAFD4jAB7esgztR3iePVy899hHmMA0s3ApJNnfElsGUCS2D2cDR0gHWVSHaqdXh9I2KN3Ya7F/JAum8vhFUDpSWdjPs4tNGLW2cwDcAqSlKeMkekaWcc00w5RbCycM87U1rHLgRRorROMg+awpPDO9fXvr9b5rjp7DifD/g+UchSEbrJW+kJR5h2WhrsUaAPCM/ZFmCdYQ2Kz0ZlI5S4xnXRbLVulehbQ2MXNyvzuq2R/NLmI+sU+8e/NWt/cnvXv/4EIS8IUmVAlDkHCeYVE7ErYBAzbV890xmkRlodO8qK4PXpsASG2L1QGBVdgFFGYU8b+9JcJAZMh45AkAACAASURBVO9HKs3aniXiiFjI9/3gYDKaUeBcyHJn5LpsZ4QBAfqwRzq8hPMgQguR1GNPQuNnzmj5DRsbjKCZAELZOzmrmPc0tBzKxw5s2X8ws2nYwXxjrwNUChtXSnVAvmjYxE5NoyhRSRhVkMmioWiCWdgrsMbMWHXzcHYYJE1CGmV4dxqn3ZqG7GFYtiBFNtAIoDIOqtgrYc4yb3BkIS2dUEmrJQAtA8i1EoSjSrMO13uvS9s9wJyDeW6KL8DP6gA7mjsAq4BbAAo0I/AazvFd55wtmGP4A65mXA5IWc3BDFk/43B9PBhIMwMcRmZd2M+Y2bSHBZdkZt7ClAMYYv+rDo3ubwfd32JFEqFW05yq7WgaJTo20g+//YkWmjk75nShy7kNL8SlD8sIxnlXardrtLOaQ+rYA8+dmbfMI/Z6wEYrUXw40JDkLERWHeAvltskfPP91gp7Fc5tZgRn8OZXaWAV4BiWoNTS7IUhT8NlaxYDzACWc5aT4M0eyn5TVZwrwfaFjRsAX2rbnMRe4DRbOXPsiqtk6oMZiRcqzRIORLNyaUyOBoObPazRAJDCyJl575hQA8KECx1grNt3ejaw2raXuOmVWFcAwPGOQ8VEW8iNMeYizSMY9AW7OBYANNzCa9h8WYOQsWb5TH5+7hc0SljT+LQDQhJ/6AUVzUhMDmZsISaAf+wxBt2fz+rMpB50dXXQ1fW109rZHTnXYUpXNWFNjDX3n5jzAdSubtxdWtLleZuAeBxsg/36C6iWAjikSZ7arxeWZ1Ys9u897vbeK756d9K70yUAR5oy7EG2h+BXrgrfYbPeg+FuxRR3jJL7TfjvtueL1qz2SGBfAVscqxPk6DTAeni4NUGtdr22IsdBWIxegfwdOTyWXaGa4W7FJjIN2LAMZr4SlMm+mg2Ay6i1UH/lbsCz9zDWHc1W9kfuzgZtYY2jaojQVfuj4tWM/QJS/HlWN7RmkNflIRqFWCbAau1XXQDkx962LuWh9l2Y/YGAPhQTzA88u8eedxAgIHd8+/Hys7d3MqeDlSt4g/se7I0O2wi8/5n73BE2YsXC/TBCXiuzaJFTkUqA0ik8UWlCns+dsmzUcX/thpLZvR33SoIXOQsiftA++/gSt5OymjGLQNvpvGjpOZ9OoVJI8QvPwyYBJUI36n4ZNPuOKX3/e9/RLz//Us3hoGPdaGwnnS+TWsa37z3urI/X19c68R+UQ4DDZaXf+tZ3NF5O9rQ/t6M+/fZ3dXc66/bhXv180XKZVKnWHT6uZYQ74odPIKBdifPce9v/9Cf/+AmfeSr1n0bgAxyBp4X7Ab60p0d+GoFvgNW/+TsrvkNIbAEFLNUyZhdgHVInpLmEPizpzj5HsMoIpyrNgoNphYxpUJbDBE00XhaNFy5Nk/KKiwcy1EjfHCnQAB+mRSmhVw7igDEYDCNqnHGBLdNZaoTk9VAFgIqPFl9g2TQsUwOrgBSxDcHKwArAUu2NnQkLCcCEEs9eehQSJICTnEmJnOIjG9Jvg7BOTuZXME/onAOWuSC1JD/CDlzsAwzZW5UiA5/Y8D21Rx7ACX56fM8B2Xawkexiy59nAFMhp6ZL70Jp68Ij836UkQJuIbeGMYF3lrKQOuMPaf8+EpPNOliVwv5CxgZDJEsMLMKggi3kMIMVq9GQ2yHFmkERAZwc+kQiOBfqYJ7Yj86FO3L2ABOKBU/SUksTDF7kphTvDkxBugz30wEBzvm1z2xJEBY6P4DmgvCFkPbF804RcAQ6BohXAR6cVRSVirK2dQTAD4W0vbEoSmfAZxJmAwBgDtivExB26P17FOcUAshRyybMDbjAW/Jm9i/vBUZFsKZ5f8wB5LY94T35rLowd8ZzATCXcbuMMJFTtedWO7zINo+tytYIFPzhtID3HmOnBQYErCeAmvCvBTBbM1Jxw89x7AFrCK+KxOBYEMDpwcK2j6OfFab3ooVgJmewhFSfEDSYSraRJQiDeZUAuMJgpdBLDCQTcAGrCWCeooQgH+b+2LVmb1xdNTrswq4Dy9W2DWYpHnAU8IDazEUCyCitKcQoQAhkANgj/MRhOxQqzGlk5LBVJd0NkW4P2A042sNGsV9syNX5v6/evNP9Q2d/YwrvJpN+9KPvqd5TTEIqTw0k4h9mR03ADRjn66C2pbhO7HWGyo9+DX6JsGuuD3uDsQB9DtTyklu1q/G1gyGGh6107gaz7Ojv9MNo72aKdzoMQ9upSGFmU9Qv2lWNnh9rgxjnyzk8PGGqZLBlCPDAKgTmUfgFpvhE2qYjwFkk9MwRmNCQalcsALC8wFNuzO2pynsysAqzJo3VNQ+Tbi93Spu9QVAU7RS5GUE92BWMvYEm+4Ga+RWSW+b58aYJkPNythQS1hlMJzPN1tnA6sOpj5RnkVoNwzwAwWHAWiDTfrfT1fFGh+PRxS5sWADuzz//Sp//+kszoACz6Y9Zfr4UOp17DYShTb0L/H1eeN9wsj1M5MPOjTtYPUs/mqF6++5WuyMSTPY5P54D1byWAe6nQbukUAGYuKx6GEbdd4PnN9ARnps8mxnzdHcAp/n+NJ42P/HU8nv/ZK8zM4dJpIfVyv7Efk+jw6nckbiM9NbgUBruo+EbS5NgC81j5RpUtV+OASMDTVsEk4GwFYY50BSzPBQEnD2sj4hAC2k3nqoAVLC5mjpAHti3M8FvMAudvO7t23YAVjAQrEfitb12ASsSM80AVfG1Zmq4wcZnMLsq8R7CvDcT3iFRk2XbASsnyieajr1mAPjtfHJ2FPJo9oSh1w5ggnmcpzqfeoNQMGTx9yUw0ARNLE5gJValaliQjDuvh16Lz3TGIFLrzcSHfQ47fRx1qApdTvhWRnMEoBNgEPYh7/X1q4Mqzq5h1P5ZrZvra11OIWU3loiHITLnfaH9vvaeSHMUOx7AOJpdYbhK4noAQMaYAd59JrLYUjcfTcyEuQto1IR1Ch6WbN1OQK8KN/fMYrMv7qrLBV/GaB7iC8+cYA345wD22/oiwq/ce8xK7Zqd9k2jImc/vsR6skplW9tOeAe4AsAN5jRzFBY6YLCtGmD7cWZaToyX5dYgdmMzQkFZx02DZmNrMAxxP+lbGiWTqgYWIGdGhB8xdywjdxAVdxACQbFMQn1CY4O579aDgV3Po5VzBfsSKd9H0CFALY0lmpd4ZcLP5k7pIEDeqxmvHKa53xNet3cXmve8B8BCfPyxbaCRsg+mOMA3oULMZZQya8jmucc55Mcs3Q3MheXJu6SR7tAx1iZjAu686OZ6r2c3N+ovZzVKdDxeKauP+vLNe719+87KCzfHstpAL/cy5hD+pLxbQFbDfdx1HZKFnD8yBGA1DlP4tO5YmwWg96JiCi/1AdY1tlOIWGzUb6Pkb4DVsuZOHmGfZpf6+ptYBcWcg2mO5J9GQe5+bNhF9ag2YKcC4OF/zA14syPi3+3zz9nkq+/qZpyDpGjU8/KYsTSF8TYlLIyMA04rmou91I7BTOdMZZ1zd7c/NWxqr1vmJcxqmnfc52hKsWcTUkBzgD2baiOAVai6hJy5BZ90/kXTHAD1AlAKYM9nwEqBnTzH2x/7Bd9irXyCeYqKApbwDr/VEfB6MtiNJ7/vi3wJJIgsPi9z3CqwsdPKnQsLjCHV1JLzQB3A/YsmPG3P2YB2e3/WyV7oJ2XLqH//3/sr+vOf/lx3bae/8m//Zf3kT3+iqtq7sTLNF4//vmx0//5rvXv4Wj/6N3+kq49euaF+fv+ero8uDw9q+0mH61fqfN9h3z/ba1wjDcWLTu2DbnaV6o0IAqgM85Z8gP/xj/74CZ95KvWfRuADHIGnhfsBvrSnR34agccR+E//+m+v9mLyxR2WASy5sJunGCkMrCIvajWrsQ+nJVb47eFLVQIC7KW1tHwICmF3woifDj4XHS5qvVYKvCnXXKZqgd2Q88B8cag8lys8ljCaJ2AAuX+riWCckkAe5HyPl6zw5TLbAg+uYQo5NWxbQKcJZlNI2pzbmS7qUgAx7r6JcnuuBXQFyBf8iw3fMXs0grwccgJwjL8Vkj578HEBD589wrs0hZQIJAnwz4zVR9oREkIzAoYIfIFhS0FnpiXFVbwBAJgSrhOKQgofe0+SKMxHwsoAkDjXrsTrknCPTpcBdhUAY7BPYaABwKmHrRGSekDmAMiRwOFFCbCUONWWqyq2sTAKkbrCQuZCCzGUQpUKnIunC1MD7IMtDPLVCJemOr4e+R6MBD5LntYOGCgAr/JRw4yPZGUWHQUjn89MLi7qVAIABGY6ABRnDlUpAVZdzBURnjWODjyh0ISpZp9SQEsVThPeDHYj6d7gMkUU0msKxkolIS3MLdgW5gnG+6VI9egBxFH8waaxjnG116yl1R4vXhLgEUzskAUDbHr+wKqZeU+EzGQunsLRDiA2mGAef4BV7BqwdjC7NtgtFQwZUnU7mhn4fEYYEEWy3QEYeT4HRW2oeF3sLyTBUlzDhgQEmhO1gBKWyk2qNh9bmKwAyBRuSDzbFkgPuiRFBQUkbEIk5p2LNtim+z0/iHRigDaK18JyclYE4TQU7TAvKvSR2HnY2zdC2Who5MtgX8C6ga2SKB9h507ql0hjBqBG4s08TyaCKYJFe3+51919q66HVQ0bhAJv0r/xF3+gfAdQR7EW6zTH65YkZxoz+L6mi4Z2dpAD7KtuSXR/GTyezvaAPrKlohcFICGfq/a7ffObL/St73zbjOsTScDYepSJ7rEYUKFjtXMwFkuaVOd2uLjAr/A1oxlEyjGgIw+2gTgl8wG25AgYzvQJ5mE+REDOwHpzuAp/VGhPOnsRTYJkoGElDRT56azK8lmsPxJVFH2w7FaKZgrcSu3ZyUcq95W96obTWVe7K4OgAEow+8+XBw19p+fPrpUiK4ZRicS/i2YDZtb4rGZJJXxhAazMtAcdNxsHUII9gSZSZrDHfowA1fgDVo0e7ju9f3enC9JqPP6oky1ZrXTpVl2mXm13VpHltlboOkK0VjOR2d8BgwNkWh20dXk4ezx6QEnY6WYIMg/4FQnzNeORlHroBweOMDeRjg5Db/uIPQEpBiMYo2g2Lcw51hmAxCOwCprHnhy0URfrBvoADebJc64wuxAQME4LvHHtOu05Hax/3r9Zmbwz5OZOVI8AqEe1A41G/g0AA5CW9ZxPi2r2+S14CyYcIIjXBsB5jQw/N+vcoO+4nY/eFABkwseQRhFnk3/bDM1g4+M9CGO5rEtbAtjvkEaJ5QxI+/Fx5WfQFAxg1e+cpo4BQ9YoFhr8OFh0+AHSkEp93sLuK538vdg/mXG6uboymE9Y4HkcfJY1Cwyv0tY8sJMJ7rP9Cp8bOwKrLWh/RgI4LPS3batf/eY3+uG3P9XlhNyehhrnN7cU5i72HYP2Tabu/r12eanDVa7rK6Tb0ci1l+elj8DEJtPBZ8tq+fcy1RGGZ3Y5IPqqCiCLMByxb/G2UBGw18KOBqjZvGg3Rjg4Ivsh4Lzd5818Tcy+jsyzxCxQxi88HEBRY+24AWomaIDiG4fUQBPMNQLpnB6fR1p8ulY+6x2rZqVA5rAaWHkRyAbAhAVEWADQ7GUftgoAf0gmiv0naU4EoJvbnmXVRNqNKYRhVZTMD2r2tfKKdcxdh7tHgEx0X1j/nKd+ats/sXYAudwp35icF7O0k7WyMqOqsARFfh+sevrkZudypwBsQ72CjZIl6LATAYlTny8oA3pAOBjfrEO8OFe8YFctl1xjMirD7sDBQ6kG9lHbVdHY4s5gGYFtW+Yc1/stQM33QLyRTR/33WGdTnr56qhPPvlYl/NZBRZI9V7vz2f7tHt90YBkzFB1sXYIVONeNo5uQBUVgXIhtTcrnLWHVQ9MbXuch+TePWfOfID7pXODjTXiNQeeP9OACM9nwHGasBXfHyDe9yHuT4wZr4gmTe571WXGMsc6E7OAUXjRvODssT1EUOm9v7CG7WvPmWo/Xpop7Cfllo+wnbXs+eztsDXnWgXvpeDncL8PqwhUJIC5O5rjhHCaqR1WTXx2m4E55ZOGfnjTm5xgWjR3UO7eEZTK16IkAZSlsYn1iZVqqASw48BCwucCaw52NcGd0jh2buJhW2VPYDo4Cx7kqIIgAqAIi/sjaoVAl9nPODRpZpWaaRrRFGKYsHsdUITkqprGd5bz6exm9blvNV1a20y9G8+2wHmOhQeBXDRajwd957NP9eWvPvc6/PruXlfPObtbpVOqZ8+P+ujla527k768f68kq/Wzf/Wv9Be//129e3tnhQg1Rk+o79XOljqNct0cbvTFw52bS1dFpfl074YjqkEH8Z0u+h/++E+e8JmnUv9pBD7AEXhauB/gS3t65KcReByBv/u7v7dyUVgNapE0BJspjO4t4QcsRL6PV6gvM+ELioy0wpewxovJqSDhQ8flklR3LrSkC2MGgNRvhsW1KqnpUo+qcF+iRvKlcXWiPYUecugBUIauMsweipCSshdpZ8jbuXDjGUlQxtgTTYDMypQJM+kcHmHwlzTVTEPZEzeiYq79DIPDevLwyrRn6cZUnUnrjOCfkT90EAWd+ioKTZANmAXzqgzGHZ+OVF9YIQZBgaABXfGohzHBpRKoYUsf3rKjBoAKhzUFYwDnNyBMgASXli5WueuFDApgrEjwjw25Kkwuikr705kRYiKLNCDvjaAv5G32xbQKdjbzk1KIoj4CrWB1RjAUxbxZoQ7xSYPxyWfSwNXYHl/Ip6jf0qoCT/bPtwXrxg6usDKwpyISNQIPkAs3IfslbdoAbEgUYc8CkgKOctlnrPZZ5XCgCYYWPlh4rI0wBctIQIYZ4EIiLvz4usLMcaFCdWvbhwgBgnm7AJIxtiRW49VIkWtWwjanHezA3wWU3CrOEKMF4O3CN+TOyDprkqwxdQTg3RhlyGL568jbwiEzTALnDq+1xr9HoUIBYLaimUJ41gH8wpChqDf50kXEit8fIDhgmn8yRSfgebBRQUsINAMchInBe8VLbWLOu5lAojrA55U6/M5Emn1lmTkFqtdERpDXTh3vBBQPeSohTnmiwxG2WOf35OYJ4RYFvCXYJpkGgoRgsZd7YwQ8FzPXgBYgFEEzu9IyQIedkcoOeI1kf4IbWDrVfWUs4cFTXJtiOuvzz9/qYgZJAG27ItGrV9c6XNeWwpK+SwHIWnMUFesHNjVAIUXSuFg+DKt4mKLpkCaDQ1QA3PHvg5n39Vfv1TQ7y19vv77Vx599pD6b9PX9raq00s3+YLkfwRpNfhXBZZqd+n0ezvbl5b0BFMysH+afVpWEUGR4mwIuN5o7xjv2q3VlnBMDzLCW7HmpVIfj3uAiDZu3bx/M1sQ2AJ87y/uiO+TCj8/NuwNABPQGPNnvr0IFMM26v3vQ6aHVbn+tDEsH2FFTYpYr7DyEh1VDqAZWLWl4uiErcFo56x8GVYB1EXazhEdrkelCgTnBIA+vZ94HDKaqbhysRnMEPzuC0FgDFYA3oWAJrOZF7f1gCW5zfaXr60ZvvvrchTRniEOV2BUAFjg3+l7355OGpTdDeBjw8w4/5iodlOC3iuwTQDFJdcYreCQVGun4VoRnqQ51ve1zwUryuqTp5p+DdycNiwisMtvJ4X/RoEC5YC9xy/EjYZt3Dhj7jQJ1k7bbG3QDZQlN5IU/Es9hoXEm2ITGAFeAmfw3+yFrloA0sKiwbLFDdgBL9Bb5szzXEV9eGm8O2QEYwBk8gG7GgTBE9kGaFiAfDmZKg52fjDDYCT/JdICFT/9tGoJBZywwU4MfMb1DAxCLgUDsMAr8WGFc9q39bjmLCajDX3m0pUY0XkEfijoC6VAsANaQmI0tAXcC1AMldigeW/4OPw+QieGKDoj3AqGCSM1EPiezHvpR7W2rY5Pp7WnUqQU05CzDPiSYbNxNaoKasPgpCn3yycEgNEoI3h+g/ND1PofrQ6G6jv10wUNXldUPgKte15rd5GTdXOzzDvINuMpGH0oH3hHnL6z2XZKYdQbgRYMxTbgLLTrB5Ad8ZN/hBMWj2SA7QA52Pu6aGsziXMYXm3XHeAFYGiznhVuBQDgavsFx5nJG06gBxEvSymPKvsMZmG7v32mkto4ZDYTCjscDmE2FvXBiD4EdzjoAhBxDdk0YWKx9PLEnvXr5OoA+JPnc6wBibbGE0ihsLSwX5+yxgic+W56SUu6oUmUZXrf4jZdqmtKNEda5wWYfaZyJ/F7wur1fWRqOtVE0TB0UNdDu4F3z/hqtc6FuPOn+4SH2pmxS3fAuMnXjortzbzUPPuMZDWHflQKggxHJ/p7au3kz+qXZ0TPks3blrMO+Ul3t9fXbr+35bx9QgO6qUjIV4g6HByz3JcKn2EfZV2nkEipY75rwUsWWynclzi/O6QgbJKkeRUBYbQFk0rhBGZAHi5s7Ac24gUYL5yVe/pnSujA4TeMqS2uz8GEm463MHYIdylYNk2yTQAp9WwJepsp6dg2yC2BkL06mxwvezWNwdat/QpXFOk6r8OIFFMUejMaNPwMwte/F2Get4bcMBx0wuAe0DBsILD8c0giDeyVIjBsRd0N+WGG1g7uFrA0acWaEo/CavMZQu7j3B1QPrdSqsbirOiiNvXUO5v+UDCYTtJdJpz7CEK+avU5DG/dZgOl+1pJjQRDNdYOuNK8fFQDswVglbPMC71jmZdw7sBZCFVfp/NCpu8B0H6wQWM6dG2a3w63tmq7rg5KlMbv6+atrq6++/vq97zZv3r5VWq365PXHutk90zT2GsYH1fu9Pv3s2/rVz36mvr8YvN2VB31xf6+H00n7jLFBe0fTk7s49+xCCeoA1Ajj4PXCTsZ0fP/2Vv/9H/6jJ3zmqdR/GoEPcASeFu4H+NKeHvlpBB5H4D//vd9x/x3v0z7pzZBCIU7SKExQhyMlMM5mpfyBk4mRllWq7bcZgQ8EIBEi1LWAcZtclza283xSJ3CbuwOgNK0qR/wYC8v07QEKBRIQhm4+ANyyuCihSz3nhmkMlOJlhxcomZ49Uh2K5Tm3RBTQAsiCSywXTNhtMDWmrN+66pHQDMjF36NgoTCg2DMRZjGvwx6Yk6Xw2w3XFgUBqFH4IGVbe3g/4UFFofkIgFA0w3rg+omsEPAPht7iEC9zVCyXIsEeYNJSTgcKIWWeNJLWC0gJwQHPUUKfeOYOpitSvAhVQbbmYh/24ebtBkiRkS5KAquZSRsTF7k7ZStsl807F84mt1arVg0mw27h8o6MnQIa0BlxKPMi/OKKvDK708zNJDyiqABg2HB5dZFg1T8gKDYEEewAsArLAOAmDdW2VtJ7YZoqUZPkagjWoJaE6QAQiO/j3JutyjyjEEHexmfmOQBs7KO2BquPS7KTc3MsEAqHRzjNfu4ss3M4FmAb7FRX9DAIIz3WuCrSWYpjpO6ATGbYMi4hmzMrzJ6XsDP5TFxuA0TJYXqnUTzYygICkX3J6EvwZ8FeRPpOeBfWA4DPZuh4CGHbRlGBL5o90uzTWxlQRF5Zb0yNFobOgvMeATcASeHpeDm1Ol4RAAHwsDMrL5kHHeqd+pFimj/CkzBXsTvoMl40YbcBnNAHcwbZv1nWsIphs8FSKgCEKawnZTPSV+YczCneM+xcvN2Q9nGxl8q6Uk5AA8Av1R1riyKAPSXf+f06XXpdDe7yTgHlT29P+tUXX2/sqlX7KtPLF1d69vxg4NqsLKDmEhAOD2SYzIWLRICPdZjUbmDBvAawmiTwjyPQCWCLAnjsJ0uQAS7ah15Xz45q505f3b5zIXNd7TwuTgK2CDQ3MIm8HIuSCSmnWVpJAOUUmxR/M/OOUDm891KNF+wGdp7//roRYHXWnM5qkDPiaQfDKhJ2HMqF91zB33eo3+ZjTEGFb1zCcwOsrvaLG4dBV4e9A1YA4ZAbs3/BHkM2T4OKnzm1o+0JCAJMkl7H/V5F2jh4C4YUHruWwhPShjyWdSrWXTCqkDaz73Vn9sfZbFTmO6zYA7YAVy++Cf549+6tC0W+g3f7RwuLftHdfaePv/c9z4mvvvhVhPKkpVZk+3ic8jzzambO3fmk+/bkPbUHk54ipKmilieli//t/SnVCfANlJlmHAEvVjIw2QPuZJcOcUBIhanjkcvyed0W2lLIQ9UM6ElDKppSgXDQWAxvblulsA6NggRLih0MdhTMVexVIosOFhx/ZTawinTaNhZ4pZooNvkdAwxgGxEhg9/kGRmYYL9iBtZZqSNBa+rN2sVGAxY1ZwogJLJ6ZPyOYKPpZGuasOYx2937MNYdBGFxrlTqJ6w5YKsCkmL5ABNtdWOLM4SDgz2QlHaaMYCMsN9498wXy7/ZDwy0VmEn0OCzGXsuv2+PX8uMC5/PjAHKDiubvedGcB+NUM5WGP18PrNfZ4kWRs+mSdD2kOiLu1Yn7EuWaQvmCvYlcxuGqr1o80y/uftSx/1Bz69u/DP9uDD6AJMrQAkbRRt4ZA5zz4E9POGfThsWRirrqTf8E97SAK55YZAO8Im94nDY6+iAvMJ7vZt5E00Pwg9pfj6+b2wLADADSzV70dM19sAYq2A8u63JX8qYZ+yvwUZmr6D5ACxG49UzY1p0PgdAzrIFzMtzmh8BivHwqFtY9zaSHFEdAWThaRsWCACsoNuMfU/4W4e756TjValvfXJUTnPUdjM0plcD6e5LWtXEWvPLNIOc/3YIJ/7oCX763NNGJQWMQkB1QqUqM/mYO3jxRtBOhDSyp9qXGO9X2zKhkDEv3HsedjfsecfrCJKkHV01mfZXR3Vdqjeff2HvcWBZQEZ8ew/lXhXzewPOAAzdFFjOBr5n9ic3JOPuCSjrtZwiV2cAOXew/cGOI1QYfA13J5QLlx6GaRmhkZy7RbChE1veEmiX2++/IkDQ/ZTtXdtmpPW9xPdTIg0cbBjWIIDZNBpsE0HTal1VZbXqAvuN1Hcn7smJlRelfU+xGLItkoOTfFu21B1Qf+Buglevj/NpawAAIABJREFU96G4w6IUYB2GZUNYgrBn01Dj7s0ekqE8saUTyivmUfjP5jQCuOOz6TF6PlBRrM1a296+2J4vzF/3kgLQLQCa11kt88lkjCBe0PBOqtohTKaUlqYAeF6ykQLQslcCbLIqI4g17FN89+TMWwHf8Z532q6KvWOztDJ+02jfZtR0BEyylq93+1B1bL0u1jUNFhaeA/5mVCuxr7pxjj1AMml/vNZXX73X/e3ZTVVC6dJ2CFbtPjXLO5u4vxZ6aO/UXNVugD7ctXq4v9dSJ+rmVr/1ne/rWO714x//WD/613+oenfQz376c03tOfaBstHYjXrAzoN/sMnAiop7LXOMNnrb6+r5S+1vrh1SuGB34cb44DH5b/7hf/eEzzyV+k8j8AGOwNPC/QBf2tMjP43A4wj8nd/9a66UDC5mhJ/AJOC6kqne4pt6Us+hGWCBtSA3gQ1UWe7j8BXkvlw0kXYPk8EzLohDjvcUYTayzNUJvTBeCMCZokONhMuekD1+rJGqbYMALv2Adtzk7c3P5S8kxDC+kIoN40XpAhuusDwYySNSIhe++JVxmYN1l4y+BDqRHRbLOJslCWilKrXsH7w4ZJrI5ikv+F4AsdZjBTAGt4AkUHtlkjwd7EYX64AqFIq+zUWRAYiALJwiAbADb1nwY6T52RwAsFN38S61RKm3BxMVLJe5ogynsXFsLX3GXw+JvK/Da6F1iqALwJqZ9HH7fpUOZQBs5TrL5ZYXhwWB2VcwOWE4WlqG5CqAB0vYDayCXQAUgBQYbfazU5DTeec2CttqSjr76cIqNuuH0CUzCwBBQkpKgBCWDwR+4Q9nniLD6Qos0VIFw8kgmNPKKVAAWkh+Hezx5rAG0mrnTj2gH0CqcvVtMHYsyM5TnU73BtEOV0dLw15eXTs4imAewBIYNAGI8DkXAzUUmfbJtVIsmAkZ4BTyQ4CskmIyJMJAG/UWLAUAlhP8s4XTwMxJ8ViDIexp++inGwFCgGeARszf8PHisz4ORHjVUdzY8xDvLrxneR+wNDbfOoN1StSSZM94L8ESJUGY7+/E6UfbAMbLvgSDQem2hwUyO428RLZalBqmTssMkxxGEZL/aGLAZKHRAQvSPrwwH1n7FEGsW2sXC8vgeK/2HiQkY+nsrZo3tZkuDg7abCWwTCgdVFUrKxrPGz8/+8qMzUSmy/uLfv3FO8340cIAzRJ969OXev3iaDDHoXQbaw5mIAwWQHdYWE5+nrAwAFAMqxDgkJxxznJ7sMJ4hpXLOzYT0v5zhZmrhCudulYNwK8BFxjf4YsLKwRgJgrACPkz2xYLiZXCG7AiiIik11Ng8zOGC8DnUSusJtbQmBooGtfRoLBD5Ci44RcBosAum1slkG/tkUyDAxBvVmJGW3gD4q3c9UMkOZsdGY0GNi3eGcnXhHg9XC5uZFDQ75pa+2Oum+cH3b27U3cJZjDPzedyU8eJ8ISsFMobxi7GCuYhUuehDfkxRVuA94n2u4NevP6Whn7U0HUGhtv2bNAeeWfJ3o01yCTdXwjZ2avIKp3ubw3ajsOk5uroaQIDEjAfGXw79j5LTpezrQFYM+x/rAHmIyEkV3VlwO6+owETVij7hjgr/KORxkbhHcGFNM4omrdmkPXnAAY0CdgHY954zQACGP8AcKZYxUYkGjErzGj2APZi2xMEZsX8de4ffsMbQGtmaz4aiAHdKheY2ACrAFUbsMpeDrgW9tfRhIRzxHJj+1Vmb2dYrU3JnhEMzLGTRnt6h0WJLXc47WCHPnp3clgbOGDcYIwSYper3O3tSwwzGqa4VgJPgjbbHNgIE39u+2PjzQk7k7A8gA3Ob9iUeDP3MNvgqaUa+1kloFLDeoClv4HyJUxrfm9bIDXA6hz7CLAdzDiCoRg70CjeLSt1nNRxFnJuDFiWVPr1uwd1Nkge3fgjOI+dkNC9qz3hQrD3SJqnoTDp9c1LS9ax6rA7ZWAmW1AcoBnjkXh/ZF/t1tnrxBJpz5fwvIaJ7eZaAQhe6d27Wzconz87qMbCgKYdzR2abGMSz8jZBchsmnQ031Zba6zB6jUoGTYB9kR2o2lrgnLG2Rhz89ueJo8TViC0mlv7pC4GKCH70yxLaOZUhHbBty3MkAyePaFxAWDyvgHS17wSmT1YcVzuLmbznoaLpd+7faOrq50OZvYmVhGhouC88vWNuZUQWMrUYm5EaBf2BAZ73aEERAdsJPQs/Ep9/3EgU2p1jhnuUwRK2RbIyqFg6YZkXwbyCXs0i9X7E0oqgD8A/ko1IXo1EulFb97c6/7drYqmigaSo4tQqsQdjq8Lf+TS3vrzCiM+QlSdJcAY+ryNMKWwuAGgRj0DyzVYuYSEcjejOQtYF37jtP9putKYWFQD3htsL7T0nJnslW6fhkLLZzdgZm9vbtrq79+ftdvt/LW2dqKNwgHKOQkTf53V5HuVBs7DuqBLASc5I7gc8w4IIaRBwVHtLpjvCZbSw4rknrdGs87+8ewbSP3DFN7nGnuLlR725J/dIAXIBT8F2mevtOUEd+CMeyDe4ahYUi1Z5b12HQmQJLQWOUsSwWtl6vvHeomQv24567Rcwr8aogRjmpdqL9whEiWV4x3d/3CzyDYk3Dnhu3JXp2G+Nb9oiM+Vupb9ebKMv6oLPXv9Ql+/eacc6i/qhAqFBSq5xE0YVufhuNNtd9GlbdWeYRATZEkoZackD/VQXRHURcAoa4c9P9OXX9IAhj2OUqNX/3C2rzQNq08++UT3X53UtTSjOr345KVtmKYTSpdFN996pi+/+lIvr6/VJJlevHylzz75jv6Pf/F/6ee/+IVev36uu4cHvXzxsX71i19q5jlsW8B4JEoIDSw5txZ9+ctf6Iff/b5+8P0f6O7h5HeIiUk3tnr+8rX+6z/4B0/4zFOp/zQCH+AIPC3cD/ClPT3y0wg8jsB/8ru/DdHTzJ5Jg1loeF9xWbT4ky444VZhyRRhPACbSekAnyQZbPKOzPVMYissmCHYQ10VXlTzmfCqAPjwJrUHZVa76w471KxOSmJnHsxmoZJAj1YMICevudiCE0USsysks0coDklyphgBfACc2sKOCjzyWlVm1mFzgHw2mLGAq7BluGQiZVrNKOBruXfBEAA0gh2LPBZBElAHF+5IA4WBCRDtR9lScAliMcN281rjswGoEFrj1FvSywGDwyHNRYtTXgkIIGjB9+7BzBakgUiZkPVc7P8GbYdKG/ArfiaXfgo0ZH8UoD3PiUdcEtwW0mEBZBYAWAoUimn7igUgCCjGf6KgD9DRrKVQu291HTIwGA5hD8DF0+Pv+UBRkRhMs00hTCCAZYM5iYFJ/KASAAUAbz4nzE/wRzMcYEmFHN4juYEMcFcospF3M/YZDEcAXzjKDq1ItfQRHGDu8AZoUeyC6POZ8rLQzT5CccJ2gDAn/HjdGTArw0nagO5rJNlTzDqwCwAxhZk7Qxg1AAhwwe8DrBqwNkgKAFd4KgLyM4+tKjTKFlW8SR4xLC5e0mWz2PBUBSDgGSjwArRyKjKkLPtAmvZq+TcyT4Dw0wAbh6ELphBgEEVaANN4E4YHGUxI5gO4FhJ4kmUBrhqnw9cuonlmijtYQLAxkHjSaPC7pLC1bxtAXbhPAh4ZBnTRic9rfG6zAodBWPFRgIJSY8MQjGrXHw4+Iy15BTyxFI+icZO0OqVCejiN+s2bO3VjFInYZHzn05f69KNrM38tF3UTINiQ+DMTaHfBU3PfbGNJYQmoTyDJbDYbdeMFD1a8L7PJ7CGkzXyqImk81/GFa9tOFS8ciAq7BCSyW7aePacB6MKu1QU7c2tdS4OZAGUBBsOOCrsFUsk/evkSXwgzj/DP8JiGmC/2KhhzeaWcr0kJXmu19CAYrJfHkDLTbU3SYh4BEtOAAOiBYXZ3S1F+UFPvNY59pKkjf4ZRCBCRJDrs97q5QXoPg2l1EYrkPqsINMp0vjt7TrHFYA9R7zHPiH2TuQhbq0BOyw5FiOEyGFSjiM3yndk6DnVyH2ZRB0OXgtv+puzZqS6XUResJJD/5zTUJgdP7QEL1tSFqAPabHEBU3XW7flir0snuuP/2c1mVeI5if8sNi0n2G9jZ0Cmhu3OpLeElPAwzpY5mlmWtLJGGGv21girc2MspZHB/hzgrY8h+wIy0ypbtDjkzo0LLB5g0CFTnpRVFOnRFMGj0AEv/ns0lvrwP14z7bDOoblE448zwwy/YB5ZDh+GjJ4X9vzEsoa5DhCQVjrU0YQbO5jg+Jny5HN8T1jw9s7eQAjseijG3dCSw2bwcaUhmVSVRmweENV2hMTABEtsH1FvLDafxzRiYFVXkT7PS7FqJQeoKhyKFeRV1Cz4uKJgCdl7XcGCBUiOd2HGuCcMzb5R+UwDqwqmrc+h8KFm72I7IPQNSTLzZJ1z9V2iL9/fG2AzC57G2ja/dlWu4660VQdqievXNxraYQNuc5+jsE/vL0ilwx8e4JZzAYOZuqzdWO3mWYcd/sGcN7EHm1QHTGdAbfBnPp0etD82qjkrlghQAqieukQpditIcWsajcF3S4wF0zAI+yLDwRtDlT21coMzwqRo4gUHOhj1NqghTAibFSyZULvQSCWA04FllZKBuwoBPDSaat9PWPeGZefWXrI0dEvGmTtGBuuVRmWi2zd30ThVp7LZWUq/q/k+TK3wCoctCIOWG9DiJhOAfthjbE71mz8xDY+w85imUCOhqHYoJ2xtmvVY4Gyznvsk4Cpnke9epvPSqGV98PMwIA8/UNtrsBZpSjm9vnb6PPPu/cNZTXNQVa7qYAxzTsMwdUAezVfuDrGmbEbDGQRjknsuDXMOCKPoG/i+MdyxNOA11RkqD1j7G6Od94DdBnODZQGSS2BTDbiNfUzu5iUbNuxJgHRHKfluAqt9U4/QYKBZMaXqLqgKCGUKAJ15CtBvdYubQ/ii1/axt3XTzE2d/TI6O97nufUtRTA9xwfb79gP2D7KMDY31qoiVBJglH+473E/xEYFUHacsJ2CDTsp2+W+S0GIoNFW1Tvfl2Dke+7x5mlc83X4xLNNbyA73s00oGDwcr/CN1UDlhmApp3WHQF1o2bOBIPq5aZs2eYIwCUNYt8hkPwvtnuJ4Q5Fh++hGYqZTCO+8P2dbp4dzbT9+OXHuvvNrRnkTZLoRbPX/XCxiiJ3dsDi5g2eWw5ohSlrhVumtu99f+LucsBews3PXPtDo8+/+FJ3D50uXav7hztdX1+5EV4VhEGmur660uldp6+/Dsn/689e63zfuaGAlzVr/OrwXOnc63L/Tv/WX/53dLqM+uf//F9YKXG42ev+4aKr/XN9/utfaskmh4PRBCzKg/qK4LNO11d7B8odylIvb15YlURD/DKefVa9fPWJ/qu//18+4TNPpf7TCHyAI/C0cD/Al/b0yE8j8DgCv//Xf2clDGCa+/BRMrMyuvZm7vhaAbORSy5AzqgFo3mKNWTqBD30FwOrHZc5iDLcsMpcbZZZ4imKZvACpICX1unyoFYU6ZZd+UaGJ2cUXv7ZMC8sU0S+B4gHSBledCYQFaVZF8sFNlnI9izjwUuKi1IJYaV3QidsA/4Wlz0k+HiYmn/KBY3rbrUFNU2FJphUBMz0EZACGxe8K3IdCGsKb1HYQvjb4fl2D4UIVtBWlJvhCqsVEGpJzeqk4+5QAp5jGe0NFanFAaY59bUgfZULFIA1xTuSNoAJnj78pMyOtU8dMsoo+jBf6OwBO4eXFOwUhzBVShhXgxXmXW2eY7nl41HaB0DMhXIhnZzxM1hHmW5aTSCnBnPCt5SLOAxQCsMt1z3CNQBlN9++NhnUmuKcq0nwT2UskadTgBXKa1iNnZnRlsvmMHc3qwTeCr6Q3UVZjVdVZfm3pcgOA1kN4sMqgzl62B1d8Jplw+8RJoVkHDYwthVrrgvze6L7b02+C3rkb/Z3ZKIzN4EMDTIgVwf0HQ3kZgAxE8BcyNHwfLPTJ2PInAW4wZcwwecvpLL8TMAaA6bbfEv7YImETSTAKuw3GhqwgilSgs0NwID9gpWbFM0wL5NcD+3sUA58zgDvYLV0DmPCigG2MnOzUFEFUw8WGYVVNzBusN7wMgMMpJYEOO3NRgOBZRrCfmNeU0SRnhzembF+mG+P73ocAWbDCoBqHWDWMksAYoBmA7ABwCBVfbTGgCHstO2ElHbYPAR74BqM55/0+ZdvAsycJoMln370XJ999ELrhHdpSGCR4rMIIAFRrD90vX3v8IPkeTvkj0untFyddg0Q3AFueE/r1JSZAXYK3BxgFQY2LJtNXug1TiFnD+AIjgK0Zh+wn6BBXdh8mcYldxI9hW46k/4cDE1YPkM36cXNTQSkAaqTaI68EMAekAoLkyLky2Z7wZQH7AZHAEQkMdk2ibHGCdUyKDTBAgL4nO1djdyTJkvYK2Ah0amuD5p62Dv4sNYqzMRhXSSWAN89XLwf8Wd12Zh1Beu0hXHakWAeFo2ntrPv46uXL70X5mWplDnEWCy9AUgKvokGShD1DS4CrHm/hMkHlXNN1beTVQnWI/AcAJ740trnOdHlfIlGmc+TQUPv2CDPFaCfxKz+YIw5VG6m8M3tqctchWEPWxOw16RDJeq7iwtoh51s0XLGg2wTQVATTG7UDNHEMPkYth8/xqFA4YHoM2H7/gByYD1BMQy/REvON2Yi/UN8wx10uExqmUNL6tRmJMMWHnMubA0M5p8bX56fpHyHxN1ABxL5iSAwwMPCYDZgMMACZ7SbSuybJWFQcOqjAWkPaFoQK6zSAEQIzLHkGgDAVh+DgXgCq4qyNGPdYYYE3JiliTghvLZpRjA4AAjK8U+l6Wkdt5t/c8qmhI9nnCVVXTu5G+YovxhvWHxzhmJlVr2wVwAIAwYQLMk7ikRKgCr71iawREsz2O/uOt2eOz8b6x4mOR7b7De7qnB41fOXezW7Qodd7QCt0wM+hbzXCGkCjJ2RKNsDnmYZPsHRHD63rap9YySVhnCA27P6cXYgDiCSA3cAq1P2Y44L3jnJ6r0biPlUO5CrKDrNSwmG5K/B27S/8HWmpXs9cI8CzGG+FoxFTtDNo1qAfT9CJt2Po7nFvYt7iPchVDPsUVi2hNcm/q4O3SkaK0OwVHCsFMx8wGTPXe4HYX3B2h7Yt7gLEXiT9qqag8FdA6Ccv1OEUiIbt9WKM7doxIR/s9exD8DZ1jHBtabxQ1OF952pQJFif2LmbjSKeWdI5gGB2A8In/J5yRWDM8j/g2fFHxp5O/60PBetLFirmVmE7F8O2aPRDXty6fXFl+/Ud4tBJ8IhB9j1NKlUqocxCeeXd8CazOKXLT74rNytHKgGGxJWdm62pdUQBlE3u6eE5g/WUNwAwgKJUMQkD/sUggv5Pbw4Cdji+awAITQLRiGNAcBO0zBlf3NIB272VmEV4vxT1lNV+fMSTsVNZUGJtN2DTIVwMx4GK2x25kvsAf3Q+sxn6flIWrF+6A3KcnJwxhugXBZVW0gpvT+S59thNGjPjTlvwurCoid8lLPKZw13CjfJPbY826LJXrzsXUOQMPrw8k0BpqvEPrcTDFuHcvaasvhZAJomZ7Mn2aaFyclZGxYh4T1N05k7Bw171Cuor2LPpGnmz21b4Yuunx1VVAczxc/3sFEvqmng9J1zH5rdQQfu1wx+ya8I7OMI4OlowDu6l3uM39moV89fmZCB/dSbt+8MQNOI5XxhH5kJ48Ne4OZgW4b+NOn//eXn+sFf+K7u3791oCRzdrev1JSN9s1L/fjP/qXG4U5/9T/4Hf3xH/+J3n71lb73W99Vl+CTX2k+z3o430ZY8DjqfHvSq5cfaTqkOpICR95Csujh7lYrhBMUAPVOSzo5qPCjl5/pD/7gCVh9qvSfRuBDHIEnYPVDfGtPz/w0AtsI/M3f/2tWnk0ALFzIkQcDiAJ4GcVLVHOZGrlQDgZdZhieZeniYumQxcNnoIiEzYQ8Mdecr2onabpMmi+d8mOhAYC0m1WQPu103bAeGJC54UtE8BGXXVibXFrxC4VnUOCXiowuQCdun0nFBXIiJtvFE5c5JNyw22ACOEEd4HYLx7Chvv3Ncq0VQVuLMi6RFLQMAAyROdgrA+JA+6QiiULys3mt2cco2IMNYSA5lz+A1dbhXZa0Ma6wEGGnmWlWGnRBshfFbjBUzHOCnMnn5ZIIYFBFmreN8i3DnzReuKhuvqpc/pHrUljhh5kAQlPwZhoSJJ2DfV2RU/qb43cGG8DpsLwbQJgAhxcYamaLjrY2KLJaU0bxxjhxQQ+/Unz1bCoAeJYjBwMoGMzutSTdAT1ZBDQAOiTIcuUAno4iZS10IF7MIRfUTICEmYoavhD0pPB5s38bQAZSMeSy46gCuTZFVEXxhER0tKQW5tJpHtW3d6qLg47HZ3rz5jc6HmB1UBzBNoUVDShWqCx2lmyGvD3Yh4BDU9sbMCp2hZIyQm3g8wKywlgkEMVAMe8MGX8BOAD7IoA6F5MUvO4aAFb0Kgqkf/w5jMfZUlISqQ2id8zl0kUh8naymiPEg/e/KhlghriF4GFx8bYV8hTb5xaQCiZYBBldpkEtvoNErpjVyjMAXEWhQuAYUlgwgQrQCUYZgB2sUFjNc6eWBF3GFwY3bBaWlxPlkR3jpegIiUhA94QFSAtwyj6K6ez1DjBvf8nNBoIiHBCH8Uln5O/hw4YvZbZ5L+MkAAjUwiZdUv3yl18EK56k212hj18/16sXN15LgPrsDzAa03xSRRMDv0DbJkQhDHg3dIBKvdZsdIOihCkOGGULCGT6ITvlRWJ2ApBC4QqAbI9cvFtZ1yPfF68zWIYEQMEFAvgmxT3zntFOSH/DC6/GU49Cmj2uTHRpF9V5jUuh5rQ0U8deKthGwF4zME8BG6ysuEj5rZjRim8de1r4MRZm6JklCSgAGGBWmaPnvR7sLwcqmwMmVfbHPOyQSkeCtmCKZtK57exHx/7x/HqnFgDKLGHZQgA5Jvuu05VtTzKrwtyUh8FnkrViv1MYeotDgJCmDv1glu7xeNDBtPfMrDDm9tTOOt1fDK5xftBo4Nud2lW9AbhZ79++8+d3COCIzJbkbJob4auJ3yGAN+xM9g9Ye+xL3RAWETRsmOg0VSxVdYghti+93z3BT9CzmKM0w/g9DolHYJW59KgVB1RykIrZ2q64IyyQ9WWiaDBdzbWnabLtW6x5N1M4aFDCTtFIM25As9CfPZ6TMwQwnIYULPhHP2ynufv8QHUA2Mt6R6bN14Z/+TjAfjYtV3WRqCrDEiBg24ivMVBpyTZGpLn3G0t8i1I1YM8CgB6e1bum8dgasJ0CQOWJ7EdNsCD7gyXZKCPCl9DfHH343KsoJ89He1uzDjbW3vkyOFSNWY4XMD7jBMhh4MK+QXPPQAmfCmsPZ0PSZOI4pumYG4z5+m2v+7a11JfPAxCFJJhDqGZBr53+tR99T2W52o8USXPXj3r7/r0PZFi9TVYH0y2cdQPArkrbd3jeMTd8lvpU8twDyIXya+OCFXAVn9vJie8rwD92JjR1YVyOmY5Yx+he83hQBxhPY477BNYdNHvNak8d4gPjNWwbOKfwioagOfgcQK7OfskjohrAkgC4J4Igg8nKGuS90jh0uBVWGdyjDBia8xqejJtvJM0qzkDfL5in+PhyynNGTq29QmFHc+hgVUKLM9qzYUESsF2cY3jGhh8pDZvwJzdDcpzMtsMTtaozXd9wfwvWMYzEsDDgThRqDoL42m7WcOm2gELOXPZyT1z/9I71y/61VgZBI1Av9iQrBFCtJInO46gvfv3WoYKHq1LVnvMXCyUA8NLPRFOL+wH7IQobAGie2UuS57RRMmFTtcNCaUTB5qbRgMzad1GrFjLvxxnznHtwzfYwhG/21pJ24yDJVO6ubX8DUH9+uFV7ChsUmsnsc6xvxgjbGr43QLn5lKgZmp1Ztpw9WF9MNKjwVUd95OYtZ3DqMxd7HpqvtqkaRnUt9xw83REDhS/83GPZw7oJ8gBWDFaD0CPh3uU9B690ms6DmiMNkkoFTRv88m3bwDzzlU0L90TWL40RWxhEmCgLuztjIcK9erGlUj0ROMozxd0HtiqNYZpPbi75rhN3CO+NvkzIa2eYLjHfoL5yDzCDNvdn4shDqcB8MMAM2L7Z4VzmWZMbr4ktxyA/XGEhwbIeUEyECoV3u69qNxNQejT7nZZk0MP795udD3Yeue7bTu/vbw3OEiDanh9UlKGSOR4O2l83unu4dYgkpIYf/uC7+un/82e6ag7aX+306vVL713zUugnf/5/6/vf/1gfffvb+smf/lQznsea9L4/2wLq45uP1LUnnefBRJGPbl7aL795sdfbX32pL3/xa7XcYWGQz6tevnwZjfbxoqaqtcsO+gf/7T98wmeeKv2nEfgAR+Bp4X6AL+3pkZ9G4HEE/uPf+6srF2UKaQeprKSpxqUbxhadcMNsgEkAXb6UwqCSchggfeJ0WUCSdu4tVTEbhGsxIQmnLi6lyAxLqgcCghL7T7k0TcBGYeCEjBGGDJ5h+A9OPYU4IS+RyusLun0WYX8id0QuRiG2aFiREsGUGyx5dCcfEMb+AniqESTFpbDUnBEWNKkcoygmQIXixopM+wi61POFlFLMhFIKfiSalv1S+KVqmpANOjgA/zIkb7Cs+DwwagqK4bAnAKUw0ZFCClkmRRB+afbbhFmEKxhABMUQfzcCqlLCB0DytjAt5HlIupOKXI8hpOtroc4XtkcPxCgI06QxcIy/HmMAUGTWjP+VF1rZhy3JYU82/hqAVi7QKewUWIhFeFbCjqXYCJ4rxcioZQKUQq6eKEd2bb9VShTeF+B84aAFwJJI5AZcIDwAvyuqERLpB3feuVTDNmZACUGzjAxm4AYiT9lo6Tsp90Va6aHrdO7vta+unH6bIhGGAdoDPgBwhgw9IYSt3Bmw7JCeMeb2+gX1BxTW+TJCAAAgAElEQVSVkn1I1JNxcdFf1lhFAEpTtAO4mYNp8BdmNnOCy3/koERKtUHbZVQJa9bvKsKoFjyHC2TwfA3gFAXIYlZ3hSwQ5ii+wrYKgO2I3x9yX+ZHFEEuPGwJEX59AMcGybrOgNG6hBsy/zAXke9lNUniqRa8L1uk+o0ZrDNgvJW9IZkfl05jhu/Ywb7DsG79hilqDOJRkERhZr9A3vXmhzsA8sOw9gwJQAc2tRsMyBYzgp8A6vCk5XNXlmRmMKt5tiUStuc1VUkozJvfOETFY5snev3ioFevb7y+KeIZa4DmEtuGR185Us5Zd2luOaBGACs4joOBG8KGzYIB0IV16/TsAKAB62BS8Q5gFKVmKDun3QxW7CBsn5AUDsaaBtJ/Z5VmEgE6EwjHvghQRKBfoaZACrzoi9teVdroGcU50lvY8swcmNC8qwJmMPMgvKQtPWbdrLw/glIKf14kAHj22l8NcCABrA8whzAuml/458E4zTrAA35GqaZutN9HgExV7ryfwHwdZ/yAgQhydTRuSD/vAYC25HrPbUDEYM0uZQDS5cp6zR1yCCsWeIcAmnboPb8nAO1u0re+/crPvAcATRPdthd9/dVb728Uty9fPDe7h6L7fpzUqtb59kFD3+uha4V6gh275dnYr+1/zdoKK5ISxm+RqJ8y9Tz7FoRij1PmKuulIIXczofhrwqA6HUSrDhmRwRPwRJlEcPADV9wwFFPDdomE7Bo+LLC5GO/BhSyHBf2u4+wAKdC1WEOqwFfwGZYVuEdzRxnzQIcxFrGMoU14UYEjSBbAYR/NW2wkcRp47OwUQlGQ34bTMtpJAAoQHXOy7qMAKsUhYVNJvnlZL5gMhNMx6MCbJSZgdShO8fcw/8VgLHO4nxz0xMwr7O0lYYbezBzF8DVQUJWXeDbCXs5rFWaKsZhb5B2VVGVOp9nvXl3b/BqB+Bqj9dgx8KcQx7PnAw5uCMcPXorHoIVoE3uOfbV7cVJ35xZBVJibEAcZjfq2Q3hdqs++ejZN5J4/sRhcBcad+EVjHWGLXhoQNnfOEIabamzBRbZ9ID7CO/WltlxlgOeEyJGEwj2M+uZpi4WFKxb2OmMUQNzcR3UwVhlXrCWN4seGlrsWsjU8Vdu8iJk9vaS5A4TdhNmOtN0dSgjJzH7NEA7oPEm+7bJerBPuUtg72O/U4djDlaumOHJ+QNImZdaYDDaIzcCg5jnK6gb64RAPrMPN79UMwWjOWsbDvsweQv1GrF1ic02MyUcggSkYbuB/y+W5tzZSqnZhf8nZ3xd1eo540xLDJ941ogbKCg1zGZGSsE9jP0UT0vuQvxijFAa4N+LjUnnBvux3tn/Eub/qbvo7l1rK4fDVa6qQb4/qrt0UMg9Prx3TjeapkllPrBtp9gXfFb5YOQcoEFTeT0R/IatiVUu0+z9yaoj3g1DW6GOySPIDbsU9lY82NfcLbLm5oUZlNw9T/dv1N+987vlnpfTKCAUC+YxTQ/2Zjd4nACqvNlppgmOnzc/d+FmFUGd2dC7oZfik5pnGk2G2Jj0rI0WNQikgWi1cJXgXHbjhGaUA0U5S2nsLLY7wUoBML5CsYQf6x6lEQBx2DPZl5/fZ/zwefX7ZC1nYYmEWodALu6rfWkP4CkdNOej1v7/Y+9Ne3XL0/Oue83DM+59hhq6q6vTZadj07YBRzEgQyRoMcVDIkcOEggpXwohwRssQpASyyAneRGQgoQA8co28dR2l9vdXVXnnH3Onp5hzQP6Xffa7c9wpKdabXdVnb2f9fzXf7qv+xrwAPd7J72QIYzt7uHRcvVneXL3bpfL0RKcuVnv7O7+YM1wFoCb42HO2cGyUfeaO1iisVOGAHcRNehROkRWde7bT8OCAN7UUhsAMNvK/ZSjUuuqmRtLVomlUS7pP3vvob5XY6wIC7t7d7DN/trePTzYqXm09W4jC5y7d28tLwCvYzX4Xn7w0g73D3Z/885+9tt/3d7w78vSvvjix/adn/tZ+bA+3hwFDr+9eWWffvMjLK4tKUvrT52dH872xevXmvObfGW7YmPt3KoJgJ95dcB+4GA5liADftLs171lA0zc2IIisqRMZS22T/f23/6PF4/VS6V/GYH3cQQuwOr7+NYuz3wZgWUE/uF/8Wson2wIYrGI0MRweYWJRCgFElsYoNy/Y5I1Q2TSSMQmq9EiUfs3nkAvVhhsrBS52WhDO1pVA0xR3BH0sFwG+TWSwntHHUsAEaKAJZEhA5zIbxIJGZ14fFTdZ09S3NhZGSIdIYPpR+smLojUADBK6GrPrtxTAjHP5TIsLnQzSbWwYkh8pljDW1I+Xooy0P/n3/MBXMwEXgGywXASj6LXRbrESF4ecoQI4ZfFz1GsU8V6OjLMG5iQyNrEHoHVoILY4SikSBQRsH95vnbCOwxg0r+r0q0ngCbkZR5sIKZwyMVK0dEWdqmksv18cj3l8tPO7vXiHiaIHFUp7EXvVaKGGG4AqzP+n0pYdek6F3yYs5TRCpWCpQbrZ3CoGTYvQLaKYgBMebNSHCNrxDfUE6oloxbLyD0LGZ+iKCwCFFJi9uTBCso68As9rAG4H7B2JgUqwVaFzQP7KFF6OcnLDQxRy5z9h7ytH2xuew/4wh+V5wwBWWArIWcEAHabBS7iCgVgrJCrQ81dwhuSEu+73BLYrbwP+Z1SPODFx+SFM+R+t0NImYXM1FPK8e/CSw5/T4DZrm6UrO6JY24dgTyWgl4LL2aseoXfJBSo02AdbBKxOJzBB8MYVh8giewMYMOOozVD60nPUan1ylwnECgvC4sAOuLQ2nOlUCEu5gJZYHPSMFFqNesvtKprVJzDPBUjHWCrGRx0Skw+fYBTYsPyjhRUQiEfWzLD4HTAQX9+YesZ8wnPN3nPOnBHSrKYvbCtARwBkNUwwfOxsaau7fXNg9ydmScExDx/tlHhOnYuK00AJpHf0UyBrYpnruSYqeZNBqA9uoRPBiL4+vEhi5UDwEIHqMyfI5yKdwZYBSAtPz05bFoH6B6YrdNCIVdv7u61tpAb82coTAGgaDwBrMKWB8vKU0L4zF7d1yr6PtyWCvaoTrUY+pBuGDvmNNNC7KAOCTYsShQBs6VZKR8/nqEngA0QENImqoGhsTTPrUNyD2PNkIvzrFiFLPQjgpzy1JLYgRX8LwFPYf1QNMKKHMdQvnvnttZnw5sqIrcmAIxmHQdYf6Tsa60VDi9q7Bh3l8vmdu5aO1QHD4ELU1vnuRVJakUCkBHYqa3sfDqL7QVzaLPOLCWsrJntPBA61y9hJ5PY02WeW1Wd7ECKOVYBUgFMslyAMc/7x+aj7kkyh40Kqz23WX6pSMrxoIPD7UxygCF587L1qUfgLFrwRyTGaglgdyFfX7cI0NnBzwH6KbhsSfRmL4ZWKcuDxS9zsQSRZ6u2XomwtWc6mAG7j1Nl8Wgkwp0lq0RsGHEOgMLWZ1/R+SLmZC+vbwBdWPoloLIA1siasRXbT96TS7AScwrJunwCFzY9nw0rciZEiNVA4w1f2/VKMldJjPtIbOt1iW9yL5Ysdgb8e6wtEp0HMj4RixMFgoM8w2J/QMNishUhN4nv7RkT28yqdrLjsRW4Bcu7WOeWFJEVRWIxPpKAn/JyZoRh1bIPQ65Gpu9M6/rc2etTZTUy6p5zMvYgQqTvsdmLZ4WtV6GVuQcpNQBMhPG0g0V9qDNe/TqsNWmK5HiQAtwBUrLSAY709gS0cmbACASgVqNQe6YDipImK618CXxkLiELrir9rPZOBW858FYQjqVYdA/jAfYsi0TMXtjsrKGqbnWXoqkCwEpzRjJ32V8w510JwxvQea5guyXJXb4WgKvIShwo5PnZgxUjNdOc8/OThpkaTwpudE/XEa9QgP2x0f7CP0cmzjkJW5cmGqxl2Wbw96wRPh/wjM9kH8Sj+gyAz36G3sMZtUj+kVbIb1jNusU3lHmL7GNp0DpoCoDt64R3Lkap1kUvIJz7F4IqPp+D9s3rG90n86RQcF+c59Y27qe8WsW23eZWKMyMphX2P4wdTGZveLPfz5k3BfhegPvsBZy3iTyy3QeeZrl7+aN0cH9xQECEI/hDr8vMNmusVNzzkzA92aurIUaDNLB8+9zSfKuGp4DV073uPFjkrAH7ueMAUKMcoWUBc1tqJt5Ror27h0igGxfg6WINAwsawoLQXbdTkmkKd3f2rDa0CZsFLGR0sUdwEMu/WN7TMEUjmiIwLgdrCH5TtoFZjiqGpilNEDo38uVNpVJi32Kl0dRrFFzrAXbc3xQQS7Ak3rKTW3X1ZDDEvQ0wVFvuspEaQTQSsKSBTc73bmqePtN9dRwAzkfbbjZ2PNZiLWNxxZrhwyv+vOxCYks6QNtGJIf11dob+ODD3NkpLqTEaKzqG7FvPajT7ZRwWWZeDdFkWRnby6tru33zxu7u30mR9/z6uVWPJ915uVcdHg7ytm0JT9w/g4OiJtVd86h59OEHH9rj21sbTo19+6d/yjKBtIP94C8/t69/8rENqH9wDcOXO6EZ0drmemNzEYul/vqHr+0v/uJze/b8SgFj23Kjs4AHRqnDLvX5979QTsHHn3zN2mCyd6/fSL2T5aGV68w2253W8rrY23/zP/x3F3zmUulfRuA9HIHLwn0PX9rlkS8j8DQC//U/+NXZ0+qpNGE5eqCUZE/cw3Ujc3k+QFc3x5YBUNloj3SCrSOTQhJBgIS0m6xX8TnI8/B4aizJVpJPt1MjUInOMUUnoBEX7iDydHMF3kSBdUqRAqhK/CIEy2LxnqKYhDEByMblFrCh5cIsoBBvMrMUz1Tkph0FGOQOCmn8umA/uQ+n2Dx4uALmKpgEtpL73MmDTWwmB57EukCCBZPSr9GSJuMlKEE4gC3SVEBH+aku7qULQ5Ofx7/QGX2Rpdx3CQBB9r0kc4MK89kdKeIwOOUo4EBPDuuSi7Zk6Ej7U/2cEpB5oi6wZAytDUn2drKSEu5hBmA1AEsQH8AA5sYSMoMEkGJC7CouyM58SSSj9SAKBXPBlBEjw6WnBEoAUgMaC3VDlgtLRjJewi4i2QA4KACryRO5Rb6E+aziOZHEGqYgBQiSLEJgAOV5VyB7SO8phroEmdpkBcAVRdpSZ1IMI1MmFAjwvaezTxHVwcJIzAq5/wnEYb71PQ5boWScSKsAzmG0ALDCHOJ7M06yRyhjy2AzKq4a/0AKTfF4HfiA0QHrKYG55iCp3v1CpKBgyQCWYLsAdOKdxrtb2Duyk0CmD3OHRUZRyXtBkq1gG/ePgwXrJZGDPOK69qwYpOEEdQCs9vKEZUIQnsJ48mx4cgKgAT7FIGUKTOEdNCoCsQkQY1zJ151AGclhFRIVyONSrG/GH5YkLBcKNNhZOcwSyivCNmAau7+r0pTxCpWvZmzhlDlwhLwVPzcBZaENFJSJS6Zh6TIEkZhItb27fTDqDwqv/a60/bawHJAwSMTYgrMDWMD8YjwBNwGPkAMC/MqKlfKnh01JsefFJ4xFsYhFHmctshpdigugrCJcHoneiABspLAt0Hm2sz2eK4tL0rIjefIpnEn+qEt6MYxKAIi5EZv+8dxZmZd2vQLwNXu4PwiIz0tY4B68x2zKpAbg792/OpX9hvvLMRcFHmOBQAI1AUWJA6ltB7AUWPNwUKI0PHOtYSwgALqwFVEadmantrUMCbD2rt7O57OEvTd3jb19fND8Zu7vsrW9uNpbnCK5dukyDEp8LDOYR1OEtdsChiGjn2y7KwWS44HJfrBiv8qd0Xh3f7L7h6NtdjsBE3kGi42k8ckeD4Md21DzEJ9HCni8p5GidkNrFf6LI0AN9iuNddNgRVyIMcUchW37ZFORF6XOGoXeSEpP8wnQxMPj5DcNwARiqDnq11bWHHssPnZiq2IlIE/IJ2aiBwU+BbrxU7G8cJ2lp4Ru5qAC3RZ3DDXC3C5Gn+EkfLceYAuFVbqcGepzLesSuwnAFEFQWBiIpet7Nk0xCm2sPBS0MgNIuu+r9gp5twI6O8tTvuHajz3IkTVM44m9OILdhJQ9Yv8Y1LAow8TWGSDcqPNdGJ06pnz/1u0T2BNY+2kpgALQa0QBME6WJqFtOCMIkEpzfQ9AWnwtmftTi9VMKBYhyfCkn7MPdE1nbYMSwYEtMf3j2ftWeF2Tat6Mdl/5n4GxqMAoqG/M9WCyn/rsuRWpe9Oyb9W9y/l9OXPWYRnCOHPm42PprDfnGLv/re4gM4GG+GESlsbEodlKA4V3x7kCs9YZzT46bt8hD1Qk9wvIJVBXICikOu4RvJnVkqjeW1n6GUsT8nRq7fZwtvXGwR4126ZU4KhUCfJedt9fvDYFPC4evA8HZMioMcRFlhUPZ6Ja3MxngLEA+T22IuzPnXXyTl+sRxbGKr0YrH0ANxkfNc05ZLk44ctL8/MnTYKlP0hT2wARYzucT1YfO9vsSoX7YB0Bg1Ayfv1uVCa+jlnD7L1qRIF58r8Fwnp4ovs0eNinPl5WM9gCeQCaGqJDJ4XKY9UqhE+sZpjlU2jbTar/ZnksxjTsaYC+nmAi3dlcccOHd4Sj8WUVGs9a8juefMa1DrG84V6Yi00PS5N5rrAvWRKguvH3puBM/hmNwyVeEUspwPQwXuM5IZZt0xxsnmqdN4UyCmBeO2MXNQThV0mcWix/XbeLiSKskDIBq5PhXe33AuifALjaecRe9sBLObZzJxk5YCEz+B0ZNrqyB+T5DUjn+5SD8ZjnTApw4zMBVnGToOGc0ORAXSXvfr/HMedZq7qPLV79bsTq6w6NG0QEmoPD3Otu1p9ba7vYhg7mNWuc4MlOzQ3ZgbWTPLfxGmbPwd4DwgPsdAGkCrzzxm0fzgqlUg6DjnuC+gKLC+a7N+9lLcU8ammU0Exj70Zx4DYXzAuFn8JAh8gRx/Yzn/2M/T//6v/UPkWA7yff+MTe3ryxqe+sq2trzrVN3KvK0LKytLCNzWpY3o2ruwpv+H/j65/Y8+dX1la1FBc3X35pL19cW8scaHs7D619+LWPbbdaW8XZXOR2vj/bVz96bTd372y1LWy9hhkw237/3B4fz/bu/p197ZOP7Msf39mHL17a4+nBXn74wl5/+crOx4MlZWybrLDddmen2q1Hfvuf/pMLPnMp9S8j8B6OwGXhvocv7fLIlxF4GoH/8jd+ZeaSyQUcHZySz1VoqpoSc4AgAuTz6HSaFvkNRdHJpf1Ba7HYclBCkLhHusw1XSNwA0YZYKSM5weAnl4AHMUiF1hdnK23FgYQ3fKU5HnKfweyABNUVCwSfRexjpJ+U2whiewA2cZOBvSFUdgD0FKcugQXVgbPD9sqg8WC3JCLqMKgPIkWFpw6/8jpJA1layO4wsEv/Cg7JP9cngM8LZFULlYASFLnygFMijF5VnFJF2yiixxJowpQCQhzAgCW2ZkAYpgQI2ES0ldSvDk7kdZzSlgNTBAuyFyBYaFY6r6vYW8twVZ4g44A0hRNFMMuESQMgXdJVRLAqCTgYGGFDsgtZZnlUnOsF+KYos8ZySTGi5U1LABy7JI5GEAh44N0Hq8+AVW04R1FgEVE6jAsZPkJUqPiMQnrFfkrl2T5gjmTBVaFLBEgR8KESSkmIrAxgRENLAgzK2FRUGpS1OFPOsOawofBwYm6r+TBqsT2hCI/smZoVLCV+Dh2zvyjGI0TngdQ2b1WKS4IeXE572gNuAGMPLwz+d+wOlrGz8FImBiAGXjcxn1i+SoXw4wiQkCnWLlIzNslFMoBxRbgp+sE9s4U0QB6BDEgau0INPPuAWUpAQuSmivyA+sLVHYwomDvEYzmclfe1XpTqGEw9YwdBRigoGo9FToqEhWohpUHa9v9HvleNDQA4VMAROqE6iyrhbEj/EPJOR6eRElOqAQNkMQTaJM4F/NmCDqXA8rnsvO09Bi/W7w6KdsoC0PLKP5pbkAkgYVDEQ+YtYTONc1ZYROk2rdjo+9FgbleE/iw8qAeAbcwL2FOSnTt8r85sIRwDJhoeJz2sFRmzQuxv2lkwDiD4Yov4tAquZrxAkSkmCXUTintKryQXQOARGKmyG0zM0sImANdBJGQlzOAHAAO+xSeq60dCbDoJnu239qmzOxwh0z1wXb70rLSZbysT1oSjEmI7/PMHta4VHlJJWd9wdai2SIgN8DTL5bvXNMwxoF1x5OsCWolqUe2w+stY29lvfJ8iTXt2QqB5m6FAAu27wOr21gBInUD0LqE402BlSXNLOwKYBy7TcUUnMTwGbrQTueTHQ6Pdr3f24cvd2rQvKtqyTPX82jlKrYgXyuQ7Ht/8he2vboWWEVyu5o9HUxGPDZXAgwFvMPsb2qxVnVutKi4gWNG6xvCtgJLsZcYURD0NqcwVvHQdhCOvWuEqSzLF2fyMX3FSoPiw1bBVoi9gBpAsYWytxitZs8FnJhguDvjTvJrBaQwbrDZHHRKYb8qgdtBV8BLT43nbbK22M9pfvkaAYngZ130DdjgQZDsam4p4+xOQGWFcgn48r2vbx0sj1IHI3mnT+xRPp+GCOCqrC1giWGpwd7nqUcejIh3MjY8NAwAFvAQTGGGAWQ4sLqKEithhftqWsIaaVvgAc2ZNwvgByjifIANXUSuSOnwpIxC2wFY8jkw7LCmGJHJo3rhgMAHMZU/L18X8IpzHVYpUn9BiEjKYdAT1sJYAG0y/7vJ2iZUkBT3B1QBsP8A/AEfPv3alSU0TyQwCaypBjUxJVMXEB0qjZtR1r7IekMFw3mkgEmuOTTHCKPMlu+Oj3P6kwYI9wGCr1BYQ0YErGYdcU7D5OffoSiQ6oX3n+Bvnej9AOKv4rVlWWirNfcBB6AY29O5tkODdn60zbq0Vbm3mzcPmns8qwKgUBEsyfYEkPFKmT3H80lsbJQfalrEAOq8dp9vapByJvBAAhN7Gwmx429hKgP8yy+HxgXA4F95quM3DQjPHGzx2kQBoYaDKxb43nXT27FqdRbjSYmVBI0rzgD2dPZv2lc0y6PeLGN+okZKOSMBwADrevcZln/s0g7gPgNzWAFR7ss+Y4Tp2iB5LmMjcgaIo3HWEGyIEgLlwSDmMnsBe2NKE2xhMGdZrr1d/saL1Qjrje/EeUKAmxRNnc89Aco0vmEb03iURTPNObdg0V/spVhDoYgiJA4PXZ0uHsioG8UUW12PdjiexUzGoxcAv6ClFk/y9oZJHNGYAOBjjxbr3APIWG/cWZDi4/8kYBVQVbJ+zkLeE/dCt/1g06OZGg2A9JxpsO7Byf1M4x1gzSXwFhsnxpeMAu7c3IlhqGPVzVVEVkrepNd5RVOUEDDvkssvV3drgFLujwqmYjxRWzjbl59nDxnrUfYtcqXiYNDaA9yWsZINWFlx/4onqR0mmsbjYA+HsxUEyzGWUtkg7+fOHlvUeWwt3rGML6zb7W6rd5SXmdj9Q03o3SyrA8J2YUjLekWe0143ULp0Q2A/9+1/0/7o9/7IFRFTax9/9KHdv72xh4c7J1xwVOWFshBowApUrT2nANC2WK9s9+LKtmluA/cLyB00geLQDs3ZNtu13b55a9fPn8mKYL3e2Ov7O3u+fWb3r+7tL//iS1s929upO1jVHGQX8nM/8/P259//gRj82+u9/X+/98f2yTe+btfPd7Zel3bz6sbaurGpbuynP/3M7m5v7fW7t5Zt1/Y7/+x/veAzl1L/MgLv4QhcFu57+NIuj3wZgacR+Ie/+mtzE5LsCzuB4o2LNnYADl7ALJRvklKOubjlSrxtg9YiZFXIKqfRci5NeGxlkQqgjtAqKhF50HuBCMjW1qSTurSOuwl/nYfeWgXQhFbCzpgnQ9ROJSsgbvH/QuYPcKOAKhhOCuJ5ktFS4BA+lEjWMyUY0UMT9MJB3nj63fhkOSjTzQ72ZXIZcKDH6xCXiM0TKageFIScrhLQBWUSxl9sZY60iOKzs/OE3JXxU3KQQFiPvUDa5JJl92r1ogumn+RuCh0CvHDfTgpVCkcYsQXFKumfvJMIZiGXfi7X4K8evIA/JkUaEi4vehYjQQFsFPutwquQGrkD7FLEABiLtUsqqlmBRBKgOPIE5AnJOEXRTFHF94dpYmLGpjCypO2OJX8FTKSA52IP+3jG75ZfKj/JWJJi2KSMhRi9PBtjSggDcl0RSgDfZgvzTCFRCi5oWmuRdHO5D/C54/t54nUGPA7ILG9ZQgjwwGzF3EFmJfmtfA0DsVQT+Vji/QdwjGuwl7gUsNgq4H3pIfejjbmnAAO05AC94tvANPMJwmdSvAI+r7JS7F4kdg6KAFqmHpgwn8Rqxa4g6CNrlfo+OvghliQIGunvLlGU5+sSlhOTjj0AGsI25erOesLuIrBTc9Z8auvR8jS3TQmwAhiDDQNAHD6znsQMoweAFsCKgp1nBarFG0yhQwP+vqnYPFze+6a2jDnWolpr5YGaZaXFFOnNYI2LZSUV3ySlQNI27i3ARoHGAnONwifJxZ/hOXnnKrglW53l2+v2IgBWbqGRhuwLJEoP8tODucKYAlJnZWKr1UoACT6TvawhkMc7Y5XvTFmeTfgWZgLJmZPMk6o9W8vag50on2jqHFiNS+kL8J6WVsjPbrKmJu0+tAyQKJysbUebWg+T6gsK6NGSerCENYvUFf9g1h7+tJIgsuICOx6O8n+E1Nqc6BKYFQUek55yzDwBYEqY+32olG5CYkaYVIBxhOclpdZj1Z3157ET6LrG9tu9JMyAFyNejx3rZLQszewadmgyGSA1tGAaXRH2LgD2S3CJA0JeNVN8wiZsYblMNFdysYY1ojGS+0ES0BE2PKz4szPituvc8gLpP1YIod3WrWTym6mVv+ucr+1w7Oz0eLCkSCxduwQbb7i3rx/s3buTXb34yIa6s7TIVPQa0nAFlM12PuKLN+q7QFnzBO5QKdpYpQT5JCk5m6F8m1MYy73GB6k4nFvWKecWSIF7eTqDjt+vhp18R2m8uSTue/IAACAASURBVL+1JPmLFzJ7B80IgDf2KwGmsBBF5HR2NpMJIJB3K7YgLENZmkgHoVATd0wFigX49IYN7FnOWyngxWyFR9j7nspzAPbMgdWcUQS3xYlt0tSiaZBygbOPLwOwLKAiIszKQShYdYCJ8g4HZAtiW2ETAIDNv+PM05eRObB7HgIW0TxFzcEcoEEXL/7HNV6MZo2oaKwrZP+JbUQ1C60RyDParsgFcNFz4HslBftyp3nVnXvJxMtNIbZ7zlnMOm8BXgGmXOXAaSERwtDouxT5Ro2f+3v2L9aFYn0kY8brFyuMzz75WNYfbtkzWdeO1jY0tGBIJ1bkiawH8DV9AsoFcHMacnehKWuEGgHWLM0XniTBEgMmucum5XrEWaND3O8EKDUUKNfxu7yZS3dXsGnvlgpRmdg2W+scESCLlQKAoY64XkxiSfzD2M6nzh4fzponnJ8Aw7w3mmZdg6f5qPWal5xF2NIQ+06IE+c0fEZXhTBZaS7hqeuBXfxv3gt/wu2a+Ezmht93sGsKbH+9UZP0dD7bRHDaIlKBFcstI1E4E4z5xqoGtin+vLGeU6GUMLdpPMtHnHFwdj1e45wLT2fyZIUFkdu9iPPNcy5riEY9gCs2IAB9NDqSMNW8mEOaD4SKIZwIbGwmCxeZuzzoo8nyBL/x1FnH3FkU1JfLTgZWslpnsSsexF5H7s/dIud5QjW4AR4ZJ74XTUT5n3O2KZzJz1hWtRrhNPoT9h+8PmdLaZBxjrAD0XTDC/OMHy8Am1s4KU+O9Sr/enEsLUpT90AW+dLZuygz1AjGi5smPXczdA6sbXmue9NDHIDF3Yl9vu9amxm8GT/SQUFVChRlrS52IFI/TNxFYXE6A5szN5Tv92KZgiaEs1aBspGteGed2zKxFpHxE7mk5n4YOlmA+1yQiAGsRp7C9kDAA6u4UwnY73XnRCYvN/SKRgIBboOF+SSFFmgw3/nu/lHrLEsTEQiSLBLQTwReUJs91g9qWMmLlvsh66JuBTqCf2MTAIMdz2OpcwQYT5aw1+IZ0+LlG8jr9usffmr3d3f2eLoXk/Tf+je+Y3/6B38okgT2TH1ulmSlmgUKtuXnh8jGNLJdnsny6aNPPrbq7s7yzUpbLED0Zre3IMVT9s5ub27tl37x37bP/+x76s2ebRJI2h87+6Pf/56leWkffv2FzXNnX37xI/vs07/mIaQwm+fZDrcHu7m/sa9/4yN78eyZ9sevvnhtV+u97XdXAlZvD7cWF4n9s9/95xd85lLqX0bgPRyBy8J9D1/a5ZEvI/A0Av/Vr/99RPsLG8BDcRr8J2FvAJ9ksCfxowTMIhAgtEEsgMlySVVH6xMKd8KGYFNSjLbWPnJZMouRhXJR5qKnQsyT0pHvwgKg4G07L264ZhYUsepeA9y5hylgqAeSUxwPKhDkkyRwkd+fSEo19a2HeGSpdZGXtCHBRnS6k8ICWBOwDZPB+hlPLi6DpHnj8ensWlhvuoDJO7NQEcpnesDXIs9UaI8DUXhBEQIC84uLnQAjBVjRDSe8Amoh6a+zWDl09i0u/ZIuppMibZxtBIsRT8WAgBkuvbmljK81nmDaAxg4yCpWG2xNiiN5wiJ/gjco0qt7hHEZm5wdwO9+Cg6gJu4gX+L1BRiMvQPMiIJnd9CgF4vM2cmkz3NR57P4EzmFOB38YLRWvmKeDo+VQIj/reTRSLIojGAhUGAMCkEDLJT8ipIC6TXJzwCKCwjKmGY5jBYTmwk5m0B5a35SAMgXc04si1fWEO4FEIXHV1crcTnVABCQA5sl8FRzAE08JKFMKSfG2UUkNwPqUvwBXNZhYKt9ZlbXFoGYAdqJjQFQ46xBSSWVXjtZvPjtATiI9YesEe8vCuKotZ4ELpikrfvp8ivxLYYpEyzMuh6fO8qHphZDj++CPyuy3RIfO9ZkAEsrsKabrKph5gUKhyOgZLsFGM31u3knTVcpuCyOco0va/Xd7TsxqWC/saqyEp+zwRrWx+L5i8QXcCpVeEpgJ6vFCgZ4xGKBYKlDW0nGmgeJrTIkl3wmqfTYeXTu0yqAv5ePqWcDAeIoW1v+dgCIsEyV7g5ITVNBe1AlqT+y1KEP7XA82fXzazFIKIzzfAkJscAqFZUwcLUxaJ9gf6LwxYRMITAKVans2HYK4gPABpzg9zm4yLrBn3Flu/2VEoLv3ry1MsmtyDPNERh9NIkEUkWTnWuCNCbb5PgEZwtYu3hLo0ocI3lTHx7vbL/jHUSSReOBlpdUejRinJ1F0FlEsBJAMkAGkuO01Rprm8F2++diWSKNZ/8FoAJVYG512KqwgZLpA+s7pNljstRQKIsaGy4RlrAAqENp6l7M4jeqVPUMQMDDmdI8E5B+akc7Plbyd5MFymhK3Z5qZJyJbXaFbfY0NaDyKtZNAYSwIjN8OEezB5jPeS5Q8vFA0jEM7tAOh6MAwRfPXtp6vbaqYd/mWSI7ng4CPmno4LscKngrVMMsjgrZwQjoWkSvZ8Bc/FQ5DNJYEvIB5ixnDL8D0HRhZAlZUgBdojATGHnMczGs8NMUiMTeJI8ASZp55538vfl89wSfBhQdbnupv1/YYqgB2A9oxjC/dK5pfbvMXDYU4G4aa1cqyNFbmudAa0V7B3uyWFWhVRMWCATpJbYFvOGMFVvSU6phE3ImcWgLxNX79HBA4aYwyJU4Hok9BSgHhCw1+9KQEwSMzziNPvxzAQ1J8qYnSTOl6tSMEmteTTnYp/5d0wxZMjjJZOsCmDr2cKsxEDt1tc3s3e1byfmzKLXtOhUL3a1xzgK1BZrBykaxodBG5qkieqzc7KyqJnv7MKgREuhM9n2Pc3O7yuzZBtAscGsZmk2VA5CwOMt1ajmerilnRajzGMaa+guAv5wtBP/wYmDOe+vPr0YCPGHSgXQxzRPZcdArltenrEh4bs7XwTI2QsZLoBysu1TrISpygf7uE08oI2di4kGhAOExoXehnZpW0ui+acVSdH9VnoPGG61aAMZcTee2O1ofDvL67LBXwTN7GARyJjnNNJrkHpAmKwuuUsyPgPuBe1urP8xc4uzk+3MPiH3eioHNX9j20NhT82vUe2fLaUZcLt1eQwFsMH6f2KCoHfB7l3cTQaWwvtmL8Pj1ADkaY/JvRt5NE48h0/sZLaSJwr0CRjXeq+hftC5opNKQc5sopr2sKtjDlVOXyFsdOwwCVvmONBhh/RNMSjiWfGdNFx+/beqMQD3k70JnFXtdVcn+KBH71RUzituiiUNoH2ooVDRR7vYasmvgviO4XnOXucZZXvetVT13VoB6gtI42ycLCWmUusYl9ewVCqxUJ2dhy8pgGr922MQ0/pjX+NU7uMq+eFSapVk20fygWQG47X6z3FVkiwHIPSQ6lxhPFCZYb6A4wVO7zLgzhfpsmmm+CtibsBpyBirBXnh5egAkyw/vaqwdIKT7XZtzgjsQc99g4fKzsuyiWca931mpKHt0OYQhC2O9okka2hThgcxIk6vggaiP9VGhuICZ68jtE7izleWaiWgPpzcWrzeWp2s1M5Da3z7c2e753s+6qrF4dAIAVmQt7HbC41jtNGX5ztgBFZntr7d2rho7PNZSS3z84Qt78+oLa/tKgb14wOZxJtATNRSg7Dou7Wf+5t+0H/3oc1nTfOc7v2B//vn37KOrZ/bqhz+2b37rM3vx4qWd7h+sOh5tgvQxzfb65pV989NP7HRubI46zZP2vrfbmwfbPFvb1TazV3dfyh7km1/7TKoX7kDtQ2U3BKClk+03pSylonRjzbG3w/kg4L7II9vvNvZbv/U/X/CZS6l/GYH3cAQuC/c9fGmXR76MwNMI/Oav/r0Z3Q+JrDOd5CiwmkTguHCPU5I+kf3hpSYfxUBFH0EWQdN7InTMxXlWoYK0vx4rSfJgVSFdVCAP9QkFlCRAzgySVBB2LAxHQgrGXkEasBA8LMILXjGuPO/A/wtwhfwIuSaecBbb0IAwLMxU5MuAOjP8ToIFPEEZKs3Y42sKjLuwoPgzKd1uAITZ4pFCb7IuBODE74pC14FRUlMpGvFEpHhVgim9dtKNkS87HKzCmM9WaASAA0wEBSTMDjotUmD3zqSA55lgAFAAchl16SpMR+RK7XgWwAEDS0W9XBqccSFICaAXCb+AXQpv92fFdB85tySnkr/yGR6AAZmXX0ERAsiNhxjMBYKxqLPABOI8VQFJcIi+k1g5ALEAQlzXkdenuqgmMYULRQwFioMS3J0p2EfYwPwOjz53BrPSrkJnfyjYirfoASAw3AR6wkgk5Z2AB3lrwtrsBZ5lEUA5d2tkbJ7FhV2EgIMA/0kCbZ7YWKFVIR56lEX85T6mMQEWcDWQw48UIYG1cSQ2Z45kGJBHjGUk4fJN8HkkVpC0pxofyfGoDinYAX0JJ4FhASNKTGO+O0WfnIudyQ2zc/H4hOSD3JsxELMEUFo+vIQ1eTK1fJAJYmhdCjnADu8ARQMHHAXMwBKj8EYg55JI+SHCCm9qMfDSAECJQiIkhkHFkDzT5kiMRz6Y4gGrhbarFWpHkUMoy7kdbWgaFWRJmht/nEJPTMSut9PpaBlhT5JQth6kAQu7A/RDXr683xhJODYSAES+EymRGT7sUkQBwBM6sb/a22ZD2A6Bcd5cKWjQsHcAOsneAkAANlcq+xKY0vJeFTtssqqpnGEkiTcMI6R8gQJP5L0Xp1aWK8tXhT28u7UyQUaIbDkVcPTu7a2sHRRyNRKmwj5BkZ/Ih48voVmRxlZ1o50OtX4/9h3IINerXKnuAPyAGa28qwGpKOkChWMJJACsSBkzPsMsywoV3wP+wAMekx6iActNEkzWUUXTy70J5R6iQBJngGv/QcBPoU5JqxAd9sxeoX/sHXkOQ933kVWJpLewqmMvnKzpajueznZ7e7I5AtQJbFOWluSJ+zJ2rYB7hf6IRMk6UqybHc5Hi7NUYNH93UkNATw9t7udXe2vbJW7/yHP25xgm892aI7OROa/M7J8AEm2KwCeXEnxPVRqgAKKcgAfWPw6EyBuwmjtbALk70id51s7Ky7FG489SIE6qC/kpSLvRl/kzA+Yew4owdwEcKJRwTmjMEU2SJoIAlBZo+6RyEOy/jxeHECD/Q1/ak9x1463zHMRYxcQh2bS019Kcdd54WsCexsSoZHAw8JbE9yHhJV1LnamhzLBRIepLj9W9mzYVwB2oaIg3TIF8NcmMYzF5eWMEKsQywgALvzROSR6sAr3nhzx04UVeNbc1/m7bHlpkmifjlOsNYJlnwXE9vFhTPKi0Pe5e3iQ1HmVZXa9L229Zk0NdqpafZfdamN921tVNwuw7cCZLHksor9lxwawCvYhCe80FD3UcbPKZHtBIBahVOy9DanffSc2K5YUGcAq+5kserAo4iyiseMepEifaTVIzSCP2mVvX5Q4+n5LyBg+lTpM2QMUjoeaB4WCYuXdlhZgPJhthf1AkUIhdlY+kvHljOO9MH9oXNCYvr970Hrb7fZW0HQLuQfQTGJqIsfvrT61VuYbgYxtf9Teyvyvh8i6w8nmphMjmC4KTFusZtjnfWkQrLQwYJfGKWeymsIKbHJrBBpN4laz6CJsZvy+B0Av5ij7Ol+fc5hWII1LvovsUMTxdGsgJcXBAGZv80AwNshodLsMeegzV7lP6kLjc5cx4Gf4ZTCYiaDD7591y3pUE4OfFSPb56Niz7jTyC4B+yX35Wft4t08IRnnbgRAytkwcYfhfuYSd7zQue9J+cC9iMb2iG2Jy89RP0jJxIfReMcGC2soeT7nup/xe9xT1+8hLc0iguNkL5Wq6Y7sHaBezGbmEWxHLGQgAAh4JKwzF/uftazGR8w+N8jmIQx9PQHiw2AGiGU8T3hzA6ICXAL4wuzW/kSTwkNXAUB1d1TIK6c+Kihv3K/T3NaFO2pzt2VvE7Qpb11vdNCg1UcD3Co/YJRcn3WDLZLC+IRNPym28EwFwCSMj3MaZieALx6xzN/a1TNYdXAjQ3ggtQeeqx5GKXsH1De6f/IezYowtTKKFIgIQxgLMs6oGWUX1hLtrEYx83PKQ6s5J5pe4X+am1gSRJOVqxUdCRtpZGuqYvvhjHPGn14Kjvx5mQtU7fpajco02+hswxuYZzo/Ptp3//2/bTc3b+3t21f22ac/ZUGQ2uPh0e5v36iW+can35R/bdu39vL5MzscD/bm9RutzG98/IGAfmzT7tvKgj6Qt/ht82DXm8zKPLJzdbJtulNAHNNijZ3A+WCPj7e4NFlR7O3l1z618+Fk5/t7D3qE8Z/G9ru/+y8u+Myl1L+MwHs4ApeF+x6+tMsjX0bgaQR+49d/fY5yUq2RqyL7m22IR116czhgpKJGeBQNSgqluADMoiAAdUifPPLweZOEnIMdCTGSolgyKi5+HewDWClLZcm9WV5pA4VrKp8qFZZE8yhR3r0LucYNYYfizRNn51iAGrwDCrMaP7Iwsr5ungzQVIADrMLkAFZSCrYKntj6IdTlUvFSeIbBdCsSVZZcPCPCIwCuYE0Avo2d5UrpJY2ZbjvFKBYFXiwpDVfJwYGkeTD3BELS98d7iwu+AolmeWtGfIYrwCV1g8dH3cHzIiXC41ZaLIULuGk/jFWAUhgxAIIeoIEUzX2oCFhI41Kg4kwKLP6KBMJIerUUV5LqL2xJZE1isqQWSToN4xRfulmd/JSHA9hUIALMJSR2FAlUMYyPy8r0nDP8RwqGTsAq4K68YwU2BQ6swjZiPiyTTuo95LfIq5WYPcq7U58N80yevrA+KIZ4LDx2uXzz3lzWy02bOQLZTVwUgQN495F+CzASCDBQcEkU2Cl2ZglfQw6HIJcKNsKsjIt55iESBJykgWUAm7CnYVbyPQDD9fxe1FP/cdEFpAIkA0DjVwE6qGCAuUkRF4bWwCAB7OU76J3wuQAcyIPl+GsjJrjINmH7jMwvLtKwyySgt74BLI0UWtUBqgIow6BlpikdHvCG8YKRFQpMEROV6jzyuckzZ4CRzE+KQwJoFgYTPJU0zsSGTpPMIgpeAK6FrYIH5LnBq7e3rFgplRkykxtfwKRt3cIizfVPAFanuZYc0QDf5TfZWxpR+zNPsoUNg88tkc/u+Vs3jZ2OZ9vuChLMJNG/2u8ESvSDB+lQnknpiJxR65GQDmTjoXyWKQApotMpk8y7706SbMOsBQpQ0S8rCokwXSrL+kDe2/eWEcCE52yEtHmWNJZAJgDZYYQVM9vQVHp/gA7OYJstLQt5Rd++e7ByXaqgrc5n+/j5TnMTYBYFPgVwFsMoo+kSWxoWYvXTmgEUwPpiotHhaIN157PmVxTjP03DxufeBFu8xiYAABBGJA2izqLEfRZpqQCwwTSawsHKINe4dASKdESgYTOxePgaVhu5FVmhovZwerC0DO3x8Wj1GZY8QSGsDYLLItkbYNXB3lGWxWL5sgDFcWE/+OEPLU5TMRHxKUQOub3aWI1MdQJMPWv/njLo8wB4o53bSg0qpKPyP9Qe7U0EwMM3x3vb7lYC+gSgTbNleS4gJg+xZilkQ8Pa4DygASGJ8eQS+YnkbRpyktLDuMIT15ljMNqg8fpnOegvQEhngPsUYhAapjTYkLLSj1wcMxVAtfhMcBKoycGexZ7L33v4nCT+MJ+XM9CdNn3eyxVn8UalO4U1KYw7zhsCAbdZYCXkQZp4SquPLMmctXqGpamkdbfN1OmjBtjia0wwH/seYPyEzYyHnLnVju+tgIFBAvCCXQss1sQqjtS5FhM6V8AZjO3eijUAvFsOyJGWYwD/dOazSNmE+6TWNbMdT7XOLmxtrveFbbYoYcyOJ4IDZ9sUhc6MhsaPfGZ9j+X/dfLiJQGcM4adnveDLN+fGzsKiKLMd7zZaV7VzLexl9fmeoVnuLOxUQmwdvCthZmHX6kH1gXyiuf1eliQNwpQqbiUHRCUJhVNGF6zNwJpRrGXA1ID0jLACvhhfxKwSjhlaIOaaQBlDAyoIz7VNE88oOyIp/Q4W56VVqbY4Linr9ihcWjt2Nvrr15rn9lfPdOaGmQ2gg98ouZv0OL1rS6pQEvYiH0vx0v9PHMkS0JLc+5OsE/BuUbLslmNNqj68pNmjCZXE6DgUfjPwnj1xqI3Rbkj8tIJTxL7evnuAL0KegyW51ua6WoKC8RHBQAbG1VCr71bfHcsHty9QvNJ1kDMSzzcI+4yvfZ15i5AOEFDAjrZvwH4FUaJcXerO8FTkwJgVeoWzqQotFp7hlnEOA+ETWGBEYsdz3Mp5FQAPnt6atOIZRNBkDQMnI2ucFeenyZlxLnmsn0URjQaGL+6rgW807DjXoadB9ZKsgqCmSnvZ3xt3aeZeUCTrkwLKbB4RjV0cmwMaHajcIl1BvhRA7vXQ6JoEmADU0+d7Ae4D+L3yTzFpwfAUoog1qgURu0SFkdOQGy7NLdcVldLeJWsjlPdd2RroXM50R7BHd0b9SjLPNxQ4LDeG3ZWWHShCHALFe7lrLEeL2zOST0P+1cvWyuFmGrvmOz24d6KTS5wmkyBjOAx76npfiT1FxkMeIbT1BhbS2nujwTqTpq/Im503A8H62B0czOk7yX7hNmixpncxWqtcemqk+6H7Lfqs/F+Nf+wQesszBNrFXCKommwTbnWOVQPnFWNDUNlf/uX/1376gc/ttPjg/07f+uX7csfvrGmru0P/+wP7D/+7nftqy9eWYNFTB7ZX/vWN+3VD76yH3z+ffvkow/soxfXeod11dvjWIsNfcI/PeotmXrbZqkdj7dWP1b2ycef2Rdv3trH3/6m3bx7p0AtvsS6vLIxxGIotmScrDqe7PB41Jj8y//9X17wmUupfxmB93AELgv3PXxpl0e+jMDTCPza3/2VGT81WDmSdVHLh6Spm+V00ZF2LQnsSgWfZzu3tYAaFn8SA7pxiXeJj1KZKYG4rMJQQAYlZgZF7KhONYU+CukJI3yl3dIFXpJGkTty0dO9DtaQWRs5oFIEmSTS8kxFghrF1sFOQ1oOK6BuLUEKCwOVzrrARU+XVziXimm8qfAPBZiYxfABkOEyR0HGxYlEdPzCkNulMDoU+hMv/kwApkjkvcP+xELlEgkWpfT0FhZfKpBOUUQwupB/ke5MCBMAL0wMEgIo9JW/QqBSKoYrXlOS0k+ZZGKAbpK8wZ4BFKU4oogNkLEDGFJA5pbC+oW1ICacCEgC0bj0w5IlVEw+efAZKU7lc0YlPlmccNuHPQz45qnNlLK1C2gtR0GP1BafQ+wXVE0Q6pBr3kQBYANd/8Wndglr4VKrdGPJkrmSK4NZgC8XQnxHYSpzEy/gL8A+obhMXSom/1kwXwp+oRuTCkWkU3wvKg8u8Uw6cF/Aa6TShMJ4SjiiRfcYEzAkVgkywdFi0qkVyoHFhTTAYpyBqgJIiQ0ZkcYNgIekGhBuAUbiyCou1xSXeocwnhhTl2Ir4VoIGTxEZ+ngwUaRD0sFqbyAM1glwiZg0cGqgxVJsYm3mdslUFRPNcAgEmmA1VH+khT1fDFYxDCcYOoxRIAjjDLFTsI4ABDAviPoKk0F+BIYV8+ErnmIDpYYFDoAriy2voZRAhghLoiFYy/mjQrfIBHzEnwKTzmGjO8nUB0Px4jxbOW3y6IA7AVMo4riHSH/fWI2ATzxY4AVMK3qbrDj4WSbNXYKs5Wr3HarrRjXsD4AII0iVYFuqYo6xhoWIuPhEm4QbHD/xAKQJtjpgPJqaCQqdBeKqANgKu5DmwgXYd+aSDpHjgtYktrj46Ntd5nmVdVMdjjUCpoCzAFveEq0Zg1S79w9HORxeDwdtRg+uCakCfa+M9PH2KwA3MLCAykv4yk/u86iOVdojUiUgKjSWrrNAsVvUmSyuJDsco5t7gG0W/lN04TBtgW/4Cd3T/zqKEZpuGRilwOS4kOJLy7p7eKCq6nAmwb0zvmMobJ+qmyAFT2XkqSyT7JBAOw3p8HGurWshOGdCdR/InP3c2w//uJLhcRhHUNYDaxmgC5MZwHhJ+YSYw7yVQeShLKfwgSD/exWG+ynveY3YOmZUBasOorMmga29RIWBJAFiIGtS5qK4RfEWD7kCi+koRcsoIgaUkADI40pU6gJgACsQ8AqgOCehqDAUhAOzAA9QXrgHGFv5jewlhVkhB2MZ3jrN4vy6kAPgJoHjzuLVYAhoI1Y9Z7izjuWXyosK/ZJziSaYQGNPNhz7JuhrdPAyowQOph4HqKTZQ5yVfWsBgDzHvUFYBcAoUAyzSPCr3IH75lD8iT28Dp/BvdC5D+j9jjmpVmFdNixMu2d+PkC6Kw2heUloVicWYGN7WAd/suwjBPHEDnLzqfeTkcC2ZAdx7ZdJ1aUsNFoHqEUAC2D3ZprHwVsYx1K8cCqbSc7HUkB98Yv8Cd/jh+jgbVbFbZaJxYmrkwgJKlSj2ayPA2tLDMBxrDNAilv+JaZzlHUCPLGVWgSeyNNy6XBwh/lTiH2ZSCgi/uQgn78CqR1LTBaQTjivetdYB+CrBpATvZB7K2i9tNgGhTQhm2SB65lNsO6kwf1wtTEl2MerYAN34/29v5R1gfbsrRiHVuU5mJxivGOx3iYac4wKLA5BWHqEKZp54oJZqx/n1msPiwNYB6yvzI/CMKqu852+50z6GHMZrmAaAkAmA8ERnLf6mieEazYak8qC9qhNK4JyqMRGVg7nS3EsmkAiOe9eSBlgL0UDNZFsUETGVa7Ajy1DjywiTOR+8fAe4+w0uAuqBa7mrDyHRdJ3+2ldL+Rs1EjGwgARZ7dTY1pvrit1QkmqZoOiWUQB1hn8t30BqZsBgATFZiFcgmfcuazW37QKJONgJjm3B3dh1Z3oYXpzBlB80rnmS5MsOJhCzvpAPUG71rWN5LTu2+7PEphaTIPROeVE5Y3rLhHI/niXhbl/nOye6EXFFg7DHbmTjMw5r3fI9hHCO1UIwDvaew0YDmDdutE971U9kjclPbPgwAAIABJREFUCyFPeJAqzXZYuDQ2Afk1n9jrUBcpIJWGIOQLGPb477JmsdcaZCWAx+yoOcidbba5xTNXaLnOcNkfEBbJnOknOz4+ioxBo0i5AswJ1uLSpOdVwoIHhA1pLPMeUCcNnF2xMgx8o+MO5M82J37OjnWjtcLatpaAutCeffCB3Z8qOz8+yJeXEFGa+AD3+HX7ax68GYUFDHfnfrDrlHuN2SPWXvNsx/O9fecX/oYFA9/V7IPrj+zm9b3Vp4N9/8s/s3/w93/T/tX/9n+Iub69WttnP/Ut+9M//txev3pl3/4b37IXL/d2d/toq2xjX9y+1h6rM4ume9spcPXqqrTTw9GiqLRj39vugxd28+Ub2683qqtYPFj8ZNtUDSL52aIOeaztt//FJbzqUulfRuB9HIELsPo+vrXLM19GYBmBX/mNvzOr2OKiryuIsxQJDcHpMkamD7AjLzlPSK1IvQacw9MzHGyNbQDsH5iVKitTa3vYAXSKB0lZkQI1XBr5HMCXDmYS4VjIx7nUeNIoyBAsT9g16ej+Y03ci/mYwyYdBkkkAWtiTO4Js6EgbPFLWgryHP9Iv2Al+kxKMopa966kKFCqMwV16owTWEEw5xRiTOFKsSIyAsEMzs6RTBl/tDBT4AOsVpioMCZ4TrzaeL6pxQsrEbPXs7AITCF9PZEsURe1AWBwUZar1I5s7hygA9hW0JblNiKPhhWJfJFLLHd1+CILW0bicqSfSM8TBw3EgwKIhFRK0U/BB6tWBl+eaow8iuKfCyKFhDzZKCzEvAoEZkI/6rlYwiJYwiWErSt1BaYQwUe5Ls+AXbh3yt/S7Vt1QUfC98T4VIGLl1fkwS5cXGFlUWjBLAGEA0BVmIB8v/h1yHCR2SG7c5YR3M2GIhzQBmaTgmkGefFS/CVpofkCEIR/KYwU6tWxq1VwU5HAEsKXFBCDW3FPaAMAKnkGSnmlEIQ1lFiGHzBsVKXE40HHnJtlkQBAmwIacykWsIpsD/CaEq6XJx5y8Qa2LLJ93r8YP7Cdkdk7K4M/A5uIf8Vwsnbw9KSaoMAG2CcAo+0H/VkaBAAksLFh1aZBqkAIpMMtssYnEDPAw3aygUKfZgkejDMGGaMsO8RAInBrjjV2/dyoCIIJA6DFy89gNAsoTQQEUujJekFhOwtwqpuA/xxNCgpUPk9SbcbfjR019ozpMOPPRsBHpHcO0wZ5693xpN+xLlMrV6FtNrntiq08GkmzJ7CJCK0QVi3MGvnjURgjz3c5Lwxe1gcFD4wfwC3Ae4po2PPycgS0VEDdImGMCbyj0MUPuhd7F6DR8FymybFIICnA6raVhJzxV+EtY2OKb4DX0aqqsjQLZMkAcOv2HB50gj1KQZgNPpXG+gEII+yj1dqBPYmMmTlHdc3nUHx2PT7LtViU7EnMM1hMkjcGzk51fj97ICnuvR4smdlFEkvT0jL+uyIM62TNqRazXsF67NWwO9nnkkJBdng1vrn5wsqUOEBYqmwLgCajnerGqvuTXW82Vu5XsiYAUebzAdgB/mDNKKivvLbv/+CVQJZNHllASF4G02qUBUmQpFbdnMQe66JOXtuMLy8NXLOuajGF2SdQDAA60ejgoFGwmNKwGSn2i1isP3wvTz2xIIB4eE4CTrJ+KZJhHXs44Wq7tTEK5Js7trDbAI1HJVrLA5j9ijkqhl9gLSCOCH7iIC5g8iJlVoiMh9EwZ2DnNagXAEgWv04HVWHBAsj5z8G81HchuA17EJ3DHixWj4R5AdkRQEUvAfDPwRR8wbPcg9CanpAxQJvW1mXpftsAu/Nk2ZJ8DvgUZagECIeh3bUA9wDLi82J/Iph3NOsHNiXQw+J7GexR+XJHZisR/IisbxcaV53VWvtebYx7uW7Knl2GMsj+xGZOrL0KLZVmSh8Rs8iexh8pd23mu8rQFfnFd7tgP28f7Am5lQrmSsKF5iR+A3uy8yu1pnS3wGCZB9SeyAkez/nMvOCxoqak6zDMLOccMHFm9K/untEMhdofk6dswFZUWNE+A/MNxpPNC4c+FKkoeadG35yJnK2JWViZVnKMgUQCZCIMEOpL4bOklmxalZut1ofd/e1tZzD1WB9XVkVdLLlmdrW3r17Z1lZ2k9/61tmXbuEMQEaeoAXMu8Z1jq/mwYZ9DuBXTA5YU3PApw4b2HzcWeS9SnBbC5K0RrDhoZ1DfjJrsQbBBgnwIfzjbM1Y83SeB4A9EJnIk9mLz94YWsAfuaRmorLPoR9wYC1BHu/Bz8xl+EEyktYbHrmGwFRscY95D3gexoQkBlKMcTf8zxqUmJX5fGhasKpGSbbJf4/B5JnAQzYPak5QbNv0LonDAsAdZxb7Ts0t3XnI9CJGwosWKkaUJLwuznrPQjxaXyZe24swnjDOHWDGXx62TMA0HXvoIHG/VH+w85OZpMCcKyw7sCvVj1hAuOgoSeyZVBTAek9d1/GJHbpfAODH5JACKNzJdUDL6+FqYnlyThbhXKr8Sa1vJWZxwqXWiwR5FsuUwu3JBDQ7aqfMESpNlicElTqjWY1iEK3Tgkj2OD42nMv8TsvL1+BZVKlsUY7G6AV6zswH7yRxB6kvWZONZfO9cE2e6x9aJTONrS91eeDCBGczbCYASJpoHBH0P11HCxMCllWDPJMP1ueriwl02GZWzBpCdjjvonihIY9a0+s1q5WECKEgKhu7Rf/1i/Z7//p92xsG/denszOBCEC4ss/1okisD9pRiS5PI9s43i6HVEsoMSbB3v+0UvblXtr2tp222d2ejhZdbyz/Yu9XV09s9//vX9t2Tq3Z8829rUPP7I/+bMf2elwsJ//+W/Lcur+/qAcgYf2gOmP9YRFpokhF+B8fvHy2rq6t9vj0ZJ9aWlS2nToZO3RTNwJWEeF5mxSosjrBD4PVW//+Hf/lws+c6n0LyPwHo7AZeG+hy/t8siXEXgagb/zm//ZzOUV4AmmIt1wvPCSTG17ynwF+ygYBC+3rrUT8jV5cGIVEFo+42042xh2zgqDJUTRC2AwD9Z2J7F7PICVohhqJyzOSF3WKagXyRlhCHwunqaTg0XU7BHhS7EVAKsTUCMyHOrTxIM24ljMKkmlJGl0kAcJeYhsT1dhAEiXbhKm495pKNIdjMPbi0s3WbeAWvw9bEEugJS2gK+4UlLMIBunqFLgFt9XBSGQBgWWS0cBjGC6AFjQ5uZyDfiJxBhmiXzDFlk5oDI2CF78wCah2c/VDi/DRgU33wVGliRzfA7AkMBL97nMi1g+nLDtqDFgPQKCYfPwVEQBTMpLNQgsQTIuYNg/i0t9CsANw6UnbZcSIrYABgEX8MWLEDBQcjQxBF1OLDat/P9imyLYCS7lE3NrQFYaC5jmH/E9+Tz8MWVZIAk7gBcApImdw2U6yxMrYZ5S2PFf0nEForkVBUUKdhUwzAQkUvyRJN+1ttpsVMhTfMNcVkAVv2MJN5OcUyyhyDJYbqTzpgCtqcULA0SsJMBt/FLlzcqcAcL3oCCk8IPY252AVQol2RRSlAk27SWtnQVasTYAaWPJrcV0okBkvCbsMGDJkGhPvBeFUmfd4vso0I5PnbzAgqnXwAICNADIVU4XsvJcvog8U40Xmg0q8GCZqwAFrAAkwrd1jj1QQiw5//dc4ik4YZoCTInFF2PNABsaVukkz92oDY28FhgpFKodDHAKOdkYeDqwgPQYn2Lp1VVEA3iCIFOwwuRGdi2fYNgeMNMFfox2bljbHqqUprNtN6lty4387OS7GPDuGxXxeKAyJ4axVVFe4CoIiCDDSDzoCNdyKw4B17Cdm0rycUpkihgB+goLcQBHMmCKZPnK8S75PqGCxQAh8Rc9nM4qhsExIMTClKVQbSazh0NlbX22JJk0h7snO4VwKWjn0PJgpVCKOB4lUQfKkD8pAAUeqd1oV0WhZ2uw3YCZM7byNKbppHkWwvIfBLrCHob1FSmpHFYhygDWZyhQMJ1iW2V7JRon69S6ubabr14riApdcEdQG6A5DDpJe2e72j+3r778seUZc4zwFBjgJrDk7uHRdkVhL/Y7NdiUyM1eiOyY9dG4xx6BgVG+te99/0faU67XJW0it2qZJtsUK6sea6sOJ7H8wsQtWLAL8JCvWSB1gdfdUFsFE00+h9p03ecbr8A0EVOHuVBSlNps586LTgYGMJX1BluaPVaZgQAAsPfTUKw5AfdIhQHeaZIAYAJAUURztghQjRSi000e5aSzBPRkgr0Ia8vZ5Cge1Jjg9MwTSxMAeAAL9g6aHjSC3ONa8DnjS0OPdG2xKgloYZ/rdVZlIc/nVhTqxBAMI8YhZ99sfR9ZJf2wuTdwzD7gMuOVmHWkpDNl3bOwjAi787AqxkoMV1nBtgIfeVZZFnAmcM71oWxAGHvYbVkOSzm39WojwL9rOjs8dlZsIs1nNZcAhCpsCmi24tsZWUazjAA9WHJcA7AIolHUu/e0e3I7c7QliKol2NIT5pVwNps1HT6JyOVn25WpvdgWti4JJ0L+Plh16sUWB7TyKB3GlovHaJPWKSCRe8pGCsrxcCfOE9h2vCP2jan388vwPMYmZ4DFzD1oYfAtewN7gLy4Pc3MPv3sG5YXG3t4+05ei3wX9uSugaE9y85B6fRZbnU/27tqsHMz2nBobDifLCjMrU+63rq2ss2ulPUFnpYApdxb+Hklqsuvkz2GppQ2bIFf8CgRhgNordZrn6lqIGHaCpA4KAGebgkybFkiCIz33c5l3ZzRg+a6vD0XswTmLHeiu8ejHY9nW6039ny/UgNQ4Z9RofnKPaViP1DjkcYdVhuoArybLIYx70W+8DTseG72dqRMZtj20zTXvsZ/ZKvzZKMjiY+sYGhmCUQUQDhJBTVypghYZU9U3KcCTv3u0QoUlAmUeufccniJ+OVyL0CxgcVDrHmsIDlk7IwqXtTYI03sw3LtFMsamblbXLkVkVvL0DBZ7IPkqxy7LQPgdACwikUBUnlv3tHEcfgZwgLNIxpumcDwzlAy9AInLSg1j3kefJhDwEl56ZuNsjro3LMef2Iav27mZDYS8Br4eRPwGZAF3DcaFj4qB0gDgK6waAGr1amVysn9i1MBtu4NDOhJg1LNfglEuJBzT+VBloBSefU7Uzyd19pbn8BLBSnScO5qG1tUF52rAOZAwZHYR/SseXIBsPkgQJPmVs2amixJVvImr+uz7cpcgYRn2NRBYUma2EBzhblWDzrz5c+Pj/w82c9+5+fs9/7wT6SgImiramjacf/w7yBLoSiz7ux3LYD/pMwtbZ09jf2YwrWi2Na7jT3bX1uchlKB9FVn9fnBXry4tgpAFMubMrTtprRVVtr3/vyH9su/9O9Zc7qz+8cbK4q15uvd8d6KPLHHmqAss4Khbib75JOv283NrQJaOwK0msl2WWl3b19bvs7EqMXS63R/tv2msFUJ+QSiitlv/dN/csFnLqX+ZQTewxG4LNz38KVdHvkyAj8BVv/ed+cIiSZsSUhOQgv8cssFi4urQleJloHGqMJxEvtgypACu48j4BDFtV+weyJKQUR1+epGQicCyZUAJmHm0VnGCytfZXbuHt1nblzAHVhpyJ8oQGESwgSBxyNPO6RNSJ6gAyCHzC2CtUohoiuky9YEMC5MHC4f1A7IhAGy5IemqNfAwBYo1LnQcakGxOTSTWHMBZZCmUsswThSOsO0UKgyfpc882wtYKKkUMjQUJIv3nuAzUNgo2hGo2WAd4BcKn0o8J+2T0/l0kgDXof4PPnFHTm1amYutjHydKeDAuzBxCQQSnYGJN/znKSlB5Mk/DD2FNqRugcssm0phvH7pPJOJnlVwgFBep7CzmAcetixHsgSpfiyuWwWZh0gRS/LAeYEgLwn3RPyBdNCA4DMn8KZQgg7goFwANg8hKeAqXlYhJKDKUYk8cffL7Aai4l+tizOrCAgiQKKpHFk3mI7EeBE0AkFz2BYAw8DJRl+cRT1WEoAkHEZRypJEUDSPfd992d1vpm/Y4oqksfxdQVwjZS46+8R+SrSRsBCCgcleAPQEZxAarwYHPwOWDnOTAHoAWCheKFIalvAePxIc0nOYMo4n7XVZ8OY4ZnEChEoC7OpN+otLu+woMYlZKc61daekNbGYvMwFitHgCzCJ1YsV1iFDtwobXwpicVFp6CkeYIP5YzH6hKeo0LT/XA9hAsbABOLZJNmVgIsIxdEcjuFksOfAKCp13oCLNwCJGatqF4HkBFF1yWbBOkoBt0lzh3MoxnwliIMcJlilH/m77YVm5sCK7FNmdh2g/cn3q3YDDjgJU9RsWkia9tae0cepPJblJISRhJFHx4WYyAGGewl5gDyX6iqE5YIYuZQsCMzbhXmJilkiBTWJd4wmavjweahkVTv1d3BvUgJ+spgILucE6+707my+ny07Sa2YoUHZm8dSSwAqgrtYl7hH0sKNwxAmDSAfzLHdO/fFhAyVxhL3znrB49rilmaI5Juw5KCZcTaZAEmsGIpejvNF9jvkblfLKn3cOuyfCUPRzwO7w8HCzuYN0tASYjsNdUcVyyPinoY0o3dHY7W1QAWNNwyy1al7cvC9utUQIG+S2pWd5V1NMyYB2NkVUW4YWTlZi/funevXms8Ntc7seGypLDhobF6bCxKJitEhJ+t6juFkJDvAssJELDvG6vYvzhv2K8o2kkZYa4VpQKQmJCw0wDWaXgR2IaPKpYJvG81B5z/JkZZi2VC7D6PMOacvY5PIKwnl9kTjMIeBOiqVSJPw2YJ3HMwlD8nT3CFGjmrksXJfiQLlCVYTuAW+4KalB5wGAPyKSEbKxlPRGfpNjA2p1GMqwy4i70BtQSzYmwsQa2RDhalFNuzta1L+tmzlAezyNKL5XtlGWDTZHUHqBIr7EkBO9h5LODiw/Fgu02hACABT6gxolTy5TMezwpgJLk7ss0qtTVS4260uu7teK6tWGE54JYXyJ2rmrmNdJifAwyJxIBGsSInmRglB8FVNKxccivrF464ObSqY/2lAsQVpAczj/1GdwLOm9E+fLmxqw3BarBbW+vb2OJstgQ2IC4OHFw0iGkyxHhHwrADAJosyUO3eRGgxr7p7wf7lBl7GBQU2CbITgDGu9ukxAEApfvWcicoOQsSgHpztneAV+YotjW2I9UwiJkXzQSRYeOAR2ZoD1VvDzUhUOqEWlnEVm6WhhmAuJjNnFuwQTmLaAZipYQiJbCewDrLbOYcpKGBdQbnDaoRGjtBaqu0FHtYAYvyjmXNAww58KwmLcoa+Z0uIYghtj6xzkHet6wvBBryltQSFLBLExP1Dj83BGerUPRMpX4X71YMVRqC1UlWQtjQEOAnkxqAPexQuAOmhTMUBbT33pjvRstKljfnq2LYvHMJuxJ/VuxmaATySjjaCKECfESlwxkXBWreLlGZep/MwyDG/9Ub7axRhU3ifS/rD05JV8XQKJESSSPkzywrAOjMApl9L9Kal4cqKgH3j3YGLUvaw9zYW3gXwPxq8qm5BFBMc4PGhTdnsuU9AT7SzORuxd7VwBzlCWRxkNuEXJ07Se92VrwLuUHAvuXuDKt7jMT45u5Ds5SzjueBVIxdhVRO7IQBHsdugQD4K4KAWOw0YD2QD39tRb3SOIWQwFrBpmTqLFWeW2StFFbgpp0a5m6WDJjNWcVdizEkf6G2DHuiurdT16oBhpeTfGjn0fbbUqCzLARoHCSZbHmYGwQ5KaAUdjr7ujr1kzdSI1eJDVVkaYZXPDXHZFMbyU98GGo10jbPV5qvD2+PWguwjPFs7SBRcBcbGjXapbbCZ7rGsoGGFe+RM8efCwYr9/F1Bhv12p692Nib1zfWnnobW/el5l2dqVXiRvkJm9Vzbyhy/oejVUNteV6qQfDV539p283GOppC2WxjdZAV2IcfvLTH48EO57NUOg9vD1asWQ+9mnxRXlozzXa+q+zjr3+oubnOS3t4d2f/0+/89gWfuZT6lxF4D0fgsnDfw5d2eeTLCDyNwK//p9+d0zRSHAJeZshQI5gzgGNTKGARL8AsDOwkmSfBJzA0uaSRjMzl24tpOs8CZrlUkGJd42fqYAYJvM3gCekqMGGGpJH8r3RBJ6RARFMHzLhskO4udp9SXEOXa8GqxLOpITwgFxgwhxUVlAAaByBGD+VQwvIoIFCsKn4HVFuAXdgOfLclfIICiguqh1q556O8YhU25MnhusTR5VbsNlg0bEyzOuwlPeLnE6RMDom6bywXWoWNIPHhUitkU8WA38/xtQUQQW7tqTQKmuYzlT8A2OvjTVgCnEZGahBrAQAUlo+HEgMYyPI/MjsDEncwfSML5JVJ0Uo1CxMXYJWK3mX0XNjkdYnlgwKWPIRG0mK9TmfpKKoEywMNoScKw2amQJGdAtgZ6dSAOvg9iSUAyJZZiHRPMlNAHy69XqSKGSEmKIFagd3PrUUA5gHBD6ku9xTNFFW7/drKTW5v3r0RmKEiTFg/BQtSQvfrjGHZMQkFTDLcsBC8QAX0eArW6trOVkXpgHnkhQkAneTvMKRhRcaEnSG7cuAPb0jme75aC+xTyASlFwUflgawSMUQIrGWcDHA8dTiJFNBAjQCu3bge3JjF4vDAVQBNJKaMgdJd07kpcoY1nUn+TZgswKAsLAgEVtVJUUQtgueeA+LlAITeWS/+CO7Ut/DJij6GRPWigZ2CbgQAIQMMQ4k6QXI3mSZrZHdLyFjgBvndrKHqrOeIgv5HSK2IbCuqjVe8hmUtJL14oxPwVcwdGGyUQiOZwEpSmqSX6E6HQqv4vu5NUVsu1Vm+31hZQn8gx/arCaLpK6wb2kw1BS0sJMABmCgub9dluY2Yb0giwXWNnJatx1RAUy5Kg9Qmikw3CmaKbRz+T578HSgsJPH472KLsI5Hs6NJQjsYR2BlELqUZHf27kijKa3chVZmdOkIOgkE/mH9QGYIIAzhrEKKEpQE98N9jWM5NqGZrB1TkEJiw+vP4BkGN3OumRtkspTU0zCWgU4ojEgBnwnxi3gRDQNHrI3B1ajAIhyS7NYctHHx8rTqeXOAgAYCVgEdKPQxGOXdVK3lZ2b3pojwVqBbXZrW293tsqR08Jo4+RwxiAs2S+/vLFyC7s8t9u3B8vLUr6nabqyH/74C1utCstyZ9XwnMgcYfAzFjDbgDFgJQpYhY0F+1+J5UhNHcyAacs+BFtSASnRYv3Q4S+IvQxelEjxa2sbno93RBeMgwfAU1Wv2LEKJWdMZ5eNy/aGub6w6ZyN6xJqimN5OqaB1n59bsSUwvNZdhGydMTipheYAKb3V1aPT/Mc0II/u3hILwcxK5E1prDDcVZjTE0bJaUjffbk8wx/UjzCCXNZeco6bMqBqS31ggco6TyA9UZq+YQ/K2cnLFi+QujhSEugIGuW5uGxPuvPYVfylLrOHsQ7qNmHeDZA98TsalUowZ65CnOYhkK5SqQSYLXjwwswLlxTdwRfI6sUEJRnRHbrxjVVBcMaBphamp4KP/Gssf3sL/yi/fEf/Gtr20bzgXA4Sfpppo61Pb9a2/VurXOirVo1KNgX+U5srdhxYEvE+5L/tvx3fD3RNCti2MA0H/hY2KWDAGACktgn+O7ap8JW5ziNKYU1LizxzXplm81aQTewgXn/WDU0KBVgDMKirRtZdqDGQTHChGu72e6PjR2rTnvIap3bapXJckMhiwqjG3VHwVOZexhgTpKEtkphELLpxIb7ETxHZPUKiuNRdTZgAMKadoUJDGuARhpaALFyzdXyB9QFVHNWpQBHGjZT7s1ymM2cSDBMAZLVQHR5NmAXrP5egXu1mjpc72CP06BBtk4jnTtiEYdiB6LlIDCOvm7d1VbkheTNnLnsS30HODgr8KjYZJbLM5gxY88HQCOwCKWB7138WQDCKfEwUXqFAN+yGVJ4lb8/1E0SvKCs8S17uRN5UwzGoa4ivHOY8AId+b80zTnLnE2qqD/5SPnGofNd68dtoAQqE4ak//g6zGB8KgzSQ6X02dg4cO8LADLdXznj7sSdiPuq3gHs7tSGhHskjGfGL1emgK6P/M4lM4B1pvA03m/Au4HdadpH4wFzo9B6NZCxGqBJn/jZjE8v92Vhhd6c527AJyQwaQcaPpH8x5GqywqIO6r2zt4ieSObNeyf8qvGEmS2MMZLlusmzxwowJN9je2Ke/KpOon9OtX8OWxPeguy2a6uaOxgx8GYwOp15UbbdFLS0BChkQgozfsH8JyzSNkCAIpxjcprtjmhqd2ooUdTAxDYysh2Vzu7v3mwsCW4LJF6ohqwoHGFG5ZEEte0k3V4qdJ8R5WilK1ATX/UJkZzPYtts9nYB1fP7Hh+0Dw9H2oFS81Gs3Bt/cR97GTrVWbPn31oVYPv9J3trrfO8J5yq0ez+5uvbLMuLMxTMdT76mzTENrzF8/s7uFO+9h2s7WbV7fa977+tQ/s7etbC5Jcygw4L9v91h4e720LUWbs7B//zj+/4DOXUv8yAu/hCFwW7nv40i6PfBmBvwJW/6M5J41bIVGhbZCccbFZQjiUYAxDgCAjFXW9WCjyxArwCHQGGN1e2Dz8b5LeFbKBtaqYoxT5sRdbJITSdc5CsSp0qZ1gF7rnIgnS+KsBwuCZqdRamAR4ICo7BXkkv4d/nlqcEvDUW9ggl/LPJkQDYCHFKgBAgiIMxgwXR1KguZjiN8UlXEnusIFgR9GxxuPVU4k9V4Ri0mXhujSLPUvxzT3Z2bcwCgD5KDSUTA9QJQN/fj9CtkCyTaSYGAAA6gAe0qkXKC0bAb7b0qlfEu+zILJokWOJWaXLMIAzUlG+TyTGAJdiwFK+VwZgHXHRhfEF2w5wBh8v/MQo3PEapPTFU47LMQWTy/25zBImxrNzQRYGDFMC8IvYD+TLABoCVicxcAS3UuhpznB5jiwjkCeanHWJv54RmgMjD8iR+UTCCP6BFHsAYXwXee7bAQ80rBgomy9TAAAgAElEQVQGZzSL9cU4ZJkV60L+XOf6aA0Mtuog8FgprgLrPVAEL0GJ9wFKRbdm7DydGXBTAQ9c6m1W+AYFVE0hDIhB0IvCR/B9o54LrFGCMyA26CuyS/wO8VNLjSwJbwBw8XYZId5t8q5cQGcxY1QoA157EAbyfcmSgfTk3+kejbxMCkfWFxd4vNvarhewMTWD5Vmqsad4jmIPXJj7RPJ+mG8EQ6juq1waPAB4PTnDweCAgYItQgAL0v1rGRPmLspA2LsFoKoCxAjFwpKBUDUvmOt2sMdTY+dOcVtip+UEv1Fg05hQ8e6BWDyPp+w6eAdYqs+HOYzsWCFpuVgcc9Doz/A91ViRRDmyVZbaBx9sbLMhRG+wdmosnJASx5Yn7t04tMiJ3Z5BjZ2uc4uMEr9V+H7IFWE6VWKpgOkjsQRw5DsIo1AgnVahCj2AJjEZBc6n9tic9MwxgGYLmARjbmHYzbDWCr1/MVY7B1ZhaVF1wiAlaZ1AjKJMrVitnHUaAkB1spuAKS5lNnMUjzSFO3lyOxsVTZrT6SwZd56nLGJrmesAbJrfgNSsbwfdYBYpyEXBPLNV7DPNaPki66wrly+rfQReIbZjovVwqs52fDh7MBGSdFiOltoHz/e2v9rKrqFvK8lTYUSRxAzAU50bO52OdvVyZ3FcKrgIwJb5CEPz7fFg681KTKKubgTkSiGgwBTODrcyYL6zvytkB+BCPsCq0rXGYR2KZTh1YhlyOrFvc5xA3WqnwZJiJVZjW9dLgU8Qk8+RgMaRPH/dlUZWEPSHFKzjQSfMDXkvyiqDwtotErRzEk9NKBENkwwgAtsCAE7fA3a7rdbFqarFWMemBgYn7E8+VgCqmJmLJ+sSzsJRBzjB0dsGZg3NvYF0ds4P9+pVYBTzk8M1BpjhPHF2JmuLOSVvURiU/GcKLA9iW+WJAJNGc362Emk+a589iiaIgERCkQAAPUSHxHSC5gDY1MzhLMWyIg7s+W6t+YaygjEBRGTvE3NXamB8Ur25w5gANgGscoYAbhJKNBI2BDDUs0fRvHPVA/sxIOGhHew/+O5/Yv/v//1/2fH0qOEdkEoAQuUwHmlsBFZgEwODjZApnjnlnMZeAy/z3g51rcYg+xgMXc5KgiMT/BORKSecq4Cp+FTzDA7gycuUsEzAwaCxhIYLewnnXoTHbWqb9VYMuac7D0gy89rP60jr+PGWZ+91zonxSdN5NDscazXNyoLAOHVGdR8QyAnAj58pfsBqLDJxGKfOnl/v7Gq9UTOW0EX2NhqsAF4Na9IAMlda/xp+GNAdDEPUCOxxnA2+Lh3k9zsaNk3OVhyMFi6gpQLm+N0LA1rsfgBowvS4xxBIxYUj6NUUEksSL1IAxaxwP2jC5fJcdz0xKqUU4CrGncktJ5gnNKb4PFjQAGk0UrZbgFe/90hrwj4nFij3HYh/MHiZT8xr7m8AZInGQFxT9lnuTOwbCYob954Vi1obAOODlYqD/7JNADhmPck7t/EGMHvEkxLF5SB+J5QHPUFwpnfNNiUGLHcsWLm539dG7HOaxapAjU23S2DHY+Ly52l0SO0j+Rbhq/5OwwIkFp9fQMrU7adgvtIHXGwuuLtg0aCAMgxaBE6HalxFhGxGsdX4x8azrSPUQJkNZBHIEoeF6vfJFcAtqrMZEJM7b6YzKE7cyoJzrKfhRRAWafc08LGHkArNtTg99gvR4AqAgQDbyVr+njnVB1Z1rdUggewLjdnc+r6bFDQeRwtyno/zlEZHoPO9qzufy9x32MHU7GCPAijGlodQw8LybGN3t/e23a7tWJ3tfD65NzTWDgCpsMVpdADO0mwicHXREKHsoOnE9+dcY33p2GGfU+5EaBF+9+x5UWxpkSkUMFkXbr+1MNO7prVuqsxg+w80eCN7ti9tt1nZX/7oS1tvQ8vXhQVTbvMZX3K8Y2vLyQRAFcJzBn7vLPLS7u7uLEtjK4tc7Pa6Otqz6729ubnXHZ9THIVQFOd2OlVW5rmYv//9P/pHF3zmUupfRuA9HIHLwn0PX9rlkS8j8BNg9T//D+dZ6fYe1oOXlwF6ApLis4lv5dypsG2UuA0YA2OBYrczKQy5jiInFtsH4M2L0KnHI5DkcdilqcJGKHQzvNsy5GCT2Bh4lmYFEmwuMISPOFgLgJly9YOdSeHH/x4aG3AaICCqKMWCpCAd61oMQ5iFsDBnAqgGmEYAmjD3YBUiIap1IRsGCkLCXWB1eHiOnC9VdHM5DqyVdSxMJy7HAHUuS4PtiUXBiL8RTD28Srk8LswPmJ9cprmkA44B7kJ45S/usOq4y4zWWXYwgQADlCLNuAnU5Boa24ofipGsUgvha+l+fly8KEBzxgmvQMA2GKX87sWDFKngnLo3a9BTjLs6O8UnDJxHoT9wYJ3Rp3or8efB65XLvIKN+NZBoPGlgsBjSqnCfH6ayp+MomboGoVpIMkGRw10J08sHhLJtCR5p2bgTw+d1QCxAFcU60vaeAV4NQRiSyBzS5SmntgcA0jBfgstx1IgnK0BYD3XDsZJAe7BEYQNzE0npgyAapwn1vReAMhLUlpT0tM9MRsPRQpaCgiAugLGtpJ38UYN5SXKekgV/iFTAPf4xBqBvC7VxA4OKaxBgQueDk7hJW83CiPeK2CimgR4y7othBBsmhEwlGhMAKi0nfy9ooQEZvd2BRBCchr+/+y9WY9leXbdt8483BsRGZmVVaxusrtBiiYEmYbEJ48cRJimJRiQ+GQYkPlgyLC/h579DQQIBCyBkknLsiX5wX4xQOnFDxZk05JgsptssruqcoqIO5z5HOO39kl+hwSCjQS7uiIjbpzzH/Zeew0l1hTImYMpTfMDOwmmB367w7jqch0M1iXVzmjYJbYpnpE069hcwGj0x4wUbgYoL+6O9upiMQB6w24ijIq9PXWzrsOoywBbDEZQgCAG+gDkaUxhrhNYhd8fTacTrIJdbaBCk30aGdAsC8nlOzM0ufgzwLSB4UWDwx6o00zf+uJOLwi8gCG5AVRtqrJMxwaP59wAHMAqzeMGQg/bCY+1JrMFhY1EmGNMF59fnA1uEHmvuycsnxDWZDDmw5sWYN/+jFnqwArWOEA/TKFxvsbwCesPQP+GxOtFTw9nB1LA3ju0SCs/MolgSTLoYLsUaqrKa9FyUNtM8CzjOZqdaa9hgGLeBKzIWd989daACoBOUgFGMOwoHSZi/1yHtwGMBVUwAGKCakhsz9xk4yV6qI6ahnj/vJOu6/2+D01tphk2HXhkG13guTHoyCrdtVUEwnG+GYBZdR16fXj/IcCMedbtbWnLD6W1WcwwRqdh0XWYdVlW3d/fqevOBlYj9GRRNgE4GankFFF37bVMACwROGb8AxzUjS6NdDwXvsHA4GEf6GExws8DbASoe3F3sCwTsCVcAPGwhcLO4CLAkYLwRJ+pnP0M93jLfDWrpnB4HkuYO4jPy58pgWXM+Qcr3reS704z1oLzp4LQIgYweDTDyitrnS/4LQ86HCvbVyDbNhCJdYc/Y/h9mvWVBrCK3QsIEue8gceqsBd6sgzBXONst+8j7ylAcphYnGNIvLnM8CdHom+WmWXKBO1tvofZO4BhBnTwqW6CqcfZxBlTpY3XIx6/7NlhZLhT6P724Lvbwzx8bTm7gFW4Q8yEJnAs9gfAWmyj8J9mwJmUgIsoFwDU8GIncIjTEBAfmfOmx27Uv/Xz/47evf2Rvn7zlaYZEDbCF2+PYc3DXmJ0yRnugVgJqBygF+cv7HFsDFDAOBgMAML/flbhAe6mqoUpyr3HEiRgkqoDhQJ2K6VrBYeYoUVASQBrntkGw7U0EsydhL6s9uPGKgYGOYxEs5qvyLEBIhmrxsCQr7XdT4aMBWk+d0qoZhhG9/0cCef8PD/j0mxgAmu+/NbnOlSV2ZWcAQCFhK3xuh8vJ9+N2RzhZXhXmiiIh7nPB+oe1hhnQ4DU9rD1Guce90WgzaGRH0M9qRWCMQvQRe0HCMo5keCnCuMxyXwXOzQQAJuguoS6r9D9ixuv/6/fPEjLNcBBJ8QDLO9nMJJ/6hpWCPOJLdHFqoJJdYOqadP7xyeDatRxh7rR8eZor3osjmCUMihmrzPMZiAKczPWXAyO2ZtmG+7nl5nIFgnFgJJnzzNw/NZuMTAzyOMec7ia4+J3di8gXAScxeWJnJ2aI9QZDk+DIcpxw0/meS+oOgbXitTbtqcw2L7p0DbxOWwXsHuWmoFKvcDHZEDHMyWwKSyp2LvscZ4Re3peICUQDMoAkYObMif81lGjeeCU4d8JK71W1gQ7FlsKBtTYn7RracC0n7kTsM+o7Mda4xfPsH5gv4bfLFYl3OeuZylQeW/MNe3HQPAfVkfB5N+o0wko7EZ9OD0paUsNDPYJtpzY77OOh1rj9az2eKO7453r4etIvb9o830UQ2wAa3PdPQCR6jVTvWxqDqXy403YwlCfbJs+PLxxLV4Xjf8O/+7Y1joPjxqwuZpKZQwwuIcYfhaZ+mUwyIlfOD83GeBZZ9pqQNZZrYH+OMc4eFsY62mtYSTAlZ+BLRjBbaHYqotKL461bo+N+g4bK8K6aq1T7XBdBlAEKL588UKPD6g8Ki3FprkuVG2V3n/zzoGBDNNtWYtFTF6oGzedTp1DZ/MShi0Acm11HfYaf/vv/Z1nfOa51X9+Ap/gE3jeuJ/gS3v+yM9P4OMT+Ov/6X+8XbfOBaET62HgEOgxSgV+eTBV09F+fhSmSN2zJZom0uvtA+bAF8RGcqMLCGpT/YGGfzII6SCWEcBzU2M5JmDgItI87ZVo71C6ZaSvAH40MZNyigZYeHxvErvxCIPaOElV01hijqSGlEwaCeBJgFmKWAJ/0j19nqYzevOrCzKKGYCNCAxiqI33asi0kOz5a5lo/1moA8FdwWoqARz57JR+gDrp6sI/UmxhyqZqKLpJ3TbThAZu10XS8LhCDKYcjC5+X1KhXaPjM2a2bGFAtLXlwkfZJJP93SoAWWCaWWLnZGaYKCuFOnZZNGm5BgDpInEIGOmtzPot9bbnHVYFgDm52W0VzRisizT1pDwk3sHssBwf9oU/YKIrDbSDmII5BqPHibpjbzYVjCfAbIiyZUZhTvAQRTiNZVgg2DqC5wgzFC8/CvJp1ePUm30EqGxmCiC3gzsAU4JZTKPVEG4E02pZde17XYbBoD1dB0E7sLBhVKc00UWqE0ASLMOiiuCWxXm5wfq1tHwPu3CThNw/1LBWqE8ED/HKaIIiBAV5IE0y6xEgw1J3+nUDTtYZBrsYhsTcmz0Hk9lOZACv7AmaLcB5JziDhdFoBGA5I30bohHv+95MLIBTwt7MhIHpg+zYACgEF0DuVHVZuMCmyPdHN4OFhpXnTrjOqoUwHt7X7ktbHYJF+fThg17d3+rYxDBgQwpnzznYzAxKNrNc8RYm0RfWJiCHfS3Zzw5/gRQ1G2S1qwLs5RUAFeCYHYNvIwwgADxeVzCNKiddJx6YdAZCAog5lJVev2h1ezioaJDb9rZ/wK6A5gf5IsAQ5xep3gOS0KFTi59hy94hLKyM9OvpGmcLXw/LEIqb5cdhaQBwG+zuAkK1U50dCFWkOpsSiOeladyW1PKiBxq1m0M0//Oox/ePenjzoJf3t0pL2IARDpcLLzuGV2CnsG1JjieMD7bw1YAP8nkGDQ7y4jhiHxR4YsazoZGG8Wc/Z77Gw6HKwUIPl0e9uKnUAvQjI+V8IcyMphp2+FI66IrGrKmOStS4eaZZfv/wLiw0aPRhGSN/N/s12MXs76xs/LxZh0lWuRG+Xjq9ezxrGnuVeeXk9tefN8rrWt3APKr2UKC/EgKy6HQedLw9eB9NPb5/q/1VWxLXYbWWhCtNuj7BMmWP4u3I+ua3AHQMkMmMPoBGrgsrxz2t8Xt0IIqZlJlBJBLJYcAB+sLVM0ph64cAbO1zyp3G70yfzIAHwGBJVS0MqmS7AJ+dDpxaNWHrYrk279OL2OvGbGyH2zGQjBBGx8xwxjmoLiwvCDXjTIJN2QJcbJkZhbAeDZnADrUE3Ha73luNh2lh32J59LrYz3blXMxgY28aOBN2ewxsb+yiCZCGJQDnBiw/BgoIg221wZ1GSBRnUWHJctUGcxL7BfaYZc0wCznDWPozQXSZrSo6n+HhGH5AvorFiYMhWUtVsOpgsppdyBkRNgVm53Hm8VYNPhTquEcdc4X1Nx66ub75cNG/+0u/pG+++aH+6E9+oI5zy3tSOhy498xrt8x/G0fXFNwLMOMta7eV0eB9wxlALeMges4pBizcf3miquEZBuBcN4QZcq+FXQTAr+XZQ5wRhsn4Hgwsq4O/5nK9qJ9HPz/OX4BFgDzAR84ygEgHQLK3bKmz+5X6Hgmvb0B5mIvI6c+E6RBoBYg1AYLjQ5rr85d3Km4AgQG+475g7Anzs8Neh7WMQoXnyFpzItnOzuQ+8gAPwIu/xaSXGsRUbQNWZm4DICElZ72x73cVCAMQhhs8UwZLrN0R9ZIl8ahXsFriWy6hdKgqs/Vh+33ve9+xR+cPf/RO84CfPuGfgLjBPjRQyHCVJ+N/cHyWejZfMqmsYE1jrwDsaDNRs2K5521ZxUaB9Wd/XOwmqAsT9Qsey5bzOEwRZU+W1B72se58BnjY5ws06j+/8ggwNDCNyy/e9lY0sH45cMJjlTAkuyqYwL6pT/CmDcZqymdnHeJ7i++yv549TN0WA3/uIAeJ5gQ1hodswKzYGjBUsjGNSQv8G/xqHTjmdYPVk5PEMKXa10KhaQKcx64gLB6wt6HGjLDJ2V8H8xWLKpjdkCjWhOEB9yD2AxEeZ4IB9jGuzQO8N5iL0gPwdhx17S5hb8WZBpvbWYF4eIcNA8+ds9VwfVLaPmKcOvVYW+ALOg224QGobOvW7Ew7m2yEd0XY2Gm4+j0gJrG9E1YQ/B7B9fX5P1wnD1nbOtfhcPDdRB2hstKpe/RApcpb5bpqG1N7/JNDcLbXM4Dv5DuW85yISIbVddbqcbwqGSeVAMIM4cy4T5VVmbKmcB3FWKeqG+XpwVY+fKUzKGyVTo3JGqBWKfQz3/ue3rz9Rk8PP9arV1+o61O1hMsOg/fS8XCnHkJAlWjIRyXY5oylrm+frNDKjnkEbll1VijJG10eO7/niXpNsF1Lr7HuOul3/sn/9IzPPLf6z0/gE3wCzxv3E3xpzx/5+Ql8fAJ/5a/92jbNT8qmTIfiRnNOcAy1GiBdbpknU22ARDdmBtIAVWiYaFKiuQtZFTIv2H+l1jnTQJIwBSrZpAnp526lVG2Z7mZ8PVN1lshHs+xEVCSDSR2sQH9/vK+QmC8uZJDrAxJZulpUZvC4iLNH2qpuHhy2QWOJtxukK0vmKAwprtdOK5IqF7mOdDKzNMVOAADJTQ9sUQKY0ghEMnsTIJLCmyYNwCEM90fYJQS+7ExXCmX8aI+Wvme60LDQtI+R1HkFHHMgC2wQPPQoVGGiILUKGbBl7Xk0KqRcA6ZRSFNpI/mmFzKWgIzRwC+NEM+Z8C967/CyXAB0nTgdEieXxgYIozEDWKLh5HcFOrCQy7Jdi6CjxEeulfttaF1h5QFC4jsVTFmHiNHK8XxmAJ01imIAPeRS9UF5gcRy0jSFTx+FPj8R+ReMY6fb84jHVU/IxLY+kmDH8CGE4dkkgODSyO9UmzukvKrVNG343F4uGvjDw4PduifZwwKBTXTqAasiFCs82zZ/n7IpVZohjDyRxi1YELA7+mFyY4AdBaE/sAsB6inswd+cgQS7FtaO0435uwAWQNAh6Qdsg53mwJg0VwrViTW9hvQeyigsb+dlmQ0ezfQ8wc6MtGPALoYMbswAs/mAyNb4epjTYv8NlvGz7rHTIDAFP2TYo07Jhg01DzqTTr0WltcBbpQHQo0qHY8v1J0ByGDbANL3tvYwg8a+rMFGTSrYxrn6HjCo14RXKim2rNOtdcoxewHJamM5LUywYLMg2wRUWQEHZ/4/TfVoPzYsLGioL5dJ5+s1fJLxei0yvX7xUjc3dTSCWarhhOXGqrJO/WfqkNHVwORaYLB6yDA4XRifXoYTtg/hsfGgCZKB5U3Tw9pDsjdMEawBw5pwDfYlEnia3TrTZZmVDYBKUrddzVypq6OeHi+6v73T7fGgx/5JP/76x9qGWXfHW0s6kQTTbZcJzVf4/JVNvQfxcfax3wfvmZTGeanNwiJ8CF87cC54UTTXnMcEwrCvk5z1AWAY/oOAEn131vV8MqhnyT1eeSgIugA4aHE5tpEMMmQgMXoeO61LZ2kzUknO2xwmmhnGnMu5/QEJo6lq3kEdHqDXq4YO/8rw6wU84tkdm9wDqTMedQ5bSfwcGTz1BHCwL0my7zv7+y2AgsaUwvuZRvvh8eKhF2cL5z7rKeT54JHsAcYbwbwD0AF4hBnK/sXSA+ZZbul9yP2ReAJCcPbgq2l27C4FdkAcMy8b9vHvYQ8SuocaIRiK/L4GytYxhk5mqOKjSJhbDFHMaEvYL7DRQs7NcuWe4J95DrZVhcHFZwcUhjmK3YnDaAiTy2x1soyDwyRhh146AsAAxWcIvSqxfUDCy6BixnpjH1QMmXDHwYPcroY8A9Y2Q06uO1+wMPILjRmesIAh3NORMG+/bpyDCSdjIMY5gHemz0/eweB/Z3agwcbMlg0MktqaIRcM6EmXgYCzxlYIgG9Tz70CGBrPx/8doLfIHITHHcc7JpRqsB8mXpN4BGf6/o8e9Rv/xW/qX/6Lf6Zvvv6xOgZDvvtnHQ617xXUIZxtfB8DOMh1HTrEms00jmHFEI5CgMsMDxjeMgjCjgPVTWpWsQN7CtifiUoH6IS/uIEp8DxL+PlGi2qfPc0eoLM5EdxhTyTbu06I8xxvVQCZMm3MlEVizY422FKFnDkbc3sowiy/Dlc9XAiBAwCNQLJxns2q/clvfVvVoVbXXTWeB83svy2sexgKtG1lwBcLlsJadpiWe1RTGmCUw5r2kDbAxLCfYfBKNiHDHYZeADVYtxSxvrx2F41MeyxPDxY+9jH4muKpabm1n1XUJexHhgO2NZlns8qrmxvXPjMDLMAz9l6eh188gD3nAHdsxXMaPczz3kFVkMHGZJ3OVhQRSGR2qtmD1CawgM0d9/lwup61TNRZra0Migz/3U1Vc2tvYAIxg40Ptsr9O0U9yKCOAT01JfddnqltElUMZD0gxo8WADLVxJfY8gmAt9B5Onuf2ivYg9lNW28+sFRSm3mE78Gsz2OrMiI8i2E053qWN0q3xr+bbQiohLkrPcwP1RIhbAyglgFWM+QDLokIWkTpAFAPy9pyfTyD2dt543PUn3/EKxWgPZi9WGD45+1n1YpFyz5Ys0mH2cycKtSeNqLV1F11mjqHkfGTOWdcHzHstjULa2Ty+66XysGOhFxel1mdRocBsja4D1hzbVmrampPTdg/LaFp66oT4bfbrJzzb0sdXDc4FHVTPlGTc6yBQAOAF7opblRikcIwiDOIungHsdX1Ufeo0KG50+VMsGjvEFcRuudAsMhoGLfwLGYNoAICMt1W7nHOrlLt3VGnDx90S3hlnavebpUAZOeTns4XD6tUllqoJftOn//Ea7VtrQ51B+Gd5VHvz6Ne3B/11Vc/1M/93M/qw5t34bvPE8Q7ts709k/f60Vyq46mjBdRjmrzVeU66bPPXuvt27P90j3EXGaruRiusP3/we/8/Wd85rnVf34Cn+ATeN64n+BLe/7Iz0/g4xP4dawAtk4VvoVqtaSDWVZIa6OppIk3RhgsUJiOiIvQnW2rgT1koMi8LXfzN7YLqZt42ErLMmjOCCkBYKGBSx1OlFPQw76wEtpz+igSEwC83mAMkroRYBVG2QRZgSIeYA82Gj9nZzvAQiCVe+rt1emUW5tQwbCAZRKBAEsyGYChCaC35bMy+DebwUmxEUpAQ/XR/3IPSDYIagaIffko3lYXMxPPAvCBxpmGtAw2p4FeJFxI9XhcM6AM4AyJ5sHSpNGex0iwNRsL+RQggsvTTU0BQEl5DXMQMJb2Fxpn2Ag4Y57nTgAM7NaAhl0IU1TSxIdfagQTmIXpRj585mCuwG5Z1yE+IAwl+27C3I1nAkMOwAA/NUAch/bw7AHRHeoUTCk/TWp8gwwRtkIwFv6Z64CMlKQNAqwASaEu0dOFZNHPZFl1Pg1andYC1gv4RngQDXRiqRogP+AI0k8Ax6YJ4Jb1QXK0w7cA1v3jNz31VzPB8KICKISdWvMZeA7IOQFpAU7wznSIWm6mJWyj8+mqsqgj2AH/TgdoAGBEejfgGoFA5vnAfK2QhcJUIsAmZIMMGmgwmjrCU/hgflZ7cAxfgx+hE+FJ1LWRIOAA7wimSdBmARzorOL74uNAQxNreoXGphGrRIMnMEpglBpQYL0C9kIAXieHqhAmRtBUVWdqjjBDaIjLnXlHjzxqIRjI2wdQIYLY+IzlAQYtvmiwhUcEnfrJ73xL3//hH6nMCSspHDKDTLBFzgbrx0MMJMmJbqBUpqmufWJ2O8+BUJMshWWT6Omp17nr/NxgnpHQ/tnNvb54dWeWKHv+qR8czFQjVT6UZnwgtzObCjDIslKkjbDPwK6DebblRUhV/XPZvzTJiUOuAFZPyymC2tLdlgSZH77S9ixeHBCB3HjQ1QSnPKkMiB+ag4MnvvrwRn/w/e/ri1evHMriBt2sXViypeWXdU0gWrw7h/dkIacEWDWrv8/MqAE9oOnljHBLi42AsKUAWF2UV6t6WLewh7sxfEORK9MYYiUB0LUwJCssv/QqLVvNTsdOdT6dPLDipAHMN2MWqw/v4QASjWCE3WSsVzwK89JsqAuSY0uZ2Z+5zudR/akzq65b8MLNNDn0BZAxmJGn85P3esZZxQ9acl1Zv7sfLIFGsFOxjLEVM4nKZq2GJyOr2aw4ABF7VkaSM+/w0LYGzZGnGyO1Z+cudDaLMsAhy8Dt6wyTFER40hAAACAASURBVOAYmn7cCQZAfGZyHu4eq7s/I6OCBN9ohosGDdiOYWPicEL+89E+hLWSJqqYYnFu2/8xQrEANNjKnGH8jjxbM73sl8rpHcAM4y6GWYCU3n/TGIM4BikMJIBc8PTbz64EYHUf+tQM15wmv9ivr4CVZqId6ynVUkTITk6M/c4K5kMweGJYWVV4TBMgSBI96fAw3WBDhbLEJDkH7zHAlO2D+Mz9ggfzYsARKTRDnes1pOgwCYOlirweCbINOsIblDHMuukK1oU3J2DVmOoPf/he//lv/lf6P/73/9XgxAmWswOgVr2+u/W+hq252aGG0CjeERYbYYEBYxPQf+oZAgO5BQjPZwcIw8oHYJVl3lQBkibZaMCTAZwHYTuAz6KCNQlg4TWSYSFwDPXDOmnA53nZ/Mx5VrFMY0Bp6GnlfuBzYfES9hFlE8NCGLqs9W4b9PB01hXAeldE8D04S5u2MgMfQBNPTELDDOQQaFaHRQchpNw/DKS40w12WmoRNYtBVNaf1RUhg7c/6F7r8FYNjLIWzGSNlCeYi9QSln7PDKyxegpglS+AKRpWOHHOs2b8nHcPXp8r1EOApOxb1PioW7i+OE94X7DvuWK4qJD0T4OtpPAOBQBk6ON5CFJwYV8yeLgQnsIRKuYwJOpE/tgGYdHT6aq7F/fOAuD3sq2JvfpjiI6cn3fK+gpLn9zWPzG0wa+dQLbNrOjcae7cpwwnQ+bOXnQY4sz6wMc2zm7XiWaHAqQSqFnZTgcAc2HTFNy5hYPcYIkmE+nxqYfF1KQOYMIEZhrDGsNe2VG72dWYAQ9hZYB/rOiawRJKAJ7dbskRQn2zmtEAMaha507pONjeZ3UtFjYHgJ4e/mSEisFEDnY3IyxY2Pio+2cDQhMgR2AVA3aDxGEJ5NkoA0Ff64RUEi7I+ik0nUcN3aTr2mnOZw2XLliXWeb7H6/SvCo14v/Omkbhta1m4U9Dr5p3QQijFiumOMvapFGyZFoZGmRhawO72z7xTWlvcAZ0DF6XcYyhtodO0ovjvc6PV6touBNiR2KtEWGxsKMBmG0BYnUPGQAxmKAmrJvGA1D2Buu6yFCBcB9i9zLaDz2rayVYa42z7l/cejiIbdVNW3vQ+Pbdo16/pK4ZdfvyXl+/feP7kboFv1gA49Pjk45ppcE1da4P45PuGhRZq9r2qBVSxjjrii0LKj7ew7KoKVv97d999lh97vSfn8Cn+ASegdVP8a09f+bnJ7A/gV//tV+Cu6g6qVTZuJ4iJQIIzC+xjxayUDrd1IUvoBwyF4rXmkLVvoRIKIOhBrCHz5PTX2G90fBqsvdSNSHLKbXUNDWZjsjxkaBavo/vpWPdnW7t6W0KsEp5GICZ/ZNge+AH6JAs2FKL8gE+Vqpesy4UQZjM76xau2zB2Osv6mCbwg7je1DhU1Tuac5NGV6hNAUwelaktPwMwIcU1VQE8bhw3IswCnn+g5+r2106JRg5VsWFFQI+p5bRwybAt4zfH/9WijmnrwSg66Rb/Kv25Cyn/RYAsxCYKNwB+Eo1MB1onooACGFqAEBRkpt1SnXM7xVUsAhKQV4JsyIj/ACvQZjFq1lyBUxiUDSYmYR+7PC4AyJgZgEu4N0IWyLFkzAkgUi7AM0tb4YlZPloSB1hbcJ4g/lg0wRAVYvNnLNucJimD0ATzNcSYwCTjo8eErShi/RgOh4k38ERs+7bXov42QX0G+syAnyCJUOzxdq4Tr29rmDoRfrJphoA2qFEsBwArpBvRjiavcpgNg6AwRTruW0wKP5heMGwYY0tM8wBwl1gOrAukBKHpx8S/r6D4RWyVN4VoCvAopndsIfx98OvkyZwZ7DBXIRxUqYHVQXMy1hb7Ddj6aw9gNU0JH/8XXyOtw0pa6SN87wBv2mmNvsnMtBYzEQs3WPD5mRfDjoeS1UVARGE0vHMQjY5XEaNZppF2rptEQC9klGfvb7X+QGpMt5hiV7eVmYyvj89eZCAJLnr2R21qmLVpevNIgaUwaqgIrG6yHXuaFUsdNRtcdBl6XTtRp0ug+X1ZvvAlk4zfXb7Ut/59ud6+/7HOr640+NyVTpN9ogsmsrSQlhngPVrDuslJS5NLRYAJZLf8Gfz3ivwBIwmEKY76x22kKWtllfiHThrsLds4WAUAmEsIx8htsTZBvMPj132snHyZDHD8Ac/+KFev7w32EGMDICE/U4JGEsqHVtYtIAhufrpYv9U/j7fj3PzPC1mBQL+s0/ZLwUBcLun8grom/KdB63sZZinXW9/VTuLzgCOu08fHqhXLDJG3TaVgFeXvDbYCshO+BlhU7BHYU3S5Fv2SYPPGzDqB8MegMax4dF8s14t3+X9BDP9fJ71+//X7+sXfv4v6IS0kUTrsrHvIMMK7pPT5aS6rD2MgfmN3Ptk2WqAIgDNsCNh/7FRSHVmjZc1CeWclqRUs/c5F/h7AAVzpNwDXATmapYda+Eja8xgF08HYGi3hEH6HV+9D8kW1rpjssLzNJTBAQw7KCVYUfaTRHmMpN4gi5FBlfYlYPCI7V4Mm8hlNzPW/xvncoAgXnMMtxgc2s/R/i0ePGKPAvCczviTj3u7H17QAJiAqyDtsNzwcSXUr+eQ7AMMa9o6WIHToGkZBVht4Ak2N2xZvCZh2wP7odkliAkpuFPU8bzlrMpspcLnB7jjgzqckEEA+Bb3NXcJz2EhOCVYd3xazlnA2brG8zPsH9hLFWveli4RYMewxeFfsARhSK5Sv0uqWevbnOsHf/yNfvNv/k3943/6TzWNg05X1CYSodfffvnKoMd17TUVBEaR0DRIWetzmJ8N8DeQDM9AkvsDdt4eUETaOuBgXu6BjgzQbGnS+ZwiqIo7DHYsQzRnBDGU8OUMIMj6Pvh8n8dTnJP2LQV45LmHRQphYwBI7fHeKozL6UE/+tFX2gqYbqUKQCkS0LdBFxQFFxhz3KXcKQzJ8LZkkAxCNWhE6j0CrIHfrbo/1AZdPfz1H85NgpRYl5PvoPgXO+jKHWTGcQwOuNMdIgf4mjG4Tf2ZqAfMvvZAJyxb0ApRg8AWdQK92eNhCwBL1mdEoLXBkGY/cE+T7O76INGrz+7V9Sc9fXhrW42yvvH3guk5UnNiycAZxtpn4IKyo8hVsdZ3T1TYvXj3Oz+KYQUAH3YzPCeou1a5hF8rAFl7uImAPPuKcxJIt23rwcX7x4v3xTz1mpdRb7557zV2bA+WqOPNH0qtVDe3d7atYlDCGeuzKEWyv3robn9NrESA9RluAZCzl3PqNULbIryTukuoZdJGKax4QDy8cG0h4gn/HuiV+V427EcdztDXgCfD4Ain9BnCZ/L+5WfCWA01GfWPgdWtjMAwGO7jVes0eLhX1I3aovagkWUNo5/BBsDqwJDC8neCGcs9FC4PUJ9aFz/XdPZdzqIwq9lqq1AIUVd2AM1F6qGlOuwtwmLJcv5hUlU2oV7izOFsOzQ6d1fXqNQzrEG+jjOm8DNHJRa+99xQqBLCxx5wkzM+ztcqJ4ATKxLsVvgsBMbNDpnlTifA8bY96PThZCsOhug5RT13mb3+Ub35uredS7kxaF405ShZdmXGESA1s1KK4T4jZv4uIbUMOGF3Dw7NqkwKYLB0nUc1L18pnxddTyfXYTeoV4rwhn/79BAKm5y6A+UPA0TUG2HHhIXPn3x4q/vbo1VxZuwnUe88TCeVc6HEQ0nO4EZ/5+//1jM+89zpPz+BT/AJPG/cT/ClPX/k5yfw8Qn86l/+j6ypRK4GQAoDiXolmKc2HzWLgcKZibv9QQnWAFCzKScEg1VFnutkNh1CG1LWez1eMf6vzAqC5Tdmgw5L6eJ3bEMSfqMqmiuaQ5pe10qlZgoUg7TIwiaz7wAoSNd1wrCTKygeYckmykeAFXxFVz3Z/wtTRQJ/gJgiQIPiaogIbBeNRP7AvITzh7UBPqM0lUBdLqSWwn/fSCrFbhnYHE21mRo22Ap6p1O+HescRTEWWwCrBilhdcGOcnAyDWpuFpwtyZAawUiiHMenlkCfvZk3ixOpLLxAGhrLtwr7PJXIvosAbCMtl1AtmClM2uk4AMuw35/NEDJtYuez2psMxir/jl8BYJd6fvfK3J0Co/nGSqBA2hm+gtFYRsgPYS/jgAyJ9NvKzYMZzDQQMKNWilTAV+wIsLzKNRC6QrMLSBzcWzenSB0JGkJWl28AL7DVYEVSHPMM/OBtoZBWuX28YIzAO6a5oGmheMUvDzAhwPHdW5HgIRhKC76QF7Nkw+M2ksRLYDgaBAefII+DWTaGVyjKcVJXYVvNq+rDQd0yqR+uOhJQg38iLx38DHYFYLNT3eN5VTBeGvywUr83ekM3OAbzw1Z4MwsFYGQyAE5TTzPh4CHWMhJIgJTdN413i+SevQrTmDAh3jGNKgDAtmUqWwJlVnV977/P/j0SakNauG0jJkEComjfEmRkm4Zp9OdeOlYcNHWsQEKeXeArVm76/PbG/l2wqpDDHg+xv2l6YW7BcL+cZ117kqjj+cFw4uc0beJQJ1i/+B5iJ9HQ2C+pnvpZT93gkKMridAAvd5HAOGVfvbnvqt353cqblr7rCbDZDArbyozjdnF+JhhM4D8uoYNtAC2w3AOL0GCQ169fOmmx8yUdVMFQ2jbdDlfHHAx9zCh9oAyexbmtsxAYs5ndqBLvslDGNYfAwQ37IPOTxedH856dX//Z959MOY8v1kJq9gc+tMCdmSpLv3JLONI5gYYCGkpABT7iD3Wm2SW22oBhi68GgK8NntNA0KErJbwudjTk5s/zmVLkQ0IIV9M1RE6Q6OX57peaOxwRRj1dHrU3bEJywtT1BKzqIKYGAnx7AKAEexbCNExkAU7rq709sNJb99f9dUPv9Zf+vm/oLcPD0rxtCsrr2mAEH6dcewM+uPJZ/7ZshkUxBbCac3baK9KGnAOBj4bYCFsNftnT4nDBs3isycv+yj2us9gQ9NxPPku2e8qdpID6DwhgJEfgBH7j5/rQcrKJwJwD+Y+vsCgDfxdy7UZOsBUZC8YgE00wTLljaAkxQ+Dv2/Lgkhy9361TDn4ixHUEyFFOd5+DqeJ89QOowwG7GkTAZGsT+4Y/h77i8A2s4vLXMc9aKybJg8KGQ4BivPtGAA6mCeHad47iZ7nzr1pP1Z7zIY6AtAohcKVbLpOi/csITKsBbxfsQOAgFdwNjMoAKitSp+3RmLnJQLksGuw/2T4PFfco4t07hhsjR6CwZbl53BGTkt4DBOQBbDKynNIlP1YE12vi755+6D/5r/9r/Xb/+h/to0Midf8fjC2Xt0evW8mAopqAggnbZdBC6xqhhIrrPjZrDW+Jyw2/gDCOQ+MdUQdUQYgCAutbRqN/YMqfMkNWmQevPGC+XxWwbCqeKcOncNGiO8/GFjm3LWdjM8NnkOu29tW3/vp76ps7vSv/t//T3/6R9+PIDUCvIpaFYMTW2UOOg2d+hFrBtYo6ybsjXh9PH8onbhEdNfZgT6HttT9TamyyW0v409J+CGewiMsdH7vsDbBQob7MzQr4Xkbu333YuVf83NQdUyb+owBO4My6q2wQaL+4B0Zg/KhxnoL9jfBjUFwhwXOMJZhAiA6g9N4lpwfzRE/3E5jf3YgH0zxsGWKwYcBWGpOsy7jHOC8od4xsGY2Kn8lbJnwd+b9ouSxJQh3XIlnZ2Xgnr0HUMi3woYGmmycExE4ZqBuYkDJIHF1cB7AsJm7DNet3t+99/FFXqWHc6+xh8lZK8GbM03UEgaVzrY16Fx3BJs0+O/8TvwehLYCkOH/vMvqdxWMay4/N/4be551ylkJGMs9GqF41FU8xwiYwwuVsyPOFqvLCGZEIeF6YlU/T2aVEzw7LjDfUa3gcTqryaSb5sYMSUBnfnYwm8N/nwEWrF3OEguQrOQhRIuhbjDNqeGtINtZtOYJ7AoLPsW4EMR21TRfPACm6qshTnAP8H25x2YsgjIlNez4RemY7IQG7MM65Q5I5TxhGhp2IrCdCeIcisXvkjOIfcfAhLOGQSXM1zNM5KrwObrlUce51+HZUeNj48JQHJUF9TCWCvYOLnVm3cxX5evorxnZswx2GMpwZhwOHvgxuDH1wyDxpiZPVDS13j+elKd4aIeFU2pf5lxLN+rp/GC1De9syXKHWV2vFxVronpL1VKLbJmGtFe3df6ZZVrqPA0Gmc3+JyQuL12n4r9N4OPQDSrryufTb/3dZ2D1udN/fgKf4hN4BlY/xbf2/Jmfn8D+BH75F//9LUEvi48R7Dok3vZMJf0V5sukBi9TZHJotSBVIhvaCzcci0pCptJVVxqPNbVnJdKUpwFWQaS7wy7dslHVFv5rWz1aul5tdRQFaySpuiiEtZnH1Jvp/ITGBULKldKHQiYm0oAS1/4UfnZbbYbdXGyWonYdxfSiDM83Untp7C1TiuIaBk25wXLaNKSzZeq3sNlommiAl5AhhYcd/K0ASACJwmAfVgds2QBec/zMKMKLkK7z2S1bhb2CWLtC2hlp8RSuFtHB7jHCtmqkkaHAhFnqGNgA4gA0kKXa8zHB/wtZN/LOjwBFAAQRRFSYHWqg2aw02Da7t9wubzZGguebaaaLwV+HOSA9pln5iPi5iA/fLN69mU0Aev5tRoPIFN3GMdxg4f2VW4pEFY6vrTPgKWinSEaFmUyTTbMGuwHfS7d2YN0wnADvi4PXEx6BHeGuaxE/B6AzWdQAJle5epgFeKilpZtM+8atm25vWh1vaj+/ceg1wbzB+zVtQ5qPMZpZU+GlagB0hvVQGOR0eE9BUxySSNtf8FTXAPLwAqM17ZyaS0PA1gmmMU0ODKXu2jmchzV0OLYGIgys5rVBJX5/QF4DQjCSASW3KkKUaI5MlcMflQRhmzDgYubGB0YSlhiAr02NBQdgZB9ya5reKYAJJP6wVCn8r11nye0t7Km2NIPVsRywFvcc7s7y/dXvpQKkTmnEFoMT45yoLXId60J3Lc2PzAQu8BYDnWUNpcEMdZjInOrd+4veXEYlsGnd+gy6fZHreFt5bSJ9Bw+AoDNcF52fZp2nSd266f3TRV0/RagH4T5Loi+//ExJtSmpC11PTx4omEFdI2PsnXJOKI19S3aQDXpdsQCYh+yVU43GG6sDg+745zYHnzF4hjoczEx9yG9D7Gs8RVMa8EkXJPerdCgK3Rxb9RcklbW6edKfvvuxz8qb5mAZn1lXexBUcQBYaPX+3Qczb8FVCSuyZ6FDvGB+YoSZGVBIa5q/YBRe2QNZottDrQqwEVCek4R15IQwmEWR2GxPVfY0CesAq1swwGAAuRlGupvG4IzvsyJJpvFloJNsBnkc6gPr3I08NiCc6eyVUBP4P5Zlyky5/OagH/zJ1/rqmycznX/+z/+s3n54UFm2atqj5q3Xpb+E1zZeqxzE9iHGuiSzByce0ygehnVwCJ0BgmRTT6K1WfRO9fM6KzcAyVzjbgvCkIZ7CiYq791BVPZADfuC8Iql8eWv87xClh9J1oBPAKuc83CcAcY6P0vYtPyzQUgQJ4PKAM4BnBm7dnhS/DNNr70eQzPg3yE3DM6ZHwMqA6+gaJajhhWAzwDOIxhXvl73OHKrQACPGZTFuVTBurQHZqpjxVgK0Aj/8gALYLASKoNklkEL56lBcnzCGR/ZPofhDYPAXDlhlRalIMUffWcDyAPgw4YEPDMH077LhFhh/bLo5uZoEA3PXA8KNwYLwTgG4GjL0vUAd2UE9yCZDQYjdQB+izOBTgQ0Eo5jA9RQrrA3OV++fvOkv/gLf0l//Tf+M/2tv/XfGcjGe5kndH8sdXfbqqwKZcWmtEyjNuDOR+qehly6G7hD2BcALrY8VAVAzP+0wtTkOcV9iCwbkHdZ+gBWGVxiyWBPbp6CnXU9VOZ588cqCALt7NNcmOlOaBFMV9dLDNs4uYtSX715b796AOcCL19O3qQ24w8v8b7vdJk7n7nTRCBnAPp8PpQj9pAkEAom9wXwP8BffHd5P5wRwSQGgEKREPulKSs1DcOUYF2zOp2sToDiVvrd7XNGnxfY4gAETQUjGvYmvi/cBaFKginne9uy6qiV+Kh47GKpAfMdk4fJgTqAl6WHpdRRHvolm1o8akup16rLwN5FfZOpJnSyqtRdrgaYYP4yFONBcs+6TmLw5/swVEP2arWncYCqtkww8B/piZzmnOXXMx7li4oDtWJjYJJBgQNI91A68wjC6tt3o1n17LmtCem97WoANpF3Yz00qUNa71qt1LhezRqFZYrdjwFogH68WDFAzlO1x9yBRQ4Zc0gcZxUWQ7WD87gL8DLnHXJueBgCaL6fbx7w+Ldiz8TwwjXZztCGNY1HM8efFS98tix3bX6BMcpnXpcIW9tDYsuy0k2Dt3LmIERvlj1ID7sJ2ws5SIvjhM/IYDLsRIy4spp9Riu8gl3boCrANogLbLBdBPUr6ouj106hAWB77PwuuLsJWrVAaXD8miUi69bZ8kYFgDzKMOw4Rt+hydJrLCJPodmHB4Cw+YKHrueSESwL69xWSOFHDRWBc2oasA5BiVRoYo2kEYDLHXzhq6jLxk7bPIQlypLqwGBync1MXtpSqbMA2FPkSWQaL5PuDjD2Sw0jHr+VazLq67VIdKgqjadJ1+GkKWPws6lLZx2Px1AkdQCnmdqy0XTptNaFzumsdk50U1ZWv+HZb4sB56AmOia57tIaUrDVIjCvsf76rf/ht5/xmedO//kJfIJP4HnjfoIv7fkjPz+Bj0/g137ll0yKYGJvWRwTUDcSAIcxwQZQgrlJ4UfB5wBZB+tsnvjWSI1hsSKxhfHApHxbdCG8wkzTSAvFHw5mlqWmBVNWghT4eVS0ISWnyMoMOIYvGn6XU4bEEOYeqeSZk+YJzNhgP9KNrjAWKjPK8M08MyG3/xTS2KiWYTjOeLvZQ3GzZxSemVSmSLtpEijQaVwpYpGwOX2U4sqAQjBfaZ1hEyBvJGDIZv5IDWeALFLbE6V1FQxRmBQwPXFIpXA0S4uCk+cYaaEU1jSx3YZ8aLP3LGCmWbUOtxrsI0UjaJ9BpH40YwAe8D0AjMB6HVixy/hdPPLvZ5UwqUKtGkb+9hWk3eex8ZzBggmQgJWwhzqZzRkecVT/gDWAho6kduACzeOm0tYA4fuGRNnSfoe7pBoAO+zptrpJMmDtYh9vUusxzfLjGdlzL8Vzk4ahUuP1keoKmw2wCeCOJOtUwXDE99NevzRL+O4CLIVEtckz3Ta16vZgaRsBSwZHZlgKweh1WAVsWoNREW5Dc2K3UstmWZfB5KIhBDCGKUMj+7I9GOzgP/j7wc8wkxEQAlbFtjlcZLj0ZmK8/uwzA+kwcSiyefYLoKwluCT8BgMc4AufPqwKRorrGyR2NHd45hE8kdpfzF+PjDYPawGsGACrHdBG2McMjpipPgLk5hqvCNoCbALwKFtkZwB77JFgWrFFO5qAEqAFia4FypZbdthX4GeW5TrAdA73hZAUA8bleJsiue0d2lSVue5evtL3//gbvb8CYEaSe10mOvKZGt5tpjYrg5WMj9qIBUQEFHXLpnePFz3RVMBoyXO9aG708vZowOvuxQt9eP8+PCKrXOUB77je3r40oBmssWkwW4ogkFatU6p5xvYMxnt04rMCauKfF5JQe3am1xjsAAgAyNjyg3URvoWP585r41hVOjSVnzUBVl+9faNhnXQ+n1WVADE0y3i3lv5di5pE5Nxskp/+3re1zhdLHruhs5TWwCrPIy1V87zqkITTvHO+pFWmpiRMCWl8yDzZ4XhJb3jEmVHHGktUMiDzAARgLZpr/h3eex+DSGARObQFXz82JaAQzBvYW0uMZmDSs+EAI/DRo3+2HYfTwjfLnPMSOXym7//JG7176Ay6/eRPfGaW9PHmzs1iN8BWwlpiEBgNac2AJFhQ8H/XS2d5M+npeMqxl1lXbGjYywwGfIQBdGA7A9OQEC/ASGuUI4Qm7gHuqvBWtfLBQBLjnQg58RnGnWKLjTiLAdfidIR9GL6RDNFCAh/Ap7/a5y3Pd7eBMW7DPyAtDsatibL+Ebvf9jbtHFrOVf4gIwZ0QEkRYVK2+jBTDIApPP7AyAJk3T8r4DLAqe9L1nKiJsGbEOxssk2MWVvYTwCE8AwBdrwOAfDi75UoC5oY3Bhjh9Vtb98IMZp3MB/QPFLA+X3ijODOZhiEFUGLlzRPCaZUkIPtf4tvOPcNmUyExzkszabenN8wOmOgyDnPmgeAMnDE3oSRZc90Eu4JIVv1N37zv9T/8y//hf7v//NfawQQgvkMO7CUPnt1q6bJlRcMSDaDqDDCE4B7/x/7IwAkvBKtGEkjIBJA1+ISX3exPngWdcndy/CFsxOWMEAMnwmmMPdOqOq5f3tUOV0fIYqkwwNWZ4vaOlju1DlPp4t++OOvdTmNag4H1YdGh2OjtiVdnHFT6TtnuWxhyYGsnBHUwF0YTHsAagbIVc1ZEr7mtv7g7gAcVqorDFVYfFXUT9RcLGuYiAygj0dGJnhXYhOAX3cEJ+FlD3O38vre16HxS4IvueFCVm4GrO93fHf5OmobBliAs9Qk3FtYs/BMC58/gLD9suk8RbhpGHCiDHLEoO5fHn3ODHiCIgVvCh2KykF3/ExAJu7JooYJzqACD1BsEhwZt3vXBjjuoLFytv0KVhhmrSNvxzvVNiBcpYnvvLRYIkjQAwp2ekC0HrjvZkPejw5S5TlhG4XnP2s4gvY8zNnVAD6DqBkn9lAEmAGKc3yaPXms1OPl2a2adqB8HjplbaG7m9Y1E0C07ZscphYDYg9QdusS9nsoY7jTqDFgfEegKLU6/ti2hLHPLx7bYQLNeQZTH6DuzLFAnYQiAG/mnnuCsT0DERiSgNFW9fveBQhkvReg4UEN8IDTADM1z8IwM6y0jFr6rCI0i+HjaJudOSFYFhsiaoVQaZj97kFsoQvkBGyWGOSiSN1tgAAAIABJREFUFEK1wGcfg1wwjSdlCb7KDA9aJROnSNTGy9bx25nRC3s1ArzwJU+1Dok27yGUPovKI0oPwMYyhkoeJlS6XK7KCaDbz8uLdvYs9yPDpTyG+vZeZZDUzWoz1mivmfKsZjKc60aJmjJxVsJ4Beid7MXO72hrJpjQ86jy0NiKSD22XpMu49VWBBfN9mhHUXR5fPI+Z6iMF+6FmrhqlfVXvb65VVJW+vD4XmlbaM5RcOUOym3TRktR6+EJ7/MIzfu7v/O7z/jMc6v//AQ+wSfwvHE/wZf2/JGfn8DHJ/Drv/orG+mrZm4QY+zGjWIqmh8b5tO4MY2eMUlH1kcSO4nXNFZpAIr2P/Jfc6HTTYNZmHhGJnP4cWEyDyvFYRq7b5An1cikxkgThdmHDLHeJXADsl1ANAAYgMykUVXdKM0GdZcPqvLbCDegAaYqBBBah2CYXWF74p8VTDogM4ID3CTtAKvBYxon6kOzo8J5zxIr/sA8+diE4elHkZUCrIZsOllj+g7zCeAJwNHeqQsgJBI8GBYdJZsZujWAnluDADMpjiom4DQvK7wiZEGplpxk0tWgovrUz9sSbgprWC8OVwiWFmXvXACshtTVwRT2QQzwjt8b3z8Yu9Fywk6NHOjGbAvkxQG62iHVKddhMUBhaoaEgyYqy7gBF3jnNPs0z7xbvh+Sfgtbt8RBKvxDDRCzUNiGTydAIOZVNLdLPhnQMlMSpiPmvmZx0UDQyNG20rTw9wDtAAJComsHBjEMKALkhmmHtBsZNWuoJNADdmLIfmmEAOuv+Glt4bGLdypNBw1KD8vDslQwgUU1TNgem4NEWd26eUiLRC9uWq3DVRtyVp6L2cSZDoejpqXTgDwNZh7Mu3HWt7780l6RZprYEzYsGnAeKJImmLPks8+dLtOsqeNzSjrAsOSdAgTAmM4sR+cdWS7Hk6dR4zk7pOti8JVhwQEpbgP4WmiEVQkghgyWP+yTBCB1MCgDfhSBcORphFciDQGBOYS1jP012N28Y3u2EgyR6OYQIWfIQw0wA6DPME9m3X5+r9//g6/UXVmfPNNUh7rUEYZrE4zxCEUPD9YN5npWWu5K2M1Xb04OqGLNsK9e3b/Qi9sbzf2kz16+1vuH9xq7SVVTKW1o7pdg8xXByFqwfvBSJ8gCr9d4rxxmNEk0feMw+GfS/AbgD6MqWMj4/bLeYH2ZxAegVBXq+0idfvnqzqFhBJiUOZK/J7P4hw7bixB2N21r32HYz2lJqMhqaeoXr+/V94/+DDSRZpjxYZEDFmU0iQwrAEj4uU65joY0J01Z15CmzrDa2GtXrwObYpSwb+KcwY8Um8X+enVwHLYLeRH+pDC9aeg/htS5Cccbjz8wWWnGlZlNcx2m8JzEJ9rADqAdWGx4GT49XPXmXS84Ujksv3XU4dDo7vZOL19+pg8f3ruJxNLi6XzV+dzp7ljr5tCqn1e9e/hgVjQAqsOQzFblPEgMwsIqRjpPyrOZcjtQ6GkgzNndExaw2F52DlEJ/17AIViUcX7swIk9ACNUjTOEoD0zrmH9mUqKYgNg1ai0z34kw6ysjyF1cUjxtcHY84NkcOfzFbCQ+zKY+E5l9x6PcL+Q3scZydb1QASEHpCWr9rT1Wcz6pAoh/clPwPfPSSugOk1TCv8ikvuovjdYVWdkUbbGiWk1w5thHmZZP47ygkDC9CWZwyL1Y4JsDBhphkkYvi1WxbAruM+sBP7bHYjv5tl29gTAFpy1MP8tcw6MxiTpTDXYLBRW/DPSLV9ank9sLZPAPvO32NAU6huK69Lzs+bl5+pbo76w3/zB8GkG2B4h3c2w7NjW+vFi0ZFDauSYRQKiLAmCK0EDFLOSkeeOYDQI4P9POUz8TMJ7WH4VjetfduxbuFxAxICInPn8vYLNX6mAJBJUWhk7fcXW+l48OzwKOno8KXa6eOXubdvYjIxkMLqBqYiQWuV3weseQaQ02XWpbs46Z29PbK3N3w5GSRMVmE0x6OmqfPQDmCUhQmpHkR13hpdBhj+EcQFUIfPZFWSaF/4T3Bnucf3wYNBPgILI8zJoU94VbJ+l0xDDhKX6Pquj0AzhxyOVlII/8qZAEnWUaY+6Wxdgnc5yg8uFdb35TqpI4DSk/XJIYNYHfj+KhId60PcOxXBVgBS4fGNXzZWL2ty8RnvYTe2AazbKuwuOHtZey2DrGzTZb7qxYvbkNgzVGfICLiLhQt3PKGTI2A/LMKwELKlE2KTvc5luOs96A2KtQrM9LA8YBACcx/fVIZb9jx1MF8EYEGoh2E7Ar56KJ7GAJmAVoA7S805j1JL4b3PDEbu9y/nwTDas7OuGg8AkwIp/aiMtbNtujEwVzksFUYtZ4S9fskZGPCmxgKC2pd7JQY9WE4xfMLWqrsCdkII2FR0rJvBmQP81gD9OJuzwbF7YKd6DzBW5PxNSzVZrWEgSJY8BBir/D5AnUF2YMyMRVjO3/HxHMQIENvarPDN3uJFWmmZMj0RNpqMOnA2bLLHelW1rk+o+yFfFBnhXREUOc9RIwLaWyGTYINDPRq10MIZbqXSqPG6aGIwmW06vCqVVhBCgtne1kcN18nrA/sBHhE75Gm4eAh6qFvNXdSzfkfcO+DdAObTnpuQE0rGlCXXHQzThq1b6nKhJ+g8EM+yOmwr8G7HLg22K+AvPskzyrpRAx75WaHbY6tkiYBC+gqG3OM26uHhpJe331KZ9jqihEtLW6P1c+93FHcKFhO1tqbS0I9KsWBaJ/293/mHz/jMc6v//AQ+wSfwvHE/wZf2/JGfn8DHJ/BX//KvbIRmME0ONTXNFcnhSMQB+4KNQkGxzJSGBLHsKbpFOEjBmsT7tB9pDJGwMqFdNNfBZqEep9BHkkO5V+GR6RRk4CInM1mOjTzRAbJItgBCI9Y5mFMAAfa9B/gtNK6dlrVTlbbRxDLtXmf1RJYnq1kxpyuMoV0mBfjoBAqa/wi3SYtNIyxcQLPdk9PS0TCzcsMEw9KFPM0MvpdWpVJgAXFQeOUqp0R5nejANNop8LMypN2wT/G0SyY38zSXANS2F+CTEZhE3T4PbhzmBfYBIRs0o3s4EeyRKZpzHP2Q4OUVgE2mAvbr0BswNXnKYFvpQpd6lmcN+8C5KzA3UljH4UGIV+FGeAj+rwRXWaYXUiwzV03vCxl8SqG9Io+sQhpH87aQuAqoCkIIUG59ZWDy+AOSJ4ttgTMB4tPgA0nXDxhJ44G07tp39kBzME1aqeFn72wzQFQ/a6RxrJsMr8kyUqktv5SapjGAAHADWGqpJoAhoUPdqENzDNCgJOBiMkumXHP/Tj0WE4BWq/T09KiUAC2U4/Z8RNob6cAuvfEha8qI3xoJjIKlGV53RdaYnUfCO0AhHqwwrAFGb+rWwRswTgCP8DAESIGBhCTVYmG84rrBzFHWQclDPCSqAYlZ97Bv8HtEHmgfTkCbCDYhuZqAlfNwFXL+dEM+n+qG4CwD6ABqidojwAYssVgn9mZErsvzIiACFoe7ByT1pUERmIS8M8PBZtKs6q+bDgckjayR3PJhwh5IIncIGIDFTat/9f1vNF4j0IJD5OXtjW7bUk2DJ+liuSbJzucORkqq26b1EAJg7+sPnd49Dh6k3NSVPn/90r6kb9680Xe/8109dp2ma68K79oyNahSF7WbJ/xXLWnFBoAxRRPBNQBSAN32FV2CWWTfXxoYJOfuP6NZJF3bgJpljQHYc+bgEUdT/er1rU7Xs45lazD08XzegVXYVhH+VBMiZPACABP/PsCpzZ60y9L535kltQfiADRYVQlD2Qzv8Ew0ZJpuOtSNLSS65WzGMIDI3PNfkKKyHvBRxYoDZnXlvQ3bBd/X0/sP+onPX6hqU3vJwq4DKMX/jb04kLbOeQ3oiFUGz8CyzEKnzp4CZiMasIT9WFYGYQnrGk6jgbCkrNXe3OhPf/AD/eTnr/TZq8/06tVrvX37Vl1/NTj65uFBw7nXl58R7lXoQ9fp4f1Z127QpQf0YFgT4OJubehAJ3B/mmkAxY8FZ6S7c0yZVx8+w6glbHHCY+SsY6hCQ403txPGDJgyRIKBHnAn7yXO1tBdcw7tzMTdUxdg1QYRe1C6PQc5KwFaHNTycVjFXRkJ6eE7GeCGDzQbUEZa+8c7yazkPYUaII0FyV77aDUAg+sjiAubGIsOhiUM7rB9qXKsRwCGNi09qojcNjicl/YhLzKHH9pDfa3U5pE0bQsYzn3CpHjqHipE8B3WC1Z49IOaQ72DOmHNwH3FuWP/XejHthgAVLFZs0aA7HX1GsSGhncyjiEdrmGX8/dhGw/Y7Iy6wobEQsAe7Zkl6wxSCDP7+v1JX377OxqueLW/NQhPAA/n3W3dqMql9hjMfMDneURWPCpl+MTIDesLWJW7FQ5nLPcTrD3z3lKpJuUdJtp4NfsdYBUWNjLy2vem5S4RTrRWBq6dse4BWaLr3Pn8B6DFBxQAE+/bZa1sB3Odr+Ghjfdhj61IbkCI7+8U9RVG56zpQvBd2Byx16a1sA87gFiTZh4oUjhgwcP5WNQRHEm44zJ4jKMPp6uaAokzTHkA5/BO5fd8cYvdSbC4gcwAobg7eQ6u9xgGU+slARjiL8wwG6/t7nHQoW1VoXSAkQnwio6fOwnWP+dYBou/tmJjst+uDG49Pp60AYhRQ62j+mun90+977jP7196/7Gv7d/NmsSruG6suFi6XkveqTlWHuxlnJPcyVg5bAwFYwADO7rOcj32k754/ZntXhia+bxdM00AjhR0fDYAR+ra/OyzPF0rA80xLJ/CIoE7AfYkqhQAy11B5MAvaiSQMpelwXoHxDb7wEFJk8Ou1gwQDVA8PFDNai7wDSXICpsNhmkAZDG04ftyLnBXhjUIVg0x6DFrf8SntDOYiSc4lhAoBqgpbRREQCpfjKSddYGv6r6v+f6otTRk4bMKIAfTnN/NIY2sOX4m/E9UAJlB0IoBF5A4g+ks7DW4eLxnqf3Y56yd/awlY8Geug77gnUftSy+olY5YeCQ8X5hhtda5kQDNVJKlkIaYDHWFYRP2r11VFY6qCDIAhse+ZwlsFqDUcx9SQAYQV7YZZgBPTGAWzRxHmLHVRYqWpRkfI30eLrqePtCT+8vzpTATmSBUELwJufvoVQLu/kRv9UA8TnEPZhcc7PpB8Ij0yHOz43PtujuEKBnD3N5YY3DkK1c0yKqGHt87iu1Va6H0zmUZ3hgw25tjyakUH8RLAYrHS9WXip2Q4fmTlk+26vfVl3UXY9XWwD4/DIpotLkAQmMcNjao377f/zHz/jMc6v//AQ+wSfwvHE/wZf2/JGfn8DHJ/BXfvk/3KYignBobgAKu3VUuS2qKfxgOCG6ccjIaNYhk19kZui1YNdRWNCUO3OEdNRl1ZmU0zqSZwn7OJSkaUc4RdPUTuB2me4kU8AzTP1rNwbIemF2AELin4SnnD3yLE2k66UhBPAbzVqgAKHIxLMLjyca83HadO2Q0trN1KAisDDfD8k8LE2ol6PDpmCPQFIgUTtAVao2S8cpuGBy8Jns6ZWin7Jk7UxyaSIdYX0AjJipSVo3HzS3dxPNL2CTmYmAMw5AYTINcEezAMACeBFJ0hSvMDDMQjOpCvZcSPwdFkB6N4V/navc5bxnWA2EAVlOjDR/Z3XgZYt/FUDK/gyW3ceKICZ76cLghfnJj4YR4OJaBqwAV/04AMbheLgbwwd3i/eOjytNZkGYR/humd0EzwGfNjwqAXEBY3l6RK0CesK6ssx7dgL8+dpb+rg5/RzQGMZeeNeagWa5Gj6fNK4kDOf2ovsYKkNSu6V9MCns7YrkeNRwxce3cMJv3mKo2utdd1ZbHr1uzjMNGA0QjWBvKTXhMk4UhxlCIjFBO+CvpOfWpMJOmjvSqWn0N/+Mz+8/DwnmOqjH03Tm//duPu/aGx0PRwOrp6cPtpeAlU2YAWvfq5PBRLcoI6xrm1Q04G2ZWa34HToYi/1ne4UIpYCZwSDC5LmZocZgdiXOi6zTYxnJ1SnsCywl7GkZDDhsCxwqZsITDE/WG76a0UTACqTRobEM6z4kvvh2Akzkqmv8NZGhlfZCBXbia/Cj5dnjt/jmsee/+PPDZjqQ+ptuuru7VcZgAAkcwTaAcvjbQnfPRmVVrh9/fdKbD4CaAZrdHCr9zE//lL766kf6/IsvzAjqL1czsgE7hgsp8KVKcqgKntGiZGB7wxSblZeN2ZwMf2DnwoiZaDCdWE2idvhZAlCFtBu4O9idPj5oMUmdVmnsjYavG3u1+C/mmT1WeZfDFQpZJGVXTam6BmxIzVjiHGF9xjuYlJY8K+TRNF+YpUUTCfCNVNJ+sTtTsc5gg5FyjFNt7xAOS1KvbIHR54EZ+ZyZ86ymarQWpc4AsdfBoWvHFkar9O7dO7/kpil1d7y3vLFDjk/4jz1yI4QPD7vqcKt+KcyaGYZHgy5ZVRsItx0Kadr4EWBHALBdtPrh9/9IP/3l5/r89Req6lZPTyedz09oNXWZJp3ePurP/dS3NS293nZXM175+deuN+hgBqifP2hl7JON8w9JsS5ev4DIPpksMY8zimEDgB83A+c3gAPr3l7G9sSOgCtwC2xE/IbNxATE3sOjfNjxnsPLGMADkJG7BaDJ1gHGaGJQtFM/g1VqlBagNawJ7Gtq/9Gw0/kYagXgYNAcUBVAhB3ogQkstggXcnb4Hk4TwYjOvvaQhXUBUBRhfavqmhAWhp2blixzk81Qh4EmIAyWCySTl1uuNmt8F2Hb4XAm7AVywNIkwCj7h3pV+txFnZBnSKs3D/Ocds6wBb9MvMNhq6E0QO9P+Ax2J+mqFq9S7vVV6nq8w2cz1Rn4bDNSddbOrGFF2s0IDpY2gXuE+qQarzKw+lf/2m/on//e79napzPTUWqKVC9bQlvimkZqDRjKzxspQGDir7O9IpcND1YA5jDGseeunydM/FG3N6XyvAy2NMqNqvLZzNfbt9Me6rD/WGq5z1zWgrnPfK+gh4ZXfJGrqUq1Daw+guk6ddMlfI85p32pspz4Z9YHliWzTgBVF95/1Bm2aeCJFNybWD5EwKNZzQ4YgoVLeN2seZSu51Fl+0IfHi5/Fm4GyHv3ooz6YVnU7r6j3Oe2hvDVDpAZAXncKT7bAU5hG9vBOjHDkeFPe9OoJOmIxEnuSs7NvNF46f0M6ptcB84FBupjqG/6gaHpqGu//27bbGD1NE26Pxx0iy2O7x9YjcEIbAreV9xrDjM1TR+W9KamqA2sM/jhGRJexx7nk8KUZbj14tjq7sAlwACaWgXPYVirk9dqWMKzdmH970F2tvqAob6HWnH+MRDDhZxznUGLLTU+hliFqsshr/sQHYY3gKt98HfrKIYN9szkJQGmA5TZASlqvGRtrLQZ5tGhizisYwdkcgNVmLFOhnD87+F3HfdQWIZEqCW2NqPWqYvgshyGJPUBZ1f8ca3AsHjMdHU9P6lALSFq3dT7EBuWvGIQmJkkQB1kRRnf1YIYwp3wSk5cY1OP58tihQpeo9iy8KrY8Lvlqq22sCtCou9hDMA+dQQhZJx/LubX8OblaEU6T19BvYtlBG83mzwImmcqytzDmjgh96fhGTz1fOxrahmA1dW9isd0rjU5tDlvAaPP9Ad5pfE62a8VoF51ptPUq64rVXj/M+xFeUfQJzAlwC42KjMWQ4v9/e3bylAJK6S01y2+vmYiY+XR2fO2zFvvH96V/cEzhjOZHk4Ptl5h2IP9CGdVlpe6u7lV311sL8Vzw7OVgRmDeXzeU/qpelVNLYKdgL2/uX5Ry8Cknc3wRhFyfv9O/+Cf/G/P+Mxzq//8BD7BJ/C8cT/Bl/b8kZ+fwMcn8J/84r+3LTAukAXmiYac5ozp7KYCwK4gkR7mSaSDw2rIKXzx/ithwlAgzZ68DwArw6YEVh5yKTyAYNYABmZSh8yR/16V/j74csFWudIYFoReVKodSwp7KKb3LohhzNI4QVV0aBWS2UQl/k0wZZHlw1Rgcp3lZo/1TPpdlC4uxO0HS5NE850QklAaDKT5BrzERmCl6LKvKGxWSrnUEq5ek4YMpiMAY2HPU3C90X79qxybBWMWCTihSiQnZ7Vqe3UOlkLabpSfU8C0nCL5fYvQFktNYUzAunLqdcht4QxkWeXAFYowpvQOowHdAZzj35PgGnrl6DR3030asKB+yqwXQgdgcNHB+H91QAv2DEzOSX8N5rDTaJH0w9qjWQYoGsPHDAaMGRX2NAV8oBEqXSxG0vBiORvrY4GV4WI5AmIcKAIrDnYQLMuisN8nHcT51Ol0HTTg1TlMevHqM40GuQEEAKI3VQ3sqcTgGD6/IFzAEvx3QOgDKcAGIQFYo1mk2eYpEBhwgCk4D/rBu29U5a0OpK7uUn4nfOMRB8sTtgi+uEXtz0MjH+A93qSAi7PmK4xDWLr4HgJlYnY469pd7EVne4Opc5N8e3Ontj0a8CdhlnCckFQjuZ0cdAZ7FB+NcoPhnGhlomG7hbA2MOPWXzLqcNPo4fGDm6CiajUOsJYAE3hesMdKsyLKck88FsnsFsCrLIOpFFJy+rsskteBHcxcREqamb3FrhimzkAOa8eJ5GbakLq86AD4a2ZSWD4AQvMcGWjgjwjoViWLfvq739K3Pn+lh3ff6HQ6Odwrt9csuDPeeRCA1wi5WQgb2/TmXacPMFZBUuzbO+sX/uK/ra67qGwqA6s09YCVsMCGC4F3LPewhsAjUdMYMnoamKxVWhGW0flzhXRz9H6jAbTfIMxSJx6zvgAQYNIAdKcGXCNALlj0MMqHtdMBBjfewGawL/Y+BKgCWK2bCAsC2MugiTuJ3d2kwYHqttZlAhStVZawUfE7DTY3/VLIEBefN21ZmGXPmqAhBvzHuxakyf51wHM05QRq9JPubm9ZPDovADBGkVXAJoTZ/HTx92lb2I+lmVvTBBO517bEHri5vTGYpuygtLzR6XzW44c3Ol3OASKDd+SFm3EPWpZO08g9kel6edRPvrzTzc0LfyYnG8Pu7zqdYdf3o372p76ty/VRD5erfWu7c2f5IzMr20oQCgXLjaaZYdFMYw8pDEsBfg88CUMKalY2snma7CBn7lLk/SwDoAGI8MgozgMHcjEU2sMWw00ywEhEwoY/ABgZ6gEksU5hbCJbtgwVNmOwVlnIeDXbopF9BlN13ysYePid8k12xQXnKZ7NjnQCWOXctuFrHow2biN+rhl3LBvuzGDxBzABmy5CbQBWYawCkPC7wFji/JlH0uOZcmYGC/BOr7NCBSAyoURYQRB4BZOboSos3mH0fiLYjmMUabCZrjlBjJFcs2GtAmizbarxGAaUYvDaj1YdAHjjTYo3pb3HGcb4ETEsDEAaVh5ekMMQgYCOqbHPdqakioAwBiUE5v0Hv/yL+uf/7Pc0j6mZYizlQyXdH7GJAWhNzPYqm5B/D4Cp4+jzt3fid/iGU8MAbBIGycDAfEMCAOtp95gN314HjJHoXefhW7mEwgYAGrAG2xPOghwf1nTV8XhjBQcAv1lzu6XM+dIrb1qDSAxWeXyEc9oSI9KGPGhkvQ1rr/EcNhwbShVqD4ZEbWLQvFgI1IzzABYuvxdDHc6TZURVsKpoj3q6jBF8SSr7fNGXX94FcNYPan3/oWSJYWgKSMOpzzATFiPvixpvG52MrgWAPKxesqpS0RZqbkr97M98V3/wr/9Ab9+ddaxvvW+rQ6PmRmoYsOLPPE6OhedznYZJb948eOjHuXI43AjNCAAoICprmzUyAgYuk1VSkfEGm5T/nfpoUMN95sC9yd/fNRqev/ZtTXU9XXS5XvTlq3t96/W9662tQFsSoUuwfDlfwudHAXSR1O4pGYM2FEYky/Os7Qn1Z4xV70OAX9Y6+2MHvg3ubqOWKXx2S/Y0552R9vCZTZCi45eAO0IZEY6cBTC58bzmTGRYfXM4eKDPmcSg3WAod5u9S6k9ADvD395r10FVDEiCQctnwE8YlRYDSsOPDJpheTMA5kyCye7RfICc1DmuK/FurUpdqGlGVByp7QOwGeBs8lA5INZQyXDH2IN71jZurmepWajRrJyAJW0bijz8Y7HdclgVQyFqswjPCwLDZmUEdSVgrf1S11xXegcrDwi6w+qDPgOf9/DFNev+Yy1KeJyHQKHCwRvddzU3GLYfGeGmu+UIFJEifGEZwrA/UgDvbNOT11+u7InEhWD1+7yCKbvVrm/adNTYdbaWAPjtrpPu719rXB/sUVuiTAIExS6B+wzmN89zcBSWjjc3utoWZxBkAAb+p6dzqCnSRGVNvbHX1g7JPYRfcgYzHNIDllKr7pPKw8ZTGYqt9anTZeR3NItBt3dHreez/vt/+L884zPPrf7zE/gEn8Dzxv0EX9rzR35+Ah+fwK/94i9uFG1tktqA/TFddQVAsLymU1lHoMfY0bDQEVhMFsAqICGsHFLO00RnUjaZYl+QcdnyXYfiEJ6BGWxLClmkZ4CBg1oKPpp6mkFkz2uig6f5MBJoEiF+RuEG8ElCOjLUvCY4BoYSBWNvzyFP8fHV8qg/0XUYzHKlYbFcisJ4Ds9Se7nufmdOq6aR5X+fI+3eUngaMif7rhqSWR3F9SxVKxJ6pupRuCJxM1OMxneXlQEQlGltuwFlg+V/uRNqEw08P+wIKGjdyK8aLGKioS6V8qFhM+EJ93Hav8AQpjaN54IHpkXpgKXzqhJgB9gAGqkbBN5PhFDQyAGOWXq8T/gNrdKkL/wuiSYYtYA01HJAEBBm8HPiM1J8QsQDCDeeyz/P6mEuA6omlRuAGJ7DfAGcho1aGOwwC44m0FJXnidMAVJ+CyUVjS6pqZuufa9zbz6EMgNWgLKLcuRiFOFlqQnAxcxI5KPWZ0VyO30WYQOwAx0y0mgBZclguoTsk2Kf/prAhOFxMovalGhwJwM6sJkJ/KAxAuQJ0NhB8041nKG4AAAgAElEQVR3gxXFwAB2GEBVaeCYZ1pnJNaOGhaK8swy2pCR4r+WmeUHIAjFaFlhy/D5M4P2sG+R47HmGyHhzjWWSJoBVD56/kbQCWAWb3oYO7Os8rw2SEIKsIN6GAaUDC4IX5o0EWyPvzGegU0iLPUs9+1Jbw5AEa9PS9bhLXsgwh7H0xKQMVg5dYkFQ+3mMZ83+4nllfTh8WR3MhoumgVAgfO5V54fDJreVoVevbzRsclVwnhDpkfzScictylMucmhXUiY7eHcLXp6mvTweDEUBnum2Bb9/J//Oe8VGKIwRobzbIY2C28aQiKO5BTv4sYAOZ8HkJ+tfHRDNq3nCAlJWg9c2L9NUfqz8twAKfuh19D3/p3KotkZYkgt8eqElQ64Sl/Oeol1DBX0dO51eTyrIniiRFZcmHViaR7n3jYZXKKxpinO69IDoRov1oy1tXtNcoYki4czgLgVgyAH/7G2GRDxhbEeyLp3GvGCT9/O41kS3d7eOPBqgNVGgJ+Z9/j6pro8keQuy5adFJ5k9ubjGTLQApTG24/DFz/rzUzZWadTr7cPH/R0Rd67eTB1uL1Vc6hUbJOup1Vfvz3p299+qfu2srfmMCW2YyGIjLMD1t3LV690f6j15qs/9Xn4J988aIXZnJW2lIDx/9GCY0LKCc0WRtKK1x6NLvdRnJtmmhnPTOxt6FESfsRmi4YVCfcEZxBsPDNhLZ+l4S7MkOKchDn5MTyKv++hlr1TeeYm8vseQaqKfNTu09gV2GMRdtf+7M3Wx4YFQIQ1QnAcSzQGVB4UGtwCPAkWM8gjrFnAQIBVf/2eBh4s5wBlURaw5uwx6oMVhmUSjFQrLDjfOegyeyF3l94J6mVbq2oyK0wYAXFXjfiwMjhNM7VtG+cAQICZvbD8g7WKjUVTF35GZrU1nMt4k+Y6Hm4Mbs3D6LWDZ3OCriEjzG/QOMJk5BwAFIjgLgfc2B8SpUoMoLgPAEaQ13P6O+qxk168+MwsyXdvv1IyJmas8p6Pba77I0w0rHOQdTeq6/DM7i+zrWUAvfAXZlhDGjnnG7Q9wD8GQiUXwVYEoLZ7kNvilveBt3eFNzogWKwvA9sEHILH4XVbZfrs81vVZWuGImFB6TjZmxYPenw9lzQC5w4OfgtWO3eMmfGeGzOc5Yy9aukyA2P4qrMnkynX7X2l+5e1irXx+u2Xi/ph0/ka/rQMDW3JSk1WVlrSUucPnb54/YV+/M0f6ye+uPFaDGl7qrrGhgDAiYsahh8S8lhHsHC5Li/T1UMCBhcVg+EGqwTUDr5+zch9ug4ensEqBZgf1lFVmaq1zQEMVFDkYMAyxIo7JM5Xw8l5eLazBqgLb2/v9fjhwRLo25a9C9s15N/nZdXlylrF7xOWqGmPrkFyLmszOwG8GapX3J46lrnKOtNasr5WTTCYkb47sDPCJRcHivL5qwBbCQjzGMebc7dEAhCnNuQZwiEOiyirgVKGnFNI7hNA31I198A2OgDOAaEw6Dl/WId+zAn2xl5iqG2G7uK/c8QCh32EygZ/61hxfudmSlPXUpBZqRSDPM5pBswDwZJWe8FAhXgAWL5qKwHt455liLSNAL5XpeukjhBUSBTz5BqyB6zOUMZUqk0M4BFjkYANFn7UYf/FcMXvwHcwNT+hcHtgHyoJwq/4ubZf4a4DRLW/lH3I55z6ARYmAXjhPZ0QLEU2QPh1+C7Ccuw0ENIIUzTY9vgkF3jHM8TIGZjZpN8cXoYcjjLLUn04w/YM1RVFny2ntsyDWwZPSK8IheLM/Qhetww/i1Q972oMexssBw6sV+pr6sS09LpkaAMYzX2IyITnDfuVUDzukqzJfS8mA566o+9k/i51o61mqTUEMWVzTYC9CdYB9EycYbZgqws/AwY5SdbEYGA92T4lWXvdvrzXgm0OuQgECeatiQ5WHtEH5LlZq+u50+/+o2dg9bnTf34Cn+ITeAZWP8W39vyZn5/A/gR+/dd+daOZxFMM2e7DctbcO+rVvVBS0FzAEkj1MFzN0DOvxuEOeJUiow9pDyEvyL8GfMzwzRIgTGPGEo3FDR5rTK+pWearMthES0mcgEZriSa19IawxFxuIdHC15QJNz+DohiWjlFHpWuhZRo1piRS4zdKs505sJbkb8IQHEDlhFRYCBR9YbjvFGd7hwYzFFmV1WE0w/ZBQzoW3qsG1GxBYKTQ4C1NcrqQDYxMtDTbBClqQeiEi+sIiMqyKEoBTQEFsFKwnYClZxF2Mhp4BCTepa2AnWZKpH7GK4AZICNyOr438k0qLiSZe3AIYTfIAwmdQVZGQY5cDsk9lgQwNWAPWSYGAEDxb4bMHji2AkCGzy4giOVgBH/wtUzezQyLZF+KforxpEC4RViJSXDBXMAvF6CzAkyHaTQp6TsDrWkbjTlR0awXRORIqW7LRvPY69RfLLcV6cBIZrGNoCDFcoHACdYUgQDd4kTzbOQJLlpJZIUlWJaq0yZCExKaHlhdWRT7sMEM8OPVtSiDRQN+BHcshd0ZTUkDIJyRUA5gXLg54l1T3DNAIDCIzqoxkwsvNeCdVsNG89Kb1TLi82tfRxoQ5O8H/w4IuUPGH8xXmC6sRWMnNLBmtQXLJicYzmsEsWPhxGP39xuAyaTrBR8u6GqjcsJG2DOEDlWFtrww0AnoPiOJJ0QMcmEOWwwQbnRIg+XQziLhe0d4E6xFwAMIPjRhNqPY5bFmKS6Lvv2t1x50fPX1G3+fYer/7D3e3h50Hi/6+pv3uqla1RWBbjyO2XJhgEgnKFtSm2pBemfrkFlvvnnQDON9S/XYzbqYvTip3TJ954svdXN/qyVn/w26nAhVaVWUjd4/PoQX6b5H29tKZbaphOlMWM/a+lzopwAFLSXn6KF5MVgNMy+1j+u1P6vrOzeETXUw87lfkPDXul4uZvEg857GeNc3Nzdqmlt98817M3yPt429lGkKAdYBNot0dsNVVfgKAwZkymCEw8KaFjV4IiaFfXZtngKD3HuNZONgztUlgC4gB41oMMqUT+phwTLzmAAyF41Jovv7g89S3BU482Bdsyc4j8crnqzho4yNgnlUZh73HkaYEZQEg9jAW32wnPfdZfZz/vD0QUVW6FgddDy0+uyLG9sEfHhz1eOHXl9+ea+XL2/N7oUt9PWbNzp1o8Ytc8J3Ovf+XQAl0vqgf/OHf2QGOQnTsNlhcdMQc07Zdw/WOqwo/j8MWwskAMX3IYHTvWmAJ/tOs674A8PJwSMmxaF48JQh/Ff3fRazF243HhSga4RZ8Q4m7jkuEohdO7gAThDmr7sWwP7RAG8B3po5i5SYNGlrNGnxA6AMU5xgZnkNGizGWiCY4GZvpzDi4o4yYGwrCgBVfM+Rxu6S6T1Iqykrr1ua/M2qiNKhgOs26Dr2Zn3y+7DueOYMU/jsnLvcHwBrhDahFiG9m0HPuv3/7L3bjmxplqU11vlgZu6+DxGRmVGRiajnaIkGJKqpLnGTQCMhJB6rL6qFkLpBFKVsCbWQuOBJIKkiDxGRsbdvdzezdT6gb0zb2bzCljy6ojMzYrvbsrX+9f9zjjkOkxlxDB3qMlHV1laIhC82X2m156el387+4RoZesJ4zczoHGbCU2DX13jmeB/dV4aRiQb8p29Z7D6/WGcZDPbCoTv9Ntsb+1fffKulu+q5uxjygokGmEAA3n2DD3kwuD1IJMQOoAL289j9OX0epU04RIeHbNsc1KKy4SzBTmcB6A1v4thHqTVQIoRXISF2MGPtv857yD3KMg8u8PLlngM2f/Y0x1/58dNVnQ3PZ1Xpoq/e3ak9nNT32Mb09kSfsf2hLgGIHSatC0PSTAmKAqxohlHffveNju/uPAjrLlczT7FYmS5I4XezVh0MinIjI6ix1fOHJ/3FL3+lP374UYdq1ekYViScG4U9IgsDsmFNRG3FwuHeStdLH16ySP4zFApHhz/C7MfVN4V5WxAcFLVPWdf2Ff/p99970HF6c7QPK+xDm4fuu65X2PG5h+HOiLutlb7rDHj+xXd/YQDp8aePum8Pev/+qPZ00G9/+3vtQ2bQ9gWgnNR1BgO8W9hAVAQW8WLaoycYu+dew7l3/UVNwxCnx38Sqb0YfhLoWLsuINAOz1zWdRAApNoD9zXCnlzbMlCgAp3D457ikHWRzPan5j3hO254v+4ED+Zq501dvvpdpW7wcIXhNsxpAgWt0AjlyLt39wbFw68fe4xVV+oGK38IlaNeZOCCJp0hAYBcY6bi6gAqhn2pNpLo11WD9yhPnPzzqLY42yfvN4nrJU2z/aUZ5lJrckIxIIdNfQIgXEedCTwl74DhDoFMEDyxunLNiyVQaRsLattRY3hc22rqZqGAdH+b/A4xPDK7n/0LwI9w1iUNL3e/g5xJlrwZjLXBvSoD62eCuDh3bRMQHrAM2NnLqa2oG0zQLFAshe3BYDub3DUyv1lDnAX91Klu8edlUB/WP+f5xcGWKOTSonT9dumuypLS4W0FKjzsy25DppLeBnY+uQK4iFH7ATPfQGJnFzDAYM/gn08M0UdtM4x8wm0LHZo2BiHUkQDhDCIINttnNUlu9U/x5kGPfec9lfrl7Zuvdbl2WlDlJZPGclezpGqTQmfsn0ZyBCoYAa7T/Y4xRB2l3/zv/+crPvPa6b/egS/wDry+uF/gQ3u95Nc78PkO/NVf/SdoY80YwgPxsnXhQwjlA7lxAWuIImlzKjkeqm508FiyH2rIUi2VA0CliSblt8o9waZDJBwmPNdJNS5V2QPKboGaYACReI8HI2EclswGMyEzg2cxiwK2ARJJWzJROFtmQxO5qd8AJGASBvvU+bckalMAksjJhJ8mi2Jyw+eUZpUCBJ5AyJJosMx2zVaVNExJ5uba5TZsWQpgm/NHc00zDDTlpgsvLD7/BrrgE4cs1wUt8qkNT9WbNMrpVRRkN/AEkBJpF6xBCDOAbgZJAYpgq5XqYJzui1pSxJEUIge1RNpI6Z8TnpGdIW+jWad49RzbaeJAWDRv4bsJm4TuAaYJfo8hpwcAQ4q0+TtyffYkROa2Z5aTOSmbe4clBHgsbEwaFppCvL8cdgAzmRRx8mQJKFhc5PE9YG3CnuIzJqSglvsj8aI5WR3A5LCzovQ0n+LyAMuoLpXWMGsIXamU77m2sTdASxgC3qcdthWA2vhhAVQkNPoAURFwFHSsYE4RLNQioQYsxRMLkRXeXFMEiyCXpSEHmEWGznOEvczvoImEJYpsrKZBwNdr4r7m9lWFfTqOBBBYu+z//PrtveV3AN/26QNQMGB8Y0VH1Ibvt1OoCS+g8ceLk6Ytq806hqXlAJH1lght1gdrAoZWeI/B6CT4BPAYxgTNfoLHIf1EsVs+6gEDzQ6fu0aiLrLVDfY14DpMlgHIOcD9kCIHRxBLCKSZlgeaeZwoJ0Fky3TXPKhsCxVNpv/nt//oIDXYzCFzn+3TaODLoFtmeaZT3VNAz0Xn62jZX3fp9fQyCJcBe84q1a9+8Qsd7hr7MjdtrccPjypywmZq/fHH7/3PYCHhadYcSjUVvqS8rKyD2iz1mb2Ne3rzL4bNYn9lAOksNVj0cnkxwMO64e+wnwiftxEfXsCHFCBsMssP8JUU56dPT2YKs+cBQgFqI+n1YGYMi4CccJk6VdUcgtHsgQogRev3nfAdwjmcBwfAiYcpssX5qjd3DRpWw0TmXhkt4T3FfgUbEZKbw/8QT0L8Zxca4ixXxcDDHnjBgPLgx1Z/EaTE4GeFUYe0FfYmoIVD0bCiKHXuFn26xjsCo5d9qs5rpyfXJ8DOQY+Pnbpu091DrYcDAWoMUTKz+WBx/8MfvvfaeNu03sdpnD8Ns65jpxF/YaMhSDknbQzI8B/GzgMDlSJAaAPnZmxtJtAz5IC9bKAO9lA43N4AyZD0RnI3jKWwYfBgg1MF1rjlp/H87WNqVtu/D/lxsI0HhjEQEQDhTdpvyXBovCMMyhKBm8ciigR7Pt8+H9ai2VucH+yffHZI6h24Bxhk0DU8jw3IhMG2zyQABu4D/p+cK2WGnQ0s1LDpgIXK2oOVSRPPnt7DYlvDwgV2X13GWvCgjHOZuRxSX/ZHnhOgohUp4eEYACrAK0MKktmDYYltjRnZWXiSeoBkeSuMzTiLSLxmtwDMc8AQwOVGKjswFcPR3fJsh/IB8KYwBwsPYAf2CqU61UeDBrB48bkGiOd5HQmIIgCH70LdQL1gvJgHBet9/TNjkutALs1vZD0DVtXUGAxnUMGw9xj0gAW5quIeKNXIHuwSBPUHfyYw3PCQDPuUpR8tj2/vj2bFEXRH0My65Eqag9fFvg769ufvbM0xjKOG7urhM0+YAB48mdlbuDcbg1yGb9ukr98/6Ouv35vJiHUH7OOh55RCVoy0G8biqqULOwmqn7I6xnt5OKobRu3zVadTpePxEGx3Wy+FR2ccNYb8DYQvvEtY+NjGhOGc45Y8fIGlB0gYVg2F5jmUCc3xoLo56nf/9+90eTnrq59/pfu3R/u5EgaJEgKfWcBJBiIOezMjefZw7Xg4WLnz/PSi/nrV27t73Z0Ouo6Dnp8u2sddHeoB3qs0UZuXDglLCfLKwwM1BuW855kuBAhOcwxKZoKF8AQOQPOQZR6EUgcmZQyuyg0wH7sBvOEj0Ms1IeuNoRPKE9itZldjHXFzR4XRzL5BKjzfh7BCBl1F7n1t4FMBx8Ml2jsSHp322vS5vpnxbMXOzUeZfWLoJl17rGFg8d45gJDr47xE0eRgwX7X+WVwQBa7XuJwLu41AV0R2kbB55BWSAswrJ1bRR7BEiQCil2G7ShWqAkZ/EMgwFpgvNpeA9uVEuDzmLi2ylBSmYBAqGxpYgD3CeCbDZKBnWX/nCc5wxX2smAYezjsgFgYocQyYEHCsAfVWAxrVr4EwCr1SFprmBNdpk3dtTe7ExY+76PXMW+Ba4iw1+IMZfDrPZNid8105bOoe/kzNytsPw1+YIjrWtPZ5yD3iXqsalufbRnD8IGgsVCAoUawIgqQHUWcPXT537Gf2zaM/ZN5AnvezVaNN2gYLrcgSAYcnNzsH/gHz7ceJAkLHAgq1EMA5D4DwpqFgeKxOXl/weqJQ6+7nHV/uLMdwXmfVK6bStZmU/r725YGNvgs/ebf/R+v+Mxrq/96B77AO/D64n6BD+31kl/vwOc78Nd/9R/vhE/cHU6aplH90huMowEoSWlvji4k+hWm3ODCraMAhC0Do7IK0LQ7D9F4TQHmtLDp8FTKYyoboCigJg0szW8EJRhEpADKSfwlNRlPoTCcRzIEoINU00Ag3D17ojKWrw128PtIYQcYSCyppuSOdNcqqzQsFy0J7ZxzLYjSujGckLwFYxPgdF/s9mZZWFWGh93oJhimItK7KOJpHDcqLc/WKRLJ4Iyiydk3FFdmlYUkDrYS02lYwfZ8NHOP8vBziEUwDpwBY1/NCHbiL9sWUCy5OZZqWKtrqgkGGo0tJrdYokXCjsGancIfcHWL70axF9eRmdUJSAhLAsm0ce90tc+qlfE097Ck7KUZzAfABrMKAAuQcsGoQsJOo0BhWuSq7Y0FILhpQSLtEJpoKmAawYBuq4Mn680h17SFTIrPgjWYuZFfNOzI22CLpkrK0qwLmF800RTtsCDysnUy9jb1LrJhRAMQAfojKbbcjz97Y1kDGhDeAECW9qyhSsdTq7oNb+AA0wv7P5oRDdPjVgDDWEqT8OcK+4sAspCvU+C+ffMmWCgzYB1ejKv6VU54NgbNR8yEW937HsLEdM60Q8VCDmf5MowWpN38s5x1GTJJ3hHsJVhjZhniE4FMnHAGmrUbGJtleO/ybCJ9CvgNcITmHTs52M4FCbs0gzQ3tEJZbqkkHsfJOocPoYcEtAQBFLCGafRsxeFQHJpv/InhaGEnkKmpad7DDuLp02BWE8xY+4whJ5wjiZvvBlMMFss6h2yU9FsD9yWsLwm+DteE3+eP3z8ZqGOgwXDnu+9+rvZQqe8vqpqjPn168pq+e7jXh48fzaIDuNn20qwRvBjdydEE5Y1tLZZ10IDOGIAKYjQWDgBrNM/TZMYy/SiNHL5wyIRhGvO+YB04DIMZWXwucAZhJSR6HxqCP3jL8WUDSMY3FjlkqRo2MPueg0dA4AnTghVza9jKyvurG3h+g5tWfOPsY+KUbBhksH53gF0k6DDJCKExuSzYOjRnCM9HmJk00TxL+2bzprPl8I7JYV3sDwCehP5YJU1wEWGCW+yj0cUirw4vRmTY/YJMN2S9TrFmOSGjZt0UEWT1+NKpAvgqIin9cj7r4Q2su0wv/aRLd9HbsnXy8yAaw0TXvtfv/vEPauvGoCFSac4LTzBSpJK8SzHMgwcanThQbYQaMpwDbGeoR7PtrZDhH5J+3i8rIKL5d7gUZ9sYjqsbKe+W6JrmZb/DyCPypM3vfQAiMNUZlBDAxj2w2DQCkYyeRAAT9xylAc/TWB6DqpvlBRuq5eY+02JvDYA1vBvZA7g+nov9DNkD+aq3tGzuO4C7PUPxMQSQB1zfVydI10UAPARD8Q08rLNNSmqGXGWGdHiBs7YJbbn2Vw/E2j/bsczK6wgMs1VMiZydwVnYCAAu439IwFydSoei8FB0nGZbAVgIzlDBFgY8plVNnRvUzRwktGpkz/dwkXMVbTR/HoZybv/cS9drWlO17b3PnAGLEdITPeDJ1TaVDhXAKunlyK9DQm/GMqAtYhuo2sigeW+X2cOuPa+8jmpYd7dBMWdVnVf2gzTgxZnJ8+bcZ9DEM2LvMjgb7rsNnqJ3Bw9h2E/sTWkfTOw0lgC6kkLrRBgo7xv3YdDxRJAYUuBEPYxrZbblYM3A0ofkiTXBqcn1s1+805uHe43XUU+PLxr5LgQlTqEI4owHID1mrfIcT2sGv7FHs0jwbX760096++6o0/Fo0I/dwYPkm7+wPV8B7LHJwMbAQPDm0NDT6RDsQTN1F61Dr4x7BDOOupA1cWw9/Hr51Ov89FF3DyfdvcEeIQsGXbLr3F0MojGIcmARw+Iyt9dkUdS6vFz04aefIvzOgGbtECMPSXh20+KaxZZTsCKzXEVVevDFhmjv4iXVipXJNrpWsdc99RpWG2kZFja8Tw5WZKC4Ki0JPKK+CHDQZ8NtmOyIQt5DxkVYNzi8iS0uakJbkbC/cpZlq20RqG2p+TbOSoaPt/A63mFb73CvKfCoV1psmTazjAGoI5CKYeKg/vmqd+/eqm0PYcN0GxVthLNJOj/3ul4mW7ykKbU4e9luMoNPH57hloZdFMP7bgrSAGc/w0IfGJwb4RHNr+d6Ubxw5mLNxDtWJ6nuThW0TFsi2QZp5TzHPiLUT2byAnCCymt1nRCWKFiNsJgxGuDk4czD+7wK64408xlUMSxjHZsGT/09+F1gj0V1AXkXGwj+OUNY6hIHm9nOhb0jTBMYFNnRwu8q/UOm3uGFi45VDIs5JwCPsfMBbLaPMYxa2PPUDAyoICtYugGLPtNS1PbH3dfwxGdICrju0ReDF3t884qwp5S2+UABAoGDIoJhZQabliEpFgAMQwhVw2LKA5rE3t0QE1Ysk9m7HB7HgCv1kAb1C6BqgK/B8G2UqikazWWhp7VTNoyqUf2UmeYl0ZLTS8FOz/R3f/9qBfDa6b/egS/xDrwCq1/iU3u95tc7cLsDf/NP/6MdL8CyqkOihtm9Nj2/POr+dK+qvDP7c0kGTWbHZepHGs2bnDALn8EANRYHUwAGwnCxhJ8i5hbKhFRzXkYzAHKYNUi8tagEmAOwKW6y+7RQwsTcoTERcmNJMk0t12BdWRGFVEYtBGuw82QZyZ7ZnkCoGUE3pA+TmA5oAG0WUBeT/5AiW+4FKEgvjByVQJQcoCIAXMvmaKwnJv6ADQEwcAklXqf4UTlwgkYOtk/40wFkIBUHvEWLl5PIjA8TDT2yTu5NJFoZBEPmZ9cw+wUCBsGAoI7jnoecj+uCl7DlSD6DmYqcEMYSADB1YSQ1A7rCmIIfErwJACTLlZBUKfU9h+0E84JnADPIWcCwb5zGHpJYB2DTv97YXwb4SHPdbs1ImrgQR4JHnwO45IaH6wNgJVSBBj8tzQpMswAhaTa4U0jgaFoKZLwG4Sezn8x8oAknIIHQK0BzfDCrVk1ZqnTICk1Q+MjiTwbpgd872eJwsQUCtfRl7vzdy1l6e7zX2/cPZmi6EZ9mXa94VuGtmGpeJn8PQjnevbvT2J8dhIbEjEbG7ZGZTTAlYC7u6q7n8E4kYVq7uu5qEAOwj8+AMch10vjZRgIrB0BqfsgSZAp9/Alh2LBOARO46bHWYeHAAMdbrKwbs0nxWMUv1DnodP6AzSR14+F5AylIZuYeFsioK7rDIG1U+Ga6RTFtzcAr7wAyQQA7mrN49txj7guerVBdg3WOXx8BTgDcsEUAgJ28bi83GlqAwdyWFXjSwcYJn1B838y983vLCnCavcPVEs38zTu0rPr97z/qfA0GGbvEL3/5cweQTQPJvJmeX85utA6nYzCE8Zo1AEJKtHTf3AYoBtcIzig04Ae5D26s+X95UtpHd5pHrbClDaZF4ESB5xxei7CD3BgDrHbBFLVcOFj9Sz/rzf1Jy44tyGcSS4QPBfpG8nBjLzbW3LQggwXkCAAIsI1wGRowmD0EycHUhCVGErPDhW4J2oAcFq4CcN5CszMAUt6dLDNbFR0AaABNdDhW3oKIAKCWTcfmEIwrnmUJ+AjgClsoJOiALDSHSV4ZzJ2Gq6WsOxJzparaoy7PF203tnFRJzrcHfWnjx/VEZgEcJfA5IVGOBucI4Dv0u1mpja2nCm1ZKku66pPT53++IcfDQCz5xJYBlOsOcJAxsqC1GveOsdlx5kCyHhTD3gYAlPRAYoAs+FjaCbo5zAVA8shifXezc8w1DNre1cK3gT4g4XfjRmF5yPPEIb5CJMWoBxoF9sBACzPjWIwwnU5OdtNfjSulzwAACAASURBVPxO2FAR+RLsQIO8ti+OtfE50MqKCQfWxD8zoxGGoCnuWLGwB+ITGkNEqyV4lwBM2VNgxxWJbXwAlQhUgSEHmBBgY2a2O2AYazdABRh3sJsBowCNOEewQ9nsT+ngG4OIKEwYw+B3zbmw+fzBB/BYEr+U+r1jL4KRaWMKhmsOYWOjzAzotoRBme2bOWCGUEACHK3wvaXMwy5lDwYlAVRByUKoEfeR6zSwmmdeV4CqDugD+0MVYZAjwri4Qt4rMESH0W0wErlvtf+zckAY3xVFC36xhQ53+Lbz/BhIOjHMNkhWMxCIBVDCt913nR5Oau8P8c5No1mnnGNsCyVozZbqE37bI6xx2LrSw/3R95Rhy8t10HmZ1Pej14ufq88tmMCJ3t41+tXP35kBSE31chl0Yd+Cyet0eCLeM715+6BTcfS+No+r/vjjD7rOQzDg80bnpycD6l+9fxcS+nQ2UIQ/O2nzVEgEKmKRcbmcDf4AIMFCxmICGjDgEe/wNnUGErG4AEQEfOtm3jkYd6u28eq1AYCNFcxX7+89qIKB3rQRbmnYmzA1wujwEZ9XXZ7P6q98NqBq+COnDJoAkZxqD6My6ieG5hzMrik43dkrGVRjg8KzthVRvJOAU7xDWBmY5WgWM/UJoyvsQDJli1PMbqF2POtQOjGEgeno9yejtri927AwXYuyNhn+wpOnBsAMC2B9YQGEZQGr8haURW1KWBVnqkUGWPJg6bHVoQ5JMg0DIV+fxJe5f3uvhjAr9mgzctnzKl/n0G8aBvZ4GP5TvHs9e3bUk3iYc19hYvuAYMDAHmhP3dg7OFsqwl+5vjz805HooyiaMryoVwFFM2zhj9gSDOZuPrjWSVeC4jZthCECeGO3ZPuiqB8IpDMLHWWYVWLhPY+1ELUF9efd4WB/WTPXzfrH75nvFGFTDBnhcPR4h66Dr5X60cGrN+95QNGoUsLKy5m3+JVSV7LGbZ07uBZh2BCBsx6n+XlhQcJjQ1kCaD2hBsL2bM9VpUcPUtfx6j2mKKmX+JnBfu8AnDxXzkUGygRmfl5ztmJhSmILGIBTri5xb8Xgstgq71/YZDOkcohiT3gfgxEGgMGW5kzDIgAw2jUZIoM8UVuXepMdNV5nPc+92rYUNgXs59R9hM/xWTBv//XfvQKrr43+6x34Eu/AK7D6JT6112t+vQO3O/Dr//Q/2zGVn7JNl23yoQ+QR+o1/onJTjDPoLyYNNAJLVKHhLMf3EwiiWaazNSYKTbFf3e1NtpTfApkwpSQ1RI+NEydJa7l3niyuqhXkSRqasztSZbGTJ9CprPZP3RDShPkj9SLTONd6E14D0agkxl/SbC0xh7wIfXvggEFe5EwCTwELVe3mTzSUYIVQtrvGtgMT0BSilHgSH554TReOFEUYhSVyUI3R+osnn/4KZbaCeaKmHMb4IesMySfMEBsDUCnBpMVRimlU1NoXCYN/eCGD0DJDAdPrvHFzFW4lwCgBRAIZo7F+RTGKQU8BT0Taoo8QDTAUn4OwDFAiNmgLwDnrpE/a24kHo0RiGIrQMd8hS9hQkOl3GwOg2t8RBHst8i8ihRyGm0AZdYO0j++k+FvNzUBtheWiCP7x0YhcTOqfbyFFxS60Cwuuxpk9XiD4l1m9mo03TS0YD5YSQwbHpC7Snw7s8yMRNhQSPz4vGEipRVWBcwRQAbCFvBt3BwSRK2b7ZMZI4fTQfcHWKSpRtLKn6+qy9pN+DATXITkkNTWQk0JQAHz1l2bi3PWLewGPhcW0WUAfN10aO/IEYmmtqjtA+jYGp4nQDnsZewiCjwBWZ8mL8f9hPHh5jk8eFkDsC0AYgBXqzqCGzKCICYkiPy7UtuKz+oc/sB4mzl5Oop7gEQ6MwK5YMIixfZjnIORnBIcgTydgIcVq48xAisczgUAE2xIvoOBOAJZ8MNsUuU1oDLsFECV3s8Nr13eQ5go8AvBACIEBtuLkBQC7i0irX62Z2hBChZMcBiYoIuAvMuq/+sfftRzt5jl9e037/X+7b2HMrBm5yHTx08fjYIBBPDZNJn2DKxT5VOvu4JwscqSOZp2mL+fnq4ezJQtoBSgKVTmzKFJhOiwl0xzoqFfvR6aEs8yQFDe7dxSfTORAZuzQsPlagD0/v4YbFUDXbCaboE3novAliM0qDLzcZk7+9kWeWOgPmyLsbjAWjj3XgIHiIkAWcoGoHme9lIJuSXSf5pWg+6Ad/YYdiS85iTkt/zulEhn0o7RSvNWw3IvIvgO/1S+B2t49poPkIoBFEOeojp6LcEmM1uIxhI5eJrr5eVq8Bvs73jHXh1J24A/3Dv2S9QGRY6cnHVUq+9g8UZ4E42orTMAmrpJf/jd98EQhSU2A8zJgBR7pVlYDBBI7OZZ4lMLO93XCYAGO3px/J//t6XVnDuhCmDf4ucAx50kbV13sJDZs13AYpdR5ML5jnsEKxULED6bMBDLhedVGR52MNBAWBz8FZJ97jfDDwZhtlHxWRUWCx7YAW4ALPldCtKqPRvZT2//wKFZsBeR1MOI8rnEtAJGfFi3mOnJtfk8BKwEcwKQwx8YoGaLPXAFPGMvJ7iMz2VtMbjhM/D5Xsx0xBvW6xP8DGA4Dy9WPhPArsZvEwDBifbhLc09o7mHccbPMjjz+7cAVvJMgH34vr5KD0+OLfuxkQF1sC7HOcA03xf2rWC1YwfEmdufF11hafK/fKyGXzlDHIKzmowk9drJ2uyjA4PPnXe21Lb1XoMMefiLwaiHQ3lrCT/PdWGYNk56aGq1sHKPuYqWFQ4AgyqZvTUGnRdk1qzHPZhm7Hv5gY3NBskGiwssMcpMNYOkadXjvKi/scAJiYMFO8/IexezS/GZjWAirBVguN0UMJX0/q7Rt1+/i6DLZbc66MfvfzCg2D4cVeetsrrQu2/ee7CMP/H3v/te3//4g/09sRUBRCJADLbg+3dvDcDD3sd7EVZoptq1Uz90ln9jy3D35o2qurZdBOcPg0Pb+rgWSVU2hd589U7rOOvxTy96vHRe57YYmMYI4gFbbPD95ahadN/iw0r4nSFIW5NsXe/hyTCNAaQxAMWmgk2akxAmI0oBngW/2u9CDAAt3bY8HguDqLMATZFpM/d0WrxdJ8I/mrqQFQVIBW/fvu7sZ6zPGYAYu6cAYS39N9N6VYrVD2d0kWuACUsNOvO4Z3XLaMsU3juzuQk45LpZZ1gM3AY4KA8gWvMu83vRMAEwZzUzUM4oakLYr9LLS6enT2fN6nX/9s57EUNIahhCpeYlUzf1ylP+e67RHrKzWdnU0tRu3A/qyajb2CPDlonvV+Axz5dnmMs7lOYO9ayPucH3bA71E0xYrDiqrTZhAIWL/Uy3yb7zOIXspFtxttRSgvUNz8kMVVjyBP1hX8MADSAyLKNG/E8ZurH/3QYgDHnYJ7AAiuC5s9UveY6iguFXqZdp0UgAJV77GYMRFCHsBRycAJEhAeC7Mixj+M4ZwrOvGLLYYD4AfXtes+9DJMC/tScY1zozP//yWGiGNYsv9d548LJMyPEZKFKT76pzFE+c2SizIBsw4K81oWoiRNKqJIYrqKSo6kal+PnfhtjsUQDEtZnPu64zbGkYwGQQoPoqVe4wczPN6aq+f3FoMEO/0/0pPHSTVb9o32u8rnre2W8ntYnUsFaHTQPn1raoySv97f/yb1/xmddO//UOfIF34PXF/QIf2uslv96Bz3fgv/nrv7EQudsHXdbeLLQqwR8PuRXhDkxlcffqdJ1IWUWKLF2HUcVe6JRVbg5murw0GFI0EHgDOkEXlhPsSEvmV/Wa1COlWnIdAFMA9fAEJCCHDi/NNNIg7aMSF47BOHMT6Y4UVhusAZgJlMgUgrD2kOdQxIbsh8J3zyc3OKNDhAh2ouiog4FIA+xQo/Ad47opvvmMLBAi/y4zTmGjIrdzMBMVPOAavXVhWWUgwLAgSGANiZAbbJhvOTLDyDwBjOPnuLXIDS1RNLuTaTPMWAb60YCXa6IC/zMHaqVuqml2iItyo2gfsABaYLL2M4yCaEpKUnQtaebnw4/V4If9sGRgxaCAWRoR3ELzxfSdn6fYB1S49THBnkAye2uECeSxByO+uL6OYLT61yIPc0f7GRRCIkkTUThchvAlMzr2VMRSOFwHv1q6MQKvaHDm0b6g4RGGD9pqYBUPrLpozFpqql2nY2OWkOWUSnS5Dmbb2leWHmsLdjKqNwImlIwqagKHjjpURzM3hqnX+fFZbx/eWHr89PSky7V3cX44NmZbcQ34gjrEGyCFxFlsFmBWYONAQwNwnEZSe395UVORqBzNG39RoCPhbqpKbd3qfLlqBRyleQJFsgwaQCCkYLQITmg32xfPWpidLFL8aFPNBCw55bgwZccBPXPvQpwehkAUmOOASjUARL5Y5msZ3y1hm5q+AfgHnPZ6nMzMw9PPnrL2XyOIYVVTIN9D1guTZVfRlrriK4gMk31h39Q6XIfkep4bKcEKYA2WITvBXhn4mvdOC02MEvuTAioBIgCMwLyG/fS77x/1/Y/PaptSP3v3oPtja8YatB/IUJ+eLwaO8Vb1YGJCtodMnu9EWm6pvDzZu5Dr5V70/ayfPv3JoTowdfABpjmCbZfsGAGH3+E4hKSyqfG3REoIJ6fUNhKgAz6UG9zOCClJdjXI9W/DnAKbD5o8A1IMFSYVDfEpgD68a7CRd90dj8GqvzGuYftAW+X9D7n6YHAHtjxy6w0VQE3ibzCwYMvaj5XE+iwsDGCwo9HHwgDPxHXvbQ+CRyZMRcCw0gwjBmLBnAYc4xrZXQDekLnaVgK5OPsQ+7inHDDSpKcL4vtU9eGgy+VJ9y0gW6ERkAa268r+fPW7VTIIKWD/4s2YqMNSYJoN8pVl64HL8+WqDz/+SdPQuYHsAEnxrs1ZG7CJOUs4JcLnGFaa5bY3kJBQF/YbD+RQJYzhQ430lzU5oxy4eYuaHYptBvu3wWfeLciQpS0B2Au9n5k5FEAizCL+ORAsQyDWkRmQSJYdmoVVCD6cMUTBp9EWM2zrN3l/ZCzFIBAGNLAVZ0dArDTLACV8giER+yzThCMXBZkYh9lDLJho7MMAfNgAADKylhgikgTN+zyOi8Yhfk9TBxBKEJn90mFHGZBAmhuJ2gAedl1gn6hLNTyrblRTFWpaPLeRoCP7DYsAviferqwl+5kaqIbpxwAMoHa2JNiWGgQXpYTjRTK4bT4IWKOAiAjMsKLYwprBwM+aaepw7Q32OzYNqKi5U7hOnAjT2sPjFwk/e8ychAduW9dKMzyud7P7GILlyJOdxB5nBPeDM5n9nQA6WLeHtlBeck8ZYCB/nz0Q5hwnsIafq3jXDJIvSmsCrxgosrflyspGdVP7rFmGyfsiNiwA4wxWqZkIKApbCfYoBhzs4YOD8cyY9oRt0S/e3evrr76y5L/rsRthiDxa/ZAfGzMku37Qm3dfax4WXT51+vThUd3aa8Q+qTro1JzUTRfN/VXfffsLr5F5upp9yj6UJ8icwwMSYJUhYHN3r4ypICC8z3KA2RiMY3twd3dvGf7j40d13aJzhyUBrwGy/clseWxwMORHcbFMV/3qF1+pbQsvcTzsr5dZHz9+bwZ427S6Px0irMv2RdRe4aMOexQ1AfvldLOBchlGuJttOxgQ4Auaui6zoJ51yMAKIBubAPbRWxgow0oALyfDm7U6mTyA+gJPSttvMHjGBghhB1ZKnE4wVjMmuwCgqe2GegI299gnTqfS5zqgMb8VL2O+Q1hpAViCSzLo5PsDvmYqjzB4UXHBStz0cun1fAkGc7nNuj81qg+VmeN+BwsYnLC3F3u59wN2GrEj8fN8bZ8reIJahs6WArM0fE1H7C44x2+BqoDOsEzZM0539U3lFcoY6gL+IqiR++txFXJ4gHFqZWqtKVfqw2bVWjPgQ3ZeKbkFnK7YSmURwspGSa3PPgyrmP2WPZL3klA8BxSa5OCixJ+94ic67Xq+9srao4dl5DHQPVht4SA/6i6sUWpjvzboIpSP30XYHKTuW2ArnupNi1URdgo8i8mhbws+qrBGl1FtU+t44HmMSudS65jpeXjREb+oLNeIx/Yyue4OT1UYuvj318pQuMDjv9XGtiKDZVrAmOb53J4LtbrB/8T3AgCZ78BgMCk6j6JKte69ONH6ZHLYZrWX7ksOLVTn1fXqfXOvecv0aSK0d1bGINxBoCg+Zh3ag72Y/4ffvAKrr53+6x34Eu/AK7D6JT6112t+vQO3O/Df/vq/2DmQh7HTy/Cioj04sKSGPbXtbhKWtVNBQzrmLga6ZdG1n3VIGt2TdpqnGmxEj1w+5NuQnWi8KBjwuTJal6/2MoL1Y0bPHD5JpLpb4k/TTSNYhhzXSnkkpwieKdZuwSXLTlNH4RgSeCykAAtpgi8AUVtI1pZ8VL/2WmZG0xREg5s0Gi8APawF6ADdZDt8BEZgNF1unt0EU6/jDxbMA9sSICnEX9BhQYkbDKRz2ZpF+AoyKRCAPTHjDiYRn2e2FiBXEh6M3EuKd8Aap8k78Aa7AT4a4CYUsLAMAJEtObUENFiQABawAwHFDCwtu5NwYSnVNEh4WMF4uAG3TnXFN5HmxSwu7gs3Gb/MwsAFzbtBAAcTUYwm4SFGkwjsSeNkr9EIATDljmcDKxAAEM8o7hVSJmwRDHrmKndAM1LLQ65OsYjM1kzZm1x7t88nrOZJ+7gqHWGTABwBWCTqzxdVeaUaZk0pvT1giRD+rFxAP+9OwZ1mOLdI6CPJ1oAkbN4cVvBsaSZgUF4Fq3TsziqRLtNsXgZdr2dougEcI40FvELKRtgDxXdWRqIwjCOAQsIycmRsuf3OkIzRODsYB7AEOa394SoHrwBSXq/I4wYzFAH55oEm2jRSN2IA+7CBAU9KR+Oanm1fW8BcwE6HzuTAMYsbpWno/cfALWDZAvVUSPoM8g2q2tKg9dwh0a7NxEBm1xxZR2F54b0ACT6/A9sGwibSUsc2PDABW7nd+HNOiBLnVGsPq3c0uxep3gzzB5ZtAXOEdHGMLpF48l4R1haMQ7tM/Ple3jCaDBB90Q9//KSffnjSw+lOh2Np0OdwxFOwUL8ikY20ZhibNE+AwuwVdQ6gCxCd6ljd3WLc7XCreZn1cn42e70BHGkYRBy1DLzTXTAIAWFJFsZrDQDKXqWsgdKDE5rVCab9MDgcxu4aWIRsWF8g3QeGz8Lagz4eYMgWKcEcr+1jt1uGXxcwrgHEF43rroGUekC+ddCOHyvJy+Pkn8PWBIY2lg4w7rCAQPKIvygJ2KwC/CKRZwLKT2OvZcI3GHCHEC6Z6ZcTaGTpMixZBhwRZgdjEKmvg++L5NaQ1x7k8H6zNh/PF13HVYfDvfaq1hlgFflrDhjdW4bqYCh1YZviBGipamCbFvaWvFwGswxhtDNwuZwnffzwo7YZH8dM15FndDZQRegN65wXcGCg4dwVmEAE+7G62YMSs3t4l5FsDt2oy9Oz9w9I5oNZTmGr4u8KTMZez/vhwJVI0l4+W0ZYpg9bD5AkEqDZmw2kwtY3bevGRA1XUQNmyMgN4HuIsAiLBnyMP8vqzayyB3coK3inHL5jzhSaAfbECMaxigDqJPvxvNl6h+szI9pWM3gmM9QKkBx2OQF9eJ/y/uKzytnW4IXMfmhPxHi/OKoI0amb+D4kUQN4llVqCTj3FLDqeKhU1QyUFjMHrfLgXDQoj60Hexvgkym/wU7zQCLYXQDaHigRPFSV9kw9T51eLhcDYrPtJ8BSY30ZKuJ9mfj8VJM9CCcmqH72jGDbItWpqW7etmF9UDK/AsAgkKeoVOZ4l1caB75bb/Y0Vgq8IQN1B0E8Do8MhhlMdp5b/Tl4jnOV4SYyZgeWcQCDaWD/w17gQzhC/W6+vAzM2E8BWQHBzy9PtmTgGbUt505433p7v4UBYpvEoBC2aM65BSBUZ/r24V5ZUut67VRjJcM568FzBA4yQO0H9pha/UtvoB/WNAnteHGiDDjURxXHSs8/fNCvfvmd9mQxiMpnwSwESOUvGMbLPOhQ1ioOd/bTxBt7XybJjGLYy7OOLej1YruADoUHbFM89svaQ9J0GczinLivAGOAaVOnX373TQQi2p+81Mu51/n6SWmV60T4lUO1ECysli7DtLU828nmMZwG7HJphsevbYawduCsrQX3HqCV9UYNAfB1OBw8QLaP+zrb+9Me9PzMZzsRBpF+pVFqwEZnMMqAlIGKJzdhOYAyyVYNifdme/3PyLnxu6xUNjC/oXtHjYd9hQdjDPzN4g7QkB/r581M7RLpNrXGkmnuenXLrKu90CfdVZVOVa6KgMNjqSP+uEmoCjrqRcLhAAhhh2O/0TN5jnMKMI9xCrWObU/C/8L/V7G2UI/dBpOcHfwfjFsG+Ay7uSEZdTKgoSUeaey9PFPuPMxenlUH5r7btmIpUSngTd36eVndZNsuarCozzmbWQMlpAPON5QB26KiLgxmQ9zg/CI8jgfe88oPmzqIFQWhWdiRAJayCeE7HjXInhWaptR2OSkgrwFbhni7qkOuqmjtl8qsoK0rTddRw9ZpwYqEED1scwyyb7qvc90f6He4r4WYWQPeNtiX5In6dVI+z8rXXAP1ALWjh2mwdgFSYczHII2vAXiPRQ5hvE5d8B4SYbUQFq6XQYeHd7r0o9fIsb2FmNraKULOCEJlCHhQ42dQHmBQc70Mn1L1w+g6ClVNd77YQgzVwoofK71TVupf/U9/94rPvHb6r3fgC7wDry/uF/jQXi/59Q58vgO//q/+2c6wuO86S2LTkoKusacjMt/zZXAT4mHtSEI10rgI9mj2XHfIZbOMsM1wrKIJpBC9wmi9BSYVmVp8viqmswE4Iq1M8C7DyypdLSEiuZSQgu3mP0lzg8SQAtisN1MokauGJypACcwBGhMK/JVADlrXaVe95jaLHwDyCJJIMs3ZoMs++fqQUTngacE/LhLVwRlpTgEp+GwYu5ZpW3JEMAplWGRPE6TiJGiuy5IiAhYIDUJQimSYJgfWHME1yJuDzYvE0q4BBGbdQDdLIV3iRdr1rSd140cDG/K3mz8qjNQ0JPqRfUDDFqFF+wTIECFYAL8U2BOAm3lRgLa7G37bBACazqRVW+BuSbYdYLFWACSEIeVpvGNigEGDGeAkeuwfCoMcfF97eHGtBgEBBvHGuqXG0zwVTN3xO4X5NBnMxvCfJpPUX/sdAgABxJWFnq8XrwuK1HGYgmkEOOQwjShWkakea4ChVWM/WCq8JYWB1e4mv+L72JuXkCUaFtKx0011A3hOE1eobVvLRQlfWcZV2ZREmNmeOT17S0jkBQRH6hbfkyYPgNeyQdY43nX24oKZhz9YJLoaiLQUkaajCnCL6yiqADBXwE6AuUXrFflp4SRjcD5korB4YWrCDpuGQT2yYPxOmVoAwhPM9f8L3WCNuZ0ykFYbEJjHUZt1vLI34oa34cDwI9VLjyPXrvs7QN8ADSzVR7JthtpuYAemCMwrWyDCzOG/AKYRIkGv2YM6z6oBpxxGnJjpRaFf4beKHI9kXw9U9gBV1k1N1UbIDVhVfrMVEYEisx4/XvT9//uT3r95bw9J3v83b+99T4c90ct1sqQP1h1BJbFKIiCPP4uv5LHAqgNjWeTPqS1BaOqeHx9Vk3ZMMvFNFisknw7ji0Cisd/UdZMZx37qpFvzvbMkGuxt0t19MFVh2bn5z2FfJSrtNxwMS0DLl+Gq83nW4XD05/K3Gfp479oLIEKbaMDMyMLWA0k1IK4RfQK5YFjxvgZT3SFmDv1h+MDwadehabyH9RNBIDBlaLhhUvG+Yo0hFWumNq/NnDSwxWDGjC0AAZQKML6QkC7hpzgTLhbsqOuCh+OmrKg1Kbds9FSlWsbRDashRRY7frMbIM2m07ENT9Cq8pCEewqYA5sPVtTzc6off/jezLWyzvVyPevcdaoOxwi2Y4ETiMJiNjK5e8gFI4s9xVJO+8uBfkXo2Ps3b723/+n5UVc8vWGs8e4gab8xnNjzg4kf7FSeqX1QPb8KKTtgKfsrQImHeN7B8Vvm2kHhYa4HkxXgzUNC7DP4bkhJzWrCWzRUCQbojHWwpzqNzmBRuA7fZlS38Ks9D6BkmRlucqbE8BAlAtcMMB8p2VjtMEDKVDae8JkhyYvVVoUqAAiC7Bgk8sl4V+ab8hJ7ltUSdUAGPK6RsrNHATDAxIvgNe7dambzYtAobE3s08uwiH0OKAwgkkHYBLMZC5rwEK8L6dQ0Blav8+jn66GNbQTi/Gdd4wdrj2sHjVNT8KzwkdzMJOTzDnWhQxOsW1spcAACqNaE4bFfss9zzYAd+FFis0MNgdUO3q6AMyH5p35AKNC21Dr4Wdu0IfZWWxDBvMP+gvMgvC5h9bIewjcXcC9TXqYqa1ivrbYl1YefnvXp5Wxf+kMLgIi3ei57yDLE4h0F7l0Ge3E70IlXJk9VEoyV5pr6TW/ePNjuhTMVUBX6o21Q1tmM0XXK/uwzzN7h63Qo2Ora5PTwtcHQ+/uTwdiRcEbCbZZJp0OreQSg5H0h0Z7vBmg6OuwLGJp3xcCbvWOjRgDovQ5n5U2lqmnN7vdACb9RhkcOjwtvdyon9jusT7wv57Vgl7tmylHyxPXzDC2lBtSExYmdlEPZeMb8DXOfG87AFhDOLvNmkxPkyZrh9yGvB0zjXlMPjcsQ9k/4VRNCyR5kViwAGiAuw0ZsVzitIluAc8jILnJ1lCHUZfhcTviHorSA1RzWTtsKmM5Hw9jlAjtNCYGQnBcBzjpMEp942Pr9ossFyxwXXMqqUuPlxSoWztKySKyiaQHtALVhUVel92CGrufrVe3pzqFfrD2GLQNDXHvPRnCblTRYytgnnTXLGc5QnAEmNbQvyt8RL37Wcul9EFueGDIQigmwyu/i7GfABMAM8MpeN15QULDeK4cvEeQEAxevQekFbwAAIABJREFUUg+GsVWBPbpSE/F8qPd3qz1sd2WP8qiZWT9JUvv3O/Zvly49ZxEqo2CqY39gaxbq3ZyFyvs4RHCiCquFWLO8X5drp20fVN41XpenrPG5YgWZb3sMftiXsZig9myyVK1TAgGvJwPmDikT/66Mz+N8ZQ/G9kiZyvrkXAHUIWsRgYlYfNg2CVsJq0Fi6OtbTt4Ae8nKGRlBYRlgL17TDAS8Bzru1ufZuM9mRp9QZjkAkRo6U4GSD1sK1uM4aZgG3R2OXrtnlDVsW9Oibdhs7fC3f//3r/jMa6v/ege+wDvw+uJ+gQ/t9ZJf78CfgdX/8j/fh27V9eUSDJAKX6zwshuRHV3DDD2pU0sEz+dOhb24Mr2tG71/c68PL2ddF2bGADaLJfT2rlo21RSzG7KYzEUIcmdkctTGVYZHEV5Ik4gCwKPPwSywDGk2rZJEig0GFr5EFJXIDe235YY0UWkGhzRmu67I3+dVucNII4giw9MPqc4+6ow8lAbj5iFK45oiU6dBpilGu+jghAjHtvTSREoYU4CA4TeHBJ3GkYIU1qNDo2BEEaREMwCbKA12ja+dYhFWgV0GotKjMaYupnHks0h33keaDwhVYcgfkfQUvNR4FGCklbvzM/PTLK64FWaF0IUAAgD0GiSgQKVcA4wAWN1h4QJiFm5C+P0wW2GU0ZwDcmMDwWdtNCnYOKQ05XxGSGIzftYelQRLjWGNcAMa8J60hJDuYQnAeyk2M1wAcCz5ImQAhkq6aSxhNQQDjfRiGE5IxbinlMLdtbdvLuAyQKPltTQ4ZUitYHXyHfDHpakD0APwgZ3z71kcqfIy0alkEACYWtFfu1m4J4G3iPTpqVtU76Wlr7A+YdDR0AIIcy+QleMNR0JsDeMMpgvfw4B8+InCRHZgjL3iYN7AWgm2nH0N7RVIER3Af1ojL160XxbdHR700+WqhSZ7X9SWWB4UZp+Z4UQwBSAJkmf7wgWTesLrlmZgJa2YhIxgtZBSjU8mHsdmOxM+UoQkmbAv1h3PlYAF/ogJPV77kUhMM7POqxozewM4BKyn6eTzAXz4voBIvF+AArAML4TbZamONOCwSxL8F1lPhJwFaAwcczjUvrfd3GvF0zGDXQtwOekKANcjMc51Pp8NRPyHf/lLrTvxTJkG2Dvzonm4apzxOMNvsLLnGfcKgLNJYTTfQrTyTAPBZNr0008/WUZcNY0BGu6V/YRhoMEoJchtz3W5rPZidKgQQVMwj0vk8rNTk2HFwo7mfjq8pgyJvWXEYAH4t46zzude3//4SW/fvtPbN3eWLO80wbzDy2LgnMEBNxw7A1jRMWoh1dyxzmbiIGvWWgWoc/NbjqFKJE7jOQlADWveTRx7H9/bcvrF3sQVgkMkjGZXwvSOkL40bVTkd6qKg30qu+GqCQn6vDpdGVbjljOUwItuVb+meu56HfDanCZ1Xec9kPsLmEbTWybco0LXfjSblD0C9iDCfqxeYG59eFr129/+g9qqUZaXOveEZW0q20pdh1Q7PD/N1GYAw97vDjQCEvEWNPuOf+c9KADt1uC/8ZgAr/BhdE5KsL+XYXaiNcMJQBCH/AGEppkBFO4xhCMAMnuIAlaYHRq+oGbBG4MHFAdMyILd7IwtgHdCHNmfAS7CyxV/wDDV9W/wf8DOYx/ge0ZMFOx88L9IyuN86AAX101VQlBg+DvnFQoDmE5ck1TuhQcQHFycrwS63Z9OtiRhoMDfMDUrhwpymCw+i1cDUVwbwCpBabT2MMgYHtXhbc6ew57qgyZ8oSOBnc+MtY9VBaA6ZEesSEZC3/bBViDHqlFVHryir5PpYD5/I4+IwSm3azLQPZDyzoPDmxKLlchP8j08HQmUMy/PYHkYAxdeY0Wx+N81zSnO6RVLCdQ2DONg8A9aAFmwnd7CxqYhwf4Q4V4M0mwV4Rj1YJozjrLNEeFAMboMGTBektgebFLdlDrcYYeR6/Iy6fnjVWeYssni331/aLVN+HdG6BhgI0tumrC26f0MGBLABm1PJys9GLA1TaW2rVXXjablomW9+Bp5t0mGn4ewlEBhAhbstHqA4/iCOj18ZSUEw7QBm4xx1tjtZu/VEFCxdwAcxJM1R6mw6vn5xSA/cm6sO2DDIU0HFNvXUXd3eE+OtjYxQ5eAItjRZdgU+fnxXmFfYjDUUI+yFIXJwYBnnoedCvWjfTGpxzgj+N6AkklIx+27bc/3MUL9ULzgFW3Lp8VnIK8I7O+Ed4HhHWvHOXzYVwCsYvGyqTk1wfDG49SpbZlD8fDP3wrYpSHlZo/xe8l7iEoJafXcW2VhayHqY4YKNQAXNRDrIercLTmrwG8Ty4ARFjtqplinw7ja/xKVir1Ok015hcVCpM0rLV0Lus7cVr9TMBSxhpl6AtJ618+H4zGUULbOoa6IYU4OMMoKtW/+jfXOZscGY4Y/tSsDGEqeGFQZrANshV3pfx4KC/PhPfMJxdjI/kdtyyZD7T7F0Inz1VkH9Aa3up7yLllTg/iAzh4gpgRO7h6ycYY42M75A3wuwH7ja2bdmjHKuZ6iamIfYchfeFjq38vwBccobKn2CJ2lTraSB6a+95DNtmQOcGX+PC/qsJbCDoZvhwoBhcI2mdXsIdqaqKqPGvCjbyAYRCBk3ClmqKNq7/25Jiu1KluU7OmsIUHVcmcf/xVvZobvDDWxuOCscEjkIey73OMw7MayaomQSvdceTD+8bauG50nrDVmNXmqu6Y2e5pzxO8HDGH2pXlUPwx6c//W9/WaTB6+LSPWaJn2btS//M1vXvGZ11b/9Q58gXfg9cX9Ah/a6yW/3oHPd+Bf/Pqv96nf9fT47MYcv6E37/A2wvdp1nyhKV+1H1MN117nl0551bhJfyhhtZQGVZHCbExNmVYzuEa6lqRq10wNxVpB8wpDJho6inC8HS0GJyWb5hnZOLJA5KNM3N14wVJIzPxk2u9E0jUYgcb6kMkAgpHGvq/qAB3pFJG2zpvZYykJ4QCG06TewGiAjxQv9jkFBCA4x6BjpExH4Rm+oQ6QAuIFbHTq+i2Qy8mthCrYmMq+YDR73dI5fTfkoXiq4VUXBvswzpxWax8+fLNmjWPcKxK07QFGKrHV4CHlilTpYOjAYHHzR1FLoTrC5oE5hCcibJEIAbG01XRGWBk3kzrkXuBuDhfi33/2lA3mj8NsYJ/ePpMGErm+7XORXBlQCJYWTITUjE1ANZgJhL8AiodEk+CoY1Wb7bTXu3rsB7BDABTEZB/GTDJph0UJOG6/wJCYlsijmlJYA1y7QdeX0UwmUuAdrsETyzfcF1x0AqQgiqXoB2SDGQFYwTozEQmWVV3pUBRqYU8fWweBAUwAtlr+DZjBbXJQFbK+kOMChiL/rbPWHmuPl4vWHX83GGTcj2A+qkTON2voej3cP/i6aOZops2GWWEVAkLQdPFsCUYDQNmcdE9oAZLJC/JtQhLSXYe68rsBmyuvbmndABLIAAl5gnVNk3Vj+KwTfy5VRrCUPYEBV2kmUh0qgATsGIgL2fUy924uQhS6qbIPaAAYNJS2gihgY0YTTHiJ7QIo/mHNrpvOXTghFgD2SaWSNUiAHACLpAOMmzQCJSbYzwusboLPYEgXBhhg+/Zz78CONjt4mgFbkt+PpQjgMIE8gD1fffVg2R8hKbBAuJH95ew/68ATwOusiVRcAh14NqbqlmbB49eH5PLx6aMZovf3DwGS3Ww7HKAEmypddXSCeq3H86j+wvojQA1AC/A4s8TdfrskDsOsWic9PLSq8QvEMiTbzDyG9f/06apx2tQ2jR7uGh2qJnz4GFR4YAOwAosVwJ1Gn8HA6HVMo1lnh2CE8zxongi2qgCiHYvu9QXYAHOIJnplULNE0BZ7xsvQe7gBA6ZOKtVJE+zvBFk+IG2lpr33YIZQLRrE6+WsyzD6s6p9MtBjlhEp1wA1aerfC3MHcB0Q1La8fH9CdLLGQAOMzaeXLlhffa+3dyc1JZ+96NKN+vDc6Yc/PSrLsZpA7gsTO8JZ8JJk+GawGf9Fng97M3uRvagjsdoCe94Hr+Twxz4g42SwkQEUwihNdbw7Ojhu7ifLNHn2yELHZTHriWfBXsqzgV1nf+YFkChCc/CBJBTFABxa4pv/KhJgvAaxWODMiNXPtbJP0xSHx7bDom6ekcjGATJgUMPYciJ9cJED4ABEdzAWw5zwKoTZCUObz0bOzb2FPVcRdIMdQYadA89nt+z4eDrahoeBAv6znD8lTHyLICJlnU0UUIJ3CQsgJh/cN5jMAL2IvVkrgBpWkjBaQ8oLQ59EbKe5xwCU/Z2vx94544fp8D2A9koVoFO4HJpFDrAK+OuBn9m6XE+qS78rQb/LeUEQnz1P+c6pjofSfq3cem/snEs5gTd4Ru5qmsyKB9imAFuwvbHXAdxa8QE1sh4hhGTrYQdzONzYfFgEYPkRmK6VMmFrQR0SrDcPtPhus3S9jl47h7uDTnetf3bsV3XsF0sw45s2sSesRmlgP2P4U5RqHAoKkDJ6SAG4ZRC0qQ2O1Cg8ctiud3r79q1enn70sAN2H8Dq0+M1BjogzjwTZNewcgHzvYYTpXWt929PETLI/gCTuMOHFssbfEVRHfF9K4P0l/OLfvjhjzocD2bGNfWd8oIQQwa0eIdjsQADNFVW4neNryayberB0jWDfYgBrVb8sxkuECjIGdk47QgblUyj1wsWFgT7OCY0D6uRYnPKoOtHzgHOJ4BL82Vhx7I+bakRa8f7NUMTWMCAcmi48bD1wGXXOHA/dj28OXogxB7Ks0ysWNo9JGMdsFfynLEOoRYx8RJDaX80So1EDev4Bkai9tmR/5P4zjoHPKtWr3HCLL//8YOtW/C2ti0Bw16AP+peD/B27OQdOIQvvr3xDU1PSrdFbZU73JQ/jRrEACTveG5XYqVFFYifLV24aIa9sc8xAWUfsXcnrzXex3hS8z0c+OXdSwvAb1moOZTKIWmPq8NM/Yo4FI8iMAZOWIB4nLEQOsngI+pK9gG/JQVDU54h/wmAOuqbn73T6XjSONFbXDWcB3s5o8pg6E0NUfoMXJRWfJ9YL+yzCyFrC/ZXqwZ8awlvHBiMjt7fDln0DYCabGbsVHZLWrAYSjTuyPB5tDwb2J78N/xVdw/UCDtb51G//A++VVpWevx01tN10MAthYiKgijB4TlICwRWHYvS9UXz8EYX2N/j4EEa92dZK3UOE11VmZCwaSXQlnqberg8eW/DhmnCc7fv/b6wt+H3TMoZzx8WLsA2WRawgStYzHWjsgwbIhSCWKmgRGDd4UfsKjTJ1O+w2WM4uPajsn3T3/6v/9srPvPa6r/egS/wDry+uF/gQ3u95Nc78PkO/Hf/4p/vT4+drQAozu5Pd2qOB005zcOg9Txpy3cN5eKkccJm8T+lKLoD1IIhFaGgboTMXbC5ICnzwcQy+5I4G9gVSGqYgt+S0KPwnNXAIklz9SSQUsT6d1jI7UKOqTbFYm7QpzcjkObUicH2YINxALgaTKRkjkRSPAsLpPMwYMjpNDutMECHXKwDPKA0y/ABhSKEDC5+FlDUHl1Mi/EgdTI2U/fZjAYSUYFCYIYCCAMkUDFNsEYAdfjvS29g2v6jVPEEC+Slfa/wLQWUINEe1iwNIo0nlCyaWth7FFCwaf23KQ1xLwFVCQ2y8pbgJK6PxtpFXaIZkJJmxKrGSJkGZUK6aVuFPSNeyA0egBlSQpJauc8AHPbKAyBjqu6MkmBIch12zqU5orE1ckkFSjq4ecYBsFi62bhgBAgG9Aa8zKHuLJkB0DWFKRLefxSgtrotCz1kmd61jVlbj+eznp867RuU0AiHoCGGtQvThWl/WATAwuGzEGDxfSmqYbbAFOZe5w69MmBQZm44YWmxblpYHiSxOoyd5wmIQ9E/W84FaME/G+ZRj32nK/U8AWEZHpKV2lPjZ+ZbDCvTgT0A1YWBqawMZsvndHYAF+4xDDbABzd7NxYWTBtQwbwsHToFkwfmFsFFlpXhOZwUTqseBlKukYAW0Qg6OZ7kasLCdjNFeF+51q/fHcx6tA8e4XJ4egL+OHl8soTWzBbaT1jn86L24c5rkOEFkteNew7AkwJIAdbAylhUEH6mezf5APOWywJCCiZX+CfjMWcWLOsIT8jgyrrZBPjBxq92uBVrl7UBA26zFcQ0wQJJ1B54R2C/sCDDY3Ikbp4APXs7Y1nSWlbLSmTd2uYMj2KzuMNb+dKf9fj8pDcP78xi4t1H6m8bE1LHC+mYziqrSi/XXd0TsjsymwNMK2EOViEVzWjyCNKbrjq9Pd6GChFE1pEOPkwGVZCow3A6lKke2qOZcPg10xhzrxm2EA5jhtENAO66MSS5GcE4N7/fcnL6MyywFs9HA63BegTUBJgEPDZ4XWaat1VnAAcYUgzCkkpNdrBSICUUpCiVlQdV5SkGNHmpvu8MnsKc+XR5VpNtOiEpBfy1bcGiudh0ARBHkp/X6obeP8dwiG2Q3Q6wscobnS+znj68eDjzs/cPahs8eVf94+9+cuL6OLMvI/2koSUoDQsFlA+877B0grHJ+WMwBaDLSdgRIhUMqJDsmwwKgLVgf7B5zQLemZCK9J5BXF4ry2ZVNXLeg6qaADOY8Z0BKM4bgFz7igImzAwC2GfYTwFoDF87KAVFAF597LUEHKFwQPnwWeDPeob96Bmd2W3I3xmSIA9ngBdrij2ZdWTfPqOwzvoOvGHO1AGaMUzibMhgqVUOy0NGWsN4hlmKJ3IejNWFzRaAuW58HxzQBjMLSxbLcQPUR2qLwoOzmzMkqNeeRRg4Oa4EUMH6TiOh/RZqyB5qa4wdawRAFdhvAXh6DXpQdQNsMywJai2cnZxn/nLBgmUtWcAB237Pde1gEXJO4vUZ3sPcB85GgpBgQ0O4dcgiABCMNmTemWwTUONxjOn5mlku3c+jhx583kig3xa2GHPG2m/U1IS7Zcr3NoarDL7wNzdxNQKRDOZz/wHdPOhlmMAaQDXhCkBNfTCrfegHy5ltUdCSGr9r6Ua9TAwS2fUyS+w5dwDY2APYT/GnZo8F3KtK7F9qv4tfvf1KRJgvyzV8Y+dZ50uvl0tnliasNwbBKAvMWASQnHZVbatvvn4QambeCTAoFA3cq8+2HUGRxNPzzgx1vMUBiwzAkV7e3kIokzZqnoQwPLbeo4ODgJ2X6aLUQGsASrD6WbT8DvYGPPCtPzJDfwtQnH2P/YnzKtvVU/O4XqHeYQ8jwIivAwORP55qps67TR38HRkk8eNFqRfOCPwqt14pDEKscLJGCwnvZWXbIAYSrNVwrIprgyHvkFHbH0T9aAY5a/wWggpjkgEuNkKcXfi9o9bI9vD+xEWizA8+4xeHny369OGjFlRUPs9WjdgVsT/xjt7UTyXvFfUoezfM8zxUKQUgOzUaoG9GhZl5b4mBCnUEdRKWTeHHb87qTt3NfskgiSXL8CP2vNgT8bumruEcjf3RW2dd6O27Oy2XWeN51oCvKTeZYZsZlhGeClOd51n4oVAPg2Livx6hnQzTYfgzmOd5IzU7HFrVzVH9sOh66bWYxU3gX5y1eMcXHn5PN4uRyc+G9xoAvhjZgxe9aHTo5TrkGjdA+VkPWevn1RWYXBGSyJA/wMRlKKyOKQreh1mrB1gwWKnBc4fL+tkmux4YPBSlxjHqTOLaAJQZAHJHzxPrKSUxTC2D/7HQSB3/ULv2s73uJnvCU+MTxsawcxwGKyWwhOG7LnvtOp3hDm7IKJ3yrHTvUpWNZg9NVjUQBKhptl0DHvQeuDbK8YvaNp3Y824ZCdzjgZCrEVuw0pYIDMBRSBEkyVb2P/7rf/eKz7y2+q934Au8A68v7hf40F4v+fUOfL4D//1//Tf77//h+wisOFWq2kp1W+uawB5ZtL5cdTjWGvPVnmB4stEUIBMritaHPw0Yhd4CA22YzA7CXL7GB4uGzMypzGAp4OhlmAz+2ZsT/0qHr1Dg1y5KqA7bm/k+TeBg/Xwki1renjNbBtRsLKOzAx1+jxSqFLE2zwdcHVQBClG4VoW95AwkqbScf1o77SPJp7mvl6INoMtgLamuTKsJreHfIQFmSm8WpCmHbrRoBizhpFFNjmFSnwHWAniR8g3rCQkQPwdLg4IWgCnScLkmbhxybYprikmazWKnaM60FLMOpJzS0PFdkVXfWDwwVeyqYM8vwmngKoDp3kBKPhcqC4Fh9kaFJQzohOVBrsxgV/jWAqCl5WJwlabBgIC9HM0RMQOL4j2Ke4LBYObhVQb5Y3XgB0E3a1YqKSMchvRhGn0KevfYNH4AXpbywkwhwAxmAM1FeNki67N01AHwmy4d/pQwoUnuXu0Z2FaV2SI8eXz1YEsATg8LNgXI1gNsxbGNphpmD+EPgC9IwJFiE8BiZti6Wq5J+A2NCfJpmMlcFSw2oBQADxesN+ZXP01O6FXS6u7YqG3CmxCwxB5+2WZZLvf6cjmbsYzPG4nbZrGxZqyhRbY9mH0I24KEDORgKxLVmpAV+s6gu+E7atB4WlXmlRm/52E0Y4KBCI01zSLM0xnW2YTfMcxPmpVSx1MdPqpILAlY43Ngcrm5BpQjXMkaOT4sGvuqiaAfgip4u+YlQoTMiiSwC8rtptIUZxriuFYGHeawZQQqAZ4CouBxl9rj1j61MD3Tyn7NMEDalGT5YLIQMIaxHzL8DcYebhOwQSr2E5437PEIJ/NHwkYFuDBrkQYcJk+lbSLUBFuLm2/bHmAMTci168wSdNp2iYcxIT0E0eVKAabTRYe00nxZ9XzBroAmKXyG2Q+Q/uIdm9jCNdF0vYYUHjCqaDXNqbqFxqfT8dSqrQuNfe8QsIbUXgBKAFUAKNilDDQAL21FQoo4f0e6OvL4ujqqQJ5NMBd2DjRY7Ln2ayTMbA5vO3vCggrNXpNmYpHCXZDoHhYdp8MxUrh5RgBkgA/lnXL8ZrdFo3o3yp8+Pevx0ycHh1V5atk/5ibchzlf1G2DZofhVGZ5I03ke6RVhKiwDNgD+uuixw9n1WWltkoMBLL+nh7PZsRfrlgPIFefTSg0M4v9O0QJlr0OMPvWJuxEPq9BmxcDqGIPEH6PhM1wT2im2av42x6nBhmCrQWgxGCJRh6/atjTAJNmkMMYbJpIsCcgZCQkLXwrvS8AMtwY8QZKDMBhKZAo5wDk87Hs9HnFuoItCToaFxDfif+P1PMISNxAvTxgClDB4D3BWt4qsL4JljLvAPYcyPhz5KgpTEJYkDHgBLUiKMY0cwDvhDCfO4O2hCrBcAcch03Ne+2wN4Il9zyk1Zb355b2ZjXDt00Vgyb8rvMy/GRZZCgGssI+rAyFePawZGHbGcAy4ziYhwBXnBd4avvPO0gxAmsYdiKzhT0Zw9hCLy+DkrrWsgxeQx1MOu5tuejYFmrzShUWNsj6fbuRG3NTCOTKdU/gk3IP2Xje+BCSbG51x0bSOeAEDEX2wFQnVAyoAWD/wqIHV7rJixmwcs/xi+QZokgBWAdYtV0EQNwGaL3oL37+naZu8Dv+PMweEDbHOoC1ftCAtwyDAoY9lgbEeUidcFfxTtZ+T+u29D569/DWKox7Qtn4nBWG7OjAq6frVZe+d02F/H2Ow8jAEYw9FBDs9+++/sYenjClV4YgmtWWsIVnsxLjvmH7dNBlJohwVkXtM+A8Kt2/faPf/fC9Tvd3rtUc1LmuqisYuoBThP2MDiAsYIgDsCNtZhht2bjNdG1xwj7pgdHWgXe5drAViYegPEh8qncPdj9LyneCyKhxOKeS2WAWhvEjbL8SWwsGirt+fDlrJpBqhd0fdjT8Ne+E/RU6oGzh3bOVFCxZGIIAxQxoD8pY4wzy8LS2nQJ2SNRRAIUkWWHHk/nPoR7xO4tHeNPq/u4Y3qVYLgEuz6tenl60DtQewbZGsg7wZmuhGxMUryGuh9qLsFSvY9s68a6xMwNSR1ifufDsZ4Siek8HzNw82M8YNqWzFnt/xxCCupUnaxsiq4RKkxws3ceLh12OgQY1XEGIngmofn7pVnmIwrAd8rf9SFF/QRawB/XNV7cgLLOLzAEG+Dxm/jx75E2pxZUPw1kJA3TbK5TQK7zHUTp4XeNhS+3M3pEATJeasFahpszwC8cnHFZuomkeVNS5ayIHmVGrLhEcuRMWRe08cB+g0XM2YvfgNFfvgZSlDkmDOIBKx6QJwmwZMoWSjJpyXAdd6Com7LpKoQQiHHQdCfnlmaGOGtWWANCrPg0vmsZUP3v/jX2gsefwmr8x+AesUbZV7anWPg66jk/69uffalkzvVDDzS8eBDdF4/Xj5+Shy6J0ydwXMSDNd9Qxq1VGDEhGfO43hsuTLtOzh7tHQuHwUJ9m/cv/+ZWx+trpv96BL/EOvAKrX+JTe73m1ztwuwO//uf/bH/6SKAErClkU3duJq7brm5ChrOoPdSWmuB3ibcY6dLImKrmqOHSO7Wc4ATYosgKI0EXqSpp1gG4UELTLNJg9U7oJM161r7h8wgbLlgxTGQTS60vIXMiZd5+90hc5mgGPCrOlG2kPQPawXxMLZeEPQR7loYH87HSrKdEZQN7gPIOJmau8zjruiJlhllAIctWRtGNwT6elBFuVTLt53+jLQIII/GWhosJvlKVSMJhN+Epu4aPYJbTmDCdh08QyeJ8L0Az4IzCbIPdhvSu0+D20aQ7KOWWo2EWADYCtOARkEDDAXDMpNoSbTM8MheHIcRDXsXnI9d3Hml4naURNEPjRW8CwGVzfSfJhpMUdyAIS/g80juH7NgsLYPINEDh2QhoAbOGD+bP0mrzHVsDyTAzgilsiTRekDQThC05rCVAcjeXNwkqjpJXGBBJomNZOzTAPUi2OlSq61dP5mlq6qzUXV1b9ulGPw3ZVk8K+AjL4hYUYCJYBIz4XjtJO0IzYAcAxA+AO08v+urhTQBCaWqpJNK08OgbQ+duHQl7AAAgAElEQVRKm7OS7MwzHLQs+K4hQ4aFmKmqAKfCdHHfg410aCqDIMPQm01ZEariBPmQ1sOEtnhvGh1wAuMP0JSGtrg72mN1xwOV5GKCgQw41RHehRQSBiV9K4yIuQtAkcaSa0f+jM8m74x96miuZWCyLBp7ovK+c+2TAZtdJQyZ29pDutjUrSq7TyAFpAFatfTYFEQkGD6jZkHj0Xu75/zv6TOQhP0C4CP/zB6owdDBigGAikaSPQJmyMjvIoCCBs5hY7ABSeOFSQdGCChCsERuGSTgqn0JHSAXwW7+HQBqDlyDzYrclne9U8LP8p6smd+DcSZAid8N4xbQ2329kjnCNmAHzykWB6WmK8xc2NCwwyfvZzS2h6ZWe7MYgaHLgCAs7dh3Nj1dZl1oyOpKx/pws7rY1TatGVG8Ex7NwLziyh16wXuJD2BmBYHfaRqoFdYdYCM/X0YImb1VYyhhti5rxOFmgEQwlmhmgyXOsMRiXgYXaaZDVatmWIREFEuB9qgiO3ofAujnAff9pMfHZwcAcb8r5P2E+QEG2M5v05xM6hi/ODAMr87P8mxAltgYAIeuL7Ou56vev38wIM86NWMRW5hFOl+uulxpOAcHDOG9upG+zTtCY7+s4be3AkbGvQIgcWCPU8IjaMsDEP4ZrF/viYDgN5Y9jFd+7iZ3JeXL4VwGIvBBjX1phy1uC4sAaNj7+370ejMe4QHDZMYc/CPAak439i5AN4AFhxCyjldWPLYkDP6QhQZ70AMrhldm0Rr69juawqZkYyScCl6n/yzfEWAVz2j8F4ONzhAHcByZMMAZ4EyEIoWvJGxSGI91AwAbwVKsYSfb8zfv6TKqPTRxjwFW99Q+xSTCJwXMLsIdw5vZZwd7JwFWDBgyZOWVA26mKST3XFcwc5m3AGzE0M6e0wlAbKKi4jpRuQRrkGA91hiyZBbr+bwEQORBEmzmkLaXAPINVhV4jEcQDXJ5A3L+wEWHOtjm9hsF/4L9aCucwWA7/pf2fyfFe52UzAxnUXHgsVipRe7rTTqCw/gLEMghR2ZI4s8I0ziAEtcqDtYsdXe8s28nzFvWQHs62jaEs5bU7seXpwiJs+87l124JmI9vztWahvC3Xa1bRlemnxPvFbNksajPFHfhxUT7zsA97W/2OMUUDzcEWIgDLP7dDrp9OZka5iqRvoMYxAGP0F0nCeh+OF7JoTRGVwjsAelwKQ3d291vvb6w48/eNBe3dQeHJ3suVUZ+3BvVp+8n3BmsLdStyxT79RyX1POHgvqhoLk6iA5gDPObYBLfEbtlcr7ebPk4QtNyegaj98HCMu5WmyFZpiRDUa1nEmE6mG7MnmQ4GEb/sswTZGwQ5Fd8WoOaTt7BWcpl2O/egYU1IgCkEOCHZYg1ANY8uDIAVjMe85A2FZLgHQECzUH298w5KI26fdR07Bqui6o8z34wL4jBi+fc7H4PhFqaUa6lUgR6IpFgZVJN8sVv0+uYrA1Yf4xg/F6b9vwVCYbYLHLc5AaADVhFgOCw6x1fRWewqhueNYOm/KNWGyH5Bm3/aoBdzOVDC041/NFWcFwGR/mGIjDRs2WqLGKttACB8ITAvaJz2Ga1BxkBnD2Aujzh3rbU2EXBLBqpQbAMPsQNT/1LSAig88VAoRp+v73nOOww8PeZFR9aDx49PAWaxQIGQxos/WmOIOIkWlkGuuaIVFaodyYlBPKJ8DdALM5/1DQYWtRVo33wDjdN7OobeOs1LY4+MUC0O4bPsepJqQWVpzgl0ttdWdWsH92Xmyjw0CFgM5hDDuwtEjsm18dMpUoFkZ8w3ddxnOE8FIfT6PZpgziF1RWae3wOepgBkbUsvcQCzgHM/zesSZZbN1W5wwTuPdYOO36V//m377iM6+d/usd+ALvwOuL+wU+tNdLfr0Dn+/AP/0n/2SfBuRHme5OIZWmsbjOq7pxMWCEbJrSfbxO9pC8K2udmtoA5HnuQqLu/BRS7UOWOZUULsilAbKwGQtJ2H1x1NpNbqJdxALCBbzpht7SQEKgssFgBIW5c5QN4gUjFYCOBoLGD6MAgMrrtNg/1QGtdMD+TxK6CQwKcIGJvNmjIz5MUkdzRTHpUjHM9QlBSUvYTBRhiQt1pNAUhvxZm87fgMKCRE8DsyE3XfCCgpFKMQ3gY+ZRsNzMLKMxTnK1gCfAIiklN8Uj4G00pvsMI4xuL1Xe5GYAA5LZ95KiFBmXAzYiSZrmLsz/AdASIb7350GepOiji0DtbdApGGsGpgpA4zDIA7CCcerbZo8oU7sMBrAe4vnQ94aHGjeUAj1s7sKzjqIcBkKVzJptK0AQEUDPrIn7tOC7mikpM400VADqPA88b92EQwwpdFDpwCv32cnk4I2+hynAeuzNdHn/cK/DMVe25pqzSWM+aUXmORRutCxFt+kbjUpqH2AYB7BVIYoivXIIEqb/l9Xp8aTHbuush+O9dv4QzJZxMEpAoQpYN2OFMXRa506n9uSG5QUJohg+VMoJ6OHq7Y9FwANNOEnLpHiX9uWq8kInrDZgUsGA3mUwlMYMZg5UjqKBiT3xMriLMhNoB/xszb4lyAlp75bUWkjQXsYI95kme0B6rd9YHTA+ABnuSOauM1WAE34TgzVLs3KFOQkQiR8hoR28EzVpvDDQAlAHSO2fz2rxqUwTW2jAuvQ7fpPjQnbt3eTzzgHSEDpBai9NGvwaPMh22yewXmCWsh5gYQ0TEB3ydMdnCBs83mnAHkI+lm3QwB5QniLAhvfMNiD4HidmoTL00N5IO/sYACMMHphYvdc97NduDFCMgQDhTNgAAIw71Avm14JHbelGbbaxIttJonmgqVyUlonWW2K6mZdm2+8qaHC3ycDXPAw6w4Jp8A3lJcV7NsJcYMHBeD0e7w2Acn9hl8IiM2s8wx8wWCuwCwO2I2hGmnqAWgJp+H6V5ZWAPhFyhf8d4CygMi1YeFzCWAeAYghEUrvBG5ijBuakHO/hhsFC6/VP6jb7z8tLp66bDNrACi/zURvMKPYmABh7Qkudk6QiaC4Az80BH06WRymwl3r6cNbQX/WXf/mdPn540uU8qKobryv2OwZOHz496ToMtoUBtDBLiCEBINKWeJAAyG72GrJae5aGigDwDBaTG1OYwKxthxEBMBi2th1KyO4DYE1WGGKMuQKoNZjGMeY/w74eKgKzW6GJ0cczSLPPIQMf9pBIEredhwOuStvKeNgA2MCK5zua5Q+YEKFmfBBAufdS1o+ttcMn2j62BPw4jDD23QCTmWPFfpADqMAu5W/WEEBRA0saxYWTnm7sy0gbrwn2wdN04B5EWJnXJZ6XVjeQeL76rCvxuYXBDmsVdjs2KthUIHN2yBKAMMoGBiCczwAorFcn3oSag4PBbGHuHUM18/4dclTWrPFgAhLARNiK2dfG3XY9Pg/2FYaRxbcHhwS0YaBwaI++9gy5fxo+zQTreCAxT/ZCzKvEYGxiLS6yeoB2NC27JkQBfKbfQ9Bq8CV8k8Nb/uA962a/4/A+/ElvQ6VbmiX7DfYeF/ylneDOns/ZUvlZ2PKnrPXVN1/r06dPZnjynD49f7SlC98RaTsjJAN2WtUWwfKc1l0PD0e9f/e1ztfRgH8Dk9bScDkJ/HqZb37sqZ7Pf9LSoZ4A+I0zwnY9G9fT6N03D15Lb+5Pur6cI+jH9hYAdFG/sb8yWQKoY4jHcH3Yr8rsNR7AWnhJowKAFRiE6CKv/Q6i6mBPPDKIKyuDvZtDozgfeuE/nLVHA0zruVc/XpU4YWr0MJ69Ol0B3gNYBZBjjXKG9gQ9Inf3exbhZllS+iyFAYq/PHYjLB7bO6DSYI3apiCsCYbponWCrZupgalvix72yN1A/TgPSmCPMqfKcr8H3s3yzAxWEzwBAPEc5z3k3cEPvG1jmMSQzEz0RNel14Af+Mjex3C4UoIvNoNkWyHcBtm2Uwpg1SGkzrRjT8A/H+R6MpiO4gLLD1teQdos8IZebQ2wbkV45Ns6ZDEIHDUKUnzoozF8Z8oN4Gr/Zkv4b3YMyaaEF8Z/RQ3H2maYyv0GyN7z8J5mWIyneYqahxBPnhN/cGld43LuRZAYA2nY06MYljP0ReGluVPSsF+Vmjd2XJRe4eeO1QD7ED7tyZppWXIN6vxe2BfW18WAqtDjy8VnH9+ZIRPEBJ4TA7IZK66FP5VrIiyWJ44xP6OwPFGP7Q1BkZybbFF2PEhD2YN6ymquTMcSpcuo1YF27EmrPr08qqRuKmLfmKcYVlspssyqq1x1fVJTVN5PPr5cgxM9Tfa4pt8IXH+2QqZs/j/23q3Vtn1N73ra+dB7H4c55zrsXbsqEeMBwSsRLUMqVSkSc1H4QYJ+gYBBAgFBURCEQC6USG5UyIWgfgdvFCGQHSlj7ay913GOQz+0c2vye942d+UrTBi1a1G111pzjN5b+x/e93mfQ2ZCSkd2ALUddlaorOxfDUC9mcxCPcDfnbbBqjOrDvBXzzIdeQ4oZGZsAyjcc6i39um9YguQV/qH/+MbsPrW6b89gc/xCbwBq5/jW3v7zG9PYH8C/+Ef/9HW9zTfUtuGNyGNLiAevoLNsTQD0QXASGBOpwbRaIFnmjQR1AQASgE6LWbjAaRQzFGMweZsy1xditdgppapNSDoFMmXMPdgEeFhiRyIlGx+cNKYj+ZCwnNjs1BmjQCVJH07WRyJEkmwgLQ0h8ESdTu6J5vWTokOf0UYIyPAKGb9/Br/+UyVJXHRRMB4hdVDQcifc1bwLu0BvKShNaQ5BxMKfwIKW2RsixtRGEV4igGsUowjJw8gADYaRTgNO5LnYP5kqqxppJilfqJwJY0VPtSerEty7kRRV+4So80eslu+aXDYV4DGtBPInUABFmR7gd4Gy3FP4t1NCG1U1xSlC1OABIOslkvy70aSNQFbNFI8BxO2XJASPMP7gKEXgDgSZf4+BSEFMnN/M7jw0LIsN/WaaZALljAKkKjjiYa/Xh7MY0sZjT7ZO5MwEiSbgPvdbdHYjQ4IoFl4eDipOWU66eCkcmSATpjuKJSDDYWkj+dflZn9MPO0dQFc4oVGw6feEuNkqVS7JR81DZ3um0cz5XgcDlfx92WlESSELC0YVLAZiXZ5gZE6k4KbWULMewCEPLSNpWZIge19B/Os7x0CxOfor1ezmda8MHHXMkc7L3ySAIdvHoU2DQAFO58L4ATGFXtMWa0F0I8wISemE6BBkc7PQPa6mVkFy6pOg83V3EeIlcNilOjaD3olYAxWCsm94xKJ4A2FO8xV5HKwVqBpzW4wAAGRBwJ+wqikAeI/sAoBNczBJlAGiXh/jbFJkZtRga9agd/i7vsLqDFOBFiFXBBGFWBjB4OVxgzPWjsN4D5MsFUkQ7dVbdYHgwyvWfvjki6da1sivMSqy4z9h+cfmELioCIY+YBpfTcbrCAcAuBmm3uHaiPjHTI+w2y5qRu+HineZAYMIT4ZPp2W0pPoO6tyFzaZaeOwMkAfS0nxq4U5B6M9wvtI+oZ9XFd4fdLg8Z7xw41gF3tG4wVsSSjfAd9UzuXYxylTBwAGd2usTCw/Jg+q3NSzf8JMMMJHsB3hKTi0KIBw+NOwHgHK6vKgLG3MVKMpx9O2gz3tBOhIzc7Szl65DHG61073RaGmSrVAcDJLcw9don0ENGd9sa5mqb/iF5fo3f2DfvPNd3p6Puv9V1+HBQnDMgK+Xl917m5+TnUJmMLPCwCC+4jPROqz2ePGdsMX2mxFJzsHoxMQFk4W4DI/w2xUM9sDWIUpZQbcvk48nDKDPYZxZmQy7DJoCegYli80uUUSABB0ewsnYFyzvzzUmNQBfA14DyLexTYAVm08H3uomt0bfsqw6kIJjAogZNxYsGCpQ3NstQZSDbPlY73aQ9GAa6wLAhxZPzwCA55ImB1yRmheAAMwqmByso9uHVYLDC4Ag4KlZuxlD2rk/XMSA6ry6wszyBYnZAMa2hnZmyqGnX4uNo2Meyru3t3Lk+9kbJuBKIE0hO5sqg+AtCSz40eKfQe+2PHvkt79dO4F4oOvLT+Tex0W7Kmu9O5w8nuwHjyQnD3UEoCe546vNs+JvVOpqgq1dUjWAX2xi7l1hAGGvQTnqP2uUdc0pdo8dRI3tRDrhuFQnFOkfMeglmd6Pnc+/wAzARwBnZumVllG+FxVn/TlF1/qz/75P9c8EmoTvsmc0/z5sNiBaZtYco1NB1Y0DJrst9ocdLmN9pIGlL1/d2e/cTxS1zlAI1Q643TVeOH/wljjDGdYmqrGnxu/2buDgd4GH8duNMOP+oq7pznBUuce4Bk2GlAZ4foCgAvDF3YtUnJk8h5g8Mo5W6gLYM4xaGaQsWpjfaS52ap8Ryi9RRp+kpwjx4f3ev/ug77//74xUxj/Z8ci2XCVSWca9RarxwF83FnSwBrmd9nKg3C+2rJoPEX5OcH8ZWhVWEnCsy3rRlVFmJV0uxCaR3ZA+P47GR7aKbUs328D/ht9j8Co5sWzfrCZ8aLGgx1CppnpMKwjIAq2L0OfnXgaKir76Ye8H9ZyvCX2BM8pSAas87A4DQsbs2d3Cyt7myN5dygeMaAM7MOyhJAj/hF3oBmSqDLso8raDmsQ2OTOfsIOxmz+UBv5u+62R9QShYme1DcRYmf2KkMO/rJ1OZL5eAdDzqBtNfDtoCwGBygnGKDh74uHrJPeUFTFz4l1g7cp7FlXz0oIo8oBkHNNluJDZgj+A0QBqmNk/KC0y1ZozPFbDUZovIv4bvblh0xh+xkUL5kHygwyeZOHpLSF0kgYGmsjpl4RFIkP/Dbr2LS2x8D/fLgNGm+hSmJIQm4DVhLrOGrD71zBEocxihIHCxjmXoS7McS9ojLCXqpuVLcnvbu7tyz/mbDLNdHl8qL3Dx809SiM2FM3+/2iiGmK1gMyBlBnAunONw9DxmHW08cnf48ynXWqG9+7eVNZcfB4OOo23mzxg1qB/Y3CCPdshizTcrX9yal5r//+f/6f3vCZt07/7Ql8hk/gbeN+hi/t7SO/PYFPT+Bv/OFf2ZDa4KtW1SFRJxSnzgm7qT3tBR5DikPBlGckiZMIWzmIYiad1YEDNMloPzeH0SRzrjHJdYSdVeYaCoASnPABCSezARx2QHOJp5P9V0dL+5NpU9kePDmn+aEwGgaKTad8uHhkqk/xt66VwVImxxH2BEOWJjO8J7EsMJuB4mODUde5IIWJE7Iv2EmRPI1cCPc1mIgkgK7omG3GH2Arn50GAl9AywgBzgw2YOpPsxOpwzAJHOaFj1Pkdnoq7wRf+7xSaBs1dSPc0FIg199GM3osSaXIxTuKFgRGIszdzTn0bqzdSBYAq2tI3lapAKjeWVuLnykAcjS/xu0CtQn7gJwQl/Ag4+9nFKCEONDskWbPn7F/5p83gkzo3RgSXIWvLs/WwQAxkUcmTtEL+7TIFjM8lhU/1M2SRthQW5GoxzIC3zqzy1I1W6WDEQKQgPDghLVI49mNq55fej29PIdP7Cy9uz/q9FCqzlozygAcDPR1yMeQR63qASPMeFgt27a/I0w/wI580LD2Zt1ma61SjZQMlu0fykfL1VHEvQw0a4mKFFYSjTi+otUucwZ0ry0yBZClSwCwNHsFljbsp9K5tGoOh/Aw3JDqlxr6q1kX+MUCFdGMIqtNADFnpIS90jqz7/EC0Ll7HyLphTENyE74FM+ezg9QdRpoaGlINxV8Tzxpt1U9VhR5Y2A72yYlp1RHbApo71lzDpMDFGXfhsUFTRJeoJwFBexrnhmNHs1Tttl30mwNpHglXmI0/exR9nbYSJB8XRSVrpcXJ17DaieghfUEOwrgGzCQ8DHoQqTgIjkE9agANVfsHVZdz6NBxqZFTpoZHLVfc8H7D8pN1w8eWuBBy3Z1Av0YgmzsLQgZ4fsCGhsIK4KleL1Nen25qsxKHWGXwqReMssTWaPshzqtIvEbP8psE44JHHNr0QbDdPfDY6hB+BXNIOA5jJceoHMetfThacweASAN5hXgLOwpGvEpEsqb1gD9+XoJ2S6MNgY5DAmQ/HEGwzgEcEgrh7GxvhkswYwkHCjH49cWqzDqGNBwevP9+X00+RFS5+RwhkoFti7YdrBvkFzSTIedgi1GCIAbznHeEgCyp5DXKenlwe7zvnSTS0MLkIuP46AFn1d+DmtiTvy+AH0AOL77/snhZ/ASu2GwZ+Tr+dWfjb0Ag541AWCEhyWewqxBy/mN19lJdveWBLgK6wEGBB6ypLNqmNSmgGItwTvguyOLnrROwRq15+KGfJZzzA66BmZhZLIueW+AGLA5HVAOgxg5bbKpNruT+UZtoN/7FRbWNJshOBEPh/1Mil8ybDFASsK+GAwCbgYoAXAJeFVupc8L9ltIBJCeBwPUgl+zQ21wEJ7j1t1HIA33EjJ29iJ7iv0GEAHIfncg/Ey6DPjnYnFB8KDNBnze+Ilic0Ozjo0GjFCDKASxzGoOtUPjLAX+5BEJSxy8suCkjrRxj8cA5/YwKe8n1BwrNj2pwclDWxvQIzDPFgB7ojhBQufbxWfQMhdWvrD/AFZZcw9toffH1gw2XgMMbUJa7k+nkNibkQyrE4UAUvBS93cHHbAQcBgPz4NBXYRFItXFxzBF2gG4BzhYEBQX8WTsQ64khxt9CisDnKlq3a69Q3kAhbkPGSzit8n5BLO6KA9q6ko//vCDWWvYDAC+sS74HwaHkQKOGkjegwzJ+IXcUYBH8xJnBJvw7ot7g/S316vJwJz9Bmq4g/k++AAHXKt8XfQXf/d3fL/lJelTgKAE8w1+tljxcpgUJTYFhQHX91/8zHcd6xdgFnB3SlBUxCCIYK5upM4BgKKmqj3QZsjIEJHhGmcv54U9SmHfcy9uvQHLu/sHNW2rb//FNw7zjLW3D6X5vwyjF1Qq+GtG0jylwMDnJlXd30Kqjg8xwBk6Dz5hjsIOZn+djq3/bG+/Wel6vmjqBg5l116sUO7DxF6sEQB5OFY6PtQexl5erwYkqcMYmbLOAFqRW3ugQ01rCxc2WwykvDIcCAU7FmAUEHoP6doHZBEVwOA7fEDsS26FQzBWUU9wJ5l1bbMc1nv4bFuuD7iNH7QB2vA3TpLSZ6vrOs4APJr5NdS/fvKc3SCxvG/4+wx5YqiTm3VeejjHr4FFz+fuCA+kNl0XHVZ2QKKxCpsZexqz6whXmzgL8SMNCx7eue0ksKIBjDVj3noCZxfYpCJfbeEE+5PhAb8jhznLV7Tl1ah0i1pry2olVeQbhDE/ZQ3BlCjVGCxjJpD+1g/9Mk/qb69K20Yfjo/KAPO3ADwj2CtsSLDpeHh30N3x4O++5pV++O4n/fj9s98L+53zDdaq7wg+F7+Xv9LEQ78c8J/QNYIrJZ8hDKUQNtTtQY939zq/XvXTC3xVeUDY1q1uF86qTtfrkz1Zm4c7VeUhlDv44c9kQqDIQnGAbVShb/7Fr/Szr77yXT6uvS5jr7a60/T8rPL+oH6edfn4pIpz7t291RsMHgiEhYX9UH2tv//f/YM3fOat1X97Ap/hE3jbuJ/hS3v7yG9P4NMT+Ku//+9vBbIlUscrAno6LfOqOm/DJ9NFc+KGZc1n3d/VyvAZ6mXwg0J2RhqOVNmsA4oxwMlCadVq7QEkEi0V0KuTbSzvBnylaKoBGGBTAQ7hD5dKbX1UaY1RyDwnwgJMWqCQxYdotF8kRee45rqBWeJ/aGCOP1fZvxNbVJoimn4KFkBNPBdh+VHgwYFzM27FUCSkU1xD0UUqOuHlSmFqSVoigkadfA5zaS3dtG94GuG2B6sMeeSWqsCAnyZ4XRz24iASfJPw+6NQctFpI9LwpJsnWxNMeOuRsr6nB7upngHOKFhpnEroCGa7GOiyDJf/D3CK8CiAYpi71tUHg88hE/yeaIxpgGjiE0Au/CVhOuFvSrIwDApMvJBwY7Fg5laxe2lSp4e8HqaFktG+UbxV2FW0BfabwwKBFOdtUk1o1labrWMOSFZoc/ot7A9+X4BEPMcKgNbBIRTEwK3BuqCQP/eLnrtO/fVmFtVD2+h4ItiLEjuaFmSLr5ezfxeAkb1FYZzkMBFKndpSD3WuqoRRB8MngB80lrCbIAEOt5uqHPN/2J7SheZ/QnpVKh1hSoPSEb4AMwVbhyqCWrCvMCAP8wJWTHiiVU3lfQO7xX6TSDWzAMoiiRqWCw2SVFaZmT9I7BdCE+oACYZ+DC83dgnMPdYK/nOwF5MI4zKbfF11LEo3x1fYFVNYeoyWCuc68G5oPEkyrgrdHw5uKPpp1DJitTCrh+ARTg86kZhuQOLPA2toryaCXxxWg/cqzNRE64hXMd5jgKvR0LQHGKCpustZh0PjZrGpwmIDUhP7EeEaUkmDgztYxu8gWIe1cbnNev54sUSTZQlQAgAJEwb2FjYjgOoADTS79quD3TPCGuZ8YJgAcMXaAljFMmJ1yjMg2+0yBoNtCO9e2Lh8EPaMM8Dn2ZJOvPdgkOcMCBwwBfUWKDWCbDwImTqzoAB8705H3aZRPZLCiSFT5nRqe2Didewkbkw7VhWV8RQtw6jXH5/18OV7g3m8Z4YBAHowRuPsSs1AZoABAMAQ4dTW+vjT915vBZYXZoCHd+sGGLONO2uZs2c1sG/GFKBSmhvcP+QwqG9m+o0TDO3KwWIMXabponE4mzVLMw0gzcAG4LPAgDD8QzwUIViPfZPiZQkoNvFdI1gPdg4mFLCq8bP75rufLPPmjCEM7ny9OfwKr99DWbvpR1GAggAmdNfj3x3AlJmesOhhcJq1BqM0UrCR0/Mw8NW0MsBs0fA9ZcDmlHeHulC60uQHqwlglUGF/z7nugAR4/z0eev7iGHVEqEi2KTwz6xMIIwLsCpV3ZLgzH1J+NKkIodpBKMSlqzTU3ZmOt/D40jvMc4We33zHPck9Z0vbMYeAA5AFvuu2z0gzSJFzo8yAsYr39XexpmKKpi6y9aroqAAACAASURBVLDq0CL1BsAOqxu+eXj6sel4f+FtyfkcXtihqmAAiX0N+9d7kjXZVE6+Zw3gDwj7y3csTE3VHowyjMlh0wIEOfwp7mngBvxaGVoC4wIoeeDJfZdXul5vBitR8ALe8L4Bdtiv70+lHk8M6Uj9hnk+mQ0KeG5WrDEYmImTuj307eHY6t0Bhj41TNgMwSq+9ZP/sjJlRZ7Mec/7X+wfz/mP/N7Pl3WxQ6v2Fs5ygyDYAXC/BwsRhUXlWsmeoUWl2/Xq8wYWa+GwxUzD0PnsMIua50QJkGG3hBUQHo+b7u/ufutP63DMJNXpvlVaotjZdCMgq+/1/PJiH1YY/r4T8JNPE/3i6690f3fSD08/6eHhgwYDjbPG/qphZDCElUO8R4C7uZ/1+MXPdR56TaSVrwDRpZaCOy72FDWDAwgZ0GAnQz2F/QAe5Hx77IKcSB4DbI6ECR/ynHO10v3pQX1/0/NPHw2y5SmDE4Y3BO5F0r1hRv86zmqGHoSQAnRiz5CrLWqV7cme4DWgJgMMq2FiuMJAC4XJp8A5zh/WdlXi38qZzlAGMBx7G/5+rS+/fK+vvnyvbVz162+/18sFCTr3ny8BpWmtBY9/7mhsYGBX2r8+amIGg/aGNYV+H/jw7+wWRGZxQ48ON+0gwXKwcXZwlLGnuPtszxH1gA807EusqkD7A/C5+xTvLHRqR1d+DPxhIZvdGmGGsFOnhaEq+wLmMGqB1EQGWPMbdTefEfsJ7HLYXwzLYZia4ZqoRorC82SIaO9q0z+1Fpy5nNnUbCgZuLuLuDMZVmG54YRZbLp2ggP+zqhGNp5jKJ+c9YWU32Fb4S2xomBin+WFap8dcT7z+FADoJJh/XN+cCdi4wNDHpU96zutCltNYb116c9Wy9niYGOQfLB90d27k5nltvMCfL+hUIGVGuo5fxHOLCzJpk2Z/ewTbQ64tBeHPaE5S3tY4tTBRqc5LxM1VaPzZdDlPHng8e7do58rwzBAVs5DPMapm6nfuPPKKtVdc9SwTOoZLuStqmzT08t3qg739oC+YWXBMAOaBuxZBgNYGAGmQn7AboIhblbopXvR5XbTOBf63//X/+0Nn3lr9d+ewGf4BN427mf40t4+8tsT+PQE/ugPfn9rSUYFPGwTfby9mvtwrI/2iAP1oYjCF2sqADPCb44G9DIQ6kHIwKYRMA2ZNMWRfepgMyKjjSRZiEM0B/ZJJVV9QcrvvFPL0GEmBcgEY+mgymzNCCaKRniXebqBWs3ModzsASSTVAUyWpq1HDCwcgoqBdLo4CuYjtYMa97wamSCHyAB3oMkcS6kDQAAU17NCQQFA2iW6sLuNDCFtBppVaIKVte8ujilQaVpJ+THTTrA3p7wjFW+5eS5HPIFY8/MI0KO8toAG0Ezlxm50WBGAWxDZKg8VUtlYeXtgAzFtxkSlhAj/Q/J1ZRkahSeoIBNMKcAp8w8TS0atseT/WoB0stUFQ2U/WEXJYT/OPU5wHQm6/iLFWmtGTAAr9ol3GiVAUnjA2a0NDzfzPuF6RnytHTp9XB31A0wAGoTj8afewcDLF8C9E4jEX2F1VA4pTvLAUFgFwIkIAGTXs5XzR3vOFPdVmpb/LlgGsNuQaKZ6Mfnj25e5sEuXmbl4OGZlY1OVaUvWwAHqYcliDcc1hAsZpKDi0rbQMhEamYf7/bS9Rp2hq8tFhakz4U95WB9wcA189O+xEineyVLbpCAtV7W2S4NZEYQNhLOrc8yHRo8TRdLbfE5dNOzrTpfAqRUNdt6g32Rl7UqANt+MVg3pWv4H+fIsfmsiYvtA8AlUlWHwrBHA+wCfD0SNke/VMAWDaYgDSsENBhPNODA34PlhatOTWGQAak7TB9Ahg0LgmVwowd70uaOfCMAadikJMm/dg5nenw8ekCxImcFPK1S1XXu4B+aE4CQgfUGqGQizmKAzO4VhGsRrDVEwBRNkv8JzyIjiAJZ/ejvxfqDxcpaN3OaJhIa4c5uqdg3MMtz6dZd7NlHM8T6WvtV/dTrBqCHLytJ3g4SgS3p1C0HM135zPheeq/DRAZUxHLhYLACgH4YzzqdGgNWhOBgR4EPLkxirDgqgsfMDNyUlZVSgJgNgB3/wlUpTed1Mgu8Ohw0zKPGbjDIiKekLSZWfPxGf3YaX3YdIWnX6zU8eJEkkiJusuVgufB1G9RhR2KQEfZ1yJwtf0R6zD4xcxEYA79bwmtgBLe6e6BR/EEjwTceWsHmMdfMjXThdQ/JfDPwPWyDlhTgLLffb7DHImmeZni+Depvs/pxU1o3wXgfZodXPZ9fwh8Ra4ICUJ/DJQKCkG1ebUMTkng3u5F/tfs/AiIGY49W38xTwG4YevvQx4Asz82J9QCyYfHBzyAY0IoDgtp2exMto72zGRQBLsxJYV9MZMyAh3TLIYVmCeKNyLAJqTee2RFcF4F5yK1DlgvojhfwzPplkAW7b48dhBXPvoswrv2zAWBxTnJ8YrMDkDANOu+fC8Yjw8ScNWTTVM4bWMi5miYA+WUi+InwutxWADNszhLpfbBlATD4jz1bAZF2P1cAccuT11F3x6PBIN47bFsAQ+wJkKBiA/RJxpCshX2ZK+T3u283YAJrE+CS4WGMB9nL+P/CeuUsiVRugp34uawDy5M5B6gnslFfPh78F99zmFPdJoDZ2dYnDOZWeyUGcE0oIYNNvJnf1YQqZQagrAaABY8E2NHzARzxGRwCiN0KAEmJJ3cEShbc6a5DwnbEIXa4frCG/P6M7Ntfu7S3ZwR34kUPEI7NiFniyJNRyHhZc8ayZ2I4ikSaUEGYvQC0h/s75W2r67Xzfo0BcQDUnL2sg+++/bXq453v5xt+9XjM5pkHZgyHGTYxOOEXInEexi6smnLu90QNli7D1VYojx9+rvONgJybmqoOpYytLhgYRLibgUxqBWqiHWT3ccbPi5VnEJCtMU0oRm5KYbdWrdPOh67T5CE8LMCQxMclFb7SMMzt3Wm3E86jVUOy6YjaJM91bI+7LH71Oc3v7RmUecgb7M7wz0etAFyJb3iExLGHbB/h6k7KShQQtb54/2jpNwDx0+ViUMz3ecXPZd8dIuQL1x0GI6Yb8xyslfJggcEMNRiANOfHJ4sb6gh/mQkwkkEfAY6EBXLXJyop4FB8eTDFnQMQCRs0nDWwJ+E84JlS24U1U1iAfLLimJM+6qe18dA2w36BunsOtYFBZJQXtgJIvQ4cXrcuBvL4FigcqCMiNIuaOI9wy13Ozz3KMl9RrZgxy1kR4YWEYxVr7tAtM/DtZxye35wFDBD9zPNQTLDlsGSIYXgEaA6wil0e4rPM3klU1hGGStHM/Wp7HQZwrgU4+yNvATsAB6PC/AZcHCdbSnAXMFjHjxffXewfqgY7k/Ds5g7zOTbNmq43g6bUqeDafF4GLCivUobErDOHAuJfb6doD4/5HhOMfLxsGUSh2klydXNiFjjKDIaWrJ/eHJFJB2qHipp11m2c9e2P39sS4y/8K7+wWq0o7rT2YUulMvYLxT/nAv7yWAih4LPHrJUJpZIJ39jcvvCshXWYdDlf9TyO+sf/+H95w2feWv23J/AZPoG3jfsZvrS3j/z2BD49gb/+N/7KRho2TXd7rPVyu5gp4KAID+43y9P686uKMoowAJvrMNrTlMAbikyYdjAZqt0nc8T704AmzK9FGQm5ACFr4sYJ5gGNFL+XUgwwBECSpoZgAbNMHaoxuxENr7ZIiLbszaSrxD6vMGBSZNC4etlbAHl/gI+Ahfx+Urudpg4zFiDSDNBIFjcxFJcm2D80ikuq7gowEcwepI2wCGBYAXRRITIdjwIzptX2PNwb/dHIQ4QFuKkq8DfkeSBDC5+mJKWYLYP55cAGgOUhWJzIE53mvgctGYgNr1IKSQfzAAA6QNr0VHtkVSlFNMX93q7bo4rCE0kWoAIiMTwxCdrgOed+l2YcLUiJeV4A4gBps+xPa29GQKsIjgBQt8TT3p97SrQBsUgej3RZ5IQEOPF+Ml0I/jHzJdUCeM07sqyKnjQL71BCazDlR7YNCSJd1Ns3F3+tVMvQ63q9uGlr6lpVSzOSm8ng5t5MyGCYXjprzMInELZBXumYlzohuzxGEARFuD3r8kxt2Tgyy4ykIpgF89Tr+48/6IYs/vjeTRufE6k4TTKNiHPA8Q5Fxg9YC6sCZ4wk07sP9+r7F7O3xiugSGOZHJD08e4YICD7wo35ZiANBhQMIktAy5Ba2iuUVGU4vPiD4p/G/ruSeLvL4wF+CMHaFjVpqoEwB4JHYKMiWa5KHWBSIrFuCn3sBv/5+xbf2UTXS+dGa0w38ejwFT3lhQ4VzEXYf4CTNL2wKgKQZEgBCGXWbJrqVGUOg/vVdz+YVf7FhwcDZqX9Bw+2DQFs8ncOQox6ACYHxHH+zGZEsnUseVdqcI7UXoAmmjjYqoS8kKSOrPZTGj2A5YLE3hJpQFY8NWGFb6pMf6uEcQigsMOjzIhJ3TAjxYRBf7uOOjWNh0g0YID5s0NNADQnbflq32QPKWiQAVPy1v6g8zyorpH14oWLrB8aKt5nk6Z+NKgOsApAgoedQc28VJU7Rz5AKwYxQbJS2QDQbBr7zunGhHsdjictyImRZMOYhEHlVREx7AwhCKRpTycbSCfYAyw9zsHBiIIR6YaXhj38Q0lIDrk7gFzt9zZNhGDB2KvtB9cPL7pyJ9h/Ff/HKsJWABQI63DgHsONCVqqGeDJVnp45kCunb3Fv/Py0/P+/Y7Km9bnDeD1T09P+uGnJwMmnB0wLrEZINyONU+42guWFSNARjDDzOCkIf90xnrQZEfYAAoZ25i5++d7lX2GZQL3zyd/ULNf47hwY815ZB9TwEvAa1tXpLJTr0EB9AEga8FWDNPbRJDSU1hDE/chkml+FkMjnm0ATy1MXIOru3QXGxMGWgzCjNEx5IIXCEgTLEt/h1AA+5kDzF4dcBJ7hasJINXMLyxu8HctUrU+H2fsKM0ChrmPxQ+/B+a4fXvxDMYL2T4ufA1WI3YTMexiaNUUSXhF2+eVsxlrhEhBD+bw7u1oq4NMFR6NVaqsKL3HwlghLByAFYFYCkec49Gce2iIBQuMXhYE35fBD8/AnpUpXoKTvnx31Pu7xr6CSJZhpVpAYkAZMI9gNc4WniXnBcxdALlKZQmgyDvNLeHHBxqvZQc/AiI5DA2AFXwuWKK1PaETYbVoGxj8IfE5Z5DMs9jdfg1ocyYUlYcCMDdhZKOq4S8nn8MKpAaYGUpx5odvdF7CHCx9xpjxapshPFU/OGhp7Ef1l6sOp9p2FYT1ARrzeTaeGaD0wnCKILQI2wTAIZAw5OCxzvElZR33XE7+/TJjleHq+XrWF++/AmJTP3Ym4EHeg9nM/m0q2KUxDLWiKAvAjzWbUcNk3JwMh8M7lLUOYDgsvf1SAYwBzbm/Ye8PnhIA4PGwIyjPgY8+d/mZDBV46LXSFlXQPtTepfZYCMXqwEYlBipsYCuHGOIOm15fO9+pDPvwb2fYkOJDSrD7HlBV1aXaFq9rvu8Ynt6Ap+zFnNsCwJJhGDZJiQrWtwcyrLvNKiJzUVFcsUe5q+11zYCQ2pB6Np4J9xegPaR3ahKHgGFZglLBoWgcnQSChuKJWssAoIFqAMuQnsd5Ez7Q3Mrr1ke9pdZnlC2rUBVRR8AvBiCkJjU5gHdFCBV/lro0gH7OfBitgHUMaqA62MeduDfeO0A+NZgPINj6lF2pzw+GTx5KTYCtMbwAKsbMgfuGgFlIB6gq+OMO0oRo4foYeX8wUZ2jAHmjSi2z9zDACrMYgKFe4vtR1zCI9WKe8YsNj24rvwoAdHxQeUCcqZzP0Bp4zmEvkcywU4NljYoHRdAJ25QiN9ECZQFqBJ7jqWgMyhrX5aU5nHC2vdFiz1nC5giSw9eee4oBUK3rgG1a52F71Me56yrO+WLB75q6G09bQvAme9hTehKyVhWltNbCxmspRq23m4qJWr21Dcc49R4yc/JjMWQ7jBkFUqnNNlepQX4ssVB5/IN/9I/e8Jm3Vv/tCXyGT+Bt436GL+3tI789gU9P4G/+R3+4Pf/wapDl/ftHPb+86rbNujsc7RnoKS6FwTjqgP8U1CQCqpDqIs90EnFIMmlQkCTR7JH87poHtQzTY1h5MAidaRKAEU0ozI0u7XQ5j7o/PqpFOmcJZq6J0IEEvzFkQ1FMUVxQ9AMmAEryu8s5U4L/aZ6Rg2CAFKkm/2MQjS6LQs0WrzAI8MTis4YRPs0AhSSgi8FS2sF50w2wEtYeksoksQQT5kFOYrVZHHyOYBItWaUSDX6aqDdZll/sHsIehrQ40zi4gEX6abYV7FT8IgmbAHUBHkyxSgimG5JrficAAw8Y79PF7EZYxNEA0qjZd9U2C0N419pbNBFOBhTWn8IPeBkw8pA304bBFLb81U05w/HNAJi/Ex6KMHb8PIKlYDYDhZ3lUjRC2AisWmEkIk8GNJsAviLdFisAmuQbfx82M+8cny6AZCRnJAIbJKbO5ncmuqdxo44lmGuBpQDAUFiGTSH5/N1HszePd42bEgKIzKJLo5gellTPV/wx+XxIx0izzfTYtmoOBAfsoRQAZoAjBl1ZcyH5ZJnVOV6pgz5ePuqbH37S4fDBYBnJ0ZkZqcEcA0Bx4IhThqPeJ1yEV/H4rtWyXA3M02Muc6ZhvimvUh3uDpbss/5hgMM2ve6gun1tgczqQiO+dniKOeE+Uef0eOSaBLaFXJ2ifBTvM1W9zmp5nyTW4q2JXBY5JAX7sujxdFLRpHrqZwMMDUyHbNZ465RXpRuAM56ua6qHqjZbyEo9GJWAANmql27QdO7U5pXBM4CZU93q/R3g6az/4//8v/T1179jRimfAdCalGb6L74LTR9NNfDRPMGYw+uNZxoMMphWDD1oaPHgfH66WiIOa/x0qHU68PPwWvN8wyCFGw2fQZGSTpPDz6EZS2iyFMyRAJoIr4LQCrMnbAKwbvjTX/1aD1Wj9ghzkKZLBk35HnxaM0ST3F6aMDUnWHiAy7v7iP3rYOxMo6WHhGEg4eO5Lwts0Vw1jGL7iTiv3v7PLWcSvrkwCZPK4CL/lLVkcBKWHb4rBPnQoPs8yiOExP6a7D32EX8Oq0bMR6S5u3oA4rGXwQAkyNHMWiSZZzrArCyxdIARde9nuc63GDcZ6FnUDS8GyGnVGbjA9DJbhj2T4aXK4IxHO9hL2WcJADBs8D78DmEHsZYJ5nDoCsBDSVgPF0Wvl+eLXi7XsDdJACkB6BIH9E3j5PMDBs448p5h+LFOGOfB5mJdAg4CSgQT2+COz98IMKPhNsDh8xo2XMiPzZg3yB/DJYAoA8E7i9SQnQFcx+mYcW+HU+6538K3TvdTni2q+cUz7EzO6vj7PufNyIS1XAZosvuKWzJs6XMAn7CGZ1imgJA2MARwN3ocQVRYVBC6grclTGwDXsjowwbDHoWoMPDNxdqHeeASwx/uDIOPDDPtH8ndxL/L2sw8wMByA1CV71vu7GbWNGuRZ2jfQlhtBpv5XPz+sHrgzxDaVZcwMWNwYJE8YWQGGRigxl1E8B/3Fkw8lC6cpeuInUZIjVGzcN8SEMPzPhab3t/VujsU9iO1R7i9dGNwyVq47RJZD56QMgOmARNVpY7HFFGC2bv2gcZWw/7T+DwSLgXARXI4/vIAmFJTVv4LKwmGEPglU7dYnmx5d4RqAdQpB4zavcdLEuMbrbDn8GO0pyR+o9wZHY/Yfw92KYT/NYchKlVp1FXsxeZ4H2xTllOPVyqBYpyzjb5/fnbN1PAs+1Ev14uKY+P3bnIt4KJtjRrfK8GcH+OMbUrL8ad+8JC8PVQqamxWAIXbqPEYfqMSMXsxfHzHrlNTstfxxOVOjfUAUMeAGKsc2OQG17j+uJNQb/BfGKxVrT5+/y2zwgij272KsWlhXS4gf1bHzH6/x/sPmvDhxiEcdjQ/+18alER8HfYq/H5gVnw9kcyvVhrhnZ0WKHIA/WLAzf4keNB5ADBBWZOuubCX4ozmLI0zY1hHrzHk6wRFcVaYdQ0TGJ9y0GD/b1gCcK+5dgCUs+1TDCXihInhg80yfLB4BBJhiuxZwFaH3XGfoRmJvAGHOnGeMDBj2G2rVnOCo6407xNWrnnktgAw+AmgaGCVNQBgGnerq2G8jTnDfJbEwIMny7nBmrexkgFeAkGjXs7nzYC+FVnsAX436x2FQBwEuyWG3af3vxc1CM+z8LpEpYGdBKSGYCV7YPQJON6tNgAPfWgxROX37RZBRqiZwlF/wj5nv/azUgYd46wcz1N/lAB4V9RngMxJhK6RpcBQdeujX6C+ZC3XZaJj1XjBorSASALwmhbszzzegcMRIxzW0n/bqIQ9RIe1R8lwn4FtWJDZEXjr7cNNr+FAtZyQr1g/GGA05BpAy6WupW4hVG+5OowWT3es1gDvPR7x3cVBjsKldJHJ0G8Yrr7ieDdYgHTDRaf2aGsv5Dn8zP/mH/4Pb/jMW6v/9gQ+wyfwtnE/w5f29pHfnsCnJ/DX/+QPttu5j4AfPB5vhDokumvxRx2pdi19AkA9FnhRMlEmzTzXa9dr7Hpf4jSTMBudybxLLd2oIpcHZoSNRAO/hhWAw1woKmDVFUjxE8tYkW/RTK5rMC6smOI/sIwI31g6DZajBnuIAr9dKEspFJ3ZGkWkQRUa72A4uRgDrAAIhM2YRIIuMiYAToovT873EAh+fo/U21J6ClBA3tSSoHToo9h0Knr4N85M9fGngz1iL0WCXkoz9loKYod44HmVK7VRPswagDOK3PBLRDZa16TE33Tr+QtwEc9WGLj42WXaKj7D6mKcho8mwAxdF5VMzZFGR/FtboKja61LdYGNdDz8zYqQYO+AAewCEqNH4FX7nRa7x2o8p/BVjSRxS6EbGmZ82lIzD2FjWi08lRp59pAui2AdUUwbWKX5MUuDz5Y7uZ7imneB9xdhT4cyfDsJNMMnk2w0vCVVJyoPpeaXq9J+UXUs7L3bnWcd61pFtegMw29K9XIhvICCNkK7SFe+O7ZqTrkbSXiCNEt+MrCk81Rli3dnMITqtDa408+9frohl4R8U6oqGjMWmrpQP5EMTfuSq7/d1FaZDg6JgT0468uv3qmtCz1//KimPpottg29mjsApc0SOGTpAAP2C/QeA2iEocW7grGdulmm/YMxCaumu4HS0pGHxJSf1SMjxNe173SPvL+sdOl7jePgEBXA+xnAFMllFk0+7w3mBCwebD4A/vj71xF5aqo6W/X+/b1Zoy7m89Sg/09PN01dp8c7Ak06yxOPFX6tDB2uenp+1uOHr3TtLiqqxj8XBlQGCI/8GWAImC6NJGEYOjC8ihwWGf6xq60yaCphED19vEb6O2E96epQrWNzdNMHaMz+IsXYXnYwzrNM12uvyX7AhSWMHsKUtKywbfEGDFYeQWrR3Of6s9/8aDDp9HgMEOq62UcNWS3rFsACZm2Ts0czdQaEYLAA+uP7jI1J2I1gZZIiLxxv4S+8VR5mVKzt0kLJkFFaDYBPK9LwCEnrYUpqVV2XTmkGBHIzj1RRDLQCmGDoBRABAymAkcLBG4AN9tY18zRsPvw/HAl4KRt8jCa9RR2AByEgGI2lm12OTryj2budbsPZ540zxvA/hqGPlYGBK+TbnGGcx7PD3cziwZfXZxR7ew+T6wE/CgcIFU1t6bRVDttqYPX1lfTuONN9vhR49kZoVUeSuQHmaIwN8tlfkTM5/AFp4LFAMIMXYMJgH/JM7gPWBt8Z9mgEmoR3JM13MM240wxe7I6INhZw8nYMAuwBbHZigK8hfY6fZxx3m8xA9lAmxmjB0HeoEt56YTNSQmUFIDWTjVeFhDdzANI0906nJ+yOgCUzOVdE9PFdQGRtCYs9DCGM9gAFaPQmtp+t2VgF0nKAO84PzpQILuPZ4NmMnJwFAQAabP9gAMd5gvR3sef1kTu7ZLAZEmCk/zCjbQ/EsMegTMicue+4V+oC3+DwneVuw4X7RMK1peSs5bAsMAgWP9agAx7P84RXNmzHOAM4LxhEHqtc96dSbZPYLxaQ0ez03fP73HW6jYP9ouOuJxwsLH4YANzd46O9auo5Y0PSDWgTNu4M5mJAZs/4GwxzhlEErTURGkTiO0NLBzyGVzvP1x7UZtAXDgHk5+DNCnBDEBO1DqA3dQy+z9M6BDAJGElIjtcwzHWsf9hg8Yza4wm+oO8R31b2aVz01ZdfqEOJMHSqzGif9Xp+Ii3MvkCcTRxVPUOMKXVwHUoI7pppWPTu3b1tA2y31BBAxZrcB69m4QGizTrUrcYsAFp+r9UqBtEjcIkgM9BXPjOeswwF7PXuECYS50PVRH2TFKXev/ugP/3lP1GOxylnxm4FgCcxz8eKlGU20/rd+0fd373T8+tZl/7J4LoHoFQMlmInHjrDlo+BAdY6MRiJVHr+Cma6M6AG1PvUAfu/Z1STezBAT/8xBx0FUM4ZZIsLQHMHz9UeCOxO+gZxK0Bg1y54fIfihL98fvJL+b3sW9a3vZwZ/O72JD5zwjLBNko+j3YWsrM7vSFct2Jf47PaNtbBGrZftIfUsGnBSkNJYu97zlyf8axn6qPw198EgxI2OnVC2FBwF5p0ypPlPQIieg8H8Mrz8fbaQ6birB1DpeLRTCjMQi0RAVzsKe5zQu/26tM1qQdDqJz47KhPfBcFI9fDsJ2J66GFrbaC/c+XnxicUCN6cMNZB6INqJtbVYbKhdA4rz9/V37G6OEnIZaE3nIGG0RfACx57Pz5SSV+v1gdMAng7MoZGiYx2KHix1YMoHyTXrHbEHPAwWqVeeh9eHVdF4qWEkudWtY+JbNuKRYRmabroPL+bmeUpwZLK4JJ/bxTlZvUcn5s1EWT2jx30CgerEPBEGrWMN5UH95JW6s0X3R+fTKIfeluumvv9K5tlU23UBnA3MVXtjzqou9MOgAAIABJREFU7/zX/+0bPvPW6r89gc/wCbxt3M/wpb195Lcn8OkJ/OW/+u9sEaaS26/v9fkSUmuKFEI3nPYcrBCKO8AvCkJ87/AxK/pFKX5Y66yBIo8GDxCAQAgzWGFj7IwcS14pzUk+9hw45OAArDbih5lHUW7qZgSO0KTQyJkVtehMoBCMJSbhBug2tci9CBRaeheHMK6QyPEvUKQ50ZnWHzkSJTIpoEjQAUR7GnWknkjdIoUVhqsLWYd3AXJZ+2pABGAVyTfMW8pTy7Gd+Lvaa9YMJMAQJ2Tje1qKBG3HutDIIg3Fb40CmGLYRTxMIYzrK7NSKIRfb52uQ4C3ITwKn0tA2QE54M5EwpuVLoAQGARbNIKRxxK+WpbdwzI10DgbtIBlU/JO7NuIJBTWRcj30UfbV1StbRIAjfnuk1kcsN5g2OY6HpCdF0rXwrLM29Q5bTvbao1ZYb8sPGWRpKN8pdTGT473GSAPrEGAdgAY/EKRDRJ4BsMimGIJhfAAwLpqKVelh9ws3GxaUEwZ2JrPCsC/WfXUd3p+7dXWeENeDY7y6wg6ONzXOpyQYeGTWTskgUaX9gSpPGEOfr/Xm9QvDgBB/gx7m95pvLGmKyVlYe/Uogwwj6aEFivdkDUOBgZYbV9/+VWEGbyczZq6XM9qkU0imZ9uLvoBavFZ5K/VMtOQKyZIIpHuTvjcJmZ8JU2i660zQ3dh6LAAnsBUncLrDYZFd9MBkLis1AH6whgFxDJLjzVBonmsu2BBr0obLCxGbHO1LZVDZtJqU9NIp7s2hg6O/0b+l+q7b1/sQ3a4gyUSzVmd1bY4SEak/xHudlkYnlSWCvIWYJLMBE4QvgM/nNR2gCaGBiVBTrOBto7hBuvCDJnZoU58dkA2WOTYATze3ymhI4ElmBdqxe9B3oq3qfT906teexq0UhV4VDopqzm/AEVy9R+x+Ug0NzROAKaAsYsAaOr7MsKChgA1zYJln+6+sAygYH7fGAQA6NPcA5QBDOF/ZplhacYqe8be1RNrJLf0NjEYyrnT6+HYKK+DSQnwks0E8dHssVf58zBjM3u8cUbyzvB1A0ixx+g46+Pzi8GMtqnsTUrqOsATACbnZ9cPIU827XCy1cHpeLD/K+ugyu9U5I1lpUgiOfP4fPgXdsPVTGFOtUd+p4c4zq3WNuPlWRq8RXYI0DdtQ/hignmhRgB0xP8XkPA2mOlTABgTShjLz2DJy8ezho4FClAe54afSZrpOiJr3EMSZ4YfwWMKaWpI7O1LyLmNKgFPVACg34bJ4IkZz9wgGSAw3n94UPJNGJr5nQS7iGdPw8/AhAEV5xPDQoNxxmwDgOSXO90eUN8SfAZpvBpCRbhbsEeAGckdynvnSOOsg/2GGzjnLlYFSG1hHQFOhb8f4AJDCf9z4ZEcHosw3GH6M4DADzMU/HzuCIXjZ9lvkOcM4M/nSZGfrwG8E/w0TBFuuKwepPK55h1kIkiSsB5k8gAv7wiLYzA1rz7XaPZJwub+YLhkeJYhKNJv/syUqakSFVx49v3wXFZtGf7OATfDKAtfVeT/PCPS3S+kYncBhJhLx/sxmLLp1FQ63SFdX3324lMJEJ3ig5hmOt9uer7c1JvFC2syfgfePScAuJbvFUzWsBAJUB1bHga6gMncRYiY54GhV/hP1lih7IA7EnZjyrwbmHj2Lo2BEwMQGI91VfgvFqRFNYCORal+mpQP/L3JXtN8Rq5VFBpOoWdQAVuY82ZeVB9arXWmyzQYFDzlTbBJH062HAAA3AhqGhZ117M6hr1FrvcPj7pcznp+uWgeYzDooEisYpAdV4nytlZ9dwwrENajLZIAZBrNzmfjvsbeJMLkHFaEGicvNXQE8jEApQ7cPJirUHEwFCb3DKsBDy2PBv/74aL2/l7H051++U/+b6UERnqoFBYYZksXZQzfxkG/+Au/pw9ffqEfv/tO8zBoXG/eK7AxAT+tmgHspJ7hr5yhkotFf86YEFApUTsyEIxgUvYXA7QtgwAAqTN84Rn2sa65H32fr71WlB7USvaN5+7gvGLAPRswx3LAgaQMSNj7nBaWIYVVlRnxWAlBneUzz2FFEAgpqhuGU7GP7cVP0BrnGX+Ps4MzaqKOBigEhA2y5iciAfUz50i1hayfde1TgPsbyxICSq39x8KJB7Iqg8iQldq4V8EQUaD4hAsA1MxYhmGM2yMT0+/U+VqmTQdHeMojAyFbiVHCexbvYc4yyBcBagJ9c7Y6V9V2sOwqir1QmVkd4L4AX90IPzT46yFcqWHAy3UODY5ZoqyVCLk0eWJZbT1hVQ5XITToBAZn52Gd6y8sdspcw5VaHSUb6wzVChL8uHfYx7xfh3LlBAgW9jlnH0YwFYXmopZh9DTpsky6wv7ux7APA/clpJbQz+FFOnLuV0pHvFBL5xIwFMnmsHYYp8mBlbZRSEa9Xi5mt26wx5NND4/vItguXVSfSEuI91ynhZ5eXnV8eDQblfVjwsCutOHdkG0xXT76z+eH1t1CMWX6T/7uf/mGz7y1+m9P4DN8Am8b9zN8aW8f+e0JfHoCf/hH/+6Wc1HDHLCX4apjE5LGYUwsLTUrpZ9VHArlTaKhI1QmVzf1Km+0dol6GCEbDJNohigrcKPDkwuvsnyrIiBiIzBotlcS/wahQBQ5NEIY0DNppp2EuRZNo1QD6OFRtW26IiEcewOhFIM4fFEEVwvMqKuG9KplK5UMhZVPa/Q5LmJIU2fSTLHI73HR6iIq0ZQBVsFIiWIMusBCmngGo8Wme552m8BHQ2dpJM0V7C0Co5AvhhcpSJCB4i23jyFeo4SewA6K5mX/eSBG+IBavhM+W4RmUADCgLHMfx0i6dVegpGWilTbRRuysjyM7fnI4U5A6ELIc1280vAAlqTSoZ4sj8vTg33aeMcA3C59SXymmdhKXWCjJYXKbVaX0yzBjKgDWMWfzT/rE28B70GeS6fFHlUUsHwHGJKpNpgzK4C5HNbBCw3WD38+rCWSjbTkVU15UtlkSkpkbKvGATkwsiuYEvi7wRJi1aTChhZQhzCS8dbr4d2dnm4Xffv9j/ri/r2mW2+W9YcPH9wUkARc2ggxUr6dpWu/21kt7FfkYchQu96hA1WF9LHbQ34KF/wAjIDgsE/uTgczP+gX7gBhh4uut9fdp23Tz3/2IZi4C8AbPy91YjHgFqwFvGfxNnbvAztzwF83JIz8d9YVnn6wpGjgYToirR6HSAmmqcjr2uALDTmIEAxVGA+1G1VCGwhNi07JfrBpZd80ArDQ0cPGIEjJzZqDYgD6A7jgUR0bCvnU3mgIBWGVPb0OqhuYSm6ndKxbU5DN8JguZkASTuS8MgLah96y13HFUwymCA0STyBksvWewo1lBKBNb4NgPA5LA5XT0PtnGIy0/2ul+8eHACiyzZ5lCcAFZ1hZa+yl58uoMzJyEqWRxc0XZSkJvFgI1Lo829VZanmfNKW1upv0dD2rPpSQo7UC9OE5GRps75d5GPXw8OBG93p+0Yd39wZoGIpwZgDgB9UJX2Y4ZWzCxeAig4y6PHpvJ3z//mrWb5qE8yS2BwBXrC0abhjlt3HxejDzawf5YIYDAh2b1sAWZwLsVIIuANaq9qAFkCCZ/ffWgfTxUuXuewy5p23jPCDZvCzuVJVtDKbsxMxZAlABmAhzlfVIo4sVjAzePt+QrBcG1AGK1wyG/mhPX5rg18uPurG30spNeVu3KgCKO+STk26E0JldCzNn1vI6ar6glFhUtICC0ZUDKjPsQip+GWDhhaQW9rzbbNiYnIsmFAMQhS8DQy2zvJiqAbim7DeAE+wWaGyR/wbIadZZFvJQ9kEMSThvgzXJu+C5AngyNPTYxNsNv3GYkUg2I/U7J3iP3Dn+MluMYZ27d/9eQFvWuUOv9vsCBjHDBaj8YUVi41IHYrHe+eewd1k3NNbYv7B7Ot+12AkSwDYb1GEQEdYUMCIJYQqpvP8eDMlApsRhhy0AAUawshwixrkOFmnGH+qKUfenSg13E8DS0AXTdyv1fLnocN94QGb1sYEtfLRLf9a8ZJ1w9wV4xOcuynjmnLHc40sfbEhb0aSZ7R6eXm4eooW1y27ZkGS6L6V3j7C1AoRtqz3k0DJdgOZN3/z4op59ZsYzez7E0i0MYELzYpwblgcwTgGQSQc3czD1Pbrh5z4nOttfnXcJGB2MXu526hrgZA8xOTthweUwQ1eDGsjYOetYn4DpZtp/YnXDOmdNmGG8+wBzB9iLl2fMXRCAPyASljlpE7VFs1H/7ATdpvb34RudX3udr1fN62CQ9vHhwQFd3373vQaT5zd7qfIdxtuiG4OvtlLdYqlyMDi2cu8QBMYqbY9+F1N/k5arVSVmfzKQw9qFoLnzoIRgwzo36NRUpX8mzxVPWb7FXfug69gpbRKDTNxPv/rVN2b0c/fbK5RnRi2DN3t70s9/7y8aJH56+lETjFwG0FjY7MC22ZruNsPmoUh45lzlMTRZLZPmYYbdBsxNTjMGcoXBZVQSm0aDmrH3OZ8IwTKoTW03XDVj34JvcVqpwm8UYNChk+ZT2nIIkJlsAJiQ3RxDcZA27hJ86Bks2vGfO9hezGwTfJf5wZAURpWEEDKo4hZ1fYQ6KobdrB/UIQCOPE/sTmw3gmcpMnFAQVQSnOHI7wHox7AWAuCM/cMHjlBLgkmpB/09CbqrCFPbWbcmEIT9Ehf2NldBaMgjnK+gYMXPmH9uoBcGfAQYGiRd+P8LPz8Y9Nh0WboOEcOTL0Bi7DVY2/H+2GfU1KxVP+ycAT+M4srWMhW1PzUFVjsMm3kKVaYOu50kbJvWMhOaqnHuIwjQYW2phrEPD3KCqmYCtBh28V5kVigWKqyPEs73lEYY26GyfRUNghm01EicGB5GEiDLu5I6BkL0Ng6Ro+aNvmUBWi43e1kzIKir1IF/ECs4TxjmE7zKIBLLpefLR//zdF7MeP3Z7/1MbRXqCEB8FCH0SWVVqypq/fKf/jPfl4/vH3XID67nsBvBbxurKZ4zNcCxRU0Di7vS08dJ//Hf/ntv+Mxbq//2BD7DJ/C2cT/Dl/b2kd+ewKcn8Nf+2u9vMAeQ1PQd8pZUxkpIVl9zlU34+kR46Wqm2OX1JpAtZOhLh/8bRSMFH0VQ+K/RJDMeZzoP2FriCoZ/k/3TmM6HrxRsVzchyMfzzbIeWiLkOPYgteQvCiP6T2Sp+Jc5jIlmkeAbG+kxaQaAuaqk2JtyzQQA5cGKgSGAsTz/P35vyGbNArLfGgxaGohgGjiYAR84m9TtE30YdHMkfDsgAPAUKSDsNDzJYO5YQk8tGfJPC94pBDPE55G8PML+3T3rAFSQVLqhp77cQ0qAuEy4NUWCUC34BdGkfZLXwj7CJ4vatcfegAZul7RRoEUYa6KlgFFUqi4LndqQ3VPIO+mdP2N2awRyfQor4GdZ5rdtuhH6QDgLAU8ZTRJF8aaWoAGnamMhADMVySF2CqWBmaJmsk6/AUsJECyKeVjHSOhpfEkgbmoAIph9hOG0/pz4PrrYHhNtQ7CFu+VmoAtw0GEvrCvYu6PU33rd37W2AiAI565u7WHGd2oPrTK8fWFyYNPAO/IHAS9KzKRqDvhpySxPAM7meAgm29i7WGcdI12jgIfNwzquYSsirwWELZGQ4dEL4wVgINPD/cGSNQpr53SsgE4A0rX9ty7jzSxCpMMAN72l+5Ob9aKqzAynKWRPxbNLHbbQd6MGM0hzVW1j0LO/zir594fBjL+7tglGXgmTBFA6GhKHw9AMsj95R1k0vpbiIZfjfcIwddDuosOp/S17EX/dC+AXewOwbxnMoG4ZvADq8L3TySDe+UpwSRFMUZK780LXcVUHe4gQJRjQ+AM49RkfQ9ZgrithLaQns3b35u3y/GxmG3uRRgcw6/HxECxjWG+7XBUbkaZpdO2Qv8J0CcsJWGJluuoXv/NowOg33501dZv90ZY8ADoAoXEOCwk8JUmDZ3gxw24kOMSBI5xVAE6eR6jJM90darMnzUKZpdsV1uZiEAv2irOOAR7n1Ky7Iq8s03PK8TLo/q6Sls5nzrTk+unjVafjMRj2WeMU5GXu7cuLDzMgGZYlfOcahs2e8B2erJ9CghJdkTTjF4lfnBmMmY40k266Qga54olaELx3UJEd9rRnANmAvZ0WD/C4sfaxBxlUrYnuTw/67uOTGfFt25rhHjyw8IwGzCUQB5WDE6QXgK5SZV1q6Ge9vOKn3elA0jz+2mOv8eWmdSQcRKpqAsrC265jUIPH4jpZIbGw9yf8bllvi21FgkoKGAGSz7kbvtoZwC6ABYMHwG+zKznz45zcHRJjEGWCVwQAcc6ixHBgon9YAK3sP8Cd0c+E/RTnmxmfnG8w6HbwwTYzluOyhuLc5nnCo2Pt2DqR9Q9TyhYGwXp1KvoevwUbzcM2e7qELNdBOngImv5PGBbAm8xsBPkYxsHgNnBMleLlB2BTejjgJPKK23TT1KFAWFQdSg9fwoqAu4WzmbsS4HcyUEx4ERJ3g4WEx6yJLueb6hYv4rhLzfTHoxILC8BFzjD7TrPeCIfBdoB3xisKeTJJ7HjK2mZ3ydSP+GnPHtbawpLnsWBnUOrLY6aHU2G2HWAlYG+JnNe2O9I4Sz+cO5077DEitMrsXUD9hvMZsCn8LHk+9v61H20Et9sXE1ZkYEi6MJQbZzMpYRIDZs9cznxfg++fQi1hx+ZmtwEeA6x6mMj72hPunXg+LmGFYkIje3u0CoZnw0zMLM5Fapujz08zsgEdKxQWle9pvLVTQPAUMDP3Z7oNi84M/9bZShfuHcCzb7//wUoRGIR1letYNw5VvHRnr1d8nDmTD/gcL6P64exzaStbn2VT96IKCwCAriUAYgA6gDTsGq5MobB7mCeV46q8LXwvDH2nu8OdDu1J3TKqfdea3Tt1g55++l5K8IBnTwLF7YFA66Z/7d/6t3U4Per//X/+mW7dqwFH2PmA6FbSU/swHAS4DNN/KwEISQPoizuaMwwWJ16enBUhr+d9ebhC8JsD+KjDANwiVd4SeuokAhOxpVr6YDympc+PcSMQ1BtbJfWWB+2hAII9P26FfUoBVlFdcL8Rnsg7nbHJssyfIS4WGdTZYSdiUNUKgPCQtx84NAGGDssUe9xerLDQc62cPwwNIvnpt6F5Xmf8h+9MLYutFIoUB0/ByGacECoagHKeC8GgtqswGE0Nw+AlBhEbcDvnqMO5glnKXsImynYhMGC5DHlmDtJM3Sc424uVy3ez9zd7OMJNGb7VhFbtxFVrHjJAb4IVqW0BVVFhYGPFCBc7g8K5CmHUEjUbMDTnV0EAIftnzn2OUZNxH4S1FoOr8Fe3CRk1DkAyteww7CFpmb1zOR8AolcQevbOtCqbwzf6ujLkHc3uBRjG2zxN6sgyWBhyhzoJ4HsoIB+MPitPVeuzt2r4mY1GrMam8KxmyFMea2V1rnm4qs5y1VhywFQFWA4jNQ3DTf1w1d3x0Wxz6mWHBqJA6UafewwlvcoYvLEes0wdrA/svAjou0p/+7/4+2/4zFur//YEPsMn8LZxP8OX9vaR357Apyfwx3/0lzcCSQDoCBw4tgf1yaSlW1TMieqm0ADLdES6lbmZxbuMKTISvKu9AgG8kMOHLxKsG0JjHGaFvxsJoTA9d58uik030ZYVRXCE00pBucwc3JtMNzchE6LIo2Hhd1OkUlC5+TQrBLCgss/hNF9UO1GdmhU2At80wnBg9lii6l8TkngLQgmo2WDBIhWaXEzhqQnrCVP7eS8+k3mIJHnCcUDJbF2AdAvQCElRNGhIeyw7htWwwsSsLOmhHh5gWdLEAVDtISg03YTk2G+PQtPFJiBoSDXNANi1qBZvkQQLKw4AwhYGAayGb5eTAcKfjq8O2ynJ1KZ4Ydo7IcBdQjtgrNBQ7eEFc87nmJUTJEVzi6esfUoTncpDNEl4KJIUjZ8gkku83mBOkETMM4B5ReOUwwo27UwzmB6eWWGeYJCbrpYGmOab4tfNSk6YD8mwq/Bfs6xv2iyxJXEe3zhAMEts09lBZc/n3s/j3f3RoBOyKRLIG2T3yDXx1qQhhX1mT8FgQxnk7ycHV7WHUlcabrxgwXHLSH5PzIKz89xvPXIBipHx5/barH8bhgOD5+dff9DT009eX/a6pCjuIxmdxhCWdFk2Ot96DwFKM7vCx5dGnqI5J+ypwpUYFGIy+8JJsDnM8VgL3//w5LV/QNI9Dnp6GWJ9zZEyWx8AnwEzcjMJzQwDVEVKnK4aQYCwnlgXnWiKaeJzwj4iuARkw3YVJWsqArSQzBJ4xX+nkYFrgoQVXzwCmwBDmjYCIJ5eLjreHcnZ9h6nab05UCrePY0PwA2AOewOJ1Ejq5sWS03ZM/aDXRZdXs/SUrr5BdxBEvzF149uOOcbLKrFgwUYhO/uH/RyOyurajeZ7NFBneo81wFf3B7v1dKA43W4aoQdZ1Ap17BMujwPKuvwq2StC0YTwRjsQdiIoGJO4oaFH5Jv/jXC2NhY3bUzAxDf6Sqt3bhjvQCMcN+QGF6YmQo4hmtf2xJ2dfGgIM3u9NNT53MA0Lauj2apL1Ovqsa7EfkjVhpMlyaHV4HseTjEujWDLoZTvVJdusXetmbqzYMOnBkkEGNNYMknQTEQGAnxYg8C6Jf4nhDIHYAk7OgekBVq/mRJay4YTQFS0VgjZCVgBrCMzwGa3feEvPC+R4PmhPSQdAxwzT/rrqNOxzuDG/141dgh/050d3ev2+vVwVUAs5ZYD7c4czO8/BhqhcksbEMabYYlBtgthQ8W68TZy7NYOG3irLVv9Brp17DUsLbZ1j4CwGxLE/+BnXaDOcQAyYGJwBG5B3EMoxze4mZ2v3f2phbwgTUCsG6/Rs4bwHXuL0AOh+Sgs4iAHM4WpzqbORtAQDg97mCfmbgB5PEdncfkv0cKfDBr/X3xa04ZdD2qPdQG7i5Pr3DtlAJ8YBdiFlb4jDNEQX2CdU/Rlj6TGqxhkMKjUOhgpJURpJNyfdC0h7rDXrMr3q+w8zKVDCFYkzCsLXeevLbMQrc/K/cUYDYgHbYHhQEThibs5cWp8LBEU11vqc/f23w1uIINA2cF9g1f3Jd6dyw9mHMgpvATzaz0cMjLvOo8zno638yaA+AEibZ/do33cJxvPFtk+ZwD9qLF95J1bsST0CH8GfEonXS7XO2FyvrhjuK+sQqFc5xBYxrAtn1RgXDqAHEA4A3qONUczJN3FQFIgKcO+Cm4PyK0jPXBWfX8etXPf/G7vkcBxRhsAioDvpZto37ulJvlB6bJ/STv8yld1V+v+nC8szUMz+LSdw59sxz/dvVZ9f7hC3X91ZJkni3ALEAQgXq3/tUez5MtEUCXz6pgzqbcDaXrgB7PZuo0Us+xbPEVmqiFeYzlD+upgKGHtJ7haKGiBaTLNXWsq7O2tNOQLmbKYj3DIOZf/Tf+Tb374iv98p/+UuunoMBtDL9kvJ79fGNPedKwM5FJkEcOzdkNSAygSK3BkI+QR1j77B+8rT8FTFHf8p1TIZeOYZGHtIDH+L56MMNUL3zv2f8DwORu12GsM4shvJnaKwzNCP/EqoU6kjuLNejZDXYkO0vZ7HrXHuFxTaK9Xb+xhzCLPteCXB91wu5Fz5mG4ISzvQOwBPbcgWlYsex/ahyDipw9ZucHo94+pK63AFfZe6xBgGfAV+oAQDnqItialDGoPggWbFQ70wAFGp8gAroAXsMQwOWl9zV7h4Girax8xnpKGZYK9pAGBo2QtmyivuW82xm1ewAeA23UAQRdWcm0+zeUSRWhiNmm2f7QgSUzqMU3eoVYMNbqE5QMDK1h7VObh52Sn4/PX4Y9dmSOIQpvy/cUZIZQ17z2vc/imqHvmuty7TRjPcU5xeCCpUUdIIYUrYddYWGWauh7te9L1S2DlZqbwsMdhsqlSQOtXp+4wximLPYXn5PZ9w4AuAfpeQxPGCRxv8DuX8er71K/MysmmAUtPhsZclQMxIGdx8E1FnXJSBjg7lmbYAXwn/1Xb/jMW6v/9gQ+wyfwtnE/w5f29pHfnsBvgdU/+Pe2um091aY4Qspmv9HbbG/Uu8eDzt3V3mfFobJcFckXqZnnW2empn1FzbrZWWLadKATs+QSuWSM3ykqkcPQnFEcYALPX/blg1WD8gtgFd0RxYSNIcMCwGmuwBGWCVEchfITMNONIzjnQNk0qSvD++mOlE68FPEBhAVgIJO0UgrfYMRSJAYISiGZ7R6USMRl83mLxQ2yUEQih4zAKTfBhClQHOEx26+eajsoJwUoDBDTjDHkvbDuYDzRYNPk7hioc14BncARXSgTEhSufgDRFKdOfqbxizgqN5a2MsAfiuY5eHcuFvf2w55/fIQ8h51B88w3j9+9GDsCBIUrSto1krz4nTSPSLGwsDQTL0WWXevUHAxo38ZeS4HUubDEDAASjyoaOhjPFNxIymxZgASKAIFsjNAv2BmWURL4AyM2njMNpkG6JlcDwziL5qLM6pCDmVGMlx1gSWZwBVDneb3pfAU9ytSWmaqmMOtx6sObyuvLSexU8VJR8WxDLpuy2ObVwVXHY63LMETIFsw/mlp7IvKuKWrxTdvU9TezmGDNUPDSFCNJ7G+TDodGv/uLD+q6SwR98d6Qc1+vOh5bnY4nHQ+JPr5e9O23P+nu+OB1bxBvZ1ixx+4f37n5pbCGKeiQmbLyOhgGPk8WjFDsL2oaJVheAE7Yha1mxGR4eSaZvcUA1rAgwJsViAh1NI1wBpjX3fR4PCghxdp+qSABNE2pZYsEaNBswqxFMounn5Nz8d4D3KgbN/P8d8Afvuf5fDFA2h4rZUsAvnhsdjvbk+aKBpAuq0TOB5NtHTUuEfpGk8TvwifSLGD8mudCw3lEq6m7h1pf/uIrAwdgsySDWyzoVGmnf/izMEABAIJxRMNDR+I9j6XvpbP1AAAgAElEQVTBPOk63gzyMRACeB9hFF+jkbNPqW1RYHDGc/bAp8PDmWaZyQxs5/jMgH5mJ9oygXTzVU3SeN+OCi/BY1VoGgGT2Dswl7CmAKTvDHSMM+dpeDu2Ra6macNbcAVoDVY+QwGnMbPjPeDgLOSFcqYG9DDno0Yz8bMAEp1GPPp55FXltTV2N9UZSemE6zX2q4SJBc4DIAoIBbiD1J+QlmW+Ka8AS7GbgKkZrDpUAybH08w6sR75aKbbGdCCs3XWikUBEtFUernByjbBbmeq+42baW0AidCcK4FoABoxUNhmPEKn8BNk2EPDP45uxi3VtCaVQVbYoPj8c8g4oHSEpJg8C/DHv8M5zs/FmsXDi9nsMIB5mn72jRPAkdBans0zBBTjHOIM3z06HdyU+RyJ0K343XwmKx4+sa4BFi393qX63Bc+B/l+3I8oIcJ3MACWGDoFBTgAbpjKNurYw7eAO/DxNqgIDoalToJPJ3cOro+ZHg6tk9xH3wkWJvs7maE3bb5/Wff49R3sm75qcMJ5MHQN1sCiwm+yrHxew6TDlgWmHhc1dgO2ozGwEsBssk4GMg4NwWh4BtL0g74AwDKMqA2oO6OHu8tenJwphKVt9gWFYYvMFUCcdf/+rtXjCc/YxAxgaoMmjzvGYWYMTedZrwAiGwxpJM3BwDvhYwxQZjBXrmPwqOWMwNUWIMbDCdYE7Dq8oMdJl8vN+xKAyCxZhoj4aDJg0abGlgS1wWYSx9tja+DMzFd7uY5ek7wLgEbuM4P5ZqN7IarIaw8QWdOce6f7e137zsCMFSlp5SCopGSoghcllgzci6w7DEVCHcRdfiD4E09i7j/uZTNiK3uZerBSHfw+8VyGaceqgEGHYoH9y8Aa+wDb5mC1AcjId+bM2fC+HSJ8cOg91Oq5J/NMDWcw9gdadTgdzNR1BB6gEPJpKyx2KX0JqNc5fR426F/6S/+66vag33z3a3W3V0vEwUc5x/GNBGykZuJzO+jNNqUR/Fm2DIGCTVnDtAXU9yxyMtvcHsausQLwYhCA3RGDY1c7GazN8CfF7gAw3GApDNUsfFzxB7f/+bKpWMOvHbbniCcztUhSaNxDmwBhAXIJBAMNdSAUw0xkEzCr8V0FKfR+SZXOnCwMDHsD5oSYsbI4L1HCYD3BuemQKYZXDr+CKVtGTcKECE9qW46EiQt1Lhc0QKp/J/YuWCYwODMcuEv4o1hwDTWvMWTijGJNMb2ottR+8NShxMEFESFqMrs4MN2wqskHrUE9hq82HPKQivqbM4JBCuxx/G25q2L9s04J4+M+A0gcHPwY4Cn/Dp8jgwmMdxcDGVjzsGyLzb7iKEe2vFE2lppy1CxhRcP7pQSYtz6CsuBFWxWw+s5l0MNd4+As9jpKIe7DddFXX31tK66xG3w+4D3POk9nKuRVCT1Sxr6edNce1BJORzYDYVblYnXQxLCenmEPI22OtT2t1wl2N3f/VWXVei9DTHAonY8CWPHYs9AXwezvVJoZbQg+Kv4QzwUrebe84f0zwHMELINvgHyYyNT8a6a/9XfePFbfOv23J/A5PoE3YPVzfGtvn/ntCexP4E/++Pe3rKrsE0ZzB9OEoANYRU3bqnqodbleXWjmjXSz8mx02i/TXssvDdJRdFIo0KyVOlC75YumGckaDQmFLGFFpt3Zm8xps87RCNDDihyapTnCWWiZosGimQ8pnQPRaWgHfu+q3mEfNMGL0hEQKNcIsyVPVC8Y0q8akcbSmtoLDYkuzI/JDbDDKQBmYT1shYvRkmkzDRUp1P4c9OWrU5sNiM5bJOHSsUFD6WAFYu5P8wUjJxJ+HVxjqVfqghkvU5LsYZwEiwK8J0LBSD81c41JOixLS3Gd+xqMKrMKCbgI5i/Ahyfz/ExClGCkzSFwDV5BsNxggNLW0MxZIlZm4XG7hASO0COedSRqb7oms1NvG9rSKrHvapbVDupx8jKFpn33YOrCzIMJircVzzQaCph+SK2RvgFIDAuedWBR5h0YQChJIwfEsQ0BQHGh40OtsqHAh9VHBZ8ajKLwXnk/Dj/OLOEHaOnU6eWMz1QtuEttW6kjWb5flEz4WgLcBTBm37WCAh92AxwTWKGpStheyJQpaM3GsHFBSDYBy5xAjjcZTT1MmsQWBhTBfPQMKjaWGWWhd+8a1Q2WGJO++bNv9eWXv6d57s1cBJy+OxT6029/5ff+i69+Rz89v7g5SxyPHaE4gJqWtzFsMGssteQfIGQcFl3t/4eXHI0NPsgXr0VAXB4yzN8KcNWyUNYXvmKbbjc8e0nrxr8RwGRUDvOyatSc7nW9PJkx5HWNpLWKNYo0Edkz62mCrTkBMGO5sRpYzeDGsR+q+N5dN1nehvMkrAxYHQ7MsZkhIFeq3s9fBl+QU+PfOJrNJSehY69AoBINHWDNpZuVDSS/r8pYkweS7DksCjfFsIvsZ0ticyGfYbAdr/1s64QyBShFZp7rOvSWDDMI6G6Dm/+8IpUXj8BN/dKrKTLdVQez1m+X3p6EaZ3p+vrisyKDKYe9wgo4Ujg8LJpTGvHFTJtqrX0OTtmorGJQkds/boLhn+F9CDMwUspBE/A2pM2/PPd6PBy8TwHTABuwMuA8QgI9I+W0by6Md0C0WtOYqB8m703OQjwzSc2GzZLDOobx3d90d3yn/jqpu3V693jv5nhir+zWHW788WkFnDLrL7M/Kj6wDBwGe2muajlDs1RXQlE491EqAN9xfsF4RSKLhB/J5HVw47iWha7TpPOZ4RRhIpw7fMPRgDW+xgT9wNx2eBRMRj7fNJjFu8CcBGCHhQyzzaRrztA9VRpM0SAqnp0MGhgUZlZaeG8BnAFTcE8YdIpQtUinnwwosGEszXejujewvq4YcIXHtmH8XUVAuBmJ8Mi/HZ6FV7cxUQYX+CQHsxccjU3P6RfmNgGsAp4AiIdPaSSfs4a4C/1gCWUErHHEC/cEny+AV+6GG9JQ7hnOMYCsnAEdG4mAviwsGAhXcwAW7D/Y/3ha5/aS9uDNjXgMCoAQABsAc5nUsNZv+CvOmw7N0Xf1vHRmB3PnkKjtIQE/ZE+xD6/a1cBDg4ydey2ZDEpiXQEDNgZGEbrFi+ynTbcetQnsUwA+gBL7Adha4MNdpYcjUtxFVB4+M83ShmEXcuN+6HXrelvD2Ked553lViO4rgAwt38z4Y/4WcM8NVIfw0wHPQKuFgYvzs+vEZro15moxqu5hEkN042zaNOhaqzy4TpE9YNCIKYbYf0CqGMjiD2YzFYIMGDr8LMnrAcrFQIGb5dXDWO3s4MDRC/qU7CUuYtM9ys1EJRmGQV7PSyaWD34OwJ0Dbd+T4XjeCQcEQVODHjTJVPXAazCnkxUEDRG+FRSaLi9RsK9ag/p+M6Ad3hy8l3WsdfQAUoFS5xaDv9r1l7d3hlw5r7nZOd8bKqjDmWl77//tUYPlPiogJiLXl5e9f7xvb7+8mf6za9/Y0Zz24a3ONYUrHfqDtYZIKmDSnPUEbWa9qCqrCyXtiIoYUjVqAC8h13qf3+Xv4OyYUWCWyrJ6/Okcek1YBmFpLwi3Z6VGOFXBv4MyAZZAH9U7xn+Layx8JIH3AbBXXONPeAzVj3cBQxcedez0jIAymwt/MztSgEM7gELDFnG/wDuje1zlGIZAMgK4Ix9Sgy7bUFjD6xweIX57NBF6sWli/qJwXeFxczsgQC1hfm99oWdvfZLagP7I4dyBuY8/uS2QIhfEoNK1ng2q2HIZZ/8COzj/AC65WyyxN9DohiIs3dYg3wn+8F/ssChxiDkjRWC3y1n6F6Z+hwEgMd2xuc3Q5MYtHMuGjyfY5DmHRMGsKGgGblfR21loq0n5LNRwjlLHTH24bldhEftRp1EuCZ7CYIEuZM+L6mvU/t3O/ULm5TiYHsAfj/TfrzseQAPx9Y13JzkOg8XDx1ZVgTN8kYcPrt1Bs5TGqStUN91Ot821Ue+aa8yaz28OBzCy5d3atUV4avYDpyhb8+qGrxVExNXTocyfG0NTMcZjtcrfQshfRABONPKJFdT1g6s8rBlvIUP/JTqb/2n//kbPvPW6b89gc/wCbxt3M/wpb195Lcn8OkJ/Mnf/A+2fqbQLt2w2V9poahZlTqFkvTNSQWqmmzUMMDEQ+qGJBggkPTsyQUYDQ5MFthHjZE0muDFAIeBRnumBWsOYNXJv0AsKRImCsDNEnSaTYOtkF12IzQsASiGkETRdGQ9qKR0ZS4Ny3bBtH5RNodnKcAHbDYSYQE9YDDw91ak1zQmMHbcQIdRgDMRYCPaI5VmixIb/0gbw7nAHxJK7kXVlqlCImcZIR8YoDINphjyPWSiyMGRf+FPhzcZQTJAnC7iCgMCMEFCPbtZ+srzcEo6Tf/OcqI5xKPVrE2KfTf/FrgqKSKSwwnhFOSEu1BhuvFfghFoIM0ueKpN67Jizp6WpofsMs9yl4DP9tqKRsxSOzfZeF8hLSfxNw07CFhTEz5dgIGAp3wOpOcw3vB/BHzOdMWvzlK0SDsH2HBBzsSfZ837Q7YJq/ah0fEBz9FFy4BtQ0zoYSM5p9pSVgrtkMWu+WQPUxgBgHCnu4MByOenZ4cWIecGWILFaeZhw5snDAeZV6EESVWy+PNS0PJ/pxH4SCqrkBA6QIykexir3WBWA2ABnrI0NA4lU6G2afXw2OjhHsn+rI8/vKipT2YUkdBeVY3lglmV6+X5SV++/8IF/U/fP5uFGnJd3hUMNACnVBsscQDSurAcchpWXS801OwB9sPq5OUmbxw6Q0NbVBTbERrBfsC2gsAg7DX4Pebg5TDTaWh4R8Hk6G8Xr2P891SXylsC4MKDlKKfpp0GhxCqCzLZAsZaqQX5pfdbMGV4Pi3PLsM/bdI00kBEM+aU5ITE+mDHNE3YZmAhMTmQK5iCMKF4PzRBrKPvf3q13xrS+7wBjAj2Dng0wCrMM7M7CChz8BEBPOGVNsLq2DIzhvkUNPV9PztIC4bc9Xo18E5jGqBOp6Ys1eatfVKxfOB5w9Lru6sBLyTzAPYz1g0MfLBRwZsZZiEgpQo1SRuDBBrMYjVgaEs93gB7rADEJEwu1wF2Kvty2fT9N1d9+cU7y6Q5Iw20LaNZgMcGv8yd1UIDCUNzBeieNM5hzwBhyiFvgMGwpNbevtgGErKDMs72mSbuaDY5IWdmBiejz0eazVNWmOmHLQPMYYcycXZjPYDcmQGaJa9IvQHpsDAArIp35zN3oKmvdD7Ddq2VN7W++e43ZueXJZ8NyeXVEutPwKrvlQVw3AeMOlKhp8HgOlL4fOCcXzQAIHMaOowJcCFCtw08sCZ2OYPhALOywgMWmSdsTAfhcMbaUzgA4UhrBiQArI4z22xFXxCeOgVIaiZ6DKEAnDy94B0ZHeWAgglF881ZTdhN3C+WfRtEBfTkTxOGtbO/gmDmfRTmz+HnadMGhma7d2wwY0PawN3Tw/5mcAcgY9lzSNUHfiPDK87wJFONBQke6LAbsRnJCrVl4/WD1YQFv2a3h20H9zYyadio3ZQ4JOnx4b2ZhMA1n0KorJ/YB3LIVO0xCZBLUNdKwjk+rFzsyN+RuIb/IwGSnHEJnhOw+ofOg12sRsA6YPlxvQOEHotMP39/UH0w51bJGtL0Ye1jrXGP8J67UbfXi4dgAG8Ow8kjqM15gP+SxQJ1i4disCMNXtgpWTODNAD4ZdP/z96b9WqWZndea8/TO5whhowsl8uNsYS4bZBwy4KWqtpWtwXigk/AHaglhOQW0BIX0KIREtxwA18LNajVxrjtqsp0REacc95pzxP6/dcO92cI6VQpVVmZcc67372f/Txr/dd/6G+tTT0DLtYGADznLQw47rfnpbP/wUzFzmVfASI7o0+KiK0zEnsQgInBKMMT1UUeUIXE/FDu7bt37+zpp48CeXQlhNr0swVpIbWCXyJAPMFIeM1if9EpkTzkflCp5OzveCezr41WHHKbR18v2DBQxwDCsMSwOuCcAQzl/jHEGjqUFm6f5JRvDySUw8zc2tgTaIX/J+xZPKMLW7HPgS27O+oLs8dPU29xXlhZ7jRcGJqz7hHvsTDqrLQP3//CXl7O9uXjR+tutRQeKaF1TIoJG8JGYKtLYBLjec6eA7OefYdFJ/UL4Bis7jixZAQEdr9ceanzjoydWKwMWHUWAv4LqMb72j2ZeQekaOoHy1Tvcg7B8gXIYp8A1OL+sWYY3a0a2nPvCfMCWKWuUVI9Fh3sRRrKMnRnMJ0KQBwIGBODdpPTqxbDHoZ3HUAUnqeH4bFGFIjFIEWDcT9jqWt1HLNNcT819HFAnfOI8xsb2ZHhM7UPNSgeoSTIu5ZcuD+fh9JIEnOuSubFfDasc0gUGxv1q90J7yxWVQrn+mpNBfDr5gCAi7JokPzez8NlRaEEW9T3cj7Y92yOaYgYrnTiuzBgYUgD2111N0MYeM2whGG38u5hS6VShPpxtvwAKxN1CF0D7F73u5bNCANC7gdgaj+LcIDCakg9fEtDmQjrIYZkk4coDnhM87P4G+O1CoN0sLIqNEgOsVSBFwxRoB3sUB70ndgPsEDhSzJMGLC9aFqbg9L6tbdhuthxf7AV1QU1eJ5KjSLMX2cZfQp7FOcYzwR7glHDYwYBM+GtI2AzxjezrrUBuO1uGk4+7O5tuEE+WOz+rlItnuGpvCT2X76GV702+q934Ju8A6/A6jf52F4v+vUO+B344z/9o/VaN/Zwj28hTL/BJoAqPKpI8+5cformK4Q91AFqxAKLKJiyMFF4BqCX5Kqa2ruH1opXa4gs1H3HhpaEYwo5L/TlobYxLwE8E1g3hBuJrcME3AFfprsx7FKsALbU7bgHkFmtQbKMYJ/gLBngMXWH8YJ0zWVKIA7uBTrbRDjSuii0CLBGrBmxBZ0yB9vU8xI8vIYfhkVKUdpbbyMJowQvEQaEZb3klcg5XU4I64WpNghHhowLVprAaiwwAVaR13mhLoYhIMW6KMEcoALvRAFjyOIotmBq0FBjTj8iYwMai9wKAB9MeSgiqQRogangYWMUnxSZVNfc/ximLICdClyYFABrMOqAGmcLx8AyCll83AC6Y1hvzPlpOMEbVsvVdCF7ivTZ0ZxYsiBHZ4reiT1C4YmR/74qBD+cXxqJ2fDihHEkgg0SW9aE0loD25OWyjPeF7Y7JApiAIChyYd9StMtLTZhCDQi8aimcKS5hosQ4ClqkiLC1Pjxtz/YPsns/nCUPUDbNvJjRXYJcCQmg/zN8K3D+xQQFVDBgSWuqdrvbCHMqm2s2OeSxDXtan3roDtNLGAdjCDAy8e7O3s4Er61Ffd63tgOIBFzIhOJ7PLrY/3kJKqvdr7crBtnhVDty711YytgKIOFiawRWRkSWIHhgcAwrlHNKAwhZHYDgFQoVnVaxpbitQXvhsZhC2GaeEG5fwxMQkKjYNqtYqwBpvewjxTkE1l6wBrAxAAH2Kb9OlSlGjvAnPPVE6MFTMleYrGOQQjfy2IrAUZT5Ma1pONuB0KTik8ZoKcDunlOAzWKGY5HMR66Dpb48IT9AUYYjDYkdzw/mmwYdjDmBKqCjnDd8roD9IRpCNsygHtlA+vF8F3MrG06/RzeqqS19+Nkdd3pGVdZKuuDaUWWDhel0DuF/DClURkCMWsBzQGhkFkXMNbYB/WOu5ctMts4KizDNw1JPY36wEAKoApwAB9D2KgwjFp7f78XwxhQA4B0HDxkCvCFfYHAINiHhIkVWGXkuf308UlreLe/E2BxuV1tBNBIYgGgQox4RxdYRvxzAEb2m9yO1U6MGMKy2C/EnCTMCubOJlHGNiGKGUQBsPh6yuJUbE5APvYUvs/xeHQwjjTqkXTy1v2LA95nfFsJLRstKVJJcD9//igmKffteusUvgOwyvWIRcR3jRiUAX7GYriy1gE+JqTQWL3AFFcQDeAfjFD2MSxjWAP44aKlWCxWWreDrDTLNN+8p3yOPAK1p9LU8y554w74CWCjlGmf24nZhweqRmrMK9gjAbfwYF3d5kDBMttgDPAMBjXnBQxwBanofEFyy/nooUvyhlX4y+b5JxaXs9ZhyWmbFHHUmZnsiYDYfGf5Qm4C/1nvFkfQapXCrRZrNn/vGOY03smxOMDkO9qa8d4nej58NiFmnDt5XorVCgtyCAD1B8tD/Fo7O1862x8Otqt4590bE7a4p3E7aM2ZmSsoJtNmx5qAcsX7jD9vQZI8SgzY3QN2FXzXUgMt9rxuIHQFXTDM8dla+fiG9pCn9v7uaHMOGLRaMiY6Nwgo499z1vEs52aw7tqIPV5mlfWwqBNYpZn2IylhYHsTQtjpRLIwASSXgYPOQJiAkhCzP8DsBFhlSMAZyHkZJ5aJbgdjGtsgwBc8ZRM7FLml4WwJViSE0QhYc/9zUB9CpHjJ5R2NDFtswNiqJLP3b9/a5fys84w6ZOqxBsC6o7IkYVDHgGQySHR8LQXZbcNHmI687gBEhtd1EItVuXvcW3MdtKfHqIU266Esy+3Ly4vtj3e6R7yjDBwA5PUsQ4ajpv2W0EeGs9PY2CorHwA2pgsoMJxhiG99sSsZs24BQr0sR1b9Xs4x91pGhQGg9Du//3ekhvr44482dlf3t5eH+cZ85NxnQMAeqXAhLH7YyX0IxVCT4SyDSmdgbmFOePbKggkLIK9DnO3vg+kkhJFJ3ZXJY3wMRwvn3utN1qT2PGrbVaGRHlIEuzFx+xB5pMayuWEQUN+u+r4MIhlg4Ctcp/hpExxH4J9LtIttEA1kHnF7qag0sN281+X9u/2XQ54wPAUmAYZyj70W5MXj53juAIMwYTnT5f8aogCCGUrdtNoASCllj4dUzdlELJaHaG1BdAyWZNmgQYIM9b02QQ2h5wFr11np/BxDM+4BrYAAVOqaaFZtKPa6Qi95H30/soVz1MFWamwqv4FdC/LDiGoA/xW3slC0K8Mo1ip7dsr7Se2Zydeb/Rn1leylklSyf6QmhJfhBz2PBFhJrqXzR2GFnJ9KwUs8hC4KlRWBl6yHcGFHsNjdLtd9vdxQUrgdCO82rF1yApiUNB0ZDF7L812zuLRIU/5FbFnuPdsIIar1tXbyyBTbmqaW7XKdA/PY2o66ap7tuLuX9//ldra6IVCrsJRMAoWauZ3V3ds7+an+8NdPYobfPWQ2wj6PR/df3oZHyZJa0Jo1t6sd7yp5vWLpgQLgz/7H//0Vn3lt9F/vwDd4B15f3G/wob1e8usd+HoH/qNf/gcrUm6KAwoHjNBJ71YiKB5LN2exBSlSZMbhcAzx1BzUCOPFFJaFXWDF9fyzUbLbeAU4omlHAkXYFDIq2B6wHDfPOS/tPEk3ziyk8YRxE44KFqKpUFAKEiO4LbIJYOodSsGDNLojcAlp2gq9kT9NYzBJtk3Tr6Z58yUCOGH+z+/BdtOTgZ0tyCRbibEAOpqQR369SNwAM5F54gdIM41fp0AiCq3R/UqRGuKBB3ASIJ8meEAJB05UUqEvoZECJwSqKojDWT8EZOFpFsOSoIEH71UaOaW4SwpphACQSA5OCy/4AXNoBJ29QMOaeQDNMssjVkQpJT7DavJgBgIDIoWzEMph1tNMTKulU2gFRv+blE3BSpqz8ztmW/GnmmYr93v5y3raKRYNk4AOvpuYs9FseyRU82RdgyTYpVewCJD18exUNSZmZZ7bnpATGo8sEKsU0IGbAHAGE4lGDHbH3MNIDG1NJjWP3B98rgLFv3tQVc5avFztdqbQvFOY0w6GME11NMtPax7waQUInxQ2xPdUqi4NNGnZ+LbhqdWP6mTxaSVAoR0CG3uaYxYPwHViKY17HtvdobQA+aeUuqxjGrpUhTgAGc+phEwsQAegCRDTw7TqvpF1Qp5k1g3cx0gyyrVt5fclm4iNfYk3Wd8Ndrmc7PsP7wWIInlGmgg8gLcpjJBeAMZkM4FTarRYCHhFeoOwKxO98/yFb3EvRhHNo9ndcScGD2n259NFADKegjB6zuNoLb6ZSleWc6QzVrd1jPcjwS5IOgmEc087GjG394DRCS6DrDOCGRLiBRzY08tNnoC882mGJyGgxaSk2wH2Kc8lg1HmQwnhd/IQxjfNGeM0mOA68lIGHF0Da0Z81wDH+PtBfoAAKDRh+J6yDmmIevm58Y41GiLg6zqxTqHQ09QKpCJELBQwy38IKFMoDmzXvtF+KPBaMt5cRCDJPwGA5SvnAx4GRoC0eRrb/QGgmCHOYk/Pz/bmzb0GPWJm9rCkYGNvvp1RaMfDXjLtfhjsx49Xa26tVVVuRR5aUUSWYGkRxTbJn8/tEdQA4iUblpJnA/ACiEiKv4xaDwLo5XNCS8uwZxBwBNgNCzndRRaPswHWAf61sA4HwNU7y/A4XGGvAawixSTgA/YojEeXkMLS/PjpBzGO4iizywVglaARZ3nB+NI1MnRiJwljqzHflG2EhwriXUsDzfPhvRKrW76XMBkBfXGRdhAxkZE0740z0hSYyN2X3BkQwEE1KQE2/0a8DTXTUor4RrRSCrynvAMiOPOLiJLVUkFueFa7yF/+0QqYYvjlAKmSsxU6hgyU9QHwvlEoeT4sis1SdeOrOvtVIOm2T4ryxZpVipqH27Bn6xoBadwjWwO5MJSfrSTQM+oIUrw5GvGOZHmGWi94HwLC8P3l3arUa25EIjZllMqu2OZ2smvdW4UtUAab0D1IdRsWrEgGBx3D0A55JuCf/+hc0jEHKBIqbIqBFMx2hmK+1lB98Jw9mJBQORta93EWHhnY476w93f3NsEKk80GVFOYbpycMKh9PfKzl8tN65d35FbfNFDc54VVCrryM4xBCM8JtimgjPZ9BRTphXZLg3GwjkHPwED0q+ctXrAoCFbLMgZXizWwOpkzrABrDFsiMWDjzMEumMTUK/KLlpw/sEz+19QnMKQz+TS/fXy0pqndaiheZHeBd28WF5bgYT20CociwRyPcdCOgDwAACAASURBVDZS6hcA/uvQ2BozrIgthu04md36wQ73j84KXLB8cG9s2KzVbmcd+7fsitw7GPCLfVjhowE+zASTXmTxUBaxrUMvGxb5d/IzCecegaSdWxOliWXFXuGhc9/K8gEmNSqCBNF7slpSFvbhu58rbPHy5cnG+mTjhN6IPbu0qXM7IwKTYMEGBGFZYi+XWmdIjp2PmyTrzGTQgyUP640hfdPcdJbjB4wHOgDoFJLUHtqbcif1ELYgdTtbD/N1nQRkUVcCwLEna5+V0gnw0tVMDvpylrknMFJr2fRwjgJ04uHpK9HahDrS2coCIKlJJMln+OjsYd47vfIw4zdfZR4moaYeBQqTk/fSSQHu6U7gqA+JAB9FQMD7WuFSvN8Mc3jJeee+2gZsFgTs7QxqI4ZWbtWFkkse8ArZ4rt6IBRrtsOPVsAg6pxJKhEsAxgOSyGw1TeykcGGynVUAqjlRcu5LksTgOxBZAs+q8WyS4M5TIs4M9kKN5BYPtU+tJFSizOXZ0ShSo8BeJ0Aak+bd6r7GhOehwUG9RZM93HggXlY4LhQq4+2YmeTZGLt8wQIkwTkpa6G4c8/h7BwGxiKZJaEqYaG2NdkhducwFiFgUu2owf5MWREkYBCze1o+H2eNWE24GnfjNYSxhVF8jSvdrnsfbIM9nUsRQqKHoWb9ewjg+VlpveX1QTLu2lHu5xby4rUigplEWzzq5XZ3hLOXIGxkRR07emqwTNnDXsXoPt/+z//H6/4zGur/3oHvsE78PrifoMP7fWSX+/A1zvwq7//hysst6zCFJ9iM5EJOuXH2LaWjaH8TYd1wGZK6eJ4lI0KOEjUzGX7o92QlMKAAHiEjSJjfuR+LneECYOXHQ02yaYUhIBjsOzwrYwBVZCqzTAzGkmpJCuiGBphHmyFoby0PIADfAObV6WgRgBj7i8HRgorZmulPXAGcAtW7cJnuZQT5iCJsN6z0iGQfupsI/nQAYBCuKH4l2SKAAI8X/kRTwenyIaZISm/ElTd7xHmkJKhKfpUoeuHJPuXLFq+fc5IU7OwMdNgZKg4J5RL92eVD6QCAmjyKUyTzEICjyjAaQwJoyCNN3K2gvwHl94ocbkZeMfyrGjGKMYGgBZ82Sb/roMCDzxDlsYvTfEjjd2jVFcLE3eSxxMhDSTXw2jtmsYZg/qODkoC8CGFg6FEYwfwp+6TL5WRVS2aLzQHMV9obI6HUo0vrDxk+zRIsNy4Yf2ts/rWWN+ulsBegaWZApLy5/DicjsKeRECrGHauQEONGmw9g74z6X4PHI/IyODjE5hhFWhZhgZJZy0TYoOIJHDWNyeIb0szM4JwB25IGvaw6AyAkjiVeFZfHTOd2QNAuzBMGNtyPttsgpWy622an8ncIh/JiavGimkhSQ2x7bAUiY0pG2t6TuFosFMEXt1nux6ulnb1Pbzn30vxiKSaYMhESxWHZDQAUjCmIVFCkgnZz8HZiCKhKukqzADYengTdgNeImmAtseDpWNeALPsWT/h/2dwB/YZjW6fiE+DqYAQvB+Iq1TgwezGUuFLbGWIDKxY+ZE8kn2AECcPM3crxh2YWJ2U3ATgAdeevirIhW/iGkJ+AJcFqekZ18EyiLfhxED2wRWLEsPb8xcfpFulbDiB9uPGoSAnOC/C2MP0PaQZvazt/d2vZzt//p//pXdvf1gjw8HKyoaq8E+fjzby/NNrDbJ+8PE3r95UAgb78MNttU6W1WC5E4be88HNYC9gK6yhgtWu9WNHH3vHx91DUMHgwUPWrOiyCQ3BAj69W9/Y//27/9CzxkmHD5py8z1buExc6CBxX4P246GObFdeRR4c7uc5JsbTpPeZ1jOdK/6H5Y7TGzWquWWAvjDH8JbFBbSBvDhbctenYeAwoP1+GiPSIgDiD/Wn2oL+9ke37yxSMFjDpaHYS5/yG64CXBP00qNp2StG+AIy+43P/5GvpX49J4urawY8grGOT51qzxWAYn8gfFcF1tIoN/kuoMCbTwx/isb3G1XvjLyvMFWCI5YqG4H4eDmxr5GL0ojLLmsAya4hsoqQcxGgABMAwFhPZBKsSoMDxjssX8t2G0oesa9V2FmufGqD/cANfH/3fwa3WbGA850SmwkO64dcAEpbYoPLb8LMEzUq83vVJ/oXuAAqPgPfj1LGDLAiOee8o4pOAlGJN9x3PauFFaX+yS7pyqgP18CYJXvz7npNj76Cktka+KWJAzNABYZugHIITNNARpa2MmoBXhG7EkeZLQvYsuzXMMHvgueh+w5BR7Hqh0mcFtDLuLhjlg7BHa9zda0HowYYZ1BIN1osoR4d19aeQC4N2c2a6Dmg0/OHs5L6oBrM9mp7qzMYjvuMwX2MZABjtsxsMvZQ7GFGGRjwp4vIF7BUaPN8nlgB2GdTPKW1UBqNns83tnh8U5sOSxTuvZmp66xU9MrII9hI3/B4szz2MKcgKlY57Y8HUPsjxzMh7gK05Mzgv2V5/b48Kh9VKBYiM9sa0VeWZGUeqbn29m6vrVgCOzh4Z3dmlpy/yDJbYlgzxKAmEj2zt7Cfo6/7vsP32sPZdAIxTcMBh82FpVdzlcpCDQjAgBNzdqmsSAsbJ5ja25n2cpwLvM+IPsXx5EaLcfrNLb+hn2Mg53H4xuxXIemlk/3HGIxEFkSDJYUoR0eHgQanc+fLBLD0ZPc56jwIEnqGEDVLYme33EdZzH6AHwB9AVNYjPE30+zPo9Bx67a6ZwCjE1jfD+xr1otShfbV5E97vcCtwFsGa6x/8jCYTv7YdFzf6kfYdfikUmdKkXCEgukYsgXUZugsJC3NcM6fsKtjXjWBHoBYrKFONDJ3oiHliKytmAn933VSF3+4CjCAmsBenUgEqIqdM1D/uJMNRJZAgxwJNgBsNsCPKmfRU5gwE1dvA1pCJflfnayPcG6ym2UqJdluqWXnqAoVyFQk7NnD7DZIwfNw7UX0xPWME//K2tWg0fqeafK63ewkBhQwHIO1snVGuxZWAXxZ6k1ZOfj14kCC3m8M2epGbmjgLsMrvlMhifI4Ecrs8R2RWVfnl+MPAjOfGxuMp4fDG29vzxThqStpTDWJ7e2YZ/jrc6o4/F7D3oNyDiPMsgC82znvrcT/sy30X7v+99xq7MotnN9saIotGcGQS9glb1DIV1yfkFFNlrfsD5zrUXOW4oRSi0COx8e3kjVV19P8vTlTLucbxoGFrvUgjix/ukkYP/49lHklSLOZYUFQzVK6JVMgaQLuqkJNu1OSjb822EpTN0kr3RqE85kCbzW0P7p//IKrL52+q934Fu8A6/A6rf41F6v+fUObHfgT3/5R2t5zAUcwcig15YXV7Ba3dYeBBGF1pD43HsA0YB3EF5Fqwc14dGIfA+mHAUPhaHUgmKxAQgx7acx7NWMic+TRPK/k6yLJFJJMTe/ViboQtrwfGLCTmPoabryy5tp2pF1exIpTYuYEZLlJzYEhOD0krsrrIRmTIUQ1SqQqHiw8oec0YhTgMV4BrpvVwwMQthMOmrqjTA4N5heqy1q/LFHxBfSffJoiP6WrUlBTSkE8IzfKA22WKjevKuNFbjqOdJyNAUsxYie76EgEDqySOCh3EX5WmIw0aRiA5CK/YlBP8wLJY/COFXjDwMXb1cCZzyVGGAK9ozgbADCyNPCJePf0ln7ZrIlg2U8W54CnuJzhiceUsJIYA2MMXn9w4iDTDW1ahYSzPkphMWW2Hxg8b2luIXZrG8LGy0V41DwBGCAeG2hRVkiBi52BUrKDmbbH3ZaoXXdSMI9dy5d4/qykqCbzNrBg6FgqHgyePi3kjEaQPyr+PMwE/m0EK8x2E01AD/3eVAKdVoQ8jELjCccoXRqlpgrePtiX0FaMM0MUkOYHhTCLDcYtwpwicyKNLaKlOUVb7+dGH0AnyTOA5Qgx4NFCjBOAYxdBYU4QV6scWTOCmTi3g2dmELC1KNQ6xlvUgC3BqC56+27d2/VkOOpuIx4rEaWFPTmMChZ24tCjPDqAqjgXQwAGaLVHg+VHavK2p7rm8VYlX/dOtuuLDfAxBNrGXAgCXx5eRaLA3k0TG2+E4yntu0UzsV7RCOGDJ6mYiVMLveglHkqrEP6PY8Cn3MUwyKJe+hVPepbyNM0jfYaXnTtRYAB7C7B/nj54g8Kg17+Zi5bJdkXsGntersrKjGakf0NAOibXJTmsu1agbrsJfsss12Ri+mGbyygzN3D3uJ4teuttudTI6ae2OsTTLPY3r67t7ppUCtbufcvAFt9BbCdYEY6Iz3PSTHmHQNAIuSpt/nW2cP7dzZnsWTGXCvNfQrLryq0F7ycTnr/JzyrYfbCxkYOKusJgD4sNVLLMrweVzFZXB6ZGBJfWQ40Nzs1Z+uWSSy6HcxnwKMtoCVeCRxL5E/Muw8ACTjl0xzWHWs+sjRf5BGHv+kuoUkPldI8dvghEtRjVlWFgDFbM61DQol8PLOFnwBm8lSHxXZVZZf2ap8+fbFrO9jpXAsAhAnJew9IAbAaZLCq8H1dxEBamsEHccFqDRJQ1tzqcl3JZPnP3/olksjsQyP5+Yl++m88NOWrCaDqVowuccU7V2F17lXoYD+2ATC9N79pCFRijLlXIDw37BGwlBF3WbfPB3fI4/kt3EMUEpKqo4LYwlo8RZt17iAuQxeYvQzBdD5sfp9irfI6sh8SHMP5t8CCdGscBV/Bhds8xGXdsXneOgTlvsBrhAfprEC2EgANgBd/X/kP6mL0GQAbYtptwxcAoiQgv93l3/gMY1EBIMH9Z9CGRQ4sxX5AlRJYUZLQnum95B4OhDEpYCW1qXMGPawq/AMZPgDs1N1odRNY3SDJHsXy5oiHmQkH//27yqr70oIpsv7WKHAJmbgYvRGKCYY2ZpduttNtsGPB4MGZ4U0L03y2LJnFeOQ7KAgTdY6UyIBmWINMGj5Ro/A+AJyhkcHHue9aDd3SXWmHw70YaQD3cxRb204KV7xdCZ4aVJ/AoCOsTvJzzjYNSn1gCwCXySoCVtkk4LfYZXbY3bmMXlYQMO9qK2EIl3utr+ZyltS3jCp7eHxr5/pqT9ezDShSolHex1g58GzHDuuGF3v39q1lxcGeXl7s9Pxi8RpZtQtsty9tVx70ngNw4YHOqAgAif2R8C4eQkA9J4YjQCKWD6hVGARmkuYT+jhijcK3TFOrqoOCs6gBFciWplJ25IFJAg1TuamvZkFnES+SzmYYqrnqkxUWL1YsKF9QWaxmt2mwl5eL7GA4M9K0kBJA4Za+dHWtPKfry1nvw67E+5V3AxuD2Pa72PIis4wgMFlpjFKDMKwRQ5Dv1rYC57qx15mcMPCANSzmK3Um75lbkKhyA5TnHd4sJGTXAkOfug6fTF4ksU0BAZnKInEXtVnvPnUh9Z3sa2Txw37lQ3hZgYCQA4QyoFWW0irVCj7QqJMY3LhJ8OZxiuUCHskAmFgCyWvcB/eokdhKBJzCnmR9C7WVnkuDFVilaURoGT/rNSMEh3Xp9TPs/apv2WfFxnUFiGpNsRpQUrnPfpjDVJ5sDyC8JloLnQICZ8u92tNAXINn6lMGl7x73NsZT29uDR79eKdi14T1zioPe0qOa93a9XazN3cHscPLpBIJgNoDe4ZZbOzMzk2tPXIYGHikqsvIC6iH0zYUZCBO8OYoRRfPqYxg8rMfEqnIIQGgmthC3Ws+9GGgKObuJK6wXQfse0bZI+VpqfcbmyAyvLjXnOGnpxeblt5+9rvf2dIzSCOjwkHTBEB2at3LXX7fAOw+BF8CfNs5h1gXXq/CqE0mrEA8UDWIUuvbUe8ugxAGVjBmGeL82T9/tQJ4bfRf78C3eAdegdVv8am9XvPrHdjuwD/61d9bq7vSgjSWPLO+kRQOKIZH6ajEdIqibggsGWnsIxvjUQwmwifKw0GhLtPlagFsqRl5EE2PskhVjAuEUqHiAUhI8JCw4jcIaIcULUGWTdhNDFgYyGsUIG2g4EJarTT5TY5EYij+UmLi4TsA0NcLjFICL/5PMFZpkDamjoCXKDbUQkh9ijyTvBdASj53oTNcCaNJg0zelHPcQMCU7CpZUwEyQ+RFdkbhg+eZ/BWRhpEg71YD8t1bBhXf/ybQxAOfnFcrmM+bQ0ryLfkX2TEsNoFGaS6ZvvykRsAPT2BF1s7fO7AK0ETKr8ylLKAx5cEoeMy9yJBgc/26dxtbEDmf2zHEkscLKOz5GQATPkuRrwJ5AFkBh3qYyjVMU5dDIVFfrLUE+V28k/cbzarwSk/PsrZvVDDLE5bvGcFIA3wCbEVuTYMUK1AsrTLLqfcVU7XYw3FvwzxYPQ52fr5aapkCbJj0w5rKUxJ16VmQx61qcLM0t3gLIkrCXPA5Pnu0BWJJyGyXhUXxD7NrtHN9tuzuKGl0MCyGiLmAhIt+Fr8tEpRhimx2ChTgSLrwzqNpIFQlT/DUzKFUWYY8LUqVog2wemvODhgAXCATV1BNqPWHvAwwGgbkMrikMMxi+YJOgIB6dwD3AXEXa4fIyIFz6ftqezxlxYQJbe5EW7Ew5U3DlmMVSAxY1SEr7yaXou4S2T3ss9juqsr6gTdnkkQWxqz8F9NE/qOAInFWWD/Mdr35s9zlDmhopBHGYsspxI4uN4TZGVieV3Zuel4OS9LeQ+jmnYAE1g7gaxIBuhDAVVjTtXYZazBlJQSHa+lAvNYJzHBNLwQwImXMU3+vsECAq9grHWtkmmL7vFRTc+pq6zq8VWnSQit3O3t5erKH3UHNtCSca2RPn04KneBdzu8Pdr2+2PV6FRv0DJBjoZVBZPtDKXYlrMN//euPVpZ7O+4qMacmPNjwowVYLhI18gxdGNQgXwR0tLqzJY7s5//OH9jtfLH1Nigtm6EQbD8YfgwikNi23U1gBs0WsnIAKQBVAY2A+8gmo9iOh53FKbvKaOfb1Xa7OyvLzIBKXi4n2Ypw7YAEWCDI6mRGOhvYHDurjbvsSBaAFbJK2DgoDXp5LbNHlQScLQyIPMU5wi8TWw+xVHkpSRbnuTogCdtMgSvyQZ7lgVflpQZ1v/7hb6wZBns+XeSfvUsK2xG4xn1gASQsG9g6/k4bfpgCs7i/gF8e+ie/QAZnfHsl2ANywzx3FjRpyxq26Gc97EnZL5Jsus8wYCKMRbyvuZ/8TvYuhR+yWws0AAghCDARsKEtRIMqD6LBC5G9DFYozDPYm/y8QC7AC7Gd3DBVQK/+PGxUUV8d9wUcp9nmv7DeXBDs+wUfufYbSw7PRX9GXJ/CGLfvBbMbAJf1ymfLo5ffo7ChSey8XQ60QbgNe2BszaXV+c4gC7AIhr0C1+QLO2iYovca71qN5WDnEU7j4Ihyd1Bt6CxYLS0365rNl5F7gnReoEeD1ByAabUqzywNM6BXG+bVmo4hk2kIJS902ZZ7sM/d29wO+9jiKZV6AafGosLT06+zAHjGcmaerZ3NDuHR8gLGH9J9JLWw5GtLc9i3btGCFcI8OYDG82JYA9aFfJwFBACaxqWV1d7q7iZZPMAGkvW5HcSKjPLCgjXT75cvNqnsSo5jiDpKAp7C4FcIJH+hYABE8fXHTIC1U+04x5Be+/rkz8EPhL17ePtO53BzfrHmfLEoKuzDh9+xy/Vsl1qxnRwGWgNpUcpP9nJ+sWt9sXfvP1jd4TU/2g+//UvZs/z8d974mZ6VqsHwkCUIh3UKaHmpG3lwRhiFj7kGP3V9talvxQSO48CyKrNDWRjak1nWKqktWWJVdbT6fJOHN/6tp6YWo/CQ73ROn+tnAVNi9HKWAzCx54kc7mnp3D9qzudPXwRm4fXddZypie12laTRWK5ouMpewQkxB5aV7MNMfFfLGALhQ47ChwEHACM+8wusWP69A+NYRORVYTEDXUDWvLQLdSwhfCireD1hxjNMIphwHTfLAA/OgnUc4q/O0AtwV+okc39YFSa8HwzAYdzz+6jX2J8CSwElYUuy/3wNfxJgyXnmKi7sPgDXADDFc1cwFHXvIj9YzsIFex0UNAED+c02BO/VaJBHNmxQdnA8tL1+TeVtjGqEvZEKXXgddjyokliDDN3lpc/37lU/oNRR+NeKLVJCSeU2IUuiPmDF7ktqLoY2LrEvCYziKwAGZ4mC4WJmsYIoORsjESqo/Qle5PcrwCkSb1U2F9rnsBAIR5EHgjm2n55ebL/b2S5NrEpjO+wPFjD4FgEXHT6s5NGaCauZzk6nq/38Zz8XOL0Gg3X9i6xR0hRLncI9X2HxKxeCw4KQOA+/ZaiMXQcDRRRgsPQBswnEA2lG5dXBEbDO2nG2oZvEMK4gCsgHHFuH1Ab5CJklFaG+phBL6pu7hwd7OV1tnC+WRewn+Ar3IoC0DX6qk6UVHsccIG7XEWLlw/+nVtjhN7taVwO2c76vVlWZDZ0zrv/x//QKrL42+q934Fu8A6/A6rf41F6v+fUObHfgH/zJH65vHnbWtfg29mp0knK1pVvEaCRB1T0VM4EiSupG4oOquMgsLmNrni82k7JNU7IsKqjGhCTUyQISeGHaJZF8GncHZzzUJ5gerfzc6ChSChmAJmoG5NoTLAC6WJgc+KJStdK88HsBUj1BmrATirpoTeR/KY8/UqOX3voYaU5mGY2wAF9YESRBw/yBHYn0CyBSsVgu8RGzxEO1KHDFPhKzjkbZTfeVKiqGGuCr8xZ0YZt0X300DMgtiVbBAbJ/WrcwFfc3BUTCxhFOEX5blk+S9WVjLrYDADYptkDMMKaKBDYf10e/BRsHVtdkg1JkJZ4VgCifU2SnNJ1bMnSEXFM+WS6zXYNcDTZ1NTYLXAcIGECpyERgkilAOKBBbqg6Oxg6sH4Smt8Ok1u72+3FOuRn5ZEmFAGsO1BTBuAB5xcGV05Xs/lbAisD6dHgcx+qshCgT0SY2LIpzX3PR1hz5e9hABAYA7sZ8Cq2OY0E2hA7jw1FGmVWZKX8tSL8sfJYEkaxi6WMVufjgKGSryfrKawBUDf2XkZK8jYUoKWR1QQMEmwAVoAuB99hxMJ4SPJV7Es839bJmQgMKQo8WqfGmvoiRlpM8jIshTmwY3XnjTUi5IXAI0AiLCwcWL2OtQVrq6YKdgOuCZB8rv0kJunYATgmdnxzsH72hrtvF0lRYaPSAJESy5+VC8UAw3oSyAHTMsmd6ci7DJtjWDoxHGF04alG46FwIMtsfzzax9/+jTznYCaVOZg+QDHsnMyGIZD3LbI+g9GBdI1Amh52h0uu1wWLj0jALcxKGkoChwBeaDBI2R2GxioAbt7TnqYvk4QOoL0bWk+BppHEhoI2I0DuDaADQx5mC80PzdlqZZ7Jl3dgP6Dx4xmLsg5zsnDpLB7Fc2pfvtS6rmOVW35/Z0+fvwjE6vATphEeZgWg4O8K623GK/R0toGwtyS3kpR1vCZJNF/MyiK1Ci9YLBIW/A5na7pGTWVZFPbdL75XswhQ3g2D1U0r+R+NN7JjwDGFLWnDMOubXmFdsFQB85397x6jx/3RjvvCoDXREDOEYnjAG4dHqgA+JIPYIJBsDHMJsJbPQBqJ7yV2GgNiTEAAD9YRaDJ1tq5INQFxsW0ApBo1JEiy2EqmKPNkl3GwlqHMyoDFPaZ1q7veqsJD39ifCK6BafTp00frl8FOt8aGMbZjHNqxxKt21d4qywrOjwU7BBjOME8ZMAF6OfuK/U0MftjAY6vhlvZkJXc7EAj7jZ+lwZT0XoFPzjDlrPC92hUH2t/ZEwE/8c1DVsqHomCQXQsAKZsiS9zBZpHGxHRC8spAjDWIRQiAqP8+fg9wrWxhIs4PTZ20vwpUlf3Ktifz/is8zZOzwQ0lpQVI0TU489GTwfEZ1rjIARq2QIXA5BoWJDEhLdwzt/TBizuPI9sV0NnxTAzl73t+fpatBt+ZM4X1wHv9Ndqe78XwTjFw8gVsZEcAEJYVmZizDFu4Du4FQBp+o8IXAXt4FwEV2buGQbJZvjF+jwBeADjsDS3sevaMoRVIO0AXi2JLi9gOx9zuSw8uJHFbydiFewkyZFCwG+ffPAlAK5HJ4nXJHjaGGgpNYyeFAM+yLHIFbMEMw8uROqPrAfiwBOiwfdXvpPbJkwozaAvSRD9DCOL1+WSX09l2jw+2K44C8XrCaVB0APtyLkajbCIYW2jAXBBw5EAffGb+mdYb5wLnTRJaMrhUfESzzHPuJzseDgp0/Pz0k3V1LXDluw8f7PPnJ3mycg5hbYTcnPsnohtezT89WRTl+NJYdb+zf/Uv/oV9d3+wd4+l6hjOW/xJ+6aR5+kVFUAE4z2wS9PZ/s3Bhimy6+0n625mU9vaz97u7Xy+2fHt3g47/F+pE5zVO0Zmh3xvHV7oAGvl3n788Ud7/+5R4CT2BNM66i+eA+zIsQfgA6FzKw+xh/vJuu4ixnqc7DVwvjUXpsx2vH9rp8uLdd1VrNkyLTRgRmUiv0xY/Gi1k1DqC4aaYndqzMLH+BAQpQUKqzzGnsKHxwxy3CV88+fOU8tz2KL4ikQCXjlDGCarHkV1g5JJQZjYPMSSlwNyw1qmrpSH85gpZI2aS56celb85aCy3mlAdZjuCjh1yw+9//AhdXYGHtxnDBu9RtY5QXXEHgcLlz1mnmRPwgCEc5DCDk9WDYdDB1bTJXfm/9qIHFAumftJ81NZoloIcyaGLPKHZkgWJfJ0zxnQE16WhBbLH95DK2UroL/njEbVBTEBdZODhwwweafwjY3W0pnsSy1mOoGS6cq7yHnUqyZIV86M0UaGItzU2L1yeb9h0FOTcB+zJBDYzx5HbZQVhasRGHQMnQ+KUZLE2ENQ04U2R4PIFyUEAgY7WKFgtUWoaTdYe61tGUbb5fiXThZlhXx+OYeob2CSM1TJ8BAnNAvbFhRQE5+F56v7dqP0KrD5kA8tFg7kGIxW7iv59qsOn0N78/idffl8smG9uQ/z5GcQqryuu+kdo+8i0Eq5YElvISG/EVYnrRjXdJ00uQAAIABJREFU+PXX18G6ptf9LHQu0zf09l//8//zFZ957fRf78A3eAdeX9xv8KG9XvLrHfh6B/7jf/hHa1RGMlqfwLn62Yp0kQQJ0KudB7uN+JJRjGwMQ6bReWrlvhDDYGpGBVCQRhxilO/JFpKPI0txeWGsIITD486atrfuutgEakUIEs3t1naA6vCP4Y+mGOrTLCORYooP+DXHNihIioJ5S2uNCFUJxPpTQTljNo/pIpLcQKASPoSzAiUi931SI+QpnHg2CeQTGOmgKsxcydxXRe94M70lPHOtdNEkGVPIAtrAymU6z8QewArVF56SlJcAZGqI6Q+RigFWrgAQiYeE8U2QAaWDfFOLpZQsrIM1BvAIsJJ6eBDsBSRUMEOUXgyrUbxFTP9dFhnOWCO4NyyhB2r+qbXV3E1qOkkKJ5yG+4lUU4D2RErwqu/uKdlM7YGwUxtaZybSuODTSqEZ4OsKVUKMAQ9QkG9WSjjEarcL6fF4iJHUnNguB8SD6eJBLzBDFBJA4AEySjVdZlkeywcQ1lQvuSVsYJh/BF/Bcg4trWDdUUM6Sw3GIlhIkWUq0BNYBfKW8NTtnmKdRogwnjCxhNRz7pqal0Xrg/CaFKAsWSwdM29UYlYi9xrQFGZILHuCw+7eqnJnKR7BCUCje4FCruR3ICuex0aBJDCK07S0oR7lqbo/HKXkk12EzRpc9KxLLC5CvEA7BUrQQECZ7hlOhIFdW6wXsDLoLMt2Fhc0dYNAh3EKrOT+EUKyznZp+L6i19nEkITAKNKjc3xhPSmZBg6GL01Br9SEwIMiZOPAEIPmmmYDqWEqS4I8Jd3bA4NmBUyYjQ3X6zQWPNZ4v/FhQ6IHw40mQh6V4yDJqawkACNgHMpLdJU8E1/demjkcUhTDVAOq+s2wFJyf0mkbwS9we1JvRMW66kffMiSJ4S7QcKE0R5atwLQAUSDM2QWcf1RpMA0gM+nS23PLxf77t0bm5U8xjUR2BfLV/KnH36yefD3C3kuDPbziOfvYMGUiJ3MvWQ/4DOxhiC8baS5HwFoacgnC7rJqqq0/ePRqkNFqonWyfnlpCRheYYCyiHPjlbb3x/FGj6dbpYBvADc8f7Ju9T9oIMitTf3d2LHAxriKxfhN7sQyrZIfpxXlY38LDYXhH8QQBXDSiYURZRvhRixB2DPEsJQJ/yDEC+Y1mxaYkbx55CHOrCAPYaLzPHac+aiEqnFnCHwCmDNx1WwntjX22mQP2TTXu12aqw+w6RcbV+yo/YW57w3maxekFcykFCyM+8hyeh067CYGHIwBAsJJMMbUbusLfjfihnKfubWJApYAzzg+ZDGjg8eAxINnTbmFN9BgzB+1uX+SuVmwgA7VuxSzgZgX/Z0LTtnoPIcdA65dSLXLCBXg6rUAV9GSzFbEaMamH98H66NXVrOzjbjgan9mf96OBqSZwGIG+CDdNjDrmAQxwJcdG7BgNN1MsLj/XXrGa4HNi9fgJAWWZzgURnio7ja+XRyhniCmoDnhTwXEMnPO7dYmCyJYVUi2cVTlCFrYkWV67vxfBg4okSIEqxjAMh8oAd4C8giNu9qeg+wJ5DdtsLV8DgFgOYsWGXLohBEpnwECFIvwBSHKaxzkuHDLCAEAAumNexrSZMBudnPADdizmOuPZOPL4OPoW2t2pVWlO4Bqw2B9b0mNoxS9mpA64Fu+FNj15DpO4lDPC5W3R3EFpwJBdxs0/258865XyXADXRHfK418w0CKw+FwEPWFxBiXpS6113dCFAhdBGfT3llFrmFaWFTO1iV55bsYqubk13PZ1vWxN5/D7D6xU5fvoi1GWeE4uyceds3GlCeny72/Fzb8f0bOz4e7Me/+tf27ri3lDopSXWv8Dedhl4qm2aYBbrz+58vrWXHnVQs58vf2NAs1pxv9ns/f68B0PP52b7/7p1sbw57vG+xFwK4w2MysTXJbFpTSaP3x8p+85tfO2CMpCJYLA9D25cHS+MN0KdmATgMYmtvAGi9JQQSBbCBe+uW3kbqlCWxWYokD1MFVEUWzZqQpUkKsBzKxxK1EknqgN56XVSuOYid5YUA2Aif7iDRMKbraoVHtk0rdios1igJxKyGTUwNKG9niANYkRCgatgJbaofnise6RFBjaCko7x9gykV8MmoSwMehakynOe6WFWpAtzkGMIJA2iKbYgGNm7zIdbmOgkUpeaTj7bqks06QQPHwFLJ8z3MToNzmKK8Y8JWCdpyL3yxXlnP02yRshQIhHJPctQRiZUeyKfPd2Ba4WFSOEGYwPyBIZjXE/NSiGG5Bo1Ac2o5qYh4t/VSMZRiA6PWwS6Iy8BTbLE4zS0NSgGcc8QgkwkR7G0Yqu52wJ4dKHjKGb3KV1Nt6l6sWPhzNrEf8XZx7vLOsi448+q2sf09tgHbGcYzVAic18pB4sGIDFZ03cp7wPPVJ2AQGwbC2/j/mgNQG3sIKOxuNjN81fnzhMR5uFVgAcMhbIqwq8oz62H7loXOH5Rs7MX4xn7+6YsIAFLgECa4gdbtUHuIo0IgE3mshnFvRVxpGAVozHCK9/58aQUCQ14osWG6niwqQvsn/+wVWH3t9F/vwLd4B16B1W/xqb1e8+sd2O7Af/qf/P0V2fjpgtSXsAKaIYKKAO0Ce7rdLCkK9wyD6MP0dE0F9CXJatfzVewZfBwbpYoD4s0WDhR2NJNoZsAUAyVbIu/68ny2YNwYeiSQwlzzDAQ1qnhjDtGkEi8GeIGlFDsrKRlhq7oJP+wxTwAfcIoXG5AKaMAXjD/LtJcY63WUzE8hTvNWFCkoRPwhD7UIYBu4fxJyZnwHc2Q3G7CKXBPPUxJ9lQk8kaSOdzywo9kQTDbSfBLYQIOqImm2nkLJPf5VrGugDOo6w1L1gCf+AP+dAUMAhujM1IRREOMpFliSE7jhvlxcE5U+TR7TbeRnop4q4MoTZynsATeUKM9nKygBFi7sBJpePjezSVJeQDYHZCjNebYA0DSKsKsAC4Z2thZZHlNyfO4oELfCGX0dsnjAYKUHF7GkmTBVFrzcLLT7XWVVHlk7uFcoz4cmBhlWnhNg4XJ7mHB5CdsUUHeTmRPwYKu19WrDhUI7sPjA98HjL7Vx4vpp2rekdUz2NuYZoB7Mpj6s1XBN7WwZXm0JIKaD9nw/PBtppLM8syCHzZFaxr2URYSnzdL8JSn3bJL0Hz9BgIcoGS2OYRkCRuAFlws8gCkFCwpglICO+TZZVAYWZzxhQBDaD8CoyQYkYyP2AqMAMjViK2CrZ3+JBTq26hIBIsFMeeYAZJ6ZAyt4sSJZre5a+3zpHPRhveDNiRQPpnOZW4mtBN8JcmCGj6B7aeKFitUErGjCUfgMQF+FcGzNGoANgCbhTHiT4v0KqI2sVn6o8yJpP2FmgO5K+xWAApPDA+hoQPjOrBkpOIPU8tgBDHzuYDsDbooFDOiVBWKguJUm9iA+JHBvUJLrV0kFIUQfKmXab8BHKFYo74lsImA0Ab6HsVWwtJfernz32azKCqun1g7HnV3PF7F1yqq0/toJHGXwRBhaVMY2hqODJlNuY8e+hH0KFhKF5QnMn87O9U3SQP4SQyp0JlC+L+UripcojO6fvX1vP336bHXbinVqDKKU85bau+++t8ultktDYFdqY4fFw2AZIFmZWQ0AjT816zBYxJZrL43f9zhUkjIvcCOmvSk1HPpzg+R3DexQHPTMAR8FrDJqoAnH5xeAiXHJ5t0HyMrP09w7WAqw4XYm+PQxHIJR3A8M4wJrzmcBa1lZCFj1aBKzc1vb5Xayzz98smN+r+tiP0XiHeWJ1hAUJO3XhAsK7HSR/oTkVPvb5lsZhnZtbw6IbgoGwIAwztxFWywwtwlgcCPFAGcRYWiAImzKDNLY9UJC/LbPQprKN5NEVNRy7ZGOxrkPMfeMNahgGgHeMMO4bhpeAGvYq3wO93e0MPE1GQaEoXBusde6nzZgHlYLfE8xdPXhfD73DCa432dlHkqtmmhYOWm40asZ1yWqaU/0XABKxfTFRmTGZxAbn8TCgn2H4RT+1RcP2iPwJ0GgnciOhUtDucLgCv/bJEaW7z6xXddpaFRWqBgY/HEGLfI9JVgIL0+AhmvT+H5OAFIGmI2FAaoD1pjkCtpTxCqEVQcLG5ayBm8ODxVxZEfsTmIfdjE0UQgWDHgsfgScIwdn8EvIJugGYWVYqHC24xU92/G4s+fnJ8tz2KrsNSgWuMHOlIU+B5uR9UKxAbCyMOGDWgZYTjjOsFh+v/frQ8aOj6dUL9QtsHlhFbqE261dOhuwJtnvbH/MZVciP+h+tPv7B6uK0j7++IOVRaWBkgIOx1mBSfu7O4UcoiaAAX+pz1azn8yLvf/wnT0/PVn94lYfYUqQ39EHUM3ZU9KXyH789U929+6N3b852qcffmPvDnvJ11nCX99t6hOAdd6nBQBTfpixtctsxS63pn6Rl/DH336yn33/QUoGzmz8TL97+9YOh9zSDLCOWoAhQWojaiPk6FNgl/pinz7+aNUuszdv7zUAkt0N5yjDTc4nDQ+gOMfW1SSzezAk7FlqsmadrcaWZg3tAPMQaX/EOpysSCv5efOOT0qSB0SEW8+QHek+0JQPoNth0NldVTupDLhvUp7gn7r4sAn0f54Hycg5h2V10rSWw/IHIGXgHpFgz0OHzUloZSF1wjx3qlmpEzRMASydU7FZZW/EuoDNLXsRhqHsF4VNs/RMlghU7cX81lAogr3u2QQM7lFdhZtVBXYhU4Jaw88//osPv8OPXtdi/QKfgTMzmd0bNEQRhK8tChNqknW2Ph4le8/4XgPveylgF3UNZwrPFnQ6w4KG/Y2hMzVAkWqAr8MKxmrAd8w0dOFDfSjMHN4trLBUotQVy5N7B7udIEnsTrABwe5EtgKx3jdARoofzrGJRgKQGbWAPNkBph3EnCasbkaB8RAQ2F84Z6kjV4aJIVYRXJdfP/so5yj1AqqREWWO1iHMVtakq6sAQjF8pSc4X57l0RqthZQbnCcoBQBkAfnzbKfzBC9mD7dij4J8gDUSe8OkATX1YbrfaVshGPbh8GCfP32yuHAGu6Y7G/NdPutsQdp3YTWzinorbMdqkZ0Ddg+uskisV45DZCFDn7GXD8M/+R9ew6teG/3XO/At3oFXYPVbfGqv1/x6B74Cq//Zn6wzjTaejPjIlZRns40khbeDvdx6O+72YsNRWdO8kVhLvTW2tSSwyHHkU6bwhUBFVKw061WMGYCNXVaYZYt1MFdg4HW9FVEuRhvNY0gzKiCWBnSBlGM5jSIg0gLzCWnrYrF852QSoOuhkZbuCGlZi/QnVHgW3q2Sf4W9GBMUtTSRixhdyNIoot1XL2Q6D6socfYqRbAYbgZrEd0mUvvATfIjGij3qEISKYAUPyWkbko59oCvWJKewXpCDzaZKZ5r7iHFNcCGBcDEKw8LACTneH/CuHOwl3tdIu9EEqQia2NnEnpAcjINtegOLstKJdN0L0IKRcAGYZ/4aS0wXfEbwwsQrztYcNx750wF8gxzTzKALQAsCtcwAgBdtBa47xTayO6QJM19LwYR901N/wwYG20BNKO1fWdDi/SpsDIObVcAOo0KI1LxvxJWEKjZ5THSJJfI+XeRpYVLaZGAqVkMA/v4Ny/WN6uk7NnRk+KHDvARcJHmbFTKOinB8l8cWXvuSxnkg02wicZVXnlUt0jYYFtQYIthGQLyliqOi2hSgU8Rm6armJrKaBG4HXpAAfgAsj55EeOBhUdYZkGcC5gEnPNAkNjUE8DujPmdgFyJJI0AkmLAJZn+DOxRSSZFnoSl6AnCcl0kMXiarW2gQ/jzEY8LP0Wkt6zbdbLz5Wp1T1AMz4PGzAO+lPqNHx4BXKwvWHT8LEMA+Z5NVsoL1gF6WGoMOQCOuCcz3SLNMUV8lFmNhFZA6GJZLihfQWNI4xRmg5WEvBSRmXLfYb3zr5CGmg2SasKSw08NIM/E8pTsWlJZ94mbxEwexT6mWQPEoJGi2cWaAs9gGGbROttdhRwRkHEWUDCL+mLywS2KXFJnj++ApTzIz1GfP4x2Wzo13zCzZDGhHni0vNpZty7WIvcrU+vn3sYWmlsGOUlIFAwULAOOx70kzS+Xi5i78p9NGUb5+51Xpf6c2K80jmtgx8NeUveX64td6pPYR+ka2v3xTpYSL2NjTe+fiSwVBuTj/V5rc11TMbnZL5agt2elD8OixTIj1jvbMnzBZxP/RO1FZkVZCdxvR0DWybKQUCRAou3uhL6P8F4AdMkzkqaWe0YzGgAqwCgGEwkE9soVd2KwJdnA5ovqoCRrhs94qS92HRqrkTZPNN2rvPUUDgf5PUnV9PfYd4g5CDsMEABvVVhPm9UJTC0za0dAEABJ+n+CSFg/iQAJWO40u3wnwEzJWzdmEKC8+myGSigtYGlvISqcV/IbFYvLZf7sIQpT2UKoWJfCV3gDpUiQG6mGWAqB2ipjMVhBA5EbCzBNBCTKAXVxsBKAJgZogTUlcNe9GLUvs8lo72fPd99F2a7MwNG95K3uNesgMdYh7EFpFIiVKt9E9n/ea0B0LDAGhhzadTSUAEDQuaN3EWAXBm9oE0M4BS85U1+8utktPBjyAYCh1IDJx3dKw0Tyat7fjqHfOOp9T1KGlYkz7SLAu8FaWPT6HQ78AsoCdPLdO4Y5eHUWSL5JmE8szBarUDIE7KWR1gbvCeBLO7eW5ZHtAEKMfXSyth3E5ORasIVhT4JtxjoGPN7nmRjqMPVRdPCcAHuHutf7A92agQhDTNh9M0PF+53AtZfPL7IlzksC+Qjdg12LR6JQXx8EALQgmuHzI7cwgln26dNn+7v//r8nqfrT02crjwcNQKh7qJ2mZrDf+d0P9nx61r5NANDz6UUAYbnL7f7+zr58+qSQKobfAH1xXOo7NHPtHp9BYj/8v7+1+/cP9ot/63ftN3/9V/ZQ7TRM68fWehQRAt5jS8NUcnoGJ7Dz4Fpi3QH3kiT5fRHb508vsqv57vtH2+0K+5f/97+092/e2H5fKMwQpmvMfefnpNwIbG5n+/LlSXXVw+NRSibWoXb8ON1qSO4R/sFsorE+Y8abHuCKWfnS2udrrfV5hO1PsCEeqtRQ2GgoiROl1WgTMvIUgAq7E/fu571hf8Dnup9mMYWLPLeD+17IboJ3Eik515ahNNoGMIQsLnjwYJEzTFb3A6XDFmCJumazmFF9iCKFfZVNiGGiJEVKu0flQl3igamB6jV9xwmvYtjjHkYXwb6OsHDZGAbyefc6SRY3Csxyv20gNqxOqEUYzrIfsPTkbb24/7qGdDA9NVjFPx9veM4DbGoI6nS7mRmpPfUywn08HfCa1v7kgXyxhguhZbICWK2PF8sB8JBNcfipMA081ElhWJudjQZEoZVJ4VZgeNiHq1QY7M0QOGCX894x0K/HTgoOhjgA8Ox/GjjRcwDYj4vd6ovdH45igbJXUnd2+J+uyxb66kNoPI2xCtAJwb4WJwpyhPRBXcwwuGk61WZkNXgoqp9fFXtnGFqzYFOGLgag39cCChWBlyIn4HePHyp7a2I52QxpZMf7O7u1hGT62Iyzg3qCM0XDfu7/wJpd7MOb72wC5F07B4rllRsqrE3BuHwD1Deyv+EsoNpLLfpaXy6tZdrIUdwxWMpkDXJ6frLdm4P94//uf3vFZ147/dc78A3egdcX9xt8aK+X/HoHvt6Bf/Snv1ynppE0q9gVtiakny829r3dut5+/HS2t/eP8kCd8A1KA7t/vJfM5unjZ6XEA3DC5gJ8VGIwAaiL/No9ACXDqD6RrKtbPa3d+tp2CYnquUvCYyTjgEcAq8gHUwsBfCicBQfgQebyJEbbsEocf3F2CoAp7BQKN8nlFSLl3k7I8GFTcW2Y2+O/ukramKoYTsTS4s87UCN2EIwZgk42yaf7TgUqBsVMwb+Ohn5LNacIRDKrEApacECwdZD0HWANOq5SgnVPKJgDS/HUxBsuWdTEwr4Q+Mn1wC5aYstXfG49qES+gGICLJI+iwcstMxZTzTnEKtUkiFxB4KhtsS+dQHsVayRAgdokklJFYIHW7A3K4JUTTAhE4pVoZAjAb6b5Yeb5eUW4oETf2BD2+AfIHk14S8q8LEg0L0kvGqwupvkV7eLAzvsEkPrj1coHqD0JPhHIrkDYKLgpDHfHSLLdrHLzJFhEdLVD3ZqWluWTCFYyKfmiHXqDCtsKgA/M2SWOc0KCeadtYBbMC5KQrxIsvaQHNZZINWxh0HwfNSoAI4FmdiQHUEWNtl9CcuwsmZYrGlaASoPh52zTZdOISYUxBb0tjse5etHUraYZGKd4DlK80KKbGMF4ArsEJgUOeCh+96Rhiw2UbzqWQGiAPr23WjH41GeaU/PV/nq4oWbEOCBlUVKiIanTdPs3G6d7iuNL8367Yo0EqkqcjJ8N93+IBQrC1ABISIMn1bNNECqWEVBqNRuVm1eeFDF1PeW8JwDWBSRTSvef4PFWWXddZL9Q4LpLOzR2KzMYXlFSsHWYAL2ID0ZjFHkiMj6kHNOyHKRWSItdksBLA2ShF0ktKWjufFQNRoaWHME4X31FJZfnU325rgTgA5oC6v91p4UKHGsDlofgE0OG7B2aPsBYggpaaylmREbPLQJb9RrK4Znzn0sGVLAesI6AUYVoJUjaQpDqe4EMmFnAevlVtfW0FAJv/J3VswuGNpRbjuStYvMGTW860Fgd3dHe7q92Pnzk023Wv8fMJu9AdAC+CKcJrvbp5YqnCTV+9AOzszt55vd+rN7ClpiWZjpm9K0kgjPmpZnKM0qvrEAnnmoYJ8cv8uePRZWu1mQJ9YMvYNO42wZLFHeKfzkCGNRkBl+tR5mJMDd4XmF4PF7SErn87sGxh9rlmCu3pq+FnMdAAh2NEEcAPSsDzyOVwLVJkKBSCOnccZfz4OiAA1Ym6xlGJiX+ia2DixunoO8f6Xnp2n3fRGQy30LNzYhg5avolmGW8hS5V/K/hnJ55eOGnBGAyfJ8RXX5mC7lsgWIMXeQgCjAFoHajRYE2FrEPCgM4uza7OJ5axR4ByML8nY+Xy2Ume9MwSU1QAAKns1+z/XBEiyhbrgFY2X9Ix5rzYZTz1kryMQjn6bcy2ZUwGKNO2cK0vOmRMo1R1wo2mc1aXgH8DNcHQAmmsTK5fBHnYnnKisN4BVngfsZHyEnd3rATAMcHwgI7B1Y3uyKmAEcoYCrsDG6vB9BrRXijw2AauUC199C2ULg5UF9hSc5TE2L5FbkgQE1oG6Y1m0yh8akPYIO042NAzZ+CyCuQDNQyuqnQa6YpEWqe1giSnM0lmyyLSRB7O3wuAVq1yAK8tztvb8bA8f3towTfbyfNH+x/pjLbgaBhYlVi3ggAyi2GuKjeE4af1frq29nE72q1/90v78L/5cQ5p2mixnrWCbBFDd9faB4CmAHEI4617A6pyE9vBwbxkez7/9wU7XF3vz4Z2sJfB85Czop5sANNj5P/x/v5YFzx/8u39g55ezhiA2dVY3Zw00ddbBMPSKREF6g9QAjI3dHxqp/OOBINDIfvs3J/vZ770TIx9bAml9sHpIUWjA5sPvEnURcn6G7qO9nJ/t7vGg+09N6XulD86KYqdzCFaoCMxTbD2+wQtena6SIBCobiZLy8TevdlrvzmfLvLuZ7ykvV/MS7x2sTnAqxkg25VHAvo4o0fWNHueg7qa4Ws/xMoGcBF252IRjGGGDBpwM2YIFR7KHrQSkArgyMCuq20FnB4XO73c5Kke5j58SMJCnr9YP/D+zAwCIA5wEjhaqZoz1lBfSO3Gcl70+5mwKw4Pn1J+RkXuquAjgNoRn2GZprsFBvsWe3SPDzTAs4ZyztzFuoe1zR7E3dAwHQ90FB0AyhJO4YKNBzk5BGQGUPPxPEP5/mMhxJ+nnmL/Z8iZo0AR2scwAIYttTXAea9nive8DE0A/oNcuZJrCMMWiyDOe6yuKJeR4btPNGowBSm2nQVxb3m+872U8xbwk3cRZirhpwPD3ETDtLbD75n6Go/Ui0JvkzwXKLpAscYzflztGGcW4s3MeUSgnYggLNTVmnaQP7NYqyHqEob1nYbVPDkN7QiQxW4iXCzL/B4i4WOvixi4s64DH7YQ8Mg+DCMcFixDaUgCHlZLoKXb75RZbvuitC/nLxqc0accDjv3Pb5hxQOwCru2FwGF5cGZua6JPZ2f7fFhJ9Z+XuZ2Y40Pq5VxYbfrzcrHvf1X//R/fcVnXlv91zvwDd6B1xf3G3xor5f8ege+3oF/+Mf/oTBBGBc02QuJthRcw2zPp5tdbp2YXoLM1syiKrECT7xhsvPnkwKkCDgRuw5WKMWkWE+zFetqWRHa/uHOaoKx+tr6hUR5ZDmz5RFQI76UMF4gOZG+CshJ+rGz9ABMkHozMaaowj9NXovSfeFzRIGEjMsU1kOTQ3o2xXpKAYR/FBDj5p0HMxfYUB5s+FqqKXSZMhfBP6fYlo8nkmQlwlKQIu+G1UcQCR6R7s+pNNuNUQUQrEJfUq7A2rnTv8PzD6aNREKw6bbAh2SOLaPojAYLKsKQMjWKcm6lQVC5S9HocjUKbAViwYbF73BykIwmgkqV5h4g1yXg3pgDFMC88hCV2Q39NcmXCYKl+E7GuSbn4ZpYWeE/OKrhpcGgEGe63gKMwfaJEjVuALQ9XprTbGmZiRkgP0Q1lgCryHTxmUTmFtg+ie3xrrI1DcTmg+yAZBfQoMgSJcS2TW/RHFu1jyxWQEni/mlDa+2ltkayUX4mFvAWVJE11w4SsRUwBlg3eW4Rcv4BZt1gt7ZW0ZvvSrFCUtgNhE2ABWWwYh1gk9JXStLQDpYLrKXgj5LV3uwOlsS5NQQjdJ1YT7Cp7valdf3N2oHE2cjiHJ9BwOBBqa54sMJu6AQK0myMdm4u7pPVz5btcgsBVkmpjTMbmkGNd3U4uAUgK0ZDRi9eAAAgAElEQVQepKPdPR6tHUb7/NNZjBP5G/NduEeESal58pEAYDJAL2xAJKUwY1hVMlTQWoH9YlakmUVFqvXNvaKphe0pXAI+JAMS5N2wyGHVJaEklkhxyfVI8tCqHQExNxvWzK4vMD1XywsYLbzj+JpWeofleUxjSpPEusQDjmZEZD73KOT9U8PGOyOJKO8GCdV4PwP6OYsMG9J5GB0wUqq9f/Mki8RGq29nhXEQpAbYSFDL928/2II/pDweYUlNNkwAK4n1BF0MrdXsG9oGImtvo3VXhkyTZbwTeMtlsdjVsFnFuqcvMyTKBAPt7Np2An5oyWlcv1xOYpoCXwDcEO5HIwl7/5iXlhYw8TBkNElKX56ebX/nzx6mFEANUndCUx7u7qDzipLDvnQ4lpYXmbyPh8GZlEhnn26Eb/H79mZIcpfJ2r6xQgidhzP5jghM5vsGEnbYrQwVAFXDBMZTLHm3ngtsL3mYYFvBfo+PNtg5LGaASRpRcXs81BArDEMOPAuchVGLJQI+suwXrIUW+ax4ajTTvbyJ8UdM3LHUWlg7UhdsgS3I3mWD6T6lMDHxTATo6vHzxndVHrCDgOhAOlgHGwEV5SXLGwhiBGAqiT8DNyxrCOxCg8ya4176NYixCsjPn2U/pPln/c2jgD2FU7EG9THsr87q1HmjNewuArL75KGIUe6DBT9rYA0CyPK9YA0Kf9f7wjVy+e4C4EFnAB7aLPj3km/zPnNG+ufLN1wM2I0ZbouGOYCioRiRq605PtIesgJ4OnT8L1YmehhiH8uPcrOjYdAgSweGJUowBxBfZafSonTR+wTb3z2RPezM77s8chmG6FY7wC0gSL7HkbX9qGfIfo6/JbJpmK681yTBwwDDC1wDuAAVQbox2DhzZXyrmwvACyN3D3ibAfTD7goF+OmeALYkmcL3kNQXeaJk+zIqbVDquFtJMANmYAkwv6v2rnRgjQMIjq0VVSWAu7m11iNXZk4kuwlnNPO5AHGkh7vHcGJlvhMwD8bz8nK1n7682D/4kz+2v/jLv9B9unZXu0clkUbWwdTrsOIplGzO/15OFysrwJpBYNNdubMvP32ya3u1JfawI3nuYqk0jXZ33KmWef78RWsPn+jz6Wwf3r+3tr5Y39fujIwCJ2QHcLCJQQt+q7e6sWYcLCs8lK/M8US9tz//y7+2n//ue/3upoaRfxU7j2FWJVl9LrUOrP5JZwReqD5AkPqdAQnezagx0tyKfOc2EPK2MOs7B/tgdnNmxnFqTb2I7cd7MAFkikHJUCWyIMeACbsjzigYiz6YkBcngwGAUgUxIgN3NqV82kVSd6Yn4YgMcmfOIs56g0XtnrmEAhEyhoO9XkrNov1dXcZOMnN/ufG7XKVMUjIA1j1cB0MMSen5PbFAMwHBXDXvikolfgHrzZVHeMlSR1PPaAgmpRSWH7PlR4YaJhk77P4QxibAauSDBkBU1am87wp15YzFI3SxmTOUfYH31Ocl7lvNut4G9klaqHZWIBUvHAF3uKKidgDwZ/eFRowHP/YGC0OIRZ7t+H8u+IizyNl3qcVHFGbu8UpNu2aTpRrU59bOqQZhXqTzfrEPoGgq7fZysyQaZInBOQxDnLEHtbE/B9i/swYWQ8c5Eluxw54BRVKjmod7COmBcwGGaLrE+ivOGCYlAi7FHBYhgb4BtjBrE+AflU1kCaGnAYNzGKYsCmrShdgGjSI4dxgEYvsEsGrroPedAXq61zTMw7F4htRBBNixJ1msEFgGTyiKqm2ASS10u17s/eN7PZvny1W1PR7VT6fPIj8wMK72Dz40lGc8/6zX0P9yuYpYsdsfBChjx/Jf/Df/7BWfeW31X+/AN3gHXl/cb/ChvV7y6x34egd++au/tzJlhynUzzXmP2Li9c0kcAF5JWERFL1ZWFhxd1RIwjr01l57q/EbhO03AOYhF3INzBgSGMMUfbHf/zu/sE9/RQgM7JDAGgoZ2aFG7lmJET8MJjFL6R3xfAMUQBqFjyZMUApmDzj6GliAwT7yUS+cYS0NkgDifQqzJ8vwXaJIduCUgh+z+24cPBEbZhqVrqSsfJ6DqtTIMCzUJsde3CKUpCnZl7lANNglYgFp8u5i7VDx7RTTsWFdSjOEAIw7ikQHAHeADUKSehZauqa2mzGmn8z2gFGpy8UBdwUA4kcJC8olaWy2AnKVPu0pthSByFg1D8fXFBkk3y9JBQ7LW0oyS574ZGM3KYgJ9By5FAVsniDVbgW95YBICvDxBHGAVRh6HfdlmcVoLLKdvPtgUgrcwusJhoTYuA4UApzVDaCn2wkcy9x2ZaE/c702tnQ0PqlCpbAe4BvASk0ttfuH3HLAe9KTCZUZe6ub3up69CRp7nUSWH6Xy1MSSwVCW9S0w54lVaHvrFkna5fRSuwL8ASjuRgnK5HdE1qApy1ckmZWQ2ypg47IGgGD8ey7f7hzKR3ecYBXfevhA3lhZYq/a2cdjCUaPuncHfyKSNLmvYg7G2hAVrwCZzsRLBDSFMYKAMGnGMwKn8zbrbGXl5sdjg9b+AzMSRDe0ZJdJiYsoT+AF0GW2kgDxaMUmE2zwzN2wIjnA3sMFvANaS1J4TBGaBoTEoIDZ5XvCVJCajdaPzbaFmBtwQgFSoHpXAMWZIFSkOVxGJTWNKTDk/bu4RHXdrahdxsLtzKlueWdRe4NkAX6g5ScPQJrB5lCCrAiyZfmEW83mkMaEEmSYYNNZs0FubqJ4enB6pkY9axP9hQk2iR3QwwnOA/5P40lHsUkPsMsO1b48SUODCuwAy9nKf2ta3u3bEgiO1SZJPw31gT2BTBQYXBy+YDVePOOk/ynAQxbmKMT0k6CZypLCLNiLWSpnW4XOz2/WA5wSXrvNBn8oDyK7HHvEmA89wgCBDDAa/Vwd1TjDfAB+wpwiLC0qsoV3oLsVSEyL1/su+/u7W5/Z7fbICYQ7Ol2xI81sTKtLA4KMUHb4Wa3ppU9xe5wdDCQvQ0ZN3sJLHOlDicajDH0ojnlWaq5n3trhkGehthyeIq3KVkbL0DNrMScgnno8lAGEQL5GaaNpia4u5FkThgbsuNJksmM5hTPvwIZaGoBgzH8qklXZzvVWQFzC6ACWbaDqwJuJQUn9orAt8WinmHZYFOCZQzDLZdJAr64TFWHi9vIMBSDFSh5Bd8fMNC9RTlP2FDZx3SGwY8DtIgT99IWc9dBLXmKSiEAIwxQb0s5B9BDkitglD2cvXi2YOm0lgWGiFnGPWbLcE9IAaFfQ2ZktupBXew9YYxFzCYpxiKBQ1nyeq5hC1BSAroMbjy4K1wFfNCKw4plj9rlgOGhtQOMbh+2KddK8nBPIlfiOhL4dbJDUbkVCEnogOowi/PcTi8Xl6guSNIjKwDUsYcQeLQBq3hOyh+x831xC+bpxkiBlzwHWdpwviWJtT1MTWxEUsvwAi9TPc9kDCwaUYxg8yC+mIVcNLta11iVRVbyvXgGACQMKwqCDAOlmpfVXr7ABDRC1Od5F0FlYZ5at3roGUNDJOOcAQBAWBfw/jHEPD2ftGc83t/Z2DJMq+UVS2I4vt1N0wvs3d3txVA8ppllWMDgHTuMPjzLKuvnQO/489NnnSltd7O7Yme7u529XF6sPcGUW7TXAT5+/PSTFWWhdbwr9panuf3000ftdZyB7PH4tspbfujtsKtkU8Ogg4EeoDL7QZomdjo9udpm84JlPQmkIRQoTGxoO71vUwTLkIHkoIHl3fHBTvjxzr3d7fAUnezT00nXyFoaWrP93aM1o9cf2NlkEYFpPpSQFzv+pdyvNLRC+2SuAQFrn3vY4MmLfQUsZWwVoshu59EGwDLOZBiK8N9nhl0cAR6QyTDFZMcAvdF9n1nHYU6QVWrDDPs0tZQ1NivqzX01GRhEqZRUvItsFaiMKMBkDMWgRoxEH0LzHhKIBaAJW1vMU+4k3qGbBVMsViY2GqxPaldAUOwOGBi6hUWndyCynZcaeq8YZjCA593mHIdRzjm7bRA2pQ7oYbXBWQXMiUJHnvo6ZDmXUjcbWALLUbzwHsOWBZTWtYLk+jDCbZd8b+N9ZIjPLWVoz9CHUFasfhiepWOvug+7BLjMGvbEiU34X7PLYO9DHcwAG8LBwpntLHQByOLZmnXhYDme6pbYLfS1PbS1Pyth1qjWsJVILQ8HywCB+f8QBxikz7FdYKTmWEeRleAs0gHLIayhqFNn7xfwT5VqiLWB/U2Q2jqFlhEsisUHA2L8++XHSt0Y2+V8UQ3Nz3Av4wUPVSwzUlv6SDUyFk1p5hYxDLoIx2xkaQYburF9eadgwCVlnfIM3GqrWycrilQD2DLPrLtNdq0bDYLfHPZ2xicc4L8f7e3dWwHWrTyGBissshtqGqzKODNUxzvzNcOWgM4E6wuG1cMqdU3HPV8z+8//7L9/xWdeW/3XO/AN3oHXF/cbfGivl/x6B77egT/6w7+75uXB4iy2trtIAtcto11fGktUlOLDiHw0tAqpUYbHEWntjViOPb2tirxJYQs01DBHkXdS0JKwmqZm06WWpGdE7iUVDVIs94Dsg07G9AIvKLOYvscwm9wvau4DC1TZUeySHJ+ooFVpG+G5Jx6CJFsAcKSzA97QACaZh/bIoxIG1eZHCMjGdF++eUgVE78ub5gBcvEcRf5D9wsjh+LNAzsUMsLEGn8o/h5mBoXPFuDE76T5hs3zVVq8cSYk+w8IjQLUAliF4pjSzGFJEKkZhyEIMEkBB1NHfpiSb8G6mFV4+ye6JJXmlt8fAaziT6YQJQkojWKfQp67BbkF4FjoVIBsGWAVGSHMHg+uSsrUC/0JKaB4SwKQajGPYOeFlmeFwNuhGwU+kkJNQ9DQ4BUUsvjowgJcLV9Tgzy3rwASkXWZ9U1kY6MnImAVaCei2sd+gYCJAg/KVIA1SArWEOdutvrWWcizBXSOAiuOhY0DTAqX1QJM4P+axTQzhFDMamRKgoUy7Be4AQALuVLtW+vEJIwHQmc6W/GXRYocYMEQqOhlrSN3wwcTfHqB1SkGW2QjisW1d6mbbCFAqEzgE1034IVkjTRaYyx/w7ZrrK07yTAJJskz9y5DeghbiHuN/6VHlwU2E360rlbdH+xyu6nxpemDjUnThlxfEj8+k+ZIzLpYTTagNMEGSDz7ubVpqdXsAeZgMQFfqdpV+hwFTvGpq9su5Eg8aSDxp1OQAu8Ldr6hhWFucZJbP9VicLPOvnw5K0F5v6Nh5lkSaOaemXKJoF0NYgGZsLdhCKp5xFsTt0gkpDQOPI8wVGo4PpH447U18nP8YWN5No+9N7R6DpoohBbn2EB40v3Sj1ZwtSQ+xzRPqx2q0jLCMgBlYOpYZHXb6/cP/aJwiWIX2/1uZy+nm73AoIpWK5LECiSYfSsAVN+E4AtC8MLV6qS3BDn4lNkawE7CfxgmJ8OZyZmQhFdcbnY63xTkhDzwcNyL/QpQ0Nxqe/PunQY+7Bk0uuIrwQKF9Z+WtqtyT0EHLMeqRT6vN3s6n63YPyrgAhAiC2FKJxoc4ccGaijL03i1Gp9WPPrwwFZz5rnDrCN8ppUYzVqCmTkCBjs9BxC0nQcNMADQFvxCtR3DhnRbCYfSAfJcEs+ggN/etFfZs4C3wrZibfI+w/hp+lYDjYKBHKF4BNosJquHdWLQRhCHzBTc7oUGVoFBvC8OKGC9ggLi/2fvzXpty9IzrXf2zer23qeJiIxIZ7qcNgj4GTSFMCWjAhc3lkpcWFiirrioAgmEkOnqnr9TEjdIcIOoggLkskk7M6M55+xmdbNv0POOdZLfENKOUCgz4uy9mjnnGOP73u9tGlDykcHcopHziGFEgYd3qhUmlhmT/ArDtJAW7oAUwMkUFhZnHZY2/BnXnkFYaPgBxWCXEs4DNMB1YtjE2cRgide04zIvxxkVBU9aQmzMRgPlQ9Zv1jYWKOxVgUkZdmlGHoGIykAHiwZAN4IHUQFYyIv/JuwxzhXAVV4qoLagpWZFAQCGEMjbecAewZrK8AEEYF49fNuxtsvMzO+nM3Y1sAtjlSSge87I3gVTPVgxbHLsVxL79HoIBECRJDphdRHsY1WnmcGDCAaqnz0AJ/aTEL6TzJyXARhoFyxigscyTMmBPdboPB6MwY7DbK6C54jgxlT5FBvQGrAOAELCLzYrvQ4Bedib65qzARArsGRZ75u6DD7H9o4MYWEMXQDRCM7hvOBRwtMwNygcm0nLmci/87l41pDvci8BZZMIFvjFZySAjfcQDjasSWztEWx3LLcnUIsgvLIysBrntUG3b7/7lYdZ10vj8/xwt/fnuhxbPXx5r3xT6vvvP/q1D3cHnxkP23sz7r777lv7SFIqbbONgUzk8pcWtl9qENL7hMNwIgNUnEnt9Wjp/WeGMa/Fk3I89/r1h0+63+wc0hWVe52PH/Swq7QF4C5LWyqdm5P3jTqPPBT58OGTvn7/XmtagxDa7gVQjft3vy1UJtRive1LOCNHmJA192Rrdh8HZt92toVhleM5ztPigRr7ftuZgZ4T7EhgWIxK5uIaCYoq6w5fVKw4lBbep1hf9tdn/2GdwcxPSkV97/tgb3f8o9njks8Rkpyh1Isw/ZCZw+xnKMqwcjEblXWNGN+Zn3bewKZn1tpDPoD9aIfwELLk8yVI+Rl/83EB4c7YOpzOenh4o8q+9rc6jfvAwIHEeljdnJ72LglmzXjB4yGcxbkG2I4R4Cw2WdSofI84SN9v7Pg0npV6eMvrsrDwZA9+7CiaHLpESCqsZQgTN4/84OtPVRZspKgfUgbOqKSArvl8nG8MKNnrnUmQKGYYhd8+6poIpRY+8UjmMw+PqV8Bs4so17yU+s3zSafLSb//9U/CANthiyFAkL08Y9jOOoWtbu9WBral1xj+wICbMML5XDDO67oKQy+CUql1UBZRi6J2WwadGSxHhfYrlkYhfNWJsvOopKz8rPzw7ffuXWBD4/Hct1eHrmV5ri8evtT55VnNpTOzlV6JemQcAlt8HDvFWaeqyMPQYFtoahvL9PmYXH0Ub8CgNWzWKdLlGn6+ZsA/47M6O8fg7f1bW4bAoi+zRZuodFjnFS/iadAVOyKAX9jKrO2ZgU1h67Drc6eScMI81tgN+rP/4h+/4jOvrf7rFfgRXoHXhfsjvGmvH/n1Cny+An/8b/+b64LsCt8m1Db4EgL+nDrlC1Kq1X+WloX2MCEGvBVjnS5nF1KWruerWacAmXTinpB3qzbaaLeplNaxvvvwrUtNBw64aUV2S5gTctPR8mbYCp+LSbzjDMbACruQ+F2YsUAvSTHo9E6AWd5vIdk7TMkNak74+nXaVJXykvcA2wqASuPEVgJTQhBBsDBwVLQikovH0JTSydPYIrOel97MlbkPxTZ2BDTNIeY51ohKFg9YWF68xrS42AQAoDmlMwdsxDfLWuUIkCS7yW9huAKeRSpCCy3qNSb1MGawZQA4Rj7L9YMRkk3Bs2zEy46S1xU1JTyyoxvVyiAEjYD5fL5uUUrBjU8hZTYACl57ueVkXFQYxHiX0ojz9RLS3pmkj6XON7l8SaNbpE7lReZJg50lgV2LP+1ahzRu5Jn4em7jjTb7TLsawIwQnUhDH6s7A6cllg4iG6yYuuPnus7a1RuVZaYoD40G4AqFctdMt3CjAHrUu9KNfdNMlmYjZdzvN9rViQtbAg+4p9y7qgAgBBDP7KMGYN6usMdiRaMdN33tuBZcq7ui0L/2B7+nv/rlX+t0bvSL3/254gjW7Etg5C65+m7VFNMEcD9Ccw7jG19ammS0osgd7QsZI00fzfburr2qYqOqytzMwSjiczw+PavGPoA3gI3tVF/A8cRrjoYIVjfy8h5WqgGysIYAImji7VkImwQwa5lU1LWBWIAAhyQAYoEBAK5mufZV6bV47lq/Jn50XA3AP3xfm8vFvqI0sSuMVQNQ2IHU9hx9OR3dNHaXwWzyEnsFgu2wPlilzQawYrDcelFuIIT2GWtIp9Q7NI5ngabXMUUhnRe5MWwW0q7bQScGJlnq4Jvm2PqZ32w2BiE9iwEEzROD0tdLa6CL3mlMsLhYta1hW+IhXJi5iV1CB7CH9Ndp9pN2W9im7G2DXvpJQzyZlbzBExeQmrCbftAKmL9mZg41xaB8XVXNJDwjC88MwE40+DSE7AMZgRmdTsezgTj2yPpu48ZKHcDqWbu7g5tIJw7b6zV4sMF8gS2fprFqWNz4Lk7c29GMuMvQ6dJj21FrnQlvo6FFugy7KvV+hCxzTAKDy0F0l9aej4AQgJXI+0E+YL5HeW5Zd9QSaJUqw26ANnpZzLqH4YkHcIA7g990kK0GuTVAPqJanhmGDm13DuFSE16Ns8qi8HCKLavpO/VDq/7lbAba4XDna9vit2o7QpQMSEoT+7QCpvny4Ztp+7wQxEUAE77dMJVgWZolxmeGcQYcMgYg+DOoxr7Mf6AJZw8jGRvvSv6xDB+SOLeY98iCb+uI/cUK8DsavAyhKwGAQVLsJtdzG/bOwNDzAI60bKTLDCSw1LjJlA3yAr7aZzXWCJCSYBXA2YQlAwFNYW93OJbTvmFk2afDZyDfDeAY5iz3g/vIWcagBhYZ5yPDTYIVsdFJHeYVQuTyPDZA0HWwVkMAk88D2E5BCuGRFxLtTVGYbTUswV8XW4kyqcwU5jzCJ3yDXQCDC1ir3CeHhgU7iMwMZ85M4FYGqaPZstg3AMwQbAO4avYxa4uzPU20q9kfYxWwHIF88Vvn/gMK2SeauU+wVLCCAc9qJerwadRqxioWBmbEOlSMvRKrAgZosEUbBx1tqtL3EiZ/vdnq6fnoegPgERk0lgTzNAbbj5RgsERNezXLFZY1D+W5bZVWlb/PRP10udoix166batdUamqDyqqjbqpM7AaAGW8WBmwEWSJb3Ok9z/9wiqAb7/7zgNcwJqubfXm7s4y5sfnR7NeYS9GQ6xf/+pv9Lu/9zsGfrFKccAigwPPO4LgHGB1unYausZD5BqpAR6S46jH88VgWTzMevn4omzzRv3SmwW8KwHDFmXbTJ+eP2loe93tSz/jnz696G63NzjFM4kc2fBjlGpb5trVgD6wzEcPRlaCgXKGPpmHLAQKYoGTVsjDJw9q8dHGx5m9+fnlSc9Pj7rfP9g+wOzledDL09F2Iwymau6ZQdQ8sMldVfgBNvhp79lLo6eP3+rLdw8BiNxUmlAe8MyvsFxJogqBR7tNZnY1gDuWIAR6sQcxYLS0v6DuvFl7MOzp5uCxazkRQ8tgyeMgK6DVW4o9GwrPkO1vGJo7cIrPAOM8M1BHejzMbQA/znnOtrwoPQyt6kIPu7euhfsJxVVQTnCWO5wPz/kYEA+CAoMBGNesZt4LI3qeg8w2D0M0WM1VoqhBQQEQjy/oyNVj/bFG8jDII4jSn4s6FZ9kBs8wZAn/CjYYbIh44S8DZ0Fmf3lqIOpdBu8FIXAozVak65m+/fBoT/evv3gXcgd81uPbyr0fNXiYROAWm18I3qMPAHLFGoBamKGlnQTK4CPPsCAMq5ymqOY6WM3STXA9yQysdKDBgZWfevYTAkLrRA3veYUwwZCMATdKikz393vXBw+HO10vL1YPhQyJ2SqlCZ9rFDgQIGpebNB2UyuCGd9frfyDTdrZ65v1Ld0dCqsDG8KCY8LjmM7P6qZRFZ7leEYzXEpjFXhbz/i1N1oLFFSR2cQcTOwVdnTgXMfjOEn1619+r599/bX9yIeu1Z/9V6/hVa+d/usV+DFegVdg9cd4114/8+sVuF2BP/0P/mglJODj5RgSwtNcx5dng4Mwy9zoL0vwfYT91az23jNb6/GiDCVWtmqksUli3e22ZgOczr12a2l24GW86NJ16tfOxRVNJhN3k7lmyqWQVAqTzrIrN8/W47v5pYAJbM2b9Jwe1MwaAhgAI0IKuP1FKbcAoUjzJsyA6ukWPoKHEoxZRFMZIRoGJENhZJBhDvwhwAO4DgOMKfvtUTCT/MR7gZctfi+a18/yHJMrPUWPXfCSUG6A6cYsBBihoIMVubHrYmhs8HvkZ5E7keBtSwOaMbcHsQEQs0ntwwU0ENKLCVEwgHAj7dkaAIkTDaKtC4K/GX5d9qR1AbbYS89+cGY7UlQjWc98QUvCF0oao/BeBP3gudmcFh17gAIk60iyATp6rTOJxABzswqYvXw2wFGAYIfGrqqjUofdRrsSJttoHzkA0LaBQUfqPEEokQ6w97ToIhq6rcHCqKRrWAMjYkYuiIdueHBpjKsNYSupGUaEsPC9YCjttqmmsbU3bJ7hXwfLIng2ojDelbUWQJsbGxZWS6vezUIZFZYMfvlw0C9+96f61a9/o+ePZ/38p98oigc1zSVIbM2Mit2IENIAaA8gZVAqCUOCaA1BAzReNGVZtqhtrg5GKvHYpEnLYGzkfvbwQy1uyca+B7AWSLTNal0BlgkLY0DA2jO7EVxyUWom5exmAAkvayZLCrM4L91V7aVR37e2odBSWj4K+AH4VSHXAyhbZSknMsZkZZABSAubYlJRFG6EbZHBM3FL2J2m3tLpaQRMYLAC0w05KOFdqQEn/JjjdAhsI9ZaVAcfTTwjYd4RykTSM8AqA5Mc9gkJ9HaY9Xt146rjtbOvJWDc5XQxQAm4i+0DXod8uG2eqSxKS395WC3JZCikSIfNzt7AgIu8RtO29gpMCSkBpDEQlQbgexrN0AaEKsvQCBF8hl0A4GDKcIj7DyM2Q9w4q0pKg0VZBLM9d6NNQ5jffOIAhGm5m+NZ3Yy/bqVNUWkibRwgueR7EqpH6E5gxANYcq1YYzTP2HUAdudlaZbMcO0cAgVYBYxLI1tvAC4AaEZt8lobJJJ9688WwgUjffrwqLv9nTJAD3z4rBaY/L/4CBMytM3y4KuKdzL3YmIdsvJg8tLcMU2iLQ/3HR9OW7LcJKg02wy8Lu3JYMD1Mqre7vxdq6LQDx8+BDDExgsAACAASURBVJn0PClqB0VWNmRK5lVXQCyklClDmM4KBWwfAMQNma7YsAQOFruOg0IA5UiiJ0DHwHMA6AKgGWx4TRBzmnYYtAE8ObgMKxhDQjfPUxjhfFeYjf7SrDkGeHYNMPhp1bBlwo49chPN2kceDpDsBwD2FzYGhOYQHggYCxjsIUhgpBEMyLoCnzCFm/WHhBe/cuw8eHWzxAEUSNQOXraB5wqMyPsEWS7An4eXt+/C3mGWG6w/254GACjKSnBs/4PNTttwznorvTGXA2AMgHI5jXrY7ww6wQjsGbatiTawRbn2hCZi0YOdAqxW1hMMNPbFkNxngIDvG0A3vtekbhh15aGMc7OoAbgHM7E5l/AWjPws49HOvYfFC9gEC3FYB6Voo+01y40Iqd4wlGEuOgxpGHyv8dUkQZ3nHjYrf/Pf7t7cOYCT82W33QZbB9Lq662Hgga9uUMO0AMEGzUtkdnjqCaubavYfuufSfNBUm/W5tBp7pARIzlGPTGpMrOb92atrjodsYRhwBc8w7FaZr+L0kLvv/6J2uvFzNQwuMzsZ77ZFeoIevNn4rzEg3vW8fFF+/2dBz0TQ84i0/Xp4vPh/v6tRjxT80INqqFpVFok2u+2BqBhaRNY1PedsmFU83xVs2TKsB9IJg/sGKTh69l1Vw3toJKaKkn18fms3Xajt2/f+XwZ+yaofghHI6AKOX6ZhueCq5mGYTKAF/XKrsYOpfRe3OLRxBDKXqjY61x9X2H6AshfruxzsMcjDz3wRmaQ42vIACHNXb9yfZDrsyY4W9lvsCz65LCfO+U8ASwGgD/OB3KgGFw5+AogdtaOYSBrFVDVlikg+KOf/T4Jntooa1jaS4vsvLdCgX3m81/21rw5Lod8gqDMCTsWa5ZcgjCcYiLD8+k9y6xRar7g98xAlbPRsYADNkWVmZ0oh4okCR6m1KY5Xqww5MO6xgqL92DwQspicHdFuTJphPHKnmeXg2D5gl8znxlfUupw9lx+b5kGP7+2HGHgA+jqEDD2SoawBNrmalGeDNhhwfYP3rm2EbM1Q+I918GP3aK2DexvfIWZPzMQBeAOSqxRPWSJsdfM0BpAkd+/yYEAuvExZX2yaVEvJBmsbJ4LBnGjh/AofwDeE6jjruFDXcRzYY/ojIFKYWbt8fjsgDrWGXCl7ZKqVA9vH8z8xfqiH85mhsM25VbyDA4M6GDUrthJkNGLkqZXUsQevOzrjZ9dvNWPp2dtN5Xe3W2dWXFpw5mdJ6PrTYZohNOdnl885OiiRdehsW80OQFjLL3Z3Skec6+trmmCysr+LpE2mzuHcO1hszr0cdWf/pf/7Ss+89rpv16BH+EVeF24P8Kb9vqRX6/A5yvwH/29P1zx9DmfL4qqQs/doJfjsxsQiud5DAwACvch6lQOgbFEwdc8I6VO1CDZXaXdGuvtttbh3V7PMOTwYcwSF+39ebDnJewjvKIsZSLBmYbuFtgRpKSEHASjfYALCnVm0wBYBE/sizuDPjDUaKqcjEqqMEnDSM5u1o2AEhjZu/GhGEfuB+tnkEO1/PpmdoSgLMIL8OwLflQhpCq2hBTpKoXpGKSMWAkAytpmCynO6s+/5SeQuVv+Q2EZJv+jW1+YkLBdpSjHW5UGs9LM9DzuVdKAO8MhsD2RjtKc4N3lvCv+BKN9A8Sh8IM96OT4m58cUlAKY64H/wQ2L38BviKbI3iHkKgADvdr4yJwU+/MMqPwJZ8E2TzPwwqvMIvNOHn+9KKnC8ydXHUVK6si9ZdOywRDp1ScAOjw6UcR3YN0jeKde7tJK5UwD9fZjKaOqjQFmJ11voTvvctybdLUjLtrdFEWb0JafB2CxgCK6UW6ZlF3xVc02DyUFdc0N+DRGzlaVGUkQ+MJNlgiGuEDCcXEIRSRsimwdO2zZnbLrKtWNfFgNuZGpcMZ3r+509t3SCIvap46HQ4MFsIz6SAajAxgeE6EsU0O26lL/Mbok/AHo+HD8iEAzbCSAd/xaaOIv7t70EiKLhYF2E9Q+I+8PuyyIO/DQ7guCnvrPZ87dVfYDaTdT25kkC/6y2NFAVvJyb+Z2SoQ0NNdpXZo1bwc1XcXM3piFcpDGozQXVvU5xB0wM3YLK5NHmtTYg3SKSkz3e3v9fzx2Y0A7EUamM9p68uaOaAMUNzefpoMrHZDpF1ceZ2meAjHsxnDSby9JZ8DXhC5DWso84ABNrMZgCmeZkinuX+A57kuTpk+uwnvmtZyVyRw0IcIGeMKbuudKmw88FGNFq9FwDY80A51bQ9GQIdjc9XLqdHQwmTd+r5ySaIp0zBd7MsKAxorlLTIPQwZ20bXpvHelSNpRMY84J+GHQYs0VxDDNspsKDMUgZYpVlzuAgs0kEToC4hSwTkFHWQkzP0yGJdmqvXU0TTXJKwDvMdNmpl1lzwRwTwQiJOGAjrnJ5/0rnp9Hh61qHc2M6F9wREKUupzFdhn8seTWMMkxtgOsKmwuApAXWd5fkdbOcBWxcAWgAlbFKwKAl+poAyMKcJ5ohgC2pywjpBbiEgCmQxyLWHGVZwr/YCC5fgJ/OIzUj/7vvv1fa9m84CYlKZmQmPZyJDA9tg0OBaGcBAjUCt3AAIrNcR1isN5C2VnjXZ0VgDiDB0YgEYerKc4AYQ36T13AuzsBx148aUIZOtW8zo/wx+BFk8eymiXgCtz4NA/rutCNh3uUYoHiL2PaATEthjezNjOcIenOIDzesTlBNQYTe/ML6wThjwZmYNM2jg+SFYEda67QK4V0GqAVhhIMV+5MH/NVgOxPZBxIvVXo1R7KEMwIqtRhhiJNIVdUC2CT6MCcNEzmcsN+awDgCSuT721I49ALvf4+3JMJWrEAK4NiWAAgNRbFkYCkLjA4BOPajAriUYbiQGHMiXHAC78Cwce/VTb5Z4AvMVmfcor4t2mVSvsQcCW8L9jDvmXtf20E4W9SS127QgVxKxb3NGgArnih2MVJod3CLH5YxlaAfb/dLrV7/6tb76yVdm0HFgN+x3h71KBjoxVkeAMQA+iYEQ/IUZaBXFxvUBKgEGAFxnWLm2MoFpelO/8OfXodV4vnhP4F7DUK237AmxOrzFzZAMtio8MxP+7/1V+02pfLNVvtl5j/vww3e63+58L66ns9598cZDNNRCgJ05gUPd2YO6NAYIjfXYPurwsNfpu6vvz6bcaLfdeyj9m+++NxBebgq9ffvGYXmbTe0gSsCzqG01Xjod20X7N/fqlk5zutgSAcl9dz5iQmkVxgwz8RYg+u7NV67nhv7i69D3wbsTSxLWCINDhvGwPZPg2uSAR868vsf3vbV1D8NIwNA1ZTAbvJq5RhDqCTta8bPmtnPSUbMx2DFoFvxnYeUTlpfMo4HqzY6hyuKgtE+AyGmhOi5V5HzyoChAQdUQujWuZvVadMWgrNza0J59ASA/hKUFwBYrJAKDAFvn5uxsAnyhsxHlTwBj+XlXUWZWBv9Uy+epcyyfx7vjlhTPEMOlXKh9/dseosNa54iE3DDaZ3SdUn/Hp+cP+vk3PzWwDqgI7HxqLuKy3d/vQnAmYzlbmwOecg1bfw7sXuzhf6thYRDzM7Y89+CI/RCmKwNt7B3Yczjbg70RpAcG9HiORnNidj0DJdj3vP/L+aj7u4MtZQBZ7XBNeBcAMfvKRAAlJ8Ri26dtVbhWMpXAg6xUQ9/akz4tbgMVvJeFaoChBhZHsea+M7u52m1UV7XJGdRrAJLbu73XKSD5fb21N/2nBdB99fzK4bQMpCP2uNZnBvv/yP9Gq/YP2B0BYtZ6enlxrTiu2B3EqpaNVV9t3NFMGHyNk40JGdfnH1RvCj2dT8rjUne7t2b/n5qPtirZ74JSJYoOitdK8XL1ucJ+Ulap+hbLoVIvl7MHEg91bQuo7cN7NcfBqh0GMMPlonnszOJ+fH7W7s0Xyjc18i2VPNPXUf/Jn//3r/jMa6v/egV+hFfgdeH+CG/a60d+vQKfr8Df/+N/10TLue8N3Hy8tDrDjIIhBLNxRiILQBJ7Gl1nsT4snaop07ljYoqvZan20msXpXog0OCuVpMOOj2dbG7fr6uu16uGgQYvUokvFrJzmljIAHg/wSRx4M7k8A4qwiBKRlJEYEtgLhmUjWLVgHRDExo7vNk0q3MycvBWBCYyyIW8Mo3Vw06k2B1hSALuwsY1R8T/WATlphh4KniwaS7sMYfPl0OJaHEt74b5EwKbLF+GlQNr8be8AIAajPWDpL5aMvvXxfmqqAglPcAs6ergjDjsIdM01AewTBE6wVQIfqWWhjqoBHDhZmEAsHpjpsIQdiGPDJREWTNh+UUYlDa4dHFPOEeF9C6GURdYlHEe7gXxGFkFkJrpcqG4LFXms+ps1Pcfrzo1MAxyFXUIFgNgRLbJ568i2CmIPUlrxWSUopumfdbuxgoYxkYFDBbYf1mtl5fW9yLP8JKiAYDduaqLGsv8kGjmZhWvDjtDhg0zdewIUcvsvRdVEAZgjkQae8A+wIKQJI1En0K5B9wva/UVCbWJ0hHgKzjrrtFgUA4pqct/JLTGmRLti72+ev9Ow3gNEjdCDmCZQZlNZBYY9hPDmhiUQNaJVJtaHRk+oQeRr2Fl0ApohqaWQQEEENgSAGNrEgLO5hm2BCD/GPx68fUkYIUwOZo7QCwHLTXGUpeYZgiSD7I/2FCTZXcAghHAH16PAJaWYdNkh0CKl2tn582a4US66DSfLaVOVbrJwFbTYI2f+1X3d/d69/Zej09Peny8qu8XdeNZSYm/cW4bBp4xh8SZLI50cnTYXJ3hZRuZAWmZq+W2cDDpXVlrkdOEITvzvPY0enjnwpBPC3uLebbAWkwSfXh81vOZJgiGHCBIYR9UGj3Y1ofdLjBraW1jwCIaziCZfyi32pWZxmTW8droch7MHn57d29wLCbd2Pk62J7gF9wGAnZJsvKol5cLEJGyWQ5wQS7Y94FBWaaJQ15mfAzxiWMvGKV8IskcZIgBADYC15uM0Xz74M+JhHvsVO8rBw3RPMFW5Q92u20AYfCdiwGO8RQOrFZYgXWV/FamDMsOxnvXXt2kJUVlQA1ElT01z3chjRjrjLYzOAM4gFyaLzoMrfdf2J8h4ymzty0ADraZMORRMND4FRvuzezPAG+ujBPtkEA6EeXGrIRBCsN4HGzNwPCK+w9oDtvoeAIkB0xHMg7LkWEZPtij5iHYutD8I1dFFgpLFrCRf4PJxnuzwTOIYL8c21nzEJ4xAIoxwh4mBM2gaoCtC8OIU8AE5y5Y0XB+8X0B50wdtcKAz8pgAxAMA4sgvRyXED7m8JoQaRVYu1EAJZHSm4fKGWFwlsEfOCX7Szgz+M9BURD+1+RWX/BgDeDzht2JdYN0HiuRIBj2tcaqwixIQA8P3PjMMI4Do7ZDvs8+RhK1/XKDpQw/CyYyzwy/CI9hofM6ka1COuT48WQQ1IDTEF6TIMV6W3tACvDrbEr8lmGs2TInBObYkoE9Bh9DnnnOMDxZCY9h/VdBFeJZCnLvnjUSbBKQt84AJuNsL98ikfZlpoMtCDL7tnJeJTHgShjGobLJ0loZQDSM2DLF/dYWLXgm2qfaFkPBU3Sz3don9en5SXnJ8C1VhRSds3DFl3FVd+3UXRqz1A9v7wLwYl/jWQk+o73HBvan9Xfn7IchmcY64pVqP89Yv/72W13bJ3395TcOqsQ/mlAZ2JbG5vBnxp4C8NlS6UJD22q73ZotD5v0eh107l50d7dTc+4UrYM29cH2LceXFwNDBFm10WDgdV8f9Px81LG76M0X73V+Pvk+x0uqu/uD97D/7Z/9Uys67g5bM/0/vbzYTmU4XbzmsD9gP4M5H2/vNVzOPrOTMvbQMIZZ3LV+3ibOPaevS/sc//HS8u5huKprOEdz1dvAZObcjLNCC4ocDr8xU4tfekY9w/CDR6u1zD9Gws6elwRZejJkrgeXJKiHYB9jQYMs28Me1oqVFNx3VDsAhokHAdW2UMywslnUeD1HyrGNKBluo4pgkLKoXVddqG/iWLtDYSYlIqF0ZiWMJgTApmaf4f2Qd99tC6W2KmEPY41OWjqS4R3xpMHI6GRP1jYaPXAp5hAy5PNmQTfFI0TNEp4bD5LsrRqY1qxz9jC8WEuHrKYak8JWV217NvDvWob6I5p09V6VauFMLiqzT9lwuiujY6nCliunfiMkClZ3sKuiVt3gR0yoIT7G1Mo3pn7O57nlDjiwy0lTi9UISy+dn15UFdg0bDTDRo5Qq3Sq64NSgGIXuIC05CKMZt8zvBqSQdEtfA07h23JYA6PVQDixvcwAPPUViGgEkYpn3mCec6zyv7O/p1xNmWKOrx2pbMAkGfti1pVRCBsoBJjVEHtgNduCOHLNNlGBT9WCjMG9J2yPFL9sPfvUaM/vZxDrzKe3cPEyZ1Op6tyPFA3kTIC3SYAT0gI36reVTqdn1SXe203b70WJnvzz2auR1vsUjYG1+O407Jw16iTOF9g95d6+v7Z9iF1HBsofmkvevfmvZo4cT3z8umjqhqbCIY7i7JNpWKz13gZlU6rTi/P+kf/+H98xWdeW/3XK/AjvAKvC/dHeNNeP/LrFfh8Bf7k7/7tlSJlbEadjxzgVxfrmKFTxMCKq/HLmyddllWHu1qfjkela5DUOqgHbGOctIlWvX/YKSnwLFw0NJPWLNcZGRWN+9yFpHm8mpwWTFGzqAfko9o0Q2mwC4AlTMi8nEbcqYc9Z1A1SKgIc6G1vZ4by566pXfoFumriR0WAZKCVI+XoqGGILDgiUQzRiFjGSP1XKzhlpxKU205K4E99lEKgSxugB1JHqwBaFD9xc08iZQBaFnSDAMNSSQBQ3AAE4ezUKDSSAAkMHU34xW/SxiwE98NUArL/uCCQDNteRlsHNo5+8fewrochBIYfWbLAOBaPkzqNOQsmDC31OAE0DJ49/l7A0rC9MsjN45IuwluKZGUIfGj6O1hiyXalDBAZ/3609kp6QSabHdl8D+dBrVtCKiqk8xAIYw0AwOEQ9ijIFYFdQSmMsytlecK369cl3Nvr8KN08ABFX0hVWzwsEVKSps6u+ElFIswprbrpYW0ZRJWI40FvlQbh6cArMKCgT1lOwOAmGHU2E4eEizbIoCLBlsAyAFEAjMG+akZSNg1AHbOgy0B3j7ch0AkA2AAnAHY4OfwgSRhmoaLhp3wEaS6fXfVMnYqCry/KgeFOSKN0Aia8CR3UX5/OASfryzIbqeZpF3qe8CsoMsFVE4T7mlvsBlE93w5B11zFFi3+D/yQnw3A7D9aAYcfn8O3EGCDGMtStS3o07dxfJ0WMQAJMfpFKItpiSEWKQMN6CJIxcsdNjtVVaExCz67oejjm2nYQ4NNwBSc+wtyY/KIHH182h7B6wASMsFPA4+dQuBIVgk4EGMLJb1yP0gHRp2b849WRQTNgGrks8Yw9SGXLbo5dQ6AIR9g/+W1qUiPJTxU8wS3e33ak4XN6qE7XU0oD2AV6z7otC7h52GeNBf/s239jlmNcOyReJf7beaLqT+5m5oYVqyT/G6TXPU4/GkentniX1dJgYiALph9dF0Hbag/KmO3WA5PQOXDDY8oDV2D6SLE0CxjvZ/K+qNhwB0uAydYJk5KOqCfQGS79V7MKE72ZIEaTNbYgyzKjcTCZYZIJBtIxxqxOcJ+xBDEzhCsCRB8wEl22aw1BlmD+FyNHIAotwv3hOmMaxVwmSwTWiugBcwaYLnpQc5sHrwm+XhNXg/+/7hRctn4V3dx1qaP+o69PZUZf18ejmFgQlBI/3ghhnGKQA9DG+8eNlXeU8HwwCEREF5EBjFN8nsZ6LpLbiP/ZuGnXVhKwDv3cHH1WMyg3zs8SEAhwY4RtLJPmva/2fGd5DvIgEGWLUXK6ClvaRzM8f4fuwDlrQ7YCzyNQA84mwCBPkcOgYpjf04OBmGgBt/3xugDqvPlq7Qn9iwAXVvQWCci7Aw+Vc+lYMU15ACb7sIHxjsmSHY0EYAyLBhAfoEJIgqUpYBIgQg2JY4C9L42L6isIBZizDNsPsZljZ4l7O38NzGeFcCjuKpGMKSGIAArnpgaVZb2GMAgGGksjYLy5AJmGJ/I/WccJ3gaYg1jWX/nHu3YLIOf+wleAHjHZyksXbbWvtN7sEbg5lwoUIuHlY5PFt8QywS2CM5RwDk8GeE1oj3YoHX8dTpejnaUzQjdLHrPJDdbEvt6zvVWeWziiAtpjhWDOCvGcMWDJ7KI3sqdgBmm0pFlanOaw+F5rlXUeX2gAbs5nS7nk8all5lUTvgEG02ShVYnafTUTmAMEx2rBlWqawBrgtL5Jvmqh3BjdQGKWsazXGsZW2tuuE1qYVgW+OVO8Wz2dtff/ET/fKXf23QrtxtvF+m2NB0g/qx19/6xe/qn/yT/0lfffGFfvLVOz0eP6qZUKzUunw62re0rvbebyzBrw7qL2edz4+6//LBbPIgD4fZN3jNAoZzua9Yqjj4hwFN532R52hXUWNw72ONnGd4hXMOnief2ZsKNj8rjhOSZwDpePB8B6AF8NNYKEsLzQDIsIMZQE+j5f0+57LCg83nx5OSgiFAYXsB7Fh6P8+xn+8Y3/a8UPd88rPlZ5e6kKE99x/7pkjabmuVdRl8zTvCDQc1vCdMcBRM7Otxrm0BsL0Eb1yGriTVM5RdUeK06hgc9PjhS11MyCtBUOwPIQwVINCu4xUqoNLqAO6/JftLZB915OEA11yTDIAVqXnOaeexsOvlhLOUOpWhTY4dxaiEYQcgJBUUJADWG69tST6FZ2xvXTxtzy9HbXYb16y7stJuD5DO4IwzJficG1RkfdgeCtIBw+FeawdBsgn7dFUFEgR7AMFfBgBDuCZMcu4ZIv/YNiFhIOfpEqzWYdAGaYVidQS6dRysnG+jCjz/qcexLmDQMYYwNu9/06wSdn0ZAvziIQyS8LK3DzUjaob/hMri64vShv3aNhSFumujqKzUza3qKrNSa+xXh2kleQgCZNJMIC5DfnqFSzOo6VY1PH/LbDunzT2DVoZSqaapsUsO4b0VtiExXs25lQDLEs7B3cNbTSNBmwyDWsXYSrD/9mf7MttnuJvsB80g3+uigM2d64kBTFGrO5/NXreYy+GDicF0lCTbrNIPH77XP/zzV2D1tdN/vQI/xivwCqz+GO/a62d+vQK3K/D3/u6/vsYq9fgIgwgfQ+TJgHGAITAKM4OT9ipLcyzMND5fVOzu1FKY5KHJoQC4Lyu9f3+vbuy0dCQ2I42XLkg7zUYlFRrQD9k8TebigrXD926h2KLEDmE/CTJ7F4IhO96+oMhJkSQtpMxX9v+8nlpFca1xbdSOV9RZimAGIINkIk6fYD+o4CNJEjIFGUneKV6HTkBONVCYWlYKEIjf1WgJFA026bou5OAd0nTT0DrlmGYXINMCXYM5FO+AS6RLB19/2AY3WRUetjTnMIHMmoQ9yQC9t88ZyaH4N8IAouBHhkczDTeJdzDryQb9ADLBn8pACkCSgVUYAvTPXDs8NCkQs8AMwuzePqAhDddUCthmMCezzCFX0JzcyAczQm1ojKJZp25R08y6to0O+1I1AMo06tS0ZsHhFYlpf1JkZjgbBaYLJxgCWTNhI9TEU+/gHf77APuHNPU8hEvBAsoI3dGkvNoES4cFif2iSze6ObxeG6VRpTqpzEjpk84AUJlWZiryehSYvUJDFNMM8HYAGSV+bJMyAAF71wZPykUw9UIYD40fIGXa96JWv384KKfJwqvQf99Ampj7CChIKi+sha2ystDxdDJIR4SEAcSI5hngDxYYoL41yQak94e9P2sWTwY68d57fDqaMQyIgW8ozTfNFs+XAyIITehh//HmSLphDYbUYQATAywxgclcyzKwyEiwJzWbdUPIzwJrcglAP0BsjOfaavZJlSONwx4BewDAztyMJkBxnr3zddbTqdO4tsqcPAtmTiAM9hBBUs1aYQhjX9JbNjJgVESCMQ8srL5beBqMeMTCDCawv8D7jnWHtBUW9XYTPNIMCF9aNS3ejLMSJLXTqOJ+5/0nRT6cJgbsABlKvNy0GFjlWcYTrkpj/fynX+v7x4/6/ulFWVYH37cVv99WSZHremz08O6NbR2Q12OZgL8b7CDYnDTx7F98Ln5n7FZ7ZJZYZGxhpayWlMLUpMlMkKsODG9Ws3oAzJFP4jHM/hcsQmg6Z3u/wtocsXsg9G4Y1OIX1w3aZJU2m8qSVJA6wDWHfvB5kOnbNzSw1AG6YCT9lkEMCwgmVZapufZm2eb2/4UNdTWQQABPSFMe9YT3IyCBGUKVpdxJSir2zTvPDiw3mTfMLuExi+S41KYk65r/QtgI4DDAfxwYzEukD09Hh6Ew+MG3jmEJjGvk4Oy5s+WWsAxvidkw0PHzAwDkuZ5TtawBS7/xLWXoZJTPg6aQ4I5n7KSJwC5bVgRrAPZjh8H5dxkEwg5lKGWTwrCHBws+/zs/zO7A9U5XmFyZPUYZjAXiYdjj+REks5bcs2gdSjMGX2w8XvEmNEE7+GHbtzPwHQ1m8BfetjwvHp3xmv4e3FdA3uBTatub8EdmbwM+2nfVoHoIvTFzlAGKz0+CtlYVVWImsSXTrHMHe8UqizA85NrC+ucZHAA1CVGMstv1ZB+yzsP30XuaPzPfl/cIIVoMF+xxiy8uCCr+7GbEh+cSsA7GMR6z4clKrYZhjwZkxjMRhQb2ADD/GDAeDjttN5FtLPxsL5mWLgBFQ8qYlDkcjDbfTO0KwK7a34F1yDm+2W4MxrTtxb9HIA+gzDiTnl04QBDlCp+Pc50X9RASkAvQG4scfn4E8Iu0NKM+fvjBXriXY2MWJ8zd7WGnBgCH54BwSVjr+GRSW6AsyIpgfdCefWZUJZ61hR6fPpqturt/cGhhczqrPZ9VbPBDrxTHkwYYdCtDssZDwMP9g9puMjCNT3c3XK3mAVj98MMPujYXPf2vJgAAIABJREFUlds6DNaGSX/zy7/R119/qW9+5xv983/6f3uP/PLL9/rVd9/q8HDnPfnl6dGmGQziYC+zX7ytD+r6q5r2pKzGc7U00ANQlmbce8zasYtpdUGRAWPfIF74B6/wCj/2AoA41E0TgwK8Wi+tlQJcU1LeORYTQPzA9zZ6Pg2wdFm/hSYPGXsVMSGXQcbedcG6qdrs1Pe9Tk/Peniz9/Pw9HRxaBnhkAzV2GtYM5u8VHc6Ky5QZlQOPDP5nHA49gbWGKAfzwZBhtjJ9JODtRy+NawO/yMErcjY9xeDomleec+N8khlCjg36XqZ1J96RXxOPPnx8Cesjd3A5w7vuWp34BlFGcU1hZUNcYDB0qrztfWwi4EWe5hBbzzF+YfNbpyUgryyPzCUSRmsDA6URdrEgMjrlT/j3kwM/TMPZtgbsWDAIxYVyYJvJ0SJuNX+7o2DGDlPYIRSm5nZiqrJ7FMsAgB0w1AXgN4jJz7Ggmc8MnqCV2eri7Jso8tw0ZK0HnivSxaUWni12/Aaf1MGJNhurVajsA0SXMZQJq02irGRwb8ePxsPoUx9t1Kkh91fogDKvcckGft9GNwNPZ7bsNoLvcAiLTZWTVR5qqHpFaNmWlo93G+txrme2d+p42cVdaFmwveZegnblkU/fHi0csu2uyiZsky7u9Ie4oTlTlOrqMzUXzsPl9kzscDi854vL67v3r//RlMrbeu9fvPxe7396gv9i7/8C72536pmsDvjwV/p1BKAhUctlcLqWr6HMR8nevnwSWUNCz5YpFDLOaSLYMy8tA3Qf/yf/jev+Mxrp/96BX6EV+B14f4Ib9rrR369Ap+vwB//8d9eSfT+9HxSi59fHGlf7sz8gqUE+2+AFbHMqvY7pRSOj2fNWam+6ZxU2TCdJZ01yfXm/l6XtglQ4Jro2g8OI6HxAmCEKUDzM0yDQUKKlgkm6pJavkgRQZFpBh7G8BGNEoAcnzh3UbESilRl2h+2+v7DJ0/ElxWmRC/nUcBYZWJOCngZmi/Szgk1GWIYbwA9q9IZx0nTwDQhNQMJvsk8AUBOfRdST51SOrv5Rv42rLDUQiiKmaCW6OMlmWmHb+KwqHdgUfgzQE0LvG7EGwBV7ABouQs3rInmPDCdMphSNOIwkWia+8BqIWEZcNrAJUWvbQxCcAdNPhKvkKwV7iylGM0jBbiBahprABGzvSiwKWALF2ZlBYMYX0qkUKMDgMotLFSa80gNrBd8+AZ80ILcHmz33FK8UvgnZsFmVZDvA8zReDmJOeTfqKgpRmEuU+zCwkwcJJFnhPMkKsvcbFVABmpnnjcKbhqaHtYH5rgG3WNVcaGKZg3PLIJNCIKKYRdSwM56bJ/NkMBPC9YxBWeVbyzdInyLAv5yDn6M09ya9QWbEkhRJDQPs/ZlrDvkYEhRYc2tqYqoUN+fzUS29+a0qkBSmIfGA4Cg7QclOcU9zUuQ2gI+0JDCUjFoxOfZwqiCvdkFaTJ2GCS2Mxmw3nRSnZSaR9i8sHhiNePVawFgDcozTR/A79wPagkzWpBCwkjOtclyA8nt2Fq+lkaFZgCCIrA3pn5UC9uEEA9YKBOsxEzTQqI29wfJ40b39xs9PX9r9tS8ZHp5Gi2fhJUMsQSmOffXinJ+8yYLhvWBFBj/MKSqrH0eCIYSsPu4X/jPsrLwnMVTFfZu08OwwpsUW4pF9WGny6nT6diamUQwBd8dZuX27Z2tLABWS1jl02pG2v6wMxjSD1zrTkkOAzNzuvSlGfVyuRisgW0PwHw5XtWPMJ473b9/o3N7MSAG4IvNwfl6tjcan5l7dXfY6MPzUe35apB4u6vNFCOZHugIgAKGL38tgEeLVGDBgUdvzHomTX1V1w62mNhu9wYmnGyM7yj7WD/odLkGl1CH3CTKqsz+kQboHa5y8/I1wyb2d0rGW9gHN8WAJKAXbBkS46VhwGs4sC7xRqaJ3G93IUm57XU6nx1EQ6AYwW9OHwZYT0LauMFIBgpmWQfzE55nbAq2de39aGWP7vE47s3+5b7wvi+kj9+AbjOY8K8cG8ULslpCllqnkfNcpLbFwNYi+O4m3Is5Uk/icRLAPtZ3zvACdjWDJQBK9hyGSdh1EHYFE6jrbaFiENQKBYK4sM+IQqAbAJotV/CfDgxWDxYdKshwKTAIAVYX3puBm/0Q0dazv4brASgDKOJ/57oAzlpuHCwubDFjXOAWu+WBHDgSoCtACPtFoGVi68F78Hluls7BM9v7vbXTtoqABc/ZFixwgv0Ans4Az/YRhC1lNUZ4XsLpCPjBLs344WZ/Y4YblqEzDrEOdzSA7KHPpASWNN/RTFm7vQQGajgePSxgCAlID8kSQjOtvueRBAzCqoIJDZiSpD4fYQkCVDlnLEqdeI8nKefLw36rIsPrN7CNEwLcpsAoHUnShlE4se/ylbBOWXTAL5wrMMdmNJKWvdsz9GLfDXsHz3BR46Xca1vtreDw2gO08nkePNZt22ArmimAxOxzU+zwwtP1ZBk+lgakqwNSnTs8XVsVaay6Ls1aN4jG4NQhQjzTq4FeAN6X5xf95ttf6d2799puD3p4eKOuuej49EnJJtEdoVME5vQAZaUtaRhZfPHllxoGBp19YKyOve/HfrvXp0+fzIhl7d6/fWNPegZA79+/1W630Q/f/WB/UEBMrkVV1X52Pr18tN/x/nBnwKi9dtpXpY7nF7O/eZbwo+d65ok8XO2aTv3VlH0tRWCiNhdUKICEo+pd6QFeXWb2Q8eLc+gINry6ztvtDvb65Fw3IL0GCwAUAeuMf3IIcUKcgcUTQHqVrgZW2XFezp1SGJaHg16OT5b115vSA5wfPh5d9xy2tf21ee6cibpGurD377EayINfcOToKnvC2i8fz+M0UX0oRTnBc8SgDDCVuo73Zl+A7c+fs75g6sPW5c9S/gzLFOo2DkjCRwmh3G31jOWC9woUItSwiXK8ihNCoTIPQLjWDKLY/x2kxPBjBriEZFDYzxTLGe9hMOkDcdXDLv6aktV1Lvulq8DsxgqGgUrtQdAXYZmoqaLJNTAKIQgH/FkF8QGbh26x7QxnIkOBK0GV46Ddbqf7/UF5ROBUOF8GhrowR10jY8Ow8YA/Y8iwYNtS6bI2iiMmsYvaObKvLXVfwQCD/qGuPIxll0TlFBFYOw62pcAmjO/O/UFZx/OSFYnutqX66apqe68fXp7MHEc9xV6Ob7CvNRYpDECH2UxWaj/2JIadbdur3hzMrC88aIp1ObfhsxeRw68mpWrHyYN8BhhtC+AfSAm2ppom7Xe1tpsHe6h7yJWlas/BD7/alZbsHy8n9zNYAtzff6m5Y59fNSyRdvuD/vf/45/pi/fv9Ga30zwFmwSua1XWGnlPhlsl5xr1b+bgShjNXPXgXB75zzgDdtVGXdvqz/7RK7D62um/XoEf4xV4BVZ/jHft9TO/XoHbFfiT//CP1uvx5KnzdQ7yOkA6whNIlQY4ebm2iqtCh4da3fVF7eNJ1ebOMjn8flpYrpvCRez9ZhO8PpFjj4uejxezPwiwyjHfp3CHwcr03uxIJIOwc4KfkoN/kOObMQULi0ROQBUK2jSkT/fBuzOuUz0xdUdis0yasR/oQ0ovEt8tKcFMpgm1ojh3E9e5kXXzbIDBpnEGLR0aQONPoTmTpD05ZImihcboZsYX0sZdGALkBeZZqcXMg/1mp+Pxos5kJkDHkCBt9gCsDgohSz9pX/EDg8FAKEuuPazKIIg1ewzQhsYOufnntGcDGbAUkFQaJEVSHUBd2AX2VnWxjUzNWdWWB8EicgNvxSz+dEiRAM5zZRuAaL77oP5Kw1kr35DIWyqeYZcSNJJ48s/94Xdhe7xcrmqbPvi9VXkAdxf8umJ7wdGEA5bw/vyZ2WwE21DgL4CxmfIsgPmB5Ir3FkU+zBCCBiYzpwCzDYzANuPn+llv9hs3HQCfeb0NoRJOCI5sCUFwCaAWrBh8q2JVtn4oy0jbLWDhyTJNy5sT5KcUsoku7Wzrhm++PFguai85kl7XVLtyp2646Dpd7VEHwF8k1S01OoCql6b376GaBCQ2awmghOTnqLTMi9tGwAHyRlh3sJIB9CGadDSUgO3ZqG1cKlpqA76AYNUWafiqy/GkHgZx05st1fKZutbPJCJgWNM0GEWFN+WgluRxp9lyPRKlSGKb3jYaMd6JOcnxszK8/gjqwIcxLtxE4Z37+OnXgbU+5gLXROYKs/2WkW6AxR5xBkpZP5lZFMv8mTUYUtGN6yDpA1i9+ScHYHVRhQfu2ttvsV83AVQfjpa1Ds1qT0YaP8CX1mxPJLSl8ip1CE8VZW6KumXW7n5rr8SlNcdcq9knmeqi1oQkvmMgAAC7VZFk6s6DjufWXrj1/RbepEEBGjmeVYZCe3zRYDat0uFupw/PF43tUTUspQo2KT7OSIcD64lhBp6BZhLODFFg1AJQ4OgWGEkwqQjm2e32gbWKbBrWK554eKE2neX7+EeC+7CmSKAuCajabRUb4Fu13W9uA6RZC4OONbWUkKYvBgFzmF7wt00ygFk+E7LIXtMI02ZrKTKDBmS9pLRjicBmwV7eD0c3vQA5lsB7/wu2EyAfsHirqjC7OQCBMJ5hSqOAIPwEP00YOxdt641ByHZozFY9Xi9K10qlCo3LoGN/NIgC4I1FiQMUCRuZIsvIAfVpkOEEs9fAzOT+OPQP6SzDFCxm8PMk5Rtv2gpmX2Ahw+SxTyAMNCsDYLMx1AvXntcMUCP+oshnzd1VHAUrAFp2e+8h4+Z54HWsOw2MUz6Dpf9cF86cdAkhjVhcwCYmNMzqg2AZY4DcslvWR7CuYb/47OLKfm68lFMICa/Z0ImZtwxbsO+AYYicOdgOkCEeQhyRbvO9gmw/2DMY/ME6BBsHfoH76XkiDFPZu9JeoRngTWDkwkLP8WSFOQVTGIa6Vz/gDJ8dtrNPNjPjzSZmS8PnmmGBZfWrE+HZowGx+HnkzgzmGB4AyHB/bE1TRLo/AADig4hHbOrX4DoxjHPTwYCWoDW8fnPsNgB52VUwuSbYBvXGYr/Del9bSns+Nf4ODIv5syrGYzXYbbA2AOh9aq/YxwS7BZ4bJLjlitdnYqDnMlwtyece8yAxBDxeA0BIYjx1EV7WeCr3l5Pu7t472PLtuwfvB3gX8yWGqXXgJsDeT774QvPcqevPft/3777W0+NvjFqPPWPdSRHer7t9GAyeLmbKMzyGgchg6NOnJ10uJzPSv/zqffDpXGaf49Q01EEoPAAXGaxVZabrpdEPHx9tlbS/32t/OOh8PIeh+NAYeF57VCO9wfX3b7Yedl/OZ19jntM+DYMNFAwwHTmk85rP1On923sPpJcx1tRxOkyqClYIQ5rAAu+nVnmKJzRqHwKRuuANzpmzdqi/zYvnjPEAbZZD9nZ3dw4faxh8bQj4g9ka63TFjqU3aAkDMAfgAnyyHQEAK2FMWL4kamEYEpqFcuB0Uf25RiM4jXMYoBPQ0qbPNw9xq454blH/5MoZpCZYFODBjgVVuCfrTO0DAJvqd372M52uo3744YNiwOqJEKzVPudYcUEu8KARRY8HQliGhHPOIGrOYAHgbNKS46OcOFwRYJLV7roQEF+RBrxqqT3YzlARObtz9l7FHuJhMcc+ewQ2TNRIy2Iv/yUtrZLBQgaLEwaUtlehNsGKAdZolJoNzbCU9/TApE6V1BAhApOcwWzcT6p8/VCl9ULexZBkxmMYawPUSajKUJQwmE+D2guLptpDvcV1X8t+G0dqzxcNF/Z+ZjWr/tV/5ff1/qs39uz9n//X/8VgOFYzax/8udm/YH7CWo1RSWGDwjAwmdxXcAZ//fXP9fHjJ6stALSnsVOSLRpRzOSF+pbxE7sqNjmdwfIyzT30gzhR7Wrb+gDK4lUcxYuSeqszCkDL9SN987d+qn/xV7/U/u7OQ+u0hKBCEG6H/5bu6p3+z//r/9Hh4UEHLBXYd+F7oJbIc7388OR1Phf4kGS6K7cGVgF8PdBjmH0bk9GPJSOKgkR/+p/9+Ss+89rpv16BH+EVeF24P8Kb9vqRX6/Abxmr/97fWZkYzwPgWatmXpRsKdiJs8l1Pc36+HKVylRvHkp999e/tpwGby6CGxwkgYdjkWmbpdpva1dslCJ4gXXXxRNroMHhRBDQ7Eato0c1/wvjJhAh/LooqgPohzFAbmn66OYG20XM8QFTEI0RPHEdO53noyW2TMajKdHlMrp43u832uWFLn1r1oOZSEgVYaVC2nJiPABWpIWEUQpJA560x4FRBBMFZogDBIA8TTmlcA4/47m1KUezdrPM/EQufIHJaXYezT6p3jSFFMkhSIQIZBhQt27XnojIKSsgGQda2CDVzAEaKkAeik/CjyjmCBZxpAvFO9I4GLXUXDAzCkK5aI4peNMAYJvsyVaNzDKo9NOicKFN0b972GnEj6yIHOpww2vdmBsYoRkEnB1ojPmOkZmPpJXCcKLpgHEKK4v32202lkunxWrQ73LsVFcbgzWX88WfBSYgzAkCIJy5TQDZtGqk8b75nNobkcCalGCl4AFaVrG2VawqiRwOlln2JA0tEkyHxLshavB6mwYDKZe20/b+je7qSt3p2VIzGkVA+CqvHLBBt9YNqz6dGoPTP/36QRXANCAVABi2CXhe5pHOw9WfkXuZCisFgODePrSAFFUF8EHzReMUnnE8VxMYsgAJ2EMgV59blci58UaEneFsrNXhLwQoALwAcNriAVktWHy0mhlkP7ARz9pbKA8epnh79qvqYuffTRLk66HkDj6MSOI3ura9rsjq+0lJRZM1q2sGFQYIeTaRm+Wqa9hH+Oi2lvienggWy73u8JiF/YU0kGEHLrQATbZi47nkRabWLCQTLAGQAVwZANB4A/4bl8OPOHyveejM3J3W0owd5K8xaeQwT5fIwJ1Biw6WY6SqzFXWmZm/QD3Pz8RWjGZHw6bXQDBb6hATbIUBX8ZxUd9OurxcdX/3Rhukwg3s0F77OyxFZp36xgAIQw5BaJa0e9jYr9UgcBnr2o+BnYQ1Bx6yKWF6QYJZZqXZkgArYZdIg0QSQCpNA3N0ZF/rDcqyLsAQx77TXb0NXstrbEkp16HcAqRWYS+x/jp1Y8q6gQXzeT3BAEWuSFN1OV91fDkbwOdZgr1OINXT81mHw4MbPBiFDCBgYHL/aEJh4TFM4fklPCw0o3hAc69Jiw4DEIJgzE5G1glIVWUqf9sc20jTfnMkvxOoFoAwAt4CYHtpWvvL4VU3tiGgrx8as4DYhrN4VkHTjwyW2RMvwfDLxGcOD74nIEsYkgHU8X/N8qLpdSp9ACM9RMrwf0b2GmmA+d/g57qojxcDWzSoBlzt7Reet/D7fMcQNGUUwRTEECdlKwA8pTkTgkWq/wFaxbeTe+rAQQMKwe819XQBUDP4Nptp5OAnBm5hcGXLAp8XIbgmpGrjosoqBt8BoA2ydXuEm3k/m+nJIAmbGb4bQyN/dwAifFKRs+PLXKRu2m2lwLPkswjrkUmTD+bIXogWiQwwcJG8Br9zvwesNl7zlngO2HslsA8ZA7YJPM/UBAz6sE0B/JkWy3ZLniEk4DDme56RUAcAKsEu5iwvilkPD7XXPqAn2LfDa2CXTuFZYWhFOA/7YoIPrD1/C1uTGAxGMQJLNou03W+VV6UZXnaoudkwVCtcr+AHaXmvEeZgT8RwCDaibS9gK16vqgnYiVEO9B6EYjeBLJqX/QjQWdcOdxuuraKCAVfuAJ2/+ou/1HNz1e//wS/MeutaFDhB2ouXMxvu3W5rP1Ksj5BYE771dHlUVVZK1lzdMGlME1uC4GfcnBlSVGZ2U6OQFP94/mSrpF110P5QWb2B7cx2g//3oihfdWwu+utf/Upfvn2ru6pQf2n09Njo248/6JuffeNEebxBsVz59sMHv/8m36oh9LDMtb2r9HL8qHFsDTp6vfmJTzX1DF8jxTkA7uJ9cLff2Ornw4dHVXmpXYEPJWzlyOfPPLchcArgkMF5WWrqe9c4QzzaOgUWM0N1/kapEpj6hfaHez0/P3pw4HC9GOuh2oF5EAUiUtDWWVvqRgYaWaYRJvcSmIssaZ4JmLOWUKPyYBhiynVgYFpdZEshBtMYVQRbHGyKYJnOcaE4mrXJYw/h2w6rFdQJnB69wyjzhCF3pW5igE9dtiidqCgY6gQQnz0OT1/KU6ujeF8HWA0aXSflSgZY++wngRXJEBWGOKM6K724Zl77WD/d2LWWoUPh7M1spDhfCRFjGIk/eJ5rxC7LtimT2hxLk9VsVFQ2ALy2+oB977BZrFvwQ8bKo9OCnIj93aqrW1Aqg/Q4cRgWA1bC9NANxVWilQJtmPWu3mkaG9PebYuCkoWfT/B3bVVkpVn71LwttTneu6i0CLhrGyld9C/9y79nZuh3v3yyGmQt8bzn+qJDQykxqQb0xPuaAd2Ih/HFpA9kP1wzviO5DBl7ByGpMf7heO9izUX9HIIzfWZgBdORAYF9SmpZv8+03Z0HA835ZK/cJc308duPtsvKykj3b+7sD19vDwZeR9eOkUOmGLYxdLx2jZVkAMO2XIG8wEBhHNQ3rX3sh0QeRr3Z7r3PnK5Xs86xHAB8JzC2grDRoTCI9af/+X/3is+8tvqvV+BHeAVeF+6P8Ka9fuTXK/D5Cvzhv/NvrB//5jf6+quvfLg/HVt9+bP3OhxqXV5eNI2ZLnigpQCivdYez75ROxhcM+DHoh7mTFErnRbt7mrNMEhImu4a9VfYMqXZC7BLKOQppUYm15jSU9Im+EmdbSdgcJAGzu5CoblELmjWE1N6+1jBZtrp3PQao5OieTTgGmelvvv20YyNP/jF7+n505NOzcUBPxQyAKdIX+GF4uMIAOs8Kks6ka8HsJXpPDJOmu3j8RgCmW7hKG7xDGbSLPsH3ehXMSnldqdUB8vNBEv8mmzC6kRpGJ9u5NyIBz8xQwQOgVlVwOIEiKIOJnTBCduwiENQFSABgAZ/AWoZ2CXQAAsHvPIonCsk1bQ5MCYIooKZhkw6sH/xxoMJsWQ01oRLldrf7xwswO9VgJ43+RwMrmZBsjsJMVJ3lTbZximsypFqjUrGWSkFOhLTMrOUvcwrPbzZKk46tQOsVthts71IG3x5DUgjScM6gCITPzoSxAMwhzdXZWARtiqekZWbaxqW7R5wDqa0tJa1GXfn41Vltjf4Q2POteIzX8erLh3M41nvvnqvL+7uNMGgRhY6z2bnkRYNewPAf54i/fO/+Cu9+epeP/nywW3IOhH0AHMqhHBVdxt7CANgAVxna6pNHdKzPz6eDFLdHSqzZQDG0jwwASmWAda4DqTE0pTSWME6Iym473qdbEURacPAwTaqsUpYZ4INCWdiVIc0NMY/NXgLZsniZgIGFvJJZJxZCksLGwGYifgdmhgR0uRX6eV0kuJSV34xiwxSj+1gFiQMHpjfeVRYzgmwT6NWpoWmZlbX9Xq6Xi0dTHIaJ4YcrEeS1LF9C/6iNPJ4GcIiMzsJuZ99bgm0CuyaqAd8yjWwtxBkhOwRWSQ+wwBx66AztGLuPdYAOYBipObcmBFTVqmKKla5KXVtRj0+nbQ51H59kuhxxa1S7k+lsgxhZQBwXYvcVNqVd250Xo4noG998f6gM8+LWTqwvQY1n656++ZeUzrq5YzlyYbMZz+neLCugNnIVaPFbNsiLtxE9wuAdGOWMOBMXZT+ecLWYAvz+v00KHUoRaIUH+gF8IlQMhi2W6Vxru7cuYFnn4JZ7cC1BTsTwL7cz+LUTqozgJnMcl22FrzfYGHRlOH5mxJwvqz6+OmqqtybYQRzHbBgQfLZtWb0BvYgli2jjm2r52tjKWORVoL/7ng+9g9CQhwWRdhHpt0G6SzPeBUk+Uj6ewILYSaODkMaRmTJNNSJXk4XLXGrazuS8+FBAOcLe0V77c1qw2KDfRGQniYT0DBI2uFl8VQF2T0symC9gpco702AFUMt9jwnAPp5tH1Lljr0Ax8LJLPndVQBsh9C3j3gYaAVBmGmXQaGJCA6z61tV4HLA8vL4IsZwfyX8PNAL7Dh2MsdMAhY6gA5w6jBs9RS2hD2x4AMEDuzD2ywDmDWSCCNh2oALoEwF8JeAvob/E1vBznWDmYG2qeV+wIIH4BQn7EwcrHXwS6izOwZWNwCD2eeOULIPPPDS3C+yeexjph9P/Hr5lwlHMb3BfZ1SxhlokvfO+BnHuOg4sCCgGEL6hM+5C2YEbCFOUDKWrkCmGEJAJt59f0DY4VAf7dNtN8xqEs8eOFswXaFIE3sGgAfWLNLliklvA5ZNqoXFVqwZjAQE3zVHYCH/B8m2ArgAKAGkM5ILPU+DtYNcIGFgsOiGPassb8vABwp5LAct9ud9zfC5gDcAU7Y3ThPfnh+VnXYea+cx14Faodm1fWp0ccPH/T2d77U1998pfZyMmuxrPYO6Wnba/CkztkbGNIxNMyVVLme25OqotKu3KtpB1172LOxvv7yC52eX7TF/3qOdeL82xaaktH+lgNBOnmsYWh1vjTK89oyaQDxv/7u11bEPBz2ZhNyDz9+fNbT6aovv/5C+22lMiGxPtGvvv1W6aZWud3qux9+CPef0FEgw/EcksgiriXnD/7W2DMw7By939bF3mtiv9/7QSWYqyA1flx1vBCCyJnD2sN6BgYnvqe5favnZrQdDs8/gB7qmEO1193dXpf2qu0G9h97BiF83AtsCNjkAnjJ/Z949tdVG3zTWRewiVkhy+TnFo9+gFTqMgZAeNbaXx+FUzwavMO+BzAPVQn324OCdTKbfYkzdfbRxcKJoQSbFH7PPPLskRg+cb6y7hLN7OOsCfHzwSqBv20ltWAPw//HEqb3YIdh4RRfNWLLgZ3EXJhJ3M9X5SXKEM66oGKx27WBVXYJLA2oU3PxkfhrHgl5haldOthqjQblhC9ltUEUKDzcAAAgAElEQVTaghDOddSYBp9+QGrvvVYDsOdSe6NymhzmtiaF1RcOk+tnf47rNOmv//L/1X6z9RC6O15cX611bhuBzX6j/cNO95tau6zU6fTs+pUFmEVzCDVsYZMuBoztwbv2rtPnJdU6UOOM3gMAvzfYhSjV2KBEaBXXWCHgi5y7ZoqG2Wca9gm2O0JBwuAESy+XPrwP17Fyffzh29/o3RcPBjU90LqZSHOWMNTifJ4H1jchY9LTp0cPDX7y9U9UVhsPBOwLnKQ6oQayPcQtDA/FBSFeWBvEi+1/4jGAyh9PR3tmoxhjH+d84WephQgPg/lKbYY5xMB5EGE3UuiHp0efHzsCXBMGfVgila57OnX6B//wf3jFZ15b/dcr8CO8Aq8L90d4014/8usV+HwF/v0//LdWmCvNPOrD8ai3O4qERMfrkwFDWExI4cax1/FyVZHt1F26INGD1UQxUZBMjcngoP2uUror1MH2PJ9dmJI221wvDk9h4stfAEWwOs00MTsgBGEYzArmbsHjDU81WH4xCbCpijxIO/uW3njVoN4y/LjOdSap/tLpHWFCUaRzM3ii7JCaYGZnhInQKoqezhInqjaSjAMoh6/abIkmk2TANiSts1lMTq91CMktsRkWCKQIpttRYM4hyWOaDxKQuT1ZDLLA/BLMVDgD9v7EB+H/B0dhC2R4t0YlYlNNpGKZvcRrrFoJnUkKBz/BhCVplxez7JJCmIsF+Ln2Ohy2qrPSbBXCD5wO7/TqAB5ThBEkwHfcVLV2h63mNYQWZQOSc6TYMLnwwkIeNdur63RBCpYqJ9iBlGSqUxgLfWCnwDBqNRgMPGwB0WCFwQSNLC+mCYO5RMFo0BhWGswt+3XCLC5CqnQs/fTr9/ZM+/jy4hCS6/NLCOwqAd4Xy0rxF8X7CruAl2eCcJCh3rjEEJSjWd+/fNJ1XrTdlHpTbzVcrno43DugiECsfFOa+YqcFkDxGZbfvtTDATYQzLDgQwtoeTqf9Pare99zfhZWNc9ZZrZ1pE9PHzUPF33x/t6AatMED1hYF8iea0BpfvkWlkMRzlABpgaSs44GRpMKM6YAgwIbKi/KYKfRXXV6OavCF8yy3FFpCmsy9trK0tLXNzCSw+OOlyTgtSWAgCsZzyfgbKG2x+N4CGnj+CNmsXp1bo753vs3B/VjayAI9vLYjg4rOxFyh28noGqeqs6JOCJQBBAepkdhNiZgC0wbnk1MMGhmAV5oDmyTMAAcl1pjnhFStZFNwhwDEJHDGy72DCVZNwRWsBdMpwBIIwHe3BVKysThEU0zqd5tgq8m136W9lVhcATmGvplmKZ4O/L7m2pnAAprAJhedwxMokgXQqPGSU3bOjn4Jz95r5fri69Zgbae9cyagsnMMgZYZWjEdxpXAx4hIGR04rG/F8EvgOQwcga8kmFYhrAxQKqyzAyMAaoEmTzNP8MrQ5kGVu0ZCuiaIn93tJIZVACrCWsjTy2nBFAyBuf2kiTxSFUNsBzp+bl12Arp2TPfAw/sa2PPxMNmb5Cp8GeZ1SNDxs/w5Um7YmtghfVlv2cARPY/0Zwj44TxWtq/EaZg2Ldhjc/2brVXbLKqLkPo2rUdzJI/48uIFBu5OEOS8+C06ooBEd6X8MPMJAxSb+5t0MeGhp9vClAEOAObCnYZAyWAMZNDabA5RxZY/GENsDeztuvNRhNeowTM9MHXERYqxGODgb6KkYc3vk+IKzzQCAxSS/8BcrneHpYFIBcVAQy0HCaUwU6Ah+Abzr7HGcMHT7ELiGGuB6kt5wj7PX+YY2dgyfFihpRh5ODy4sBErhfrMli7cFSEUDMzx2H/27gUlmrwiAZ4dDATA7Acqxb8TvHJJTAMyXVgT8E9dAgY77EwMApr088WQCa+iDCTASuGzsAx3s6cE9gGAhXwXoS+8TULhi6w6wA8GOx4L1rscd2zbhgUAe4T+MhwM4u136TaoXjgTI4Iz8x8HWw9VOCJynAXGS1hVLnl97AAJ6tD8OrkTAn0Y3y9Oe+w6cEjPM8L+zkafDWAgcKDQCZ2MJ4hPLKD0QFsfICukVQgFAjTbPZn3zQeAvAcI+luL2ed2ou2dwdleaZjdwzDzilTf1ntL7t9qFVXqdrLJew/BCkBhAHWrZH2+MOuDH2uHohVh62fIwJCSbwH9PvZN9/o3TuChQY9PT0ZsERNgawf38+PLx/97AOMvn3YG1QexsW2N7/z82/0+OFFL4RjbUvVm1xjc3JddDpddW0GbQBVCwZRnP/UfLAyCbSaQjBj0/lcAFhXxsDkogwlhhdKrPMLz0OsqsQuZa8s2zlQa7/bO+SJZ4+1TCgRkn/UHwQ+8Uyz0iPCmwgpSjdqj4OKDOumQSN+txF1H8OjEplN8M60jQR/sSewnzLcAwRHXTM4TA2WakmYH2d2yPwM9wb7plvwD9ebGs+2GARnecCBvQTFXWBu2sVyZZDJOZn5bOhn6i32AuyQRmnGAifBA8j795Jz7uVmaTNkWDwoR3LPeg22HgBjvDpgWdhTGAR0waM7qrTEnQcC2FTY5sK2GIN9aqll+c4M5jzYZKBsjxNCVYNtDWuMXQE1A/ueVVPsfvjEm7lbuLaLe/zZ2bvC8IjzCvIA18XgZySrkmqG9gCHDUNK9nAGuzdbBPQZC/AfQaKM+QmpG3QeWhMJWLP3dwczwfGgZdDG83C/O1g15GoY8mvKgCS8X1JGodbAToAwp4jgKYZ3uCIsKtPU5xs/e+56LRn7F5RTbJr4roi/gh0CZxXnFNYL2IhgV8MmRbgc5fnH736jN2/vLW1ZGYrD6B77YCFmwDPU26wLQkTZQx4OBzOuCZJEjUCZwfnOmsG2Zoqxk6FWWFSgtcNarW0MlB42B52vnV7ai2sbhvfYAPH9OBNXBhlWOSz2dqUuBzbHM5w9jGyL48tJdzusBSjFO6XYR8WJBy1/9g/+61d85rXVf70CP8Ir8Lpwf4Q37fUjv16Bz1fgT/7o76xdtuh4Oerpwwd98/Xv2jvsw8ePqvalGRQUJyM+bpbQbTRemKzK/kF9h4S8NssLKcwvfv5Te+VdLCEetN9sXOgdj1c1ZxK9AzuTXiXkx1PImnLnJoVJObSVwb6beByG5GDm9xR0yAm3NfJvGF+T08HLvDYQ8/jpoxun7TbXOOENyEuQCtprnXqzd9K0Uon/3jpaNtWPeBQBtvLdkFmRDg9LkaAFwhnw0kO+TaOONIqCDvYRn8eGeC6KKCMBR2An9gAnFIMJ7AbroF1c4dVFgUZyqa0IbC8QgpqQeTOJVx+7WbSclfevC8til7G1/GhCjowM1+EkIVEdVh6MPlhkHYnHeaJ9vXFQFH6jsA0sbV3wfA3N/JIMltHSrCATznJZpluYahssDgCgj0OrywnWGwyI0sBUVeOniydmYMTyT1qUyqpKzdzZP3NXwnCC8RDZHxOwLMgGuc7YCYRGNgKgMsg+qqww7p9dvANsHu73BtlPlxeM/sxW7CzvTFWnle53uYMOeNHLddHzpTUwsRKaIIDuXN+fHnUeRm3ykApM8vLXX/3Evm7cO9gQPf90gcWIfDorUt3talWk20ZIQglTmHQ+HbW9r+1piTx9HQO7F/DyfL1qe0cy7aTuelWS1Qa0PXBgADE2ge1IkW/iGcADzwUgGwE7sDJudg0iQKwIVg6sAdgIPDPt1ZJHpyhnyORYe7RlhGVwhz6HuQQ5K9JKp8cD7KWEwgRvNee0LLGeny8GApwGPQBmpYrzVS/HszblTndvDmr7Vl2H/ygDBpKNE7UD4Qrh/gGUHHaV5qn/LbDKw2O/S9pRJPAxSeOT8tuzB7NihE22ZioBR+JFV16bZtQMMnx8V53bVo/HSbvN3o0DoLNTml9affXVl5rVqT7kZjQdXxotc6LtbqeXpxevMSSz+4rwnjDAWLNV3cR+MJllmBeVr3nXwbxZdE8jXJY6XhudLoR2wO6WdndbfXr6ZAbopih93/D9W4YJUpPZkVwT7hELerfZeS2QVs3PuPE2CzwzcxMPPiT3th+h4Z9G7Xa1pcMRoKRGNe3Fz2OZ1YEhHQNY7ANznvdDSp/NYEthI+VZBCyzhQjgZ7DlgAkGoJOlSE7xmWxV7/ba7Ipwr19eDKpwXYukMGsIABxmIbOkczeEfSMOgALPe0g7D+FKZR6ePxA+ArYWQuuwJBh5XgDxJ50JrQLc0KpNTRAbQVmdjuez9w7L1PPc9+FyDc02Mk2koMEeMITYIDVnKENzC9hnGA/vSPYRPKIJwgGh5HoAxgWM0r8PE5HrYl9TNgyzGlPvmexH+NzBDEVe+XQ5GeD5/9h7sx7L0j2967/mcU8RGTnVdI7VCLfVLdsXBptBNFdGCNvIF0YWoi9sCYkLLhgELUBukLgAbpBAfCUkJMQNLWj7tOucqlNZlZURGbGHNY/W73l3nu+QUhyrbfepysgda6/1rvd9/s/zexBRQIk4OdMNsuQGxenG+o+oopgrgoBjFOrevzpfE1YhpTIcwgBhFedUD/JGrEfnRHNgAxIUjueLqMm/SxJAHlfeP7BersVRKXoA7l3eA3rHuMi9BFhHvHGpBzl9Y73DNb/kuyHmS7AhieSSpMSJ55F7GLEHIQ3hEvE2nEJdO5Is/J4xaxJCRpo5ZypReDW7j3Lvtno3ch+ZJUGsdxNDld0m13fOL82zjQB6vsw2wnYcBsWWGULI6bvO9vVXd85Nxm8/IYDv9fv0vA+59nr3rFrzxsn9HZvMFQiCl6FoSOIq3GdSNQv8cxiK7nsjTq/SJTmHEZ7hy+K2ReQb9TMYCCLaUDY4e7HKDRkOOrEXPjLXjUJCXwmauq+VkkB8xLmnSHDDO8tsJEUh9KjD5vAeZJ1heIMwniUbDWY3RW5ffvFaa867D+/t8XS0hw8PejdR0HhIcq1FOM3vHx/sl3/p96xqaq05FGe9e//eNnluLw8HC/3V8iJX6Y8rURzt3W9+sHK7te0N6zoldZX2TX03CY8i5zz7PZ9h2cYNCtbVfvjtD8Ju4E5HkOJaUlRJOeFmf7D6VDmUTTdZW7X2+uVBws/juZEYjQiPGxeUT1O1No+tRdpwOSFQ4iCs5LEWUirfvrD3754sCVfbF4hMcI5CK8qN3ocVDngGzTA5hT5xKSM4vMJszKNF3Nd8HwwGOtZms/3trd53/GsMsbi/XJkcr2jeAas4opqZjbh/Qbjg9g+EawFrgBBOMquparMgtWXG3YtrfjRvcS5P+KYMUzvcip6nHgKVCLJXnD2LZqLebn/J/hRVT6Ws7NM0wandoGXN5CwV+9kDSUHkO7QVh7b40snvHMOsiwzqe89xUBn4ASEC5SS4gJzz3Pa8s4n7w0EYLcki69n3kj6igRLh8TqUmxr2zbPwPSCm+IxgDdgr9IioE45S3oXOPV8EDMZ7DcwCY3gRKEmGq3yg6FaueVd0xzCnHVoJ0I8PR/G+YSrD4N5ubx1SJ0ssSFy5Fkih+nI2nzRTyvfuOhrSaGNpggsZ5vwgARWMB/z4Fzd7axEt5VjPr5xzJ5xrPeX6yzV9sJoBHwPdkEEKLvTWkk0qdj3PPGxY1jAcr23f6b3AHg0xFKdpmOW29KOlcrLzOhjt0lVydOD0pcSM99IaF7JbVOeTffnqtXUd7u2TkjMI1U/V2V6yP4V9Xm4sALMFf5/OBd+zOMltaAd9l91E0SOYCYTyRWkp0jB5Wmgt+cf/2bOw+nzSf74Cn+MVeBZWP8dv7fkzP1+B6xX4h//g31vv68bqc2WbJLK7V6/tV9/+hZpnv/ryC/M85zCF6dgSrW5mK6CvMt2Pr1HIINK0mEPS25sbK5JYsbjd/mB/9mf/jzZQflha3eKuk+/TtZfCg5pcSczUD5ZfOZpEoNsrpxGQ/icWHQUXiCUIq7DIOPARJYzTrYTe48O9mIXRJrSaGCoipAQ5DtYufq/NEKLtPDmxSl0BiztY4QAKXdHGOLg/y6EYoU2A/4lJ9KzDFq2ouJ4UxQcyHwS23RWKEV6qziaaXOXcgleFqOkolxxAEdWkqOLhICJGtNZgN836uWJC4ZhB1Csj++YXrxQ3/+7X39nD/fl3rkdxSrVJdgdGHAyIJcTouR4cQroVhAMHCecqRKLGBTQhtEAt85n4x1aWmaLfIUxV3KuUG4ACQOzi32Nq3vV2/3S2Ik0tD3EixmIlqoAjzS3KEqEL2KQXaaAD77qEIGUlhAunG1OW4IpaVHJDyQFxp7aWIxD7SxGHtsP2woGFz5HArcSFFsgZhTgSIfBdPtrt4aDfY4Y1tw42e72YVWz6EYM4vLCRp1BLTsp2kOCaFogMkwrK+DzaDBPz7Cl4YsMeWh5lcuJmKS4J2uMvKkEpd1sb2k4igufhduCeoWRosjwJDXOIGJlEtn1i7K4tXE6RCDHH8VlxiuM+5k7oW9ruHX/xUxv5y3JvAw3BCL+45iQcEd9G0BUkw8IYEROxAqEFRzQuK+5VhHl3SIoDDrerFRmFXzjjcG2u1tQ4wBLruU+aRvgPhik//vTBNvneNrvMzjiVWtykOH1orXffY3z9rin22uS4lhwzj+guDhYOtXLZLK6sSi4dlT/h1HFNyZGHK41istl6o/Sl03OBA5KSsbptJMBwj/N7ypGDu28chbAggllsMxV+ie1Hu7MOVRe5UXDSUqqGk1eYOdy5aWZPx6NKQ0BTDL0nFy7Cw2GXW9d1djzhIInt/uFoX39zHRQJYbJYQQM013fFlePZOqxq2FbBnAqE+PyhngW+O8Quw9GC4EbZDp+Tkp2rC48nH0ML7kGKVnDN830STSXWrygsGJQJgQ03jy/X/jz31ohnSAkGcX4i5IvKV3CV8kNVriTOpllfNxIw+dl857cvCrFzz00j0zkRZ/XaexyeCaE6tuQZIYR1CZcsd5dci7gPAzkTGVrBgOSZ5LOg2vf1Sc8e4gcDqrbrnCDBcAMu5JVzWVWUZ3HIdcV/lKz1fauhh1uvGHqBN+Q5cfqm1jlFU12onnsCL5czKHIdmKZhLWJo5fioqiS6MvIQ1HnY5Wwn5ssJFQf96snljwOLQj9Kwrq2073qbHFuuIcYTpQTLEICEkADLbe+yymHj1QuVU/rPoMsxETeE5KWcTTBug5wmGrEoveNvOoKKVCINcvVGmsw4jAFKpLCLXwdzOkrFrYGN6zzoakES9fE9SzK3BszoOH5Z81hHeLzTHKeplmqdxQikCgG4n/jVmc15V7GWebcWfw74puDe0jcPaBILizhYXSuV54/b7FtkYpxTCyfUpq8IH2CSOxcxKQ6uh6ZHef/JPENVyeOvjjw7M0Xt1pzPd7d3WDbw0vtFS5dI8cqAgKXA60CxoXea+Jt087uEDuI5aAp5HKHK4szdaQNCUYyQz+Gk9zjOCRhMDNAQ8a+Yhe4Rp4TSleKy8SXdENBQVyuUXAizysO88Xx5lnHq459AnxN0Wpt8ikSotBtFRsRkU3u1jRWaQ63LKIvA0O4xBJJWC+5ZotZfkUQPP30YG3fWLErrela7R38OHSFR4snHMomT60EoxEG9uLlS+t65yhkf/H08EHPPkMXMCRocSAb2OsNDWsqTr7ekjy3jMgDhUF9Z9/9+M5W0kLwRBrupdjKTWHNUNl2fzB/8KxV4mSxp8ezvX5xq7UcpzrraVkirDteMVx30kLO2ehwFQwWcKBSmOQT0U9zO55r7RUKBj2IoTHDWBybvr1/uL8OdAdFxnFAkhDhaZKrn99tJS3Cz76Krio8ZOhVKrnAe4i9h3APUWA5WB9EZm+0hmHypbYiyfTf6SUqZnCodyjPZze1WlOCiUEPPGKKNSMN5jVYYljAMAeuMyWADEKI7M/ggxJbg1HoCURy4CHstVTgyg+wTuvSssa2eECYcExfK6pgN4eIwiI2a51kOMfQlIErO1b+LqW/VByFdI1BgcEqP5PhBCIsa8sqNukUIfguQmsgYPIfPj+Rd6yjJAeiNNGgQUBsMKke9w34Dt5vjq0qPj9rK+KteCaRpUUmdMfYdRJR3TrD8Ca2aemtU5EtDGjutVpr+NwtSuB0DF1IaoyLpflWQ9MUPipx/nGViPjq9k57NQRdhh1ghPj9QI/lGagVEEqm+5TfB2GYYZEHU3kYtC6Wm51wGhn7NNaoMNaQjtQYaRr2KDiIwZ3BRK66xoaBktfUSrj0I6k9ytfMMi+w5txqT8MerWpAM0VXg4hnY5i6It7uYi9f7JUCo6yMdZgkT8t7Mk3kiv3q7qXWP94rQsqss4X5Tu80/n726eyNOXuQKqMUDSgEOBAwCP/Jf/c/Peszzyf95yvwGV6B5wf3M/zSnj/y8xX4dAX+nb//b679k1k3+LZFDC0yuz/+aLcvXlqZ5ub5vaa9bNDff/iNff/jvb3ZvLIUp2WKA9NFPWm2r4jN7m+soH2a6PC02sPpgziOp3qSAJCycbbV2nmwOM0U+cFVgWAUENXzAzU6HycKdXqxNbM4ETIgZgOMWCJWI6yzxupmsbvXb2zoW/vwcG8vXt/JIdY2lViKiBsIjALC4xqLIjFWOczhKONnT/AQfecuUIxyoFjHEwNJO9Qrn5IpN64Z2rwRQHUIZv8YR2JQ5jkRpcWqutbBC3GVU64OvQgBiA4IbNeDL38Y9ipKQwjvCtWL+BDQ+hV33MZe3Sb2+u3OLtXR3v/0aOcj8W84dhy23e/jDnBsvihpMSsyJzUixnHY9XDcDAip14IHNnqR43kiQiIWFXliCe4C3C9Tp0NXwe/rr9rU7rLEfvjpvd1fKgfuDyGBhmJu4nZiV0mEGAcbDDMcwVmW2jCgCnAAn92hiTIFf1UrO9xNsnmOnEgBC4ePSIJDdm30xmW33+e2yTh+UMwyy5W8NhzOEeIwOOeOPbWldX20+txZ204ScPSdDjAuQwtwG9JyTPN0ivA02f39R9uXOxXYwIdtFTsbxfrFYfD25WujEHtT0L49yhW7f3FndQV/GJtpKoZtv7Y2+51tssLSMHfFDh6b/c6yuJCrD4emysbgE06TNswehz++b9yNLS2voaLIHAe+2N7KGUGRAoIOhySi1XqCYEBSaIVWQOyeezmnsISCtFgCDqIVm+5PEcZNuXPunZXyqsGGAWeoK4hBeDvsOXSudjw3conGmWcPH5/kRMX9CJKgqy4SDhHJEDtxihAbDK8FMwtct2myuqltGZFLEQIR4XGIwK8jnuoqeBCNEJRm3Es4RQai3Bz2cSIjwA7WUlrHz+Zgi4igu3iQAEgBGIc0YoWgGPhzkBA4xPHns5jnCOGS9YhrNikeXTWNjTa4gp4OV637WUkR2/2He4thk/aLnU+NffnVG6vbi9xYnCsRZTjEODc7whBDp9VaDjbXcic5omJfn0V3d4ijhoIV/gAHw1BlH4hluN+IHHOoIzaN8xAGKSKjeHy0Rs+9E88nnE8IRjS7E0nk/qFUDXGfkzTfJ/xPYtnw5FyUu6QxGzeVb3K64l6+OeSWBYlV3WDHS2WnqhHnloIj+G043tRSvfrWEn3uecZZQ6/JgQQeJJIWqqxrg/ZADmw2VqJGIPKNizVNZxdayJfJxnWUwxHxjYgzbh3E6HKH88pzLNapt2UddB8gwsjlg0DK9eJg7vL9Tjjk2ZZgcm3k0wEU5ikMRFzy1zIrvoOrOIkcG+gAyr+HPAFaBbGRf8GxWOWUjVLb7nd2f38vpiPxUkRJPjscQhxuBesaJTVcB0XL+Y44UJNr9TUIgUmpei0cT3zv+CSxk1GSwt0vdir/jktDBLiMEeiEx4GD6py+uL3F5nbkGsepFqvaMUUpb0SABmuiv8/FQcxPiWBT7IdTFX4v1wzHrCdXrsML4Kjk3gs17MEt6sroWN8Xq1scxxTwcYj39PwnMY3riQR5Cnt4pCnTgfu832ZXBARrdWRZxjsQbeoT+oBSQ4Qoz8YL1EvPar3PfCvDyF59eWv7Q2ErrtCGddW3vGQwi0jhmyfGIYt7otImBiy4SdO0VKEd7/tP4j/3M6Iw7/7Yz8QcRlwHs6u1MkotijNLNNRYra978ykkgjVpuCsnxctJt/Dvi5DJ90zcmj+L2M3nHDvnjB9ExpEruW9Z/ynDQWhn2OfWY81UYamWmZ3e/WxhQBO4p/9djllvtrIsJMjNPaxPh944/nS0S322r375tTW8+4glI6Xgnp88+/hwsYRne5fo3dsOriQzSlJbvV7N9ZRQcc8hQrKPipJAAwQK63CU8o7xuRakeq5JpcfHowSiV6/f6D3QNThoYcqHcsGzn/IjirEuTpDMcg2PGWKeT0fhCxoKB7nHeI8JyYRIzdO3yu26wZ03MGz1zM8Sq1sKUxn0MiiOJX7j0GbQd66rK3YkcO8S3NWRG/wh5vuUJOK8DGKrm87avrfNJrV1bLU+4H5N4xLDolz4eZFZqnuTND/M7EnMccRBnPkM0rhoFKdl4HbYWGQwtY/mIXwxkqcAzVLxwolke6icjE1gvjK8R1wPB4u9yKIptkV/DwMiUB+zpbghGVzODLvd0J1UyWyNeQwPQvYAuO55BhnQiCGj5xjGKi5tEirsA3ulVVwFK99nY5MFc+QKAOHjBDFvP1un2nKSBGC9BtzqkVIVOGvlYpeDHA4phoTYEvZmM/sakj6J3LBuXXXYIli0DFNT2P1815ScUgAFlgc37FVcZs8g4TfAae/bTOls09jsj1ovypW0QaCBDcgL9jNhltm377637W5rP/z43rrebFce7NWrzKIlsv0msSJlWFVaQNIoI4GV2PF0VGkjiQieZ9Y2BsBZAVKD5BprKgNCkm8u1QXn1z0g8JVd+oL/5PFOXH72ZIjxGq7hZGf9TMtrD+8sNE/HqJiEyFPlit3ALsSI4OAF2NtUVm5jO3cLWy6r6osl7N/MrG7ADMx29/KFcGS6N/g7Q9+GMbQyLfXzuqG2oqDkF76xZ8vYWQTehn6IZbX/9L/6H5/1mb0RMM0AACAASURBVOej/vMV+AyvwPOD+xl+ac8f+fkKfLoCf/ff/7fW02Nr0VLYl198YZfxoyKC/gyryJfQdBk6RQDDaLEPj5XdxrlxBGiITa2Uj/iKRvf1UYyirACm7tmP7x8V3/7EfNOhlQ1J6NlhT6HBYqeni00TZRi++bgFmdoGcMmY6o6K18QA+sV4SsQBo3wjTWB6uRhrsd06sD3RoIIW3cma85M4r2fYmWqZhv3ma1Ku/6gYRC0HmuzjbeCw3XSDNa3jWQXLbLPsZDDiAneAYKKOYMphH2EMhiSctySyiFbg7mRTd5KDUntrNdOzEXUsMYRWjoU6ZCK7wCrkIIhApU+A0OScrHAtD9vcdvvQHSieJgkzFBTg+MMUIMYqG/iV34/rkkn8QVzmAEOECXHEwxUwU8g6WEwcNw7kTpn7VqIq7hmcBey7KaXxEM4iVzTCoZa25Q/3T4o8+zhigkRiFAIJHwQHI4xZOHG4kMgxi8UWEFkazRuJbGYSV2HzEvtGoGazj5vGsaMCF4NNOCxSReIJM3F4sbWbA9+QE4bDBZETV2QrR01Z7m0cfaMQmkNRe+ms6XqL/UFYhHpcbKxnK3elDpzEBz3EZTi856PtikIb5cemtXY1y5fYYhpa48D2m535Ia5pCjY8cdtovSZCxjG773AiOafL6M92iEoJhpM/WT93iiyX+UZqSO6xuUef8myJuA+IxLvmb5yP7aVR5BB8RIiwnm7M50AVgErAETla3/TiliKUI2LTSIwg/eHDvb169UI/22grlvtlMm/ClQFeIlNJwzw3Ni2d1RVCNpzSUQeXADZe5r4vCsYooLBwsF9//6Ocwg7H4fiaCD/x9f7AicxhLAaPEWUWJpm1/WD3D/eKiuJwS+HhyqVNDJ84Kcl15CTHckSXHyjiQiDEtUfphwpJEBk5ryAMOKQCzh04mAiMRbER+7lrahXTxXAL+8Wq00lFVFmJ4OWc5RI2iOPieJVYHQpNgtiLGJMRzV0me/r4ZNuslNOKqN3+cLDzsbVhHOXojlIisbPcMgt8Q/5H7jmKnXA9uiIqYvlqSlfhB1gSFwUMV6KDgSKwuMJZC8s4V9yPmUPrwZJ0IsE0dxKDYZUi4qzExkE1i29NAYcTFRCC1WyO4I0zETSgAzA7SsA4WLzCycQBG2oAg3CQRoWFWWBhHrqhwc8P+vzcUwyQKFVywoL7nXHrSw5cVqFGEK1w9GglC2H9wbLE6V262CR4mPNF4gaoj37tJFAhHiIYgY/h3sEt2K+TVUOtFmQYzfAnFelGBxAHwDkMEck4zONEwp3I9yshUe5U1nLujcWmwdNzzr0iExN8QZjGcqqhkXU2h/zzVI56ou9yS0m1dc5EfwntsN1qaAIPHGcVjq1uHa6CPc8aYqsvIUPOWiUSGGYhcBNzZ/AlH6QrPCKyL3mO/8b9XbhyKbZBYJH0ylBECwWiO857N8ATykDvLvAFTlDlOnBB+HNypzGEEZucX4fnnrfWaimFUhIBeM859zjDCDVU46rn/UEMnGvF341T2A+t7SY9XzhJswy3NpH5wAqK43A7jrMdYaczvOA9G4Ke4HenrMyxYInKI/g5cRVxwLF7EQUnXO64z+TYCywPzG7udnZze6P7Yl4ovfQti1jza4lKNM/giObeBvPCNJH7j/dRCuNXiHReBuAaXALAj2OJcSMDB0oleUYYkCagATYWRrnua5rYNfDDWXwtCMP9BbaAhIIELJAKcjozrJm13+AaD7RxB7HB1amH1tqm1n7BfS+If6mESYa9E0WSGAA7WNAUNPpyuXc1Q4VRaSEWw8enk1z23GdDdVGR4v5wYw8PH+3ly1d2uRwtzzINbUhDwB1Hvz8+HK1G2GWAx15h6myzT3VdGDriosZxxyCHgSJiTRrF4rfOPs+WGwpNw2RV52LuXHP4+20/WnVp7LDbS4D3Ahiye7ucLtY8ncWPZb9DkSL3DcO77979YK+//NICHNBDp/WJ7wtHN4xe9jLk9RnY4rhsxpNzVQshoFYim+UWrPT5Irjeaq3nuSa1w5p81nUM4pRRhFIbpAkY7MFl5wZFwAbPEXnwqym0Yz1lL8MwcrWVZITc4mYR9yk3LdwqITRAibAmcmvN2muQhgpw+zOzY10NVzlR9cc0DCWyDupK82WtP/y7DJA1fAqQ5ToNNPh7SFTx8Dl/t3Nfcx/iTheaAVAsk5Ug0bAD+ZNrCd4pIgmxekrh8EcZHiLwKZs04ghmHXQueQZSFi8Wg3IBAXIdgFuM4u3KG4fRDV3jBKxOYsHCkIdED3tfypRIsrj3As85QihM4w2pDtgL8EV5h8yhrRnnCcDvrNNgl3j2Qu3HpmZwJXs+yQQGU4nKRIcaZigD3MT4eL/97rd6x6a7jf2/f/5P7e7mzpLNasGQuxKyubEsBicFrx6H7GIZ+8fbvW1vXOkkw3SSBgEudN5R66QzCVxy7iGuOHuFCPZ76GnvynsEM4EH+7UbmB1ZMw7MdSzAeAJ/PN1oLeS7Zn0/NZUGFXxfJKba9mxlGVi9si9k8UHYHpRcKePCfvPue0v2hda3iDMT554sE1c8imYrs0ClbuZnSnZh5vjw8IPd3u6Eq1opFmVtZx1gPxCn9p//yf/wrM88H/Wfr8BneAWeH9zP8Et7/sjPV+DTFfjbf/uPVsSxfXpj2zS3NRq1CcKpAf+OApoWd0YQyMEYWyqHRDecHcS/H+zSjDZ1OIEG+/qrLy0sE1tzz/6v//P/tpv8hS3E6iVsEPkBG0q5ES2agw4W7PGqdrSIaTwb/XC0lg0WEeVjZb9485V1VSuHanl3K9bbm5c39nT8aB8vtQ0cHpLEUjYhE1vNwY71WQdLPh8cNBqXETwQaRUp5sAFg02TfjbaWGZgYY6KIRHFghEKzxSXIZt4CpMQOhAT2ORy0IoC3CGlZdtCB4ymOtvSL5rmc6DDmYhwxCFQbMLBbb5cPtWVnbAVYzPHpjHgcMfeFsafj1DBhrVWJDMKQA2wPeSacVBH+EQtYmMdWLTEOqyUJd9LzfbwyuXjMBGqKIrIOlzGOHaFUnM3y2Xpi7nnOHCYZDjY49DTgTj0rWtmq2r+3tWiPLY51rkSiJcFgyemXlFy//g2VK0EVjl9Ew4Si4RDHCS4NYlJqUtowi0of50EF29NxB1ENEYUpA8iiRFW9/by5c4WD+F9soWINd8X1y1cLUwSe7qvrKpx0kT6jroWhXgQbxcH6LmiOTnT9cERKwdtDCPNie5czFPf2+B5tgliy3EwclCNYlt9HJu9JWlqvSLfPD0Im6E9PVxUNsB3MthohZ9YGRVy1g4zHFeuE1G4yQqKVTgYZBRGwFrElkdkn5I0xznU5pw+YA8nIixDjCmIDr6KqXCcrpOvAoMiw8lCSVtlXTMoyo6TiGPZhHvFW1XqwrMcJYUcXUN7kqBeXZDwiay7YhwETn4fUAf8bBhd3dTZ//fnv7LD4U73+81hb9Wl0jPFn05zmL/wbEPbEzENQis2OzmVfvzpnUrsnCVv1iEDR+pI7jyIrIGphgvv2nhOGRuCsbu4VycMcwi4kbhoNJOYFB1UQUuRq+iGn0mBnhKbIc8K7NPRygwmHw3BztEtSVD8OJw1HPoye/zg3LdEl3Gb/3w6Shx48/KVK6fA/beu9vR4cQ29RIhxnfiU+7ViouEKZ8AipxTjmMCXmO+ee9Yl4ubXePYEf8/FoeWwxjkdhXI0i426DCrq8D1KoBxvV6402ozhGQ8UCSFHOQ7tsrrDOWsAa7EwGokrVGtbov+UleEi5B+hUDLk4tES3EP/fQ/nTpxC1rHEyiKx6vgothz33Ce3JZlYcXtJIiBI4SKMIBnz/eCgZfBGnDq2EEwIh8rV7Kfvf7AogVs32TA5gRqDMqID7xY/oHBtVvy2X3pxDxFCejF3pRbq5xB3RzRGWAL/In3xKlY6evNVSNS6gPiOgOoY16yVXE7Yh64OxLMgGm30EMWJvnL4d23ayBw8h4i5KUU9Kuqa5JiFz81aGBSJru/QtS7uy4fRbc79wpqMWOlQID6FekIRcE87MU7LDY5bvXJwoDsZhXWJz4HTifdZy/+uhm7cZLjSriU//CVK7TNUIWbumIoqaxJKhDWF/5VhhBPhM/ApCK6IBYjPiCzk97lnfYeJYQggF/z1/lpxQs1mlxMphUgFMbilZchV+RWlfiQ0cJ06VxX3P/cQAhSCC2tCAD6C94mYp9yb3M+zxHTuPVyeiKcMY/MisLJM7XBzY7vdTqozjjTQQ6QAeP6JP9PwzXfb8Fysq9ZqYuPB5DsdLIglniBsUsAXpc6VSvSdtAr38ABaIItss9mrPsmVoc02db2uIz93BQfUU7QUue+KwZJk1MDGK/qh0Dtn0XBC/xxRkUg0Q8XqomEBrjnc2dy78FBBUWRp5BIsmN9BDyQUcWUaIBSle1c0ctdfo8gSzEEexPbrb39tv/8Hv28/Pz7YYXdwyIxpss1uI1xAd25UNHmqLrbjv7scNUBCWL20vVV9rXcH4s4+zS3LN0okMMQhRs3AJQ0jPZsM1qpLZ0PbisNO03vP4DJKhAfAOXd4eWfHp7NVjxfLGXh57KU6K5LEpmEQO3lzONjc9A75QiBkIAYOOzKUCEzk+rC7E4Zj8XsnNjOI91M7frzI3Qomir2KyjM1PXDPTkxSYWm0t9B6gPt8YUgJPoB1a3RDSugROI9JJC0OCyG8QygQlAYxPC8lBX9hIj4uyQD+rjSEYs4rm5JT8DWL+PgB+8JhtoR9jIPvaAiryDlIAn8VkxuRNlgDdEuHt2KBi0aLcobODAZyoZkk9OE4hWkaRQ5rxTuDlBXuSQYsC++LVZF1VHBcrQiSuPA7xPuRxMJkUwirmXiZU3aFGQIRxEA+uyZHWONGhhzgKFhkXPldOzFgjywDi0SJJ8mviA/PQCrRmj71rXsHeIGSLkEWWxInDn/FnYsYH6QWbdlHUYg22zLQPMv3m1ia53KmCxWBE5eytIUSSE34VaTGwAqRs0wy9Ts8iYN9sk2aWpZkdj4OFhaxeSn7Q4eVgOH+8/2jLVMkh+pP9z/YPjL78hdv7MXhxsp0b1G6Fc4iiBj2TZYq+LBaNbaWJ1tXLgl/lmEmpVBxqvgMhZQMj7nPGCT5SWBFcdCwH9Ga3om6byTE8x+fpA9rTYzJgDUssIwC3gY3cmRxltrj8UnPBPcFzzIlmcsSCt1BmZk3uzV49bcqzkyKxJ7OH2yzySz2U4spyoPTWtdac0F3/Nd/8j8/6zPPR/3nK/AZXoHnB/cz/NKeP/LzFfh0Bf7o3/6jdZw6uy0Ogs/jxOsLxwRDNGkpSrlu8rZMV6fULPPtaXiy26JUZPXD05MOO0Nd281+Z2EGc2q0j/dHi73UjqfavDxznDl/tdvdxrIwtvZcWwdzLAqsU/7dOXvGeLE+6CR2ZhZZxua4I6I/WrQl7pcqmn1pKzuPs304nu3VzY2luAHWxR6bo/18/2BltpUAx4FVAhUOTDkJEEwB+vM/jj2HE4eiC1qyEaIQmxIiT2wP5XhyzdXa8MpW6aJyNPCmcWrZrrDAa23sRutqX4Uzk0dBlCsMwHGo/ldlp1B/nMNKIhgbSXlkQQLgAkMwdHFf7FSDYvw4KjiYw3SdnOsGfQgnLhFobbZxXrhWXviz80r8ygkoTNzZIHO4CDJPxgTYaqiOHGiSIiV5J/sgxT2UUeEajXUNZoOHOEoTg5uV2pxyj4y2wM0dfAnM5SZ3vNIOlsJs6D4dzfUI1yuiVHpt8J4sQewendCO05MSGa6dop7CAsBqXS0NU8vT1N58dacoMfFyNrdgJCgJapZKTsPLY2d9vVq5K1QUNdSTVedazmhIYKe2tiSDmRrqvuU+rBD25YhEtKPdmmDzaiWHrXUVY5VDH7gLXMo0uSLSUNbCd8Pn5O/hMISsuvC7cmhZY1e4gIXLEeSc+AYKI440GFBJAgIJlsxlNP4PkdfTiUhpZOAqaXinZAaEGQoXbMLz5SKHNAd53K0INu3QW1219vL2Rm5PHFUd5VrwNFNXGJMkhSVxZt3lSYLV8cyx0Le0cI5E3CyIIn4cyNW122zs4fJkDc5MXJ7DaLf7vZiDVT/ZiMstCcznO/JC22/BH8yWw6DzzNq2VjEYEVC5OHxfojBrSk4BAwdvYrzEN1VCFCmOug44rHCuyDYocZDnQ1iLmRZt4vOBCtRmXMIUwMyuAVls5IlxQmC7PLE4wQnGwZqzKJ/BufO45NPgxIIN970izr7Ed77V7Xaj75mDY11XVlc45dxQBdEPl2TH5zezlr9f5hzXpoxYjNOZuDUnJMqe1EfMgU/uS1+le7j3iSSrRT3I9N1Q4iXNjOcFZzffO8UVrIk4RodREWDWFjmBpkjMacQQuJfwT3FLZkksBjBCC1+GCqdwUtJIhUDHQXhewVPqus09zd+exBZKVXYZxXe9DsjETxFMYetSRMU9I1GTgjgxHnHK4koLFanmYM/QjAIgRJkffv0b57YMHe8Ply9XBGfdCXFy4LmnwRvhQ73XEn57AUK1WLvisZDr36toh4g6qwTuVOfMdW5OxG0EaFx4SiOIa025ijvgIr5E4Dj0Z7g2/Hs6zcoxhthLGQsOZN498cpbAFMzLjTEZwQYh/PYlDSnTxI9cKkqtksxkVAdXGbua+cOE7aFtQuxB/yALKEO9cA6jhDLgI3fHYefc7bS/s1acnUO4mJHXJbdFBnUOdh5nSC2iWmov9OJ1tyTEt8RTVVG5oY1iHbgAvgP7xp1hPOMDaNQG3z/cv3qMzjuQFvTXO/KAMOISCsfATFWirFVYEVw4eEa9325mRlAMBAgKs76KAckPM3Ft6rqrG4uLnHB4GryDPQjz8OrtzuJXYgucBFxJiY8D1e+LQ3jNMNHIHeqxvrAt0ZYlcUOWWYh1lAEeALaEeWbsJorrYmU3pSsT+Zbj8Cz9hLueGYQw1hk+6l3oreGr47nzJoUZ3AX3RADEQkdnj0EbGCEMP49mru553Pec5GpWGruHTudkkZYrz1r2DiIUc6wqUfoPjZ6Jve3eyvyrT08fRDXvSxy7UcoueLZY9iVxvAXB3s6PdnhxUGMZFx5Y9NbdTpqsH0+kRSabYGLzGfEGar4vRvwMNyYVtyEOMc7CceGIx4HnzYs/FlcegxH2PwwjAjscjrrvbfZlhoIEVOGU101Z8uKXK78aXAM1mFxvHMi8RQfgiNA8MGdzH06Dr2GMfxdp1Nlp2MrLNPt4dYmGKlgURKG16OcmPpzIIYQg+WkR6ButLay/0LIG7zBJs+V1CUWSwyLolzFaFXzKIETgZvNoJyjHmuwQ3dwv2EE5XdgdSkoRKVoEoMoSABvttgmSzTsmfVOIsnFMwo4g4GSjScVncUkczDgrr352OE/DWx45mbnSGTwwKA+KXwLYRCD1/BTDU8YqrmyPYGj9b3BCcfpzXsFnm87IaqCW2E9XM3TYJPhgBvUk6SAN0scP2cA06/WIziyNvD3MwgKwGis4swy3AVbgQudwb4+Nc579jEMXfEv6x5iyMTgIJD4moGKYgyxmDoU4E1nlJsJq4IIvFiCizzlPQYyIrAY1rlKC2MlwnzSKgElkr3Y73HpRFwGIBSTEb2PSz5BaHMFKouh1UBSX3gNeLz7Vzcq9SLlxHVbo8CaYdKekNQWC2fAszS1LhU2BrYOIHnMdofCyiCwG/jfWWjHobJ5YY/BnYCTGMf95rofQUyuxVFlzcdx21lju+2tEg04XR8/Plk/9pZngS0+yAeHrABDwCYANjqYpmUi/YVg69I8MPwRcQ/bvfA5YZjYzc1ORVq44jkOwNEf+IIizi6T5Wmu64IppV66qzGCAe1kf/qn/8ezPvN81H++Ap/hFXh+cD/DL+35Iz9fgU9X4N/41//murnZ2ibbWn+q5dhIbwu7HJ+siDJrp8mqcXDCx2RWzBQfrXYaT/aX3r61y/Fsj9VRG3k2NK9evLC0TDSB/fHHD7ZJN9bXTNUDmxH9cuLthS3jbNWp0SEFHmAjl1CgDbfllPwQB8dpE5u1s60dhUKJxQWOvNVu9jS0dvbhqbJ3jyf7/S++stT3rJ5H++n+Xg5BEP9wiXAkNvAwcwoK2FiyHcdlwr6e6CgsRtdIzmZOrDukTNK7bDJxB5EZw7V0LR3iVMnni0EEBLFt9oVFHFaIi0++HaujJu9yDS2jc4AxvScOSHx7vAoB8p85VwGbbvFKQQ9Q/hR5iuwu+gBIziAAOAgib+jkLEeASi5U906cP7A898UFrHucG/Al2SCaFUTiktXK21KuPg6HYthyuIw5NBI9De3cdiokkLOTOCEhKmLZKr6JXZw+pOBqVdyPDSVu1GKTSdjG5sShHosU7iHkEjZ+isyq7Xm2bVa4Uhdzzb00F3MoR4dCxKLwJs0z22RE61E6ECI8m3p3SEW4wdEC7FfCRwObqpe4tCJ61bTE65SChfGKXMBZG9kXL17YunZWda21xEphD+IwFDoBx6BjGmbErth5E+0OZ/3enDLkQBLnkAZiSpWcm3KhrEqsQ8QMInS+ChUc99SJ9yr3jnzHiUVs7Tq5e9t1Uty4rgeLfP4ZX4ErFcMVQSSz6WqJnjiDuVcR5Th0dDiP2ZDvtmKoIQbDHYVredXVbZNvpVPV1cVQvIlzUoCy2eVuSEAME4dMSlwU0TayaoCD2cvFGfu4qWKr+06OCWxrxNi9cbbDZqfYLiInHD2uHyxLWKv6DBHx08GaZtSBNeY5nXqJd443rCupSKeitSEOo2sLd0DceHKFN0TnfA48NA5zcOx07uSeRRwhAkmJFCVEu4KCO+fGVXwc95BYy5QNRWL/4tJBxMGpy5oAa1CuvJgIsnMDMvghWjiMCGi45EAU0KgWSIhoWS9wKnIfzaZDKk80cVDEETVBX9vdQwl1cIIR1Ijt4YTmsEocPrU4xU3tIqA69OPInYgjwt7lAOoEn99F27vJygTxPZbDjs8yr77awHFVVVUl1ijijAYd/qRnJiOq2xH/5ZlEaF6FPxErLsYZGlpbE2O+okYQTRmE9aPWAMQoHN24rImpijcXgblwfdJ7eM1ZIXfS6eOj4sUDz4asp2pdsiCNJdIP9SJhFTcx96E/4WgidcDwJJbgx7pG0/oIxgK+CoIgDn2GYbLjIgC6BnaWT6W0cbqigZCuEGtwkXRGtBSxGXGVNVSxfN8XyxFxgcgpbw4Jsfq8DMUQO0NXRKWGaMdBlXcx9hVVJe6JggoGReU53qp7kT8HLJb4K/c3h2y+e64FQg5/Gz/Hi2KtORyeWYcQbEB4JKz3K/fMcnVjEdHHMTkrdutKqlwBmjy8UqEdGpz/V4kLmLyI4L8Tex1zXEkOnwEPvMhRg70gxuXuEAQ4/Xnni+Xrw+NkWERhEJ/TxWe5lue2t1pO+9lSP1DxYJ4m11QFJX04vxD4fa3JTdVrX4EQzfOMATmgtGce7W/8q39gy9wpLcO7Du53ChZHQmlo9dy5e8MSG9rVKu4LRfZn24D0CNgfmPWgOcLE4tgkUsDoZAjBsAAcEPeJEhCKzzIYwCmKrx237/V/NGydrasaS/NYv68KgXBTI+3jzA7dIGMcBpXtCWVCO7v4lLw6fLHcx9ahQ1hbEQ4jCmZ4zlPP+lOnIcUcLFaWO6suJxuGVjgA7s3zpbaGEqjdRqILQ5Pj6dGSjJK1ybI0t3e/fSfh8c3rV+LL8yhu716KvQ0zmHu54/5G0JSQz+CN78CVy7EmIuCyt0I8hV2L+xcuOAMBXJ1911lVn+zLL97YYb/Ts4g73fMZLvGLkwDCcecJ2zD5DJAdvofvWc8IvEvuHQQ+kiwIvSQZRodSwAHJ4DxNC7Pct7o6qTCKuDNCHUIo64SGPTODr1r7iE+OfZ5zIvmxF4tNyTuXRFPTnSVk8dSy9rDGweFmD4OLmnUVBIDmOR3Pp28rXNEk1rs71LsEtA6fmz8DS5V2dhYbBtuuFA/xOOZ9BE7Fo0wJVIQbcmjIhbCqYctqO1yxeWhBLliy1n1hqUgaiB99HfiGiGqsP/w+pCNmMb0Z6CDm60cz8EHMRSBlcAOvFb4vQieDyh6CRiCXuPjsi28TQt866/0nMV2/U2dJWkosRuBlKCKWuD9IvGaSA/ajgx2tYif2ba7sCuEXRElGn8ES2P3jvdad282NzZF7P4exZ5vEF5uWATN7RPZ8COgD8fcEmfa6t9V+CefxrCEthVvJQgLJcZNB7HgReA7MBjCoPVtaNxjZ3B7s4fiowYCGsAy5V1IzRJQi8dOrh8qSPLHz5SRu856BUJHayJwlCOzu5qC1UA7cCNcBwzgk59HaU6uEDemtyaM0bivWOucOmNMYU1gnNZRnP9b1lvgCEtkaMYRgUDwoUYIwLmG7d2WXFKzRQcA7U0WrYW5FWtjYtwCztLZhROCf8XzyzykNq0lIXbETDBP/5L/5X5/1meej/vMV+AyvwPOD+xl+ac8f+fkKfLoC/+g/+HsrG8i6me3+/b29/fKltWNvw7mxHdFhm+3U1eL5ifczU2DCqRNHH+Uvo3VzIxdV6Kd2d/eCU60dH0722DbaeM/dpPgt7jF4njic2Ngej62cEHCzepqIr+nXFQGQggmECVwjLRtagPixldtM0+gXdzt7+nBv73/8YEWxsxcv9mreRPP5/oefXQGQNrKL5Ry2OCgSa0dB0eHTbVDlEIiI3J3lVEIJlPBKXEzGHid8Ig6xSY3Z4HKwlfuBOJenyFyUebbxc4lK1drYqapsmXEbInbKHuTEoaYTXJ6NJ3+PIzoRGXOlRByocaymakUerKHQYWDD7VyykFiZ7iOg0SCK20KOHib7oWdZhNAS2qW76M8yzdaGXBGj2eIitGyfSghcl9jCObACITdeLVoWS6JYxWK9HBOrdafKRtppVQDj2uiLLDEvXCyJfcH8+3aRA3O74/cfXQkDDDUd8sasKgAAIABJREFUShDMAhc/JiadhbbNEvvyzRu7NGdr6pPajH0vsQR9ZPUE4z/VlSW4k3FTNI2tEd+Bjv4297OdLpUO7jd3N7qvOBwd24tE4DzKbWqPckMgOtKWinhBJKzkXsHFyj1LnJR/4ic6JKrpWe7R1RKYgzgoJ7MUBu0mkiDK94BYymEEEZ77CKEMEQ/OJ46RCeYh9wouPYmwFHZhr+CAxYHC1zWEIYqwym3XrRQaOLYWSAhuDc+Prdhz6holYCOicmqgWR2UAc5NxCucKdW5tVcvX4ojh/ulvjRyaHKfojsRbSTK+lTVFscb58TyRsVBibsFuD5HkxMYkQths5k7o7gEkaOgnGE2a4hbwihbfZUtqewoKRSbxPULp47yIZ6DHkENZ2OWyvG8TpFcUPzzRiVFV1ESAYISIjlYKGya5Sxm3aB4DAN0z8GbUrE8FEf5eKo0AOHfy4jnrzTw9hIhYebi3HbwSp5VBhSt5bhOcYODq+BwPLhilDJHqHaHUq6Hyn24X9remrq129tbe7p8tG4m/o87kZI21ibP/ZyrKIfchYjAwRWhBdeeWI2EWKdFcWY4hSBR+BwIFTAdYaeyliBcFRFOK8cKFU5iIhp5BdGCRQANIDftrMNgEQf6/GcKL+RY8mxDgcU0iCkpfyr37EK7+aT/nlxpZLFt4F+mvkSUtluso4ALwRRxseslvKkYB9FByBJudwReJwCyDvU6DOc6fLI2iI3bNpbvdmJLEx/u2koHTOF/cc/C1dNNP1l/6RxW5epSH+tWsW4YxQi2fA91N9lFTjeEGNYXV16GGDetgYRmYpesp/xruDJpYGetxtyDQ1gaqViOqHiu7ErxdK2rvoRYxAFECaRO3IURzxKt1GLiMVRzMXsNARDp+ZlM5XgOVIyYau3iee0oY2Hd08BgUjt4IGHDOdBEweXgDRICkY7iGJVcuUERnwPRF3EIcY77hT+Gk4tUr9ACCDn6+a692gmriCoMya48b+43nOUMPIgOI9DyHJBiYNCHCDjxLpkc55eBnhAFxG9BTbBujhJuIhjavnOlgpbRO2k1Rcu5dxDV0sBsG/tao3Cx8mw45jDvLIoEKaUcJI7AYWQogVyASx8h52/8zT+0wAYJUTxbuGgjGKoT88ZQAkk/txaHqZ2Pnb5bBFdSCiywd7uXegY6BnAU3MFEnnr3nsQFLsxOqhg/LkTWbNiROAKRVSU8MeQl3o2TVyWajSsbc/QZCSE8k6zBfKYch14Ae7Sz8/moSDVcct7nCH7njgIlWLKI7mCGFonjuIlvdqndf/9BwwovC63c7q0+X4S0ubk56Nk4Hc9qSIfBeih3NjWdPX58UMEVQh565W++/97yMrM9Dreh0xAsKTcSFeGkM5x8uFRK3UREIBAReQT7VpxqhouI62GK+D9p6LGPt7b0/DuUk3HPLtb2lb26u7VcfFZ40SEzJse8vbKBPyGNWK8ZbDOkY3BJYgGlGxwTg7yhofE8kMCHk5dUOwU8vCPydGdDOOhNCBOVATwiaKTBj8AVvxOFidzj8OSdwyAGN7vALDhbxWuGmcvQfFKRIesUAmaqRAMJDbNReILV3TMajs92stGVCpJKgp1NISGDsd4NZOTgZE3RoMaRUXGHs89ifRjZE1AEh4qPgxgUC2sPz4/v2XaNxc6MM/6cr++G+8ulItwQQtxmXOTi6Yf6HoSUuDTif2rI4raG7r2jmD6iOVsB5+7Ve34CZeHbKD40iCrQEatzsmvdpoixs3aoLC1uzGe/gJDNvoT1PyCNQ5FSZvMaCokUU8hFUuRalOWG4nBr+b5Saxgqg4wJM61hsM09b7ICkDKi/rKIe89azH4FZzW/O3xt7hfWYxkjolAOWgbqPu8UjXAYebPws+DzvmbfEFzdtxR9eRpEJxpgLDYHkxOcOzdEAa1QPT3ai7tb4QtUwtqNGmIwcAcHVp8udrvf2WaTa/++323t5tWNBihFQBGqp74B3KcJwvYES5XnG8wYxmZSCtzBvk1dZbuUdygoL4cjO5EegvnLgCZONeBASM4wcOjZbMwLFtuUBws8kBqN5cXWfv740eICsRd2NlzpXII/6bAZVBAPdhzbf/nf/i/P+szzUf/5CnyGV+D5wf0Mv7Tnj/x8BT5dgT/+O//uevP21j7g8hxmS2/2itZ1j42lHMBTswubbzhnAZsjNiiL3ex21owcIHtLie6ppXq2NM3lSuqOJwuy1I5dI7dFX892uy9sX5SKtD4hPGrzOFuHo4q6JzYnHPpgutqottZ+GMTDgglIQRRuWBoH9hxIfvjB+stsh9tXlh9ybWrv3z/YR6I45lyAbE7zMFdUHUGCjbDYVsRImXrjDrDFmu4i54xa6tWo7NkIK/FaYCEeJJs53Fb8mRBBjiQRAlogwReHAAfvZmgUq1qXQE40tlJM8jnMns6VYkguZqc2D0XciclilyBamBGpx8V4vkicwDKLC0Qn+d+Juq6kZB7dIddF2iLF6Tgcn7vaGuLJEns8/U7IqzmRqsR3cP+ZpuRUjFVEzcibJMoSDxsQJ8LAhg7RbpAQomgohzQOSxzUg9Uu9aC28jyLLc+uUTGuH5HoJJIYjuOQw8+rN7d2e1vqgE90zo9mEGNyV9bUvE4cuGMJoERsEQVzBAccY75ZUuZW5MQ7AxuI/x8bRa4Qj7JiZ4PX2YrojO2sbxXlw4NDGQkCTo+bdFrt7c3BgmjSRpRoLmI6hV04v5Z5lKCFcEjWm9gcMcbNobAk4YJTzPTe3n7xUiJyo6Ihri3RSVdmVnXOYZgnvg24DLhWRKP5pBQqRIFt8lQutqHp3UE9cALHQvv8jMtptSjJLIQTGk02ItRwgKAIRqwv7rtUscbHy0WlVrtyq0NyuYlVksKm/lN5SU48fRqsBVOwhtZWF4n3EQIknOA4IQepwyhcUhQloo4//vijxRyM4JzOIAAGHZwQrYgNoqyAa9gEua2Bby0xdYRpxP32aHUPTxHnF27ORIfRaYGh5+LxuJgRKHCN4aTCoD4GiHA0u3gSdccB/AJC7WRxiSOUOOtsMUMLBGzEWPELV/FWJfIpeo4YAuh3tbnrbAvXWbFMmqgZHJicdVmU2UT5nUCcq/Xce+uqhmsilXcvbsVig1vcDIhtOOM40CLAeXKNia+p9nWcM4jsHKqdE1dVLTNt6xRUpXLLKQHgm3VNK5Fb3VwcTOPYChwy/EMkugm8gXNHcm/yfSIegykIPf4nkPuZAzjfWcgakMRWHc+uqRlxiDUgWm23oeQDAQNESWClF1sOj3ntJUqPPQdyxCtXmCR2nlz3HNjRY/mdHc4EcQIHL8JTHBJRzjSciVO3RsqNjXmdtb9rLUat82atwUGSaW08PZ0sUyv9KmctzFoO4AggPH4U1zS4IRHu4HXqiqAgiFjtnGaOl6Dr7sirLhK/wkP0E71reMfgWMYtiHgmpuq1XRsxhu8L9Ic4rSqdwoXuSrBUaIV4q7JCvkd3//B3IsqJJc27gHix4rIU3DhBgDI3vgNF5hEeWQflHHYCqF5Dwsw4EYRnQ9/ZtcCKtSyivEW2cydM8rsg1OKo5n2igZnKsZgGIpy6zylBfGEY4WuQIH6fehgZ8MDqmywKYeWSEuE5gxG5Wpxf27u5mIiyiPi4yxDpKcvjHkVAwpUv1rhvPUUzvKf8xNJotjwlXoxgFaooSdcC43/k/p6ug7cemi9e9CweKe8W3J9/9a//FUt1D3Gv8Qvy4glUfoh4p0vBV2yBStHkDI9p3SZ5AL6H92okZMgw91pnkcLBbBTxVZhauH8ZZvDV8f1HNo+OsYpgzX9w9PK9Ikz2LQ3fbpDKa3gYBuu6ESuvY3Zf/4dv4enxyTF2eUZWEiiTBXmi7/tU19b2rfYMSn8U4CRm4QJIrNCg7m8LueSHprUsisWZhVVLaST3725TmodoLBb7ah0ph7a373/4wV7cvbA3b17Zu++/ty9fvnJ89q6xoizkYv3zb7+1L778UvdByB6AQW8/2DS3zlE6DLbb7uyC27Sf7XZ7q7I9BGPetxIkcVHjSITrGyZah1UINuP+z+T25QbeHXY2TIMGhaw/Eg5x5TG4hDGsfiWGUI4wjPuzqTsJozebnXijVXd0PGRSMnlmicTQyPzUle11VSchElQR/zdLJvcA6w2JBoYhCKusmaymOLzdc8QqQiGTS+VwD0qc1ZsLtyh7ndVaUgq4D2fwVXvFrllvEJA1lFeZmXsONR4JnZudNYMkC+uBv44Sj8UPTeGyIsqzhs6WrWb7NLJNkThcipgkuMbdQEaP9NXFyvM9+avV3As1eIrF2nmyjgednw8zVv2IoxyXQu+LWsDQxSE9SInxSXELg2ygDAlsDYIxLFfuqX5shE/Ahc9qSYIKkdILR4sZvnup9R2FZ63FsXNxOwMCKQJEwk/lfTjAHQcbV7wc87j4h4u9eFG6wSHDG3ggpKFA/DBEZ83ChQ/XmEEn+xYVhYELwRHvxG2VxnqRzbhxr+8GREjwQH6QqygLLv6uLO348UmJsfiQOAKMnCG+9VUthIXFjiXM+zlNcvvVt99Z07RWt7W9ur3Vnu+izoZFe5yy3Fo8Ba7sLAvFrj8kWys2uXmp6ZljZA9+iyHC0/HJ8oKEnBvkg5bg9wV/A0ubpRY0Gu+Hx/NRKJGthqLgRWrbbfca9PB+yDcH+9W3v7b9TWlhPGl5DINCfQkriQ+K8FgkA8/+i3/y7Fh9Puk/X4HP8Qo8C6uf47f2/Jmfr8D1Cvzx3/l7a7aP5PhgE7bkG/t4OdraLpaw2YkGcZmeHimm+sK6sbY58m3jp1a1vV3aznYwt1IXN+ewi8Pk8eO9JrFw1j4+fLQ0LO3wprSyzO3h/ZM9Pp7VeolTBuGNgwVxyI622jS11/vSTsePitUYzk8/sM0eTquLVaWJ2btvv7ND8dJuX720IPUlMJ3OrTb6lLJcmlqHeIQfhBqxTBE1tOFj401Uy8VXm8n9nrCnPIqWQBckiFHTlXPHac5tynV2V0lFYAkTecSQDZHKQdcERwP8NFpt4XtNbXctZHGRZsJgahm9chxxMuBM2agRlqgSYk1vbd1KQFvYFOM8Y9AvZxKfj4Me7k3+LCLNouE9bq/dobT3Tw+ajGuSL3eVp6KJLAOQBxuyk4OBUo8sjuwmQYxC8EQAo2AKSxNcOV88KRw3cgooqs2O3bkdqwasQaKSqDBp5UpdulkH4E2ZSIAbOud6K7ehvXm1c8UJfB9sLHH8aUPfq7irRSCD6zeMKrlI1tjyMJXzI98VdnvYKr4NX5dGYAoyuKZemFlPIRIINUQThDyuJ2zPtrO2auw89opev97vLE9dgy/OC0TMdoS3FtgCYzdAMIjUFk7EHmdOuclsX7q4aju0lm9g5M3WVoghTnCm+IWf31IC4VPsEVhTw59L5TC4yAUYCMlQqmF7UuQadwbRLuJhC0UZk+maMQzId7H5KbxjynI6ORzKYiNhgyFGB6MO7MO5sl1JgQLxftcOTAyZ0jOaf5Nota6vzYKtWLa4J1UAImEIzmgsZy+uVj1kYWQPp6M9PT1ZWWwlfmNpXQOEVGKWkcNmYI5IE9umWx1W+6HTPUZRyjjVdq5YV3y7XGpLU3ABg9xcEjLBYTCMmGhfpqAGdxtuPQQ+V4zD88MhUygKHbJ5HlwUk81HTnwevyMON9ykI8JnqEMaLhcGGgiJXPe8LHQEP1+veRSYmIsSjeE7E2Vd3JADN01Psd442HZT2jjj6uzs0jSW56WKVDinIro1LYMhBC03ZPHhH+PcRaTlGsH1pJSKBnlcVBJ2iM47UWFkQNXVcq0hMCG8wKlEqMCZSmkVLck4FPkZqsjgQfVwpeZW1bBKB7mvNtutrhuN54isCNIcSrvmJNbjzSZVE/ZAoWA32P52q/v9zM/QkIB4LIxXh+1giKFhAzFRnhE/kXOoqi8WJDj9uP6u5I2hDU3JfkixDM7u2Yamc9cEkTBzLfJT64ZluBz7tXGuLNeSJcGCdUB0u3kV9xZEBkInAobcmbjbKBHksO34CBpUIVbxHTpWMGVfYBvcdZNjDQmX+RRjEMX0XR5B9VVoeHw3sAFndw+q6MVJqBL3xK3EfHZ12DJowDunYQ5CHPHza+kfQyGionw+BDaeN/4dHFukPyZY2lcMDWJvSIJBrFacljy7DmkgRjj3CU5gjuDgWrgeEnNcaQxiAQ+iqnmumAPxNHE4c+/hnkL6YQhBLJsiGta4AFESPqhnA+WRi+e4zWgd/PsIxowLmkEDwvnK6MVbS2TV9wchOLiX4FMnYWZpQtM4bl+ekMSqMw5EhGdPzmKSuHU7KLGhB4g4s9qxA+0j/tpf/32bJoR4hjBsUhyLEQuYUg8I5mJLBzbMuFo7DVGI24MlIkZLcibdFOIpjnr3FhoKhYgdKQzo2Im0CBM4YHsGO4kGo7xXuU5RynvStwbuI5gE/ndEPOLfiOughuB/xjjoc4eIsFUudxVy9qP4j7BZwxSxl0RFY5e+cw3mcE0Rk2PW8UTlOeBecHPzvX98/0GiyS9+8UutAU9nBiWz7fau6C72Ijs2TyppY8/13Q8/2BdffGG3Nwf79i/+wn759dc2jEe5Y7/86mv77W+/s8eno223Oz3bIEGPx8q56Xz46TjgEc0RZZzDmfhxAk4BFiwiKcMc3T/sfRDLiYm7xAMDY57ZtZ3s+++/t5u3r/R7855iHWQt0RCFkqQisrl1nGitobUbvnGBD/uDSn0o7WqGi5BNXgJffraCKDgOTK07se5BxC1SDnD6eUbUUK/s+ih8AC5Pngv+O41VEOJwJMPuDQLLeHRY2ygb7dxA76k+W7qlkZ3kAaWdlW2Swl7e3GkfxtyWtWcee92rPBtBgDjq6eeTLOH3zPj7r4YBBmYMexjasqeYh97WtrG3d3s77MAi4Wr33cBRuAMedbeXdogARPTJakTRdlFKiMQS73+tm6w9OElJmxkcZLcOsg7jJGfdEkaJe1IbWNP6y3NBERIDfbjbLpkG6cYVDiIiqzQvBE/S2+3urX14d9RghtImViXuRd5lGqAECKsMD3FSs49i/xFrAMwg2UXrPSuE9DLtC3A0UHDLkJIBtBfMQmd4OO/ZoyjFQlIr0t5TCQTE6SmwSQNU9gu4zMEP9ealhWX51u1RmWlRRsd9UbjBFwkfvlfE/aLcWJhl1xj+oOv0T//5r+2v/St/VWie6vgkh3iW53rHwdcnudcea713j2Nv37+/t+FDpUFcuo/tmy/e2vbmhdvrIVhHq52aJwmf08zwk2sVypjiRYn2xhn7Mc/s3cM7FWm+2O6trVqdGxBcX+xv3B7HC4T36IbGgnByBpAxsM1hYwvYDy/WmtzNnf3Jn/7vz/rM80n/+Qp8hlfg+cH9DL+054/8fAU+XYH/6O/+/dVL2ZjiCpvs3I9yiUacrubRbu9Kay6NzX1gJYcVokThahmxrcmsUrw8c61QCCM6CFJ40VpdUawQWP10sjBILdmmNgSL1efGEtyAYWgXdpk9oHoXH+fUTxNoEQZ2vhzlXhSjMyT+v5eDRW3nZvbP/9mv7Rdf/kv29TevdMh4//HRzs0olwnRSzZUvrACfKLFHZRhuXFq9RF0Ov29/UC81hUFhMSPEEu3pcTNkQOQelQ4CDvXChN6nGC4XuLQtzyJbLvHkTjZmTbeybOXhxs7tRerYBWOxLGJT602cZiiTIsDAk6wZbIoTeTw27BxQ0BDQvI8G4gj1XgQiA/jhuBwTHzSiQJyz/qIn0hPCKvw8QLb32zt4fJoAwUN+jYcE5BrmBc4DlqbBg47oYUx/11sLza5hB2EJeK8IAEQ8RC2vQUR1DHaOhpdca3idKD9uMIVjPjnW5Ay9Xdt02E02Vdf39nUdTY3HL7hj02G1knjKS3McNsoW6LoQuLDHFi39tYTgRN7rVfcl+oSDi2UZm2z1BKEgnUSY454cztQGsJnd0UtRNR9DkrzZE0zWRpmcvsex8rGqbcDDtSstCVy/MqqnXWt+EuXurEJYUiuL4QgBIbEthtimK7MgOgb8UYcg0TyqmG1qCxsCdmw13KUMEjIwlxx7xyXdTBb08EnxCXsmq+JNvZtKzEQAQXBQc25bJa7Cays7faZBQVuvs7qU68D3O3NjdimRGDPuCNomlVLc6YDfpLzveNMcYIkB5s4QvTtbRwCFUhReIILWzd36Om7h1OIg5QCKNwkD09H3R+IbVXd6btCRIJhWgaJnFU4OOIyVzEZ2A0cQEUONgHnBDHJQGVoRPcRadq+V3z1ttipDbtrEapnq/kMOI6uAwOETh403K1qase1JqQFIrPjy3GQ5vDDkARnHS41RDYOLXIIEVnXvb8q6qpBxLpY3cCSxmGV6tooLr+AYaAgCgexi6HzMzXESRNFZuGk4agRmxnum1AAOK6JIrKsOL6eXJABjhRKfcAZEPN0xVncn1KjOUQSZsS5TSxYCj6OW+KxpqgtLF1cUIrUU8TR1mpel2sVl1uGe979D5+NA9tmU8hVBhcS1m7AUCIIdd/jyoyDSYdTBFLuPbkgKTdRZBH+p1kuuxPoDVjGRGpxzc9W4d6iqAV2dRzJcUNkXmsZ7FXcsllqUewi4kQjpx5RLrY0T8Wlhftq/WLxGtqlbs3PcatNKiLin/HnEXNZ0/gsT6fKPYNxLAEOoQjhme+Unw3jlGuqmKstanl3DmaGIr6uG0zqT78johGHcrla5TZzyBMVuAnXgYMaOAvPOYgShe2pB9FnwteGYMzzyqBOQQLWGwm219IZuY8phHMOR3QSBoMoFjAGWWqiOLeUmHh1lhjigRtQ8RRvQVceJRCCU3/dK4uvRdNLV8qlxxdRWLBW+W0d5Ua6CSItbddgBATLlWAujA2OSiWSKT50qQw53JdA5ViKzuJ+ihF1cBfyTOEOQ0RjnaBEC1SPix/3lCCKAexpMIeTNY5xgMrbqnuWucwSUqo3akARgpcRt5vnxHEfv/nitf3y976w0F/kRgcDwvARniYiNUxNRBeee9aDhfWZBnm+h3m0HrEO/ist5Hkqx+rcDXKJM1yax07JBhArQjZckQqUOcFHFJZBmB3EH95NoZyprFFgSpyJ3MXAETsYMnINEZZ4F8PoxN05M6irWw0JtruN1lAeeeLuzeAK/IgP88xuNpFlWxxng/WssQiWSWJPTye72R3szds39uHjR7tUtT0+Ptj+xcZeHm71rP344Z1ty43VdWf3Tyd79fqNyq1wnlLadWw/2s2rOw0K6tNJDFNcl/p+wbw8nS0tNmoqRxRW6zosWAR9xLUwtjzOhTfB0UcSIIkSOSdhsA/ct1dnPsNxhm3WTxpksnzDX+YXh2HJu2WLc7f3bC4o20FrQxxfbKpx/JNWCLVfqi4XJ+YViQV+IiGUGPQmSq1IcgvTWIgZfR0Mm2G5B/G1DAvEC9gZhmmUprHo8n1SKEkUH26wex4yMBPswSjzgtld98JfseaCwQlhOPmx/hljMARABuqUlvEjeM7mpdN6lFBYxX3JCsH9C3JBbFmc/Z0GijYT34bvOivGTnFYnga2LVmjFwsm/l0QHFx/ykt5l4AgcWiOgXccmIKWhBUCLmx1BjUkGNyz1DGglnAeKFUhXAkYLLFhndmf2TxiPUNlQRNC39LEt9hf7XhpLU1SpY0QRsGV8HeDfeJ3S7zCxpp372pjius9tqFxgnQUM4jCu5uLDb4w2kdTjXk2Ql13hkIIjIjuWmO4867cWljf7GQ329BevXqtgcbDzw/6nnlH8jwyBOxwqXuhpWukQi5G/lyjvgENMptfppaWhdybvLfYkyKS05PAc1u3IH0YLkdW5jsLklQu46E7q1Qv3+9hE+l3CYVxMPNw8MILDtmLRkIFsBbyLCxeYtEYWN9WVndncbE/PJ6EEOFRyeHYqzMtsm0OugrEiW8fzxft9/IktjJNtJ++NEer66MYxpxV2L1THHm3v9F6blliHy8nO1ZnpbciBqGIqVlop4cHO5Q3FjJsnRv703/yvz3rM89H/ecr8BlegecH9zP80p4/8vMV+HQF/tE/+Idrv7Q2+IPcFCoxlVuMSbOnxsz2XFu4hJaGgfXBYpe1tx0tsmzMJI7Ap3LiDAcSXGZLnMqB+vTxgza6xHvgBM0R3MnWtoh+SWg/nc+WzplNTLhnhCezJEWQIqJGWQybolRT9NevbuSyK4rUmrqx3373s33zze/Zv/yH39j//8/+zH6+f7THj5Vt8o1r413cYVtFIzgV2CHN+FauUPl1cMU0LTsnxLTF0k9xsyySi4vDn464RCxVRADzjk06m3pi8TAvY7t9fWPn6mLHU23RSlFGZPVIHH90bqTJrON6IfzhsOCAziYQ1tZhbzmcLTaaYWCXthHjrH6inTQTD05wfoRVuajY4BOdjOzuxQt7uH/4HXPTFR7ldv90b35KRyrCDAUwsNUCscKA4MOs5cDKwWSzT+zFLhdLDJGSTSaN2Dg1OfQC/WdzDuYAxw6HBDbGHBy6E26j0FYKCVLPYpyiOPeS2W5fFrYr+bmlVVVr739+f3UQIjTkEsX83JdIGnOoh4e50njrGqo3+9yq88XqahRblsPePs2sECMO1x4CLt/napdTbaGXSWQi1Y7D48ifrQe7295ZlJs9dEeb1sE2RFb9xLoFIRNhh3hfZAuH3rq2hUO9GIsud+qHiZidt3u4WrhrXVM6h8Wuu8hh68PZi3GSXHQQj8JS7cC4kBCuKfggVh4gYHoUYSVy8vWUkyEIip0WWrdwIMVsMVu2wLP1LSopE2ltrJzEQyN5EuL2AZ2A0EYke5ToijiGMxAHFPd/3Y622WwkyNMev86BVZfWdrv97w6iPpFgVM1rxBl3B+eJD/eP4vbh6BIjFXxGbIrbcgDlu4mSyJIC3l6k7512dQ5d8EKJmCJagnkgAoywIwFxGeXOhnc3EAnvRmslCSHckOekAAAgAElEQVTsemJ7KnAM/00AP8/Ol0F8RlxKC8MW2LAIcMQ6idPi/ta96lyqElfBUdB6jPvNc47gBu5z5J6dCGQA5T24dPkPWIqOOCqN1WAzMjXA4+JBOMC9y5ACYQnRB1F1pLwMJ+PMd47JG3eaK6GTs5TI8dprMMFfo2A4h26eYq4z4i/FRTHN0qFY1HDS+P9HKpsLLcxya7teQxc+G18Ojnc+f92BiFCVju6jRFgW4rCdrPUUuaAgjcHk7rO117qe5Rt7sb/TfVc3uPuba6nWakgvfIfcV9wXOthTAMhBXg3JuLVjiepw/liPRq23rC8MMUY7H892s72RUJ8VTnSgGIVBktbcbrLjpbKbnYsx4qwWg49Tv+8O2IhyOJ5ZbBEOSEcwHBPDT5wB3IwIqxRpIfYEFqauLFDef3EE+XkungybkKg/gjbYD4Yyau6WqOpK/lwHjeOtIjhKg4VVjEIqkoxLACDgg62BmSi+I840XKku2OBYlkIVeHJeoRLr5+if+7o/kyBU0Zhayy+1K6wRNxu3MDxwvlXWRCeiItajE+FGVoGWM55dhX7H0nVioWuv0v87umQD72c9EzyjgRNU+Nk4LhEdeXZgyTKw4R3Dz+feF8dQgwncifydCLMuyvz29Y1bn+tO6zDsYN7/vGNUTOh7Klhpu0Y4C9AzcDVVDoXzb0C85jkh9jzb11+8sr/8V35hy9zr7xUdh2ENEf8w1XWYyU3wLkdU1S/vqzRPkfqxcyIYqBSwRSspCFcueXNb6vlhSNn3i9jKcVLK1ctaP5LguLqW3VDIFeeASWjaybozZYqkMnjxOPYlvxfDiWDxbVvulTSBT8+eCLwH6BaSAAgnXEvWH7AhYpaCOOl6O9wUFuLA9WAuD7Y0nZIix8vFXt29tNev39gPP76z0+lizeVixSGzX/7iG6UOjpej3e629u1vvtMe4c3bLx1LvKq0T2rXxl6+fWvH49kCous+4jAMedayB73Po6S0h+NRCZOXtxsbm0p8dj8MbVvu7GazV2dPi2s5SsWMBRWCq5J0AntAyveEG8GhF0Ry2iH8C6OAK2+dlIrJ0sjqS20rhT8ViBAa00MxONmfMDghZfT0+KihA+JYnm1tRfhuKt1bRVIImQBgwJWnMRhkPyDfucQnx81lWDDru+J3Y1iDkAeCggEuQ4o0QXxk/Sdl0loZp3bIt9rHsTfQ0CTM9c945lmahPzAhRj4eveOU2uMHxI/UUqDFM9E5HtxZZfsE1YQRez9hsyGDpe3K7kCX8LGENd0nHiWsqlUuR+hEcdcZX+oAQpsbRIcAzF8BtyjBHoGdLjf69EJ2dSmMbylaZ772V0Vkg5wbj0lqlyKguUy1lAXAdXzRitjBmRu4IAYynuUzTPYFIYRMHMRKlOuC0zr4spgrnGpgjsg6o5InppPYWOAQ5jhFz8zsoQiVQYsPP/X4Q/7hIj1fgH5M4gb/Id/8JeFX0L4//67765lqI5NSypJ6xLmB4uspmgsZFCc2DK4d3VjrW1vdjZ1IIBGIR/Y6k4h6Sli/bUYp0TuwROBg+L+qI73FqeBjCKIyIjWCV0Lk2crDHkGrppKBkpUMYhh6Mr7HnETjjjfPWiJuq6EmEGA5VzF2YRUQH2shN+5e32rd//h9qXt2SODDPMCpftACWxvNra5LTUYwkm8L/c2kODKYzu3tYa2iNlzO2hIVA+9VaeLvXn1lXlxat3S2X//jAJ4Pug/X4HP8go8C6uf5df2/KGfr4C7Av/xH/+Haz93duwrezydLULcsliFIze73Da7jTXXhmhiYUESWQvbD0h6ACC+s+OHJ7spdjps7u922swO42pPRG7rRi3gJ8XmaIruFNnZ5Lk2iCdatxX/jsVVzULYdjFF7mrGVKO6MVnO7O0biikGK4pAjo5vf/Oj/a1/7W9Zso3s5/v39he/+tb8ObYiycRPmkdXFsDBGReZuHkIV0T5PA6P7PJo9CYGDvMRxy3MxkBlVWewBwg5E2IYG12T+5TIFvFDmHGUpuy3hR1e7sVxOp06m3rHdJy8SWVUHGNhOnIypzWcKJ7jgfnajMMNKzIOHgibg90fz/b0VJuhocw4Md1h3B2c2cQSsQrs5nBjaRbY8elJjetcqyhIdZDrJ4QSuLWh44ziEY1jFVSpXIHio360bJPZ9pDbDraeormrnJ7J7FxoHJHYuBMRRWxCIICb6Kc4jlyEVFGtiBiXbymOtgUW32RZGepwAaAR8YNDLwy79tKr4TXdxDbgdMLRhYgAb3Nt5ahCCCBapTgxUU2im77Z3WYr8VuIBRXeIGzgwJp1uKFIhGws9xQOZg5Nb25uLU9WO86UrExWiM+F6MEhYBJfr1NJEEI7hUuU0VAwQbEDzisEiMDy1Lc4xYXGZyHSPVk71UY3Bhv9NI+s7QcVTSFJFGVp5/NZztoClheODZhhyyA+KYUHiBKINcQiW0RWhJQreDFaKLIwiwviyYvNDc5F2uYDy5LIvNizY3OxAKQDQiPXb8EVh4CC2IebctV3gK8DYZ7ihvuHJ0XgYHNy36+Q33zEJOeM4TCIbgXzkuKXphmsrjgsLuLcgm7IKLZrGg1bbm92whTw84h6d32ne4VDJ3+GqH9BlI64dk8TNwdLVyK0WGIk6XHdqJEbUZ/jIXFpu8a6+Ww4YCauA/8tawSHHcQTaTISouDqsSFRyzuHVv7/CwfZSLxaHOi4exEtEwRA+VlxHhJFJzION88Jp7h+woTGcucIQpP86ef3VuKoxCHaTiqWQnRG2KG0I0pc83nfzfpMnGwR/kKsx0SXUYJgpSHAXVuYOVwhM+W4Z1WcNUm4RLhFjCUamRWlJRkc1d463LYTiqGLy3PY5ZDKAEguWBxGvlvrKNThgMuAoJtHuTcpfpopgKKUDVxFklmQJhJZcKurMIk1V8VKuG07K5PEImKRRBCnybIwc8J0SDza8Wo/ra0IqQOu83aQCIJgmZUw7/4Fe2/Sa82aZ3etHX3s/rRvc+/NtiqrSjJNYptOjCgkXDYYBggEA2aIARIjI9NNkGgGlpkxACRGwIDPgZgAQjZlk01lVd68zdudbnfR7wj0W8+5/g5XOpkqVVXme8+7T+yIJ55n/df6rSDssxY1rI3DpKdjpSSXFuXSvD8GadwzDC8QKSm7IbJZLld6fNr5PjQmwqzRwaKBBTdz5maKCyp6EJMRP3sLq3ZjUkiEkGhVko+cPjtOuRa0SPM84y4LXFv7Pu2YpcyKvy8IqrwuWHeNI+DhwmnsnxvED9yVdpjyndrVicMzoAoQgo0i4LOHPxJccNyFiJFF8SzQ8/fynCNkBVHTLlSLm7a0mtNsFiv3C0MYxCRnh7/zrYYqnZCyQIcP7eusweAhGDIi2HAt0iz1wC2URQUBmN/Pz1cgTvoz+53Vj3Zpjbg9z2flKdc/M4PU5Ut5buGBiLX5tLOzywUfdzsdKxqrU/UVz3Kk47kJQwT+R5Oq6qC//PN/XG/eXimlqBBXYBuGj7yz07hUURYaZ4GBjWhEvBpeK0KlWZeIYTTEx5n6icRCq3QkVVJos116zfnwuLMzdzVfPAupBKP5Plt/GwOubg8NKSniuU/Vso/oEOC5XoGjics6ei5RY81m3UdsxOlOAzs4kbuHD7rebrWaLy3+jT2ol1EnSjb7UUVEwuKs7fZK7+7vtTseLNLxrHVGWIz64Rc/0If3Hy0ImZObT/ris891/+HJaJNx7PT+7k7lYuWSvdPTLqAAfvojrbeUW4W13I49Bj1R7kK5r77+rZbrlXanRi2DkXOr19eXdpV+uHuv+/sHvX59q5vLa/OTT/va9zQuZn4g7yGGVDjRKR7j5mRNyEhbtGH4czjsNeHm5n0BJ3U11+Pjg7LtWjGDKYo5GZqceMfUmmXsW4YgvjO1opso4715VsKaRTlnSToiCfsNfjHuVzjBU0BKeQDCuvm8wWe/StEmpWGIxRSyFcp9L1B8aHxBFEpS4Yw7RRTeRGpPtctGEQb939m5yD4ovGu4H8oydsoAAY1STsR07jvEXxA55ACKLJRu2jHqNYSBFEOrzOvxONYq2VtQzgbrk5JMniGDV3nPxb7uDBX7uvMeEfY9P4/3TD9EanHaezAweCgOrgsnLwWH/GzegczX4RLzz3s3yp8zAotSqcnFicUMITisCyAgcLCzBg8R7lDWnkElqRLa7kHasP5AEzID5mxHqasRSVKx9oI+YfWNeKvzO8D7D+8VlxCmkco5140egki3t7darzbeq2Iu2B2ePHDjvkgpz+Xda67+5HTIxw93SotJN9dvNA2ZOnWq+5NTb/yLYTaDFlIeFOSW7APaTofjwVgJU2zT0gWQp8d7rdewfUkZLVT17OMCT9qFnUXmQTnmBzoI4Nlv52UoAaM7YmjtBOd91NWtzxGd96nS6djq8PAUxNoC5zLvKpI4iNyjWvbVpAArBi6NZkWs4mKh15eX5vviIkas53s5VU++VpEyD1D3hwddbC/9PcTx3AiM89jqP/sv/u6LPvNy0H+5At/DK/Dy4H4Pv7SXj/xyBb67Av/ev/tvTbzcH4dKu91R467VYIhmq5v1UnkRYnWn+qgsXQS+GJtKN7xG+vbpk3I2Uu1MW6Du68KcI5pxD3WvEteYJn3z8Kj5LY22Jx/W4sVKu0Pv+O0Yc+CeK5/1KhAjJxib4WDrUoR8oYvN2gIObpuiHPXrX/1Gm4trff6jz1XXtR03v/rVr5UkpTeu3elkJ8lgW08QVznYxtPgSD4CIuIjk3aEKTbnDcIK7gM2lzhSZkdvXImp4XpjxwQ/kQ0jW3c2yxRMXCwXWsK1TCjUGPTx/YOFL1xoT9XpuZioU3wetM5zzVJEiSCOrReBq0p6llKBYzfow9NJbT0pgrf53EKMqugCGbPBereBsgHNstHRuSMlUg7Yw+/E4TvYqepzfkLk/WyHKZvJMk09cYfdR8lEOQeXgJgwqiIWTPRrwKlTq7F5MLXIBDOU9mw3nnPIpbyH8oqx5Y/YrZfQ5DwgpM6ULwKD7fjYaLlcabnmn2nsyiKaTYyKIodZi6vrDCNAU0Zsjh4lvnsO7hSPxebF/fCHXygn2tZ1OlZHtS7IKS08p/GgZc7GG+8Y+IRE7x+eLJJs55mul4Xu216n7qzLcqkZMd8UJmev9gAmIlEXnR0f7Sn1srAaGlvd0Yr7qoy1WMJNDE9PMp11qI5qTq1Lv9Iy06EDddG4ZGF1MQ+lZPhM01wxrGDchH1l3ijOTA6odc9nweGJ8w9WGA3jeWD7xpNKCqw4NfmgTwFOr/k805hMuts/KddcK1xAuCjM7wQdEYQ5BD0Odgkt63zuMbETG6GewwfOXn6mC+Sm4KQjHo9QwgfY7R+0ezqJgl+3MUeJquGs5ebSzfGLONI2p+aowwKkp1MdWM20PjdHC5SIhsvFws/KYXe0CxiBGkEeBzn3OrHGngMrh7Cz1BBrhJs2DMooZoPJaJqqAXU+3OAYRKg88/za6BMcey4fMU+ZwQlOXuKcnLdxRTZas67B5PXg4rmtnIM7GAwlWuZE8CMfODnwERVF6MU1iqiFe55hA83jNWVjIDbmqeaLhR1B+x0FdYipYxDD4O8xGOG6wIZF5MAVifsP51PfqkTsRSh2NH2mc4PTtlTEujPi/EssDiE+1nBHT7VyfndirvPSUWGzZ4mEGu/giiaNDa69SDkR2rS027xujiJ2aZ40BzxEMSfVz46PInQ2uPgmDruIa5NWRaYD2AoELSKKYESImrroiWsIt5QWcClbFS41pPk7of0QPii/N0Ilrveu86EZQWyxKZXi9kFkQRhPRt0/fdJ6s9Xj45OvW5Ln+nh3r6nnvpYdcwxxSgrAaL4e4XqGe2cY+HJCUVZwedGCjU8R8QQXN8IhjFGc7ogDoZncwiTDEgQbHHnEj+ESstYjormXD8E6MLa5r/3PsAY5TkuZFdxRbr7gjEWk8YAIFiv/PJ+d+HAgZjtCbCcr6/YzEoLhxGK59iDldLy3mI67Df+uma78SBMvQtkalFccn1wDXMYWcW1xQywMAjWfscYpx1qWgMRAuEQX5r0GC5zhEegA1pYgwtrdyv2E8x1eYxYp5YKwZvnvkxE4iBs4rxFSKbji74Mvnuc8P422Fxf69a+/1PJi4/tkv6Owb1KlRjmCRUN0GsZ1pX/6n/nLynPQNHAIE9+j7AHaY2sRYbu9sHgJz5WiHHjiVY1zMrj+GHS6nMjDErAVZ8Ws5USq40HFKtfHxyfHu0uK9HguKfNjPyOclXw3rE200ud+joeR9b7QGKPSM9DozTt22c3Ya7vZ6P5w0olhx+zsd1V/Toy3gYPIUHlDgua5fId7xM3wDLG6ziWK8ci76kEDmJUcjvykpqktVK4XK339u690sd3aeby6nPv+eni/05vXb/RY7fyslsulNsuFnt5/9Pp3+4O3Fg7P/aS8KLU/7XzP4hS//3SvLI9UtY0d730EP3nQar7WZr5WRVlpd/S76u3bN17LEPLGCBZ9H4ancSgaSorcTNRZisMx0sTgj4h03bkEsGfoSjlPUerq9Su9e3+veJFpqiqvCbicVU1qq86DeLA7ZVzoy9/81pF4CuDAyxTpTPPrbSjeshDcaTNfWIhmKLFrHoy9wdEZHIQMx1IlZa6+rzV2tYcCU5ZqnoJLgYeNG5/3UBBUGba209kCXEW5atNq/lw6agGOVEscqzmDuCr09ubGyIXH/U79mYZ2RP1Ij4/3ZtLm7AvZF8wKzYuVNMNNyueJXf6EWA53NFbvYQJiKgYAhkRhQBjwNxRbstcmIkEXQcN77BjQVDi+w3AQpjdFTzPp1JlLi4M6Zc3IobBkGuFxwNYGJSPpEXc1Q0sc4Lw/KTQ04ir2Z8HRiWMT3MYTQ0lEf94PDO9A4YDWOZMsG5SBVmKpGbhmXOOAGsJZWfEuZH2b8Y6YzCZWXWm1SO0mZpgIEme+WKmqQBplXhd5ximuOvWV17gcduup9tBpuaGos9fQt5qvc83LC1/X0/nohAUIi4mUDu+UONfHD/fuYXh7+0YPDw/GGK3KIuAsklSXm2u9//JL78kxmHz2xVv1GEfAgR0bFfDu11sjl0DPRHP6F2pFPYWemV59/rlOx52d1d6rTYHtG2cz807h+B4fEURj40WWy42NI3RBLNcXuj+dtFpdqHRHxUwfnx5cGHx83NnBur26UDHPFWWFtqu5/vD3f6avvv7gQs22O2hbLoyzWq9u1O5rffr2t/q7/+P//KLPvBz1X67A9/AKvDy438Mv7eUjv1yB767Av//v/JsTbqPdudP7xwfFtEsQbYwml+HQAh1RcEHDbjl3KzmsPeKjTO6f9jsfcBGSALxTLFHXrar2rN1jrcvrhTRVjtNdrJZqqs6FKoiYTc1hm6kuboXUhRFsdDsinx0CHEzAwnHJm1c3WlKGMLTKi0jvvv6kV28+AwioE9zPc6Zf/MNfeJPFvoa/B7ES+RPxggMhIgCb9OZZKIEl+1zEqmK+sCg66xByIuFfgSGYEoXybNl4fh/Oe46WFBOMueZJpst1qaiMXAaDc2XfVS7wgQf6tNurOXP9SDSPmmdBxM1mc92s5lpvpP0AJy7yQfbuUOlpV2kivQ8egan7LJSkcG4EYgff8/rixnFbYlRwtfZNaxeuY4+LuRb84WF0xJAoEsIqsaU5/C0fyok1IqLk5tUSRx4CkMuuQgSop0OlOF0Ze3AuzlrMcpVnIsBn1VFrJiElDcT9EKJomHVbLhRGt83j6ojVtK2iVtqWG5c4DbMQlWu416JEeJX5TIhtfVTpeKoDtw/3cbbVAtdr3BkrEOE80VkVBxM7ifNQ6BJNblbFrdiq9T3w6W5nYRQR01HAMTg2ri4uzAzjItdEqI6tY+mI77ih3E7O4YyIcQLjDAF39OfY4uzN8KHgdD67ORiO63yeKM9pvabsy15aXV4t/HlxBw924UrLZKWqPimes4GWuYAnhGULjVJ9hA03alNeWAi7f/ykV68ugksOERvObX3Uq8utxZ/7p5Picq48wfkb+I98FxZxnmOywQ3DgS1SPXI4ngD+memLA6uZaj3uD1osLnwA44CZzODIxnaMfHykRCSXEIFxdypz5Jt7eWn+4UzDrPcheX86KkG0OM+0e9rbmbndzI0+SOe5eaTRQAkFh6zWIg+uRp7FdjapamAjBxUqCMOthzwI8dY1zpUPkFlKCRMHYlAXqBQIhUHMhHWIWINZEKkERjO8TR/KrcUyXDnbiQ77mDZyO2kQcHGTfudInsFMrM2jQ5gi6sqkpelaH2QRbHGaIDbmMS7IUIKCiw68CHFWfH+dy9oQvBBWcVil/rw2tSIQI2S5nbpXg5rOzwQ3QWzVhR2Z/zffB7F6Dmnd4WRBgyhlEC5DcZrb0PlZ5mlS8MG8IjisKcZCQOM6tCOx5N78XA68DFZSOH8eGiEmZYpy3LajD6oIhgh1dsq4hR5GMwxWVo8wIHBRHjF2GJeO17OwhKIb3H84GzmIE6HOaGvnPrNrilK3MJg5VvxelHbMHevEnY2P+3cf7zXrIzPv4KKeEftwyHlJBCnBQAhMxFkp7mBQBqz1De+pgDPA+YTIyJrBXWEHPYLgM1QyxPRxv3NN4KUiKQfxINjNEP1DjBaxE6EKhQwRj/sG1dQMU0Q93KtRZicv4hrXHFG1s0kKtx06HA4w/n/eT6wzlLREFkcQF1L+kAF/oCV4thE/g2OVtcuEZDdc4X4KzFj/eFIYSu22TWedExYNpUFKlGeU8oQYNa9FhgL+Tvn4iN49z1xo+ObnczcgJLh0hgWLwSI83Qj8B4I8Tl+4p5MWRep7+GKz8X3AezZOc+0PfJ+l7+dvvn2vh8ejf0+7m0GEwGkca/38539kbiAi8bwErZJ4iNlWrTnFRcn+AvRGuB5G4+DGhms6DcH5+8xMxiXvZ9llPLyb4G2OOraVv1MGNQ0DDJjPz5zgYg6yIuCM4OZSGjfxhU2xzhky/GQH49DgSgy4hLc3r/Tu6/d2oSZ5qoJ/vkx97yJ+G+3gmdioslz6+4GtSlEmqYs8BUNAsdBghyRyOw71Y/Wg1XrlQcHj7knr7dzC+me3N+YJv3v3oNe3r1W3lXZwSauD/upf/Sd0f3dnd3Zaln72HdWPpPXVxhHlw+HgfdD+8aCvPv5Ol6835rs/PuwVRUT9Cw9EGWB+5/RnWUUk453tqDeDUcfeE4vMTVWbf86/uG/M8Kw640HiEtlwVJ7n+tEPf6Rf/PI3utwsjdDZw1TOQDSc9XSq9M23X+lme6VlsbGT9c+++cbljxfzQouiMPuctVpjbW4qqYlFxv7yrFqNEp43hPqRiDbv/Ew5rnlKnfaV2rHVEXmQIq2i1DwHehIYz/3UaMGALinVzUn2UGzaKulZC9jXkLwICZeJAkX+M/YfiZxU4HlfprnyGDd5q2Pb6NP+oPV8pUVW+l2AmMs7EswRSItz1as/sdcIbt+k5M4ELUBpFKmphcVV3ml8PkrPohEExuT11OZcUioMExD07ThnWMEwkYTT2XosCbHvSvT4u/jZu6YJpV7GjTDYPOtU9Sq2c++ZSa5tyrnOdCJ4L474yppBp0CmqRvUz8DW4HSflK9K9WdaSs+az1cq2MsjgDPEc0KqdC9Dk+EIHoyMoOgLJjCj6812q4enR7U17zQGPeEdyQD8PMxUt6wlsd69/8aJHIYKDAx4jki5cQ8PU6z6NHp/HOdwcCMP8MaexM1e81URBE2XJ/ZKC8pKA4rk+tWt3v/uazu++Y6u3lzr4vbaDGwzg7tBy/lK1bH2Xuz29bXqNjD72Q998ZMf67Dbqz7ABO/VtQfzzqu6MTrCKSy2XRVYNb9A7Hrd7w9K4lzZYu4BF4YJkg/8EYa8fdvo6dzosavUPp2MQ2IGzvBgs17o9uoiDPi8bi31/stPOuwf9If/2Bf6L//Of/+iz7wc9V+uwPfwCrw8uN/DL+3lI79cge+uwL/9N//VqesRNdhAwe2JVe/2mpfwO6/syqI8hTzeep2rGlrtTrUFz67ee9o9T3KXUbC5YzPBBuvLj9+qmG3s5IrywSy+7DkO23SjdoeDo7F5OndJCJEtIldEfQ5PjxZAiTgpLrVeL/STH73V2J1UJomdMt2pUzovtZsaHdtazaFRUyPgHsXPJxJdcOhDp6C8hFKqWaT5kLiA6zR2dlmFGHVwirUNDdEhBtyOtKYOjnMiq46Im7TbmqcYHFp0ytJ6f7Geq9jKhTE4/xBiri8uvMHCybJzMzqmg9SfP8GlEBW6uVyqLIbAkGwGOwkfD0cfNOwFg9/IBpNIF3yn0FhlgfHN7Rt9+duvLPriVT2ZZUanRKbNEhxA7EiROYNG7Y3GKSzyWOmMduG1zrPJBy2sBhzm7K5iw0cRyNDodOJQmDuuOOGSNScr0Yx271nre2U6z9yETATz8vpCn3YPLg8pQB44Hhv5UBkPZwvw89XC/CoiTETSoiRTmeYhlpey6a5dAIZDkkZrRDeKFDi04lQsYprgMzVja+ZjIg4zJvLZfRwlhYU1Dsb3Dw8+iBX5s8g8RdrvT/rs7RstHT8bHG8+nJ5Lsvjd4aaOnUPiMEVJbwfnLC6MRBdESHMi6JR6URpBCclgzu4sImKdqDFzbHJRFyVqeVaoQ4yi/TUufTgdE/5MYufKCZcqv1g06uEDh81Ia9qtk1DAslrBF6SUg4Mdbc6P+vFnbzyA6KfEnDqEliwiPt07KremMAsniyPAo2IKE5JU45Rqd6gsCm+KUkWBtXHUl199o9tXnz+XZSCs0PR9UlXRyo4gx7Myal+3dpMTpd8sS10uCjsQGzWK8vCzF/O1nVGHPQMPClNwc2bK53jXZxr7wM8897XFyJBRxTE+quJe6ni+YN/hMK3cmJzEpaYxDuVSzyIxjklEltHlapS64ZbikBH4kzBsEb1olrYQZJKEk9cAACAASURBVMIEQyPa3YPwZU4fUWrYyRYJZz5A43RmuMT/HVABcDtx13bmGRqxgYiJs3YIhVP8fJ6zqu7Nw8Mph/MZ9hsOYtqx+WcYRuC2g7/Id0I03jzM2aiaewMX4zBojnPY//3ZQgDCOFgJ40SIfmoMxW1jr+p0tIvQiINJLtHh/wiN9ghhkSbYkThTKdthkASCoWlhrgTRl/ERkXq7axGYz4rSyRFs2mhwqYFYIGpvbx/uKp5Li4mhoZt/w8vG6eQSL5eAwa+d7KhGTEKesauwA/OBuIRDES5v7MZm8CsIcse6siA2X831q7/4Sl3VKmHAQDt8ias4NQ4ggW1H4RTR4Od/eY3pWOMDp9AcTQr0vMI/IyCIqiKXudwplJ19x1s1I9QSFH8WQTawQcO/Quaea0H0l4EIz3KECGOOKxFYBNiANMFvijCFsD1YZOXPoVF6PGMh3+IfAiqf6dmxhmgcypSCYx6Htku4OtbH0NDOdUcaoG7LQudEAVUQ0B0NxvaHED+x5oQCK+4TBDC7bt34jYAZ3M7GYYzcn4V/Fk5cRGaeK4tmz6VfIG4YLPB3mo2czHS5XnmNy3nHUbqGO9O4Ft69uT/rN+/eq0HMAP0B49bPbazNYqm3r7e6vl0HDADi6mIRovWnyk5EhLz5ghZtEi04/Vtdbq/Ud6QCJg9guY6Hp72ZvbhtEd2HaNBqjYOO1nPuL9blsG6AqMBpTeEM/8atX5SUIyGOP3N6+0l9TDFW7qFP73UX1muky9WlPn34ZC44QhdrjosNs9wuUH4+4jCDWK4ULsnDbkem3GtEPGt1RliLY+3vH53gSIrCsWquIUL3x0+f9Nlnrzx4QLxmbfzNl9/oZ7//e9qUpf7v/+v/0ZvPXuuf+uf+Sf3v/+f/oaYf7ZJlwMDPJNb86u0r9Qwsp7OKcqFf/eLP9OnjO/3kZz/087HfPVp0WiwXKha49pcuLMTkCJ8TZAjsUtAqrJPV0JmdDc7BuHkGq6xnCH08Z+ZMg0I6q+kbu0oRw3jPLMEITbynGBhnHhh8ePioqql8PeOJAsdIu+NRVX3QokjUN7UmQJmsNxqUMvynmI11pe/s+uP59pqUTpqviN8zLEqVRwvN06V2Ta2H9qic4VKaGr1QVZULjeY3S5djzYuNDgwHwPeUqc0Ex8PR70Hek4Qk4H9S/kmpKw7rMZ7pUHeaz3ItGGJSinnudbeHs8m+qwgoJDaB59Ec0VnGOnbWSFksnMw0V7llIMWek1UBnBK/q3VxdefK+zuckAxohprBIWtvpB60gNcAaaJojUEn63Mk81BJE/nnjYli0g+LQg1idNV6EMuawsCWnla72ElFMVxiYKZRFYVYBufMXGC2WW88ADvVrUs2WQcSWPljZcb6olz4GSgZErEf9jobqzxHamPIUJMyPiPrwhhpnpb+7Ay5SRjwa+Hpt2uWMtt4bmQYn/m0f9Ll5aXK1dKFhgNljBSrmZ+KmzwMrmYlvQCU24ECgrtLmoJ9wjO+is+5XaraHZ3KW243evh4p64iccNAL9WbH7z1HvDdN994YFKT5CoXLni73DCQABPS6eG01/XNjR2+D3cPmtLYA/G3r19rf7/z0DFbLoxOOx+OFk/95aSxvnn3TpuLlf873leI8wUJAt4VA4W0kRL2TVGsOWvG2Hg/RjlcWaZ6/PaDEVJ3x5P+4Z/+Wp9d/0BFnOn1Fxf67/6n/+VFn3k56r9cge/hFXh5cL+HX9rLR365At9dgX/9T/7aRAyXTQ4bm9VyFdxj/Uk3ry4tUO52tTmNm01sx4edjGOqoTq4+IiW93MTmQv26vWVJ/200udaOdbcTpXjoR18p3rE+Kbm1IQyFyKZriol9kXzMi6jyuJIfM6UjaUuLte6/WKjM/HBKXZJDmw3GIu/292pqQA9deqbShVcrI6NpbWawNuDD0fkGfdSm+icjOoSDi65lunGggyOAEqH3OacMWtHmKwD23FGxAoh4awZk3t2gYgJE+IhMaKVNteJjseDeYts9rfLjd1rY5bo/cf3FmP5s8Re04lpea7VCtdEcA3tTq0+PT7phJOAQ3dHm2msM+4/MAYG5ac+aF7atTbTg52Eo4ZodEQvGRB8Mgvgm+3c7hVEU7eps0ktci0RuPKZ+aeHU6N6D0NxHfhjiNm+yr0jUOce0QLnB5H4WDkuLtx0GQ4nW63scKkR6hBvFrkOzd6CREAnICjEjvlmjvNFKpalRSQcOrhHYZbZtYD7yw2/g46HSn2N+4qW8sF8VzbRfE9lDHc0MYOKRmHMKxtH+yma4TrFSlE0k7Me7+90ebGysOqykJ7CkU6X260dDmzA62HSA87KgbhrblEcAWzGlRg7f0bh1M0LzWeRLhcr4JRqZ41yF7zH2j3utVyWPnS5P6mXyzqihCwx7NuApOjqwQdUx3vNRIXtWrsdvXQDsnR8BJMwaVHOVbjErdbF1UpNB+8rOJ/5Xn/y+VtHyTgoYJvB3QafbXc8KaMYq+R0Qkw+4AQQV+2qC5XhFh/Wq6WvJffW3d2DysXakWQEJLi/TX80ZqJpaVWeG7UQ5bHuHnFIcbhYaFME3iJxUserR36vwD58Op0c70YMyFOK8FhbKLIiokypE0OKTm1NzDSyOAGvjKI83GKOOrt0BU9NOGK6bIboLrcLBtLBuiCFzf7PcqKbuC6nwQ5jHKE4mSxvEeOfBXcLFyHwKRk+gMmgaKRwvNVuVzt+Oz9nPI9dXylFUI1LVR3uUNyXwXVqx+jQ+xmgVGRPI7i1OuKmSXBMWYiZ+TAt3NgGJobmdw585s0i1JljMAUBE6FwmrQ/nvyMwGBmbYITB0caIRPxGbGSuCbDCgQNxyiRH/jPzeiMNLUUieCsZhBRqsO5FBXKcC76d8ElBf2WA3s48LLeIfAQP+Re4tkPwXcEiyAW4hAM4prtahak4VQSfce9yXEfARwh3w4+nhnMO/2k/f3ePF+c7qQfYBy7NIkCnqa3yLpdFuYT/+Z3741dMAHccdXIbllQJHybrJc8z6AREBEZOnCvwzREMGaIxE30nWD6fEMFRix/p9e2wFBNcQ3Z+sk9w//B2wTnNJ89iJD8pnbtIkgi5COO9rF5oC4x4c6wK5k/GwrZOCxz2HdMmauIqzVB0KXwD90GsVz+PC4Q5EMinPqfhW/JCw0RC9QGFlOKICmVQ00AABF5aMGwj+/O0VzEQ0eGB3UWhmIlIyIpDTnhHkXAgE/psrTZ4OJK3OC41CnC83NjcTi4vnFkJgVRWJY3hFHKdxKtNguLlBRD8bPAISBQ4qZOo1KnQ6V3Hz/aJQ2ugX1Bc679XrxarnV7u9H2amWWpwvesjwwYJ+536zNvMecgmgai9nr9dbXARclz8HD8cHvHPYHQTVmzex0cwUDHi4yC3TERdY4w5kd1hNc+oVSO2WJx3dEucvCzlief1BI0wzn+FwjHO3+aIGNtRJxrkHEZ4jAd5mDEliaaUz7d0u6ojt7LVjQrt70qmhST0rNEOz5vihg3O9UI5ibVd1Y0EPEAsmz3ay1XS+1LHMXYn54fNTt6xtF57N2dzu9ubnV9ZsL/elv/qE+7XZ6A3OyGbS7f9TNq1sLpvXuIBWpI9y7u4N+88tf6vf+4Ee6en2hrq0scl5cXhlFUO13OtWNsjk4qIX3SvzeGYNcD4x7C2v8LmAfXl1falGULjPjngDPwKAd5yBc/X7o9PlnX+jPf/c7vbm5Ud9RV4iTPNe563S3v/c9WCSFHh8OXs95tog6M7wgYh9KhXhOB2OV7FZlfwHvEq51H5zOSmidn3nAiGKXMaA1GyUUjzHgBX9SUz6FKFuU6gZEQoYnlHRORuGQVkKws8xJIWJGY/08MJkZrp9xhpK+kvb1WT1Fe+anR1qsljrUsGY6FxOdWQNxqA+jB/7pHARHcPrjRGaYlpaxiiQMsCgaMzPcz09w6TOMn8BM4Hy3uBz5WcZJ2sBIJg0B3x8GsChAjLVgvUFdxcnaxU5xILTygkC85rskLt/CMW0nzbpJUQZ6hs3YZGwWw2ZI/awrDPRJd7379EmHw9FrFgMPUkzRrPGAHOwMa2PGcM2cE64hA0UGKmf1zwkgovzNvtI8LlQPgxmmCJpzPhvv8CQyCzlhDQehxILDes+wDOYsxY4Z++SAGTDOiGF3C15kpmK51P3jo58btpdeyUdcrDhYT7p6da0TyIdh1BWO1ffvQzGgSw2kzc2lrl9f67d/9iuvT98c7lWuV05FLNJCV5dXOp6OqrtaGcm11VZff/2NFpdbPew+6Wq1UjlLzSteXV/ZuNLsDloXS20uLvR42HttAlnA9wn7NZ/4nedOINR9o3la6PLqSh/vHnS7vfK+u+E9ms10PDx5LzHhBB4nZdlcp/tGanluDvof/tf/7UWfeTnqv1yB7+EVeHlwv4df2stHfrkC312Bf+1P/tqEW5UiIzbixPiItyjqlc8LN4k+Ph3sRlRJZCgU2bCR7dvKrbZElBmjU2SAA66vK02O8ROFaZWUqRbbUvcPd3rY0+49UwyLM83MMSJYbRPQhFssuEuHbFI5Zpr3qYXV8hWizqToRHN4ah7hsT3pL95/1Hb+RkN/UledfPhmw45AiMBCpJYYGjHAc1eHgiCnNimMWaiMly5tobyBDRbFEWhVlMeM9dGHsAb3BcfMJDR+swnnn0dwxTMF/3W9SvWwf1K5WGhscDOy4YzNjjscjxZviE9zcFgtS//znPo387kjmLvDyW5KIoT8WfdBPzP/jEzkkFmkKtyIOul4ai1Ss2HEZYZ7h8ZVO26KxMUVd/d3PtQWOWUzmZ0my3WpKSIKXRnFkJ0zXebr4DCCTTpr1ZxbHeveBWQ5h2SEO645GAOcd8hCRDELWIUp1l63IA8U+KRs9IlKIkJweIh15oAGaxe+7HOjK7xCIvSISRyG2PTS2ttnxCIbl39xcO4pbaEhuMDxNFg4u7m+0L49aWzOmnqYs5QBUCo1+UDH75lkke7vPun25lJlMbPrmrIM9sy4mOCnIm6eKJ6ggKubNJ8v1XGYwcUkhDLi4nzPHAzwJ+MAmSlZ4iLmbEJkt9DpdLD4ixiDSwdPXJHhgIT9Sev0pGPHcxMOqo6wuoAJXlvn7321pHgLBikiDiJHYdbcuW/16vWFTm2jmfmpme7uH3S5JToWRH8cfAUH+K63OL/crjTCzhwSOw05rLEhR6+hQOhmc2l3EAcwItLE4mF0Iiwvl2s7wIocR+9Z9x8+GU2xvbxRHsPUm3RqRpeeUOb1hohph6+FQzKOEATJRHV31l21C6UYFJekMy0WxPmJoMMYRXizFueSmqrt7WrnUBNRgEJ5Fb8bPlGKUXKckJ2jw2MfSrwQXRHDcD/ygxB9Ctx9CJIIqBkcWqLOiL+B9WcipTm8WHkpXnoeCkS44/JQYGQAJX8i8E4ZlgxDZ5co7dMNQs5IPDkMpBDicSbhvkS4x6lnAciR8mDIRSRkPUAx4HDNE+7hz/MOilIh//mI+yYNTFLra6BLwG5EIVLOtUgzredLP2vInG7e5uhKHH7AeU9BIPc6h2zEOBzNRLMbf07WIH4P/lnUMRxhfNeHhhqbyY4prz+gARL7vjQ9fz4O+4jW/Od8T7hvfJ0Rc4kG83fCjTSGhXKeRDHiLsM7nXmqfH2bOhSwXF9sQiHZbNTOrMIh8EnHmbqu1tvbCw1tr28/PKobczsouQ+Jt4IuYTA31HBbg2O9Hho7zu3e598zeNKtBjsHYWlOQdB00B0Bm8+M2zVE4INjNTgXuW6mS1DzDoPT5Xq4S79jxhJH546yBz24fBEtEZh9nUL7NX8TaQN+L8QdnhOuCW7UKSPKyzWXZj3u3oAC4J3I4AERNzhf0RoZBgxGyCJI8bvxIFHA5eGgmeTBWWaUgf/8qIzoPM/UMxKn9K+OmMxXgcCLMCyVFBHxmXn2RtaW1MKqOa0Ir8/4A4RDhiWIr3BIea5weaawoCkBougQ0dtEj5lOp1aX61s9Pez0qz/7lbJ8oVlHdLf1ewjCwPXFWtdXa5W4+VhvEWVi7vXEMfCef3MfMVgF3YGjOy0tfOJU5B7iGW1nvcVc0DaUW/F+Yq2FC8l37xKcpNCIAJXlSjKYqL1di3wviFq73U77/U6X19dO0fC918fGpZfr+cb7nXZoveYjqoB24blDCMJVx4Btkc1VwgdNcDPuvMbiACRe3ZxCKuPq5rW6ligxGIhRbX3U/eNO8+VSx/3JQgv8c/7+1WLtJMrnr1/p119+6bgyAhkDb3jMOFRhiT4eHi3gs5bvH3eOJ//kJz/W+mKl+/f3OsK/Z2BVjfr6y9/pj/7Sz5QsYPxGLvuMIwY23FbH4F6PExUFgrnUHGp4GuH3Pg/aH0EWjcrKma42a83MYuUzr0KpH/upnKJPOf6Oa/VUtS48NO7E+4hIp8NBJ8Tn89n803ffvnNaiKFkPYFYAD3D3guHOGzRIGgWcD2NocHFzTMfUBc8cCRKjkMoCcvHmYfq3L8kCLJFoXy1UL5YuGgLMXgEN/E8BGHQNRXgIhiMcl+R+EjMuOSdwDpcpEXAp7AGM5gANTO16prK9xkuf553IuQuo6QEkzWVIQT/fJGHgRzXYTx7MEZ4pMgoCqX4cut1qDke1bRVuJenXEMXOLdNxho7U4Hz2vcjL9TE6SGXRsUIbYkK1iz4wwjLDDRwnzMo57n35yZ1MXgw0NSTOnBYaeT0AOMy1h7eb0Ue9hmL+dKvVwwAApWgVHkxNzambffe97DX5LvCMc1Th5BKSoQSvZnf21ModfXaBoqFws6Z0QLccwuGGTi24fh7mNorQ3TN8oBDGfhZZ+UUv2ZwbXPvg6i0GodOA05c3p+cL3CfxqTcCkUZw71YXdWrOVXm1oI6gy0Mp/zT4732Tzs1+6O2m5WyzVK3X3ymX/zpP9Af/vin+u1Xf+4BBaWM9SEkn+qm0YenBzPyP3v9uX79i1/r8vZGj4/vdLEsdbXYhrh/Wbr40YOsiWKzMhRG9hRCtmpBKCwWGkCsOXkFIociR/7sXA+7nX7v93+qanfQ02GvI5z+Oa7qlboj9z/mlElL+MFnki2p/sP/9L9+0WdejvovV+B7eAVeHtzv4Zf28pFfrsB3V+Bv/PEf00ziZtNxX+tqtZESCis4i8cWSGg2/8GPPwtttnWnp7u9XSXFiiIFlBSiulJK+yhJXCJufawoT+xIREBCiHg4PerAdPV0VkmhSlnqjGMO4SBOHalGcGFnPMLed4wr1uXVSosVzptO5Ug7Nu3nrY7V3m3uZXmtp4cPOuz5XMRuJ3M8sUfRTmqnng+qgw5jbTGGQyk8SdhRlDVwsCRSPt8Etl+9b82hJGbLlnvgUDpFyieck7hEaVIH5p/p5urKJQfgBZj+nx4PnqBTgoFIBVON34mfv5gDwZ+bQYoAh4DrQ0oNq7OxGOIDRxQ7WkfP6bk5K5+vVK7nisYQl3o8NOZ5cn1ohEd8sdMsDk4IypRwr9ZdZTHGtFmcEDlcPDagtR0KUy3dbi98MOYQ2Q/Evw86HMEBTCpXpSOS8axUWlDCRNU87oOzknU42PBdwhU80rjuqF6LgVjnHi5eYrcfkX6i7WxAiRTiQsAhzGEUYcZN11GkDlbluVE+GxxT6/gOi7myPLBuby8ufLh5Ou3s0KVbGyGLAyj/OSIMkUk26Id9ZefncplbAMMNienB5Uxuje/dqt4S9TzhFKV5x2Qwu1Yw7Ll5fTbp1PVaJplydcpXHIpwIqbh90GIdat6aFYvbYadQpM7bdGTwmHo0CpfbrxxzvEGRmc7g/f7RptV7iKzw3HUqcENlXqTfK5PurpaB8caApcyHZtaizJRhHONCP2udVQ5yws7mZaUvNkViE8zs/sUpAACL9FD4qMINLQGIygQx61owi1Lty4HN99MfT3ouD9qd2x0cXWthFhnt1fVS0fcg1GvH7y5cmyQ9YBjFDw0mGv1Wdq1xBcnDwOWRaI5BUMc4prJ3z2OGlwrjCdcBtXRqBsay3HQgGGIo4UFFs7LxJ0pnCI6ibOrQ6Qk9oeT3CLxzA4RxChETAQJBje4pzlccUgmDozY1FBqdG58yOTezCLQC+lzo/tzPPzZOYgrkkFJNss8dKH4rkPAO9V2eiLkmC9KaRFHScQ+Dn8cEI0RCAfowFrDdIMTyfZJcz4ZoOAQJaapNAwSuP6WN3FC8vy6Ffm5gT4KB0WYxLgqGSZw/xG1R0BfLEuzRXG6wqZEpB9oa2a4MaOsj/vUXtsgKk4cUnHspjodcG8zdID5CzIBp93CAwYEbgr6LImwzpsVjdAY3KmgQYi89smz64ffaUbJVGIxkmeNn8dnRTg51JULEimU6prawgvXmoix2XSxtCqIt086ViQq0DpnSvm1EbJnox5OJwvz5EdJWlTVUcs1TjZKUnA/c2ifNDGEeC6hsqj+zBDl8wVhNTSBm3VocRVnHNO+1HIwtw/iBqWM4VvmXg9cW645g7weAYWn1KJCcGeFWD/yAMIo1xQ3ZWjbNnMxwWXLrTAq6nDD0mIO05HmbsptMITDvuWfH+yu7CPEQiAFgd3qgkLi/QjkrIEwBHHOmps68Dr3/WQ3NO+L53I3IsPhXg3C9ga2ZJJ7+HQADzSetVou3RZOKRG/N8NTnk8c1PAr7z7dq4CfnIbSJxAWDGuWqxX0h2c8BFiehb795p0edncBOTAEPIOHiEmsm1dbXV+vNS9AfnBfwnNEXKXQaa44B5fTKo4XFlopyTGT9LuyHS4w7xCY3xPlPIFNWyaFkxLzVH5vcs/hBsSdmc3nHliAECIuf6CZHhd721ls412K4IKwhxWVfQLPHSIVAjuDkPrcmnN62D+pIV2xXTPqUD6mWiCs0s3UH/yeQ9jKo1LHp5Me90/6gz/6Q909PJkfiVCdRaMed4dQZEhahPTArLPLNo0DduWHn73VL3/15x5IjmOj168QrE9KKetBGvQGijVxpt/+xV9oe7HV5z94a4H3H/y/v/L7H9Fpni9dKMnadXW51UwUQp68DpNe4cZij8JbMkXo7oIjlBsZpi3RZdazHqF0tbCTcKrZgyR2uBrLMTKspHCHrdPk1ElTD1oWhQVIvmOGtvWpNpKHoRYs6f3Tk1nd7Gs6NNgo1sVi7e9797DzPU3JHH+ePQ7uUjjWvIH8WXF5Tp3OXHOGXNwTcFTtbp8pKkFb4MS2Aut1EFZwBVcchMx5VMeQ2Nb6ILd6agrHtA8Fht7PcN97X8KMLhLLNg5y3LXzEq44WCySJMwlJp0qSisp/WPow/ubJBEliK0F3gLhfpno9Wc32t681niOdXo66P7x3ukZgl24MTuotbPO+AiXB/Ke4X3tkrpRgxNf8rPKWgYKi0EE7xLcowyi+WYZo/FuaoeziwS7hiSR6yGdomANY7RZUDYGK5wBGPH6pjPGJksH76/hOfPMsR9ZFTjyA5KatZcyTQRPFiGegQX7Qt7xZe7P3pMSwxVLtqGMvB6mHeJ5o4xzA9xq9qzJqKvbW9097kIBFmzVlP1XKOBjv8YrtTs1POgetCbF3O9HsA1er7Oj12dcuX1d2wWseGGu/e3r13qoDy6GLFhLx6NOs7P+6K/8Ff3qV7/R26vXuvv4we+IK+NHOl1crbU/7ixq4uD+yU9/T7/8+7/QBSV759Zi+Wev3mr/uFdRlmr7xgN51j6QAvysCeY45bua7Ey/3MJM5XYDmRSuNwYDSq4uXt2oPVFs26jp4ZSnysqV2qOc5Dt1T8ExDPJsUeg/+Nv/7Ys+83LUf7kC38Mr8PLgfg+/tJeP/HIFvrsCf/Nf/Jem2TJ3yzpuL+I+tB6km1IDh2XN9OHxndavNorqSO0B12rjQz2xQ/hoHLiJ1yIwDWwQcV2Nk6pZp9V2Y2YQXLKHaq/7PYIexTmFbi42bt4+MG1PC+0fH5VHicVGH0CLTMvNwk3sBRv9c+C50qJ+anFnHFW3o17f3Oib9++021eOfuIuSCgSogn2jCBFAzBqFwIpEctIJUJuR0s8xVGBrcqmF9GTiTri8XTGtUcwvnGkGD5f4p8X2ooRdRDxttcbs6yI5MN0OhO7xV0h6XhC3OCoE6uwEyFXUQZoP4d0TcTBz0Ys1C1bUA42iMM4PRIVFPcMMxcCELVHaKuqwOU8wzLkkD2bPPW2ZRXBY5zZzbPGfTy1GmehTAUtxT87Gn3IqI6Dilmiy+1S+Srz5B8B+nR80vFuZwZlXNJSHCvOCrtPKLg5wyWj9CAvvHHlkMBm+hwRh+wt3o0N0VbYqFwXBIDA7hvOuCRCkZK367j9cCDxA+CAznKXYRBRZt87RblL0ebJ2SI1L5xyWbq8aho6RVFuJxHiEJtJFy/MIhKPPgDguKa5uEa4yXO7HeYlwgtiVGdBpW1nmsM+7Qc1uL8Qh3GiES922ZDP1XaZZRSQLSne4SAVSno4HFHyBE+S+OcSJmU0mCGLIGVjIPdMS1Rxadctzwp/x7Fu7Dicz2PNadLuRh/wl/OFHdWzGe7RUHbDAU0q1BMBZIMe25et/V3tlnRcQcdTZdcprmbso27pznOLeS3lV13n8gmKYXAoG//QE2dtdbG5MG/RIvf5rFM96NQMdmW46TtNLKTz3CHkn4dGP3h9o/kzH5ZI3jTEOh4bi92HprH4gGiwKjPlZaKqa+xUxr2Lu+V0hKG3tDu1HgLjmaj31c2NPtzdqyMyy/2TwrvF2ToZTYDzlqtK5BeBy7H6aHSUjuMgBy0GKfDiEC4trD4PLOCiISyig3H/EXNNo9ziFUI6ghhxcguaHEoRUcZQEtVy6D5TanxUXTcWcykLchENgnnGE0s09OCSKxyNuAv5HhD0XaiEKxpkiDnSOLNGD3kQJacEXqvrZxw753NzfyGsOpT6nTiHsFXiSMpc9IZoSXEQpX84nnBg4pGDTck9GJeBpwlCgEMpnx32MY5eHF+GWiCevQwXxwAAIABJREFUUjyDK+yZtccQxERcR8dD7NSOT6L4/A/CC85Lmq1Zr5KFBQ/HuaeZD8eIVwiqCKSsVYgu8HRBshQ81+1ksen1zYXvyff39zodGmM85mV4pkDGIjC5vRpGHd8D6YkWKq1UI/rw7bkgjLKp1tFIOK5E1bkabjHnjRaFyD3fNd95Fw0YMh1XpZEbTqbjv5QfwUylDIxBSV5YrOWpC0VWoSgehylFhwwQESQsFlIcZfc2/vMgiOMwN0YhYc1mDQjCI/5linkShpH+fBTREEtm3eZdYwhBWN954nG8utSGzxBi+v6OcvAjiQV+WK8IQTxT01D58+AyXm+W2j2dXBxI2ROfAec1P2O5gA9a+GdRPEXE/e3NrV3HtJyPY695GQomEWD5HQ7Hg/nccGBh3vICtiC+XPk97qKumMiz9O3X3xhtwnfBWgSmBOGJtfUPfvZjbVelebseUD0PHixaZThXY7W4I/O1HavnulJP/B+n2/msxQphcVRiEe0ZgTExDAnuWgyCCCk7xEO46jjhYwRT1ggcerk+3T3454DgaQ+tqmOjIRmVLSnKSwP719gL1iPeWYExjtDxzfuvwjB4Pg+G92nwQIHnJyQQeP5SzcZSfW9ghjbbpd5/++DioNW8YKbnRE2SFx4cPT49KkkmD0bguzJ8++L6rb767dce7OTzmZabC336+GA+KiIMqQ9HzA9w3QdFYFhK9nUzff3NJ40p6IlJi6TUkucDTIPj7qBKzppxbbmfsoB+ODc4/3F1M+jEFRrp2OGkm2lVLs2NZ6A81DRwTf/IpW+5Mol1ebF28oNnt5wvA5oG/EZX+znAsctA/el40ny5cglgezy44K6ZQANkFnCTeWnRjNItRFKXiHadHbvz5dziHUWo4FjMOm9pb0cAp4SxcPHZ0A/+GTjdU1Ir7MpgXk9SE086MSQ7Hu3yBLvhNBDjBPZyLhyCGwuupvMzxvqXzkNCKMY5rVHzvFQJM9o849yDNPA/iOofPnxkrmEHbz5LVGSl92Lw4vnx2cBAPNb2AjfjpLoaVB1bi/0UW7EGMOwxxxjebpb7c5i7Xlc69gwcESpHZWZ4U+7I52qcKOL94r0x7yTec0bXsICxt5jpAG8VJnLQmt1zACeVNa3CEYwgnGV2Q3NPg3diHwdZI4ixJKoYtoH4YS8KrimsX+wbJ9ysXDeebYbCcJoZIPSjhjRSn7J2s16TsGg01K2KbKEYHm0y02Z7paf7u4B7QKHknV0y6IJHCsKk1+Hh4GUS08ZsTsotU4U7FbdsSVdArJSB83lSy+fsEyefis1CNfxg3tOkZuKKH6JiHRynRRTriX1PU+v25sr79PlqqWNzULfv7WL97PM35vrj0E+KVKeh0c8++7E+fPXOmYbm+KTiYsmC5mvOvoS1DoYt74ffffmlfvTDHyhPcEszJGGPkrt0MSsKbS5u9Rd//qdari5CUmfW2h3M8Jn76dPjeyNL3n72A3OY/9Z//Hde9JmXo/7LFfgeXoGXB/d7+KW9fOSXK/DdFfg3/sa/MsFfezo92TGEk+r26soN3c3Y6/H9t1perpSscp1Pk6pHol9s9M46PLRaby8Cj4wSIspkmGbjuJl67Xvcg5nWi7nmRNb6Vt+8v9Ox5YBU2rnA5vXQ1W62xS1AnIxJ/RAnWi3murm9Dm3H58EAeQ7pVVfr6XjQ/sRmL9UyT3X39KQTOANsbvj0CqK1xE0bMSgeKN/JKTmSJ91IAaemNrcpJl5oNlqktMBhCUcMVyaHi/EZyUZsCTEZZiaOm7A5hrm1vFo54kUU/fH+QdvFRlXTqaZUBifGaNuF41+rBUVNwR3ZNAg8OEBab+prJtTIwIhBKVN6rB6NyijVcrH2AaLe7/T4tNOJ4gNcdCNiBg4TCjZ6tedW6ZSqjBda4dxKOLY3ms6t3Qg4lGigP5xoX59pniS62s5VuCAptssJV0Z7OOrMAZA/z0GeGF1GlI5G2irEmOAwIsaOuAaScHhMOrcCU0A08cOSwU3nOGISXGF9ppbU0mymFXFb/KEIBFmsbBlbFN7tT3Zg4dsrylVwkZ1xMwZxZLFc6lARj+OsE1tY4iCyvVg/F0ThfOlCRA6WHq6YbvI0nxOMBRJczap0cIyTUqoL33u4RetntyCbV34vYqbzOYICzMNeyxLWGzHHwodnHGVdDzMOjENo2aasqO47jUQBYYI6HhyrJKKK6EmRgRJvwika2mwXyvPRh+Gq6rXKlrq8vNKZ0ooZaAmEWX4XmHJnOy05BPN73X140Hy98GGfQ8TF+sLXtamPwcGQUfgyOVrKz8dtQsS2g+/Fvew47ajFYh2KdjgG9DiYzjpZW0ai47ARonXHqtLxtLcT7EefvVGGsAanMMF5nDrm6uFEXfkgh+B4UZTK5pSetDo2vd3ElFqd+84iDTQRoswcZHHzLVdLR0n3uyqI8GVsl1ffR0ZgpLTVw7ake7iPNSCgI5JaLMVVCRNueOZxhtMs9zDiA8IeTnQEQly7ZgU/i5iI0cY3OCbN/QuDcdTsDEdO2je1mgrWMqVWgYPMP4OjGP4xYs3j6aQ9GARijhx84sICKeI0kUv4cQwZcOvyG7jshXEN5VQFjExuM/iyiJdEQxFkTEq164dn2EVSaeAHIvTyWSj6UC4XasAo9R+ABQh2oz9ahFgulh4+OYoPmhMu5DOWhB+EewhBYuCZhQVq8Y+4anARUm7HIRCxkfuclmmEcPAi04w1Gr4ewjaH+1wl6wfHde55/mLzBEMxYDe12l4sdDi05jR/9vpKh/ZkYZW8++s3r32f13Wl07H1/etEguP48FN787gpEEMafMas+tCfwE/kczCzs4IZXLqhXAqdAzcVjlbkCpygQSgGGYNg6AKUQAsI4gpFXKBfZrBBkRECR5bryysH+Yzvmwi8q88ccWWWF1tY5RXA+431w25qpziC243FbsCtB0qA54Dvmb+Xa4xzydjd56ItX3c4o4GVzO/G2mDplfcArmGvx/C4M7tf+/akWTTp6upCST7p7uOTjlXvexanN/gCu3TTSYv53EIbwy3WgGuGLcUzexpuI4VX/L0pztXguja6AdHQfHIGiDhqQxrD9zXv0FmqT+/v1cJZ72oPE+FsI4ThVvv5z/+S1su5ryviThB8A2KGtdp4WcqyEkqoaKPvQsHUc2Gay4F4XPmncfZ5EhaQLyXxYpiws0HHpjHjPVXpgQ1OW9IapEWeDqcwMOC9A/KjanUg8VEg7jF4LMzfRbiFi8jgNx75LNKn3UdV3dF8V9yJ56n272Mpfey1WiFyRcoTSm8WRo0cjzt9fPdJZb70dWWIsF6uvKa/+/QgSkU926HAjkh7Ir25eK2HD3dqupMuX21cXNhUlRbFnPmMZq6BPzvu/O37D7p5+0Zte9LPvvhcv/mzL+U4RTpTGWUqo0LNiSLNxHsf7kPEed+vEWWThWIGv81Jk23Po5oT5YG4b0ddzNfex+zbwNokMs8wieEE7nBSF6/evAmDKguTsMAp6gr3NuvLn//2S83LlfmYcCcR0xyP7hvdPx2U9IOub68VLee6+/hJh0eYlr158bCb+TtI2rCRhPvPctxOjd2CswYHMwWTZy0WC+NTeLYZyrLv26xXWhIRTxIdEOVgu7edxX8+IzghBkMIqyRe+Izcyx5vRrxXca1SdNZ5XeB+o4yVdyHYKYz9DAR478BuRTQEOYU4W8Bsj4i6g5B4Xl+H4P7P0sl82CjJLTojIHfDSYvVys8dawIDgQLMxcjQarK7nIEdcXPEaTvcKbbqkXuBsLAmBScqWAUrc4zDKBAzXiFSTargmaHLM86AiSEr+0CwUOU8V5Z602UUA8WuuFRJh1EWytpaMvADYRUwysG1DqoIxI7NCYjZYagJFiVuyRxJ5yLRaWj9/mHDHcdDcOHz3k4p0YJ5D9cW3ESj+WKjcrlRhoCdFfrq26/tpt4/HYJoXRYqt6S8Frr/9DGIlRlrwEwxDlbQMS7aPQfsVJ74PVjMYhW8I8ZWh37Q9vaVryHMYYbpuNPZ/7HXWW7X3sc9fDjY4PD281dOhbz/5s6/674/6i/99Pf1Z7/8jfp4VH940tX1pXAbgL9YsI+cYqNEKCu9e7jX8mJluy/mD2L++yM9BKO5t9uLV3r/9W8UJ0ufJzYLBjcMoRiQkRSqdKorbS9ubDj4W3/7v3rRZ16O+i9X4Ht4BV4e3O/hl/bykV+uwD9yrP7Lf32yyPDdlFkzXW4u3KzOlLVjA7Baetr84eOjVEd2kLY6+GBOYzORXjZzEWJf07sFFWEJ2iRqBK5ORD/EGBhbfUckrtAyC2zNT8f7MMmHc9rhmlgaZL+cz3V5delofrXf++fibKyak/bHgw/YbDRhCiIotrA5WwI24AeIXOEsonWVaDcx6kgcdRCgcODgygmoxZly4oI472aj9lXjptXc3jdkJopeOEvw54l94xTiv099eMJJSpSSqJQ3pIh9bafTCO+Nk3uscZhUZKndjAvQeGyGewpaOkegK1pZ7YYNrgU2v4hAY9xrnmYurCEyXx+OdmkRi2SznhNpNEdxUh9VZtHlM8Rb4vMUF+CYO5sxZmSYCz2Ipo0aelpXwS1MFm1nFgVCERCH6rYNzEWiwDhbXVGDy3PqzbKKI9hWiWo4uuAHzMHC3gkDC64pDoGzOhyaxI0RIFqE28A2XJjRii5FcQNFKUS/JscjcfoUlC/MaSpeGQMxDo0P7PiN+k4acPelFCV1PnysNwvH8FZsksfQnI2rYYZD4LnJnA0o7uXI92cQs48tYbZCsf/3TBUcQ4t8iFhwuDiYZdqsSkcY+R45HJW0NxMtH84u6EBQGAdEJ9q/gzNv6jsXqMEHjWaFinxu1uPgOF9iR2FbD47bpfMgOO+fKrNbVwXuF6gDwQENL9W+lVlvR1RaUJAx6cOH99oQ/6ckYmJwwGGPz4SjYWbmIQcavk+assEjWE56jrEjwtDsm2WUY3AY7VwGY84u/D/+eytMiU5tpYfHBwsf67LU9Xapkr+XQ0+octL+xMEY9ieuUsS3SBfLtWN71UCBXa8P7z7pzZtXdl7BamQgwqHQoh0cOkprcDThUk5jX5+OZuBjH5iGtPwilPOU2nUCmxXIsOzSoqQtGmqXq8RFoTHBcWbrsA90PP+c9XCZ46ZkDUBU4ft3qQ+Hdj9XCCNBOWvHQbsa9uGgeZzZsYKohQAEWqCbRj09HQPiddYHxw8O0QweH7xVGJ3gFDoV3LcMVBgQ+Ml65sQS4bSaGRx6MGkREBDTchrBU+AOOH+C8cWMVRzgtMrzf8cMm4LIMVhBDEI1Dmp+T0dnk8JC+pkDJsKadcTQ3o5gidDU28lMGUhg0sKwI4LJemgp2oZInpBQzsX9nc5j/86IlAFdMQtMYvNhcG0a8uKmc9a+qqvMbWYw0VQnff7ZK9097HVqejvKrq9u3OhMqc/pSKEQjtWASAi8XARlhAPWGgZUvTEP3zFbIaOC/3imBfp9Zm4gB3m7hYI4QNUhQyVceEFYRZ0Pf5L1wk7dYBu189MsQL5PFktiuHyv/PeRVC4oPwItM1PsFnXeKcHVhdgxs1OeTxCH34Xl0rck7i0GN8ypnvP9fubwDxLjhYXqT2BBEyeaWXysUv65o9vJWXsCIgCxO9zHiEmgaRarhRab1MO//bG1q5nfGdc1LjbWCt65RIz5fXDh31xfammnIc/Jd63rtFaHpIobxXFEx5RVwRcN71IPS57dwqA68vlWDx/32j3x/dbaw/ttzxbmp1T6q//8XwmcdQLC3CvjaFc6xUYMLuYFqwvfIEOhwPwEu2Nnstf0VNWA461ROkMsKx0HjqNBRRTeJXxW3OSkGIq4NDeSwdmRwsvhbNcza2Q0DlqVuddA7sXmedhQOkEAy7p1URffGaV3uP331ZOq496JH64dUW2eVd41CLqEIECe8C5FfGO/YFZxGuu07z0k2K5plU/0zfsHHbqAieFuZwuBg5VV/GYTmMPlgsKfOjSy+1YdPfAC3XPm/TDL9ff/3v+nn/7+z+wC/uHrK73/6p2qM0JN5MRMVbG6p8pjhqqwyWM7/Yjss39BrDVHum/Vj7XXLpIuUVl4v4ewV52OHqJQMkSKZ3ckwh/KuBhUrC+2Xoe4i7lnhtNR83kZBGdRwPmoDFHcQ/hcQ9MqyhJ92j/q/v2DlmmqH//0x3qoDk5jzDNErVTH48npIPYYOIdTUEYkqHTW+najZui0e3enEX7Ic7Sd9xxiVqNGh6b2u5B9iEv3RlI3sKRxmsJQZc/Cw4gLtFNPKsb7GkTCTIusdELGZZ9nrrcr6jRaLAXd0ZtV7VJNXJuIi0VhrMix5hoVWsRhOEFILIN7DS8VlT6i+CsMUXGWs3f0Omx8QOw94cxcalzQz5gZEht22nOfRe44cFEUyBvWx2cHKb8b9zV7FV6fvGedMDpHHhCdptqD1pxBiXsx+SZTNSfL7SqS3OtOGoVSK57diXkO6yZIJtzBCM7P2BjWWMRShpXG9nhXFZjRdn73gTVNGSn4HO5xxEnfMQyTGbzwPUejBxxcLGNpImm7ZDhSKC/Xenf3wXgIhgvtCdwH2iOFmRun5c5t53uENREcDrbceD5XA46kre0y595JhVmBdX5Uw/XTTK/fvlHFfc0+wsWItTrwXGWuy+ut7h9O+vD+o37yBz/VdrvVL//eL71WF5tMb17d6OOnB51wUGvSZsmQKtbh6UkbcCl28LLhDoP4ZFX4WnKfw9TdH48eauTLTOVyqYdv3itOFqpOrW4vV063kDChg6Gqj77u7Dk4G/1H/8mLsPpy0n+5At/HK/AirH4fv7WXz/xyBZ6vwB//C388rZZEwoj64bqUlhRIJGxSiWA25u/hrXn34V6LeGne3KF9dMRqu1w8sxWDCxMRIHA2OQQH4Qg2XaVG7z/eeTNoRtIw6nZzaVHqMHTetI0dTEYpzleOE7Kxv3n1WseGMixYhJOSPNVXX3/lP4eTEqA9rlDKJOrDXjkRxWyuY0WsZ/L0n4M4LhV2nUUc2Rm3bxofQnFX4m9bLVJhoGy7Rjv4S3Gq0tzGXP0QOJtcD7eLclAdUxUTMcNMUw6/jiImDGCIC6FkpHLcN7E7i4Mpm9LFvFQe4UycVHch2orz5oyzld0mblqnjiPlaa48pXEZJ+Dk1loiT4hYwxS5Ad5OODZ8PpGf7DQhkk3MD+ZtMsd1Mqo5HHSOKQVB4AmuoPMUawVXM+EgjPOzc3wd3ywOCLt12ewWCzfQ8hnY9E/RqPYQWHXnWWo2lFlcWaqyzMxUw7XFocdi9Cy3CMx3jnsO9ZarmS+JTgeplKgTChCbxMfd3gcCR7kT2tBXjtalyaR5hksjC06OuPf3jxGOzTeRTuLlFJvNokGHA22ti1BexEE3PjvK5hZzsA19G5AKEWzZmaZqVNJNGmJ4YTTTU5IRItRgHFbPcVPE276plOexohLHEK7kszbrhaPHiKsc9hDviOpSQoMYPZsyXV+/tWDRjY2jcLiihwPxz1TREi5uoh5hkpbXKNJmTukH5TPE0UPBDtyyhR0Wkx7rkw77WgmN8cQbce5MMFBDwzqFWHxerHsUQyFchhI2OZZPcUWZlXZacl1c0NMFwb/jIHmOLNTibC7KhT7s7/TNu299IN0sl/r89XVw6PiQOho5cOwGHapBUYvgnunx6ajPv/hCzSwIkMMR18mgsiQqyb0Ya6x7R6q5L3FgFRklb/MgGqWUOfCc4hKM1Ue9nvYHszg5EE994gK1nNjseq5T3WlZzpUlkx3ePNjgKDgBjl3g0VEYxAGGkg8OoLBC3c7+jAzBH5pNASPAfY97hoNWRTsX/ywx9wJO3MxCB2gEs+qq3oJVuchcUocY4HiqxcggjFNk5QKeWaQHDxE4mAanI49HbmE3tFhT3IGdN09xzUUWz3GaQclTBtoEEQwjGuxHvubaMVpEjAZxj4WUCHUolLckiRhD9BMHJ2IaTlq+bxAruPFgZm62Ww1Np25f2WnVuEQ+iM2sTYFjPOpUHTUbEdqkxZqIIyJ1EGbtYOLew5tNDJWrlcKDHnW3e3LJXTy0dgA1zUFvv/hMT0+V3ce0id9cXqmuDmYw4ljlfgzoDhh/uZbzUrvj3hxTD8DcDI4QFNjNLrEiwt3iOOP+6nwNODz7HfSMAhgoKnvmeaJs4lnEXQ4f18KqnZlBTObL6u3YnWmGcIjAHQexmeeNa0fT9ncub37r0FyO9oUbmjucSG8Qq+mTsbgKpsWxZPAoQYTnh7MGI6zirkSwdjVVTEM4nzJ8v3w/jA35+/kfhgRE1tFpXXqFk9asWOnVFzdqa/iWlEshWpDooM2bKHqqFcMuZm9FokNTKSkSXV9cm6mNmw/Bh7XKVxzxR5NFLgrVIDQghq7mpaPXlAUylEKsnma57j/s9XT/6IRCPTvrfGhVzjLF81Q//2d/7vUJxqYFbljEYB4oyRkYbCXaHZ/I2hvxYC2C7wQ8AQqRI+oBn5BFubJs4YJInHVZRClSYpfiLMvtuialgjCKiEQbPcVtjV3CXDJ4xuwacPTh9MdpiGj8XKhFDHvBkJenMNeBd+uMIkUY9IOqeu/1Cr48qmfP2k+hVpTYTUu8eZ5TykexD2VzfN+IybXG4aSn3UmPcBQp6MGNOcbaV62uthvA5V47WOufDgetVmst5nClcV3Dyj6Zscw78un+qNvbt3Y4vrnY6svf/YX23Uk5ImQc61S3mi/XFlkZbMB0J3bPIKDd1W49J6rPe/I84ZqENj8LuANwE2cQGp3XKvPpSSatwBu898+aZSHNgSMa93pwbDbGLvAqo1iM+wbxHIcr/z3fSVIU+nTcaTx0vpd4XT/ud6GErkOEBgMymsOM0Mttni8KbSlFw7V5rvX551/o/YdPXg94jvlncB4iTMarzPdn9XQwO5Z7mLnIdwxZEh3b7crXG9M/ot37T3fPw4zUZUs56JYsuNqRbhH2XdwYM8gFJyJtFwt1dWv3t4cbDDHyOKwP55ldiSPs63Sm5WqrBG45NwjrTULhO/tE9k24fBleIrTCt2Wvzt4Rbjf3JKibyOIhiCvKkdiqMTgFkaQ4D85RD468UqlrwYOA2UHwfHaDK9YBvjulo4iLuHUpCLS9NLDLWUcQSpOoN0KF8kC+IEumFERiHi5iLVL4rnFgSTOU5BlgkMUzEDEI49kEv5WpLHl/cJ/AKQ9YAZ5L7guGcjXdAzj6V0tsxEYJATK6WCdK85Vms0yH495uXxA03LMNvQlxrDWmkCHsKWZ5rPkChjbPuUshjFfqDrX3b9B+/P10sNcjY3q43j/64od2BmNo4H3cVZxXgmFkuS60b1t9+btv9ZM//H1dXV7oL/7Bn+vhsNPtq422l2s1p8adDbxj2S+mxTxcCwTvcWb3Ks/P+4+f9Ht/+Htew3KzoyMdjweLyXGeK1/kaveVDhXngEkXq4X3Xtx7uKWXi4V2T0+Bdx4n+tv/+X/zos+8nPRfrsD38Aq8PLjfwy/t5SO/XIHvrsCf/LW/PsH3Oh6eHAGlqIFNIRtB4rmc5UIU9Kz7T0fNi6X5g1V3chzqmgiyRVHYlXDOSKAiSrXa1ZVLLDjIwGhqj40jkvAAs7KwK4m4dt+OZheamcnGcha7oGKzXquYL9xqOsOJmaWO7FGYYXJqPnfp1glRoG4VDTD9EnNUzTe004TYJAIs0+peNQdJOHl9KDJCEFrlpea04sZEqRrVDQ6ExDEjGGK4L11m9OxYchRKiYoJR2Wuc2wMveNWbst29BHe4aShYbLP/4+ImKvkc7gZnU1paIDmwBIT/eK3JCKKoIujM1toXcbeECK8dlXtggIOkbidcE5xTRwDoimXNuep1ypfap5kysrIfDiE3qfjk+7rRvNsrhU8S7hWHIZwBudEpGeOadr1G0s1Bzg2j4gc8Ko4hPJbzkK0na+JeBghcQRZEtVlktqxOlJ+ZocQ7gg2wZldymaE4shAm4LTt6B4LAkbQZpkcUEMow+5RI3Fga6bhFMIYTUviN8hMsvfO5oFOAQL5Bxckplj7nEE8mDS/d1e6azUhqb7qfOmHxE68AkHneqDRTAExSP4B35kz6a/scDp6ww7EcGNkq08txOGQ9fQIv5FKlfhz1Eq8Ob1jaNocOjguuJM5CBIbI/7gygpAi7iIxgD+MJwV8+wbhdzzVZci0izalSFwyOelKejlvPUjE/4w/DFVuu1+u6o+tzoq48fdToMgXNIFNcONFikZ0cmEQAWBQft4LrESUvbMd9mjbBMKcJqa3cZ33HEM4ntAyEf1xjIiyiyoA2v7uH0ZFGzPra6vbnRq1cXbminMAJBBx7mse91xCGCOD5LdTr1un3zWtVY69BWOh9HtwmXHLBx3xHgHVpHgjv4lIMs9i6Xpaa+N7qBwxcFDhhvqqnXgWbtwwlDusq4cGHDylzoSad9YzQJ7lVcanWDMBBa6lG4iNYGjfpsx6rbmnGO8L0hFvE8E3cmik9EGtcgYlBPjBQXUG2Rz871YfT3wiHI3VMUtCX8XmfVLTxp3N2hGIzSGP4H8cBcS9xCkxyDR+jDTY47HsGCx9zRSZxPs1RlwpDFrWhmBVqmTM8accVNID1KOx8pmJsQPIhMWmh9duMisoa0rwt+iDIiKRA3Tnn+Ya3CvRxZi4m8zlSmhUsxEAKe6oMP9zBdc+K3aWIHMh+JYYIbrmHc0irOz3GWPbhxcMJxyOVzji564xlAHKmF3IeAjUgAcobCNH9HtFJHFJSd7E6vD7Ijr+7DtVws5h761MR6cdshh5nbGVAGFquLIIqNPaVwBw0RzG2c82GYgzjKmgtzkSfCRlUPqMyT8LDKevxEyY4rsi3WcV1xuBKh5Qu09vrMS+WwzZ/jGWKZQYiG64e7i2vCoAXxji8Y6Y41HBQP+gfuWf7FO9fOLgrP7EBDEKGECyNtKGsLLlWINIdgAAAgAElEQVS+U55k/tmAW+B5QtD2ANN8yLNW8NB5z22utb66VFufXJjHvWZm63kwCoN1eAFCgJ9BaViR6m6319urW0W4p1n3ifyCvJgh8PIeAjkSStxgPBPjvlzjnk/NZ2ZdpnDraVdpoNGO5wf0EMPGChdmouV2qZ/+wY/93kTcZe21/HwGV9OqOR10sVnqkfb2KNHF1SaUPjIkYW2C/0yRVFuZ/4nsm1OCBaICFiLvcWoOcWDC+53hbkdo41lAHAeV0ap3QeWzQIQ/EOd316tvGydtGJ7ki9Ku5O3lJqxb9AYyMIyf2a5Vp64PxWtxknm/0w4I2biOWX9ALd36GXYruodJqXEXzWnn9eTh4VFTxr6CVwdFZF4MlJWZzn2l7Xqph/ud8nzpKHpekBZ5LmMaA2MVZMHFamNBcL240O32Rr/86jeaEvYWoXzSlT5p5rZ7XN6sdWZyDmcxurE7l/JFAyHDMJZUTpKXXrNK7gWi97DD00yr1VLlcqEz3/HQ///svemuNWme3bX2jnHHHs/wDvlmZlVmVlW73IMlikH+YmwsD9gImfELl4EsAUKIFsYSspDwHXALIG6hhZBlsBu62+3q7mqqKjPf6Qx7ih1zBPqt56S5hpROlUpdXfkO+8SOeOJ51n+t3/IeAvc3zxjPHdiKbj4pKwoLa4iuHhjh+jezg6FP4HIeLxfN7cSfaf9w5+v3zdt3xpkwvL80ndd1+NguWormjqHDP0fUJiWBA+DS1HYwMhRgoMUjO0MYX63sXKRl/dLVqnoGn6NLBBmO5wwHikxXm53WV2u7dc9HBgP7UCAF+mlqnRxYsL+Av4pgiviYUjjI/UOGADEdxZVBNdfr/2cIM7Abo14jzfb5SllDYdaohCkYrfAuwONnSewy5rWMyKih9j7TI0JwHjhujSIZlHpNYkCKc3qw4YBBOc8JDk4c/tZWPc7kknPdST9kUjvzwDMMnWBCsw6GEjjuXf6MaJZ64Es4v5p3dtnOQQmwVlFOmYThEoM+/zPWR0RtEhz96ELaiT0wgzD2B3C2U/6878oRcaXOPHBGJI9jiil5B8nRe37Ww56fH1wQeIPI2BzvzUlt4dSl9BQBHs41RaXsafgM8IQ9XGcPwCB6qaYe1Z4rrwcM1JM1Q/ZayRipakqvXa9ff+Kytz/90z/V9fWVqkvr9Z9kR5xOHj7BBKcY72c/+5l+8S/+TH/0Z3+in/7oS6UrWjdjTedaF6L6Xa3dFYWfiWbsdaJMh+bk4QVnmwWpgkVmA4hJPiR2psxIq2KdqatLJ3t4P63ypcryoKuX1zrVrZbFRg93j04kYVj5b/7bZ8bq80n/+Qp8H6/As7D6ffzWnj/z8xV4ugJ/9z/4d6fL8WROHocFNupRUzJidhPzPM+VFKH1/XKmHb2l5kAXmKjDqM8+u7abdEGUmCIlNl/zRMdLpTYaXKrDIQgXUkehT3Xx7/3qB186tt82nTfvlSOTjKsbx5yYZn/5xZc++M/SSVHC0XfU4b40l5JCAA7GdQ2flAKEUemQeoNUTZU6TjzEfZjmwitaF8qWk45966i1unAQ5/CwSgpvsmmzLpvSZT7EW3FkkWLlc4UgFo5cNqhINBRgxXal8dG7hmbVVgmOyogEbqMJF15F6JuOqlQFMUs2qB1xYAD3kdqxUdWXyuxMioSnigNMPsu0TTdme1KgUcG8gyHrA3bg7kHOSp/cCggpuGjRBdZ5Yd5ttporLWhslh4vB707l2IvvB7maoZEA7Fg9CdH0XAxRurai+rxYvE861Mtp0UoAKAcC/WUa0FjNRFBYpzgCthUD4P5VI6Oxa0bc8cxuNtwCLRtiOtiER4Q4eaphcM8j1xuxgEJdxXFEJQ3rTdrNeXJ1zXPEVFa5bQ4IySxgW5hACJ6ws7k75IFIgQ4Ph+/5uO7Ry2zjVbw5+JGMQ3wRKXyQqOdfbWFWf596kcdiL6XFM8glMDz5bAaWqNw9PrzzUbdvry2YzXRqA1iaJzarUslDoxThNpsWYSIMuIqWIWOcp9MUVxoj6sgDaiNjvKIy+SypjYe7WrL4YjizpvxbJz0ye2V4oFCODi9kZZrVJ5al3HS2/vK936cEL3tjcuAD4fDCfEe8XK9xHFMsc9cJaIZ8fLZpHZs7ZhC7KfUKxS84dTzucvCAwVH5sTx3SeR3r57qxZ+5xjp+vpa2xtcQp0it/sGPyDOx3NLbDPS6dwoT1barJaq+4v25dEtvIuEKG6IGyKzzmetakSIdnSZBAOS3dXaMVYcNDxTABQOl8qOcvAPfctzOtOr7ZUPrg1N0AgLlNakiaoZiI2Z6hLnMiFDeHn/ynpoUWDAkYybEjGPAxqiqh3lttn4eUfgQzw6XWCccq+6ttdC9II/163KjYtjXFqHIOD7hUg+OJLWDi7+bu45xCauMeIsB7+h6VSWldeY+TxXjMPZcWIOuOAR4ChnWmU8y7hLB697FIKkHGIRdhWpmShguZhpzUESHAAcUO7jmi/UrdeRuoqCLArpaFOG3xaGM+jjCMg9guZTrTz3zGqz9pDp/Li3OI9YhGuR/we3v8tvQKVwgG+5f2oXJyVJZlHhu3snFEJxYObAzeUZNE2dVtlWbTuoi3o3f9uKGE9KceROIExydU2uw/Fo8ZMoMRiOurx4EMSfz7DCbFKuD87Hqjez+XACH4Hgz/dTe50ipYDohtDwxNawAxLxKDi6An+1RwzD5UW5IZ97goU6iWyB3wYwUW0A4z3CvRNY024ip/ke0YOfM0/UI9IhhBClNm42lNEwRLOT0gKKdb3A9+XqktIw+CSxKxDB3wIXn+spxs896Ag9AgYHcVyaTygA1h/czz/96pXXhV/9+qOyYut7+v7h5HK6GQmHmLK/1MMIBEjKhaI8VrLOdX930JubV5rgofJmyomdEpuOnWrBQewhF/cLQ0wGSHb/Jkad8Bxx7T983Ns5zT2MWHHvtTa46Hc3O3325oXyBeV4o4ehJDosGvt5DhJwjaA1jvrJb/xQh7tHPR4YAmYq8oUK1oeu1COiCGbuLLF4z3Qlg5U9jdpsr8yQNIcT1y4C9BjQI4i9QwIbdOYCPhzFuGeHjsh4o6ubV7o77vX27p1myVw//Ys/1X5/VM6IA7Zo3xgVAtuQZ5H3mEV3rk9XWpAmSrzb7iyOgRzgy2ZtPsNyLQ+6nGE1LvT1199qfXVt13d5evR1eHH72gV5TX3UbrP0cAS2Ius373D+vk9evjZTlOEm9+GyiPXh7qPW6xd6sftU/+znf6DFKvOzjCOxZ7hK0uJqozxfWGTG4Wm+8DDXmbZyxHRzP+Z23FH42bJvGkhD8B0PKk+Ndsu1VsvCbGyuG/f3uSqBehrtgMQN59KJnHls8fZ4PDqVgGNwuVhqtgjrkddCRNc0V1Wdjd/B0ce7/0Cape1cjMg7lfXJgjDYIVb4JY7AWIuIcjXezZH2H+9UnkAWhEQWg5cM3vSiMI/6/nI03xMBMGeA6Wx+5PVkHRV2Ma43Kz9DV6u17o5nHRrSQnNFDMiHudcdhr/15WgMDOvjMKbeX/BUIDBzfXkf+PXK+6MDUXWxKxSkVT5HhMPJSeFVcIKG6HuvLkYUDmx/4RwfWzuXcfzCkKUTAYdlPgWsAfsi/n8QLQy+4bwy7EYkRxD2YAQncTyqd5HUTPM+0ryHo84aFNz1OGhJA6CvirKsGGMA/1vntEQ8RkptP+7VRzXkJWVpEXBNDI+i2ANXJqCRh4yjmjnc8JVd2zxfuF+XGe81mOeJ90AMXoeu1hJzgLFYOIEHXV/vdPfxbMb91W3h98XY8y4OKIQLQuQAVxqWuQm2Thohzg4ti2tlC22+2qg89wBtdb270rtf/cr4jnQZSm4XTWBDl22tbLXUp59/pf/9935Pv/GTn5jFi6mgWC40TLWud0vblo+nk/7Cb/9Fvfvmoz4+7o3KSDZbs6GH81n1WOpyOGiNWJ8tQpFXlOkyVXo8Hy2YRgvMCZgqQoKAPWVfMyhLNc4bO+lJgfEMIfa2MKAZ0j9lMbp6MFu7axv97u/+T8/6zPNJ//kKfA+vwPOD+z380p4/8vMV+O4K/L3/5N+bfvXzb3W72enmFs4mRTszu5B6XvwxzJ95EEDbXpeptKOoPbbaEHddZ95ku8wigSFGo+WkhhgpaH4YYrhHk5ndLO/e32u32OrN7toT8CNulwbGGdPuwEHDNZhHsW5vru2IIs6Ha5X0TvlQ6VJP5r7SzE38aYifeKUXWisCD4/omt2GcLWy3BzYIUEYG9TBRPt4UB4vHGe3sJKhMI46EjfEGuBmbAQStjYGM3qKnXCgjmM7Eq6vFj7EsKE/VLWiFrdPKmCiCNHNce+DCsKAFgtzInGg4WTjmEr8sjqXPtThIoFz6JogDoFZptvNVv0Y6dwikuHg4SDIxgkWYnDjzHCbPcW/Ehe1pBajorTXECO9UkiBu7TV+cyfgZsBDqI1NLs8MeogLhL7hiHFLpEDYTrBb0UMjFSOtR1R+KwQAthoE+8PcFwKATotiIT5cNQ5tswXBncMVixdwwhOFMq0Q6P5RGSTSCIbcUQYrmsSxM5+sHBCG+rj6WSmGmLLZr20wBBnmf+M8sI0n4glhSqJ8lWijHge8bl55BKsuhq02WyVL6UlllV0tQWHD2KE8GJn6mv4dL3KdlTNqYLt+ITYkChFTKDNPIpUFLmjjOubdSg4utSOMafFwqJDBIOuLX1gXxbr0JY+tWoqCjEQHqR8tdblfNAAW9fi5sxi7g8//cLupKY5W6QBzYGLpq1bvb6+MZJAM5xlkUvcJlU+/J3rQfuu0nwgdpeZccZ9dHc6ugjk1e5Kq01hoRIBcN8jNNG2G6LcNkMFmqTmvj6Bb8j/D4fObjx+DoShcab941ld2WlZ5Nq8WCnO57AsFDXB6WLmKVVlXakffflGf/wnv1K63NjliJhRH2nbblyqViwzH5hxMiL6VQPNu4MPbmky6upqqe3Sdd4qidRPcx3PpaqJ6GjMaUJ5MuqrH3zi6N+H+4MOJ0SQraN0DCOODdzj4HoJ7pbebh8EStaEngNpQBSGUiRcoj3ub35d4ADinrbb0AxaSnlqDRzmEEijWUAmuAmKZwphJrTG07rO4Zbfk3O8xmnNejAMPuTuOYQnM62Lteqq06mq7RDyoReJys3AnRoQKG5cTrQAD8KB1FxfSn167baUioDkYDDE+gC1NbgtXdbEPTbyfDdGl7RwqCnmI7pNC/M8ND0jqFkIQmwlijgSK4fdGSLxgT0aHIi4fYO7k/sC51BwT9o5HvG8pMoYeJhCWNlhxDNqcrWLXBrNcTFZ6ODAnuhCE3hN/BO8CWKEzKA9UVI448ROsV9ilAmiAPF5xAyGQXbBPhUpwcBMiXBTboVLuMPFSTN9Y1GSe6DnZyHW7oREGA7x8/D+QajkTu5dFGeyYeDUcq1g0fL7cLbhbsdxCGvTPzd8QGL3/PPAyeXvoNGa6ZIdzeASzWkdFCEgY/oyexecRiAk8vfz7jKDcwqFWQyF+HtApfCdBIRGaGEPSAPu6V4j19QiBA3mjfEQV6BkYDMq0jrb6ouvvtAf/cs/1+Px7Gjs2NUewDCYYtDoWC/RWwoJGSAmxN4pKTopW4byG+4FBCeEKdycvP+Jp4NQ4Vr6z+BeGWrjJd5+fTAP9eZqo8updYM5Di2euzeffqKbm43vm+DC+07YDkVdmZ34cGx7D0xoqfdQtQEdE0QVeu2TOS690mVCvNSIdvOOQaAoFlwTXHWRBdoGlzWe04l3B2gQintw1xHph3/NQCX2O2JdkAaIXZCJE//m1a2TAB/fP/j397gim9qYnTxfmqPNO5KkwpxUAvH3BaLj1sI9QxEXVyIq79b68PWdn8PS7465ykvpQqf9/UFledZik+onP/2R9ne4JVuvWxb+B9zttX/+xXrjtZqBGd8lKBXWBpAzyWKt7eql/u/f/+fa3G40Lxg+MmCAxwsGaKab29dqG5rLa50uCMEMiGCwhtI23LWO3g8UgiLUJS41O5WluhNYnMwxaO7N7Xbj5JPLQUEK4QCFE48rckahGHOpSdUIWiDEsjOckDM4n8HpzxC5YtDB88oeb8SFHES98lLp48NebR0YtLg7j0TOx5CuWGRJKC/K4FTK3NaHhzuLhQzNcH+DvvnO1Uya6tKcXMiVDGAigvCpOA9xfdIJA+kPkDmRFqtE683Wgh5CqO933mHzSXVb+dcyv8MB7iK8J4GUnxWhE7kvjgvNWgZ2pBV6px5437IurdaZipSCypU032gYa/WUWM7D2uL37FiH9Zb7PBpUsecFH8RAh11LH4qNSIL0oIxM8p6pmbHedY6hsyFhmIdQXlLMlSZmh8PnZahDgRNrbQHGgTJXhrcMixg0e1+beG0bEZgtnuNAZf3BPJBoetpzIwJOl1BACy6DwVfVT3Yfb8AfgTaACT4GUZdCUK+/faMCLmpT6eqG9Fqi2+sXOh3OOpe1drsrdT2QMTAdsR3OU8cz7GVVZdv5eYOlXGwYps/UVQcjvZTAIQ2D9mK50jdv39sYcfvyysMm0FmFEqcTeP++efFadx8+OMkW8BK9MrPqE61y0gutsUIvfvC5jo8XHQ4H48PSfGHUxn7/YDRDdSz18uVNQLbME2UUroEcUK9vPn7Q7fWVhd1isfQ31kWkMHAWsw+fu2Q4huvAkOpqZ6er0Qa8WZOFTlXl68pz81/87j9+1meej/rPV+B7eAWeH9zv4Zf2/JGfr8B3V+Df+Zt/bRrqUess1e12QbOD5jDMZjAYz25QtbuHDSoH1mWq8/6iuItdBGA+K23SOWxNXDyD41GjNxpzVRNcwlpxFntT8bAv9eLqVjfLwhtvxKOpZuMYa/LUurOrkkPS7ScvfYhC8ySK9bh/cMxnnNGwSyzqFKbuRBBnk2q4m41Uj2xsW6Uc9vMsuETOJ50uZx+sNsXCn/N8QqxJbZBKlqk6WoPLk7EGCKRplDo6hQiK8Jj3kdIpttMrLubavoT/RQNsL1UIgwtvrhoOk+dafcUhKDYPiVhlvso0dY1OF1xWqTeAtMbDuRw4FPtgF4pZrnZLffrpCz18KPV4OrrxeoLdSZsuUXdQBHGmvEhVIBwTgJyIKMVKFonaeatDfQzuozl8SNw4iR1+RD3ht3HQYGPOphhnEQda/i8OC+JeoABwHxGfrCfYZhwWQTkgPGI1DM47NvgJxTe4qNa5BSlzxNyoHeLtTNoRKAecA+ZttRYZOCRy9oAPxeawb8AB9P4PG10O0/wzirG4F+CZslnlFPXu/cFC1qJYqG8GbbeFBWofPthYXyo1iCoUt+xyFVES3DT8xVNjpxK4BtxylLlUPaIS5yMEaa5T5Dgasa8F91GxUN2UKq6XFoLPD4/GVcCSg+GGh89lQNOgAt6bi5+IV3Zu3+UhQrPnO0H0OCOkzjlId/ry0y8s8vQczBBUG4q1WsefX7+4tfDI701jGL2pheEhau1ygEGMS4ONNYI0YsB+X9khc3W10nqz0DKfK+cKLxbaPx4dsTWf8amFG6clYhjOFrcFc+2HLrCX3eqOhjbX+TipPl602xZaXuehMKudmVXnBuIevMNCUTRoucn18e7oIi4GELjVz+fGvEyGFhxULfjivpqPIil8LnG+oi+2evnqyk3ZCPOwSM1rfXxUWZ+VLnYWxFb5XNfLzPfu/bnW+VJps1v5eaVw41jhzoFp12jAQT3yM4Mki5Tj1KXMg2uAuzPJgmORWCjrYFAAwuEZgRG3jqPCvYURuzFTWHuxh0sML46UuRj/MGmz21pY5eADuxU3Fvf0DMEnXuiC8OfSM0pMEqMb4AhyaKPNnIM+LNEWMca4jeCQRTznmcPth2sMnAccRZ7dx/LiqDLcVMR/nk+izv0w1+PjR203KzCNFjdj+MB9bzYscX1wD7jKQLPYCUlRi1mMZw88imyhZbZwxBS5FKe+i3rc60Sp0lMlDYfxxdrrA4MaF/lY0EAYgQnK99uIHLW5uRZg5SZsV9Mh8iagcWO72mDKrTbXXvvg0dVlqQwXO4IkDmwcnMT/GQywehI5Pu91OJ802DHHc4zwidAhCzIUEhG1pWuPgysneWLzCD4WWd1zFpq+HWd2hD8AX9BTKCla0BDPs4IYboxEwGXgAOX9oil7em5wQcNtZp7AoM4pWScghpaxHYIsHO7A/0XIR1CHzSzW7DnONHvEjOdA7GQ94CtC9HJ7Nr+TJm2i3knu74Q4NmsQjmYL9mmiXbHUJ5+9UdvP9Mc//zPHYhEAwTwswMbwnT65nYm8wuDerbcWhw71SattHgaVOLXNKx/07u1H7dbXmoFLWaR+zhGLWCNnU6+mG/T2/dHO7TX/W8u+oDfPGyHtzRefabldhKEhiMkYniNDiIAkWS95Pri3JjPG+a7Ag/BOpODNRXagaEixzOtQaoVAPAKhSY2oSYmtxwHXQSEQ9wlXntWO9zxOWNZj7ie5pDIIq4hRi6zQ/nAyM5sB0xdffan3Hz4G9iP84bJUeTxbVEVwzPLM7wR+HpYQeI0322uvUWV78e8x7zrU+OjtL98br3CszxZwo4h3rXTaU8jZaUrn+tt/92/p9//pP3UMvakvWhTFEwan0Xq3DDH3bnIJIIOUN5+91gq3Xz5XmuEgzHV3PBl1FNATgwuK2Pxwvb786kc670+6u7uz+MYgwqxH0EaIXOyX6ovgEbMNiGeUhoJZ6bRKY7va+X6MXEgTpctc+WrhKP75VFpcgkvKoJyBozESRCu8joGviY2bQKiHh8zayn8nmYIjle+Z/cpmt9bheNIiX1k0fzweXWzFEBZBvLuUfr9S1MbaDLuU5xcE1P3+PmAguiB6MgiATU46oKwO3os5GUJqw0VWMMADUiqxCJc4tZGvAzO2PLH2BGGVn8GDgbD8+P7ijkUM4zmE/c+QHtyFS6ZApuCq7NowXCIp0NVqp8hi+u2u8Puu7uZ6rI7aXK08tGG4ljDMijvN/Zyztl80jGEdZJoWj6Qo5n4n8XuI3btADweqPxoCM5gLig9hUof9XDORXoG5zR4ipAkY3LB/YtgF69/4G9jJ504VomCCSMzX6MmZAPrADQVfEOHanSOsh0Kotq48wWTggZjOOwe3NW9k8ElGjxk7xnuDZ3XmYfbYldpkC31y81KffvpK79+/VVldXNgUFZGHVAz+QPdMDZgL3ve40MN7O16lWt1udbmvFVMoGM318HjSZlO4E2CYR7p0nT58+KhX19cu+2T9P989qtgWOg+ldjvemzM9PJztVCYtwrs5zzZeG+MMC0EwS3AcgPl/d3xQO7V6+fKlqoa91KjLw4P3krMY3MTaJpKWQUYa6UCB45s3qspzKK3rO79rGArjToW3e6z3GqpGl8NZP/nNv6Cv336jN7evFEHYgqnL8CkD/TTTf/7f/Y/P+szzUf/5CnwPr8Dzg/s9/NKeP/LzFfjuCvyNv/JXJlwmFCAsYKcRgUfsIKo8o9CBMhoiupM3gm7s7AYVae4DdrZYeqOIQ4EDRFJ3yh1z7UJrKA4WnKZ1qdNDSS2E1qu1FjEx49Z8qznRsinV/KnM5nKoHNPKt0u7FLbLwpsvyivYOFQ1XLfawkHgScHr60KEuQ+lQRy2iDaurrfm+z18+Oj4aYF7MZ2prY7eTOIcqNmIzXpvzi9V400eB0fcUN7cu0QkVoaTFgxAlmm5WypfsXntNBEZHjKpSNUgaJ4e1ZwQD3GCEQnrLWLAQWuri04VpUiGbDomxSG7xW6K06mlXCjW9YtCUzLo8AHRGYcYRWDwGd3YYcGSQ3O+irVa5kYxIOjx65Issfvl8XR2yRHiTjPESpNCCY7gsVdLGzqTbp/Og2MRx6W7pmbpE9OPTTEHfYRtxCccB4iOg1o+A05OIvg4mPoQAZ3lCx8saovlox1MHKRCsUDvdlf/Xf2o3WIRyqvMpsRZlOpyrHSuQxEQLp6CyB5cuyKxg6Hh2jkCJ/35rz8oxQlcwNqFH5u4/ZkbAT4aziCcDZoFjhziVhFz8AVZQHlYp7rhoDioPOM6Ck6TZhaQCwhZs6Zz8/N6t/H3R/OqUhw+V9rf3WlR5G5/5tfivuRfiLuYIrou9vdfrHAYtS5O4jnionU4ZofOzb/cz9erna7WOA2CYEdBw6Eu1U8IywuLf3Bxs2RpJyCHsW4q1Y6Vmgo+MUVtmRm0DCHe/eq9bl++sruqaUrNetqziUojFYTPlyQLxzsd/0RisDiFezhE6XBMwgKsccSmoYCnqyK3CK8KMBOUKTEsiNTWQWTAdQfTFZFniCO11aBViuNtMJ/vVCEWB0cZ9w9RQnihsNlODc9fKzWI+zNtd7A0ObXFqvjeZ3MfRGEe9kTjEtasSas4RLNLNBFkKsQxRNrz6D9zmQ16cbPR46H04OW7Ei8XgoD2QIDEgWPrR3Ds4gAkJutnErcmiIsotZPJLiqE2sZ+K4sEfF6eEdiA4B84mcGcdvSdA54mnVruRUQ3aYFbO0tUDwEVwX2HEQVnKQxXnNiOkfO9MAzAFY7/e4bIn5u3Wp72SlNY1LswcEF8B2MAQ5dhBpxZDz7Cwfp0OjhG63uEuCeDkCQ1CxEnZ8JfyICAMjNK6FhqzGJkvcEk1VrUg5+JSwinmLupnpieuLk6uMjfOfxjDv5ET7tQyILAicvOTGRky8AfJjpaNyw837FfQyzfvuwnF1cKl/FycQkJgy8KcB7ORwskCM0cbvmZWCONTOn5hCGeTuyYnzvYr0NbOQ5LDwtxdCFI8Zu/E9CDFzcUjiF+8l+4V/FTPhVEsdbhHmbt5n1jYWjie4INi0M2lAzyJyB+IHgY+8g0jbuBe8/uX9vjvPbiyrNwYQ4tBSl83EzzCT44ww0OzgF1wT/Eaci9iWiMm90DN3iiCUw+osHmLSiZIr15/SL83bNe69XWzdK/+vobbbZLPT7c+7Nud2u7uyAKNHkAACAASURBVLxOu6EcdypIFIoNO136SmmOQyt/cpnj0I71eL9XnhbmfBMFH8fOewFMwaxxdT3ofH+2Y55BGu+oRjBSWx3Ko37zd37q4kFKtlg6LbYhNPUMNPl+cc+mfv4ZrCLysA9pul5lTeFiqRQMTF5oDneY56BDgE5UxEsVsIFxUFZ14CtbOJv5HcK0ysLb0KkEwYHgTwlV2/qzXO9uPDg+VDTQN/6ZvvrRT/TLX/5al+YSWKIMSvF+grigsG1dKIK/iGDGypolWmUL71nYC7E3gbPLwJHobndmj8E7GVRSraxIdDlf9Hi39zPz+Zc/0PZ6o/ZU69uvP1hkXuSJzufKgg0UnZevd04hMHyFqcozXiQU7FFShguehnEwO8Tz+V5oeedeSbUqVhYTT4+P+n9/9QutX18blWTntedssLZ7P/fHplZ1Zn3im6HAJ7P4BXvcPztiJemTLHGhFHuAincw+wTSCWPnz8kfPLh4jQHm3KJjy/fD3oCEVN/r2JU6nA8uc2SpiLO5E0dOHzCc4gdJMtrA/F4HcXM67v3swKP14zePLbiTemmqWmV5CkO2HuGfkrPCQJNLfTZaiKIlo0V5PxkjNWjejsqEi75QvMg1zCszWA+PpUVVBhFO5/B+BdXBYu7VGgc492tIMbhYDcQGhZuIn+AOcNfmiY4PD4pgfOZLc8lZD3DYs550XA944ENvlEvUUlLHBSkAxTi9Es3wVjL8mysdYkUkwOgtYM2ZR97v8ULJzUKIfO0xVFCsyiCd647Tm8HIbIqfhEDK4Fj6eAvNlDGFIi2DgFnTesBzSdESg6DInwWgTUPCfuK9NfjeZIC5mGY6Xkqn0ny9wGTA3B5683nnDD3dsNh5EMMgcIZ71qJt5/LUm/WVzQZdVzs9w+BljEml+XWhZKBIclTJ+g+WoSxVZIj8qWYFzNeZ3c9gxE7ns+ZD4w6IBsyIMUStFrNY18u10jzS17/4c13fXhuVkC3AsSx0PDA04vlttM5zD9Ab/t5s0mI20+16p8eq8vtof37Q+fKgN7cwlRkOsC+5+N47V7V+/OO/qA9fvw+4nxyFGSxWasyUcVljpBj2vgLi6XiqXNCHaYF90KefvfHgnZLbbbpWAzZjwE2eKRkS/f3//h896zPPR/3nK/A9vALPD+738Et7/sjPV+BfCat/+S9POc3w6zxswnGLRhzMcQ803jydmlGnC5tOxLNE6XzSzW6pY1Vqc33rwzNOF0LxKYfeQSoHGlhhIybe2D8e97qcLkqXW6U4tNjcatC+Lu12W6YbRRmursCbo4U9X+ZKUyJiFHYQZ208gSZKTEkO4gfFJt2sdZMnHP6UKToiYEx0NzEH8liWLoTYFWtli5V6fq7u4rhYWix1Kk924/Ztr5E40ROXcEgbi0UumsLzMYNrRHNuZC7TIo008XtqOfI2rTJ/ltP+QQ3OuzkB4MjipbFdGTpCo26IfZindZsN7cRhlki+fSUzl1Ng5zzXZzUl7a+4dEL7N5tVhDGcgTFg/k2qbBFrmy811N1TKc+kivKHCZdBKMgBxMSkvKlO3rRRYsHBnutoBJbjYkRKEdc4yFOsReMoQtSTMNFRhINzcVINPxc3gF2aiDhAEiJl2dKuGlwQjkGz6SXKjLtp6jTAEZ0iFVGh6+XSrdeOkRH/TVKdS4pVzv41fGy+o9P5UZv1wkIX+keeZ24/fzjV4c/KcwAFFkw4XGOpQZCHd9pUiPaJlpvCjtdoHLXKUzuUH8qL6pYSk17VuUbVsrB0tntYWtHqXLaKp1TF9VZJPtfxeFC8iPTJJ6/8PSPB8HdxaET0opijxuFX1hpakBGRshwxB5cP7D0i9hdFeTi48tmPj2elca7lgnZlDgk0p0/qiKQhZuDUhdNKkRSHxFmk1PFpntGzykNw6SLicg1w/Bwf9rp68UKL5cYCAYK+I4g4mFJEpFjRHPdho/P9XuvNleOwnCptRnb8Ef4gEUOKdxBGW7tTqeTYbfJQ3EW88AJbFuZtKHWgxCRJJl3aya7w8MyE5uRL3Wt/OltY5T5huIALEnzGse50uQwa68BcyxdzLeA702iO45APhpO57lTzSMSIl3OtwD/wfAyhSAwuX0MZ1ES8slGRDHr98lbv7/YqiZXjeMMqA48OYRXhEJfeLHzvfJdD09ttxWCA6LMFLA7ECKMeDgSmLNfIPFYFEYlhAP+xG43zI2KShyujDqAVokjLONPU1G755eBLuz2HNWJ8ldnPHGhDiROflUEX3yvriJvTwZu4hA1EQGpxjiIQIoAgOPg8HIaDqMfBv9dmtdGFWP3p5PuJOGx9apXkC9X8LNw/LgwaVeNxypPgejUfO+AUuAa4zhHTiKwiwNMij9iFu4avh7WReCLPFJ8bXhwCPdouOh/rK/cvoiAHRu7J0xGOKutMr+Vq7fdGmiFSBcHTuAYWZYpvKAZrYVS3/ow4gHHpgSOA1Q0/1sRZEA24sfpQyIVwyD3t9vYolKfhMB3BvcAGN6+78oAuOB4Z/hiGqM4RfykxN9X2XAtBON4YShmDEKQ1DUw8nrir4BJsORqfyl+ss7b+3rhliJ7za3m/xT0FiYjzvOt423D9+C6D455hAY8nvw/JBsWOmRhOt4DS4NezNrLOJ7qUNLbzZ7b+rNfrlbrqrKsXV1ott0riQlWD+z+4gin54r2w3a7852IW5bMEATm1gEgxFOvAbrU2c5q/lvdHVzX68P6DeexFsQyDoAmHLk3aYFAGzatOM0RvtO1l7vKhMCQt9Rs//sprMhIR7l+LyI48y2Il4j0xcqMo3EhOhBk8B+5TijRPZn0itnNP4tJDvMmjTPk8c8ScdxRCDEMDF4ExqMCAyHOKk4wCTAa0LYWCiKqdEwgvb17pm2/eueiRL4v7/zd++hf0B3/0By4GYoBRsY4hqvKBKC3DybYiip5a0CXxwc8AExNBEGxJUM1Dl2M8BAQSUZ+P9/eKFws9wmh0Wd2oL3/yAw/A4iHX/h7X/0mXcm+hNs+vtVyn2l7RdD/XbrPVqlirP7fKwT9EMo/UyI5ubrY71x0hl5I0RPMfvvlc5bnUL//sF2qaiyIPJQdHrRGsSaAgpjK0IG1TVaXj9msQOBNs61DcCWv3drtzSadTPXMo5BRNdh7QgQvATchejnJH7oH6VBnTsFhnvr5mQiOCUnA2UvhTqz3Ump179QNReQYWzCnYq1C6lCsuCq3TpTnYOHK5F9hvUULFZ2HAxDNC5LpvW5XDyQ5/HvNpSIxbYsDfIQ6DlABAa5xJECh5GBDz7Vjl4YgnXV3dan84eDDDvcpyzR7IXn5zUtnsMZTg+Q0JEDi43t/Gkd22PFdpnnlPa/xNCsObFE9IpXA94fbyPVGeaiQR3GLMC04ZsUpwy128XyeBgmAND5l7mv0Trs8I5A97ev5sLswMpvY8cJ4ZCLmhnsEeny82P5T1m7+fvgGEXhIU9DCMDKrMSkFg7ZQnCLM4YWEagyVnkBZZ5IwTcDjBwY9g3VC+xU4NJ2bPMI/nL9JmUfjnNdt0GaljX29kDted75phadhLkWD57LM3GvpIh0Olc/VoN6+HXuAjql4fq0bJahWKEdkLMjBGEKYEtoe1n9nF25yOWlEEOpMqBmwwtMtOV8VG202ku3cfXfbqt3mW6OXrN3rcn/ye6NtSyyTSdrGy61cLhgSdsSG4X2MY4N3FyIYlg9E+Udn1aqba56Dlcq3d7sbCKngerhs4spAYqfTNr7/WDz/5yuioKKo1G2vVuFtZKyLpm3ff6Kc/+bFK1vBsoW2x1ml/8PuLwQNDh//yd5+F1eeT/vMV+D5egWdh9fv4rT1/5ucr8HQF/vpf/ctTka4ctUbYPDeNNyJsSikOwj0Ic69+4mIus63y2Uy5y2yIdqXe4OKU8a/hdDdJZVcpixc+bsIzO5dnl1DExdIniuqw1/Zqq3fHvZlL6wR+JlpH72hemocYEAc7zqoUw9DcS7z5csYdQcs8JUaYK3CoErGdzAX1pjmZaXe9ky6NyqayM5DPAoOsvtRuJy02S7VTYzdtcKoZP2VxzcJD2qg94+jDiRDbsYHrcZmkutlslMwRmxBKEcJ6zZfLsGGsz6oq+JSxukuvPFu7AApnwQyu2Cz1hpVmXeKSLXv1NDdXdpFJb9680oeP9zoTN4ZSiPsKhxn74GjwQTGLFkooqdpkdlLiJhvJUqexGv4OyoiG1CIk30noaaHNHAGEYoHKzgMKjziEwuCLJjb7uctYcI2wf0YkQQzl8/J3cJDnu8CJDHcQkZfeYAD9CFIwdrFxcWihLAI3AeVYiLPt1Kk1V7FQPlvaUQM/l4MVMTVKaU5NqepQad4RLY5F+woHUSKJZQ3nNdFmvfIX9fFQa2rmWmeZ4rSzK5jGYkQrPhcHh9ND5bjWYke8mHKdxoeSxdVKR6KcDeiGUcfTRR2lTP2kPhj97DRJcJ9MqbY3Vz6gPNzdq1jmun2xc7kWgtNquwxiB0LEAlFhsNvofKx1c71zSQ+iAbHQvpnZIYHgzPe9W1FmdVDdjC7eYmiBfwThPV5ykHNu2tgMYoG+VjinptSIi931Sn/y81/5voSti8PIGAYEiLwwa48oMG4rus14lrJiFN0q8wkeaxASUGrodoCXBkvXEe9+0tg+uRXHwQxMu6XizK7O6xcrl2zwjJxPrU6nszbra93c3mgWDzrsz7pccLsiTOFQhO0H+/ZgrjGOYoS8Vb5Qq1oYk46n0ByOcLtc4qjiK0HdD9FKeIZlNelwuGizLsRyslgwvECEpAiK+6W2KMoBEGFxwfeYpDrBIK3KJ3wFB7m5RliiKa4+jFkIyDjYKEMZA0t4RokNjEAOpLGHFLMZwgTrDd85xzf+R5xKuHsbOyQ53DD44edzRHQMDmkOybhScIKCEKB8qq8udm4T1cZt01g1DlxDnKQINn6GaTdGdAMJANuXpADMyLY29xCnIsIA/9wCHM9oymEytHMj9uIk52BI6R7O53Ndu6mY25cyPhqeSSgQP4YPmOFW4vNa5K81xawLkYcVOM1g0eLINEIhnhmfwACO75ZFBzHQfEsz83AS8izw6iA6D6KkU9dyMMdZiiOQUjs+a2enoXvrWbNhOxq8h1JDmWGsWUZzM4f/8L0Fx1looT73iLW47DlCU1rG/Y4QEcRVszX531mDEEY9HIr9nXPI5TckOMPaQZVxETCnkYIZKIVyMtxpLreyn41nb3CTu/VY14+bJ2DHKPc/gg/3U8Q/I3r75K4GoULUuKdZHAHI7uQgyPBvFlOea6LtYx9K9MzHhsv95I0jccE/4J5Y5CBViNziMh+91sewL4uVFputdtu1GeiIoAjbx/PFh/Pj495FUKvVUue61DyLLXiwF0BALNvKg6+bqytleRA6+qZVfSntsMyIu3PfIzbWRM5HYyXqsnVRnpERvbTME5X1yQja0+Wkn/z4x1o/FTsiMvFsuWSH75IyKbiZMEO5/xG5uObsT3pfXg2zTlVXWjxBiEVYZZrEIIBnjfcSJUIwxFnnLEgnc6dsFrgfSS70OFZ7l+052ZIiKsuDuvuHh9BMXtMyXugv/ewv6f/4p7/nlESSFYqyhQuXxgpnZa98daXlZunhAfuBeLlwwdrSJTatnZmUWZWIgLg+GWYiOI2V9w3cI94XlJVev36pnAGMRp3LVvd3cMNrF1NRXMmaiihLySUG9UUBH7OzsMVQR5R44QhlkDRP/XuP+71TJGlOKifSD3/wQ90/7vWH//z/CXH9NNHD+aJPP/vMLkLWk8P93qWLp/NRuyveaaHojucTjv0Em3qCj8lwj40cvPdE2QJcUrhnWZfhncJARkRiUNyfauMmomXi/dXYIMDmGrNYl0tpviXr7HCoVLUnv5uMFMJn6k4t1sVU8RicubjHK9azubTLV25fx43YcaUjBpkUXU7eByKEIRbXFUWcDKVhWlubDJ8ZbrGpEU9tckaBj0rTlbJ87fQKoiYudpitqKK9h/8BJTX1FHni+p1r3o/uA0BgZkCcFLGHBTzBdqHjb40pEsS4GCmb5xqHudc+u1O9RsWQsy2W8iDZqf409OL+RN8DUeN1lD0wXwLlopQnMkTIKQ+jZHbhITIDplmcBgSCBxU4p6MnB38o0uxakCmkmibl89wico9DlcQSAzOXXLG3CUWFLZiLPlE0wCsfleQkaRADGQwm/rN5N3tIywo8S7RbUtgY1j0c440Z4+xzJy28eSQVEEpdk7jWb/30R1pkS73/eNDH8sFc1DSazCAG7vF4ZJ841/X1Utk0Pr3DMp1hrkZ81wzIMvWUZGaR0kWiu8eP3g+wpoBUul7jzF/q/ts7nwUYNsBuv1xwyDP4bNWdT3rz4pUaimpBcfCpx1FXi7V61su+VlOVulpvFWe5vr2/UwKn3+cPBP/MBVdT23mtpBgVjEWK6QGkFFzVqFAagy17UBSvVR1qFVdLHcqDbkANoeizSQLD1JF4YK+T+F31LKw+H/Ofr8D38wo8C6vfz+/t+VM/XwFfgb/1N/7tiYPfZrm2c+vcXLTdbZWkuS7E1MaZOatw8vqm0jJdCMMbJQE4TxGb2EWzx2s4yCJWwAciCslRfowtgFIYMdW9Xtze6nB+MG9pd3Ojt3f3BsRviizE1utKm9VO2TLyQQonEuxTXDwIe/BdH/elnaeIFbjp5lEXOKW4BqbUgiat9DSWV8eTGzhhc5YVbo0ufHbcpuY+Vt5AEmm28Goo4aAxxrnFYSlSV4cDNy4ZijA2xUrb5UJJBGcQ5h7TcjY1kd1bHPCJQ7L5dDNxTFSVA3/nUhPEQRpQQ6Spx3bhwiXEld0t136mxw8PFig5YoZSlbCZpRYWoSCHMZal2qzycAirekUtn3vujS/ur3TMAyuUWOas1dBzaGOPHrmEqe44xNJcDqBhrkWU2xFGFBUhAFcDUXmLAkQ6+Q5dLs6mnObnp2bvOY4xNsa4Njkg0IYb+H+4DiKyz3adhUMF8/SUsoqn8gU4kaD+Cpwyw1mnfW3+VwJeogAXkKmrLnp/OKpqBm8orzeZvr5/VNNMymaRXt6sHO/nu+fAcTjuHYc8PJy0LjaabXDgxZozOCByvF5ZrCECDm+Q9vAK3m3fa8AJSOya06NgaeXabHYWoc+no7lc2ysGAaPvAb4Hux97Dv2hLfvx/qTDfaUffPG5qnbv6Bhp6A4eKYdQnKxZrpzT+1z65puPulqvtFklarqL+nquOF8pzibf36cDh5HIrmccDbhNl3mhzz+9tbvhjFOPtuM0eWKUEZ2MlOH+s0OF7x1xh9boXvHEBp+/m8hsiKrXboRHkEMYx7EyasThRBwRYb9utcgXyvKZqvKoPKFgbW3u5P7cWUhepCtzf9e73KVWuN55bjjMEM+tL505qBGO4ktj4YOiIoT3YzXoYX/RULX67LOXTnm6twznM1HEvNDpfLGrdWiIDdPMGxsXAEMRdyODob7P/Dww+NgUqcqyVEscXLEejicfPlwAwiEkyywg8eXg2hn6QD7kXM1Fox2ce9gOJj6ME5XhXuYgiQuX8qFxguE6BNahI5uJcpifuMM4BOO4Jw5ABBnXECUpUaK8yBXbBk4J20xlP6i+hGGOC7MQee2X5z7Aacc9OTfv1KZbHMpm2wI+nDMDUFzNNJWD4lWmbJWZfdw1Fz8bNG0jhtG0vdht3KxNAY0FZVqIcUQ1gZ2KOstzQPw7I3oMmmI+aoMg109mS2PKDOVuIcJLQWAM2w+xNUosGHFI5vq6HEysz2jUYUCD8GSBACEIMZ9nE/YeqgnfE0xn0Ar8kgixCHcgzMcxOJhBd7D2z2d2jJUHWJ4wBHFgThYYufasonYMIhaYER3wuTCaMxyMmA0pPnFxUhBhcJjPZonOTa0RhgTfLWJ2hKgckgg8u0F7wcnMz43DCzED59UQ1kFGArYeD0YHGOow8plodw58V9iriCY0kfMsMrT6V25+OwtxQFPgFNIFuAj5m10Sxd0xn3TrYqhH/3fuL1xd5+qkzz+/1u/89Kf6+s/fqqpwbSKKTrq9vTUP8HimMb03KoI1crXeqK2JSudOPJg3OxtVI0yg1SCYx/AEeV8SmyeyHGtMwAPxrklc5sS7b2gnl83gjsUNSlR8s1io6k5+b+Lm/PyzN1rZkQozNSBS+EKapjeGIZ7nxrwgRHUkSjRqiVPaLnNQHDOLSXzHRrD2owqcq1Nt4ZDCQ2MW5mBScOFPdmNv1muvfX159voA8Xd/vFhY3a4WingpzWdqqj4I+E9uyn/jX/+Z/snv/xPtH/farW6MXICJi4uzSBdqepAvHp95H8UNv3PJZ+/ravQEZW0tXO/a93FOuV8T1hB+9kWa6t27b/Tbv/3bqppQKMWb83RqnMTI4ZouwETAvg8D2KvrjYVyrh8JEdA6Xne5n0AqXV+r3FMgWHt4TjEQqSDWlY8P9/oXf/wvdbO9tRO/UqdP3nyivkE0gj1/1t1pr9dvPtXQdl5DDJXxwNQNVN4X8MQHxzg/z6BivdXLT16obSsPW4a+1sPh0U7TUA7Js4CgmDid1DEgZiC0WXkIWuM+hHePo7y92C3LYAhh1SthFPlndIrHgwnpfCmddFlmSw9GWLthafPMQqMPVGPKCRHnewuesAY6fgYGafw4pDVmCM8kbFjFiJIgED6t37D+SXXMQ6EdwxbYoLieXebK4J9HPguYoOBmBn0DFqBTtH26J10uOPhnJelAMSfPAc9YHOfKi6WGOVPQXjGufJADsJudSqDssDfXk/i+mbdnHLudpjzkAXhXFU58hTVyQLkFuzVNTrwwXOB5ATHA4sIAF7meQZMH67zDKefiOeTdh/jIgBi0CQV8k7SaM6hHVBwUE3mHo424TBogGbyXZ4jiYeEwC88SA/kuvEu2xkGBKUr0eC6NCuHvy/FukP7oZyrZQpr/2umrrz7VarFWe2n18fToNQI01/F01DIpdLo7eg9z8+Jaq2Slb37xK335xZf65btvVWxmiqNM5Xnyz9olg65e3qirKg8yeLkwtGN9KbK1uiP3R69LVGt1y3knVc/gs689xNsUW/Wz1ikrnjOSJTcFrOVUj81Z7x8+6IsffKEsXur3//CP9PlPvjAW4fHdvVbblVY3K50f4OpT4sq9ZXaPHfId75QYjEihP//5L5RThFVEypYLXV9f6f03X9tVTeqOcweDHoYGYFnyWaa//7v/4FmfeT7nP1+B7+EVeH5wv4df2vNHfr4C312Bv/c3/9pE1GdRLNXgKNRgrhobBETVboa7pLIvERFETaOlY99E2zM7FTkIEtFCtLTLhgOPDzLwWCdv3Ng0ZjMcZrk+Pn70hpgNzsPhpD6NjBZIiA+OxBlXygo2NwtvfNnkw8Uy7L/q1OEyJLoIl46NEA2zbil9cqxoruVupcWKAqpIzfGi+lCZAcXBvUiZUkc6d5UjcBTCcCiP5qkLhKZZZ66S45VNrLGN7BwwD28gfozYR8w+Uh+PFhuIcvLPcD80NY5JNvNctUlz1DCFjTEsKdMFHQm8WICmuItSgs1mqe3tTo/HO3Vl7c29XRR8WQiWT6xSBEs23DhLaCRlg090PGPjyjE+YbMOvzCyA8wXFTcCsTWzINkXlv4MMLwo3FkhmDP55qBjh2vYJMLOYppOQ/X+VAa8Aww+3Fo+9IaIth1hiIrsxr0np2We8pLgsuXAZ3GYeNcc+h1OBAopZnbgEv3eXa01Zo3uP551f3/SLaVNZhbiB5v07u5BTTtqu17pZrfQ/fnoxvAiL/RqR/ycSB6HXAqwiJoOKg9nLRcrdTHCdaYMdw8ukjTV5amYCcbpsezcjougZCYunx9RC7FEg169fKHD4ejDJAfSxRJXNYfB3iVidlXUgXPGge3wWKk64uq80izlu6h9uEIY5u+GQYfwZLexRn34sNeLzZWWlDEMtR4faFJfaLVBUgNVIdV9+G4Q3mZR7lKXIhtVXSqdwErMKXPK7X6FvYlAHwRHRBYOYr3mFJPAPhtTzYfUh4FxhmMxNLsjogSX46Smxk/DYW6umqImmMocFK0Xdr4/d0XhP+/SjipLRK/IjdmrZeqitmCpsywoynCq0j49lX1nwWK9KJQk3F+DDpdOD4eL3YSvX94IXZImb8RdOGIIf2XdqYRVy4F7Njd7DF0bIY5Y5qkjqhoZz5HAQVvljvjhSubw93gsn9i9CzOYKVbh+n/HBcWJGciYXKsg7nFgJJpKvBUUCqIiziMDiXFVJwh2COcGRPpPY01lCMOv4X7yOgmBYejtqJ8NMDnnjk1zTRnEELc+EqmnCIsDLUIWaxMHT0QqlB1HUvmeF36ueTb5nDhd4NTijprOo2bNTFE2V4Kz0BBlBjhRKMOqcc01GnGjca8ejhYqZ+bvBvGz5zkiZs/xfM7BmzIS7s3O5R042/mcCM8ugTKYkPcAz18ov0FcscHVPk8cUfwcAQ1AWRMihf8FUsQiJk5E1mGwDjy/QbTFzc5aQXEOIpKXw3lw184RM3CzIsDWxG2DcDqParu+pmHm7xth0KZyF8jZB+rDPPdNwSDBLfOstYGHiG7JdQaFw1MAx5o19Xy+2GUFasHrMg5VYwuJJk8WibAlc+CtifHyi+zG4hdbZfVzyrXjvWWZ0NcFZnVwuw44yZ7wOvw53HMuwkHEhYlsSekpDu0oAovv4Eip2ctjiM4ixB739/o3/63fdhz3dGh1OFbG11xfL/TJp69UVrjhW5eoVZezjse9y1b4GZI5JXTcI7GHUOfLWauicKJhYEAJ4mPWO9WAqIrjNpoh9s2DEG2WYqTDw1GH49nCKoU1m+3Kbmpf7Wim65u1igwedawjSBEKMGlJL3HNpnZW53PY46mfY2Lxu93ahUQWzO0OD+sMCBDuiyVDtBli6BAwEQjxLqdLLXAVaarb3bUjzsfDg8t8HutKp3PlwiucjfME8SlWVbZqhs5uvN1qZ63kgAAAIABJREFUoy8/+0z/1z/7P803TOOlUS68uyiRwlXu4SqDqa5VeblovaJAkPdT7Fg89zLvFjAWDzA/icnDmXSBPO9e2JWx2be3L1962HdpgssTsfnweDCDHmYu+Aa4w7/z27+p4+mgb999q5sXN2Z/c49Z7EoQlEd9/umPNBLzJrWxSN1gz3oPtoZB5P1hb0RMMsbSAlGY9/RcRZLr2/ffgq/XF19+5YHK8fFR59PZDknPOvrW6ZjNduu1OiR25lqut1ptCrurzcblOe1b/8fsePjMxjvA2OSf87jg9Ew8KK3LJgiVdrGDG6j18PgQIvWsG8Z5sAehjZ4XRnB1ItIS0aZIjfcRjHA4rTPKKieGbvClE61WW12ORzPIRw857QF2ogmE9jghfCPSx35/IORTSjaxDuFaT8JQUKBJ4H7CeIfb2wfeKfekkQU47HH4ixAOLlt5qMEayXtjorgKZIkd1bg7R5eOMbibYj44LmTpwrqBeQC39lA6DUFRYE/YpkVcoweh02wBj5Z1WFrOEvUCK8BwhNuPUQ/3IK8v9uEU8eXmtO/Lo652O69HILBArrAYkljAVeq1eTZXxZrKXopme9IudunzcwwWt3G2sjeM5r2SZeS9GJggHNpTnKpsa3/Xq1mkJZo1fQawnJ/uJRy4hOIifh4SUHEkwlQaKv3gy8/Niaaw9O580Ol00e7FlarqqGUE+oM/p7bx483tZ/r5H/5cL16/0AFEU7fX55/8UO++fbSLngUTHECWRXq4++DhUbFdy+Ze9qlDqvLUqEtnAg12e3VjnML+w1vd7q683lVdo7fvP2q922pZUOwH7gZn78xMYlI/t9tb3T0+Giszq8BODU5r/PA3v9L9t/c6H0u9eXGtrjqG4VmysHkhyRNdXb3Qu2/f6/7je73+bKckW2q32enxw1snWnLE3Y63PGza1qJyMs70X/2Df/yszzwf9Z+vwPfwCjw/uN/DL+35Iz9fge+uwH/8N//qRAwQ1t6JVuYcNyEuKJiMoyoElnFybGydLjQS8YQHxQYy5hBKMygbNyJQrTIm9t2gcggFEbQpjw3UPop3UsVFrsfqEhiatVRVraYCRmji2DW/Jl0slSxyi41ErasO4ehkdiQH8OHSq4WzasdA2Ii3A9EuNq5zR+eKHUzN1ALC6W4v+lOAquHUoCyAWNSxOtutw8+LUEypQEZsF2GVXSdcR2Kns/BnElnlEJGR18fR6Bj/UzS+g7s0WCxiws0hGF4WLkCcdmxM2WAjRvnKNhRFcYxGPA0Mve3Vxi3dVXv00ZlJfYzjjYNmRmFNZtcVhQdE7DisJ0S5ccJgCpulLuwgtUy07dIi4uU+fME5QNzA4YbDCpfOUIJuiOz2JQaLQ6eH4UT5AUw4gJ8c9gfKSy6qENNo2bbYYslYyfhUCjAgHoWiBCLRFH/BW0R9JeqGOOKN/FOcF0EEZx/CLq5KytBWu6Xi3Uzv3z6ovRAJxNmL84Fiq8iOHlwZSZrq6hb34kll1Zs3er0iOk7BFc7lzj8nZQRwPPn9HBDgXm3WuYoY4QJ3Rq0pSnR/aHSpEX3xkuEDw1mMcIK7VFqtc7vRLpeTD/zLxdKOIVx8cY5QmzhyiDLikolp0t3bvYZaevHqhYYZKIfGJU4IUTAciYZGYDSSuSPixL93+dp8RLiI794/WoBebyi5OQfWpBI1NSgLBJhIxSpRUeDkIYIeGJi4wXBuQy/DlY2rlvu2vFRGKqyzOGiBs1jpPA+HpHkTXDJPMeokpxUXV2oQClvEK/hzc5h+CC7BhQ4nzmfHGZFBnJmI/HM/Y6+uNlJEGdXFol08z8xBratO9Ti4hKE+91pnSx8a52mv0siQzszl66uNEvh+3KtNqyLLAlMRwWKKdD6eXIKyXGRGICDW4Y4t+c+FQyAx5sCKg2PHJUEc5lojtCKkrpJCUxfYgGYPcgieBRHfCwYCHGLZ0wGZ+xjBigMhzDhEGa4QAhplU4EKzPrBvQ3KIhTr8SwQ63O0E3fZ2Ni1mM4zbVnnMlrJ+fmJ5Yd/hkDIQZuHhp8vm6U+PPMz8FyuF7kucJxTmpVnPhgSTY/qTi1lg92oBYdRBE8c/OZ0wrDLLdgS0XYD8xRi+8R0+e8c9Cl0QdwacP92xJaJ1JNQSIKbeRyVRUlgClNUFsdmVONkM2vaojQc4NSuNOKiuO1H1ha4nzgc3apFiQpIAIQVrjmOzNDGjgCD49Hatp2fT4xfEAqILAjcXa8Ort7Q+FBPTBxMcsewZyztvLJ71M80/0bG5LvBYYYYH8RQ1nwEXUpT+GeITby3QCEgFjL8AbFpVh/mMe5/1sWnIqtQYfYd75S/wXeBWovCLIHfsWkDKxzhEeZjgmuXQ/QIr3B0uRPut4o1HSc58Vn8fzN4ujwJjUvwLFxQAobsZadxSAXAKmYthIXK+2qZ5SoPJ/34J5+Zo1rbWhhhC9Vum2m7KzRPF4KAgohCioQSn+1mG3AkzSBkE4ZAw5xBYOn1ie/kUjcuSYRZSEnlEBGx5tnPvZbABMRR3rejC19Op9JDL99jSaxiufGfA4Lo6nqlYWo8cGpQ0/kHuKy54RH3eP+yoiGYjJPu9vf6IUmABuxGaycdyCBEULBDoEoSBn8uR5vbUWm26yy2eOQ/L8u02WwtniB+8vNdxlqHknI03rszC3uITtW5dTkTEeDPX7/R569e6X/93/4Xra6vtF3f6mq58z3Kc4J4VR6CsxL2NoPkbmj08tVrDytcbBcmLB52fTycvOfh8xsbAKIAq75mTkdQDtWyB+t6FRvYp53j9OyLEN8ZzL5+9cpDw/fv3vmdu9luPAiA62lhPsGVyt5no7ouVTVHc9JX250d1TXM79lcHx73enw4eq1JTWya+7/jzDueT1pfb+xiff/2ne7vHnTBXcp3zXszirTZwINMLTjjUOVe4d2bL0gVwMvPtFzeauwrDc1ZVUuHfOTvxLgnl+ExMAnO0WQJ1mBQyUCXsrK21gp33jTqcNp75MGghPU506AkQugHucS1nFTC8beIym0Q3O04xRkwMohC3YxI6MCD5pVpFicD7OC+Za8H9JWEEOsWRWH8zKz77DEGBrmkdlhL2GLh3nVZIeLn6JJLitL4GTwco9zVa04YACMAk3DhvW3LIhtEo1dgavPxcGjz62pfl6SVHi8wstkXg9WBF0oiKfdn5T3rhBBDrJg92qDc+zUIpL2HDPBTWb9xxHrAx3o0w5AABzSsadwL/MwkBShm5BqwJ2HglEbw7Uk0BeE2H7gGT9/bOFMzUdzIcz5XThLLJYehc4F9CYkQ/hl0AaeiukqrKPL5YmQNBj/UtR5Emmvet4FhHc/08mql8/mg9fVWn3/xlR4fDt7Tv/31Wxfvad56n8hekmeOmPxuc2MXNOaHtNjq5//yD/WDz3/oNI6vH2iiw15f/PiNMRe//vaDdq/eaBHT4dAJTNrpPGh/6bRYR7q92XkoQ8EUewDWO1ATGDRAbxSrhZJs5vWHu6rpZ6rPtTYbSnJbffvhXlcM6YZR7x/2+uzHX2nOnrUdVMCZ7io1IJLAACSZh4mXptXL21d6/PjOIvtqe6M0ynU53Lt0GLRXW4XB5OPp3vuBRTzTP/xH//OzPvN81H++At/DK/D84H4Pv7Tnj/x8Bb67Av/p3/nrU54TR03MPRzmkUo2VBRI9K0jxvQTr6/Wbn6vjqUjn4iTsAmtP8K8QqwYBi2IxXajLmzOzMxqNeJ4nfcqFomZXw0CSTNoViHKIAiMZvUts0yLrFC+WKpP8QxSQBF5M3VpKrNe2ViXD0d1FxxNOKRIzOO0I58kLZJY+QpeLA3VCJ2N3apM+ClMIE6I0ELTOQcqDu92n7KBxM2aw2JrkQYsBFBewOcmvcuhhmxyVODGg2EaHC1EdoexVHVp1JQUIHAeZPOIBBki34gaCJxEkC9meRH3jO1++q78iwPnuWrC9YDbRTssgsB8srBK5ItNOX82PEYOMzhscYQR1YY3SwQtj+eOTeGbRSxAfGDzjDAEJgBQf4ZYQJyan5MvcUbLLnti4oPhO8HcA8wvbjmoVLqwM2bTT/xtoqwII1xwLePeZJOPiE5BF+zUtEjtqCvr0ZtFBKI0CuIn1w6pAEdeHsPSTdymnCw5iJeqy9pC7bmsjH1A+OUUiOMRMf2HP/pEj/cfdTgD64/1+nqj9TKUrOAQRKAgKmpXLht+3DlxpNUm1+0mt2B0KeG9zfTxsVbdcCBC5JnZrQwegzI0Djivbndqm0pldbHYSUwzsAxTJTsO4QhNc602a83SSI/Ho95/c6dYsFm3ZgY2ZaUiBuGwVNvRro04BAMR1AY00FirZOEIZ5zG+nh3b2fkZrW0mOICsVmntho0tqkPdFMyWFRBnL5UnXbLQjertV0u8AAnfCTzUPbEwTy0jLculUmfytI42DZ2KVKgM1gMYSDB8wT6ARGndy06XN3GxR4gM9qG4QpicnDkmFkXxUZcgHhA4F0sEwurlCahJVBwsVpu9FietCd211u28WdMllJJ5K4MwsFnn31iRx/CF07ggAShYGNUPMRqjEOgzCvx5+Aci3h+RCQZp+BCJ8bbgD5IHMP3z9OPqjk8ZqlFMpe0u8NjrtNYkyL3YdCOJufPOYiHa8x35bVuYEjCVWDdC2InT/oUEV3ulOKwJpNPq7nriikWW1o8b1wqRykcPOJMKziPGcLvTGXL4IDCC1yygTlHUYUP4yPXfPIQKwWdQAnLudPuxc6lJ2lM2ZxUP5y0WG1cEHI6PPoeWi6vzIWGp4uDdXd1o493Bws3HOIZcHBv87M55h4vLREj2vGcVGNjBxk/CiIwPEoIMAVCBqoFbix+A8ICwxKcvOBKUvhwIF2CAx5jF/oBooTLeljd0rnXX5yYPYJvP2q9XtsR2TLE41vg9/qwjqCNGx8ML+sp6YCLUQs0LaOgMgRoYRSakxreTbykENM741lM9gtMQ9bAJ4EVgQn3HH+ue7+eUgJGGlB+ZLkmiKKsibzbkgWiV+PhDxFMYrchEoxTFfEh4AKeSKn+NdzuuPPMuIyJriPsBw4s0zG7q+cgZuAuskLyZ2RPBWmsE6xtDBK45q7Lclw5IXILWiJdWBzhHYhjjD95kc51Pp79ruEd42bx2cxiRLEqPBBBaGi4B8ZeS0qJWDurVnkG8sRvmIAS4c3I0GoMiBQK/BDMOhAPCGQ4jhm4zkJJUnnpVFa12kvj9Ap7A65ztEB4T4ID1qJWpBWfZWiUFblTEMZqgGqIUrMScaLVRL2bi91icRSpbC52MRP3n1OKyTARNjCJk2mw8EmygbKqGJIk5ZrmgM6VFAzIClXlJQwFM5i/rY6PF1X7i9+JfPP3Hx4V5Qvty4t+9q/9zG7WP/jjP9D29a1WxUanu5MG0ieI3uOg6jLo8fGg15+89nufyPWnL2/s8CwvrfEAiPcIPxZREBKngOwBhcAgNrhbq8BunUJsPDZ7MSA/iY7zzMM05nsIJYPhPwxFKNbcbTfarjZ+x/KOPl0u2h/vtT886ub6hZb5td2wU8QOb+am8l9//a1xBpsNAmUoXhsr2uwzra82Ohzu7Vi9XGoPHTxUAqvE8Ix1i4GQSwxHJ3tg8HOPIq7CxYzznRYMbbmfGJ6MuIw77+OImHvg4NK+STMG4Anr0xBEPrRK1nrjN2B5Br4yz0wyg8lJWVRiDibvu86Fb5NL03j0QD9xL5O4AbPhTZ2RRCyyMFpheTOGYQ0PvP2B+4j1BtbypXZSytd/7Mx4BmnDcG68tI67427nn/PuQkhlItO1MK69oCpD6Ca9Aff2u0I0c0l5A8BmRRikmDJw/W2AZ3igVPNq0EW8v0fVCJTqjE3h/Yzjmn0og1tyR6QZSHuwrzWqxMmuwGHl+WSvxh/Od2AUi1c3igd7X1P6FSjno7wMQwNFbaAOKNmcmidHb4xLd7ILEzcre0lSbxgVmEhTHufk1nzUYSg1oLnWAaXAIHQ0wLYVmbeYgS8pCNZgvlPvOYi145Al/TTZfNHVtW7fvFKxgRPdiLANr5tLfVK8mrukNGcYxTyRpEwfUCGznP8t1/tfv/V6vb660hzGbsU92Gp3nXtY+ad/8mstNi9UELmPWzPqv3570OFEIepMX331RtPU2eSw/3CvHe8qzdSSUpsGD9sZXPs5TXLV1ajLqdJ6t1A7tfr27XvdgOzopf251M3rF8rZa9Kkh0JPsR0O7qzwQKisz8qSXNtio8e79yqHWsXmyuvSUJfabpcWqs/HVstipf35pOW6cLrod//hs2P1+aT/fAW+j1fgWVj9Pn5rz5/5+Qo8XYH/8O/89WnpaDvFKBRQITywzZ4EGpPYcbLKlCxjH46qEw2VofggWyJoUMjEqZTIMRsmDqcA1SmRIOIoO59IpO+2S7sgKHqCnUW7KYcc4ivd0Gq9XGu9WKqIctURzMfWjqvxxOGJOGlwUeBcZKOL6IOw07KTxYEGN4xDJ5voaKaKJnVcFWyGx9B0jTDLYQDBbgLgj9MFQP4MZyncspkbtpnsE2md9XPttleqx0YP94+6fvHChQ64UkEcsJE2p2vs7JBk8oxLjVQ90TSIXbCRaBGHp4bjgcMX12cYEW5jZTPKJ2JdqtZRd+KSCInwTjk4jd5k+yPanUNzKAdYnCi5MaC49Xo1DUfkmctBEL35LmlaR9CJEYJwlkXEYkPjMRtfeFYwBHGQ5cNcyQzvB3B/2mv5GYiMw8OqVMK7QpACl8C1bTof7uOY8ijck5n5n/wz1I8OhiKbYg7dCMk4/7gS5oPBSAwc1mQKLlCEWPif3D7H40lVd3GrdJYsHQ/HAQRjk/97+3Kr+nLU3aHS6VTrRz/4VLfXK+2PezsyYuLZuJh92ANPUasbR0dif/jZC3PI9sezzqdaj3et0HAoOPOFQdwcInOqcKsuEKkvtc6X2k4nDjOI13k6V7pDfSbGi7iG2yWxmHJ8OPhQtNghXCAI10rs9CbSLvNDESgoPsOFxVV6dXVjlxGH40t3Vtc0HjRYIDI7rwXtZdFuTEbNUiLjnSOUsMvWOfcDLdXYl7mWSDqhoR3XKn8QrjtOfkT0+BwtbDYUSwp07IDG/RVcmSUuVJyYiDjwBVdxKCwi6gsHcT6oIx86JcozW/OeGuQ5p1KAh6BJ7JNDNKJTcOrBfjvieJsvLHQg2oPugHFbnmptFwut1pmijIg7As9AN4MP8o551yGKjBBCpJhjIwIVMT6+UyLKm2JhRi6uZvRRvguuQQtChHsyTixocIhDqOc5MyvabinuEw73oTQL1yqiGOKeS8AQmd3VxDPM88/CRPQTlxC+YtqtkzA8AF0XIW6u1NA6fwnlOGANELC5H7kncPAPw0xldXRcl/t2TjSfXzzSzL7wfW2WaJa4cKere6Xr4FDnzxpmkUvTXu6u/YzsL8QKcf0g5NGyHIphVpttcG72gw4neHSx3TpEil1yRYwcV+iEkBHbAVlNk9Jh0m691b4q1VetFrNYSUG00xK0nwHuOMuBM6LNsFlxqgUkAusCwnugZCK04ghnBQWN4Ktv7AbFVq5e6fnqkARI1w7+ezLap6tOx9PZ9zLPCOF4qkMYULF+jjh0sYJa+A6uXw+VEEM4808hbu3PibvVc4MAgLAAY9El3MuId+bc2nUfBDA7KnEj8460swyxhy+aHxPXK8JqYEk7J8DvxbXq34dTNVLiaHRg77JcchVAPXScrXmBsVbhrgsF3IHXGG4z/zl8Jrt5IW+a+0jEGDE79XsOvIQFN+sTg6Om8PpYM/IMiXFhEQpWNAkA7pPL5WxHZZHlfs8QaZ4QvRG1XaRFjLszo5V/LZeFLojzPOekLhBNjXMI5VF85hNs87ZWz0Cs7sWywbO6WKcu81qt4RHGFjB4nni2KDHE/cV6R/Mhbs5lRGFjYgbxZWgs/l1trvV4uDdjmC92SlJHsPlOosijUe02L3Q4n4OgxpPpIp4QTUYgX+KA9PubewdRc66+6lSdmqdbYqbT/mxXGEPV3/qt31JzKfXx4aM/B8JxUzH4YijThIKtkeLNjYrlyiIm7FPWMZyXtRMXmd34fJk02bOXwc3ONeaa4DKEO853S9kcDHAPTRHEGdgiK1IAxWAJPBNeZlioDtlMWhQL3VzttC5ww2fK88LpiD//5S98X3K/LhZrvf3mTjniJ0V17Mv6Rr/+9lsPDjcpTvRUH+8eLKQyNHz5yUsLdafHg07ns85tSDh5ILw/GTFBcY4L7IxHmZtHiWOdew4BPssWvr9Ym601xvOA7fEQKbLrnRi6iUI4m4uF90Nmpfo9TsoFIT7ghhiMg4FqSOC0iFv8Xt4TCHqB95qRnmIkQSIHvNNA0Q+ueVz4K+XsMSfc8QHjUA+VB6wpa7u5vXBxGYYHtztj92g+BjwITlpSSmBaEnjNOPS5xWZmsfNqQJB1GaTXnLkHb5TmsVFlwGE8Cfcw72cnARDdL5LTCEvjo3D1kuNvksD7RkBFbATzzCC85dkEwcLf0SGiBvyInbffYU9mXI3E9x7YKZIKDOhwPrPyYhLg+4V9apYx7zgSNXBtL2w8Mg902K9ls9hDMTBd3IfxBHd8sMCOHQA3MD8nSBfWeKiqbY34Tplq5Pe3ExbwacF14Czm+bVADI+cZSu8hycwDhTYsQYYGTHXi09fqK7P6o88B5my9ULDvFHB4IjnnA81n7k4D+TG6naj7Wajw4eTDpda8TJTPoP/XDp5lyaTXl1d6927R727e9SbH7zR7RpXcK9fv72HNO731nLLQG1uMT2bAbTif2WAXPo54vo5rYYTOV04+PLNL7/W6x9+6kLF+48ftNlslCaF1/4sYzDPxBCkQKv50Bpf9ng8eU/k4WbdG31A10XJ/rdYumBtaCtdX73U/T6kMxhiMuTA8T5rR/3X/+B/eNZnnk/6z1fge3gFnh/c7+GX9vyRn6/Ad1fgP/uP/n0qQuwMgH5IdB3hgc1t1MrCTrZOVQ4nnTlgDMT9cH2mbnxHsEJoQWx1BBVHWNtq9f+x9y6/muX7edez7mu9932pqq7u6j7d9jn2sRIRhxFigIAQkDyISEKwrDiKMmPOAAZIEIK4KEFBoEz4FxggIRQPGRgpQUTIxLGPY5/kpLurq7tqX9/ruq8XfZ7fbvI3tLTdKtu9e9fe7/qt3+37fJ/LPBja9/VgGS+XueVyYeN+PCEPx5PTh5Hy4ZWWLGcu/GZRoZkydcmoI/LAJNZ8jNU8Hu1xxiUITy2uof0YAnEAVouE1N1I0xFPI6mYz3XsT8HTzBdNBWneYqH708l+j3GHXD2XYFtWuVarSkXcqybMgs8948KYW972/vHWXf0Xl1cGVJFdwYyj+w0bDukuTBGeYUQGGRFgk6uMZ/aizcrYQMe7D7eaz+cGOBvAE4DbLLa35uHUOdnT41DOtFpeeNyaqXGKcgxga4Yg4A9pxzMzdAGA66YTydBcnXPoFvi7DqMeW0DsycnDeNjxPSNgGQVoCvMx1WkklCQymBjSZwEKGXtsAWwKpnM8OVWVsBFKOwod5GxOXoYNB0sXiRTvCOCUEpkCFjCY12ZP3eAFgFTeoROWQ3LZJk04Vz6rVFYB9LjbPTiFnOItPRcqhsQhQ3Yhi2NdXS7UDSc97gc9bA/6+OWlPv/0I3399msXO5s1LFMAXkA32Lhne+U1+51++tPPFZXS7e5Ru+1ejzeN+iFzeMW5iO2hFfeRFrOlLSOyItFuu9Pp2GlBEn1Joi/V3SBk87AtbD8wTOp2tVbLhQEO5muDyy7p2VQ3LfJYCp5Js2VgHAM0mUt6Pmtm5i4BRYRDNC6eYe44vd6WD5mGGj/BSFHWmy1zc3PvkAYKviXzTLH22GvEBBUFWwsANAOrZ2lVLJ7SgpH54UeJxULnQpii3UxpwM921BGZ/NQ5uRaPzbM99wi+APc5OQEZu7A0WaqcB49IA1DMUSSII88dAsscNAdrliLyPGgCDRwz1fuTGauz+dxjQbLvx69eaLHCOJUiclJ3GjW1rL7CDK6+buyRDPBK6EmDRLMO7HrGwSFwi5kZOg+7Oxcwg/cKihE7Y7qIBWoBqCUcj/TmcgQsAxgK2Bm+ejBojCo7SAnfRMJ1Og0GXvk+1juFL8Af4z1Yahy0jgRhBLnnaj3TYb9Ve+p4uQavYX/CpmEelCnelZF2BJf1sNVT5WWpujkpGmGhkww+mMFnKWYfEpPjUsoyCrpC3TnWqek1Pye6XC30dnej/aFxYvZyY9dgp1UT7GJP0LTQ3d291QAB4Gu8dmE0AQIYTId1T5OKXlk3GgCDRwqbcZbEmnLAtwBKA1QCUPDa7FSI3+4SeTDMt05jfTL4zf7N2ijKufIc71gmFAxMGgJ4xAVLEYBVAATmE0V7F/VKkZ4SatQDRSKfD3L9NoJVBet1sEyeoCDYqRTXvHH8k01EddBekOdbBmtJKl6EkT1J+V6ewe/uCUS1v7YDykLz5CmrRzEBLbCYneIHZJJos9x47hCgQzI2XpKAhQZOUTggyYbhOzWqyu9Be6mNRtUtvNBYA3YISNbJDzt3mmxPA1sWMA5v0qdnd7AO+3iqZGJ18H5lFupsPnNA0/ncurlBM9Ms7UJaLZCc5mpPgy4vFvbABNykCYGlB1Ja5N+w0Wq8D/s+7Ou2RKBhAuN3crggLDtwgQ7LBdYATbgWZj/e2YV2hzYwEtvectmBMZkmzWCaLwrN1qXKEtuO1AGQttBICJiCoTwqqcLvWKSxPdePWIEQNJfmqsq5ToetxiPzN4S9AH6D4+fFk5XCmbAiwOzYknXscrBoOLat4hYmZan5amFbGHxMSeAmKIn9ks/NLgE8R0MGD9J/41/719Vsd/qDn/0TM0/xth4BBAn3HJrAls0zffT6jd69fW9p9ue//Lne3dyZ5c84+B0hj58VbiTVTqUPbHw8vTmrNqvKFiJYlHTdOZzhsCvzJHhxmXndAAAgAElEQVSj2scZtTls497yf3vWZoT2XGmzWGp7f2dG/+XFlRs53/ziSzf96IXVU69vvvvOsuhzOxrgO7a1bu9uDeoXKtxov394tGx8tdno+tW1E877ptXd3a0OzUlxWTiIB+APABEG/WxVuVl7PHSaOsBCGPuR5ou5NktCN+dW2HQTtizBGgFfUWxYglQflQ5rE4C6VFWVvsMBY8HexBTH6fSwJScYzK2OD1uzTAH1DUjbYx0rp0jLtLJt1FDQNTRq6XMu2LqgShiUjL2Z0YCtg8/NyZ6pNAfMBKbbe47tfb3t92YPf/LihU6EHhkTxVf5rDLO/f6vrq/UnY563O9VNy0xdRqtboIpHytnr8P3F4DZ9zlwfhRMrPNBcTzYoxWP/PPZug7Fw6g95/l51BIv0QxVCQonfFiZgzRQa6U0pJw9yO8YdPI+x5kDOzcPoLWbMXn4uSgoEJ8QRoe+nfU8MLaTyjkwaeQmC2sZP3rGBUVPjbVFlagyC9gtXMVubMCMx5YhDr7+KLAIVeVVD+xvsvoGiwLunLxT1jp2CVaOcb7YM3awMo75ihrG956+VzlPtL5eWIFx3DP+kTZXF7pcVVpx1xrJGUh1OBzd4Ptwe6tqWeqzT19rqrmHt7o7PuhqPrfybHfa2xsV32Iw/X/0//6+funHX2hGE6rMbAFBk/Vhe1RUnpXmk6pi6XeNd3DXxDr2jRueizJXt9/p4uqVG9qoDv75H/9cP/qVH+vd/XvPpSKbKUtKrWYzDf1Ox+1W5Wrj4DJbQbWdz/046dxkfnzcKypnevPjL7R7/6Djca9uJGTsrCxd6ngKbGTURNxVfR6Mkf6Tv/l3nvGZ51L/eQR+gCPwvHB/gC/t+SM/j8D3I/BX/sJvnOk+c3ky9gPHJuEiMbnYoYCJq1wP+70mfC+r3BdhGDF0R81mIagKbyQnieNrJi0XFEGtGQAE1ACsxWXudOrT4aD5bGWwZvvwYPnd5tV1CC2oR62ymVSSGAzwNihpBh2PjQG57wv93r51FEo2+dLQwVKAJdPqxeaF2Q2Pj+/NjgEApcgEeALE2sMggDSKJAnvV1iJsyqEYJEUejqZLTRfltpcrczW/PqrbzSvNspnS1+2jRVQsLd9KPSRpT15MgKAxlPnAqrKZw6PiKpE9djr4e7gS+J4btT0vYp0oRfLJQiuWVcQJgGnkqxyAUJxDeOINF0KTH42ErAkWShNV5YB1yTuwsrNJlXhGmzZK6yh7QnvVxiEhZqnwAAAL6dMc8k20AnjJzEz0ayx6GwWcfbkt5UuZk4tvn24U8874HtNEsKogA/I8yINLZ7YZYP95hiAZIStGplBDMgGsTGG0cW7IrUYBleMjI+AioWZeeWSZNmjCxJEivjwjjWSSvzHnEWszXphWfM3bx8C82gu+18hGby7f9DLlx/bExXPK4oh5HjtbtDh9l7/yp/9sdJKev/hVqd61O2+C6wxaI1IcPEKTFI3BHLkvhq0PZxCkFAih93AGmacilmiajEPTDg+534y42i+qsxOPjS1mRmMBSBL0RGKMSpfZ5ojJUwBrWoXppWQTqe2YOhivHprFz7IhGFX4n3bN6BCeO7GyopKX759r+uPryyhXfN54VCkheciejMAfor7rqF4xRe2MOMKqwiKTI9mV7uQTWCqASQAYlGsniiAIhcy4KDpGYku65/PQBMFD9sGqNWsN+S2Tqa3d1tIVw/BQ7AMYfN1ZobgG1ajhetyPXz7oOXFXOUsNzsrmQh6WJpJB8wEhIRE9dRgqoGvGL5ySP1DiBY2GdggbPeNWoAYwojywsWrPcqY/5JOAzJzgB+2r94+exSZeNfBEqOYj1sYY7CskeoDpOYu3PGqw98R0IRiCbAjsAiDnN1hRF77MBxj/27z+yjOAWyTUlkZmVGFXQgMI9js/H4DekjsZ4H5/H0RXgJMZpnnPswaWNIJjQtYWi0+tABHiWX0FUzvqnDButvVBulZr3wGQGdASPYVSyKZu8jYaZrAdGo61XUTrCWgE+KVCliH/yzgxNBooCjG37nrg5dwtXTYTYZDIowigDDvUzBjs7AXVJU9MwFVLUjHExKPW8KJ4tjPEfioYQepmyYESZGsXiEPTzX0XQC4o8ggDooAfhqFZ/BvsNbfXrb8vG6oQ4BKl6qPYaji9Zw55dyqBcBRfE2f4soiEqqemLZYxXhusMsaRG1VGgTJ7JsIqZtxhYHKfsZftb2BGyVU/kAy/PMU2kfwiPHWYMFigfEA0zrWLJVeXS1tIXE61SEtPg6AI2fYxIt8YsjaD9GMM4AbbFoCexUAia+ztRiIQX5s1hJrPNdyvVSG9Q5raAjS7CyvFJt1BohEI++gxcXSZx/+rMddY3Z/MeO9YZHM3tTrBGAdqK8Ox/P6Z7/InkK5vleOAOw8eT3TSYr6RKddb1DS6/h0NDsRD+4Kf+TVWovLmfISID5R34QmGM9vJh/nD40Jwf6LbBVwwEPY/tKFz9fdw1Zn1gO2NzD07I/b62I5V1VVBkUYe2w1sO+A2Q88DsMYJXI5mzm85u3bb0IImOP8mDc25FRzHFQfz/Z+pHPwG//uv6M/+L1/rF989bVSpMkToCjzgHtQCGFbzwqP9e7u3p/9xY8+19ubGzdDmh3sMvzcE22uNmaj0WjmrgSAHowoYZ3ODAZhsbN7rHU6DILkah4rQCTNlCcvTu44SP15j7y7tj6qOzVarzY+k2moLldL7T/srGxJZ6nu9nc6EbgU5WoOtYoigEptjdy9CWn2Zqfea05AIbYNi5muP7pSWS109/7ODPjtYauHh0ezHBkH7n15crYlSAPAhaIlBJ0rrfC2Z2xKzxMabZxv2CUAkuUTwFrppiBKFxLl8yxXZW/yyGFEhDCxf8PCZ6hsn0KDwwocQOeTTu3B/sv4eTKvWIcdgGsKUxsG9BNYCquVnwWcio8K90n2Mj4rLOqy1OF4MLRuYDW0lL1/wEYlpJKmCoGlQT7Vqoi509Agkj1R8dS2owzz8zypYY5mmQquZ4QgsukQVwDQScOCc5a7hU2gaHD5P9tjmDO9Zm+OM62wGMDPl/XkTZIGFT7oeJ+HJhDNfpQANH+5t9nLmfAyA/hSRZPnzD0itnUWd0QHBFq+A0iXubFBwBV2CsNx0C3MZBRT7Inc47gv8rN91nS+N23mcxUF+wzgbPCNhnl+5hyieQUpASUKIbc9ja5A7EDVgF2UUWFqD6xO3DQb1UPeqLGZadSVoz77pTe2HYMtjKppantbTKw2la4+eanL1bW+/JOv9ADDs+K5a3304qXmFy9s9fH+7Ts3hn/lpz/Wh9s7q87Wi7ntUr59f+8MieXVUsPYuLHMi2jYp+He9rXny3y+tKIHQHzwveKs1y+udfvtW4fVoUSZ2rMbDEkV6+2Hr7TYbIJHfRcCHt08rZtg0VLk/ju8X5/F59o+8Dv8iEVo66XmeaY/+ec/18X1CxcgIyoA1n+OhU9QTeA9X+Vn/cf/+X//jM88l/rPI/ADHIHnhfsDfGnPH/l5BL4fgd/6y3/hzEFP4dYOpF8DLOADiGdbbnlOa0Zkq3wEZKWrflZpT1KKV5ibsOhCgMzQAppFqlaliwXYjIAgXFCTxVxtezRrbV4s3QWn+wrT4uX1lYsKGIxc5Crkm7H8uw/7k4sh6rkSVhasJ4otisHj0WzOeUXwE7LoSItipvViqT/6p3+oar7w5dAJxhR7yIGdlksoTGGgmACYsZtUA/oS2jVNWuSVrucLgz5jPOjrr77WolgqzZeW2Mf4iSKrR0bfkMQaO+AAgAzgb4IFFQFE5CFcgITb4WQLhNFU37OiMbF/0nJZaD/U7rLDhnTFwMW5n5RPeOXF9u4LxTOejmdV8wtL6yftLdVCJAsIbnIdoG9CcvpRu9PBjDAubATU4BlJWvaQBqANrVJMYUPRAAiKrxfA6rm3XM+qO1i4LXYNMEyM1xqgAejkZyJnvJgvXdgjs6UsmNJRk1l9gZkIGxT/uBzAPqOwBGCM1Ey9crNIBpX5QptyrfkSGZX07btbRRRhFBSHkyJCJZ68L/ESrGaJPtxs7Q28uZiZBYQv4/3dVqslQD0AD4y3s3anRse7WrMk1euXK63Wld7d3GjbDDoNsZrT5MsuYE029ZYgAkIyb5AYN0i4AYQAnCmCTIuCoTBa8mlgkfCyR1gWBA/IDCiAE4oxrBLaPlY24E/YSxVS2ljLZWXAlSIzHzPl0PUAf2DRGBKw26UBmeEUWLEAdsUys/QVT0l8PKexc5EEKJwQn4tMHV43BSVrtKOlkGjKsfRAFhzsJNxcGOrABizgu4biq+3POh1JVz+rrFiT2AdUlhs71OdMkRf89CoASvT0yLoNOPLeM7VJAHSQrI8NvocU60A9IUQKj9Xt3V6L9Vwj4OvUaznLtMwmzcEZKTCT0kyqGinmmKhvz6pK1g3gbQjNOp0GHQ9tSPTdzC2la4615ffMvZaCCN9dM23x3Q3AKuASlgXUtjDQLbWEPcOYwcY8EyRGvR38NSleYTgGC4dg6eFgLuwf+D7gPaSNBtf4+5PZr6xf3in+zlhCtFTLUxLCPVzwAg4SLpWYicIePIsCmxwJ6gLJJNYi5cwef03dGZClGDVbFRAEH+co1w4PbApxgsuQ93bBIoSCC4DCz0lYX4n/HQynThebC4/Rt998rbFp3Agqs5liGLpjqwPtqGKmFK9mRfa5RA4+NvvAnKMZEBd4HiiaUlXVqMViqTnJzRPz6GjgAJkjTSgAXnv3wvSnIJ0I24JlLWVzfneugiYPwIDBy+CbXLc0iSiuYWOdAwsVYBcjGMCLiRA2Nj+8woNFStD2s6Wev/9/Q+AhpH48+NhXYab1oQGBLzYcU/tCwtgFjEsTdczbsVdpeWvwY3UAzghI9+R9CUTjfRpfP8OhZsUigcaCBgCYJl9f7/X61YXyqtJXX33lcxNCucHFJ3YooAn+k0w7Gh00DGzUaIATehnrOVaMJBi2Vxp8CG1tkJx1cbHRfDlXPAILMedbs8hgou0OD3p1dWlrhGbqtFzOtJkvBXlwv6+1vt44oPH4cDTYv8NbupgZ8FzOZvYTRKbN8WGgmcsE4wxiFeUG2GF3Iw0n+OmwPVn+zh0CcJUmQXHGhmCt+UXpsBXAao/6k+8ja5WGISAi+9Rinurq4sLS+1PL/szdBPl6Z4sJvg+uIg1emgOvX740+/DQhrAvQDDYwvx8AA3mFsDSmx/9SN/d3urDza3tL8yepAkQDbrYzPXwcFDXAYSYL65/69/+N/X3f+d31D1ZDjlT7GmfxtOZAKMZ3pJRAEcAhqcc1hudJYL4QiMIBnE1n2tuS5FEp56GC2zrXtv7B9+7Xrx+oTc/+kT/+Pf+UGW51BB3WhDuyQHqVD8A4OD5W5YLrdZrffnlv9BqOdflxaWOeMfipbta+msf3n6nCdAyPmt/hD3f6vB4NPCGr73VN9w9ItnvfgAc5c5A06LuHED1+rOXDh67+fbGTXH2QcYN520DZUPrhixTd7RtkDQdR43NaGuBaEnTp/BZmcDMh8FXlQYraV7BvINxF2wrsLQoDE5ideD9HMZu26jfNwZTWW9mpdsmBIXBEHxfk8gWSO6qcW/h3mD9NHtB8HP2emcc02AdgEoA6TXgKmuTxnffHv17vm+kArvT/gb84uFMVuXOOuI/igc0YXe9FT48D81Rh9dxv+YeQwMuTVRwbtfY8eDTin/3qJJ76dAGa5F0ZkVTUmUasKh4ajARFIeUfp3TlAvqHgedHQ9WHhDqdXV9EUInR74307LEo5fwTc6BAHrzfjLAY5QRgKoVChfuDVJ7qt0cxAaAO6kVJlBIUXAkhU51G8LdstbhhY+PBwOs+MbzzNmExQ17APY8rX9fTaDjwFqGeU4YX2CkDsgfkkivP/5Iv/jFn3hvgF0OMx77J85nPKdpUpcTyqBRx6nRR29eOvhRUwgmxR+a8yrNpB/99HMtqrn291h23PsMnqNWS0tdvfxYh12j3e2dvv7mK119/FLVZuW5T/PPjbTmrIcPNzpMJ3385pVmcaxZXGhX18oXZbA3qvFuL3Xqjtq8uDQwW59O+uz1J/rw9p3mS4IEITCw7/XqUA6MfEbu3AHYj3j3BP82g5nil5cXVn1xvwLU77AFiFL/PgBcK6XmC/3hH/xMb958qjjGwkUO8cOyhePhsD1qWVXaLAr9p3/z7z7jM8+l/vMI/ABH4Hnh/gBf2vNHfh6B70fgt3/zL4YYY4q+c+QLPwUqOkx8L7kYd2Pv8As8ObMNcbGjci6IHVw+airkPMH/iiRoWDFtOhqkADODQYbcn/R3UmsBUuNz5jAFUlvX84VmMBQoSgmdSs4qKJ4pLrl3ZYWLaPySSG5Heg8YAUiB2b8ZlqS+AyaQvBpHqvJKdw+PwT/pYu7CMu5H5XinZrmfFWbUbFlpvz+o3TdqSJemEKLYgbE6Rdpcry3Fb7AuIMgDySOpsGd8owgd6O1pNZL6yr0VZl2aanKSNmwzgNFCx/6ofmqC9ygsJrDTKTE7L6lkKREsP0AhrBaCd2NgXcHaAMykeOV5+W9lNdN07jSMJweC5HFlEALGbbVZmI149+FGJ7TaY2Q5soHJCRlnri4LLAOST0mnprBFhukUW/tzmacRpNuAR5ZChwAZvLOQ0vOhAO2Q1k0dUnCAXkILAGd7jwFyPMvSfJkMvpTIEwHkO0CfJx9de7BmmVZFpXJGoZjqEXZvnDvxnmRXaLJBLpYrPePpGjtQhKIIif56WZqNiYwzTZcOW0nxItWo3fag437v4hxWTVGlut9ute+QDSY6blsQP4OoizxRBesIdg0WGYSvUfQwb2H29YDB1mCrTPGtzLVYFMHLEL+rJDOoAXv2RMo0thr4EDpJPrZsHRbY5nKh5QpZtkL4QUu2W6GIuTN2obCJInWWz8duCjDWAGbneNR8s7aXak2S/DTaV5IiD8AF6hasEIBVwGgHrZ1j4SzHWiHJPYIdAaPHkszGTQmAmvOQquljPWxrZSkFdWJgOMZL1xWROWCBoT2dffmH4RPDdAfgAjTrYjXJYHuM+tCarbJZrSzvJDUaeS0MGtga/F0sQ5gLF9dLzQk7wkPVSd+FDs3RRS6mvzDOZrDliWGGDdPFqk8UwMED70yR+JT2HuiIRfDLPI8OvOr7zt7EMEQK2MLHo4EgfFJp4sBItf8vgJ7N6dhfeH9PXpyMqaFy9oCQsAwr3/lvFO+mnAfSzfeXo5DlgdQVtIHNJXezI/CSnrxnSd+OMw2OJzkrB/xJQihMggc1n8fc5TT4+eEfiDdiKgP57Es656oPtfGtqsB7NTWwejgQgHPWqloYiMaTsGTunBvvF8dTq5cvXxrkxQOOcJI5IYJprFO71w5EKAq+esxlgHHSzinAB4cBxfZWxJ+Vp57Pg9KBvxP88pgHsJmk0sZ/YZ0x55mPJv6OgPKRGaV85jwunZZuoCvCt5Sz5glUhVns1GrYgnSSQvI0IBIsLeYNVSasNe9b7LlAgKC45wCicOiZ4cPvt/IfyASYMEiyI+xDYKya3QhjFwcHfMf5u6mXAOAre74Be6TFlqJjBxhkzLBVDa4yfOCOaW5/buSai0WpN59+bCBs+7g1iM8aHcwYPqtzYFdYx3w21jzALKAKIPVIMB3gLuYfBnPZK1AhBF/C68uN1suF1wLPtT8hH8WWQ54PSMVLgndonJSZLlFNjJNubx50/fHLYL1wJGgpcciKO11Pli0wkuOMgDv8Y2kgMoelGPRHAA/BEBZG4xF/dNIqz4mBlPv7ey1pRCWABJnW1/MAPtqnOFjGeG/p+6fPO+pQ93p5tbJMuD4OZv7OqtwhLWf8r5uT2dVInwFAsSF4/eqlrYJudnuPE/sXIJFZ9DSJz7GVNF/88o/1+z/7WXhG7Auy3GAfTdE0HfW4OwWbGPzHi1R//s/9Of39//131ACmPflpOugxA+DnIc6qkpnfCw24aWrNamXl0jw5tr3Zg3XP5x2UdpMuFhs3B/BQhFnXNbDsZipnhRabue5uH5QkpRmfNLDYjwgUWmP3kKdaby704f2dvnv/QRcXF8Fq6Mk3Fln65WbtOxEg/urqldVHh+2j1UEGmleFwyP3BJwRNgegCQufJm6Pd3yvpm50sV7o1SdXKmcLPdw86P7DjSKCP4vKlFRsAwCFFhVNlqA0YE+3X24HYJmrnLPPIXcPHr6EMtr2mz80VIrKHpkwSwmfYl+d2XIi+GkDznJ3aJjPNJRpjuUko+OCCUEgcpgSjSIUUbawASA+nXRsWp9HZ846q6zw1468tgkAgkGKRyf7qbJcd/i8H/f29kTiDQhL0wvA3nsdjVbOiunswCT3UibHCtn/yLbN7OPeg0iIJ3KLmEP6Iq2SLjBywdqY9r/05pWWi9L78btvH/VIngGNP/uTB/sPBoR5XAGEcl9kF+onHfvWqfMwVWmQ2ld9GFXM8JANfrScOeyJ7Gft2Pmu8L3FTFpImxXzMPIez3sh/DM0OgCjJ9/NmR9cApGaLy8q3/0/3G+9lxLuBGuVeyTveOB3WQEVjKLZ19y4NmW4tULKzbiIJj32A9yBOWsTr00UQ3zOFquCuFAWlTodaoeBFjMYnMwLQFo8TlvnQXBeby5n+uSTl2afng4n21ZwbwHofP36jbbbg8NR26Yx+SNdraw6qvcPqmCZ4nu/rXVzutebT19pgSIqzjXFZ40pVzDuWRAfBrVTo9XlyuQG/PE/vv7IawM2P2ckez42RACj7AXnQ2DoHttG1Zq9L9HUcD/ded0ROEdAF3t8glXMFHz4uRsnGT7QreseSAzzxcrMe+6Hj6e9vZy7U6f1bKFm96j/6u/8z8/4zHOp/zwCP8AReF64P8CX9vyRn0fgXwKrfxnRkAtUAg7wAYOSQ2gJLDwOcqRhFF0U6mOZOkwAJAIf1uA/BSgHq40QFYJYYjWENZyO9s60lKzIdSJIBiOsftJszHV/e6PNq0uze8i7gNEGPmCmI0UHvmnjpFND4MtT6iiy0CMJo8jIiIkJgSNTf9J8URnwMFBV12iulMwy9cibCG6BSQtwmGYqF6sgd653AYxCkkThjlE+wFQ3OtkcdsixO7oQRLprqS/AKpdZpOoDwEKiIQ3MPBir88VCcRlkOfaQ6kYdmr3DfgCyzmUiFN14Oi0K0sCP5rzgf0iBk0ZcGANYPcHc4146jr6oMr6QVBzU0jdPQGdp4HQ4AxKFkC485JAYIgEnEcW8Li7wEcXGzMnoAEh5CuMuXJ6drA6LDE86PLKemDi8Yzy1bIGQplrAjsuQQDHwSMd6nQ5IpCgwi5AQS7Fi4JXiEhk2oAhPHxJ4W+YLXnaI/SlamTwp3nmjlqtc1yQQ353UTvhGjg6sIVArzSNfugH5AVa3p709RWHIffLqQve37x0Qsrl8ZfDBvo3TZG+qi6uF3nz+xoD//rR1sfiwa3X7cLS3LX6NgF9zpHpFZu9UgKtjfVRalU7ehVFE8nRiwC5TWWJPAJiUqJxJt7d3DiKCXWMmHv5cgDMUfHi/nfbaLF/o3Tf3un5xoWoBaEkR0irq+M6ILChDPJlZmTC3KCxgl4bgKLzomIOszx5fzu6kKsGj8onhCpDFAmddWbIMsB6k18iPAUOg1yDJhoVWUCicSRvmFeBHSjp1rPvdURWs2gXS7BBwMiWxYkBa3ivFHrLVIjBdmPCw5ihSzV4CpGoBi0JQlqXYAG1N8M0lnMnC23bU9ua90irV5Ysrp107oR72EkyfHtsMWGkAZ2fN81yaAYAOGvcwmELxvygXBmP6OvjcWtY/Tg7I6Vq8DAPIDcMY2R0sqMfHx4AT0wzIkOuHMaCIZY1TYAJiUAAFewAkljBgYXLD1OTdMc8ABmGmwlokjTlxEAnVNQFj+DraeTQm/diVrtd0MobiNjmn9rns1aiB1Q2g6yJ20gTzGcsVmhYwAmlKxPiqTSrKxHu1JbeaOZCERsBqUanMCrMrt3s4p8NTsAohP4RcZDrsH5WVpT7cPBhIBVw9Hg7qD42LxEuC14ZGj3VjiXaKTNcNkk7VolKLPQfezanJ2/b8YwwG5Kk0VJjN7Euwc8yw65UBRj8xeQFym2h0Q8ZmNFigYJnB88G8ZtLA7Cd0yppWntMJPQ7Vs+ycZsx65pAgM3mVaLVemjWGGgDwd7ffeQ3DfHOxz/7Ke7DPKknwgPYAZYHVSgOIOY79hoOizsFjeiBp22F8nHE0mWDEsb8wL0AWEWoD2BJiF6xqAPXsoWhMBB9EQs5SF90Xq0Kff/ap/vBnf2ywtgOI6trQFIGZRtPQPr58TsaCNZgoymAVMudg2rcGAwi0Yw7zOe0xPJ/rcrNQUQX24A4ZvsG8SbvHVoty7iK+IYU+y7Wal96HeBb8htmr7DkL279uzLjjCLHth7O+gseqA/tiziqk7LSecnuC8sG5S+wej24fAERxtj3e35mxyLovF9Kr1xfe21iDsEjN4qZ3A1twCAFYgAfr1UyzrNB2e9J2v/cesd6s7NfLuuYuQjPQwLYmvXn9Wseu04fHnc9M9i5C/lgb3F0WeaFZtdAnn3yiP/rjnzvMMq9mwSOavaY7KInwsZ6rPef67n6rzz//TH/6Jz/R//a//K9mbaJEoTEhGLcO6xy0XK8c1tgdYJihVpnsdZqnWB7MdLffmS0Nq9hNSSxoWuYV633S0B0sCa8Ic5zjkRBsbJgWRTlzg/FIo0+DXl1daAaoKOnLr97q6vqFrQ1oIABQs5aOp72uNhsHRn35zVd68eqN/uH/9Y8se55lMwODWuZq9yfve9zxGH/bWkQ0rbBeCT7iq/XCzbfVZu3zmDtY3Xbec2BLAjnS3LWLQnP2nWA3Hq0K4t1gDXJuAYuCB3uL1YgDnFCBDIpygqpmypNKi2KhPm5tNQOwit85LGDsMLD3OTU73d/feE5zT8TflI4f9iAAACAASURBVDsQgakw6ll7yNI59/AhnRoCSQfVY6ck7t0wCSxpEzHt92nHnmjSi+trPeyP2h4bnYfBAHkBGEiDhbMvC422QCqAdStlWE5xh6sW9lvHFHxyOh6hg7H3Ks4Bs2ZpPsIgZ63BnOf+UGS6frXWejPznvr+7Z3u7va2msIbFWYwLRIzeGlEYJ9EtoBfVqI9d/QoddNURaz+eDI47nAxbLg4t0mfJwMLz1cyAFCksZqZd+dGs5ywvbCH8T8t9242yAFvWYBVCMOT92maBJzzNItbUuzZm2HR43EMuUJnHY8hSJJxg43O5/AoRextnB0oxdhzZH9nzgisL2jKzfFp5RquUWkF0SATj8bXCN5M095ALpYb3ImaftLDvrVVEXZjb370kVmwfECajfv9Xt3U6hXvdrfX/lRrPV9bTbGHPb5e6tOPX2p7f2PyRnvsdeiPKotYX7z+2GdiyrgSXJZWiqdct3c0FmBim7au+9tb/epPflUPd/duWDHvZ0X15OvOXaKzcoc7ye54VDErbDe2f9j7/OC8oyag9iEEdooaLcw+xi++0ra+03Je6fbm1pY6H716FRoJeNMf9lpdLT1fHLwax/ov/ru/94zPPJf6zyPwAxyB54X7A3xpzx/5eQS+H4G/9pt/5YzcExkuhzSF1YLwCgrkM+DowcAq3eMIQBVQA+kXQT3joAjpP1o7/mr8lBgcpQ7E4XJLwY431gj42J4Ci7EdlZ+4rKaKCKChGnpKUwfYcvIrbEPBCJAem6Mys4ciHcbeCaWw72C6cZGAmVIVJGzy2ZBu95o6JK2lix789pDyLmCFcfFbLg1WcTnBY4vkUoI6HJoAFypKnPiZzQkaycx2QCpHkUfiJhfpAfBhaNUg/83xz5wCKyOGiVMqr2AaAEIlGvtazXA0cFmostxnoJtNMnx/1P3jTr3BuJVlw1y6AWspWqNzFWSgpsEFVhz/SugX4RpxWtrUH4uFMSU8AbkUHXGk+xADOsvuAKFggzn0KioDuEM5n/M1Um9h5AVgARk4RRUAFkUFwBaeUjC9CMEonSpMIjYy3cHMsfu7gxk8XJ5hJyDRNYDXTmrOhCSZgmwQqI9Gy+KiKSPL1gnqXI7jnKT7UZs1xv6lojHT9tTqcV9r6gH1wC4iXa7mqlLA39gs47vHgy7XV/roeqXj4VG7AynzK7VDYyAriyrV9ydl5aBygax0qWloXOx8uDs6BRaJFuwWLvVFHKtErlqgl5O27d7Fpd3+8OPEp4yCICm0mBNWAYMkUV7F2h1DsjqjCzhyhJ1JfH2UmPHW9XtVcanDXaur66XyOVpxwMfaPB0zHByw8731QwhOYl0SmBXAMt7FoHOS6v3NgwO2VmVlcIiCK0H6/sSUgZlFwAm+p3i7NhNNE7h2wduNd5LApLH8lUALQE2KpTCfkQhS7JJMHMG4ICWdeQC47+Tv0UU7IAyvG/YJoLC5OVOirubzs75hyz0FB8GAhiaUx54LY3vWw+NOy/Vc6zks2pDKnuSFwfcGpukIIEwABoywVFoO9nhr7ygK+TmwwmKNeGn2ABzrsNf0jYPEDrudwZWqLF3kU9wwz0ktNyMmi1TxAFBSKFZpziApxaePYA6+f8DDDksSgM3vi8knX8Tvk9/tLzu5STTPS9upHAltMnhtGp+lpkjVAcaqqNSMhgoAuKTD1OqI5zHANAy6GHsH/IgBDVKVYwDPCPerkBwno5k4DlCP5i50YfARQMf+CLMatv+pbcwqAhimkPd+DdAYUZSOGo+dE9I311c67Pa6ebgzsIqUFfl4fTjqHGM3gAS2f5JWF95XS0LPaGk92R8EX8DgNxqAg+D5x7yh2EdSz3lDUBv7AqBdRBo28nK8AmFWOhU+4PUwMPnT05QaJq9pQE+DdwCbKczhXn2DhUawiGjPqCFg3qf2xoUpDozPz8OiFTYyrEjGo7a9YmCEAX6G8CsYk72DEdmbApgI0MqeDksUnDz4hdpn3ManRTgj3NAI7CzDy08+ugC0NBb6JPjhXVSpPvv4pQ5Np/v7ncfCzQYrMgBsn1LUnv6PY13Y6zkLYtQbNLzCZzH3FnZqAus90zIv9MlH14oypPCT3n77ndabjUFiQt76utXHH73W/khTaTSLH79VZOkE1uE/yzmChNisRWTFE3MMRltr8BUprINqeC5AgydWNe8G0ARf5Q8fHuyVDhMf0JTGFH8Iodpc5lpdkI7N3uXoM8vWkfUS8sTXALkZ6pdXGzdov/3uTh/u78zmh/kKIAHIR8OEJgEWGIBji1np594DDuE5WADEI9c9mk0H2Aoos5wttd/udX/3GKwiANdBMbtai2Wui1evdbcf9LOf/bH+vd/482oPB335819Ykvu4P+j+4d5sWNhmnMtffPG5bt7fqj+OWl1t1JxPOm4fVQAAFbluH2An44NJYB37fap21+r9zY3mm7lWKBhs9VBYgi3AavDXdtR+t1fXDCqweMikRZlpM5v5zGDewGREeg2wysrszr12h0fbPqyXa90etjoPib57+96Sa7w5+QPotn/cWcHDHO/Zv2jAMu95jzQeCrzEK8uTsTDoaiT/7EXsyShrCFUK1gQwmgGvaYgfOFvwffS9AD/4oPKxIoAHs80RgX+T93ssTQCQYaJGZWzWM/tIlS10HlN7N6P0GIdafVOrfjzp8HBQOgtS/zHL/TviIVKF1DoHDB01nIJ1S82Ycm9FAfIU0OdWeoYCo9VyzXyMdSTo8tQpoflVJkH1QYPgTINt8PgDNrK3Wk7PcUoyfY5dC03Sxoog/FTZF3knKFhoxHE/wJqEhhPuwOxt6yc2O3doK3x6bJa4t02qUprlAL/h/nXX1AaBK5rf7K1x7Ptsx2KZEo0JtgKj1lhQTDw3gXCAqkj1Y9VtY+sJzthZPtc5GZXkhPWd1dHcxTLDnq3hDs6d1nscO7D3AZqyhFMGv2osuxjb0GAZNZvNbJ1Aw7Eog/0GbFXOCtYITqX5PDNIPfXYJWBJw0iE5iQgbMEeAmMalih/L6ZREIByAGV+Fs1R3i9cDfILaj5/HYJYt/Vev/6v/hldL2jQ79zoPR7xBUcVQYAV961cC6T67aBv7m706qONLi+WQao/Jrp7+KA8ifTR5ZW91O1tX+aaxkTtgWYufuGNoopGWuFwvh998ZkeHj44qwIVR5WVDo+kAYfyABsv7jHURwDwn332sd59+21QWiQooAo/n23VkkHJgsCuRDfvHvT605c+J3fHva1FaJhEXWAeU+FU61KP2y1JgtrMlvrP/tv/8RmfeS71n0fgBzgCzwv3B/jSnj/y8wh8PwJ//T/8zXN7bDTGk72MKvy2bDQ/miWGxAg21rqsLNXKMuQ/XIGkU1cr5gLQheCqmETnPDEYOk2NWVFcOMpsrviM7xiFbOMuOKEQi3IWkp0d/ADwJHXnwT6qKVUcbINhcOFvX7QRn1KkrHi2lepPpM726lJA1di+RDCZYP9Zcp7PNSSAeLByUm1KCjGpORxsKC9ASfMM2mCwz4XcskukN4WlOnS0kac5sInrnAHgs+U6dP7rqdHicqXdXWtZLGAGwQZIzbkkcqGkoDO7L0Td+OJWbZZSdg6BNoz/wDMTLkLKdG3QasJnsI38PvKUsUwU4SHWNpZ04XM65iHEAOCjApjlUn5sgl8s/9IT9ABoHAAhANMyLTUB0DkeNhQ654GivBUEWRhCMGiucuwGuODVZt9yEcaDFWAddgtgIpdNQiIOB4pbkqQdb+tLOAVZ1/RqAVptEchlM9EReResGrx5AXv935FcD+qTUW8uLrSeZRpTfm6r+5ujRtgNCWyRWLMZTNHJ4wID7fGx1uXmUi9eLFXXhyCdSjNf8pHTjrBY7MVKvVfr1cVGl5dL7fdH3T3WunnYmfHH/AHLmGdz5UhqkeSfJx3QiQ9nLQAsloV2p512R/g5Cy2uUq0TCr9c6aJy+AOyd1g7+M19eP+ovFjYL7DAn0utZrCyjqPSRaa4YqxxbgBohhVeuNCd+tZyXPyGzdYmGR4PVFgfvLYsslff1998sESTgBJknzQHKPyQqp7xbI1IrqXw6c10okjK8pml8QkgLFLNiPnHGoMtnQXWoW0fKGRgm8FeigyyIFZ3FA+vHvaK2Z383iDpgxlupiLBIE+YcJADUljgw0wAF6Aayd2AOHgbh5TueZVoASPeVB/WNMUXwGfvgqRtgm/djH2owsO208Nt7WIcxg1raKiR6R11db1Wks9dPHb1SafdQevFyn6keNwCFPF8BlibxrYdRUyiCIEkrFv2m9gp9Gb5jJ2ZjYBHjAALLTYjykaTZtvx3/gXRLRpHJi8+GuyLgwEalQ1K+0JR5L4fn9SqUIrpMMwT3hO2LkToCIyXQCpTL3BO2Tt2BfMXEyz7vKycvGGFx0hGQB7MMYAP9gj8EutCA4s8SkE0IUZ2Bo8sizTcs/AtNo/HuwHfX15qamIdHv3qOWs0v7uLvgVTq2wLEzjUukQks+paCkWsU0xm5l//NmY/zCUMs9TvkRTzGE7JEV3yFZbA1ms/bwsDMAydzhb3OQidOuMBQa+p4B4hKHwzpyUpP2hVo09iJmxgGqZihy2D+FHR/xnIMiadWXrTwN0nClnjWwEgL5tZwuNE+FDboR8b+PAcwEUDppgyQEvPIGXjO/5THo5Cg048Yw3DDjT0wyCea/LAtjP88FGDuFWQTkQ2nyxqmTSp59c61d++hP9g//z92xHAZvVtgZYtABcpmXwlBzw/ia0kCAaFCJ0zYJ/LP8L/9qqwI4D72SsSeZ68wn2Dp6tZu2x5m0AA5O+blSVcw19YN8Rnra5ugqy7b635UmLvHgCECeNnXHrFCc0UjsDYnm2CKF4PC/vLxsVj4XnMkE0Yy0ddr0O+KrDwoR1iGClP5oB/YLGUpWp9rLDAifRvKIRALCMF3epru1sNfFitbRC4usPNw4SLOdLVWXlBPTTsTZrC39qmpwTSo6u12p9aTCGxiCewDRJAHu4ozDOzC3sfbpDo5vb9wboea7jrjY79vrlRh+9+VT/9//z+9pub/Tbf/2v6Rdffq0/+aN/ZpUF8l/eA4FLWA1dvd7o9SfX+vD2VkU29+flvbEnESrFu3/3/k71E1q8SDOt12tFNAj7VheXF2Ycbj/szJpjjDjvsC1hkNvTwSAdUncm9LxIdbVY22Ocxu73745EcT4XbFAaOa82a60XlW6PR7UwJ5vW+1EHeJbQFAa8lMo4nJmEgBUtSpzg5Xqsa+91F6sLe9q/+uwT7U9HtafGrM9ds9eqRDUjlculSjzljwfVzVF3fav9sVUR5RpqmsHNU+ARrEWa67kbUfYJTrAAKr1n4Qc8EHznChPwDCk4Ta/RSfU0p2laAZg+vL9XXEaKi8GeArtdr/1uq1nKnpArRwvfT1ZrAHfS4OO8s0SdM42zOho0v1yoiCNb1/C9rQatkI/QJsS6hDOVzkXcWk3CnYleHHdDNxiKys0Nmka2Teqw1XJqnYqEOyULhaYk52toxnMPYj9fpCFMlHsTgZPHI97sNC5KXa8yXV0ulRaTdu1JR5rVB/xsaaBOtvThvdH0YPNg77U9CN7PkArww2ZNeYNhB8A/NXPjGd9gW4osK8vzx3pSP9Cw4vxmxqIiijXjnjKe1R4JSu2VVpWBcsZw4n5gP/7QUKF5D7szSgjJO4d1ycnYT1abccnEUuKXP/9lffmLW92836pp9363NO6QtueMK+GwfALuIKCnidMF7TFt5Q7Ej+7Bd5RiNVc2L3Q1X6hpJt3fb3W1XuvyYm1G+/X1tfp20MP9e61WF/ry7XduHl3YM5qg3FynBi/wQS9fbRwUSROm3nNvWDvDgeBY7FNg4r799oNWFxdW+fSEliWF96Mkl3bHg9ceIVI0OBz4WGS6Px0M+tI44Zxgb+IhIW4QjocypohGrUvO+MLNjDOUdnaOkTN6r4vXP1LTn/TN21/o05efqIhHtc1Bp1GabZb+vuah1nK20N/82//TMz7zXOo/j8APcASeF+4P8KU9f+TnEfh+BH7r3/9LWIRpgEGALJzbMSFPmN0jn4XlE511tVxpWS7MQ8LzicTQ3XGnZsCb1HpF5QlFFkwX7kiwTrmcEaTxwonebXtSmeOnlOrUkQrLFW8M4R/ELsOC0+guMj6ThIjQhSfABTkx0lwAByRzeDvRNfa1N58M0nBhBeSB5YAUF+8tnPnO6dn+roAyx+0pFO0jACbFAL9/MoMShSVAMaUv4QXpLNbpGC5WFJaEy8AOgZFkcKAlMbl3+nK7b838obNOl54/Bklht1HsI4g0Cwhm1aiXr5GqA2qGZ8OTjMAf+3KlFMNBks1YA4DZVxSPw8mjongMDDAYVbDZeC8w/QA2do87e0iZn8Vl1aEe2BeE9Nw5qdtxaZCaIsBgGJYFcacSXzM8zZJE66QwKDfFjcEh2FZ4fpmVZfkdLEKYU1zcqR/4jTwznpaIuGCe4cVLsU9hQd2ThLAmkAwTVvDcwiMyUdudzBZ8US10eTFTX05mrD7cHAJzyZht4ne9XKaap5lawHVYhXGqixcLnePWBEneE0nfjCPgwOlhZxY27FI8OvH3A1g9bjvd7046x7k2L650s3/UOl8qhxlMuA9ME4cNSQsSbzcLfdjeag9Laqq0fjHXMoGhKOUE7yxS7e8PZmgBDnz77k5JXrm4xxpj8+rCjPB+12A4qXSWGfgpsd54kv4SNHY4IQ/DDgB/XSTq0PeQUxK4hk0BlhiNHu+PKmCyzmDm4icXe77DvoFnx5wCbAUg5vez9qK0NMSTAIwK5hHPQhHO9wY7BP4OjQ7knrC9LE+mSIhCEFaaI6UOSWkwMJDA478G84KiAUaQvTPNYgMYJCyjDGyPU6cKhSABayNWB/I6qHIAO9KRQ8CDmx0xsnuK2sgMWj7F5WzmZ3w4Nrq7P+pqc6XDca9jDdvsrPUq1WKRaxxhROOjegipwWURbBcmADweKQCrrFssI0o8IvFddaI0ewHGb0j/e400U1h5BMzYXyH4zGYxMuzg1ckYYR1g/7j4rKIsw3xv4FoGaSMMRweeAPh2vXIV9gakMGWvSvhdMNLZhyYY3pnI92gAxWnt4LUYofY8O/UcAIJijXVGMBl7OXsO0lzCgwDpkVLinWtQErZViu8p7xZgPVI1XzoZ+bQ7alMttX6xNisGZvrD/Z0etzvNLpa2JrBSADIh0CBNtObotWv/QzdlCIHJDZgAxgDmAXziUejsJVvHEMxEcnYAsD16NIDMxHTryaAvfriwki1Dj5CzsouGdGxkqIATti/pTvbw5nMQ3BFPrR4BoWC4EfICGw52LD/TKdVB5hx8C1krZzUjnuB2P3SzwCAB6/GpUXQ+98FWw6xcc3E9f2EuB6/qEMBkhNbfx5kaGoZeUxTSBoUBimkkwUQedHW90J/6M7+qr3/xnW7eP4pV2yGV1aCcQEh2dUAXIuzZ321gDDAe9lk3PcwGA4QPKhDS4QHDV6uV/bABUWiU0FxxU7THEqFRUVVWVVxdXZkBhZc5a88+pLB+h9be4PGUqUhK7JzV9kcrSvi+oty4AbfdPnjtcw4nAKs8Q39Qs+3VHjnRB/uKZmWw4DgD0E6TVnNALzyiw7kJ8M6+jR0CYBNzCHAKy4vXlxudTke9e3wwCJEWlVaLpcMAj10jrg/gSp5jXWAboihYrZYGbXhveJoDwszXCx261nP8crF26NHdw40DZrAUwb6ELtyv/dqPrbB4/+0HLS/W+uLzL/R//O7v2s8RP04sDQAl8XgkBRxGGY27dt8b0Adk6WGPn0s3I7um1v12p+ZMMNZan7x4aebi4+5R5aLUl19+6efXVGhoUQw0XquLTaW+b2yrRIp4Rno5zFBYvbxPy8FTjZxJQx8aN9OkA6FjcaTPP32jZJr0HV6+oOD2he4NYEU5+yRgY+/wQ/aJ49hrOh00q0rlM4K3eB8ENuXaPe71Sz/5sZvqWD3w/sE7UT0AEPGcSZxqWVS2i3hojpZ5c4DTwOIgANAOzMQAMgKogjmy1wGYlrO59wEUMTTnOLMY48xhf4TcAa7yPZyZmZVHtqeJsTAZtD8QwtXqYpXpxdXC5wh3lFNz1ocdIF5vYDXsLdg1nQ0IG5TnMzYAdr3SeaayR3nUa5g6tYzZAKO3UYFNkNsp9hHw3ZAGhG2i2KdoIJFWP561LAoVZs+fDbCzDQDu0pTY1rzjYD+E2gcVDgQE7ry7HcqlXC8vZiqLVOdyVFxkmvpcu22rw2Ef9sIIUyxY0FIfoVApDMDja43n8ohtAQFHzNWnvdTqNGivSO05k0NbyGddi3e1ZQdYIbGzEBaHd35sdQrNmO3uqB77LGxeaKQyjpbpE6g4MzCdFQRN8neCHQDnDfcDmoerRalVVeru9qC2R8GBGoaNH4/ZWhVgJO8I66InggJKEyxAuAPaokG9MnyG01yH5mT7reuLjY7bxvUE3xNh7ZVKv/Zrv6Zz06s+bd3g+YOf/dzPv7pY2fuX+YV11nyWaVaRrnp2sxT/06gfNC8rjVmkxXJln9d37z+omM08p7Mq0maxsTcy4Lnz83j+OHPoFY3WZJmrz/B3JrCLexMWUIUb+af93oo9gN0Mn/nlxmGQrJM8S2w/wG2DwLjF1ZU2l3O9/eoXul5fhoDJ7qC740Gf/fJP9Hj36AA15uXf/rvPHqvPlf7zCPwQR+AZWP0hvrXnz/w8Ak8j8Ft/+S+dKcxhJiInQ2LMzQ82AhdfDvXZvHD3NY5KFz/I57nwI0dHtr7HYzDLNeNijB/dGAXWHnI3QiNywoxijU2nnGJc0o7Ap5G0eqSbpgyEe945hA4Q9kIAAYW5ffG45BDmdB5cRNc1wGJmTyIkmatVZckXFxZAoQpgEzk6ha+ZnrGO24Mm6DEm+iCP5srDpQVB02S5GsULjJ2ScBbYUj1fzyyH5FILQ41/xz4AAgBwgI3pT7WLFapqZJ7lonrytwQ6phaGQcIlqLG32eXVtVpMo5zqFNiNvnwaWSUNtXDhTLHHWzBwGvEO8Mxr3a1PYfERHMUYO8UX4DrV/gFGZavGTFBYkLB4zg4+Ip16PZ/bm++AH+PEJZrU7ZACW+JQR6c8jVQCNucUSkhskYXyeABpfETANwqHVhoCS+r/ZzAQvEXYDAyIUcoHwLxYEdJ6mItcimG1AsqdB//dYPIP4BrY0Zv1TOcFkq1GNx8eDS6Gzj0p26mWi1wvVyvt7rdw4XzZLlepkiIAOQRqAFghEYWh2NQH88R4djwIj+NJh+NJzX7U/Y4E+Qv7jh6HToucNPmBUHoHm52xOKBgOScqi1yP9db+cBRrm8ul/eGKIoTArJeFHu92ytKZZfItPp2kUx+P+vDdB73+7JWqNHMhiDVDWgBWTZrl5ZPMnzHP9NAc3ODACxCZ/Y5k7aqwn1c1y207AKtlv2sDqzQH9qQ4ImQD6SKBVvj8kpQMc3cKBSUy86QM0mvC3vC3czMhsVydNYkVgpOxwVPNcMPC4OzfDXxGYM+iDGFpMDMoJAzY2QYA8BBwKjH4T4HPq3OIGRXOKHXH2mNL2Bz8ToASJHqw5dOMBgYg0CgSkB0kZYkjzLNRUTbpkoZJdNZt3ermZqs3rz7RYXdUzVTsBn38+tL2FvURZjSMEMIeZKYztqewjwxImFUcgoFYs0gyKXodAmKZIg0fWEcUd0G+D8hrxi4M43Nk9jfNJENt0C5hgBKCd+4NlrD/nPYASbnHkQLdScsT7D8KoFzJgHemty7N4sjFlhnuoHPem4MUE+sP5PH4p+EgQbggFhXsixTydUQSewC7zf60WWgA43kfTXNQmo326SNcjEJ37AczfgG+Hu4eHEry8uol2S3ee5CKn06kbBMMaP+AYEI6AXyxRzVqsTcgEBDwGuY0rFpmiqmqwVMRNiLsHlK8AWMI1eN8saLe7PXA6D+nmUPieBEAq5Z4JwD+MB1re/k5PMSARpCZntqjjiTIc54A0LlZk2hRbQzY7/b3geGJHJnmG41Ejw3zktXJHo6yIdhhwObLz7BUA2Dl8+GMN6MhVM9Z+6bydc4YGHdeezBZeT5HYnGUqTeLLPgS46dLDwKLB1ZWTtBRlejFRxfaLBb67t2dHk4EeoWGU2HsOVcPiJZiUXNWxj5NcrddPFinkWXIWIAwh2dFoissUeq9ZhV73czADR8qgD8w8g4GN1kUwxDpxctX9puGtQ/Y6n5cStr0Uadxp3TKtSxXtsvYIn2PYy1XS+WwMtNUt3fv7TcJIJzRnOmCTHb/UGuiqZaH4JrBdjfMWUL8Rs0JY0oSK1IIVwJIhSnGmrelK50ZPJJzzvlSp7rW3S4EGrIXLedz+i5muA68WtYwn2Q463gadexGrTdzh9bZ37YjkHOh5WapDw+3XvuAs1h2vHv3jbqBphysRN55qj/7639a5/6kf/r7f6jPf+WnbnL93j/5Q11cXarZHw28s7fhlciZ9OLyUruHnSXiBICuNpXDus4Tkm0Aaxjig8eYuxPM0bubB3308oU9of/kn/1cSUkqZGlvUyYQ5yvvc7mstJ7NzdSGUX9xcaX6fqvvbr9T7JBFfCkL35N4z4f9XhHnS57Y+oa7wzcf7rwe3cxG4p4XqhYL7R72Ora1MhqiTacDYVuRtJwRIPc9E531n2m/PeijF69UsGcQTNh19vyuuIPobHY1YzArK1ULmKexWX+AxPYy7mAgoiKhZ/UvWfkw81kWsGTZawykxgG4TfjZEc0nvodG+Og9jaYSKgkrBnoC5xqhvhrGRF08arOMtFpwB0yVJUvd7xrdPN7rRFhp25gJD1C9wkd3mHQaWntA52NoFOG3j6VD353Uj7XXETkEtMZIasevnj0aGxHWez7ye7g7IR7IdEJuHkuvNheapYXquvVcddMGwHKI9XggfHO0bQHEZAcR2topfC/N4BLP5jLjcLAKVPrb3QAAIABJREFUIBlK3T3gGd26kYevbIIUP5l0mAAzCWtlP4BJOql9sniyqsyNmMAwndLBd97Prz/Vz7/6xj+LxgD7Lw0D3kOKFzmAbMbdKdPLi42KdK4PHx51c9gH//EnUHW5mGs1X6jet6pr7t1suaNVIgDRfQ3/FMuFwVY5y6rQYb8LFjI06Vmj51IjwWucafjycw4nwd+fzz8DWKZJA8uePTFb2N6AO25zbsxapSl62tZqDicdu9YWZlhhXK0W+vjjj7zHfPn2nT7c3Wj14oXnwWpe6fDwqCrFHgSl28lUhebQ8It1fTE3qzdJCg11pG/efmt29fv37xxedbW5dGOrOcHGhycBczfV3DZKo5I5VzEkFJyf+JBHmi82DpKzNUUeQjKxIZnPFr4McK5jj0NGRD202t7d6/Wbj0LQV8fnkoa21kjtgHXX5kIPtw9az1Ymhvytv/U/POMzz5X+8wj8AEfgeeH+AF/a80d+HoHvR+Cv/gd/5UxHn6KtQ/o39ormM313c6NZRohAoQUyILOtSsv8AOuQ23Opcss/TyytnaeVCnsyxWp9+QksUi73DilCbqxJ9TDq5PAb++wHkKlHToo8mGCjJwalZVsAq72DewA8m4nUZDxB8VgtXTAvqtzJssGRj445ybZPl0cqXkCHptPthztfnLlYcWEPbDqknUGKzZ/kHIq9+arUdx/utF5e2BbBwQxZ5MAOLlr2Fu0BgJ6K6KZVA7KDhHk2U85nshdUAJsoQpAaEoKDzyDAKVYCMFZCMURADkUi7MsQRmVyCaDmVAfJJ0W1/a8IiqpDKizyvSRVw+WWYmAEDKFQQsgWWaYGywDvSUAi2KpFBrCxVw3oBxMPFh5ptjC+sHooMsvuc/zNrGkPkjWrsJB6gauYowesDKiQWv6HtA/wjkujWU/n3qy8glHBtoBwIPzVxkELGMElxXK4iFblwpJAwrpI5H55udIYD9o3jW5vdk4JNqI7UoAQpFHo+mKpx9t7VcXcHX/lAJVhqBhfe1eSJN0Dejf2JLxYLFUUifb9QdtTbbbE6RQAAZizAGgEq1DU8NkfHrcOorJfJRwJiviYwqq1N9jl9UpJgQyVwmNpb7/jnsCW1IVjXjFHpd2u1tdffa3rl0tdrOYeQDN9HCoROUwGhoOBpzjSIWp02u8cQkOYRV0PlkyjSYbVMl/mZhIitSXYIC36wL4G4UA+GiOvBACCRQorOUj8CNVBi2cGqTXSrdmH5M10TuMm5Ijgj/iJ9Q1zGnbNWTHhNrAo4FnGFLujASlAU8v9nZgcABxAxsShZVgTkKpNZQTwCbV5NKMbNApWI2uTZQoAEELPmgB0AfwNgxsIPAuM6GKW6KLMdBqke6SlDq1aPjVy8K5MtVwvdHd3Y9bY/tCqPZ4NfFxcYmcS2CT21PTjAN5CiDS/1+NEyAmFLV+HnQfzHInniAyXYs/vKDAeKerc9ICdCaDSwQokzeSsfJa7ZdPVABkARlAZw8/rz61BWoJu8j5i6vrr7JUEX/B5APlorgQqT0i2pz+SImGG0Yd/dVIYEGHO74eTGVU0HwJjKTCVYZennlsA57XXz3nCZoHxpXhPXbw2TaP9/V6Xyyt9/OpKu3avfdtpqEcdtnuVJcnmwUGXnQ0VAMzGGusCJKbDqHXFZwIUwTYlDuC4PbAJLAoMcIfJEDYUYaER/IjxQQXc5dwAqHfzxmABO6jhfLQI9qbD0gJAFJDTrNKI/anWYAVEAI5gbFbF4qnpALt1VG2lAuCCkU9L7ZkEBFyRPj3aHxfJ6qAYa5YIdiUBLY2BsgQmKaxwvg4w5bbcWQOAIs+B/yxwqxnRyPPDM8FOhtHK/KLJhuaAuYV0F3bUbFVpUxVmgn374V49Xqm8N4M2/BaY0WflWIWwUgC7OPDwaoXH3A06OVQls4XKT3/lU33z3TvLagtAtyJ43BLWdO5i9ZxV/VG7Eynwpa6vXnid8f1YLiA/5y03eKJHJxVRqYWB1ViPjzs/N4zLoph7ft883vkswTsxY533vZPND7tWfUMDBUuIRPtDsB+Yz3Ot1hXXBp/NbU8zNQrhZ7CuDari99h4f1wVcwN1pxOs/8agBSgU7EaYr/GTDJ7fQXOEUMoHlClppRQaH0GJsOkAiuLQgD21O41R5KAizqrbmzuvA0AvbBIIuHtxvdHUNvrw7jv96q//KX3z9r0Op8EetU5Uz1PNF1g1HLVcLK1s+fD+1qBGNbOfgz7c3JkBmBXBE3K3BUjBc1MOvzwedgYwWR8mPDMHFVtNwRy9QM682WizniuaagOZs/VGjw873X71nfeKfEHoU6qLam4mcV3XZonyRtiXv/jix7q7fdT93c7fz7nN+Xv98rW+fX+j4/GkQ1PbRoO7zoACJglMu8ISdcBJ9sDQgF9XC12sNm4M04RCJYGknN8H+MuKJSSMewp2Dok9JTk3CcM6eS3ykvnMvGfGicazAUeeHnZ3nKvAV5T74/cAqtPjQ4AgzcSL9YXDvGhwNdzkAOTwrsTqAm9R9gkAqWMIMsXGyBlv3nu4B6J+qVTFld7f3WpKUZ7EWuULKwx29cGNOcBG5Pnri6WKWaXd7aPPftLj3RjKgkezGdGoPVA0Wc2B1y+M0ys3W09N4/sz5ARbxAw0L5BGsNecDcL6fyAnBG67Adw1YOXQqY+fwq+aENgI/G8/Vtvv28xEAx7ONIRo9ESEk8bq2UfiJHicd72b2vblznpt1kttyrW+en9nRvhky5HRoDWexdgVBCI/DTOAWNqjWDBFOp5bVSV3v1jzCouwyGcIbNEePwkLfQg5lVb4uuPpbcsQG4DpYrXUS5oUp6P2250bGv1A42qy77lZ/VYmTG7atPXRFh1xVHicaaChHkNRs5oXqlE8wQguYJ+2usfruMN4JXXjent41CdvPtXucLB/epLR4SlUzkrbasDqpm/opuF8Up7P1HS9Ds1O1TzVixeX/v3tftTd3dbsXCzB6mHQcrnUalmoPZ78/NxoRrPw8+A3q5POCSzb4F0d7tuopmrNsAnJ3aZTf2qdtYANCyIFzqNtd9L6xUZv/8W/0PXVleaLpa1TyDCYl6X2j1u9ur7UH/+zLwNbfLawF+x/+d88A6vPlf7zCPwQR+AZWP0hvrXnz/w8Ak8j8Dd+87fPXChhHxIq8die1MSy7+S6WuvVfCUwEOeMT8j8Rl8CB5LV90cNSD6rEMJQnEsHMsCUaLgIDsFncFYVZvwA4OEhZvmtU6BHpfZ9wzMu0rIsLPPeE26xD99nCbIls4lZBvjWURjAaMiLwAoskpkZcFzY8YAlSAJmJ8UPMiYK/N3uoPu7ey0ISMlhzVBEdS5cB8JIzDACgAsMj7w82/s0n81dXOMlmCN3Bqgzm4BLKOMWAFwu9FyIAVvLxUL5DCZbSP5GngaKxMUJdst6XRmEhXEIqwHgaz0Pci/czvoeFiPMMpAdCvkQ9DKNT4ELmtTAoEgiMyFg3jQA2bD/8Bw1O6TTLIkcSEPtApPDjCCkahp1arhAI0fiMgtYDRM01zzKQ2EfR5rz+c+EUDTaUyjBsooL5UioDTYDygC0Z8ozgKMnQIpwA8ArvCFhYxTBlsGsJfu5nS3JT0vYwZ0O+0aL+UYF4AIM3X7SxXJusBlgdXtsbQOB5NVpv0WmapFos5lpaPBvg2WVObXbhmmBN2zAaTOv1PWNQa+6abRZLbRehLRlgNXtoVOH9BMtKeE6i1KtAAYaPW6PBhWZK4ScOH22OWpwWjHpq5nm65my2Vl5dNary5dmI/YjacJnHU6d05QBxrYPnd5+eK8yH/XpJ68CYAjrcDZTDLMBfzYkvjQ2KD5SpJy74A0IpNQBrgTghzWyWs30+LjX8YguOzKDFQTXARJIES3BhqnN2uI9ANAj10+dxAtwBUMmyZDpwmgFVAzp5pbhYp0BIy5tNeFdCtCUAUgSzgNzAwYR6cfOQjaQPBCcMgaA53sPz8ZyUcJYQoBQU59sScHvgGHHGmEvIaxtNr+0XHKM92aHti0y/tpsYcSOgPCbi0ql5fWxdieyyweVePJNMHtMkdFI+MjTugK4eLzrDHy++fzSBTASRorHM2FUEewh1nBgtBHERhEKGBbYjEhMI/U0YfgaIRsjVii5GwT4gZp/aCYk3st4mMZmLIEYmoVt6R+NBwKoGgdOwfoHzCaILB2Qb7K34DMdG3A3mPvEgjVb+8laJUoLr7ksGu01C8MG71X2wcf+qCPhXYwFzaOc1PijPVAJEIxZ266STTE2+IdEFNaXAb8+sOhoMFzOFk6UJvwHJ+rd/b33axiXI2AV6d+MHbsooD1SXHyts8zghHPRnkLr8KamqUGoiuW3sJDdeEsNvJi3CnDjgC9AJxh/gKMhDK3vCH4ZVDgUsVZvOxSIibA4mYeAl7DfIlu2sFeHnLAgg88qCls+L8BaZE9UwCtoc1OHvD48l/0GGXUYk7bEyN04Y8/Smb/jdDaNUNKYA+TxPI2mgXZOR5i2/H6aBgAkT4xYwCn+AXNnb+UfAErmPQB86SbmTIe61v3h0fJlJMXMfPyVeQKsBBibqEyCByW+ikj/CUP0+yi0NEMR4B8Z79JNn5RzJDqromlGeDiu4mOv727vPScuN0s3JmHmc1bi6QnbretqP3MZVQbC+Tw8W5WXulgvlRIUGUk320dtj506gDS8m7ERqvEzrNWdSHwPNj+8H3qx681SH715FZiANE4JdQQkwU6lKuzJCDjKHGC/WmAhUJY6PO48t93ksK1FoolmJ2+z5f1EBkvqE6nfBylFJlxaSQILnpTu81SpYW8YD/bPvXxxZUbkd+9vDMyzXgBnL5dzLWbBO7quJ/34177QP/jdf2j/7gnmfgxwHwB2wJCf/PgnBmxiztO+0ZtPXut46PXu2xvd3L3T6mKuixfX+vrLr/Rqda0d7MktsvTaqo3ZYqbXH33kxO+irLTb7zWbL9WSZt8QVLPUxTxWOa906gfvYWqwIyh1GthTJm0Wlaq8sIXT427vM5pZ9vrVa+22Wx3u9w4jzGep1qu1083/6Oe/0BhhLkTo32gv0ikJFirsQDm+3uxN0VOqO0z98ayXl9e2WEmhTyeFmhR69aSMvaBu3LDizMeyAeVE0wyqfQ4F1i6QG2qm7/03/fUIoLEJFis0RlH98G8oZ8wWTRw6hpqAc25Wzjz+PCcKBkBAzk/8T2msM19obiLrx3eT/Q2bJZjOi1lgZkOKHo6DbSGyDWGUpZIu1e4BABgf2t4J9lkCO5K1kStlwnbsEzRSWDch2Mk5ek/hj25MYzlEk7pFFYRPN2Bsp6vNSk3Ta2onffLxpz5fWubs9hB+Hs0aWKsmbAM0cw9k/fVuUENCAFEtY3YxwquCt3DXnkTn7ch+NqCCYZ8ioBAWLd7MNChDGKL6TmM2KmUY2NaKUpfzpX7llz8zaNd0g7799k43dzu/O8aYHTIi0JGWFnY9Ke/vrFkWmUF9+3jQsQ3Bsux92PqYzZ8WKlrscGicnzVkMII5x2I3pMZ6UFuDIgbf4/jcOTeBMznD75VGSOwWlpb53M1I/FoJqbNvf5Hqix+9scJn1zZqE9i6qaIeZul77J41zyutrxZab65tYYaF1eP9Qfu6tuUJYaWs4bcwUYuZyhwFUul7AEQFziKCzV5fX/oufThx1wkeu6fOsL79971H19xdRtVjp7RK9fLllS3FUPfwzKgduP/RSH+436qoSpXLLAQp7ntb80TxqBk10XKtdw+3OvQnFUli0JTDhTtpDokAtYcbgJMetgf1zeAmZbWc6b/+O3/vGZ95rvSfR+AHOALPC/cH+NKeP/LzCHw/Av/RX/0b5z4Jsm2CHW6295ghWp67WVxpQwAUwSUGIfFNDJHKdN4JV6jj3GRB2Bszd5IT1UhOE8zxz5baFcj0zqNOKWEihKrg0ZYoh0kC662kUMnNyOG+9u1+q2NPkTwFABRGVhuKZYCUaWgN5FHEEFpyblL7nYXkVoBdSvlQvMMe4tIOOAioQxhNAosCT0t7PxLMQrGM7xwhTZkuLi+d3p4ncw2keGR4aU32sIqGAKz208nSVz6bwzZgJJHOCyCFtyLMM4CFpvOzDW0IA7u43giCJcX64+PBFzLGshIFZGWvV7sVTK0KLr6qbJfwdIMPIMjQOuQpm+UOq2qOJw0wUaZI7bZz4d/Eo+WDsBIfH7fqmk6L+SKAdlOvU4ubH2wDQqwCgypJzgYvAKayPNc6SQy6EpCAjx1MMvPHSKVvAeMC+w5gMCSCw0hrfKnEviHLYzONlqv5/8fem/7aludnfc/aa69pj2e6c90ae8ZtbIfYmDZgBIkdnDCYQBqDQEEIkfwTeRHxKsMbFCkSgYQkkkGJAhIJCeAgJoHbU+OOjd1DdVXdunWHc+8Z9rTmIfo86xT/Q0mnW63urqp77r5rr/Vbv9/zfZ7PY/GCv8aBmQ2zo6kJ6APYbK0PUsvFTB3uEpylxyuXVGzLQs+vr5XThOvWetweobIlJVaJ48gZB/8GmbxXEBPxpfG9VdgMWvNdwB4rJz7YENdfZbE31lWJK5UhwFisgHMJ9089gJpoXQ5FKcrFxaU+9867bqN/9eqZfw8cqEmw0HKNeNEpmfR648FDx7aCSWtu59X2YLcPEdvdptH57qCm2Onz7zxSnEYW4WjBJpqN85FCHERGDIq4VfZ17vuIw3Ff4T4enSlEyJfLmQ773IeeWoXb7rtq0CxZmEFcsbvnUEahVFv5WaUco+UZqnCzcDAdizgoO8J9Q9y+LGqli0RTWqYx0wREHnF443IsVLaN4mTt+PgkrO3yxuvZoLDwHGDP5aDY1ipKmGq4SuBrUs4WmK/rz2I31OiArGmsR0hsY62PVlJSWDQpS9zExY1TmqZ1je75gLI2RFoi6IOiDOmPSHzlSJ1dOxxKKbrLN9pc4T4d9PjtMwt7vlfyg9clxDHzQWEUdjyjjRmrFu5g2rrFGeTHDfMVdmzPwR6m7Q1L2vZjgw48BIJV6euMcxGuJYJhn9xEsnFUFZq6RIQiLdAanmDY2Wc1luERLFujNyILGbj9GQXh9ucDLReJVlMpm84VIZgGg6663IiUlLUUR9KE9accy6AYfEVLu4pGzMAoQnLoN+qha82OAwdCuUjUTDRfHztiPyNqGg4qd4UP3CUsTUqpzA2FKzs61FlHEDIRo2E92rGEQAlPDmEtHEu4cMnOkkQpPM3h0+h/r2k/UYzbHe40UNIA1AnMSByxIxIQwaZDLIB7OPrFPNTDLYegz33N8K7yNR/ddpOEvz86Ua2kuHWZaP7EhUZjA/PIveVz4gRiWIbAzHcAYoBfx3NkXqPd83w82LzjYA22Kfc1RYIUsnE1KBZz47gdaIi/CA6jWGxHmQ/aoQdM02imhJIXGqsP1753cN3htqL4B+nbxT+snQy4XFQ3uq7tdnTpV6hlHCmNERsyZdmJJhEFSIgbCC2ZS8543mgr39J8XjSau/jRExtH+nEJI++w3iBC4VCjxLEKKj/XvJfv3b2jRTb3wMYDqkOlHBfYQFHPVNebQlcXCD04+aqb4i3cZgzhpnr07kOLa5tD7uRKGjFYwLE9teOZvYj5mmGo49WJ138KqTIXviAiMTCdqmI9gIlb47d3zZHqCqchwmyoeQIXnnUn95ALJx1lV/1QKE1WOr57onQ514cfPNX5+aXFjbbO9fjBiTmQeTXowaPPu4TnV3/pm0Ya9REDwoMHcUEX6HCx0Z/++p/Vs9cv1U4Gvfjkib724z+uf/j3/5lenl8qSXu9/bm3RpZvXugom2tzvdHzyyu75ym9i2eJ3nnzLT15/0Pdf/BI3/vgIyd3nAJoa60Xic4WiR6/+ViX253m86WLm6Ig1cvLc03TqT/v8XpuAfHFBe98gAYMOmBv1+ZFR7NE2TJTls70+mKn6/1B+7Z0QiWoO/PnWSuMZ8Lli4AD+5bnnDItSr+aVmdHJy4oA48Bs7si2YL42LUWmkFLsMpTqMNazhDApVHmxncuZwTL01alIgrswkTNpBer/RBNx8FYU2pG+VTA/RG5FHSWzL3fYCCbzSjXZICJCDqmlRhKJTHuT4fOx70aDuHmJjk0wL92N7zvQ9AY0QCuKtS2BuETmhO8vyxUwEgNGB7z/KM+jkzYLOKNR9EX9xUFkyQMBidw4iFSzb1IYgrMFfce7FuG1VPum9JOzatLEBuh0UxHa7idO+22OGOtm6moWx34yngHG1M1VdkdFKbsh0PxqpixxvfStq7N052DblDoMj4+p/ueuJ9HkurI3O96zShdZO2kq2CK8xXjZqLFJNaM4cMweM2FSVuUrFzwwGsPqBFCGZi71JSY+zC6mvsgUN6wl50q8S4cxylDz9Slqhl/iqbw94PXH2GZRBPrM/vjvOiNRUjnidaJVLjqAdwVWnGnIhxLnu6sMHqkRuOQQiKqv7p7qi998fNq9ge9urzQy6tzPbp/3/sWlvznz1/73fH48R2nqXgHpelUQx1oQ0FVRUFtrDRd6Lff/57efvdtdcVBBxAWZeU97CydK1vN9PDhHdVNoX1RqulCbbe5Znat11LUm5Xb5zi/YftXusov9fY7j+0kBTfBWseQADxGllAYNu4TcFLDfleNcx+OfuIkC+sfc//vP/m+joxayLyugS25d2+pq1evza6fzlNtd4WOVie6d+dMLy9e6L/8K7flVbcn/dsr8Fm8ArfC6mfxW7v9zLdX4OYK/OWf+7mBSbgLD0AP9q2jLxzM5smRt0jEz2gQTefx2JQM8xQHCwVS/VRxBgcLbuagKUy1ZuLNcTCNNc+mCrrc8dRyOpYR1EUpNJ2Iwyk1HS7CGQ/qCB/n+VbFIBHIQlhCzKMQ9DAQZ+4VcMCK4EzGI1uvHHSyXo/CEwIVHCr+j1lYvcUZIvcwmvirbNKZQJuPx6G9GlvCB9yqWaZkRktvMZbvpInCZGpHov8/ogwiRF8qpu27bvWacoY+1fIGAZAt03EjjjPKmEO4UaNQMF/NXMx12O+02ZcawtglTDh9OADhUCBay29FjD0hTvRpEzy7Qwp/YNoS1wNWRzNsVTge2uCiqBCrifZO7DYhTsmmr2TCP00E/ABhloMrolKazM2+o8QK8RsXoaN3PjSOrDUOJnYeRKOohOvKpVQWBjgJILLDtYWtCPNwp/XJQldXV7p/577223z0YSB4FjRxE+8a1HL9B6koxg37fJao3O10NJtrtZ5pkoRuLT5/faltUdrZmyjS/fWxuv6g+RpBIlPYRnblIYeFs6n6CW7PEuyn7ykEZYRvSs2ImeLyQXhF/MjZnCNkw7OCTTqlhR3Haq+2HKPd17u9Hjy4r5N5qk8+/kDTJNKhaCyYZrPE0VYcUWd37phhmkVjIy8HYDPC4HyWra73ldqy0+M37mh9TDv8oMVs6fIpWMUhJVPB4NZnDljloVLMBw4CXV7ttVxkLi5DJMIx6aZiCn4GDlk0y8jsu2k6KK8Pdvb4OjuyHvpwXOAqzima43ozCKC+KjcXcGgjXb54pbO7x5pmiBfElVMPTQIupn3mfO8wWrG7VtzSCrm/cavBFUPc78bnKadMqmt8CESsIULt++ZmSIGjmoNs4XZ62qqlo6O5ghj+HQLI6ABFnWJowAEO93zVVbq+pBhtopOzY0e6D9uxHGx5ksp18B3x00F7OKvwJCet7h8fuxiH6x40neYpXEei95TG0axd2SXcwEglTgpvE1kb4cb3OQdHuHocLqd0NhthUMNLBSeKI4hfw9CpG7vfYd2VwVgahzOW9mnuYw6kiHIIDa4lYqiEk8eFRLWjpC1lVQN4D1yoY2FUEEd2viCcZlGgbJIaX8LvhxDnAcmUki5YdI0P9QiMCII4hj3QgOeHQxd3WYXQOXKeeT6MXpl0FuCSOFWYjM8DTLxkAhNvr321NwuRBmiEtaBt7ZKm6MZ8vGbwOj6Se8FKUH6EC35k7nIf4TibDHCwuXfcFObPFKJweuWu7PxDDyppYMeV2tVCYqQAhN+nDloPgT51reLGZ810qgBhDmzHp+U+BGcZtOFy5TraBXZjN1Wr6kZkyYyoaRx7RrDFmYXz1j+Hex9GJEKFwcKgY9A5QRYgJ/MCIsYPvxfGIG83XKwjUxXBgefFKAVEGvxmMCVpj3ZMfaqTu3c0Saf65OkTixfWc24ioYg8dle7lK2h32ccnvQ3w0QSFWOPnNMJpBW4pxiS+H3ID+JP4Qgzfx1+86DdNcibuWbrtaOvOLPtMA8nOj5auoQHp37dgU7BqRXoZH3sODjrvkUgBpc1RTQ4ZFPlea7dRaWmINJPOqIdy4nM4u71xd/5jp/5w740egN0gy9TKGW8n13clvizvnnvsZ48faoYp26MO7pXWyGkx5rwzoHf3FO2VY4O5AYOJy49Eh64OnGqjmWPRJVhRsbZzKLU8clKWbbUb/7m9ywEco1YZxm6lMXWHPDf9wd+Sr/2jX+l82fExWPtcKjVhdveu7bU3bMj/ek/+Wf0y7/yLT355BPF86l+x5e/oL/3f/2/JunO40DzZaLl+tjc57PTMz375KnOEWIR0ym5OVro7M6Jdq83TiY8P3/pGDoDyaBvdLRK9eUf+JxOV2f64Lsf+VlZrRZ2pl5eXvseAynx4M6xnXx5U+vjpy+Nc0KYrNrcCI37b77lmH9N831eGXdTgL0h5eB9Xe1BBKIUTl87qhEJkcMYsExwxNY6YkiL4MaAd8BFCveUv0+yhncEQ4ZaTU+5D0M53r/2aGu3v/L3ce/0vi5evTZaCadtSGlmHKloqtGxTEnaTdIBjAIDhGW2GNdL7nPWwDTR1fZaexztmmiexHaow9gG+dDWFMeFTgQgepcMiTel9xYUA4W896eR9u3evPNyh9CbWBgrQM3cvG8ZvuFaXWeR5jC+YdGChIhg57bKslTTVaY0SNRXpEBar/V1Maircboy0G8sCDOTzAPrAAAgAElEQVTMRS6lsM9IEQYwcTw6cUldMJxhoOT1axz8JX5P126eh+WKuMsefF81ugZzhEOVoTMoI4u6oZ2pC4bjEwZpGA8og2s0ZXCHa5gSPqcrYNTH5utaaO1v3gsT1n5c5gxwcPY3SuyWx7A/qC1B+4zYGb4P+jUpwIRzzXCZZ9h72GSqKA40m/GZJzpsBx3Kg1Yr3heVBXIXweYMtBKlCUxzCvcmasG3sONheEZsPmVY1Wt250iHw4GXLxwpF0XSPfngjQf68NmH/r3n8WLcG+xzXbx8qVPc6bihQUzEdEKkqivKZXOXnb37+a/on//zX9SdeyfKZhNtrvd2B3PeQeQHT89M7OzesV3lrHn7ttDx8lgcWLZdqfcePdTu5YU2Ra6BhEXban06VzpHysYxzB5iLPB0oSV7fvYkoDHgx+6uNedeShdmRTPwPTSN9vlGPc/vnTO1w3gGWcxj1Thh617Z8sipjs1up+XJynz3v/Jf/De3+sztSf/2CnwGr8Dtg/sZ/NJuP/LtFfj0CvyF//hPDS2t4D7xYddhUr1zdBT+GgIUZVHzxUwRp8iI+M1Eu+uDrne1I++8xBHdEBW6ojcPlQk7sWhEVxwgjoPCs6txLTHlt86oOEwt1DHxxqnU1K1dihyK2cDS9Mn0Paha5UOvGm2AuD3OyqZzucrR0Vrz5WJkGyLA3DhSi45DW6HtbuONJ0LAMh25bE3buC0bYRXnKY4ohJowDrxhISLMhnEaET2KNAFt0MGma7yJLPpWsxCmUq0DY/GeOCdMu0jTDP4kwiSOEvQYXKadOY8Lonx15WhQ0dASu7QjheglB0/+TCVKnAvKx2vKAd8LbYhINmIBHBO2G2rcjDPVRyThkMmhkngjMV/cOWi6iG+IhnyuPN9Z2KbVOp4ttS9aC+s4GWAezmigpSwH0Zkpe4crCLFwZMDhFDPz0C3O4wTezeQN5WSxZvNYaRbpzv17+ujpJ9q8ujIWgvb4UeAcS4kQ5xB9iScTbwchwYZ9Fk11crK0MwjB+OrVtRmfRPnTSaI7R2tNE5wYudbpwg5MHFg4PYh8o0pSFuWG9LZTupi7pMExOCKybGA5KExaXe13jq0Sn+I/WCqI7+7zXk1pu5rOLy51+vDUDow+H2PEXFdEU0rOFqvEDcpwrUAM0CYzm6XKt3sNBQJ76P1/XtYqd7XO7iy1PuWZSR3zR7Tr29rxPEQQMF+mzcHehLNW01bdm2WG6NPaYuJgssUJHCyJOY4cGyaKZhMfpDmYUkIB5xLR3o5H7vWS9uHIJVjmfYryskHlvlIaRD6s4grD+dxUlYVfXDkuzkA06jna4KpEkTa3QHHYmGMGG48yGuKqu2Is6iAuSHmMfSzcjIhw4aCMe4n4PVF7GJIwmjmccwBtex1oReZe5s9LzBwxT602Tan9jsjnzNcdAfDq5d5CZbLAEoOrHcF+5EQSQV+uUq9t/P5lNUbYZxmojNiHVwAVuHEP1c6iSYggDufxRigdeclcY6J8FLFlmtwwPXEZcs8g7DFJwf3P+tKZl5yM+ARj6jgcj3xmBhT8HL4zPiwHUVS0IeCeACdAyVE0lmghWuDmdPwS0cCrqRuIo2lmXiNiEhF2fjaDkTjN7AjqEJE15RtWW+Gk4n+PIiuuK+5h1hzWR/6MCKtcB+49RJIpbkiKrPpWEfdDWevi6lxL4oq4s2iehlnIs4prDWW3u3GoEQuXLBry3bEGcPa2Jo/oOEzt8EKUbUOc3vDniN3iCB2FBQoKwVMEQGhbyuDGxmz+LA3t5S6HCkcuox/fUVlEeOZAjJCOQO1GMLO/2/FjOi1hC7gGCsbsYpUWQ2jeON+V3aSU7Nn9OhgLUphfiPOOgzGCOXIrPwb3Nevb+F4bBWzy9ayZI28QPzKxXt61xH8RVhkCIgCSSuBbjWeZ3n7vXX3/e98zj5I12AuvemXJRPfvneny9bUb0x/cvaM8r3V5ufNgACc7/HOuOYIYIgzvah/ow0FFffDAqlVmYYgo9uKm2ZrPyZr7+uraoiPCvIV+Y0J47yB6jC8SWLKgXMCY8K898VvejzURez5uoKoodPWSeHNpwYVBBO9TBhnLRaq3vvDQqY2a5ANCKe8D4r9CYMcVCC85crphvTzV5dWVh1aTeDBXmchrGpPIyMZEi3rty70LBonYTmepnl+c+6+vlmALuN9Yu/h9YjtlX5y/1A999Ssq9qWePn1tYjhsdbiY5W6jJaWd6Uyf+/xX9f9989cdfadhnWHuy0+e62h9pnfefUvvvfOWdhc7/Yt/9g1tdhv95M/8hJ48+UjPX177GQnqMany8I039Z3ffl8PHzzS9z943+sEQx3eOavTlYXIRLHaw1Z5vrfbDv0fPAHR4P/oZ/9DbS93+uVv/IreeOOxzs5OdXF9qcNuYyZ0GI8R/3lK2ejUDrZyezBGIkpD3X3zbb28ulLBukyju12Itde5ohvUwEOHfzlpFHUj0xxGLSWHJCwQgnD7c/3tD40mxu9Mbzje/mshQ0Y2dyA3Sm33V6LUKCItwXqYsh4i7rFmTjyoAfGSJTPNF/NRoAMHYCcvhVRwohnK4sxO7XRHNEzmtAH1vge5dxgI9CUcZNipjhb5vup73nqR7zs+Hxxj1sSCBFbYu7jR8YZpp3iJG5BNTqShGlRsK+UM2EOGBQwtuRdnOlrO7ZTc7g4uOMXBC7s+BF/EIB3Fvh1c4nTAmWmH+USzOekE2OH0DAyqC4Y/nSIGyEGtOMqUMPz2toPvBla7oQnqo97lSw9OTj0YJvmBw/XpiwvH3zFEnM1mmseJDl3rwWY6lRbxRC0MWJBSIGEYyDPy6hvV8FAZTKULDQGlTOAGtmZ4gyXqWbPB5tSBGarpDEwQiYzQg+W6mnlQ4XJU8CL1ZOTODnBva++H2Y+xUzmUexfJmS28G8Xio6NYu92lB0SzxUKr9YkuXl8pqAB43ZSk8gBM6CaIdBRlxjrwHNuOS3kue6c0daIkbBu9+ei+wmmvYgsDlfTYzIOMF0+eegg6Sykf6x3TXywWmsULD4teXp/rd3z1R/TL/+pXVB0OevTmHXUIluncRZCgdTAAfPjkA62PV9pvDh4E7Krc62FG2Wwc6Gy91mI616vdVk0P6z5UksHEp2lgTOgx1C6LVvt9ruX6SIOHh9JsniqlCJdiVMpjKS2LMl3sRh52tdtptY50sj5T5IHkmJTJa/bPifn/Tz78WHfv37PQ/N/+V7eO1duT/u0V+CxegVth9bP4rd1+5tsrcHMF/twf/9mBjTSHpyTmkDIWCTQ4DiiQwV0FCwleU0CZ0cjrJHLe1iPnMoIjRUSW4z6bwr7Tguk9IgmCGUUjBdHgyg4jpr5EpzhY+sDLRo64WC9VReX/cJglSoWQiCBpIeGG6ea2zGmsVxeXLj26d7p2nA6GFNPbeUIT8lQb2qKrzThtbhF4Es1uDrs+rLtZGQGNUoHQpQ3RnHIp9tmDD2eB5m5Fbku4j41ZfmMpzERtPdgcR5sp4gjiCRscRCl4YDBr7XTj8N33ds4gMACshyUGQS8MU8VZ5KIm+0K4RnD5Ig6ZNEwTnRzFBQKmptPaNdr54J9yTcxcbdSWjWPlIZtHROhDrqYc3YM0CXNNOPXjYjUTd4aTINHVxUF9zfWZWlTNMBXh7Kja8VDMrpkSAFiyk8GNu7RNzyhGsZOsUQ+zCxEzxVWSWCjO+1o5AtOhtshEdAqXEcdgWtHZPHIocZkFP2dKWUOvk8Vc62WmCu4v+2fi7gfavffKorlmuFfWkRQ2fDtjVI2DE6UMdoHBvmp8KOPv4Yxd4kjriO3GjoR2AW6QzofM3T53xBRBB+cGsderbemoH3zAsq4UL0aGLA4GXMUIt5RsZXGm6XTQ228/tlOOYH49HDRfphqqWpuXl4rSpSpu+i7QqxdXevToro5P4bzSDAwDlYhY53Z0IzZoGY5DN17jHoGxR4QNZh1ROgpIENkRVS1U9mMJEM8FQgDKEe5LsyPFoblxURAuTZzTbRsqSWmqHp1pCEaOhnedsgkHaNuBLAgihQUhnDnUqNCFPI7tI/DCD22492MPEGYpiA3kJsSH2uI02hX3iCPQCLIIGxF8NH4vWmom2nMInbSazWYu/0JgzA+5RQSKW2gW5tmPQqJ9lRnQRIGJsoOkyOKZhRac2sTYjVRoem12hYa+tmgPFoPhAc6YIicKONNiAYdybEDGdQfPEIYzrjXuHXPtHBolWomTFFc9f95AHUMjs0N9hSzmkEZth9LCqN2fHSUwM2Xx1O4kk/gmrKujcx43YzKJfbDHlcbwAnzeJMA1KDWUSjmRS1wVCT60kxcXJQ7kHiduhLNnUA/DDjcw0XeKZ6JYFc85YviE/41rv7P/qifK6meF723q+4YBglmYwaAdQ6wt5TmBD48Ij4iu8A0Q4MFdeI2C7doicpUeijCUGsEVsUVGRJvRGY87jOeeewqG7CgXmBWH/4jrPR0HN3a2+9oHCoh8WgTHcVVpqDod+K66xsMwhBWwDwxrmGfYLcxBO5SLkCh/Yt3M4SGzTsLAphgREdzXGb2e+16qfU9L4EhjDuk4vyxUEx1FDB3dvgyVeF4Rndz2jKvUji0/NWMZj1ERXGPEaZigcCgndtTxeXCE8jwi2lpV8NrVjINJBVqu1zpervXyk5fa7Q/+2TjiYRniSIWpmFKyk809gAC5A2OV7y7BHo47k7BFHCvC0cywpiN1QmyV1ELqd8MiuRFHJ5GL1Gjmhm+Ngy+JR24fz1vA/3Zkd1ACX7YZ3+ELxK1Q2h7glY7CM2sSvzeN3JvX1y7y4+ts2qnf75Q4nZ7O9fa774x8ywbuLr83gl5v5y+/AFY7xVu8+yhzeX3+2vfGp3sVeJqIxpQ3ugCSX0bioueOmujq+noc9jKU5U88Q2QeJfCi7rTNGRC80o/+yFdV7XJ98OELC0m8ExHOhqZUODS6d++hn+Nf//Xf1GyVKJuDK1n7Lifmj9P2y1/8on7jm7+pVy/4jJ1+8qd/Qv/gH/xjJyGOT041D2Od3Tn2d/3kyTMXsHUMDuCrumAy0p0Hd7TJt04wbF++1NFy5QIwvt/dfq933ntLX/7y5/T9732g589f6nf8wA+YpXq1uTLbxevxgBC00PFibSERJ/D26sr82pO7x1I4cxs6TmAGRwxZ2V+VMFtbyuYQ0ijKLDRt4eyGdpvyHbtciue9ZnCE2N5byGU/NCYEbp6LgYK/XtliZkGqqnJFYFNCXMMMfGXXI4O9ppKHpcT+EQvhzJZD40ROV9ZjsSmjwjDUNj8YEXG0WChbpIrnc6dJGB7g9CMZgBLd1JWKtlCcjIOKoR1RKzj2kRSTPvb6kk/ZE/FrGCYGLqYKkqnyttN+X2nCQtzgZgSBVPt9yvAenjcD2AC2Ls5cBl0AKOxUR/ifmJmZb2vtLitVpEa6xogGyh7ZV/E98etw4+MGR0DN5qGyLFEw4BQOle9zM4gRlSscwVmgu4tMyyDQ4milbLFw8uLjp+cusWQPskgjpWFkNAfPBwNRCuJqDzVDf0c8C37tBo3SaHAEHhev19piUDR0Ws0yzRcIjr1evbzU0OD6BsXAesmwstf+0OswYVDaaL6I/W4pDvzsVP3AfrtUzDDXwxFeHePeFNRQmTP4gd2LMDiy+lfHK5dzUojW72pVHoKOWJGxDLDX0XQmCLwI7NyPHWVb6UTp+si4qqbM9ejkWPNF5vuToUzZ8l4v9eaDxzp/du6fxz1/Ve21PFpplS78ex6aSscnx9pfbJRv9kYtpRFvAnAM7HU6f6+7fDcO0JpxD/i9J9/Xu2+9qxIWcltarGavm63WiiPe/Znm82gseuV+jjF+sMGeaLvPvbbPo8zvV7RiuO1m9uKOXsy1vWYEQAKD92yuZAaPOtH903su66r4Z+GM8w6kgBSUlgJf5//ur/2Pt/rM7Un/9gp8Bq/A7YP7GfzSbj/y7RX49Ar82T/+s0PZ5p5wprQkE8nFJYCoScs4+8uq9gGR6mriLx1sw5LI3lzTGZtlBDvKUCb+tUyXcddkUzaRtOw26q6JWhFxodmcTQ8bdTa9Y2MzP5/meXOtgP3jgLTAUTpuDYPMZTqIM7CjUgipI98T0ayk6bimkb4bXQxdq8v9zq4mhF5z8NjccwgLAm/kaZEtqsINtqv5Ur0LZxBIKWGY+PccAlwIE9XF1q4yc+DwKjU4KMewa0FpT5vbLZCx+6RAh6gvB2ucPzEb+94bKgSg/fXBDiAcG8RYYxy/GRd65IKObThMt5Ef2ISNkUAXsuCAquGvjkUOaGxcc9iLbOpOj4980HDE/VCOTrZwdBSgJvBz2HCCCgginH296g1FTGNEOM1w644Rc6JFuFxtwRqT4Oongw/gcJ2I5iFgIHxvN1u7DxGHcRyRaIOh2rBxzuFMcovE3mjjYsDZg0D7qbsLFwpOAoSJu2s4WqEOdW7HBi7T3TZXfqiVhQu7GO88OlYzFHYf81mrQGNbKtFYnFW4yez2Yw9LiQTfGeIFCIVQeZ2bA0wUDNcsbbcwr/DYXd2UsdAoO6OpGhEkG4UqYpvELCm3QmzOlGoxj/T48QPz6HYFbrLGA4eq5DMXol+qnVJ6MejjD8717ntv6/6DtZ2oQzOxY9J4hw63ForPoC7mIIjLllgeMVu0GT47HMJRFMKNy/fHQW0ajt9rmi38N/OSmP7YoIxoYnczPDgjGYhg83USYad4bYwEcmhELHb03G3Qo1tuGiFsUZjSujWXz0jBC5w0en1o6QUH4KLyEJ0QsYfhA7H50U026j7ECltNcQe59GKqOFoo70NdHK4sPiDaVjnstNwO7OVq4Wg87bo9ok4IK5f786C6bLS7rrReHFskiNLEBTu4GfebvTlxiIXreebBUA7WgXhfN5jlmmWsWY1RJ4eilIpOdTxGRsN/G78fHTMMmTjgI4be9M4r4zMh4mJ4MlWOP3Nt0ZgHteNei7JRsKwqOwdZVx3Zp2QFDl4495oGUgRxnecl6OEkU/QxlgMh4qW48Cj3oCTKjDzipY1aBMHJGJmcdINdT5+6k1qipgHPw3Qsy2pru+EZ/uD9xUWG4FHkxU2Ent+MoQetzriRuUeCsbCISGnRONqY4wazaSjxPUtpGSIFcVHQJRygQbJwMMZJ5+cHNzwuWgZY5s7yH7iyrAkjP9eyImob7wUwMwxGWA9xIKtU0E9VIfYhAmIBh08HNoABFgKtXcM3vOfp6MCdzWfaIPxx3UgOWBC2AjomIcB/8A5igDgaTZ1WQHB2lDiE3czyNzqYGZ145MV62Q52pzEEYRjCz3QxF+I33GyjIZincPNPPLTgz1/7r484Bq/JuGNZeeAxI1bReD5feaB0eXFl9/roYecZHzREmdcyGMU4h1lTwyxQ09a+9qMzm8K2iV3gfG7u3zANlM4Q1XhIQVLUHiI5jkqZHO3YU/6DwAPqp7GzK84oEkTURXgJVe7hm1I2x70G8iO3kF8yDQh4rwfaXu3ME62LvcqyUFUjyrvvRkfHM7351nvKpjPfYxRdIvYXbeVtCe80fn/+1Hfunho58PzpS/PAmUMQaeceYPAxCufVWJSEujokOmw3Xg9mi7k/g9fFdHSssxIiSL262vnX/8TX/h09/+QTffzkuYd+JBneffstPfvo+/6uf/hHfpe++92Pta9qHdqDBabT9ZFm2cJxbf683FO//W++qy9/6ct67903df7qXH/7f/t7evO9z+vBw/t6/eSZ7t0/UdEUevr0pddRhlKsi9i3T+ZHKptSx3dO9PyTF37ffeFzn9eLZy/MRz+7d08/9uM/pk8+en/cAIhCnYNenJ8bf/Lo/j1fF1zDPAdnqxPNl5kF665kQAhTN9BQRx6kVqQWDrkRHAx6KBisS4TGyA7V6UAEn5cMgnTkzzYO/yiYG1MsNfc72A1WNXP3x8E1aAFeArBy64qyptbYD7PhO/ZA/EwK56ZqahilvbEexLKZTDOn27PHrDvFfWURjecBbvGnBYUUnJE6oWjv+OjIgicOaZT7qqGlvTSPdZ5maik4rDuVeBq7QLOexp9OJb8XAy6c5wFInrkHbBb4ceoycAKLQSlVw2CGRMw42GLoRxu7U140yyvQyWKlpAfJxL410Gbf6OpqdITyTjiac/8F3mt0qjw04GdSogXvHWG0KHMPxYqC4lQQLgwQ4UWPiQ4PU0AdsF6GkQtFSQ6xB0Kk5PYf8T8IluMQx4M/ysXygxZJaiEVKZN7lv3qNGbNGYerTdEqm/FOnprZyvpb7WtzbuHlZxli+1RFMdHVVWXBmXuoB3nQVIonCwUgJHiOEdsZCMaZC0VhmkYU7tUjZoBNz1jmCDKlVzZPjNRBzJ+DmPFiPO4lr7fXFuKneaMmpCRqoUkcGw+Wt3utlkdmajMoRhhmH0hf5HI9167Y65OnT/Wldz5vXnmzLcYCxTgwV5g/K4VxrF93zo6N/Xn5ybnSdK6T1dIIFNIn6Qye/kqvLs69T6JQcLPb6mJ7YQxZNF9p8/K19sVep2d39fqSgUeoCMRQuTPHdVceND9e6P7pA2XJXHVHORrdbxO9ce9E9R73dqUBfnkS6CSaa3t1UNF0xjWQbGPIGQeR77/ZMtJVsdEkpJ+CdAWmklS73V7bTaG/+jf+51t95vaof3sFPoNX4PbB/Qx+abcf+fYKfHoFvv7H/hTURR8+2CYT9UXc6KedqgFX5XiYwhnClPtAlCfvjGvDq5XAJIURF4V214QwL6exZjHCayfomnUfqtvulU7YPCPgYV0hAsg0H4fDYNYVZQ0cQomlEoPD1XhM6Q3aIrHlBrfDQuz5meoSYXUBC9E0Ilg4oGjrjomrERfeqyWWiiLpYuLeh2hcWLgzJ12jsiu8wUkms5EhyrUYaNyeO47ItJ/peNCVZtchKMBZhBVaNWwKYUjRbn9QRLSXf96N4oMbsilusjbqTW/gCBlRN0D1OLBSGtYXsYKMQ3qnhNMFB0ujtnrV9bjEUkKEAFSUY7sqUXOYrhy0ENE4+OFgPeavTQbjFA5F4dgbBzVKwNw4bycTMXRsXa03guW+1rQLleEWdBHM2ELr+DJRdBiD6CyO0qO1jUw0nMz8C/FnfyjsGiGiBNsVUY6mYrSD2CwpnJk4Hyca2sAxOosiRWXRhYMy5Q+T2aB5PLWDFHcZ9wjXl5ZkWGXTOtF6sdZ8TelNrkKlRdJJO5gzxQGBmCqggJhiig5xEjcy7kncVGNhDBcY9x2uHlyzODsQGOp+os3VTlfE0EMcIGMMbgNDsCPyB99w0P660FCOZR5nd9Z6881H2myvtc0vNZtNXaxFtJPo+NX1AalefV+qOvDzZnr04MQHPO6Jiu95tHqb+2bnHsJUNTobEUbyqldooVCaJONhBK4eB8CQsqwBJt2gbLaSJpGud1sfaHmWcLgSvcRlw/3ZuyQHnms1ciZLfpfIsVQ7IbtqbNEGTdHzTE00CeHDlX4ujVtwhHx0c1qpoigIQYriphq2KEOPThFubDwpHFq7QeVhr7OjpXl1iRvfKYPB+dYrThjM1D7gwVblME6ZRTrlAETENHGzNE2+QVD64Ljb9JqlSwtiuB4RkGApV/tKte9H6Wyx8H136Du7xTFMggZAgOdgSLwcYRURL6c0CvdIFyi6KQ7BTV5PBouYtp24Md6AEDtpLHyZvza6wFjeuPaYnhhg8K8YjRrpEMc/nIK29P93dJawLgViFO3x1zjw42am9Zx/95SjxRYGDDFwSRNcydoHUJArPkxz/wgedGanlovQzJyeqg4oaqMVG1kY5+3oVk5o7eZ7wOGNUMAh3UVmiIQ8Jnw2CrMY6HR+xlm7+G//McAAmHkIv5hhQGCHMAdh3IiODYM0wTHvZvFkxIBYbLcfbXzfWPwHD+KWsLGFHhcvLlkO+Mibw9RIAv4eB3NYn4jVcL+Z++BcxUUMDqUOuNeJkNoybUGf593uVgR+nJU3LlT+Gk3f8ABx5PMOApzB9falCChBHMvtQA14MMXPaliLGdThuh3nYQzQeF55sLicdqU6tTBRTCwZV+p46X2PMGSEBkFpIK3joG/M1w7AoZzq9fmFWcskHhD9ECJoOuH3oZEd8SjD/UXkF7EawQRXHTgEhm8mJSARDqr7xs8T15SYLNKHi7yGVoc9KI1Yx7OVS2IQJCh2QkjhHYuYwzAFUZ9hKA4+HPp8Lr5F/ryl+clEjCtdnO+0mM88QH316sJDGK4h9+2DB3f19jvvWRUnJcDaT4HSrsxH7EXAmi0X6dy7f8eDku3lwUkUhC7kLkQZD2ObRtuad3OotCWuPbNAhWhCYoUR24KUA448ho28Qxvp9RUReekP/fTv1Ucff18vn51rqDsz4N979z396i/9K331B76oz33xy/qH/+ifOaYeJLGHOVfPX9nRd+/OWg8f3tXrq42efPzc6+DP/My/r2//9vv6F7/467r76JGqJlfUBFosI20OW71+fT2+z8PA78QEpEbJc9e6HOfFi3OnVb74+c+p2h98fe89fOR7cHtxOTKMGV5Pp8oLyo5G9M3ggrbOA5yjONXdR/e1Qxw75HYgwon/7nc+0NEJMeJYh+1WZVdZoKI1vdjnfg/53usGHa8Xdn1mM0rS6CXk2We/cLADtGDdj0K2cWqbyvuvJEzH+zqLPODuys7DQ+5rhu0UkFlYhbnKXTOhdZ09p5QisjHqw4nIotYGKrtrv18n03gc5DAMIhll9JEbPo2ymM0y0VnJULAkQj/Ums8yZfPUCJV2X2rf194Hxh0FavCz+xt39U3UPJj6HuLP0veV4oQBDUObqf8cONDh8SLkMeBlH4nTHjYte45lkupsOfegHLRQXjPsxvHKAKTTOgO/Mdg40A7st0k3MfCN/bN944WhwizV8/Nz9x2wH0dYQ6dkiE1Zq/fjME9x2ke4UmVjAf/iNgJL1fW1h1kTWJxvzwoAACAASURBVLFd4jUtmlCANSap2GfzmdfzmV3o+zL3HnzaR1qvE5VVqYvtteZHR8o3Bw94x8FKMLJFD5UOFKfhhuX75/3OXieEjYwTmX0P7lz22qkZKCmDYjbyCPB+d1JAxiDRG3c7ObmeDPbvRSfK69qFs9z/RkUxGDnsPUDCaNHGiRbJSnm11Z3ViQ55rov9tUvwjpanHiBQpJouU22vLxX1gc4ePlRQdNpdb7QpDpqmkZLjma6u9yqu93rnzQfKZpm2WzoIQkfxu6700Ia91t07d/Xt735bp6dnunx1bfRTGxQ+V6zuvaX8+ZV2h2utzo48CNhtQApRpjZ1mShoC7+PGtInDCwG3yPGfrWFFtNI6eJIbRxomgaaNL0eP3ysD558NLKE+lYXry91/+4bNoaA22JN532IJxZ2LosqZxOAMP/1X/3rt/rM7VH/9gp8Bq/A7YP7GfzSbj/y7RX49Ar8mT/+c0Pb5z5857iApjCfKAJA9WIKHoxxJ5pZh167huKmsXU9HULHcB0XxWFa1964pbPUsRZcWRxkiC66cIWpd0qrLDE4DmQcPhs1xMdoK8ZlQxnAkJhDGhK/EmJR4tZ7N+hOJlodL8d8egligMMQjeKNuXDxbG5HFCUBRCRpp+UA7cqUXmZMDalchDMbQh8e33/6xC6eLIjsUogiSolmjlDmTOUp4HGdZ+xDYJVXahmJc1AOEZM4kLCxSX1ZmU6jEMCMun92bKGq7BsdiAvtif/BVos1aaNRSM0o2oApwIadoiHKB6ZGG3QHnHIIlZRpFI4xwtMkhglXj3IjPt8u3ys7mttp2BS9yn2nXXfQ9nDQIpw7jhiEwEh7pfHCuIBm2mh/2LldmD9LDCN0iijWmHU5RYSwsMoBoVXMXdFPDP/P4HbhqLDrtzSzEDEId1OHstS2YzkZxTVx4gjnJOrMW0R0Phw4DNvOZUEKd2oQxcoWBJ5bTRBEaXqHPxm2Ojk50fZ8r2KPsJhovowdlUP0YlPP58RFaz+xHWREOQOFzeiOoWXcXEfipj6UIxCELqhgU8qGPpllunj1SufPL3SoYt8Ds3R0Hl/vuY8RGFof+HdXB5V5q3CW6O69e3rjIUUcz3RxfaHVeqHlKjE7jo5c2plxDymozINNo5kPfsTxEdKIq+GwhlOJe4GDRtbgpgWTgBgxVZ7TSN4pChCAphb/eGZjDi+T0gdi+GUIkIg1eVMZE8DwAQEH5iTXyKccCpHCUsO0Uh/EmlY4QXlGiTdT0FOPZRw40bvGLh2wDX1LtB7xi4Mz7F3EHoMuHPPn8MWhnYbfvuOz9Qrn3NuBY/bEwtu60KN7dxS6Aa1WsccxHmh5cqowkcq6cIwNN2CWjgV1HCJ4AHA3cWSg8TsoGNkEqhAciY3DqEUAwzXf9Cq4pxFmg0GrxdxiOlHPmih7VXJnacLzBjsS1EYYalPmHg5RGGT4CK5uxFccgOTLEUYnlfopzmzi5xQdjWsLIuxohUQjDl0uhtCLAxMHb9DCZkUkmFoc5vembRo3NU4wTtI8+3yvDLdGcCfXGvGwUcR0puVOnagLR5fQtMVdCxJwjNbTbs29kuIeDviOWAd5LiN1ceCYrM2ToAMQDUMi5ZHSaGrsBkIs8XaO9DAWJ8PM7tV+OKiHudviWMPRDPpjLFgpzDLk3qIhnAIbyrQC/0xYeKzZtZEUo8sasd6FUBg8kaYRW4nQcv/bGToKiNxLJBlcIuYSF95F8BERfkfHqB2lxPSdHkdMoNhpPLQi0JkPwJwK3YJCKg9TGKj1mvIBwgmpdgutsYUW3n+JBTsiowi/3OOwtX2AtYOcWD9IADiFprsqwN1mJMFYzAUyhwOuq6sGRFcEUZyAFH4hJCC483dH/zMcviANNEeosuMNRu1UR+sjo1WefvLUjjBXqbn0jGd8tHYijKSUK7K+U1pUHbRcrN1izTpBaVgIGsXFeCPgFjdw6PWQ/x+5ZOdQ7pRoqXmIGEr5Xe52+DtnZ7o6f22xBCEhyWa+NcHJ4KCFtcw6ZvyqneS1mirQs6cvtFgkdnM9/fjcTmdEwenQ6fHD+1reu2t3rXEFaaoXr187Gu+IAYONOPG98uDeA7189uqmHDH1QAlBEHdkSPGbEZkjX9iOrTTSvhn07PJSQzB+tmyaKpm4cUdlUel6m+uTF+d6/OC+vvbTv1/f+s1vqXh9rS6vXJz07he+4FKlL375c9ptD/rFX/w1HS+XdtLvaCa/e09H6Vwvzz/ST/3hn9Y/+oV/qvlqqTt3z/SjP/rv6v2PPtT/8Xf/jtbHZ372wBng2MNBz/CLxAnvbO4Js5abRsfHx8oLhoSFmrrUD/7QD+nh3XuqLjZ6df1aT86fazWfKZzNXDp2NFt6v7XZX7htfBIlfjaa7V7H80zH99bm0efbQneXxzo5Xeib3/qm2slU66MTHa8WHobC/b58faHriwu79EY++1QniyMR4FkdLYz9yXfbca8WTJR3xO1rMzurfaG63nsAjVuegRRpFZemBaSQGnVgaljSEK7r3IInzn1WmnmSeRg8SyJdXh9UGdeDIMjYHoGOtalT0eUYHy36MojpKD1sG0JUOsbVGo3Df+7IPhx0tpo7IWQu8rbQrio9JOL9xpCg4V1BHoiBHbdcz0AzNKd3viAd0PpequupMO/7HRN03v9ROgohwYNSUlCBdDpj73KiYgd+ieKqQMWEQk9E37Hk7tPvu+PaDa1Wi8wFmTy7WRY4/bWvG73e7cbBezsov6p02NVKluB+ZmqLQFV7cPlWmiVaz2ZKGEpPBpeenuelo+vpdO5rx/4hoVw2BJmDSI7jdkyizBfjenkoKq+lo2zLvm9ijnsApLWqNGdwx6C3JP4OqqGyyPfpuyyaZ96bMtxm/5XNZ2bXFkXlmS2vzhC2aBr5WoPT8XvohqvNis3n4hsBFXIcZyrLMXXDM+wBMu58I8Z7NemECYqW8UJ1cdCXvvJ5ffDhh2aqu0A3wqFOUoRCQB9EVJacccb16LAt9Pz1hRazROmdlYv22n1hZjVnEPaxdTEO+5IV7w7eGbzvSXtkXj+cxJmQzut1XR60nJ9osh9/n/TuXH0yU35VKt9stZjDnmeox89bqWwCJXXhFNCLVzu1h1qz2dzJgyrfa8demLVxmuprP/kT+u5v/6Y2r17ojXce67f+zXf15uMv6Hpz0P2HdzWEhddN+h4iIx1ilRcbbcsr/ff/09+51Wduj/q3V+AzeAVuH9zP4Jd2+5Fvr8CnV+BP/uE/NmRzJqqDOpw4U4pnNlrGieJ24s0NbgeKcA7bnaJZJkyUHGwXHPeDUMlqYQYWgiCbVgQZt1I3jePQiG0cNYn2J3CmXIqEawfbK26jyBNw95B4Rckcm8tE63VgdyUuL0c9w4mWRwu7NiieovkTsbUq9t5M4fICzN/Uo6O0o5yhowyHaCSfN/Ehlo1o3AQKEgSVveIgNnsMMSulSGE2s4uL2C7iHrw8GmsRdQ67rR1hrhbqObwFKigwmB1bvKuqg1lpMCMpg4Axua9yXW52FiQwMCFoRUHiBlW7D2niHpob1tLUh8WGCG1FmQ+/D9P7ys4NxElEIyJicwRBGLd2jQGyL9VQvFT02re59mWhRbRQ6hIgotu14kmqeLVQjShZF9pdbh2Dj1JiaVxn4ntgF7x/tgsChxQWp2W61DQLvcF1uQ9FIvx9No3ReEgmzgyWAOfYJIqVhqmFVU0q8ybxq+E6xL3lRlXRotu4QIg2ZqJkHApC87rg/ZZKiTAa+I97LtTJ0VwXHJ5hDxItxJg2AkgVzVLV/cGOqLAfxSj4Z8TB2XTjtEWMd/ytbO1qIZq3WM+0v750s+qLl7kePXpTTbNz0UlRjU6/OOo1n08t1iHYXpWFZvOVljOa6a+0z3Nly0yzBff0QeWu0SxbGjnBYY2IJY3L4AhwCDOQsB7Dp5wOam84vgh1CHocSNtqxGY4PIrojRCTIBiHCnBNg1vAgY37j+KYthijyWAxQQxwz9jlOIpFHdw57dVOOCBkCtupxWPckS7r6XGaws+dqNnvXWSHiAuv1E7DKPFhnqI5kBcTcx0RVnED06a7sXi7xJ2YIOAxdEF4ozxjojUuSbOcYQ0SnYaJTOQT3l+hMq81NJ05u/NZYi4ugikRVFiSBSLXfudrAmIBwUaUaCCgI/Y3CEyVUoSgGLGXg5uDtzefFSGYCzyygdsaB1iiJp7YBdaDtMDpxDMfIUjhWBwPg/2kUjOpLc4RTeXQh6gGm9Mucw7rk9jDJpxabU2BXqeeoisEbZyolCPB1DQvE7GvH8XUpjX7GAWM9ZWbmgMcDx4yHMIs/80H4ffC8eMyOa8dFLDFHgrN4DaDKGlLF4lxWCby6NIShlN8ni5Uo6njoMmUQqvWYhku6WQ6szjaDYkjlU2X+2BujAZSIK5M+LYgSPrR/TQ0uSP0QsSKZthbFRDhZ33H8X9T0oOLlENygIsc0TaYCqhLhJrNeuEiFMRonFdjZNXCNigUxHBcqnx13H/D6PD1UIEBjJPocFtx8cE+Jd7M/cx/xveHHbIKlMAdBCvBz3QKwRaxsQQK3rgxDand7E1XqEII4wkjfYGQawF1LDLDEWbHMEMx/McIwxaIEcn5LDeFVfxv/jkO2azhXmOJu4Z+9kl5mLeNTA2nb5rp0aNHevL0ifZ7ousjuxWkhvnHjtHyzA0WXShy2x62LsRDVMUxitse96pdxjcN5DGFjCGYlxH1UDUHM8+PFne8xpPM4J4vKAeaL1TtDtptti6pwqnJYIKyvUWWWoQz3sVJDYaKlWOoOLqyJPA/c30NCmB0XvNufvfNNxQvZh5mIRYzmPPgaZAj2aRgRlatLC7vzRpFiGRwwjur9LBxOs38Tj/sd3aWMbhFBGpCrkOlmve6cQiIFIm6qtfhUGh7IKItrw8/8rUf1Xe+821tcdXmhZJ5prfefkff+tav64/80Z/RN37xG/rk43PfYwyx4jiyiAp64/EbD1wS90//yT/3M/Ln//zP6cXLlyrqwSU3u33pcrHlmoLKxiImPHbzl1nDgolmFMRxr5hzHWp+NNfbbz3W3QcP9er5C/3WL/2q7ty/48bxu3fuaVeUFpWrXWlnbh+NmB2naA4MTjoLRsvTpWYna4uKSR9qPgv17MUz5RX8+5WyBL99aP7w1fbK4kw8TXV6etcpE4bHsFnv3bujXV6raUhwsCZM1E0ploKVuVe+3bkMEIgDLegRQwvu/winHu7QiZnC3Gdd2ZgFHcPen40Fkqobff7tt1U3pS6uDxadiMPnoHZwXVKcyboasTsYzL7GOc06SrldW5ZaENMH7wSKaQlzNdQSN2iaan+otb0qPGR32d9EZt0j7JZN5QEr5Vu8Y4wEonwU3nPQ+PeBH34oWxWUVWIdtVt2opDBGOtgvFIcp8omvQfTV9c7P9O83xs/7o2Z+AirpIGI7hsZwiCevXJPSoTPypCj1tUedNCYPkJYnQyxLq6vFWStkiCT6ljVUHlYgmvZDfJtY0ER9vRr+gkYbCnx3qDpaqWrkVdM0gTSymFf+tdStNraRVt5SJPweY3XQGAdP98iixVlqepJpO1lrsOu8rXgfTUxf3f0q2NkMMID9vIiUxJNVbcTXWwKD2Vwzwc4l1lDefj4LhnueMtPWSohBMwRY3Igna68vzhUucqG5FOg0zQymqlJBk1Shodco1bvvPOGLl/TpTCmH1jrwA6ss6XXdvjirD3lpNdiMTceBT5yW+Za3j8yqgQvwNFiqe12qwePHunp+5/o9fmlzt440mJ5ooa1IZRWqyNd7/fek7OnAZNRRbh3M0VV4L15vwo1UDC2a7S9uPK14N3Y805c4h5fKq1ztbx9hkT7V9eqmk5vvvWmPvr+d/X05XMPvCgAjuapmcmwU5dHR96H+I2eTHV8euzrst1ea03xlRMoS9WbXM8uP9Ff/19vhdXbk/7tFfgsXoFbYfWz+K3dfubbK3BzBf7Uf/Azw2y58KGJbE+JKNPXWlHKg5jDodbHV9pBOfJOHDmC05e0CJ8kEyc6tJULJ9iLEgNF7KTUhE1smiGUVjpUlZawkmBv3QDt4ePBKjU6jI2ZWVwj824Bfw+nGi41nAbBRMs4VTJPtCsOaupOy+XKG9gYziBCD1u3ECGjMge1qxFOOBjQlh3Z2TFE8OzAD0wstOAGSog7xfC3Jlokc5udHE2zs8RUKruM6pIWUEQFSoX4vLjTuE6DlosjC3yIGES8vH2E4TUZCz4uL6/NVTWvi+KamA0oB4yRr+iSMDZhOGsQLDmMtJTy4P7oLEDwZ+BMjtAAn2k+z5Tg6B1wj1QjaL/uVVWdOVmIH7Dp+B5w3zVlob6slR0fKcg4gE/cpotQYWuXo6aIKIELrfBklRaMOrt6cV0hnAcUnnWdC8n4Z9nQElejob0eGkdJzVCEi9eOpRVM9x3S7zodKNYJIq0WK8e1LUK5URY+IMy8xO3CLhwiQjgdy4FomudUnAXEBhHz0ENaHxQRHLm2xGLroLLIMuBqsiABC691Cys8U1yEOMz6qlNfSmk2d2P2ah7pcvdK5y93SiO4a43Oaf/FANkMyjJKHCIXcBD3D7PMohHC++X5c8cW08VMUTbGqy9fXGs5XxlNgENzMV/7nuH3nsbhiNRo0YoRWhM7x8YBww17+IYBGXQcgitV5UFZHNj9gcsDURDhCQQGIj/O1EPDpn1wm7NwAw48O1Tn8GtCC3KDcjNq+X443I0oTw6toZmRTRgoxrFc4Qbm7yNXceBqLZQSY6M0hnh1zOHOJTF8btzIB7seE87NduQ2isNASRbbwbOcpnaw0t7MOsBdkUSJDsVudLzVxLQHreaxC/AaSj7aUaRHgNm2lSYcJu32DI3WmNCMO43s7HU8HRZySuneyPrkZ+KUhCXtQiFKRHhW4A0y1Om5z1t/Vv604E/sMMKNblf0eCD2whDBq+X+p2XcDV/GCyBUcf0Q5FhXcGtVFSI3nFAO6+PkyChICoYoW+I5ozjKjlP+GYQzxFY+41jMNp269moU4oKJkoDI5cRcYeLwiGIcUrkWIBVmQaxkMtW+LbTraguYGYeuKfcLMVRKRxANpkpg/xoXcFPSYW4oh1aES+KlI3OwJxI5ic2qjCK+ExAaY6kNcWfQBjyXXR+pNWMUUaB1VN4XiOi53dWwTUecBPdPBUIC1yMiSs86wlGbkrWxLZ5n6N8e9l3kNbJ6+WsICe5uQ8Ykeoog0CFshhoiVu+xZNDJAvMh4TUgQo2lR24uHyuRFIEumSAcjS79EedAMRi4CNjK8FsjC6vEPM1ctUiCFtnZ9YnQzzvKYgHO7xGw6l+L251nmLWdf4AhmKHEN9gIM29x9M9jFw1S2oU4frReOcXx/MWLMXERJS4rIh4L1oHfg7cTbeK4nhgqwMvkmjIAOl4fOcae02iPI52BTjz3sLL2EAeRnO9Wmi2PVe7BDvCnk4cdCDDIQXARWTX49Qj03B9dTVqhNaNzt9l7D4BYPZ2kagvSCTwPg0twDgUR6LHA8ezkyOv10fHKaz1xcTPJBTMWfunMLjIKtLjfYG4iyiCkD4j1FSOmqQLcjkcrXVycqyi3muLg7Sl64b0QG/XDvc314+cUB0TfvXaHYnQvRhP95B/4/fr4ww/07Nkzvbq40Be+9CUX433ve9/Rf/6f/UX9rZ//ee13lRqLhoMenN31foj9x4/92I/r17/5G3r/u9/14PMv/eW/oJ//W39bb7/3JXPbX7x8pdl8raLk/cFwbnSvg9MJprwJA83BQEzZC8CoxvWY6p333lG2WOn93/6O+jxXnm+VrEmZzJQfSpdB1jku6k7NpBrZs83ghnaEeSLOs+VMJ/fOLLaef/xMbz9+oMvXV6MjezpRMgnMg9/sSu2qg/d9vJdW2Vp9VShvK63TTKvZzBicSUoJ3tRlgayr3ip1tfLtRvsCvzoPJ3sG1oHGrlHErdP5kbZbWPejcM7ih0Abz2JzX9dJar79dn/QxfVOcbZQN4S6ut44xcHdl8LPTRi68GSR6BnZoayvDGnMWSd5Ap9zNTNfNaWgL411fXXQYct9TwIDh+zEbfAkOgo+K8PSMFY3ibQ/7LWA+82eAnwI/656FWXrhMXRInNEvSMl0fNeRUCeWchkiMQ+kAE7axAFr6xRUTrYJQuyB+PCDUDfPHv2yaxLCK9jmn/kfWOcNw2YUse8Vj2plc5wy8caOvAJGPEDO3a5JtOuU+qlplfOsLsZ1w5+JAOqacbaQgYNUR9nfuVngpLBKm+0ORzM1uXawFNnv02SIWlgn6batK12lJbBWEespVuA9yOVBKynrNNN5TUliibm2Uc426czHba1mn3uQYkHleEoboNUYW9LMoX12D0I006r04UZqW1OuqfzMEJxqtX6SHHTaH/1WuEiVLBIdL3duOj0GLa+k0mxhpA941jOupovjPViP8LwRuwn5jjh57q82mn3+kIP3n2g7e7afN71fOXSsIcPHmh7udXTD19qfbrUan2qtiqUgOxKI6cC2C9uLxGNW4UZbNhE3a7SneMTbdvCyB/SaOU2V0u5YNMoP2wVnmb6/Be+rO3z59ScKgrn2l1c2937xuOHOuQbbbZ7r/M4pnEFM5j/rd/4Le+p2AN99MnHHpyf3r2r9erI9/vxcqrlNNF0krlg9ZNX5/prf/N/udVnbk/6t1fgM3gFbh/cz+CXdvuRb6/Ap1fgL379PxnOX11peXrkwyHT3gnxYSdCObxTcDAWa0yriV0J5mux2VWgozhS0zcGz1Nqg3hAjP3TqHAc0xA9OrkQqZIu1CyYugEeAw8MPrNA4enZQ8GBF/fXuOFkQ0bZB5vNNEy0yBZmCo5uJcJDHADZ3MFmxQGFIMIht1Kd09DJARBhBr4Rm3lA+vCicCoRj5/aneNiKCK9k0hznFn1eFjmMGpHEqIkh/yG9u4xNlpXCAGJSzyyxdzOURZEItlsMBHNcPpSVPX6/JWjcyaXumEcl9JUEZtQDKiIM4gcCElEAol0GRrAgSdSFkbKEA45HfSNm0zDOHX7PJv0nJIq4tZM+Uu4sY3yHdc11BznEkVc0KCa0lHvaDmzqIDdZWbO49ikbleRrw2CH1HoSHVc+zBJPiwRuIFIwVCNDbxFaTGZgzK/DwJZaV4ezqC9nbuIEeADphGHDA7iuG0qowaWs7nmM5x2o4BG7K/sGotu3Ec7RM281SpNfRDLXa40KGpb1QNFDlMfojjYwLLCHUCkHKYkzi04oNwrfN9cZNqh2WQTMzZ2AQcAe/dkbpE6ngzaHF65kIjd8dXVXheIdQgsbTO6kJPURUaw3ehigzuG2H7YXI5iBAf5GQ6YQtvznZaLpaYpkcLSDEAOOYgXnBPtiMPFTCERTN+mHB19N849PwsDRRoTlcZe1Ha38GfGqUS81ILnBKGwsjCfUwYzwF+jKAyDHIw1hFfi9BSrdeN3EeKiwL05llchauO4ptum5mA8iRTCyMTdWOO6GTSfTZVzb5WIFmN80tE7+HDcKxzwq2Z0iA48240PH+slh33cRMnobitbi/pgE/aH3M52BHu7iBFJKb9Lx6hsxykFsHIQqOKes/MQl2fgQwsiBgVqNeVKpTP5imYc7ibGTYAWqMpGWTZXliZ2ETlgD86gYWCEE7hXNRQu8mCw4CIc4ubw+Iba9yVOM7eM8/3gHudA6PIQa2W+Fgh2CL4j4qERsc8avq/5qyOOwoUj7RhnZ81BhASbMGWdG321FgQZvnCEBqEBDxcX0QjIiI0bqGmsxx1lZPBYLoNIi2MV9/62OaiAWYgg55kJLlC8lmPRoH/WTZs97EvQI6V50qGSnugrTkuuA5xVLv/UAw/cNwxiaPlm6FQ3OzuHAkpWFCgfirHAjvWcJnAr0QhhOEfHKijWF4YgJXgBvg+eR9ymiLyOTQ4Wn1lnGeDYtYqQYbQj3Gvi6vUNZmBkreL89tVl4MA3bKayv86xEZ6fiVhuhinOW1O3/b6xsIpYisIMlsAi+nQs6wPFYAEs8XsRQaPkz/+pyNuOoiyRV3R21nYGhHRxD83YfO011eWLfF+joM79zH+PUIBIMRzEOVgKyhJHLMN8luq9997V68tLff+Dj3X//n2dHS/00ZOnRqoYH07cnwITnHh8B/XoDM0S6Wi51unxsddcik/GwiFSEpEHot0AHxOuOBcBtYz7H7UakZ9CmUpLkgztWI6Ey81VXh5K8V6eqKQUL8BBWJmFTbKAewbRBQYk99zeceNBSRbp9PRYJ/OVHXEUZDHYtJBLKcsNxoBiPtZz9iPXu70CimmSkb0KoshTjMk4jNrvNyoLBlI8O4m2OcL8iFbgfcDSQYLm+nJvBA2RewQprtsf+amf0rf+9b/Wq6sLXWw2+trv+T36pW/8slEtf/AP/j79wi/8gvK8MTt+PSOjw/pU+dr9rh/9Mf3iv/wV/dov/5p+70/8uH74R35EP/+3/3cd3Vnq8++9o8uLjd8fu/1WeVuYaWsWKc87ceNWOjqa+91HYgRhCJHnd3/td6vrA337t75tRAi/HwMMsBWsY6o6r324qMnHsw9rc0o+Zy5CA73CteN9tlytdfnqQseLmd/vNNkz2Dhd8vumen210wcff6Q+QByKLCQ6TjSPdG99NuKz40HEvRmG8Xng7HpA5fu7Nc+d25m0AqITuBfeP3BV37z7hp4/e+n7j6WEdXS1WHh9AtV9PMfdPrGz9FBS6jTXoap1tdmqYWDDIClGXCUJlXpoveClBgLCxUlj4WORl/7fxOvnaeK9GCWT+QFXK895CMlJ987WXg8a8EY9cvDIKR9r00BLFR4Ghbyjca2zl20oM2y9hsJO7Rmcwd/EMdzTGM+6yvfD6Jsf4ynVzfCsV8zgGUwB7H2SDvxco3Zii5w8XAy4GIrxjPgZZO9XVi4z0rRxnJw1GCf79Ia3bVQUzyou4+kcTQAAIABJREFUYKOBKLabqKE0KYLhC3OctcVvGb//2auBATEdveFPH2nr/TcFnuP7fX58pLCDRyt/n40d8uAAeuV7UBWIr+MaPAVlAeaDIUbCfoMh82T8nk/v2vncH3a+90lYjU5miiZTTYJYfcGAjvdkY/bubJlafM+I/meZrjeUaPHtsZBw+5WarqZqEunV1WvdmWc6m50oZqhofvXUiSm79OtKy/nMe5vXry/8bmMyd3J8pskk1eunz3X64EiHYu/h6/H6WPvNTlkca3l8ou/+xgc6PVtrvjgeXyKgmsAjmPmeaPM612GbK172imYzHS7hvR5ruFlzJqCYSjjjrQ67vYeFedDod/7gDyq/ujZCIIt4rhqnfO49OFO6iPXxR890tDj1n/X1q3N95Qe+og+efKATMAJ5ro9fXOrR21/S+x9+qLLa6GSV6ux4pfVype3FRjXXuU/1P/zNv3Grz9we9W+vwGfwCtw+uJ/BL+32I99egU+vwF/6+teH612tMItU9TRgElfm6IVIOTgu3rFRIcZrt0GmQzNGchFaEPtwQDTlwZws2n1LnEP9oMViqaKs7cTkMNk1haIWQZaGVTaRHBqIK8EFqH2wsjuOgygoyG7ksLLZJM6H0wZxlJMBm2gX3XS4CTqFTOknmR1yjeDR1SoPud2biC/sVydxqC4i3sShn78+tibjdOMAjaUCRIB/noUh9ryjsEsrq7l9HPJpFWUz3U60WhxrtVppsUh9SEU8heOHkDzQKss0P+i0u9qorSlGgXfFdjZ0GYFZWWZ/oaHg4OtUHw7erOMbQl4Nb6K9YBEoVLJbtW2VzeGf0TLd+aA/bTqVu0J5l9sxUu04OKRaLuAejoJXlESapXAaEQgGR3/nEa61UfxGJCe+y+Z+wPmDly6kfbxxlDwJZ97Aji6m2s4ixPSjNYel2BvoljKtujKXFUEYq1U8w+k20UD0mo04B8Wm1iyljIrvINTuqlAznZo5OonYfIe6uNibK7ZANKUUAyc0NrUW7iUCY+SSsWK/s0hnZy4sNKLAiNhB7AMUJSq8rHDEGQ9BAy3uVu4E7rM48WGcuGJoHuxUm22u/bbWvkDAIUrcabZIlDi3RzQ+0HE61epopThC2CEa5m9es3liVm1+RYFYo7P7pxauEGvccGv5rFVVEhVvFVJOEcJVrUbXIy7ojvZr2rvBAXA42Gu+nuvoKFKC47JmOJEq7HuV9cGHEw68B37BUPvajOVWCFZ8DYPqDncixTehi2RwnXGIN7PV7t+RExnA2KVMh2b5LhzxAV2j1Wqpq8PevGDi1LTT8nPs2AxiXREbznOtT9ZGf+w2jdlrxyuKqKaaxDMf3tuyU5Ig+scWVvb7K83nc38HbgNOESp53ijQcjWDBba2wQk0cnk9dMEFNrQWsom9Hnato5npOtY07T0k2u5wzIzoBVybOEVRGxFiYSUjV3JIxLGDi4T4JKIgJRNlU6sOqPcDKTKW5mDvDIdatQ1IiIeW5DwAQVzku+XZNfmU9YJfgrDGwIfoNkpoT5kZAiprDigBWIvgP0ax7KYJaRQJcay6bX2MuePYNE7Ea9PI/OSw7M/soqHUjLaCwhYahVsYop1FLFMxEYThDOOkYsjD3cwaR5R7Ov7zUUNVDIIwKdFEFUIvmA2eZ8q1LLxS6gHWJXeEnLdGg5MdxihuLcdsp5r0fHcgI+CNsiaNBVQUuyHQIgjwbOG0QcyHg4wDFdGAa/jpfxPnZ52EWWl+X9dbXBwZuAiwrhGzUAkTFxTAvxVWua9xd9p4PHio42AuAwWcVrxzYM9yFS3cgxGYeIiHjIA7LR54NwVq+mFELFiwHRsN/V9kYV0ONsb1cfraqRzCWOWdgrDM0sq1G//jqaN30RPNJ6FW88QleWbT4p6eTvRDP/RVndw50y/843/qodZbbzzU9nqn66uNB0u+XXAi0vzOGo6ow3A0lIWFo6Njs8+nFPLwHkahGRIFU4aiuQV3i7sIsx6uMGwZVOcI/Y2W6Xy87yL+TKPHF1FwIGmC63foPNBBTLvaXGu7yV1KhxscziqDSKKuuFJpmT+9c2JhlXf4p25khGi+C94xJ0enOl6uXZa3PVxrbz5z5XczN4QFuDjTLEm9nvO+KovRFYda9/q6MDt7MRvZpoiy+KLLctB2m+vy8krz5czv0Z/5Q/+ePvzwA73/5EMXnH3td/+4/v7/+X/rB3/4h/xZv/u995Xn7E9Cnd49c3wYQe29L37O38n73/5A3//O9/WzP/tH9eSTZ/on/+JfaraO9MNf/ar/3m47Yg4QtWE29whIE56NiRbLY8fH4QPPZyuXzlxfXejrf+7r+uavflOXiC+bvaqKP2/s98ehKj0Q8RCmq82p3Vxd6+HDh34GKCJi+JOFEx2t5pqt12MJZH6w8HV5vdHpeqV7x0eaZ2t945u/YazMPMNB3irfV6O7Lwy1nh9ZrFcyMsAZEiDAhREJhdjrLPMK3lNTnj+KkxjGNJShbXR2/8zDo1dXG6cKwK9MiWJPIguNZ6cnmiJwlq1KBmrsC2Aq9722B96be5WgQ2Dz47iPwIzEWoBZYR9k/nVj0ZM/o6JAx/O5VhHFhKGTVUTzGVIwtINFvMRJyXpNEgRxlFQFz4vJKyScCg9uSAtQlji1M5cEw5gy2JedxVU7t7tWTbEf+fddrwrsyE1hHaiYuqs1wRk8ZWjC0BAHPemFXrM5PNuJhpChAnifmfdkLuu8GXTzHLtXIChc9Fgh4rpMFpGVhTn0uxVRnfc5PBrMAE1HEijy0LdjI91OVJYUMrXKQPxwH/JMwk2OZ9rkB3VDrWUS6sHpqRbLtbb7XFfbjTpi/AEpNVZBaeB9WXeqpxNjoEgJFIfc9zHln+wH4FOzclPZwP1BVwLu6l3ea7me6+69hTZ7+gI4J/RazRa6en2pxTzzOx5hOowYhJLMiL1H9T6N9820U7aK/Q4hMUT6KlZ6M1hHXGWQEqko98bwgENZLJfaH0q9en1h/NBysdL9e2+gkutid+F1kdLLOIVTjHmiVbxcqbw8qCo3unP3sYq80Hq9VMCEbSq9Oj/Xw9P7evbkY1XTRmePH6grGsUwgqeJFidzlRSulr2iONb5+WsdrVb63vNP9JUvvKf1bK73z184lRcMiffS81WidJXqxcevNAsXRiPwHD1655HyNtflixdaz9d6/nqjd7/yO/X02TNtdxd6fOdU26sLZUdrnT97qpzn8CrQ3/+F/+dWn7k96t9egc/gFbh9cD+DX9rtR769Ap9egf/0T/yJoepiNXZnHixa1COx0w4Ex76JwhP1AQY/JI6RmsHEpjGdq85zN1mzYathPHI4m07t4oRZuFivHefuqq2m/z9779krW5pf962qnSudOuGGvqFvhwk9QdSIFCkxShTHImWTskjKcoIgwN/BMODXhmDYNGxDsC3YfmN/AhuQKNKSJcEySA5FTvBwpnump3s63XxCxR1q711l/NZzGvZXaOCg0ezhvSfsevaT/uu/wh5JcuZUYadXtsFDdIj20iUiXfU+FKkU39cFaJEWlhE7AZfud9ealUm3m5AkCm7YDlzKCRvZd43aBk9RZLzwLbkMw97LNMkjy5Fg/CURBSYFZ/DehF1EaALYB2Ewu6pzYFQH8MQTArCZESu1zV4P7r/mgIx9D7CF9xvsz5GLYlKI90PCNjptl5vAjMP7LksNIOAlR/WLzyMfCr88KC075MPIlCmTncDO7+1VXCc9E3hzgE2YJkriwKSl0MUb0uEJ8OXigcrFVllBAEqiBPCtsbhN6WhgBs+26Q0uTeLUgBMhUIBh/gfssiLB9BokSDuDhbARkI8CErggagBHU83nUxdVJDtzEcZ7D1Yo/m74OiKjAlQawCyGEDWUdvvS7xc2Bsyi1UXlgBkAU+JUIWYsF7WZwXjJ4tnHi0FgDNMZz88C1q4lfwszQ09PjtQ0IRWa0DSCBwB/kCX7QxlMAt0geIBQMOTWzKeD1uud0kNmKVvT19pUtZqSQIKddrDAsCAYw9ZxjIz6Ltbt+UzFGFA0gDFIAQ1OkISbjXT1YqFyvdGbn3/NIRF8PmTQBcwv5m/XeB7y3QAd9XZrb7ppkavpGzWEpcEQaQ5OC56djTWbxcqR1nWx2TNtRfp7WLNpkpuBQm4zicmGjwCjgi2vWgYewMkFHiAfjYvgg8ecAbBmmO1FCzkNH1JANRsyIqnMDDQD2Jnt/ClLmLXSH/Ts5UugSd17eFerTaXNqtMkLTSfDJUTOoHHIMx35Nmsx5jisXLhPZkVbqJgTwDbdb9Dop9Jg8yMI1i+/LntMA0iAawCWsFIG5gds16Q6Dxy8RXlISALBh3woT12UwLMgtS6If2XIhG/V7huBroIgoHFFKna4tPcqI+wnajD5x+EwDEDq8jd42ADEYTn7C80I5imITAoUD3ZQ69DjQbBL465CbuGQhrAARiTacncBlAGb4NpzJyD8cqaSPrUTFoL0SMk+53aAV6pADUHpTCP/a6GGuT4DMNm2pt9TzjTYdi54UIADX4GQHKWh8MuYzrE0g51Aj9nxz49sK0G/o2AALAWAQ09Dgf+FmYuAA++2WzNNLUqN9oc9uLn7/25GH+7pNryBHATaT4WCITVBJIWcyqMHkyr3unVMCFRS4Bcsr4M7O4PZrxvr5nktDJCOCF7S/gXb1UDbcH49jpXrA8hbN5eDhpxvsGUB5zrW58BgN3B7QHUdBjYowAkfGYaHH7T5rQZHOYz8nuNdPPOhvJ5BKhcMVOgsOL1Kt4xAXEmQvusM7jKq7DJ8kGTKDXbjjOucehXCL0jef5LX/mCnjx9rj/91nd075X7muJ9ut1qnI88HjCFAVaZZ03VaLvaGOxN8kR3777is6ZDCWBEnv0vu35/jf2n2X8A/2h+cY5jnYO3M2fCOM41ysbBvoczzjMjUVe1BqXwZcfXks8Cu/TycmMGIhsrZ4P9P0kKx0N0kuvoZKZxQQhTkFvT+OQzGGjey2FTR5OJ5idHqttSi7JWW211aGuDs0HbMjTg46bCMCTXA/gz0quScMyd7V84I80QhHHXx7YC4GxlxjCHfu3rv6JPnnyid979gR7eva/bp7f0e7//+/rFv/JLOr8815Mnz7Va1xrPJpqenQR/2brUX//Vr+sP/+gbbg7cv3Nbt24f670PP9SffOs7Zmb/tV/4Jb339vt68eLKTV0D4PhuoioYYtOQO9yKNQWrnrsKEuAHrz7Qz/zcT+q73/62ri5X+ujZc7Mcj/BZ7PZaVGuvL0KbYCnSPMOblfe7XK28nmncFYdIozzR8d0zXa1XMhE/kp4+e6pH9+/pz33pLf3wnQ/0h3/6HU1OZk5EB3w/v1x6XFD/nM7PHELVx7tgwQDIp9Y+9DSYRtnI76zTTtmefWJoOyXYg5vVhea3p9ruOoNoq8WV/fKz0djnyWR05OAq7lO8M8KwaNKitsG2gbCzertWaccSGP29RteeuigxUti5obtktj9KJMDOSZopB5izsmpgm4quwUt87+btOBu5Kcq6BpsMeXPYVzBdASV3BpEJU2XAYH3SfHdoHMGkOxrSBJqyrw3UE44qGJohRJBGOmxiW80wHw87TfAD5Z7h3LqBbascnsnjY8cx7JRGn34eqAXI9APIvK6x/WiU01Aetiq7WpmwW0IdkXrcaWDQtMIPgGBDmpHkkI4LzpRMhy5W1ZS+t+VpbhUXZyesXSyk1pu14oQ9a6+jbOwG2brrtOo6ZXvIE0P7k9Z4YO9IFsBPmf0J5jcgJ2Pl00JJxDgj7+eOFkgN3CFg6mObwF0pS/c6X27URrHnMixPiAcNSiKUAIehRtNY4ylievYZLDS4D2b2DR8Mex2Pc53MJmaop/FY6+Wl2fHM0aqhyYaFUWj4jKYznZwe6/33PtCqXJkt++ZrbyradbpcXLnhgIJuU2308P5DN6y2baujYqLFxWPl2dTN5aPTY236xl/bNY1OJzM/97OXzzQ5met4dqRod3DA1fR0Zl/UxcVSxydneud7bzvkdLOvlGeRXnv4UO8/fWzv50MDE3+vYhIrP5rq5fOFDjsa4L3ZwEe3jlX2tS5enCsbFpoezVSr09V2a2uONx8+0vL8iX2Ys2zgOuj+5DX9x//pf3KDz9yU+jcj8BkcgZuF+xl8aTePfDMCn47A3/3N3zwst3snkmpYmzWE/xRBEGa8oQQFLCL4Ao++FrYKzJNxuMxxCYQtSdl87T2K7NgyY+SpFPx5CIUivMj+gY20w5uTApW0TViEdO/NMoQdFCpULq4wZ9KMtPncckdkXxS0XPy4s8FUjShkkbqbUbPXbls6JKEnPAvZHqw9e/cBW0SKCsJcuCCifkxdLHOJDib6If31gJQcjyunXyPjDOwigkwIbpqPj52iawYU0s62tM8kfl1cwpAkc0lnDLZNq6asLD2PYKhy+R+R2pwZVNs5eAWfrlZdVQe5LgAmckEAmY4AhN4dfIMW2B3w9IQBJK09tqJDqtHpTM9fPNPV+cYoyb6vlBdThziAzlrKB7hpP6/Ivnfc7keAQ7CMCQaJ9w6kIdRiQKzwjvFADjjQdFw4BAv2HM8DqEXRTBgFbAvkdBT2mPoDThH0oQpgmMRbWJBIbAmuSQywZBEydgLT+JKD+g3AWZD7MgbIH9cEXpCaO0o0wRewJAxtgtusDgcEabBtpDVJrcp1fDo2M5AyqaF8huVHgTTY2baAVw0QjqyN4gf2FmAhlgH4jRXpSFGO99hWV4srzw0YL6EoSjXKUo3GB83nc11ddpqejc1UNXsoz+zfSrEHGOSf25NQv7VXIrJJpPsAX9OjSQha6Gv74DJGDsbZ7ezPO54MXPRUXm8AGrCJCYGQRg7/gTVHoXfQ3gxfgFNkk7l/BuEiFAwOpeoC2w67gcqMbCwZWrPPSK7fd6S0k7YMW2+gnMAXZMIw1jvWz14RUkVY7LAsG8DAIMWkIENmzfzjcywJdoAdNMpVlhuncB9NT1zQpsw9RnQPAAerpVcKa4gQEhjnEykZD7Wr9+ormglhXVoSjx8lARs5Pn9AVp0ZToM+ccowLEeK8rblawqlOfN050LLTMg96y7WoABYPGjfDFSvgwwRGxNYiIRLwUzKYd5HQ1XNTvUOcDukeOPfCKuYzx2MQ7AKwEuTfHtAV6Tk7BNeYP6EYNN8aqdiwxA2YBdkm4Qq2auOWDLAQCSkQFaAc4C2LrwBYWmVwGqPbIHBAukIDenxnQxSeXYv9kEbwMYA4LH6HawqAExQT/4KcDU0CPhZ4bmCRD4YILLFBcAa71ik/4Bh/BnPYi9g75PhX5A0p7JjQ2IrExuhEL2kwyER2Dv7KJscgDlABqFKBDr51yKx92/lWZw1b5YRQFkHs3IQo4JV4sbDXp0DtPCITNXUG3tXAjZVTas4Cr65n/p0t6zvHkCbtRJk/rwajBAAtWmMFZC80mBzQEOOdw4bkHFkr2btAJY7uR3o0UBt2FMAgu0+zrOZmHrNRh9GyvH1pFmDdzZ2EpyNQ2Sz4VlQgtiCgEYe+x1zB3AnLWynkgB+byv7ivcHmIGpXn10rFdfva9vffNt1WWj22fHtlAhSAaQs5iOlY1ysw6bbanVZuNzBfb70exIxWTk8eGshinqMDqYvZwt9Hj8WVCrACSNHUg0xLgx5nzhLKb5OlBZbTROsLuIdMBmpeHn8W47M10BVBeL0o3UBJCH42qY+j3Bej07PdXJ2akT5IdD/CQB6TJ/Pf7KA94vYE6W6tXXHhhYtQc7Z2nbqCzXwSMakIc1NgIUGWtxudBRMdAwS8QxB+tsQHMTb2kAON4bFkR9b2k+lg/5MNFP/MSX9f4HP9LLly/1F3/yp/Xkk6d65+3v6ye+9uccRLVc8vtb3X/00H7fT58808OH9/UzP/NT+t/+93+ktiz1W7/xawbOX5xf6l/+83+lOjroZ3/yZ7SvGn3wwYf2o8Zz2Qxh7i19pbe+8IaOpse6erlQu4U1fNBivdTX/62/YVuC733nO/Ysf/ziuaI41/HRiZbrlba7ysxzQOXT6VxZwh4ilVv8smEVMzcJfRoqL7AEwS4nNG9pmj9/+om+8tUv6pUH9/Tu93+od995383vBw/vajKf+o6zXW21Kksz+wgvw5rHtHaF1HOPrUMXhxqNp95PI/YAbiXFSNkg1iRNNCwGWlY7XS1W6qvGFgjse9n8WFk2U7fFo7I2INk2wWsXL/5ZmltNX282asyCp5O2U4bHM0Geg71irBOuPf1HgOcxZ0mi1PtLkN7DkuSyA5u53C50dnysPCm851XDoT3qB5yNQzylydHi95fC9591wb6HKiMbjr3PYwnjPdv+2MYL7eOPsgrW/C4mKJLGF/viPuwhdFlsx8NzpcqxexriO7yzaglQ3L1O94zZy7llxBoQmNe1WgEM7/c6ynNbZ12slx4H9sZJlIk2foWPfxqbye9TqW2lPNawyDVCBeZ9OOw73L9oEtGkxFqFpv+BC0bfq1arfE8YXaYNHtoAwAD47BvRQT0gIPkJ7BnaazRD5UNzCpbyUJsFbGZCQsMJ4XsTPROv1VwH/jw+2I7nqqzMRJ/QRMky1RW+vuFzHM+PTESgYc4doWzCuXrr+Fgf//gDrbdLPXxw183Co5M7Oj2+Fay22OOzyMFUg36nCWlc3JXTWNNpoa456Ir742SiySgXfd5xMvHZVdaXXlfHZ7d83/rokyc6Pj3yPa6+2mg2Pdb5xYXmd0/UDxtNMjxQZ5bdv7h44UDIoIgaOLwrwY5iEOnHn3yiV+7c1/nH58qnE9Xdyveqh4/uqcbyq9orY29t18rGidLiSGXL3YPw11LHo6lZ2tl0rO/+6F3fZV8ZzXWxXtjqAsbv6597Q/u60ifPPrQnLOdBvJ/pP/+d//IGn7kp9W9G4DM4AjcL9zP40m4e+WYEPh2Bv/fbf+twSYp8jGQlSH2Q5YVUHZKdke3uVeQTMwhhG5VNbeaBmZOkrZqwA9Nr6AuGWUh065HNpKmLJtgCCaqkFk9ECiWk5bCV8HuDdckTUaESjEGAB/gBXoZIwQjrwUuUdE2k4L1BPGRSSKGyNABK+MTBVK2qlaXCdJXL1VbpYKQEpgLkpbR38QFLZAygGEXaOBU1MRsN/84gM27VNx24ogFcvP9GAJRIhvD1zAv7nFJ0bzYrzUYzs4NAonc13xsu3zBSX15e+nON7BOGzHmmmIsyydp1Ez4rYAufa7N14QKbEjk6ATJc0AFtilHqgACKZxhsMDQAiCkO6Oyf3p262PjOt9/x5RAGU54VZikBdlZlo4SAqVEaZGV4WV7Leyk4MfqHnbftkb/XOpCOA7CRxIpzgoRis5T5DFkE0xFUIXghdnhbDZEKD8xEppgF0D00gNEAyntlOV6AgV2E5ArgHgYFKbf49x2agwskgHMCx2B8AB4icx0RGnX9OYZxYaAJCaWv7GlIJt/tBpr7YgkTk3RYQB7cuTCUwGez9nwDyA+MOOYd6bexpcjMXYJAKmSJFPqAal2rdgcMiOfX1EDQ0SxRNhnrYoV8K6Rkt02pMeAFcFETwhOaXa9sNAqsRJ4php1F7YpENXcQWrdv7D+HXy4gMR6OIzxap8isB6phq+IpSMG2ry3bHcHw1tASd9sLWMPf2vsuSQqDNcixKcQsdSYwBboSIA8ACMwipNcAW3msvg1SQZhONB4IjMpz5PHB3w9GHr6wjF0HkwJ2NCxPsyBhL/a2D8GiAWYa8x4gqXL4SK9pVqhIxmaxU7zYz9diQeb1UD3gPVNp2CkZB0uG3YZQNNZ+FnwxAYMBp+whR9gNrCHmfW6GD58R70vAI4AopJEdiJldI0LCOJYT+ThyuEVbS9UWBh+hYFsH2uBxOE4zAxQ0FzxvATZhIsOONDu2VxfBpIUdCtQQEpWQwtpGJIapHbw+AVZhJ1HcNXhSEjZkH0gWb3BTtXEA7wtvY8vtgzcn4Ld9Qd0AALyl+RSY15St+wPzA79cQFDeAeA2z7R3+jX+kaagsoHA4re0PcCnDmeyt2gAYUypY6XYtxJAE6ZtYBFS6II6mNGKBHaP7QAHBXYsAaikOQHgylhR6FlxQHCcfWLxpEZSPgj+jwYpg40GXthgd4AVpL0T4AIswc9D3s3+n2CrwrslRNDbKR7GiapmZaYzrHGY82DZtmpx/wtol8AtqLH8EX8efAZp4IGqEigDOGifVSwmsB3weQQtMzC6Pj1vWCsoMngfHYxrgyfXFgbATRDh/X9YlRwygPs0VSrbNQDKsK+yvgmvCmYhgTn7qRsA45LFuQrYeGlk1mljb/HIwX3j8UCvPXpN0SDX++//WCenU52czNyIeucH73n8CeuZn0xVZABTePOmqperAHiNMqVZoqhln6AhRzGPP+7O8wXZKdY6NBppHhCaw6JE2UDIoD2aY/acpRsveCDCfOPrkIbTmOC+0NR7XZ1vzdR20wRv4Iz3YRhUJ8cnmhZjjYuxwRoSu20p0bdqHRTGXtBrOhrp9Tce6dnLp2Zp0dBC1bC4utIKv0Iv6V5RFphwVxdXmmYDs91pSHGuRj1ncEKwu8G5bj90gAyNiNFkpnxY6I03XtX33v6um6I/+ef+gv71N/5Ui8VSn//C5/TRJ5+4icze8MZbb+hHP3rPZxc+rMzz3/u9f6bbs7n+g3/3t1TvSktz/+AP/sj+1HeOT/XqvQd6/0cf2GMRtiqAG/Jogoi+9IUv6OrFhcfzk48+1pff+pJDPl97/XV941vf9M/j65BjA2rfP7mnp0+fmrm22xMKmuhsfqKj6VTPnr20j3RCAJatklAopG428M5HRaamBLwFCGz06LX7Wlcrs5pX52stNp1BsuPTqe7cOtNms9HF+Ut7GJO+DgjviLmKxnjosAzxx7VSIDcQ3zeNG9IcRbOs0OkU5UijDY0rW/ewR7WKx5Em47nOL7b2tGVtpTm5vRLWAAAgAElEQVRrPNgNlLtaJ+Op4glhYyttGxRH7I29Rknh8yQaMp5YX9AsHCiJCc4sNCrwSAfsrw1wcfZxr2Oe44WaZ7C0AT07VaTQ00zBViIemVnOHQCpOI3jqtkqYt+jmXVIfZegnbePEkU0ToM9vUFDmicwhesEGDgoBrwnEkzHOjPAy504UxJzO+7VVpWZn2mGhRQNGM71TJt1qRzv1a5yMzEQCA6appml/NhS1XVr31kskLhnwWjlf2cRoCf7T3jW4XSkURqY6vhGG8ilYcY5MgihqrWv+ayXziGl3Kn4OVaT8QXXXuZ7wiNpbjKJhsHGh2R6WLN3bk9sq/X4yUL7IftGCPpEBoIixiGCmvo+wp5yOp8buD9/ea5Xbt/1vslderlaOKSMhtEkn6spa4c/sidNpjM1h05PYHmyV0qeoz/903/BtcnLy5V2BH7GnO+VCmwitpUb2ezXRZ5qOj/Sqm60riqP3yTLNWh6vfX5z+vDj35sX/bNbqsvfulL+uS9Z55Hd998Ve996229/sab+vj5U9sV0KxA4YUlVDoq3NRHgfPJJ09tHzKdZ26IDna1GtXe62aDmZZlo816pUHT6ezRbSVHI1VLANRE7W6jooh93+Xr2J/7Xe05meeZvvDWF/W9H7yjOB5rdoh1tbrwftuVa9199YHy7EiLzVYVxA+UbfFYf//v/84NPnNT6t+MwGdwBG4W7mfwpd088s0IfDoC/85v/fqhUezLH06Gw5aCkasftI/G4Bgee3SmnW5tNlJnaRPMQ4otgAH7rCKBdqIyl1+oXyN1QwAmOryJ6s3KP4eiEmYjTDuqAJg5MJmQEQHS+OcCaEBbwE8wIfQic3AK/pgw07h4AJyYbJXjUZgo6SIDXDuVIWW+IogLTyguuMH3aDIfabFe+7IPkMQzAGqk2AwgG7dUvdceoG9HcBdFJ16esQMtSNKFGLXFa41UWvtUtsrTIw3yWDXsNyRNFWMXq40OWqwqX9DHJNenkdJ0ZEk4fpqHtjWDiMIeZjCFN0P3aUgOxdinwRB4QXGBJ9SAvwfwBBgA4aAwHA5qX/IX69IegIOEMJBMh74xowWvuNF0qmJamJkx2PVKCDcA+OF3E/M9lKpDSKeFTYxHYij2CdYipZSgJ7w1E23LSg1hDxQzhyCHszDMciisDjJhyQcbDPKAPTuTxAxPgMtuj6UBQQ6EvQRJXjQMAGe12Zih2BjojnzZhp0DO4xLPqBS1wGswkauQ/EXkSKNTJJZyHwl8CQ1uHVoNi7OLFs21DJU1XW+ADOGyJDNgUJ6je9vWbnIAHgyMBkllq+OhkNNZ7n6eKgNqbnYT9SV1qulL9zIKZFG8l+CoZw4XAMuSYc8pOnm6ciFKsUeadH4BAOEwNRLur09d7Mp4FVgPuMjalCzqWzPATiOdP/55aX9WWewkqinYTHCZiE0Abl/Evw3KfIMrILPujGQhHTgQ6e0wMYCRizesjQ/CqUJcxQm4tagMmOeYHHBnKXeA/5ijSDHh61tyTaA2N6+azB9eJ+EeRCIUQjZau5ng+1JYQcgay9fStQ+w8fCXrhQbwHlAABgzRLoZb9Kg/iM3149v9OAHfMzCXI6M2jxcQx+ekjyYdThpdmwvnRQkQw1yvDePGhbdtququDbCzN6Uylq+XsaOAOtAMvb3vvf+Giqvh9odQlLcqUuqsO64TkB1mAnmdEPGEdhHYI0UqTmzLZDZLYfPs0AWEFTv7c0F7DNKfaM5zXDinXHP+yhcHvtccs+FMHAA9wAMIV1HXZxRgOvSTZDgFV+vRmggKAAwP3AsnKDVhTzQ5ntA/AAHsbXmcnE0wKOIv+/tgjgGfHQdIjN9RphHsAEg3kDuM7vtM8oezVAMWzoPoCWnBXhc/E9xhw9luyzAHp8RphvTg3Ha5BUbjPsant4sjfhCduwbvdYvATAFjY2/qol4Wh05WCxxayNwLAl2b3GAgLGNmAJsNYwswdnCM9CsmuYxkBKkLNey9EHAUgGJg3hUjC82HN5xtSsbc47gH6Y3gYV+ZfXitVHnms0m2rQN9qsKtX9zu8e0NWhkIzHtaUNwKjB7cPA83iUxfZG3e32Difi+WnSjItMt05u+d1PZ2O9vHxuVcjXf/Xr+ie//3/o+XOC84Y6O5lrmiOzL5QWYzPECXHhBTqR2yFfoRljpYjXVDgDGc94VHjPqMrSzD9sHPhy9v+8yAziID124A+WK3icw2KzxQENqYOeffRSk2xsiwv8E5IRPtcHe//h9wojMSEAMB5ey39bqwkivDNpthFcMxprOp1oW5XKhkON0lyTYuRzj30KH24kzDSlaJDZngJWq82ZZZUAYDMMQYLFKtQYANUtVgYDN7JYffce3NW7776ts5NT5Umub/3r7+jNNz5ntcWzFy+0Ljc+M2fHR3ry5InX5d/8jd/QH/7BH+r7P3hXv/JX/5qqzUqr7VKPHr2md3/wA12srhQNej168BpOJDq/eGm2J/vaYltZ4vxXf+EX9cd/8MdabRY6OT3Tg4ev6itvfUXf+IM/0uVyrXycalWemyU7y+aaj0708YvnWldLMxtpEp0dzZ3ozjnsdQwLNydVPZxJWCBkbmjHqqrKFgsEmb28eKH2ANRNSGlgnpZt7WbmGWzS0UhNudJ5xV4XOzCUoCPrDQiaswd7p7IqHQiY53Pb7eDdDeh+5xjLBMItd6rYGzmbr1nvfK6oGer5y5VeVhs32Kd5hrO+7ZNgx84nY8WTQmW1tuUP+wWAYDyk5dQY3BsmnCex2daAfEjlCcUCoHQjlPuQf2dicNy4PuFZPp9aW4XgL44VgYF99l8zuQnkYzqFDAAagYVDP7GMCXx8TE0ArWG+sm2hV2D+N0MaiYHxjy0KntnZEKuGQwiaC6dBaPJgK0Qz3yqosMgS9kHOYTxl81wV4Vs0drF3gNHu/AFC4ngHyP/ZmfaKB3uNDH5zB+frAtCLyaq9aJHiGw8NvyuZmk+vdMf5HRsERUHWJAPVNC9pnNaoWbirWwZhVj/XdViWME5Hk9x3piLNdPcOvvupqjbSul7a1gIGK0QHbkP4ouP17yDbSJpNsQ/jrkpjN0NuZiC33C5VNWvxAG994WtuDNII0aH13nh061R3X7+verHU9nLpfbbIYjXbWlXT6eXVpRbl1k10wPmPf/yRGzoVFjNxrHtnZzq5dUsvzs91cX6h05O591YsxhxqeSCUc6lX7t2xpz0+udtMKp+c2182mY91+fSFTo/mOjmZmxAymU8cKHb1cmNvWO62s2mmZdVo2DfKZpA+Eo36kbaddPX8pZ6+875e/4nP695X3tDVsysNhrnqeqWjSablqtKqapQWhb2yX1yeazaf6stfektPPvnYTe2xazF89Uv1zUavf+FzevFipbplt4fAwHm+1+/8zv9wg8/clPo3I/AZHIGbhfsZfGk3j3wzAp+OwG/+5q8fYIDi+eRkYIo55w2FRGvYLy78Ad9cDwY2Vc6NFllhijdnAPHoS1NMwUKCfjRMMjP+THLoYWNuzFrhkmnWAyy0QaZmT+cbWWbnSzKFMywkvB8NNhVDFXSKMaUvV6oaCmxk6JEGaazGMsuholZabxaW1MBEa7c7DQkM2FFUD/Xa51/15X+5KNXsASqGgdlAsWC/Li6DkeXBTv6FuUgIAeFDJ6eKCF/Bc28Hk6+2ZNdBHg2XqVsuLBuM+pvSrN28AKBZadMMlQxyy4fwr0PCBaS024WUXcudYAbieWmgMwBidkTgH7xtk9iFh/+8G7j45poPkArjEnZqtV2rWgeAzGyMYeLwkL4vLfcr24OKyUTFBF/OyuFaeAGi0eWdDHed2aiE3myaymALLLYRhX1eWM7YxQFAcggVWjqk4yk+jwf7gXIZPdSEN+VmH9gPcdep8PyKFE25hDcOfahh3Q1g1RLgBRsCOdvAjN/teu1xwdvWXod9rclkYllUPEhUbmozgRwiNQjhCcgQ07hVgscWUmSYdQnsWoRoeG4RBLUz6IzElndpUGU/ULltbJsA67JaNurrymCEA5LqRvOjYxdSs/HICfSe31ligAaLhcvLhQu+bFToQHosHqXaawzoV3VmUPVgFqR3RzCfAWVgHjdm/jl4h/kM+5i1MIZNnbowp4AxIy4k72if7s3MeHm1dlDM3Vmh0Whg9gvMEZhfyPHs8XYdugYTFVk8hRbrxiEhDX52FDusM97DSNEwvwafK+37TSgcWZ9JboAV4ISwLPy/IETybrxvHBhHCjASeZF6h5TklDGBrXuAlRRwVMuDDQIf1BKEBwt2CPiFaDoSSkbYT8wFJJ1mMNPwsXyc1GvWaOXiORvmLroAKwEtAZNhcWJvCqAImNoB4DAvd0HCCBjsMJ1u71Rxpljl4Ak+DmzmvVZV6X2DvWhPuBGFK4UpPo/xLjBULacPDFV8hJG9B/sTgk+GZrfQDMDHGNyDNYkvdAiRAoSl8ERm7dipoBAY4L039PthfGB0kfIM6H8YEiIHM4zQEppaAShnXOwzimUD7/sQxiAaAvhSIBKUFXnf4l2xnjMsWvBxQIra781YDmr2xA20IoO1tFXdVvbKjoDkzEaFXcqaDOxWCjkHwwEQgvQid+dFw1Z1aj3hVoAXIRTKHsm7gb2vYZpx1lCw26G4byzlxZKC9w99x7xeWMuAfIdShxYGNp+PX5XYG7lqKzNTWZfjcWY7ge26UdPw3f8/djDhYpxfMIkBXPf4iYcQb3u7smcyiWH82C6DJYeOlz14r/EocehasGwIjQHnGXJumBkegNzpyZGZ1oB7uw2MPbxwmb+xPyxNRbN7YbLanpA1hF82bD7EvZwprA0CHfEsBDSaKU/HWq3W+tmf+4v6wbvveP//4lfe0oePn2ix2RigpYEyUuygHxLC94fGPtYoPrxWsZwwQ5rGYgicIgCIoD0+h5UQBKxFzOxgmYCkutnVOp0daToZ6cX5hb0NAUl8BgkWtbTpd9ptO20uSzObmS80UIrR2PLmZV3q7oNXbJWwqSv/uRsle0A4gN3gVQz7jibW8cmpfaXHKB1si30w2EoYzWuPXtfV1dJS+0vO/CTYo7Dn8Pyr7UZpMtJ4GPuuUhIMR4OAfQWVzCAx4A2w+v6H71vS/uLZud79wbv6O7/1t/XR+x/as3SxudDXfvJr+uDDx3rx7Jm+/OW39Pprr+lf/LP/U9F4pF/9tX9Tv/uP/rE9Tn/+F35O7/zZ9/XBB+/rMGx0PL+lWyf39PHHP1bd0aTiLOn053/iy7p160zf+ua3cSjWg4eP9OrD1/TJJ0/0w7ff1e3bdzSbjvT8+RMrXk7mZ0qGmf6fH79ntn6RDXU2m6mIYy03W6/Xqqm8x0ynR3pw/74eP/lEx5OZ2fw0OF5cXmg6nWlSTA0YYxPB3WeawIge6v0nj+3lPsmmElYuw06HInWo4mgI47VVx/R1Hvze4DeWMygXSFjH8xH/zFvTIzMxkdU3AN0OnzuowOICyVLbqVyWqqu9Nk2tHaBZEiuDZdy39i8dp6mDAbk7Jn6+PIBWMPT2jf3lCUqk4WprgUw6SmOt12udnd0KgaEAqJyVrdRis8NaYA0CNKd7bbeVm9o0jQH9G7XqGJMEVmuiA3s9bNEBwD6gPfsTMno8um2mHTy0UWq07CWoizrFtjvg/ApKIji2MTL6faeawE32OZqQh4OORwDBbLpQRWli0H2myc9ZDfZKYBU+324LGaRFXs6+0OLzeu2bnhxg31/blkT4g/MJCEINpAV7RuPqRBAjc5+fv+802ZNtECnmOeNIq67SGuUZ1hX0RLhr+hzC0oBGCs3TcCctN6yvVBHNqgF3syONJnONj7BDIgQNT/KDet5xXWmPBUKMYitkGeBvmtPkLVJdbWsdT+YGW1+sXmp2PNatW68qz1nnD/T88WN9+O4Hmsxm6mHE0qQ4DHV8dtv79tFoovl05vsX1iHbCissabUo9YMPf6zdYa+XLy7VbzZ68403HDq3XC7dTM4mxfX9/li3T091cfHc9kfj8cx30Oxsov220dPLF7r35muqrtZutHOPpoG7q2ud3b2nH7/7obIIf/7MzUErxvpO6VEcFHVdrAV38NVWn7z9Y91+eEdv/vm3zIbvsMZqS5/LTdNpg/Ua98fBUO+8+0PdvX9HP/uX/pK+951va/30uT5354EalHa72g3o+6/f05Mnj9X1mUHiulqbTPBf/4P/+QafuSn1b0bgMzgCNwv3M/jSbh75ZgQ+HYHf/ht/4wCQx0XPievDncNYzKQaBnknrClQE+fV0DdPMrMhuGU5TIaLIb5YXCpb0sKRfSIhpCYNKdflrjNztUUK6YTVTom9l2LtE2RN/K7gzUnADhe7egvQVygbRUqR2eNjZc9DAnYiB8wQIAOQxE0UUNfdfLy3KPrXS1+a0mRiMMsSmRlST3ytMoOyyMtJn20BRUw/o4APEmrYGkid8FpNklTVoLfHFR6pk+BrEBJ/eZZ0bHABLzMCiTJLFwFwdtrscIlMVMDAG/bKo7EqgGa8ykxe2LuwJcmZu7rBDvwoHaIzcCIw72dLSJhBVtKQ+UbAkBAwRtr2xcVamUZmYZTbtYrx3IB5v6+1bUon1ybTUbAjMPEDxhjhUsh89w50YYy6CGBpa9ALkOOoyHRUzOx7WA2QYFdOGcebE6E9jg99RJgPYEOsYRcRWKtDhF/uQbu213E61RAfTlIVVKmtluqQaUaxRklkAHIQE3TSmvHAe0POjgeYmVQDqRgBrqculJvtTk9eXGk6PVE32BgsJqhkOCxdpPVtom29NwMKD7YsRlbVuCgBQBhEY7MjKeQBlYLnYWSWSFtKfd14LPj7Az5sUW6pPZ6kgPYwHeYwGfeltttam01lsBwvYMBfGE8AFoCrAdQE+KJmzQwMA8oABOJBTCEIHQbAk+KOIpBmAmMPekZ4FgUs31fB8hk2mhJy8HStrok0mSbKCSSLYLPAKoJhalg62EzwOUh0NnODQI7YhSd8F+e1UZwCZuRTh0XVNanQPDshVUgNBypIrd7ttKuuZdFxp0EOIBqKTTyNsRBhnVCsVXWlRbXV0XxqsAwmNr68HhfCkEiEPxAyQ2AFqctADIFZyGqBZQYD1/wg5NRY1QFS89TMvb4Ja8P+eEjguxAYcq1sh5XGZzr0W7X4ASLhboNVAQU8awpZZuoUO/aPyOw7fkaz78yAOeyCnBy2KIBMxN4AgzkK7Ep8MUmP7i0nx0+1M95YdyEB3EFBDiGhDqdw5tkp4kOBbasDxq+DnQxjGvA/NhsFX1fYurDuAA+HLaEnsEntEmobkS46GIyDtA6rFKlkPOC9AX2w9/KuANMK9XvAVYBVQpsAToINSpbnISGadYH/p+v8yOxECmrGBFk6LHQ2ckJrDG57H0rNcDWrFgbbtjb7KyTChAYVaximIA0yg69AkoSu7QLTirHsaXJdKwV4b2a4xTBtgXHC/poOIvt/UjB3DXsQo8iIwTgdeO2ADFtmu4PBBGAXgF/bL/j38x6CbQK7EMDmzklosX8+ViywlwnFoXFghjcQxQFwa2afvqYlaC2oC2AB8v6Zr7D58c4E+AKoh51lImp1sIQXID0ioRs2Lp8b6xGejbMToJzk8SJROsZeh4C2RPsaW54AgI1gDXY09Wp98a03dHp6oucvnxr0xLOUZPurxUZpPLL3Jk3AA00w+1iHJiefk3EHMeYZDHBEgGA72/UwfsFDF1YfAHCqGFsBKwV6TePE0vPFZqWKJsUgNwM6AMp7g3WrxUbbq60bAexAsMuRi0+UaN1s7VG4XVw5bX42PXGwIjYmnL3llpDHlX/erVu3de/hq3rvg490NB/ZWxMUGqYg++rDV1/Vdl3p/PxcL1fnunXnzL6MeLfCfr9YLZWN5ppGqRPVLUm3nUNnlh2g62a70dHZsa42a/s9Pn36UuurS/1Hf/fv6p/+7j81qDeMD3rl4R197/sfqG5K/Ru/8st6+vgjvfP2O/raX/wp78l/8sff1Lqq9dd/9a/r/OkzLddrXayf2Gf40atf0MX5M62btdp6r1fPXtFklGk0G2uxWev85RO99bkvajY70Ts//JEurpa6/+odbRdLlcut4iLX8dmZnjx+oscvXgQ24yjVbBJUD7sK5lpzrZIYGniG7Xh1daFX5rdDAOeu17PzC916cOb7xSePz32HAgQ6yjMDgcu+JtnQjd5DHmuOUiln7h+U0azr8RjtsO408I/snqYzACXMS8A6zr55MlJ5tfFOzhxkv89HIyVporppVK2WquvOQZ62F4ER2NVKObP73v7+J5Oplk2pLeAo++4BDmaspOD38kzsMam3mWbHGVOoiGkKDpXYM5nAp1rNprIv+jAKLGysR5jzMdYUNMcrfNlp3mJVETywQwBT8BoHQNv1pQYRnuWoNDJbqwDg+14bLmtqdwMHNQ0z9iHWVsgbgA2cDXLfjwBhWXqcT2yRbpi4IQkrFHsBVmlqH3r8wtuqczMzLTKt207rPvjq5tdhhxADsKsB48Xywn7Xw4Ny330Dq7siyGlIlCp3A/agTk3HGRSCKCMUYtxd64OOi4m2Xa21Gt9JubPsWn4nWQTBBqCmRvA5htKJez17WaFuQJOMsel0GNY6wst2lDtAjv2Ge8dms/Y9YFXSMD94LzmZjjQYDXXv/gMdylaTfKpkPtN2tbDKi/BFzvD5+EhXi1IXz1/oZIzXM/5U2AVMXS+whePnyl0PMoIyGpIDNVtYyK2Kca5603qdLK4ufV7SdOZ8HecTrZYLh/ad3T7TMM+0XG+Ux4k227VD5rCq6Ia9my/cc1DKRaOx1A7UbxlXfnesetfq2Ytz3b51V2OC6lZLpUe5FV7zYqRtu7N1Srmo3F8eH42Un5z4PKGRd6hrbatOy6bR7PaxAeQnHz/WfD7Tm59/Ux999KGZy8U+VkdTjIZxudL4jHNpq+2m03x2oj02DlWr3/nv/6cbfOam1L8Zgc/gCNws3M/gS7t55JsR+HQE/t6v/01KTa1hWjo8aqAMfzwKwAx2EX5F1IN7h3FEbaIDKd1RFEJwuNhlFIxInQ4GoUZZYBgFBBUEb6/tundwsv2r6NgTTNJFLnoIVQHMMxBLl5vLbQ3aF6sfZprcmqs7VA6vgL1ncJEE5+vLcIX0eQdLNLDlHJSRJErx6yQhveVqmBvEysaRZe75dOrwKMCjplo51MWMW76Xy8tookE+tuE9RXQL2AJQYDLu0P5Mh66xLD9JRgY5KDTi/cGMHMhJ+5TL9V6HNlJnb9GBcrOk9lo7PCiAmZaUEZaANB0wwYFduRm6mPGPkYU5oX6nMWxHpHDUj1Gvum0UY36LBcBmGzxno1jr7VZRMfKYHrraBb/B2iKx32LRFRr6go3sGnAPKdpBcR4ZzNiUXIr5WZFmRapZUYgyZcMY7ZbKIqTOIe0WIIHbLb6GFb/PbC6ANNKYU7+7cQKbcqA+jdWT7GoAPDNrKjODLkh447g3y6LEI89+aNgSwCgeqpim9paDaULAWVPBUAgJ6ZNpHlJh+Zwwl0rAWa7wITSkyEBkavWkRSdTifCLbKiy2fhC3LZDjYupk7bbmiI8tnVBfNjZo5VMbwKkSL/eD3udEj6G1UVVa1FXBj+BJEZHY7NHBqlU9aVS2A1JoY45S0AT46XYoDqwEWlUdhvFC8yeba2yjAIxc9o2vqNd3TmlHb/FxeJc03GqIk21XteWOR4dM468gqE2G0Au/L9kGSkhHz2hbpZvthqQmGxDys7fQ9AXjQRSiZN07MLJsB/VipnbwZqDQAvkeqTQDxiThEISViJrFuC28f9m3WCvtiUtedBrNCoMvlDAMVEAS/EU2wOc7xttukrwSHN8VimSIELCNILJZkIcfsjsOZH/noYMjQKD1GkW1quZcwczVAFRAf/w+oUpBOOyY/0DziXI0veqK+YTxtDIZDMNWiotAl8AD2rVXW2GLLJv+/PZfzgw4lAaO8fL8k3YmxTGjvVSFttrQWU9NPNzQGBasySiKzRdsAEAKD7kZikC8ti0Yo+UlCR7YED2tvAOGAF8iHlUxgF2Osx0AEsznaJe+Sx3gU9zgH2DACjvyzCbGBNS0w9DpXusVJBfY9vC5yFxOVamzD7W3aH2/s/Htu/yKLUUFEkvPtvI6bHIOByuAWnngsCqR8R7MDsTsBCWl31Eh9iihLEDEHYqNt0R9okdrHRC0wjlYwcmQI7nBMyAkQ2rKrb8GMY86fSeE+x71+yrYdQZgNxUjS0/hgDgRoXxnG21rQlU2lvyzLtHRmtbBPtIAwAAogSgFWCUc4x3BOPeriRIgmksciYBTLBHEXgyDuBks2m8viCR01DA05ezDb/tQTfQw7sP7Bl7tSm1XG/Nwnz11m3Ld59fLLTa1iSUaZgHCvew7uyHiG0HnwFv22CZE6w2ACD5vYRFvfbqqzq9faTdYad//Lu/q7/9t/+OqrLWv/y//pVOT051BGtwXOhqu9Q4ydyQwkrEwVyHEKaFRQ/s9di0XPbQgdbdVhFBjS3+2Z0G6UBxkToVPdoPbOcyGY+8NgFIGqYz5zjeyTDoml7bxUabq9JjjoKDPSIDoNsnWjRb72nTJFNOCOBoqjxHbcGY47uba3Fx5X2DkCt7TKIkyDOdHh0ZmLlaXLrx8MqdVxTvWi2vnumy2mp8cltPHj/3XeN0Uqgj9JBNeBgpyxJtqtIMvIymFXN3MNCTJ5d683NfcIjR2z981yzXaZHq67/0y/q9f/JPNT+ZaDIvDMBeLWBSFvr6L/2C/vm/+H370f7kX/45ffMbf6LzZy+0qWv9yq/8Na0vF75/4EN/tV7p7t17ZlKfXz03C3w+nvteM52O1TRbXb58oV/8hV/WD9/9gRbrhZmBnNsfvP2u5qOxJrdOtVqVevbRJ2ppvIwzxePUoC8vgNT7Q8QZAlDeu6kXfFB3ujM50VE80powqqlvCDoAACAASURBVLrS3Vcf6fyCQK6VvSZZTydHRxrlMNKDP/75cqWoyDSfjm1/g41QrFpHk6nnXoz3dI1QJFE0iXTI9kphOKLQyQs3aLfrUk2Higkfy1jzs7nKtjVgBRsQeyaaVAeDdTQ+OiWsuwON78IgVbkotSoXVpjQeKTZw/ob03zgvhNnWiwuzCLn2TjTxtHI98PNDqVF5SZpOqbhfW1z0rXaNRsdzTEsSrQpS8vkaTQeOBcFOzZ1c4FGJqzuDrfSQ68tfrL4OXc0VnEpYo1c5/6hbGp2XlcJTYIIYkFo1iR4XqPuQgkFDZXf5d0GMJQGcLALYo9OYIbmhW1l9sNamFZ87sEX9dHHH2mPdQwe2jviCWmqSTszgjvfT2k8creYMMfx+U4jLbFzajnbY0UZzbdAjuBOiv+3VSP9XhkWStnYwO9qV5plTqOEZmDcwbbkjOpVRojs+fPgu08AFGqKbU1YZ6TpmPUlFazjstbq0GsMqI63865ROqQxM9dkNNbJK7eVpKmOZzNdLV5os1z4WS8vViqmx7Tetaw2Op2fqllUBpkZ9836Qn3Uu4Fri68o1WZx5TU3HOVarpd6+vhDDdqBjqfHSvMwz8aTW74f+qrK2NQQB7AwCvfelHsBtht3b2t2fKLLp59ozz2gbjU/O/N9fno0Mqh6cblSUcwMJhcx6qmFZrOpXpYbXa4rxX2ie/i5rp8ZHI6zTg/un6kpC20uW3vmNnjoHlqd3Z67jplNYMy/UMldLys0mR3ZkmH54lKHpNcXvvq6vvmNP9LpyT1l3HtYf4NcZXWpvUpNikLn642ysxPlXay43us/+6/+2xt85qbUvxmBz+AI3Czcz+BLu3nkmxH4dAT+w9/6jQMFewmbz76F+MABcNClRcqD9CxWmsUq20rZHs+ozJ53gHaAf9zjkUHR8UeCCAuGPyMwqW1Lh6X0O6RYADwUwnSMYQgNrr2hBmZoUYDDmEByDlhDME1MKNQkV7PbqN5ute+Hyqjw6MDDMnWhvrePZYLcFKgiwkB+ojTv1SyXNudHrob9H1IwCiykqcHYc6eWpF1AuGSolAt8ROFXaEs6LIE1ZjK1ZsOCmCVRoqPxSDrU/l7CiAjSguUWDRKN8kxtDBuxV9RyhafLziiQ6n1wQENIrMeXD/goyMtIzcUPD8P9fDQOqah4m177r1KscfnHFoAuOEwsmEawxBitcrXwawWYhjUXjyZmLnbV2hw2FwQw9GC+ASY5sIHLPf5vsMoiF8Iwj+oSoBfwNNYIH7UE51rk3anN97lAI+0DlLFz47XHbsmF3cyyvX1vc4DgFFA9AB8wjAkYA+oeWNLHf0PQhC0NIJ7FAy1WCyWMGUA0IWWwIXMYdoSmUEzsnU5P8U6w1mRM+BPp4zuDOWbZwepoOidAzyf4uAbrhCieSBHpwiGheVNSwiCghWV90Kbaag3Qga/vgZCHgfZRamCDYiTKB7o9OxaOaqv1SuuyDDLVNNVkBhMW9iD+aDulfZCq9fjLEu7h8QbXBHzDozIkhrNW8FMF8CwKwPSxfUEH8fX8KwfabkNTYDSBzbo3SGjlcgrbFlCPsRmqr3dKR6m6tnGgDesYxhnjSSBEVmDHcNAwDvL1GGsJZYrxRcR3keArgL2q1g57CIJCYPfiPwvIvKuVIhfOWM+9C0gAL8LQohimLvvBXlFhobvnGWxf5h3vJroGMQEEkYu2g1g5G0YMm4aE9BCgZ19Ng2Z8P2Fuwe/SNiU0ewgCsWeuE8HcJMB3DxYowCqFC17JXWP3aBVj/N2OdHGx0qaqHASXpCQwIxmFTgQgSJOhU4shWp+YbYnXpT0cWWV4eGKBAOOQd2n/XRmwcQix1x7kHUA+/M5igxowlilOQ0pyYrk/Q4KtAj7GQEuADjCR2IMA9bEtAXZziBWxabBP7U0bgq4MDsOKb2g6EVCFnLZykBj7IO+A98zaiwapRtlIGeEgE2SZhXbbxmx1hq/b19d7+NB+hyHNPbDneXesv6quDQAHcANpaaf1Fg9ECt3YQGuH3LTa2U8XaTeS05xGwTWwZ7fbQ6y24WtrBwrRVOOzMBbmw8GQ5B0OU7OCHfCHWgFrBFPLOuVFrAESewcw4enHOgLohQkcabkFaN5dp5mHcwEM0XOFPYj55nGl4QAjDjUBkny7IAbfU3p+BugDsxfgCLB+Vzb+jLue/TCEh7FHoARgjoySkWbFLACtzU7ni4WlmTMDfNgrUFhDIB1oyPcMY2WE5HiPCH7j9qWFgQdjFB9T9nGsHAapzo5P9bm33tC23ujps2e6dXZHZ2dn+u73v2cPScYaUAj/aIIW3fli4tmDF4yez5/YJxVIDq/bYYE9Ta+uKt2U6gC60oP9nFO6eHg/E9hCgGGWaUmwUFUbiIeNGNQavXbbnZptaIBifRFlkYqcAL+h1rvSwPIsH5kNjT81liVtXyuDfSZ8Dp2prpFBm70tOpg/gDIoGThr+yjS/Tt3NR70Wi/P9WK51P3X39S3vv0tcdycTSe2RNjuAtMdb3TOOGxdkCMD7pNuv940+vlf/Kt69/339c677zq07cH9e3p4957eefuHtknpBHi/1uKy0c/91F9WX5f6zne/qS98+S2Di9/95nc8NjSXv/rVr5pVRxN0ejJXWVfallvdv3dPuzJYHyGfvrq80u1bx0qSg85uveKGGYxjr4E01bbsdf74ie7cPlYd9bZe6Kqdme5xAfOYBkdIcvc9xsoL/ozdGbAJ3+ZWp8VMZ5MTh33BkM8mc23WSzddy6azWmA2ynU0HpvBjp3F1WZpZh1BT7Pp3LY0XbtVZG9ifMzZp7BmaVVMMltvIH8HPMyysa6uNmrbgyoazoOB7pweYcCjVVOqge2H1RSsT/5h/0YFgl5/tzODHtA4H4+0vFhpuV34isb6s8fvKPf6cPhkK9XlRvMJ9j+JmiTSlIY/e1JNqGNr5QQHE/dR1hgNNb5/UnD2o6oo7WmKpn7Qdr7PxilJ9NZoBXYpQXxWA0hJH9lWYDCgIRRCkbjT8Ts5M7BkiN0Agj0a+d7GB7D/NWoB791c+QLYyh5j6xzOLJp82FTQ4NzHqpLKFjZTTULzmLBDGq8NQCj7BnefAJZiiURDi58xdSBoYhbuFtWNm0moGoI3+a4/KB8O/FmN6AEqxuF83LDPwtS30oITJ6xV/FZREDVsHkhcgkWskmHh5lvD704Gmk0JdY1VCHVPoX2eO7iyxqZi3xqI5KyDeY76CbVLuVyrrFe+G4E1w8BuULPEe2XTzHeW4bVaggYFxNhuiPKkM3haVltF+9b2IIT9sS+lg1jjZObzEkYz4xbFYzOF7TlcpL53cI/xHg8buazMqIaxCuMWRQp+zPZ+rVod357rMNgpzTJdLbYOuuQ8JZiKscO7/XJ9btB2V+6UxWM3dMoNTaZGD1+7o8VFZ5sp9sZhFutidaFb989s+cQe0jS1G/RJMXGjJIWh3w004MyeT/Te996zfzIUhmI8VRSR94BKYu17zY8fP9WtR4+U+m7c6L/4b/7hDT5zU+rfjMBncARuFu5n8KXdPPLNCHw6Av/+v/dbB0BMJM50xXc18t9W48nEoBnG8IAYyLydMguqYP88pMv/X9ASBCoCoCiLKAj3BiwJQOp1gMW0H6rGKoDgEP6vE6z5eQQDBI9CE5qQSI1g5+3tK3Z8ekcXm5XlXR2G+ofMYUeHCOByp5a2dcVFF9Zmcs0qHNpYfrdvzLgs0lxZXvgyCMOMcBS68Xiclru1L5cAS4MitacjvqOwGCqFIhPwpjs0ZlFyYSzSicObkN32hFXtYQfyuRLlSQCt2gEXnp0SM91gj13X8bvOwQJ0spG4G/SIg6dgRmGLZUIre8qSZEp4VoyMu2u1bmH8DJwoD5jFJZ5iGx9AGHAqayejI3sE/ZmMZ5YDkz4PN5fP7YIMF4dQ2vhdYJKPXNXekPHA/mi8k3xIcBVyX2DQOrAmLPmC7BcYF6Reu2A1aoufGR6hwZuLcIjZaKoB7BoAVDxNKd975GYAvYBwsOpgNDrCPjCXEmwjNmaX8kMBYnhWgoaQCMMaqGGqwRhDojqbqhjlQcqLYaOLBgD3nTYVl+dIpzPkgPgx4i04s2S0sx/Xwr5h0SE36xdgtewJMag1TgFr+cu9gxKG1GD4xc1GmqUj1QeCwpbabrb27TueTVQUuXb9Vs2+1o4mwCDVOMtD0yKF5QhxFruJYBfQDmp1A+wjWsvEWHMFAHKE7D02WAMTELBicbl3UTs+TpVe+9ea+ALDEQsNA4TB2yvOE4PdFO+8NyewtQOt11uNJ1PjkAN89PA6hsUCIjHEUw+oBZbQTn3JfwFXChcPFMvLbalRVmha8PWkQ3f2sI36VB2FyXDo5oUD8FLk9YCDIekeCBQrD/4swTICMMBrEtCbmQEbFaCRrya0aB+YjPYzCIF3MIUAbmHsQIKN7O3aKkkJnzN11fuI5zr+zgCgHcUyv4ewsPZa7k4wFlJo9qGB2mpnz1WYeyPeIWxg/DSHsYtfJj1Ao5Pu95HKXen9oyhowkSaUFASPDQkLZsCNNZitdFiubSs/uC0ZlLLgY0OqgEjkW3u8cPLDHoB4tQtLO9IowIPwRDm52AlM53ZW7FzAKCG2Q8suHdwGoA9idEA78j/AVcJ+GMvskUCwDIAofsqhLplQap+HdgGo7kuKzOAsDDBlxM5K+kw+BwDrjt8Lup0Mpv4a+uSAKEAXtJMgfGPpQn7ehaN3Lyp6o2inM8aKWpp7/AmsKIITCvOhNYSXdaEvVh8NtDAouDH5gFg0dlSSLMxFgTEgx/PRumgrxCWiDd0bXYrNiCN/RqR9gO2D5hDjORwf81cBdXu1Q9rz11jIDCqAfJ5FhjFoEoAj7Dlc0LdKKZzrZdr25vg0YxvJ2NnQJTQN4cvFUoGqfAuHwA6RoTj1drvaoMXq03wfwWjiAGRe6lICZtiGnBmYdWQGbjG/oKGU9NRoGPdgl3KUA9ff6Q7r9yxf+tmtdbdW7f148efaLFaqW86zwF74EYAOgFExnUAgISgRMYoU2o1yh7ByQjBcPDpNjP90KuYwIzMbGFgYusO245OJ6e3AgBXbtwQ+9T2gInQVq1ZpzRw7NWK3HZ8pCguDFAiD+ddclxkNMRmIzP5CPUDrGD/Yz3fvX1b5y9f2r8cKWwcs78ERnc+meh4jn9oq7ZqtCkrndw50w/f+54BtRl+soehLle194VJTtAOLHwaL0OnhrMP8We/8Fd+SX/wx3+ki6tLewk/vH/P94H1YuWzDWYqwVTbTatf/vlf1rf/5F9rubnSr/zar+k73/0znT9/7jMU9t39B/f9vS9fnvsOw5mEzHg+O9Ikm6utacTW+v7339af/9pX9ebnXlWzj/SjH35oZmZeJOqHQzNUd+XWyoVVvTZQS4Bhh82K2egEOoa0dZpIgHsOTBpizxAC1Cw1jlOdHB2rGE0tZT+/wmah1XK59p5LMxBILbcPOfY2Q0uesQ1ilWb5SBk++diEAE4BBrrJCMu0VxYntL69R+cOsRrp/HKhLMtsEZAQ0IQP5YGmfQho4g4Hxo+FBe8jHyQq2IMHQYl0iPf2VkXCX3ZVaMgMBpodHRmo2jVVCOx0U1balcj5IzWEZdL84k6HnQ9rmCZhW7qZZJWGLQSuffuTyOFrzIFDl2rXlUTZ+12ihmEvQBWB5Jo7BodORFihGy4oP/BaZt/DT3zgc6un0UWzrQv7yZDQPPaQIWosGmtEGGBR0nvdsy/Q2sGeIPic7zXWWFmXaZ22aqJWkzZyOB6gO41imhfcSZL04LtY3WNfxJ5JU59GECDtdeApjbiOfXzo+7Pvbz5HOM6wsonceDErnrscjf19eNecL3iFjvOQvVA2qBl6kwp4aFQp9K2wLtk0G43HI929fWrP8nmOV/1Ai3qnerFxI5Q9Eh/7alFZKbGnwY/NwPXdlzONEFj2pxp/W7UaH6GIkgPoeCduMuZDiTM3H2tf9wZlRaBe2zocj58z7PiMue9qWP9Axe2xhcJCYzy2tB+FHex231UOUrlY6OOPPzbQ/+Defc3vHF0jz5EWV2t7wY7GkT3S02yip4+fa4q363xuhcWIMafRjSKgl6r9PqhN3ISodXQy8d1ts9qoL/dm4BJ0G01h7h+pWm+cW9A0jba7Rg8fPdLm8tIWAeOjwg3t97//WJNJrj5qNJ4daVQcabO61PQ4tSLho4+f6+79RzqU3D9L/YP/7n+5wWduSv2bEfgMjsDNwv0MvrSbR74ZgU9H4Lf/1r99MGxW4+eFTAl5VmP5XoLXUg+b9KCSjjsX3+tCkwu5L/fYBvQD5UhqSRuPAQ7wI6zt3UaCO36AiQtfCqhQDMBIgr3Gz+v2kfIuMjsyKfAYhLlHWuxYRTHRi8Wli0QYNjHeqG6aw1CCFYMZKxffAHiQWpxmtrc3u4BAHrrofI8DYAZcQg4GgZyGbZNT2EGRDhQusL1CapSabu1njwj8QARlxi3wRqxRmrkggXXa9HiPthrsAIwIial1OLQGzrI0N3iBzAgJFYxUiieKNv9OPL8AoHalATFYt90+Vj4urv0aOwPHvswme3fyeTak8yk3f+oVCgBL+aSyaVwMAoiObYCP5xgcDNh5gGbIxgCEqQpCEAGSKMuiYE4gNd61pmuMslRJhhwftSifFXokYTUAO9gWXLMGASOuU7UpYACMAGVW27XZTWbZwkLm0gsY1FZ+P8jiAAkYbz43gAwerfhi7enE73b2XhzQ0Ue8lyT2dUS6TxgXrC7gnONjLpkjLS9JkD1oNCK9mgLuoPVmY+D2aJIbgITBqkOu8XiiXbvRprwKA0iQAwFosNnw1+Vd2D80eH9OjqZSBXDV6ujsyJ6wi23jUJeurl2IkRzNRR1fTxiASMmZsylsPgdWNAEUrLiEZ5Z87+NWuyHew/gctpblFQD8sEjoaDCuA4qSSouXG7ORYAohjyUMhzlP4AV409W61Ga99WfNRgC3MH0GZmGaKQsQtkOyDpM4Cp6n10FSe+T2MBMTCsVGLSwTXDxgiAEgLzduLFxerXTvzh3dIhWXQnRIQjjoaADpYQcZ/6NggS2H1JO54hCMgSoY2RRoNlgIpHFSn2Eaw0Sxz53BssB6B3wCtOZ7mXAwi8yGhPiiNjy/wUPeFTYHwAwywMn+QqPn4OJ3aMY5xRasYKwMGGOKe9ZNSzLftW8pzQXACzMbA64egDx/L2t3oA1hc7CL89T7wLTIdHICYA0QHbkxFWcjbTa1rp691JMnVwbrs2mqZJyaJc1cxbs0i8idpjinsDpYckyRXIyJ/MEnjs8RguTYVwAHYT4xbvhL28vUxbW0JRDPdiDB6xbwioKvYtycBB7StWGHeQ0CYaSkR9MMAWkl2ZjQpMBYhfWIxQB/nyR47QKlRCpXsF1JVw/BeXWzvQ6pitTxIDvAagBTKS7In+KFwfgKoUzMC5pKhNcAuthN1+4x2JvwjhNLqEN2XQDj3HwhFXk8MkjX4j2MrPgaaMLixCzZFu/FndZ1ZdYzzRusHJxwTTENY3oI2E4zqVbiwMBr+J/5E8tAkecflifX+2hgAsaeQzC/sIeh0OZMI1WakCnPuT4yOw6Px7bvlBVBum31tq0i8Kc+eN4iiWfuAu4TqoM1B6yqPCm8H+BznWWABOH3AKwmw6HmJ2c6uX1L+ajweI6STMuy1EePn2i7WHsOxQBRDnsJ7w8wzM2B8NYV9XZ/tpVKVCD3t7bEZxUBkQUBemmsFB1xf9B6dekm1Gx2bNXEdrs0QGpLDsGm32u1WGtXNQYRsXHhM06mc43GM7NEWzciAVwB41gnhe0EAJoLfDaQ0ZelgVVUBzTnivHMv4P1xh7OuBfFyGnbbKhY4cBCe7F85jU6ICCulxbrys9Oo8R2K3xwQJSmDO8syfTFL31R3/3+d3W5ujJIQhN2ty3dyEwifER7y/gfPfq8G1Pf/fY39bWf+pqiPNc7P3zXoUQ0Svum1a2zMz169Jo+/uCxnjx/ogeP7mtcFAa3zk6PtVie69nzp1qvav3UT/207t2/q3fefc9Ba23LnSt2g/RitVBZrjynys3WABYy/GYYyIQGT3mfcCs/bfYMgwIhoktGs2bAfEx0PDty6Bkr7OXlSzeEX15emkHM2YulEaA1NkuAUr6k4BONhUrfaTSZqSw7g/wp4BHM5aMxm7L3GcBGLHJgtGZ55vsCQW+r1cbjxR5n9miGETtfH/auEGs1UHYYOqyKcxOwy/Y0EZJ7zurSDVruhVgA2Sd11yhDQZGP1HhN0HT2SOhAI9++xwe18VAlDcaoV4GHOPc+OysP3CS1b31bO+W+bVDpcNdorluAwfeeDt0BZQsgGXsacn5ASO5gA5rgrc87+6/aM5u5CXga2fdTanRIacyE8/ewIyeAO85OMTZRgIpscIDHMecU+1Si0T5XNTxoq0pZFxRAvG0rP7wPwmDnWWJtzX7fu+HhvzOgTIufOyL3DsBy7saN1z9qMLxjITJwx/OexrlPE2bPnY6fxZmN+izSbFJYdr8sGzM6adiZ6A8Q7MDETqPZRMenr7iBsLw8V/XyyneRS5psbafZbBJCZLF/2AVrGsYbIJrPRhMUL1XuxrC8uaNwDnD+ka3gf4FjsYEZZ+rpDh4GDryCfd/VpQkhVR3uIvZr5n7P297HOjR77QgrQ33ATpWhkuB+v9NsPNXR0Uxplmhdb7W6uNIkH6mYFfZA5X1Z1cGdJScrotEwzs2+BrCdH800GGOl0WvMfbbn3ltrOArhU4QVwrR3oFnaaVW3qs4rjSNsUHJkaopGhZoSK7OD5+OTly80v3XbyodxOlBxlOhyvdGTD6+8N85vjTU9JsxwZiJAEkEmYH2vdXR8qtXjp9qPBvof/+H/eoPP3JT6NyPwGRyBm4X7GXxpN498MwKfjsBv/vqvHeDl0YhG1ljuDmpgRSEP3BFYUZjlScgQl4tFtVaRpRrjAQcJC9BsENJKdwB2hOYcOvzjLS3tu1hNiXScizSMxp0OaWxpPJd5QKNdP9BxPwosPdLM1Zg9MUWGJGlRlvYsdGo6rBPLcgFGAGS6IDHDGw4QhSKagjXnM+WKk5GalkJqpywhmTZTBdsMCRj+UfbHC55VJJfi6xfu/CSLw5KFcRvYO5grAvKZVYj0LYUrtddm12u9qzWsG4MssEaRsVKkIY2GSYafIOm3MGXW+HEC2ABGjwJDcL+rfO0nhGEP6GSLBQrcUvWy0XQy1yFFrrXyBRgGFYAPAImZGwSQwExzAFYoRijQYXgaMLGMD8gJ2RhFBME0FCWwyQi2CWnQFP+BsRHkhZh6RQ6vAFRGXocEjcAdZL6kz8MsA/gAsORmj8cboM/OciukYlxnI8BCpFwAlTAMAFb4O+o4y7cDI6/D79VsEPTJvS/DhOUSOARICfuXiz8AJ+8QGfzJ8UTT8VSbJYB28J7kYo6EryxrF454I/LpAVVgPfP/7Hr8Nxtf0kkqN3OMMJUB/NzwfcjN8G2FdZh0sapmp5NXTnWoWy2QBMOsuJby2VctLWx1AAAGS4MCjXeBl5nZw7D0atBEmIEUZXiytWbt9bZeyAyK228USf2uNGu1LFudX60tOZ6PcrPn+gNerRRogCcDrdaE9rQqZokmReIUYYp+tOpc8mGE1ISdUdBSoB9C2AUAHOu742tgw1h2XNkXEekxoMfHnzxz4YL89e7piU7nMM1CUA/FFpYSsPwAXADj7Kfq/1CQBrk4INOuD2FOCf68FKI0X1yMtuqhp/AsLTCIYdcQngFYzXq0JzHjmLjBYC9YikHeOY2DQaqc1GEgh5DDEpomCMAJMrK2M6wBlgLANsMDAxovWYObsAvNloft69QR/zm/Axkr44iPNLJpfDX9AwCN+71yGDHzsUNUaKoUsACjoZ4/udTV+dppxUih7XqABQEWKgQU7QmSYs3tVVaN1xay1yRHYhgsIyiVY/yK8X1jrQ1i7dq9QUiH+uCpuj9o2wWQ1Yz8HiZv8NakIVSrMnCNh2Dg8EKmilQkhBThIzxUlIxckMPu3vWNQTg+T2PLE5tkq69hTbEWkd6HwK497Bsk7B3FZ/CwZC+mYDUbiynf9lpvan8e3gFp38i8eW6aCN5740j1rvbaAVR3kjhjfoDxnqre7gwAed0A6OBjyLzh88IYYta0ne1DVtvSAS40jfh+Y077NjBxXenyfa2BoCEMajMa8dDm31h5USgf554HjCFeiDC4y2ZnkN7MT/AiWKBNrVGe2xuZZQLYwV5nNwUkwuzDeDW2BOvwnMyDvbIi12Ef62gysVXEoNvZEgLmOHLXQ4/nbqrUZtm9i/RpmivOxxofn+jo9FhJFvusevbsmVawabdYMYB4wukMwDOWBgMGgLlHv2MASzp4LePTzQdHuZKNM42mMzV1pWfPP3J40snRqfckxg5WPYF28+kUXbJD4+I4t3XMuqm03RCwmKrabm1Tg3rhaH4c/Kg5y5pKpYnQA01mkWX6kXJtNvgEBu/VpiZwMldyLf/n2fBqBuBhrXFm0cCj+ehzwsKGSFXEu91rlGOVk2m5LNVuqxCyRuAhfsFEJ1Zbg/Z3b90z6P1nb3/XQM/R0dyel08+el/jaa6T+b1w/9i+1Nf+ws/qG//3H2u7Wurnf/Ev6Y+/9W3vGyhImHPBPzvS57/0Rafev/PeOzq7fUuvvvJQn3/182aavvPD7+ntH7ytr3z1a3r06E396bf+xID5OJ8FcHyc6vJqqdWmtJ8qzbFytdbBgYQAw9jaBEGGQ/Qc7oNtBI1qmKQ7g/OsM0uRk9jAEXeKvtnbRxmXzOVmoxqPhLbXbDRRlBQGKO0lPRw4GBGgt2o2ms7mWiyQSRPi1NvfESYrdwpC5NIo0battV5vND86thdwEgebI9Q0qEqQq9P/Q3KdsMSZgDBBgXtZJ8xD7ndY4g6QjKfqYXzXY+vuGgAAIABJREFUZbAactgbag2k2Nw3cmO2OwK3fBcMdx2LMqrGoGI/7FXDJKcxwjnU0VgJVi7Itzl/WJvldqvlOjBX2c9owtoIBxUJLFpbJAw0rukdIlHHrxRbnM73V868nv3IcyBRM8SKCACZ+xQWJ2iDeh1aQumwCeLwqxwGlXAJ4d6FLcww7N+V9kqwYj0kWu53BkNhuzLLYI6bB4CPdoS91MDKB9t913tL4LEMaR34hXVHbAuIXZQoHXTKffY4HtDjWRGQFRPkRrOG85FGSGiO1jCBDwSnFg66RMXTRiFENKYJFA11NjvW3fv3iLrTi5dX+uSTD3T31qn268aNvJK7gUOuaKTSOAxetw6HtZKGMMtMomlAMwPVFHtcIoOOViexV3OX6SMdgWxmQzVuvHe+gw+KXLkPILyoY9/Lqr7Rql5a8bS+qDQZz322Uo/g7wuYTBOZPaJAAYDFyXykaJJ5/vy/7L3Zr3bpWeZ3rXmtd9rjN9ToGQwhTAogp2notMA0g0iiKDmOkn8mBzkjHRTR6T7poCiKFCnKSVB3mqBOWwwGbGxs7KrCripXfdOe3mnNa0W/69nV/0NJG1TCuL5v7/d91rOe576v+xrU3NtuFIDLha3RlngfF4nXm97Fa849C/mEwLxi1jKLtEwSh8xu7250fvHUVj14/QNY51WjxeZS/+7f/LnefPJZ349plejxG4/U1Ue1+4OWi7X++m+/q/XFpU7KhZb0QZcrXePjv5d2d3s1451B383iQouIvc+CRrrqaqV5oe7FVtGq0u//3v/4gM88tPoPK/ApXIGHF/dT+NAePvLDCnyyAr/5G/94XuADVSRq00h7CnBk/ynpk7EWliST4B0p7gftp9o+nSv7NBohcCAGCc+E0TBBpkCiyrUUB+ZSN6ooQmFtFlSGpytgKK6ANO6RTqcF0Ig6WGsEWSGHjlMzdo5M7Wn+M+SVrSUzy4LwrMHSuuP9lB1WEsw5/NhWBDwQgoK/6dAYvMximCuTQz9Im4+62MAxdVlLSBAFF0AVRSAg5dDbCoBE4sWydDNARmqGj2pGIX9Q3eNXhgR10kkF4BX785IIXFBwIbsHRCQQgKb82AhyHJ5mhDQARNvPqWuCbUFaKU4I2gLTCUE6WBwQGgNY1bUHg8kpEk1P+mFJEcrQaMhIBc81thThePfRzZjiYI4SclhsGUZAWH9G2D52ZXOjSrBNhpwNMGJgxQLGXEyp2WrjHNggo3hWgU0J29YyWLtfRpb2QgFMkMHSNKBGTkqNSIFzmKkhfMdA6YwsPwvp7zA/YDcSCATLGdoZcv5+UrkkcbsLPoiAGwNM1EPwII0mXV7S0BW2Y8BvEuYL3x2ADsZPXlXKKJLZYXNm4AwWDeAvQTsw7GCRIRMEo8kWKQRWDw1oatlnbPVlvrKlBEwL/EdhiNFULWBQwmBIEi3KhZm/AG7DdPTzg42RAffNrZluozniADkwvgE1Rjdx3YQks9T5YqkZa46xddgGfpCkuj+7Q6od63yVmjDUdJOODZIzGmJYcoAknYHVBV6TsEixbsiywKyuj2ZvwkJDIg9gaZkdoA8SWcCiqXPIA6E+ZZLbIuBw7PXxsytt90hrcz29ONFqmZl9ZrYSbECaZqTbWEdEk73reNbOUZlhEgaOkkPNTIoKLDj2Mn8WGT5+sEgkAZTYf0i4PxkcsDcMdpp1iNUH+w0WTBcy8hD/ZaSU4xUcwA4a1RR2pL13Qxo96wTYCWo3DLBaAPVgbHcBYI5TjQ4IgZ3IKekf7r8Hy5s/B9DG76bRp+nm+QJKIP3erFc+L168eqmPXnzk8+nk7IkuTy61XpYaRsB/8+e8R/oWti0NceIzFyAA8AwQGvbXokpV5qkHNZw7MMV7kqcBl+8tSBik2GJ3nm0Dgk8bwwmE03SxgKwwdg9z8FqMeZ95DoG3qJUZY7FqhhFRYhk6bEc8iPmM7bH2cwYMsJ0B/sD8/TxWXgQ7BfzhAAcIZdt3wW8bcBJmmPnHLCOp3y0MJjwvax3udlqvKi1WJ/YcHptBOSweJKlDbUkw3oEwpfz8GJTF7GWYpoCOnFf4LRLEhtVLANUJjOF0anqGXp1u8Zjse4MdBJABPACjx3hT87liKEmBVYb1AIM2wFuYsWfnJwGcNoI6q6tJ1g4MPqsoMs7UWXNP+A5+pYWaadbV3c7vKPsagGK9WmixyMyW3B2DVy1rnKAimCKVEWd/ZjsT9tXA++8wr0AxPT/fOLTPAH6EJy93R6rV+YnOLk/t933Y7+1HC5O3JbG9D+e4h5CAS4CAEWcuQVupJkLKfKc0fqd4XjDW07IyG3S/uzEzmGGkZxdmO+cOyVsRiAWAc2/furvje9U6Hg9WD7QwdtujweDN6bmSAjk+wYKjjihV4kmLKtLl+YX9R205ksFGLnweozRBNo01jn16y8q+52aQ4VuepFriw8pdfgCOClZD2MjgZUn41WuP39A3//Kbfs4EkZmtTDDjfqvVeqXz88cGdv7sL/7ULPPT8zMDulfXL9X2jarq1GfCf/AzX9btTaM//qP/R1/+0het2nj3Rx/4uTC8A+wDWAVkefr0qUHn9z/+yLYYv/lrv6kqKfWtb3xL2/1O6/WJXnvjLX3rO9/WgdDMedSTy9fVNgeDcM9f3KhvCP1KFRVz+DOWGPMqwu5m3Mk7/MnVHvaCJ6IkG6UBHOO84Hw/qVYq5iIoi9JeacqdcdDN3dGDRGyPoohzPnYK+mq10WrJGcZAZFJVVfr42SvdbG9VbrBLIjwyUjrBzgv+z8eoVuvBFMOfJADkJed4Y+/61gFV1H9I8mdbR+AdzICDcDyGOzH3EMNFlB58pmyhGKAPaxgHzdld24AYAYUMHwD6c0BJfKkLfFHZjJFKznjuVHvRohSnPuJzjIrL2DY+y2LjYcqx3uvu7k6Nfb2DisrVEvWaZrUcrIDNHSAfg7fU3srcUyiCrGVIgydrOeRq48Z2C84pQEk0Mq7iNYCFm9nDNF0AyKFS6lzjcq4DNqPE2c2jB6JpF2nPdwwHp89w6mNAW6u8sCrByoZ3mb03EkRFlkGrNu7Nnmd4APhaj7MWWWy2si0KRoYAqKioRaipUquyAEupRVBhsGZN2yuJC/uRD5nU4Ac/DlpnqR6fnmtVnNg//Gq78/lpL+Q8VbNjgMF905qxyWAOb+ZgkIqyBBsVNg97glqEgTffYQz124IQsUJZWXoN2onhdemBEmqrJqLur83w7PJYJ9VSl+evYcihu+evlFaZFieldngTt4EU8OruynUOwbIO3M0KnVan9rO9vrvR8vFa1flKVREsnz6+eaG+D8My+PjLJNZqs/HZXs/4T1sywwRNz19+oIs3njqg8Hyx1tXLW8W248qkRaoBa5rtThcXsc7On+i9dz7Qi5d3rpUuL851clpquVjq5tWNB4CEoR7aVotp0jovtDo/020/arvt1Ox2KhZyrZRHpVYp4W2VbW9uh70HFGmNn3Wnf/EHf/CAzzy0+g8r8ClcgYcX91P40B4+8sMKfLICX/3qb8xLZEKAnRkMOEBQSuREq7h0vY6Ev6ZwprkqQlBD8GgLgVQwuPIcyVGvZE7V4KNkDyn8qZjYtgYNaFZpswmUaWaaP6bjlZOJkfkAJkRlrgz/UpLMm8mJ0LAE7FWHsgaADQ8/prRtbWnaEcBjaB0IABeL8JclHoWeYieWQTqzniKb6NH7wBHqPlisNE8dgRYxXFHYfKkOQ+eCLu4jrdJcBQAiU+ukcFGsoVc77dSMyAYpHnNt1hszKgFZQRRT5E0OvsHrsVXXjQ6mKNZ4nwZGLEUzzD1AMEBO/o4bQVga6kTWbH/PGIVhSiq6/brsRxak3uPQ2NvUqbpYJcCWCI4BZtREJQwvmuBc3bY1QHDoJoM8JEazsABoNCPx2Gis927gOvPacntoLvLgj+rpO2FggAIONUvc+AyHUVMfG9ztp6PSYVYOYJTzuRYGHZFgwcTEUsByYCTZMEDceYQE83kuNPbYAQACDRqaVBsSymM+L8FF2FdmZpjAbGPqf3H5SOWq1La+1aEmhX1Sni6UdrHD12D62icR+DfKVKs1cAOTBc/gphl01wQwL+lHLddIDSniIcTAkAQSBEzA561U3wF4BvYV+wGYcI/UbB60XJUOEgDSr+s7Pbt6qYuzC4NXga3JcKGwhyHWADQ0/FkYkC+3Rz25eKoNXnYlTeHRxX3bxTocZ+3qUasTiv8eVzm1h0FDDUBPWnystu8dpFTySFko3pOicmhEA/jfwEBMnNY80qxUVRDkm/2DH2UIrUqRs/MO8f6nudpu0g9+9FIHPHNXqS42K7Nc8MlDMgx7yqFelm8DFMHaaS2xHvA6M+OwCc8XuSOM0T7zfgFkBHweDVDCDJzNugYsgHVHmFUHgjgnti/IYEhaGc5+hB1P0+4/zZuvyXYO9NcEjoRAJOdazSHAKXi99g7+ANCFSYIXK3sRz0yaeoB7+M3sawBK/g4sHQPypNwDCthqYHDDCGMSkN5wrP8cwFii67trM38jLdwgmYmcwKIKqcuEldkGgxA4QLUk19rvVOlgGc4O5Ld8BrYgAyPaaphDZvKMhGBhkwBrkoHTbKn9oSOICpCU/5/wNQYEk+p2a8sUVgr2Pyw3P2tLUe1YyRuuNC7NnMY7Fjijb/E8xp8UUDxSPsCtl4GfImO4AagDg7bXoat9hwCwcP6azc77yFCKsJKh1bIqtCrwo0YyCziLqqBzIBsN/SeMtrtDrX0TkrsBn9sjDGdOpvBMuWNg/mKHwBkMo92WNDAibXfCPki1rQ/aH0kK5/wIgTHsVawUzGrGxoW7iwApnmExKQMcynJdXm4c0gZjEFUEEfImQbOn8R5Hjmz/UfZROCdsJRIBwh61PzI0iPTo4lRVMalG6nrAOgRFBazmMlzFJK7D6I8jy0HJa2GIwf/gv0mi/Jom/3741+LVqFnFotDlk3MVq9LgC2zd4z4ES8Fmb/A3HAZLhYOf8aR8CUursIw7Qc7M/uDzEAzIAME+wrMB/YtNoX5s9Wq708iQkrCyurYH+PoUpmWrERZu0+nmCq/DWmebUzX1qN3h1mdcUS518dprPgtJCGcQCF4My/BitTbD0l6IVppkfh/OTs5U17XVKKhUOIc4xxhaIUK2NUWKh/Ng8JFLxL6hMffCUV/5hV9UvW30V3/1bZ2cX9jiAAVIN9TeQwCcHg4r0re+9TfanCAJvrTFwDvvv2tQn/scgPcf//pX9Sd/9G+0vbrVk8eXerG70TEatNvemLUIyMvd6xT1ONXrl0+VVAt99jOf12eePNWf/+nX9MOPf6g33vyMFtW5/va73zMjEiuVZb7Q2eqJ+n6n291LqxkcHp/nrlWOzY33BJ+TNRscuobXMOGQ4MyoiXhP+RNYJfA9g681A7QS5UxcKSkWGpJBqzJW19X66MWtuoFha6QcgD1JdGxrVetFUOTkqc7PTxwkdmAft/hNAyCiOPFYQlE/etiFT3HnuWTuvUR9EhLUZ/VHfM+BPIO3MfUCthPV4sQWOof9jcR/N41i7M3Z1hJbCsuW4eowak1IEGGO+GiaATsa+KaGKLExAbiDpuoCNYDuDPbjPIQC4vtbHzkTQ0ApZ3aVL22X4HcDdm7f+y6zHQDnCgNIale/M6Ml+bC/PeTE9ztLteB+wlAF+6Q0VjoyfOuscMISism0B0IO9IzsAdriQzxKa8/2QnAVIUjcZnd1eMewBuFv2f/ckx9UDXgQcx9J232teFkoxw8cVQ01BZ+T9bNAA+g9eD/jcw7LeckCGZ2PlE+TVjC8uROwzyEczHsGVju2Cfi0FgaLURu8vLrWhGrE9qaF1rCGo1gH2OcoTYbe7xK+7g5QROWFL/xch/sTRUY8KgIR7CJlnKO2KKJmROXG5wPoXNqiazcNWqcrP486w0eb/IHgyc691lLnT9J5lWo7NwaVy2qt80ePdY51xXav/X7nIZrvJtjqw6Tx2GixSNVGnYegec+wLNeO/d3c6O3PvWkVBMz25QrwvdDubusB/wJWb1YoLxeqUeqsM0V9rMvyTO+/+Hvly6Xaeq/HZxvtb/fq67BH4rJU04VBwHKVanO2Nth8u9v5zsx66spcSbXU7oD3c2OvcKyGlgyG41HL5am6qNSLmztFLd7L9CG5Q3svTtbabq9tXTBGrdLiRB3e5v1W//yf/vMHfOah1X9YgU/hCjy8uJ/Ch/bwkR9W4JMV+E9/69fnJQwzzToiR7If52xj+MvTM3so1TBD48QsnWqNNBOpU6SK5nxuVESwJwsdZhK4e6UULPSYtgtAZt06aClEh0MgCwEI7o7v2W6wNvuoDdLLmJCCTHNLki8yMtg9pNKGybzDs/Dm645OZEWaSBBPXgJMBskg03eISLTKGP+3Q+PGEv9GQEaDIpaW52Yh1IAvCQPmRNk0WcZOGniuQqssgL80+Mi9DY7RDJKWa+NUcFRYGgA7k4NNSO00Oxb2GPJ8PKVmQLtTbevGxShecDAL7HkIEAvTEUnfQNUN0AjoBPNxtDdl2zT3rEC+L+yPIBWmeUWilB5J3w7SWz6H/5emtIKFBBsj1twEz1g+4812Z9knzADsBTIAHBgCY6ODAYzS7DYYjFUR/PeOR9oewLxMxQIfPxhjTZDhD4Rf4Z83m4GALxZ+qUlU2osxynl0gGF4xrVuGEkfBlhGKk7TDPtrGijQ2+An6yBamLGpWW/Ir+ybiZ8hPrYUuwS8wJTojjoctwbo8c8kERcLBtDG3AA+3dfsULNxABQNYCCs5OMRFi/PadIC+dXJiRkHyMf4PQCSq2pjoIhGjACUMZ50OMKWKyyNpNnHz5fngvdV02zNljvdnFmuZkEcrEM85vBmnWDhIvkPEkwsMU4354pgdMFCTRtLcm0HTKgXlg1B2K5pxlcMQLAQDp0AFrBGCQ4ZxoN9JWEh5zCBWIee9GACMZA8BtC9KBgjgNzMZgXyfALZtjfIT7ovf//qZmufZUC85XqyBA9wg2YFawTAcWSsvG2cEfgOQhBzCntc+O/Zt9M+cvypyfsQ70BAMvYIIJGZpjB8+BB8VweIhPcHuTwem7zniT1HYfSy1wCoYLGNikZg4sxrD5uJ/g2QIXyewuAMZxDDCWAIgjIIcIFh5KMoxm8YIGC2xBUIElGgQ0H8qXnGmb0LHZJGg7pcmjHHvjk/PfH+vjncej8Q9AKI3x9kWxXYMN3Q8NVULgHkATZgjdFjBX9r2KrIbRkErKrSgC32AHxeK9gJiQKAtJEczWlqr0F8YQNYCNMxsB75Bx9izpWZwcFYG0ycWUtbP4S1510xk9dsYODV1MOjIkXyKYOsA2yppjF2geWzmaEJdh6TFovA0r7bHlQTcjIGOxbbigC88G7gCV0myopcBSC6g9UQgeOdCd5LQFyk3f7OKdfINOt2NtjPYI6zK2oz7y8AfSAUgLf1ZqnFstBUd2YQAUbCBq3HoyrAXFimnKFxbqCA4QOMfdizXQ0IYndE33O2FSCgcQUbsvI+Xy8rg6zsc2uN+bDsi5EAwkGH5hD8FZ0OPoZgtqIMA0esL8xADQA81hvcZ5/sPdiSMJVsfcJdgV+o4Y1ZHSx5WGmmXg9a2HsZP0wYc0ENApDNsBIQ68ln3tKqXBr0HJqD7m5vtW96EUPEHscPkj1LmFda4AO8cIgMKhT8ZplWrM8XOna1vysWOIti6SA93pcGiS4sRUX25WT4Aah2/fKl31vO38P13tLvDMlunGp7vPOzI+Dnsz/2Bb3aXgefxwQJ8+BhCKnjWCzc3m4dmrhaLxwQtl6tDH44qZvVhVXH2DRbmGVqsJ1zYBq1P9xpscZCJ1XXNFptlvqFn/s5ffdb39Hd7qAZ32i8GKdGx3pneS/Pa1GszMp+cfWRB6Pr8okteN5//l6w4cgKPTp9qs3mQs8+/sh+pTfX19q3tfZjq+OB4BxA/sDK5mVmaPD05DV97ks/ZluDd777bV1fPdfy5EQ//dM/rz/5t/+f9oeDB2Sk0hMglqQnPsdubp+pbwDqQ9CTfcwBjgDHqL9g5PJ7bP/JoMhak2CFwplnRnDwobUFRUUgZOQ0+7OzSzPa8c4HnLraBdsGmOsZZ8IQqcEPkuHgIjd4gy/+osxUVqWZ6IC6hMPZO/9+mAE4nia9Btjq832Y29RpDXO/XJntzlmMl2pJSBy1CXXjEKvjYmPQmjGQb7QAEOVsjQpVCXJ9/HYPDvfkewJYNigUTKyEyQyIjMQEMBeVSqSmx+6AcwuQlzM89T0BgBozZEtmjfmkin0XY8MB+IZVLyB2bfAUD/xsihUf2PMMsbD1mPzMsQoIyiu8TCHwj2bu8/7AOOUzMQAjTJVZm903CCtlED/MzE98HnIGMoQkRJO7S3OnIzZZnGH4k8PeNXCb+HdbIWRvVYY81HyDLUu4E1BqcC5zijSoDVAkcO5Rx8XUOpmqAoC184CopDaKxwA0z5WHgUU6OmRsmrD1SrWoVj5jOK/6FiASi6BIq9VSNUGPeBj3e3vQF5P06OJSW8Bp7EG8n3g1en8GngLDxJGh/5CpAJyOGg84qZV4BkkvrQgIrAqpqhQ1s4dQddJ5z2QA7FhjxKPuplmrJNUjhtX4RuNwOseqVhudrk/MQuVuhxjBIAmrBcJOsxL1B+zgRDVs6hYlUmAgH487q18uz6jxYp8/j9cbnzM3W1jNtRUM7K19cwg+96w1iqZlrO3QqT5s9fTsRFMz6PbQOzySeq8fUx2HUdd3r/Tma+e+17HZwVqJEE+UW3x2VCF3dzfKF5WevbrW7e213np6rhVho+nCgYyTfap7pUWp4762tyukFuoHbIayaqPvvPsDVZtc/8e/+N8f8JmHVv9hBT6FK/Dw4n4KH9rDR35YgU9W4D//na/OVZpoRxhQijwL9lqQZ60JwMgIREGOY6G3ijVACRLdyuyleO7dHCPbbaJeXV8r6wEtsDCdFGHmSFFrkLRRni3N2AMcIEWbBo0GFRm6rbZgIIyJ2hpZE2EbkSKkmPYGnB24AHWjRyo6Nk4qj1QRFGrWQmC1ZPZPtBQaqRGsAgAa0r/xBo0JNUC+DtiYqJ8zGbqAUQuIaynpfRONBN/egwFsjTNkdql9EMehMygYDYl9lxwoce/5mBa5G2ZCcWCxUjEDOtoeAcYUP5OC+RPmVQwgR3OGd2mQHQN3IxvHhw0QDoYG358gKJqFVV5qAVsi6nXXtQ6LIbUVFqZDNWAGTYkWy6WLLsvPaY4BHoaDWlhSWWVwreuOWmY0I5G27U53XWO5Nv+LPQDMthEghqZlTlUUMBiMkunQHlQfYVHCTAip8EjJAQiboTfI7HR7nrEBMbmpQjYG48QSf+R/TgseDLgBbkUZXrXI7lLFVaEIz7aWBm82gyJJZy2rhcFYM3qmUdvdrdeO5oQCGjDBTOa5um/qkLMRJBbkygD73ZYAi96NBuFrq6JSWa0UJQA5nVm2gNUAY0gfkXcfuqN29cENYlUutSCkxD5lrep9rYVZBfTAAGKpfSyJ/WY/I73FfxAGiS02IFXAngX8TUgoxps2+OXVeG+1yOSRweKfh68mAUY0fUBFiao50WqzUgqgAWjd7f1n7RHr5PcQKARQ0QOk4aF7D9IBBuAva6C+ZJ8H31PQ7ypZGPSnqebLxLZtQHXcKkKmy9OMaFIzlbzLNI4w40zogz2H5BfJcfB3RbHKfrFnqZl/NG74hZJWHAIiYB4iOYeF5XB44DC/L4VDI5wqDyMUrzRYbAQL4Z9mf7YgVU8mQBvmN6T4wp5lD5HqXmiOWjOvYbIATPMZ2MYQK/Fhha1iRiNBSWBa95JQ5Kbs0ywv/Sz7CdC7MXue78N6nZ+tla1S1QxxDuEd1zpXfRzU72lwR3384pkuzk7tkQbLFwYiPp8O14Ml1EnH3V5Fkunxo3PL0JGrkgxusr1ZvIH5CygIYExDTRPrMD4/IGhLsDhZp5CGHs4TAGbsEgCmBjeN2KKw58H7kNDDomo4F/H7jWAV4pVrGB7zBoM+t31vplEFY2rDuwJ4wRCJf5/7udFIzyOsW4BWGFUEISGzh0WXhAaXQBvO5h7gb1DbA1AbU/IeYsvAuvWeUKqKszGJtQVohhELuM9Q57DVJq8sH0VVwFyqjwcgW38n2LbXOxr01OAkgwnY5oB2pNeX+H54KMI+ThyQsigKS+4t92YdCtYNhmDwgO4AH2HPEbAHW5J/OYDxoKyIDXraTsY+iaxr8IfGbxmGN+fSAn9L290wBGjNZLXnLUOSDDBmNOhxWixs2QDLlWTuFmwN6a7l3/hcJ7pA+v70Tb8rgDK3u61g/GJXAqjqxGpAHXxe21slean1cmPJNxYK/OzNItG+2ZvZ7oFavNCEN2vQe5hxx9lAoA33PWD9EU/XvtH5xZmOr3a28YB9zf0H0xHPwqSP9Mbn31SyTFV3B4OthBICZPv8T1Ndbe/8fvBubapSp5uNQS1CaAiwmoZRZVrYaxxLgAZ/bM6GKdLV1QtdPrn0OQf49vZn39aj83N951vf9nlEAjkDD545n/9kvdGLj5/rS1/4CV3dbnV190pJNOm1y9e1qxu9+9F7TpL/4ltv6+0nn9Ozj6+1YmgyTvre975nuxWDUgnnRKw0KsysZaD4+PGZXjt7rIvHT82S/Ju//Cv9+I//WAjhfPFCr65feaCF+qIDKLEfcKZ8sVDbHdUedh6+8H2dkZRgUcSQOjc71bMPrFQYVtnDEksiAH1+VmdmJEWF659V6SGjCADDrzEj0DBTVJb66BWWA0czFaMRE3PrCNSgookHMxNR/oAZ8newrODdZXAAk9Aeqh4uzQ4CjGBA55W2+62iGYuUcFaC+OGHzBy97GGThwBQvgf3Ec+GsZprIWH7U5nBTu3XN1uHBXnIYKE3w6rgR1o6pIj7DA1+bscj3gUGJwDHSZorxw6BgcowKAfwDkmyAAAgAElEQVTItIJhVIPVVMGgFZsrPg/PMYDTqCu4BxIo44SKoWygBJwmHUw/kHK8uuHy2kOV4K7AEm2G1u9Zhc/6mKptGJVxHDPUYqDM78KPHNVNYFNCCqCGTJJOY8ZgPNEC/25bViEjz0PYnIFchiAAicHLmv9MUCcDY8LTjgx8k1zlXCon07U/aCvYxtJmxd0NOYBgQ+rje8/YJrWna1HAFsafNDYYTMBlVhT+v4DSqAOwDSE86dCMOnYMiDoPNRk41NuDwUuTFyD2d7OyVa5OjWtCqvCJye0YgjOjKAzwx/uwygSPYlQbWeLh8Emx0s3NlRrqdvtsM8ihxps1oNBJsSlj7wcLh1W5UhGXZoAzqMEGhyEy9aQDq6hB7pncDP3Zvwz5uE8AxLmnsLfJNGiNb2t5opvnH5oBXp2sNWMbY+WNS01NY6MFZJLbo8O14vXSd1lFHTViSwL4Huvu1a39rKuTC11tt4r7ndabhYpl7nPZw2FNqhYQMTjLXtpuhX3x3Xe/r8999ok2q2XIFrDlGVY01FJBDXh381KPztd+pliDobTa4y3bHPS//MEfPuAzD63+wwp8Clfg4cX9FD60h4/8sAKfrMB/9Z/9zkxhTnp1jIddmZrRR9OOUDiNZherSG/z5KjIAFmlJFsG5gSX+QhTFHCx03G/V4zaHFAhD15qNA9RP1tOnucLF0pDHBgvTLxD2kBINwXMgnkEUwGGBXIaLAXwPKRI5Y+nJIDHJJxvLUeqytMg6zYDFUALyRltd0jORt6UV7maHsYDXlsUe8hr8dnDPw6mmOmt/ifCN40AGnut5gaVx2RQkjPZj1QaTGFKDtNgVtzHgnto7z+HCcAECw0Qyat4TxIcgq8ok/W6a5xI7OaIbhdgLeQ5uEgkzKRrWXOqZybeAC/BT5TPRiGNxcEirxwi1mLW33c6mhPJWgFckUAPiJg6CAfQlzR1ByDgDzkdXOSDdtG4RmZVlQbEMP6/a4/Kk1I58j0gJWMrmWLYwJZi0iwACACeBo+1hCRiqk7ABQK5kHizb6qVE6ZpJgARANVgIAFmwHyhwbYX4yTVMArxidzjMTkrJ3keiTcNDCAd3rDsmzzXhma0BeDqDHxSZO/2e7MtnZ5scBM/yVTRAPCPbyy+bBCC72W7WFAQEkNj0tXQP7TaXLjpormzd1iZqSgyB/EQJkYokEEDM8ky+//BuAXE2x/2LoKXZaHFIvf3pwlyQNCCP9eprvdmJ1BA46mFnyqMKrJvAfr4OdJB61Xp71MUgT0y4RXXwJQeDKzCsjOBbpp1eobUmBRbLG73ZiyxPwHaYC3DsnZoVEQwxNIA4u7u1oMTI56wd/GhLXPvPfYYZh80tA5zgt3qkNtJKc8PCT080xTgmqaPphsvVTr/4KUadTQwsGIiDQ1AeayEXhuQiWaHRoWkb8BqWPEt7FR3jLa5cFqxf154DwjS4t1i/44dDX0VbCRs8wGTCi9VgoiwmMjMfrJs3N7LSCEZnrSKcxrwUX3Nv4udxk1qfb0nWZg08xCIhTwaMOMTj1D2Kmw3vDDZj8jXzXjiI8zyzyHAarWsHHpG49TSbOeFjlsk7ZPfF946QEbsPOw3m+CZGvzuYCPN3ah2uzfz3kD3cNRqsTRrFyYsa8BQg8YUKxPLRvFURU0NAx6QMHOUXwjngkUfGQYPg6Q+MMTZPHjdcdIAQKVOnZ/UAiiOgCo+5fw+ESxIAwiKgAw9z0JzXizwLMZmAlsOJLQAl4EZxnNC4k0COb8OEI1GmhWlSYalNxejw7AA+wEV2He8VwCTcVrp0DT+zwThfPHtC509eaxvfe/7ZpgDQgJOA/TAiuIz0cwGGwTks72/A0DJ7a7xgAVWrhO/bQ8jlUWp9vZo72vet82SfcP9EvwiHfSS4TFt7pu9ognygnFvplkI1zbQxh6AFW2QmXA9wXALrF1eCmTEBL3xOR1Yw+fBmqSGAX80o3zqBoPtxYpgpuArDButMPuJgWJvkMsAmX2CgwcpQ5/H5491ip9pnpg59vL6TsfDziAd4XBOUA8wvD1YsQmB1ZvhQe1zncCiYFmTcpLz3Pj9+FUiSx87VcvSzC4GG8xEGDLCzGSId3jJgA3/6lnVAqlq54ECSdkXbzzSALDDHWWwJoCSDFHSRaG79qD99qAT+18GxjAg1x1BTk1nb9lNtbI8f7lcqZnwVZ19Hu73dzq/OHe6OnLxn/35n9WrFy/13jvvKCsZBAeJOOxn77l+0NXLl/rZn/+Kvvmd7+t2v9XpKtcX33pLz1/e2D+VTJ3f+fWv6vkHz7XdHXVy9lg/+MEPtd3dGcjkHw9840zN7mgAfLVZ6Md/4kt68/U37QFeb4/qYJUlmd557z0DHzAGYSnb2xyQ+7BX3QSW95OnT3R7e6Wb3ZXvAeTW2PPgW89QCSCddx+AEyUB6wJuagb7WPvco+oxi5Mk+fL+fWhCONmmyrUqOccTByG2NYoblq2wtRODKN+R2CrN8nCBN4b/wZ4pnDME4hUqK86je+9T3zP4wKe6uXqpklomHLcGLvHBBZBaxosgWmKACUsP5nMshy4CQlJfEdLmoUrXqjlsrQzhGTIhZMkY3gKcUfcwPEUchXdq4kC4wORn8ArwxDtmS6QoNkCcYDWFHY/9YzOzlIEpGRLwnjKQ5sSzYh41SN04C6DDqx+wMMMxZlCM0oI1tsqBG57qGJUEIB4AIWAuwCbHJcNHJCJ40WeWyfcdw0QUSSxQbBuGopidPZCjCrFCgoESqhCUBfwM0FUma9ScgLOcTZ1OlqVDALGowUqgHrEoLbXJSluIbMeDA7Go4xlA+3oltJKBSlKo2XV+P0usnnKeFfVD5/CoCjY9FhAA9gWDUADN0sxJWPMF9WXG3d2b4Tu3YfAbhqOZklWiuKIWi1Q6i9QjzaCW8T3SqeaenaTK7OLgfY9lE0NQ/KuPBM1CiEDMBbMW1VU+ayb00F7k1BWJqijTebZyl7BcLW1q00BI8CkvtYdaOWtdMTDgrq/Vz7F2baPlZq3lycp9CsqSRV4qrzYauoOafq8pnXV+emZPXGophhfN7kZvvfGGXl3f+b4ikPbxowv77mLlsIP93HKWhxo/yVf2w//hD/5Ob37hDbNiPRrMct3tb7Wo1u4ZrrbXWqZLpWNuK6GsgnELYSNWxRCKgcQ0WL3Es6SWpPtY2N6itL0Td9HHz57rD/+3//MBn3lo9R9W4FO4Ag8v7qfwoT185IcV+GQFfver/2g+Dkhhc/uJQZNA3gQFB79UZPyEBWAftyH8Erm7QwL4CaNmGrwpNMqgNsebVnEba6QQY6INsGqv00ibPIRjtIl0nFqb9PO/SPBVhwk+CfAwNroW1gHVcDALtRek2aaVbQhSwqbUuIAySMlcegB4iRVjol+GJGQKEqbRMIoCsRGmH8AVYSawTjOz02JYBXwz+3Lxa2eDUDC8+JnIJx3WYaNW+hQq8SBlJmkewAQvMQMtgFlmpIak5TwD3Gid4p3mK5yiDGYCktzHqv975gOMjrFlvSjUO80U06ZEIKcFhIRXEtvHFZC6dCrwqCMyVBJw48weqwBNAGuUbw4vp/mJ+K6wRmjYWc7ZrKCuDYwwh7nAlOiPOg6NAQFbPvCd8LPj+RWlcn5OGoBVZK7H9mC5LWAk1Z4ZSzGS8xZ0U2UGq42fDUDSGUCkOetgmGATAZBACJoiHWJAiZ2GAVALZikywqVypGSwVAx2E5SAVDcPgI6Jp5GOXWMWmllhQS9p8C0nEbiZ1Bb4owVQkD0DSFt3vVm1FNWwJ6MqV7VYGSwHkGXlFzBizGyAnTZp38JUDCyIIDtnTw3+DABzNGqb1UIxoNW9PygBC7wHrG3THpSmhUNDAMLnYlZH4NYQ63CzU9/XWp+kWlZ4ycKQM6Sluhn8D0xDq9qTSIdDYz8wPALtsWhgsbW/KOvkQAoPAnj2AF+zRmS6h4Nurq+CvxcMErZzkRhowrvLwWuA/GPwpPReILQrGZQNsSVwtiUgSAK2ZASrhIYZ7SPyexC98H4MsFP7xM15UtJqUzbQjIYmi/WDleQeiNfd4VKwyUMK/cyABnYKgK7/ABs8MYDtgKkZJrccdEbD7uARADaHkfC+5EpnDBMipSl2Hl14LgRp0IgtCr319ut6/uxaP/rgwxAQxfvDEYcE2aFZ4VM76o2PUFYGKmGGm+3rDwKbWw7/iBfIqhu1u62bd0I6aH5hSQP2AcJyhpKGDAiJvPWTFh0IExsLQ2A0nvdic4MxZlbB0gmBH4AZfOfgj3sfIobPbkbwFSAYUnhMl0NAE2cLDFqAVX6yfYxZO4e3AILDhuYTcE6MDpShCS+Qay6wACElObV9AEz5fmx8NtSNfR00DUjUkd3OIX15Yo2c8uP9OZH6PgBw3KsCsCJsBtthnJ4u7AvJC03g4e7Qqbv3tUXae74IgPuz6xsPAos41yLnPcO/O/Pd5GRpPz8O6QDSsOYctbDtHCpn+xgCUPDGJnAtsqcgj2RZ8oThLd0DLDASS4DVWWtk1M2oXb1TZw/XwL631N4hNch7C9sxwIwc2Ws01QCo7Gf2JgAE68GesBlyqrYdDQgiR4blzwSEdSYMBVACIAoZq70TCXny903MxANc5cc13cEp92erc202a/tEMjx48fJFCHg87j3kBOThrGWvwAyLeV8tm3BUj8jgwxOEJh1Qd7+vMZA1G/M4tk6xti/ikVcD+5tKTX20KmVqIu13hKf1OjlhSDSpOXRqu0aPP/OavSmxOwDQZW/xc/hOJay7MtV2t+dmUDKPujg/tbLjGoBy35nRuKmWWlal2fnBDCTWcd8Gyexbb/otwR7gx778Y3rv3fd09eKlVidrn3soMRicxVmsj3/0gdbLlb74Yz+lb/zd3+p6e63T5Ym+8jO/rL/667/Sq+0rnZyt9Q+/8kv6s699zYFUXR/p3b9/z0M1p4snsTanl64ddi9faZmmev21N/TL/+Af6t/+6Z+bwQsz+4N339P19bXaKEjpu37WyeZUZ5uVgUJsLw47LBMGPXryuu/kZ8/eDzXVJ+xz07gTD/bwCDVQx/a2pzKBSih7GIbDWA2DNAD4arlUkZVq8KqdR9/BpxU+0NLd3dEBY5xd+LDzrBmINoBGhMHhte2RmydX3oMUFq4lHJSXaFNuPMzDl5QhVovHz8zdwZ9n0DIpakPMJT7UHNt9N+uApJ67mdT6CRY0Q6pQewE6393emVkJCMr9SzgggxKsmZIoc01VlKwHA1ZCoXoPHXkZecdguXNfAO753IFlio8wg2/Oa4xNCtiqiYE+fJhHBvgEX3k4hAppULcjOJIRJ+zcyYNlCAceCjCQQP7fHG1nxNvjeCl8qLnGGHrASMUCx+9o7DNtgunpQpSwUJ4bjlm5gU2yATkzqeF6rFx6YgRGD/Mty0+5PwAiY4dtFcmoU4Z5xULU8LdHwuJkcO20WtgHfXs8+Iy20qWetCMYLWUQCumBIRus/vDcGF7yPWDYYqmy3Jxqf70zm3eMsd4oQhBpOPQ+YQ4oByTmnnFgYABgOcaTcrT1xIJAViwkYGJTJjBQRNXWjOoYojK8JCyToFMGjE3q75dXDBAiXb+81c1hp4vzR2Ygq+JumZWPmXZt73eLgf5ZvvZ9Zysds9SDPQKMeIZSC84j2NOAmlOmpp11aKAjdLp8/ZHPbrLTJmyK5lbVaukB5rHZ64xhCAPX+3N8bA56/NpjPbu5da1CPZdHkYqcezvRbhvWfE1g4eHG9dfF+Zv6u/ffUVwlWi8YWiQqFyvdHm5sdwRZAHCdXqiacg/H+pmw2lFZFryPF/f1QDPyuUatltgK4HWL4qzUI6y9PHCT/rv/4X96wGceWv2HFfgUrsDDi/spfGgPH/lhBT5Zgf/id//JjJSPYB2AHliNyL4JG8HHqSYdtB91rGtPZKtkZeAmzfBPojAnxTkAKMin7+52Zk/BEGQyDtuMxntAWpj0ZqE1pFmT9LssQ2JqEzxLq2WqLVLEI6EEgT1JsBSFHb0fzBPM/fFZhZ2B8hnKBj5L8wDQVtqrqyhLJUWhaSboiiZ30pDlIc1zuJXu5VX4PiIRT6dC84gVguPKzUaxNDYqZCc6GiDb8hPKQr9O+MtCQ1TDyTLgw+fHr4mil/ANqBL2IQRIxu9xCJYAsEChb1E4H6GbYGQAG2qRyuLGflZ7aLVOSyVM/mFElMGy1hIwJuDToPZur0W5cuFnDzbAKRqkMXXD5QKZj0FRjrSTRgzWGT6csKjwWIxlRhigAD/b0EuP9yweWTTt0HeRVk9m/jrMCTbcqvQ6IRqOYBoeYceC9JWW2cOksAQdn8aSFQRIMhXYKdnYLUTppB3AUw+YsTFISiosvqrIe/lMNEIAdwWpuU7kJcAD9htythA8cWiQseHnFuvucOVQMPiQBiPwGI0KAzUEYimH6QeoE2ldLtS1B/8umNKHBrCStOJCRQbDBdl/bnZQQVI7/q0wWnmepMGDicPG7CeHYwCAbR6dhefadCpXhRu9GV85vBvLxCxG5J80EYTWhJAMmC8Ah5ETx/d3WwfArE6WlqM6yMmeapF2x9bNGUFqSLbpHLAJWF8WWi0X6lt8bgHbZm2R1UaF1mE6oCkiIAM5emOA93BstEeKim9aybs6aFNVBmxCyBtM2uU9q5uQIcCNA2a7bhImmCwjrFkAfLyPQ6BYnMMgseY4SPYHvkNoGPGiZWMMMbLvg6V8gNeQxbukUTTi90ZQTXgv7DXMz89i1UPshi1NkK5Df4nDQKPGUoL/3oL8YBVAY6HZQDhhZHm2VpGvFRuQDPJspIJOQE9wUSYgbamLxxf6m298096H3qswi8zmDc+J88gsdZY0W9yDuiG1mv8O0IHPwR4HuIVN76EQ8k5kh1aMxn6/Lh+fKl+Wur251d3VjUHsZiatOdFiRvYrtRGjnt7+h4Qj0SijEOBcBShir9Ows/cA+bBtoPFm+IN/JOcC7EqaYCwZAKwAS5pmdAOc5PgDJtrWR/sLEhxGKvowFt5HsLqzNDIbZrWMlValssVK2+3OjDsATPz2amSunI7doJGQNHVaRXip5iiMDYh0x1ZFttYwx26wsQoANMR5mP1GaBCMPNaQc4fvg11I2/R+35H2tt3Og4XtrjaDEwYsUlUYRAAuhE5z7obwQJiJWEBwpiO3xp+XQdqgeeTsAJxnSBGAKYZmsOU2y6XKbOH9X7NxzabHr5kBHvYRjQ7jQcc5qA88eKCLHZmzZWZgglz1Q2NAD7Y2YXGwqhycCMuQsy0C+CiEDrebUCVwlvRKzTxuLf0liDCD0ck5zmCJ+4B9CBPbdiC8owAypL53BoovTi705muvW54LI/rDDz+2bQH+5Xfd1gF9ZboMvsiblX1qp67zzwO84h21hzZnBu8341HYwwXsrq0Z5Flc6mR9ZsCVOw8mFg+xO+x18+KGxEStV2v7nr548dIvRnlaaLmqvA9HfKY5N7u95qmxWuH88Ym2N1vfpfgcA5SyDsfDXtc1dh6zlsXCYNb6ZB3S1BWGacem1WZz6iEJNgj/0Vd+Ud/422/qgx/8QG9cPDYrHZk2mAzqmA8+/pGePnmifIhtQXCzP+ji9FJffPvz+ptv/41+8PEH+tV/9I90vN7q2Ycf6nNf+Jzuagajra7vbr3nORd+9Zd/Rd/467/Wq6uXury80I9/6SdUHxp99OGH+sov/pLe+/739OGHP7BtDOw4NdxDvYrT3N7Alyfn2taw/PEYnVSWhfpo0nF3tMQaoC8jUfywswexWZYMowD08cVG/RFj/0OyPDNa9iTDkkTVAmbv0oA6YVWcZwX+9YCHaabt9hCsUCyZ7sM9gBIpybWPAdsGxQyCjZ/B9g3RdgQNAfBk+EvG2NMQXAmbudHy8sRDKJQYDuUcQ6AezOeYQECG2t5RDOUIeYtUE65GrTAmSudUWT7o0B3Uws7HE5ZXGZZ+gmVA8MtEbs85wfkXKLdMTQivYxsOYaCMZzUDq3F2qFQOaAWmiS1GXNv/n3Pdw22GG/h4wrTm3EBmXU9K9thuEOc3qWHIDWLKpzfzPPe+YvjN2mMVM1Jf3SuL7D2PrRHn8sTQuLAShAG7Qyux4+HOgH2ONJ+rhuOAcKt+0iHh3o+Ucs8huCCUMQlhqAwOuUvKJNKyiFWWC13vjmp5ZnHnYfKyLJUxUOI9s9w+AMLHenCd20VtADQnwlj5Xa2mgRCxSEPSWcZPTTfWc2ADR4MO94qo3PU3wDEXewDeYbVy9DX3oDHqJGotVAKrbCnE+fa3Jk+AQboSvbreacpzW0kAMp9fPrK66dWLnfb7ozMILtalVqsTvfvD71t5hQ89dzfBatRBtzcM02vPGxfZ0v0JirYjAaqrVI82Zx78krf4KK90cnJqBdqPPv6RprbT+fmZtvu9oiwzyMlAeXdzp66+04Fg1LO1hmy25H/TT1qdVJoqnntgaYOTx+VSJQM41zuEVF1ou+ec7x3u2DVH+0S/8cbb+ptvf1dz1+vk6YXKk5WOVze2Brg9NA5/A0jmmOq7Xj2M3atbW/+gpBr6TqflWnNTm41MFCk2VFQ+ewgGXavPv/26LVX2h0m/98/+2QM+89DqP6zAp3AFHl7cT+FDe/jIDyvw74HV3/qNmWLNvoIknNP0MOW1/IzAh95hCEywKbrVATJMyovZknYaU8pkwMT15twMwu3dtSfYMPcGDPlJVSUsA3YrYBBBKsi3qjz4LpqBCmg4arfbKepTN8lmySFKRKpF8ICn9Rw5iSVI+J4CANSE/1C6wrTJitCUZAAcQarrHhrTf7wW74MeqMQosi0ZJkwLgNAAROTpNrJNflOFZNNSZZoWAmiQwC7N8K27Wzct45Da8B8ArekGLValgTS7uw69E2chSxVp5QTXFhYDDXSPHDLRGiZEOlvOz+91Qw7Qd89SoHIHkHHzwZpNvYuz47FWuVpaiolvKiCGWYIdjKeQ8mzQm2bC6bSE1OD5SRq5OxOz6GA+sU6EBdA4LKrCLMbATAky17kLoCi+oiePTgzcuni2Byb4OT8bV0NSYg/+u5SI7JkonlRUaWBuDLODFIaRhhgrgVlVtVaV4ZU6GZSD4UThCBACCzjHRxM2JGyZQHYM+0WJrm6Q8J6qyqT94UZpyl6K1dqTrzSTGSYTTYrMIKPYLd3AHPd3ZtXAlkHVmxdYXOT2zALgQh7L8xgM7tDEwsoARArMPlhXsDcdmlMWSirkd712u4OW68r7b+oDm4EHQGNFW0kjmBPig/2BPVYBkgaztHtkmwSIbApVVaztHQzWAI4C/gKM4N8awbxwqEuufAUTE8CZoB8SwGmXA6hcpDQ/8DkWiuaj+pHAN+lw7LRvOstw2VJVEut0ufQDh4UMW2zOCsuSeR/oSuPhqBiAkD2GZhDslCdu71eeEbTX0CTF+GbS5Np8kneDNQusQTPi0ylYTEzIHTlnkKIvVDp0pLEUn38HA6glYX2Cmc3vrN0ws39p2M2U5wkTSmK2NbJXGIqJ/S8BIar8RCmBNbDfkTX3LeSsew9Xaap5M1INCcAZZ8bgcy/4ryJzDoF+WIywJ0FU06R0GNeIb6mD5YNkLy8IRIGJhg0AARokmERaAgDyejqYhkHGqNwsbv+XZt8NAISSlhEue7GOluYz4IHBHpKlaegAvfgsljmCLXD2Aa4YaAssSeSa+yYEOJ2vCOkJzPY0SbRYrQ0yBPkqTLDgYwwb+Or6WncMSgDw8QWeRj19fGkvvw+ffayr2ztdXj623QFflAR721mwF7CrYD+kkSrbb8DEjZQgFe967W5pgpGJYo8SzlnvLSt3GcLAIoPFhe1H8FA0Wc/+ycAx2JWsVC7WBpvq/VHDwKChDHfK0LiJJh3eQXXjpLwkWAnAFYsLJPHsSVYZaTwgC9YJgDjhd7I+llzDJibMDr4z0mtHi7FPZx3m2hJhM8kBlfE1ZZ/7Vct9hrGHOGPwAYaWZr9VzhBCsMyoXvnOnGL8yzODiA5u8/nGkG62ogPbAI5qzkkk9gzE7GEJQ5SzPSXlvFJFaB6epRl2Bid6dHZuFi82A/XhoONwdJAa68R7xc/NShKxDwFY5XPBaMejOyv87gBqEo7GcHBzvvLP6PaDqnTlAQVAWVEtVVRr/47bl890d81gaPZ7wKACX1EQl4vXzj1QAhzsbHdBIM7Bgyh+59nZqdULXQfg2usnv/yTOtzeqa2Puurww+2sRABAuTi/MJsXIM0hkw7MCmFF7Ovf/O3f1L/+43+ld995V5954y3XDsjbHRjVHXV1d6u33n5brz5+aZYmFiLnJ+dKp0gffPxDHcZGX/nKV/Qn/+qP9fTikR4/eaqr3dZqiANBdbP0uc9+znfkO+983+vz5S9/We2h0X6719MnT31e/t13vuPf102d2iGSBRy8y9nowLUnF0/8jpqRhg0Gd26a6GR9oqZrdEto4L7TYlEJeI9zCJsPBzhyHgBuZcGexNYsAJnsCSTnbI57D3eHWWUAmbNO8VpNC+2OR+0Bc3yf4Q+baumheqIaKX+O1VCpkf1i31buBb7ArCor1be8lQwNOVdCUFHb1g524j0j5DEiPT33yemBIGcJXrZ8bs6MlvNjwp6BVyKkh85R40Fj22EtNVlizjE3crYRQNYOVlKx/zjP7PvNgEL3ChuOE4d88c34uQyipMWSGnLQeIQ5PN377gZbEhiN7NGp620v0HIXdYnyxvM7YUELsApQCrHXw62JU/deDYRyi4HRmLjeC6zYYIbLZ+WHpPiLUurGwNOwgROfueCpDBJShoSwMG0/Mhvsdl19r/qgLrfiCLYpIDv1+RyGdigrGupcDlLnEGDhZRMfez5zh5bUg4DZsF2pvcaDA5CGlnpw9vceKCA7amCUaKltBaiduS959gNDefRGiIGKXE8enevF9ZXrBUGyuA9L5Tlavo7FFQNASAX4zVrViHcAACAASURBVN/XbLZ+wsuW+iAFcKd+SdW0kCIqnS4vzLTd7250Uub6j7/yD/RnX/+G3z1qnDTHE9rHqq1zqOPxVub+wb+YK7ceGW7nuliuwsA1j7UC+OasZ68znOGsTxLd3W1d297c3mrDuYmtUXtUPULjmBXhHYX3OQBsIVs8hbyHzKxfWwZ1ky1M+rFVuVqZAMFQIxQ93NGhFr7d36jb7rS5PPewrb3dasxmh9rC1L67vdbp6ZlWFUz7SDe3W+3HQdVy4SFDSYAWNl9YSqGUGmatK8guqOmkzZrGiXsq0X//e7//gM88tPoPK/ApXIGHF/dT+NAePvLDCnyyAv/l7/yTGRmi5b4O3iBBN6SDU0QGQSwFS0g+h2RpSSwgl2W5MNIaN5Cb1bkb3ZevntujD7gClimlHxN0fJGQX8Mis+8f0sSMZHgKpczsExrBJdLvJcV4dy8XvgcUHFNF2EWiPmZyPyubshDmMexVEcQUrdwqxBmNb2RGJKwuZPSp8OskxKgxwAVzKQd7hOXUAMuMTjemoce3EybYmsk/k33CbebBYAPeXPyd65vnrpsW5Zk9+UirbrpWxSJXih0BzUDXW24OuAQDic6nnVvFsIBQ6MaZGZIU4QcaXBfrhMdgbD+ox0cTQGfCciFxAq0DtqLAqBpjaZnnKqy2hfVEOi6AD8AY/njI+WFuAEzi2Zjadw/QEXYSsl1KcPwtj7dXSopYi4sTT8nHerCPXgcmCcOCdG2ak5Rmjr1CsUxTIWVT7oAVgiom/N5oplqaAJiiMEgALnMDUgC7YxekUgPNebHw8x97pH0BqO+xoOgHy7NolBwCw/Oj+SDF3Py60MwA6GE9APuUBGIaDpjXZp0SMoENhC0KCGFwVJbZrl17DOAxlg34z6a52c54+iKZt4QWOuUAa419F6seW42kUc/3LCP/LILJMiVVZXmrwykyGqSQNI6nrP1Hx872B0gKHSU2w9gj1Cd4FKKM5XMtl4UePT7To8sTff3rf62Bh0w4HN6zAAzIBpPRYFqZV/YMpVlDYMiep2nlpWCfxhVrn0sDFhHEb+D9JTNdYSuX60plNmqZZVoQkgPQ0HWBDUUTZ0l1kDIS6hZlIbSE8DYOCoApQMyhC5I+2KQJklFSfQGS7iXHBLABFgCOGsQqgocqAB59Gc+hTCs35kkSAEPjr054d+yS5a2247C07z5EzkESgwPGOjzVnFgdLAT4nMjuq/LEazzBO58InMvccLKnOvYhNiQj/q8BwAbYonFhHQN4BsAKKITiFdCNBrhQvirNJGuPR2WWQGKvEUADhhUMYqYIxhDWCZNK1ifm7CN0hp8V/J/to3nPlGIwUwzwOCMzjey/B4LESjrkBCUBNg+k0pMInGuJpHsc3Twja0RWnSxKvfmZt7R/daPr9z/yuYy/9BBHOjnb6GS1VLOrVR9a3Wy3HkYAzhNKV5yU9sEkVAqmMWcITPqbm5swnEL22zL4AGSIHOLBerd4dDI0ynI9On3kQBOGP2btd60Ou9qMqRLWs/0FeYeRuAMkhqC2k7PTMPyx9y6gAwAiEuogC4YN2bScA+EGCywuGLwhBMrsXftwB5UDw58SGT0hbEifJxiz2Ffw89lLpHxj94D8FvZ1bza9A6YAdXiXSL5GvuoTCD5+Z/AFAAvfQI/68D0EPEKmjw85clp/YvZDCGqDcdo3tWIbPsIapTFvVANoYCPDwAvJdIL3aOIhAxLRIF4OXq7ct3O7C+zWPFdckPhdarUs/PPY2/iMn52cW6YPEAmT+Pn1M1s5MHQZaphkwVeSd2YCFDFDmXNoVmb/1uBzToZP19banC3MaEWmmwy5jscbjUOtzfmZLh491t3VKx13OzXHVse6Nxv88ZNLPXvxXOViocevP9b+7k4ZLGbODe6juNWhOdiC5snlI/Vjpy1J9XGqn/jCl/Xq+UvfSzv21WFvKwk2BZLgFVLnNPUghXOF98eDuFH61V/5FX3ta/9OP3z/h1rDZI3ugaUs1e5w0Btvvmmrku+++3c6h9EaZXp0dqnbVy/14vqlfu4Xf94hTN//9nf0hbe/YAufl3dXZtN2da9Hj871U//hT+rPvv5n3oNPHj3WW6+9qX/9f/+Rfv5nfk6PX39DX/+Lv9DN7Q1kSMH19NYgAZyNGwcrAYIXYZkC4LMvUVjni6W++Lkv6oOPPrDX7VMCtbZ3uttfu87Cf5t9zn3MMHdiKhaTLM7h33rgEqfBy3hqGoPPDvKJZoOQj1drbbJCt/uDtvgfMzDT6PWM2t4s4DHjH2omAgkdvxh842eGnNy/pRLsQlLuykIvr15qrGtVtpThmTC4jbSoML7HhzvV/oC3OKqHLtzJNstPXb9QDwDuZ+XS5yNKEFQRJK0zLGeQZBY7zHfYyzDjGTTcW2Yk9kwFRKTeCWFU5tDz96j9WOt1Lo737hagO7H6xUNOmLUMevGuRNlzzy6vpkQlWQH8DHsWY3syGIBcbdZmBfLOp9SO42Bgs2kBhLG3QBnA/Y6Sw45ZPgNgd1ZrTMal/ggbXjrg+epgLpLj8X/PDJKNUWsmLEooy/YZikNsoJ52IhaDVWqf3PcAAxYGfgaw2Ucpd/Nk8BRLrCJFCZK7zgH8q9utKuqcOVdVLL3XsHK4u915Hbnv627SkE5qGIDYOibTwvqOSdVpqU1Z6Xa/NxOVehRrIup9lCRmj6P0yCbVuxtNeWHlGyGS2LpQuyT54ICtDHuvONfubqvzkxM9vnisD14+t78qte1PfOnL+rvvf+izIY26YANmlQaBm5mqeGE10O1xqyHHgioM7AhHrdx/RPZqLnOsMTJVpxslVWEffJQSKB+aHf7QB9XUt5wXDL/LYPHAsJxg2COsXOpjzmi+c1ZodX7uAdBx2+vi/NxDEyT8AKH2BmeQyP2iXPv9QVkZazjWJgmw18a68dDAg5UIcsNRQ0ytkuqsKlzP393tbRPAd12Uib1eGQgw237/o+f6wuc+r/aw12a51jy3KpeEEB70T3//Xz7gMw+t/sMKfApX4OHF/RQ+tIeP/LACn6zA7/7Wr84TYBydFFPuDED03p/Osk1YTrnTlEf89KyBphmmYYTrAKsoJG9mycINzu2OJEzKLwADPOFk6d6APGvAoxH2zqAONAVfOzO3kBQ2bi4qCi2z+Gh8ceZEytgbDFlOK7OdKDydjjsWNqnP5s4AxYgPlOVJvfYNjTahC9gJDGbmjfzcGY9FimoKukg9DUhSKMthUs1uYGA7TTB4LfuiKM1C2r3Tckghb5ziS2ONFB1mo30L+ddG9pBcErWAFxL+g8iOQ2iPfe0oqAFg+P9RpZlsEJy6mLzbp5LkbiT+yLApzWI8rkiehgGReKI+JKHpZ7KODJeGhrVDBgwICquEAh8G1OD4edqaIKELoCIghtQcaiVjq3yRaSwyW0PA5EPthUwdgAc5NCAnrIwBxoQTogC0SHaYBD8UyT/Nhn3A6iBNnJLOn3uxXLth4iF39d57AZABQB9mI2FaOXJ0lH196/XAJ63uKfop3tkDgMo0UInBpAgwHZnt2GjfHgxewFJNkkr5DCgE+At7hH1AWjHPKVgl4D1m/0r+3cxnXzg9GSlZc9jrUB/MQMbLFt8zmrXBQUr3QNvMZ0l0PBxUrpdmviDxA0yeYNkSXDG0DiOa28ihcECNFR6ByGz70aCOAWr85AgRISkeRuoc6/x8pWcffazDEUZRof3hqENdm7GxXhdOVicpO0jbSTSGnR1izONGyoqFkg1veqSphsC083Cg7/F7I5Su0ea0UprC6szsVwkQDKDm9F2A+rExo7EbaKgTMzaw+qBhhG3LhwfEJkyKRjFKYQV2UGhC0w5rmFS2mN8LWA7CAOCemAlNg0pTAROPgQJAKNJ6gECkzUM7qQYMcgAEfy+8j7YbhWHInp7YO/iMwjaFGcs7jLxx1iLLdba5CCDMcAyeokNgGZq1DqprmSqMP2IgQggJQSeoGscYlhCAyL29hhm9SGUTpYvcg4GB8CTYQ2nuhg8g8FjDuuWpsL8KVRPDgF7dDOc5894EVPUQCMAawA6v5HHSAnAs47OMqtLUHqeffFf2PcEpddvYkzMtAhMcxjNDKwCyRVlodXHin0factQMDkEDxAihYME6AWCHo4Y0ZwY5/L0nTy+UVNgFNE54Z9C12x4UYU/gwCvO+9mNOI1hXqZa0ixHqfbDUfv56NAefP9O1qeazaAGWOr8HmcpvqKAEI39IJHyA+xURarFEgk+cl3sNQDIeQaj7nY7Jdh0kPbc4ckahgu2fOGdgzlsUBQAFkY0IDawCVJcQNsoqB3sW80AikENZxknIeFcbFzOy3v/bfwEkeFiN2JmIAdSAFttBeFAGk4Q7ji4cQE8gfll22zWl7vUIC5DNW6gWFVaGDA99Ae1rZy6HiWsDcF9wF/4NHO9YkRIcBsgqScHIfXdA51g58AeJnRlosm353RqRmeB7ynqkBRGNaBrbsn5ez98V73tDhY67mtL0nkOM8MTfgWBVSgOPJSKVAAwxWE4Unrw02pX79UckMXWiuLB9itzEuvx5SPVtzdmyx/rTvtj658BsLo77HVydq6Lx5faXl3Zh9IsuIHQoVqHfmeQ/gufecsA76uX1zrdnOizb31WL569MrB8xG8SNuR9IFFRrbSqkO2GsL+bm2vlZe6h6HKx0Ouvv6bvvfN9ffz8uTabE68zYFcYdkif/8IX9MHHH+hHLz7Q5cUTWyPgKUvwEmfWz//SL+hbf/tN4YutIbUf6d0BUBj/m1k/9dM/qZdXz/Ts+TNdPn6st978jN5/9wfaXt/ov/2v/xv9v1/7mr7/zrs6HPfhmfFcjc8jCObMCuzzxFYWs3bH2tDayfLE8mI8UWFec3YmE/sAZl6tkUEQ/qS2DEH+n6pLGTixt4P/elXiL4k9UwgdsokQ7DneD3QLcWK/yH1Ta1eHISDQK3Y9IQCO8wVfysJKBIZZDHHCxpgM6sEG592I0tw1G/VT0va6ODvTXUNUUhjmIoNOyxBK6veW9HX8sH0jRf6uMPuwl1gWubLF2ioohpOc8Xsk/XjUF6Vroq5uNDSBMQyoinqD/2yQepF6+OlB3Sdhny418O5ceJjj9boLfrOoAzyuQpFV8HDCuYI9T7WolGCDwDSDty1nJM8dSLUWnAeWJ2e2BQECo/ZrzcAMNASYxXj2V44IgCVKzQCXf/L7wtA+uJlCZgUgm11zOHRrwgKC8izcSSGsE9UYICqc+eDpbtWR6zHuVvQPwT+ZGWoJ0x2mcMrViHJlafuptu60XG48wGm7va1PYqfSlzrWo/YO6xrsFVr67KOU4FyiamGXJMpGrGHC8G2BbL6tffeiRALIjgHlGco6IyHV+gT27KjtkRUMlkbcs7DIZ9si0GuQoJCF4WCa6Opu77qY4XTBOx8XHq7OCffZUfHYBa9TrDFQyc+Vpo6gq171HO7dy/NHOh6PSmN8eVFfwcYOtQUDYxRsVgNQfPGUZ+n0ZON/xwBJhLcyAMe3m5AoQi27znUSPGPA6ghv3apQNaa6fXEw4B4zeI7w8K0cxmdbNJRv7OEJKkCim9trUbERUHi7v9M6r2x3FYIWe93uW6V5KXU7PX7jLX34wY+stCiqUkuG6lmq25s7bTZnYbCXl3r16kZvvYYNwF7kWb68fqk//Jf/1wM+89DqP6zAp3AFHl7cT+FDe/jIDyvwyQr85q/9MopIMxhpFkkGBw6gwYX5RXENCEIqekoAA8yAYmmzsrbemW1Bcxzk5hROobDAaZMiBP8kmrvmOKlrkRzRWgHYBBlLscR3bVTkwrt1o4pHlNmjBjFpemdLhpwsm6yURzB7ANuQxJX+nRvAMSwN8lC8AFo1hCoAmJDUTMnL74Glg+wKP0+HO8mJnICR00DRDzgxOsW9cTAP7LRcFWxTCnfKY4BXN9nUwYFNSUoyhS4TcUvnYHiYhdipRxrHxBnmK3Jhmvhx0J6JNt6HMAvMqk3D17XsbbIcnok3BvbwKwBWDTbGmZbF2s+L+C4afZfpDZVwSB2n+DJMm5UhKAYpNkW4vS5hkkRuaHnQyFiZqeOjRWPf0IR2gKqR5ZEFTOM8gDkAjDCO+xywPKRm75FjNo3WKU0dQA/PiiJxcuHcD61T1wFW5yF1Ewir1YFafFqCHQDY8KZl/RAntkel/Oe00Baf33FQGY9awMK9D89gTZIc4A5288FeezB1KJbjuVAOw9eMX4p3mBtsp+DhZ3A0AWjILU/GN5dQFXui9ZGafa1ji+8grDm8gQM7lyUk0R3LCQBTsxEAJypkYDQlyNcLM13wIJvmI3pVqclUD53BI5i7PFsakiCHZiPBBCwN3pOEjGSX4ANAOxoc1od/aB4An4sF4VaFMph2NQFclOp4c43qjp0WSaH1+ZnmstNQN+phZRLaNNBghXe7JACkNC1Uq9VKGdK2gb0QvEdhGTb1XnUHc5rtDzuVtys8e8Amwlf47xZlZWl/P9aBmcpfgEFE2q+B8MACtV8YPq7DrAOgs0YtYHRmpe3aAPDZE4A0MNaPh04NUsqSpg02NqnJsRs4B7SB9XXIGWFVIWcG3OLdDvL6RZ5rU22ccN33x8B2H2HV7Z1WD0CF3V4IeCvtc4pUP2nDZx3wv0tie58BKAK48Z3ovQJoAmMbn1XAV/YeTEdsUlo37ZwB+BuX8UJpGevY75VEK+WqDDYiEwZYgJXFECupEm0KzsTYjGI8EZHlhrAq5Ii1cljVsJ8WHG+BgQkbDAk2QESJB29YTNMcXz270vL0xPYRMEwBIvgZAJMMKWjabEGhSZvNQuuzpZt1woReXt+qOWKLwLk1a8LPjvVPSvsRM6zAbxD/6IjvNx4VNcidafhhN872/kV9z7rAOHVIFgw6g8ZYrcC25T3AFsIzJyVYscASZvCSZ3r+6kot4WVzbnsHBmA03ryQdmxkODEjgZ5Vt3utMs6b3EAf4VjcXQCN/HuYd7Cv2B8wfFECmOGWAGIwnOg0jwyvArMcMAypqMW1sNDw6e0/OU9Z4uApDOjPJkYqzHND+g0zFtAbEHABu5xE6rlRxyACZl+CsoLnzX6zzsD3HJ8J4a2HSJyjQ0sOoJIsUoIaBNAf9YG9XKX1YmkAlLvYlDgGQVGsVVnqycVjA+AfPn+mvoHFhsdpr8Nu72EQ+/rq1SvLTG2hcB82hM86/uB4qvKh2uE+tC8q1Jr1tvdeWBWl4rbWoT3oUHc6Hgl0i7VZYRNQqlyvdXZx5mEVQCh371BPOkwHHabaaoK3n7zmfXs4Hh1w+Pbbb+v5q2sDaJwVI1YJDBKQvSel1quNvUIJefrwww+dBI79ysXmROvzjf72ne97mHBxeuGBI+8P99H65NS2Ox89+0j91OqkOtfKIUylbrbXao+1h6OcN1/67Of18fsv9erV3lJomOOvv/ZY65Ol3v/oQ714/kK//Vu/o2fPX+kvv/51ffXXfs0Dm29+67tmbcI+w54C7IYhaQ2IBdPU4xYGYYmKij0on+PQgwHlEgKZ5i6wKHfIkSOViywwnQ2qMYgIQA1yekBqaifANNjh2KRQOnVYITHkBQoiVM4WQL2KnMFjquaIBzjXL1AocD3tHOdZGMgCMFEPsJ/HlpBJGPHBK97ewRCtOWejWYt7S4COYRdgKGBvhKVMZwm4B35Aa/ZVDrlHWCfhucvAJgx/GbAxyOKODUoZBowMKm0B1PdqGQKhVOEea8OeYMDI2jDM5e7CXoI7mqETA7AyhlnLuRyCFNuxtvUP4w6kEb3DEBncBn98htyUU7bHwhoLAQiXMM/M4F+s0yePdHV7rYJsgLhQC4Caw2YPQ8kFgx/WEUUNtOE4DMjxfwZnLbDfqWCvxjq2nS2tGAa6NOE+ZIEc1Mk6BSD+3t7b54wHuHjOA+LhD1ouXGNSFw91b2C2nQl2SpUPeTiDR4ajeL02mvPZtlIF7NmDtL1j6BuGs4sKVVSwBeHMS6iVx1Hnbz31O4w1DSDyMMTatscQHsa5DYbPO9nDgGewiToBtQ9QJIQG7k6me6PJATDpYdXbEgyAlJoCCx3UGB0+wgwdIQTkamJsYGatoAVwX3EXYbvCXT3wefH354wKQ/z62OtYt8poVdi3HdQD3jOQeKoO7PJT7+PleqPrq1daLEqz9TlLPOyjxnAQ2JnudndWUfHu4Q/PoG6xWRtcLbCw4KxvG1UEdBLKhoqrKHTATmUaQ8AZNXEb6obrm1fKV5k6ZwgkWmbr+/cqDMx+9MFH0tgoPQuBXB9+7z194XOfUQQCnKX64d+/rzcun1opNaaprl5sdXmy0tk5Vmiz7nYH/cH//L8+4DMPrf7DCnwKV+Dhxf0UPrSHj/ywAp+swG//6n9CXIwLnjxHyg2YGDwKAQ0tPYKBg1yVYo9wGhLc8ena37qZp4kUKfcUhci7SDBHApzH2pQ0caP2R7zdYOUxvafAZhpdKc2LEATSkOwNIwJJ3BQAUqwHDoM2y42laRS4mOtTpk1Jb8ameZKASLBcMY/MAghA+MCAvbsTyoNMytJQCumeAA0G5YQQATQgpwM0CemmMBVgsPRJ41RqQMyUpp3aHnlzj6Q7sCkpmmBLMmGnMMQ7ykFL06S6bdU1tQtUe/fde/hRgBqwA2CdsQzArymyjIxGlaITsMAesTN8gaNZlwXA2wR4u3DACgwBEnZJqIYVZt/LdggAVU5yN8BD4EZYVnbPvMVDsI86F7o0I64CCerJCBYKEjtYYzStfK7Tk0qHqbXJ/yIphUMpyaZI8pqm0xGZ/thrQVMEs7lvzY6JMySJsHU7ZTCpspUBQz5f7NYSnzR6GthhNAWTgXu+M9JAvP4ACw89QL1Ukv7qJjAAdua9ZLkL5AmvQMBHWMswg8cAbmhqvQ+mmNRvmKBIs8Pvhv9BUwJ4m2WValLIATt6JHX4ro5q8RajcYh6zYQsxLAPCi2LMqzbHCmvYO8EWTdeX/FMI4hnMKyanaamtzfxlOaWpH8ScmROHf56RvUA1AkbanU4blVkS7N/YX8MeEMOgZ0oPGsd7IZMOzDhGIwAwtFsDoC9c6T1cqFsUamfaw3Hg9/TKR2dSk2gFLIxWD5dvzMwv1zjRUbgTwBWCUsC8Njv7oLncpnYJmLqHW2jMqcpCanWNH+wbAsYoH2nQ9taohgBBCDJ5rAhIMN2yiHt3k0QbKF4UhnhY3nPsrIFBn5vAdDuW4Cp2KnoeRWAfH6PGdhISAdw0MA4gqlqVhCgOb7EDhhj39x7L2MzwV659zdu/R3pBmE0Yy1SWPJJaEYGexEgJK+CnxvsU15cmnd7Ud97YRrUC5YbNJ+21rCcG3/NkPS8zAvl2VLbZqdjc1Ayk8ZeOCHdjSBWBoAkvP8FHob4pPFsJiUDwy4a1hAswve55846CZwj+VATSkbae6EY5qInCIEx7EEBkvIUz+fg7WomMQ13mfkzwlpq9o1tTABTGIwQrgZLCjZd3eD/Ofn9Rj5Ko8peQ3q+qhgMpW6quS+Q0qv9/9l7017t0vy6a+1573s6wzNXVXd1t3twxwoRInEgisFOOyPwNkKIF0jwjVAkoihCDEqUOEgoKEKAEE54AU4sYhHZiseurvGZznBPex7Qb12nOp+hpNNOx0PXc5777Hvva1/X+q/1W4vGLLMTi/XIwiTfzQOzz633qIEIkKAEipAU4G6eotxONA6prD2b3drf6dt3N1o46CPqGF84+j1h1z1ikBm+/DxK4fD/8Z6KdGpoS+eeCexFPgcuPFxmVlCSQTSb4HQmTozLlWUUcYr73Fqwnf24eCltLOxWMhaHVcwN5CFl4J9hfnJoDE9H7jXcYbiLFztKs6wM6wKOaoZaUSg9nKPOjGzf0wzpEKBhHz6gGHgvZgU8SYoeZwtMCE9tFNaPbbX2kAiHlAc8ZeX7HzzOh89eaLWudKzP+vKrt7q4vrQKcjpRbDS5LKepKVhCdAuJAadQEt55kepzZ+foZlN6D8Dwph1ntUPjYeGTzU7FMqluD2r7Sc158L2722z05MVT4OLaXW7t4mNNYX1g2Id7sYZRvkjXl1d2lXPBD8e9PvjoQ+2bWl2wtlpY5VoFjm+qi+3O2JI8SnU+HNXTer8q9O0XL7VvTvr83Vd2qF5SskWxJAkbWMcXW715/0ZNF4Ys63yjy+pST6+f6LM3X+qzTz+x8/XHv/QjLc3g3+X1uzvvSxBWv/+9j80hhjf8b//pP6OPP/6O/sFv/CP9O3/2z+n582f6Z//0n+lwrPXk6VM75hBjOjeP40BneBopJ2nBeypLdbEB5ZLpsL83UoO1BQG7w83HK3kBaRNK/MDIMNyo0kSr1dqDAZ651uVeobjJzwEO1260G5m1yMMBnr04DLeqgnUp0/nIMCYUhLLXIqWCGIoPe+pjCDiKy1iX27XmdnQaxIh7BgwTA+XQaj8zQ0EA53EqKq15s7a9Uyasb+xzTGfR7Cg5qRO84gimuP8ZMiNq4tBkD+b9Ie9aIykeEiDjpA3IkyR3gd3+cLAz1UAqhjSkINiTPQixWcG1JrKdeA3l74aXyr4WvhF7VL+74CjDck1D0SjrKWssiQnWCFiqDGvZtLj8ziWBc8BiLLNb2kljGaiA+5TfjCGkGag439kL8C6Cq4w4yjsxVrHCsZ75fkZA7zuc/eyNQxEpA+GI99SMIzEPjHwz+YPAyppOx0CGcFmVooKRkrrzUHt/hgP50LVq6SfAhdlxP4Hu4j/hHpmUrUvz7rvjoPrESAdhGXQCwxfe0140lSGSj70uXl2ro/DzjIC40/7U6Di1ZjWzWrLf5XNRbgUGy+9UrlsUee/I94sgSkKDhMLQDuZB2yU6D9oSz0ccrnK18Ipv742Cwt+L235VZXq+vVJ9rnWi4DSKtMoiXaxWxuHAWgal5LU23+qLt+9UL01gZQ9gV/gaWadDv0Hg21NaxZAx83uRdQ6BZCCmXAAAIABJREFUOs1yPdluVV3s3C+A+7x1+gBUCt9Fq2qzcjIplA4GvAliP5+D4cvu4lL7w8nJjyovAlKHTgrWeda9udGSTjofDiqzneaFUruNLrZb3d3ceIAIK3ZVrvXpJz/T7ulFMJw4PcjQpfE+PwH3oEJFPOjpk7V7Kk7nTn/37/3Goz7zeNR/vALfwCvw+OB+A7+0x4/8eAV+7lj9i7+6zPAhAdynHEZjc0mxeFCU4P0RQuE4qkBMIuKMg2HCEUpUfTabiyZqBDmaCNgwT/mijA0fh9Ia8Q93BO3MZ2/eEdmqYmux7zziSITFhzgZi2BQx2F1lNI+0na10VTSmt2r3dc+8Clj8wdknjKXUus17itiyGEDiQCJI5LDhlmv86wiHgnGa5oRVtnwIpgFp9FC6zKRLH4FYmxFqaTMzQzjVMAGnEMCv/ewjGos8mUPvC/ZoRXDAex6OyiJaH7tcqK0i9NOiuONDTsbVjhWRKjNqWSbj/Nk9oaO623mHnFAhGhi+45mxoo62H2ZSvhsaapuGFV3QP1DXA8mF4c3mJP8nRmIA4qYHIOKHW/C6TfwfeBQJF47DDq9f6/1euU2cru6OOUDxM9nC0Mu4UG8gS+LiyMe1A64CSkvGpUvOGs4WBUWYSjmjiijmVtFOdd+rWzBcYuwygEIN/TkwrJ4zs3eAywxLAcfUijq4voiWpx6HMIIerDoiLBSdgDTFQ4l92rY3NJsO/r3rLyJRTygeIF7IF5VjrGBeVgKDpOpN8M4FPLNWmM9qNm3LlLi3qknIpCU+NSOrvFZu6Exjwu30HaNdwJxhcEDz0T4WW1bW/xBbIIXy4GBz8ZhLUtXajlUJ7OqnPsQHirCFwJOKOriEM5PRYCJy0TH/VFLi4gVu9U5LVZa4sIFL5oRn3BQxzrVre8FfhZOGEQWBCLi9zERebbkSay2n7XdbLRmc97XdlUitJdV6T+P0MiV7WrE+nAASLLRorJoDB9xJ0oFETnr8fw+CHm9oqEPRXHIvUbocXymbIQipFLtHOnM94SLc4GbjGMvehCruC8HX7+67sxsNSPWT8viIQEsPJeyxZTRUJLG4Sh1XBYRlsMrYrw7tHIwEDxvs6Ie8YlyMVxYOAIprgsHWYRHkAQ8kohYHGqXpbf7HYEcVRNHIq3ruJrsBuP+D+SUf+N0ghmXpkY1IBEitiJmXex2WpWIxrFOTeNDIQIc7iGuFd8L3w+HsqGZRSiY/2eELYxVCrzyyD87YD7cGOZDYQQPlGfVCJfMh0ojTsA5uDwQUZBYIdcMgcZtLo41suRQQJLisqrhzII+ydRQjESklEMoAxjcSn0obSkWhhilBiK2Yl0oHQslceDYKGVVpARwGGaplizRxWpj9zc8ZRh7/UzLNDpR4GtnLl9CmMdtR7IgM5OaMhPuwffv33pwsl3vlFW5TnUdUhHDZJQIGBQ/6iBCnDpARMFlOrtoDXFpIHePKx3BMnjyvGYhtPGzEJl5ZhFCTIrlO+bdZ66k/f9KHMNlSYTh93APcWfavZsqX1XBEcX7AYgxs7qRNm7a5Gc/i3yx8DxxILtqzXxoRHmGXDg4g8PVRY1L5lSH7w/QLxahU13sSCrEmurOB/2BBnci8EXldMkZzrTgysIGh6EY69nlhZ5cXoa/o+stZnlNjCP99E9+ZpGE63B3/96ohmrF0MqeLsXFyuxbnlkYvjjIGB6ciJHbaT9rlaa6Xq/VHM/eVpwR6dvwGa6eX0rrVLvtSiscw92gU0fpJf11CMy1umjQ6nIFd4M3m5nF19eXmpNFNYMtz+Zw+AeWMqLCZn2hlHI+u4lBwlDWmOnpZqdPP//UGBc7B1cbiz1GhCSBRX1uj15royQ3V/rZ9tqJnd//5BOdTve6vLzQD374Q+3f3Nh53jotPOk7H3zLDAOu2YcffVt/4c//Of0f//v/Zu71f/Kf/mf6P3/zn+pf/s7veE9U4Sp3ARtiS6+GKP4DIgI/3KoqVWzWWniHdp2evXxqVNAnn7x+cKgz/EjUN6NyD5V71UTk41lbXMAZCJcHxnOHQzB1xBzMEYxgfta5bXyvI2TB2GSvwaDLbkrixO2gM27/gUIsYvq8C3hXR5r6SMehUbbKtVutXS5FlJ/1mvUYPAuOW8Q/3JUY1AN2uwj8XItcQYBE9GaghouabwykD1x59olwJ3G9Mlyws5TY+dxYyM4Ybj8UUYEUKcHFlFX4PcERcf8gUFMu5+K3wHbN87UHoeyDmD6AtunBgICyyVKlJKsokQKxQVLGJUsBGeLSRJOkZkUT7Cii+sTaY7sxez/7LASsdRgFWMNYcpewnoDhYfjPP4cauoT4OyJlEIkDlgSPfOBG8Z/xPwbx2agB/gLzVhmCDWoQ05NKu1Xl/7xtZ+XVWtNUPyRvcs3torY9qYsHlzRdb57os6/esLA6bTQRxWfdTGO8EUqxxjKopIOQ9/5p1DKkmgsMCDBWF7VDp5JOAdbBcdAPfvQLLm56++ZG+7tONY7slBQPLmzWbsoKGeAFRj0YMAaCRiiwF11itRZWceQzKo90UV3o5oBoObo7ADQGTlqGDEWeWOy/u2tdiMaqzncwsmcsUicRiqhTibidxbp+9iwUl4G/gesLRmSYda5J/ZCEY0AxW2QGcTUNAb+Tl4mun1y4iNcDL/ayeal1stL7m7f63g+/4++uX2Lvx642K/V9bfQNjtOL7cbnBni1fMp6qLm0xkrBk769vff+G8QJiRj2k7wBuM+78ajD/YEDhJJkrevrJ/6crMDNnrLRQemqcpLr2J01Hk6q1mtdPXuu27fvQokZe544Vxn3WlXwrwdjlP7Of/fIWH086T9egW/iFXgUVr+J39rjZ368Ag9X4K/95V9ZEBlx+KQIICU8I7ijnTY5givxJoSySRflyoUDOEJx2+B/IjaugSjTaFGOQg3cOspCiQkx6JGNMAcbN4SHDS9iaES03UUGg0uaiDmWCIgIYt5lcpCLtVuxQRnU0OaNPQKWnuAz9VrnlV0nFgHYqFBkQdFInAf3oCP/cECJWkulI0gID2z0OVwjXAZ3G8JKidhoCx7uoNyRXESYGecJ0WXi7wjL+Fc9ySfWDxcL1wieFJwJYQPobi9cExRiUcJDkQuHcNd5cVU54OLSCHw+/7k8N9GKCB0KFu4oGpApYCDux++UcDyxkw6XW2hF5qDIwYPDAdwuDqD87jht/XdyMM8RZ5mYxz7sezMPOws3EPGtyMcaC2PLEMoipE45TjmXIKQqC8oSOsc4afpGyLCLgxZrYvCIOhymzLvF/Ug5BAfBVYiyJbNKnGdwq9Sp50Ays9nHWYuVt3HcFn6hDzpEiP0Zg1vH7j6X+GTKEM5xSINE6GoXISBMZxHlGjgqYc8RS0XkTc2BHeHpVlzP4ErACYljhqIdbLGI28TlEfs5GPnv45Mhdi2jNisaWKVNtQ4FP9zTFHglRJMzixbE4BD/4gL1DXbbYNRCGRUu/uJ7C3A4OF9wLiOdm5MFoPpIzCxRdYHjk9+7t6mOgzDt27hr2WzDqPThDYFpkcWofpq03mwCn7ib1cGJg4fmv5OyI6LcOIJxdCAYEcXLVBalXXwNpUCUp8F76yheIvIXSmZI6eVppWQMAj8lULAsYdI5/j6OPoAhxqI4UnIS2JWI9MQsuW9oXOb6dnZDpxSROc5NBDygDrhHXAbGk2Tdxj5XO2T5XcBDTDEsx8au2iyqlEccOPFydP7v5k1mMNUQr8nJTqHkiHZ1XESIAoh8lEA8cGJ5PnG0s3ZQooMjEtczayODFBx8LGscG0PBH2sYohzu+1DIlZWF10/EI7jVfK98Bti1uI9xxnLIxCHIs8y/iB8i5iGQctDbHxc7R1kdOMRTUGOXEnw2HIhV4u/LrFBfx95uKpLlp2Nnscm/q51fHOZD6oD1/aJEoJ11OOPuRqhbe83lGWE5YxiEA55rZvdXmliYzoeAb8Eljni1FAiYsREpBZMz3Fj8Ez1IgpPj/AvDpDiyG9mtbAwnaLDGWYiznzUR5xqlT8vwMMQLDnqeR0r2KIPx0Mg8PhjcJ4uLOHqJqTsui/j4UJqCiAVSgXuJAQnzt2pFQV/v4qpkDI7bbrq3W3KaC81zaWGYn8s1Qixp/HgGpIodstNDoRTYDt5NLr9iOBXK4oJ7PkSf+RkcnHn3sX4i1rIIuKVdcWA7wmgE74C4bDGCd1SiloIrHPPmbIdSL4Qbrhmfjzjp7mJjB9vUUGKEO5pUgZSVgVl8xLnOc59QRlfp+dNrrdzQHtA6WVnaaXY4Hiwg4lqtTwyfFouRRMYpMHMp5QSDlfFVZP4kJZMUyyHMn87Bgc7ohIrAZ7sLX7POGJNOTW3Spla7SrsXl14rrnaX6hGEHxzQiJ3w0+ds1uVurdOh1dXFS7WHg55e7dR2Z/XgdBhcgRAYemUPTmreokAkEfn4L9bissQJLn35xZcWKxnW8d5h6DUkpB56NVMY7PJZy2Vlx9rTy+c63590c3uvzW6lly+fWRi0oMx9SuqmH/Xy6TO9++q1145/79/9i6oPe/1fv/mb+pV//1e9dv3Wb/1zneqz0lVhR6hL7Eg9IDIygGawCTohybVmL2U+eaMnl1dmgP7Jzz7RSKO7rznrFCWPMELZP4xqjS2isBDeeWq3KW8n8vrgfFoL4K3RPWX1UHbI2ksBXp6po6CToXEirctc9Tjr9c3RfGwPfOPZ7wU4lzUJFrZxEfsPEkoU4nROi7i1nj0gAhFCmV3xIXLd8P6Dh82974E1ZZ28e9gOIRgldswiErY1uJeAbLKMD1d46bRZB2evVIahKqsLey2uofnDvBgCd3s0azP2HuVr7qgZ50sou2MOyyCAn9+zf0CwXbJQQOlXFUMV9oah9JOfO/VNKOuceb9PGuPRgw3KqjqKmR72TWGoGtmdybtjSBnURRZuYVs/4PidMGC7aZwVSCGGGmiuYfbt9QJWO/gghiYucPTejTV30VRJazOr18pzuKAlLWc63b13cRL7T79TBgoFwfqUNga8v9k77cGa6LJOmOYIfhQ74VAuI80lbN5ZWRepPbQawdB4cNVbTGa9JKFVblb67ne+r09+9sch9dNOOoDEYghslBT7lTAIx4yAmO/eAPbgXvcwO8iCqGsawFazf5ulc89eAwcrDvhJqxJL56yr652KTakTztibWvV9r5wBEiom5aDgsxDQh1YvXz5RtcZR/8Dv9Z4EFz34JHizlcvUXrx4qpu373T3jjI41u9FGWmbotRue6nPv/hU49Ros9mpigpdXe3MdvfznOc6nc8e5jEs8T59oahv0RpxXyRZMmXrQn17dPqNvdy7N+/cd3B5/USriyt1TauCNTkCA9PZoLC4CyJ3gmocO634TEmpvln09v3n2jxda842Gm/hOI26utra5Y0g3fM+rdZKZni3PBeeoOrv/O2//ajPPJ70H6/AN/AKPD6438Av7fEjP16Br6/A3/jLv7LgyjIQn+0n6uMI83K0MAQ/kt0Pbsckn5SVlaZ61txxcCdcyuaVWCYx7MkxOkQ8wK0cOh3vxLmAWDAM2m3LcHBk08qBgO0Em6w4HBJxuXFwwTkzI0ri1iQSj8jHBnbiQLHo1B213VV6sr10KQS8SgRa85tCPVOIMNM8z6Y6QcSkSR0XETxWBB2iSrhierur1lmpiijqPHmyDvOL/5mNL44ZBBc+Ey5bDsYPmrLmCQGnNlsWgc2NzohQXE6kZFw+D5wqPpjD+UlrFN4EL29kg4gYG1rW4VfhFuDnFKuVCpyuxPSQG81kxRXK/qq1OwrhgcMDXE0co91DmQFuHlwCHIRWa4peOCz/3M/l2L85rLC9HpiQjrwRHW7D5hpXL0y/pGRTXzomNuhsPia21BguHO45l1sh+SIqEFFFeF9UcvBwizAcLVgMkyrQC7BA1aqFfYYQYFQsblOi+oumGMexHIXCqRYOSb2j8eFaZQEp4DgdZUEn9V1t8RdHLcUYXEsz3XCfFbhwFtX7k7bbldKi8mbaUd2uUcfPptkXt2QLaiJTWmbC5OBopUtr5tDeirjO3h7XKyIu0bAEMZxYI9LbrDzBoYSbINXpvnGkcJcXSteJRUwEGwpXeD4QSI71QS0s1DPFHbkqWFkYHXHQ9DDZKE8r/f21Y622OVugRgQ1b5EHmlg3TkEOMD0IR/icHKw4AkxmpXImIUa/2lTKvn6+x1nnM07AUExi5BzPLOcbntVktGM2nYkYBucekUNHKHkOEI8H4tfE4flqB62rSLlFIVxpvZuCiboRl+QDInxTQBRTpIGLjfvY6FscoXxvMO5CMQhLEkUbOBpBLFA5djrs3XhdZcg6COVpYODiJOc6IIKxvlC0hTkoii3SmzuIYASKACfjGOLWHCbhATNsoCk99NUHR/nk+GAQpHHzoIy5TC4j7r9YvAzFQgjWMGVhPON8Ts3K9FXLcYjC90Q4hXPbWXjgey1KnE6gBig2CdcHw/iZgQloBxvaw99TrhK7hWcc+S6ea5RmsZ0x5wPlboGhyndpTjaeYRif6aLLKuAJYEwvUyh343NZ3mopxun9u8OJJnbuYDz3OXxV2LS4KdNIOxw6U6HzEYd3q82qUhrnqk+1XVNGPeMuSxPlFvMbzWBQ1rQyp6oYciBGW5SJHP1HTOV3hK3KGoqwbJEe8QMRpWfEQwicNvTYzyVrBQ9i7+InBmZ+Cjzgg5YN3xLBh+ds4Mc3k//sMCM+Imxngf2YpQHHgdjeIfVJUYGblBdT4PfibDb1kEHaCMJhtAuOf1lsZ81C5F5GuyDBtjRDbeHZiA/0VbjCQ28xfZen2pQMYjpH4wdc0KyjE+9aBhDcCwgNRJY7ffvbH/kzdl2r7fWlmv3ZBWMuNUP82q5VbFZ6v7/zP89nB2dztXuqqx3uepztoY0e8et4Pnj9QqDmd24oTEKA7lnzEeAzi5PIvAhVmO8QIBQH59v5OIY2cApr+lm/8OG3dGzv1PYwBeGLLnaZsdZ+8K1Xuj+ftF5tlM2IQENwoLJuJBPwBe3KVM1xUFle+vm1K31q5c503NasLgySEOwRhhD5YxiwfI5Om7LS04srHe7udLe/16GuVRRrO4RJORCbvsdhx6APiyEx7iLVqe2VJqXef/lWL58/15MXL/zeixhccY+tKo3sQeCA951O+4O+951f0J//s7+sf/KP/xdtyrVLbz7/4mce7MEg3Wwuf45IobiyIcWCqMrAa8SBnGqFsMoQaAWvOjAw9/VJzRKpaXFOD2b5FjSow63kmY6Jws928rHG4OjunNiB78wwrFYcDWatMjCx8O9tGszsOLzXcLJPxOqJ4U+6PbUuleNzWSinPNGoDwRZ0gCLLjZr4JR6s793gSgJF8Qbj1MQzLynMGDT6xADJ9Yb1qnVeqP3N7cuTsIdyrp+dbWxE3IcYotbzUBZF4VAiTarWB++uvaaEiVr7eujbu9uNTUgFQaXavE7M2jyUNjllIiZowVElmfWVRzvc0/SAAEYYRPnKS7VUSkOUuOA+B2COM/94XeG006DEtb6JXfyBkHeqYmJPR8DIy7qbPerh+EgO3CRs4dlYMK67NR4cKOyNwavwkLOMCkAf1mHzK/xmscOB7QHayLIIj4jTGbea/mOdxzLVKRuHHRuFr8vo75VhhPXQjHD8s7/fLkDoTTqfAa5EWvNkGRmsEC6hAIzCtEWNfmkMWOPGintE8Vjqn4CQdOrpTC1SCysjh0OYoYqYb9UkR5rwFUwRCaJhds29zuLRwvR0H9f33vAW+UVhkwPIC188golsUXqrR2U5CsP85v6rF/4zrf18bee65M//qn29V7bJxsPu7Ix1d1XB7UkTFL2JkvgEtPJEM9arRlpcV+v/I4xioWB9bnX+0OnA47XpNfFujK7ncHXpth5z8e7CFf71e5an3/2U+2Pb7VeXdq0wTXfXW5U5CstOYOSzntEhmmkQzg3dNNJO4TQOJSAnftWm+1KRRIEchIId8ejYtJOF1daVSsnqY77WzPPq5KEFdeemgT2aa2f/RebKw0nih5vdRruVG5faV1c68vPf6Z1mWm3XmvkfRbxTq40tie/z+6OZz1/+UJ/67/6W4/6zONR//EKfAOvwOOD+w380h4/8uMV+Lmw+pNfQ/3RRCw7GuwAiJpZSZGry9g8AuGHZZRrKR+cR4fOBT9UBWDYw1XBkLRlel1mWq9KF/vAqYSPicMzdaxxVEoeFb5ox/409bTfziPQV/DiXF4UmxuUFLg+Zo1168OOQ/QIN+3iGCvT5DLJ1c6tCws4XLCZIvqLEIIoyraxo0ApwZWAyyUIV/CtLDuwy8tzR3rGrrcwyL9wSsBFAuiPzYACDOJnqDmOag2IyIU3+wXlWBSagBYgpsTvSxu6nSSLDxQuQPq61IrW6dQtBZqImz0IzJj3+Nvdus5EO4ELlShjA84BBicuwtaEqDJphtM04azEWch1ZPMbJuvE5BDR4H+xcVxvYDxhMMCd8iA+4DYbRy0NUcUQ0XfJF/gD7/IDcy1iEo9rJebv5+jYWUR0KZPTbkTs+N7gmiKWDRYVaSC3+Ol2dHbwuaf/uNgWWtM5pKeIxJOmc2tYG18LB1muuy8z18LlQVzH0YcH/ndcmRye0oUYOE7AMXBkHeUCswCTsLDjg40+wlcojJndfg47i+PgQFnK0KmdR4sebd0q4abOSjf4Erd2+27wnfgableV6tNRqxVlL4WyIjfrrumJ7lFslWoaGxcTEV0f6tGFVnDAlIdW+iLeKIdv1rfmoxI5xdlKfBhcxep6pagIvFQ4e5xGYJIiWnZDGw6DOCJcCJE+YCtCdBtRNEd4s+uTzzx68MB3ViQIeZmqDZ8bZ8+s9nh0+zvuHRdW0Kw+hcIqR51JxHN/d+EYijMJ8YqLEVNigbBPYYn1P1jBvdaV/0nzbBGOEdCWmdh2bB4r0Xx4nOfj3uKh2XdE3938zTMQOJQIvXkRioxkdEZm/ETfn1VmCJN8R4iJcG4Z1PC84sxCZOVzE82058nuc54bRBUGEQhTxNftTnK+EzEcgRb3+KQc17sdq6Fsj8IxEwv9MylewkHLx0K0RVgL9wcOMXABaVx6nWMwBYLCh/4s8PhYa0ZEPPibS29OXpZXLuShaAtH7In74tR6iGIXME6elJIyWNQMSirtfJBnfVlcTAS2gcMaLmDzLu1mJ06caFWGgrUoqRRPhXKKykrMqhTs9Wrh1s2DB0xXF1szCUE3eJCwzDo1YAKkHYiUKdK5HX3fnvZHo10YVPC7mKdqN3bpuDdOx/QBHeEYah47gslXFcOsfjhUIthwdZDzie3yHOOQZ01Hs0RzJkNOeZ47qq02SC1t4yOO2fBWo5wIQR8Rgutt8YPW7q72n2eQhZuQlwnrG1xXBHIrUTAR81AwxbPBQAQF0CI1txbsSbvviI0yjJks9iI8G70QLXp6eaWK32lpPdTgzsIAiHkV/i/uJ8q68pT7ePAAhNZr1l07MGHeUqDXBSwD4ucOt1ocBcEA5MixNrqDBRYGZ1FVSlelbo93vqdwEmZprqq4MP4FzAs8Zl61owv8uPdwZj8gFAZc2YP6sXHMP0pg7BJXjSwEEAVGTI6LzO5MF5oxjOAzNL0+fPJM7XIK6JM4Ud2M2p/2jqY+f/bCa8/KyQUGl4PXaZIJcEO7sdauytWdcLPOurzceujTzp3qoVWqUlUYT/jv56tzYSZLQpnqfr/Xi6dPdbne6M1Xb3U47f3db8Ef8L6jBC5ZtO9bO7tLSsR4pPLRzsw3X77TKiv13e9+7LTH2HZKiN3TSl6uXGLGvuhuf+t15T/+G/+hbt+816effqWyWKk+HnQ83ShfRVrv4F2WFlMb9j+wRo2X4Q0YuaiIfRJRXb7t3ZpnKZT71X3tP8c7JM1gfrIfSM1UJxa/4Ao0ox6XIcL7aLGU1Y2irIsNBYDE6gOT24xonPu5V2Y76eu61/3trV5eXZjlPsSRjl3n9cpP1TSpYCDJ4Gno/W65vLjUmMy6OQdWt9cunJm880GHsMAyeGAfg4iGXEksnwcUlzqOUTACXgtSrVb8TrmmOdf+CBYC1jZYnEllGWu7LpSnuc413xd8doZ0DNTZrxVqm3D9cOUblgGb31iZzN8Z4rOZugyQGDwiSrNPnbnfGTAEriqfbYkoNWL/itsT2ynLAoM1IvvsHXEVg/8Ay8LeJnxXiMdGPvFAkShYIguik1EVk+YW5jNrwEPiwuBi9o/QsnILjrwQQDi5Ho/lxwigWJebjXZwi9O1bm8OOoEHIjF2ubYAvT8G4TPjOTILFkQOHP9QdoVzFGETMRSTQkIi4oG7bb61h5WpatY49kdxriKqNAyxHZK8I2qKFxFhGej24EnCmudtM1YFPi9DX9ZMhN2EPTDGBfYkk9/7MMOJ5ZPYmLIwfNyxxuWIgbOvUQTuiU/I5GladLXb6emTS93e7HVqT/rejz/W7dvXxomxj2Jo12WjooJ7gjUgVnM+aHfJXixRQfKJQjDu1YYFl+8/cT8CxU8570qc9a5nK7Su1n4fwQvfVruAxBhr3R/PXgdeffjcQjpYiGKVe106Hs9K0yKkm+ZZ+/pGH7184hTW7b7VH336mV69eqGLNVz/KOBqcGP7rAK7nwLgcP5o67OeXV/p9et33t+Um62vO4Ox6VB7rdLS6NwcNU6ZXn3ne/r89Rc63t1rW668K724utS2zNUc7v0dvb690/OXT/Vf/+2/+6jPPB71H6/AN/AKPD6438Av7fEjP16Br6/AX/nJr+Ef8+yemJ9j2AggSeyilatnV355e+NLETgT/WZUSrmRnXIhBorDkIKpkjgO7leiyd2kwZtaNjQc3CJFRWwn1NwvKuBo4i4rM2+G2WBbGplmbS4vHDPmAEkMD3fFqTvZBVHmW63WF47/RcR6lzsLuzgzXPSDSORIWihD6SklIeq15I5zVwUj3fxDAAAgAElEQVQRQQ7CiTf3NNMOS6sJhyYAfnM7QwyO34uDL4xAXBJJATetd8QsoGgXrdmgu6m2VrXGPYBQnInOIoxYZqv2tAoT613URXVwf/kQUtoNk3rnimsjlJR40+1eneDiJRnKNUDQAdi3EFf2gSQUAqHwcFgI0VpcYJO5TmWxsXMMAQqeG6IhjgribQ18LDi5dadmpnAB11Q4cEBIwCWI8MDGHXcGvwzuDEQ3OzEGBOBUIygFixepXbps+HHRscHHjwQLbJozKV8rpYTIpTaNZh++Vprh/tW1D44IJThWETIQ2DlFI2zSXou7i0MUvycCMBvWTMGN1hlbGyvnmiNwRpGZpPCqQiKdQy7ia6rdqpTKVGcfgHBPdWpGSpfghLLZxx0XimniGAEnuFBcsIGrmnj71NvZh7Mrp4kizizwcE851jcOOtZ3Wq0LH6KIdSHAdstRSVRolVwFZ1d/r3NbO87nVuNxtjBbbipFRSjqIsPuoiO8M7hu0L5xB3N5OLCmpQskiNZRgsH3QF+7XdwWTnC1MGPILCDg0qYlnP8c9+z5eAhuPJcDuT7bQgriFoIwohO/r+8pxGaE5iQL7ivz8dDhJyUPypZ9hY7BLhZnYdnBsw0u1VCuxMGcQggEat83MbFcUGIcNoOzCiEfh3lChDLC9R34yBxOS4qoHOfGSYqAz8/wdMaiEYdo+KH8OSLrOKY5CGGL5fMiUlPKxO8y4/ri4IyoB8MNNhzMTsQ4R04RkMjK8/uG1mYOkwwNcIYhrE64wcfQxsz9gqgVR6W/02Fq1RybcC8ztDCzuvE1RoTFeGPn/5yYvQv6A7eYy+/OsCUX40SyCqcVpTCICrHj8ld5aURLRqnLkZjz4PUDkSEvVy4eOhxO6ttWRZUrLvlcOJonRV2iemzMuAQvwP2DW4Znas31TGNztI03qBvVbXAXw2ikzKxZ4JzOFjCmEYco86Za6xLndKGyWqvEpUfDud8yiQoK8eBRgxZhELRQzEdJUmahMganQoyX+4v/vEDUXVQfGuNi7K6y0EyJRyhKPDej0EyTKfeAhQFXlgye+zSeALCswJnkngkDG8RxXIQMTAgNL1GnGAFsyTUgkhPr5UGzDo+bCF4k87/c32FgZzZujy6LTDn3Hm+vAt5pphX3SY7wz0oVUAYxzv+cAUlYv0aim3CMu/B8E3lHeKW8CkZpDcd0WRwFp7gH9iVruqPWDNjSIPr7PuQZpw2b4RAuTMTeLFechyEIQsr15bUmlAmXGvKe5bkOoliB8MK9MDaqMXIj9mW81fhHZzPMb+/3WrKVB6aUXTHkwoWJsPpsi4AbEhGzCp17Sqr2FgE320s/D6u8dGEaowG40wwlSXLg7H32ZKfmdNbh1OjJxYUxBYfzXkeKn6JEu7RUReohSezGYwCE8FVVVSg/4tpRTNbi1Oe54n0QaaQ53mkD6TR1Th7g/CWSTjz95uZoAea73/q28jUDycHvI4aKRMdxqq2TkJ5pukZX15f61qsPVO+POsNZrGt1MBzHQVkFBztzyRvFSAewBzhESYDYMT1Y8Kl5d8N/RbDl/mO4A/Zl4H7ivZc42cP6xToDm5s5BBHiw/nWQ7HrqycaulnNmcHM7Od2t6vMOOY+7+rG+xXa4j2kjRftz62Oda+5H/Tq+tKJAoovuU8RUAOCJ7Bvc9zV42hhsVjz+0f64s17dYCAeSzgzk+TKLaH+MRAiOTOaHa925+83uHA836Ia5nEKuG/uoORYT7vLIoKw9CZAd3Mmm52cqGJoRC4pw0sXAaBlYV+0gBtg3Oap4iBVtiX8G6guC5NAlKGgHpgY4Z9LQNx3N3Gv3iqw3OfWegfE4YgadhIPLTVgXzBET2EiYn5/7z7Qd4Q03fnJFH9jOcwONdH0DA4WAf2S/x5hoPsbFyfpYH0QxLZObkuNzpQvAbmJc+9t4U5DQ4LEfmw7+1e5l5k3/j8+aVRE3Ujr8PL2HoAyeQT3RbEAyI6a41rWmP+xl4jz3EWGx00nlpfw2JVOb3Bvj9wqmM1mACm3OvjoYGXHOuSkrQGfE1os49z/pku8H3Zb/JOXSjfS1U9iMcMxukjYAObkcwBoVAsKrhvGfpHsxFi4AR6s3tHi6o8E5tqpe7chd8BU8capNWggiJHLO5lqb4gRsEaGM4K5/NeL149N54s6UlWLNrX4G5gCYcB7jh3Wu22UtOoZa/HA9VHutheqCjhE5+1Sip99PIj7w8+e/OpzwPHeq/1xUbb8trOWxJ51YqCqJP3KCCJmrHWk8u1yqzUzV2j+/YBCzYPurqstKkKjS1INEr/RndDUHzl7gUXVDXarLf6/d/9Q11urrS7uPJQjXWMd/5uB7+6tSs62gQjCFiP+u6oP/2jX9SffPKJymzte5J74Yu3b1WtUv29f/gPH/WZx6P+4xX4Bl6Bxwf3G/ilPX7kxyvw9RX4q7/2k4VDOi2suGtgIVIc1KUwN3vtdhd2dZShf1VacGGN3nQgDGU4GtmUp5kj233XBjg903ObMkM8HFi+SyCKyEwhyhByl6EUStYcticdz436dtaTTaWL9VMdu3vHAemS8SEJ1EABhwjmJBE/FInM5TiwjhB32MzN5145xQp2PrLZ4HCYOwoOEuDyyc6mTGJiQ080EZYdzSGIlbh08IR1dqwxaabwBycgigQCrdlZcFf5c0XmDRJiMu5Ki6d24oxqF4TeSBGOkIlIFNtraYBZiQO1zNS5TSVwBREaKHDg5EH7MxslRFf+kTmmrRr5IVXbcjBloxmaZSmBQfQmlm9hacJBiHuYmDoHM2JKuOw4tHCwKdRNbWijpjisoxFa/j4cqX1whiE+GxSLEyMhjjspc/YO7l2IueHa8EEKYRX38UMbtwuzotSOjGE5h5g5wipipLsZuuCqTSq3ro5tDf3fTgL+774+Fu0zsy4RFGCTTfAI+bdGs8JoQse541hxVtqBaP1sRoCHJYfogyBBG/jsTbELDLjsiCV2LTZumb0/Ex/F2cUhEebng0O5wBk7ag1O2OxafhlEMFySoBMQsijq4uDG3z36M3G/FSVuTFwlFHfhdEm8AefaGz8gyllod8+04KSLJxf5VAnXimuMSxdxG+EOrjBiLywxhiEcuga7F8keIhxOA82+sL5CtRZFIRYdXJqDU6sLLcFR5LZaTuw9kXhcR3zdU6KIQhO4luj7CKm4j3HIUL5S5Bbd4YHWiJQcKHEUespCRBRndYiptzxf6kOsMdooryjHwC06OKJnby5YBw7Cvm6hWAK+IWfZqlr53iV9ifN26RFuYm0w/nKqTWH6sQ5NxlXwpFDGRdEOh25EUZwoVUqEtrBgL5eq9HZj4jZhaMSBjT/NgRcRGmdu304qq8xCjAVZ0Bfm++JSwoGCKys4p1G2fE9SzGb8Rigv8+/09SAAnYG/z63qHCJJgSIY49IFH4LLOqBR/OwTlSW+2PPMz1qI5jNsaUB/TBph5yK0TbEuqo0uLi91f7wzZ5GiK8o7YAbard31js8SGUUIrkriq3x3k6rdTsq5d2Pdv7tTfTyZZRurVN+BV6FhPojJ9elsHAouQ8QYYze4ZxVijDgaYQ4uFpjjUCDG/Ypj16xe1sbUqQSGRTjdwM3AK0Z4J5XQ9iApgsCNWxhxsD83Gpva9yPCu2OT/IUwmI2MkIZ2dDmWD/sox0MoaYKJiPaQppNWNIXzPVOehUjKw8qaA9vXLeWU0GWK0xDNhjOO4MlfYmwdCiZ4hygLTEcEPIScgp9FtJXPB+MZV/OkrPjaUW1whMukQAwQU7cT3wMaONU0WePQzNQRccaZXy8WQXFX2bHvwRUuQYYImS4vrj14PNdHJVNgb58XBAODA7XKKhV8P/AyU9fK6OX2qfq6t8uT8iOuBoI76+p2nVu8aRqGPb1j/uAPKJRkLaacCxbift/aTUjREfcJQuHUNdoUuXaXl5prP1G6707q+oBmScvCblWeRdZLhF4YnE3HsHS08H65LZw6oc2aBMhHH36ku+Odbg53mimXydbKjZ2Z1XMfFKWqZKVdtTNvlOvAtWINI1ad+t3eh4g5wxrEeRrq1bmRHOb1Muf613/wiZ6//EBPri98bXmpUoDpgqQIAWxnzvG5G8wa/cXv/0D392+NzzjWR9VNp+Op1rmuHV8nAoy7sj91er+/0e7Zlcp4p6bGaXjSoT7pgw+fOdHTnXqBCtDUh/JMWNgpd+ioi2qtFSyYGOc5jODeZTg2urmUM9b51KlrTvQ6aneNGIPIdNB2w/tgNvOcdRLEBwr+PWL9uVaVZ3YF44rnO8x517J8e6A2arPJ1O57O6BpVWdo17XSmy8OOtezGnOlcZvPdqI/f3Wlp2mpu3c3OnjYDi+TIlH+PahnbQRNEacqE+LwzApnP2eUWiYzyST2A0SsCz/340TBXuPPxf/HeuNCSPAsDJYZcifSaltota30/t2tesopxyCgUkDIs5yzf4tGp65gViMgUzEU8C+EbhC7Bqbo/p7nJrK7GqwMgij3D+IoDsJNBpYB/jzvGQYtvEvhFq+0MEGk6GwVrvt2KlT3iZ/JaOmMu8qT3M/V/nyvv/ZXf6JoyPV7//r3dfnsiRpE8/2d38ckThjS8tSy2eSej6dYTy5AekjNKbaQ3kGpn4n/5/79Mr5H3JUYIyLckUT9J/Vr7oNIW97Tp16R0zgMGjE7kOTqFBezaroCzrkuri90c79X3SzalLmxHayDc5ao4hpS4sogwDUFifKpCO+zNDCTXc1l5NAg/MAJDm7Yrxcru/QZzgIe45kYW+YyvfcffG95VqmHvTs5D6cSU4R5KLO2GCIuK41VrLxaqTnUGvdHu4J/9a/8Jf2L3/5/3Idw9eylh4j9+ezhKUMAXPyX20slXMsk1rvbve/TAvf0Og1s+27UR0+faRhaD9cYFGbcz5tAFt4w/E0zHc+tvnr9Wt969ZF7E27He20vcl3nW92/Peuu7lVcrjXXJzt4y11lUVbtqPfzoOuq0v1hr6fPnmlqJnXTXsVqp7KHzcq3ytofijXZ9xebIK4OtVRzdoLIolhPrl7qyZOn+t3f+z0Pbq5WhZpx0Ot377VbFfr7/+g3HvWZx6P+4xX4Bl6Bxwf3G/ilPX7kxyvwc2H1P/gJGp3KFU4mIj/uU1ad4voJLEQO6RnlVLgJWriB8KFCK7AL74mU0uK5CmUxcH7MKe2I01EytChDySorOw45tLpBOSnMNvLPmAbdnxqtLi71rW+9UHt7Zwco/DxD3XFEOL6FmPHQXDpSsgXkf7KbE5HChUsPzk+i8058EjNeiOIUdlcQR8en5BKsZrLrg8iiS5eIwCHWRL3KufA/4w0uLklwATaWsukLYq8jVuZP5Z76p0ze+868VabxbPTZLFNEwYGUf5vPZUhnZC4VBxCEPA6f1nfd54MIgaCEayiUUdk92iM+hVZsR58QdcEDUqxFfP+Bk4aTlM+GBImbDyQAUU879DjZxnDccIuwaaa8BKGA/ztstsD94u9HKaTAgwIfnD0Vx1YETv5Ou5yzh+g00fwoFJ8gxuGMRRDkd4/gySbKspUZYMY0dAD7UzehLpRKEZUuI50eCpYopkKccPYMFqQbuBGMOxJTjpxS+7OuLn0IdrQPd9y0qB+JMSZaF1FwzyWUmoSyDSd7585uLcQYNvOwahHliV7DzkK0XChn4l4mqFfQfp6qJD6O0OGPhbOwVFwWFoK5DohsuHnHkXgjIqBUbUKTeHsOhTIU0OCohWGHBIGLlYi5o+s4g5PIgl6Ji8+fIXxnlGRZ4MNxw33t8zXHk1DIEcU47Ijww6lF/AmsOYRJO0q7IHalcEh9L+E4xeWFpwU0BS5PHMyJoiFEQbHB4H7EKezipJJDb9j0c51he+EuMuKCkp+HpmZafSmq43fEhQ4ncMX3zGElhWOKvonAGamAG+hINkVsiJeTXTBusqfowm3T/AKIpzD9gmsYoQ8XFSIf19dcWBdGIX6y/nCtYESHArwIMcgN2RxcOSiHQrmQHff/Cy5G2Mo2WEVu1zZ3FNTJw99vVqvdvXwWHJCh1AynEh+C74OBQsgA4FUkthv5s0bcyhaPEyVTYBSytuAw47BnrgDCAz+LNYt1Bnci9z0FTQivCKQc9g3XyL22Tk1rUZrDphuqg9Fbme9RBiuxMOHhvIfJvKpgNMqx7LQoHE8+7M8WzM2VBA8wECVHkA5rBPcX37Vj4J7f0HyNgI7Yxf/OvcRvhKMpFMxZ4OT79ICI2C7DF0RVnN4MAAjB4jwPOBRzSymSyXOvE3ZiMVDhXmG9QLQFE8AzThqi7yxs4lrE3XnwOsDaw30QmLc8g5QlFTkiIe5tymp4H7h+OxThUFKGW46BAI5QxGieT/R0HKvEdvmX281Ar8B5zXxt/X0xCOK/YCXaSckrIVJRJRZXQ6yAAqZZaZW4rd3sYniyFm65L3L1U6J2ZOAV8AKs+8e2sbBmbqMilau1Slxf42LnFfgcnOskSLgnGlzojpmnWpdrZXmk0b97cPoy8Lm4fKJVWQZnPcgPRFTN2l3sLGzizMTtRglWNgecCy88kDqnY2O3PEgS3J0Ta9fQa1tWunr2VN1pdLHi7enWjvS8KhVXuSoa4dlHsP4HIo0HXudTYxEsyUcXjZ1OtYXSp0+fqRlavbl9r6Jca5OVLh/0upFK1bry4PP51XPlWRGGCiMiU+AfM6zjHcMdQ5M9sWWEJly4l5u11sVax0Otz798r8vrK0xgjpGz3oFngTnMM3u9uxD8gHf7vX7pRz/Wq2fP9eb1Z9qfbsx2PTaNOa1N21t4JZ5rQjNYl3jS1ZMr5XOh/f5e7/f3KjaVPvz2K335xRcaeY+zP5h6r5MU+yAYt31rcbhiWMfgJc/Mbm662mJfBrJnWHTYN9qtK22vLvT+dNT53LjAkoEoe5XrzUplmepQn3W4P+k8kLzp7VQt+V5ysA5Exhm2gORBjOYawiGFgT+r7s927J3qWXc3jQXefL0ytgYRi/ffZlfoKiY9NOnI0JX5VTcaF2GXZLyoRdDy2o1sHFzkrMUrM2RLC0gj12FY7NK0W9clSJMTCxbkKYQy75hofsBvfP8H31FeJfriq7e63deaKdqD2Yx1GccjRW9FbKc8yB2GJAywvaULb9Ew6CfVA8Ocvx9UQwSGY1QGc5Qnb5FWmAdIGIwhyXCa+DtIJzBgkhmsQ44jUVpnlbELxnWQkqJ8Ms3VtGcdzvf6L//z/0KvP7vR25t7nYdGX33+lQcYrHegE/hejDlgB8dwK1npAkZ1Wej+rjb/eFBjIZNhLRgk/jxrCu9IuMQMnaZk8AA/Y5jbzX5/IC4vWazOYjbCJ1xoHMSJHd+8p49143LZzapUfzh5rzZks9Z5wIq8q4/ex+VLrIw9A0QQzBbR4nJBhlTL3Lr0kBRAzdAyj1UV7FnzgAxqGAiRaCHtgEs84GEwO4fqsUm8tXmXoIK/fHZp1BhDcO8diP2Dd8hyXb18okO919PrZzqcQb5groi1PzY+v5yO93p6fe0FnfuWYk+XPCWzbo+3KqtKu2qlgUH7NOjps6fKk8o4rfJ643U6mWO9ffdOYz/o+vrae4y7473iNYidsz569lL7941e3+xVXa7djUCqjL3yRy9eqjs0uucsNEtt1+jbH39H+5tbvb3/UuurJ/ruy4/Vno766ac/NabHzxGvj0Ja7Uptygu1FHmdDrq6fqIffv+X9Nu/9S9Ch8JqpVW++F0eZ5Xac6e//xv/w6M+83jUf7wC38Ar8PjgfgO/tMeP/HgFvr4C/9FP/roRfhYAiPIwmcblUAQRgoMwG+yKlurxrPFIIVFleDx8LnacOL5gpq1XhV2rZ7fFTzo2Z+Vl4bggDjiiXC5m6VoLU7CPKM0gGo5LbnvxRKvLtfJVqu5w73giUUe3IFMigLMPV9GSaIBNx6bVvLGAFkhwpXLYi3ESBCC9ixUsjuJ0rVycgjCDEMnH398e3B66ut45sgbwH1GJjSoHNTahZgxaI0BgoDgm80aLuPtMTJkNfLINQss4qGfiPXUhCt0HnhIHZUqbiNubVoX4QUs4B1QcXhykaAOOJ7UUIeGioxSA2CMOqSqzADqBYQBfYLcbTqzQ2I3TBBGAmCNMPYutuKG4tjgYEAgNWeW4nit+YIq1/dmbd34vDlPmllGoQGKUWF8Sqc0QiCalNIH3tOWynR+9iaal10Isztg8UQZEEVYnAn2HwNgEd1jC30mMFmfX4AMcYkocVUqwoiWz6rlWi6DQTbpEtIhG1VxP3M0PTM5Jg0VwM+NOTRBW+0VpSSSbg2NgqXJIWJehKAdhPRqJ6UVql149JSPnxuINkf2Yg1qR6OymdkR7BAc2+oiaONjWdn3OuBY56IJuUKSKBl3cfrTDW/CniAoERuP7ltjf5qIIolBNQ/mF4/e4unGLIFoh8OFE7YfGDk3Hp3En9pQ5uQHDIibiMoc+5CnubfeJE+nL1/5ulgXuKpiK4MbL+Uxm/2Y6Hc6K50EX28qHfe4bF6AJl9igPh00xxQl9VIfOHJmEONyBkOBeOn8NIc+irf4TDhCEYgD2xjHrfs5QGxkuSPOw9SYWYYohA16AaNQ5eGQPLUauskNzTzcHCIZaOS0vsPORRClcIxyKw7LMFxdqvNQOsKzxbDn4f5HyEdwQxDnz34d87QzHYHMwjwsvCDM8W+GIAmudpfncTAOQjuSlmPSD5xmnM7xzCEOkYO1BHEYpnAQll16Za4c7v3IAlKQDkI5ifl5uHLzB4fvUPl5/xr34fZnO1+5rx9wF3ybMIc5U8azGkRv+Lg87SP8Rg6tla63a0fnsQGCHkWUQ9xHqM/AB2SxdruNr0FdD2rbs/VBE7K93lDGBJNx0tTBE5ayFcVAlPfxG8ZqKZ6h9AX2YoqzElcyLn2EOvjWOFVBRLDWwPLlOlAkE1q2aevmUvCziNEzUMDlj76RImDwNM2sPbGRI6y5OMQ4UCPc4uysyszpgOPxPgg6lFjliXabwo7rd/uz3p9aTX3kwz7vJ/vSEcJ51ijhI5XBugIuxVQIIsOwqA2BMNtOOfgYJGDHLlyalfTgOALLcU4QM3CmI5TA4w2OVjtxuSYLaYpE64oIKAIGnnPi/cG5G1HL5RI1nHHcP+G6cIm4z8AxsG49f/pEz14+V7nb6P/9nX+l11++8xqQEfXlfQdneMRtFmsDfmQa1SyDOpe24QBEwFipYE2cae9GrMHxLl1tn/nzwa4sikINsdJz68EoWJNzSzwZt6c07BHi+F5mO8dAB8AERdTl3TH0jd+xm6LSiw8+1GFfew07Nkd99vnPLLbiasRxCwrAogqsUS54N6s7cj/OKnf8bonub+48pN1eXHiduD8elC2FkSu4z+q6dvkXyAxSEVcXT7Vabe1uxe3v4kzh5myCO5fPy1dOXJtnooj1wdPndkl++tlXbvHmlUxaZ7uu7EhjDXfhXka6oLCgcnM86pf/7C+rO591f/9eN/u3WqhxHFodYYjOsVZRbiG6HWJ/PkQpyrtYKe7vbnV7f69vfe9ji844R+OosEv2sN9rGSZt1hvjc26PJ4vIOJyR/oxP6BqtrkqLorB2S/YhfeDFvr2/121X+7m+SEsP5ZZkVJmOdnTu606HO0Q+sBG8S2atYDoXpQ7nk13jJesyeRMXlc5+3zKscrIkkt6fO90fag+MjAIAt8M3WeArXBS3g1bwkFeZB3eIewyG+nPrAVtPeRbDIYvxuLcLJVOrHDdpWdjRyj4I1+zofZ00UoAVw7itPGTEWcn3NPB3D1JVlHr18qmHueCrXr+9VVNPgaHKrjaOzFNv80U5Q/R+DHx5UkNOCAWsBmVeDA4YDrEPwqE6aDAKKQdxAvqGObgHQ2Gvy565oQgOVArMd9a5kTVv1Exx43al9v7sdQFjPHcl+8NuOOvZ8wv96l/4id58fqN3+3v9wU//MOB72GtSEohjmuInXP680OkHSCq9fPGBRfd3tzd2fYKLOJ9PHoDAVHWRHbF8jAWgE+Bvw/3HzCAGwLmZqNwDoAEQkBlkJeOkHammJNc9rHu+Kw9tY6dUnFAb2euOyguQEVIdgNMqF2lNgmBg3ef64I5lzzWHPdRE+WumueD9yTo8mQfN3oVCWzjcSbq1kDuAx2FNdrlYpI7PRsFbnKmqaL4P+6tT0+p0qPVv/eiXFI2Nv7fV1U45LtWRYkhSc5RGkTRg30zq52yR3wIpCTtwKx0JuMRnFobyz66f+P3Fvefnf2DfSXos0fs3N7rZ35t3/dGzF/5eDkOrfLPWAfZy1FiMHYdEb9/fKy9yrRCYH3oCnl9f6fD+To3DXan3v69evtCpPupwvPdQdbvbqSpi3b15re5U60TKD63Z7upRr54/10VV+Xzx8fd+qOY86H/9n/+JPnz5QrvrSyUJ9wz3GPv9Qr/xP/73j/rM41H/8Qp8A6/A44P7DfzSHj/y4xX4N47VXyfsahGGA25wpyyaVxzg2eQSeZp0ySaN7eYJhwXsUaaptFFTOJJoxdQcEQPxCuccLkym6AgtbgMlzsj+JXDtME265ASpqJtUzKmuLnee9rvsYEm0JjpepDrOp1CswsYYETcowWHjieOJbDDuUDvpcDYF9ui6rBzfRZiivT3DiuVSI7ic/N8HdXVwyJRlYd5YTfMsrdNsKMezo/jEOO2GIxqZFw+H8xBDBQ1grtZIcRaC3hAKe3CxwR+ciC3HqtLMUTOa7xFU/XsjQLDZoziFwz4M0DLVkVg3moArfWeV6crN1nYSwYOcvz5g4wJBuKBBm01raHlGo8HJZBapzyiIFTjKsPURwcWdHAS2fsKdxCYaxwrVMQgaiExE/kN7bh93dsvmE4zEzAeghpONhTciz8TFE1VlbvECwZtfiWtPZJTDCi4mfp4ZrtGkpj24LCtPt4qW1OLUYTy5JIR7ocT5yzWkFM2oQ9yLlj+0WUGuaWoAACAASURBVK1CCy+cMf9ZoqHEpzn4R7rbH7XabBxjwznGQSEZc8fr7AjDsQo/buzVzY0y2Jd5ogYhbZxUxmz8A/eN2C2sTF8HGtNxpkaJnQwcHmcOoHYgB7GR+xOx8tjslV9UZg4j4GUzgwQ2/p2dXJyYuSb8Hm7dzSNdXT212MXBasDNweEAEYaiF9Kc/Hy7eO2hDm7vtDKKA9cX9y3OWQq7cEHBRSNShyi6LmixD8VAfH8cRGHSEbFPNpwqRzMOF6J9aWEGa/gSw99lh6qVFjAZmEsCh5XnzVFFyppwJGH9ciEZMcuzZhdewWAe7YDls7oMbBn8TFHB7gMXjimct7DiEPAQ1qxORupZbHCQcliL+sCZ9L3kLmof3ng27aJ0TBW3LSC/VFRjUOzGPepbj2EGnxtxzigAOJyDy8vWGBJBT4BZ4HtscT6G+DHfK99HnHHfg18IUWqLtLD+XNqDCB1i4XwH3HpB1Z2M6pjT4G5MltLPo9ciLLmIF/wOCTHy4LBDGEOscZFdEQexUpkP94jHxjzElUt5eN4tvifw9RBIewvDdojh/H3gAgcndhjk4Kg2HiLLvGbwb9edURLDMsHAx0Ues7oGxAPvhkhJznrH+yI2zgWRA7cdggkCAsJMh8BN6ZnFZ8OYfb/Y5+8GL/5uz3gksChc9ahyEgJWLCKzXaA0XXeIgYgk4DdCid8CSy9O9OEHz/Xkaqu26fTF6xt99ubGoiJuUpIOrCk5BXYuMeM7C+7Rc934AMoB3t+HS3AQ10HicG/ikuKzhaLAAkHT7EjeOQzuAuMQ0ZiGeX4GbnS3qDNgeWjGvvR6CGMTgXb2EAfNn98FvmfXhxIynlsGUIiGXTNZLKPZmuevHkY1Hfdqojwp7ZJiLbIrFw1gWnTBAT4ZjblBBPv6u33+8kONp7OO+/fq59YsYO4B2I4ewMFyLjf2PtctAdTOLFTixN3YqeP93yMyh0EgggqOdsIeCF11fwhc0DnSttjqw1ev9MWb2wcWZq/7w72xFMSnWcd4h7mEiXg7A6xxVn13p82q8DCVtyLpA2Soar21iI8rlN+T4V1LjPr+XtcXOzNn4auvN9dGnMAxxnuPwMuf3++Pbi7n/Qr+gjg7fMrdptTzq6d6/fl7HdpOebn2s0o5IokRC/92XiMkJy6OYg1rplY//uGPdT4edbd/r3N/1N3pvZ8F7ncGhxfFVku3aGhG7a62dpmuaPwGRcDehPBNHOnudOe0CMmRm/s3HmZmE2JpZuRHM8KI5zOxJ2EAhxM61pzBhw2iLQVztKJ3p0Zvbg5ew0jjbEE8wBoFlxLjSOxFh8/5xPOUarNmuD3YZcle7Fyf7fou1txD4GhmVUV4xzl1skjt3OvTd+90D/uSPQBwEgS/FKGa13qu4/7kQSMZDxyk1xcXfg7h/dan1jihHr7o2CpZaEHPgc4qjjuVq9KlZey1WJApFfSAM8P5yfsiVw37nL+PNXQCYwPyI9FmXWizzvWkvNLPXr/R+/uT38OUnPE+2qSF2mxx4R2uZfPBU4RIhl4OGQR2ZzrZWTvjLB/D+wXHPysDzxSOdsoiPbMzs3W2SMZQzgWSfkcw9Ja0KrR59lT1zUFz06sAiWIPQmSB70c//I4+eP6R7m9O+uzNa+2bvYeL7DVYd3j/f72XYFjKfpa96gcfftvC4bk96XJVaLtb6e7upNs7hlthHwiiZE5mGxqMY4mD+7aLM9UMiSiuYg3iX2npYq6lG7SJZMfjkpReP9j7877lHwWFhWkfAwPvNCcB2HNGoyrSamApvC6FfabXvJj1jn0InGKQWlIVei81sl+yc5h3Qa5uCi5+3svE30OvGO8aGLwMnUZVeaxVlXk4cqLANM3NY32JgN0O6vpGF9c7XV0+0e3tUX/yR3+oy8uNnr185XMGE+e2OakqS1XVOhSeUprJoDqnULNSGeE8nnXuzkpWqcYThY68a6XzodYC5zrL9Or6md68fq05pxRrMbc1LSetKN3LVtq/vQ8lnSsSA6UH0Jx9uG/2h4PaJVGZFlqRKEsGl3iRJFCZmSk7n8/G2MwM7oxrWTQczu6p+MU/830d6qO+8/H39elPv9LQtPrii89VbHca5toi9mZ1bRf9//SP/8GjPvN41H+8At/AK/D44H4Dv7THj/x4BX4urP6lX18W4ozEkGGeEhFlz1vBvMMVtpgfWCKgEv3FveMdKcJiqj5C3CJ1BQOOKFLsTS//RRSLnRgCEBvlqu/cRD4xEUfRIPKLK2jE5ZOq2MzK81lLF6sHhr+sLGzczXs7nOYuNG/DxcQFi7shZ/qdJ2aUds3Zm8GSg9ws7XY7dRRWEEfGGcfGslopBUnAhrFtzFNiUr9OC3PT4PRRdIAbc+pql1bBW6RRd7te+3DIphWTAw4e3Iod7h5ckz3My8ksKg5OiCoIDbgHOcTSHM5hDe4X/31smIqPSlcFPqYgDC+LOgvUKFPhs69L+G/wa8MhlgOSBag0Vsq1fBCVQvs57snghoV1GXM4womCdvswxYcyFhPxj3FNBccquAUylsElMZiHxuYa5yViFgePnL7juDQnzE3HfKsugIGnT9s8hzMi4Ge7Wh3rcoI2U4ZrwZFXhDnEKeJxmbJ448M6zt3bYa8avARBSES8CSEiU5KXGiLKXjpHT3fFRut8Y0GLshTEDtzWeVxoGCKdhkZ5HmtTVhY+EERRQ3A1U+AF0gJXx3lsNM2dUlSvLFNtMUaOYDI8oIzCXEQLZ6P6bNGKZnpciaHWxc49hCMi5MQkHa+HPxv3Sip0pMCBhbt3bnExh6gth+aMQit/MZPKNYVsV+q61gUkFOnMC2IdzbOLzg1O6lC6QVTZrFoQFHD0YCO4bTw4EGGi4u6GFRpwDzBU+SZAUhChpmmegUfmwcX2CYU0Z+1v7lWVO5ceZSUhbRxEQfgCQ4cQhBPd3EmEYe47HEgW8omo0sica+DazLHZvZRJ4ProcPohVpttiCuF35sCqEgFjcEPbF/KIXC3Ee/nH4n9XDJfwElMKhckCT8HdxUlGZP6muIRYrwwW0FIjEoK0B6R4m4wm9RlTuAKfB+BPGEtYZWKdH86mTcI1YNDPN8sLLY8qh4asIk4BoGeiC3iLO5Z1kzEgImCK4QGPD64cdPQNu+kOQUeOBUBIVLKZqd3KHqL7fJ9QIcwAfk5n9O92ubJghlgLbD7njU6ZlldjD9BRP9a+saVw2GXZ3+drxxfthOVMRZ9F5TisR6AM6ExfOR/psQvV1Xh5kfIBqOBW2/W+ViryBlGBRRAg9hgXnXvgjlzdHGG9wh5rFOUTgXxAAYtonBeIKDgCuO5wAFMsV4YrHC/+JJmfF/BuW0WqpEhuPojc6S5B1gxEBNxSJkJGAc29+6idPEIDeNfffne5Vq4vnkOcae51d4u5UUlgwWLNoPOXWuOIveLf/6EK54RQuASB3cZ3zV4k9QO9ctdcESNNKvbcU9YFaGE9x/PwWQRl3cDwixDnjWCNvfqDAsV3Ebsgz2iyddYGz6v3cR9o66tdTz0SiIYme5od1oDcduDLrvteIc8sCt43kgHIF5kuSIO+i5zi7Ta7vR9hMC3t/rs0z9WrcZOQtYv4wOKygU0xOxdXNN36rra6x3vYgQMBloc8G2N9HODoEuQgLfMonN/r76vHVu/qC718bc+1u/+8Sd2XtOGzdplB2jTOH2Ai4vnELc8JEYPBXGRuksLMeaBv44zu6iC4Iy7cr3W3f3ejlXEImLV3M+4JpN0rczlgQxKW0f8ERwplznWJ03xHMQUWNx9q+dPL/wuP+1bneNRt3cHXe4uHJ9nDIPYyDCO/57koIoqCx/T0urFs5feZxzbg3725lMd2r2F/oD4KVQWuMdT9fVZL7/1XGMzqlClzdXaEV1+Vtc2vs5wQvd3Z4teuNXgwqfjomWVaQHTM00qslIN5U8DK6qz63ZWorlvN2sXRvWHWqfj4OF3ueL5oYAr1xx3KlhvKAfrRpDDyrOVqirzMIwyS8Smt2/e6OJyG4bTLh0MTvBVCWecxMDscp59c7bANo+J5j7S7f6ozbbUZcV3lap/cIyy5rRD44HHq6fPdPH8hf7o9/9EE4MF5iqUDsLG7/n+e8U4+bGR0s6pQm0XsCZJXGqL87vEwS/dt4if+PVBz/BuYW86Kc3gmEeKh9hDCNZz0kwMM7hm2yTTSNkhAxVU4jTRpgQ7MulMKVM7K2EtBIFE7J697CCXPPIugg8LJshDx65TWeBgBHlFyoe9DnsDIgDw5HEhM8hiyMLeBlGws8vTRV7N5Ov+7PmlduWF6tOg2+bgUlZz9MFQ9a1LrBhYwXJ1WWzca7dN9OzJU9X15AEMJYVs1ikLGwa4r0MokhpijRkM7ML7AqL0GCfGNNK5aVXkDILDwJL1D+FwahcXc6034foAUGXLxLuCAV0LWgmUFSWRaarVjncGzuqDyi5RW4+6g6Nt9EunasVwuVWarPw8IFDj0qTDPs8jdTHogcprGpidu/PR7OFyvVbfRR7yVLH0gx/8oj59e6fD6eh7GcyFU0G8W/OwTj1/du2U0vmwN2bgcnul+7uQzJjmvdk2u821eeWsewx62GNfXl6FYkCK7EoG3rNaUkwRLN7RhZ44jsdMur669ACfW7DMC6MOmnOt+8NReZ57PYriRlM2qyy3WmM+6EY17Fso7DMYuXfaBo55m1TqT72er9eKttLpPKjd1zqPrS52la7LlY4tiQHWelIuue6/uNWPv/tt/avPfld/82/+Tf3+//cHOh2Av0h3+1sdm87DriqudH1xpXxX6r/5b//uoz7zeNR/vALfwCvw+OB+A7+0x4/8eAW+vgJ//df/EmgtDZy+3XyaaMXmF44lk+huUMthcxy0cmlL6sg8Tiimt2xC8JjgjIiJSi9s7AsLCMS+ERo4SCIm7hwdj32ogpHHgRVRk6muoaUZLM5RRczhMzg/cIGNyfTQghqKnHAycpAlys3h3SLtwlQ9lESxifYBqcCdAOcUtwF+qcxOBiJSHDiIuLIRj3F5Ij4Qb4LfR5TWQTe58bdpW8fTtputD2kFXEyzQznlcPikMXvWwiad5lmcQQigSJoxjeNM90N515JlWmc0oEc+cGawX7NMY7IYhN/ZWTE7noiQwKHXQqMdLvwsNvHBIUqbK8Y35BOYj+lAIVJw68YJhQ+hdZQjI4d3SkrswkTkpOSFg2uE4xDHKk7JWR2sU0QyfrcHFp6jkrg+LHCldk30Aw25RN/CgZjSFjadfBZcsPPMt4zDEnEXsSS4NhB3OTwRra9os8daQ9HRMOjAdUxwLNg3iNQbolmI74mPB471UuqxKTcWEy2AwyG1+yR3+Rmts5ttEcRsIvkIlGgROCRHhgihjZpiIpyT8Aj5OfVCAHBRheVswoH8wKy0gykxk4wI5jDHWuNuctkIUfbREVHEIzvhiOQliOk4fnH3hQMrsXmc0ogSHBBgTRY4iadFebnVhEIZLeqHWgkRYX4/C6uTo624yXDHITwR4eWAaeYbjih+H4Rwist4JhHVep4luHAP7cWIoJT+PPBc8xwucqlyC3oAjiUiV6R8BXBwMQcMIaVMECVGNU1nAQbhBFEJDi7DFAYMiM0If4iWdpfx7LajNhl4g0ydarvOgysnuHrDQ4+LxVYu3/PwI4lmI2TzbKVF6XggrkLa0jl045Txz4kznbDhcMbkILuigAeGaut1BmF1OJ814o5JKZDI/XfgHORnWfSLiRsf7aTEVecDPs+JehVRESLyE8+Uq9VD6dDXn9wMZ9YSREPKN3C0Iqovainds3gkFRzc3TwfEcj2MIbWaxipRDOjkbhtcKiAQeDQjpsN4RjHd08BGG53YGuIabhVPbhAOuAeY5ASuZSItmlYyH2NywmnH2tDbDHABXA4EftWLPA8e5dVpcuLlYWZ7oH1yPXGqYhYzcCC63UaKK/rVJXk94MIyT9D2gChlj/DJUJYRRDmu4GhTYEVgwJi7iPoj4e12w56rwfgSkAhcN0QphkWBBRAaH3m10SsJdqJwBycmxyOEa/BYvC9ok8V5caC+u3de7U1DGcGfaC9V8YiDHWvw83RjtPAxA2RV7zARp3i0B9AW/DsIgKmKgrKzx7QFIjTdkMjHMMCnBxNRTwngo7T1kxrO6B4p8wusiJKzn3F78cgKCBscNgnHhgSS0acqNuzuo6YP8LebAciLya+Y6Li8LdxYCKu4pIcbPulmC9VTukkiAC+GUqXLq/1C9/9gZ6st/rDn/6+3h7f+Y1WkoxIRiXwoePSjE/WGQ88udaIuLzPic/OqTpjiBnIULBHNpzPwbOa6DTC9dwbG8Og60d/6sf6vT/+qequ0269Ucx3s1654KrvabxneMGaX1nwMLIkZ63lL0axXbQ/Hv2/brZbf2fcaRNCGm3mpAnMFAc5wxpB0RSph8rv+kmNrwXvhrvbO6NdKKFZZ4U2SalqlVvwpmxqHCPdDvd2Y7O+gT7hfl6tC5djkkzJ8pWd/QycSNJ8+PwDi7xfvPtKf/zpH4X3SrTo+upK9bHT06vnvh8QJV999Eo3X914DdlernW0K53kQK6uPuv2/b3d0P08m1U9d4MxQhZOS9zjrHVB6EPg5Kbl3vR9UyAWsw4wOJotwK1XlZKs15ImOsGiBdFC8aVLHxlQTFrA/bB+OA4dhO2mORsvET2UQzEQ86r88L5HXGT/1yEMI+S2IGMivTtQTJbpBeKQWt2eah0bXLkhZUMi5uUHL/XdH/0p/ct//juONpMKWUoWYIRAnrpWeRZb1C6Lle6PrU6wPXHaR7l2VYjQ810NvJPZl5qTzTAehybQBxzzMG4pxQpueH5vvk8PjKdGu6uV2aAdzx8IEUU61Z32B3A03OyU+eE+HD3AZQ+8ZqCCcJmnTgvUh1OIpRcw5cOAiJ/GWjUwGOaTgRX6GoHCfw5PM2eIhlOX4Rps20IVfNsI8S3S+7v7cF0YrDPYHQcPtBoKB8+trrcX+ujlE006e29zPDAUo1iNsSesexBPJCxCmSmpo87PVmpUSzT2KspEhZ2djR3u7BWRW9kjTiRaulBylq5nJflkYwNDP1503J9E79k7rSOen0TPXl65cHJkLewi7e9a3bSkmhZ9+OqJ2vrOJgCc8CTFuOfOvG+nUWWO8zqsZ8+2W7/vd1cX7hr49Ms3ur0725GZT4uur1/o7eHk95Lv5Qm0Q6K0ZK0C60BJ1EYvnz5Xez7aDX3a75VlV1qvN47Ge4jHQJL72omS0MOw3W1Urdfm5BP7f324Vbs/OSFFpWipVLu01JQyPOd6Ji5sZQg/t5PewksuMl04wYbzlMlFwP68vLzSzz597Xcsf45rBiJ6tSn0xc8+V37xTM19rWyc9cF3P9J9X6s7djrsD3YYgw3A/fvmq3dabRF9wVaU+vD5C/X5rB9+9xf0O//3b6tuRovRdV/reGrNn66STNtNoWyd6f9n781/Lknv675za6+7vlt3T/cMZ8jhEi22LFKiZTmRBSuyFSFG7OS/y0/5xUYQIEEQCbAdZ1EURFYMWyIlGrJMUpwhZ+vu6Xe799atvSr4nOcd5W8Y4JVBSCaH3ffWrXrqec73nM/5p//9o2P18aT/eAW+jFfgUVj9Mv5qj5/58Qo8XIHf+a3fmnFeMa1nY7TiwI+QhkGGTdVEW6irXrWBZ8gmkYMnRQszBTazuoRDTq9yJq+c6zgQtW+0pKgE588ML4zNG24uWkBrx+aJo603W4s2sKvYFyNGIJriYuwpz1qFEqfq/mh+pAXGebDDgEMD8UtE2olYD263RaSSUy/O15woL9zTWElcaJFTBoFrQI7QwOMql1sLF2zA0h4XLBt0HGi4rEbtb++DMFYU5kFRQMBmnkMjyg/y6TCeVDeUgITDdbzAcWhFwA4HnJc0Fje0lKdLc2RxAdGAjjvJkdTFpAY0AU3txIAQEdNJebFUNtJEb400cA452CLoIWaBFeDvYxo/LM1RI75GvC9Oc4vQyYSzLlUfhc8dygCI6+Nw6izqcPBva6LwuEgQBkOJE0cZNow4DXAncrDC7dgNMMGIES/Mr7OzC6F2ahyxR/S0c5bfcgIFEKL8bGKJPXEtEYtwHnEYJXbqFls7kQcVcYg8DtQRI4BECzfAo5AS2SpwIcE4tbAaCgnspiLqWq7cQI+TlYMj8TKEgtBcNds1ijP5C+QD96HiXhWfHQfVIlYaZVr0hZIkMDnTaGteGYa7tl2oWJXKNxwKC9WHkx0MBlMgoHet8ijTqiikgu/V+ZDDwYIDlYts+J52Oy1ULleq68CGQ6ALaInQq7NIYGbVaqteuZuwOKDh2qMhnKFEHkTnulNzqu3OnBGz0GRwBNK0y4NFaQP8V7ikHK7wB2Wpzs935kpyZscRh0slKYgq06pOsVBpIZ62+aatLPTiPOS+wDnJc80BGxerHa12dPLXxZqr3txl7rlQwoHjKfD3HLHEYEME3j8ceAuE4EzJUPrPmHN4stzv1nbsRII9l4F9iBOttjuXyqiVD0hmMc+jWvMLZ5dftXXNfMLCuMthKDNjkNQOjkXySRB8EcTMHnWpF4JNcEZx7/kQbfZwEAARHjjouezI7BSiozxXg/EbuHv4Xl+IR/EQrhfPGessTcmwMbnHwF5gHsP1DnN6aYfiEBxDCKsc9jPuH8SV1HFWpiRw8dqJdRPaL+zZEGOH94dzuSE+HiNqBnewg/jwsuE0s7bg0h6ky/VSqzJVVMZuFD7sj/5NjQOBV8nZGWZ0H6uDh41jFg5pEgoMicDijCbq7po9O0TD78NNGLSO4AyecA2zBhnjgCCBeIdAPFiQBqHCmsD95sIxkBd2BTNkoGzPHnE74P1MI77zjsDlPiVaEGN1MzxrMc5v/jwKeoiDp0aOgHegDIqyHNYo/jPuQ5A3vF+8ToBxeGAFgtAoORinoVAri+F4MkAyLdUojbFpLfgSec1Shk3cJ9A4esVFYdcs38dMXYvwOIPDNSE5wPo3nFo1zSkMZsAPZLjoSYs8FIO5PCXwILlrT3NsBxyzgFWBCOzXga8Jn2WVr3W+OdeL52/bdfezVx+prk+aO+QYCotKrZY7R+YxqRmlgpBIgVF9soBFSRk6mV3CjoaH4jdP6aKFjkOt4/6erLDxBe///Ddc7vL61Ru9/c67iinuwvHXdzpWB//XQL8UxU4lQi7DWrvz2vC8Ralur+8tWK82a4sKi/ThN6oHDW2rvCDS3Gm93Xl9oy09iUAJ5KrHvdf7J+dPXbJ1PDXen+SLyPc5IuEJRyTP/zTr0N4bPVAmSw/5XCAYwU6Xsnylsti5JPInP/mRthc7/fp3fs1r+48//lAffvyB0xPsg3YX57p5c9TbT942TxsABo44O7EZOuaRhSOEj0Xfqbq9t6OaKDKi8SLluQw4DdIEGagGnrHx5LVai8Lr5qJFvOLB7LVcLuyQJY/Os0d6ZVksFC8z3cKgPEIr537MXMxFgeSb/VFXZ0/tjOW3zPKF1pulrm9v7Apnn0NKiXJOZLttGofSrEXs8quxqbXcBAfe5wfu11mpB5Wsa6GcjiEraYO2rfT+z31d3/j6L+qP//BfOynBcAT2OYgQl6llrLmsh4mTQdXYO9WRLShvTMz0nLEMeis1KF8tQ7GkB6KDf1eecVrlq1Pr9Zg0B+I6WAUGBqtNosuLwoNOl1jGS/34rz422qU9sd9CvGY/RIJn8PvNuAwwAlniuH8NcoihtgtBQ5ESbmywDKtkqWPbuUYKbQ25m9Epo0L2GgjkpkpPo8oc0RxX+8qpra6adPvm6KJSUmFwcVNEQAUxlyHUBSVzReLBe0+Sq2L1Di9r9j7GqoSVNxR7IdaTt+f/b9Z2qyXv4JLCqIc1xEYKSgVxD4PUIAkxaixYO0KCJ55zjXGqI/vWYVCCq9XY2sApP9+tlK7AahXa39W6va29/v3a3/kV/eDPv2eh1tzcUR46HLvgrqSEtshLr427TaarXel3/iIr9Gp/0N2p8l6Orwhu5UgiwFidxML1apXo6ulTVceD00fgAnblKiCTYEj3rcpy68IqBmushbzH4K6290d9/NkrfeMbX9N77zxX3VLamnndfXl4rat0pSGN7XAuwbEw+1WkY9cE0wAc/uuD+wO6AlfyrKLrlS3X6qNJ17cvtSpjPf/KM718tddx32gB/7aqdfX8UummUF1VappRRbHU/vZWZ+srzdnsPe/x/qD7+2tdXG31/MXbqg6d3rx5ZazVd7/76/rzP/mB/rO/9xv6wz/4Ay3LXMe29lDzeDioheENToQUW05RZqr/8X/5vUd95vGk/3gFvoRX4PHB/RL+aI8f+fEKfHEFfvs3f3f2YbycLQrB8XOTOwD/gRZ0DGGhiiWj1ICyKIqhOMkRf6dFF5FhXmjFQZWNLocd+IY9G0rETbSbxMUMp6nRiPOPhtAyN5PxxKZ4xI2S+8/l8DZy+KYoJmHSPVk45c/BKUskFSwB/xybsL4iNpdpWGWOe6anTmMGJxbnE0ww3F5pEEFohoYDW+FiDFP5pj9AgTTBEE4h4geurgzTXJSo6jq1qLtx7Ak7Gzb3so9M9kN6qh1OOvVhG51ynYixw0+c2WjD8kQYgHmVKV7hWMDxRNw7iJtE0pmM93D3LKIOXHAVWeFYvD1vuPnMjQwN7GbVWhDvHHvt+xAX9hHHDdiZMlAEfM9FIrqocRe6NRYmG8VJItrKhpTfMzBV0R/5xZGQKfNhSu6WXtxduAbRTfHbIYJhq3JJQuB3dlPgReKqNKaAwjFa4XPKMeB+EruFTVgEgQ2XDn8HvyOuRLMwA0uOQylRZuKfOJpOQ6OpByFA4UGudXHmaPwEV9e82lH5cql8jQAZWsNxafCS4jP1xAcpnoCRhlBBbA9HWcz3I8omnVpOD1xhRIwJk6IZscv03MIG7EHiXTgpiQbzWx3v9zpRApLyG0WqdADTLgAAIABJREFUD0eXbqRFYXFwhCVnRib3DRHB4IQyE7SAP4rDs3M0DpcL8W/uMTeNJ6F1HtBbNBc+UPDswGRdlJlGBFri7k3nJmYLSG6CR/6j7RvOYHBT8wWnB6cXzq3lkt9oYZEMtiMbc8qZEDNwEPOXE3PFXeQyLVzIRMnRQfn9k1QZ9xiHnr5XdWosbOEeg6XqJnM7mgNPmHvbhRgIdrSO270XxKkcN0xG6zPuodIH5DFHXeb5n41G8IGVIj2wIxwoU3jOiJAQeBm4JGqHSD3N1XAVy9jOJIYcLv3KcBFS1JL7HjDjlTKx4eiircxCSGbOHgdUUBg8h4ilRK4RuRAwvV5yvnaiEiETbAbSRPh8blnHwcr9i8PVQiPfebaDFPctIE7WpJXFRoQq096CkIi4jetKuYX+Zq5CeRo4BrtZgxuqtXk0Vomb1Y8fQmNYkBA5wlqByyYgK3Ba93MH1s6iD4LFmng2gm9MfDSza56qPVygMxzlJIh/rigepepQ2SFFxLpB+BlwsOHIYsVAzIg91GA9xx0dNogPwiZYDMpCYPDO/DZH9ROHW9y6oVws7meznC0gkzjgPUPkdw4CDOsDogQiZ2QURRcYmWkWUhcu0GrVLvhcIB8ii+igWnIO4DjOXT7Te8DCDA4xmIEd6zHOWi4lreP8zpSJrMoslKnFlJlwSXA+xWYvEmGnfA4XGDcEiBpc3KQJZgrzIgaJrV1L5Wbt68S7ElcWGAGuNdcWriJIBY88JuLEkR1Sc4zohniGayskInz9eS7NKcStHZiGPGc44c2ARqAG87De6Ozqqe6OB3368iP1zdGiPuzQzfpSdU25UHh/FLi8Isr2cIf2OpmxHoZ5ftMYzwF+BZGMJEiv7v6g7tD4GXj63nN/vjevb3T17C0tGG5FJCJ6Xd++MTIjy9bKs62Z43zuIl8YrzASdpli1ZTnELldFhZmY5AkDCrqMHDkOeEZQGxwyIW8wSJXuS11W33upvGnl8902Nc6MWzqe8eWYYsi2HZ9KLbk9+edXfejsoyCqVRTjSsXl3ysM/OuV37fvH79qbbbnb79N76tz9680cc3n+mzN59ZJMlzMBErEdY5O39LLz99qYt8qa999X2vx0wXmDHwQyGsHm/2jpXjGGXzMJh7DN4HrEmnQ1MpySnZ5F0eWOAMPRH955Z9AkWNUr5EvD3zun3Yn0KBGC7WjERRrBOizOf3Hswu17wvZ01JpALXfVVpu8wdOyZ9g0u4gbuMh7QnMTHrLMG1GcrkjsOk+5s7pdGo1RbXfKK7atDNXRNwR7yDcN4/sMrhy3M//vqvfVcvX97qkw8+8j6QgTWoKNz7BYknClIZoI1h39Oyf+h7Y1ZwjTIwJM3S2y1LSeTSzkzKtRAicdPzvjl1jfd0JBOQNimVw6/KvuD52090drYMg99kpZ/99KVev7kPA3H40Qw1eD8y/PhiGDxKuQe0uWr6HClKdYKC4ZCUx6HclOcQUZKhOKzMqA8uUfYxxERIOS0YrmjS2Wbj/RpJJ95D/EbtCXwV79MgHuKuZufBUoIwSAkfpVvTMpTxdaRAegZ8OKUdaXGCIUDPJw+6UQVh2YI6WrA2xpPyIdOQRZoRdh/2zyQ28kXh9Zq9NZO0kXUk7ZwiA/eBM7dx62CkuR7squa34H3NAOnp042fzbvbRvGCeynVz//Ct/SzDz4IZY4kvnrunYMONc7TwcPQgu6DeaEyYf1iiA5GqlC8LnV9OhjnlA+JxpbhDrtnkAStf/fd7kzPv/Kerm9eG7MCjgaTxI7yJjjK+4P3O4QElqDA2k5D3erZ+aUvV7ZaW/Q9HUCL4DPOPIw5tnu9ffZEB9ZDBk9prtWcehBdbLbmetd4WdnnglthX53k6hs45KMNIyQUksWgyydbcXD64c8+UpIV2sw4VxfKL7YuU/vww4+9L2WPC+MaHEzd3+rp8wv96Ic/8577a1997sHbvu509fRt/cm/+Z7+6//yn+iHf/FDffb5SxWXGzvh969faZPnenN3r+rNUVPXq9islG+3+v1//vuP+szjUf/xCnwJr8Djg/sl/NEeP/LjFfjiCvzub/+juYDZVwK5J/JahKh3w0FvUIvbidbhJLV4ldJSj5PILspwAAQZAK+P0gPcXziCcP0xFUeZKuNMmzlwRRuKmaZWyzxXmS892a+HOpR+EMkkgop7bVzort0rWuFgpFk88rTfCAKixwg//py9Fh2NzIDHckUIGXWnHmbgpnTZEAw6NoDAySiCIWhX3VEOxGcignUkZWYRFmaVxaquf4hfsgEfvLHl8IlY6QItlxEQ2++U5qnZWcdm9L9cVDV1dhBQBNDDf0vYjEdKOStwKHacLLZbYqAy3txBhLUgLvB9wBZwwOfzu3gqQwhD6ApOMQ4CLutyZBzdMzHyIKUlF6VlCgcEHCAuAOHP4EgBX5PSG9x48ahjd1Lfhn8fuZY2e8RiRGqcxX02K02JrFNKhsFs4d8gNK8nLoXB6chhp2ZT208uFkCI9QY/zRyNpYEJ99JIdA3nL9+dcoBJ6hAHH2KoHIJw2XHgwfXgWG3cm5drNytlXvnKIpmdJhzahiDm4iTlcMmBFDGixyVEy2t7Us0hxocvrkMQOBDHYg6Cc6vddmtGao/gPMDBO5j1l+VrO2y5fETUXfjj0plEp65XBaOT0o4cp+io6dS6DXhOg1g4T7TdUnqT2OHKj4UQRES5HXDp1BZ/wAJwzXqi5xzgcPXmIV4M5+/uHg5iravtSkURq1vMOuLo5e8ykjbgMXAqxh3xXkTT5qGwKzHjDyYYTkP+XITVYajVWJidLFytt6VaQoYY/6Lc39fCkePznZ3DE3IGgmBGtDexg4NSNQ4xdsrynJlqYOim7wE+H2KlY4sZhSitGhoxEFJx8+AI5PCH1okahaPHiABa24kB4t7jsCcVOGxwKnOPO7k/GjsA4vjUEhVFEEtUrFMX1NBbPSH4c7QdcWltLILjVsJ90/VHDQOtwYUP6w7Dmp3aO27IM0h7+GRxDZRGQCuYo8ytFDpp/GzBbePQRdTSiASeU1AGnH25FjBVH/i9uJfBUKfcI26xD+3WlGMlIBiilfnJNXgO/oIotCI7Ao2rOYFFO4dBA3+928kRARAKYgtilKkgAjCIQH6eGIoVYduG+AZqg2eAZx63I2iJHDdwWVqYwLnP+haKqXDJrdV2phHq9u5O1X1lodEISKMVYmUrSj4yHW4PFnDRGUApcFWM7zCTkGvJ/w2Wg/cMQsisEscWggepAS8xC6X9pIIoJ+tYGlsgwklHaGBCnExx6fCf4dDHudPp0Hc6nRpHk3H+MnAyI9eH/YAAQSBAJNxsC62XKx0PlaoKNxhcZQ79s8oi0couPRy2vQeEDJyMYLBwHr4DgwrcjQyLlllqfjQMx8mFOL3WbmFP1QyRDk1jVAQO7JS1uI/U857oT14T3TzkSCpYkYAK6ZvWaz6linxxRHASG7ARSQLgcvfhPYOVGUSdQLah4OlSq/WZ7vbXutu/9O9QJqXeffFVHQ4n8w357SlUKfOVchAabaMj+A/E9GPlCD4imrmRuGwRYRiM3B5VRplq7r18oauLne5v77U5u5RKVGgE2d5CCCIFrsE822iTLXmdKcEliKurCcM2hBsEXEQahqqIPWa3NzzX1vSCCE+kGx7sgmB3omSZqRn36ppGy2JtF/Xp1OlwrHSG6BLFOhwqi89Jzm/WeGBSuRAQQSzyIJU9CM72i6dPjUro6kZNde9hwDtvvau663V7utWb6890t9/b3bpbl8qSpfJ8pzfXNzpf5Xr+1tvem7B+ZS6Qi1VVjW5v7jWbK8vzi4udNYT0TnBBv76/9xoB9zhncIJo189eWxEv/Z+tChWrTOtNqePpFHAooDiGPhQWGWEw+V6GOsF6HKfsCyCDg+846mK71HpZ2nFY1aM6xHQKfigGimPtGIzSUM/aMC3U4XYeaw+XF1Guu32jAcY1KINp1ul271QN165Srxdfea63Lp/ogx//VH3VeG9IeRrrBvxJftPVGlQIUx7a7QdzhhlkZeCUNKtYL7Ra5V5bphEBjGvYGpXEPpCnmX2RsVNe22PFpABgXk6t9tWNXrz3QtszBLZeh/tW9bFTUUQ6VbXqE+sRWCTWJ0q7KAnD1R4wKOyRaLqHi+tCMxIKYJIy1hPuay47e2PSCmB2wtqFKMragCAbtZ2eXZ7p8vJSn37yuY70AKRBfAWVguOWvSRu3haEFd+V1BBFSXOqFZTUZFY9hzI+D3IwPjxglvgMXB8GjQirMcIqBXukCdzMJeVd6UHYvFpogZuRN00/K48QqxG2B99jM8WSRO0ZFnKnTLPavtNyudTrl6/0lXfe8QDADGxSRN3RTtCmGtWxbFK8CAYlxfFKsoVSVfYVqTFdYAXqAbc8GJrEGBwnPOhwKDKLzyCN9uBGmjmIuwx+YzjD7BPB2qRqJt7hK03tUefFTusCDn+oCWADMdYIz4k2V5cql2tdrc/s0sa1v69bHQ57Y3tIirEnYt+RZwu/R3Fsszbf399rmxcu0SNpQSldXOY+j5DG04mhAkiFRMd6r6RIvWZm8azLyzOvTTj3R8rwhshMVfbP26cbr4/mWefcwSQdztVOt7p4a6d5KjQb13RUmuZKd+dOVbx1fuX96b/6vX+udL3SKY10dnmuxaFSvz/YTDBWRC4YiNWas1T/67/6V4/6zONR//EKfAmvwOOD+yX80R4/8uMV+OIK/Fe/8w9mhAk2JWxg4O71iH+IlrSmcxTl9GB0FnncXlmK+wl3GZts3FwckFItaDSfEFhai57wqqJl5njrFnkD15kbTiadlVvl8dJGqIbW+Slw+rxZaSblFGdEg9oI5h3xYf6uUGfKAQBHDZ+JNvBozlRGsdqEgy0oroV6oucIsRYzcd4MIgRLWQflOImj7506u4Q6b0xxBrUc04hv9oGFN9U4O3FuwBFFF6DFPRR4DXNjV8Uio7gibNAqIngzfs7e19DxUsoP5kFFkTrGjiMOBwQiH7FZypRwIcBaXeZLuxTcjAr7jP8bBxyRU2eVCRoGhhmCIP8+m1yuI6LBdgFrDdEtuLVcbg3nlIMAKpBFKk60YUPfCeENTiXIgsAcDKxDHJKA89ks4/RzztTxYX5r4q78lmzM2UTT7G6XBoIpt4xLaxD6OPjj1qMIA8dQ4GkS+7SLxY3ukwtFcK2uC1y5qV1lxKkHmJ+IuouTXUaI32W6VlpskEhCRBoiZh8cVw/mat9/iEYdMW/YqV2lnsMD7kq+xMPBiP9uQBLA9yTWnlnQgNkF0oHDcrZcapFyWMG1S/Sa74ySHesattzxXk+eXVkEquta/YizAe4lBWM4pHEqYpYuLJzAFYSzhoOlb2CX9j7A8Ml86KZNPIFhXFigq9uTi1Bw3K5AECBA8gxYFIjU8ufj3MTZ1g5uoubZTPgNUxxeiO+hBT1BuNWkcoM4DYYhYAbURdqVxBRjPyfw+HCR4eri/rQP+kRcnaFAFpi+CW5MfE4MP/hM3JeIk9wfcEo5XFEqw0EQNAFRTFx8vfYN0WCeE54JHI2hDA7hAIENkQE3klnJFO7MIUrLf0KBGr+fY5scsIlX41Kn742z5CLWkth/GfvQhvjWnCpH9Ln/VyUurvLhGQzxWwR+BONogdMcsQOBE4F8UDLCVE7Uw2EFYbKYNIBP4ADOj+y49gOzFQukG8VnC99w6BKi+26kZkAS+cAIW9nN4DzL6eTnKIrg5oaCrXi0XGSWpV3iCG48SzwrOPhACjwUxxG/dWs7pWQWsAMj2Y5nntFgabKzz4L9MtIiR5hINLcgHEa7+V1qgnhot2+u1XoZBJe+V079tyPUvYt47u4Odq73p8GOPQYx4EcQ8oY58TXE5cPwwsVkdvLSDo7IhFgS3Iqs3wigOHMRTGiKR60eECp96u/93smmTOmYKCsSM0xduIV7Fb4pTn44dzg5URP7TvfH2iIYyBRc1wglDKG4v4jQ+zfHZsiVyWUhPmBLWDOzwPNMY51f7CxgMUC7P+5VJLRHP7SXI3Dz9zkaL3XgRSawFJnvtwzXZUpKYWFnMP/MocfVTyKi9UDIbuZFqo5SyKEzixEpgn+GgQvCxKpYW6RgqMS6MSUUHgW3ve8tWJAMD2yhhttaWMRo+9ZIiViZLi6eqFyVuq+uta+v7XT++ttf86Dhen+vPY77AWGJQqLSRWcUqBzHUYfjwS5wHNAUJiEQM6AEG9Pc7TW3g12WyRqEB/dTo+Vqq3xVWEhHFLy/fxPQEQxgy63WtNd7VQjpGIanxXJlRMLdmxtdXVwYjVOPCDuheJLPxz1mERkBn88TF/atxkWsPqp9Dc3+7Rf8n8Z6rNdbvbm+9vCiWGYah8ZczrhI1ODKJW4/zMpNOEi0udjZ7UYRX3PABVYrS3N9+5e+q48//Uyf37/SZ599qAHG4zJXaQcepTZrCyZRNmq7OdP97UHTOOjp1YXyrNTN7b2LeRAPcwY4PE9kGEC6wM9WrDfXdzrVRxW8I/LMvwPPHc8Pbk7el3kG1oD7yZWXdqfDgh/qk3mxSZo7hcFSRIqA9ADDM4YmqzVD4Ml/PsIeg/RJher7u/A9KYOj1T7P1C0m3wMwbItEak53Ti/1HS5y3j1yoc/r61svvDMoGMTHZapyvTYjFLbqKo615V5gj0m6hsE0OhjDkChVVU2qYTX7XcHwPpShbs8ivf3OlXabc/VtYvfrx5+9VmtBLNEyBRkCfgZhL+zx7NZOWFd5HkCMxGoYyHrdzlTEmYocrASiH+tHaJ+PF51S0lEemKcheg5KiFLKhj0d6ygDdXBWuNspoQTNkCpPeMIoeDL5wvx7BkUMwGCF4iSGKd62PDN8R1yVMlfWyR74pmCPFpFdzgzGGGBCMt/GucX3qu8UpXCsSXqE4Z2Hf+wf+WQgrkAVUDQF95m1hfcC6w7Ma64t174MKRTSKawbvL685jSI096w+D2FMYK/w96ImL19pLOrCzuDO57n49HiLWVxDEWOh9Z4ct4vjD3IQoW3eKSz5cai674+aXUe3J/7mzu/43i+u5zh6qTnF1feK76pqpCGYw/C9e9qr7G8e/2uyyglJUUUeV+ULsJwDMF6XSx1tj7XenfuNAslYPxdn/3sY536kzr2wrH07PLcz50RTPGoLRihKOxH7qtjKBnDqRovdFvVSicGA4Vujvfqu5OHHuyr+a1wwIMhCqm+hQdw7z1/ruZ40r6qNTAsHUKqpIkrJxQYl5/aSsvNTt/97m/oL/7jD/Tm9pXOzy48/PE61kcqznc2UvydX/mu/uBf/z9qjkevI9lma6f5W7udEsT5NNcHP/6Zdtu1f79+nPW//cGjsPp40n+8Al/GK/AorH4Zf7XHz/x4BR6uwD/+7b839/C7AEARlaeAx1Hf0JbcMul2rJF268GlPaeGaHvYhMJUZNNNkRXT22aQTrSPcqAlGkbnwIooDGd2OIC4EDJt0lLi8DNK9YRDrrVwwuY4pa04KtXgl6CNnpgTrDzENpxz3rR5O+mNG4JuiciKyImXhUi9q4YjiwIA3Z2wTPGj5IrtziFCjWMJBy3/CocXxBM2bWz+UMeIY3FiHaPeByZv7hCReib3cOlS1UOsGgfbgkgaZ8nUm3qcB/z9HBhOCDR5ZmfUUIc4F8zLBZsuR9Fw0uAYoinekkhoC3ZxD4dPihX4doRWOaMPjhAjMiNtoUwhNG2EsEWMNHxOHIdsAB01JlpnACa4h96OsWasfOhIptztuOY7crChMRsXbZCJgoCNy8Jt5og/sHVHTVHvdngwmcTbuMYURyxGmHkUsLDbDjzCxgw7Ynr8vyCa4Ip21JPY8AK3DW5EDm/8NsGiBC+TBuExGiyClvk2tEHjsOYX56DGtYqDK5eDG7JSXR3U9CffF0zy4bvhoHaxFi4zynQmYskc8IgKU/KDC3BUdVfpbFOqKC604F5K7kNL8gTHlvuUWByHrcQtvhxsaCnm/qXUZMBtObdaIf4hDCYrO4DhqBIrhddWw9lDrHQkEd4u7OJM+ZrG7hAzu6/u7QInKn+52tnZ3HLPImZTPDEtdJpOwTLJoWFaqMxyO/uIj0fE+HuEqxD5hYsMy/PqracW5Tu4jmzgF5nWOKSTwRFkIqFjDQMQ12ILDNWFWrjXKSai+ZimbyYH/EwcJF1OE619T0e4Lq0JPHAoEdgQFX3ymtWo9aGNMp2MPyND0E/s0LTTmYECDm6eqySzkGIhHrcIrimXF3F7IFTOilvQIIiZxBRDlN1/TzxqakPLPU58C3ppotW6cIkPh3LELXh7Fd8BXjEM2YGmX0qyiOVTMBSrtSAwK8NlA08VoYeWP2YOXAu+GkKXD5SuTrHAbnf4F+slx9eRgzsCI8Mm7hMc0whsuaOGCPQZ3EgKdaJWAw1CxDx5jHmu3IxMmVdYBVnDbJ1luMFvMyfKXJhE/HchSrgBzSZdrKGtlZTS+nLngytRVk7Xt/u9PzMDBtxgy4uttpcXFpYaONP8maBWlokLZu5ujnbirJeZLnYbM5RxJFank24OD8zMeeFBSjvgnsZJifAS1jDujXk42gGPE8/OfQ9feh+iEQdBiOxPdxapYeFt+lTLLHY8n4KOtiUdMejq4qmyJNE9B9kaHiwuZUT31LFb/u6AlR7cTt5Sd0+yATfgPOm6hsmLq3jUOl8GHjeOuTT2sx3nodgGpxjrH2ImGjRCCPcpNwBihjECdgjDzw3YAzOg+06bzVoDwyjeC8apBEQOpVFwlBHpWaNwTnY4nBwp7j0swYWHSMZQgi/S47bkHvHzHu4XIr+4/qcF7q3c1xIeMShZBmHr5Vqr7dax5Wq4UX+s9JXL5yrTpT69vnbDN8zPdJHrfLXSBlHdzFlEz0HXt/d+zhGN+H4eArHegjCAFR5nunzyXPfVjW4PN3ry5KmWrCfRwnHe6ohLC3c9bvK1llnpdR7XLZ8dTjniLCWQx9s7PTl/EoQRntdVrIj71GIYxXTwOXHgR8ot0iceJI5Ro8ncQd7BmVMFiNbcrz/52Qd69/23zXtm+MWwh+px61NueaNMk1FHqqfPnxtbFMe5jnd3KqJJF9tzPbl6YUfpBy8/0JvbTx1lznOKN8HarLTOaEGnALFXUazU4ZybJr337jvqu0GffPqJiwJBMfQNewMEEJkF7fV0itQcENwZEvF+GXz/UcrHfVI1B/VNo3mg7GmtKAXNQIwcYZ5JNGgJ3p8UGoZ7G6EO5y5DSwRAhNXlBnwJ6ynXLvVgbzjBZJ21OttokcIXTTVmsVEJuJvTiZbyo4dymgut+N0Wg9oE3rrMxsUBSoKDGQEx6/pQa1sWuixyO2R7hD2KPRkus5ebZid82H+y74Bfyz3hkU8UqVzHWq5AlaSq7uEm9xrnkIpgMeQ9h9BnlA4YI+4XhjesxwyEGRQkeWCc49jlvkWUTUYti5V6pnDsJBe9VpTyURRJQoceokDz15yHwkh/vmHyc0n3ABgL2OcDjPE5VYppgETDyPs+YELAYi3sUjgFkXIuXOr0nV/+pi7XG/3sw4/8fJHOgRlPWqjmPUT5GPvQSHZN3nVwTlmfGPRxT6VhaM8QjYGRDQMBx4QAzDDG7zCUThIqFOExZWBwA9s7Lcw6JUXFGrZAqD21fu+y1uG+Z5htk0NLYWDhojxKMWF4ovudhkFtcwrnAq5WXHjIadI293Qya04DVgpkEKIiLFz2wBOIlm7wMIzg/bMnT7ScEn32+rWGMtVudeayzhN4qLkP707vBxi0ch5JPZjnu5q1n8LobbVebbXONuYFE81HAOaN/dOf/sxOfoTkE9z4ItVuszQ3+vrNXvm60BXpIRi98IcZasRwfqUj+yOGhC3CcO/EFeYN9g5dX3sAAfIJlvb1zZ33bLwczsCJXO10e3fU6eZkRnm2XZn5iwK/eChRxRDxT/6bf6z/+Bc/0g++9329+7W3NKe9Xr76XN/8+t/Ux68/1fsv3tVPf/KRps0mFEHWrZrq5LLDZ0/PvJ+J05V++OOP/JxPHfd+pD/+3h886jOPJ/3HK/AlvAKPD+6X8Ed7/MiPV+CLK/CPfvM3Z0qaNrudMGKecNOMrXIapwHHs2FDqGoRr2D1tZ6GjrhVYUN5Aox6wEY+mHfMCaSIhSIBprgUMbgZdbbTomSqitDCBrLmz+NAmFnQRYwrMGNMhdtoO1xjRIVUaH9zcCmVYf6UzeC+RMSJM/Pn4DUhmjquGMN+DaVQcxqYjzEC8oiAltmZV1UndXAhcTb5vwPTNXMBEG7bRAi8fM9WHK1xNdFof6rD5nnNn4MLqWp1XVWKQQKUpR29iJ+4fBxxX7QWPYslET1EKw75s5lpMCo5BKPPnHEwS3EodBZ0W5iFI6Ly6I3YF43oCKUZJUDEUR035iDPZj5w2yg+cYOz2YEIk6k3+hwg+EfmnpKDXn18sCC7GAuLfmzEua6nvgrijjewFKXg9htV4MqJCgtd1FU0fR1QCkTuidglhc6ePnMxVDw1KtkEJ3kQPHGLjQvjH4jY4oJ0NwACQhPahBEOEKHcho470SVlNG/wG3caEko6El0sL+xqRmgFe0BkkzghvMZ5AeJhsnuGNupmqO3OpeSEchwLUrhF4IfCMuRQjkBptXr0oRd3B/gEDuZpWYasXTTYiddWsA5DJL8eECIL8/JOHZxOrkHuaCcRYM2NXTA0YcfJxr9JkWQuemnHSXdNbbGB3wRlf5svtd4ulawK3Tetbu/v1A2NHds4bXANIqQg6iIu2n2L+IEwh4OUCL5th3zfzs8iHFM4gYj8LpjLE23OzpSXS2MSxq61O4UmYkuBxIqh4dajDz88t3AJcXTisSTKy8EXp01LcVrgI7gQCXGPYzHOIDONOQjBZwO5MOPueIjC808bfRHq37gfiPwiXLVtKMcq7FLHk8x9MdudyW+P48eOWhYbmJZ9hbk1AAAgAElEQVQUy2HwQKjocLTESspSUcHhs7eASblL27RqcarBFobzCZoC5hoCjZ/VVm2Doz44YYnrI3whHuCiRNjjUE0vCA6ZKeo8YAhDlCCg+j/0DAMHPm5y5D0O3nwOvjPDDQ7AlKmwJoVBFgdEri3OPf7MAnRGUjrgWo+NY4yr1cbxX9xsMHUZHsFtxv1iJxu/Cmux3UsBKZKmifEiPuxmkdY860ZzBFZsFIUUAQMrClo6cBVGOYRoZLpA/MJ7z4CiUZ6u7BYuikQFjraO5+BoMX+73tldTknJ4XhUiiA4Exkn/kuxiqVIu9AdveX7joPqu71/06TIghyNCwu3LuU1FioRNHoLrQhcRZ67dX2Ns2690jjBoS7NUz3c8bz3qufeLjGGPsf6pPWSiCX3C9fmYVDUtY7rZ3muO9yrOO64NyjX4vpNcHZDoSIlgnCLuacRY/25awpNlo6mTvDAH9YV0AugTPh7cn9fsA2xmX1OJfCOmbk2szEr3GusS7HF+yDQglTm/+9CMwZFbrLmnQvUAnd0a1QORYoMU0AQmH0cDeYOI6ylM6U0DImIg7cql6wtFzq/fGrm9+2rV9rCqV5t9NHr1zpSUIaLcyq0WhZmaifJ2vcjz1HTIVhT7gMXW6puDnZ/JsvI68PYzHr+4rle3b3U9d1LfeWt58rTUvGydAy4OVR+dzJ82RRL5XHulAXFPfBoWcj4/Rus/Rq08lBxoQbeZoGrk5LK1v/ydgPMSkrSIDi6KVgbppOmDpBJpixfapXn6upZn37+Wots1lvPn2h/uNXpVHnAWLK287wjVhHhbhnVRvr2r/xtXV/f23l/3O8tSK7LXF/9ylf1w5/8RH+FWxUX/yLWdntu5yIlghvWnY73xKTd5sxr3t3hoO/86nf04V/9Bx1uX+tb33zP68T17VH7I/zHkDrhniMtMfeTjqQE4Ae3uNgjs7yjDOGw1ulY+R4kjcCAy88LzzH3E0M8szNTNS6oc4+b3uzvjDZ6cn6mtARRg6s/sE4ZiDJ3hDk/ZAu9unmtJ2eX3t9s10tt1xsdjyeL/Fk8qGTDg5s9WvkZPS5axQzEp1ivbiu9uTuq6XG033noDD/y2eZMOasQKZkUdAfIh1mnfaOqaZTEIAFStQvi+XundtbLrU4N7P1J3Qn0EYjwQZdPd76nWWiLRWFncg/ztR9cQmQkUBRps8FxutDdPfuIhQVDxNJiketEKsGoJgZ5k7Jlo/fevtB6c67Pb2r95Kef+d7JDTAO14nfgpj4vm1cREaCg2j3F8N9kgID+wc/4xTvZer579hlyRCuVb6YtU5S/cK3vuE98btvv68//f73dewqLc/OXAxqRAF74gmBs1TbD06skHyiYIrnhKQHzyR4E/a3g2p99e1nfi6aaVDXwqwHkcTaz4KeOM0QmVOKlp6K+BXFhwyaQZKoBbPUqxizUMyaTkpKVrDAfGYvTOoKcT1hjRwT/hHvD9hfxBM85KX3PYjJ2UxZaarT0Omm2huP1T8I3iWJEoaleaQom/X1d97TNCZ6+fkrxfmgi7OVXn9+UHWq1QythW7cmzDQz3LunVb75mhW+s//jffNe4b3v+hGne92+vzuzgML7hHup3KV6ZNPPtN6t9UqL1UNrQfBiKfxxNqSqzlWNkCcPb0KQjV7Iva5HqJzTplVdSetdksNcJrHVuv12ukdBlgk0NjDsEf/6CcfajF0+uXv/IJu7yvVNWv7pGQ5KUsjbeJCp+uTDRvHbq/v/hd/30iYf/N//KFF7Rfvv+XP8OTqbZctvvr4lffkVdp531sWG2MH7u+udXm21etPXuvv/trf1e3nd/rpRx/5/MJ993/9n//yUZ95POo/XoEv4RV4fHC/hD/a40d+vAJfXIHf/Y2/Pxd5pDRL1cyzKjhei1HLKDFo/TRTZDEraik2IpLeuHyotbA3aZXSzB6po9QCF93DwX7UpGWa+RCFYNZMvfbHg7767ruOMBKToZGXTQmRX8TYFJcSbedEmDGR4KhbEM4flA6xutOktEg1Z/Y+hYIOH4Apnpodcw6O1URjyuGCqDox18BPzWcOccgofM7QOto0naoa3hF8LtwUaXDNWWTlz+J74tScjXCC9Uakaya+BcNy6lQ1bHh6l2+VNME/cCZxMMGCxVWC6xLBEQcmUVhEkKHFybSxoweQ/RnOgMVCNZUB46zGDdk45LgYuFPY49KqLamhGT5wa8k2EfNrJkREnG9xKDKAL+uG7xCRRcxEBLO7FAfKonKULZqXKhB8iJcTvfriQA93LqEMoVHtiB4H2dxN0VPPYW7QnLDBxymDgypVuXqiDhfGcHSDNrE5Ow1nNpU4chEYicUhgtASj6OLDSmXBucowiGfER5fcC5ywMYKjAC9LJZaEf98YJPBPvR9Q8nLhDhQe2pf153LVXCBclCfhja4SKyvxFqla0dJwRPgNMVIaVYZguDc+XCHiyjG9YYQspAqylBO8IEX/o6nLtZEoQQugkXnhnN+19JYCHjAyGWDIg7tQ6JylQTGKb9t19vdg9uLm5HyhsuzMx986qHRXXUIAqplTJy1QQzn7kW1wR0zs/HHbfLgYsS9jGDHFyE+jROGZ+gLFzL3NxH5s/Nd4Oc1MGgHx0JhKJsHmgRnCQcJWGWInbhCHefnEJpljgPj1UXgtFgF+9TPieU9u20RBaeuCp+eP5QIKfFk2MXcN+ZrBoEtixGDQGR0Zs5SMASjDKHrgMvNPMVY6wJRH5c7cUocQAi9CA6hLAonIH9isipDHf00KjcuJPDu6r5WP9PgLjvWwSMkNHJTPEW0FVcq3yldWMD2//DbjxTo8EvyaYng4xQKhVaohH4u7XyCE4nTJ8QWOXQjoiUTEVVc70Q8OdlSXGVDrRnBcGrdcC4cvKmFS75bN8Sqhk7JwxCF6HJEMzGCON8zmgQ1kfsBQQ5RwYxO/k7iqUWuPM8dr4XViGusWOZ2lN3fHdVXtYUuECQ013NA5d5kHY9ZK4ZYTdMrW+ESouU+DLIQjRlOrVZrx6Hb6hgKySiT4SFqcfoTIaWAJhRnIf4hCsBDtIGeqOlI4Qwi9Ox1uD3BoWOOQss9nvZRGQUnBfgJymU44Me+nqtlqkWR69j0FofNuwXfMg7qOPjj2p+IYY5mdyJQLebOriewDZy8i0Wq5XKlOC5VHRke4IBnGBCe77pp7WQXiXbIq2Y4zuYrIkoz2GCUwIHcRUS4oWAI80AzDPFwKyBy7MInwYDUAQ+RKD8YHJqscYhNYHT4HRGCcGYjpoY/F9HtCzYsr6bcwhBCS2A5Ir4gJ1LMyLPIoCSbgmjQItqZVcs7otDlxTMV21KH/UGnfaXVcq19tXeRmB20UWGeNjcncv/Td56bYVztj2oq9gKQFkYdj8RlE5Vb3nmIGjjaWBMaVfWdyiz1MCDO88Aobzt/N68fCBqLRBXc0FnaFmV4HzP88R5ioVWSGz/T2YifqChhWkuH/b2fL94VBaVilE/WvU7mxDZey9N8HZjwfevyukNTa3220nKZGdvCMItkwdn6id/7OIAZuE4t7ucn+vZ3flV/9cFH5rgiSOHM+9r776vMCv3ff/xHOvaV9xWUyz07f0ttxXsULjmN9LHLboq8UNM0Wm+WZrz++C/+zKiZcg2OAzEYt2+krkGIDQ3vrEU8C/VwCjxJWuYnSshKo2E6wQnHkUkKhV8HMZJpT0BvYP9moEjEv7GtblYKzxSR3NcsrHkMeCw7PSCH2EcwPMfZ+fr6jZ6dP7fwtDLGqTAzvxtrpbx/EfvUKB5nD4WrqXbRHi7rT17eOi4dyvt6vz/LZe7n9XyTa3NeKl9t9ObzW53uarU4AFkCeS+tS7ehr0m41L3ubo+62de65T7LM63KRM/evtDzF295+Hk43Ks9nDS2saa40Ku7O93ff26+6ma11o5CsWHWzW2ru/ujZoawJAcY9oyRy7v4DcCgfP29J3rn3WdOkPzlj3+m6/tDSD3kvBMpw8vMLuVdzfetJgNF/fx6lDWyzuO2D7F0F0ty/zEgxpnI25BkhFMy0jtvPdeLFy/UNZM+/fQz3R5vdTjVutqcabNkL8M+hbU41v2h9sCL4VcEesfccTYrlI322mwzPX2x02azstEAF+6pHvT59V774ykgePwuZZATEA7s1Wnhyyhx5H7guWtqD175cxlmXZ1vvZdOGcYpces8JXwjw2IXYMHuCe9fF4qRGgHNcbEz7/r4ei8mkaxX7TS4R4H1gWSGE1k817l0ebnVxeZcL1/fe63gpue3QegH1bU/7nXy4G9wWuPr77zQel0oSWe995V3tNle6PXdvdMSF7sL7x9gmB7vDn52nz+7sDj//T/9gV584z0X33302adarTdmrWcLCl5j1cejfu7n/hPd3N95LQSJES9wS9MD0Ab3LqknyhG9PIKOyMzRPp5CGoi9lp/jadZyWWh7Tnos1udvaiXw6tX6DPHW0yvd3RzMf7+p7vWNX/w5/dxXv6k//Bf/u/e/z957pr/3G7+hj//qtX7wJ9/T3DR6+uJK93OlEym/HhRGrO0ys7nlcHdwIdhuu9PLjz7VoTppsVvpX/7+7z3qM49H/ccr8CW8Ao8P7pfwR3v8yI9X4Isr8A8trPIY41haqF9kLrvZlUtvKk40P3sTTuSrdlzIsU1ivEmiNTEcRJMo9mGUMxkCF4UJxJc3650P7Pd1ZcfdWbHUjBOBcoUWFxkHCzhescolIm2qFpGDaHTKRH1WdbjVopU25ZkPtMQy2YAQ7bLTJBssMEQd8kasRVk61oPGYNcBnEVYV3npzzgSRQJSD1uQwynCG0BJu8ZgPMIfjZUUCIeWij1hz2ioPfY+RMwZXKyFN5u0JyNaIU4yVXc6lCgd36PB6Te5ubRqeqXLdYj2EUnvuhBZjgP3kbZw3B7EmRF3OeanSeAxuaCH9mB2825z4NzkVpggMPHpEZztAkSIIn5uEJRFjGCrI36IiORfW8MCdwU8vaUPTTPcP6KqFr04uOFo45oGXi4nW5xbcPDACZDvYrOInMK9QGSQEg+uhRvFo+BjjMfJjiOKoELRUqdhrFXDFz0htEUua+DAiXsHLh0/G+IvojsuN7fM4yAleAZHl5btMojYuIU4mTdtbR4X7gBEPP7NnNKc9uTYlsUjxFOl2hQbi9KnUEftwxqiUaKlxWIOVrirKawgbji1rW5u7uywSmmj70aBJh2rxszNOH0Q1nDCJonicqURRxHx+2HQDrdpEauGS0hk0dxfmJJwziJtrs7sZqiPB51qHEKBXYoAYfUBsWVCGAqt4A0Hlh70QIg1I6giRICxIB6HYzHYXAY1lFlwL8WZOaolpTK4J82lm1UuQxEO4g9iDo6Zthl02p8syCNqpGb6BRekHapGRoRCDw7ssOwoHQns00Qnn6hCGQ+xQ34LDqmwJRGi3OhsVyjuV8QyCoOI+RLHpMnefmxfr65HtM+0LnIt4JEyZODqJLgcJ9WwRfl7EcgRcmm65/dkNUBsnRdeZ3DddXNjflrK4ZKBRF5q4HmH09uMqhkqcDjiN7U4Ee4L3EHwoxGFESlI2tuZ9HDNrMHCpsMNhIseec2uZaLtAaPBpybRjFsMYQwBDvnKz+cDC3mbllqtKU7BSU05Gvzhzs51fiPKypCa5yRRPo2O7Ma4feHRggpBhAUBkYC1IPqLw6ZTc9hrTbYREW+11dDFirtWT59e6eqtZ/r09Su9fnNtMaJnsDFRlhTwChgjKVCZhuAOxKEYqK0YnhjiBN4lmBYOnrhvzJQNaVK7efnvcR/Q3cbzgxt8IL4L4gPH4alTXeE2R2hJzJfO48nu1BfvvOV48s1947KslNh9d1S0LlXj/Ac1kBTqTq16yvEQUPIvit8CcxCBNI4o9iKWyxAuDII46HNvxVFJFXcQF+aF3ZU44Pi9EAAY9BSwCjk881slqRZpIai/3BM4jGAawpbGHch6tMQ5SskdgwUi/CA5cIgXobSH24P484zzcso0IM6w1uNCQ5RgYICIy5APEriFVsoMERlIblA+E/l9dZoY7HB/8l6MXSiFQEmk2LgJ34ORNuVWu8utaHshgu2CGoTVw73f6eM06uz8zFzUuul1+fRSS9bXcQ7iaoP4CYYDEafVcp0bmZDS4o2zNuEddvLwAoahnaW8ncZBBwT4PLdYAyPzzf3ez8/l7twYC0ra+C64dRmYUm4EYoP9Bs8Jaw9JASdfEFaLTOtVqVN10vXtjfqxUbG+8DDhtN97r4ITFzf25fl5+G1pX29b3d/vtV1eqFgVGrnX3Wk46ue+9fN2BJ7qziiJsa8dHX765G19+vGn+suf/FhzhiOw0jLbapftNBwri74ISqy9OWI9TvpIeuvFU11fv9T1px/bkX7C+Y2zlWlvD6oH5AjJE8Q0BNaQ2uFOwC3Hg4bwzzB2nlujL3ivEo8mGVDHnV3p5AhMD2e9IJlTlKpPlUpSEutMJcMi79G84vg5Q0xGsDWv10gGXguR1CaqFuEzeLh+AjUD2iWsw3PSGfXE+wO8D/cNbv/joVMM99T/XQbBgR3ddbW++T7FR6PuGE5WrZYRpWORXh/3gnTC85AjZvGstmGPwrCrQmAuEj27ujCTeblkfSxVtweLyGW+U9vFev36cw39Qe985bnfmUVW2Gl7rAe9enPn8sLtDjSFtOgL3d3dmJmexqXOEfSiSYe61r6qjEEiAcL6zqSRIfLcmmWlRkdVLuGLNDadctJSoDoQaZtWBWiPbFaUB4Yu+xj+LH57ECvnZxvfn4iGH/30U7vbGUpRypVOkZ5cnmkJB5cyvXrSse50v78LSJX+5NSCEyBTqnQe9ct/82tanoFhYRidKp0Y+GT68//wI93uKQ/kXUYZI4MW/hVpikD8zF7DphyhjoEJ72XKKWcVWaYXT5+outuH93Cc6TT0LnJjf5Dlhff87OEREBkSseY5AQMnndK/GdmfAWEUOKkLBle4sEPR6EgJ5SrSt772ru7uKt0eWjXsTVnjpk5PthdaZ6VuD/d6eX+nfFXq+dMLbVelSljwkbRkiBUtdd82evX5G1XHk3YXF76XGORUhxsNLciahT77+FovqzfSKtc3v/YNXa53ytcbv4s37EvH0XvxA0zleTKioGlmXV/f6uxi7X4EBGHSYQf2EW1lNzvCKuv5+e4sONVxhcPOn3gXtrp6eqbb1we1Jwa3o7I4UlEsdHc4aohyJzy4hl95+kL3N3faXJzpF3/pF/T9P/+BPvjpZy4NvVgW+oVvfVMfv36tV9d3HvLuD3v90t/6eb18+YmLwF59+pF+5Ve/q/vPPterly91H4/6oz/4o0d95vGo/3gFvoRX4PHB/RL+aI8f+fEK/LVj9T//7XmGoYhTK0rVI3x5rx3YnxxW2DDgtqSYIu5DwzwizgpuUULJFUiA2P8c+3SXM+S5ipiiHYo/Jm+Ot/FGt5997oMazqKq6+1k3Wxzb1w4FONyICoGmJ0NpFvFR7iHuDcDc5QNIKIF0WAiwk1ysjOOuBaRUaWZnYkc6FK6sIHj8++1tE+HAhsidy2cJ1ii7IodZ0686aSdlkjyOcxNvhDCKpsvJudNa/dmVhYqssgR5IYIcpwq52DNP417FLEGFAKb5vs7R9uJrWbFUvGO0oiFI8YF11ILf15YYfCScGUxWbcvIUI0CAIHnx+xJ84jjQkcvsllRVhIKWehMdoHMwse/DPhM7CxRGyNYLfBAB1ww06Bd0oRAPiDYdCi5YBJPJXzBC4W9riIuqEcp49wEPsLWmDgWn0RVcXJSnQK0m6KOybKjTUIUjfs0NR+RoSbkcIwDonEs9vJjhwXhvkQ1tj5iLMYVyciv50gUarVcqsEcRn+4TJ7YOoi2tnHaQdy3TRqp9rXgag19webbIQdblxzce2Kxo2S2BnC4QNxihrydLHSIofTGZl3yol5bDjswTWFF9nbvdkiMD0ULCHvIS7wzMBww4nYuM0dITLSbplqhYN6GHRqeJ5CZIz7O10UKtcbn8DghFXHg8UoYueI2hbUcNFhdeG3h6k2TP6exJ+JkfOD+9CbIqilSswvpPCFqpFZHWIk8e4k1nlBGzdlX40FJzvZCmLkuC+5n1u7chFQeK5dfhbHKspQGGEXIvZixHLc31GII0LRBccx4U6jUAtRDledXT1cepzw6MMMLYLrj8g36wafHwabaJ3GUYh4jfjCQGLmOWW+ktoFByuPOLtb2d16zj8z+JAX3NgoHLHFRYpfuFsQ7nC0EBfGsWo0BPgNOH3F2q5M/jwO9Dzb/DZuYLfgAGsP1zfuyuDahcU4x2ENYgCBezbwIvkzETCCQ9HFS44a2zQdnN5+Pnke+S0DR5b7wDjhRew48fnF0k7p23uEgcbrMt+Eu9zuTthzIwdm3Is43YiJ4+6EOwmPMbfIi5BMhB+Rh+tT4tQtcMvnWvSpimTSelcqLhhm9S7eG4mV4xo1m1laLZf+7x4YCNidjZwerhHXDIUGBz2MUIZexKcT4yRwpob7AUdsVbfKMgTFcJ/y+6YL/lmwE73a5qF1O40CkoBB0gAqJSBouM96Ug2UC2WpB2Y3p6PXiHW+UkP89dSo71pHNt1KHyNcIn3C9ub2HswJpEk86mcLGYh/biynWA3GL1gafjCvtwwkiOp3FoX457k//Z/Dsk3zIGYSrsfha/QNQyXuh4UKnKNwPmmVloz14F3DcA9xAlGGAQsJkJxVP0WERUsLfOmxayy9e7RFIoT/BI3yQQQkPn1xfq6S97bfi7PfT7CEq+oYGKvwNnGUuyCcAWGhJTFnBnzF2i6zurrX/u5Gr29ulBSx1putS6ZweWfCtZg7eopFj3cUQgIFPyQj2qHWiKu6j7TOCyM4RjRDhBYcennhQhmcVVVz1AnOYkThT0Y/jd8ziPJ8SztWm1FzMwWmNw7PAscvRXb9A397odOhtitztVr5P+dzWqBesMZkZl+i9uGIZBDBPbpdrnxdKd7iOuBqi7PSDFOc8m4yjxa6OLvy7zozLKDUKKa9HuEl1k9+9KE+v79xlJ5UQ55vVcRLTU2t3RkpgEhtXTsxw/NLVHmzXenjjz9UVx39jmKlxN3olWmK1dehnMrsXVzwrOELRDkGda3vK35/WK6ZTd8IcWEAwDLcunQJJInMR8YFCU6TdWp84AarZBC50IoyRLjQEcIujnFHBiyI02RPcgm3HaLdvj0ZF4Jog2C2iEl/wHVHaMMlvVDTsK6Scol0orxoYD1lcMc9B4MThNDs3xknKQVPDAx5r/J7VMdKR3BSPNsPazQDaDjzy9VSc33QPbik5Vrb1do88ASNcDEpX4EUCgWLinIXZaXprM261Hq5Uc31BtuRFS6yo2xovS0U5Zlef3qv2zevw1CI0jXSCB2fix/2YSDM+gZKabn08Bf3cMqzl/Q6sf6x1yVhEGcWleuKdzFDjl7JMlG2jrTb5CqSwFjmeV85Os6+ZOEhUFGuPbSuq5MLoE5V43uQewYHIthcBpfT3Or65mHgytDYojNKfKuvfe2pdk9IhfGklmr3rb737/9SGW32oHSa2s5migAR1hnew6n1O3yOFS/BlpCw6Lz/ZoizxFTBb4IBAfZ3XngYyp+FcJ9myzAInAb/3mkJ336h+tR4ALOizI2SvpaUEP/9TOtNpuOh0fEGLuusRZ5oe1boa195oR/91U9VmZ8LW5wh16gXT650uT138SGu7HKHq53kD+eBUI46wIVlP5ElxnqRcvMaLu7L3gPjutnr9atrD862V2sPRzH9pnB0y1LFujTPmP1QXdXGXzGANnYKln+c6vbwRk1bKZlwSrcuRWT/ki9L8+qLZaxltlIE65g1vm/sDGdLdXa+9jVpDo2aqvM6vVqGYsljhbGks1v7F3/hFz3kSpZL3d/d6U/+3b/T7smZ6sNBS+7zqldSlNrXlSbegbudETWUafFsvHNx4b0V3AR+z9PQ6p/90//5UZ95POo/XoEv4RV4fHC/hD/a40d+vAJfXIHf+a3fmGEZ0Wp/gEe33dqd5kKd+oTxMrQYeyM2K+qWSorU4h4b00Nzbyj++XJlEQWHItP8skztYGTzDiOsPF9qf3PUCcdRlPgw3bWjJ8zJOvGGAQYdYmXmOBzw+dETcjafMCCJVhEFROtk8pvj9Cwy1bTCcpidabwtQswesXSaVHAwzyJjDmBORTicMNN1iJSREtxAbOqIpVIeEyNG4MJcahnD2kS2Q4hLfPghvj1ntJuzCZw10qrdTtqWKx/YcWqg8eBotHuQkpURh8zdQ0NzotWTlSaLsJFiSptwpyJEFZHoisfx1dnF1/vwilDt5nUE3JlDVmQeWs3mvx3t1IU3B/uKCBr/HVSRDv4p3gKcGTjkEKSIh+NasRAYNtC4pOq2UYYRg9/vwe2GnmHH6ohro7FJtcEBO0ZmRsL1syjmogXEYqJmnUoLmKV5tUkE+w0BjUMVZTYcDBofvHDEzTSIZyu7SS1oN7Xj6jiWKDK5O+2Vl6lW2VJPn1ypOxwtysQF15X4auDAcphuGw7YEAQbR6uJY3KAgEHJNQCrYPeV280RoxMXw3CAIiKMW6Istg9RZSnH+cBGvgqCNG0GcDqJTbKBp0SqIYY/D1rCwSOu2QzqjhRM0Oie6uxyoyQLzdggJwb4mBSXO7Kaq1itFSW4UHBSgzKYVHWtI8JcZ9xnC35/R9CQBGILou1A0Qc8PVw3/AvBm0IZeLo45DKVdrXEOsWD5mLUrkjsRCe62HDo4TfAiGp7cKwJXl3FAaC22IhAwiGXCCxOTARWx5RxO1kcZIAweDiiDp4sjz7/IULJg2jt9jNwBDiTEQG5d2YNLQ32C0VZbuQGQh6tM3DmEMI4IC/gcTq1jdAOY7YILpuHg6HZkkhWxOz5/WZGI8j4fE4OvfAEFz4gIhjCkMSdNmU4tgO2gBZtn3bRGHDrIkjYYhkcpTiBcXPzP4F/Ju4AACAASURBVMiviLQZiI60Ck4z1jxcOH4mEHa+cJ0Rd4QjSuswgggOn8SHXcRwFw/h9uWvtuYf3LscHnEBcq1c8h7hnA3lRVzDqqocwQUPMVEQqFFlgXseFmZgEFvvNHqk16llMIHrMTjZEXFdHoT7mwN1SoFdo5pDc8MwB4GP0pilzi92Hk4wJEHAfPnpKzWnIG7guvNq0YXSMjNTgx7p4hyEfJyt3aEK3F8i4XYdIpCTLwgDA753RjN5Jy3Xhc6ewGrt9fn1jU4H3EZMnjLV/eDIqd9NsEBnCmkybbdb7dZbXd+ddH9TBdEUO1NEzDrcx3a7xwg8OJKB7w2Kus6c5fUKEWNpJ72LbLxGTsaJINJTsjNnofgPR7BD+axb/J5/jYAIqATcXr4WZi/CWGWwFsp3cDMOM0Ojh//BlUvDSlBa1FTE8ne6urqwyMjnbpujy25Yw7h25vhFkzmKZsUaEzBbwGVQdHnx1PcirPIkTxzXrytc/6zHuOoGu+y4e3Dlbc8vLE5Wh0rrzdquxI9efqBTg6BSuBiRQskt0Xqe9bbTarf2/TG5+JGfHwryqLiXzhBBi0KjS9kmR4DzVaE1WBQcqc1Rx6b2GlaCMUlTr8MIvziKSZUc39wbI4GzE1d2QdEOruwMtyIFaAz7eIfDRkSEDMgTeJzd2On2+g7ctp+Z7kiB16TNJtXb7zy14I5jGM412BB4sZQk4dz0M5lw36+Ur9Z/jY/YrAo9fXKhDz/8SK9eXfv9f+xOXpOLYu37YLMqtd1tLGp0VWUBl3WNdxTC/KtXL51cIK5vQRPnG78lD0wDWiPcd46Qp5jnSMDEHpbg7uY9C/IgWyxUxmvfY3B5T6ynDOFQUikocpEfyRMoQAjTifrmpJvu/kFYXSqeee5XLsrD0crgbUKYX0QuIX3x7EydgnvcKBrENwu94X5kGBInpa4Pna4roubw0Uc7WWHtkEY5v8Cxy5reexiyp5A0TeVPTrkfgzy+0ETDfbgO7B1Y4/oT1ylSTBleU3v47lK1KNLl1ZmHSK/fvNFscbhQe2ot1LI24hZluITLdhoqXV6cqR1BG81Kh1GHfa3XDI8obOpqXZ4vdXm1U38aVHcLHau9tiWCOmgsOMNgU0LKQn0fyq/4uxD6p96OYldcjakO9wBVF8Zbrc9X2l2R3Dlp0bcWGsHjNLz7k0hVXWnRh4pD9l7wpymRAxWPcAmOiOEDrFP2Pjz3yLgvX73U4VQpSRlUpKqPlTZnhTYXSwvvq2it9tDoz/7DD1Wstx5QMQDHqY6yjPhJ8gL0EsVODEviMtGqZCCOCxuHNM5anjP2uwaHm38rqL1TMBGkM7TagHcyjrXIFPFsdg94iQw+/ULVca/740G783NlMSaNhQ53nUXszW6jchXrO3/rb+lP//zf683hWu+//77evnxHi4kh363fDSQr2GtXc20W9yoiZcBLFBF79G9+8dYTD4hYo/a46uvKcYoT77+h9vcGi5DOg9YJ7NzSiRBczSxiDHwG0lcWJhmuXKooIn3y8SsbQHreNU6GwUImpbe2WF7Po/YDIvXJpVkpAn8HMqPX7d2dtueX2u22ythPkyqoWlUDjuDEpXtvXr3Se199oW//6i8bQfBH//bf6cmLtzU3oz7+4AM9e/dSn/zsE5HTYihCQm3Pb9CM+vrXv6XPXn5qoRhH/roIJZJjMStfxirqTv/tf/c/Peozj0f9xyvwJbwCjw/ul/BHe/zIj1fgiyvwD377P52J6MChI8LDxt7MKNcSs7HuVO7Wgat6bJWMpeNeY0HRFSJkp2USaYO7iwNKhGOq0GaV2eFEeUGxTtWMB90fK8fs4EBlIyLP1i6ffQ+MnkksvEf4fESUQ5u0+YYIFkyALWJwICbunAX307zQyeUeiK041YLAhFCHc6RvarvVcEXgBiKW3bpNlc1N4ubPjtgnXxUHiRUVWqtLZREiGNHE2Yc7IqYnmn6T3GIth0VaQKMk92fCnUaECIYVPD62o/48SewJMrLYLl9rmEMBGAdmYlF8eNhsxLJcPmJxA9EE5xzOt0l1D4JgttONzmrcPBRKsZlHpHGPCdH+BJcNjrVYHYKT26EQCQL3LBT+lFokOGE5kODQDWw7hIDMzeyhvdqsW7yII+LepDEN4oEdsiNFMHDlZK4kwi5MWYSCJb8D4hpfPqG4gbg6zr2Fuarj2AV3LTFwKspxw/a9BkqkHHMMRVpwtfg9cO1uyrXWy9KxaA7NoBqmBLsKB5tBTXvQ4cChlkN6EEEoprHUTZwd1yzlWDS8PghvuJH5DriXuTdg3OG0tpPURT84kDgsn7RclRpi/rQvOKeJG1/5fNx3CH4gHeAWjnVgBj998UxJGTsKSVv6sT3aLYHgZ+dUseTbWZzDKYRw1PJd4EQOx8Aji0IMl4I18pFugeee5XPw3JU4d4iA0y6PexW0BfIPdROpi0nGdFa2irQuE7s6EBs4lJSrVF1ElBR3HGIirfGj2tPRLuEhy7Uu1tosV8rTzEINbuMQnednIx4Pb5no88RfHUp5OHwjrDOS4FmcOuMNPGRBHI4YFIQIPM4+HK/cp44Imh+GIzHSAgcN8WxH5WHXEtmkyZj7OdHYIaaGmLddftzfKJdhPBDiqgYSMyAgVs0hnpKf0dcYukWGWMtdDlo1ZugQnDyIXhQG8fkQ5O3ed+MyAmWsKOOgbVu0hzTYslwYx81rfEhw+hKt5oCK28UCKWIc7vCHojnuGe5ll2XRsIz7jOcu6MUWVXDnWbQn7j3gkw7c5Kzc4AH3UIAiHv8eNUJc62vKoZDDPPHqrGB4gLsvtMSvYLAiqiNw8DVouH/4XTkw45g04oEfdQ5u6xlHO9cNPAlRePjMI0VPo5brpZ2F8CgRIhZ5ZvzC3MGkTYwQAfFiZ7wd9eG7JWnug3p9dzQ6YLlOgnsbyWeA9zuGtAH3Auv3goFaKJXiGsyc7BGSGUaBOAG5gAtu6uyMQnPi32clgYGM+wphtogpScy85qeL3NeE5wuhyLxes4EpVOxVd0ezrVkj7Dn0fcHqHIRzBhwIyQhEgeXKowiTG1GatwDrc2IhnTi7G99xbiKzkvQAMdO32i43fidtthutNjtV1V43b27c7M7ADBHTTkUF5ALpC/9uvBvs8s/11u6p/zfFdzjjy3RtriX8Qp6i482dbm4OXoOXReBR2tXKECLrdX+4VUs2m+/HAIN1ZpFpGZVOqjBkXa4QEUf/zqfmFGLcoGAynguKccDbwIc8GP9wviy1gOk9hOES93BJmsWFZUSTwfvgUu41HGnaxqs+6oBolm6dGMEliQOUFxiuMsQV37oJgjODzF5Ne7IrnbWkrWed7ntlUaqLJ1utzks7QhET+SJ8Zq4pay4oCxISrDsJbt6iVJaV2m622m1Wxg/8v3/yby3mIMiwN+E35g2PgEwpVppFAaXTQLudLKyyL6C86vb21vdejhvO49SF6h6edFiziWfzXicRNCYP67gFWJAZiQVPLmtWRh4w8mxC+aQ1nUQJGBAULt7X8UgxUGksEKVh9emouj855owbECcyynPMEJnCog4nOtzN2U7T9QYWeGrBjOePfVVqDMFglIWHb22sj+/v1Uah0IoBO2WjOU54BYY1ey5Y/Yy+wFHgVs9Zb1kAU24v9lixhrozz5L7pae4kKG2k1JS52JOsJuMhwcVq1yzan39m9/SJ59U+vBHn6irazv+dmcbtV2lPOepmnR1sdZ2nft9yEB9bma9fnWvNwwa1Gqbx3rr2U6rTe7v9PL6oGNT6Qy0BZ83Xytb71R1tfmjlE2xVrJOMMADUeN+gG7S2M5OxPDO5/VBYelmjaOapIl0tt6Z7cq6SukSa/JYJWbz133r/VOxSLRa8exvXRCJM7gfTqq7k98f+7rxIAURmXWNplkSOhXvNZJOi0QXxcYD/ZefX5spu4gHDyMR6eHTUy7I3p60PcNmhHtK0UiCMMA91TjqGXRFYd/J+h4nFuXBqOD2ZxtSZquwrybNRAcACAz2neByQJ6AcDETbLToDoogSgaXjB0Otdpj5aHI2199R0+unnjfxQCxPTUaG/Ymg8VtHOc8xzyTDNvY74Dk4mzCPvvN8Y12UeGCLIph2S+BgOEdFY2j9lUtZlcuzmV70/XaZku/T/LVyu8hSrfAirH+3B+Pun1z6+uxLVNl6633ADBWKWIbPOzmXQ4rP1ZFSgCDB3sYUDdpKHRkH8BOjbwQZYuInhhBWKvjfKX15sznmKuLrdr6oJu7W/3lX/7En+lv/+3v6vt/+n3v3fNNrMPd0eaJVQk+ovIw7+6u1re//R39+z/7novqMAa0Mc9HptVbZ9qsC3Uv3+if/Q//4lGfeTzqP16BL+EVeHxwv4Q/2uNHfrwCX1yBf/g7vzmzKXCzMq65CBZhqLlmc9LSmJzAc8P9JjexmtFJyY4oKEjspGBzQRvoqqA4YGcnGRoHUVRcahzk2HBwUK6bUau49MEdd6g3pWaiBmeby0HmzsUb+UxxCQVKCzOlOCVvoqXWV+fqU0qdcKvyvyeVPtw2bvaO4sLukD1lFwuciRxUsHL4qKh2DEecMxcUDHZ3OXuF8EO5FE6NqQ3sMfM98VeNZnciWjKRp6GbQ5Lb49lwxQt1eaTTPGkDpr5pHniwuBdDWzQxKiLfzbFVVdV2J/FnsWEk5jmViRZsxMC04uniO7cw9AY1i9GcVw6CjjmjAY0cikEgEFHmoI6QyHmdUD6KSSiCGjkUIblRrgHoMIksPoAYoHGVGNKcDMooXeCvtGAQOTo2mbMVWfQl4gvCABEZNzHlFji+YO458mY2WW5Rkjh2H48+8CYPxUKnB0YhwqwFhxiBAmokjuOtpoSiEyvf6hXa6NdFqRUlaKIkg2PzwgfhNOe/FRkXcDztdaxOFqSRRdjIInLgFsPNgYCOMoIZEeEEwdxZZ1zLI+7r1N/RrjSEUg7NHT9hbT4brkAErDwjMjrpcOq0PwUXJN+Baw4HbYErZZR2lxfKtoWjXtV+r/ZUacrwccZa0Vi9WpuvV/fwJ/vgcvNhNJTADfBw/RH//3Z0l+9EXBccaQtv2n39cErj/gRD8MAy5bvaSbxARFjYDQjCACcSzi4O2tvlUh3cyS5gJhA1O6MZ/j/23qxJkiy/7jsevntsmVlZWUt3z0wPRhgAoxkCBCmSWEgYYFq+l96kZ8n0oFc90EwmE7VQoukBAkUZJW4QQUEAOIPG9PRSVblGxuLhHr7Jfudm8zu0WWJsCKK7lkgP9+v3nv85vzMqLWfqQG+cKPwIEXRHK8fGPyebeVzJ9nPbIcmzQSQYcTXWjOgqz1E8sxCKmDLwd3DwgLH55PpGmMJ111P+dcIpSCkd5WIUWIUittHXl5xf73ILhixlvLaI0PWUoNGBzYpDkRdEgBDFttOGcrsnMQrRBREAniGOX4YKGbFFGo2HSQXPOIVn/GeWhQMwtw33y9N6ZobzxM8k5RbS4ISOGk+dEpx0HOJo8EYoxdlEHDdKw3MbIzglHiJwrWAZ88zzTOImnae50SIclDnoIlL7Z4kzxRSGxMjqk1Ee3Bfni6UPoHVzsCuXQQWiDw4aDqKIG/DYcCnhTMahR/MfbvCcMpWY9Q22rQEmFkY9fLJbDtYqiQEGILGOUad87LXOMzuZ6wbRO/O1ANFttiIH5KE1VgNmMm41XMV93XhAwcAHRxTfBz8j14YBGTH4E8VVmG1xPacz35NGOMApzBItskwN39MJQZt7NDD+ODijcpW4ap10CLgCBgDm4jaUGyFMjmpxHuF8jhE5iVDjVi6CoM13iKsQtc7NKpkHPQh6FPcgxhI5wGnId8Uki4MzKgWuUg7eJCCc6uCeGDoV5quiXvM98ozS1gx7lPcHPx+imDyIxI0JN7VrGt8PL65eW7zGRby5o8CFzw4NBLyL5V/VLUzs0fcTxUM4387LtV6cXXrtv76/U5UvVeZzfbi9193mTsuy0Kurj3S2Wqo7HsyRZSBGsdQA3oL3QM/wiUK6UKoE5gGBBgEIt1+eLRzJ5f0R7jsczJkWuOFnFEaGsq0DYlA/aU2Z3NTpSPlPU5s9WKjUkkEJw4A412hdm0g0aZHA9+SGyLNzbR83HvpmLoacLGowZKE8i+8KYbrmHmsOaoaDpm6mw2E0BqJMM728OrdrzUQOl1EdlFW5yjmljSCNiMHnHhQkWWWH8/n6QqsVmJCj/uW//Gfado2Z3jgvp9Ok88WZrt/f6uLiQnHGu4aJyeC9C6IsA05CDh+ub3X38KA+JiJdODnS1qBqYq9jQxQa1Vkf+H47hmAIeHHi68c9VdEkXmaqFpm583BNdxSr4ZQf2Vt1ficx/GLNZT+CkLTv97p9uNO8ys1+L2PSRpmj+wNDzI5SskdH8llX1ucr8x5x7kLRzFmjZwg3sQ6IXqjJ7A3qSV9tH7XrHnUxT/VitdI4LrR9hKM/2I2MO/SIyxDOOlghcEQklBbE8WcWVhmOddtaLy/XdqSDA5kiOLu8+wqNJHOGQUk3qZ5O3kv+8NM3+t3f/wP9L//TP9FXn7/X5vZaP/7rP9Hm/kFxxv5mVJ6lerleKuMd6eHJTEk615/82We6e9zq7Yu5Pv3klcpFagc8Yml9AE3VqFqWOu3hvw/aO0QxaNZQMDepSya/lxhkM9w8UDzWDL5nSf6Yd6xB+02tVV7q5evg+jdLGwGUdzsv0zjVL/7iWvf3j97X8Z0WUaSrswsXR7LXPF8t9fbNS0fLt9tae7ieIw7mVBNu9seDtodaKis1DHoaqX3cqRlAZpRqu42WZ5nKYh3KG1nLuVcYkLPPtwOeYWDg4zMAOQ7h3eLqyQ5XaEA0se/g/h6d7GCsx73TG+tEGoaZcvXES58K3nFhPfUzhTFi12qMGx1JDSWpXr18oYtXl7rf73V7e62P37zRpx9/oi/+6gvd39ypQYzNEXgZ9JLCiV3ouFhUHk5Op9D9cFPf6GxIjMvhnzOk48OAmar8TGZqGc637EFb3e63TqZ895PvBiY4mJCUpNRBN/cfdPnyleZlYRGz2+6VnJ0Hkwn7HcRX1q7T4L1bnM7896ZppdOu9lmGAlLeSQyg00WphPUCfn6W66O3b7zX5Ln73//w//R9OfZHXZ6fKylL3Xx48L//vd/+2/rDP/o/9O501A+//1bbm0fvafhcYu/E8DmO7dL9+eefKZ/Cfv76cK/5+VJvPnmlr7/43CmGv//f/qNnfeb5qP98Bb6FV+D5wf0WfmnPH/n5Cvw7YfU/+Q+nJQ4TNkpjpyhLtWtwJxCNDlNtd1BTFpQieiDoEfkiGsPBM3DqiAZmxL2WlZ2CCG3744PdhhwSUBAoN+EQhrqF04NCJKIsCYULdjQGlxf79yiCOUaTKS2uxKBzlwjFY69qypWtK23VWATLHFeHHdUrydjckvWGuRpYmz3uTaK1Sa9FWZrH155mdsgh6+FwpBwFO5oLaXC32rk2iMZcBFHcVBwaiWESWSxjXLhdYOkhxEyhNKaL4UtOynspOXUaEWsc04uUUmhULrS/udfp8RCidjn/PFMxw1EECxD2AH9WYInCjzzt8SMljhRnPlij/wYmJPwslC80mywqg4MMl2k0qnU0tTduQBSbko+3Sy04C5L+FDbQA5vhVF3eBFcfxj+ckgh7uJnxALnIAW4mDeeBMQl3q5wvXVhFbN2FKkShuZ+ixM4uvhOcVkSh2NSfcPYQI6c4A9HLvwYxhljnwrFk4lkcUGEiIi5erF4ElwbcxScnIOIGAtBxmrQfG9X9/qkdPnz/Cw7edlHlqkr4XKHEhgZtQ7o4gMAMJaqLyxONZOR+4OiOnQ6nKc7Tznw5wW2l9TvH8ZBY9N8eKF1L7VbgQESRGdiIdTn3gY37e3fcORKNQxfuXlksVRVzdUda0HHw4fpAvsPxggOTwyXlvYEZzJ9NJDDKEPf4ZSF4nSPA89Wx8X9qDo+fHKDh2Q58V+KhRPRx3B6PtbaUJqjT+XKuIq8c++0RsXD48Z+RQ0xgPdZwZdtO3bE1I3g+LzSlyNYoqXwaHOIoWwjVYc0AFkwEnp+V9cCMU+5H7hv/vt7t8Qic5vv5oIeQHlzcCAU8/xTBEQklgkccH/GAewnGA664gjgrredN/SSscuDgkQ2CHAec1WJplijFZV3fqh34GUclxBYRiRGzbQgf7VxD0MBNyk3nGCKcTYR2+LUITiwrvrS4HGnkHUNju0WVSRG/120z/AyIUJOFBYYQBQVYiBmOBLAEDhYFzTMGC8LPzDrDOhyMkRa0cR3CeXAZF184//OELqCDDJGpGzqjJuD+sh7jaES4tSN+gpWMu5RCJ34zbiRK9iht6u0mYlDGSsG9Z1sj5Tn8XCBKunCg7pJB8yTRefkk2hxbrxkctBMjG4IDPbCJGarRau3ubA0NztnWazVeRJ4/rwUIlclgRiiHQ+4LRH+GPPy9fCqiwgg8S9zdxO971sJOMRHp7uR3j43apBaekgq+RE/lZPARYdvFsBO5hnHhdxjvJVz1uFl5xyEl5kQ2n7i3Xm74uRl8+BlFqO2UPTGZEakpkAuYFu5bBJ0k8Lr5Z7jQcVtyL8QI1J3GPgrFQgxzWOfBTnSjGXmvr9b+jm9u7/WLL7/W1dVbvby8MlMWYRM8CEMaCzQMEp9Y5jR6B44FawEt9rFWqzN9+ul3tTxf6f31nX76p3/hIps+4z0x09VirnleKkvnLudhPT62tYYeFbpTNMbmHLezUOjI+5p3Pq7MtKhU5HOL/gjk4HoQ33jWGZqYA51R4EgU+Kj7h43efPTapYsI/TWOalIwQ6yCqDWi7jTTYjmHpqjmdNSRNSTFRYqjNHHxI8xExGvjRJLgXs3L3O+Noaf0LxTKjOPe76/dcVAzsl6nOluWHtwils1YH3oKqRIjJFy8RREOjusZojHi4pnRCKwVP//FZ/pw807JYq7tdqf1MrgP+V5YP3hGaFdnjTDnGUevB2crvXt/r7v7B7WnTkfiwrSZoxcjjoCDYb2L2GPQJB6wGLg7i8qxITfWszZVWaLVovB7jOvcxZMe9js7I6c+Mdt6nnM9cUOzps00ywq7LbmeFPTwiin52eZgRQY1x5OXkd3u3kImrmXYpOxBYOUuc3jMpR3eOCuvb+89OGFdO+473R9rO2LLZFTBDmHM7awsylDgxnuL/WQtXJXwiUddZrH3hsSuwarAFwczMfSBW8n7tpqndqafWtYAMDOkeRIdJ/59o4/P1i52ur7d2Z0P2uXqzSsL67g0KRpjcDnrWc9xU/LdZNrtT/ri/Y02h53+3m/+ml69PndsG1fwyDsvX/pnvT9stHncmDfN2lDfU8A46kThU27adljveGoQx0+hXLOntA9BPJfKONblaq3VulI6JR6Q4GImtcRe8ubmVtfvHowuspPUvFYcmpPZ5rybyjLT2WphgRV39qGtPVwExVKmuRZVrsftTnsGSUmmPCrU72sdavBIk37wK9/Ti5dnur3Z6f31o53LYWicqo9Tx8fB72TToAq8UwqLHecjmASY8nyuRHk591rFANn7dhzGuMUZcpPfoaiLQSnu1A5BlHdr5PWZZ7RiaLJtVLePevn6YxsXwDzAMv/ywzudny30137t19zX8PXPv9T9zb2+urnXrIwskJdxpmVVGXXDAB+Oa7M/KcoiFatM3a7W0ecKFkQST+wp6VzojWMah1i7LcOqRMU5JVMX6rnuDW72WPvhoEP76HPD5cWV94PwgAcKPCnsq2szjSlN29zfmQN7t99ouZ7rrFqpPzJCGpUXc/c7MHxaLAvlTiPB/W91eNjosNvb8R4r0/YRxBqJE0o1A+d+9/igT3/4fb16caF/8c//jU5VodcXS9WPtdZFpbE+Gp+z2z+qBDuSp/rs559rvVxZFGfY/eJi7dTAV198oVdXV/qv/5tnFMDzSf/5Cnwbr8CzsPpt/NaeP/PzFXi6Ar//+//RFFESgpxElHPEyQRxKYhiRP1xxhD/o7imgyEUcyifudCJifvkQwYFNzTi4vpgWQicuMDnAj9W64TzCsFqd3BECCEEoU6UMhH3HGlnRwQIpUO42YizIiQVTIaJ4iCO0j5fZHo4siEqVNB0yjkcx6qYGLd22nE+gQfXRbH2HMjTQWewAYkRw7iCZwXoHjHvKX7rAgw2nBxOcFQ+CasUOUDvxB0LFiEFR0BJDa4y3DRcrz5E3TmoEnLEvRni55OaWRecG7NSj7cb6dj6cDdywIYpGnHgx884WAhD6DWEvzuqJw4l3Cp8Hg75CFToH7DNgrA6yxEKCkU+1wdnRB3BAIMvFmvWB+fvAC9wOtmBWHH9W/hmpWZFrk5Hc834CezRAz1AypBSDoTc3uFul1ogzrlICG4cQp9wwSFCz9ThAsaB40Nsb8eiHQ6I0hyc4plKDmOHzo4gYpk4MUYcLN3JgonFiAwnc64X6yudaKg/Nj4ocThBZGp6OFc4c+BI1nJVVsdnSrVczC16FhX/dFTfIK4hZEZ2mRARrYjjc6pmM25XdafI+AuyipQ0waxFeGmMGkAIKLO1N7H8mcYQ8P0/PSPE+ojW4rDFzYsQgjPy2B4DWzLl0L50UcJ+ex8i0hx6HYfnicNZ0rr0ASfd2HB/RkqLSLMqFMYhenC9zfNEoMIp4iIdHLXBFY17BrGO6GYB67jkPpUPCXDXcli+OU6dXMcDjtGZIqyms+AYxbWKuIUTDJcrD5d1dW462HluBEabDjFs/l2Oi9DOR8qsQpkSgiixPZp0yYcipqbmwCIs4Kwkmh+cxPiMERJcyhQnRgGwHuGtwUHF4dIuK55HRAScuqdJDU61vtUUh9I1nkcOTfy8q8VaQ4vA1/mQz6/jsyVlYNqCXyjnhZ3nuMg4uCFa+R5kmENEGwcnUU27vwNDmnggcUCeIQ6xLq2KWUlweQ/+npiCdAylYgRlDrA8OfB8UfCDgfJoLgAAIABJREFUq6/HwYTgjBPRZXuyGx2BwhAOszUZpAT3dSiw6zxQwD1HfRr34TfFRQiplAHZPYcoiUuJSHEfXO4Jji7n1EMpV0rxBwMhP7ehqA1hE8HEqAZjMyIjSOz463oti9xCTYwTzOVgiOomxuh0JBZM3JE4PsmEkwcnVTkPOI6q8N854LZTpGY4qYtPFpT5DAjIuC/N2TVzMRxacZQhZuFgRjDlUA6uBJdxRjT0SefHXQmPj0tMgoIm6X0DlxbuHWs2628QxO0WZT3AmYtwDpvaQj5uV8q5kNBpzKb4iRhvYImWPH/oXk8xZSDcDIBYMbGfBl4nbw4cxrCjEc8aR6n953D4RwSeGFAhpmdazxd6ebXw8HJ3bPXh5sEOpjcvX+sMsWvGesvzGBA5m/uNy5qarraD/gyOnxgSLXTCZcszApMzm+k7n36in/7lX+mz91+qhxkOt9Pq3kxFtlSZLTWvFk6eMHjqD7XGlrb3yaJ3eO7hL/ceEJTVXBfnL41bIPB6xHI/pU4WjE1wIjMc436dU4LD30NhGoVWPS5beL6wOkc7eh93B99LsHLhdu/aWlt6suy+nFngQGCFhethUZ5qe9g6TYPrni8bzjbPAE3xw3TU2FHihftfqlyckysuC526yNFzymVY68p0boQG6xQsSx7CPC61qi60Wq90fftef/nzn+ni6tzX4/5uo8vLK1W0orcIuTjlYlWrM2NueOa4fxmssS7f3T66mZ7Y9WOz8XdVgSBAf31ivpvfOIPTDWObYUOshM/iey+sL3O3joNsYH0bNSUz7buDhynqChcjVhnDBAoWw/4goCPA6wxmLzOTwsFX0OKE8E/bfTTpcbcxk9QzK0V21yHkct1mKWMQEhIzfbi9czoB9xxOfhrcHSWfPMbRrIu1yArliwxsrNfclCRSB9KhNhv18kVhpASFXBRmpXGlIsnN/t3ta7vny6rwGsKgpm1a7WmjP53UJQw4Wp1xp+eltvudzs4qrdc8YyRLTmZhMuhjwByBHOIZTvnMM+0fj6qPCJszvbpaaH2JyFyqO/baHnpttgft673LElmPyTPJWJywRuPST0AR4V4kxcVQGjQEpCWefd4RWayXV2daF7HOKFabr9TtJ90/POrD7l5pVahIM3346p2a+qg8zT2QffXxJ9rcP+qnP3/v9/cEQzqHhdo5kQW/vwRFxGAF7nHbaFYiOHL/VhbJm21rl26Sw0iNtTxfeo091L22x84DBFzND9uDminVkQRR3ysdRi1Yx5OBW0lDUmisKX5jSDL5+2C/5kQDJof25HcnQ4VTN1PHEC5hHZupIHHh1s3YW6jV2cp85ct87uIuUE2P+41GPmMJ1iGyi/uTNx9pRjqhbnT74UbRaqk+oTxxpnzMVT9uvSc9HBhsLC2i1oeDBz1G49iVHGm/rT0MHkdKtFqnExjswZNdn19otiBtN6g/dirjXHfXdxqTQdmcMwoFpAuV5VLr9Vp1vVfbsFY1/uwM8OptrW1da9Pu9Nd/8yf6xZ9/prRPNCQnleXKg8XV2VLRbNDhEbRNGlBp/nysT633MCQl0iJRUkS63z5qPLRKZ4N++a/9svq601/86V8pv3qpjB6LLNWLYqHHr9+rOzXawLKnc6Bc6nA4hUK3fNT5y7XfPc2u1dXlG71/f6u//9//d8/6zPNJ//kKfAuvwPOD+y380p4/8vMV+OYK/N2/+wdT2xEJdYrGm//MR3xkgiFwl3AHppUZeUQViZbRuMmukhIehKyyKNx8ykF/d9i6tZl2cjfk2pU16G7XqDu0dsBxLLPblUP6UyzOTZp2e02BUUoc3FyoXiWRYsp2KE7BbRNH6lva5cMUnsMnOTVA/2wkYxyXNObSYm62ZydaMWD7lUmlYT+4TAoBgQMIPwvneA6YTJ1nZgFy4IflxiHZQKanFnJ0olIVZDRYdzNiwDS+cz0QhNjPD0oS2Fe5mWh7tRZTsDkF5ynaHXHYIGLOEFb54UY2hDiLUkcFR6bxHNYRKl2iFQowOGARl4opOYCNG3WOcSF28Ss7orZk0l0wQKFV4VIjDl4jEclYZqq5pGWGCw1WZG2XcmxBixPDqBj3EHynJLgzqGgvl6Uj0r7mFJQQ1TI0cTTjqscRa64qhQjI0aNFVv+kVYjMxjSb150/O2I6Byk2wRzQcaamLugaHafiWk80klO8khe+RygyqLujizcOzVGaGlVJiI/hCJ0vVuGw3VHeAkKCTS0sVxw1mcqkMP8Mri9/M6cpO4i5T+AEp1nAHyCODSe3wuJiorJpt91aiEriwiLc6Vj7IInbe7VY2W2EeMqhlsZq/n5K1cqIMjdcCrBgGwuE7nq3sBoKdzjQwN+yNZKyHtjFHIpwy5iFiYAXWqk5dM16pHg26akj9hz0MeTCfQSwOl/k5sYe95R7tVbvcG1zfyEQ4mTGbdVPRxeAYbrELWhRa+JgjVscsYYVAwcV9kawGqjywRnIdwhTjTgjAmMPh5DPYE4fv360MEcLNvcKIjiMNIRxnv18Vvh5YH3BUcyBFYe3y+AyhHxcTHiUEYyCiMw17prePEivVFNoc8cZzDMDFiHP4EImHs7gDAM7wrXLq8LFfP1up8uXLxzV3u225sLynbmozBFAhiaj3Swc0Yiku6TJpVlOxVo4MioBRqXhwIHLzFAC2iO4kpjvkcEIjFXrL8QyQ0O4GbQuQDNkwOIeYqgFKQsbQUS0XRZhmWeDa5nAIIQrC5IjCOF8SeHa8fvBIvDPufzcx5z9TQUNdFxckxYGQpkfTrisyD04oiAF/AGCGAIXn3l3aOysgZFr7AsuJT+bQXznMI7QjUsba7WRLlzrp/SChdWy1HlVwcywOLOjQGU6uoCHFnnWRd4jiNz8eiRpRk2IN+QmGHbh8IS9TYwV1xTuLcrP+GYRxd10PouCODQvPQThOU2pTDduA3GyNR7AcqgLx1KvQTw7nlhpcFEP3xNOPr5o3xfDoJwhhMuRAhKC+7qfce8hKCgU+1nMZv1FSMe92RmvwR+NCwoHLOs3AjluqPPzM72+OvOQBVQOLeZfv7/zPUjZXMmzj1s0pfQr1mJxHtqt01jzReUhU/1w1FdffdDD5tFrzu6w80Dg9asznb9+pX3X6MP1e81gRtqVHDjSOK9hciK68b6uSkqNTqrr0EgP18TCqp3cJ7vmL86vFOeZjgOOSBAKiC6TUyvd1GnfHixqIRhXaWHXnQcpU+T3wW6/UTs1uqgu1OyPigvKguAPjzo0cFtxWlPghEjNfR/eNYjhoBlIjhDxr/jMaUA24EY/TTgQKcaDRcyAeKZFkbvghmiuHWQ4vyhNOp2UJ6UWC5q/QQrA2R40Tyu9uXrr98v17bXeXX+t12+u9HjADdhpvX7hNfDUwsCGIT9XWizsWCMRgGsRN/B+d9Th0KiuYVG2ejzu/Owt55UZseY3M/aMWuMA+LO4fqAWGEL53/LzwacMsz+LgjPWR0R9SkVhlY+V3wsMnPkZELy5Z/mZGOgxtCO+jPpoji4pEAurfIYg1CLmcW25LqARKI+04JxmOnvxUl++/6D9sbWoypCG7wlmtoMfPG8FfPaZLqqV4+p7CsUY1Ded3Z3wLz/+wccapoNOm1YPj3d+9ojnM+xgYISznOGj9zMeDIb3zeaw98Ciy3lH9coYvnW9FstSL8/nqopC3TDTDqcmex5+JtoJvUZ0qrtWU5dYOIZF3OOqTgcV55XmZal+x6+J9PX9nQeT87wIiZR6b2cmTFGE02IZhH32VpSA8q7kfYLozz8vF0vNi9RoiEU+07LKdWhGffaXX2h3OKhYVDq/vFAMLoJCrbbR2MJvbvXR9z7V7d1G//YX75SyGCOIEwagoG2gCyDkaLgeiMu8k9oZCIvMgy6+7yItjYZJK94tJLlIXFDcyHJLIig48xEeo6xQ01BkF7BLIGjMU85G9bxfexBAJEsQotkyxMpSUBkzF4yyxiPKd02kBrSG8QOJ12ccnNkMBMKZ1hcrlfzzUVqtLvThi6916g9Kz9nPMAmg5Haui+WFDpuDDptd2CvMM2XzzGmj4UBJHuI2KJXB6xN7Jf4ztSc7ZLfHsLfZPe49DGC+y6DEJwJSaDhySa0p1of37/0OK9NSJ/j5UafL10tf86EdVJQr1Q0D/EyR77WTHnZ7/bUf/w198fkX+vzdl7p4+0Lf+fhKP/t//kzrYq1sndrteqJA74TwzP4hJMSyBWVxT/t4hrRJOEfVp9pnqNmUqDvUetze6PKjK71cvNRnf/aZNmCf0kS/+hs/VhXFuv35L/Sw3eixHzxM+MkPf2QB9tjspGSv1QsQHqXSeK6vv8INPep//of/4FmfeT7qP1+Bb+EVeH5wv4Vf2vNHfr4C31yB3/6d35uIrisjsjSI0FKGTYsNuUlMiAepBVb4l0U2V5XTnJtpT6nHsfPGrCpoi40dn4UNBjtvvso1JbDOBm23R3WbxsxOYmANehJt5sQtG9qDKRrgwMp2CCEuUdolGrPcE/wq7hXlbFBk4Q6u5BzhgcN8HKmER3dkk4EDKdWJP7c/qqJ4AVi/If+dWmL5wOdtgWC/iucKXxglSZlGC1MIIRwWA3MzT1Mz/TjqTzbJJIqB/+EwLeBADmr2tXY1Il2mOVbZpBFNMdGs0sFJ71FxD9cv0YSgBqOUA3xHJAkGWmkRggKGtquVwn4Mp4vQCI9o0HP4w5uEO3HUSJcPwhvcP4D5MPwQhOyW4iyF4ERUk2hnqhZ342lU2tMAPKlYUs7CtQ7uuA7eJuURCCPOKoKkjTRVqdos9UYzRQQqQB4Eh0uOAETpB+wvLglxMhweuOUQyhAXqfmAYZlnigtcqS2tNKHMKA95aLeqpzNt24NysalOlZS0VxNzIgIXWrxxq8BRdIOtS2o42HCOauyUtnCeGxTgAz+lJnbtgLbA9Sj5c+AC4uCFgMz1CEgCGnnBJYAloHWa7DRiAHxgxBH5+yKWN7mpPVb7uPe9gsiRFkAhaPFt7eYKggR/LuLZqByBj+ufp4rKSD1adMgt033kWC2fE0djhtCGO5TIMpFYoA98qaAmXPZ1VEoL/EhpWu5CECDIiF/OeMaDGXMuBqF8Goblk0OTRlqEB4YQE84UHKhgOfouxLfN4KOsaNTAMADXrot9uHq4VxHzadYONVkIOHDJGKvweTuXogWcQggMhlg6TcYUP/VTrTrqLDwS5y96GIcz/10Iq25hdjwbMSFTXJUWGxDLCpy4fay2BaUBEw62XRBXUU2J1TIcsAstLRwL/kZYBatBqZ0PTZS23T1oMa+0Ol+5qTnQJjhMDYFfyKEU9eAJvYGICAKEgUo9NWoRx/jGEZnhudqKdjJDGWGzmQ1qUzjRaSghM28Wabf3vWkHGH8+OBRxGJ/7WW1OvfoW1zzOPWKY/BqGL4n/XP9+nTQVFFAVwbVLfNMsFTQz7p8gdvnZwP2FsIqQh2vdzlbwcjzBoBsQQBOlRWiuPiKI4CKm4KosXNq1b1pHVvMEd7oN3SqX8+DYgjPcB/HiiBvNjs2QBrB3lu/M+JjI4ns+S3y43NY4/jiI4w4/+cDuAsKnGP8Az/vEWA9kCoJBFMQ7uHl25o1azyuLhI1FOAZ1rvPSQNELf9fIcwPuAxGb54Z7EewEB18ucGfR2wI0ZUEF7qJQ1CP4l+ZKIoSwUjAkREgCG4CyrVAq6EayMEiAQ45j2a5Xt7kVAXMSI2h1jr1TRgWnmqZzhhY4ed9evtTF8szM5Lrt9dlX73RPcUl/0ryYabmqVJWV3dhlca6imlvwhitN3P7m5t7DAsYsuLNptodJOpt1ZnRfXV3p6qPXurn9YJHcyBeezSjSPF9obCOnMHB+B87ATGsYo1Fv1+X1h3celjJAIzZ9eYlYu3dCw4o4sfhTGEK1I8U+Rw9RaERfLBAfUyNBYLIyxIBXeZ6slSKqjTv15lNSyENbeW93FskRO7xxVXv4aNKxRR2cepQv4vjFxc+vV4xDmhKk3kU74bEk/cLgCdwLXMiTcpc48f5n4FV6WIc7vu8bffT2E52vLvTll1/pw/W1hco3H73Rze2tulMQ0A7HvSPo8Qz2bBneyUXlQcJqWdlVDttxvz9o87CxyNyw/kWRFuXcLj0zxBkAkRQwFoKSR9A3OEANSVcyC8NWuM88b7zrM1juJF9y1r1BsQdrg/o07GEYNi/yysMUBjYIzbyHCbEjMDVwTxl+jIGfjQI0S0GfxMGB33VOcvBcrdZrDzBu7zd+B8OqdFt9OnO0eVkuA28+nuyiY43e3O2cZMLxSjt70x+1ujzT67evfC8fNrXe375Tbsc9608oVDrBVzXXmYQA5WE8J49+JuNuVB31LkWKcXCuFi7oWcE97xkIU+TZmv/OGGBg/4qRehrNzmerwJ/DO4HvmHc5rsN5nulqcalt3WvHgBDWLe8nhMupsTDHnoHCTjO+GTRHiQreLRU75UnH/cF8Z66LcTUdmIhReQ4SCqY7v5e9Q+xrAnhjTpkbWBTKKjvu1cBd3R16HblfTkf1dBrkC7VbuM6h8JAkAsI4QuZj06iEjTobFZdE1Rd6cX6p5rj3wJwitvrAO3+majbYIemhHgMh1j32QzWpAgr+gtO6Twb1+aBsmrsUte32Hu7FdtqHfSTrKqxq7xfC3N6IFReQgmZoBn368S9pNa90bA861FtdISjHufbXoMFGF9/6/s4LvXz7Sl99/k7XX93a8cp1XF6d6eXLM7u4T+xPQCHFmTbX96ooF1uuglD6uPdayn6QfTUDFYbEQznzGsT3yZCdd1S9r/X4eFBTH7RcLPzdsqoco5PKVaQ1f24Gh35mt6fxJmwIJD3sav3B7/3H+hd/8q/0/u6DfvyTH2q3vdFY91pka73+3kc61bV/fgbFnIG8by9iX6uurfXp976jm5s7be+OimAtl5nX/6SfKWafW+HyTfTw5UZf/+xzpavChai/8jd+ovF4VH1zr/2p1UNd6+3rF/reR9/Rn/xrEC/XKhejFmXmodRmh+t3q9X8TH/0j//xsz7zfNR/vgLfwivw/OB+C7+054/8fAW+uQJ/57d+Z7JLyk4Q+HuRCh/QB42UsCCLHEZ1x055CbOq0qLKVFaxNodWbTfp5XKpdOwdpUooqnCZVarzMteQ9vpXP/tzJdlScRfbJeryIISgGOcbZwwaSmBTRSppuQR4j6unj1TS9knMmQMVEXbYffwaYkpFpFN90OOhC04DmtWTUWmVao+LEH3GaTBa60NRFk65cqpCuytOo7bXjDIYt9vTbA+zDmEA+YAoDn9miPQjNsC7ZCpOsyoODjNZ4Xe6/MekTE2zk5vEAcuz8WwRe3VyVDqP5mpmR7W4vobYAtoMxwrNxATQZrEe64MSGnBnoWmccqVgFGSDiUuRz5OHkiWXerOh7NWlhaI+VURDKb+WYyhM0ySxWEPhTHKS6A8XhWQJbp653ZUwNtEo2XDOECOJyjqKKJRKTYjZUXBamcvIV4a7xeUPbKxpTQ0N2XaUUqwCyJ9CMhqHZxQSoQTPdIQHSSwPsRYRC7eMBbTMDfIIf4iSFmI5DJrxOWnusqbYDeW05MaUYDihTRlNrKJCVGl1OjRKcda4+ZbDaqyphVMZa1awoUfoQOjh5+FS4BAKLEXYtU3S+f4oXGQy04BohXOYqCcC92lyE23NQb5pLeZwsCHqOzMvuNUsC3gH4o2nrlZdb+1SIbq8Wi3NG4wSruPMUVEEB99TiGwIpJQLmS8KV5D7LPHBk8M5AhdiYRnFWiW4MlO7uRH++SpiEAe4wBLut9TuOdrukYaI3XLFZhMBT5TzWK2j0TT+EpfHGYLYHsR13DFCnCGyStY+LjRyKEJ4BhHAuYprSrweTzXGKd95oTF9jDqXOI0GioKH6NV3tZqIOCheGGR0nk+a43mOjtrvDm4r5ucuVdrpSIM4B1P+TBAjCI/8XDytnevBOaYzGKKhmnsQ924oOztQasZAA1xA1CvngIvL7fHg5+3s5drx94Z47ylyk3wYDDwJytbacQ6NFlbzqFQ969QciZgndrTChGRBGE8cSLmu+LQRhgIiwEIOLht2TByQuawWPwOnNfkmjk7MeIrVIA4RIyz5icK9DOjEeIUJ12avHlbtDMoyn7kRVXldFCKUFHtxyMM9gxiFcGK/LQdrWuARIUeea3AXHcg2C+oMQhCXYTVTuoWzDQ24SwwdCN83/xzRoO80L3hGccfymUedxkbTadB5tbJoUg+UaHlh9OLCUMrPkAvRQhHdnPbpWaTDCK6j1grhaeIeYgCF+5kByKA4o8COCUTnYpT5+Zm2x/BcORkBosRsiVgRiAUGY0/xZWMn7OZjUDELWJIU7qyBLzoRWx4QznPHUuE+8k46sTYTe625jjgFGSxNFjWm46RDg3AcHIg4ZnMGaEmvPvPTZjcuggFOdwQ4Dw7acD14nnFl8/2vl2f6/iefane/0e3Dgw60tQ+dDs3B7NazstKbly8sFMHuTLO5WYPwLzfNUdvxUWd55dISit/TnGZx2rgDr5h1p1quNT+7VNMe9XD73qxRN5IvKGlC7EXeZ1gR7lss/ZdXFyoWczsU76/fe4B6d/Og73z8fQ0xseReyazyAKs+bpWY+02BY28+7rJaqIKRmIf2aoZpx33t67gqEI72qptaUQovtVTb7nXE0X8iwk6aJJRR5knhdx7iH/d/xc/HegBHmnsFJ16aaN+1GnBP43YveF9KiV1/hddIvveU4kPe/z3P80yrKleaJzpNgz7+3vft1KdI58svvtBitTQbktgwPPJsnuo4HtxGz8MAFon3YVqVKuaVUzaUBEVLhPC5trcPev/hgw7twaz6ZV5qAReV4ZM5wY0yBMIER3RomTcqhL0RgxQmmDw/tKqnDJDnfnYZrKQZ3OeQdLBDNI7MCa4Pe/UtzvawBnATsGZHY2NMA7oPg0wXViLMMYg2dhyOeKv18kJXLy797trx/Rz2joDzHsdJiGu8Z8gK2imiIX1UtTp3nJ8SP4Qr1jxi4gjc43Gr15cvtd33aibWkMnlkgi/DOqcwnCBJoOnWP3Yasm6l4x2XLKPA0eFI7eoQuz8DA7snJRGrrqOtT+0LsM7ulCNhMrMwiVr2Q5EySy1o5Th6ABaAExOAbApUt2Dd0qMJQAxgRBKK7vx8x7i8J205l8zxAS3gjDMPpX3EMMU9hGnoOb6e/CWtgB7RPEoQmSipJ+8h0zyRPMSJ2dMQMnfTVxVxhI0h722u40HI3z/++ZkNuvYwMMO7w6c/IitAq811uqyUWVe6kW1NhLLYwjSSW5elMp00voMDjKJnjQM8j30SbTZHXV3u9cO9ybJjIi9K5vzmTndRg61J98jIDdgADNUiLpGVJ7FpAEoZ0wnVWeJlsu1mrtem5sHGyTefvRSF+u5No+1TqfaexTWsAOFeHmuj77/iW6/vlV/gLcd6dXZhc6Wa0f2cY4eTnv96o9+oC8+/1KPu73XHPYwYIzuPzwEPjEs1jnuz85r/jiLtdsfdbl4oSQvdbd98Jo355kjuUQHQlWprTvVp525w1mO+Mw6/FqH21Hb7S0bG+/BGTTMk0JfHB5UzBc6K3K1h1t9+v0f6Pz8rW6+/sKYhOZw8PMCozmrCr27+1Kn5lGvr17p8tUn+pM//5nXruV5rL4By5L7fTcVieZnFx4osCc5B+lyOKoddnr9ySvvpj7//Gv1ca7laq7zs5WHo5uHezuFuV8/PN7p/rDVPF3qRXmh/e2D/sH/9g+f9Znno/7zFfgWXoHnB/db+KU9f+TnK/DNFfitv/G7E9YoNoK4oThEEznD/dfD7GLTeSAyNKhYZ7q8fKmm3rlEJMrmWi2Xyn2wOeFL00BBBhGYKXVh0ea4UZclOtSjajiblPEg4A4nLRIKqTLNikx1f7SIBqyeA/3YNBa0qvVK8bzQEfGvxYEKUw+HSKr+VKuDtYR4hYiD64QDeB5b3DidJh13rc6IcMMzxFUzG33QQrCiSYK/g1E+0bkE4Yqf2c0xOI1whyC64nopLSbRPIsbEGeMeZ2OdnIQPSnqEVFwITFkTwxUMHuPlmvgp6AO+KeUWVB2I0pbOFSFwhzEQPbwE+3L6FAIXDSkWpDBdRoKbByEwnnnOC8sxcaFADjDJjJkCDa4XJmIu1CFAzDlSpRUICMgU2NNJP6a242A9MumndgS0WU7PXBEZoiZHMwQohEtiNMhMqTmb+EswQDBAYM4ryO3ROiJzo6jD9jYSOe0prLZhxHGodniV2gmNs8SzmJZ2EkLwxHR2lURMFT3BxV5aecwLjWEQASgtEA44mDGIQGuK2Juq7E+WeC0EznktJVPpUo7kxAH4VsSTUX6wOWW2AGHaw6HGoZPDh8UNyCn4nIaj62fEcekaRvvcdBwmE/d6uziMmLZHOrs4swstNouSvQy6tXUnV0RHEjZGHNQpQwNVw9OWRxjxN04jPFzWvTF/WdOMXgH8yj8RyJEwmuzw4ZW8KkB86YsTZQvKkepaYjms+GWxZ3qNmCeVcQ1Dk1DcKxx7RwnblvtEAzMcAVZQawd1zbCHGLgUzmE3dwMQhILC7TJE+XFwc3XLVxsxN8QFomeuiw91YRgBet0QpQg/poonypLq+TpEVEaIqY4o+xwQ9AsPVyBE4t8UB9CiznPBFcDka7j8z0hO3hGuU1t9o7gwDVqa5i9iEzBccN1wuHe7XFND+aijbTGn0Yf0BHIOKhR8kIsGrMSRWeYUnk+yFK3lOt1uGpZOBlK4f0KjFpzNhG5GUTYs2twRhAjbU5iIICTLDCouUu8kUJkxW0d46gLLGLHGYnJPw0tPLrxteUxnzQzszFwfnGO4kZDIP1mTUPk52CWjmnAA2CO87UD+cLvD8VYrAku4opwl+KO52fj+w7cav/PjHto1Azx0SzAwUUtCH8INQ1RZpAMHFzthoVvyzqAaAQO4onBFJRhAAAgAElEQVTZyvrB2salw8Xq+O9MHeuqWuVP0U3EUuzzNNYjlMVp8bQGhe+fz2reNB8NXAtuKEQoV2RFirpJJUOgadKxD5xThiC42RlM4Fa1W49otZ8T3ksQX1hXfTurx7bM0OHE3Uz0v9MsQ0wjEhz4s3zLrEE8EyhBE2tLOiobg1BJMVfKIAyXN2VxoD5Y42FRPg1D0lOq7XZvgTLNS6+HCEU4r4h6X8wrvTxfWzz8cL01E/LubuMCIwSKpEyUx1kofCpCXBvBD9cz/w8rfDwhEFBYFalpdl5ncM9ni7n2dePhFTK+MRgT6xNJgcalRZRLrWi59rAV13pgfrMvYJiAa3XTbzXWbWBr8xrIEqMaKJHLeYc3RzNiETR7FxamjvAieqRx6TsSocFJGKNvYpc+8XwjXMBkhYVLiREDWA9TF25k859DARJrcIQT08Iq7wAaylPltIWbO9z5XT+bJcrHmTELuAunNFJUpOYr4go+HTp98dUXWp2/0HJ9qfvre6c9KA1E5Dxs9743vdZniZYXZyryhVDjdrtH3dR7pVnuYSnv9HyRKCq4vyYNmzq8mxel5oh5rB8RaBRET4bPiNuUlEmnHWs0f8CoHpfv8lK7B4YJoGn4DrivwDrM7Awm1XJ/+xCKFu0uBonECI2h1UHHPmA2iiQ4vWOwQ73UsHehoGg6qVrhfjzTqRm0h8l5BA0CkiYVxntwDiYrgdOBW5xM2tY7bXdbffzytcpirhabqDVdhGtvZvTh9tFMXo9MmO1mYeDN/zaTmFg07vjDVi/Olt5LMBCKEPRA7gytitJ1nU/OaX4/Ynysx8PBsX/2BcYagILAlQ1ihvV7xjCIqV9w3fIO5x7YN0cnD3hlIfqDceE+ZZDc897Fac8rknf4E7M6xt1P6oRV0xNZ7/r88yJ+MrzBQU15EyzwAcTPMDkqDqaGxYViuXmW6rB5VFbBuC903NV+9jYPW4vhCN8M8Rkcwbf2gI0hGjgSuPAgA/paM4aKWarlag39SvXh6CEQnGqKpbgOL18utFpwN8bm8BcMtdNEpzEyz5k9VT3DtVt7gMpKAKeXdwscTydhcAeTOMMNGvWq4WWbSx2rShI73Hk/j/XkVAKDs6pK9fbqhR52oUAS1z7335fvrvXjX//r+uzdF0rGSOdlpYvXlyqZBE2ZjptHffHFL/SDX/sVlYu5/viP/7XfkmdnS78XSWZx78G+571eVtwXoZzu+m6ji4uXNi7sTie1fOdJpHOjnRC6e60vLjXrZ9o8XOuw34bSszV7xJXaLXidWnFaGfEEu5i1NF+u9NnPf6HLyzOt1oXW6zM93O20efcumDHiSOfrtdJZ4bWoGWotl4V+8On39flXH7Rtey0XuYZ+q+3dXsOQa0/ypTvqV/+9X1WLMHt/o7PFUtksU8WgZplru934fc3EbHl2prv7G/NlefPxXJBWOXt9pR/++Mdq9632H+58LvpP/7P//FmfeT7qP1+Bb+EVeH5wv4Vf2vNHfr4C31yB3/nN3500TxR3tH1OOsJ24tBMA2mzt/OHopYszlSsci3P1z7Uvv/6g168fmvHUrfnwDS6iCmq0FQGtY9HlzE4CkXRUIuv0mRVn0c4+tIMjDTE4RJmGBsmnCWUZ21vbhzTXZytLM7hJKW8hMbaaJY70oPQiruIJvpmGnSMOPTDYcSpRsnJGFyvIAOGk5mJxANRQRCCOIgTv7M7R4nmzs83GmaDm1NxlFlMMSc2U9vWqha4KuHKEtvHssqGmhhhq7Ymfk3MK7LJD2GVzSAT8iEGI2CpSVmXmmOJ+FawQY9DERFOUzSMgbIopIEB1ysOiOAoniFETwg+iNOjC7Jw6SF+0FKdUgo0Jr7GxPJwJPggt+e7aBxxM9sK8TSK1VJ7i3rAOZQimxhHhezQQszgs8C5wvnYER3E5UmE+7Azny6tckcsEX26A466mdtcHTCEleU+Fw7v8PBmdhTjHMN9G0Qc+Hy4IjG8AvSHtYltk2gaIuXogz0RWA6vCEmcyHA48+ebD0nDsIuWcPEQRz1q2MFbpWX86b6KEs3jubEQHLARDPbwRGFAxrgfEF5CW7UduDGfg4g9BSAIWb2azc6Hwc1hqyTLFdmZdFJMFBnuIxFW9r44JTmMdcFFFKLzwXkMM83MRn5mXKR9p8PUalNv9PrVpeZZEdxJiDn8Vh/2BuUFh2MQGIjgCFG48zjQhlIZN9JnM/PHVosQEaZIjQM43FFEKV8b2GgIxQj8U6+EKOogpRlsrsxi+n198D1t52vSm2NIbJ4/gwIX/p2/ryixsBoMU+Ay4EnSUMP9g9jEoQv8Bs8XN0RssRwHcRs1HliATci0CEy3qdEJEeVEgZiCGw1HWAYPFr4kg4zeh1PHRWczDxZwfBJrduETTpsJxnFgROMGHHqcMkhilF7ldiERR1wWhSZi5c1JxTxXVnIfww4Eh9Bpvip8ryKGwy2G/2ccyDdMUw7ajtvidGYUgxuWpnTitMS8bQYODGdK0LzwBPYw35uHM8gdfHe4jDjEm2XrFVJZXKjEngWRAzc8jmlEf/4bkoYBe8CAiT+jY71A2OR6MJwwq8OCOv835VnImojrlO8xvMCtx8E9Rey3WG6YpY6s27wPcpzggW0IwgLntQnOoD/Mm6UcqPDawXW3w5lBB45pa1vh73ZDOGUyiAIMohA+fPRHlCBOnYdCJwTyWRBeAlcQ8RjOIYdxnMa5XXtcXLM3aaFOEKGzUF7I+wUBFWE7mYfYNH/vdFI9Nr7/WZWjgfIyluZWcdpZFPcbif8PMwEEDR52hGuET4pVWBNd6BXQHESE+flNkIZ3SgSDsjfuBQYJYG7cdEb5FmtMpjyrLCLzzLZcm3jSlIZnJWpwlSNagA+B7xvi7AwCuccXRaqP37y22+3dh3tt9vsA5iDm3fIX4cJ/4g+TkBhZf+FJB6Y3az7iUh7x3ostwiMaI3gWy4UOp9aR/6glq4F7lHsHDiTiOK7GEHFGiM4XhRbzpf/Ld0N5Dqznmvf+sdapOXgNX52defhxcbbS+csLbXaPOlBS5BvzpBEOKCVI4GUoBSNaPPXawZH0ECDSsT8FZ+XEQGSmFB502yodY7e/z88XFvyOtHg38F0br8dEvtN5GGDwnkVkdJP5EeclA8fCghNr83IFpoP3EffsSYtirrJY2jls56Ayff3FOz+Hi3muRUnsGFELx3Kti1dnurh84aFm34za13fat60+XN95SLxcrCyCFnMGe4lWxVyXV5d+Pg8Pez9bpHHMrEUswT3YHn3vDMfB6J0x590XyqO6I3AdSpbCz8bzUmSJG89hSnudObUaKYE0wGV0yc/uuNFphDufeU/HAwjLPJ/l5qw3O3jHo7IKQS4xh7g+NC4V4p6kEHKGwAvyoyXdkSuDYz2LtD/di9fUy+WlExQPm533kKA+Utb6mHI0ECt8buLolNe1vp89jEUQnxLz0mGCrsrczkSc1jiVEWA98GQ41lN2GtAmszHVvu700LLOMwSNNIKSGVqjdJyKYn/UMfBhkBL2PhR9ggyAnesCOv5+RMO2DTxl79vQpEkITDYJgCjpSKUkNN4z+AolgI7DQ+JJMgv1MKEPtLdXpdMNiKQtQ+bT0YkM1tTV+bmj7kbp5IU2uLhZuztp98AQCFU68M+NlDJDfGaECkMj9tWwRM3DHQPPO1rONZ1wTtaKe8RNovClttOgcknhUaYBzMvI74vNsz7UraIkU31qncKZ+triK2shn4u1zeVniLl4EIZRDWWR2aQj7l7u4cNB62KlbOJeJEUhVVke2K4a9Su/9KneUeQGB1eDquXSJaQMo3765RdaVIX+9q//ujaHBw31UXUXa3d9oyrN9Jt/57f0f//xv9Fm82i8DHt5UksB0UNBZK8VaADc6MddwGQZVZToSKcDBV6nWlWZaYGDGvxWPNPbj7+j+v6gmw9f2GGMQM866L2DmcQh5fHl11/p6s0L5WXFwciJj3Jd6X5zo+NmDxvK5oisXBiPhvhd72pFUW6V/eLFWmWZ68PtvfJ8rt3Xt7o73hn/0HexT0QXLxb65e99X7dffa3723d6/fFbdadRh4etpnmil1cXZrzn7hMYtVyTIHj0uvnh+lZ/9+/9gebrF/rH//Sf6e7DtZrNna/T//pHzyiA55P+8xX4Nl6BZ2H12/itPX/m5yvwdAV++z/47YmN+9yuzFjXp72n2PCCOHi4xASuYFU5MjPLYX8RYcG9E1ifTJw5ZU4ZzoiTjvuthTakPwQ0/nPCjSlwAkVgOw6dxoZiF3hh8IhCs/CL9bnFm+32Ucv53NNoClrYVBCpJOp6PJ40UHzDQZdCl+hkRysFMvyn31MAFZMGs8vFLlTHv4KL0/FBBDQaeIlW+YCVaWGmJoUquOqI6qcq7U4aVZTkK4eAJhhyR42OOAksVhGhjs1nIo6KqwLHRLdvvUFyTDgNfFYcwRwG4n5md5FjyWgEbGotcIaWajtvFAmzR4Z6RVyOA6FwMgQ3HlfbzD/n4Sn5QdwJAihN4rgw+Av7fe2YFAdshFWcc5FLlDq7vnCL4dbg+8TV5oIMREc7nmKLUZAIkUb4DnFdhHIyxD1itJOmPjjUxhj5Ab0Wh1DkNm/KsBB4yVZbZHMMGm5YKLngwIhrI/j2EK3hSo5qm5OdMhRUoNQgVjhizqF7DK61hvgwm+WewzeCRKtZO2ieweUEMxHcVdw7OJeIyeFObTkljAjXFPlM6t1U/8R4jDNldvgFpxcidruvzWfEVTTAHSOmaacv4h6/DrYsh7de0SmwgLmPORAiBrhF1wd3V0LbueU4MuenLNL6jAZt0BU8cxSWSUVRqOJgD7+MQ5fdxrHbsNngU+LBNcBBeEJ4wjnYhfZZilTqPSJpbGE2gAAQ5zo/JymoCivqOHcCyw8X7mNDvHDwodWlZEhuY6turNVw4MQ5jdsqTlXabYUDEy5muN8wVyEUWoybDZpi5B/OKd+UAOFkGn2YsYt1CGgCc0OjzgVBCYdXDqpZ7OeUZwxBlucBNxJrTyhfwo0zeY1CXOT6EB23eP0Us+6jxkI2hW8IMKxKxBHPl0u7ix/vH7U+X6mscqkH2XBy4RHXHMHRTi3fw3BAJwsUCO3GqYIKYABgzAKqkPUZO4T5HLATQVOwzvmZI0rOd487OubaBFGVgQQ8VP5rsZhCt9nMhWdFQcM4pXh9iMRzGOfPQklEJGUugtaIiMiHxpEcwL0W+FjLzLJGDEWoalv/fIgViE0xLD++P5eDuDpcbUfUFPGCFvbYIvfhcDRugAMn3qCqoG2dIVJoZIepScR9mjIf/M2MpKKNZAPuQ+LRMPpgsiKsmgFDGdpg1y0oEH+PFCYFCICFBX625tR6jcI53WWxoor4KW53WLq4NBe+9/rhqFnUhXuwS3j7WODFEURJCe5PXFyQFC2gGtGAQ9wZWz/L7uNjIvQ0+OEbRFR5Qk576ISgbmUnQYzmzwyONZ6BI63UbpnDHIfQzncVmIdzio6ywuuaHchmJjIYOvm74uDOp0ZkZB1AgLbYB9s2jvTy8sIO4/vtVk1d83Kzlzg59uoOsDm5aRlcMhQFtYHrjLU+OKvTDIROcA0jUvNMIdDMV0u3V28ftxI6kxCBc408u0Nkji/Rd1IqDAiJ5lezXFW+VLLKzPuMO5Aj0oEo/3Fr8bMgIZClOn+x0tu3b40TwGWL+4thTcf1Mv+6cYQekd33LOscYtts0pb7Dnc/gwXKi2aIWbw7Mw8wikWmvCyF2bLdnfTY1halByLNVRhsnq/OXM7W1aReGBIlLmXro1ar1Vxv37zS+6+/cDSdNT6Jc5dUcW2yYq7HXaO/+tlnHsAySH65WqhIUu02W93t7vXdH/6S3rx+o83dVof90fsR0BCpB4Kl12gEbkpC1+eX3ks9bu49jOV5ohoPV1w3sc6C4MG52vodF0+wYXEdM+SdW5gmls+zMy9JjIQiyyorNJ+v3ERPtJ6HgHuE9vS8SLTZ3uux3jgJ4UIsluEcPApv3OCmz2Fgc+snvKsoecOt2Gk40VrOMz+3GH/secdQWFRpXs2NWCoWk1aLQlW81P3dXjebex3rvZZV4muPSMoA7nLF/g40UafN/tF7A5zP4b0YhcJOyv9OrZ3k7D1xPedF6fg2ouqh3mh5XmqZztXUvW53O+1dWkY6HrQQ75HWKASQGOL9ATMZd26ZWqDnotb7k4VKUDUBj437L6Q4/NwimmY4RgevAbhZLazORhe4WthF+GT84gFsaqRKMsPFHFIc3dPaD/aVUS6CN8Wr3D+vLl/ZnVo3rV2HaN1c876d1DYhJ0BSxamlvLMQWdeDxVlc3LjeGRCmDFFIqyyXGhti7HsPFXGlwnO9q3sVi/yp1JFhTKvzRemhKQVrY5rqBLKJNQnmP0kAkglPbmLQCojWHvSyLvG2o3uKdIMTQzOXbOEQ5ZnBKGDONO+QSPqV732qX7y/8buHZ3e5nOvt61d6uHlwOdmPfvwjnY4H7ZraSI8py7W7udN333xkk8df/tUvtNtt/I524gCjA3uDKtf+eDLfHxPIgrVmfmYXf3tsvMcN6Y3BIjaiOiV3DWs8g1kuOEYBkm8nMBcrLRalMgZ8lHjCme1bXb1+qfliqfvbvdIi0/FUmzEMmKZgq5FIl1cf6d2Hd37uqrzyUJ5rsQKDcH+vX3z5pRmvy2itbjj670nL3KzcKBv0t37jb+r/+qN/4nK7q48/DiV/9zfajUeVZarXF2c6X6y037W6uDh3sR5nmfXZuZaLM/3zf/Gn+ur6Vi/OKhfTHve9/tE//cNnfeb5pP98Bb6FV+D5wf0WfmnPH/n5CnxzBX737/0ew2c7N4GjI0ZyaGfqz4Qe/0O1WLghOuUQD9w+X2i5fq2v7j9YmGE6WlappmTSw/1Gu9tHH9xbhEsm2I4PjYrymTfZzX7v6XORzkNcP+JwShRaqhB00tScOFseXfCR6qw8s4Njc9yG5k0OxAhXQPHb2tPbqiw1tqOOm6PyLFO+LJ/Eu15HRIEJSSBWG8PKSrSI5hZWYQwi1BDX5GzKAZzoJ86ORR7KCuzUw92EU3JIXM5zolWVOHkq7WkK7ibHH/M8Nqe2fjxauIwyHKt8ZiK7OH9SubMCMcEiXYhmuxwL6dKOzBD5T/JB1ZCatcY03RtW1AaQCDGCEoezRjmu3KmwG4cDKcUkFDLhEmGXyDmVf46DBkGZgpkGd659T4H3OIvLINj0lJThOsMmyadCXmCzTYQXV+fcmzqSuhzOcXWOHHQ5xnatY7J2PUczVREHQ8pccHbRSIvrZtLUdD5Mn4ZO1XJhgRlBCkmFI0XjWCLOPSLYqUW3KM7NT8MRycGcg2fd7wSEArckh0M+I8FCxAGS846JpXzPfFb+vkgT7cpEqThE20GIihxiy7idiLElxOH4fBFX8uS4XwTuYGi9MU8oK3HDb4hWw0mDJRkhAtnZGUQO7CwWdEfcVzgo4ekSiUe8m1SllLvkvt85qPDnZQni/1OzVTBP+NqCZMDFiNMVh4krrXA4cxDk5+tP6o+9441EshEjYJ4hovAncCiGK4zQPOMAFUcBL0D5Bmwy/7m1Wg8tYDNyB4bIIcIq1wcnBu5iMAOI1xxeQTogRvGMc+A3pxGBDNanC7g42/DdIJhzcEV0AluBD4PBSK8Rl/bEvdxrHhcu+eBe535ADP5GuERwxi2IY9du8ZFDMU8NDjcKjXCsBIQEoh3IBwrYaHNPcWENrfbHnS5eXGjqiF1uHP9dLAuNXa39nmgeZSOIt8HdiNOvLHIdj70OLcJJY8GDHwzHKQK3mb2O0yOxc9ikUAyn+ckOMx4zC7CsExRccWvwDD0VLvlZM/sW0+igFGcVg6Ks8rpBdJ0opfEQiMcjLvlRTYScRjEe9xLOT1rS7Z/170PEHcCfZLHyWXCpU5JWJZViyt5KGp9jlylx7/CZiA07vm+udR/KcszuQ5SBG4o4IZ2fL/S9H/zAA59311/q/bv36lvcfIFR2jFwmsJam7HyghRhHISAZodawGbMitBAHp1CaRSOfKLfFjyDifTJUdaqQwShJA7ubZ4qJ2Lf52YDw89NwBXQFt1FxofgwKWYrO0obKJAyKuUxROuPcU+/MxebZ/c1wi0iFO8k3AWcy9yvVkeuJ4IehEObYYmfNeQSPjicPVOwd1qCy2/luEBwqrLiFg4Iosw5r+mIe5/Yg1PpHmyQNL0z45regbnmu8SwR1G9bx04RZFkl1d65RMShZz5UOsaD840kwqJOZ5bSmSchukWac8g7wTLWYr0mK1cpx5t98pYbiXJDrs9+r3wX2qGYNEHLDh759gGuNeyyIzzzOElNNMxYtc5SpXdIDZm6olJt88ajgSUaaQJdbFxZnevHptbvrN9V0YRliPokSPBMSjmbVeG+NM/SzR66tz7fcPethSUveEk9Bgl11VVHbeIYQBdU7W88D4fQBlcrDLPy4npyf4uS7PXnq9urm+CVxQkjJxprSa6dd+8iOL2z/72Z8/sURbOzKr+cqldhQY3t4+6usvv1TPO61rdbVcuCDqdKh1u3vUj//W39I8q3Tz4b0ed49OB3CPsIaT1qHcLh0HO+vOX1zp8y+/dgt5ZQwQQzn4uyzkRyXsJzKYxqwTvLtTuyJ5j1HUVC3mWp+tgwu2qvSzn/2J90UuBsThWWa6vvkQONc409kjJZHTNlv2dOnMn5VkQcmaF0d6uH3UqTuoiHJV6dJrJveRnZgwrQ8bXb14YWY47tADMecOznFhwRVne1b1RtPcfLXTvm415KOKItYaLMUYqekmvbm8UFku9PB4EGEZhHwGbCScsif2Nzx43lPTqfM9gsiHy5uBaL5YW2iEX33qd8pODJBzbXErTolOdae+GSyekyJgjWagRIEbPGEYAmMa63y10Iz92f6gXY2AyzXmRwU3wDUn8sEgJ1HHdwhdpO0syLKdIskAr3UNYsqm2MR8WRjTeR6pmidaris/3xSzsq4eYU0zYI4jLZJEywrVP9fuMRQ89cMhOHQz2K2jnaTNkfseVjplWQzeI7VHuLNHl2eyThhBBCYliuyExrWN+5xBK883bkmGl4j6dA04GQFnfDapmFLvER+H3ixsUgwOdIEjoRirLG1wYF/FmsaAiz0HAyF4+LiHOwbaHesje9VMj/UupGmcbmIPnTjez6AchA+PPcVov/Hv/0if//SnevPJx9ocdk4B3SOGtpgYEi2LSqvFSn/xb/9Ct7cftF6Uunx1qbvNwWgp3MC7/aMLsEBL4Y79lR/8wA7vr7/6SnmWqigW4XP0nZ8r1lSeh9WLM7XjoOv312ZEVxXv9qOZ7wwpViVu3lJ9lKpaz/XLv/x9/cX/++dKtNS7Dx+02W80r4jrR9o9XuvXf/PX9YvP35kdjfB69dFbl/1975e+F/Ajda3bmw8e7NZ1r65ptcpSZQjI3aB0mer73/2+vvyrz30GwK1vJziluBpU77d6ebHSJ5+8UalU7bHXzz//ymvliT3BOOlf//H/Z2xaGrdaV9yXZ/of/vB/fNZnno/6z1fgW3gFnh/cb+GX9vyRn6/AN1fgt3/n96dut7fb7UDkElHMebPOImfFBmVZBDZhkdjlkCa524gf661erq9UEofGGjT2ur97cKSLNs8QlwxiAQeobI0oRLz2aFEq8b9P1KeZ9qeD5pQCTGys2HSg8LJxxG04t8i13cOFw8GDwEPBD1HcWA0bcUTgZKZTc7JLIHCXCgtDMDLBDSA6EjfESZeludb5+kn7qh2DJ0LE5vDQND7MwTHCLRq4rkQFEQRoKyZyRpkQnqhI80WhW/hybDIpX0C0OoUiKJqIZ8U3kVzUlNgbzYxDNi313mwijNHUjTsStxMiF+zSRH3SBhF2IorMxjiwM80eJJZsvwnCKuLL2o44Im8cEnCLUXIDSoBGdWLwdhbz9w2phqnVqT9atImTQklcYsGzw5L4vqOtHHB6mmmtrBgNADOQ+C2OGxiOjqbFCL6IAUGIAVuAgMd3fJyI1yGMwoml1b1z3CqlYGc20/nZuf83ohMiLAdCDm4IeRWOH1wscEfdaG5MmiPzNOUemq2ODYUBc7sTXILEnzVQ5BEQFqayzXAEBd4aMVCiaBNRyVNjRiiCr4VV/v00mBGJPrKFCRp1dt8sJqK0sTriiE9NzvAEeu5BkBSgLHygHR1R455BDDVr99ToiLNXNFEj/k1K4A9WCz97OL0R9HDDHetae24PSnpgeyGoIy5PsQ8AiNG4ehdp4X/v+xKnIveeD0nwiiezhxHvOcwRX7ROPpwsouMyt4MSNi16D3gAxDtKkHCr88+A2eHGIbaMEIxWZPYnZTipMsqnnp4ZvnvuK55rGuOQ9lxKwj3N9cC9B48P4zIBvX6mtM99IMMF1yHSW0zvHQN3UYcjwKnbryltmwZEqqd2ZNzIdnkGPh9iBm4RuwlhwyGWIdDNBotiiJFck64/qj7utT67cMs3pXNlgXjPvdmqPh61r3HrB6cLLEIEhjBkyhzP7matkolTeii44lks0lBKAjeXAYFd5U8cQQtbRDi7wesgrlO+C551EBcc8sGUlJQz4bKC1RdPgUsaZR5edESbcXDlaSgaa1u7jRAtcmKzUeRns4uSUIw2DebB8nlwGOE+tFOQ9Q93Dm5j7GlgFgqUnNEt9wi8FITYlcTn5GDYgmEJ0VEO/oFwgct/VJYWWp6tfU9eX9+ayxh1ONQpsurUIMTxXfDnE/fntwZChtc/G3vL4JiOKfo7HjysYr3nf6AmMG6i0CvF8cVnI4qPC5YkAa5qrIm48FgDcaceG1Uq/X0gBjQunsNFjqgPOmWy8x9nqOO3NvzznqLAqvP97uEDqA27UUE7pD6EczhHJEUQoySF6z4loTQOscqufsRLnJjcwlFudmvoP0dQDHZ9lw4yAEBQ5J8No7l63M92wJtBy14bXOQAACAASURBVHUIgxWXYOVzEe+4ebjXrGuU5KilDMoSrWYLo162zc5/16paWtC+u3vQ0Q7pJ1azvwcKq0IxC85KOJB8t8cGZnmtY427l58vU5KFzzGeAhv14s1rx2LvP9xrqE8ql4kb0nHppyBUqtyIFCLVjEO4L2Chvrh44bXwsN25jLAl2l+UOvGeqvdaz3F2bexcLspKP/rRD/Wzn/5bbR53vgeNEKEZPaFUMFeOYMkNEkfatS21bh5k2gU6SWk1Kl2gwVRaJSsPux62iD6ZEQKLotTLVxdan53p3fUH3R/u1XT1v3Nle6i6WJnVeH195yZ7kDOsKfAg1/OV7m5vzeH+wQ9/Yubq3eaD7ne3TvSwPjJwOoIuqU96/eKFXlxeeVC0eXjQ6XQM6YdJyotCq1Wl/rB1Zaaf15K1c2aOKcODnNKraqWKUkvcpH2nh9t7tbAgvYsK6zxlZ4fjLrj0ePMlMzNSi6pU08+UFRQXxS6IXK6Xfvfznbz/8KWqbGFXLBc2KQaVOOYTSr46O6BBA+wQurnn3W6/VHuAM94rSSkqq5RGC2OYDkPtdT7nZ/lmjWSoOoE5mrTb99rd7VzOV8zD4Ip9AXsa7nnH0SMKsmaaGEwx5KThfrm2+9LUnAOReXqqGFwjzHcuJYy6mQ6UQYI04eHhnccbgvQPbKd+sFEAh/LxyMBFmp9Vut3cGyfDAICBcpXPzRHlHY8LGmGS9YsUwLKs/NywJ2GA0OxqczXnq5BYMk8fNzBFdQwSSNOAXclzC8V1jZM4DMFgqErgcdiDMSAHWZDo2Ax6uN/ZqUm5kvEkY+w9KwIdgiYO/BrUD0VsSXAG10fEtkHLikRBMADw4vWAhJIziiGHXsnA0LnQ3aHW5lgbuyDwCUa7hBJAEBBOnLAG8Pv9wmNQN1PFMN9YaRIhYSBXt/BXQ8LDfQYudwtDAe90h1GvztZGbLEGvnrzWo/7rfeLe/YkDCzrrcp8rofHjfenFGW9ffXKPPp2FtnlDkf2Yrm2oFqfTvrRr/6qbr78oHdf3aqaF2ZLs/4wrKbEz8aNlHWx0uXLMx0pyTzUun4PG/igao7rvccYrhx0BamIstD55QsPrPnzhibXX372l9rXGw9eGGS8enPh/eef/tln+u6b79hFzrr63U9e66vrGy2rpfJ40uPhXtcfrjWlhctF50WpbOAaLrV8cW4h/Pr2awuli+XKiCEPVJFau5O+8+ZK9fZB52lprvLXNw86sueccd7gHp550Nq3D34HffTdn+i//K/+i2d95vmo/3wFvoVX4PnB/RZ+ac8f+fkKfHMF/uZv/NaE4JDncDQntaN0ZLrNQV2R1ou5+hjoYehqgD/JhrRtDm4ivVidacoK1c1Rx93WB/6ewz6uQRfjzHSEyUSZQFa6xXtbH8wEg/FHxH8scm/Ws5H/9uoTojiwDxdalGc67RodmtYRRERVDgssPLDdiGwxgXchByVDLnsiToaTiNKKyhtKpIJuoj3beSY7N5ZA4glxA+P3IRnnxcIlDJx4BqJjEwU6M2Ulok6Iy5r5h9AJ/9Gsw0hDlVlMZtrsA1wvzYnaEUnkQIGAzMYx6KaOTxsBhp6B4EIEHwfbTD7k4uRF6J1mtGzjoOMAjss10TKB5YRYHQQcHBlJArevsisLwdHt6SOxXziEqVbl0lFgsA9sODFJUcrS9wdf1zEuCF+rgLOKo5KriNu0o6n46A9N7LbIMhUIzYggNAwPNNoHgWQYGxdBcQDhgIb4ilh2v7+zgJDD7KJMgoIXIsVTrFW+8CGV/xtG5ZHoNg6lblLTBxcybiakOlyhLu7pgyuNSHPfhogyJWoItwgdLsIhMmZHMwcV2KbceSTjsUKH/LQdUi7xch7bPxMHBeLPKSUrCLzjpKNadW2jgrKTpFBHhDefBQ7eidIeIr+yUzlPC4sVQQzD6sJBaFSzu1O+PHPsusgTu8cQzoOLLzxz+/3ecVWeFUQbx+EpgpsXjuvRVt9zyLQbEbEl0th05jQ6tA+fmDhhHCKmKcfTWaxTd3R0jg05DEF+HwUeDC2QC3FI07iMsNrXB3/fTjvPMjtOKEjgebLQZHyAYYiO5GWIPXDoxOED9iwiLzw4hgyJ3eGwXPk1iH5wJyMeDrh1DVxFhgejBv5rxxouY3inYA74angGKPHg8EicEfdnL2YAiNOzAUcthVw8OzH9SmbIZhbrcNwG/iSudztvTxTvtVrMaVBmODBZVEVw66LGsezdFuG0sHiDgGFhsG+VwbgbR7VwAxG8GSYMM+M+Mv5ZEVi/OKODgMZhjmdgcGkR4mrTNL7fkoQiPKlYZTpbr+xsAq07X610vppr9/ig/faoDg4Hg4Wx0+uXL3RxvlbTHLTdb3V//6CuoYDK+VMPQnCTITJTxEcLMvd7lCd2KjeIjodWkw/aoEWIbRK7hrHIWswhOLLQjqjBcIB1EEGYRENVLVSUpZ8rGqZRJBAveG5Zq7jvPcQ64RgNHWYNAhFH6m60s3cgacA91OOpRemY2VENqoM7frd9VJ6noYTGGiRr/P/P3pv12pbl2V1jr37t7jT3nNtExI3IiMjIzMrKyqzeWS4b2yBkhAxCgifgEyEebMkIAzaWLMGrn4AHQEaUVWAEuKpEuTIrsouI25572t2tfi30G/OEv0NIJ0uhzMqMOHeftdeaa87xH+M3SDss7Rztos6OxnHk7qaEJxSluJgQ7IHdrbgEuXsGi0wIJ6zVDLymqPU9jKiQsj6xwHtSQxnVoKlt3aYNHgPhM3AaYURm5ohXh72FAyLuFhz4y7lq0ATofAjY3Ku8cSCxYEVP7OIn3s3hl3uNZwBcBENKHnQ3j7s0DhGC+RbcZMQQ+JCyO67MlqqrWC+u3ikZYE+HQjYa2k/TtYeDFPgIlmqCQNSoZnAET5t3O6KI30GJTu7FBRAux/PVvZO3dxLg1Rta7EcP22CtIkjMjKGYKSvWmi9XOlRbiyy+Fk4rgAyI/T2y/tr5l3HYbzVPiSQvvV7AYD3AhyUqX+ROJrDuHS+Xurm+9vf44bNn+vZ3P9Of/8VPtKPQC2TDyPub2ybSYl6oYFg0TSpw8A/SZkPsvdJuonxu1HolLRas9AHdE/ALo3EMsNsZRnDdb69uHL8fM54FhPla04ibn2HJXB999Im2u422h4MFGAZb84JhWO6Sy5PjMx1lxxYnL2/fqBr25PZ93zVVpSePnuhbzz8J91YU2bFbbbZ2Kl83WwuTDHuOl4XePz/X+fEJLyDVjBNgcc7XFiZ5dox5qfY6OV2r6xhcD6p73O0M3xgEdhZrr2+u/b5HHAZtAKMaXMwwZveif608mSnHTVguzHrdbbeq9wzG73T29ESPHwc+LtiBzbbSrmn17jq0kHNdKMXiXt5tGYBuVRSTxfEiW+pQt17DMUx78mSmMiJ3YHcjhFbVpH5POeZMUYaSyr0c+Xvabw5aLU8U5YibmcXSm4trtTg0i8JFavNV6UHZ2A7qmk4DAlPUK8XtvWXFidUMuDcZ4k/eZ+F2TyepGnm/8f3iXh49WGNweHmJYHZi0XO9Wvh+ac0AYa1iuhEKisoVDV6YD1K1vqdr6dAozmc6Pi8siNW0vhNXR/RFXCWWXrAeI1TDsIadG8ok65rElHxdwUZ4lJSCZOH67j3MW5aFv980CaVt25uDBz1c2aoPhVAM1igeY1g/No1ycFCM/hmWM+y+3xezdyDBxXspJr0UZkKh0BUHbAtKqPLixhoJEoDllJQJuAAwPwzuFslMyTy3G5W/F2HZeQ0GhSRXwDzcu2STLvJQhNfG+dFa727f6jvf/77qHevTpH11UMc6zrvae5BRu2rvsji+s5bzQ5HqybPHHizx3pk10snjYz394JnevHihm9fXystjJzS6dh8SUuwzo1wHmM+rpZm0OMVJf1i83s/01Zsr/47LNNEKZIVG3dQHffD8mVaLZUgMwUDet9rvt97ngsE4Wp95zX5981Kf/cYPtbvdafPmnT777GO9e/NCLy9vdFwcaUFwomSgOerN5UZHR2tjfygrq7e1vvO931A7dfr8Fz9RkjNoWPk7RLjOj5ce9EXgoepKpfeFrM252ik2p3qzuXFxLgi3dtiLgNJ7739X/9l//lBe9XDSf7gC38Qr8CCsfhO/tYfP/HAF7q/A7//O70+IPQh3FC440twikEUW+BABiHrRmlnkHEyO9frVa52fP7oXciIdms4Ae0orHI3tJ+EVZbPPgfOWqF+Jy3FpBxGlGFka+Fm46nAL4lRk48ZEu5sFQRN+ENEmxKYeUQTuU5KGZndRHEFst9dRxkFu0sZC66A5MV7O/bjpYiI1tLTiaqW1HIFwUEw8HwzA2GiO64eIvGPHqQUxNqF8JnelpDOLVxwS2Z4ixsyizJsft3rjCovYNEbmx97VOws9CzbuHK8RgqfUIlDM1D8JfzYHI9xnCNoIHYjMuEXZvA+OEUfKXdLSKyYyl/H7xCo5YNDW6mZ5NqxBXO3YXCFa4HbqiUfh1Ig0I7o9nyuDTTWbORYLpwsFhQZbOKVYCIihUmAWccDkk2PW4GfwNSLKgk/Ikcwn7WlLhXs6jo4WI14jHhRRbkRAgiOOUoTDxmw3IpU4NFEE4VRyfcFFHC2WLiJyCzUOJ+LguOoooEEgQIC8L8PiAGDeZEsRWa/+vlkdd86inFtEdU8LojN2yySwOF1WYjYiRWBYnvk5IV7K5troBGLuxh2gWOKmxFVJjBonRmexM42CW4hKBItEbO5x5HIwomE5GnVEXBFkwYSQtQ8b5KJwqYVPTzRuY6KxM6714RyOH2VdNFsjbML0RexCsOfwh4sR/iPFZH2LqI/IgDADviLTYaqVTYF5CvuWIhRTH3GXmkaAi4trgSOut7hvJ20GZZXrQ4w/XJOOUriRIq9eZboMJWMclJBOiPw7KonyNLncgigmAh0uF/MhSVHi1vVZC6ckbhZ4srh2UhdeJVEb4rogLmAG40aFMciQgakDTcYcfHB6UmpDWRHCfR/c4MS80zniFmJYYLdybyAE25Wr0esVBxNz8qZwLyNGNM1OwwhbcW0huN7XPgDCuWUIwQG6JeoNM3iE59r6EIaox9SJAQFsSxyrPPfEEGHlprNe81WuJC+NqyB6nxbwR0MZDcLi2HZqQJIgRDr5PyjOJ7dHI2AjUPGdIbyBWIC3R8FKcHgivE12uBYIS0Wu3Xbj9QPRtOpaDV2sYr60oIB4k+PLTGBJohvWCqSTUYdNrRp3JUiNAVE+lLAgvs9SsBahyAfnFrFt/h6+C1h2FqS4PxE0UxiCrBdgSkKEndIgmtyTkfcIIjRKOQI6wwaYq5XF7iCGTmZmsy4wAGOwheBgZEU8qbXLyo0pKsuVWpi9WHlwpU00u8+U8fha4IU9O5oHy5/LdwweJgjjDFmCc50hXD9VdoUms9LiJ4VZiLG8e8iB8/zy93swwwsgAveCw3/mBmlcXx6Q2f5PORTOKARQ1gPERj5jcN6Zc4qb1pzxxu5qfn8YoOZbu4QurDn8i3/max4vzkG+g3hK9fj0sZ9HQN2L1VoDbebtwY5kSlrSPkSEQYQ0HW741Pc199vYdL5vaTrn+rCmWuhtJzUtjudCTCRwgyM07Q+Vru72Tk1wH8OgBpnD70hrPU6tsmAtCAWFuKXCcGGyMMB6FkrWAoiYNQH3J/ci5XMgBybjNRjmjXr77o3xAvvd1sOM9x4/1Seffao//4u/0OZuq571mBRCz7Bt0nJBiiEgN05OzrwGXl3eaLvdaVvVjvaXq0k5RmaBmMk0EDGeKGxLdfzoxFxZIuub7Y127daFlcscdBAFi41KBJ0k1enpqVMGUxtpc8BlykqDQBi44PNyIebOh7utdvudRcpsCRMUF3xubM7+DjfgqEePTvX2DezRRvkyV1xkOl4c6/ho5eeGYTICGAgGhB4Ksm7fXemaazBNOmJwlzHI4l6Ea3ywk5DYMy53hPt6qO0cP1udu1yKdZo4NOtKO0SqD1sN7Y4lzIMrBOKjU7ALe7UNezfWikHzPFddHfx+Zz1BsDebPi2U9Kzjufpx0K5uPIjF5cd+D9QQrOVkXmhKUlW7vTr2GvesYJjECUzcAXQE+xHW/l4jvPY8VrPZe31SWerouDT6Zn9bqd4cPOyLchAfiVarpfmuiM0u92OoM8PbHqndOZakqtmrArHQ9haRhyzWUNdqZ1VANMwyZbC34TU78ZRrX7fmcLKHcXS9Zy+KoEqMgEEZQ/bMe72xj3V3z6ymKCoH57EsnBjgeWAInWXs1VgIQpEWew6Xc+LMjfiMrHcwWSnSLAQEZ2xqDwd5F8Ki5Zl2Qou3OoOMlCE+CQiGkQzAws9noL04XXr/3XsAUKhhMNbDyKWwCic1vOdYVUNCpg2JJHNCya+QECvNlAWH4XRJ1/ndi6MSHIMZ3jOGhwAsKDzFh39f/MVbmP3rPQffhnLuZRbLllRUYsfwsyfnHlY9fe9DvXr5Trv9rW5vr3X86Ew70jIgfMDSMHzlXcseKGOgJ/WbjcvB2O/Rn5AdL7TbbzWBA9i3quGmd3u4Kppzw+wb1XDLs9z3bFcdtChznRwfKckyHZ+d6+cvX+huu/UwMialAj98vdCH7z32meDq3dbvFEwj69O5skWmuuqUR6V++ud/oY++/4mLe7ebjY4WK68Jb/mZTa3x0GmFIPzBmVNqlGp1+1qbmzvfX5ydfu1HP9Tnf/kz38sMXDFEgMbAaLJpD3r28fPAK9/vFFGS2ld68vSpHeRgtHj/7Te1fnbxTp9+7xM9OT7V//VH/1L/9H/6pw/6zMNJ/+EKfAOvwMOD+w380h4+8sMV+PoK/OHv/5XJQp5jisDaiWhHKvPCrsrQEB4Hp11J2QebisYROjaPcTrpsDnY8QCw3wdM3I1EHXvZ8YfLi43CAOaUg7IdlhyKaXwl00upDjtvxCkiYDhfOFUS/6eJ2tlvC3oFpyV7kcYgrFHEMY6629XaVq7v0LzAvTbZocfxgU0JosTmrrJQtV7ldoMgVBJ9xlVJfJ2jN5FSO5r4HMJtg5stcCzhE9IO7rg+BQx1EIg4YPYjHE1YVziScABMyuBb4T5AEIb6CS/N/MNBTTjSq6NVGQEDYTXNHG2FugYDdEo5FuZm1PIvDp9sngsKFIw/RRALzd5EsWsi227KRVkMZR+O1OGSSNNwrYmeIW4PjWZ9Gg4VuArhFUaZRtypGtUYGcifGyJosMrKNHNpTd9xgEMY4FBN2QZRPQ4WC8VEXzmksw2H21fDD2vvm7HxEge3MWywMiuVceCnRAVP8YQggoDNRj3WHEZiQCLaAYhTuKXtGC4iscyEAwdMUlq3idAGF12Ea5STCoUFfAPDzIU5X5cDuauG+52NNPdZgnjI/45IHlrvE9tDg8vIwhpoA3heU6sGhum+s6hH+QYfsO1rF1rQKN3PchGE7Get4/JE7+3yQEjtIrM6uS+SZPTBATczrhW+Gw4N5v5yvXMirxQLRS5TgGVrty+HUaC53CsccvwTYmMrHEmOCd3BEuDx5d4b7ACBzWUXTZa6DITvAJEISRueH4fqw+7g34eKihz2ZowAFtrmOVe538juIyLriKQ4RkMb/DQQi7TN1BFFZyj56eYHc8+Cs+DvwYGBpwh2LmsMzeutHRfcfQj28dgoBvdwL37zW/g7n2hBDkVylGQQ6ebABwohSQKDkkNonobBDmIwQlMQQDuNA7ZChkUF+Exdv73Q6nipOKcMbPBfFJjwTOMe5NcY+LwcvOFK3mMpfA9SyMdljmi2n+nk6ETnjx7bjbnZ3VosY0Xyz60aFwB5LeB+QxBlOMHPjievtwwfgEkwwOHPwYHMIAg3FYMHhG8uMNFhvre+qZXEo7JFrPWjE91c7nS3CSxcPh/8XQT0CqcmZS6I0SwBXaRuwskdnE3whF3YwvKHOuDCQZxL8OC4z0GRUOaF4BOQHy51cqEUaAjuA9zKiKy99nzfmCMHDuDBZc76gBCDoMhVgZpohKOI56fKkoXNbWYPs6bMRu1dtjYzO5b7qssixZQp2TTNOhrZzYygGneR+rrR8cmJFsu1Lu8uXZbEYIP1gd+H7ytJJ2HSc9lcSws4JVK8X3hOA/KBgZDFYAvIrPWIioGvisgbMBd8+CAcmp2NmGBcNaxC12BJHQ5nBH2wNYE5iPjvbuoZQ8yQ6IA7PAcDgXAAr9eu+0QE3O385l7rYlXbxkJTCY4nTnW721qcPj061TIt/VlxN1UeAPBeiNVUraIW/AhlVJHZhDMxOI01tXChYxdHgqyp6irwCGFlXt2pq0eXXcUR4ijXBRcgK0usFa3eoDVgJpPYYM027iNSsV6HxnSX8YVm+rPTR4oT3re9DnXtfcEKfIsmffX6hToc87juMLrOUh2fPdLF5aXXfJqxU1InPMcgXgrEGt61k549furn7erySpstAog8qMlXkaKCQRrR71iqB80pi0wSffjZp8YjXLy81W5/o3qChT7oOGeQFFjUHiZnXOu5CzqrXeW9EddmOV/4M+beizBM6C2YHZ+ceh2EULrlszSt+rrX9cWNfut3fkPP3nuq1eLEZkeKm25vb9VsKv87QtWh2pvXW7UUgO20LhcWgolJJ2WhZck9WZjlieDGAKvIaH5nDQSPNIBkDbiRLrEIyiAilHyCq+ld5MZwKWCFKIbkdwwDKZy2DPj2hztt673XvzIDPdKGCD3OZdAbQ+6WckqrDsT3q86DQwReR7l5Xych7bG726nvqsA7Z/BF6giMh0U6xNhIpZM5M9VwSLd71XBSuc6LMPwbmslMXTv3E3isvO1wLMc6OTnxM0R2ur8fzmHa7isKSxtVXrtJHYHviTRRoDT2quG8m20fG4cATopBNcOdEXQAaQjeLiVpn4WKorTwj1N6Ys0tC2NkiKFbzqUolcFyjmgc3qOYBugeoPAMxvq2oi0+FDcifjYN+21vOY0xYQ1NGfD0g3Zdw8roVI73d6y3OG+RV5NY+7vKRVJ1VRvbRILCOJ8SJM3cyQ4wDjuXMTI3x6E76un5iee7vJOqfW98AntR9jUMj/n+4xnD7MA/5/NGyagE0Zu9/L7xsI3duBMznuOHZ5EIFq5vhmbgK8BgeIjINWt5B7d6/PSxHr/3TPPFwiW0r8HHdAcV88xrOg57ugqaXeN9Ynm00PLo3O7+v/xXf6azPNezx6curCPKz71Oco4EDu7eiu+cve3RXPlhVFIPqhgYsl+ZUVh25zQMQ53lcqXz98715bs3Rk8RMiG1cX19rR/82nf1+HSpo3KlNy9v9fLVld+NrCtJPtPp8anevnzl4QTP2Wa/0aeffarr21vf29zjv7p4rXIWme8+X8/15PxUq/XCaYo3L96YuU/x2gcfvaef/fRn+uD8fV+jNzevtT5ea50daYhHLfhn4PjebvTFL3+hj7/9Lbu7fb8gzu93fs/85Je/0n/8n/4nevvyrf6Pf/Ev9T/+Dw/C6sNJ/+EKfBOvwIOw+k381h4+88MVuL8Cf/g7v8+pL5SvuOBn1CKda54XjpH5kA1TsSw0Jp2aGiA9U+/QPu3DQBMYbOkq1wAXLCs8JQeZuGs6R6fdktzDL2LDzyYcFmDgoc0cae/MkmITxsSXZs+u4rDRuwEVobSk3ZrNMe3RHHCj+zbWjgZcyF2A9TlQIgIgueBQhWtYO06V5MtQXEB8nfgUUZq+VzPWoXSKYh6Ykz7vIlL1Krk21uvYyBSOKlPMg1OWiXPo65k09MGRlMaDljhzsKqVuZ1wAZ7PoQ7HJpakyIcIR/bZHLf2RPoQwWYcF1ZZBKdQN8QiJIvIFYqyJx/qOMziWkRYZdPpWKBZmAouDAvPnWOCfH/BuYBzN7gdUQHikZbVEN23m5SDcrMPbkpYp9bVafDmd08c/+NwjRBNNBixjMOMJhwRmdJoaYdWN7A57hyX7cf6vlwBNy4b9uAqRfChlIqDLAU5Zq8iHtF+7vKIgAmwK2rG/UFjLyyp4JzCuZrOajuwiKz6O2g7DwEodoDnmbjaFW5nrAbUBPethdvOorD/WQMtESSw8NE6P/pnRGPjqOvIqceuZcQHcA6Dm2uxIvL9LxAK3WDNgQ+xkQKxVJsBJMaAUVBj1+kwHJThjCW2fs+PpK0ZsQWhm+tBy7CjwDhk7jllVjHtCEOIo5gDN1Vm/h6H0ThO7ewgFosw4UMMv5KFIR4uvh+KXmYamnAo5D7DTYU4yv1oh69g8iL+IT4SywylHxbE+A6Qk6zYI4nxjOM2uncLYm/xs0TRHElWDoI8M71mNC1zbcBXzBLVRKWj3rH6WZTbpcrn80cles/vQMq6a0L8+D66rTHzmhNNmZIRlyvf4aAyRlDKLCTZWjNDrsWNFDkCa5SFo4QBeoo71AxPmHeINh3RdSL3CCeIenyu4NrCLYv4kJVgMXyRLLC248FsSIqtoizRmOBYjbQowkGMgzHPLsU9e1xFQbbTHl5ksCT6+8Q1iDiFy9HORA7iIDtYACze4YrCKUMZWWim5yDLdcTZxjPPPwvjk2vGQQsXi5vpcUF5UEVqlXWGwRmFMxSWYOjivkX8643k4CagaAqnKEIu9yFCp3V6DodGRzB0Ys0LbkF7LBHRQ+e8h2nz+Ux3RHPv4+zEHxEeiYdzERFGLGvi3Ebu5EDv61wEBiAsP5fItNrzu7GKx6lmKeI97q/Y4kZZRi6M6XG7E/fsIg17HHaB5Qv3m4ED7jH+O15BlBOmcGEp1IEpTrv6wHPLDYd7mt9k1GghlYEfCNPIgiUCIuOfDMYhAznwGBzGB5zjPAg4o3GNTY6/wh7uql4HhkFONtj277/PbloKG3GAcxXhp46kEYKQAReSIV5HORr+6wF3PPcyg8U0lAaO0o7vLseJlWqVrjTPMr9TGCLMMgqP+CNzx6DBGFikxBUVd1ot5xYGiYfzfCCaXVxe+V0FpxEWNcIqajmhvQAAIABJREFUZVzgQ8hCMIjB/Y9oEPeRzh6fqJ/gkYMe4VojSvLsJFqtj33f9HXlw/+Hz9/XfDHXxbtL3W5oQq/09Nkz8yWvt3d+H7K8HCWlGajXm632bR0c94hpljAT7SqEJvjpAafyaLm2OxtxcrPfa8+6l3GdIjPbEe14NyAkrRcLPX36TCdPn+rzL77Qm1dv/ZUwcEFYZpAFj8N5jTjWsjwK3NEYUbLRrj74u0WwWkSZ1vPjwFosQyrm5euv9O7dhb9TimmO1kc6Xh3r0dGpmr7SzfWN3ry91PVho3wO6zVXNKSqDrW2e1Iu0vJ4KTg9wwQLW5obv7OwOzYugnudvQViPS7rPB21XhRel7w3ikZ/1rZlP0KyJuDv8ynzYI69kCEVPPK4hrNSOZ+Yh3eCCVurrrfMBOygz2eZhX3QUCA/akRWRVqWpAhIK3FfIZqyXsFTTuz4bGlbh7NcsUE6+LN1Lfc73FGeE9bO0QMlSrMYOMMW39aV10yG6ixP69NViKDYDR65PM0M0n5mhBADYeyYs3xmpyMR/LabOR3AzxwZYg2szzPV0eBhE0O4XdeqpoEeNz7RcBzAJE8s+lIuF7BB82XiYSl7Bfa6/BkMpHj3MvQgfQM6hQZ4pMgiO7IIBirLBWbxqKMVGKZUd/udrz1Fo+xtW1A48czlp5SYMkxhD8AvXI2ddgeczpClA5s54p3Be4TBU9PaTctehQG40zh46FPuf/aZIa7v+2SCdz9qtUpdOMh6t9s32m24Vo0OMJE9DOs16zoty4XLLHECs/9y4uZormie6XB9ZyMFojnsVN5JiMZ21M7DIDLhc1FWSSKC3y2elHKmyAo9+/ADvXh3oc8+/kw///xzl0Gyv4P3e3t55T3OOKVqDnVIyR2vtVyf69WLV2p2N/r0/Wdm1IMTY2iEE3eRLbw/3/WVzxHcp4jk2ZSZ49+YMT1pkae6u722q5h1kj0HXOVNVWmWZMqTwkL902dPvS//4MmZt0+ff/6FXr27ULIolBQzrcpcP/i17+t//Z//F/3VP/yxLi8u9Vs//E19+fql/vm/+GN99sknOl2d6cXtG+9jCpAz3MvzTKePj2EVaWhnur7dhnReOtPd7a2v5+nZI714/UKL5VJ7kER5pI8/+dCu6bvLO13VG/3gu5/pcHHtUrUXVxeq+lqnx2dem/76H/51/dE//2Ptx0H/5L/9xw/6zMNJ/+EKfAOvwMOD+w380h4+8sMV+PoK/Pg3fmfCWUgxFc4dOxkQ6ijOSWLlFEClmfZEwYi0E2VpKlUA5im8aAYtBCw+0TiP1BENYgrPpqwdtEdgzYg6UbaztsDYO7oVIqxm1DFRx3mxIvYcGKEH2JEdu//cIh/H8Jy2bFhoFhyCD9Ul9hYHJrM4R0eoZgb4311ca1XkWixynbz3WB2/x81Os/tyFw6w8DkRlCm8KSgPgR8acaANIhVhRSKOblWvQ+lBN3bmScFMxRNJDC2CIRgTLWdDh5g6aVaUVibSobcbljimCz0oGcK91TRmdX3dLEvRAJE/3DKrZWrBab/vtcq5vq7C8uET1xMHI7s8OQaAUHBkmwPFYHwAm7WhCBt7XKBubx1mRjHQBIyAQOkJm13+nTKrGsdHX5kxhyiEIxDNIceNiwcrSUTIHOdW2uOQQcSkIKhRQRR4nKtpKCqC/zbdlzNUql3UA24hMdOLewWnKteUQ7tjgik/21+meV+RUs1nub9rxFs7abEU3IsRHC4zSqZwFCW5aqJtdX3PWGV3jzNyVIrS7M9py5mmNpQw4WBAfMFt2EcckL5uQcZmRfwPxy/xwlAww8Gei47oS9KX+C5Oj+Mkd1kC93JwyCU+UBz6g91T0xbHWasubRxhRDMOPMLCvxtRbiK4MI5xlRH1BVnRRG1w7+H2ZVfOZ0e+grlKczLx+nsuL2gJhD3+4qDlSjjcQ2ZlEg3ea6wpc6Kpntgy0Wjio7HdtFxrfCv1cGeXT9/hbFwYbzC7PyDh0kMwByeA2zNCPKVs7N7ZGw9waxHoEW+n0HpPQR0uKTMqU8fhG9wvUafS5WCBqQYqYIgJrodDrcvX7h2dzWxnwTFiCOAiIeCqlJn1FlMRPhBWUY8oAGMtKRHf0kzUqhGfo4ma06uFOVtqEScQvOogvPoQ3JjhiEjP8xfD/YPAzH8Js60DGkp0nmeuui/OIu7KYT88lxyecQJm0+hSliFJ1HB9uaVwzCLI8+246R7BDtEwNDHjiCNqiIC7OFpY8PdHhVNa48yhLZjnHOdRaeHGJv9hUjtWRmjwfeJwrcBkDIPW5dyDEfyUFCNRXLOYzy263+22/uf5bGZidr12NY6fgx17LIq4oUGQEB3N47mHYOZVGx8Q4rMIoTRX406l2TwvEOMSpxlwMKK6sI6yyNGSjYDn4YhFuEiZRQEO6PjqEI9xtFIShfOoMwcX3nM7a+xW5fB7dLLQo0elXZJvb+50fbdROSZKXKzCPc/axRDEZMTg4sbVCkPb/8Xktm/W4nhGezYQPNYn1lA4u0MoDaNQjGcftjDXcTZpIZ5PyoOwxYWSx7rhYI6DMdXJ6coDi6budTggQIT1F2GVYQ6O0okJI9fNji/eqTiCcw+4ECZw0MEo7YkN4FrlOowMoUgsjI64dkNwd+OQLHCilkfmgrqADqRFPHmNYD3gvmS9xBG2iAqVRWqnNIINBTl5trQj7/ruLjwPZj6PytO5UShNveMbCPeXRfjE0fFH57S85+am8n1uusoYDApvjo6Odfzokd1UY9Xoow/f1/n5qb58Qex2o/3djU7Oz4zbIerMPdXWtb79rY/NFf2TP/9zc6f56rgDcOMzOLjc7D14KFY8A6mLpO6ur93wvgMN5Cg93FGKech7zFQUC//89WqtH/7gR3r58q1+/sUXut690zKb+1mB3YvAxT0Q8TBPg4psriWpClIdaRaGoUTv81TnR8c6mp9qc3vQ5dWNvvzyV3p0vNDZ6ZFWjz8wj3hzu9H29k777Z2KMgiUPPx7qLHc56yPUWnBH8frBuGWobMHxtwjgaGdKdX66ETJgu8NNyV7LL6XQfNlpuPV3Osd74qq3utwqNVWkyrWs5LkBvfxQtsaduZOSRLQK4uy1JwisPsBCasviZBpqH1v4o6djewNYEkj9ochwSxq9ei88D/f1sF12Ru9ATaA/Q2eXVA4RNJxYna+5yIt/Hv2Wxy+vbJ1YA+T5qFMcaxq3U6t7mDKNzMtklLz01xJhlDH3iD2kB1mOKkq9i4Mh+JFrhZeNWgWBEsGfAw5PBC0b8AlWB1Dj3HUYZAj581+b+c1607HfQ5/n4EQ7fExfPJU8yHEslVmduF2dW33L3sfhCze3WCdNm0VegmyY68X8awLRYDo1S5ZDLgrGNM8Y3ED75/1fPAgkveOUyYslaxNDJwZ9lJUyIgIXimx/H6ma5AivGPgdyvyfU8ihV0aP4DvzuiOgYK78t5J3Gu/32i1PtJyfar2MKq+JbnUqhpbM3+ZuGEwWC9KI6GqXa3mgIOeZ4qS2UkpyR+MDF77GbDxu2YB5URRJe+tfjKGBnNCmkfGN3DrY9Yo5nPth0GfffQd/eTP/tT3Oe9Q7i1UWsRFvxumQcsTkiSUqGZ2r8P9hYP61ZdfuHwReFVZYrjIXWi17cH6YMJgoMPet3BkP+LdPU/8Pry+vvDzvSgK7wWO1muXmXL9cagfDpUdyO8u3ul3f/gjvfrqpd5dXqkHX5TG3k/87g9+pLurnR6dPXGx7ywZ9fKXL3VXVbrcXGs1T/Tpex/qtrn13uZwdzB6YmgP+vD5M5cQzma5fvXLr/TB+8/Nj73d3GnX7JwoeP36jZ6//1wvXr7SJ9/7yEIwpozN9UFfvfqFfv1733bp58R9GEX66qsXvpf+/f/o39P/9s/+mb768oU++OgD/b1/8A8f9JmHo/7DFfgGXoGHB/cb+KU9fOSHK/CvhdUf/e6UEyMsRh2frbS92YUWbAScDJA6zaKxrjZ3KlYLuxdv373T06fn2h42LiHAvXK8nGvf7yxmkCmNW1ycnSN32XqpOQ5MWos3iIlS2M6yKUVATLQ+W1HvpKGq7a68Oxy8AcF1yiZyAB9AgzVCBByiofW0HIcZ5yB4RDDyYMIhQmzvcEmUevT4WMenK13fXGl/2KviwDIttWSSPds4AlX2CCm5OV8IdzmOMApo0kFJy89n402T8agMVyvOQVxnZqpSOsvGvxN2CGKIjh3BL6U0CVchzjLH2HCqIoeGQLzjbbiQEq5xYCvazcnGPHceXeMhxL1xkdl9QkkKEhu/c5J5E02dER5VhCn+ZZdPPKqOgoPVTjD+A5iHGQdtih5GR8Io+EFwhbcHT8str/zutmzgcIu1JOYbBUwEmIfQQM+GG14tB97Qxg5zjBg1osAsxV3M5UTIxMuBI8OGLcfMEPP4XnG/mccXE1iXYhrFUT6Tma8jaoSFKdxrjpgj6MDbIwZOK3gRyp8GGqFxZyLAI4giPEw6Sdf3jM1KBzukZ1pYHIQ56Gp5C7BEXPmZKY4HqzPEmJ3m9SGU60bsGe4ebkEOSXawcebAsdJ2Zv7i0uHzMnxo+lZxigAETgFhJ3wXCFWIhbhBEMb8MxFa7QhDi8LBS/nYXjnRWKLbLjzLVHAREQKIGPteHlSuFv4eHOeEO4kI7iI0vquA4sABzj2Cg9lRTZzGHDtH2u050MGcxT3IoTuU8iAep4j2/v+5Y4MzZSTS62g/12sKm3xuzkCsCK4kO2F5wvlOZponC82mxm5PC7Z2FhYuX4hVW2SYzXB+IaTDERssQvlAo0kljm/fPJSnBPcz9wJsM+5D39921IaYqduk3fiOw7F03ByXi+PSfWPeKk67qr2PqY4wdBG2FsqI2s8a1VXlSKUdg1bFkLY59HX+M1kLSBk3QBaNUg4MZTiRdjTB9x2k+derHWuEncg4t2eO1bP8EZ0Em8I6jDuWYqBDswsuT1FaFlyLy2VpcdRSqV2IsQVZPmcQ5SlViy3o4dRH+EhAIhSpD8u4dRHwER3Gln+2UdfXKhaxkiLRZn/Q1fWd3wGoTMsyV2xeLlIn60uItM9iXOKpI764rfldvmYkwxttaCiGaNpHmrsVBZMODl1c+Zmd3jjDca1lcarmvh0dDrWRExZIB7WwVgeuYWQHF/ftcrHQo5OVFjTRa9Dl5bX2VWuHGWsnNyFoAnAIfYf4P9OUtBqT2vH8lLUIl3fO5+hU+llJjUFAakT46XokR/44REs+Y6YGVivC5jBTmcy0LDLNGV7g3swzD2dYE0HLUMji9QNnKYsx2WBEJtiLY+uBAAIlf475quYQI/rfJy583/R2e0IpQESjeNHMVwRqbkVi/Ipd1JIlndJiaWEWMQchzKLyDAf/TNkslBghDmekLvyuDOgdCoF4EZydnurVixdGG2QwHPkaQHXA7mwCIsBc0VlIB9z1ex/qzx6deQ3DdXmYVeoOrcWf+WLp4hUislPV6P3z9/Ts7LFub690qLde36OsUD12artaWU+hW6aPPv3YTrw/+dM/C2WZiERgKVlvjeMJgjMFVsRq4UfDGoaN6fcSDGDKKXm34dq1aJ0pn6/09Plzx/1ff/mlXr597X0OzwNDrC1c4DjSHOcaAv+AW6xUFhe+r/IiV16u/QJDPGWQeHm50d12p6ubS62Xcx2v1nr86LGj7G/evNHF20sLlccnhR22pAB4d5mx6XWZFwWlWsFZmi4yldncnEdKtIxX4VXIwJehJAmHiXQDCA4K5HI9PnmiNJtru9+o73Yu4qz2tS6udipXhZLFSkm5dNljXd/a9djifsRBl2bGSmQMEuzXTi2+D1MQgtJkbm4zQ6i6OfjZ7JvwrD86QxBmHYm08xrBQJxnttPE0M3pl1Y3lxQKxTo+OtOyeOx1+ubVhe5uL3X27NTOSAYetruzds5Lu3dhJke89JapZvBbGUwM8vAX4RPhlX2a295XczPiZ7OD/zeQNB4MeWiDUokAFSsrcPn32ra1P9usalQyBEk6uz7HLgjITk2QgsCp34xqcJyDJcgRdxEWWZZLDQzes8mJo303aT7rLfLxSHtIAt4ENHdTB1c7/Op7jjFpmBD2Z4dbBq+8qThhgEDpIzorIiX76AIMBAVudacdzwCYBgpVp0Gb662WBYMvHMmDUt7nlMBOtcu+KJhKk5nqw95iMcicds9zxDASgwCoI9ImM0V5qQKUDoMOEmMkTvzeIqXGdxSSBpStKhuEHIxkDse7ZZ8GSqHlTNC7dBMUDy55LkqxyPXeozPvm9mKXbz4SskR12vmArImirSY8byNmi0ZACZK2lq7/V7FYqFxbM2Ovrq9UTeAzyGtMmlV0gw16NCA0sBUkGk+X+vi8toIHjWdzk9O9O7uTsky0cn6SFM1KCtK74PpHqxua5XrY52en+iP/+h/1+/9G7+nzd3OXOeLi7cWbPk9KN39nd/+LSfUeC/yPd/d3eni7Tuvh1UPh3mvj9/7QGk/0xdvvlS2mLnk95evLowDeHy2Vpmv9O7itc7P3tfFReCu75s775hWyyM/87j+D3GreKy1nOVqBtjG8NRItC18T203tX75ixce/Pz4D35P/90/+q/04afP9eTJc/3df/jgWH046T9cgW/iFXgQVr+J39rDZ364AvdX4K/9wW9OZ8ePXWBxe3snNZHdpVkRm+VHzI0DN5NlBAPESlpA76qN3U0ZFFCi6fGoNmrNPcrTpcXN4wWbb6KGiEGdbtu9IzpEVOeG3nOoYwOx8uFyOFSaOToaozJof6gtOJQ4ZaLBLszsfgOI4yrJMwsMzb5WPkYWEkL9DIUwc5VrYrWxqvrgSXR14IDIAbiw2NkmB8fv5j1VWxz0cA6Ewykj9jinDdzWO3UzHIQY44hfRy7UIG5jt2jDYZcoYWxHAqUraF7EneFe+dAOh48ztpuu2WNn6g5wNyeXHPi8pV7LLPchu+pqRcVMSQsnjcNOiO/xF7E1ZI55XAYRyxxNSixyRxhRU3GEbNuDGY+OShOXDd4QixlthKjChjp2GRdcUw7MFuIo1cLBEEmreak1wgNtukSMEQAS3ByTxUELGVY+EaxmZkSBGkAD47tCrCJSGDbkvaKEwyKiYiggQxjALRHccYlRABRx87lwaIE9IMo64izlChkbwXdC3HKyEw+2YTtU5lay94f35UBnHOs4Xbk9t+pp14WZmGlJAzllKL5UrePglJb5fqRJFu+Hm5gDs85RPQuVaShcs6MEmuLokqupA5FRBzyFHcS4TXo/UwT0EAkRLvne/GHdpo1b6R6zkc/vxWIOYSG2CqpuynslCK8dXLXAUi2Iy/OMlUuXn3QcinKKrmBZcufjXiUOj54VmMcVzk0KzWYzFT0CDReJzxT4s5iGcbfhMuJ34P7nPkL0i1zCwxdCVDm49YhAIrtwD8AL4xkYERftJEfwDey1ftrZxUjJxDwpLVDj5GU4A0t5QuRJEKcaM1Y5qHCxjY/AsYqwYIwI5FFE/NTrUZnjG0ztHOf/uHeCSxfXPSVfQ+B92vEZhedZkxruaZfP0ai8DYdukAeUzCHKEA01Y3lQ3d1aXMHxZ6dyPwsFVHzf/N4pz1HhwQbN0+jUeYJY6NGGnX48lxbuibrbNMlnipWlcw8PGH6wrnG4z5PMAjsHXJjEDa3f8DVxNJodPGq9nqugBDBJ7PK7uq3U1q1aHF52KktJzvcSqznANQZ9EGt5RNlV4etnd1ZNKU5oXgaZcvroSMvjhde7u82dri+ulOZLbe+2fvaiqNC+33vxwilULI8UZxzUN2oOOI2CoMl1Y1AFdoWnKFHuwyWOpC6icb5WnpJYAKcRGUUyK7lHERjCd4WYiRMK51Pg3JYe5uybnZm8RZ7ZEQbmwqgOdVpS/kN5iRu5iByDMqFsJVcNL5ckRpFarDSRl4kPLFmelUnaVq1bssEP4E7jO0KIIQWA4M9KxSGW5ybtCuVxpgQWK0McFx/izMLRWOnusNfuUPt7w324OKLMpFR/QMzvVawDH9c4F5Q9nrseV3kQbl0Ud8/UHtutZwUzuOYd3N6dMtAuvpcoVIwwuHuwRRHb1+7iaUCsYqgCbgC5LLUDzPOTKTHyww5r3kHjpMVqpccn53r1xWuLkknGEK1zRJa1FscrohZu1AyneTeoBpVjNA+IjoCsALeCK9vrN/+bRWPKEnuzpmGqegJB8iSnGDMMSCmLijti4XNHmUld3N7dmdHNWokA5M9OGSGpCSLAaaz5fO73TV3XOrQH3zNJeeShwteDON7XZZrq0ZNznT1+qt3NRhdv3uh2u1GZzsO+JW51YOCD+MMQsYW5Lgu/FEAxLCnLUo+OgtusbSvd3t34WUU4ZZTznU++o7urjS5ev9MBvEhfBbFxGHV0vFBSBBwPzlmEdhjUcNWJCm82O/VwmuepzpYnyuC/E+PuuTad33mIRSBcWLqX87nWqyM/z5ubxsxaME1FaZKwBaGb62udnh4ryhfK50eqtjs1za2WrG9epCYtk8T3KCNCYuA8Xwh8vEcEHojBbTf5vQ8OBrGXiDsIAXOiGfBOhdd4roOTQyk/M/G+ij1Mi3t2rM0oz6aFn62aiDOO4jWM98Da5j1kB2TMmhS7QGh7F4bZiM4lQweEw3unNYMBnnlYvvPl/L6gDqdypnpPUengawVih70HzxBvEZ7BdjgE4dO/U2MHMWs2gilCJv+Z9yXoBITD7QGBMnZDvUtRIYggRFPmlcFL5b2R6SQaQxkrQwB+TDL3XpY/Cxc6gjQFarhBm1nl/SwUHcRrxFxSTDh8cYoTXefn8PkHVtN4VDS06irSUgFDxKAsSwodNpVKXNwUnoJmAPnEs5+GhA/vRe5to2OiSNvtQUPN+pUY6wSrG6xGcbSyy5PiSMo+eYeAx8FEwJAbhAG/AxxTpuYgD0gE8fwzYJxi1qZEfcVQtFO+mKsgEdUz+N57APz+yRP95Fc/183tjd47PdX8dK6hbj3U7vl5cLDpF8gWZsu3m2ujbk6fPtUXX36h9XqpZl8F+EySq2f97SlCw1BROcnS9gcteU/itu4i7Xd7ffjhR8rmhbq0U1W3evVL1rqwNji5lGb6+OOP9dUvfqHrdxf67ne/p5/9/Fdardd68+61ERu8l//wr/6ByiTV5mpnJNGvfvVL7NCq9pUWi7mfcxjJGE/W6VIv3r1RsUrVHva6oZOhhwt9rHPKCHn3jbm+urh230PTNFrO4cXCTS6dpHi7uVV/2OrJ8bGHrEflQpc3V9pUGz1778zcdnb1i/mRbt69U56Hgs/rTaW//4//yYM+83DSf7gC38Ar8PDgfgO/tIeP/HAFvr4C/8Hf/pscg+x6pPiEWoJlLs3LTOfP3tPV3cZA9uV6qbGrtIdhJZhzRNV6O8nM1spm2FB1c3WnBfHcdRl4VAilU2LXw76vrQ0WHPYQUvuZivnavEYKgSwgeF4N84omcTwzieYR4lTrzc1igcdo8sGLBmusKYh3iGU5ccwl8W4KGPZ2hRDDBAsAP6uFUcXHxh2K+yCFvUWEFCfIpMIiYGiNdyEHm3o0QzaOuJna4FzEJUFUy669dqZiiNXnnQVgs06JUY1E8omrJTrAcMONgIsCIdYHp0wTF32EB4cbJ7SvFsS0p4AE4PfIRsTT0S3zsP9AHXBgWWZLc9PcTE1JEn0rMFzvS1VoX8Zp0Nr1hq43ap4UwemH6EUQ9v5QT0EM18kbUapVxsqfEaGnyAvNceYS/yLzF8XKc0q2kDlDsVT4WaMj5F1LIRERVNxeuUU1OJL8vd19cRAFW5y8uLYtjtaIw0SqWYMjFmwC3jJi5Zky1D1KFcbOMUMOLBSoubAKxyRNrzhlptpCC/cCAi4OMsdz41ztoVE11qZCJjH3CY5BtNnR9xXuCr5/Ut8DRV00iHfElXvN8khJEfiQiGz+bLPISISGZ6DtLOgSCeSXJELIgTQ2A1XabPb37jxcnQiWuOiC6ybLaWInzoeg2qjHDUM5jN1usH5hiCH4hQMSEUEOPDGt8zQ+56ljdi7hCmAFO0S+LutA4OB6cP9xP3JrwBwzo7MIkX0cYHbTTZ12Zq0x+OD3jC0ow6njz4ZliRDiWLO9TVxrhBoO4zhYERIo2+F7Dq5syrv487nvuFN5hnCoUTThdlwLuIkPuKlj33yOwJh0UdP9NUe4IvqOeJUUueKkFBBIBBm4oRblXYyVhfIYM18DkBRhELYt7j0MUAx54JLSpMchf0Dg4J5ybB2hOYg4LtSC92k3M04t7FKhAA33Dcw9D5koy6gRaQcfbC0czhI1uGijQV29t2Dsz4hXO0IE5+pS8gdWozFLECdMjqMUTiYO+Qa3psGzdnkiOBpRQWkFhTKadH23c+kZwgu/q9ELuBe5dyBsTINWR6kWaxrKU6UI+KAF9o3uLvceqPB8Hx8d6dH5sdIlEeROr754pS9fXPjw6gK1cqUon+ycnU25ZjniYKN6f6uhxlL5tdsSrmOrRo1xHgwoUu4Pnhfu7Qk3ZBgsUZwE3oFY/CzuLQqy/Lv8ZAkDuFCz7XV7UyvDHToP6zL3RWCZhrV6vixc7nG32dq5W20PFpkpW4E1CuIj5g+FfUzZImsRzFSjPgYjafZuwQ7/GZaylzUPurAF3yMEaNQmWj7hek01NoNdfF2/k61mYxQKWGKE9l4VTeRpqpPzEwv81V1YB4gyE/ekSNCG/BHRCvTC6IEVAkOI0/Mc7PxuRT29uNt7iLYqylDKNoMbOEh54I4XRjXwiXG/JqEcbGjsLDM9NhnMt53Ab3C/8y6aYj+n6+VaT84e6/WbSzu0eYgRK/egDPjn41JpgqDYu/yH5xFKAa5ESpeyNNayKP0+Q4jhGSo9IBztyuZ5aqs6CF2IUTnDKZjLqSoYlcTbh1G/9Ru/rVevXuqrX31l977F9bZTvesd+e6mRo8enahIE+1xBUfQwzgFAAAgAElEQVSpme91w7vuYP7hLC59fyF+sgAPTaf3npzryXuPzX4l1kvslvsonwD99BqSXn3aGYWEmIOLFEZyZA41/FLp7OxcT46fq9m1envx2oPlZ8+e6nh9pJPVsd68fK23r95qWa6UloUO1a0REbihEbWmlBRFeA6YPiGisxbx7mEJrid44ZHOSrjiMwv2Eyz4rvZei/cEDufl8li/+cPfcgT7T/7k/9V20xppsjxOVa7D2r69q9TUB6NhlstHHiRTLhrnjVYR61OIjC9gJhut02nWVhb7s3Rp0RB3LANk3JYV6Ca4l22jQ7MxHxq3OZxqeOHjVHvN5meCvMBpiDjKu7xtatV92HvFQ6R0UWjqEuVpoRJEVMqgLlLdT+Z9Mpxh0M56xff67upGS5rWQSQYoR3ZGbmvKidjWOtYoxg4eGA7xS6ZgnXMn89aCSN3ZgZ44lTNjPcSMf5p0q6pdJg6i8IMwvmLoQO7hZoiSYRfkETRZLMBQwLWEdaLkdTP/TCPMrklmBtGNy6lS9V0OBr5/yc7I3n/w78nXRUVYEgGtQihFGjhZm8qqU8UxYWFZ0RqMhJVxDBv0NS2Zjy/gg2cz7Q+OlKWLnRwKetMc1JOY6I96x7vL64BnFeQQQxhLIaP2m4Y2PD3khuahcIs3kdZpooHe2qUe0CP8Mu+U4rZa7DnHRs13L/su3vi+PyqYBb4cexvcTG7LcvrPvtdRM9etd774EON+05vEUvjQQv4qOuF2n0wPLQR6K1YKplqLP17HXaX+oO/8bv6/PNfqt6Da6IckMeWs8BCO/jiFeZZPsmoaqqU56EwCt4574wE3jbJrqrRbXWrXY3LvdPQ9ErHQb/+2z/0IKHbHvTVi6/0/qcf6aQ40t3mVm/fXaiu9v7rO9//NX367U/1+qsXSqZCu81eX331KyV5YUMAg2vWYrT882ePtM5LvXjzJrj+q4Num0ZvX13pr/34d/QUZ3tza7H03c21Th4/1turWw+OsmSmT55/oOvrjS5v96rubvWbP/gslH+dPNH/82d/qqv9jR4/O9bj4xMPy8BTHG52qmeNh36Me/7uP3gQVh9O+g9X4Jt4BR6E1W/it/bwmR+uwP0V+A//rX/HnezbvtO2rs3rOk5jHa2WarpR766IcpVurmbTUg0z3e7YyCVausDGKoTinE06mz8UtFjV2Ghko5kQQwztx2IyPkorynciWGFwmCjJCjB+DuMISj5gYxnEYZfm3uziCORnMF3uD7X2u50FDmJOR+ulSlw1ba83V2894V+tVppFmd2KFlZb4qWIhYHrNWWh2GVO1NSFJZxR4VQGp6SFQDsdgnvD/7QLZnBTcsihbRVHYaRsiFSXrd1PeK72lI84kh7ZjWZnpMWbyAVecAazbKGuDg3YCSIzfFa3oYeNPE5e/I/E1vFqIjSzoYXxyWcrEWjuXZ8cAilOIvaMSMm1xAphTh88VcdB6bgN7tSmG+x6Qzxu2xBD4qfOeoQV2tNbFyQhDOAc5c+D54bWhdsLtxDd1rS82zM2cbBt7b5AMGWjTYyOCGqKUyTtg3CBkyjBuYu4lSpDeYSfBheLDXUb2mVzmpA5AFoIg9NW+/NZh3YkjdZZIoxEwInEjqoVGmiLKLGIOlLS5IIf2G2dmrFTiquLgzLiKdgFdBPHuwPol+tFYHiJU9sxwlExLhXiYriL7AJDfBtctGFLr4GtJNT5nfgIRDRxF1HsUenubm+T6rxItUD4jhIfDHG74urBxUhMlzgeojxFL4jBDb88GTXECURmOyD5DgPPdxgiH4qDoTKUNfEvJE34pIjAOK1chuH7L/wOiH4j7EiKJnAdcuBFxFFvAdZxQMzKHIJhUprZFhh0jqbCO8XXNPU+6BJpBieAoBPa68MAxM8Uhrx7hzRN7hbhXQQHAiE4r1OEQsRe80fC4dPlXpzviHkS68NVCiqCNCUN1ojtDa4k3IhhnYinItyPvn9xBvt2wExiHxYHY5zkxDrtImV847MlYtTo2CjrFs58ouQIv7iOcTdVXaWhJTLIIdWeO7v5F0fHdm3Wh2sf5O3mTEsjMw73iAscrq0d1jRgJ45iI37YIetkJWy8UVlOQdN9SR2uen/HgWGKgo0zi8g17ijc6IgtXDKEcZfZtG1oo+eZ4TuFRjvPdHRa6uTRMnAi49xrK03d+5van5N7bT1f6Phkrch6dav6EDidp+ulZriMm1YVv0eNg5d7E+ddrdlQWYQLnD2GX52HJx3OyzCLCG7dgbIOZjI4QYmU44LmH40d88YqliIKUMy0MJ9Eq2St+q7Wz3/xSrtDpR/9+ne0OCq02W7U4jBnLbd70x5XrY4oZYlVbTcWUpZHR7q92fjv57uq25k6jGkI/CBSEFMmBCvc+KlbvMFlIGrjyp5lvqMDN3hWKEtKFfnc9xLDiamFORlinwiMxubg0OT+syu20HJeqJlac4thZTYVyYOwHts1npI2uF9v6eBJc4tVNlb3UqNDiLePiXYWt+B9805hkMBgz0wdx/3TdOHv3UVfQFI8vKFUCuQK74HKDjaXG86WSme0vfOMxVoUNFaf6e3dlQthGOSMOOebQYdZY+Y6MXiXXeG83R9Uw41mXVDvweiaghsYl/1okSxJwXqE74a1sGvC+sYXj2BElBW3Xd3XqsaDzk9P9fT8mX720891dY3wAsMyJB6mFtcr739cralKWtKHSMXiRJubvd/v3EhpybsK6ngoKGSdRvo5PjnWs/ff03530Iu3b9TC0ATR01G4huDEaLDh9vOigSBNooB3MNcSh9p3Pvs1bW8b7W52dnk/On/s54BCqnq/19jC0E59HyxKGs+3gdvNjoD3uzptcdcOvV1yDFrgEBvbMyZKy0QFXOYKt3OigoJBPgvvfG7bJNZ77z/Te8++pXfvbvTq5QtttlcWDHGMJlmvYg4WJTWXfV8FjvVqdeZ90IEBT16pgId6z2omBcDPBXWkgc8/d/yfBzeb5y6L3O62Fj4ZcVPE9ubyraPuJBAQt3iWd+PO6zQDQYuqaa5yXqitd3YuwgPmeS/iWG1GOVFipMYRztRUxk7scJmzR2KtDzVMLlQcWMsYfntoBaoBTAviIagEnicSP7jx4eqHsrquPyh1SSPIn8wCP4PlUDYauOZw/GHNT/f4J9z4OJ3tWEWYp0yL+4S1OSq8piBUMjhgyOy8jXlMudeNRZH5WuBmL9Pc+72rq72qw95FpOk8U0SZKYmFiCJTZnfOW2hkj9fUGuqDpihXViw9qGPYxBC6Bqsw6xWzJ6l77beV8lWs+aL0YA2XaoLbFzfvRJkV4h77kEiHzd6s1HK9VOuCTVi/iLi94iTX8dGxevjeu8aueKM2psp/NvcgAnRDbp+UDu+GjrKpAK6OasRu9hGx3638d3HbudMgX690e31nZyxJn7bf6+zsiZJm1I6SzFmnEwrMSGgwHGx79Vmk08VKYx5re5h0Z57ypL/5N36sP/0//1QxbnvQPRGD1szYqcNwp+PFmg2V15ZiWWq1PLZQC48e1M1ttfXeod/z3LPvYqhZONmwXIKWOdasblXfbnSIpOc/+J5uX71z4dx2d6vdzbXeP3ui7/36j/T23aXKotTl1Z1udztdXF94qMQwl/uH61Xt9/rgW+8rHRpdba40L1d2ygtTSJTpkw+eKht5kzCQAAnWeMD0s5cvlS3m+tbzD/T9b39bX/z8S+12DLo6Pf/gTEVG58VCL9+81dvrS/8uDHLK+Zrgg2b1qJebN4riweekv/df/vcP+szDSf/hCnwDr8DDg/sN/NIePvLDFfj6Cvydf/NvTUyPG0SqKFaBKxTuVl5oeyCKRtydl3twkF7tybwSx001pxiJ82GSWWhtBpq8Y7XbwZuwpoStlCgecLVGirtWR9Hc5TsUvsAAq+tW7642FndaDl4FESNiom0A4XMwYdPAv6dA8vk5gWNZrkudf/BUi/lSn//ZT/TiV19qdbLWo7O1I/3XNzu7hBAoAnUAkbNXCtqUA+jI5j41Y40mUZo3LSYhfLAZxInFQQ2niRuuiKzDIuXAHdxHOChoMp1lTL9hdEkHF82E+BpOAjbwhPfN8iNa2cE3nVkswmXmJlT0r0xudubEzZ9H9HEJswwHblP5AJJkc/PWIg4BFCcQzXapUWYHG5FepvpEjfm9I2LiTNJxM7lcApGWAy+iODFwk/qCPMH56p6TuZhTesAZC57XTG3D/x75vuCY6Lh4hFAzUzPV2tW7UFiVRY5W41ZzPJWrNmzM3XKbdAqPC7cI15mDKNeCWK8bpSwS5DDlEEiHVof64JKvHDciDEwOShb2glBIUQqHK0R9yiNoON9MtZqx9WEIUXtWcQMlLk7Ls9LuIe6vmEgrNtU0xSMdXLfKlaOecyQmGlqEAhTESJit+5FSjlYRsVhuV4TaDEEbpxnlScSlcawSCavV4MLtBp0cr0JxEoVVdma2jkiONG8T7UNqdcY31un6LLitiV/DpcRhitDvBnZcLkRNfTuqsHJ4X1xlDOi9e5F7DCc5IjeHRwRDvl9i6LjrUhi2xAZ7N4Yj7iIJcWBxtO++2Zf7hig3KAs0ya/LtzxMQYGFvcjNC0+Y64YjEIcGTFyYt0QLGWaAr2BA4rZzDjiZlHJA7ZX2DFP4PMERHcdLi8l8T8QYVxbtKNUBuREOmzFFFxHPDaIwkVpWCkp9iGUijnF/4rriXg1lIz3uUwQeitvMKcRFHJABXBvK6CJYzgxSmlE99x68V3SuqtVYh+e6AleBmPToiYosVXX3zsKJ8QxuU985bg3bFuE5hIX57JNLZnA3cdKjYIk/nEEP7kvwD0gYs27yX/AA44x1gAFPbHGX757oeBCARrMl73bE+hsfmNfzI61XS81mRINZxxM9fnr+r9ezPQ6yw9b33TAFIYQVB1QAsexsWVhUOV6faNa1anYb7er7oRffQT/qcEDElU5XMO7QqSNVVesWa9aAbghuw3Se+v2AMoTDk99xQREfAguOyP3B9/x8DrdYmnPIfe/EIu7mYqO4GdTNMs3SUsdFqZZCq6a2c4fvbbvHKczQotTqeG0ht9psLMtkKyp5Ak4AIc0s7JoYbK0DUeDQ2qUGjAqH3B5OKPgF8AyYUHGkEcXF8VaEQRDRU/78fa2Sd4S50KMmOyVBXsyUudsJkRx2OE8UIg7CKt/dqLZGMAF7wr0X1n1mHym0lKANBOEFB3YJk5HPFdbsugmufO69ZEI0wIWKi5l7hTZDUgmUuyF0IF40Zl8jhLkCh/VjTJTjcHI6JLHQO89LPT0/12Z3q5ubjdoaRyXvbJ4Z2NZBaFosjhR3sde+fb0JgwrWWeK0KdfJky+v8/yz3APEqdGJkwSWM65nnn0GCDBq576Xu7jVo7NHFoDurm7dTD+aUcmUgCER4yTc3aw18p+1WB45Wr+92dpBOV9Q+MY1RS0ejHXghiijTI/OzuwA5mfvhtrMXwZYmvDHhQg6PHHY3Lj4W0r6eKsiEsa5PvvoE7sdf/nFF3r+4XM9Pn+iF7+40LvrSyMBKMlaLRcejOLUzJJQhmjTPcOEGI7loNtDZUQI4jhIBQ8PYee2wT0ZZTzTYfhIg3nK9ol4Nc/MYq48z3V5sbWYtt/fSlGttAhOasSXhHdgnGh/6I23OC4WWi6PPMwbZlQtVioZyPG9c59xo/M+2rfKF6zHYDAiCzhJkdmxvN2xBpI2CGt6xXueVsYOlAU7hyoUM3LPUiCX5IrnxJgztQydEAztQ+Se5n7vzfWFU78GGwC2xPsO0ji8G+9p3hP7Ct7ToEEQFmWmZplQOsT7iXWQd8LMKBze0VUz6tAc1PS3ykFFLOB6B5wTnGS+gwN8VS8GYVgdLdgfJU4K8Vmq++QIyACQMtz7vJ+G6mDWa3m08v6MNZOE0WEgzdMrJWYfR1rN1xbDt/u99g04oU5zmMwlz3PmwTCbUXO4KVCkFAohGwwNfyYlSvOlERGgNBhEMmOFMQ3ehqTGqlz6nqWU0kWIFKCGKleXAIJZAlNxt7u9xxdR1DdpyCLjohDv4fqqXHi/wOA5ru45+TyvUas+6jwI9z6LvgXu7yxxsd/2QDqFvRa4JxzwYI5YRyNfx+Wq9O/EO5O1cz/0qqtbnZ2eaEHZVtt5L7dQbOF+ns+9lkWrXMcFqYpRb263utje6dd/4/tazGJ9+bNfeiDD+3IxX+iw5Z2HQWCm+brUaj3Xar7yYHu7AV1GEe9Mm91dWIfgFleVTtifxokq7guYrqu14n7SHITGbmeR+7vf+4E+/1d/qaikCBezyVLffv6x3l1u9NOffK7vfue7xgSwn7i4eW00x2LBYC/Xar7UX/z5X+j86WM9fzzXyflCUx9re1Xri6tL/fiv/Z4ON1f6/M9+oU8+eW4EBqPqn7/4hfZTrcePn+jJ+lTztNDFuxs1+8ZDx0fnq4BiKDLv1372059qvYKbzidPzLTevt3qq7evlD+h5CvXf/HfPDhWH076D1fgm3gFHoTVb+K39vCZH67A/RX4O6AAcDb68BUHjiobisFynXrKiGjtpeihA7DPDje0gs+6CmXJ0V7i2riUDMTfcYyDXdapRAwj+utNWGwuqF2hGY6bTpvtwYIhTEH4fCEOz2aX7QJbUKJUNOXixsA95z5qnT95rGcfvK/9Yauvfv7KraLrxdKco8vLt9oecJoRXQ0FSyntseZM0RIaylXYCOEWxRmEUIGEhmsVQQYmV9vD8aqD4JpnFqKIHvM7coDEBTnAoxspLcBAiwuFmDH6UmxWGhFkxAU3yEYwYVMtiJjfT/hxC9th5wZVDu/ETGGJzTTmkZYIbgh+jtoRD8sdEe6JK/Id0jzLgRWm2Hj//Zh9RhM7kdjUcW5ERERcIvKtI9uhrGDi9IfrzPgDfs5MaVG67RneHuKYi4DG8D3yORHGIkq8EIwiDrE4mYPjM7hcmeCHoiYLRT4U4OYKYjLClUsbYg5yY3BawABN5kHsuneBgo9wcYqjbLhAM5cxEL13oRiHCbu7OFByWA6N4zWN8bh44C1yfXqcP5Rg4UZd2nGLaElLKy5QYu5mSU6R8KjwO1iEMA4hUsJ163tVxNzvXatRFxrvMzueQuEFJTOU6LjkIY50qFsLMvy8+Ty3SIF8QkQbxx9Rdg8iGmnTVOYdcissyrXREIg/uPIQJbjnObghHuHYo/mZ7557zsYjBgPmywbRxqMIO60RDhLloAlwOcahBAo3FGIlkWXi//Bn+dci4e9NLVoQ6bX7y66pwBZFtEEUZ+SAo5fvASYYeAVEX0TNHlQG9xR8Slx4dgRjlRrUuek8sXM8ThAvkEXh+aV21MG2hIXH2uNzfxK5sGtAgEFkwbncd3YR0TTNSsPhhGZizl1GhnjUgHuNgUYoI7PeTEzRHN6Zm5JxUNo9zbUiioj4SSz9HvuBq8kIBn5nuIlVZdcTZ1LWrjhb6ujkLAyKcOE0tQ7braa28jPL+R0HEa5xBGpHuC2k3ZeA8AyahxvKrgZiqwgr8JU5uOLcTnHYgDVAWMWRhPWTzxyryPh7IkdS+Zkn8xPHJSvKrOaxMhAjQ+sG99vbyvFUItDcU/DbOGCGJ3E05xkRqAFhMi81B82BS76qdXOz9bNwdLwOjMS2tXCRxDBncc7O7JolJluBXKlHM/nKk6WmDDG99gAnH2O7tuesYXZVR4pYOLneQGpJDbDOzuBo9iqzWLMk0Xbfqj30ylmXcH4vC91tt3p1ca3lfKHVHBcbAh4vkl77q1vlp6Xef/+577PX795oe+g1tsFRClaEAYiZ0fAsJkRaGNy9hW+EG5yY3FDcjzBGcQQhDPo+ZF1sGj1aznX26ERDGmu/h0HbKcOVloTD70BTurEFYYDWNCGNQCu4+aOW+LlWDA0pbWPAAaOU+0WOHvMQ9G3AcOD4RFAiaUBhJMxY2LVE6UcPzyIPpRg8VPazEpsdCUjYCeh7feDe6V0SyKAMNiJi3MdP3rej8+KSIQGfLJQtst7g3fVg0qVXuO5yO1BrXH/3fG/EAdZV31O8xI1sgUvYu8QPtAMDFsQavqZleeQ0ijnJMU7h3uJ7j3OMxEWOKD9pbFpf0/kcRzprGJiiQllZ6sWrN9puNo6fHx+t/RxShGVOLW54UjXzld8J2+3ORTYUeKWIXHHidTEUsQd2+zS0Fv46mK8W+BKtFsd6/t5H/j5pVN/u9rq6uNHuttahujPaYpHP/S7zwGxstVgw7OPnhD0RRXi8/ioGEgiPcNyFgEkbeWLhBZ784bDz75AVMxV2kk6Oey+Oj3W732l3d9D20Gnb1ErgFZcUAi08tqGQDxwNAiKMXfZzrJvLBUNmHL6NB1XzKGcWFljzHdHqwN1Fl4fZjYi2Xpaq2632rCVNGKiHoL9p044631wdoOCAqNasGFxChWAPjgU7pqPs8DgPvGN4AfBuBN9CTJlHqdcS0ZlhHcK5y8ksDXpfA6sUcT1uYdtP6otMRbHwukjZH2sxgxYGfgz20yx1oRHpgkN9o2jWa1kujCpJplzzYu30C45hBFlAqfDVSSwweJynpfcoCHxcE4Y3RtIgeo6jjudzrShv9fQg1jIvtdltdVf12mz34lFdrtd+D3Xt1nuiHT2tB1mE5VnGhc16wnCQNyjr+eQiSFzwndnFAzz8rNDQNb7P+T483G5H7RAJZ5NOT86VxKWUdGqajWYIsuBqvI6TiADZ05vDyTcHj5x9nfLC75uMwd0w6abrtOV5qTstZqCVGGYw2BydNmOPOmvZA/aa6EuYz/3dbPe1dpQPmr0OyoAbSipgnYK+KBd2afO+JzkDSmcBUgkm8XZnjm+clwGj1ILAAtXCxj/S+aNTXb19px0C9xTphz/4kd6+eKHb7ZWG8eDiKRzYpGQaLvA0mFvNBpbfG8kbEwfrUk2Sqqt1fvJI1++u/FnXDPEmxN1RxZwkQqIyK7S5unW6DUwY5W9MUOMy1bc+/dhnBMEtvb5TOV/o7nprnMjj98+UlZFev3qtHEGYOXPb6+Zmp6zMNC9HnT9dar088rr5f//p/6e/8uPf1eH6QrubrZ5/+JEaOOflQr96/aWqaaez4xOdFUfeu7osdoz18y9+ZhTPyXql07O1Wbi/+MnPPaw4Oj2zg593r9pE282V2jUli4X+/n/9jx70mYeT/sMV+AZegYcH9xv4pT185Icr8PUV+Nv/7r89jU3jhnFKLBZpoepwYw8jcfXt3a3dAgMNrNtWj8/PlB8daVPvNOsrR485SOE4rHFlXG60iAoNSThcmGKWI4wMWiCSUGKAEDH2dgdESWlnwqGv3WLqQ2CH0JKEFnAObAVMOlxcFPVkevTkkQtU3l5caX9zbVYb03Q4W9WGZlhiXLRT40az902JRaqZG0JhgbK5WywXnvyzGWfDW8DuhJtFZ8Ys4291pAvuZW5OGmIJka1eszFWAxMrRTgJriAO97BiV4uVOXfoUAinxD1x1+HS64dUBZEuHAvmmyFmIgROysrQhErRCY2zXLcSMciN55QgpJ7mI94Gll4QC132E7MBBmMQYswWLVyOJCXmTRLBI+7WaWZXDE4wHLYc+MPGmL+tWJTK8nD488G9be4RCcQXKbbwWd8CHa6P2YiPMAjBuBbQKVwg07EpDLFafm82vbgi0eULDl4+MAR3EzxWxAgKpDAP4Vyuac/m0MNn5ehL6VSSe9NsfwZONKL6DADcZB3igu3U2VlCoctQEbOPCNT6nsCNucqXKmYcwnaq250FCw5ktH8Tpx9plUUgD+YrCyDR2LkghIIDorkcwDhIopwF4a4zFy8ZiW/iHcGFhSiIk7u0WwoW2/5ATNn5+XAQhvG2r+waoiyGgzmOEj4nIizCJVgEhDSEc4QQ4mu4nd0CD+uYw5hZwJ2FfKKt8A2hSfibwRLHPWcHHdcmMtOTlmgOa/D0umhU48FFrJV9n6GYDZ4aBzDEbb6YrAxxdUR2UsY882lMGVNwGpsVadwkyAC4dghKgc2J2MF3x3PB4ZP7gAMjjhMceHOYmBb9OzuMEFcRd3CVEGlEjKaUAY7r1CNMzYMrqqN0BlEV4QWhINxzXFMXghiJAWqhs/uNg3yeEtkv7EhEKHepVDeqx/lrrYVr04aiGY5qMz4fwgv3y6hD1bncZEIATuZ2TJl62nU67PfqOgRYRktgMoIzsHTdnBF4FhH8mODKqioL98lioYZyNJSYYec1NaHcKw5IlVAxjzO7t2t8Ua7MUyWCff7sVHVbK+1hFy6UFql29cafFZYvmjYHOIZP3Ltv375TYzoLdlOeWZxMiZ/3GhdQVGhdEGcNHOZqu9eri5d69t4HdsAR8wUVwq0MHmC3hcMYYvQkHOyCzRcebFFkdWiJa1dm7eHuW5eFjlYrF1FVh61dfs3UK5mXKpJM25u93r651HJVWIABV4GQTMR64YhypQq8S+9xg5aLzBgAXPP886p7RUVhXi1iE0J8TQFcxx3VeG0r06XZwHeHnV2TdzhodzQwT1oUue9Jnh8EY9zbOIwtGkSRbtudxfOny7kePznR/GTpYVG9P+jQ9brGRclnyLjvwzpMRJ0BT9dE/r2JcTLog1FqLAs8RYQc3PAwhyPcnrhbcZAXXl+cbmAo08LRC7JsDzcVX6xTHqF4cYhjv4sRknDSpRHiLQ5URE+++F7a9ZoorstmHvw8mh+7fOZqe+MYPY+Qexu5rxk84exuwYwg3MIxze6HZ7Swc48NKsE5wGY0yiXy+sXa7KIjruE95odhHsO3BbzYea5qQFTcG0HSbELp01RmWHeNAXn2+Ilubm48AqC459Dt/ZzVO+6B3vHfs7OT4Axua7e7I5AvEcKiVNfbrV12DMHSFGwDQlzp8kaa2YmuI6wNY+VBDdfYLt920LMnH3qtQQ+uD00o+ORz+v7b6emTE+URPFT4m/AoexU5AwGeHYamOLipD+w9oI3h81KOFoe4v1nVEO0AACAASURBVOvaEAp5jyF2DhSE8Z7u9fTxh/rWJ9/Wz7/8pS5uLlxUU3emWeskiZUWSVjjEOVm3F+9ymSuDPYz0XuYlWXp92xC+SiCMu+NIXGMutrvXF7lPsVx0Hy90Pp47eRFVe3VNjMdDp0HWiQAYBfP/3/23rTXlvS+7ls17apdezjTnbr7drM5NEVSoijGki1ZtiHIlChbsmML/gTxd0iQ5EUEAwn8JgEiGU6CvMgHCAIH0ZsEQmIEkCJZoRQNpjiIajZvD/f2PfcMe6y5Kvit57S+QwOHQoNqdt9796ld9dTzrP9av5W7ok7HCrwP9zIuOhIkODBhj3rH48FVHqWqD72ODfcAe0QY2+yhYg9r+TlZj83wJrGAIDjUdu2WCwpNB2UNKaFUNYVGDIqdqso1gaxIJycDEMQYamZzJoyd9oet32HmtjN0mxDSi+DONCs8FOT1IF543grETLjUlKzBZc88OKjqyu/GMpPefv0NDw9JYvE8sJYwk97Vg1ElRPvn84WEQEkZVlSrjwq9er73u5ahZMPewaggirBKzRME7FbHjug9g4vBqSzcnHxPIXHPHk9qbg5KwSilndKs9POTlQz0KqmuvC8DDcRaaq74jPsj0aHhWel1PIBaYGidqGQdGCPth1G7vmYaafeyGe24pEFVLTOYIUr47hiaxQTXwUXxTpV23hfjvma4xpoVhgGIhEm+DII7iRIGkQz1cfr73S075MG9IB7npEnuxGWE1dlipsOrnfm6bzx6qtcu3tD3f/A9TbPRQ4zTxdJiN0kgnpG6q1WwVvBeTwpNJKPY08WjcWTc804X9JhH2jCwHhIVq3Ptq62FTMq82mPna0Kx1fXhVk9ee6S3PvM5DxY/fP89vfP2m77GDMsvX74yw/jBw1M9fHCq9/7yPcXwy/nnh6PvCdYXonanZ5mevHah+V0RHP0A+9uXRnCVqxPNSYClpW72W/1v//tv6x/9w2/q8em599x/9YN3NS9O9e4Hz/TWF566DDgHtbSeu+Tsh+8+19PPflYX87levHzh0rN6f6190ujhg6f6L//lb97rM/dH/fsr8Cm8AvcP7qfwS7v/yPdX4JMr8Hf//i9OOCXYnCxp3OZAdzgon1NWAZeqtuuISDkOk7ajyT23MIovBtA6mxom/dtDo8OmdvkN0UicVrhWGOcT4zmDDQc/coTlVDvyyKG1QoBsGs0zBEpclLFSSjkQM9l3u3Rl0LyAzTbzoQqOFMYDnCX5CSJLZkYSrhRKIkaKLVy2gmsSASiUueBMC43NiIcwOHGLRo6wBQwkVkuExkhJXqinyfcTphZpRookwK+huE6hUKl20zqx6tbcPMorOKgQPc/Y7KV8BuL5kaaJjbe9pkE4RJjmGrnsJjik/Ge4O2BSTNkC0oxLEkhew9QymNAihtU/UA5xrcaukcziIUUoLleyo5Aih9YHPSKpuJXiAilosLOBYgmESkoTVoulygJnbaMWluOdu4siqsA+DQxVDpAU7GDHjTmI8Ilw/Uy1Sxjc6I3rEB5hFAphOMTwc8GoSxEEKLma5o6rIXbAYjMHLZnUEfHmexhcpaFiNteaa2l3ZYiecUjguzVDjTPVLLObCzHGIkSNmEQD712DLuVHUeboV88hmmIGrm+SaD6Dt+egfRABuA+5/nY7BtyCWWI97ceI03yPhZ0RTvcRWcR6jcMDwbBINFvmdqf0He7QUYOdMv5K7lxViNGweoOAicMY541beGOk/xARx/nkaOlENBh0QKcZ9y9/8BSrhRfLPR6hRcRaL5fKl5QydS53IcY647szvBGEAmgHfk4OejRIUF6HK2NSivOYyCTqQdQqh7WKgI/bxo40RFwr6x568HlgIcIwCyI5cdzABkUI4bDqAg3+vSRzWVV61yjMd4a7NgN/MdaqJiLbPCccix22DCVFcIphOrawD3nEwgGRw7qj8rjPcIfBYfRDjDs8NgN56HiWEb+Dixl3Wp7mRmeANrB7qkOACmzPOOVaHwMyAAGdbvsYrjDC8FH47Cm06ftcfTvp2PaOwMMPXJSl8oIytUpVt7ezEUE8GYiqpnaFI4NxjXgOctyXoE9i6XZbaUMcEzdP0tr57PKQ4ehIIg5dBCNkC6KWJ+uF3Xc8IhyiT09Yu0MpGLfFmMBi5UYLQjauMyLWcIz3xFRphge5QSQS+ZhMPwdD0gld7AEb1wte4WwWSorsP+8CloVyHfsacbkOiQ51Y2QMoVO3NeP2H2ILrjebW68lLMLzWWAezhDeNenB6dLC9tV2o7Rc+PlETAv9OpRhIW8iGnX+tbSjk6bgDukrXMwh5UCBDa5r/n3WnnGAIQrLt7Eb0YVnE0mMo4WbDFEc5/UM56LMxGYdI+rf886D+7g/BDcdnOZhdBM7F/eDFx+Jt8XD04XmJ7nLwR5dXAR36ZS4BPLq5ZWa6WCXtMErbpfzlf7rtd/sUQ+mAhYCIEnCegfv0bzx0ATPTQ0TkXUJVxtfAs9hxyAB9ypvF1tLWQMSO01xjPM8EjXJKAhkPZtIgUzKsdeBb2YwA986TrTKlkqLUi/31y7XgyfuMiySIwzhBtY3hJJMw5SHYVmW26GJyICAksaI/hQoBsY2zx7rJ0MMCrkw3iYF9yiflXsgOBt5FyH6t4dGzb4Oje0U0CwQ4Nfq9p1juovlqT6+uraATlT/Yn1uRA6uRQSZpqtUINry7YImmGU6HBttj612x4NWS5yLYd1KklJxNiimQBBWNRgfNXbncx1DmzzP9FpDi0s+0p6oMK5k3n/DoNX5PKRgiHyjT42VkhmpDa5Ne+c2pO2bQq/Kgtc0pBbOGDy5QIjPAnOVARViJAiNkefikc5PX9erq1t98OJ9bY8Iy43FXgYrY10rXsBfZ3g2QLrxz8zg2gNc1nLcnDk09EF5PBr/Ehyz5V+30Lsorw7Dy/OLcx2qo981OC5ZByam6gzH20ELl0T1dsjD0rVzEM5uVHvNZuvEM+dBMGvDXSEm6QecrLwL4XjD8UQ4IsnCcLTGnQ2ChmeFAkXWav59Br0kZdJELaVA8JDZ8xAk4B2RwwhvVHHf7Bqt1jPNF4mOx6OGjv0bQ0lco60W5So85x2DydSoA4T1iBRESsQ9cHf5zN5V4HpGtBYu9klrhjo4MUGQNOE9Q6KgakfVVaOTRelri3jK62y54DlJ9Pz5jZrt3mtVO0Reh+eLXAPvQqM4Jg/bEOEwITBIyYrSDmEQAzyzEfsjGs4QzxkEpAjkmfcKRiiRRAENABuYQSRMZOLvXR0KKrlkFS4B9jQkjxiORtrVweUKi52hINcWzBb71ckM9lgLfi/2wBp0dawDJ5qCPZ5lWLqU17FfYgeSp5qvV04tMAAzssF7S5z+OLwZ5sSO1h+6nV2tmBlAMXDL9CA0GJtXo4X5zz59W2VS6o//5I+VLmdaLJd2IZvjDvKDMQicBP/pDC3CkMBc/jsnMtco5kXPoD86mlW7zhfKFmsnf5pD5eEMMRTET1JSn//yl1z0RcnXq5cv9ezZu/rGN36BplV9+NFH6oZabc1AlPU21YOHF7o5HHWoDt73H1tpdfbIzHHK2U7XM63miU6WperdoPee/VDZovR+mXdIki20P/T6g//nW/q1X/sV9dNe49jo+bsv9PjhU22rnS5vP9bbT59qrFsli6Xm86U+/ui5nrz2mjZXNzrWe52frlzIVbF+XJzrP/+v/pt7feb+qH9/BT6FV+D+wf0Ufmn3H/n+CnxyBX7+b/4c9j7HYjCIMknFUcqmmZZ4ziEc4gCoweBrYErhDnDjLPHpyQB2Ju+bm72O+05luVSacxgMPDMOQRRMrfLcUbYDG+4kVqFM9b4KnDYAgxOcwlxxPjcDk1QZG26KKoCxNwOuolszKylAGMZUJ/O5piXsvI1joBwsonzugqYRtqaLbPq7ODuHSFq1KRrI7ND0lD4ePelvcWBapOEARJlOaHl3bI4YM4IX4ssoXZyeqK52nnDXdEXhBgztRb6OiIZOV8MZJd46jBZa42geSnPMdcONgUCNGxEOJI3guPQ4AHHgwaVQegPNWRT3mB1hA04o4rOJ4imIuD2O1TxSzjSeRhNcl7huhs6upbjDEYx7lt+La4wYhvBYq6o4zOYqZ2utChhmozePRh1wsLZICsohN48UeS6e4HQhbnK4IqZK9ByXEwyz+q4gKFM84hojCX5XGIIQ77MtokevLFpbWOVgR5wJvZqm62SehAM7/LzZXKti6XsG7irt3YijR5efITpNdoLCruRA1LBhriuzfX3hiEzzvREt5kAGZ27Cpd36uuN2zGeFxbeBw4j1R9i6MAkDrxOhDrfDQGEPB5ER1is+xN4cYVwvx2rne36e5MEpNHP+PIgiiCc0YHOA8J8fnLLEZHFY0haMOIRQyAGJ9nIfgGhArmsLRgiSLoSKcJnNw3MwUBbTWICl0GsNC41hAyVA8aCGcouBoG6iDJatS11wkYRSCVxCwGJxPk18n7RQRxSlIZRw6UBa4FKjZCNxSN94Sq41p1acqtyLCKI87OYrhrIWWJsI4wXXPqK0JlKMiyhCNOUAynOIwBY5Wt0btTEE10wCisJap68/whruyxQHsd01sEc5OHM45flpXQDCc40QRHKb+4DGahyh3AdxQRkHwA9+U+5xzluThY95Uvj+OTRbHeutrzUVbdZXELmJz4MhTBFCZ6p3tW6ury082W1mLWF0XJS24vly4XK9y+tLl8lFXFuc1qDtkkxFmSqHZeihCgV7g65vGkUUhiSTxRmcTWcXa/MfNzcbbW4Odu8v17mKGUIO5XOy2zRnjfYQBMt/iGiylmRJ6Vb3vARvEqveIg716pgOTbEdOXCuiTlTpMd3yWecMRRi2FBMmmWDBzU44bjvKCW5vrp2aREzkz7OVbsQ5uh1u4d3SyTd5XK44zptjwc3VS/nFOQkqo8Hvbp8qUcXpyqKUttjrT2x72SmJ2enujhd2z27Ba0wtirnmU7O1uatAoSo9gcXmFXHfRCGaTiPIx26xmt60+IwjlTvtkrTUWW5UHXEHYqQnyplvZ0SJyXsdlouVC5IDPAuq1QdKpdf3Wz2IcmxKCx8He3Q3fu+nhexTh4stJznulidufxnVvK5OzfEb+pbC1IM9BhAeiAB15Uhwdj6XcfwA8GHZxTXWMZrJ/YbQYInSXKA7wSRBVT0GHntn5JeTdT63ku7ENsn+h4CA4HlzGLDbA0HNvepBQjWXG5qhH6QKDAv607lbKlidaJNu1NTHzRDhDWDmHUus1MNoX4ceD8Gd3qESIfICCiEGD+iH+8q1oAkMpKC562chYJK041J/OIknkDvsC6Ag6BcrNVQh9ixB6pDq5PzE6cTtlsGcqmqqtN+czCOYbEu9BM/+ZN6770fqgYXY9wBtz4sZwqCGOjBgm3NCGYtQFhd8BwgAsF9R1idheFVcIOHRAdW3XKxVlEsHTce2kEVA4ehU1EgArVqmqOfcaLDPcVo4IGSRnHWKs8LZdnd+y7i/Qy2gZ+NoVRmF3uLIAauh3cH6Im20ayY6fz8XG8/eV3RmPl5f/Hxx/r46n3NEer47nvmYGEIPM6IPLOGIeAkKikQy2aq68apFoY2iLCIYgUCOvFuZOesNNcShyvDp5tN5X0Pa86Llx8rYugabTx4mEW55qSBGDGBpLnjeJvtzkVnGOhEDpgHPt+o+lCbOc5fFE+xe+B9wTU+RI3vyYiCNIrL+JuCPVFsAW8GaikZ2cqFAfYUG/vgVwmCKwNKuOjgbGbslXAJ8h0xACq1Xqz97ndqAIGQgdHA3oXh3WgXKmiIYrWwm7HeHb0O4rqGV84q7fQI9yUJlZbVhnIqegXYi6Xa7G79PuOehNE+z+ZaFrwZU4vEPNcgQmDUPn91pXqzVVIznEo8SIkzwzgs5sHpdInW2BsJQ6Ebrk/4vgxQGRJz72AGd9w9pawrFIjC//UcAMxItzdOC044wqpRK7wrs0hVj4DJd8nwMOBeQAPsW9IoQYzFGevdsDmv7M/gwEozkiYItxq0b3vVDUMFRNVRK/bmsOoz9vWNhW9Yyc9+9IEeXjzQvChVH1oLsQzquVbsEcC57Opbdyww8J0DKyAFQ4KnOqjrJxdgffWLP+6yuD/7i2+rOAUXwM9caL0slM0mnZye6vmzF14vKUflU/KzYeLgf8tySs1Yj8J+/tDfKJolOs+Xutls9Jmnb+r73/u+siV9AjN97cs/rjdef0N/+d57enm91Qc/es9pKr6D/+if/3P9H//md7S9vVU71R5e4pDFofrg9XMt1yc+56znc7u8mzzTd3/wl+YCg8RYzSO9Cet8SPT7f/QtLR5c6GZ7rZ/52pdCqepYqNkPdt+/uP2RMQM3H20tJH/4/H292r7Uz/7M39LuWOv69qg3nj6Vqr2ittWHH115UPPk0Znm+QLKhYe7v/Gv/4d7feb+qH9/BT6FV+D+wf0Ufmn3H/n+CnxyBf7pr3xzIsraN702+50O6rRazs04TEZ4jETYcQ8yER9VIzaxy+UgrdpusnwJTD9Ss2WiTQQSzldtKPuUJXr99Nwb13o46oB7T4gfsVtrt9cbx35wQ7rJdJ4pgX3KPL+AN5lbCEMopc3ZdSE4HzOA9WfaXl/p+rB1nAxHEzvwlk1WOyij8d2iCCVEoQ3em+aOwy6ulMBaQ0CLE4RKhAU8PcHthzgDawuml2PiOBqIbCK0Mq2mXGCAQUZ8PbgbcWXMidxRXN7UFm8GBMBxUoGUHJUWkGuKi1zWA6IAB16kdAgHfk4L7XgM8e6C2BfO3iB+wV0q7pyuSFnxgEiFsuDWEzQY1+y6sAsFl8Mm5Qq4DOyOyJTN545rw9+CbUqrLYfls2zh5l2i9PWA8BjYejN1Zr8ixPHzHOre8VKuJwd2Pldw2mFHpZWX7ym4PsACcDjiehP/48ANm49rzSGJiB5cPu4miAS4J4Z40INH53YT0MROYQXR9yYetOuO/k6RNOsJnla4fgirLt9qBx+0zZJEQiOanyHghpInhMmM4DbuyKn2BnwWz+1Ms9OVCPdgap1iO5cnHSoOvQs7f3DUhIweTD1azVtFtK3n/Azw/QazeoMYy9dL0RqwBHhlvR0zlHeYv8lhnsNV2/swvlouFcNMHNrQFs2RjsNgizAQWoEdKzYDODj++Iod8eaEaV1/tBOScrl0FpiztCKB1kB4I+LIgQ6hLM0L1bh/AcFRcmNOKk5NJgUchkJMH3eMW8wRTO7i/eiIuJAcQWQgwaHXMNPA1rXwya9FJ3cJED9v48NRkhT+byKq4TfAmS0fqPnuLX1gweK5pPnZCGIOfxwucTDzuwZxF5EaFAaO8cBGji0aW+xFnkomu26IkA4WnhIXv4XpCfdicOCYH4l4DO9XOEYjP6/wc4/Y+2DTwivm32vl1u+mxpXaOHYNjgRR0BhaHJ3zuYdVoA1Yryie4VnDvVNw+M0Di5f47Lbeef3MEGG8inC9Is1x/RChtb2w1e1mq5wWYFiIPJ8NkUeEnkZpFFiyOew9nGE0Dde1BYv5vLQwjJuM361EHEoGbba3Wi1PLCId90f1HSxtnNHYpdA7QlR7UWY+JFPQwXNVHau7Q38ovSMZANYFjiNFdElUupiqqhuvXYi2rA37w96OrXw+s6OG0qPry0uvPzWxVCKtDBBYTxGj79qfp7bVw/NTvfmFz4nyLbtju0G7m602Nzf+TBbTrSciCOK8HVTkK7399tsW4m5ubnV9TfFP7YgqXEwfyOEeI3qDczEDhuEZjEIc5EHMOhz2ynNcXqEYrakHC4Ws8Qjajx88clEfUXuWX78rq6NjqghckUWYuzzEyHCLZ7q5czQGN3c8eGTh+9olVo40RG5b58ZHGCCdQUEfopwRLmYf82t5f4UcBE8eazt4B1ymrOG8cRmKIISloB/8fglOuU+KA4vZUslspqo9KsIdbAxPpJr0yEBJILgX1paFnaUunaIUKM9Cmz3x4Cq0rbPOh/ci79/IgzF80Yge/B+fjWd3FqqjzJgkps296nRGOumsLD00AtFQMxeJE+13leoD332ts/O1vvq1r+rD959pu731vYowQzkR75scsXKoQqJkCKVzWZZpRTmbeyhZR5ngkKpJvV/ATEw8HMEqjUv6gzRWcKThW3cWjdnv4HRjuDfZmRuGJQiTySxSPx09/GGRYFBDCRgCHKkD4tIpjNMJFyF7EH8MM3URwderUxXlSt3x4Pct98D+sFPdHj30qPvYP0s5JXb+Muyj2I7UCeIw170sct8bDA1KPi9rEo7tKQy5EeLgv/PZeEfg1t1U8EArD1Bvb250O3B9lyrzhcsgGR6SEiDV49SES7km3y/TlKm4S9wcjq02m515yjGi54yZfaYE7Ar3IqVbXPM7jA6DRrAI6RwBLJYYxA+V1wjSK8yKGOQKJ36KgM9QGU72qIaBbzLalcueiDWySJceDtdHUCxHNXEXOK0WFQPnH8wBLtmYQdkdOsds146hDu7hyEkfXLau0cL5m4a1mnZ37teqOvqdybXPioWvE3WdDXtbkhmUTSapsUSHvhKordlEOx2DUT4r3H243rxSw57SBajhoVccMxgPYiH4ppHSsRyBuQwDCdY4nK0TKIBBVV+raflMDGyCsEqhGeK3gyUMyXgnkSxJpb35tBR39k5wVV0bMCwMdilRpKBxu9MqBleRWYytqr333sMQugeyXHr6YK35qtRH1zd6/vxKrz9+bJfs7Xantz/zOV1fbgQdiLXc0iy8Z9zoFC+SIlpSCsj8N/Jgs63akDKg8HVs9Ld/+m/p23/2HV3ttipO2JvEFtEfXyxDf8B8pbGqtLu9UTkvNSSjNg2DNlIphfIM9moYHpJOwgJdrE+VUriZgtzIdHN1q/nJQl/84hd1Bl7s+aW+/d3vaXVxoc2rlx7cfeOXf1kffPyx/uSP/lTn6xMPVXCCP3z0SPPFwikVUjd5NOn6+Ud68eJSZ2890UcvX7pw8ubylf7GT31VFzBSOVul0rOPX+pmu9Vrj86UR4Xm4BOSTH/8p3+ik0dneuMzTzXVvQ63G1XtVrM5OKJSN9VBy/KBOfar2ah+s9fVsddyeWbuMAPbOd9p3epf/I//070+c3/Uv78Cn8IrcP/gfgq/tPuPfH8FPrkCv/5PfnlCjByOOPQSHTIOGr35SZTUOB7d194AunjmLrZ3uN4qmyeG8s+WpS4uzrV9eaOapoIk1Uma6LXHb6hGg73d61DvdRh2oYk641AbyoYO26MLdMqidKsw7iQO47SX54vU8bV+1/rwTkR8htCXxlqenOqv3v2ho/Q5MU/4qhyqcGR6G0kJVqy8pHE8FETxe+C6CSUM9G4F9ifOLoSWiLg+Il8cqRVOWoQaNqqRW8hpF0UsHBq23BwYcMUENuax7/17IaDgtIFPiDsMJ88ATyyWyhjfx0xtVWvX7JWfzhXl4cDAQS3rYy3YgBNjRtyBMUaZFTHF3mkm/2VcQoKgicMQdijlJ4OZgyEqGmLlCJ8T4qCbdWlZD2U1NPiywUbM4fALS5KI72kU+9q2uKHg5nGocrN643ZlIpb1cfB9gYtvmsH3bNTx4T75d+GAcXjjuiIT4bxUHkpy7G4czSHkgIB7CncBzhYKvvj8Fr7iSUWOqD/TIs5dZIGbGMSAg4LuOkiVjzQxEy8N5RdEDGs3pOMo4EpTxkEaulOumX9mhMbE7cUhho/IaKEVgxeBeIp2+OeUnESIxDgvEQgoheB+CQ4GUAQU6+DsUkQxS+YDECKqD0Vmt3KPpYrcUI1axMF70gFH7cB3PvlQjaCCyEmD+9AfFeHMjCl2kY5Ek3FsIjzwDBCN5tDtQyHHMJrhGztcLK4irxGNjcLPiOiB6BTaR8JBDac438dhaHXb0YANQzG3QydOiK63SrnXDJnl8JgEHEA7qcItZ0c15VMMJe7EoLEFDGBxhAM4XQoU1OFKSwacTKG4hNjlJ1gBty4zlbAwT9IuNGLDZqRQIvyHEg1cVkSo79qPIWDgWsa5RaN7hAhHWc3c0drWzc7wZLGxzbTiWiSR8RL2xxIVNyw4tJ37c9BUTFQ2B3vAvSnlPUOeRA1oCuYUOIDAMHBaxS0GbzludXs8uImbNdMFWQi1MbzimRcaipgQ8dIit2OzdCEfOAkGAZGKk4V5x7eXsNt6u4xxkl88OnfbLyOQWdrZVX9gPWlpoZ40VKlaSqXOSh9Er/d7u/WIXcOgO9aVFdIlxSN56Wcym0aVRaYxadV1uJVwP+HUpEgGLjL4D64Rywh3F1xcvm+pro96dXWpN996qne++I5dnfvbrTmxXENzG7vOf/7FxYVLgMBcIBBzlxPVZBKwr3EltXp4ceE4d9/1utputal2ur782O7c5fpM65N1kBqJP46xxjy0wyMGwe3D+UyJm2cHfECiq/lMM1q590dFSak3nr6t8wfnmi+W+vP/79/rR8/eVVEGdx/3FKVs5jTjxkPwAWfN/85MiHs+zrRclDoebsOBOkWgTNQgxiKGNEednpyrmK88hIMVu1jhbsv08tVzC9AEihFTaLdnOIcg5vZx4sfuaI+VNTO/JxAf7YBGcGAoZr4yJXWRmZSwvjXlLipEUKpxtPWNh0iGxrA+gZeZwNWAuoArSaEcjet4sPkeBoukjB5imtHh15Zrv7t4rlJKZ3C1jZMqTw3veNhzhg+pmh2ccn8TXk9CV99MBwZ15r/izoOti3AWa1EszTxFkEQgTHgHM6jzEMKyr/cXiEFew8ZWr51xXwy6pcHcvGRYlrXqBixEqyfnJ/qbX/+6vve972pfH1WulhaKNoejEyUpQ9KJ5xPRFu0cnEhk/mmO28xMbrdM2iVY1dwJDFMbl1pqLNQdpeHQWahn8Iqrjai2kRjGbASRDHEW9jvpDt6HuA+N+WEgazGSYW5I08yIz/NdOMnQGAvAsGZdrLzmVxWMYOUyqwAAIABJREFUVoZ8raPqRLa7DnxRJN5+x6lXDiu4yEJRYYZIzSCKpZJhwkx5gVA595pNGoP51XH7yoIj7nDSGU4MFZkbzbsx0b6tNOyPauujhpKiTu4f9gvwU/FXhj3FZM7wzOkDi/jcUV3ra7ytajV3Qw/2Rbx3wT0xoPDeq5s8mOeWAoNAgSLuf6L+s4LBT636uA24HPYCyaSBhAwpBLNRpcwu7FEHik7vytmYcPDzzBDbQONUDCdTHfujh6eUQXpQz3sZ7jPDOMQ1Pn2RYaE28gpyAGuln+Oa++wuacPAOo50sjo1YggjANe047rM5haaYavvK5yzRPpz36dRCaanCTijkQIx0h+x+e9sdhne+V5z0oYh/vEOrxMHB7jvL9zfDHEmpxVIkuEQJpcEF5z9CIzizXbjd6ij/azz7KERVjE+REuXTCYZnNfewyV+RvYPKakH0h2+vETTT52wOb7a6NHpaRh2ZpkO240WyaBZXKoFs5L0KkoEzEQVjO0d8f+FjsNB+clSxWyhy4+vtZqv/X3s4Vz3By0WsN5HnV08sBAMyxwWPS8Y/j2GQfwUDy/Wujg51Qfvv2D5cdKHVAe4rcfnucr5XHG6cprj5uMXenL+QP3YaFvf6oiQnZXBCYp5Y7cxcoTiXNzRM57XRaS2bvXsL5/pP/z1X9d+d9DhZquPPnihH7z3vt585y0PcB4/vND5g0f6wz/9c01z6WS50hvnj3S2Wunl1cd68fKluj3vokivPbnQap7rW3/8J3rtM29qBgO+ro1mOlku1B33evO1c7+rj02ry5uN1suVmirWcg0SINL1ZiPFlDQutGBfz/5zAs2WqtrRaRFre9Pq4jNval6M2r660Xc/+FB/7+/8Pb37nXc1RDu9toQRnOm/+K17YfX+pH9/BT6NV+BeWP00fmv3n/n+CtxdgX/2zV+adnVtx4MjejRrEy+8c9+01aDxOKjPE82LRLc3leq4d5ECsZoFEP401qPzpUWeVxvYSameXJzpZotDiAZ5nBUcJtiQhoOES4koK4hTVUOjaqq1VqYHs4WyVW5W0/6412F3UHPsLGqmeaKHZw90enquVze33thvd1vtD0fG4qHRmXgUzDEcabhLcMlRcBOx0UZqg8MJCD+wV9l89j7apirMkwuRM8TCno0wai8b4TvuXTjF8+8VISqGKNo2aol8Wsyc2T3p3u6Og12kDlckoo434yjNOIzgziLGOUgZREhiwimNsBzMOMTCJuOzEMMEQZAItBRCpN0/Tm/hpmFzPChtOZB1dv/iJrQMSQP1QIwXlh2lHETSOeAjUjDQD6UFRiIgFiL8ujCK7woXFy68RmkHMwuRmIP0WmPcOjZJPBX3EycNlxNxvLcTA+4bbudQSmEcKGItJWew2CIKRoKzg0NLB+GOaD7CL4cJBOZioXNcDR2OjF69Dx5EZOFI4oKa+fui2MBsxarTUMG1HB3NR1jIuKio2pSvzTi89Ur5rmwOCczdJCqoK7L7cKDqmKibrVO4rBqLpZnY+C5FXXfEYYnjCIfPCWsybFg4jZ1LLHDn0jjNr7JgNRELRYTGwkpEvXFck8MCjqYsnftaEDe+vr0M98JA03r4cTnCUkjDwQcHDYxgsAbNcLRr0k6ZFBfjpKzrPBiI85myHLYq0fPAQ7TTFXFz6O1IoVmdQzROibzgsEw5SKwElw5iPhFkGKhcyxjAMGVnbPRDMROiU2hRh+kZhHMXIYFlSDNVFEbhbkd3p2AFpq0HA5wdIreZ4/6OKSFKWB8UOK455WCR/xmNFThmiczDSgMLgvyB6wV3OGIYQwlEK+5lu7D96dC3Obzi0INmF4d4IA5QBGbcoz1lKYisiMWU9CAehOIbnFqIKqxb8FBghFLAl404o3qtiTouSt/nL15e6tn7VxZUeYYQBXBhriyY8n0fLU564GErMo6pWMV8qVm6cAyyOhy03W9V1RS/REqzUevThWZFrvVqpWW5sBCzO+5U4b7BbXmkuGUw+xMHDezJgXK+ZgCl6psnoXSLMh5KuDIcbEicrri3OEDUEHcch1yuCWgGDx9mqR3uCLQ4gFu+d9z+lBQVpT7/2c9rv9vp2Xvfs0i8XCCkzowbwX3F98Nag3MRkWW5nuvJo0cq53AaC11eXev5y49cJGeUA+vhrPDh2MUncC8ZLsDlaxFWB40JB1U4k72Hb2VZanO7d7EcjNFiAfYA5mWjcjFTToHImJpvjLuQ+/3q5kbFEgd2iL2OJBtAJczAd+CkJmEwWDQNdi/iwETcU1X90UMeP5GIfaA9pt5IizwPDkvi8wiLrKpNPKruKrV9FUpoWHOJhU8UJh40mifMMhIr43nHd8dQjz+atcuLEC75LpRH8e6aQETMHAEHKcBgwDzTOKB1YEb63h+pVgNfQgS/0+R1HPEcOZW0QZDFWL95Xy3LuU7X53aH18faQlM7IpQRNU61WC+MQQEToB6hM7cDjdgu5YeU48ErZX2n2Cno4UTCMR1yn+Pmbfys0XjNGsk7y+8ghjAjQwy+eIoIEz1++NDPIs3rB3jQd0gV7yfiSU9fe6gvvvMl/dGffkfdOGh5uvCac3uDY/LgAS03OCxwBkGsxYiWDD/YryzmlPsMjnGjjcJqbe0gjSxwsNYOFTiNwNlk+EaaguFElOUuvePvwWSMuDBZA2mZN/8xlDKyruJk416Cy80eBGYu7E8GbtzTt/CZ88Lv/ZtXGz158Ia/l+vNpd3z/vObyM80se4W3vudQEh0f77ChUspJjHtHo1OizkvxTCQXdOi7lKdnYsGKe7zyzialCexlrSZp4X2lAsh9JJuYbDLz+UQDKkD3M+81FuvHxTw8D5FMGaeccBl6oJC1rbUUWSEy3o6WPRncMGAlj1HS7mQ+d1u9rTg6LLM0u1NHsBN1aSooSx0UAO3NA2M2KwrpKoTEnNPcR7vAYaMxhDhhgSlEWloiL/zV+frwfofhO7AGc6OidcESkOxx8cp4nqqGakmhkAMMyiVbDuz2Ls49zq8LCiII3nRq3Gsn6ETDnfpSKlVjTrqRzYMnlPe+Yi8YQ8cmj8ZHN+x6hOEXBJMpHsS9TGFV6xXkYa69fpkudP7FN5xuFaX3jO0FGTB8LzzqZOMAJPEml9m4KvCfmP0PTdX13V20bvwFJmceLxLUeGlsuMFVRXp0fna9xxYEwoC4e9jJgA9UiwilUOq6xd7balOyBP/RX8BPx9i8KFvtXzwUCMps/rgosK4T3W73xlZUZQzu/BBAJBsaobWztJxglfbek8wxo1+4rOf03FL6RyCfKLmyJC71ZgOOnu0VEmJ2UjR16TL2yudr8+02+yMa2JgxTVkX4XQGceDXt1c68H5qVECHlrNIn3w0TP9/N/+OT06f0Pf+bPv6ebqSpvDxom7R28+0NnZ+R3rXLqtdkrzVC+eXak9dKrqK00Zrv/CQv8qynS2XOnk4lx116pzsqbTFkF6faoFiar93utUUSCms77n2txs9fz5S332rac2qTA0v95WFpkfMaBbzHTV7ZwgGI4MkGFJ91qerX0eevnyUr/3776lX/3Hv6Lqeq+eYWp8o/OTJ/pP/+W9sHp/0L+/Ap/GK3AvrH4av7X7z3x/Be6uwD/5xi9N26ZSjtPHhb62Z9jNeXNEuMFhkrklXO0BTdD8q6GoleS5llPpCMwCvmfB5gigPHEtSg7Q/UZvWjPigjR5sqGz9bK3MJitlhbVaFtdZKXWORG0TFVHu+be0SCNifJF7pbfVb52qQgHrqvra2924pKGVSKLCKAA8wOjEjcNG2iXGyl2lI5pNWIDIrAdRxSlUMRBCRP/250TlEg5H5YNNcoR/z6uViJMnAg43BKA5mA5tjg+M80o2nHbNsICFrfJ14vod4+wBrcSaReXGE2liK98Tg7PMW5ZKF0zFy+4vKDvhTawO+zNMEMwxYXC91MjeiBeJjg1K29a8wZnWmxhCLvTkUMBPLGo0KIsAGaFUhicrTiBOLzjmIDzNZF75Psi7j/4QIK4YfWQopse9yplKYilFM4gmHFQbtUndyUnnDDsdE6C4xZtNM40Q8DCIYXb0TiDSWNGEzkxPaJhCGuRS5M42MZ1a05ftlyqKCKNHAqOcCdxNSGMJS4n49fQLI+9EI6ljpSuIMahbuJbtuHSCIA4mYczDy6OutXheFCW43BB5Efg57gXSgx68AUupYKf2VnQnqWlGZ2UsiUIc1GjLpkU1Yk6GrZH7nHctZReAIjDS31XfjXBK8VlHPtwZ6yDcRSIWDi4MxWUtRSZI9kIWA0RQv4ZYggfi2uYBRERzmXjqDT3FAUgtK8nyoZJZyjNcaIm5d7DbQUrLVU8g1E8eQjAgcxYgqpSBTc4Sy2sImRYgKQBHfTFrFc0C+4sCwWUkVEWwaEBuxkHRFhvszTgHih2SuB6EuafaT9S9DVoNE/vE5HddcKKMn5PhMrY+AtuJw6cJmHMMIEhI8FDpoRmYT4eB5baQwba7UOBEcxkF42xPpmGQAlcwDBwX0cdbqFJRZp5cOS4Pz53C9ahHI+jPvdmhAPJwiPPCOtG5LgrwwQwCnwGBOK22ev2dquz8wvz9GgV3m5weE8+4JsjmoTmbWMMuJ5EWblvcFm5lysUurjdGdHneNCxOTqmOc9Tl3/4AObvn/g0cdggToFvoFhv4Sb4O7GOqHbXqGpgAEdGS+CiYYhkgZwGZ3NbQRpg48bhDnKCb8r++4B6gI0J91OjmZ241IjF4wKi2AOWZHVE3PRUQOUCRxoLB+JFoeVyqaFqdHn53P/8yRuv683Pv+HDN4InT4XFzkG62Vxpt9up4Z5EqEoKi/ssXyw9xNhxuNvBBuuQoRxuadYL3kMNnx+B06wIR7Jxsy5Wpa/dYVdZeKVAi8/ufx/G9jwLzzaA2nHS6fqhec8eQlHUhBCD+xBhi/WIH3VgqBCclYEFghENOYLEBC4+BCKeocBrRFhmASI2S3TfBVwj4tXgn8tsZRASwfOnhGecu8OOeEO4w/uTZ4XUATMZ3Ic8FRQfwbrkeo5AWChECtFpcCFgRxB5HTXPuNdxzIa1HCwBn5nCNN5XrEHcJzgfV6szfzeIo7j+cdAda0qKcjsyq+PWTd4R9xyMc0rqEG/tpGfQNDMPk3SBo/II8WZUewRm7jjuTpfujZP3FDzFuJER9LjeUTpqnmV2hp2fnnlwyj3Cu9H8zrrXalHqyWsP9fTNz+r/+re/b3TD+mypN157TdcvLrU5XJmXGkQprjxe1EktInEfa07RXA7jGC5trgoeJ+kFRHMGZTwLCGa4cr39YKgJtgNRj5uMizdzJJv3BJgNM08n1uyDES88UazTec4AkH/Wa0kxJAxQHI4MlG/32u93Wq6W2my2vpasgbvNtdEm2TyUG91cH7RenhAW8rOI8x8sAfsc0ADsIUAdMThD6ERYNeIGXjPPfEFkH38xcXRi1vBPIxVJrFWxsJh3u9v4OUR8Zf9gDmcAUoRSNVzGOGgRU8H3pKRIcF03vkc7hhsuWCLFEMpNm+lo3jq/1uvXrLBTj/uP/yDERQNImrmHdwUpAFj2FWs29yWqf6GB+MBQa2piHSvEOdJCDChAiDQeMvAu8B6WtQH+OrgAr2GUVQ7KzFYfbCDgzqCgq2L/gqBopzviaaExDRiaqe40oyV+GnRb1y6cKh2p4tnDOQmCx4Bbryk4Qb0qeLDQeh1zZ6cHeCR0gq7KUoWDFwcpf67XDouj7GkGDRSP8T4cYKGzj0w0N0i38X5nzGAux2r7rc0J7HfAapGsYFBBIsaJlMEjbrNSmyiImBQu8fuBZ0D898CHJxDxOcvM5+Vd7CJKBqN140LOaWq1Okn01ltP9eLDV3r1cqerq1s9ODvxdSkWhQdNNXt/eN3zpUtpEQrBktRVr94JgiikfEij4PonuZSMms/TMBzjZZmOLjb9+pe/po9+9MIDEe5/3NasDQ+enLlPgGHxrMcOgWGC/VIokexjBGKSQKmHECfwU4tEL19dGieTzQojzf799/5CP/H1r+r18zf0wbvvGWnA2gxNbA5NJ1v6Od7f7Pzu/uDlc82BzjasVZGGuFbMfVgsPDx7eHKuspxbHOb7Pl2f6i+/8xceIP34V37C5ZaXH76vl68+1js/9o7TPo8ePtRue5DiQpeXH2mxTLRar7XdtUYorEEwZdKOs0E3qD3Uqg9HLddLnV6ceTCAXk/J2WK11u56r93uVlG01+P1E/0n//W9sHp/0L+/Ap/GK3AvrH4av7X7z3x/Be6uwDf/3i9MPS4t2npB6lOyYddNokPPBnLScVdrRxsurEgOdbg5C2LcM2VsAJZzrRbE2A5mz+GIYIMcc7gPPjsLWhFxTpiOdeMoGDHleEGMC9EGzGOuWb5UBnOv2XujyO9HVI+oWDu2jhw1NAEPvU5OiNzDXiXiyiYTgfYTVxiN70QWOaQmbtEkcqao8mY6tNZTUEB8GN5V50MzhygKAGhAtoEmhUd4x3eEscfx985BRMEB/srmEGJ/xMFyDqlAAmPilhze4dOOOsJjHaXFGARYBA23RWNxpK2cTRIHMhxcdlOEJm4ORzj94pEoIeIqTrJUW5p7Yc5Go0t7cGLE0cJxclwbsFZhReLSZMPHQQwxE/GHuNoAJ7EeVcxLi4WT6jsnQ4hdsiGnnMSd1g1ONQ68MC9xAM3UsXHnwM/xhaga7a4ctinEgWXGz5SMboxNKNGFBcflt/AVNu/ECdFFLTImHNRxqWRKu576LTugcIjSXj/U8j2K+MjvwfeMkwh7CNeJ02tkhiTikLW7O+ckjeAcphJVdqBMgQc5foIpoNsssGgd4SS2joPTLgxittxX8H8RprlLabZtNeBGo3isHoWru5ytjLNAfAcrgGMFVy/3itt4EUCK1JtgC1gDrkaEnkzzZaG8wKWLQDz6nuHQyvWgyAhR6Xic3OSO+Dx1kxazEO3msBI8nIibEhVcbLYpZZnhvokSVftGTTfqeMds4/5L+l49sU3nARGsgovMjjtEfw7ppZQVoS3en/fYqmpx7PJsEJvPNVLAlCRaJnMLC5QmIH6MAzgEYpsUN0EtRiCdaV7OLDIgAjL4cFEVR0uExjRX7EIknK/c67ldTog/lNLgoDvALMWJxKqCmBt7RKIJURRXIEVbuFh9eKe4DUdtrDnRX5jAd2V7HCxBAvPrcY/DwgTAEZRW1hDc59wr3DOt8gQRAKE9cFvhBXK4ZPDCQTEaYc8xHOldLEXUGAHKEQBcwOZKcq8jRIQDUVYUunj42HFZik4qi+lE6Wv1AIf7SMd9o5cfv9DDhw91dn6u1Wmp2RzhQmoOWw1wpDkMu30ex92gju95JPIPTmF0+Qlt9RyoGRxQDMJzhPDP2nLYHhyTxbWJyxexhsHX2elaJ6cLHZuD28LttIoKbTcHO5k4eCPacfBkDUdAQz1wZHGoLdg9ffqmLh6c+YHkz2Ktw7WG4IloluaxyjK4fqoDruDe1ymfc1hn4IOyFWtVrsylJVqJ+MM7iqEQh+lj1airwGEkFh9wR5UMzBAsGNxkNLMHBxhi45SGJ4Z7BKE9ny81NIgIrbIIZ35puR1hiLWtgP/dp4QiBCPDLkKcdU4uxMosdEYqSk7kCJuhpRsxCZ40QiOiLyVRVXNwMY453jjOuO95Zll3LLwzcGAmgNuUpcJyq5nEMW5DY2lYF2JfK2yWDDxYT/nZkGi4f3kmuMkGNyV2YYjDe5iBH8IcAnRGUVoeBptTp/lyrRlCP8JL36urYaJTrpP73kZs7biOOMzNHQ2PC/iZvqvV0sQOLzOnJC7VhNBPkRDlYJResUoxzEJMSgZV02iREXct3ErWYO4Z9garfK6T1UrHY6XjceeIO9MS4vwMHj77hbft3vu93/1/LWiX85kuLh6o3W91091o8loLO5krGkoYe77DarRjdpHNjFVgONkmrWZzhmmxphbraRDKEal5lropVl/hsERY5X2DA5iER6v1aqm8wEXIz4WrsNL+OGi5WGu1Og+CaJ5rtV7o+vrK0WEKtRCvIclzL+EUReRHYOWeLhAZ4SgzAE4znZ4/9PuD/RlpjLqpfU34amHDwhvebnH2VkqzWI8vzpSnqXb7vQvo4D17DUe8w8nIADqWRb1yVjqGvTvsvK86WS01z2cWB0musEbwXqHEiGEM15H7yikZ3oOGto4uH+S+I1nRD2E4hfuQ6DbiI/cUPwvFbqxNiIbckzjCEWOTlNhz63UdVzdrTeRyNh5Y9hfh19R37HLSCjjj4Qzzvk159y3AScH0ocypc3N9f8fPXqSFn2NEblj9rJMVTGkSDbNcZQ6bNiSFiqzwPQJbuBknXTfXdwNrONms65n3lcdDFfBRDJHTRNl85T+vpsgJVj3ud75rrhuscJIsxmYgfLK2hTVkPpv7L54v4KVDBLucVFJjxEI+Rsq5/Ax7uD0ZmIyhINR8aHNYQ+KCz58qN7fTaB5m3QzSuc/Mtg/fn1FPcW9cFt83mIuC9ZPN2yzRMIu12e60v97p4aNTRXGt68tbRdlafR97/3C6LJTk7EdHJSXsYNk8UTDoaVudnK69Z7HjvOv8HPg0gGh+N2yPil7rE2L9qW5vD17X16tSi3yl7dVei3JpFnhDWmO70dO3n+j2sNOjh0+cukGk5vnEHQ8HFl7sPAoYKYZyzJmXK4Y9nerDVl/58Z/Qhy8udb3d6Bd/6e/r9//P39c01lo+WurqsvJe+qtf/Yyubjq9/8FzF1TxLB57vuuabb3REmBueEeBy+Fe4lqBeWFfw1niwfkD1fXB4vdPffXrurq81HJRaB6nqlsSFaX35bvtXsqWZlt3/UYXq5WHO/DAwZ6tVitd0SvQMYSTbq5eaLFa6vU33zD7++QUBE2nj59vVMxPdGx3ytNJKy30n/23//29PnN/0r+/Ap/CK3D/4H4Kv7T7j3x/BT65At/8u78w4YTDdUZ8kk0y4hOh+dvdUZvrrZpjqzqdtOQA2ida4mRziRMbtc4xK3hgC8pOZrndJmwMtzCnuljVttZyvTaTCnGEmNJUT3oEQ3AZDphs1CkcaZtJC2JybCRx/+C8SAs3dR/bo6PAjkYTfatDo/NqvjJ/jg0sUUoEOQpLcMYSORrvomuUEbEBZYNu9hcRLNijbFZ7HJtEyJGmcDdwDBnsYEAf4RSDq4lDKXFqDhn2wUZzRUOqPqmCmEcpkF0RbO6Hv3bi9MQ3gfTjQIBPZtBropHmWkQqDhBkEaG2IUZxyGSTny41sRFjeo3bpJ+07wYdOQQkMMrYXOMOjtTQKJtGSttJeR+rmCWK5rj+gqiDHAWHlKIGNrCwtNhnE3PFr2mpl/Il2qJxruKU4BDVcWAaNefQOwx2VfUITRaZyXlPKs38itRy4J8Ss7m4B1TDMOR0QNSNiDOMrSDeusiAcxNuu5YoPucKOHTEyTFejtpXtYpirTzFNRUE7skcSyLHeE9I3xFno9gJURCHzeRiLGKYRJoRLHGjob/SyAz7z25JO0ARixO7XxBBC6JiWaICYZlvEcF6Cg5MkAfgKXBgw9flfs6I84JewLHKvYQwH06xGiIcPcEV6GIaDo9TuO4IJ4gP/D3uFmKDNIvEHdHPwe4P3Cnw1SguQhjlEA6fD05cMWRqwQLgSLLADJMVJynxTDiKuIjhtg2q9rUqYqI5wowbtcxQ5PCNQ5TDXU7cnqghvDqKucJsQKPb0GgGjm3arOF9zokAgmMIpWP8Z2zgwPGdw/ckthewAGN39CClSNceEuBudK8a4lgS62gxINPSWIjc1x4BGsfqNKRqjVRADKp9AEL0CyZkvLWo6cFZiMMwOBkj30scdGFGxgnFZ5kGXGnYjBDaYBLydcBMZb3AhWhnXRDBOfi6mG3qtD8e7B4iNuvBB8J/QWwdDmdipANCLyUVMCSznIM5lxihd2aBYMpDaRVK2cAzhyDmv420Ox78uV1ulsU6P1n58x4PBzWHTsmEwJ3e8Z0ZYhVGPlD0wc3uErKUwhGeCdZX/06hGAuhDbNTT2gW93ZuAY9nnWIz2LusA2YKwrrzvRHflQ2xhrZuQXdo27Ffhjwh7o1AXVdHXb669LVYc8CzoxWX7Ex9z+Cm0uHmoNtX13rjzddUnC79PFzdbO1Y4qB9cr7U+dnKzy7UlpvrGze4I8KwPhB3LvPQ2pzOwn1qtuU4+jNfbfYuukFc4j4yKZviKRqyiebPQGBEOlZHzdNU5SxX7QI5RKogrlKWiEuPAQDpA5a0NMuDsDHWdk5PPRFd1mxwFriZQ5s8Qwocgf4eWGQjS2/+b/xU7bjV7nitvovV1plaGuxxU9KWzvsGLAQ3A7iSmHXBCooAQvP/TjijiEjj+ET4UKvZkDp14QEYvOuBdSQYaRmOwG5EkKYRneIkyhIRp+2as4jLMCQwTRGxXBKXSnkJ55kD/9KCzf7m1gNV96JTlAVLkyg2QxPctog2NoYieLaqq+4ulo0rGnGVAVivI4OWmuHZaLchLMx8FhIX9TAYtYA4QFEY0jDvBNIZDAa4Rgxsg7Aa6bCvdXF+qh/78heMN/m93/0Du7AtFBZzLfJEh/GoJkGA7Pys4HzMy1JpUmp7c1S9rZXDoczgLg+KyknFnOFq+O4RYCm0Kvx1xtpXo/qKNQiB7859PLV6+uZDLVelNttatzd7nazmevToVI9e/4Lfcbc3WzV1ratXr7TZ3wYWLcNNhmFmGsvleax1NLaTxjg9O9GspBU+PKe4YRnIIrbDze4ZiMFd7GoP+BgksIjvDwejKhgWna9PvVbdbm5c6rUoS83ywsMnXK4ut0pBP83NfU1AEvF9usAN+YYheHjGfP0PB5cPci245mZSswdAeB1HFzaltLEnk4v8agoni7naqXXKADxJzjpIaghGNPcULk681mkZhtIMXvtWzbFyNJy1KQV1a1TE6PW3H1qncCggZVCHC7/uGKZKgBPPAAAgAElEQVQP5qPGcNm577j3GQBHuCJDIoHdHHszcBE4yknkdCPCbUhjGFclabmce0CKI79vKCkdtKkvtVwWTukc4etz48M4rnH1InhFdsT2uDPr0BFgpywpBQYSAyI1wxUi9Xcu4B6XOJzfzMzbEFHCNU3pFM9k74g+pli+/PwOjcPvYVMA+zy+N5AalDPhJPceiMeZn7Pw/5/PM5V81oZUC0MC9kA8d6ApYi0pkctgzLZBYGUhAAc29R58XT6/1M/+7M+pao766Pml2iH14BQjw8WawrhBLy5f6s3Pf9aICw9BMRDMZ97nsG/ZV0d3CZjR2w2qNrWyCfTHpLQcXVhLeCAyvCTSk4ev6wc/+KFO1yd2ljcDaJJJ+9uNHaV5CfpmrtvNK0UgPfK1dptb9dVW281OF2ePzKplCLUoWKswTSBoj/r6T/0H+sM//JZ+8qs/pc3trZ5/8KF54+XZQn2fG0t0ui58dmlbCgNh1cdq41Z1u2eK5HuIxBnDPJjClOUaN0PhZDHT2WKu9XqpeB7WzdPFid/NDExP0oXvxjiNtFov9f6zH6koTzg4+Ds/83A+0keXL/X08RMdNntt+tYs1c997rO6uv1Y17e3Oj07N3MdTMxytdL7P7pVlq21OM38Z5XK9Ru/+Vv3+sz9Uf/+CnwKr8D9g/sp/NLuP/L9FfjkCvzTb3xz6jOiRJmj0dd7GHRztbtah10tLCWIPR1iwpgpBzQPSB83Jo5WJIF4CM2YtG6HBLydfZe7vVLasmnGTRP1FAapsiPgwfyR4qnVbBYEvVv4bVWn1WxhhuginoVW8VmpV6+u1fWHwOAcZkHMM4OOw+xdW321N99woNH5TmTlUMCGu8fl2cJo7MxsRBBFlpnBm7oTh4hV8vdE6jiY4wbkZ+mzXgOCERtWnGFwEGC4uhAqbLAd5YprixJZQQHIYGcVm3Mn5jNYenAiYa7BwsMRh1iCkE0LbefDLRtkoqhmxBL7EgcKNnEhzo1d4VDh9gtuh5ymWCJgsUK7O2UIeSrCxblwK+Ji4IBUB+cafkZzwXDeuM49fC9mjiIy45psVOaEU+dmoSI4smEfEDU4zBxa9eTrM3MD7AvkkIXDlDjrgE0DgRWxyQ04gXGGA2KC4YmgACYC+Xp21+/ej3ZycrBG1MVBgpiQRL3SqFSWrvwZKGGxFwvhhaisuWUBt4AzC5GMQoyxPpqlmy4LNeAbUFRp4cZphb8EriEuDx8KQ8PuMCEehY20S9nsfeUQzPccnJWUpxy71iIMB0X+g4TOpp0InaN3FOwgKOIQuYtKwowkugsbDXHdvwC3G/xSuwBBEYw+HCUMGWCP4UaKKWfiOsAVdLLYbFWfwXY4xGIdLYYyiCgscg5j5XIa2G/W8hBTOFxaFK4E4iIuKJgiBpv4MMQ9iZhhFxCuYYq4GCwgiEQ47mrNaMoWh2pZ4OaauJSJO4XyDyLNPGwcGz7BHTj22PhK9nVmEXtWoC5wyM2Vc/jMeAZDLLkHqWEMHfxLxDHi85EquGnD0c3ofUcMmeuOtwmzFQJyG1i+PFco64iISeHIKqJr11YWR+1CY/iAyzbHccbBtzcuwvHZAqfWYIEvCAYMhhq7eHHGeC3DET4LQtgYIRZM6qqjDpuNkQy4hhYFuA8+C4gFCjRiM4I5qMHwpSCInw+RFpQCYgdiCW6b3YEocetresHhCVkvjTRDqCD2aRN3YnGLZfb84ZnyEgd5o+qw027fmY2HcGGeK/cMy5OHN+HX+dEH1oxTLEJgCcIKTjiSAMYrZIWHMG211ywegjM3L12kw68vFwhnoZwN1uDmuDE3tatTnZ2daV7iou011KM217f64Nn7ut7t9Ll33tJivVYS5y7uwMmOwx9tm1JAxHcKdMC9cL0QoHDhcZ+s5guLI3zvDEoQ7ba7o1nEtIbzg1Iu5BDs0Dleer3far6Y+/fH9YyoTfzbQxec0TniI89hruZAaU1tR2/dD9pVlZrj3gdoBA8KoBhyuHXe929wQ0dFqmK+8Pp8sjzz773d7TTCuB4O2h83Ou5rF5X1NUNE94KH4RrPGQmPggGMe8gt4o5duLeSlJZ5HqvC74RhOlpMpXSnG0lvcB8jaDCE5LmIHGFmnWwRfGK4Coj+vLNgF8P+S8P18mAJh+hkUbAo5ijKFtCrY63DZmsBmsXHZmSKrhiw9DSWh/XSQ0jSBhqCO/UIYBPEDG62sKcgws9gp51qzfJJp8Xcz28Tw80d1NeTUS+814KBnvdaGG7w+9bHo9cqhlFtM+rkZKGf/pm/ofeffahvf/t7KueFdtVBi+WpHp2eqPJeofEz53U3HfXoyWMlyVwvP3qlVx+9skObAWxCmVUZGRHE/YeYjRgHy3ZRMGRJdLPtlIy9WbSgY1hQHz2+0NPPPlEzEceIlWcrl2gybHj27FLb260FTAYTIG/4Oe3ipVX+7l1XHXjekBeJ3+P4w0k56vzikfb7vY67W3VNrTMcqPmc+amqCkEVVzyu4ka37VHL8sQlkPEccRTsydyO+rrC8Vfq/JTCHPTvzu9OnktuKoq12KMsl2tzmMExIEyaVQ2btu3U7SvvtwLyvPT7G7HRty6ICwRFl6KN6uu9OZ/mwaczM8dJiSAch7h7ZFEU7AnOvsXqxENYmM2gJBDr/Zx+wnZly0MRYzbXHHfvUOvQbHW7oyW99GARnq/nYuBpENbLUgt4zXDoKVsMszIPnmaItQioI85pEjlhOIOA6ieH13cB0oM9YuLf33H7lPcLhuVYFfiUeFIeF9pXnbqU51UuHmVIyP6Re8YDa6L1SaSadaQLXHLQLOzFZnaoR2yVvF4YO2N0i7M6AT1DWoUhPEM63uGflObBN52RxGE/E5y7iMW8exkEM29hPWBIyjt2zh6T0i7+GUNz9qRjrzmID2aNDNNOFn6nDzWmBa7JwYkahGfYy+wjNkOlqYs1IShHvdazWXBb960+89m3PLDl/QLrlBLI2fxEtzcHO00fXJwbmwNfniEKwxQGl8tVrnyOkB1OJLjAH56/pm/92Z/q7TffUrs/+vsrV2faXL9Upk7F/EL58kTvf/ADnTxYaLF8qB9877tKJkpLca+feY/P9jBnkDuEstCvvPMFD9uurq6ddgNhguM2ZkgKOz0vPNTGY7Fazr2eUK7L97XrdjrsNn6mDPTpJxtE6orB66RlsfT7nnfV1BzseM5O5jp9+khFnOvm8tIM/UVUeDNo9EVJqgIGPFgUlpFcuQefnY5qjHa6/fha60eP9dv/y/+qX/21X9X6wYl+53f+rb72kz/l4TYsafYzNzeDfvf//nf6xj/8eS3AjeyO+he/+a/v9Zn7o/79FfgUXoH7B/dT+KXdf+T7K/DJFfhnv/KrU4Sja4x07GtV3c6FLdVm5wMXLgnkrCGNNR8KHyx62HszNmAUKiBWEL8OPLyhwQ0HaqrzwXSW5VoVsMZSc0ahWqVJ7g0G5qMsJy4/aT92jufhMMHtdTZfeRoO2+/Q1N6w04KcTYvgoowDu4oYJCm9mEmyg+G0rh8dgcPMAassgPpBHBClwvWYOLaPuMo5qeLE0o1apUzvU292+VnMWEtwwd6x9TgAU0Lh3Dg/Pw3zCF5hAk0zNW2p/XgwG9buLlyJs0QzDsM4g5jSc7SlYT4E19VFMOACC9JJTbdSEU200cgOTtyhXUtbeOCP2Z3JxgxXBBILTkZQC0RLcblxAE7vXKMUarhBCMGBn9shWbvmXPzgSDn+XBxyvR1rxF5pv+YEBXZuSOF9sd8P5UBupefPI9JmwRNkQ+BzDjWRvUFHXCzE2EK2107InFZfiozcoTF48+hIa4rYl/nnjWPujUwnZa4J3iy/59SYpRVYmEPgucGNzAs7aHFQWwBDdqxazTk0zjrt+9qHBWJVSHHExLm2hVmag+o+suMNfiz8wZj8e8K2nFKM4N6Ap4rz5Hgknk/7MN9dpLFt/Z1RoIE4a8cchwueB644BxQYBnzv8DA50XAf8ikRYxHMIqKFiKi4bLCThO+gs1ubOF8oDkF0QXxEgK0QDRDPao5qid19cMM81HDKk38PSYKfBzGb/yUctDjBuJiloACj19DgtA7cvnSW2HFKOznf1XIKDiBzLhGC75ibTQ07D47ipDlcRbhpHJpw4OHadeHLaFSIptrOb8w4vvM4DBKbvLvnYCBOI9xXHDfE5jOLWwjZSGgwbjnQNTzZzDQCClgFpWccbFpKZ0YXPC1KGMOZFjPcRZMOLQfDhp/WDt4iX6gsV+aWdWOl6gBD+uAmeUpEssUqOEq73p+Be42YP8KRnaoe5KAAhpKaEI0PJUZNu/f6iTgEroNCGWYMgPYyZHrWI8dkuf5h7TJShAI04pjF2hFaXGc4A+duPY7tWKkOjV0y3JWwfHEhgq1wJPsumuznAryBUSLcdwxVuHtg98bKyhDBDJnx8BdDEyK/3BvLOUJhbFGWZ4m/eO5cRDUSdQUpsvYhGJQDrl9SDiAPECQ3h51e3tyqPow+yK9WZSiDMVIh1XF/0OFw0PX21r/HarU2SzuE1mMzAK+uX7nsgwEDiINyeaYoKxyfpxV7Xa61nFFIsjBPESYtYioR0roBo8AQJ/U/d3v32IcCtTseKofQeBg1L5fKy7mdvrB6Ef7afaPtZqvzh6fGzhyaXtsDJSKVHeKsj6QCWD243y3QeBgxKsoTlau1xi5Wfey9FgTHVKNyjltwZvbdZnPtQjRH2hFNggLid1aU3vE7MaxSnDbg4CYKHorVeAS95sCFtOsasR/sRUgxOEwBfkdTeF+gzRhLE5AKCFp9N2nGgZ8Lks80moXMJ4VbWmgxW1qMRQRqKTM6tKqbY0A84HCkeIbndoRXDh6GtQ9nLf/NgLBWvW/NyOR3BemBQAqzkrWomhrNy0xrnhu+8wk3LA59im5CCzpDi3wx04gbn3uVNAzPIrRF8A4DIukDffkrP65v//n37Jbjvt9ub3WyPtNrjx9ps7n1PcNnQow2jcNR80jNrtdhj5u5996lpCiznHnIiKOd5xIO5jjwbBPFXdqVzjPAgJOB4dnFub74uc+rPJlbgDzuYEB2Oh6Ounx5qcOx04z9DetiHistUpVL/j7Tfltpi2gN47qp5TlTvPQghwEWQj+la6RKGAaFUqXce6CPDwc7kdezUvMo1bzMQ3kTPGgvmJ2mlGLOkG6h8Gc5LzTHSegYPCVcLKLsg3IPhvkMa4pCiTIPk9anZ17veR8liHVN43RABsKFsjKGQF2I8wc+O7xPBkkM51rHn8OaFOto9y+iXyhDRUCFUcTgHATNoQpt6tyzfY2rMwi1PJO8n+cGASdKcFZj5uQeh6s61n5/Qp06Hhio9953pPD516zlOB+5pxrVoHVs+WWpIJ6POE7So3VJ4NT0qnmPJ7nFUPacvENYmBm6MnRkgD90uFEb/9wUybFm47ZuPQwZVYBGigpl89JxeF9mXLb8WaRhppDuGdvOTGueO1JNNViJFC5+5n0Z5abNEIYjMOWJsPNu9kvPCKVQCFjA83cHGUiOVCnDTdb8QE6wcMnwgKFNhugMuigljcY8BcwCcf6A/7HD/i7VpAgXamu0R8YaNLFGg3YaxFMI9gPhGNMDbORmd9CSroVloe1hp4vzR7p8eUOAJgyYtrhppbeevGVW68D7rW/UeFM+qSxzpbxT+sxDvItTWLsLfXj1sfcX1a41g5f1jxQaZVTr8sQ+4RebV1rMIy3TUOz48PUH7hR490fPjLlKh1RlHinORp0/uNA6L/Xy5pU+98V39OGPPnJBGdesjWKdP37otBMs192Rkkji99LF+ZmHLpRXTXWjrqMKkNuJlAB76oDAQMg+ffBIQ8OgY6ZmU+nZy4/09Z//GRfTHW82unh4ZqwB7zrwDSfrhRblTPMi0/YwqGkTdXVr5M3qwVq3Nze6+fhSX/jcj+nf/M+/rXe+8iX9/C/+tP7g9/5Qbz5+04mOZx+8p9PzM80XJ7q5vNHFOeiR0u/b3/it/+5en7k/6t9fgU/hFbh/cD+FX9r9R76/Ap9cgX/8zX8wOZ42prre3Np2yKEVMWckajaG6JAn+WNhpxWbYg6sOIvefP2JBUBzRIlbjxQCJUHcxBnkjX8Q3TiA7uraYuuZ4160rrdmctIKDccLYec8L1QfGt1uNxap4GjBK8U2kaerUHIkClRqRX0oLUG8IzVt2hSpmuyukAa+octHgtiDa41DsYs7cOj5QMPGddICRxviR0zTPTtZduOTp/UIEghvtgPEqeNwdqQgxt6x/HCUdToonoXr0NbEvXIfbuFXRQPsLVwFCF2ZXaiIe21c69C1WtBUZY4jG29E3nCYn5mNSvFA55izmuDMYkOO9kk0no9Gn4wZaOTHEOtmk1Ync2/AXTIBG/cAdxIBjYNrKE1wK2/Cpr5xTJMzGtGx0EydaSCmN8F95UISNwOPAMd1Uox7FmET8y0HeoB6/aCDRjj/nsAXHEijmSLEZWKEOICJe/PrGgqPOITj+sody4VxB/cR4anMSx+0Dse9BlQoykLM1YTxCg+VgzOuttRICbcaK1UZZWqmnY7VXmM906ychZJvt7Pzc3F446NmFlFmGREvruc8RJ97xADi7ghQlQuTcPfgVICDmxPf79tQsIRLjgtwd5DiAoJkMDMVIY2oNvcaAnKDM2uwQwTXaGi6DygHVFwEs9St9bnGhLgq5WGtbm+vfWCm/b1JkCnAHUwW7Ic40WGAEdkrH2HW5S78wJHHoMDMxbazw269goUaa0f8e2w1oyQloml2UtPW3uSnRe5m8oL7hPsejtjU+cCFWIJwRZnaZg/jM6AezK3FoZkVxm/gRDRD2FQEDv6hSd3FQFx382J5Rn12VhrRps1BDz4bMcxGKYJc2+iAwxNHlhEdk4XHIkuU4yBk5HAnliMgcCDmqUJYq4hN37l2OLj6QMmn4WA/EePb261o8WJWBH40eAdcJDjZEal5zqyP8iyGJYHDaEbcnCMpbuu+55J7qLHbUe7DPYKNkuj6wu3fiMpErHG8Ol7vAhSKpnCQgSyhkKzXrj5oqPsQYeeaDQGTgaOMz9S1SSgrG46K+oCk8NyC8hqeBxyRsKBxQN8VUiFgJnw+2JILCuGCc70bjl7/lmXpQy/f0TWFOlWlxWquPCsd3exqSqA2XpOWq3UotuOZ7jgMHrUuylCyswfVIj1YzvXw/LG226Oub260Ol3otdef+L44dJ1eXl3r+9/7Cz1947FFH4rZEEmaNghHtMxzdRl4MEzjcyFKwKE8K5c6Wyy9Dl3eXNlhGfHDIVXANzzs9ebrr9mlfpx67Zqjmaz8c9x6CbHhnCZ0JkYO2LsQLcNxTvw6w8kuNXXAaMCdhCVJzByGK0433GtwQINdHz4nxTdzf4/NkYIfeJ4M1nrN8rkeP37i73uzvQrO5hqhJQz7XJaYTErvGLkMQiyWUn90x1hlmIIww3oHa88/K4kHRPS7sioQOfz53Ce4Fo1MMNohPA+In3avE2/FTY87jkEJA8RocLlhMmTqGGwMuGJbjW1sZzCxCzRORESckog1rQcrweXHOm38TSoPAerjYEHNRWMMFhkh8lkQ+HF8hz5B8zkZ6DZN7Ag1ZXxgRqLZFJimbSjVQtTijsDxmU2TvvClz+vR49f07vd/aKHk2NQWU0EQvf7aA+02W/VDo/XpQtlsrhc3V2q6o392nMC8QmEysjaUZWZhletG4Y555axLJBeyuU5OYEq2fledlKUeP32ii8cPtb+61eWrl9pXe+MlVouVXr261KGuLDpnYxm42smgclVonoHhiO3cPTSd9s4+T5pRFse91ldKUiLtXB/WbN5RDC/Ao6RhjfOwRWpvK0X1qJMHp6FgqGsFlIXinzHrLSQj/A1tqkWWqcwTRWBR4OhGrMmZ+qjQzXZn9nFZLOwi5P4uKLMitoy7OJnMpl7jgGt7i+w4FPeHvYcFRkAYV7HwM0ZSYoANPgUWeMu7A2wIwirrcFH6c+IoPrJmJqWHG81h48Ip+icZsrDfQZyCewpnGJxAW1EmlVr0pBmeaH3VDC5gZDA3swl3pfPHS5XLpQd5dbXxfbjdVXdpDMctVEakUjCE9kotMoOlIIEFvxthFRE57CvB9JTpWseq1aHeezDDextXa2MW/uj7eUFpVzK3G5kCUhy61dirZngWD0pRhRFhKfdsQqEb93sT90rgXYPq6Uc1MOrZHYIaMW6KQT3rH4994MfzPjdqIOKebZTSQcBgEIOE3beRmrr18BN+fVlEKkBvzCYXhmUdbl0Gx6wfjrPY1cl3OC9PVTPGBBU0FZpFoFNA8IAkQQJnSExnAb0HpZ791bv66js/pmc/es8/x8nZhZ4/v3JCIiXJRuFesjB6q25aHTa3KvJE2TKx45bEVFognOba39zoy+98RteXe23ajWr2CE0wbCDms+7gSF5xdpgVerXfKcU5S/kZ9+6iVLFe6AcfvmtkSNolLngsy1Sf/9zn9N3v/IXe+dIXvcf80V/9SM12r2PTqXzwQA+fPNHt5ZXXqQ8un+vqsNWj5QO/Rz7z+ut6fnWtmGdNYxDUW1JMpLsmzRYzp02+8pUv66233tB73/++PnzvhQt4f+LrX7YBgcX35dWlzh8/0Xye6/1nP9RbbzzSvABXAdKl1Dhm2uy26obK7v+zRxc+H5wWp/r2H3/fgu7P/p2v6XDEtc5tMOiHP3xPV9cbffXrXzP6a6gbu6cxVvzH/+pf3esz90f9+yvwKbwC9w/up/BLu//I91fgkyvwj/7Br0wcjHyYvTuc4Y4j7svGn/IoNlyU1TDBtzAFLyvlwNNqZXWKoqKZ+igJIgOlD/C82GTaFTOphL9ahDgjBy5j7HFV0NZscSxW3LHJTDUcjho7sAGjWgQtXJE4Gzlg2cXCxhAxDPYdkgVuPdx4ocxmijt1UW8OKc4kFwRz4qcMiFOHT8T4vzBKpv8/e2/ya1m+Z3ets/u9T3P7aLJ/Tb2yyy6/Kj+7bBdINAMkxAAkw38CE+SJJUYwMSAjJIsJM2BqJOQJYNmyjCw3wpRdr96rF5kZmZERcePee7rdn73RZ/1u+n9I6b6qUuXLiLhxzm5/v/Vd67Mcx4MzuMwy5SmsysnOgCGBz0bkZ1bkvweHRWjLtVBG9N5sPcoMEBn4lU5RAgcydawIjmRMIQhiqqP5ND/zz4lKxGDnyGY7TficdkbQupAQ5YfJxeQ/9s+kGIc/pzHRYiAitvDf62P9b8rB2PAiHpHTZVGZKSHKT1M1McT9URmx1kcgAjzJwKsE64CUiEMScYGGdPslHZ03fgBXiKO5MFRDmYclCwRJx/6J9DO9h8UJIxTsQWgUprUet+2qwtWBWAtTsdNFFdxluNpopcUNgQOtZrc5DaFhHqEe9lq1shhPLHSKIg0RTlx4boFRRqQ6ZJ8ph8D6RaQNl1pmlzWbFIo72DifxkZFBEs4t9OYNveR74Dz1B4yfj/XxsmtrwjPcN8cqUTg49w4cs+5ZBsVPiebHo4FLm6LjiAKcHUtFnZXuhQDniO/1aw8CioQ8GkUL+1Mxj2rU+FNJYKFWah2bCLiDaF8g2vRwg7XfGzWG428OL24aDhHxNIQwdncGlNKeRc80mXlhX4yDTr2BzMUiSC6MZjPDwtvRBzi5520zOGUJnYFUkaCwOPIaIrLmPuCoYUtQb4mq4xNF9vN/rF4ijbysClEWOQ67IejjjiwzWLFeY04g3s3Nq7AJSve4M+OMNp9CYcQBw7PEHiAbMxcGpPbsdINjZ9jRCrZ+C7PlsYvMPjh3/EMMK+V/86gh+cGEWec4v6XuK5w/fGI4e/gnMAbnty67v9vxzSOWST13gU/CNVgBLzpansXXhHfLPJUK6KhU6O+pnBoZbdbucK5SxlXp7quLZzy9+HurNtO3TG4Enls8bkvLtZ+XrVm6QUB18Uo6PQMqlzqVrigqdt3KlOi+qnqgRj1yaJOWeDIoqwvVkehyLF1QsCb/XRSuc7U9QwwRp/jalWpSEuzJU9Nq9323q5CBDp2dXke3KhEXUkx2OVaZBbcYgZINIPjQkKsiHqlMLrzUtlqo+XmTG13tFu4bg86ELWOAaScHBddIO41sDmJDJMRhesaBO2S+5+BzALRdbZIBTOZv29drVRkCy0rvHlzEDZ6UA58zsQpAjiauI5xB/Isx/m1x4U24wAsLAi0cKGHcD/0FJbksVquSSLOKe5dRiDBRce7zdcQQgwsP0dyA8t0aAZfmzQ2Ez0F2/Kwe6e7hw92tdE0D/IDlAuR3Iz3AXFx3p8DLeyU6cz++0PRW0g7oOma2StwEIHfzGuR5wjvDA80YASHh5V5e4ghvGNbc8oRSQM2A6oF93OcZMa4tD3vnN5pEs49SJMMdyNlRYveAyBcVX3Hdw1sV9xwHF/llOQsLN7sd7WPN630uLrdyI7DeQnTM6QjOFaIj23NfdPaYYpble9gnZDrlfI6Uikd7Mpw0f/iL/++v9+3r7/V3W6vDzhUm1oXm41urjaBwTuHa7huEeBvjQsh1jydcDNmdl4y0GINURTgMGDe8kob/K5sh9HC0c3NR7q4uPHbII25347mTXbHo+8dhOKz9UZt07vAxgVBLsFbez21quCHnjRh31zAjI7UTQwlKLqi0PKkoznO4D9iD6JZa3AOw7sMbncSWug9hOuUx2AKKmjxFq3LmLJBBmmTG9MXGfcjw3Fi4LHKDOcz64VeZQTOqfK9w3VIQRjnkZImxE+GzqQm+tPRxUxLyi3BZJAOilK7kcepCbFxPidlbyklebxjQpkkTnjeM1wcDDIYznoaQxR/npwiaHm3kBRBkB+CKxahlPf8+cW5ylWupmu9pjIXvqfAkzJPEkC2+RpJ4Vg5/G2G43Oq6+uVlsXGQ4HmtNehb8wbZTjL+gBuvDEQGj1U5P4akziU2Y2d1xuId9wjjpOTMJky1bYCOJ0AACAASURBVH2reuSY4CQNPGXuUR7EBdx8RS5jYxjH0JzfBw+c9SvPQ5yTy01lV25z7DV1CLTE8mHmt3Z/8mziHgQ5wrXJu2WzWloEBdeEmMbn87osJaHUqRspHU387PNzZ0o8YMEB7bUhiYNsUpHO0hLECNQq7j7Wr+B5RrOwWeODOKKhnnfTzAAqqlxU+j2CqR1bO4Q3ZVhTN0Oj5lDr5c0zn/6yqnS/PzhBwj2ezKOTQ9XywoaM129htE52x3OtEoen0DIgSaRTM+qnn/9IX736RkPCanR0v4NNG039yNouQhkm78cFySMpWZfaMLTsJ6cU3nc7Jyi6Y63LqtLHly/8s5vpqF/8/i/06je/0Zu3b7TcrPX2w4N+/NOfOQ22u3swt/w3r1957dDet7q6vtHFcq3324PiIZTWtfQsYIoYO52vSOLN2lwv9fx8qR/9+DN99Se/0Zuv75VWsT799EYtOAE4t053xX5PnE6NPvv0uVMb97teqe8hns+89xqnZUgIkOqKx1jH96T/Cq3XpUC3HUAiVLl0nPX6198aUfFn/8KPNQ61TrtWm2il//xvPzlWn3b6T0fgh3gEnoTVH+JZe/rMT0fg8Qj8p//Rfzgf9ve6v9sqSyqdnV3YkUMkFb4arDQ2fGPfWAANvcPEFHEKUcAT4P24V2SY/mMTOOISsSWalgH0l6Wuzm4sijzs7x0NtGOUDSSu0iqzGFYT9doevGnFpIGQZAblgBupUdcPWq5KrTdYsIgmRTr2x8dm3sxiDJNy1BGTROHz8fkMTluYk4Zw4AIXYrK0vTu5xQI0dlMvC1g8ZhQ2IWC4JMnOPYQ02mz5UWxqg6hFe67pn2QI/b1wJLHpCM4Afm/Kf/emY9SYIDQvA7+WhTulTvGoEiG5PamfM83E91ycRTkNP4dyltkbVzbeuFqIySPE0liKqxjRiY0njtgjMH02jRnnKrgDEniVx9oOYhbmxgm4xAsNcnA5izmUi9kbRjP/EEmJRxIti3PH4BFXOtqqcUch/mWBEwlOAZcc/DQ0RhbXLs9hur5I/Z1z+FJcJ4iRZvUGkQyhZmoGPRx2Oh5hYuL8wA3C2Uu8aWFhSTyQz8YZbBedxXEcQ4i6doilqaN/SGj+X7h9sE2RLF1QxgZTqputqiLRKscpAPJh1qFrXIqAw9ZohBlMAK5TBDiE1VC8RRyOeB9uD1y0cHCziDK3R5HOFmlE8IA3wM1HsRRRXWMgEHLhJfadOWMjdmNafOFvuam8d+zRxRUT3GKOBO5V2IN8tiBwsalk8BHC1JQ2sQnBhcugYfZxRU/EZURJibfraWQ3cRVnyhG8Y4p8TjrUnUu6cPAgThLBRoxBBIV7iKvFEXQ2FThrKADLIpVlphI+c0HpVYgFMzihlGccKa7CGY2wGimvEpUIKxzbodEYIfIt7OBrh6NSGKYRm1ayuwxQ2BjSLI1Mxs/keoW7DIc3xBnDfh5/H8cKFi1lE7DOOF9BEGPXhqMF4yLXjg/royPdLmscuQxuzPgL0VSEfotFcKFhO3Ofcg/jUHLx1kIdjqihMf+wXK/tDL/f3mt/aP05rq/OladsAnvdv2vUHma9ePmRzm9WipKAtXj7/kEHNtpBhxD5w/pQ281LDBRBarOp9OL5Cw+qjk2IOJcMJHDrT5O223sLNKsVzrHM5VlJEpyYPE84ZgjjuG+bvrFgiXB0XVw6KhwVk/btVvt61Pt3O33y0Y1dW9strthYv/XF545w3777YMZjUeR2vtrhB8t1XjgGervf6tgcfI9mMa7mSnXTqO53SqPJ7v58tbHzF3f6elMay4BD6eH2GJ7LMIMpc/H1fbCAg3CAQM4wCxbEqkxdLgWq42F/tGMxmvLA+y0pYsTRhhgeWIft/uhnD2U2DEAYIiG0wUrkmY6oxAOLaypEz8HKFCqrUtRxN5SnGIuAmNNYSMRZzfCPa2TmOUDk2SJj4kQGz2ii1Azt+PGgKj756KW66ag3779Rvd9rJOJOUQzPShyzj5QGggFMVcC2uPCGzTglV/PC8c+Rx7wdrgy6EHEoGmM45aYb/xmeqzbxatKSdESWaVhMdp8ZGcOGPZmV4kzHbZ8WquNI2weYuoPOlpmFVRzDJFD42WMyGROCYMOlWh8mCzAIxuZK0oSOeNt12j3UofBJQQjivcQnRUzhXQ+zE4wCgktTM9jtNOHsyzNzxqF8815acC9HqXYPWydguCX/6l/7A93ff9C3b79T10168+1b5UmkcwSWi41W1dLiP8Lc3b7Vrt6rqAL3GhdnsSg8FL7vaw/U1qtCRUa5JO/54KQFK/LTn/22uiHSoR50ePdW+8ODr2MY5IjpY0oZV64yr7R92OvIYAsXtAsGS6dWENTy9OQiwG6SaoqDwASFpYKd7U78eLjCYsNPuoDI8Htj9jngHeoyoixWUVZqev6uQWflmfnmMDHLKlFShaEn6BLu/WJOHZ9OKtzRpFXgeYbBngv8wAG0Cydm3K+IS5PG+GnQ+fladd1abGcYaKzHBH+19XXEsec+511J0gK0Bc9TXLsx1wRYAtAZRqmUmni2+35maEdMvw3R9QlMA2xbU0iVFoX6qddxrP1rPHsn1hen/pE3nQZH/5Ro6AJ+gMI8Cs4uzxOXiVb5UsdTrdp0ncnvdPjKJJF4rvoVbRhOr5G17AiWRxYXWUMgnLGO4PczfGboehgPft6C7wE54mc2QxvmsXCEzarhPUPSJZSiMqRR3+hilen82bm2ba+3b++cdLlYb4yAQkIE7ZPhAGedwdqPdQ4FmaAYiqWLELf3+zAk5dKJTzrBHp9Gs3K9joZ5zFCVF7Z5rYivXNKDqizSKUUkjlQg8g2DNMBphvW8sDMdMXbOETsXIZHRMxBmrcUanXQQC7mTlrivGT7FCIQnPX/5Urvt0d0J7x/u1PHa5P0J3isvdHF5o+PDSd/cfatBra7OLi3m0+uAT4B3vIXTrNKf/+3f1T/6+/+XXnz23Cmkw0Oj3e7oAkewIs2xMd+a9AMDva7ZKXt+rqv1mTZmTxf65ddf6253bwGf9+TN+pnq7VF/5nd/6kLIr1+90hQPOn92rR99/oW++dMvPSi6r4+6aw/aXJ7rcL/XqR700ccvdGobfff+VlW51vv9g1oGWIp1talUJidlKvSTn77Q+VWp5sMHXa2vpHilh+MHrapIS3A29ehB+QnTx6mzWYKhNUPl5erSqRNSSb/69de6efFSy1VhTjvnWEOkZbTyuwtDwGEx6hAPLk3Mu0TvX33QL3/5a/3s936kz3/6sb559Y2uqxv9jf/uSVh92ug/HYEf4hF4ElZ/iGft6TM/HYHHI/Cf/Qf/vj1quJEedsdQrlRVdj2EyD3NJyx+Yfjh5Ys8hS5w7y1m1UNjXikRciJwCIpuQU/w+8lxLhQNexl6uImxBQwW/0QWS9ywWWYHDS66Pk705vUbC3AU8LipPCv1QJnJCFuKog5Eq9FFJpoyFwjQpEJ5gEP0jumy+Fx4MUNUPkIYDZWpjjQ6HdovlI5s4RYYBHVKZ5UslGGDsRBHYbV2wz+zSYd/Sew+MLLYACH5eI/Enn/EqRZcPnwABB6OGZsHXH24F+MitoDiVlyKEdjkLnAlSjnHb6DhPtUE88oJV/iMbEzYYIeFMw4Ns/Gmwg2tOPUoCYG9msBeXCR6f2gCqoDoJe4BirVwPhJj6jovplnYujCB44Xhg74EkAWhdt2OPlySOPIQhRHFcZOxKWwdCjPQ0xP2fIpCwVYGVwxxMLLAhhOArHeRVUG0tQ+UZuhCKYA5nXRoa7WHzkzbHh4ZGy+L2KNLpFh9nyi1ilKtKMHCvafZzhE2xIhmOHadzmXzNAwWH0J0nGs3cBQdZHvk1yLo0IyOGLNg44or166WXgXt9LBr4xDbRwmyo5FIPY5cHyA4cgh5gcvLMWbLY6baNIR2btzAtCjPk5q+ddzP5TtWUIjyhwIHf0VfbyAm+Pk46KytiIhvaAhP7GomRkd81Czex8gwEf4TzFVccnas4cQmr+06C4vUYAhaGLE4duyYRXzECe1wvAWgJMrsyuLPueALzpvZa+xCF8E1Nic+z1w/iEJ21HmjgSYFV68zfmGF+zujBKdztJ8G5GqNkBZZnCXyGuHSgGncH+xw49nAgwI0BVxi3OtcdwioRO4pH/F9k/B3cvf5Cwanqa9jLttY4wJxuNXctn4m8ee50la4MMvgiEP4Cpxk+0LtxPd3QG14/LEu42MzyXVjYTWwADheCO4UpCCqI8K2Y2OuI5vb467VYdfro89eanNdqABncui1vSWiPKpa5bq8vFCxXOrDbqvv3t2pqy2dK7G7k0g2ogpu65OLc7juzs8uVa3CeeMuopCvPuJuOaltG11eXejy5tqR3KEblFUri2z77Z32u53iODcn0fRdXHPb3oJOVuIkDDgI3HyXq0x9dNLdrjbKAJvsYoJJSAkUzvPWzrKmDRtrcBYMjLJ1obPzdUBBMKRZhGuQ79ySQuhGR7qri7XyEjQC+A8c+Jn2d40df36H2L0Le7MNcWiYkYgEFhL57wx9YvWIGT2tzHBxgzCN6MkmFVXDKQg7MrmmuNZS401GhOWx9eCK+39sgrOaKCuscD4nCJK0LHw9gwII7Vqzec2LaDTbkpInXy+cH547HfdzosuLG4uPbMgZMjGAKrNMzy8u9eyjZ2Zq/8lvfqnuuHdj9fDIGwxN8K6D8v9M48Jlcb7PwUvwWCbui/5mRALfj/dJYMVyjNx+Hcd2jdvFPTaqskTLVcXcS10dGtkHxGEc5L7qYiVloZ73w4BIdwh8x16qKR+C+WhMwveMcsQuhG/4wsGdjxs0ihnI8a4f1Ow71Vui1QhxPBcnu+FxRHJe4jIxC/b7lAMiKCICg8gsKbUCmQGDN04tjNfbg5arldaXZ/r9n/95/ebXv7Fb9dCM+vLVl7o8Bz+x1vriTOvy3A7S12++0kQ81mMpFNOAvzGDWiftRtIls5ZwHt0QBo8yMS90lRc6HmrNbklP1N3d+37cVIWPJyI1xUIVEewo0X57sIiGMLwsV9o/9BbL6PpkEITYRqS57SmpG9S0gUNLTD/i/URKBdGSMixzxhmgThbAENYZJJS8R6PA9hzAxMSwOBPNDNS6o549vzCSpD61xsg0h1bFXNp1mm0IclDsOIXnZJFoma9Uxis1ba/d4eiBCUNhBkQU+SAwHw5E7RmCgoXBHRq4837Hc5Xyznr0aJulmmZm1HK/MBSBQQl2ifc9w4t5BknEkJb1A9x8GPsh+ZPipO0n7ZvWTfJw9cG08H7hWJhsSUrCbH5IpZnRP0NfUwdlfECR86zEwQt2ZKcd12+GSIXbM/CeEW1PNQOVWmMEP5c2+EQZA14KUylNI33DcTbmF0c4/9z72uG5ZiQW6RdfL7wwwbPMKha5srJwaSnoEobf6WLSahkpW+VQ7F2CBasfBy5LJtZHHEsY7PC5Sbq0DOF5rnEw49TiMENUBijmA1s8DYgY1uhe+5C06kOxoIsceQ6bfzSq4Hol5aE0uGtxDFMtQLmn13JhXdOSDElYD85KRtiysvOWRxQYFIR9GOSc9DVYlJxh2Ur1oQni+NirxVwxS8ftnX7y489d0toepENzD/lWq3LF6k2jURKz74muO+j68lwvbj7SP//H/0QvPntmx/nxvtG7t++1utx4n1AfWyWgq0CDjCeXYbGY5zN9/vEnWq1XqrtRt3fv9M13X+sv/PwX+vI3r/X+3Vv99b/+H+sf/4N/7kEKuK60KnS+Wunh3a0HsL/65ltVm7XWq7X2h0ZD0+vlJy9UP3zQd5RP5Us9IOKXhQdbrEU3RaQyWuvyciU8GuN2q1M76NPPf6RkRTHWQiPrPj4juBEGKzxfi0wf3t95cH7z8RfanDnbpb/3f/x9XVxf6Ge//bm++/K1rq7PtPAAQS5/fPZ8bWGXSAGJootio93tQf/iX/x/uv74Sj/+2U/8TN4/HPXf/p3/+UmfedrpPx2BH+AReLpxf4An7ekjPx2B74/Af/Lv/uFMacqAu2Kz1mnRaN+6KsZiCI3PRF0QgJZTpLoftSlXdrzVgNwtDg5aFmzOMjdqmh2XSeuiUFUU2h32dk+xy1j0UrOv1Q6dXj670LOLlR1zt9t7t/KWV8/09ZevleEkKUuLT6/fvNGiqJQjjLABQuQdWq2KpRYz7dWzJ9zfvnutpj4oHRHyMiknzBawqJQbIIkQ+UJFxPkT9ZGimhKQSF01aapiLRcRHRB25lgogzOLvsoCldIlR8BD+ZNZo0TSWZp6mI+ghhCVKc4pdmLTcLJzDnEkOE9jpQP8zxApZYPangL/EscuMacRV1DGXxoWsIhYbFhj4ooz8UuEVVwfCE1Ezjsty9zbx5KSnnLp6FJHnH4xeDpOezUxMgQo+GSwpYhCsZk/DTTRy6KyS61okX10zLi1Oq4ULWg/ZtMXa5womcL5S+tvZ+bTkpZvnGY5Le3BscAGFXIEWAGcMTSfs8mssqWqZO2F5qHe6X6/9YJ5nS59THCj9jhizSbDsUvcMFOBy5ICjSkUCKySwo4InKFsdPcD5UE02bPpxUmy0IxoQpAeB7VVHopypHxV0CtkfmmC0xbmpFm6cNcKi5hRQVnJ6DZvCmJsPTshWtpi5u9V8pkMCQ0RbUQELhyu5eC0CyIk4gxXFIU06An8d5AL3gCltqgFtMOJqBjCIZ8HB08Q8okan4hBInAjatSdsnzluOpp6t3e3FLwBh+APx9lPreLZA7c1DjVYX9Qu++9Ga9xybCBgk+MCMWWC+epG7BmxVmmgs0Uje0YdRGQ4sQbc8MauVZwQrnVvtfYtAEBwjADhwxOs5kiCiLjoB5j3/MIR47mzziPS1WbQlo0Lv0xAgAOItcM8dUU0To4yQZaxbvgfucGjQe2ZiAcktB0DEOy5WeAAQniZ4RIhwVrDggLNo4ZwjRFZ2yep7BZxRXl8jE0lIzzheAamHgZbFOjeROLPGZiIvENMDAXymEH+xnQuqWdoUVz1+r9d3szjlc3mVEYVZrovKpcEMW5h5Uapbnjid2pU3M8aajBPQwWljfX5xb+izjSigh1XHrzmuTBmQjPmcZrMAJswHGAbs5WFhG4kIcGD37sn5GCuegGHfeN7ndbi0plsbIYSfs7/6G0hSZvBiB5fFIbMfwC7TKpa2rNdWvhHaerMRNJrtu7e3N8+YxcqRfPLnR+vhJTDYQQ5l24qnHwuoyo52dK+ZqSMQRSIusnnfpYcx+cacSd4eriBg9lfkEoxWmMuM7zFXca7jgcrg04jQncQWbBxmV8CFG+x2CCZk5cMECI8sJDtu+FVfOreVaPljUUMbThQUhb9CL2z8ZSy7W1mHm2I86VbrwGGeD7AYfZgoELKA5wLakurm48UHm43+r27j2zA52VpQW5qqr06U+/0If9g95884329w9+toAPmVGB+Vl8T9sHg4WV55WHddyrOMryREMLy/dRvGbw8yheEo/lnomJ5Let4gjOK63aS0e3x5phV6sOvmSW+51ABp4iMuMMEB4TbnxE1VDsyKuoIPXAcwCWZKjmUt3iSp/M2yQqvjj1SgqcbaMxOMNh9n19RFBE7K8b/xzWFqRD+GdESSLhzchgqHfJUpmvdbZC2KPNe9ap6TW3o1brtZ59+pGP4/H+oIddq/u60auvv9bzj8717BmiyFLJvNTu4ahdc68x5r1rqLMFTAzsaJh+vzBsA1GxWhqTgXTNDImvT/N5V7fG1uBg275/76HoqqCMjtcIwqG8vjlbnWn3sPNRWa7W2h72FpaHrlUM37QM/GPSExQqHQ+NmmF22sFoHZIN+E4jXOr3dr3iAgdNYUEfVm2UhPcz6RjEQZz28HH9mIKFSmFcoTk92enZ4XZlKFonKklhnMNrlY4PRw83N+ulMlWKTqUH3biEKfCzC1KI/bMasBEjqwpwQojgjREKRhPA4MTl21O+lHp9wVomS2Dnk7zged+qn2o7xOE+svaLioBa4ZU5RZ0G1P1FKEB0+Vs3aV+32h1rD/vgniN4fs/SBnmQZpy3kGRhuDZz3SVLDwHH4aD5VNrhO8x7HUeKrnj+c1+ElBFCLQ8isAndXCsbwUOkUIDCujCWjjXFeDz4cRaSQmJCE0q4wPbg1mcQlJbcj6biajGmqha5hb+Heuf7apnCqo6U5KjZDEp4X4Y1acIzlwItF9mFQcXUhnJOSrF4LzGkYnCBIEwSBd4sgjcDcFzXfC7u+WbBtT1r0eOYB29BWSIIAUpYW2Xc70WuPM69fjiCoZkpjHR8I+SCeI/NlIEOingejLEHo303ajz02mxKo6UYEPB5Vrxb4f/GkVm/p7b3oCTDMb5IdNjd6/nLa/PJSZx1h1qlRene4v/Fi+dqWlJUeGJbXZwvtVyu9cs/eqXLZxsXvjHY3z88+N1EQRzPZfYjMOxLvBHDQhW89+2DXn7+mZYV6ITAxW8Oe2NEvv32jX7v939H12dX+if/zx95mDcvDjY8nF9fubTw/bsHYzpIN4HLOCa8l066fnatu7fvnOK5Xm20Pl/roWtcUvfp80v96OMXev3tOwvU6yzTelPprCDlN6mHrLCpnHBi3coaoDtK+8MHpzWePbvWN19/pzf7WpfXF/r0xef64z/6Sq+++rX+3J/7kapF4QHEn/76S/3W7/yu/ujVK63OeWYgLNNZAI+81fXNjVbn53r37tZr/vOzC/2zf/rP9L/973/vSZ952uo/HYEf4BF4unF/gCft6SM/HYHvj8C//Vf+8hwPiZ0ZU7WQ9+VsvDoIRziFUgs0xMMzdXbCODrE5oMINTsV8ydjRRcrLWo2MCeVq1RFvFZX7+1SSADYp6WGaPDCFQGlWC1dctVu9xbHcBps97XiZLTLQlWqY9NowpXFurYowsZsbJQOg12CLZHqJrAo2RKwPSuTlZ11CxeRhKKAgkVp3Ovk6CRC66QMTilsqyzRaRmpT2d5/Uv0jIU7Lik27myw7CZEgAj/ngU+DtbQioyWRawf0QuhJdciD2443J1EbR0fxQbYhWj0XAV2HkLBiKuCTXvPApu/G3EVoYMp9+yWZuJhbGRw5LHX4nzQ8kyskM0tK/W8ONMqweU4qMbpQnz0UexjkV3C8WRTGMtus8DGC+4MXKkUFVQ4fEbi1yfHNl1yReyVFnMa1h0vR/xDIDr5/LBpJGpeZTBScTdyPcUuHaPBN4WVOpd2HFaO6uI2kw6H1hGtGXbfgph8abxEDw9uAbIPd0pqx0MOK9MRXvavJ/wOSvONkiwzoxWR94HGVbs5cjMXU3iiBOGMZRhVUSZCfDnN1KcIJqPiAccKLuBZHe4PNFI2gQwLNqWHDONADDgwHrlOOS+BHxccpEStEdnZGLs0iMgpH9RR6eBoJpqZc6zN8JwtGg3w/HCXcu/gGsW5hDuNEidcQW76DkU4uNDATngjFAXXGQw9vifXAj91nBG5t26kBgfBT8eBXmaFC4vY8BHRbx4Gbfdb3e1vHSO08A/LEOEGZiq8tax0dNcc2GjUmEXq2NS3sNGqEMseRjt8iOjhDCb+yHXK8ckpt8DQzAYfh1bXmAPJcUKQdA9atLBzsISrCLvO5VYgONiKBwcqbluOmYtufM8jcCIGw+StzCxD1LE7iOi0G3oQxkJUerRhHt4bAwKEVZjHCETcnzhh7UHyfcWXOCHK4wcFc8JzDas91h4MQtjPoshcOxw+Bdegi+BwOHOd9UZm4Gpsml41whBnoaVsZNbVWaHLJWVykZqGaxZ6xuy4PKVAiAvLs7UFezZMuEERPLjk2dy6aKuclWW5Y7i4IflFcBM4uPjP4UDz9KSSjWjXqjkedXVxpuVZYIbuzIQ92Xnf97EHGtzbpAJmF3XFRjgc6sOjSwyhnGu590bUZnyGJghtStTDME0QxBbanF24qAerNQIzPEScbzyn7u933vThbKVsjoh3AYakgP3J+6DXBNOzZ1M8a2RzzwaeaxCeIQOjEfZsphNx+AlGY3BG2X1vKQc2IEOFgHDgeQNaApcXLvYUYdUcTT4Hrv3AD+d5veI4L6TjabDLnvuEW9oN2+gwXBu4YdmqozAy8rCrHaEtsH+X1cbN8n4GucwncqlJ13cqcehmkcXO5fJCH3/6Yw19o9/86pc6UNJYRmaDT3xH3jN8bqdEvn9TB+pmkeW6uXymZbHS+2/fmKsLwzuKerO2KQzifcd7mcK29abQ+mLpISms8LGe1Bw6HQ57C4rcrzjGKJBBMGvrfRCRFmFox20BRxdxmZZvhhkJg8cTouugEdHJqZZQehXHwFGD6Dy3/PqoI0gKnm08Hxe443uXS8GZBIFg0YXnGYOMeKEiLxVlpQdk84liopNZudcvPtJPfvpb+vD+Wx2Ptep60v3xqK++ea1nz650fXFmMYnzzfXlYRaxb8Q0uJUTzfMwrUNhJWgHnJjwh8PFjaDJk3ShPWLPCYEq0/X1hd7f3hkzUebWnH0dBRcfDMmNFlFiXvbxsHe5njnoPKrLREOUW1wZmk7tcdBhVztxwXMuQySKC8eoid8P49HcRXASOKZxo3/PzUX8IgbNRwUJYo6l1T/c9AjEqbKc7zU4abHDcjznfpbHGZH2k1nIxPnLHndppCkNKJtNtbRoeKh7D9O50uvFVh2oglPpJvsYHyVrQyMq4BaTCOGcpVpUqXFKyZQqj5ZeT8ByHudjWCu1rK14fjLoDGkPrgcVgf/LexW3KnxqMDMWe2MQPoil4T6EtR0LrA2TUdzwPPPgbIdnOVPNhVNWxK7h8eN+Z0QMWoffB78ZgRImMzxbBLaAnMI4wPqKARtc9RNlnwsckbxOwgCS1JHTInECxcniL47NEtexx/aZnbkJnwNRGJxSNDrizr2EkIkZgTVfGYGK4DnBPcH9BO6B+8w5ITO8/f6bZ7sbWcthQGA9Skklz4ZuCMeNY8Ka8OBMtwAAIABJREFUY4oogUKY7cNgn9TKFCtlULPoH4dshbnHvFP7qdXAwAikVEdBHCkoSvrguE+qp4Udy577NrUuz9dK4cAj6k6tVi4Xy7UHlxQherImnlSWq5AQO/W6uboItGBeoZRpNb0OTac9Q/oq0c3ljdoHRM6FspISRenhcLAp4/R4vba3D8azsKTCOU+aolgWARPVhusY3Mf67FyX59c636z93OK8vnv3zs74m8sL3X6412E/+PfHKdMqHLaYP1ONbaMvfvQT/d//8B8rW64V8d36US8/eamhI21R2wl6PAwuBrs4L7VeVbq/36ofWw8zV5tCn3z+XBdFWDuJxM0yC4VzhwcNTQ0NV6c+DLtBYfE/7WJ0odV6eabbbauvvnytT148U0riLI5VT52Hgu1u0r/4V/9Uv/Pzn+u7uzt98cVP9ObVa12tz40+Yii1XGZOyPzJ//uv9d//r3/3SZ952uo/HYEf4BF4unF/gCft6SM/HYHvj8Dv/eLfmksX6izECBiHR0y9vJtxEWYKl7iwiaXhlgiiF3EU2FisiDUjLmlScbPRapHo+vpSd/d3Ou5GdQ3N27C3KkdXKVKiBCcpVxbRDvu9qu/FA7fCLpRVkc5Xpe6OB5cXRESg2DRnzGkpJhrVnVqD/y1+UnRFI/oyV1TQ8g0nk4KKxjD7gYgWLEoW5GXp+BiLX4qEKMvByYCiSvwqp4ggzrzIZIOKGwr+G8cjjTK3wrPwzdg8sjJzYQiLdoTKINQSv0K0JO61qs4sZBItZ1Pd1eAKEiWbzBujqcWhFOJsbEJZ7Fu/wT5nZ9asI8DZPDFyYYkjC6cUjE+7tYg9d/670vhCm4q22k61Y2aByYnwQGQvn4N7Cydg+DNdYFPi72PVGkUq8tCW7YQ0rhgibS5OYnMDR42vTNEHMbgQncY5g2MMHIQFSDs6Ux2ao5vnEY0vz2hArdTC3Zw7sxof7mh1xXWI8Ak3FoFq1qJIHDc2uxROK2w9F2WweQib4ZgWcwqXksRR+xYn0JE2a/b0mT+Xm3iFeBWrnGa3AVNcgRuE2DyRwNnlTguze3EyIZakREZdkgP7LcQxEXbYKsOLI3rOxgaxju/NNfiYSPfGrsNJMHOVcKxmlXkRYuyIqTin+AWifSeakYObmA+O+xvXWChqQjzFUUkJBSIPJU+xS7McwyT6PiOCE+02IVjzYtDLl5QltHrY7YOw+lhIwvlls4kz7eXqmcos0dv7N7p7uFM74IKEvRdYiLiEl9Xazqyuq9XCDLZQhVgSKaU0IcEV2VqQNmMUtgYqkK/b4CAF5UC5EqInjGXEHYTRErHcW1HuoJN5fLgMbTNiN/k41IBLDBeY84sY6KA0IroF8sAHNI/OH5vNcCjOAcWA9o2QOGP64iLw7o7SJ5xbjxtqxF3wGfiViIkSP/83iIdAk0YwhuOH+GxhDtZeA7+tNwMNAYRWeoQ4F5UxVKBgimsoxX1NKQob20kXy1LPzy+0d+EO/NDADcXFBv/v6vIc27ib0HGheeCBgdKlVWTd+UCdn7k8k/nsPHuKkuKScC0c+lajm8KxsoVT4jgtjNMs14nrC7mCQZOLdmKLtGxsuTfY4B9xmtl9T3Efvw+lj+g5TjGeKaldXH5WMxxa4NTFGb/S5nxjpzD/cWzYPGo+CEiKMLBpQL4MyBCpkuIUhNVh1NwibGUW1VH5GZjwBbiLPVgzbgL3NcJqEMiMMiE1gfLCJ/Izi2dCcCoHfAMCGIOxwCklcm0uKw40oyaY4bEBjlVTXERDOlgBm/fDdc2QCCEI8RaRxU9Nhny4oO24y1XA2c1y41baQ+1BAQgCjtTphOMXhnaneUp1efVcNx/d6OHwQa++emVBlTZ1UhF87Z5zAbMSqZtn3qPTnUHT9fm17/3D9l7tsVW0yHS+rux0vj8cdGx4X1FYkypbMoiYfP/xDEqRyGYQKtzjpTf2h+NR20Onto819Hu3rHM/Io6NNc/8QcfT0UmCPC60SpZeD/AMxWXMe5FEAegU0BngEziy3Fe42bl+alrKH+PcnKcMHICd170Zy7j4ODdgbj0AyUq7f7kGcI3j6v7Lf+0Pzd++v3troRXHNoPYu/sHbVaV2acMRRDzETz9jD8eLAxRrEOh0u6w9TOUm6O1CRhOdOW4Ouc2Ac8ySXdt73TOKk50sawcSy+rUOI5DwjgAfWTZrkyypLMOr7VPPVal5fqmkkJ2Abi2SODlEF1Dd+4c6rCl+Fi9j0FO9zc6RPXBn9+pTSjtp5z8FhINnPMDDQIg1zcqhSaUcLEUCWOtCwLx5OJDcEL3zOZ462alo4f+7l+du6BxcAxOy81Zwuty40uysou6AfYkuaoJmrSWg1D8bl0AR5M0rCG6Z2A4PsNY6ebzdrP/b6f7ZCkDNE6J+gkhlOI8yR5zJQNA6GGYRJpE9BO2MuTSI2LihTYq0Zm451lTUXUO3C9cW/CkEbwNuABPA/DzBEOq18dQvlnyAXKJuQnOkfaKWbqp4AXwvHJwDEMz0F9jB4GguLhxh8Zks2DBVQ7w+kYBY1Dkik7OWUEwgCQxjLJPQRmhdDz6xQ5LRLlHEMGbSeWnbnqKaRK+JwZzyXOP2suxOWI0qlQ1OjuAu4/3No80xggMUjy0JriV4qzKH5dKGHthVgN1ibKvd5liIyrs24HZXNhZALvDaaE67Mzv0tBDLB+OcEOGCMdjp1aOgWiRCkHy2glznGpHSmHxeBkQo5bEmtvzHVbaaSUlHfvqVWB1dvv10pRhxHjpOVZ5femCzaHxvdD3U2OtcdJrA3fnSEW+JseLFPsc0Qrldc57UlzDTKi1glsQ05C5fGeZQDQIX4PevHRRy7A24If+OJzrzNw+HLDrBgajpO+/PaN19TFMlfTPnjY7Gf8fNLZcqmqWutf/+o3ZiFfPv/ECQ/eMXcP77UsFlqer3R/d6eb8ysd9o37ABLcr+OkXKl+9tPPVWazCoYcG1hTCzuMl+uldts7HQ9HnVfXappOl5fnLmbkFl1dlioyWON3Or947vUGgy+uvXhKdL7ZeO1z9+2t3jy8VXl+pl3X6aOPPtO7r9/qfLXU5VWlN+/vtDxb6WKz1KkZ9F/+N//jkz7ztNV/OgI/wCPwdOP+AE/a00d+OgLfH4Hf/Ut/dV6niYo01rY+0I6gZEREnJVkTN2JIpXas/FCiIsSlxPgVrsuVirPlhqSk86qQsuLpbJxcrT7Yd+oa07eDGw2q8AWg+d3IoZaSMuVo8lqWlVsIlggE5ldr1SdrXR7+512+6PLL9j00hBAM/E8RBoeRQMUKpxEiIbuRo5x++HsSpUS0Z1P2p9ac+LOabSlPTZPvBCGNcWG9NRSqhIpWwamLGtXHIiIYLhFLKqxyWf33cBrDO22/Gxv6vk1BLG2c7TeXFf4WTgN7ObLNRL/orACFiabToQk0Am4hHFpjYOn0jiOVlXu6C4bdVpb+XdYZBDWcCMQo3bQGSwBn+2EsAyPsHerPJsOzllofcUdxkQ/VTqlSk+IMayZcV/h5GFjEFyCdqKxUSSuhgDSEk0PLeIjKXB+9xzcgzWlW/wbsy2JdU9awWcTAkRwtKLIwl5FDVlRUoATDpcrZU3RqIEpP/sZIpIxrqHK7sAZMXQBSw3BkQgkX5gSNPAFjVbrMzegE80144yN0TzbWUHcmaInjvmiwF06enENKuI8KlUlhXl73UCT7mCHM0MBNq8IvTi2EAgiHG4JLsdYWUu5U68Bp+UJxxKRTcQ+rGyhDRu8AyeGGKn6UFhDcyzOSgurODhhEmfEI0PkHXcywok3nQlOVls4Qys4m27YjIgX8F8RHIlPch944xnKnCwoPrraOE/cDzhhKeTiXmGTheAF25WfxaaNrfZVXGldlAJ7x1HY9xRENBpat28pQyhZpFoWuTdzjbjvI63tYk00OSochM66pkSFZuTUgwE2xjhb7YyKZjNlLXY9FoIh2AR3Ifcr2IzgSnbZhtt/EBywFU5upybKjSMTQY9NOkxKxEPiwc2u0bFtjRs4Oz/Tar1xpHMgb7eA84sQTcka8hEb2cjXOceK78P9a/KBHeC48vkH77TsqrJVijg6zx0EFxzKVSoeV6hr3iSeRvM02ezS6kxBEpF5XDDcewyAEGh8/PJS2RTrcGxcPgN6Yblc6vLiQquy0v3tB73bvwtMV/56Yv7waUEzJLPWm6UuLs/t+mtbGI69nbEd0VLDpMnMs597HNZQwrMslWep3hNlxpWeI6bhfMs0pYicuMdSHXd1KAxawGg8ubWbXZ/xDN6a4/aalJX8DL5f4UKou/t32iwrvXh249j/4Vh7mNbBX0Xo9s9H/KFULIjkHI+e74VjkGuJhmti2T2Re7i2xIpHX8NsbBFPjGUhNo1Lm98bc+/L0U95gwpmgiESbnkEXaLeodiM+zMrEU5nDTX3A/dbQBHkxHBHHGwI2sT/T2qmwHSEy8h549pEkOZ8446LuOe412nh4tbnuFEORYETCQaGfFEstu15Xvn6BntikQesBSLiItHmYqmbF5fa7nZ6+/5b1R0xZoR43GPBYYl3G66s5xamccQ621xbvLh9/1YDRUGnWNmcanN+4Yw1bmPKaLiXuePhGudVEVzpxNWzlTqSBo+DPETHYzfq2PLsR5RFWAYhUfh9x2OnPe3UoviOsRZgGxgEIexRNs5gxeJjwN28v/ugY39y4Q7DNt7Ht7f3qpvO4hHn9wxXV7kwtxKhYai5FwM/s8ijEFmOCw/SksWgi+tzvfz4E719+95DSFraER5IPWy3B1UINOBeSni2CHbwhHFOkzZ5HEbG4A1qD788AJtg4sZmoiLK5jBns9yi1Xfvt2q6Ucsi1WaFUMvwaQrvXLjhnFuGUVGm05R5sJfnJ63XqeYud5LEyQ7QJu3J8Xa7l0/Ez0fdXF36XUFLPc8kSjpHGt5JblDA52ciQxO4xrwQ4MuAVMD5G4Q3RLWx3WrFMIPBVRJrncLpXGjb18YvEIU2YgOn5Djo4uLafHzKnKa593C6qlZQk7ToB7WH1ucdruZ2OqjhPTsutCqXXl/Vx6MW3aACvkVov9LN2coxbS4d3n3w0HEVGiOw4F0ScEXovwisDBTBdPhZNPMM4B2M01Lq216HulbTNhbicQ7SmH5qAwoG0RH0DmsOBk9RkRo9YWf7wPOeYV0fOOaUHeIW5F3KGom1zyNXGWGYN5Eldt7jxsDwfibVhFjLcy8MkgObNzTRM/jmPsRhjWDKu5J7nWuMQRkDWJdWLiI/Q3HSZovU0fwhorgM+zvcWJy7cFq5Tyh4Iy2AsxvUSsBCMVRk9AXn1c/JJKCBUtZlQ6zxFMaT5SNzneeqUyE44+k/OHRieuBEziIUdZFkubq8diqJ4fT5cqmunXSPi3RqtCoTXRalzpZrNf1kZySDEjACC9aYPlawQ3kflB4Uw3xlLTh2e5WwnLtIcUvJ10mbq5VOj+u79nTw8Z8Xler6pCqFn/xgO2taljpsB3Ndk2xSXQbgSPIAo33UQ/+gvFro5vxCh7rVkCTKV0tN272O+1Y/+60/4xLH3e69rp6dez0QAN8LPb98rle/emUmc75c+jN+uH+nZUmCa/K7d12tPcDnOY9jtiiWqnetvv7mW7358K0uLkojDp5dn2vRj9ptT7qv94qKUZ9ePdP55lJZyj169OBtuWJNm3kdc35+qY5hBtf9MZgKKMXieQgSqFev4/7ef+7TT77wUO72u2/0q998qd/67d91zD8pI3PShybgfJbnFyqrte5ut7paL/XJywu9+bDV//kP/6H+ws//rF7ePNff+K/+9pM+87TVfzoCP8Aj8HTj/gBP2tNHfjoC3x+Bv/LX/mB2jNmxZTavqSJi0GWs5YbNGhzO2ByhI3s12m37XlcIGXGsm+fPtFjl2r59Y5ch/KYtmx42j9PCIHi7NojywntDoEpy9Xbc7F1SgQuQ6NTNzYWjVa++fau3t7faLNduaYV7hWBAAQqaKk2vdgRg/MtBqcIODdD/09B6kwvagOhWvcApMys5Do5X51WpC9yyZoDBb5u0rnLNOWIf7iWTOM1YpKwCUyqL5V1XKx5Gna0uNcfE8UJ5gctVXCKROZZ8AiTGZhY3WYKLYHL879Sc7Orj9/bEPhEZ2pNZnMRaKc5aZLhLcM+F6LcdGYvOTssiYgE2qkYJYrtNRN18RdxjxMZACIwuSqA0yHH8iSKBEHsr7FR6dEciuCkwEzkXdh0jGMws8IlqUrSEq4HdVqQxzh1NI24KbAEHkvlmLhDCTBtbSIZHWitEORHZ2LQQ80PhcEkQOAVcUFFrV0WCE8VFWfAHl8pwF8OYZNFMcQkYgxk37+BNCjrGuljbPePiBth940kHXFFs2rtBVbR0ZHVIWjsTLYCQOFxUdpwizFHogksC/RcWMJs6rumIVnpcGP1oVwTiQtKxtWGjhWM4cwELG0rcRpa4zR0M2VCXoPVE9AMvEjcswjCsWe+N09nHDnHHLA0cpHAmibcNoRCHa92/lw2Ly9C4zuyHtR0HAQr3aYhlTz5eOIspAuO8WwxGNCwSC6u73UELNvcs7O2KXShuaAkula0KxQVlJFxvhY77g5rj3tcSoohFbeK7bNwWC1WLLLDbilineLCYT/GJaSBTwFRQqMOZp5CMAQifCfeIN2O4m7nXH0V6Nty4HzlfiMx8T0RyGGngAk4trdHfu0Jx8k4WGHGuEMCGNYZLyJzitrXbiOKxkp9JNI7jANuRIYQthsR1cZIhDMIq43zhFj2pJ346j1qulnZhgvUgaIqAPjEIaI/BUZ7nWm2WZidyAeEMYhARtbjjKO9jsIE7F4WT596gBrEBtAYc3wNOy1n7415D1+jFi+eBCwdjDz7wxM/A7T7quDv6eVuuOU/onJ3j9peXV3Z57/Zb3W/3Lr/q61GXZ9dmeJ6vYU1WWuSx8ip31Hx7f29HKsLegQHRHKs9Nb7vKcCDYcvzElHntEiNKeG+nhpi2zwEYWHC26W1G9Hc1fSq66M5xy9uLvT82ZX2u4Pe3t06Lkmk1o5r0g6Ii3Y0RnaxG3PAfUJs/bGoZ8JhhcAwIwZOgfPscqhQkDbiwOQ6c5kTPM9MZ+dXFgmaeudiIjiDXOkJMVKssEp9PLl2EMYoEoEDzt+ZU5BEd1bHnYHzmnKUWnuL3pkFao4zYrBdc2EMpQg2Ic9GP+NxeZ3sXh25Hly0M5sFDtcb4Q0eI/cA1xyCB0xzxPgskb746KU+evGRXr39Um8+fKeuDa578AvgCkCSUI5jfIgRFgsVxbnObp7ry9dfaXEaFA2T0iF3uVO+qewCb5tGbQMjM4hMJQgK7KB2JgcsAKKfS98isC6TRv69mZW0lPdKF5QoxtqsEVHwf8qlP30dnP4IfJwbnsc9rtauVV3vPQyao8LvCJyFDGNv39/bSWtBO8u0wgGZMkjNAof3obXTeybmWyRax6XF+7lIzFt98fLGAvSHW5xmqY5drUWS2zlGUzjPKtzkY9oYV8CfLZaV/35YqYhqobiI5z9t80T9ud9mN8iv4D3zPRTrw0Ot6cj1EytfplpdLlXQgD71qtvAHcVNSzs8CZXplOrhYauLi0p5BlcdHzTlQblL6brDwQ5Snue4Ij/72Y+N/9l9917NgFAaqwWF4UEOZVXwS3kH5nY8w0pluOb3i1/JCKuREpx+NIwXcDHDkPfybKVVVVgQpWhntIuUBIaULQaVDESypQdeHtQywGRQgvs7sI78uUF27IZWNRxPeNj8fmLLXavF0Fm8pUwoX1YeeLWcA653EABQYmzIBH8DCoSBy1Z5GRl5wKvTpm8zinGSM5xqXNTH34+AemgaukU1ZyRCEicHXDboIkre1TgmMy3giZLSOW69DuIdHu4eT4qVFKlOIBFYyjEky8n0h4EPBVc8x1jDFAzlTwztGs1mdgfEFWtMBnN8RqYbTgv1iYfZDLzDGuOkiUEGfNVpoYKBuRbacm/qpIIxPoWkSaR+iHTCrZ8ivIcSOiO1WHszSAFRNExaJ7kHsu3cafC7nUcZWKjRXF3+DpYFDII31UYPD3sns7wwwOE9ji6bpFQ+G2Ea826lW2DlMkxwQtVq1lm5VD8udFc32tVbna8LPWNAuYh1uz1o2+7D0ARmPALzUOv5zY26btYe7vlYmyfNM401SEJ5XUtEf9SqZKiKE5jhQKJ6PCirgqj6cHfwMK497IwE4tgeYajS9cDAr8LcICXb3sPi/XGr86u11pcXuru712ZzpbrrNDYH7T7s9Wd/9uf0qz/+Yz17fqmbT651dr3Rl1++Ulu3+sXv/YH++F//iYcyn/74M71lyEhCa2i1XhPpP9PD9qBXX32j8nztIdSnzz5iQqx3t+/0YX/v90eRrbw25dkOi5rr4ye/9Ymi7qD7Y83qyokv7vFVmev1q1f68aefqygqi7ou2ST5lmaqliAVOP+x9vPRaQZSM6zHSe5gwnh3u1dSrr0WLvOQnuP9tTvsbEC52+20ObvS9vZWn16eqz1Fev3+nW7fv9Ff+ou/0N/8r//Okz7ztNV/OgI/wCPwdOP+AE/a00d+OgLfH4F/7w/+cB4QbIZJx4etLm+u9KMffeIN3f5w78XCnC50YOF1kC6qc+U42eJZF5tS7b7xRrRgWAszsh3U4sCbQAzh7IzcUI1Yly8TRRUxnFHDgY0lK1MclSwUEXJgdtY6djD15El8nlDogBszsyhwihbaHXu7ACjIiZLgHEWwY7GUErtkAUtMNYID11gcrFj0U+SS51rS+r5Y6DhOSk9ES6U27uxu4tcpsGGjfr/fqULAoek2jXR1dubF5QExiQ9IzDaFRxmrb4KrYZobM6rwePF52779N+VNbCqI4+KSBG3QHGGWTeZT0YmAcwEnaFESfw8N0eTGgric2kXShRJqzX3r6J4LD8bEZRcY1qxBs9FiEcwmjVDmKbL4bDEQphtxYDMocXdWIdKKl9MaHSJo7Y03PAS29BMOX2+uYB+GeB7CM0IaGwav8O3xm9VbRw1xd1iMPgZE7mmFXhRhUR93StOTiqRy+/sR1t6camWtCv4Y3MPJBTr92Lk4YEhjM19XUamSohE+h0XVzq5BIrYIVxUMsDjRcW58zHBFLOLBLqLU8hpsN0qi4O4hDlA91odo5YnG+zIIpT4iw2OkODRG26GESwjmJzFw2usRi8zXxU2CQQJhgj1XIlqS3WaOG5WN29hrB0N4DsVeOFX58zg+jF6AVZuCWYClFhiPdstNIS6KyMhxN8/NLifKLPiUMdq0MgvgiNSxTulkBxmOVRjBiAi4pTivFqnGSEm1FGXpiM1cdzDmLs8r7bdbO8HYiMLi9EaeuCrKNuUhlEpEkY67XRiYuMWdwoYgtiFYE7UeBhw1gQcMDzk1VyzHg2f3M65vO3YRzOLEG8E9kWEQJIuFLpcrCz8cTzitXHsUB+Fw8sYIZ1CehcIauKV1r5RmZTv8uNYT5zg5k3ZXuSgnRNSDSzWwid1sj+CbwrfDldarWERaEkVOFuq4p6dah32tnvbocqnVea48gV24UJJOqj/s1B6GgEJIc7vhOBwLXPWUITFwIGb5WB5nnQCchn9fiI8iDHOeiCqb54vfDCY0gtjjRvw0Jdo+0CbfOcrNhtQlNcNs8QFtgp9LvBQ2btPV3phdERWPEjcmsyGu6+C8Q1hm8095HvcNbqD7baukiPXJy2f65Nkz81LffvveQy0cdjyb7KLl1qcQ6AA772D3ZFWcaXNz7l+D1U153wmXY5yqE67S2deh5ykerBBThdcYe3DFUIB7H/7fwfH7R7ahBxqwXRFmGFTAJ0yUVxsPsA7b9zp1iZ32cUopzKwy2+g04Ibjc/MOwRwLU3p0JBfR2cxp3LUgARC2hlEd1wXDOlACLpaBTwkTkROK4IYIxDAPxmBjlz2DPYQ4nrtmkvuchmHSgBPXAmYYwiTlUgveoWOny2KlTy6faYhHvX772ogXXJYdkWHEQp6zHC1clvx3zarSpfLzS93u7zT2RxWgZzri+ET/cXcDbaQ4imED35tr9hE9gxjHM5331wnhszKCBFGfZAouvbHv/G4BF8GAidRJQQETfOFjq7HpFDEMwQGOYMkxnEatzlZ22oO6IEnB8bCYGye6/fCg7f6o3tGIyM/qIk90fXnmocoRlMu+9rMPZMhltlJZFlqcJXp2fqnNqtQf//Evg4uTY8f7JKPQrdXhcPBwg+dYE41aRg5765PPPtXmbK33b7/z8WCNQ+qmVaMp422FG3NQlZfaFOdKTpn2x8bFjhMxa7i5RabLy42Wq8xom8ORew+eeeCOch0zPEAMBL2AWHZa5KF4q5Pq42gRGHf1eYmz+5nSs7Ve/eYrTTWjAzIDAXUxdF1IgOAwLsA1IOtRtsiAEXEs8jsFJBDPTsTFiUIrHI8MdBaz1jgOL8/1MLZ6OG51wl08J072MEA81QE1kJeZqgLxNlNOVBs8Ep8DrjfCP+VGDMS5T6PHIk7eG1PnNBPXbpUjJJcuMDocHlQmkbnJsFJr3l9p4ec6rkzOzWiUSKEMlreHDrG606Tasftep+5RXJ0RIEeLxX0Ezx8kCUOfOIiqvBBSHucMohNjmWpi2wPng5/LESXtEMT50zhqZohDwiMPA0uWLDyTeD9TPLdKU7sBQRgggLJuYS3CgIbjjOM8sFhYO6QaeaWkJHYCIoj/69qALmGdwIOr4bks+PJwbVN/f1ZKIBlYPyNI8x5nveQlAu93Y1PCeyKnGHBdWXTnPsdRC6t4bPjLKd/iuZQYbcAaEXwL+A7BG2foTGoGhJE7+BBWubfBnlSqloXKJQVyqe73rQ5tpzJl4B8ZJbPbHoz4QdBFcG5YW1WVfvyTj7TMMv3Jv/pSOwZeyWhW8nE3a3O+dHnpAFv6UGuNsDp2jtmDSDjWB8fXX79+5+dYVlBkdVIBwoC13FC73LNkEFnxbI0iQdV3AAAgAElEQVRcPjo3JIxGVeelzq6vnMBhcP327t5rhzKpdMZ7YJI++/Rz85txpH71+pV+9NMvnGL47rtb3T886JPPX2p7f1A+pXp481qrdaqL62vjot7eP+i+2SurCv3o2Y+VnnrVx63XmIi84CMYauM8vbpc6ubyTA/v7rQqwahVRnMgJjNwOjtb6v7Dex32W91c3/jZzMAJbEqW4f6WNuvCA7Dt0KisKA7l/YFrPlN/PHptx3oiBV9Buikv9PZ+63MHQ/frN99qc3Fl40S3bXS7rXXz4oU7KHDJ/K3/4X950meetvpPR+AHeASebtwf4El7+shPR+D7I/Dv/sU/nBd5WCwQZ3vx8pkXMS4Owc1E6ysmAHPwMpVx6Rf8gDukr5XYCYATAUYUXLLGziLKyVkAn2iD9sK4082LG1FR/KtXX2tVbuyimRJ+IxtzCm5ga+EACI3mKdxS++z4WZnF1vvhYGfFqjx3ucFiaByXouTFzaZuJYfJyIYaUYRSglhLhK0EJ1EenA5sB3EDwrqkaZ6WdwsUcPAGjW1vh+FyWalig6dIfT1YCAmuOhbHp8AQm9Igqi7YGLbGEERTpq6HDQdHk783s5uPaDVNty5/wj0FUoBoMQILBQu4LEocBWyAJ6XjQnO+sMCD84k/N02JNIS/qzsl6hoOIYU18A9zRVXhKB5sRgRRWFrGG8yjSIzDt4OjxuoOxwPxZcQlXFTEjBdT7wUxi/MT8VaYn3ZrIZAERyKsXNp6fczMYMQxQwQtuKD4P9yUdk5M/L3Zo6CYKc2ZztuyEhwZIw6OUmVJ0JzdT2cOWBCaLG9qqHI7Rldz7Jb0biJWGtuVgwsJwRsXWZYVdsixES3hHiKWLYhcIaYFXh0LXxiA7GLtNkFwtNODFt7MmyPOM4IwcVJMwua9wldFsObX2RTBY/XG6tFNE5Jn3nizxUumxHy7D9sHu2QQVriGcDxVZeaNE9fGvm3sFkdE4+8YcOey035klrmgCtwF1wqKtUssAiKgRbgiKo/4mWQqC5wQOP3YFCOAw7TrvWkfml4RMVbc0AjitDknxMyDgE58EQwFMfEkJs56VFNTLsYhYQMbWnoPXa39YW+nGuIWYETKbwpwD0NjcdLqqiWc4GqmyIjv6igs35UBAq5RIwy4fohAh7b7kedPHLlxm8/EribE9IO7kWuC+CaCF3ltov3c05w7Bi5cl7j8EHPZbCKaucme0g5+PhsWMwofi2FQ3MzL5JgSPex9vy4Tij4QXCnjQ2yY9PrrDxbrcKYgluGSQ4RnsMGv2xmbJKGMBy5rmirBUWhXPWgVPiv3Oe6qyOVPTd+GTbudiQEvAQeaa5OiN9AXMAgRA/oOlzKN3Y2FHQRR/g426Pv9UXs30/OjQpTVRWJporOcYhPpYb8zEqLtEZAnC8gMoNC7Oi0cQW/2jUUGBi5n642eXZ259AcO3/GIixhR4+SNPkVrPDNjOMBu8S6kbHDMFxmh6xr1TRDelYIuCXF4IxZckhMrzhKLeURcc5qQuaGy0W454uaO39thHniefrcYYRJbdEb8Q4zEk45QfBib4NBL2eymFsh4viJS2iVd5nbC9nbD9+r72oMmIr24ZjnOwSXOvW5IrN3RCIU0bGOtRNAIhMveDfFc72xwfQGYaBEGXTw/zVJ2RJnBCBHdVmeX1y4nwoi25KlHadyK6Dvvn51Ow9Em9UPN85Fbnucq1xmJhErVI6Ov3u14fSqdioCC8Ps04Ha4mnb1wcOLrEq1yBP1Te+BQBkXWqaIqjSEj0YgoB3BV+U5gcOPzASOfsQqhhnFqvTv4SG3P7QebAWUB2V1uWcXLs9BVJsWfjZFZW4X8XZ/0PuHOzWwgokTq1CRU9iytBuMQjhKvoiCc12sypXOL1a6fLbWWbnR8dDqT199qXIFh5truvS1AHLiw8OthiFcly2M1XmhZZbqk88+VpLkut9u1VJA0yOYkRw4aEFLpQeXJ1+rWb7S2M7q9o1mkDKi7Xyhqkx0vV5qdbHW8dipbvahM2lRKE8Ki0ywbmFMwqNHdKPdHiffrq51pCl9sbCLdJVVyEm6x03MwAMXMoO1aGFOJe9bBDocbasl125gbIJl4Zk15aGMkfcHz5Nlmet2t3UpJSMCXPrn50uzmo8IyF2r3faoCZsrmAvuaZ6VOE2zWKsy0wqEQEDFG/vA9cAQHU67uefgJxB9/TOCy5XnAtfJqijs3EO0ZYjCEJOBoteS4JCiyrxzhJ7vy51Gzt0iVjVxv+CCHc0ehXdugb9vXTTH2g3Xa+o1z+RSORdYsk5JRsUlrnmeBTBIhyDYs9Yx9IVhWad8wVqvdPnd6FIoBEkKCjvVYJIAx/CadXkWzw6wJdy8rI9Yz7nJ1CkVDzf4GcaS8P/BypD0GER2KjqF8jGLx6yVFjhlw/1OAsQzlph1U3jPgrGg9MslpBRleYC0CCxYf9bORZo8H0E0VFWiZUXDPMVqjRp/F04J79FMucvaYLtHGpq9BfqU784cg+8FP7VM/G6htwlWLIgY7u0P91sni55dX+pw6Fxux/E/LUYt80THeufnw/Xlhb74+KWTY+/uH4TcWW5WxsicDoHpDeIKZyWxfM75Ml/6Xr2tb7VarXR980LffPvW729cm1F30tn6UnXT6jjWRg3olGm1rtQPDGcxZcDWnS0ovri50anBST3o6w/v9bu/83MPvOAX84w87UeVUapv33+lzbONnr94oa9ffeP1eSdSDomZr83DUadjq/aw1/XNlcrNRndtrbt6qzyPdVPeuDSvaY9GalCgCj6C4cZyVfr5xrPjbLNUX29Vt6OyJNV296CL6wu9fHat/f5eX375p/qLv/dzIxM6UgrxUn3TmRXMWntZLvX+w62duAP4G57vSWrxeAluwwk10h+DsmKp+4ejbu9udXa1UpQm2h0affLiY/2jv/cPdPniU3N1P/n0mZ4/X+q/+JtPjNWnnf7TEfghHoEnYfWHeNaePvPTEXg8An/pd34xV2vag5fqyfS6IIXlFvy52IuVgQVJvtDZ+kpTPwdeWNd5UYjLkaVk+N/RTFB76kaWn48NyVGq67ON1tVK9/d7t6kuL9bKKlwvFFewkYOZ5fp0eUU54mrCTTiYxxXPuZK00OF0VMIiA7cjkpbdrCEWZnHMaC1EyMHFRvA7EYqI4CPAgiKIi9BCvmgHL5jbaVLHJhg3AK4RmJFp7kgPIifC1P7D1vk2BF8LZ8SBEjY6Cy06Cq9SDTHOFJbCcFVpk0XglePiuBYQL2Gb4gCh4tQRW5hf+cLRXyJesEZROmgaxTHEZp1CMRaZpZlkuCU4PnAvJw0zRU+TC75KzhvMt4xmdcRsuGn8jO85lsGNh/iMqBOzsDYzDE4ru+rQSouoGC96b3oQiNiYmMaKo5Z/XoRmcpwWROBcUsP35VgsKFvh6jmpbtgssaEAl5ArWRBpQozDcRDETJpf4WJ6I8KfXbA5PXqTEprHpQjhP0+VzoXxE/DJ9s1Op1Ouhigkm78pfPYTYotF+cy4CETadmzsfOP7UYIRyq1SCzoWVV2IhOssFEQh/HAp9bBzEVQ5o8TKI644g1Mt5rHjZIPCRskisttx2XjhYGXDxzQCQYw4PY6RhSJjAtztpSzGydM6JspGrUgKCxWIGMmAm6dx2U+CUM91FBFFT+0OC7Fx3Kyznc/8ntUKbAefe/BmlPPFJmLgHsORNOIiG7VvaUWffZ+wkSU6z7XF8fZW3hpfqk2RarUptT3u9LDd+zwhkLMBaLujDvdbLVcbxWVlRwblHqheDDYQZl2ThFjPfXViUxOQE93ARpUm6rVSRDE21T0ui1hJgoOKmPoYGKluKqbkBTEvs5CHaGxHD/e3xQd+0Y+twM1zipPIZae0QnAI7D0GMWyO0MzGMfCKg0c1OI07otOI9AtpWVDYQqlMOJ8I2eAicHnioMYFxTFGLKsq3F8hzovzx6VUlJlwvcD3xEnPNWJeKG3tC62Xq4Dg4Nh4ADH4vFdgTBj4jKMF2Aqma87wg808DkY263IkdOwYagASnV3yx30awa7MZotzoBrguCK8ljGiDly+XjkDrUWmu+2dpq7V1epM+/1Bdw8HY098J5udR1FcqmVG4R3R04XLg8AmWASi1TyLHIdFWGYwUKzW6ru9I/4cg9DgltiZg8ucaxc+Js98HEBRUlp0x4XYHjtNDegHOKm8S8K1iDCFkxH3LyLpAtc1EgrYiQWYAUQmmqgH9W1tVjbFXLjKuEeWee4yRO5visJo5uaaYbMbCrKCy9rlbPCIKQ6DsW0nc7iwcJlx30Ycb7sFyQKAGGBQw/AGRzrPPtxp3Of85lQdiiqlVxbgY8fhETfNtVxtfK3mU6SMGO2yUrmptCwX+uyjC3348EH/6te/DhxcBgHD4Ph3EheqLojrSvV27wRDNtEAHoRenq8MBChjScpMA1iOaDaGgI/hAshxofNypXGO1JLsmE56oKSGEsWO5Efu4UGUUfJDMRZuuU67+726mqhx5FKWgOrgqcgzkIIc99oo4z7FrUoh0DjpuD/q7v5eu+2D35m8FKslrtTcCI4TBY2xtH04eMAIL3l9Uenl9YWuz6/0L//lryy8FcvUwk0c5bpYn+lwOOr+cB+SIcPskrFkliPNF1fnLnjb73kHHIyGYBin+Kgk58lCrkXKq6UmMAHNaEwLxTsgVRoKjVa4vYkLrzT1C7XtTuvLtfqB+6rSWB/1cPtGLz+6UD1K+0Ok7tCoGVodPfHknQwPlfBJp9uHBxWbta+ns5LSJ3l4zVrAQibDpjh2+zxisYfGZjZTDsaQGUdvruXyTN1uq30N85ShKrH8QmcXS11sVsENCh+843k1qoHnijcWvjuO2CjWuizN0cYlzr3C8o/nCmVmsFJJ3sTwL3lKwot9rLpMiwqTqrFL8OOdYqDo0czP0ILO+ztSboe7kUqkE3B4R9TlzSqiSsmcaloMLl3kMcE9e+z2j3xg7u1ZCccF4ZmhMIWjyKElA1zWa1FI1eBiBc1iNjUDt5OvkXSM7KqNiyLwxc2wBW8+gjn1dcjQmWEx/GCQFLhG0yjgZXhB9EnvQX6K+zpJPOb3GuDE8wdu5h6Lq1KdW2zmXY8TlouZn2EHLSWQuC5x18I5Bncw8k5IA7cXJz9rGP5eZmw4lAVzn2dL6vUtg6wlqJ9FqmYctav3dn0WeaaqKuzuZihZ96wrm8drKPfzDi4X7H/OvV30PE+6Xmc8f8x5nZQXiV5+8lx339yq2Q+q21Z9NChfYlll7bHwNRMNo1arSg0PknmpnmcqHGO/r7k2KY2ddWwOAR2DXAwOBbwF75LNWnV78JqN4ck3v/xKV89f+D0D650jx3ml94D1M8kdGPcxPOw0Mh7sZn2larlWN8+q72/DeoTBW5Srf8DYsNC22+vlFx/r22++C45hnXR+vdarb97q+Uef6t3b71Sl0vbuXr/9s9/W+w/32o+DlhcrzVOrKi4UdwwMOnVeM0e6vHqpMYa5T6FbFXo2s5OmbvD66cPtrdablapVqf3uQZdXZ76Hp75Vxl6iKtXVo/a3d8qKXOV66cFSdzwqWa5sSvBQl/QP93OCsJ3r0NT6sNsFnj9rCxdsjv6ZvN9YWyNs3+4Pur+Hb/6gzz4/19/6n/7ukz7ztNN/OgI/wCPwdOP+AE/a00d+OgLfH4G/+ot/ZwYKv8QtA8cLNmaGgEHkcbJo5tb2ZDIXbGhQ6+DWhZ4XxALKPpjyx6is/ckt1QgOh+aDHWXXLz52S6WI6uLKq0rzQg/9IfStRImuipU5XSecpgg0OL7c3n7SgGWCCCotr0z429ZxKQQyUo9pQjkMwlowDBFphbMFw64s1154gBLAPXpqDhYe+edsmOwWchMtxjhEpWi2648FHBGn++NO293WTgyXTT06j1iWs7CmnKPEL8KmBEmJEhQca6fGx5Pv5pZZOy9YEg1ui0XcZAeImOICJk/qJzfIe6k9tKHtGgdrQiwsOO52w6C+OWmmutT9Kd4hBB4gQps5uXDbiHEnj8Iq5SqP7sDHYhsWsHbBBb0xsPYmpHFcJHguiO93gS2G/csCbOxCBVRUeILwwWBRsik6wWNE2EIAwQlmPmiiiVZaHJSPzg3Ok7vIcP3wTWcYgYiTbMIQJmmQJZpa2715dYFYOBn+f6LTmiKhvrbIdTLjblRhUZ/vEtqM3TTMFg8X3QgHrFX/2ASNgxq2bIKIyeJ9pkBkVIeQiytLsXZEAsfA4uR7IxohAiGsEnXEbeEoNMcUbpZFms7iLIRdnHEo62y3YPAxbIC1i3sOxzTqZ90ftV5lZuLyvY8dDuH/n70367UmzbO7VszDHs/wTplZlVmVVdU22CA1uNuGbk/I4M/EBYJbELS4QEKyEJKvEeIKCSFxgzEgM0gteqzudlXl9E5n2FPMA/qtOAmfIaVT7ey2MrPOu0/siCeeZ/3X+i3uX9zQsVYwex3R5XCCtrSIFhzO7PjDloinbJyVEqfLSh2PlV3fMUIHhzaOKfDi4n5hmc4Im7AbQW7UbraHTYpMBQuvhJUL7sE9T4nWXFWEsxwB08ZM9QMHXpyevXnKCJSmYiA+TZEP7xyCiV4iGHGv4D4mZl/bGRgoT1cWC3g2EK56nD49QtuCvAiJrfI8BEu0lmuM2MDvjJgGq5nDOUeMhbvn5cG8QA6eDCMQ/hypjyg5W0RzIwAY3CDOp5HFH372EhXnh6CBIXDggCfOvXBy+ftzM6o6V+q5X2BYdnwvi/C73cCe5f6c9HBs1HSwbIl1jnYDczhi7XB7Mi3ORnssZVy4dilEwbnatq2yGCZtoiLPtF6lWq34vIjxrMVLC/v3/7cdZguWHcVuNHUnuYo1jGHch7UdWEuTNkJNqfiJX/p4OPoz2q7FeoCruert+MaRhRsMt3CNc7+fVNGkjhxXZGgIOp8uQgfD7bbfpeZs93Wrw/GkS9+50IXiQ5yMSbQ2P3acEK0R5EYdq4tFaBy/iCuOxOLNYq1DuG8WdAjvFD6feYyWTUJHR5fGmdDFNnV38TpJeRPrHg9LxrrzVChldi+phWxxdiFotU/3vzEVk9ReWg8+YHeyniH+MujAbWYlBmeyY9ILg5sSc9i9iCKOV/P7me26MGq5//goiMutW6dmFbwXhlBHkhkMM8w3zuz4g2WNbAXChWtMgcx+lfsd8HA+qBpY71qLogh+TKviVebEB5F9RPUMR/Acqeto3q793BDfx+mWJSs1fD6zRSi7SfxeiLlOPE/m3uIabf0cXs69S9FW2yU+nXBtYUhGcLcnFenawnzFczvADs+U9ohvvI8WsRmndZAy2IxVnxpFDIAej7q7u7fz0TgABga8BWB9RqHbuh8eD44Gr9YbbXYb3VztNHW9vvrqrcVWriWCdzd0urlemL6H5mAhk6I3XuZwnfN16vtvOpOWoJSmtjsZLIXxQXC6o9b3XmTndaQejBH83ZZ7iOHkoLiEMVtoFRUuuiQWvtmvFWcb1edOx4cP+uyTnRmwv/rmXl99e7Qb1S3rMKbL3IIeZUTXCNG8m6NQt7R/Xwad+toMWAY2HvEkgVYllFgGUkuREm83HJWsgewgeOczJBkb4u+1mbd5lNvld/tyr5ubPfNmJ2LYJ/EOQSirp9prN89IEUS6Wm28zoCGaUFBmVPNOwd+Nj1lIIpGuxbBYrBRYM8VUGoGb7WpPKDj60x5LijIjFaLmMzQEMcf7we3zCPAUyrGIIjEQaJxeEISMQiIlxb3iPckw7e6V8tnxmHK8HVgZ7KwyhmCeH2dPPL0PlRR/cQXpViqd2HpJsm1LSlPQqvk8yzoh2VNQOBdnm2wHEcGxNzL7iVEnHRjlKYEVMr3Dnn2GLM5oC5JHAcPixieBmNmDAZ7FA/WzJeflKbgknDkLy5cl4AiFvITcNwyCgG9xHrG9+ohudVF/6L8f6eM90hgDix3QEDpU99YNEVY3W03dkTzHX48tMufyz7DGK7F9entD1V2rKspGI5cEeqyS8BaFy+t1pn3lfQO4GCdy1AN1UrtwhvGoTxWlVbbQhPO1AsplFhVXWkmQZHyzuR7pDQOvvtlwfbEkep+9jsFrjXrCFippup0/HjR+vrKe2PWIN6NOAwQ6nH8tu2oY3PUPHf65JM3+vEnnynnnTEn+vXX3+hY3Wl3m+nYDtpf/9ifj/c9a8WCH6k8BHhxhUufoUykP//LX2m7XyvLEGMnvX7xWh8/nHRp2XuNHmytVht/BjjsOFGDlvRdoIfuopHEVVhYWJ3GTu2p9xD0xS2FWcvepWlbrTbwh2e9/fo3evnmtYrtyokYeP8MZ7OSpFulHlRQCbc9V+0kUOn3SJqOyoLUTtX3dx+970TkzTCGhKHuPt6rLDY+L4Ee2t9e6+3X7/Vnf/LHenG91n/zP/7zZ33m+aj/fAV+gFfg+cH9AX5pzx/5+Qp8fwX+/t/9x3O+gdO3RDFzZtghjcyWeNRNiS51p8fTwQdPNvA+4DLpZ2NBcQjMPKxydWWO4KuXn3j6+vbDr/Xmi890+/oTffubr5UgAsUUBBW6P110bhuX7CRpqA3CQ1Wrf9rAI0zhhnHMMuewKjP4OKDAFEQwGnCywXLN4FUtm17cAohCjtEiEbolmg08zL9WORzCIlFL4cgwgYTy5hJxC/GNzc1+d63mXOt0f3hymeGQQ9RZGnkRrvhsTNlxK2YITLi4EILgltod2zj6g2uUaHc/4f5iQz5ZWMUJiFMDYZONEbwsotI4W3DEtn3tCG88whWkYTTTlCQ6sNG94KxhA7cw3mB1woV1IRLFzTDLOKxOlD6weUTkQFglcrrwDCn64vtF6OCrQ8PwYWGiBIxDd6d47i2mTkQRET4Q7NCyOpyciJqjcQ+wT/G3IipS0sM3wW/qoqoh1tTDqMRtRvQ8UEz2GLMJzbjz4Igf4mpP6USW+0CMkEf8FvGGZncE/PsLdg4QBEuU2I4W+FMW0HDS8nNhmXE/DxZJY4QY4sdayidwFBJbpySCogkaxvk5OF8d3+cw+NS2m+JqsgINM5YDEtHdRVhx/NtOPhySlG90dvciSruoCxdZCBeVTW/nsiM7JokQ2p1Tq4Bxh2SVZnY31RxsET65159aiCnIwVXadA/m4S2cx0hpDhsXB2bs+BzfGUVVNaxZcBBoZrhliRMmlKHgvLr2/ch3bTwAAnAU6JF7ACF0xvmExDVbFIet6cIhBBLYjAOH49K/C5ozLDdEuaWwB/ckfT6zDvXRglwxxAsPjPue+5N5yZOLhZ9H3H057lHGhSt1uTdxqvN7ma7JIR1xlfvW7T08rrhKwXBwGOvVPg0UKIyDB4koimuTEiSGOfz5cNNwRNH0jaiDeyYLYfSxXoRLmzKx8acoKe4jmqEd6UeMCnFc8b3RGtypxY1kl3GkzZqYZqBL3+jxxHc1uvme/+EDr1a5kih24zQ3/jYjrrvTfre2yNBUlZ3kfP/hnGm73Wi3XStD1E4Cu6AZ0rDGcDB2NJtbzAVmrIez+bJ8Z1EMnxHX1VJ6xgHueDrZLU/skDWce7SuKNRa0gBEtXG18Wfwfe5v9o75v//unS6HSmmxDAQ4KOI8ulS16lPra4fbnnttnRa63u50oriwnZTmuKtxChUeSLx+fWVMwC//8td6PDY6VZ3Xa5fguNWaoq9Jp8t5iSqbX7jgMxy/xWWMqjss9xru3HRVLK7u+qJwiNWZySHlMF3jcElh9ETpazvj4A9vip3K7UbH80n1pfJALOgCizewvsniIsIgYNvmbnEXIYdh0VIw58M22AaLfKy1i8PVN6rnVTx0xLxBzCyMyXwKzLo+XGYPHlbb2MMlf384g6fErkLu+3VZarsqfX0dlW6PFlkRZViH6stBbTDo9vbah/h39/eaZ6L1Gzu1uXcZePDqzKJOcHmLcqf1ZuOyH54wBFIO9HZBM0DBccifNoB7GPRwvqjTUX08aptvLeggImHgjbTgYxrehxR1TZnKGVQCc1U6rnu/12Gxcw3ff/tO++3Wzq5v377XvCqMLXE8luRFEKhIM7vueBfDqMyKUuvd1mL4w8ePHjpQqsTAjHuZ4rWiLHQ5ni08czc5It+BOM6VrSnEo/iRIcZK7XR2iVLfLQzfJC09oHHREZsI1p0RtjpFdb3vvwCBqoxUlKnSeK3u0mi7Wmm93dhl2teTTndv9bMvX/l3/eWv3uvh1GoMJtXNZLYjw+FL9ai/8dd/rs9efaq/+OWvnITg2caddrZ7cPC9mBSpCwWJ6ccMqSlVZBVxaxj8UtiMuDcXwQlxfybd4Tg8PFiK9XJ9+bOfuNTLwyIXkoUuGbw/fnQxoDmtc6jdeqVVUejbr75Rudt5KMx1RpiKxkS1WqWb2IIeSRPe30lUiIHO8fGiYegUlwwdGaZETpQwZo4zMDOUG1XGBvH78d5jrWRoxjMNWqZpGExMmmMGyIvoyHW/vd6rR1C7O+gxpoCz0XA8O3lA+sUlX6AaOt5/pQdRU3D2HoM97EL1wcnH3pKhMN8yqJml/Acnf3M6qigoHGVJjs0jBWlkxrP3FguEKom455f9LsOThRTA08CecklKkAZBeGRfxP4JFy+uYDs4JUfTcSCSPlmSXKE681V5VjsL7xR08T4vuXZE92sGsewFzAywgziZe61KCr9C1SPr/WJKyNNYu03ptMe5nlzytpRPJk6CcP3AL+SI7BSF5ctnTzuGxQyCSQctw+Ks2GiTb81b/1DfG6VV1+AOEpV5oa6qvH8bU1jPhfK0dIoBjJg7E7hvA77zwJx2hs9pmRmHxPs2jpe9ZJHFOlS1kzHRKpcurYV78E1OIcAmb8GDdQpT6adf/kx5udGf/skf6cV2q9/6yZf6f/74T3VocQLTlJtqHkvdf/eNfufv/C39+tff2GRwgccatPr81V7DQ6Wrm60ejvdOYPDOcwmlk2qBWpjwXIN4UJpzDkcsfaEAACAASURBVNgaXXS5VGapBn2kj6cHvf7pZyrz0mePqjprIGWRhvr5Lz7X+fT4lLRCeO+XEs2xd9nUAwVrMJ3DnYqcIQtpqbOxEANngv1Gu3Whw/2jzQwrOhmSzAOnj/fvFh56yoCZeyv0u5mkEgmQbw7v9cUXX2i3utX/+s/+he/x//5//l+e9Znno/7zFfgBXoHnB/cH+KU9f+TnK/D9Ffh3/+E/mrto4ZTGU6hNnCrNKEtoHe/ue6DrtKTCIrVq5xglE3Y20wNttxwsu1arJNKmLBWlhd2DFtFy2KgIAzgKcC5KLSIAtgPcaWlihw1OIc6mbCCJ0nHIpjBnxgGUhFqloaIBxyub4dRRLtyU4YCTk9IoDomLQzSaF/YWmVk29g0uiFDK+qeiK5pLQw5wyH9skRFkEg02AUY6Hy+qj7iEhsWpiTyAOxGhzQ46Njc40nAkzkoRMvtBXRdp6kZty8RiU4Oo2uOSIYpF+/lySCEOFmex29hdaIBAwi7NcU98bzAyZ7PxEMc4cmS4btNUdUhcaFBTjUuBAmoWom8Mj3KyMwjLA7zbAEfIU7Sf39MHEH5FREUEG8SZYdnAU+Rj5hmbff67Y+vNp9LcBzGa0y1+uJ9hKa3CowX7ChYZOgSiIFF8PgMiDd8hIgJ5PZx4bM59gLdDd1yEUdyBiI9169jqZrdfotCznpyN7kJW03b68Hh0bNiMWExrFJxxgME1AuJhJOovXXDEwP1EKrZTlgZs2GrwBJc/hyg/nzPEuRVGbiDm8+KI64g1L6hMjQwYgsnMTYSRCAuX1RNisiG6p7mHLm7rEUkQ1WFNRgrHxIVHCNJJQXETTNZF5G+IveFEtu8yUDMgMnNFOUwR8efgjIEJoXtQM1zMUcX8gxBPpB2hlXgibmccSTAPEWo4ILaITXyXUWzuGc9FCVsRp+RTiY5FQ0owMgSAyJFPWqZxhtMkDeOyw+nD/QiSwPcJhTTEv3G5wg1deKIMATjMDSGxPDAhofIlb+mCMtAZOHJIXuOIaruLuXzMNeCNcu/hdnHU1YVgOKSWoQhftBPZzA1qnK00uFt99jPbcuhtpbDj4I5bDhf7UoqXzbl2+52dYjAPYYz6cGxXYeiCGA5/CKucwOGWwgp0eZmj65DkOjts+F2ahlh6qrrvfCDFKQ7XkBK7Q9PpWDd20zVDr3PV+XnCbc5ayHPC3bxNcm1KHEVLLJYSqj1txBkN2guKo8hhuvGsLffEwtSYNaRLgVFsdjUcz9CHT1iKfbe46fIcUYHLtqAVXIYGv43nYMKxFSiMNqounT5+vHec2q64eHE8blaleuGYpyhnuX9udte+h3An4Z6MMpzTox5PJwtRqnrtNzvFK5zWi3PU8OFAquvGIgKOShyaTU8BIMU9uNOIt+MEj+yuRTix43qR2xcONu8e7m0cXnZOU3oWK8elNdQuFeLoz9DIpXkut5pVwv3EjWz+5lOTe4yLbWUB+sTvQsyzJZHBPcG61bvkz68PHO8wZL224a6HPc7bAGbssg6YychqxNCA9xsDId4ZrAn2NuMWjm0OZihyPsODHLXZ5CpYO3m+eO9MJDWW/z5sRA7eRbowfnnWzG9sG9Xny+KyLGKl2eJ2/ubDOz2ca7X1pKvNjfIUQQXXOHdO73UchALRW5iIfFiYhDCafQ9RUsf/8D4aK6NmTu2oS39WApmGdduOV+RLhKZ4Ecx8CQIVQaF0woHOIK0zaoeSSTOZq14Px0csjSqTXO/e3qnBQT2DRbio5d+3OiW9fvNam23pAQZpAUplHu8eXabHc40LFCGNK9tNlTbrjU4PR7VToxmkCIKoSxZTi3XZOtImLzTQ4j531nx4b/ZjrSxHWGW4gKiFOTH1XmJoYKjjIHtKvZCoiWGLFxpbCpsoRCJdMSiggGlq7HDj2WtIpfAMDcHCV7crG0xRoJ///Bf68O7O7wMYsXZkT6NqhjBV7QJD7mf4jXE0mq/I/VgZnYHICr4BN/+sSwc6AQ85A1/KGP2mUzpJL17udP1yp7aqLOCyNiNm8Rfv1MP5rKq6eA9C6Z+TRY+PnslSjMQQxKV5CPhgQ4rYa9FqtTKvtjl3+vDhTllU2gUeb9in8K7jK87VNaNxNZbXn54ZpntLgROIGp5v3PpP+AGYxQlDSiLyFD8t7Pu+nZcCK5JSDPpRycy0Rsxnb8Oazzsl9yAGMjdLdA6fEoSH3dBmd2iA1U9yA37AhKA7qqONPp6cpCBygasdITUyQJeBB4WWnQd17K/Mth9BNi0uf25Z86XhoVJmBlYJFy5O9yd3KO9wNmkJTvMw9nDY77un/QaOXoRVO+fDzMNenkGEOMquTIWdGCazbiKyzSoKrgdselj9qfmtYIpWBWiK2MWqhwNDhEhlsdY4N0YBpXMszMLex+MmiGWTAe9Bbgz2QNyru/2198MMLKux0uV8sQEBpEyerzQSj8fRn0plFqpMC7uHJ6dFIkUIkceT5h7M0KzV7kpzHOmr91+byW4Swcz1AimEsB4oxH3P3vx7djY9COnCoU8THNCU3937/c339eb2Ri/2V/rLv/grDwwogcJdHChVicAaBvr6m6918/KlPtQXv0ezrtY+W+n2xV4t/GGwPlNo9MUIOmmghDPWzc21C8tYozkfMNCCXcuO8O7jg25evPTemj0fzOK8LH0m4vlyQSl297nXOqcgLlPXVn7XMzigJyEERTWk3heA8y/L0MPPFtE+hiufel3uu0DpGGqzyXRqHv17B8Oo1Rp8y5LKA/PB0IK982/u3ul2f62bF5/p/u5Rv/7VX+m//R/+p2d95vmo/3wFfoBX4PnB/QF+ac8f+fkKfH8F/r1/+PtzEzYKssSbgXWS2X1Hm/TcdoqnzFE6oi1nHIZIkbgB8tQbC4usvOiHQZxFaB/GQRYnOxf+wEUEJTB0R10qYkVEriiUii262k3KpsalUKM3C1PdOkJWFFu3QOM8K4NB+1Wm9WavMF/rw+nRG6R0pA21scDn1CauOvek4iTszYA6IJK0nW44gGwShVliF4IrrFwWTkS00P35QXcPH13cRUS3Ica9dNN4w5OXbOTpB0F0gf20OOrisXU0lhZ0RAWEn24KdO5Hlfye8O0cuUeEnXxwJJ80GgeAKwtxd9ngs4nlZ0d2dS7FWnbBIvngrnTslIMVcVfco5RYReoDOJez0nBS7gQ7yITJzcTs5vlMiMcUbPBHddNFI83NE04dcquji39c5EABSjSqpmQrWylsWruFg35x4UxswinawkFC+7c5p3AsI1UICrDqiJiHo+Z0sjDjaBOHlidHCU4nDiu4oMwj5KDABjvfWUSzKxhxJRg0952qU6u6IdaJiw/ubOj4b85niGFOTQqIM3N4xg0LMzFJ7ezjMBCNS3kXAhu8YJwJ3/PGOFQgQA7m3rLBnpUjzuCERBALA5UIgy0H5SWOjouQeP/MaQ4xph2Ux6Vdg4ixKDpdNaoiBpvAnixMVHAJBvFmBPWBCFm+kIR7ni1cMxQTIV7A2CIqvcRAiaATIeYgQFx6u1nb0fZwf+/INtwLxB6EIJw51enRP4uDHtHTTb7ROi4UxDwrC67CXkxUBZ5iDgV2Q04esID8QNukBIXDORt47hNasimDImbs5zvK/AxzeOEgR0Ec3OQiS7Uv9m7sPjeVDxIu/wljry39WHl4w2dGVIUrxmGBGDFRfIQeztIuD0NIwriOsw4Ni0boqFcUjRYpaCFu60ERbkYYd6ZVUJ7CeQthdav1qtDh8V6nw/H/RymMi0ANruRUnxXEmTKlWuGYQ5in7COuFIW4GCl4g7FIwQ6ioIS5aL3m8JdwC+j+CN6kVTfXFlYZtOCQI95qNyTojzDQLs21X8PSzM2SxlX09t1bXd9c6Ysvfmpsw7pEXMt0Oh3U4NRuBpVloaHEVT4o6kftty+Ul4XuHh/1q1/9RtWl0c2rKzcdw7Aj9g6TzQsjAuVEkVnr8pPTedbjubEYxXO9ykrHIxEYEKX7qNZMdLrpdOlrr4/bdOsBQ7HKNSaDv9fDsbILepuvHe0/tmACcHAvpVTZGoNNqvNpUFMPXt+5r9a70sUwCLXcb2WQ6HQ6+fvmIMt6wRDCIgdpAkrPcKszlJqJunK/B+rbWheQFojzCCugOeBRjqM2+cpc0r6FCTtbbLm6udIaAbtrdaLoqq8VNr2HHwtYeYn2NwZU48Zb1iGedUTFFFwCeBzfq0TpcZ61HkaRerC4Gy3O684c3siCAqVZdYeTsbKo5FIXFNuFpqgwQ2Th/mVNjJQXG+M9ECIoM8lxMfI+aBrd3z04+s7g5/r62sxcPPlZujYHvD6d1dSU+4UW13AZq2s9aNpQmkUkdpwcu/dgjd9HkdZXK8qtDYCuh0hfvX2reG4cg0c0aefKoibvPERJ2MhZlikPC4tW8LaX8shA6WqjdbJW+3jxNW7jQZu0UHNodGTi2DS6NAirhrQ7/v/lL36mFEfe0Cpf465e6Zd/9hcLP139sv7jHB0a9XOjLz7/XO+/eqtjdbAT1+kU3p0MgBIp3+DeTjS0DHgoWQtVHRDOa6UW/3C5tkvig+g0z2ovjUmgKloY4xkO6CSxk5zngZTOerUxQ5L7hRZweK6sbYfLRfk606UK9P79e+2uNnZtI8xOc6nH+3tom3Ygdoj5FF3Nky5d63snz2LtN6WxL2kASzdS7QLJRNMY+h2DoxiGPU4/REjQOzPvOQTGkRLISZurXDnIAUTTtvb7Z7PZuLjv7ce7ZY3kXrja6XA6aGI9451mhjPOfNylCPeJmmbhdeartbKy1PH+3tidRLndvtkOZ3ypAWxINVp0hosPBgWXaJAwPCkU4qYHndESlQf94K/E6JmRb4LhLa+xJ+wGvEyEe4Zvg1MJy/PIQJgEy3DpPLgEc4FbuDm3dofutltlm5XuzgddqpPq5mDONg7NQLmSsFwMAiQSItzgF8UdA8lJfci3jVg5KRF7Gq41OCMG1OAQkoXB+8RNtpOYpwqOf056qfRaS9EQjvGuGSzYsb/1RJG1IUm87zCSx85b11MpCTIPYRg0IcR7KKpe212mvplUXyJlaaAkIwqTKcGtf0FgNqPEYvx2t1E/zXp8OOnu40kvX74x/xZWNf8eySCXgSaTwpQh/GAXMkOBoly78O7l7Y2+e/feJbRNXy/JGfbr61RRVFh4pgwuLFmTuIdJL4Wa8mWAuIGtPgS6MEDwtKpQNc767vjBrllWPFjNuLK5J/haEXpXOGhJpCjS9e5K202i0/Gg85mhdep3+bG698D85vrWw57Hh0cdqg/a7640xYFuXt0a49E81N6TFftS3x4eVGaZtgq03q309puP3k9fv7jy+sVei3seER0GKr0DTXPxYGjDOs6+NC39V7pZu4Tv1dW1kWJgl4jgI8WDEPn2/b0+3r1TGvX6rV/8zKzVAcwCESfWTJy6CO/sj3kfMWhPpE9f3erxCBaN5xhhNVTTjmqPd7q+XTEdXvacFWJvbFQUqSYc1CTpvvvNt0pWe83taH5+nEU0HOif/NP/7lmfeT7qP1+BH+AVeH5wf4Bf2vNHfr4C/5+w+vf/7RnXTbpaWSzJmc6Hs6q2k46dW3pPbJJRDjjJEVniyEEj/dRrs7tZGpf7TmWe6PFw8GHz5c1LXW0WdlLV1PrN119pnW+UpIUPGwMFJxYb+fM4rEqnuwdtKVaJ2bwijRZ2OhEfI3p8tVvbWXk8ApBnszsrwFWX4jRYIo7mD3JA8JkVtyIAMFwXRPZpWp3UGbpFfGqjrIx8uPzw7uADPcxODgwdnadpoIzNcre0e7PvdtN23zlmdoKpSfysxVlIjChUnhd2LNRtbyYk7qKmJoqL7w93XmoUACc2osb+lxHPmGibabtwDnEF0jjOId+RcwRWoxf4vZZWWgSnYGgdgURoHRC4pm5x1+Ju7eDi4u7iEuDKTS1+4KQigskmzo4l3Fkul8BTissNlxbR/qfyGPAFs6vClBWFHZVzx38PBuXSkov7D5dU07cWLXDiktwFY4BIBSIC0WCkY8VCN+w1iosMI3NZAX9xsOZnEbedEr6rSWMD3BM7M86qJX4HLgCRh2tO/BT+Jf+Mw5pj/2aiEpOHy4hYvZQ18VmIYXZj7bIpbkIOG3FYKsSFi8MjnLRFGEJohS/6FFWGe7agEQIPC3DO1VOnqVlaf0mvw+DjGiMy4ySg5I3GWTbqYAM43nF4JIqJo4bPhVDpohIf3CnKQdRH9Kc0y1UZPsDgzsARu95tLPIPXaPHjw8ufRjiVGW6dpTOZQ7DyU7prifWGKmYU21AVaR4e4j3J8qLcnlecIvglJmJNHLuX5ymPZt53KPW/9nswwFtXGCVBjiQQQ2gZhHX5/C4IAmKbK2WAcq4OGEQknBLUVzBczmBdoApOsLwHc2tzSYckPNCs4Ah6Ss1a2Rg4uj14hxHxF3ncE0zbba5o+x1P6mve4UeOPD8LwIsD0sXjIrjwkKYRYkn4YyhBSIMVkXE8rapfVDFEcyhDbdMcZVrvU20yTO7Sbu21tu3H1RVMO8m5UUi+NQwkMc2cYz42FQ64TjB7d+MSzyU5x53coTwF1kgXV2Vurneal+Uqh4fzZlExGg6XDmL+5f7G6wD/8GNRHSViCJOp8u51ndff/A9Xq7Bs1DWNOn6eqvr3XZZk1kficJy//IdiyHUaIbwx3eHxXUHViIsVBal3YYDB0zEkJTr2ZktR7Sf9ZZoKSVT/O4M1Vjb4buyBjYd32mn3Wbl55rPyP2QZojiiwP0VC0t927jTmXXZkgEPIl0xb0xTIujkYg6zziYFbi7QaiTC4oYTEQ+KPNQILrQOM6S2FFfb4P95MIvJZniOVV/oSyq9vOZlqU++/yNsjh0KuFwPLsUcGYwYuMW7xOGHJTbLBgA1sRF8OR6Ti7QQTiBKYzDmhsNdA7iD79jZI4kSAapPcGnRuyCOYmoPamjTJAhk4d5rPuzi6EGBG2t1Yyjqv6sFZzd9cYOS07RCe7AMFIB3zJ2TaS6jigohT6xLm2ld4eDr8s6C1RE4CcKDw0ZUODKglBg/ncz61TXujsddGkqO9ZcjEM2YOw1hqGScuWhTuHvKjPqZaLMCN4x7eswvdeF9tdrHe8fdT7QxI4zEBYrjv2V8mSrAV4ua2TEOic1NcJPrXloFt4l78Vp1pvXn+jzz7/Q3d17P5c/+/nP9X/8n3+oqur14nZvdyvrCQ7+ijhyHunLL3+qv/zzX+t0OCvNY6U5eCAQCKH2u0wZFs4QxijIBsyDoc5V46KwrKC9/ClST3iGha+PXMDHe/kS9sv7K4i1gnvcxzpVZ7usGRrxLgRBc321WYSMcTC6hkTO3eNFZZJqTCJVYGoY/hwuZqmS1MB9zbMZJ4nqCR7lE7s2511JaVRnJAkDNe7jkbW3Yu3CNczAiJcoawQCHNgL8BQMX3Gqh9rsVlqvYxd6IVwj6CD+eX3XpKbGBbmwpmuKE8dZJczNMPQ/g2GLUI1ojHy6Kika3erct6qao/IZ0bVQPXRL8ViHUy/UNHiFXtz+xuKPCsPGTtYwKFSrMRqCYSf7pyiPFOTcc4PmlqQF13Sy4DSlqd+XLe82nM2U5pHmSYKFT02kPsB1u9U6L3W6XLwHxAl5qRs9nE5OYyRpoHq8eKjK7wxrusTBTZSatBVvQ4C0uDDFAJNPXy/OXcq1vLvBgY75lQHFUnnGoJOBsIs3sXXjpjfZBrc0ZZUwq3HAk/KBr0oBFckNJmyB+ea8B3kmcQcDGerAX3nIMGu3jXX9au37uakmVQ9wO1H5I+XbRE13cSmi6skCbh8N2r++UjinmrrayKm+xekvncfOTl5EOHcDwGl3OqdXYfRXoDmLtOW+ya509/FbO6MZJF7OJ2VJ4HIrME15unYJXTVeVMSlB0a4/yliZA9PWZixKBHvOwYKsx7bSqemVdZKlfns0jbCcMEwm+ve2lyAaxdnKOcDBMTD4eRCLtbwAtdGSPFjoSwDLwOUKdBXd9+p3O50c/vCa81UMUhrFeSRtvutUU+kBxh0wgBv687fPUxkyhhBcJByYADMRH9KcWq3djj/5NNbPX73nd3Z8IAZgO32e6djcEnf3b/1++1Hr28VxpnObeC1aDg+6MWetZczQ2YBFxc/TtQNe43LUVMcq0gLJ4LYe4lC1yjRdv1KI/z2oNfj+RHNXC9f3GoAZ9P3WkWgEgLVfL+YOHjN9r3F7fv3BzPqOb9tr6/1H//BP3nWZ56P+s9X4Ad4BZ4f3B/gl/b8kZ+vwPdX4B//vX8wIxSxSS6LXFduHk31zcO9zo9nRVmqQ8DGczRXKMXt0lZ26cAaI35z//CofJV6Yv5Xf/UX+vTNa3325rXmmabsVl99/ZWq80U/efOZwiTXsaqXyOOULRzXoFoKShxFg3c4qW0qHwzLfKOINvQY+D1qJI3kRMyXSHFIW2y+tfAwIOqBBMAFZA5f7I0VB3NckEyWT+1ZTdPrs09+rLJcqWoquyGJLXU0NhDNwulG5DxlI46QAUOP4wnRXphzhcsmTog6QOgH2l4z85qubnZ2UJwfHr2RYlNtzt8EbAH3XaI1U2fcG3CyiEY5i4g4tcTjmEQj1qCkupmXUgDETouwiKpEl5cmZpQghCia1hWPisdZhQuA6PPlUJdZFIBjyGEG8cQtvf1SVMReGwfMgPuDKBaFTkSvh8XpAEeP0iWO3ZRYFKtUY9BpHtg04x4kJifHmRD+LDCCX7AjZHYZAZvkZEJgi82Mw81CPFhBalclMSrH4nM4sIGbcdlc0vSLYGHxd1xi6BwOEC5xrRKlGifEw+VwOPdM6ifzal3Cgw8LoRJNFhENNy6xN44XnE0RbwfizxRV4ahZ0Am4ITO+CIQ9UBVcFzQ40AUJhRb87jApaZseNHV8FzjVljIbrr0jw85s0RSSqHNlPfdhoBIxC+ENxl5L4cXiYCVqyoOAKAtvDY7jcgwLNfSzKg6xiAabve4e3ru92YUXOHqIhsa5WYUwMZsBJ+HCfoPBiTiDMzBIOLjzsUK7zfizXF4GTiMaF3cf8bqy0MhhMWWwsZTxwIhDdMKxhKM1QLAgottfVBY8K8QtEakRZrkvcOFx8SiogqfYa73dakvc1eiFxaWHyMwhmfsSXAK/Bw4yDqPNdLGwS3GJ/9yndu2uvWi7K1SuN3bNInrPA+VSHFQWvhxDGBzIuAbBJfTTUhBmrhuFNY5XU9zU6XI6uNQjoI03KRQhLsSj8jLV7fWNXUpNfdb9w1EkcxFAeM65Xxl6TEPoCDBxRYp/YMwiBhBZRzznkIU4zBqEkNZOlcV01pJNmevly5dKEn6/ixquVT3o8OGsh8dK2+1Wr17eaH+z86ETlAZOz+PdWd/+5jv1ba8Xb65VbDcLf/cJ0cKQyNcQ8RCW66WzmMB9/8nrHymxi4b7YGckQt+c1HeVS5XmqMNYtwj1/ezrA0IgL4hmslbiqEv08vWN4qzQ4VypqSkOIZVAYRjPNT+bO3jQ3cODHg69mpoiFFh8MF9TpThM40C7663dXHfHiwdxRH/hJZqZyH2HiNMHjsiv9hs7jAeLgr3dO+Br0zhQmUW6vbrRDKsOnEvT6vT4URkOvLx0mzSlZX036ozrMOyNW4FbaMgCwiqOW5cagR5gTTB12NFsSnRY000A4MlM4NkGxgbYvRqFyzODAbabzRHm/pgjV1tp6hm64GJM7HgED8O6c64RMHDTcZ/2vleIX/v+ZLAUggOYlc2JNlkuYNwM+lgDcKBGGdxwnuNQQ3NSAl+5k777+qOHAfv9Tr/4rS/NQ6yaVpfu4iQBq2R17syepAQQjEC5Y+C4sgv5TCEZ3E3uczLNCII97+5AP/nr/4rO1Unvvv1Wlwsxb965jc7Vo3bba13tb1WfLhbCEJHs4m4QVhG6Ervf577VbrfR/vbG99fj/VFf/vxL3+f//H/7Z1qvN8bOULhWJLmrik6nozY3e/3ky5/qT//ol3q8f3CEnuEFg4E0gXkcL7gQ1pUWPjGu58Bs1O31WkkRq3LSALEG51xvNiZYCr7fhhQE1yOKLVIjHoI0gB9KYRAld+sMvjLFdfxFmU2kw+PRwwsGegi3FxypdavmXC3DIpuwDU31gKGZEyNkwL0g+IfR4Ih6yToeI8owvCDJw4CmVxhPTvGEI3gHYvskV1g/KVBCvMOtG2nNGsv70az3zi51cC3rFeIvQjMxZwZ1YH+k/Xbnd8/h8OChKvuP681amyjRCtt5nOvYNGaDmxc6TbrAyCe2zxSOYSgJnn55LyIac/3wYxchAhxDPYapcE7Zj+RKssLFUSQcwPAQ4WdQjOBXtYM52RRRcrnGjkKqxu323O+4H+Hw8hylFN51jX82SiWOyq5t/CzyPSMtIwAzQEd030S4UilyWhIPPL8cZCkb8z1BMSMDBORtl3PyrAb+DPGYaIwir7+Ij3yTyNU88CSdeCjBCuV5rk1UeiBa9ZeF5co3RYLkiS3OYBwBnZLHTVxqLBaxjMRWns56+XrvZBh75A/fNPrw2GnKKH8NPFyMYLtfKjvTiU9ka3ABifZXGx1Oj46Es9aC23Ayw2ggEh6B0UokQBj2sdcAhXO133j41nQnlWWuHlGYYs3HexdPAZfPs5WHq0PQyT22XMOJ9vrSZakN5YRd433kKs898KjGXv2pUXBeUgdxmqgwYoX1Eib6Yoqwwz9Yhk6QYy5cN426KnJdHh/s/t2ur6WEQlQ48oE+9ge9+PwzHd8/anoEY0LaQXrx6oVWL69UnU/68z/8Q23XK6lggPfKLl3ejafTWWUS6cXVVu/eflANBop9HiVd0aTbHe5b0ldE8wdlvK/iVHmy9j7p0lACWenNZ6/19a9/rTeffu49+3ad6KpY6Zuv3ivNC90f7/Ty9ctl2MB+hP14yPcAzoe1lHUTU0Kjly8+8WcjYVYNgz48HPXpZ596OBWAMmSJMAAAIABJREFUJqsGPzNznppRi8sbtnLdnlVudr7PT48nFdlG/8l//iysPp/0n6/AD/EKPAurP8Rv7fkzP1+Bpyvwj37/789sQEcY/5G0wp0zZXpXV24yRdVoiCexcaeZdqbR/KikDFXkhd5/c6esWOnNZ2/MdezOJ335489UEBuran14ePAE+Wa31ypO3RRaD6PdgmEfa8LVlY92oBCZg0NH8QvCrRu8n9xNCQddDpdYQuaAxKNj9JQbNcclnsWmFPefC0FwhnDIQs50ezmT+VgvX966oICNt51WHFhqSjuId/ZKwsHiMZxYHHls8GiRRuBjA7445xaXyantLFrlUarczMcl3sMuNez4vAsTDIeTDxQ+i0cqcENw8KZ9l/IfR8RcKbLwuWzrgxaAQLo4gMyV60dluO/iVA0KU4DwMLtFm/IFDi4IUPhpEKMQk0An8MPM7cKtSqS8v2jAceh4/tL4ayGSwzixRdhtxP4RSC0ATy5+sWjH70lrOwJkiOg4uwALZynXgi0yPwEnKwxZXKgwD5EtODj1FgdxDyGwhMrYSFN8wQ4/DdX0leYGZhsFKThxcTVx/UcVWWnOIyw/XHA4U6cAZySFG0RyM3+OAccIdw6/00iJmTQ8CYRcH8R2t/tSqjSnFspCRAPct3PuGGAEgoD4L44nMHB2hhHpjs33xWE2EfvmkDrgaAnMuLUaBTOSOC9MSQS9PFIL2sFa7ahsmlyqxXU94bKwwEssdWlHxoXLDYIjyvzWp0h/BzYCF0gLl+/i+xc9PeJw7CZi7itixPBcwW8sTEgOV0TJ7FKhUANhmqEDGI5pOWwGWaApZrCRaAVHlT83DNQhFONQHpaypO+L64a6VXuq1eKWwCGdwCul3AQR+Kk9PVicXFxrHyx5huPQgkQJ+9PoAZq0cEQSAedg1CjBbZiulj8r7M3541CBe3C13S/lQHNv8S30IXkZGHQ9ET4ErsWdHbqUBvmLdQXxs7NwxsEKh8yAc3agJINrAk8XUR5Oa2zhm2rsjqg+rhmKI0IcmIVLdMKgMSsPBzPibde1mhCx3aCMQLK4cWCjgQKg2A6YZkzpVTwryUIPhfgu8jS1ixWhtsxhL8+q64vqM3Hv0s8dwx4GTkmOcxUfGS7dVt0JQXnhEB7bSg/HTk3VaFskdq4SQySyCN9vU+ztvqZ5HKGJIUMH2zMofOBTf1Lueyx1aoDnivKgOMUltBQR1VW1XPunwiYKufDCxsTdwWbgQh5xZg5ar9Z24uP0pQ0ZkbNp3Hnm+4bhSDwvotJ6u7ZQw8EbNyjfE8MUBC+EHoZSuNR2273ydammbTRX9eI0o9yF4hkXYbH+pJoyPFs8S/w926DdVn2pWtUHBoORig3uMliykR1FrIfEKRueSYM+l0GLl22QLwiEDeMq1sSndRrnmqdjSyEfYmdCnJ01rsY9tbjSWFsQDVCBcdbxs/iZy/2zoFiMM3lau6KgUE5B3Ri4kA5OolmBc6rxMthw+Olnb9wIfnp4tCDUgR+ZB6WkKPAmsqbYYRs41t02F7vYcKtehrPybWanYV+DzQl0fbUy75d3qF9D3WhhlOdp/+JaaUEJUq3mcHFE/uWPfqy3371XdTq7qIU1Bjcz6xeMQARAvrkkd8bFz0kMh5n1Nr1Wczm4kGe/X1tQpiTnZnerN28+1dt37yz6VfXZewZjFhiqVI3Xzd2LK/O44X0eH49GELgxHsEtpdUbrigut3RhKjat1zCmgVdXlHgFOiNgIy65zK1Rgy7mt95sHADvwXVWmgd7PFdOeSAKkQRYuY2daDnLGvzald+H50ulCm4og6huNv+YeC4ZmJwhA65EtjAkKaA3U1AEv5zXqpFAs1E1qxK8AAxI0kKzPzsMRlzrvEDHmutB4dCSoHBRFWp/RAFnpN2q0Gq9DCpBKDweGOC1KvLIJXbEvy84uYPRw89NuXZ7/Pl8tDgD0mlfFLri94eVq1SXrvPQo2oXjAbrWwGrmjXT+wic6oikvd9D7CC45FmYa52RGhiW0sSmVxKkKsET4GaPpMvYulgJtFHUco3Ay7CWs1FiP4NLtPOgfu4mJ08QHdkDwSIGS4PTuulHnc9wnxnIkSxZON1OhYyt2q7yeupETMBgI3NEHnGZgQOYAJylvIJBArB3mwPchgs3PnMcHlF62dNx3dl3Imyz/hjBnjCUL7QOcwvGDQV3IG6MkQI5P4J+9VCbGDp7kpwiyj2FbpP6qnEp2U++eKViU7gw8Td/8VHHy8KELYtgQVNxaUgszZEiRGq+B/a5zDVBJDEMrCjvO3v4jePZpXy8dRlSMyDm+rMhwzXL/tvYGqzty36UFEXftObxwpSHlY/oR7ltHK50PB58rbh3DoeLkjxX1bfmvHumvC5cvhQNUvdQLekqhmncG1iUGYZR0pTmXv8sY4+xkyqXufH6EdYLO9llielS4spgj3f8L377b+iP/u8/9PWEX8yex2ztRLq6vfbzcD4dtL/aaVCtt98+6mr70oM9ytFY5nMGqi4xC3R3PCstVorTTLt1boRYfamNjkpSBscLx5olv+5rvb//oDhPVN3f6xdf/sLdCmEy6Xq308PdyTgTPM4gdki9gLQAO7XiXiUJCN5kAEWDm54h6mZZAzgP8E7NC+/l6KDoT+B5wE9R3FjqdKzUXViLcjVq/AyV29J7+nQs9B/9Z//Fsz7zfNJ/vgI/wCvw/OD+AL+054/8fAW+vwL/4Pd+b8YBxeYPZyTlNkFY6OJin9GHsx4mFk4d5soU9KSDgg2c0kSnu6Nev3rjCPPx/r0+f/NCn3/2qb759oPOF1pBM4sGh4eHxb1DdIUSGBoxESWnzDFMdIcnI4fGKVRIWypiSDhrvSssZmJIwH0ARw8lhA0+G9Ogneyqw31FnBjHGsfqmVKshGItShjWWl3d+A+pfRCLdRxaHzDUIUnJDheXIbG1ifArwIvrFLKDxZsbZRphiVE40eJw4SoSN8OBSksujjgaemF7Zm4EZceHO4pNOEUybPSJHbIBtxjDmd/MS4Rrn+yW/9DSTmEVm+8QNl9tF1xZbHxoqdulBTmDD4pzgesTt0/CAg4PuFGhI35ofbhZEAMuXW22YWz35NrsMKJrQdIqdrMzTDEQCgv3FBEBXitsTFw5uKaIMfbBUuRAERm+C+/Nzcudl5ZvUAZuWIXHipDS+mCN2AwnC2dhgrtARA5LJVlmbuCxPShoKXtZor3oGpSUEU3kAIUzkQgeLgk3XyNaWJDGaZqazQtDl+8LfEXQt0t7corYSGkKBU1oRJQHpB4U2CUS0A7NjyJixu8+eEPr+hcoGOy7cSJxkKVrheivXTGJmimyO5RnZ3AbcKI1JXCgD2gTz0LViPMcGOGagV1A9LCwhTDL3ycKOVgA4XdlCGAhnOs2wKSDlYloKTsUzRnk+RCxOVricSDz2XgWEEj5PiIfcCL4oDwRMZHjTkPduNQFvimHGw51UY5rbznwIy1zj04hz/xkQcP2ZNiVZp5ScDZaZEITmih+Q6CdFmEYJuJSl7yIFBzezNPzmY7SjWlBQ/AdjZNa4nuIl3y2uVeKgG9XSmSx82q/UhHHupwrvb97tLBxtd+7aZz7dWwQ52Y3hQ8hgwMQJrSITxZfynK9uArhDY4m7dntTJEZbitihRZUcJTgYEpiBQxN2sqO46rp7VaaWQt86Ob6LCxlsAOnM8E8BHBcZzCMEeoWljOHUZyzLiXj+3f5Cf9vdAM2kUIGGwj2oElcuZaFOh7vVNEiDIMvoORipbQslGaIrziTGEgwZFhQAXxTRPzvHhqtVyuVLiyb1aJkEnl0GzaHwc4IBpziLslAMKfQhSIOovTcOxFrCfxMCllmuxc55CEaw3WkMGckZtxOGGicIEDsKkvcl4ururq0XkdpNcb5f02pVpHom68/6OP90XiEpISLGqqrGg9LXGRUZBYX2ssSMR7mRl3QKV1ttcaVxb3KVIrBXEskf1K0ynwfIt4yePv++8RpT8ELHDscpBb8hQjLz8aBCte7smiHiJolCx+Qa2OUCbcwawNhgCe3+TwEdqO5l6YDG1Cb0zkPC984Kyelm2RBwXTyGk2OeMlRxIrtvEc8I+UNYxOMCIO0pWhxBtbtdWatLNt6aADqZICDPrcu0MNh/JOf/lTj0Jt5eb47+neISsSlJTrLwM19KmXuiGnb8d9fxJWqatTOjRMBQZCqq2mDB+nQaF1QtLJcS4RsRCTeIyAEGAZcXV0tCBaeHQrhHi7+7w5j5+/dPFHr2NwLOJ8pElpwJ4j3m9VG7aXXv/zVR3Mh/9a/+TctyL99997s0s9efeLip7pu9fBw1OPxqEN9cBIF7MFYI/KsjXVYbfZ69+47nc4nr8uIKghfV1e5tltYpZnabtJ5uDiNMlad8iDU7dXe79STncEUQMJoXuRk7h+uIeIU4nIWgD1JzI9F4McRO3WNf0ZBsRNDDwY7PNtx5HsY7qIRGQ1DhlE930nEe3K00zQLV6oqhCXi862RSi6CRHCCrFKEFmwRynAXUminnpRGamduW/d2wFIGxVoxkRRgiIiDNYvMQN4VsUreeWGkqpp0PHdqg1pFQckQg+VlWAmbHnGevUaDm7m+qFzhdk21yXOVjq5HHoY/nC4WmXAWtjPXYtAqppBzKTHkPr6wLgA652qSDkkyZaBjSBEQ/YZpPLMvAGuS+H3AO7tiIMpqPDUaL3B3U78vluIu0BOLE5f9hbveSIyQ5ElA4BRal6B8MmNELuejwpn0DAmMhRW+oJFwjoJHAfnT+x5HQIPvzbNq5ilFcbhTB1zptM2zWOPax4lLj0Dpa7oIqzjll9JRBpUBWA9KE3N+13wZ0jw5WnlvMsg0F7rplLoQdvlsfE4P17a8kxN/D9N00auXG233O92fRt29fVj2u1OnTbYMGPnuuKdO50blaqvtdqfm/qK6a/18sFduwBD0J4v3iNW86SjS82AOnd+edfary3eB45yhJi5oehAQUo0zoNqLockESz2zq3qfXTuldKob3R0ejVUoKGw613bAw+3FeU75WblaObV0fP+gwwDTl0E+Z4tOx8eDbm9f6Pr61u+Rqe1sNDj1uJAnzbBF2VPBQGVAhKu/7/U7v/1v6Je/+pWqb+6UrFZ6X180MDSLpdtX13q93ZoTO+aRmqHRV3/1Sx2Otf7O3/49neBLXwaXPpLC2uwzp+6+e//BQ+osyLxWsbHFGJIko4YYt2mgVbpZ+gT6XvfHe+8zrvJSt/sX6ofQLt96PNkl/ublpyoovV1aFvw+uXs46c2LKz1WD2rPo26uyqXULc40UKZndEeibLVa+L1ZpBVlXxe/IZyA41lgqv7xmw/arrY2Dvzq3Td686NXRoKswpX+/f/0WVh9Puk/X4Ef4hV4FlZ/iN/a82d+vgJPV+B3f+d3ZoQVUAAzzpJgUpmtFESZ4mZSVzeq5ta8JCKR46VTsss0b2FKhXrDZqjrdf/uXkWR6LPPKVRJ9Wd//CutirXyrLDr6+F8dEN8SlM9DsQCjWxWjNuPAwbFBDjNnjipAcU+RaF0m1vcZEMyjmxGe4tSFGz50NKOSxT4KWptviVSHwbIMlGQxS5iaImqDoM5YdnA4bTUhcMe7Z9wJb2JfBJTaWEXXFccRaMFtjjONY6p2mNtkYUWz0VUTRaRdK7NJER8g7XW9Wx5Bzt4cMTxO2Y4K4hxzoOquXf0DIcnBzoYp/5zssUzE02Ut9B0vbhV2fRb0HFUq3cDMc4XF1jAwyJWRSM60CWXcnBgzxx1wrXL5rjtZjt9KRhKqGWAsYpk7YIm3C6pvx+2gXZHIpYQXcVZVkQKs0DH88nu0NpgVvJzmAJil7/gkkhp/KWYgUMoQjHXowt1aWq7B93a+/TPCwRlc2lLi+rw3R6rR+VRpoIco4VN51stvsd8qX3vCFwAl41oH2J/uAi7sPEGNuzgD9ykO5o3hlCKGANby+w6Wq1RZGHO2uVDY/oiiFKcxKaZDT7iMgJlhyxiJQV3p2VXi87OH49SY7cKm9/YXD04iwi4XAc0k3NXqeo4kCNkcH+MPlxaVKX8AfHTvwdCPI4HXJMper8qGtWFYxy+W6K6XqLdWF/414nr0Qq9Qhzkw9rdsKA74EQGiJyL1dSOHmJyxHgj1A8ET0qacpx9XP/WYgSlErhVuM4I/kSgib5xvgf/4Rg9BzbcE5SZPXEocXfgxkNYxYln/cs2sdlcQv5MMBOmDZsLHNhpbfckzlaGCJSWTZNxCZQ3rW83WuMMC3hGc9VE0MNAx8PRZU2UVUTj4vqrxtoM2QRRk+EFrLQe1xC3EMIEh9tE6cwqgzjAczy5YZrIJmI7jihEFA2dRTsijdwviFI0/iIgEelep7lWK9tczL6zAx+cKWupG4dHO0uJ39qoOPcaOJzD6APLwE/BMQXvL0rUNY1j1zyGpxanaqTdttBqR/wQpjCHWZzxKwvhtLRTLkjTMBFhu2Yb6XTuzHx88WKvNI3MaURw4lrVZ1rIO8xJ/p6I69NIThkSbk2E9tvba11dg4FgcNG4GIU4LsVi7lpBsIsXDAuC6qWTqnNr5w+CVp5PirJM5yPPHfiQpfjI/0Ka6HyoXa7iIr88cnSXoQSfp1iXCvJYb99/UHeeNdd8DY+aok6b3UsFTIg6HKWttvv90tgdscqOFkqt6JFSIC6bZxoucDNx4M4slAoZFiJuFbEaBJd2sKO9QtDhvoPJ3XNtYotrvAt5L7EW4ErlGffiaKoHYhGOz0HHy6PmMdFutdVmH+ncHXXmwnS4fhFnF2fWwDo5wB4MFOUUyCxoGO4nhJxqGr2u2S0dJEoRcXCoIvCtaE0fLMxSJESh3F/+1b/0sIGEAry+3cutsjLXcMEFN2m7zzRRJolwxT3lMpZMVXVyDJoHFCce1w7n3uP5YN5kucKdPBoJ0uAoBmuC+B8vTeObYq044t7r1NUMjFjfKw0MpXBMghch8oxAGQ4W+4jn4zhjGWvOjR7vl6K1T794bXYzGATYzHcf79V1lKuddDxUOp8bVWKINGhVFHaQ7XZbC1B5sda7u3cuwWJAAT6G63N1nen6eq8wLHU649hjuMB6Ddu71WZT+p7puQfZOsyxeozYrPdpqCFARkJ4ZHCJsIobk+kkA0mc34niCVcnKAWaIGM1VW8RmzWFS0urOG8K3mDnCTcsg2RY9NxLmeagMLdxaBp1lIKipHILt4O2q9wDXgtjDIsZ7M2IpGAiumXIxnMYDRrmSa3Fe1IIOF0LrTaFinlWHqYuTkMpZxB8nGpH/Hn3IAiy5yCBstmuXJ5ErJhrAJLEAzaSNDPD2EbvTo9+Z44t7/TvE0G91kW+JI2spZKKgH9P2V+3lFBGsR2hWKynGKFo4QLzwsZ1yvulJaGUMECopLFRXVGeGvqdw7UhKs4gzuLskseBMKwuHBSmqd3CcTKrTDfmKo9DoznoPFQi7g0KCacxg0hGKwja7O3qFjc2lNRMYzV5PcrWhT7cPTqhAJd/YXDjKZ2VwWiHZ9zD0ibVwtC4V65Ru22pJgaMRbIJlnVmrBMUVxA64cTedWmGZ1wdUnSKe5H3BkIzmIYNfPvcHGJQWCHljAxXJ/irrQbeR5R2slvAtYoTFHwUBvYEIT3TeB5cJMbv2jENLiLlYWAuMcYEkl8xojNoBL5c3kHjMhzoo1Fpwd8DdUVpXqR9uYe2osfTo7LVgpiiODBbJ6rPZ8XRSufLpMPlqGG+aHdVmBl7+nD20JI0DqklBuu3+xutpkTfnQ8utFPV6Op2ry//2k91upx19/7gwQPPFax60A9gNHg/k6BhP7HdXevc9Lre33rw8/bjWw8Y+zjSZRxVgpiIpavrjR4+vtMFDjXCZJLqanflgT4oKt5LH76+V1212lyV2uz5FuHYj+qqSck8aL+91ePdZVn700HRLvb7sz6wJ4uVbTd6PB9VZoG+ePPqaWhHGax04L2lyIOeoSfdMngN3K83Op8H1fNZZRrq4bHV9X6vOIAJjYAPb73RFCbq4WkzsH9KYhT51kODvExc2Ms+C0xBdW602b3QH/7xn5iB/Df/1V94IPIf/MF/9azPPJ/0n6/AD/AKPD+4P8Av7fkjP1+B76/A7/9bv4t5w4eIwU2tsze88FHZ5DBhZ6Ps2K5baOEFfl/ssZSpTEOj9nTRZ5/8yC6OD/ffeYOIE/H+7k4VsbFotpMDnhQ7TrvnJthmiElPUch2XiKaq0zXRamsyFQTx4VPOo5qWmJmgctu5hF+4ayh6tUYIbkIqvBFmSBTjPDmy890OB31+PZeI644Sqc2KwuKcErNxdKoEhGGuip4pQ1RwkJd3IByMteRjbUZkDUOXrdH+fKF7OAiWs6XCbx9eriNaFodQQg0dsAExNropM0y80SRAhqEL5hXxF05m3UnH7hxeNnlxiGYDWMAI22JmsEMDcdQNbFaDiNwS8H9U25FWUCwsFRd2MG1ZY/MwZZSrBaG56yJ4gKEmpDmW9wrHA7RHxb3Y447K55VYescZq17Du2pywAoKiIKzIGHoqyFWrvwqhACcaRkBRvBxNiCFict3xnNuLTAEntGXFDkPw/eJzxLSpuI/HL27QLaqyPlSb64lPmGODwE4Aholme7OtuN6iKYebaTFaGgQZw2M41/YymbwSWC687sV+5fOy65Pm6asbszjDm0LAfsbIzVUTRhuyziA6IrCIXlGeGiOpbKRXtygTiOSIybCFqRaoT9a0fbqLbDIej+aQvAHCqJcOK4cTvx9+UFLlvCcbYwOconlxD31iIqhqrPcGwnOyW4h3gM7QDGfmkXCoftwC3PxHJnYpC+lwLFCJiX2s9rnuC64esDp4D7GBtsr+7SK06K5S+cmTiPEdhnCkOW4qIg4vBBZH9QVy9MXb4foo+5nbuIFYhFtnstpWzcH7aDPjWfc+/MS6kMB3xHY8PGh0a+P/8H9xmIgU2quMiWoYdbpJd4J25BnFswXXkmeV4sLiTEnjkML6V5TUXUcRFjwRXEeb6IPk1nPi/fK+VoAU4+YplxJNK2mx1uUwTnpX27upzUVBdHK1EmGYKsi8XWxkEdx9aF0iUfnCl9Y7jDMAV8SOSyMLAZXDNijJpbC304hVhbzDu2MT5cGHhNZ+fg/mqtH7156UMUotPD3aNFHniTIRHDIHpqCB6Mq7A45Fs7tpOTOPTQ4P476e37e4Uun6IUijg6ayWu9kIpBTjEelk+XKYBHgQHUqKb273uPhz0/v29GbIMvJKs9KH0wx3s1LN5kD/55IVuNpG5hnOSufgwqOFWS1OeaYpDdZdB1alZ3FcRQ5vQBXeIIzvcWYd7vXv3Vtts45/ZXs7mq9oFyf9KKAbsXNRmxuImWVzeXFuGKPOoXZJpzuCZ4oYeXKSG1wehOs9wxg5qcVvzPSD2Uy7ERePatctaMRL7jHDuL05yhBU+J+vr9yUzFlbgzZIXGGn25n05WjBl+KWGGLG8XuA+xPfOhpnnGYELlAkiNOscv9qR1Agii9cqcBUUCmVG7iCu47Ja52td3dyadXs6H/Xh7r0+fnzU1M2Kilir3cbRWlz9uPJAfzyeTnYBr1ZrrVc7c1lb3NgIPR5cScV2pfbS6Nuvfq3rFzcqlNiNdj8t7NQkCFTARkxyD4OInu73ha7CTJkKvTuedDpfdGlalSAgEu7OxfmZIXQUG63zlb7+6ht/1+W61Gq39SDjUjW6VLVdlLvNlniFnf4UtPHPzkOlC81lrAFprOvtWlM7K8s2unu8t4PdfGeSDd2g6+vF6YcgWdXIO6NFRwZtvIv4AnztKRHMqaqL7C508V2WLO9CouktayzMx8hOdxaLtMyMaKEAMcx53matsp3j8nDdP9x9sNCDo8yldlNvlu+5a1XVNM2zHrP3yNV1uOFqr9u4IBl04JaGNZ5zb8KZTBH8Q+1BAG0QsBu7U22vx1HJ+jUhpHV+v1I05bKpcdQqSlRSvJUl5qOecNRTuJfgdEc0ZS+H+D0qnhj44qBmDZx1ociO90WUqJpHHerK7Fgc3+a6ohrivKaAagbxA75jVgwbHTdpRPoCYWkZHHQUg6VbJcWsrrmYxcpnYNDFcDPMYlU4JrkfzpXqMdBAQR7DZt4XVeNhzvX1lZntCKIj19GR9VG7FYO4UglInBbX/ILFQFgFaRWZ+YpLuPdnZ482MH80Igd8y6jtZuVYPKV2VVdptckUtIGafkmubNhnUek5zDq1lV6+vtaPb2+1K1MdzneqcSXyHu0D1RVMVgRgUiIMUBdkkouiLKC3CsvE7+qU8lMnu2JFRW5efnchzbS45bnH2hDcD7ga7sVIczxqkydaZxSJ4ZbFeS1jQrjH+bMiHJ5ruOuxHh8PZiWz010jaLu4c9kvIapiTsA9OmeT4nml7sw/R1zcG0nx7W9+rdVupXy9dWKJ5wMz83ZT6vE86ruHRlHE/mJQmpYKK/BBkRoUd9BRRPSTXJ+/fu199t35oOp89jq23V/reHhUczkv764yUUjyg0LWnmFt77QDTFIYt6RzoiLRVF3UTuxBYPdnqnAzR71u9pnqy0Wf/ugz7V/eqsHU8XB0egeBlz0EBofzsfVQIt2VenW9Vns6eK+djZgXYFCv9OHj0TH8Imq1erl1YuTu3Z2++XjU608+t7uYsjlwAjfbnYps5WLZx+pg4ZtE1+Fwtm/5xfXGQnUQ5Dq1D34XndtIDWenF7fKeOcMT4WM/aAzv2dgAr8HAjhatwzP+kDHbz8qB8+wijxwvlShxe//61/873rxySv96z//6/oP/+C/fNZnno/6z1fgB3gFnh/cH+CX9vyRn6/A91fgd3/7X5thFSEXMh0nchsR02dTQwQQB2XMhhQNMXcMFRcrohvMS9RHnAZJxAFjbfdqixPA/ESpri4uCLBoCXvQ5THLhnbAKUZcmvokOwUpnCgtzm6Il1HSwtTa/EIcRMSyck+EB1UGvjSSAAAgAElEQVQKce0NcmwQtlYaplpnFEnEStYJOpUPNe2hd6RvtSqXSO44otuYRhriZuBg4s5aok4rT6OnpFGeI8SxmY7VcHAHHM8hiCZXs8FovsdF2Ln0grIhLhScN6Q5uEocfOI5suDlDw60HjGLSBgOKc4nMFfDzoVReVr4enOANKdtpsjBgewljk78fiQixcFwcZIRPSN2v54icUyPEkSMWD2N2X1rYSzE7cvhMQlVE5/FxOVm1Uidy4+A48+6yQvHVDvKVgapQPihuCRFcMThdtH8xN6dJoQZ8AY4ZiiTypTno6InwcyoBAT6JHBpFa7P3JiHwCUUAzFReIhD7/IqBA1ajynZyolF9RwQBrsaiWBt4LQR6XYTseWMxRH4xCc14dW4Ba71IobgPvOBFYkWh6ZZdrEGHKXE1uEohrTHI1QHSvvQBwygw1xzYxLg4U2wCrtFpH3CD2AV4RkhBrhdre2KwXnTVrWjmoh+iHoILTBnYeQRfQaJwSdiooF4RbyPUq50yhwXnhO4f7g5ie/BBF1KT2oK0+rOTmfizI4M251NlD+1uI5eyiEGN9SCTgPzgLBBMV2hqgWPAUeR4F5v9y2HaQ6jfdUpTnPHIxOeozJz7LPj+6Y5GoEnsR/aLj7uHUflOaGGoQoXaHH9ufeJFvN/Ebd5zsEd4AJGREDT4RARqEV8wrmbLr+nRQwOj4iXCFCr1Id2TpjMMWbYt5S4EKkGY2FHHYVzxCxxlvkkarchTET4kvw7YBl8HQuwBYjPvjk1ILhYJGdhSs1LThNcmpTGpdputnYqwR6k1RvEhtvh14n5oE1DlJwyK+Kza0ftL/UiZMHRpJXaYn6eK2YgBDMR5jIRReLiQ+T7HTzHpT2Z/5qXIDow2A06X06q4b7FiWOW/J78s6vd4kjl2jD48Z8VUjSHULx8Z8mm9DBsaGrfAyPn/lmOWgcD9x4s2Mg8x92u1Ha78vU73B9V4RbrOq3WmVZlqm/efnBJ4Xqz02Z/5WZznKPH40nv7h6VpaVdOy828AJDVW5c7xVwzWyCWhqQEcsosOLvIWjAgCyLUpuidHni/cNHH4oZrBRloRYEg1nYvHMmjQmc20zpmFt8BuaAw269zpVtiuU+4YDNs8azrUgf3j2YU/r555/oiy8+1XfffafffPWVkoSfsZQL8vwUCCcdQwuIIIhMuPGXiDWuN545BHqXjhjxvTj9zdUjkQAnkWbpEFRMpblCMAF4uJA0+Lk4w4snVzZPnwt3+DNwS4e4mCNB94YnPM84/Shx4z121Mc7Yqepyrjwe4I1br0rtbu6NSecT47QtQIxgDM5mHU6HnV//2C32mqzVVFyCD+rvpw8wOK59SAvSxw5ZyTFOzeFWUhhEEDpGafmbFTEiv/FNaBEKI20GQPt01JDHOvxVOnucHFRG27Ijk1GHGibR7pZbS2enqta11d7rTcrXS6NHh9PakluRPGyvsQMdUlXNP7OYJbS0g3Kop1nbfY77YpMczV4+Hu8XLyu5FmkbujsrEVo9wAGAQ7ZmoEuA7Y5UNu1dqzhHOS7zPgzKYKEEY7bEt68Ex8M+0yt9u9LiVrBO7iIF/Eni3UeG++HXl7fOq5OsR0O8LIgsk80fVk3uP7DNCvP136ne+1XrNMFsXBhxrpsEmugUyepCsqgCISY/xjpze7WUWTK59xZSakOJXHmycM7xWGfaL26VpmslPS99iVc9NT36AMiVNXr+nbvVMylOjlSn2apPzMDW9bd/Q14ld4t7mcYrNZwFz63v/eOVM7CgvWaGwcuJZthXQ+BUqcjRq837IJWeWm3LELyKt95OHa+PNr9y1DHfVNPvM2AkjCYyn5fgys4e7/S1pWycdZ6vzEPnWE6nyVfr5Wv8GbXFqwp72HK5KKyeTBigdg9JXJG1GSLUAVaYx7YF6R2rtcUciWzduXK5WqkRHDKMpwfz5OONbH2SCWJh4R3TaMXn93o5e2t1rhdG3AO1VI62JBWCB0Jb8/seVK/WhB6cRczRGEIhNO1xgDAenx/0u7q2vs2GN/c9wG4gBAOPNcYhib3Ns/k6JIwWOK4pm/WmfIy9jAL9jj4CeNfGOLA6KcYlCTaNOtY4dCFacr9zj2EMI9DGewSZafLWl1EW392BqJ5wcC48BCZxMSBBFtTaVMyVCfBQ3FpoEMF7gp0DsVbmQqGQuyZAipfOV1ESuZAu3KtjDPENOpwOajG6R0yjMZVXntvMJL8wdTB+sdQN511++rW92TYLGzhC1LqxHuEPTYM5FlBXupnP/tU+y1JrVzfvX2nj4cHHQ6POj086Ob1G+U8f0mocr9Xy4Dv3NpNvtukenW1VhqSBol0HmuXWT2AFhgm/fjVTqtt6fcA69hdw4CmcNqoOx29v6uPJ/3N3/pr5pE/VrVWZaL7j3e6u6+0Xq+Uhq2urve6unqt6vjRvuuqjfT27Vt9+uqF9ruN0VIIziRqMFwwKOZntQzkNevLLz5X9fag891FfThq+2rj4VDfUVLW6pd/+uf65W9+rX/nd/6e/uC//qfP+szzUf/5CvwAr8Dzg/sD/NKeP/LzFfj+Cvzd3//bM62zVi2mYCktGi9LGysOnIz4EqJmpGBKl5brttV2tTFfjHg5DaFhhqAYOOqKoMRGDKcAh9EGppI34kRwl5+Hiw8hC8HTbgJH7xOXUcEkyuZITdfpBBcxS+1MqBGUcHjagcTkeWF0RsDuES/CUOs812pTqmpOPrTAEUvDEl+nXVhEa3A+WXAZcVvw+yJW4TegHX7tjSYAeuI0cTg7TtTC3eqZ7i89vJFa+nY1Ek+LCiVs4Il84kZgC4S4GuEgjJV7U4mriaKlWWcfoomk4Q5wV7RdYnCkYCbCyXQJhbmxiCHEyLiujYQANrbeyEVRrhju6VPhyRrH5VPUHaZYR8t32zs2iQMKxiDn5GPfKCNSN0fquJbE7YpY2RyrxBmL2kt0VjTuJmrTwA4ICnBgMc4oNGx4EYE4xCLe4ZrgenEIH2hQp9iBu4wCI5waxJ4DXW03PshRdkKRFf8ctwWyA1fWzkLcdNFSlEKhDT8X8YjIHodMGFZTzyZ8cVEj8iBA8m8URWmnGUVFFqIRfDm0RvDJloIP3CFPtUl2YhpxiHhCYyuOIJwbE67mxGIoTrWAAyOiud04iJU4oBbG6LbcaLPa2qVMdO1yuqhvGh+sMdsgeLqIyy5AOH7ucV5EMKLofJfETmd+z0hhubQR890bu2vRD5fMwjNbum5mjTWnTJ4bXM6JHYA4p7Ms1Yzz1i4vUAFEg2fdrlbawaNMMkdWz9XZ8VkXbxGyxLWCd5sGdn/HodudeWY5+CP+8nNwGToijyxOW3BKpLhRgGCHIR3HGQfHZnHDmR3Ic+qyNNqjewt63B4wCXkOGtidyEi4kv9f9t6sV7c1v+4as2/ebnV77facU52r7MSVxOmBSHwKcs3ngBsuEBeRkEBISFygoCD4AEggIS4SESkCQrCJg+2yq1z2qdPsvVf3trN5Z4d+Y+6T73CkVU5Jjs8+a79rvnM+83nGf4zfMLIBIcR9SR7CIJAjZ8FajCiOGufGegqzRgYDdrVjD5RaXJLpoHQJt5S268BFW30NzgCW39yYjsDIv4fYRaN8li7meGo4+FnjXisR8RB7QGsMveoaXh1OqkkXi6WdiIhyfJ+4C3nGiG02zWDe38jACCEfJ+s0uigHwZjDb3WceYMIpsuL0pFcDnEtPGXWT5y4oAKC2DxmHFuwiHke+FkI6MRMkX8YEMBs5XliQMFN7aEL60+eKl2EGvl9EagQ9vtJo13tqJ6d4/IU2SC0YGAmHYBMz3OIm2uEzJFkFjNxFnLfgidZWrxNLXKRH42DWrfw9Iql7+X906O2PA+gB6JAxxaxrLE4A2rD0dYk1fUlhSC96vbgV9OyXOnq8lJRSlFJ53fB7mFnEYnhSDLABm19r7x4ca1Xb6916mpHx13LjSfRgxrMbghYMDojrReFFCGmkiZIVFWD6qpWDu+WkjEGAviDcEdOc+kZDkPckB0CktcKdAiTHmcXnH+XWXy1eJPOhUTJMH+fuOsR3Lk9GVYQseXdyN/j7w6x3CIkcfncLMLY/M1Bp9NZp7a384tUBu/koo/tpgRTU6znd2OegOiIjatAQb+9feGiIJ4Ji2NWi7nek5ruqOpwMiICVxziCTiRduDvhCMIAqg2Hmjs5nsIhybIGXi13BMh/wuifJToApxIEmrbDHraV/OAjO/y3KlYL/Xi+kJllOhYV15nlww4x0Fff/PefGLeTdfX137OePVxneFE4jbEBYsIgzDE9/nyzWuddlttUoZDge52T3MSAjGG+/RTKVCSw5yGIU38fpjZtiBj+DMkVOLJ0dw0y+1GJYljN2M0O0ARd7npQZ0w1mSIeWEWOoWMyYxxKVKnawb2B1XjOC/DoqQItNlsLKJut1vzOUEVwMtt69k1x+/I4ASGNqV33AkM9CJuzz51fD7DgVpkShe5+co96/9pq6Jk39X73mhgfbJqez+QaFVuVMSlUvZyGlXkoIrgT9MoPqlAEEuk/fFJr1+/0v5wmu+R/qxXb2697p/2ew+QHmAxR6EWwczMPsBnripF4Jh8L8Rz+dqnvcCqWOvcdkYfMCwmdcGwAQxOYjdpqqkedDqf1Ey1lquVhXD+nYlywj7QwLaTYioEy7HWrjl6P3Kz3ni/8PTYamz5bkevl5RORhkuW4o1V5pGeMKtqoHCs05hS3HnnLhgjQS/QlGrYBfXFKadvTfNYt7BdOHNayi9AuzDYLCfavawgxL+b1GjH/7oStcv1sqTgrIAr9d1f1LVTGp4x/CokRpyooLhIuMKWOqdiSg4ddHQ66CfS+z6QeVqoaYBiVDq/v2Tgv6sZT5pwb6sXLvUj6KiIwWhYwz21RH/kph4Hilf5rN7fqjNBB0Hppc46hOVC4phef5qbU97F5v5Hub+o9SUgWRC8ddBy2KjLF7bRMA7nMFQzqAgKxxh37eNhoh9bK22pWB2qZy9UnXSjkLYeadtcwPLlUsOEf/DQTkuVLbIg4wzSctc33z7wQN0eMtx3Dkp0yAKU/I3kDLJFGaZ+f3sewvHH1rVPIcgMdiDxLE2F9cudAWhcHh60PlQ6wL3exq71AkFmPcz5xv2jLdv3qjeHtSNkVm7zXhSUcb64e0ru6dPR1z9tepjq2rf6M3LV1pdL1VVOw/DxrTwoIeB3/bjk5IFRYOwVhO9enGpOF9p+/SgX/7pr/TmzY98Nhm6nYplosXyQiEsZmL9xcrrjstY+0EXt2+13R+0297r1csLlUmq9/c7jSFJmlAX2dopH9afQ3vS9nCnN69eapGtP/HsA/2f//L39ds/+Jn+q3/yPzzrM89H/ecr8D28As8P7vfwS3v+yM9X4Lsr8Lf+/t+eiItSdHOmpOXYKkjmptP2VOv6xYUdZwVcNWKACKX1SZerldYFAiY8INx3HShMF114M9lOOu1PBtLFMBnxyHUzCzBb5J4aI7LgBKExOy+Jgq7MMHu8+2h2Kv8uhzMi3pOLHBBrz6ITm81pnuXaAOkfcfd1donAU2WiziSbmJ05riEHHhrvZ3GMpug5CYVLcrAIRtsmnLOkLF2mAQ/OG86Z5qXajpZQ6Zgoo+sk4LB71rGDbTjYYetzLy6MT/Fo4sBpkqmk3EpECyuXWhAPGwAV4prExQncnmg8bb9nOKtsdEnaIWIh7qV2d/XnSkONqAxX1rBUu+A4ICZubJ2bvju4gkz7iaDTauumebh3iNoUKXWK2GtaUZwsLJEmB3LJ5pBjXpIS7edgGakJidPOJ1ba1xEfwA04nm3REEgtv3eviDZo3J5T5IIL3IJxkFq4QDym2Rz3KSfgYWgsmiEa8jPhp2XJwjtvXGQIqEbZEp+0kAdrbN6oBx1FJJR3JN7ME7MmZg+HjxKwMwdA3JGO1PLdczyenWMpYiHCE2JuzG+L+DC7tXBaVhS51BQoZL7+dGHhNMXlSFSRYcPZYhQH6EuzhJEmj6dW9w9bCxZcRzCxc+fU3C6O+I/QxvWiQZnoJE5Y7kcOtvwdMZFpO0xwHfYWdPk9OKUf6lmssHo5BApouIeXyiAgnvmgxg5weKPtOJkPTG55jkMt4lCXZa4hSbWt9hbrYOaB1+A+MpuW8pmh8UYf0ZXvitgcV2u+Bq2avp7jdCntu6nFrxwWHfwy5GA4r05WMzIA29Arpl3eRSaxCr4Pvn8OvhSS4GIy65R4KGjKGTGQwvWEVYh7HdIs8xoLr2eXcMA55R7kO6v5veEOw6eriVmGSjaxlgnCKzHV+X7HxURr8elEwcYsJHY4cHD8FKXiFJzAHHXFBYXTiTWN78luSAYutG3jsLaQDKoAVjHPr+y2hNfc9YH2p1ZHsAmjQ/u+33Jzbq0W+xDJARTxA5QFhRzcg0mEW+tkMTvLS11crjycqE4ITiA2rKdjFfK/U1VHF9DUp8qHPpe0cW2CREW+cFPzqWOQ9UnohWtMGRHPN1F4Or/tIkLo7zXwmXFnInQRQ+xhbeIQ5LmNPayBDcjaCeqBNY61o64r/e5f+7G+eHOjxYLYZK7D6aB/+f/8gZmEy4uNys3Ggm+zO+rx/ceZITxFWi03Ohx3avqTHbQXi7Ve3Fz7++HaHJtav/nqg9Etm9VyxrK0nZ9lhKeqOX6KN/P5+D0GRWmhLuo0RDAXJ03nUIennW5fXfi56AcEjnhmS7rcCVGk07FrlGep1xMXGYIDCAYPARA2Ed1m1CoYANY43PAc2Fmvg9lJTCR9+U4/ePsD1adGj/ud9qeDRWLchi7W89AmscOrPs+uzQEeI4M48CP9YR6KJaWO9cnufe5lygBd2oYjb6rVUHDXjbq4uNAiL1SmuSOuf/KrX3nglGewWif94N1rrdeFqvqg3aHxOxChjaHH7tjqaBM3eWPE93oOoOIqjrhX8NCHbhI3UoX3HXF3hDfHiTudekr1Zicj+JlT3ej23RcePoDeOB2OevniVkWS6Ov7b/Tx4VH7U6Wb6xt98dlnM3sdV/6xsitsdziYv8qzRYz3xctXxoDsHx61WC5UjZ12x6Nb7XGcMvjA8ZV9en8ymfH6g7jNs+pBEbxf3uqIg6RwUpdX0jrOsuoSw0/pmdF08nl9wgG4xMFXzs47nhURHXcJ0tEuQDilLsGKznr96o0HW8SAKToiWtPUCKm4NHkHsO6OTIH8s6eQ99igq5cX3jtxz/FK3qSpLl5sVAn246Dj/tHrBTgK1gPwSs3UaEpMandZ5TJfK+giVfsnffbqVptFaQxS04Ye1PRDo7Y5mfdoLEYQ6OXNle4f7vX+/Z2uV1cau0qn3JY5lVPiorsd3y8itdsfWw9ViSdnuOm6Sat8pSMuezM8pcQ8YYZ+/H4IqK3LTxG32cOUeam+Zp/WWfgGZTKUoTnleViadc19mGagVkga9Tq3o8tAUwZxuHFBBC1j3ZQrJw4Y3h+qox7bnSb4pyPD85n1yWAK1jcmAnOtGVgghBIHDyjFnPcq7JUQcaMcJmaph4eddvu934vrq1y/9YPPLXiTVGn6Ubv2pLo76bQd/PMYBLDPYtcHI9kiJ6s/67vLG+cUTYU7d9ZxPYDNcGSXV/p4d1BVn52YWi1iXayWFnZPu0YnwkH8TphMx7kANF1kWm2WjpsLPidoKXAd50FJXmiVJR6KHutGT4cnGxfKnB8A5ipWEi3UeMDeuDOgLC7nQtKJMjEwVbX36mMbq4EXHFFg1nh4HYwLlVOqmzLWn375tfp4odx7AkvJdmNT2pqUXNtY7cmhdj+XV69eeh/5/tv3Orc7C+l5QadCYWdq1GsWTCdpt98qCDu9XOWKgl77oBdC/qu3P9S712/0p3/2C324v1PXdH4Pw7hnZWPYNsBRTiOv/wynyjDV59e33o/9+tsPMyf3IrO4fUNJ5DrW3Yc7nWHjH1tNXawyW+rixYX6odZpt3M6D571qa/17f1Br774Qvfv34txz9WafUSuq8u1/viP/kiTcr19806LLNS3H75WN4W63Gyc8sM9v0yJb4BWyDREhdm0X339pV5cXWqFi/k8qT61xgpdvXyj/OJC3zzcaVHk+sW/+dfaPjzq57/7c3c44Hjms3346lv9l//d//iszzwf9Z+vwPfwCjw/uN/DL+35Iz9fge+uwO/9nb89wSXlEIL7Ac3sTFsyG7YwVoEjEURAsbIABJ+NyfhLOGxprLpDoMA5iqqIBEnUCj4rkb75EIG4h8EHLRCfD06+aFFacEEwIiYX4Q4Zex1Oj3ZhEZGiZRkRDWGQKBqb8STstMapFq2VU1bgOOagIMNpNotjOO62h93MkApxBOVmyTmODn7A/E1sPLSst468GpqPY4iNG5jLKVBHpNmHWZyeZMjnRnkcRYhMnafGRL5BDcxLIRt4dDAEKTb0OD7LZa4xwQ0z6ozTsKpcBBN0c+lRvCD+PalvALNGs4Muo4wCltgc9x18mCHWRjEEjfK0V+MOiF0gwWEyTjtjGjpi/3CzOGjivvOBMbILBZGRGCMaMxF34mMcKHGMupkURyF8SMT2JBFe455G5fPs+EEgRyxMcHMSZRcOnFl84brB1eL6cJDC/YN7i9ZdS3NBr9OAi5nbDaGstlsxyb8rlsIPCZcOpiIt63xHqbKc/yIYn1VbnAfbxbXrfdAO7ZhjAz8f+mHpBTSAG4k6IySMVuBwgIzg3x3u5uwm5Z7FOWPkaRTRj6OhP3nzT5kTQoCde3yx8EvDwY26bMRxHyBq3D88abvdOxrPZ4PpFySDBXLclvYP4eojYhjMYmGNQ2UCeYFwi1A0qVyv1SU4jBrHuRHvEFaRhWsO7XzviNPjjJFAFCG6z2ejCMVOKATuPFZZwmikQSS0UIQ70nH8T7FTDkwcVB1RDlOLRvxZQoFw2BgscCDs+R5cYDMPNCg2Ovc0CzGkmB3nYDCI8ePm5TpzkMOGR4kQw43vRHJcjBZpiYL6vDkLe+2nqKBj0pQ9IfjBmPtU+sKXPoyhy1wChgg4/ZC3/BgHM68T7EDDwT9UC6ajiFR+EkVwPJuPS2kHytRAyQgoA2SNyC543KuwAUM4vZT3Ea3GXkprOLzQQNpslrrhgDW2qra1DjsOskSKcdtx7/VaeQ3J9XSqdbd91IkoLIVckbTMcrvAkiTRxWah9YZ44ehINLFInJSwW+FSIlzTfE7BB6Lp48edDvvGzn30rxC8Ck40uHnLpS6vbrxuPx632j49+RlA9MdBVeOegstbpkZWlFNst50LrhCtu1E9wxBu/u7stR6OLOs2B2hwLBwyEY5wPzF4YsjCWpuFmUtjQKy8/vxar19vtEgXXnvbsdXjYa/7p4OOxFRxphFnT0G6jBae22Yw89Q80ql1lPrFeqWL9VqLRe6XBnFjIpVB3yrLElUwCBsa4kuN/P9pEKOcr+7M0YVOMkW5amAB4cmR7jTANQhvkYWJNZJoM5xuUC4I5oWOY+viJHipIDsQn3ExJxmu/Vpnlyj2dpHjxuMQzHXgxdmHvYvTGHT1TW+GY5ItVJYblfnS4jGDAlxOT4/bTy3no+rdUVGxcIEa9zH4jrDrlSfz82VGZd8qoYRlgcMp1Mf3jx6cRAkDnMTDDUSMDKFkivV0qnR32OnwuDc7tUxTvXt5qVe3G+1PR90/tSrXV6rPB+2f9i49G8wMjhSdR/UM6RgBIiIHvFszv88ZWoFQYdEC3+IOQN5hdiQzYJ35nXkSO7aPE/bjh4/+PlZgJMqFDk9bfTzeaXc82UX3kx//RK9vX+i0P5qJfjq1TjXUduczgDt7iHr94lZHl7wdnWxpP7E/WfsS4unM6NLYSAkEf6t7fC5csM1cHsd7LczgEiNusvJFCjtpAf/Gc0ZUdtxzDBU9FfPgOAkLFUHkiLmd+bynnOQgwtxrtZhj9wzVWD8QDbmh7592qnieaGAnLYPwzEejWR4cSV1boOdzXd28mAVImPRwukHdEGFPWJEHtWjeDEj4XQP+XOd3QTOe1bp1jRnlpHWxUhnmdme+uFzr9uJC9bHSvpnvFYr03FNO3Jy9w2ap/dNOD9u9BWiG3WNQzegargPrA0WKHZkeRE7e3zPPnXsQgU9153uTt2aNwxixcmKAk9udCHgGMdf3E+KgcBNHqmqc97OTM8hCJcX83pg67xQtcvOiY22AM29RGuwB2y1KpZLUJaW32dLrDcLc+/s77Ugr9b3RQ7xrAcjw/xjsedAcRxZacawej5UHTbxnGUT43uH9vl763bTfHrzHW5WJFleFlulG1+u1ePqPXaf7qtFufzCSCq4zyR5+oYyip4n98/xu5TrCPeYZConWh7H2LYPKeUB0VcLzznQ49Xo4Vd4nr2AKX698/ZtDa04ujs+qPXiYmVNyV2a6eHE5D84YVHFfMiQae6MusjhTBz5hCl16xB46Y0DC/kCkWxILq1N4Nt4jSkud2W/3rfeHPNusnQwt++CkSiftcfoiso+Jcp73ItX940EBjFFz7cEFIeY3WmJ4yHmHsiaCaUF4DWdxfbHyfV6dthqMtGDInise+GQM9uZ3O3vEV29vVQyj6tNRu6nx/RtnpbpmtJObQk8G5vGYKeF79wZkUr5K/bscz+wzQqVDpNtireXlhf6vf/WvdHkFxilSlqy8HymKWfiHgV/Vg9rTqFW28DB5vVnYff/4lx+8Hr/72Rf6iw873W0fFHQM01ZOYDD0evVi4z1O2wXaPe31+vZK9x/uVA+D94o/+dEXWl1m2uG6xx1MCen6ch4CtK3a01nn41bXNzdOfYDGgUM+ZJEHKpeLlbst2HtWx7OW5ULHqdN1sfTe7D/7r//xsz7zfNR/vgLfwyvw/OB+D7+054/8fAW+uwJ/72/9vamMYdSV2tUn1XC7gslsuyXcSDh1gVQu13p6eNR2v9ebz9/oarMyS+/htFV/HLUKcAp2quPZuZJFQC7L+n8AACAASURBVNznSGp3bmY3K/H/brJTjI3ianOhY3PQ9esrbb+ikZjoYKazGYhHi7CIQByCY9pnKbMJert5xr5QFK0tfMQxLkN4YFi5iMgd3TyOmMbGJudAjbAYTS4W6FuKrxB6ccQR8URYw1WZOGIFxxF26xFXiQU6oo+h4swniplHRuvrGOhknixN9ZTkDHNE1xHmSEGS2AFAwQAiDSIFU2l6js/HXsMRxmCqsYDrCTeUOuHIzFE+32ax0BQgxMSObxJDNGLB8V9+VaKJs8hBJBrvJQcyri3xVFwd4ScGIOIY0TQOcRkHT9ihlpTmoh/+S5kODiprSXbCzAUICBk40ohZmnEZ9irHXIMdu7W229YFPWWOMwVuK8xINNHRgkTch4qB2iK6W8QJfQA5dJVLfl68uJoFbIw9sf2njpkRZ4850C5LKajtnAArgbBAu/UYI6LFcwkX0qVb6BEh2djP9lQjFHA4wzFkQ+/PN7ebe9MeUtpGszVMvRCrp0u1IjxCcOy6VJeLG7ePD0OtsOvsSKQ8IV0U2h/O2h1OOlWV2rbxMOB8anT74soOkLlkKlPkJmgEbRwVc9GI73Pi9VzwrteCzmHYsvGk3VS7XIf4NiJwS9kVNimGASF3NwcfnFxuG1PKzwFVMOI271RuCouq8Ds5RHIdYLfVCKuwc/PEYiCC1H6/98/CBkPkbplGWtumiwuxcTELwhRCn3un7FDnmcGtByaAq+9P5EirXeoIsVzfQL7f+J6N4OCfRjhoECtm3rIP+0PiwybPMGzk6ZNLFREaZwfuRPAdFFQgEWYgEzpKNHCaR3Z5UzIvDrdDbwak8kwpzyM0WO7rCIAHztZWEeJzwjMKqgL3b2CBnEZ3DjYU3CFurvJUl+u1B0Db7aNWy6XdcnXX6PhYuQADN7kP42Os9WqpL754bZjm+8etfvPhW4tHyTRqFVEYMypdrxyhXy0QbmYeanWkgKtUmhDZP2nDIX65UpYvFcap6qrR0/2jI9wMtjho8swSY2TggB+2bufDOuISjloOvDgNcVDB/YV310U888CnO43ppAUN8EaUjIqT0oV0gwUY2Mg8MwjfnREAOO44xLLO5Xnug7tRJUYaMEgL3AqNY+fV9QsL7X2Ey/as++1eHx63fsZhYQ/d6PU2WaU67E4649KL0Gdqi70vLla6WJVmp7KOt91Z54aEA88A9z8RWu6mTg1CZLzUQMy4ahQUkd5erLU/DfrjP/+lLm5xBxUuzAkoFAwROWbkBC64sW4t7FCS1jKHYP0yEmcuoOPexi3E81yPiH2dop7maJjKuf8cgwOuLzxlCgh5dqeJeyPUcnOrzerG1xVm8el4sPB9eXOtz9+80yrN9fFxq+3dR+2avU49bvtBK9bpMNfxWCvJKevp/V4eKK8ZwAbEWi3hIfMdTxY011mqFg4ijeMRbfed2qpVV520yAKLq9zf7x9w0Vbane5nDnZYqE0ZAFCcFKoLuVad0ik1+9woDp53gDmoWi51m4emSVEqTRFU3OioHDbxIrdTGn5gPLZGcsRZMQv/d3d2jHJlkzzT69dvLCqzDsFg5V477SuLMrOznebsK7uqKbHCpb1OCpcoHnF6c++SFGEqHPNdJS6hA23CvU4ShKh5A56FFyvPGGsY71NKnPrAIhW8RLOn+7OKkgZ7cDDca52SgPsn1AG2OTx3tgLwTxnoMNALWFMZczGdS5Th9o5C3e32LrXyf3zvcun4rLC4J3WnRkHf6OZmrRe3N44gw+pEDGxOrfm9pAcYAp4XIEwGI024XrzkuP7ErPH14v4DEbPOFrrOCq1WhQuZYIsfduyvIuWLko/nUsXrqxs7m7/9QEIIJjbv3VohZW3Z5DWWPdI5iex4x1HMfixF0PT7E/flXKTFleb7rHBr+s9E3hOAR6BIEfcj16YgXu+hW6SnY6ddw+pMiiRQl4xKxt7oAfY2/t3Zvy1SF2GSMIK9S+GWOQsw+RcLFQw4GYx7EDR5cLA94xxlvzT5ufd8cZzFuiDLvH7y8sEVvd/Xxv30ROjPjZnNaZHMaRh+Vxa5c6ebq5WCgnsmU0H6I4+cHnjYdfrlL79Utpzd3/NOZ7DjeBnDJS89rMUwwHSybo66SmAKL1QNk3aIqJSbUlqWZmrqVrsGB720TFLla/AvqepDZWHVgwxKJUm8UA6qyW5KUhYeEjLuiWbsB0OeKF/p8HQ0uxcPxdSf/N1NEUMgyq2WHtwE4Szom40ONisalTIEy1bGD0Rnbt5K7/cf1Q4UlE4qeJ+B4fDeIPV9Bd+fCwPnmcE6+wVGtBQJsmeO8kTFEsF+Tj7wnILi2R53Mx+XIX6Qip3dRHIkHvX5b/3Qg7n9+zsjcBruAb9/GP6QnJHGiD4BtNSFimiptjmq3ORKEood+X1zv7/aCk5rqB98/oW+eXyvQ1DZSHF4BDDW6bKUShILDOgosHq/9f7jdG704u2tS6q++tO/8FDlb/6Dv6M//JM/19PTvX7nxz/Rw8NWCUmJc6u3Ly9VFolacBTshfrWjOIoz/TNl1+pSCL97Kef6/2h1X63NxKGwsDf/p2fqW8b9QcczrUGTBcJPQqx1i5wDG0kWRULPT48GoHwy198pTevXktlrKuY886k/+S/+G+f9Znno/7zFfgeXoHnB/d7+KU9f+TnK/DdFfj3fv53pzQjWo6bK3DsxsxVBJZFYVcCrgFqQiqSkH2vN+/e+ODQb2udiODiFuxgsCWqw06noPGBjHg3JTNEgIzpAoxfLuZWbp+JJxcAcMAZm17VeadzcFYSlbMT79PhN1tSWiRVtA7Xtdqu8WYvjebo/zDR4to6csfhyYaDJDYkH+7rmQKVrp/dr0TAzo0WbJx8LKfkBoMB9ENccZ0amEwxTsY5UpWMqRIcoNkcFeTAgZsXd+C8YSbWPR92iM4Sm8XtGiax4zoECmllx11B6/AIo4qChKdWq8WVzpzj+9bur5a/bwi0SgpHKHuEkgg3WWVhduhxUgUWQBF7cboSLcP9GlG24Qs7u08HXJjJHMskUm7RFwF1tnv48IbghQBpZ56dKRxYcFtQioS2hiiVa0pzi6G0mZ9pqB1zx9V72mFd+MOhgtxYoDAtLFbi0mXzOSGaNGdHq11a1MiHBzaMC76jKZwLTFJE39QMtzOt3cpn5mOEmIubFw4e8SncSZRUzPxDWrPh/+FCNKsNMT7h98cpiQjPGRQWG/HeSBlcLRyRxLIDRP5W+xYhIrcLC+NmiFtj6JWkpYr1lZqqcSnbcr3QInGPtB1T+11lNx7XDCcNXEYOaZwt6IQ4dY2SOFdE43KAIMIBFQFjdonCRXThTdcpJ3KLAImjYWgUdrNgzJU44kTtEMNxRFNaApsUN1aqLkSonRScR13kK60vETkGC3J22faUv5y1rU6qp7PCNlIWL+wESSm+CAaLf+AeEF3tWobXGEllWc48V7eM889m7AACu41/uMQ5KAdzE7oLvBwfx5mDA0hK0+ITU3UuD8NlrZH4NIdnvttQZZzPHMJwsvPNJV7EQ0O+a1xKiNyj45v+iznwtkQtEUh7RQVt2qn6dnY2E1OPo8yfHeeSY/Vl6rXGri+EX0r7hlG7/ZO/sywpfSiuiWp/ahBPGaKo1+Zy5khmHE5h7nJYrgY1FeVVzYwpYZgRR1qtMq8/u6rX/sTBbzJLebXIdXEBC3Mu1GK9CabW6JKqdvG1xvGsVR7rZr3QZrXyIAYMwe501NPh4KEUQ5QEHgqPLNePgQVlUu3sHi+K3AdDni0u+KlqdWrPxkiMQ2AkAhgJnOxpOmq1DGfBZYh12ncuAsQ9g56Q5qFIjRJxxakJpoBPXp0H/zmcevy+e2LP+1rLKLRjBmcNjliuy2671/32SfumnvmhiL3Evlv+rlZX8FXBvQQUx3DYltZ5pi9+8NJFhnwX1alWdYLhGmgJ05Z7C1QImBIi8WeEUCx7DMukc723QDVQPETpHfcTxYpgI/gNJjm+jZOO2cQqzhwFZr3wwCliXe/VnLmXJ5UUS31ypZ6Dyi+zZCoUxaXj4TjbcX8HcWfm4XJ147gx538KmMxHrhrfb2NT+X1BeuHq+sbfFSzoYpEqZ5gWxeYft8eT6t1e58NJF5sLH6hJEXy8P6qpaGwHfZLPDtmgM+qD/zxyeE8SrZPUQx5csqzTZP/X5dLf49O+1hEsDUWAOPsp+TNiBCGKe6m1M5WxBPiKwizs0LzDuqdwJtDNkqLHSWcwQhZpZuHv4f5eP/rinQeA+8ediizS7atb80dxRrIgz4VHof/vuLfBd1RVZS4xOA0ExhODNJAoGvX69rXF7sNurzLP5jWTISOfF4RCGKjqasXB6GEBbmvSALSIB6jlpO7Hszq7akOnENIExjIlX3PKgGfdxVk9uKKlna2wvCfQIlyfMNahqu2kX6Sp8qKY2Y+sdZGUF3NDO2LRgjWMIriWexP3L7xennumSZHfxXYJ8r6ktHKRuXWddzUpkdMRDvH8nkcwZiSVsn4FoaqqmUukyI8gbrOmI2JSjkcCJIp0tbrSosxUZJmalvVlp9vVK9FAxlCwCGI1+0bvHx51wPnuBnrSPiaEKolI+4x2UuKYZjhCyQ9lSMs0swjNn+NdzRqzTFaOmrMHGhlyBZnRUbxncaaHI4gF0imhGdG8yyiOAncTgZtJGQJ/SjNFqdMcuLZZfLhPmuPJA8hu6mahKWDtBO/CuwCUSK6r5drlg11/9pp6HFoduP5Vq0XAkGylvs+d3iiZwiXS02Gvtu50gs3d1SqT0fdGOM0pqS5LtI4XWiAWJ9I5rNTZPUsRU6E8yszA/OrDnf89nLYtSKeAdwEDusi8ZgaUcK2TIncSpmDgWMKoT41D2IPmCHqVCazOQPv6aPcya31RYgrIdKoZnM8JlrneCwszhZODNldrNTiiB3oLAi2STEWe6tRWut/OP4voepGDMJh54TNzOVGcl16rqqcnDfXJhoCIIUE6KQgLZdHS+8qU5VWTdk3tEqvT2LlAakEaiKEhXP9hUjfE6mqSOp3yAhF8MpudbquK4VwymtmNwxteMBzqF5dXHii3j3vtH7jXJjUjUn2vqxVlfaXviW48u/yR55T1peUak3hj4cNkEYRaJUvFlKJq1PoC1jdO4kaM1E/HVpSuYrS4fflSv/j6lzp1Rw8L4hgTA+/FsxNaP1jfKisLPbZgSVrVu8NcpHV7rWWx1De/+UY//a0f6+P+QQn7/SHUXXW08M/eDmr80ox2NHz2h5gKzt6zk5yoHu/9nrv57J3u74+qql6//s2X+r2//ju63iy9b8WUwlARhj7qMS7pBcM8ZgbqVJahTQHNOVdTk6KItF5SgjroP/pH/82zPvN81H++At/DK/D84H4Pv7Tnj/x8Bb67Av/gb/47U0RMnTl3GPkgY17Wcm3XIpxDHIQIMkFU6HbN9Bo2VaMJxuNioQohEVG2mUWEcDhbeOpwAg6T8jD1RjJNy9khkia6vLzUqlzqm6+/0qJc2h37fv9e7/d3cwM7AoLLmHBzIorNjeOwIzm8JGmuzfrKTqN692THIA4FhKrN5caFAof9UcfqZOchh3WOAkWUmcPZNyeNuL0QbKJUA/xQDivErGM27rhBPrHOwlRjPdrFgMRcEGOdiIDiDg3U4uYcWpcQsOl1PB5ZsMStEBm6T/YOp55drJx/zc5E6ONntqqH2WUb2N3JwSYzA4pEnFvu+aeID33qEogSwcWHrTmS2RNZ6unscXOIWZRHx5wDZUYrjI6H83tx8Bs7ovp8KCbpxNwQYSJVZngGZlThfaAIicMdh0rifdPQaCJyFSxcvuHymQzGYW03L4VGODTLklKtXk+nvSOYIA/gB2K6pH0aJ0Qc86UMqo5E2Ae7GEpD+OHZcgBO7XrA5kbEH0EbdxLOKByCnXolGcLPzMQkSs8mHU4vzjFYYzDEKNYhCoZQjVMORxrN3oiyKaiAvlHLZYNnxc9HaB4HbXIOPoXvjRaxKcsdeZv8mXod6oMOx0ZHGqpDBOjJbjXcTGxtOeRPCeLh3H7sgcLUeRPOvRXG+HwCiy/fFUXgjjPHGEyAHdscoibxV/rnIEbCZiMOibVzZKv9aFFqmV24xAAxHbcwBx2a5w9P93MUHxGAYLjj8rB7Zy4wbegcSjjk4lhBeHQRlt3MkYoc8SbxM8/1mblsiQs2wvGslzcXbrStRxrFBzXcg9x7dGelocULDu0uiTFrbjDOwtxchPuQEhxatPnfJ/N++TscC4xnfiWCNPxF2JVdQAHZwo4WDmyKUYNxr3J4wTk2s3/hktFOD+vQaBHNLcfcPwiR8Rj7cIdLDYwFEmo7jNoi4jWN2rp2QVZZInoxcMLZCBYi0v23j1rBogsCRy9x56GZUIbnqCxxPp7DCcIamIJBw7kxroLiM2J7bkdmmHLuVOYrD6aeHu7NI75YL1zmR5QZwR6nNuxfhhKsyXE2WVRE7eY7mibi4nIZEO5TBFCGEkSM+fm4cRGBOObikIXxy3pwbnZuUaa1GKX14eNR23rQqiTKjNjSab1YKl9mqqvjHJNOclXdjKUwGzhiyDDq5sVLXZQLdXVlpxHPlwtTcMsiUjSNB3Us2ghofJcgVSh+Oze1XVg4i3FkrhYL3b5cK4oRE0ghVKrb0e58nHBgW2a0Q2v+Ke8euJNwFvEHdeeDajjNuP3Mip1L9M4BazOzJxyzM/ubF8MSpZo1BI52kjl2jLBKXBtBJGMIAR5Bk07dfsYkBLn/Pp41UBM4Gk+HBw/ujEcZWZsS5YvcAzy+q7o9KsEJHPJWpXwF3jP/2+zoZg1OMxygpeIBoWqOj1OG5nI2BoMIx7Sv+QllzYl1fVOqzOeCmiMokjhRdIbpKa/TiBH8zjyDxIRrIstcFdjYXBc7bEk5wISci9MYdjFQsdt/4JlL1YPyICWR4v1DeMPAF+vM74NQxnAmCPTu7Ut989VXFhV/8pMfqShLPT7stH/YqTk+YYzWzc0r/e5f+eu6+/BRx/1W1blWPTBUw0V/9JCRyGu6KXSxvlC1r4zEoKUcEYohZ9jNg9vzNOrxtNPFsvBA0LgU9g8TmApseriF4aUjJsFMRBRnQAVyBhERVy6r04wIArdBKzzjBQZWDGH4M5Q39d3Zrmr2MWado+nElMSBjGAvUFuMxmG/a+aSKpzqDHN4xo1WYV/TMSyiOAlRe1S2nAtw4Iu7tJD1l3V5OvseL9JCWVHqeDyqOTezS97oIVAUgdR/t57OA6yLTaGby1sdD51F3E2RKl9RUDgjZhCq93Wt/XhWVdczK9mJEhjhvRYU3nntphAKN19gxyrBnTRALDxpXca6vLoUO7Uvv/3Ww+poSXlWBBDbkpoxO/4dOoUL5C0G0dzPk79f0hQe9oyTxUC7Vz1ongvbjA5yuoRHnlKpweWLZiCbe506FZHHmZY574W5KJDv+puP9y65e1EuVGRLO7ML1mxEvKDTsa091EcQLBYMTDtjX6oGtAK4mVTLojS7Fvusixabkwda8IaJ2T8caxUXF6oe79Qf4NGH5uLPrNMZPUPXG/vGHje474PBYnIZRbpcX+njw9571oKyPkoSh0b9ufE+Ly4uXLh4HkgcjRYJB95FIIDiQOWC4Xugtj773bBIM10u1x6OgKKZcA27yyqwsAo6aqgr73145zJ3oKyUvd75VKtudk46hcotaJoBzzcZ8NyU2p9OejrtVIet/772VJmLXRYMASftj72aMdTl9YWCplJQn1Ws11omoJNWCspUF7cvzdb+6qu/cMnq5+9eqg8nYZpvz4keDwcP/l7cXGj/dKcDuJL9yYMwhHPviEmmaFRzqFUWKw+TkjDVKk09eAoop8sLte2gRbmW9icbJygRTZaFVptLHU5PquutXeHL9UZ1N+h+e+9hF+jTgCK6dy/14eudxqdO33z5l3r52Vu9fvOZHu6e9PLFlfeb5+NJf/n+vT7/4Y/0m2/+0mzmNOasEWuzZrAeG/91PB10aA9eo243q7lQjcRgtlZd2WvsvSDM9/VV4XMNe94gyfS0P+nmcuV31fZx5+cOwRvX+hinerw7GGmSxnB3Q/3H/+gZBfB80n++At/HK/AsrH4fv7Xnz/x8BT5dgb//N/4upyY7ixokrahTNgW6vXnt6HJzOrplNSlw6pXKcRUdtnb+XL5+pQfaM2lddls9bMXQQg1uVaayCKu4PcKp1+HhoBevX+n15290eXWhb7/5ylGW7dPJG4xXX7zVl+9/40Md7j6dzkr7uTk8Lom3Jrq+vNKCGO36wu6Ntq00tYOZRLDxcGys1ivlWaZ+GlW17RzRHyZH3fIQ5hW40taFJcRmAb4DlEfkY7pOiy6bYiLDbN6jMZ45suAAUinLFnbCcQBC/jqPseqhndvbOVjiUIO1R4lGyAS/sfuP2BU+WRp1iU93uML4MMIBheNVdv7CMYQlOSDC2IGCwAJzklh0OUekzr3yLFaU9Qr5Fyn9PXP8mJl3GBU5gOPs5PhuZxviU0gpUa9kmssL2DSj2+ZRpKof7Naj/RvCZIw4hCPCLi7azCPzD9n+1a0huD58ULyBqwxEAGVQKQ5fHGW4oCkQCXAWjuoQDGGDRvif5sKTpjlacGSazwVYJ6VivrtwcvxvpPDiPNoBiCyEKAZvFGE7zFPjGaiQGfg8/cyLTGg9iHBbcH6lzGYWB+xwamHEpuaAcRgnLp96+o/zKlBF1LTBNZjq5oL7KLVTEoGmWOD2oqCimv/bVJ8ilKE/KyIixQ24/bhK/M6o6L3ZrsTxcXD2M8+N6xkSU8W9gOeQzxX6Xof523WRv6so42siHh671AlB0v0yY6eUA9MZYaSaD1g5aIxMQ8xGHPEKwanRUB99X+NI4zvhwOCWc3MJaZ+OFMEodqkGBVmVnWwTrNzvmMhE780Qxj0aqq9Hvbm+1rsXKzsa+fvaftLd9qgKbisDgnHmsSphDZi86Ye9CnbApcU8cgicMFmzxActRH++E9weiJU98T6XfY2On/JtI9xwz82lPDCacf/NAhSiYggnlUEELcEUl4zgB+Gg8kEHnbrWTp2CIjqcNiHXa+Yxck328AgPR/8shFcORutLHNqT7j4+6OrqSlerjZ4eD9rt9jqdK4VxbleKu0gQaWCQIv1PZ7MGM5yeHASJtOIIp/AnmhnKPKtD21ok48tFoCEtQMRzFmunudzKBV8cyie7lOAqU7ziZvuGwUts8RlJBhGMg7LdxcRzufdxCVO65b+GeyHVcD7TO6csy4w/qY+NGrAUPOegA0LpsDv4uSfySaM7QsjTkTV/UFCP6oez17rLqyutVkvVRK65cYgOx4GGLLSbDU0/wPWJ6MH3ghA04gYkth0pBDNCgVY3F6aNAgsQ+GeyJhkzAvqDwqcktwByPDxou/1g1jKlWGb+4kSeOlV1ZY4iayDPrdnUCF7mPSPCIzAPyuCo4nRFUOLZ9XqLeZMCRwYYmKT52aGGcFTVHeb7lBRDEKnG4TQFKkLWZtZp1h+GN/N7kHg6QzEGKPx9HbRvdDDqyV1AiHP+E4PRXF+ckqH6U+NUQOg1N1SDm5f1k/9xUgN8TK1X19cuuOnOnR4PlR4OrQXrJGCGMqN9+Jk8e+ZIu5yKoQ8C/czY9sCi71V+SnmYBXuehxl2+zvpAB6i9HVGuF2muLdNLFfV13ZvU5r45s1rFSXvhM7fW7ko9bR90ocPcAgHDe1Jq5u1fvzDnykcMj3e3etUHTQEuFgDf6+HA2VdfGejVhcIYomaCs5v5eKXajqrGmotzGJEDhtV9Yh3jcVsBElKvxhCMkTg3d7UtYv9cIEnON4z3NujRT546TgjWaeMquCZjMCdEElhsDMXI3Zdo2ZsdQaTgECbZnYlMngyv9VcUu4XhNNRx7ZRSykQaxyt5FGmrmGwOeMBGL7w/FOYhCOYG6/tKg+bogmRFrGfdvbQvEyEIoY+hxoEEfcCj9ksNIEzwsWI+IiodrVJ9fbVG1X1LMxfrBJtLpe63z747+Yt9LTba88+yCidWFlaGMWA+Ru3IbxzBGL43iAkWH+Xn7iboJ2uLkttLq/08f1Wj9XJAwiG7argWLN4FXZghuwNUvi80aeUAn09rAnsJninIWLmKpJcMZiiCCyMzJYM2TVR4EmcvK90nio1vEdBTpSlEVEgeMbzpMvFhVMFvEP3zVGPh62/txJGMOmptLCzlOHjYWSg2vk5Yz+1yCmPYz+Vmmdb9Y0xTrjCzRmNKCebdKyPZokbHdFSaLZydJ/3U4LGzQwjjnUOJpcNMry4vd3ofKy13zfqIYTzbg/Pulqmut5s9O3DvcZmXtNZG06srSAumMjC7HTpJgMf9gsMfxs77ZVz38nr1+5hp9WycLEsaxmDSZBUDCDYMyE2U97G3pjrM9WDmbPsTUkhkVKZgkJ9t3MsPezZ59pWYZZy0CcucWIvMYSdS01PFCjWZzHmz8HPLBZ+FzEc2qzWfu/iJt1XO5e+MZjbky7rmX5IP/zijX7z1a/dIYDAHPeUbDEwZ73HrIExovWfzfPSWCjWYYac1enoDoGxxcoQ6PLmUiX4BjjklaE/ejqeXFIIxiadOhfF8t33Q6i/++/++/rDP/gD5cWo5Ypi1F5tH2qxWtu9/vj00amrt5+/VTYW+rPf/yOtL9cKF6XqIVRRlFqUqfbfvDca5qFr9erFa/3xL/4/XdzcKkbYTUn+gWqCwc5etNHd/kl1c9Lnr19pfVE6EbOA6c6QLkj18Lg10/fFq0ubJxiqkvDg/U/p3e3lte4/PLjYC+fsL//sl8ovV9CkdP+bO9/H7350o//0P/8nz/rM80n/+Qp8D6/A84P7PfzSnj/y8xX47gr8/Hf+xoTLomobJUWsYh2qJNIUFKJF5nDY6tWbt+ZixnWvqiLK1+ri1bU+Nidt60Zx2ymijRtIHjEiRxJHLdjY4RgjHt9WWpdrvXn31o4lNha7NTYqTQAAIABJREFUx0d/DFxCOEMA2bNp7c8nN9XC5oR9xibL7gGi9YvSh3hYbvdPTzoPteNX+8cnbVYLXa43WpSlN46Hem/HAyIcgiuiIUcDXHfH7U4vri7cFtohaIw4I9hUz+BHN9wntF70FuwC4u78o5g4V+nD1277ZOfjEMQ6cqhDfO0pnZkjgUR+Iwqk8MTFsuO2YHMFYxMnShqp5c9w6MD9V4NOiFQTBWPzjJA5sDVFheJYgfMFP0asTbl25G8IG7vKHNdGAHbqkb83MMAfhyw7W0SEM+UAAwf8yBtxHC+4xIim4UblcBoQM44oluHANlkwhj/Fv2PfCK4CDtMunwKKGirJSzsmaQHhwA17EKsUGACKKxCQXJaFi5kIP2UsdW+nLE0WiBldC0Zh0Aa2J85U4pDdyRB+fh7CBpvoKeX3RAml6KI0I7fnd8MtbZwDbl9KSma0AUwvDobo9P6n8LnwHROPJfIZZspo3s5i82Lr6qxVmmi9RLyHccvfh7A1O2SG82SxHodu39SfBKtIDU01EYIUWAIKIRB/rcj490chaxG127NWcW6HmmucEOMohOLgg8OF2H7Tamj4Z1xb3GeoyRTFEUPsNVKqxvNCQQklcbQypzBwwUKkShaRDoej3bQIjtMZrxGOV4RwzJ1zIzXCEQcWZHTEZsRN/i4EQWK1HP4Ro7iOxDB9J8aI3BRi5FokqTZlpOVyLkS5e6CAItTxCOoAcSNVwHCA7wJxwG3qNKfzf7eM6P+4CCbCOYj4iPY5tzMb+ZAiCuHqY2CA27WxY5HDJ1HcVQHbGdGeexjRHd83mXoK6eb7lN+Va5zgNqbDjIEC5kCKNHDtIMJHk4dAHMgQVBGwWMVw8SVJYDYdP+t4aow74Bmw84xfjfuae8xdfPyc0fzWMOW3nczJpeiPEigc8rAmFzn1WwxnBreoDwxpzA9MPURYw7DOUjvJXCxlv/08AIkQfBIK8+YW7N0Rx1nrzwpfk0HFqzef+bNtt3ezs4pDXjS7Y1iTcaAb49KdLfoYC4KD7sQwCSEhUFSmSi9oOE71+OG9LlYrvX71WlcvXurru61+///+QzUPlaPcXpIj+X1AkQtq9mdvX/9bNihOa0REYq/gQBjaIZBmeafb21d2QCK6ljiMTgh6uMiOatqTRSd4fhE/w+7cUOe2U5aWGs4nBQHR90BludBqdaGqarWtjqpOJ7uVfRCHRQl9mYw/nGKETcdDR99DOFrh23GYxyXGPdVS2ueyHMQ2ypsCHSMofKQTMErPzd/9p8K2CDXKtzH3bTxjXxCP8FnxvVNmSBEawhfrHsU2IwML1lWc0zCJa7PKoz5XW+PQHxQSJkjmZxbnfgyn3MmEyWL3q9tri5+gcOqGYYqt+moop0MU6xBoBzv3cBouEZ56xBGc6rwtZmQHw1UKaXjHurkdUYfhnAuEGJolHirmFHLlpeP7RJx5Dxzrg9rmYLH0xz/5qe4fP3oNTrNCx2qvj/d3dhVzDRZZpJt3r7QuLnR8qlzkwjXjLuc1wrsb5A/OSdIQiD88m21L2VCjq82Fdu3Rjd+rKGVuYyc/g7IQTidfg1mE8MJxq86CDtfI7lHWOrixWWo3MoNG/xHWBYow/VzjOkQ8o82TawDCwrAguyXPIfH20IJIibBntDSiaqy8LL1Ocl0ZbFVj5bQDGXK+b3jOrD8MpGvEcQvrDNpCu8qzxTxkgrEKT5LPTekRn+fy8toIDtigLmRyyV/vaDR7A4RYnnvWpqtN4pJRnh1QID/7yRc6N40+fLyfB2mKdP/xQQEYnwk3eGyR1yn/VapuqMztJQnAs9HCYp563S5KYzMuL1Zar3MNQaEPH7banivv4xggZgxLYeoodTkc3FtcogWpqOmsJjz72mYTZZEzeikPF8rCYmZfMwRue/MjKc27vrw2ouFu997P3xBS2rnQosA9TVkq+5Jcq3ytPCm1fdrbWd6GtboGrA9ljETciYEzlBgV5uy1GGjj5B4d22Z4fD7D0h3UxewBWWcn32e8T8azdIB5DgbBkm+i5tR4b0k5Zc5eCZF4XWh7PKhp5uJG9l9902qxuIDY6wEmjunNioIvBmgMwDMNAyIak8CNhoZ7sVaxCM3YpoQVYb5yQdWggUGgWJukVVZqe7+FkKPLy43fFTx7UZp7YIK7k2eaG5UtbpSmFuhB1DB078BosC/w3yGtilLdOTKDtx9rD3AmEh7F0m7OJA20q84KslirPNfLxVqr1UoHBsNto8PjvQVXykDrqTWuogxgq7NeBrp7OOjlq5cKuka76sRkT1fFxgOz29s3+vqrb/Th40cPD/jeua8LozdYKwMP+IoiU3c+6nJ1qZev3ijOpZfXSw+8pinR+8c77U4Hr6vsIf7yy19oz+dqBm0fa/0H//A/1D/9Z//UbFmeV/ZA7XnS09NOq4jCMIroBsfyX1++UnmRq5oaVTicG+miKHVZZvrmm/fawzBelNpuj3ajwmHf7Y+6vLmy6/vF+kIZDNq6MZLJiYD6oNXFwmzdyyLXkvWI4YqZYwwLwFHU6qZmdkkzXmN/AGt1vZoF7HhhI8Zf3r/Xq9cv9OHLe/3Fn/9aP/rZW/3j//5/etZnno/6z1fge3gFnh/c7+GX9vyRn6/Ad1fgr/z0b8x1PzCYikDvPtvMPMOxcMvn5eXSEZntU6upOisvY28EedG/3281sMmiRKftFS+uvHmtD0Ql5SICigJOTaObxUIv3rxT0w96eHrUuaKJlQME50MKDWZqFAekDAshvDYm0f0sFCIirpYLx7VgK9EcjLCKoHO7ujWrNcthoB304f7e0VJcYogeMaKcI/tuX7KjiwMwAizReMRD/u84ThwBxalDe33Mpjr0ARgxJCceDWMUAeYwOxQorkAAdWSvOrtIiY1rlkV2m5F2h7XVJqD6ETyZlo9axJOiIlZNX1KIU69x8dbU4uaKXGoQTpFiR4jmkog4otmVkpJcy3Q9l2/FYBg6C8IutXK/FZ/LPlW7Lzj3D7hmg9FTcQ63MDJhDDIZ73FWOAZKxJ7DEAfFGQsARxS3EqF13EOUGsDwQnzlnplzzxHGUP8dZVxYMKOsgsMEf1+Yl25x5/B2sqso8sGRTT0iHsIlB2CkNvND4c65aKjWgPNqypRy7TIwDYgjscIudEEA0TxHxuGGEbf0vcRn5pAcOR5N+3AXdUI+gbPYGCJA/BbWHg6MyI4N4pVJkOk6L7RYFr4HEXgpJ8LlFSM+N5OOuLPZ7NsNParpRzVdbRYakbhgROSEtwhQlN8zNF6jwaXyqekZsYb/cF9TosMBgu8PJAI/2wKcC5TgN84uRwQ64rk18uGI22WjRUwZCYc6oqaxgiG2KNo09Rwd53fG+YvgN/J8jS7j4HCCmIsjC7HFnmREcj5vDk9wUk+8mugch0D+mTFmkd2YlK7BE4WreLnKtVnAUU70zYd7sza7DkYxgiEpw1nwjqKzBxNIlnMhDsLnXC4GZxfXHuIpkAd4vFES28FGkzBmcg6jOEAQOLhZwTsgNBJvHGhsm7D3IhpSIoZjOLJLk2vNfW1HmGFsvTnMs8N1LkhhlYFx1pxqP48LH7JnQcLICdqS4ffh1iWCTakRYgvlIHa6gWXAPYyLHVGqn7EnnxAjxDcRbRCqPaQBrxDP9zwojyhFYOjUDrOz+vLiwhxrnJGUtlH+l6YZoEj/HWkBU5lSO1wsMO5mPisMvrqG87m0mIZNFFQGQ6sidq2cf2+c2U/nnQV3hhrcC8uysKAJHw9GIgJHtpoZxwxhfvLDH+rdu8/95PzrP/6Vfv/3/41dro6vc1UYcESJ6urge4RDuEUFmHg4dhnOnGc2KssT7E0c/QTaGeLMbVE4mCm9kZabXPmysJD0/v2dCsQH0A240z45kcElgCKA1YdrEO4ykdgayQH3q1mwZzvM+OVxh1NGeMb5PfVG1HD/kCAA98GfzRC6Qs3N8Th+eTdQpDeGanS0sIaD0RY6LuA4KgWtgZA/hDozQElHxWWiguedARhiDJzpXjrprDpkSBYqQeHlnghhMPNfShjJw5bqOlyy0mIBtmNOlXg2cu7tbiMaDvOZex5RneFaiHesj+xUxUVKKRERe0TkRV46sTGdGTJyK4HuqGZhPYhdZIdDFdcq5U+4bD0g4d3jIkLc29ceqhwe9zqeajvn27HW289u9ZMf/FBZutJvvn6v3WGri+tLDyzv7j7qCHqH5MMw6AefvdKL21sdtwftttu5MJMBIKsQiQAasS1IS8vl2u9aXO4ILKzxm+VSx/akqjlZxOCzcg/GKZFbXoCzkE3kl++Vf2aEOO903sIx7kMGP4WqE0MY/hyPa6DUGBIGkZNd+AxZEFa5vgi/oIhmnAbxkrm1nGg896vfS+xpYorQ+FpmDjjN70TO+b7dLs66w+CgaTVmkWJYqAC5eVnxzKWJEQowkxFIYcr3PaxuUiqlLi5e6HBqtD3sjc3h/WAnP39f185InjjW7dVaZZapPY8qN0tdX6319P5OVX22kNW3vQ7bkxmbJEzMVI8jLS4udTgf1LWUUub+c7hiz9GgNhhUMvgapevrC61WuQ5n1tlQH49bC4E807zxEbRw8cM4Bb/DpyQ1kTHM7XAPTzqzLtitSs3YjLDgWeVeZ1/JI8ZDsEhztadau9OTGbTTJ4efCxAZ6E7S5eZa68WVExXbx73qjmd172sT9pmd7DGx+UEu9uN9cDzzNh3Mg47g6h971S3iX6QuQYzvVDAM+ISJ4P3Jc9qYwT25jI+1C+zAcB5dNsU6COKAdYM1gX0T9xOi4XfJg6E5a8x6vgZtilIZKJIpUQqjuUh1OOEiZy08+/2AC3eZLdVUZx1Otc64iRGwo1RrHLUj+8zcYjEpIGNceJMyFwBTxT3NSgtGCwHP++5AdVX5GaZQM/+EJAHrYAMC37fTTxR71XaR4+q8vrzQZ2/fqVxeGMkRnmvd5Bv9xTd3ejzstSiYeyNAtl6Dg7BTPQxaRku/k7nH82KpOEl0vH9SMwY6J6HWUaTbmyvttrUeH588dOQZOxldwxoLu3a+R89N5aTJzc2VEw7wm0k3UNBH2RUv9cX6SuVi8wmlRGHtpKv1pYdkf/hvfqEf/+yv6J//i3+ulPcQOC1wKAwd4bZ3uJpTD7Nx2POOeHt9bdTY13dPun31mco40ruXVy6eOjQn9VOkfU+SKNBFmerj/V5pttFu/6if/vAz9XBp21b3+4P/Hc/LGbqdR33x+lafvdrM3xWu6mJjHArmDJy5t7c3+vWf/bkFdjAra6/7nJ9o2011v71TdX7UZ69+oP/1f/lnCrJA//z/+H+f9Znno/7zFfgeXoHnB/d7+KU9f+TnK/DdFfjrv/V7mDYcv7q+SrW4iFVPgc5daHcELonToVbzRLxQWmwKnSecKq0aYpLwfNioQeScormFuK6VX5Rmie63T3r76kY/fvdW+XqtP/vzX3tjyGY0gi+GU4c4Eqa+flThzUKneJXodJo3kRzwid4ucUaOnQ91zdSpvFrqr/7Wz7SIcv3FX3yph91OJ2JGn0qViKpxULM7kOk+jh+coxQrRAXW0nljA8utG5QjFBEVHQcdB1wVgdJudrAsLtYWak9E8GhmPTPdjxynpZypQ+4aiZXGdpw53kmTOpszYqm4w4bRYoqLo7Bw8jvjlSIq5ygoLFgOlZ06x7BxsAQKO8ogEL8bs5Q4IGRuZWYTPziu74Zu3Dqi5RuHU+SYIQ7YEG4owht8tDBQgaOHj0EbNIUdY+9DOK4ZNphs2MdhZkKhDhMfi0KYY5l5YYhJCJBE8cwuxU6IJZSiqHZQB0sNbAKx5iDXtCyUhp3CsdUJgdGMMdxbbIgpreJ6xBZU6+6kbkaYGpnA5h+xvsTR9omd6tofDqGwQD/10XOYg0UZYAUyF3h2pnF9uIZE4xxNRNhGuMvnQzTxSib+CJqI5DTfFyEN87gHBlVhr6oZMeOqO1UWB1xqgUBsgCEHF6TA1oUYy6T090nZFnxVBGIkScp1epx1CJQcyHHe8VFxRtHuTmS357A2x7Rp5R6CORpYmMnbq69GVfWgahhdqlBkMM8+sWr9zHZ20+K6NabCUX8kL1svrVsRjSda7ohyODej40aFl0h0G8cUDkQOMkVxNSMPzif/eYTwiOgrEXOakxPanwOti0yXm0xBmjty+vXXdx58MNQIIyL0M8qC6GOMpRvEhIVgUx7VT6kdTvBLcS+zFvG7IejAxcVmSuR9Zj5PZjquLktlBUVotV3IHK6Op7nYjGuPMJuFkbqwUgYyANc0UW6Ea3NkWw24xIPAxUsNjkglKoPI60Cc4jzCUYooiFt6Lp1B+OTfx6GGYGznm3mKlGfhUse5z/WnzIL4Nfy6weV5MZ8rnyzEV9WkLIULiLgP63M0/5NQ73geLcZT6gL7OC/gIU8W5kKeL9iXIB08hCodkeTAh9t/f9jrcGJQBFsSFjWlJYnKFS57jIeUJ4FGOevhcBT6Ffcjbuu8yM395XvjfkP44buiPijkMDxGHrCUm0ttu05ffvvR/EQOsrgKERp8/8SsXZEFUYYExsIgiiLgwZAcOw+dEPmItqKpIvyzJjBoy/NM19eXPjzCmKOYkPuuO+zU0YKNWMEjEcEP/VSS1sODxr08D664hxEWcGB2TeVBBC8wDuV2JDtHwBCGdQDubTQPNZqzRX4PzVDcEfdxEuJAZ8AgnOu5ehq5Rxid1lX97+CUAiXRxZ3a6Ox1BOgJJYZTmvgeoBka/Etjq/MsOvM84li1CKVOZ2LiHQOxmcdNGRNiPZxLlAVzfDvp4nKpqID/zLPO+sta8p3WS5N8qro96VjvPTBBWMWq21aNDnB7p04nyqDiUsvVhR6fdl57eU6InjN/RICEW2hR/5PzlrKU/eOjlpcb/daPf6Q3717p/vCk49PeUfXffPmVXr94Ze4sjrFTc5zd3WOoF5eXevfm1sVldw+P/nys3YGyT0OLXm118vpK0Q/N3LsdgxrenzAkacNe+meeu3oWzXCgOpKP6xnneOO1hQQAiB/WdRN3PJ2B0Y3TN/G7BVe/S/KiUPQZ8SgwOEUEhN/NGsJ7jOEaF4Skh9cQfiCiez+6NNJoD74sxEmSPwiljpPjsoUTjNt4cts3yQLjPwaGHgyoZqekUxlxpvpIGSJrAnsRng/2J5XXTgZxy2KjMCu0PR3tNOSf8z+ofMEcAlEYDfrtn/5Mj4+Pvj4rHPDsEyzydspXGz3cP87u8gyXIjzNXhfrQll2qS2FfvixYYL2vfbtQUEeWNTEcQsb9PX1lZ33dZjYZb477HXqT7q5WmsdpUaqsG7AuveAyeVvoXLSJgyQosjDRp5j7q+wD1zCdubpplzOaafeaZJVWuq0P2q3w8E+c0h5BhHnKNnC/X7B8P7FC7uxaXE/7I469/Dbjx7yJJRXUaB1brzm8v4yw5Lnd5ErLXOd9gh2oKGQ0XtlA/dJaza2h7+o5mmoU0OiY/LgsDkzcI6c9rjADRtPqphgnSMFDcJZ670hw0BK2w77SsWUKM/BJkRG1GRR7sIkhvKwa1mnMCeAZMn9TgznISSu2S7UkX3XJz4n75igA30DLyD/VCwZaWToHA4aKGzjHunOM6rJwwGEZVz4YC46DU2rhHXzDIoIZjzIk5NuXt7ObGFEfniw1zd6ef1Szf6k+rzTqa5sJmA7Ae7FOJEiVsd7sBsVnFpFrL0Ur5E04J222ZgB+/E333i/zX7Gzm1soP1ZRbaah/q8kykV5Pno+WeNOtJ0lMC2rZYgN1YXRoSwLjAGJ+2WlNLjbq/by898TafgrOPxSX01YdXVZrnxcOYnf/Wn+oM//H3t9wcjMCjBGodKHl0jkOMAZ28GmCuYXGJ2U97o3Wc/0L/4g3/lfcjv/fznCltWcwa4gx6PRzuVr1crlcWVDk+1/ujLX+h3fv47KqvAru7seqPHr7/10PCrb7/Rq/WVUWhPu3uXW765uXUioBpaNU1rLMjbN2/17f1HffPrDx4k/PSnn3tP0vWx8mJjMb/qdmbd33140h/98a/1P/9v//uzPvN81H++At/DK/D84H4Pv7Tnj/x8Bf6tsPrbf3VqemKUpVbLWMmCjWGgZbawGPFY7SiC13DsleeRo1QwuU6nWjkOAJxUcCjbXo8PW5cyLZdLhSUttZzFznpH828YanusHV9EREP0Y1M6ndmAdart0Jt5l7iKqvBsMYpD+ss3N7pcr1Q9HRwBFcysi6UFndOHJ73fPvogwsSZAzqxf9iOtMcSvaYYARcaIt5ykauInK1k3+uWUTaSHMLh410tSm8QObLZ7UIjMNvQBRsthC9Em0g5sXDi3UOg5jgLzLg0cZu4VGKSBZh8UaBfOmbL2SfPcv+ebPDhtCF45RRY0aTKwVuUNuC4GR1F6tjId4lKDVrTioRQRvSNmCUOp2EW+fi7ETjybOUDoD8rri7cNogbmHqIciLkRKMaRz2jT4QBWo1x+JGexH1CeyslPHNMFT5fnCCormbRlEMpDgl+1wAmIK3xMBNjjXBAOQzBaItyIxPAHcQRjd6j2jHU/tg4fp/CGMRpms7iS7ujpKe2g42YJcVExLPiovQBCgEEJyZCOE7DEFeRCy0ohpm5muhfM4lzbgjHpQuLkCKUuE+UdMQMpWTNIRb2ZO+oJOItm3PcWriP0ikx92vfw0WrzQvFDdSAvYhpah5dUoPAgSvUfNVUijo+d6S4CMxjNLN3InqIWxQPD84Svof5u7MYHUktTgXzJWl2nx3KlKgheuIQxnXaVL3jXzDXKGZYLjJjJ1CpiIKfcE3gGrRQzN+NaxeH3+zIhM2GCYTCA6usdlgh6KAHzCUIDAssBlq0zrRZUAoR6Qg/ERGccyVN5EVqFxhR+hQuYQo2YtS5pSyKohgEASL4s8iNcIhViPuCnzEykCEaOHJIBhkyIwc8dEDAQKhAp6AkyL8DaAQam+ECz6xgxDkzf2HS0jDfIqzOLmoiqamLsCipmVmjq2Vm19jT484CGpFFXNd9GFvQNJ+ZaLFxAfJnuFiuLIIcYE077okI3lsYwvm4zFa+HxjGRAmYkMCDFCKgFiBC2G8bF+7E8VlxxiBn1P4w6XF7MnMN/i8iXlSkSorM65/jq+OkixVRwcwORNrloy7QBbFYnMZh5/toJiuHbix/2G1VdaPOTeCBDwfC1dVa79688LXfPW7Nl4TLtz88+cDMATxOYLuWCuLcpVYMNZ4etjpVjctzeNDS86BNWipIM52mQU+HyuWAOOlIiy+LSwuaICUQhPg9XZpiVAMsV3xro0ulENpwnbuACk0wgs2da5POzx9cQCNKjMiYWZIUZSU0m0WJy3hYJxGY+b752aQmuBYpExPSCp/eBQhqoF3s2GfgxOCKNdFu+5n/jDDFgMMDGAY//J24mnFVs6IgSmtUwRqRbuYCtq6dRYgZ6mGEBfc8ayTt0qAaELLd8MR/YW8zYIDViGuW2O/5ZPwBQ6+I9ETfmo0cEl0ecNcNRlHgeqPoaACZEkza5CstLgq1QTs308OYHgMXzCVFYnG+q/l5jTEXaTZzaXHYURYzsl7hysfRdu603Ky135502lF+1pknztqQ53PpD7H1U/WgutlbpPnZT36iF6/fWKj9+qv3+vbp0UOPF69ezrxRJXp82mu7Bx3UmY9+dXGl17e3RhIcHrZ62h08hAD6zH0XeuAZ6Ljfz8/6cmUBfX882cXKOk/EFuG3bSo++CyYxjCacztpEZeMB2KQ5+xFYmGV9ACFTSQ0WFhwVCOK1m3r4QkCD8M71iGeHwYoyzUpFVjROOXsv3RRD07EoMwslHUgaFjvA56f2cGfxJkyFpBcxgDwzkBMdTHmMDORB94JuPgYwg6h36E8J7jk2Hch8uPYM1f5E64nRayF7QsfulgY8bA/PnhAgPCOOJMwoT6HevnyRj/84gv94k/+RGmeKcfR3UHRpzBqVJIvdHd3bx5yzbUul7q92Pgd+LQ7eoiMixlnLmvtqacMiPdJ6OEp6Z13N9da5kvF67XuvnpvJ28XTyr5cwMYGXiZuExx8/Ec9072JD2cb0oNYThP5maSxIBBydCAwQtvrzwkTcNnK7xW9M3kZ8PPGGgPtlQgFdpKRZrp9dWVrq+uvPaEQ6emPvs5Z1yxWCzt0j82lco8s8N9CgZVFUze0gO5pm3mdzPt9uZ2gyuI/R5h/8pggDUkKnABw/Zk/wAtaub3B/FZUJbdB7BaqDp2mo68B2a+dUPPAAWQ/Wim9DKPXdiZ5mAGpDJb2BUKzoe9DigN1hy/jz8VNY0Rrnyc+Lh2PerQerPRYbdXfSByj5DYmo/PczjyM7LSe98zqAYGNRQTBokiu0Z5PGubB4qQoRrvRMTeXFcXFxq73mVplDCeR/bqvQVuBjJRNnh/cHt5q6ftTvfbJ2UIwVmqETQRiK8a3NKkoGA92HrvEpeFh/jsrRmus5b7HcDOz4mS0MPHc887f2a/E6PAVZutVjpPoQ0TK/adSerCzIDkBgJnMmpM5xnK1fql32EBCSb2HOdZEF/k4EVC/e7f/Gv65Z//SncfHpQXa68nCltlq1jF5UZFutavfv0rV9GyX+LZenP1xmzTZJ3r/d0Hvbl5qePTe93cXPjPPGz3etwdlQepNhcvVR2OihaTJnA5FeXAUhdN+uziWn/6q1/q2LX6/OW1hXfQB6/fvNJ6xfVhWJMZZdWcO91vd7r94q0d1ZTVFfQm9gzz2d/M/PH/n70369Vtza+7xuybt11r7bXb01aV4zh2cEh8QRwwAicSF0j5PgiEEkUgLhJyAUhEXMBVLvgWKAIh4wQ7JC7bVeecqtPtZnVvO/s50W/MdfIdjrSclEp1mrXfNd85n/k84z/GbwzsiSg9awalyVb/1X/zj5/0maej/tMV+BFegacH90f4pT195Kcr8MMV+Ou/81tTP6aOIjEtzZaQO7I/AAAgAElEQVS8sRsX3DQ1TgUangMVuLkuEx1x3o04pVLH7QGrm5/F5hE3EQflvtNynZvZdbG98EHgDh5qLa3yzG3wRMofTq06ShForTZrMnC0lMPHbTM3XL643OrNp1c6N3tVx7O21290aEfVD3s1+4M6nHo4kXAqVUDuidZSGjWLBUGQ2j2HQXMBP7TI1Tat42fJMvcGnZIMR4yCTrHLJCJ1bOgQcbteZZlbBO3gRBLjTXILISMlG8dKpw6312L+Mx83iByMONnli8wRJlqVEQMpTaJEBAcaBwgOiUhPMDQ5pOOgcCzUQletqGfTlDuKDH4UdQQ90u3ixATZqKNywtmKODCVFj5pFiUGizXVHU5pAOLNcTcOwCAZiAhyWMhxyhAfdEkJLsZEVfsoLOCC4YAa457cPhYh4ARCNKPpliITqal6xXa94Oix784HBH7WhBtsqHz9LDBWRHBxf6TqaPiNcFv0Gnet2qnS5L+HG3LyoTApl49q3KCubVWfT3b/hinxPZQbnCONRUhEaw544AYsrtoY1uswnLmttU6X5t8GJKhwSXAduBeyzLy8JZ+XH0lnSdfr4XDnWCl1SsRBzwj1IcJqoPO58rXFOYDAac5k93j/pZTXtBbrfC7iukYcvFPlxF5h4fn4GDr2yCEOFyTCJO7HHE4jrhcOhoh5CDx8322rxZbitkBJgpNu0LmWKpAOOLTHQdWpc5MyLmgUIVwr09Ra1BpxhuKQw5UMP4+yHqJ+faMOTAAHgMfirRaBCcEoirVcrTXi1MTxkyU+CFCsQ7kTPFqEAWJuuGX3h7Niil7GydHzAEQF/497Fs6dxbBaWbBWMuZmzcFDJIp7OB18KMJBxZ8NRsPcPw63FLiA2aApXrGax8IzmKMMdIIx14R4B9904nrWvk/imLIQrgdcM1yzuO/Ab5C+xRoNZgLHUTa7bxy5xgWFmxdsxaBTdTQbGccPwiqsXQYlRVpa/OdgTXA1yXBd0Wzca6xahV2vn370qS5fXClfEBU/a3d3r4dDqyHJdcLVhRUJY+siN0piUWTaLGGnHdXXs0saR/3xSEFQ7+huWhTaLhBkuL87/3Xaj4mk8vQdD61j91w73E6Xq6XWm4WSlLUkVzc26o47Ix0cryf+SMM494txGuhVmc7nVjcuiHrwQRg+Z8g/D+dWgSOQiIOIS9v1M79HEDstiU6j8rKwCH9EXKEwZeCAzzod2F2Hw5loKM8GBVsUnOAY5l3AYbudeh+CwRiYB4pjn+t2OKs5nO1kJa4PVsIef5e84DanZPFkNzFDCN/bj5FtBnkeXtlRHSnu5sIfnlfWKJyjfLnmbpqhy01sadcDloxSJDsXKe4CzYC3ECcpYh73NhMBnMxM1B75n3wvFJRNzAURDCMdqoPvGcpkWLsA14AoIBpPi3SMQsAaztsgGO3QY/iyLDM93z5TPdReOxEhiJ0gW5sZyhpwqC2ijlk4F1TBAabYDFEQdmaWWTR1CzwidghnMtbAn+1RUaTF4kohoj6Ffi2cv50Wy0SffvqZ+nbQzd2D7m/3OlcIYYh5l1pu1x6sfvmLL3Rzc2dRE64ie4vPPvnEjtvz/qybD+88rDk1JyWLQkFZOsoc95NLsBDwwGUgwvOOpvQH/vGbj1+rHU8aO/YooQVYBmBgfCjs6jv4yxSk1X6nwYFGRDUzlYEDYmyUKErAagxq+7N6HIkWzNcWWUEXcdXzgjKnxGsLiwXDPRAviK8V78qseHRPcl17BXwmSS82L+biuGzUaTo7RdAwKOEGJK7fJ8aOMJA24iguHxnFg9Jl6XsHlqxFT4ZGJGhOFCUGFhCXRabFInepKAU7PK9binv4rva12mrST3/jZ34Xf/XLX/o6XF8/M0qDnxUw+Bh6PdzuzLdt41Gby4W2xQsNdaTD+V4lg6Wy0A7WrePvMC5LDzzb6uS//3x7oUW2Ntd9QtAmCcAD2DcWlMYktxCK45xxK3+P4SeDJPQzx+dJQRWF1zfuutKXctQZvIr4bmCnB0beZPFqxjbApu4pI6O0z7AeUvTm619sn6mqz/OwBzc8e9coVXVs5Nq4/qB1sVGcZy7CBL8T2ek9F2QaRNMz4K19X4W4eeHitrjYGbI0OoO4QrJHeK5rD2NYP+OUlAn3IYMZys9gimaC4MQ749g22p8rJSkoHamMUxfztU2lgn3dRHv9ShebS7VV68QAQ+RTfdbh9lblstTi+tLR+KChgK5WVuI23+judq/m3Ko6nxSmsKoT71MbhOohN6N0GnF2jlrmqffwQ1LoePig3/mt39C6WLnks6BMicFF0+jD2xt9/eWvtN5eWLyfedM8a/P63PSVSli3cC/CQPuuMj6FoRSDsmW+VeFCylY1YnnLAF46wiimpG+YtEJMpwSMG4KyV/Y07OfDwgWp5ggzRIy59xOvT+wPWc/YJbP3b06D779TfVC5jj3IeP7ijfI817fffut12oQQBPcQ5E3qfdLP/upv6uHtjQ67k9dQD+LCTvFyLkI8Hwf151qbBck2kgU8u9KhqfT5X/nUwnMHD/x48sCA0isQV99/8877PlzMZRFpu2LAL53PgW52Rw+5fvP6tb757jthI9heFt6vR0FqYbodTrq6XClp2UXD/B30l199pSnP9PL6pf7NX/6F3t+809/4zd/Qs1Wu5y+umHb7GTrc3zvd17aB/tE//WdP+szTUf/pCvwIr8DTg/sj/NKePvLTFfjhCvze7/4eMDGtlwuVy9gbHGJkNKVaWG3PytNcq6RUE51VEVFHoUM4pO2YA/EwCBgA/43Vi4jdapHq+dWz2Z2FINCOdgYGQPJxItgtGqg6ID5MOra1Ny6b5dpsxWyT66JcarsolJa4Gmbu2Bdfv9MRUQPHGBHgx+IfYk6IRXaiIGSGRG1x3eSOIFF4w+G82Td6ONxrDDuttisFUSISVE6JIyKyc+KAhrpGY3ac+KAPm5MNvtmlcWwHAswvHzofC5xyOIwhB4zGoiWa38WqNDeUgoQgyXQmesVGkoM7jjoO9rZdEgsdHcXsu0QDXCn1SomVA6wv8tmdSIwfjQGhiIM9rDaAWfycie0qTiQ20pQlsHmlqAOX8BxfRNxyQ3KLsGAF0nwzH7jRd3B+wp9zMzL8xkF5QdwcMQknDSxSSiwGl4iUeaqh59CN4IjjaHYbZuZwEu8c3AjNQdblImw2+ecolYpbtzuDnpiwDx87C6tErhOQBTCzcD8jhBG/bHC9Ej2OHA09IIjDBfPvhNCL2Mid+Bib62ZnDN9dMxwVl7myxdIOkDm+BTNxUoPYXOTaJLmyfo6pcxCqzpXOh8PsHInmjTeCNOIkzs+6wX1I83WokgOY2b24s1LFWe7yG3/vHDzNAo0t0HJAGXsizIjPODJgK45mqDIEwBnCVn4WzznEhRoeGYQcYBJcCknsYpTqcFJHuTKiLpFIyh6auWDLUg3sVuwwtNPjjCXw7pj5zDZFNi9wLtNWbjGNAyNFDri0wErgEILxOmm9KOx6Q0hGbEbwyfPUbkyefWLYDFKIA3/x3Tc6nhsFiLEUaKGWxri+I8d0Xdg2LRQHhZIYfiAN5ZmiHIQFwuRk911OyRUc2xFuaGrxP49wExHXjO0kS5LRrNVkYuAxl8wQuw/GVsNY2Q1o/qE5v9zXMPwYXAT+TkEOkJ8N+9wHfQ5tONuIr1NqkaHmcg3tXeSSjOaYGp0xBdofj2bB8pwgCHFobcEMsC4GkdZZrpdvrrW52hp3cLg/6Nt339ulz/UHKVBkuZ1pxIFXi7lABK4dn4VTIc85IsKp6lRx3w+TXj3fuAWa/zs8HP2ZOJhiWht4vqqZrduwlnAfhdKLN2+0QZRrznAhfC/6Xm/OiqNe5YJriDMOoY7yLAT31rxJ1tzD3YMLvLIckTaz+Nm0tZmYPHuIjtw2fGa0SLeAg2dwuc9kZAnPMsxERCrc2bAlaVW2kNTjvKdtvcB4N8e2cV+xdqSBQhytSe4CkqmeXcOsoRzGEX+43yltoWypOxztlBxp2mbAMbE6uo3JDqwaxyujjTZShNAatOoj1v8Zm0ITszu35tr2mQX9yOIG8xKFmQVhhDZEXQYroGC4xyuKCEWp04y9obncxTEMV7KlXdrv7t4Z08AakLM2m4M82V2P5xPWIR+n7Vq/H/kwOMQoDcqnSLvTg+7qnUa3zcfKabkCkzD2qhkyDqHGnDV3dvWzZuL95Rni84MdscspQchgDVtqbFoPIPOEePpC96cbMzlfvHipN29eeLD11VffzE5GnNsjzrLOrmr4u4jYh+NRH75/q9P5OLvHw1i//df+qoq8UHWs9HD3oHf7D14/ECBnjJC8z2hp8247ZZS7RbFLAXmrPXw4KB4TXV6sFMREZE/GhoDUwbnH5ycFQYLEznp+uXhyLJthEdeCNc8YCJirrEUIqwzyIpzQrN8LDwVJsfi9krNueLZlrAZIB+8BWDenUWWxtKv04UR0f9IqS3S92frexoXH/cj6dO4Y6NQeghR5rijMtd1stVzmfp5h4lK+yKAK523XnS3oMrzlHfxwODlm35xqJ4PiEFFWWi03KrJSV9fXyopM+92dzvtaZblVus5VnXg3VL6fixKBkGFfDzbXg9gWxBNrdB5YWG0PidpjqGN9ozyWFuul3j3cza7RJfuP3A7n02Gn7TLTdr1RFpVeQ7jHWWe87gW8x3aOXQ994hQKpGrURPZEYU/lElIVTnC4z2BDEPdjlUyluklnSo5I4oy1o+TbgmK6S39vHt4jLNaTGbm8m/t41GK10rPLFzrsdxoDrkOusI/UgKUhlRIPiotRRZhqsdrYDezCUu4L7y+Iks/rPkKtUvZLrBXgQzKlY6rS/sXa72iXG3L/NxQ7MXSPdYSzXXXKeK+wb8pIFs33N2tbM3Yqy8JpF5jNaZKp71oPXOC3UgC1LJfzwLxmWDo5/r6KM53rs4JFYU59c9qZcU6BUxqkerg5+dmq+qOyZarVcmnBl16BYcz9e/IYxDBRu0q7h73SYqO//R/8nj755I3uPty7eIl9HO8GuKCUNKIQg+RiqIPr1TzrInOyCVdvMlA6NrvCu3h+T4M+WK/WKpOVgoah5F41625NmizUlMfqkzkhNe7OWjCAZz/DPwOGp0yNq4EdTqihyCmZm1EX5lPBhA8wT0hH/pUH9gaJsutC9fGDqn0lZYWyEhxHqLbm+es9iCJhA1KkWJT6/LPPFZwqvf3urVjBI4TbiV6BRkW+1i/+8mt9+vKNPn/90uzaL7//WqduxuKwc1plhZ5tn6s7nJRmmSYMJ0muVbnR12+/06lqFCeTLpahBXSgCV98+43Wl0stm8GC+I7SyQiDRWQky8urZ/rii5/rJz/5WH3TmOtO4o775+t332izudIvv32vdkrs/n/33Vd6/epCz55dGNnAuxUMCeetf/CP/+cnfebpqP90BX6EV+Dpwf0RfmlPH/npCvxwBf7W7/7NabW60JpNYAKPKXAZ0uH2YKfUmAV21GRDqC4adSZmb8dh7KgzEH9H2MLRk2EOKHEY+WW/KRd69/ZGpzMNz6GFhPZ81DA2VgaJnS2Two4WXI0WgoZe5XqpzSZzzKwoFzrWB93evtfp7mgHAnJDTS3z0Kkgoo0Q2rcW+XBfIYxxmMgxDhHh5OcjUXDobAY1tICWCAdsWOaYNvEnNi8ueMYDMdCOTcEFUT0p62YnVOOI6hwL3Det3RjmLCaJJ+GbRaH7uwfVDYfXUIsyUTfWFuBgWnVsstuZMciHyzJ4fa7tml0vHHiJ8bYUC43erLI5XCSFlmlhoWdIEcxQn5iic3ynaGC+dmyucObBrUM4oik4hc9KDROiz/RYpEI0jI2snWMU5lD+xHXoXZYQw2/lxIq4lE1aLEIFfWZ3WtPAwSq0KEr/mXVztDhI8JLNJSgEGrqJBdvoFRCNRkRBsx5UIpR20nE4qhnOmuCLgRGoWjPWwnh2fy5g3BW5p/YUYHD4sRsZwcblMjgtKSKCe4n4FzmGxsEIPCxGXtWDN/8RrqZVoZ69J86xBrflwu3CXSYFuCHZrNeUUU3qg9qO7LCZLKzibOLPRZDpaQevOvPe4jxRnkUulnArM3zglPsh9YGTSKSZpSkOXA5hNHcjcOCWgycJEw2Br3cBDsVPVQ8MgfsFEQQOceIWX2/o+b3Z1hOV4+CFmEZrc8I9T/sxjvLYqAe7JhDYAhhrCIEIO4US5h+IRo6f5+bRcSDmu0sG+KKhQsCu5Oe62ZnKIb/098lhi/br0PgLkBTmWhJ9RxzhcLwstacUBEcoJR09JWazs3h2A9K2jQsVF28435+zCjdfC00WWeDLusjnUSj3/eli49bfAc8tLlLKynKYr/DjssCsUwYixP4RPvh5rsYzuiC1gEXpBo3rCFlzr83g34GWaNw9JYKuJrOHV5uF43nLZWk8BhgUkAw4p2gET7JIh9NJVV1ZED43/A7wEDFjJo7N5vnsWOx7hF/YrIGOdaMhzpTG6b+Lp1pIub/zWlbCPA1gzzJI4t8l5ohQ0ak+nnV5eaE0W9jp7qv6Q1EUsWeIzQ0lfIiZoyoOkG+/04sXb/TpJ5+bL8ilvb27tQvbhFkYkzGRVkQ9ovkLC4E9CYZ0DrzPLl855oqrikbzIEnU6uyIIudebhsivRw/EbRZn/wNgALhvsThz/AEN6ExEHw3rD+s1bP7FA4oAy+cPrieGQ7xjuFTpAmsbQYU4C1wdeMsg7uKsMpwBYZgr6GuLbgGZWonJMZmfh7/abiGuIz9UAcqwXAEc1s5n5uBIO3cdhnifmetgQvu4jVKZeDulo/C4WAmcBLC/1xZdOZZolQozDKvXef9XqcWFx8ib2gnYt2dLLYiCuImpIANriCuYRi7TNEQ7hEaT13td9vVxYVLxqZjpaY+qhpbjY/rQzwlaqsfCudmxMN5OCunAZ4ywP6RezwyPJnZzie73IlvZypLxJClBgR9hEWcfl2lN28+8XP6sL/Tu3fv7TLm2cOdCYuRSPrnH3+slx99rHc3t/ru229c7MdKlRaZPv/sN7RYbs2v3N3daHd/q33XKM6JHBfqq7kcEb7nw25ng2halk7DMJjjzzrvzr4mm/VCQ9Bof9p5TcL9xfdJbH0BCgAxvmGQMMwYGJvTY0enGXwhonGPcdsg7LWURnLfBwwT+A/PP65Whm0I+fGMihlCBTzr3LfeI2CkY1oQzuIb91LfW9CCScv321ZHPb/aiBHp6cyAh3cJ70ic8HwWBk6RDjU8y8EYHX75PA91/ezC5Yz8EdxDDNJeE80ewGDsdK7vXRRWxEvvW46nndmaq3Jtsbb2IG0eOM7CJ0PW0AJRus7UUIY1hlrkC7v1b+9vNbVwgAOd6gcLNbjocJfjmFxfbf1er4+V2qbX9dWF3wEuJGNoPo52Y/LOomhrimCgInCX3tcMIbikfE5KmAkMA5frQPEgqQvu78z7L4T4YYi0P58VJYO2RawFfy8tVfH7+P2BMJerrxt13cl7z3y7cC/A/e1Om6u119Xz7cG4BvYsEfPZsNazl1e62jzTaUdxE8MMBurSVI/qGRDHgcIyVv+4p8VFTgFmFmaimpO9FY5ZMDfgkNj/IJQOPQzRzPuOcGhcJrjgvZEXc3kkqYsCfFLooW1X116bSUyxBrHWL8pMy0XhexA3M2tkx8LYTnayt7DsSeVEg/IUw8DkPUB9aHXcH9UGlUvpJgpXWYjj4TGlgMu5UEn549jp2fZC2/Wl0y2/+tV3utsdnC7gd6/OR7O586JQRYqKgjc792HaBubT8v7C1816iFMcYdVln+w1KGfFER8WCkA3hK4oNRoHjv6xq/xdgDRRNw8oEd1Jn5Fuw+kb1LXF0iGNVZ86C895wlu8U5AXxqLwbq3GUAX3MeeHsNfDw63vN3A2R4wR+UJL3LhVq11zp6FiWJZ6iPzZp59Q9advv/1uZqSDsUlDLS+W6utRNw+VrtcXas8HHabGhoYXL1950nK+vfEAIC2XKhbkNaT9/U55VuinP/up7rtWt19+MCM1W4e6ulhrjFL9+ptvVQW1Xq+2KsuVfbddCwO807Io9fzyWu+/e2sXb7GGL73Ti2dXxsGcx1rv3+40xaXK5TOdj2f9i//z/9Df/v2/pcvFjFHZrkvjAc6N9F/8o3/6pM88HfWfrsCP8Ao8Pbg/wi/t6SM/XYEfrsB/9nf/k4mGTgOrYAPCCdrfK+K0osibVeLjQdXrUHeastgcVPQ+XHFstjjQBm54Du2aWXO4SAftdg8KGDkPiQgYshFre9ycjYoid7EHG6IiSyyG8ucgymwuL7RJY7v3fvXdO90SD+aU7YKZyNPdls1aBL8JRmRqxxymKg4sc0s8gt6ojB2ZiFf2atmE4bKKO3XTzJVCwoo5mHYUDuGo4LDA7JyoYeZIOZpnBi+KyC8NyZQoKdIHIlpVrS1w/ShSNLVaUuZwahURZU4IXxMxre1qCqZYPdZYeJcwATkkmGuaz5TEEJfXYG5n2HEg6sxjQpgjJslGsgnhHcqCBAoHXESEC9hNjqQiBiAi2e2FAxnHBBFbmKqkHx+LM4JALYVXMAAdo0Y4IFpJKzTiRmhmKg7deOGeL4tSgPMRepf5SucjpSKNxVA7hcfIZTEcmHCmIURzqEgzSrtwacyRQuL39YF7oVWaUA40O2QRqrjcHKbTJPAhgMMzrrYaZ4/dn3M5DsIQDmcOZZTCIJ8h+OU4fRDNiCqzUQdgSkw2jn0IZwPLIZNG94KiqWC+pjSy82VYqBkyNeHBzqEcJRbNGxkatw86jLlX82EwiCOtKAYKMo19OMdS07mpGi5bSilZGHpTPp7PjqwZPWF+LI3ysVmLTV0pC3G5Th5WIEfhmFtkuRYJRWFwTSPzJg9VpRPOrqqzmIOL9xh03qAHuG5wJiEqmHHJT+Lz4GCsZ44sTjtEX7p51qWFYNhj9aFRgfc8CdVnvYtzOHwTkScqS8sHjl2c1v4dMwQKypRGO44RzHgG4VkOKe7LuesZRipO5shCAjFA3C+RW4dDeGi43xDQYMtRzIawjmM5D5UuGRjg2oN/CTeUZ29m6xHTxn3CvYowB3s1K0IV5r+mLsThwDQHCvlTOcQlFpIQ5ikJA63Q1N1cSNMPPkynxBjTxKUi3D6n03lubudzD5OFJYRuiqXWZWrW7f1+p/35pKanXR6mLNd3doFn0airba7NKvcyi1NyQs+JS/VBouNxjjavl4WWl0t/H3e3NxaDohC3Xa+gZbDQa/Fsq6vnz+ysOh4q9f2ju55r0oAVGLVYL3T98plFlV//+lsz2hAHYMqe9rUSJXrz+qW2Fwu3t799f69vvr7VZrnCTqYwpxQttxuuaipdv7owP5gm893xrAcKXoSraHTxi9JY66tcDRFtBEweIhyiLtFJ1LDG+GAOwQ+xZbITmUN8SXQ7DtTlkc7VWeUAJ9KVRB6GmTLI7y+EPpZOBPTC0fMGod4me5rebbdXiCN6itUiEI+9qv6sKEu0mGJF3HOPaxNiBU5I3LQ4zdaO7w+KFonFGpieOHlxaOKqo5SKIRv+/oCDu8HZqV3GIUxDrn/Lvcrzkto5jZBGoVsKt5frP7XaN7Ub3c1sjbhADCRCrWazkbqBERsDhNl5itjCe5ViM66h+d4ZvEwEagYMvCwyDbSrMxxDSH8sM+J75/enqAVOIeIfJV64tnlemqHWuW8dVb5EVF1tFQyxpq7Tdr104/bLl5/ol199qS++/kL3u/ceDswR+FR5MMeXEU8/+/hTLbYb/duf/1x3Nx+0LgonRl68fK7N+soYoPu7g959/42TGKK4DEdoVqg+9FogLieDTg3fV6F0VbiMsu5aJSpUn05e87m3wU+cjjulCcIW66t3BdoWKxcZgXrAMco1xinM9YSlybAkYxCg0MJYFQ2+Vvxv0Au4WgPeA7yrWeMKECwMxlYusIpxzFNq5RJK3kG8UzI7rWtQLDS/l6Wqw3xfPVtmerYudXvY6Vid/b6b2dcAR2BskggYdcOgBif30NiJ/PzFtfIi8/v/XFXKlss5CQBXc8p1u3unMGF9KZTHpREP+/2tNtuF2dF3D0clea7lYqGqqnwvnnlf7Hf67d/9bR36o871UUVMAiHTqa3mEkjK5xjYhqM+/vxzffvVr/2ewB1crBc6E7VOM22X1zocjgoZ8HJT1gzOkbzmZ5zCKIRUkEvL6HJ2+oe94jh3cWRfVx4WMLTJooURUhjzrbMFOCszBV2kw1BZZH55sVZfmyKrQ3XyIDMgyUMfHU7hVWGnpVs5GYDgxCeuzvdZ8b6nZG7S/XmnuAj1/PW1S6lwUDKs5H1WMSRqmPZN87XP5qQHw7a+Pc88cYRkJnst2KTEnFX4sLxf+AV4NwLNGnHpD5VSHMhhpgXO5rZRPfCBPRv1OgWTm0HescV9O5rPvmIIFA7+vWmrB2dgSnmHgz7Uh93BrsgMxBT3Nkkv7lWwAyAuUml98Vx1E7hgNkx63d7earXdqG5ZpwZtV6UxWsfbnTTxDmi1q2bBubhKdT7ujU/gmjcMUQIZv8EjwrUhiYHDH54u70NSA+xn2JvMLGl5bYChzrIcsK6C1VFm5ygpBJzmHUMNsAoMU9lf8OF7Ehe5lmZrNxoY/FahAu6XoNG5OzON9n4Y1nG5WXm/mJwbZcfOZgelnVN3JxIpQaIiKXS5XqkaH9TsW3VdrF1d62/+3r+v3f2d3n34oAoBlKREnuqjN6/0xV/+Qj/7a7+rt99+q++//Vq33cEu3EVa6Nlqo+dFafb0v/ijf6XseqmPXr50ARjvqlcfvVITd7oO1/rlL36l8vnS7y4wSUM96te33+uTFy9tGuF90R0PLOHmzjMMvt681Pvvb7VYljNLfmz17MVGXdKrPo1OKL1++Yn+5f/zR/rq11/qD//wD/WLf/NnWm8zvX65VblYaghL/Zf/8L9/0meejjoJtkYAACAASURBVPpPV+BHeAWeHtwf4Zf29JGfrsAPV+Dv/8HfmajRxPXQUoZA22k8aZEnBv6z6aMAIHSMMDXfiA32OFSesrtMJJ3j9xQjXVAOtUh1d/egh250k3kp2IczMxO3KOITUUdcCOUi1XK54LiizcXSIuTDvtL9l299iGsiqcbNRpFSQIkSB2AimTiiQh+iEdx64ltIwdPgOD5sKqbHCJqn49HiAu48ojlhRjFIoLRn4+U9sQ9XHaIKB9C29iYSUQ7XH+5XlzjFM6MVdh5RtC8/fO8m7SsKcjjcDZ1djqeu0+aSmF5uVyHbTo5TiGbow03AoaJUUM1CIxt2xOLRrMhREYZe3FqwCjl8UGRgaBeHFyQNRCRcmLOzCbYS8WkfbnACISmRFcRJ5nIh5AC0IQ6SMBhxNVK+wH+PmuymDLwJ5q/b40fnCvHSJDFXDycsMjSuMUexBKeNKD5lVsRxQ7tGg4bDn9SDT8DpBephCrRcL1Uuc7cbN6dOu4fKAtx6lfkAAY6C6FdSEF2dRRV3gI29epwztKo/tuJyiKC0mhhr38XszWcebYTgR0kU7jZKcOaWaER2/hpxcVwSOHc54eDLw1nX98QlZ6GtpuCjhzJYzSLED03TlA7QSl3mLl0j9ogwkeEApQ2eYQOsUuJ2WaRFTNGSlCVLPZw7HbpaQ9srw0kFo48DU0jzN2aNOe7dVsTKK7MkjR+gKRpBOInsFiLijAuZKDbCANxUDlUcbjqwGByMuac57NjVOainTZhryWHGLl4OgbS7z+zdAXwFf9YQqTnjgB750BZqorGz88RlQI4q4+Tm6Dw7os2vxE2MyMNd082cTqYuRHADMBQ8Z6inuFwQjLhPcS3y73PP2aUKIAHDc2DHGVgCWMsbDnEx3FCc17CIiV1z9sKRhusOAROhlstHCREHqsRsRouuHHRdNkehx+B1jSIubre5ITyzexn+b00sv2dd4M/m9xtVrBCdiXzjIm90PDzMLsZsqXJRaoUoHY9a55mGYhZmYJJS4gcrl9wr1wk/5wWHsecXvjbHetTDjlgvuAM4gWdf66vFSuvnW118dG0+9buv3urrr996uOOhUSAd65OmNLZLtIhiR4+TJdV2gU7f32vsEWJSLTYr3weH+72FZyKo+4ooZKL+TNyztRCzWi3sJIaBClqC6Og04valYJqmMu4nBL1Q66w0F/O2OnqtZdFh3UGIvdyulBaxRvAoLa4prMWhRWyckaxzlM35HuXfQVjF5ITLnZUlndROjaIhMnfXfkiQEZ50zBIrT+XsTiTGzmF8Ll4z9gFBmPeES4FwU/Hs4p6C/TyjTgbWJgZQyN7mAPaO1yOG5AzMEtYNVAR+NWLIiC0kHOZBHW67YCosPgY4zLyM4Khs5+hqR3SbZzbyu5D1bYJpWyZ+z50RMIhfN5VCBjAeRkJr5DmYjD5AeCerzZBq6CsVDJLAilC8FUda4oRn7XYjOS8JfrXAuAAnLhSbucmz39ACH7TaLEophquLa7cz49FOS7/TYjsweY/gwcatDXLmGULMudLNXafd+aCmO9lFZ3QCHGba2OE0Dq3evHmpq6vnen+7083795bXiJFfrNe63Kx9f8NVfdifdKxnh6wCflbiMkYcYFz/NApUdaNShIG41/1p51LHsQk1NZVZ3uvt2kxEGKRceziolkop3Ekj5XmioI9VHY6OMStbmns5TY3yiNj3zB035xS2t9nWcM8ZuDBwg7EbW4xXxoB1VDotHD1mCMa9x3OYw+PMAg00rzc49BbKssIcbrTGfX8y3iLt5mev7irfJ83YuhwyjeBSw3hv5hg8jM6p14uLaxeJETWHVV9XR7VOhfQKD4x72QvNwhtFd1lRuIyIdZr3I+8T7vGH01l7BuRZrDMYkWOrZRro088+07ubG7tR18VW33//wWtxQU4cTSwZ9fHrF8rLjb799VsPYe7u3qtYJyqXqTmrDNEaIsyk9l02ynPKgGdSx8C7q52sKYuFusPouDNu32UEegenJmgT3tWJkjDX1LS+5xgkgk5gEBGQuuA9iMjIUJeBSCudaUlnf+ASL/aC0mK1NO+SXwAh9Lw/WZAnUdV3td9TPGdgBM5trWJdKK0ZfgQz431fGxeE+9T7WdaGGPwJSRiYv/DAZ5cxwq8hHTHPVGyhlYEXCaUDrlueizy1w5sh0QRjFOzCUKmqzr6PEFspPy03ufbt0bgQ/jlQCxNu666bOeRs4cpUxZAobudGxXOPi3lm1cZj6RRWtOj123/9tzzQv9ufLHTe7Y9ORBweHiy+VkNjlEocjvro45fmDQfVHM3ne1tutyqXC53b4yyut4OyftKpqrT3O7ZTFuHc5r06zoJf0ims2SdEasJODesta+0QmEuLeJrDeGaZnSizTb1XGEhBFbEHDapBZASqSTxFmDZCJasLrRgWn+7NII0bnk/ef+zzIw3+5wI9MEjMAie5iEMNbeN9AN81/gX6IOC0llmi7TrT1fWVMVX7hwfdHk569tHHWsaZfv6v/z+LupwL3jx/rsgiLgP/SLv9zgO/M/tchv8TxYGpVgVs27Vu7ve6b0/abjbKo0QXq6X/DPj7PKqb9cp7+h2FX02jq4utfvHLr2zSePbqWnmZ68u/+KU2y0KvP772sSyNS9283+uE0B8FGpuzfvr5G7Xck2yMGor6Ftof79QZl7TRH//Jv9ZiEen160u9+OiFDRX/4B/+T0/6zNNR/+kK/AivwNOD+yP80p4+8tMV+HfC6h/+/jQGKzXnRru791psFtS9axqIZDM9TuwAieFC0qQ9EenHJcMhFbhZ4kIRDlqXy9Jx+Ko96rTfq6XgxzG6iCGy4oqoZaPTUOvl81e6fvbMTqSLy2vHY9/ffGcu2u3dQUOd2MUF3xE3UtjjRssVLAtV9dGcLkQzxIOqGbxxd4x0gjGEEDXH5XGRHeta53On7fZCGaoKZ4hJKokFc3ArA2UbwPiDpkcQPjFmwvIcsFEZELjYOHnjbSxgp1/fvtP6Yq1tlismdo8DiljrYql6aFwSMJxbR+XMiaQ8Qb0F1qaPlA64CWF0zhGkKYUPNyg4y/FvWngRqBDFOMQT2ScuRZEDpU5U+DTVyTwuMwCbUA0/L5ocLU5x5w6phUfctBzmEW9xSZy6wa4rRC3UCSSqgjj+CIuVk3ZgRyUMTUQVGmP5ruz4DBP/M2YbjnPDLRoDQiyN9Ditzj2tvYPKABdi4RbwAUE5rO0ymXpchgvD/fmeXDCACBo15jLigLVQgrAKL3YYXF6AWIvrB7cWtsOujXxIQ1bnHoTHiIMnX60d46SEAo3GQhEYBA4UiGswD6fAfEjuGYoatheXPmzRzM2B22VjEc26c7mF3UpRbAEShiHu4jRe2bmJaJjDcwwp+Qi0LGY5HbPjoRp1cnt0onSgdOKoKcc9nSoVbl3igK3GMdL7729UgDNIc5dXwfdkmGAMb5CYdWY2INHGFBda56gcZRPErhFjfxChECjNDqaMaPYk2ZHO75VHmQVDBBt+OAIGWMLAJQpoYnw2XDPxIxYAGWRyEREusP3DzvgILi6MyCHm/pojtrh/EYPDDvndNb/29NiVzTNr8x2Cf6TtYm2hBocP5UEw2ma3b+KWdW58Irs4vLi/cDl1eeOhQNKj1zJEYWiA25rvydMVl6y1XaWso2wORx83AN/X6O+eYHDfBopx19pFO9hNEsO3DXD77O1GKpZrD5jgjyZJp8PxpPuHWlG80tX1hS4uN4p4thNp937nwqTqdNbD/VGXzy6U5HD6WD8ys+Jw+J+JdZ56i9k4ahFLh7rTJl0pKwLdnR90e3uj9tj494oXpV6+eqkV6184uX25mXq7glbxPNSCGYfLiJg68fdTA66g1nq50SLHsZi4dANlDHH1fndWdXrQZlXqzasXvgb3u1vtT0fVFY5J3JbMO0KXjnDQZx1goIAji2cVB+vIwd5FPQhts5bFmo2Dj2+Z+8lWNNoQLULwTDMoysyF9r/kYU6jKYaDyiE682F9RkjgpIOjm1p4wwnPekkUn8gr5TO5wY1zN7qL/BjowPKziDZzVxFQEZO4PVyGBj+ahEAUKBjJpTKEmNfvtOdJZenpLFKNSeQhDsJqPtAmP39vCARdwLCqdeM8DjnEThzkfFfcx5vnV76OOF9Pd63uj6dZeOL3ThF7yD7MAm0P75shUUtyYR4GwHSlHZqyvEWWmkfIYHJ3Ors0ijUcpxrlK7yBEFUQR7ELI1KNcW/RDQwNjts8meO2CBAMSRiawhJHZk3X5cy1JOq6P8xiWZdZDOW55h3B+gZqo6SdvBl0ud3o5Ytr7XZnfbi5Vdfwzh716c8+twObKGzFgLSqLTzZ1YdATQmm+c84hkmuxI4Es7ZHZaFzfzK7knv1eO7thi8pT8oT3d7dWcwiHgv6Y/565xb1dIEUGKs/U1YkRcXGiQEQNzkDJIZDLe8bBEgwFDBBWddhC3O/gzNiIAcq4OjCNdjNZAgQWXkPMFTh+uHwZHgTkRCoWfcLvx94tXTJoAwMiDK/g2AUTxE+9t7vHMR54LCw5hHMcAhfrBdqjpR0nV3miYgGquCAKDuEWrRzXLquj1oiKMckGKTL7YVW+dIoGRx1pB923U7VCBpmMooCLP3PPvtE79/dqkHIzjId7omwUxw0WdAiQg1b9Ge/8VPd3VOWBf+10+XV1nzou/2d13bWdYYBvCt3h5M/Q8b9OnY69iffc1lRmkF8vD/r4Vx5IFkiiFIARGHpEKpYLtRVvR2hqG9hXHiwR1ERAp4p80On6+dXOjKwrhl0jBbQKAZLC1jasRbFSnG4duqFSc/Q1PP6z3iFQTPIJZf05aqMMUo1daR5Qt1XB7W7SmsGVTniHjp/bzcoSCuGEQhi7DVTIvgwzmM48tlcijc2OtczR5k9S8PeZhwVcW/A6WbIQqR9bOZkDetlkGjBfi4J1bC3gX0xStVET8HoRBgD5bRMdPX8SuNp0nnXeNDbDCdl7MlhhTaBn5mLq4V+9vlP9S//5b/xe6HIlzo1rW7uEVVbLeJAF882RtbkSeS9IQ7pQ9fPSawx1BrmLAO29uz1YwmD+AxmYdSua9VEnZZsQnGqkrRirc5w0jKE495m7YXBOiO1RuO9wOFMNjB0FUWUSzv+5xTBZAc47FRKN1tQJW1nV/maUih4+pTTkd5hHfLgliH45DKt/tTq2FTG+azzpdr6hBdaPeWVAc9A7UEqCz5DrlUZafuMAsnSvOGvvvnOSYpPn7/Sn/xff6Tlcq3lxVavX7xUczzq4eHDzKclGhPGHrzy2SeeHXePVtqC5mAQRwzfe6rY5ZMUULHn/dVX3ypPCl2vtt7Tgh8agpN2p1pff/NWr1+80sdv3uhP/+TPtD8+6G/8e7/pd2yZL7zX+9M/+0s9e3ltdMrPfvaJ9vVBH71+rn/7r/5cy4REwcbDyuo06i9+/Y3qofIg+tXLa726fqH/+r97ElafTvpPV+DHeAWehNUf47f29JmfrsDjFfj7f+8/mgaVev/+TqtV7kM5k+9FkSjNQouWTL5xHdHuiTMKpikOOTarHFDL5VKrcmFOHILUmUgyrjSFujsT+xq17GOt12sVz1d2U5EoH1v8F4PCGDG28mS/6zq9ffte48AhEEWMIp1YOa6TbjB3CxGSgho2prTlIkhRLIHLi01pilPMrK9WD6ejJnLsbLqZXuMCzYnXh26l7hFX2XAWEuXkwxnnE96oQD1OPB+25rZ5hCA4h2yiKYfC1UoBUYqgm+CcgWco1URZcbkOON/YBMODJNLVKmHDP0Q6tUTDe7PQ2Iyy2c1XiLajpiMut9n1MCa4sRAdh5m7FyVaEDvXZIGbKDwHIBydbqqmyKeIVRKFQ9BqORzPvEf4WAhP8NDOj4UTlHnwH8cmOVVNgQtwuH4UFNAAbw7mGCtGAOVwGMc6Y+vinx1wuj66riicGORWZe4LnCKLvJhjp44x8vHnSG8PQ3bEtca1gp2a+NBlFEIcKsn53zMnErGX+4+fx8ESUSPgXkQUBNfg4mwKjDKViJJsqGlw5gDPPcnvDql1iHywwZWLEw5X12g+HtePeBrlXI2doCkHpY5Cg0JthCCNsN2rOzai1Hx2yk2KaGiPET9mgaMoaJdG5JPOQ6+7I0xaHDrz7x8M4AQGJQiURFNxXPNd9o3vZQQHyowGM0wni7aIiXDB3L5MnPfcupWbgwgCVtDyE2YnHvdhivvITlw4dsQ7EWgYhOAoIkbJyQfHEM3IiIsw4ybfF25W5xPBqoxnvjK3HeJHyj9nMgI4h/neI+ZP9BmxxaVQj2IN4gyOShypRmLwXcJjng3idrZmE2y0TMVy5fuAn4tjmO8HR4cLpilKs0sxUIZAZM4sgldv7IRdszTCw6V0T/BcTISITxFFitsn5HdAKuu0wryYjDpLKrPShTM4wFhXEIU42BHRnRAZKOdaLOx8D7GRgxMYYr37/qCbh7PiJNJ6vbSYeJx6VbuDanAA58bYgjdvPtJijVOwNQcVRqzlecT6cdJhf9L+cJjbsodYi2ih62vEYw5uvY6HgyOvSuBfz+5MGMKbi61F9Zv7nXpEGArCEOiCQJeLC39nDUMpuz1x9dPg3OnQHHzAQ8152LeqDge0PTvUaHQ/twe9u3mv6jzZ0US9ndl5feTY9hjhjOx838U490C/2OUXiTAxYkKAaME9h3m0G+ZoNSKf3fePjEtEGcRP7oWIgz3IhM5rnYm3rCfhI7tPoTartd2CFPqd6pMdTlmcqvbBl/QC9yS4A6z+iJWJCxZxNOOObHvipxhz+edR4VmPuQlnni/8VRAQjRl+UtbHilmHCfmiEsTEF7jPYIGOdqzjmOUZAWHDvU6MGJEHEW+73ajAac69GNJQPzc+j5W0O50sYkcU7rCWWrDl8D67WxHQcLbDy0R7m935DDnsr5/d1wr0UJ3N8+X+CPksEc8YA4aZC0uRImkK+J8/+PNxi/VwmONYAQ7vNPV1oWWecczNCXfWaR6uIcY1RFcH7eEJx5muLy+1WCRarwtFHmTAg4Sz3Wn/cBQFkohRxNCzZWFBiyHXyW7vo3b10eU0XPywRpSehTz+/cvNhbmZCDJhkejc1GbkMmiEXww/drO5tMh9c7jx9XaRVILTmAEpXxMDBkqsYvMcWTPHMJ0bycGA+M+e33e4XCnxmxEhaPyZkxII/YgVfJZ2qo06wBWYBaw98MZxIAbGh/BSgBUN3oXVx+zmodciTV0INTPbed5hRkczM5L7oce1yzsrIo3u/2Y9JCkDlohyIwNPEP2RBwdcrnzPtIuTDKk0dYiHYEoOxnbQFl4mpcKRIVygU1iposyw7pUARV4Wynn+Api0of+9ocWROZp56ZLHptWbjz9SUubGVfDL4fgsF4VuHx6ULQq/M+G9lwmFTrC5Bx3hjXb9XJrDBUlJFpBWahzzr2HhL0rfl10PP7kz2zTOEMEzO7PhG4/9jAMqEOwC+P0Ozfu9yvvDyQievbZVn1ZKF4E2xUplstC+CuymJ8mSM68BU8MeJoKpPfj75HnlXmm6yu+7E8OQIFTWjloxHM/h4c9DXL437nGKqti/4TRF4LPzHiM/DG/2FoyyjdiAUhKpZo0eApUMSEBfxeOcsnr8DDDKeSITFhHEVcq7GJg2g+56WJuT93m8zxhAgy/yyL4NVHeNcTa4Wg8B2JPAEfcL+J1dpG9/9Y1LSj0ULRd+vuFzX11sPHQC6WDnbRJ7wIOeu1CkVVZ6cHN3OulddW+2/9Vq7c8ENz5fLtUiIN/fek/OK+kcVATWlAa51+Ug7Dx4peQNEX+PGzUbVWahcu65hgcdZFZhFneUwJ8OdWpO3gd1M0lbY9cpDRsXXWZjohxXfjzpRKEgrlcGFyHXCxTOUQHDRtbZ6jg7jSlFVGGEzRiAmkrm9QABuztpdXGhcrv2mYVU18tnV9p9uNXtzS28JBXZQvvbO91/uLWATAdCECYuDAMVAEScswfv3FevXmt/POj5R8/dtUCBI6I+xo5Pf/q5ytVG33zxrTmz49hotV1ouym1O9c6VbXOuwe9uNhqbFL98sP3SpJJbwpwPJEuP/9UH97fW0znfccegzLg8/nBOKSHu50HNa9evyZ3oJ9/+ZW+uX3vYe4iTvRme6X/9n/43570maeT/tMV+BFegacH90f4pT195Kcr8MMV+M//7h9MxyZ45EUGLkYhk/jsaqXj6VYYNonfgEqFj+XjZk8UMlRJzfjQ6vnrF8rKXOeHnbrz2QIPRRscACnqgRO4SEsXC3zyVz6zy+hP/+8/VhkAyI/VF7HiRaTbh4MaxEZ4argT7XSDc4aTLlDYzIUodhzEgbmVTPwthsah4fwx6pWrvTmwwt8cVHMQ4uzaSCXOpiJQvGCjJ8dt4HYuOLZ2NEPjdkM4w/3DnzbNDcEIS8ncGg6XsSwzRw+76mynXpTjsMSJOqrucOQMFnm9KXPkTMrHXtsk0ikMdbM7qzvW5u6xkSKSFBdEQxEoEiUTm1CiZpQpELHCTIEwGhvW73ggJVguk+FahHPUMXssV3FR0LwB5HdYFoU36Oasdr2q1nUCsziGm8sOp9ntCA4hA0EAA9SOQYoH+HmjsmWiCYdhyAF1MuQ/cmOIK4Ys6HQcVtJMt+8+aIWI7tg4rtzcgjZt4CASiL/OhdtzGRKHS0f3EVEt7oZuQ8cdhEjY0L4bZy6NSB4dZ0Rv3fxNm3iQaA1WIp2ZbyEHX8xbjq7icp3UdpTSEHeFIdY4tpyvFj64zgxCnE6jorbVKioUp6VUpDrUBzX7o4YDgt0sNufRqGhFnH/QxXYtWMWU7MC5PBH/x6XWniwC8mfjNkToBEWAYMLvmse0AiMoImSc3ACbxaj8MB0phYjNE2UwgDbIoRz3G0Id7NmuGV3WYrdIQtyOsqPABzacY7jpOGjjwHKED8ne5RbGmfnep5CD0p/WHOC5WA0HeJwC/4BZOcf4iDs3oDI43NnpZRrkDFVwMzlICIRNnitcWZixQkePEStwJvNIMZ5xStcOOw7BmV0aiH5ZBmqEohdch4inZ18HynZwaeMeThD9xsY/D7c8PjAO1Byg+gEX79xuBnOVa+xfdEBQlkqeoWTUsIxUZplI8PMhjpTtjMROiXmGjvry1znoe0gDqqFrdHogVhuYS4ibqqpOKikwiVkPY5VFotcvP3J5yF/85S+1O9zZJcSzgmiW5RsL+fvTvaPDsDtxl65pe8832l7Kbb844g8U/TW1RXlKuHDPIDIgJCMSlZdXFnM+fPig9x/e+cCsc6iL1YVj+TiL4zQ1G66dOn1AkOo5YI66fzgoCwqXtmyKQq9ePdPrT1/o+5vv9e4d6/7otZXLx3qEQJmsYMJi5cOBD84B9+/k74Y4s59RYzjcGGgzasgzhQDDGg76wgb5UT3IgcfDMs8AonEDeNZxewZVoUuALHCwPi8WyhBJglH73YOdQ4iYoE0QyZBkKTtiYMFgiJQ/aA6PuwJEPO6ZzuuE0SEcxnHXalDO+hmO6uAgo2MjyvF942J1bDubhQ6wEMng60fsn885tIMW5crfH3H0uMi0O+zUVpW5uPCncYJRBMZgDiY3jjCqtmAM49iEy4eINVIOR9O9GbOj3xl2Ww4zs5D1GLchNnSGILjXcUvGU6oki7XaruzmpWW8bc66/XCj3NiKQut85Wehj1gnZqff7nR0KRZOQxIhPAN397fmQeK0gmP408/e6M1PfqI4XahmSGQMxKCHm72FVZIhX371Sw9BFkVk9+D64pkLl25vblQdj3Oj+DjoTHrAZXWR6lOrkSENomOWaekYPbjY0KLYYX9W1yJqPvKnFWu93Jo5/vbunRJSEDwTapVmuVILVJOeXS704tml7t8/qKq5ypEHoEa84DnFvR/yfsv8HY+o3bxvotwO6w5BiKFVVamZOpXbldftFOd4hqg0R/QZXI289wbeURQFyngNxOyMwWyIBDa/IxdZpEv2JqwjCKv47xD4B1zD3EPcS1KSz6I0TeDlYqWIiWEzDxLmekuc94HLknjUQQBxPy+KQqty6WeF9wfPVp9xz8OkRghNNJGqADcQk4TAvRyax8qgmN+TPQKCDDH8e5j2PGcP926A54shEZGVhR4Qki6vFFL4BC+dBBPfWz95uE6a5f3tvdrTWQkDSxi+sJRXKw9KQTjwzjIOJgm1yDbed7F3ghcNDzWKieUjtkUWf9kA4nJm3RgpQMINmjSKKVZNUi2yUk0YOLbdtZXWZT7H3vMV4Eq7LMHUIMqxV0AkxG06TanLLYPmpCKfi5pwrINdcEE9ZZ9j9YjIQFwNFK9osEcwR85iHcQQAMaAQUVik0DcwiZHUA0sbvO8kGpAmGXQzv6X64N7kom2k1eUWk6kgQxfNmoqYODNdeGNe2ZoSeHkLPp35smDYNnaic4tyV40oRsgXeh2f/Dati5yrbYXNkzQDcCwk2I+F3tWgwdIRRrr3LV2pu8jWKOpbt/fG6lTJLGW5WIWgdlM8f5E8M8m/zvA/UeGnwwxXbSY6ND22vdgeSYVOWJooqQHYUIhHPgC9nStf6+R0k22N0HmgTVu7gtYuTyjU6ISV3c4uTQ3KRZ27R/u7s1GHinvzGInsBiQDsezwmShWrGqHrwCT/9syOCzsz+OGfQnibaXFzpVB7188VIvrp/pbrfXn/zZn+n1s1c+Z5wPR98PONCdhIlCDT33bqWsXFrwX5cbrxPrZ4WqgT01KJtB9cNO61dbvfzktX7y8Wf60z/6Y6/Jl9cXera5dLnh/cO9quPO3Hn2ZBQCH/c7ffPurX7rt39Hq8VK+WJtHEJWJh5ybdOVzvXO7n2GYyf2lVGozWbtcrz/98//QuVqrWUQ68Vyo3/yv/zzJ33m6aj/dAV+hFfg6cH9EX5pTx/56Qr8cAX+0z/4j6f9qXIq05tXSpdoX+0Paru9D95U64prDQAAIABJREFUeA60Gbe4O0Y1TTizJcNeiyQAWWb3JPHslPNC22mJAwVBpJt0tbrQmOduurw/7nR7f6fnmystcSzA8Etg4lXa7Ws157mYKUQ8DWX3K63mFmCIwREV7ojjLdyay6EZpwQHav6h2ZkwO4/MSiR2Ow2qcAIQP6NuvkwdaSYCWTdnt2Cnk8NtFgZwk1EiMcBgI5LkSDSuN/h9s1uRoJlTx8Rio1BrM7xCHbqWLgeXW7ChY+OMOIxAYS5qHKo7tzqcO0UtrgyYYfhT45lPYHdl4rbfmekG4BCeFdcAFMCkqMHNgPA0WGTjyDjliVYoGThFcfzBjLVzL56jsxzS7daZ47O0mtfmrs4R9yagRAAxY266nTeUuGhapXBa3UyMsBpZND9XtRpKK2hAN6pwduVkZaQhRogJHW8+EdsbpUW5VBAjDrUWz4nvJ1yPjPsNdy4ROqKHlD/NIoZ5dXyXY+SiJiJjRPNpgM6IzREH7gc97O91dbnS9eZaeZSqa04+uKHMO8Ka49wgtjwLrnAhAwrVENMoPMLRbPctB2Qai4ljwetL7aR4cIz1qBA+YM1ZGicYQppUrjIXsNGgi7Ntahv/+cRX23ZSGMPRPCvEmkVsmLgqnF6MeRaWOFjLn2UawSTAQy3sGrF1kWgdpbkIDghI4C2akwUaXCy4CbluRmYwdIjSuTACgZoLgJANh9Xnl9COQxxMdvIanwEOYo7Tc/skxIcRzR+FSZxMxpFyOLc4OyMFsA5x/xHRn3DdhqkyROWASPP8zMWz5c7OngKBiwZkxAY0S/pwzViF5xqpTGLfDyjhdtq5JZ77FeQC7sPYrnScvPkwF8zdH/ZaLbczJsOfh4Nr7mcOVxHXe6pjCyV8BsqIEGO4V7kuXDfK7RCaQJ7goaRUCQdfWWQzrxEBAIdX0+vm7l7HXS1AusQOubswwbHOVOA3EoqK+Cmzc7hYFppCGqcHIwSqalK53KooU52bne7udhoYUiGI4yk61crKTJt86VIVEBZwqVlXwWrgqp5Z0zyns0O1j3kGsHGNquuzhh73Hu5rLgNcToRYeJ84dSNtNyu3yuP8vKFhuJ6U4caKAl29vFS2SnQ4HXTz7mYWVm2mnAWbMY/t2MPhzM3GwZ2BlhmhDAfgjbLO+W8jPERe8xnM1CP/7GM5IKIlbdGI61wfnGA4MWGl0vbMd03qgCQCbjGESQSCfKma9u1uXie4FhzPz7TYE033qwrH78yloziuiHPFGYI8g5PaxTnczy5kQfLg3mlnBqMHakR9cbT2nc5j45j2gjZwMAsgQRDrA4rNlnYyW4BJcn8np91Ou/2DI7/c27w/YBPismfwwHoB7/J8qMxIpLnajlLf36F/FxcTGlnC8zpzJ7n/C773JNBpQhjHqcp98VgoyLAEJyXPMc8MI02YrAHDn9IR9+GE4yrVYTz5OeA5xkkIOoZhBsItJTvL1cLJklW58bqOQ+rtw51TCGPdW4w8HU/Kk1xXz17bfVvXBx12D1j19NGrT/Xi5af6819+oZt37y0CUMAHpiTkuwlD1fuj9tVRIXuCNFXhAcdcfpnmkUXhPdzLMFE91GrPrVmz28XCw9QD5UeU2bEgUVLGWoKwm9K+vbJo01Ks1mde7+3kNXeWODVJm1KxRWHSIK3f1RR6MTXFl25yBY5enq2xUjucLCYhvuJcBJOkCUwHGJo5fUGjPWumy8h4T3NtSQDEkS7LVGtTk0J10ahqnNEKDA1R8yfYzqzDMH6zxPzOrhn87F8uUw3gGSjioRiPsq10dKx7DGAOzM8HLmfWLnirOCThW87u1EhhiutxVEk6JEiNImJARyEiQ06c7GCKyjRVd5xdk7BIYc1ebS91PiLkgnBhExZrXS51Ot97cIOb3s9hW5tBjhOvPs8xbke8h8YDt8Vy7XdZWFP+Bw6qUZCz5uaKhhnRYMZ5e3Kpk531fHFwSvnSGbhEQGEYzEYzvxhHJ4OwLDPnHJxOc648bDIaitI4OOskh6ZeZZ5bXG2bXrXROwwlYmUpRZQHtdiHR5zfDNIGJ0bsq+czEGfHF7/Aec/QJlDqvRPvUhIICLi12aJOy5CCKlPvJSmcg3GPUMtnM/KI4YgHg7wDQYh05v8S4T9StNohIs9ueJy3YTMvrFMKpiDxu5X3Cs9Vsb4wU/ZwuJ33DRP3CXuFXmUSKisWqtqzNqtCr66vtGdAQrSqI4XWmF0duksgUPn8Uv150u3NXFYVhbBVpbQsPIhiT8l6FFAyRupkiBSS4oIzzX2oUEeeoxFuL4P5SUGeqZwCdSQGGIExZCTBo9hoLDAduK4ZnILGyrrI7wEGTDxvxWKlth91ZAAEhozhMix7vwNi7YBGhJMyQlRD5vJPMCrzxkUaurMHgDiLmWG9ePla+bLQ6nKlIiy13x1nBn4cq72vdJksdbO/8QAFVvPVxYXfLeAAwKKx7jBQ2i6WaquTgmLUmjVlIOFXqw8GrS6WyheZWdXbcqG7u3vd7h50sZ5Lr8p8rfPxrPP5qGY46IK0VVrqi/tbvfn0M2Xw2g9n5atETQLigPsNXNOger9XmeYz3zxJvO9m31SNoZnsz9Zbqar1P/7z//1Jn3k66j9dgR/hFXh6cH+EX9rTR366Aj9cgd///f9w6jrYVzi2Kj2/uFTTBbq5v/EUmnlq4AZOYlDO5Hr6v0hzuzbbsZ5dQI7A95raUYsw0bNPPta5avQqpaQh0vd39zodcLNWKhYLJflKy02hIG5UnQ52blU1TsZeBWD/KFUzjXroGlUD8haHATZmgS7y1NF5b87q0ZsLykFwaoAtIEqIO6k70zKEUwzoPYef3ND5qJgLdhDBwr5xlHtE4MI9QtMzfxquSh3d3oqoiIMDdx4HfY4DxNhxe7gkpYyMGEiS3NHH43lvEcONxZ7yR5zDLDieEEqaynGm+FGEJpaJCIRAhJtkSgtH41PbxQILFgiAMS5MVNsg9qEIfuGuO6sjGpumysfJAkg8tUooEIL5pcJFE1gaZvxk5MME5TLEsPi9OYAhRiGgcnjnAMyhxSytftSr5UrL1cp8Lz4017OhjOTc6v5EwVGuzSJzEVVeojQVdmzW8OnSRGmQzRE21RorYlAUPw1arUqNUelYIGIw035Hgzk4wA8lMunoLc7jSe3QWihykRZuDj6fcLOxWY20ybeqql4tcT7KK9QrXdiPqa6vdIZDOIE1QJTlIB/bbYHQxqEedx3iPE4Bjgi4rIhEcgjBIRciNPVwS0PHJdeL0gIs0chT22oAnbGnQGh2vCAs49RFfkRIxl3V42iBAxiBdpAqztaIfdUs4GcI2gO/M24ORFXuK9p+YRlTGlLpVJ212x8s8PD99RZVifRLJaIPhVIhz8VcigYrzExJF9S1Cjpc0HAxFz68Ih7iVnVUm7IWIn4GDsYKCg7NiL7W7ixqBxzKYBUSl0eFsBoECuFRzOQwGuJSxXXu3miluBIJ41usmt3IRB0Tx0YD5ZMsOG6v1sZ/4EhBvKc8hN+NMiOecz80TWMGJmJdxD2Pc517oUb8wF0YmXMYI/K2s7OMQUpWIlTBx6VIhFPYXIaXlziNZkQCT3/Os1QkWhSpymWmqul02le6+XDnQzkt29ky92GWwQYMUASZZZ5rnRVq2sr37QYRk2IpeHaHo+OCxGSXy6XXqoe7B/VNr+UStipsuY36OvJBDxGI0hbiu6yDiBrwmolmxuns7ktn7+982MMpg2BAIQmCK64sDsTmZSOyxeqJl8NmzQuLS7RQM2SZy+FapYtMly+v7fT5/tff+l5niOQBC/cPwswjE9OFVGbfElGnDA2xmwMg9xlrCmsNz1VkVylucHAjfCjEBoQxYsQpA6OYv88hPFBqsT4xxgGBFTc8wlJWJCoWxDy52zLFHTHz1qUpd+e9283NGKVQBmQBRXOEQsNUeV5qfbW1+AhLeV/v1Iatholo9eBylQFExijfhwhKrQvPEEAQHCaF3ahVhItuUpZuLQhOCD0WvXFlIcxxv80OUHxmDT+zq2YO49DqYrHUBP+vm8yNXFLW2CImhzrcvFVTn8wS5BDPVDEZA50Z5CH2I0olk/Ch4aIFwQICwA3olMUUOHrB1yBVINDhWpeSNn4s1sKpGuuMuDiwrsLIjPT89St9+tOfuKX9vDvpw7t3dpRxT3c4+kPWP55x8CK94mDUIi+1XcAXTPTt22/M6v3J52/06vNPFQ653n13ry+//kJNe/Qzj/vVpXJL9gxLu0l3xx2qupLF7DhcpyA1eP8ydNyrHVgbCh0OB7UV+IJRq3VhEet8rlUda+0rhIdCiyhSTkR9k+vN1TN9d7czigOBH2ev0/aPrF3WbpYshHKzvsNep9Neb56/doHQuW+NjkgQtw2LJBaO021GV8D4xTXNUMmO6iB1YRkiBy5VVnn+D8chAl2W4n4f7ajnBT/AUSc9wZpxZiiAiBvP+CEvuXxu+MKtB3aX642fTYvhbLJgT8eJctz7MIZpmz9Xqk+V1putnZe8l9J0Mj6JNbwHBTLg3iNN0+nucHLq5uHuXsuy1NXLF3r1ycf67ptfu9yM99Hu7kEvPv3EiIC67lSuli6mW12s1Pdwcyu75hj44JRkLsywjvXsfOo9LOumTt1pr+3FSvkyd3nUWMU6nU7mRU48q37GA7tWQSwwEECsZMAMqoH1g9+BNS7ELc7wwKLb7ODljUVyJIbJHsErHdX2DPp470xOOvFeXOSZEVI00fOZGXTyGqNYjHdZ3TTeGyEu1m51nFQGiKwzGoLngYHhUM5FkqQ4NKWK+ll49GrY9x7q4KBeXV56WFSdqkck1PwZGWyDwcLx7+cUxAgDfQayOqsGldAFal2ENb+vec6jibItUggkQOThx2G318XFMwVBbu4wKQjlM2qHIQiCMGxv0A+s6ReblTnl94eT9ysF5bHLTNN4VjQ1+slHn6kZpA9vH1QfBwu+uVHYk/ooNJ7D1tUock/CVZFqERZGasGNV9AoAg8Wcm/OOAOSAk08apPOqCwKaRluzjiWGdvDXwfDQEMV741Vlxpv5BK+JNRyc2VusppWdw+32k+NNtcrpaxZFJoJBAkYsNzJDpjG8K8ZVDIw2qwTTfVBt12r5cVGn3z2iS62V/r5v/65vvzzr40F+PivvNH6YqNq3ytoE/363XeKQvi07DwSM+hPQ6+zE2YUk4JcSufvJ2z1LC+NTNh1jW7e3+jqeul7jhTK+faol2+eG/W1u/teUb7QFOW6/bDTi9VW726/1pvn1zYPbF68ML+/OZ6VLnI9HO708qM33nv17fyePh72fm5BYr19e6vnV1fKU0T3TGlSehDV1o3+yT/7X5/0maej/tMV+BFegacH90f4pT195Kcr8MMV+IO/87ento/U9I3KAodPaqYZkSpv2nFAWujLzeNChFqmqVZl4SjX98cHR0MRJWDeZYp1na/05vPP9aE5qX641bG6t0hSJCtttqUyx91KqE+q+gdPhvPBVTnejHJAT6q5fOLUjzq3jxGkaVRGi3wesn905IqypCRBoOXPB+4/2O2IM7Kt4Y8ivLBTnltq13kuERXHO9fT8ErpEaVNOCzYgBJrxs3Yqgpw+SRGDzgy7/gnB1YcMvPhCCcfLaVj3FggmjlrsLDmg6uFJ/5/g/j82NKOoywA+j8XNxE/NG+TqCtUNVyUKS4/PnWmGscRHcoUteBswRHWw9iK1LoplTb2GZ5v4dCCVaB6irTHuYPTeKBkZRY9KMbK03CO7fcICQh0vXJ4mRTsIHRwkEHkDGNdwOyC/2fHT+vYUc294cg1jdqpVotUGUVUdgpEdrMiENjd0cBT4/SBew+pHmMIvECos3B6aW9vFOFAQECLiNzOLhgcpAi5sDzt7oCrB9OxpzCmc3P5ar12yQlMNEc1OVL1/JncTxRltBZFSfihEXCt+E7MPR0GcysRgGHK4lKkHIZW1woR80h0dy5GQjc0CYx49XqlIs/sgkNs5+f28aj6uHNsi4OZ0RLcE/B9h8it9QPCapnOLLSO1tp25vHi2ptwbSJcUpw18185UKfEFjl4k4qEL2fu7Cx0urgJ8cAi1uxkdrQwGuyORpBriWdzJMIES9mKGBpIQV7O13agkAKmI/c/zqZQJcI/Um/J85apqinpaNVj9eMAyb3Mz33ER1C+YzTAozMadACst3/3uYg4hwS2wVfgyp2xF7gq4WQSD85zytISx4ERKfw8wo9EzMDVhBgCJxih4dxoROBEvOI7x+CEpYZ7GWG6rbTMYwVuns7M90uKwG7cvmlUH2q1FCQhPtHObgloVE6hV3N0czsOI9zMxLNxziA4uASNQ2KGoNnqfDr7d8HJw6HVfEXklZ5BVa9TdTRL8PLy+WPZzNw0jWiDQIRj7GK7cVybdS9qETJ6RWmgZ9crdV2j+7uz71UMvfyulJogHAztUR2cRO49s20D83w5nfI9ukQlgDfa62qzcPkfTi3+XH4eLGoEe+4BYyLAnSwX/t+7h51/V7OZuXkm3Ma4mXFe4SzGGWnN0YVYdFOZQe3vlLWN9WnmLA+01o+0dBP/59HAQUuj/DijM1A2R4RRHLbco7N7EDc0bjwEWJASWUZbO6VrmVnESF27886lQqBa+CgI5Mia3Gm0rOdhrOVipe31pcpVoT//xZfaNw8WRccJdzOfcUZhEOsnmYo4Gwa5UwSs383Au6LzQIbfLUsvLPIzJISjjTO9aWfGpEvxSGDATO4arflZuMbWKzt/cdAWWaFzc9YBgbem9Cr2gLKDE8hnYXjJtSEajeMuzrTk9y9S3ZyOxlRQwsdzEyaZKri3FK8NvQv+EA9xvyKmxLi//L5h4DV/LuL3m81Gn3z8qZMU3719a9YvoizX0WuPxQ8wM41FcIoQk3DUosh1fXXt9fX+eLQM/PrVc6/tfRSpP4f6/psb/25eiV26x1sWXnXsdz/peyy5lBylC4SlQMsIVjUurF770876DWIuSICqY0A3artdaMSp2uBMPHuwAwOcEsBckZ5tL3SxLvTl9zeqGu5vvHgz9gEHMhIr+4sQ0RqmaDQqSEOXouW89xHwuHP4zitYz6NL9NjTJEWkGpGcdxj3Gvc3Q0yYmYiwRqvMXGK/n/9/9t6s17o1v+4as29Wu7u3Of2pclXFxE3s2E6CCQK+WRRuQHCBEhQBEgoSoNwgJG4jkQuQk+AkBKtsp8rVn3Pefjernf2c6DfmrnyHI+2SyuU69TZrzzXnM59n/Mf4Ddiq3EsBf3unNCpcgEXTPNQBRNKWskwEWrQ9rvU0+v3LndfXJ6WwOaPEQ1AcsItk4fQObGcERwrdeA+A0ijzQnf7vf+gzXKhkNiz8ZQRhn3fE8ZZ4Bym9Irodp548JZnK739cKvqfLBrEgzBIqexvlb9cFZRLoxnuVpttLwqtdvf+X1yPtZimWMdcRFTU6ttGJxW2lxdqDoe3PpO2ZCIyUeJ9vtGZzjU7VnLzVoNQ1rUZUYRfnf03r/wTIIjYqhI/AAXLUgkON7wn43zgDU/4XBn/4MSS3KDZydV/sg1RVzk+76+vtLD8c4xfu63oAnn1A0+VNzfU2x8CLcdhVZ5nmsVpU5qkSZhDcTVT+oInA+OUPA88QSGhlQNeBPuAfaTFH4mOjNs7U5KQ1ij2Yytoeismp2UmFsHWFtE41mHzP/O1TAgYojMDcS6zoB2nFmzLqZMQgvd5SLX5uJSr9/c2cTQ9LXXFYaS3quYO0yBZ+DvfLNY6LA7+H7AAemqyXBUmuAqj/S3f/+P9P/86Z9Z4OOlsi5LXayXOtVn3cIPpUzKnKDJxVBZPLhMj/0/CRHe76wf3Ri69Iv3P2mhmp3g0KnMU/U4Ohtc47jYUw/9uYbs28CUWJjG3IBDm+Hp1OlU9X63vnx+o/1+r4fTXmWW6Nlmq7eHSs2A+zpVwTNGf0B7UsvLq57RB4d+r3We6BMQPWGk9/c77e4Pulpf2eSxvlppt7/V/rBXllCwlen+Ye/BZpqGqnhfktoIQjU9bvlWyzSfsRKPDvJNnGpzfaV902j3nvh+qovtUp9fv9C/+Zd/qquPb7R8VuqTq61ikErNqDcPe41hrPe7d/rOxx+pIzlIkS3O2brV+vlz/dVf/Ui/+9u/pze/eq2r7Ub7+vyYSGCPwWO10Olw0BhWisvSa/Z2udWHD7f6B//D//Kkzzwd9Z+uwLfwCjw9uN/CL+3pIz9dgV9fgb/7t/5gqvu5WAQhing9LDTirShR8CCV5AqSzA4eSnAuFwsfFh/ak+73tQ8eHKRxLHz308+VEjEaQ/1qf6/z4YOmlPh17wPu82fXc9Sxp3jhTq2A12cKqmk+WHH48a55dsFyAGcKzQYE0QkRpE6ICw3a9JQfzUUl1Vj583AIwOWFGMOGrOHwGQUWR7MwU8Yfygac8hCz7KQU4RSR0N7SuWAFzmiPy25imzuorydFLSILIc7asWeXpqA0UJCR1hbuEDhw9nBwS2NcTTO708UptHIHo87d5IMw/LukSBQk+C45UMRz3FdwHuP554DXCUcWQYVSEmL9s0apvp5dxEPQKMEVkyIqueDanLZzP2nXtBaJcftyYA8I31EAADotDO0umdvaa/PxkpziDI6AMLk42PBZOGzDkKvUUC5E0RFtuxkiAeURuYUesAY4G4kBIkPymc9EzShB4N7BtUTM31E/BLJILQytoFNAszbC1ZArMcsOliHCU2MhFUQF3wPnJbt4EcoTIoD9LPj3S8ejp6jVZHFtdsPA1iswQzguHeqkQQc4ZEik9VySBJsX5ySbeh/wprN2DzTqUjo1O2SIp8Nz25RLx/4RcxAiXG7yiBxw1L+Z413ziX50CzbOOIRG4tkjLh0Koyi84qBUN8pJq3Ow5jPx+xCUje+jTX7+Z/B0LcKOs+t25gvOQj8PCuIVzyfKJt8bB9OONl8XdOHG5Rpw2MHtw00fmuGIY66IOG0Gc1waVi3PS4rvFfF9Lm/hf4eb6NKz5uRWXJwwsQq7FoOw9sEQ94mxHcS5+XMdS8atQrSW2B9cQIo/cIuCx0Ag4mMnLn3IGIJgTnkUVomJ9sNxLj4j5o+c1uGwCTVEFFO4/UbtYwMwJ2eOjPw9brmG4xymKohj5pNO/VlD3TgieuK6whYeYKllWi8Kx4mTeC7asgAT5T6A3x32fo4Ra/I4cRzZLsxx0nqxnEVG41oHpQx2+lrXl2t99vmn/nnaZrJjf/+w1/3DSceq9ZqIaMh3TFlIllB+Es4u/LZRe3rQarW0WIxTjWedqHSeI0AOOrWjDgdYswjwXOdMYerqMWWPpR31obKQfnnFoTPU4cDBcGYqsvZ4fcLxWrceqCWLBb/bMXF+DXKnBcXH4rImxLUIPxXViPM3xTC447gLZlFzHu4gLFn1d8SeiGcd4A5H1LF33vcFjuMoaDS2gbmIJGp5dhlcIWaAO0BQb7s5Sjvw5AaJv4OMg/owmGfKOwNxguj9qa7sJixAkzCwynM9/+iZik2hf/lv/j/V/cnci0CkKeb0Ai5xbhmGY/CqKedaxLnXGtcw4rL2IGP0EIfiN7fQcy3AZCjQs+2V2ra1O5X1aXaRz3zRA0MJuIltoww2bN+7bIvDObF0SI5DPfM+SVvwnMcja1LhEib+nDRPLaLCEUfAgLdaI8xk8/OUeOAxqYIRaocjDnvLzXYu2/VMq3vOmje71XFBIaTCwaW12isgUWWSwgjaPe7jyI7qMECgv9BmcemIMqiLU3Nw/JWfv1it9f6bB314e2d0jddDnO2sS6AkQGSwNg0MOxCHUsU5V2lw0VgSFTrzXPTEwSmKRNSYY9uI75dXxGdPbqpncIB4dL1dGkUUB6m2YA/U6e3d0exSBgkI4IcDTeewo2eXYDThbktc9Ah7mKh6yeBunIXn3oPRfkZ0RKXKaOGYO63btM3bHclT1XMvRIr8zsbAyL0zc1w9iEWQjUIPCAclqutRy2XOQowaardeykARB6P5t/O9tpiKOU0Dw51UAwkMEAYTrkui/YHTNyRs3CiP25P1ioFPSPM7aAgSA4MKHIvc0/NExJFzcCXwP0FROHLfwie27OzP242B7u9v7SxdpIXyNLMTdrtaagj5LOwBer15c6c4WliAivNcp2pO/wCYYID14c07D10vX7zQ/ty48K07gHs6aLNeaLkG7dFZxALJURvD1NsFymcsGCakDNMKi6vI1gw4GLgw5GqYj8Z+EytkzwnUPqZ4LlVBwmoaVBQLbVeXbok/18TbR1UDQ+pYQ92qHpFWeb5TreAK456NGZqALyr8/qzqs3nwfC4Gw7A3gXmwrqVJYHEQYZbohNcKpwl4xgelhXSxyI0ZosQNlzfDMLiaHjqHUkFfgAX5OUlDqgA+EANV9r08sykJH8TIMNKpZmAR6vlHNzpUJ+3Pve4edkpwVzKsjnHVhpqqSmUW693tURfX1+bkNqdWAUVtKex2eLYMlA76wXc+t9D4wx/+TB37D/V+91BSCzu4QzDFN8qz4wHYoHqq9YxCWtjP8FbBBOHuZbCXzogIJ9lc1ja6DNfoDspvG35d6j193AEI4u9gnw8gYB6SMwhi6M5ZoWtqrS+XyvJSYUNShaFPrw9Vr1N70Ha9dEkW+joiMmv49WJrx/ddB6rk3hzbZx99qny11TffvNbh4cFGAQwS7HY8bAdhsFp6/QcFtT/s9OHDvYpy5b1Ji7Dadlqlpf8zouiyDBW0nbbrrfJ8obs3t9odDrq5Weujyws7i2/bo05hq//g0xf6NF9orFudkkTv+1Ef9ncqw0hf3rxQez55mIUAPMbgiFJdrK/05//vD3V9udHF9ZWHVThSd/dH3X046Nnz58o2qYIs1ts3r3VJeeKi1N/7z//hkz7zdNR/ugLfwivw9OB+C7+0p4/8dAX+PQrgj/7DiYMl03Mz17pGzTTpeLvTFtYfU3ZcdAg86i1Qwgza7R6xhkA4AAAgAElEQVT0odpboFhmpTcAL1++sMhzuttpvzspzVfq7nfeeNRZqMUmU8GBoMYRUqnvjhZb0mQuccFFB38pxTlACzSHXeJA7KxwXCCixrGOQacCl9QZB22oZbHQcTjpoT76ELDEHaFJH3Ynb3ZTYr1lqZFDImKxahdkBCEMtjn+jscJx6IdrBxScUnAXZ0O/rmPdaBwzBWwo8M1MtrHYgGX+OKJjWE9zhuiaHQMjzIIUABw9VqKmBB6xsEHYiK9NNZSgBXg5Bo7HY+woEqtCiJbc3yLg8TdcW+Y/bKAFzg7Bjh07h9qxxrjDN2FUwY4A4qS0JRwg2KUhOHZeQLOUR+8AOUaEy69LFWNfWHsVaaUGBCJRgwLtMQZZqHO1cbqaNE9HS0SwBR0YzGt4Bx6usGcQxefDYnKxwZzDhkIATgMcXCkeeFINm5N7B2UdsycQ34lUXtafEuzDIktI1wi4OCaRZjE3Yg7xnkxC+UcQg4+jMfB1pH2IOawkDke2xPls0CBK5Nr0Ok0dqrMzh20SeeoNoIn7FJrRUGow+mDHWEIinDOaL1/dnOhRZ44ngw39tRXFqBzYm/WNrGgUEIz6ng+GZfh4jTcgDg0A8RsXFu4mLHmEFdPtKDCeGwdNz+3YCJ6i//wLHFT4YbFSXeouL5wcOfwNeIYopKRDfxzrlGcWQhHKwqJaFJyxbET/u9crju3FFPEYuGDSQAiLM5SnMDcW4jygZl1Pc47ovSn3rFkhOdzSKMzJUPE0HHWZErd5kFTPGVUk5vB7ew26BM3bmDnEUdubqlAS39m7lkXTCFaEVvEVQrLEIduCs4DBhzH3rOvb6hMeVoomipHLMcs1zZb+TofKbNyCUYyu7JcrlZbLCGqiACGWR0nL/F3EApwVXHvwShtml4XSa6Pbq4scFIchTsOge5cVTo2sAcRhXGB0jg9R4X5fhhUbK6u7agmzu2O+u6sly9u9OL5je/Zw7HVeXdUAxKA8i3colmii8srNU2r3Ydbl8U8UJY0pWYIP7uAh1rq0B7sGuJ74irixA0pRaLwqZU+fLhzPPx8Zi2ay0lyXLLrlYtccO/DsAYdQUQahzwMOoZOYDeWIA8syHY6Vo2qao5wIhBlY6hsNlipJWIvSmDm+8lFbLi4JhKo873qAjT4lIhz5tlyWEVEnMum+O+IcBYiEOTtgjrZOY+rnQh762RApzyEm5lqtaQYbqGDXUUMXGb3eN0NWq7XvscQUXgWkpz7Bscl3w0M3UgXl5f65POP7Db8sx/+WN1Q2SGaBCuX5hAHj3z4j9RPOAQ79cHZAzlESYTUYJjfPzimUw8vMi1Xa4XwApFF+l7NuVYUJ3bhETMOutiDIFxplPjw/JB2gD9tpy8ZZf47U5Qp8rpMeuNw2nvAOcebMw8c4SvbGc0Q1O8n1ibck7ydRk0pPy/ibOtnlvI31qd91XrIBi+UxASOZwpgYE2yPuDGgwHJ/9aMjQqEC0RxBohmQSJiwXysdXlR6sX1c/Ni63Ot/f5+jqgHoYrF0mU3p/tKxz1vQ9IN1AAiFlFww4CJdmwQLqlGxOks0OXlSnkZWwjiOjzc7rwmkJZg2NmQKgDXkgxGVbQgUviu2Ru0g14+32p9szJuI+W76CY93IEQCZQsaLc/qa+7uWAnGjXF8/qZjQw/erU4Sl0ENA+OeQ8QRQ9jCnpiTSB/qlFdV5l5zD+HVZuHuc41gibO6LnsjD1UkLCAzo5fr4cMAybLtMqSzM/NFPfqk8kok6StFcNJjRInC3gTZlPuZ4l106IW+BYWb0ZdCWspg2CEZ1y2g5KJIRB/P8O1UFkMCxZR+qgyozAu1TRGqkb2C4/rM+ifstDLj15qd/9ey/Wlt4TH01Gv393ZuUq6gZIt7rXPPvrEqA4G7jh93z/c635/NCbii8+vH9cNOOYzgobvvTqc9emnn+jdw50Y0zBYgC9PQ/vlGpEs1bludDhT4jk6McF9zwB6sci1ypYzf5lkz4hblHfxXISJIItjuedaxpOSZvL8yftE9hFc0zAw63+ZFGoPjfcHJLN2LFg9+6DQ+zkGIezLAAvA3AyUuoAUfAuM0ZACppT0Du8RhpGj7k+t91ZpQkEm7vs5TZIvS+9tCgaFuFQZcEWR9g8fzOtF3+ZdS+Eosfk8ysz9h93cwO3vpaWLsQbV8aQzeJRJWscghxK/c7opVJktdG4OHlwf4c/z3gVjRHldlvmdkiH6k8PA2bhc6HA8zntDD+IQOOcyzKE76j/9j/6OurrXT3/8ylzjAeEUfjX4JPRqnuOo9LpeBu7z1MDgiuGR906Tn/GZmR5qsGA7/3cKFCmEPFR7nbpKq/VmXjcolOylBdp+f1Y1wLxnsMl7bkYHzMWVmd8D8OxZR5tTY4zT24f7eY8X9XbSH253LvF79vyl1pfXuiwW+vrnv1A1td4rYh5hP3qsz97v+z1GSox7BbxEkKgh5bBa0ARmHBNC6bzB4/EbXYp1PFX67udf6quvvlK5XinKQcy81icvPtbl6kJ91el83JkdWx1xni/VRImOQ6Vnq0QXKSmrUlOeq4syPeyP6qpGzzcbp4UQVuGb0z/AeYyyq88//0LffP1z7x8++fhju1QZip9wgFed1s+vlZSJjvsHffjwWhfXl/oH//CfPOkzT0f9pyvwLbwCTw/ut/BLe/rIT1fg11fg7/zd/2RSTPEALdQzy4sDKkJH7M3s3IqJg5MNNY6TqR203+2VLApdX1/6AEjJkTjo9YOO+4NSOEIUduAKLSYNi9SOl46m3oqDNYfCyuIKjlXEDTbfMKgKyjgCxDGEqvlwTlsth47z44GfjVB/bF1wwoEtgDEU4Xql+GlmVu3PFFNkWm0WGnGRiUMSsNPKzoo0LjUSMeawBEPt8YDiJvQxMNs1jWcBraEUhoMNYgIoTnsSKJ2Ag8UWtNOA+xOuasmvC5SgdtA02wc6siFOERYmO1QM/qf5no06LiKyVBYfM5V2dw46dycfDFNcIxEOLGJ8o2NfuDEpodgUuGnsEXHMDDcJNpewp719PjQykXfhCcIGUXBinlFGLbvLhZA6iEoRhHRM0JRDxJtHlxGhzKTwdebgCYuOw7ybtjl0n2ofdDHPIMTj2LPYgYOBQ+dj7J8pOg43TiFBixgB4ww5p3PLeRzkdpmBhquG2k46HG0ZDjXKQRA1MhirxH5x78Jh7c2Lw/H4sLvXxcV6LoPAveYoXazu0GrsiLQiqA0WDnEglAVuy95uLUhfuOJaf19H3/PEORHpbm6uHUM97O509/bOUVAVxKhDFQHOYFq4Gx8FiCZWxPVbIu/EmEdz3ziMY+LIsrm4IiCumOaarEu3qo5n1cSC8dGlc7s4382IKN902sMb9SF3/vmJXMKR5N7E6ZIXS4sz9isi9vdzSQT/okkavILvVQ6HYBNCXFm0CJfqp3QuIOt5fuJZ/IVRl+M0jFUfW8UckvCVxKwPfgBcZgGiDmcnThGuFZfciNXH2KmRBxGCeOrnht+YhEAuEOHOdoDBzE1G1hlEo3ll4jCGwIPrbQy4v8AFpFoWheJ8NGpiSDMtcJQejnpoEXtZQKJZHOIOhTOKiDVwzQFTtBZNOXwT3ceBnBbE10d9wPHTcthOvGYgGh6PCFy1ijxxMzKH2rafqbFZmqgjrg1WA65rBmJkdoteXqwtQtQVpS/kPfu59KNp3Q6uAufv7FBiuAI+pKprO6Nu7ys1NSiP0C6c1WqlejyprSv0GovjiNTwaDfbRNvttZ2RXPYf/buf6cN7iklmsR2BGmdjlsMGne8JBiw4onDpw3OOE4YWiENgHEbHjvn95tvhIEfwdMPT3ODuwhjeAbidXcDGFnDQCsRFOAurOLWHGmdr5AM/a0U7IC25Tm0WvoPUIi+CyRicXEIHAxdtf+gS/70IEnBut5dLpGqdD/fa7YilL5Skg13ecV6qZahT13ZXcZAvi9JrnYZGqzLXy5cv9fzFlfb7nX7yszdqh7P/rjLDYXr2oX5qjjpXRK5z0SXPPTfEfF6Y2hT6ZbPT3G5d8B0UBC0teOJwHHn3MOxJMrVnHMCdhi7ykAgsxDh2FvYYVqCuuPKLUsIIx++osAOEEztSTjEepYqsawyUeHYQcIjzD12onRndc1Eewki5LNRRVjR1FvQQovi8iI07HK54J80vRVhEGME1x7o3i5R8TwzxQlrW49mpziCV9QbBZBZ3U13fbMwNvPtwq9O51pmCqYlfN1qEpBRtbEYdjgc7h80UZYjhjDTvDljPqPS8S1MlSaDVMtNiXbjoBRHv8HDwPcGC8oA4kYQqcBCTcAgCnU8zE5O1CEzPar1QTqEaTNESwU0637Xa7c9qQ4ZzJEH4HL0djhTpMLSkABMePCs/Yo4RqKRBYCdSCLSYsRlgb0ZEPAo0U/cSqYxylUHhAkiawPnNuKlx/oJjMds4mhElONIZiOFaL9KFUykOIeDmNcv2aMYqjF4GYA7OTAjfia9bRUwehjbPJqV1uKNZfvnOTIMfVHovMZcm7U+kPHjPIL42LphKo8xlXhRSIUy5NBEBNit0fbHV/e6d8nKtMoWFS3ScpbRTWLWaksCRcIqxGMRSBkoRH63mt3fv9PzljVbba716+1YNaxQu/ywzR3uRF97Dwbl1lqEbdQ4Ysk5aUk4ayE30oE8anheSAzZ+jgppQj/yrmYAg9APX5SSN77/0MVm09SqDeAAS7knNlw8nOegmhDrZyxMFuR2WuL85Jno4beDcWCQFzPQHzz8xbUOdmPwusS7B+b5PEi325qiPgZiAUmUQKd2RnZwP/qeZS/hMtVMK96jPOpD4qTPuT2oC5o5TcJQjxEZrsh4Hq63U60u7BRNmdbJwomoHnFzGFSMfIfswWHEIrJTwBXo2O6d9mFIaPsrwrERG7j9WadCLZdbJwNgqiIqeq+GWMp9OLBmS9ttpi8+f+mkxy9++o3vk/PY6cz96wTKqIwhC/dfEGkJHoE1LQPJFdk9ytrO2kBKpZ5IYSBwz3tAHPXED3YHivNmxMPLm637FCjujKPRpYQ7C9mxsm3hdkGeH65Xf+r10fOXLrLc3d669IxegbqqzUhvxtrv7GeXH+mL736p0/6sPTzYoVVXnXR3fNB0bJS4RI8EAS71GRF0OMPA7nzrND0ojtKO5QWicsW1jVWWC68PQTi4fwBOcQHSxKaJSgPTTRIgYWDGepEWdiFvL7f6v/7kT5WnWyccQIDcbAvVDzttr7fKVguvN8u40P589EDt85cvdDztdbvb6ebmhR72O3386Zd68eyZDsc7vX/1Vtvt1i7/ugZF1OrHP/650nKlF5+8NOLrl7/8ib77g9/Q3/v7/+hJn3k66j9dgW/hFXh6cL+FX9rTR366Ar++An/0n/3x1CFwDADzYfThYJlmEL8PwTDI2FzkOkWTdseDN8jXFzdarNYWYZrqrPPD3hvxwswx6czvd6lQoGAxR+RcvtIVOj7AiGy1WMPMC3zYA8MEywgWV5RkLn3wZB/Xk8U14uaBlAzq9jAH50KjLMjMFiuWlNMQk08cFayqs5K0NPeOvXmbhupxkFrwqkSdUhbldnLwM5q3msUzX64hbh2pK0blcWtjUT/C88JZigQH0R83DhEleXMTpXBiI+MUKDiA6NYeG4UVcdrYbq8Ou0MwKe84IFGYxa+aD69mOcIQTDJURW9g4UvV494/E4VZxCcdl4WrSHmDN+4gE2jBzV0a0HeIBESlONjNBU9wDi2COZI5OIbUV725ccvt2mJaTnyMACsfEdcBoqDb43Fd4UuYyyh8WEYW4H+3YDSXnOBOs2ySxRqI9iNIBMRcccYS85yjVkRUEU0ocCBKjpBj/YxDTLpQmRKFbX2odcFtR9wy0Ga9VLhMLWoS2UXMmx2ixHDZhxOzC1wogIReD2ed+loTh58TG3ywEKPWFNnkqVaX16rbyvcCUV7KjN68vjMOYYw7LcqFLjYXWiyX+vDwQcfqqOp0VPVw0hVlAcs5Coxge+oQQCINtPlONCrjvp0NoRwqce9wyJwyxORKRchBr3BJTheCMmjc6gw+A0dblgRGFBATpmgJVw/xPw4DCCoc3htYarBj+ZkRHpLcDi8cPzQx4zaDU0bxkEuHHv8TRx0Mv1FnDWHte7mlFR1ZmOvqYi9rDX52uyTV8Vxrahqz5BB9+G75BVxv3J+IqTipOIgSYXbZj+P42dy6neKSiv1d4QQnbspRbAxw2vAz0A0dO5ZL8zJxSCL+PAMx5VY0DvcIu+TEYX22diGmq7WHCIjMD9XRjplUmUUlhKKeQw9uMaKEQztz+2IO2HMR3kVZ6PnNWlMmu1/u3x+lFqdRqWLJn4PANPhA3x1xe4XmPRObzXA98VTgkA1S1c1cALberPTyo+f6wfe/p5/9/Kd68+qV3bW4qy4WmV5cbTXlicYw0rJYWoD76V/91LHgzeVWp2ZUi0uPaHtTz8UuxHpBdyIMUbaUZ1rx3CJwc7ANY9Xnk86nRh3u57az42qmkM6x8zydkQldhxg2GGexKJfKEPDBO8CRG4l3Tjq1tePdLlphuMYaydMNQy+O7exnaANKIg4Kc0kQRIjJWmRCq7J9DIZtOCMPWjilrHW4lnF/UprCZ8I7VLksiutdn84eOmTgBHDTrnMlq0jHZqduP+qwH3V1eUUrkx16rJd8/+djZVZjc+7cWL+52LiMEd7kZ59+puUi0fF01i9/9cHiEiJi3ZCGoJypVpng5OW4mht3M7GwxyQ1cFLjLibeGioZKDasZr5puPCgp8OJZtdVa6GkmBDbiaGnHn7Aq8V1CHt1YJiFC3ZEEhs0gZ0gnj0lFlZxuoIRGBkE8F5IKBrLvJb7u8BRy3CPYRJvIDjHUWSeK8IKr1LCtBQKMjDin7tEjDQD6z+Cz0DaAQZq4AQBw7f1dul/w1in5fvN+3dzCWBzVpFudH353O6+4+7OqYW6I36duUWdQjiGE+ACxmbS8XBSHxDfj+zu4/5kLbSwxRvPlA7ixIGW60Kby5XWm7Wj56x1DLhg1h7rg4d/ZRxqkWWqETpA8gShViUCOg62SQ2Or+6k/KLQ8vJGzUNjFxjYCrYMXKem6TSwHlH6yMCxh20Jpge+Jg7/0WIJyIQ0ySwW7ytKNeGfR+oz7rXZFYgbcZ1tLATvcBdzfXnPDQwDuB/mZAXrHG/FZuztNEb8KoibJ0Ty2QOx52gdYUY0B1PgvqxgHipxjzUtAmxtYbUPCq//OJWRhHvwPdnKHGEjLaLIgzxEcC543Z3tki6LpcYu0PnA+gqaY25Nn+eDOJKJnS+cxmCA1YOOKGOt01xpCVvXMFA9dLVu39/7nbzfPejjl5e6vtjom7ed7o8P6oezFhRPUtIJx5phZt/pN3/rd3S8P+v4bi+tYJ+zTQAxRGJm1Ilnt25cSBrAg49JlYxqKeJjHNbwTKd2OPO2x8GI4CWuSyqdvQ6SAnrEOCFe+l2BCBp4uAZ/O0xmPBFCWMVQK2E0DrdmZnkzpLCRnsEHf1YazU5vxHncujDIXbyIW1Y6VvOQnfuR6T+DA4R0GP38esrkSPWz92CwRUrIYPQKIRYsEiWWJOjhT7dmlLs8NV4oxxUaM+KQsnFec11KyBAnaNVODHQZ6MNjJ3QWu/QIL2YYYwgYPPwrFheqqkEHECVw8xGdA8TdSEEbKYF/3ez0h3/rd80nff8WBERtF6xdxpgsWLLAWbEeeb/B0H5UTUqFIYzRPwjVMx5msd3ooszVHvf+jhFn31cndR37zFKrWPr4cqkozfTqdmcxOCkynY5np8+iPDEyB6GSvflmubWreex4VgKB4KZPgffMxdVSP/jB97XZXOv1L9/r9Zv32u3uNaWRttcrrVa533X17Um7ulbdHIzO6E6UR561XGXqg0bnsfU7uFxs7PheTtKbt7easoXLrRarpaKh1bk66erZM+9z4Kff3t/O62scaclwiT08g0MSOEWuf/1v/0Lr1ZyCubpZ6+Zyo/F41v3dnbbPt06gpV2vbL3QkAROpYFVe/XuvaKE4X+uLz/7Uj/+yx+Zcf2zX73ykPx3fue3Z35+0+rDh51evfmgzfWFLjdL/fIXP9X25kL/6L//3570maej/tMV+BZegacH91v4pT195Kcr8Osr8Ht//PsTB3FiuxzciDn2FA/hlqhPdm5w4CW2VeF00GSmJkJOH83t7O3xqKAD4h9r/3CcUzPJpMvVys2/x6nRoTlrqBptyq3CHkcqGxDExVZ92ClNl48RxMCFVd10VJIt1FGbTvtvmJm1hcjQnc8uBiLOzaayY5Kcj8rWHNYj/x42HLhrgde73CcN3bKeT7itYKbWWidLi7WgIIlsnnAO4u7E+YQXZBG4JKsYcY8gTs2HuiQuVEOHJS7E9J8DKgUFSW5h735/0L6u5ibkAVZfrDBN1HoTTXcWMW7iohy7Bse3ECzYDHJAp7Qk7NhIR0rSxn8nkTLcNYioDU4SDvjETnHzmc+aOg7cnjpH0ozGFcUemcISmyLJ07l1FefxNDUugUnDXBkMTARa3Jys6DEsyg6zrV2kjnoPROkwhSQ6d/z9fK7Egu2pO1gIKpLc4i0T9zxdKQ5xwAxKcpwhmaNmCAYIpsEY27F36GsjCLgXiPe7CffUWGjHqevoZor7BdeY5R0LmObk4RgOYcwOGFMdJeR+AJ+AOGQjR9tr5NCGo452atwIy3S2VfqwAMagsxgw1oNW+UrxurCoilvi7uHeh2c7Q7nOfFd2jSLuto7ccvRozpWv7aGbhTFieBzWK9wbZeKDJA41Dprw4PIJx05kkRCxAeYYTlR331DSwUDDkUTcLo2GLna8n583X+Aybc1ztPiM442bGHdghzMF53GieIBfSyx4znJXyczMZQDAd40LiwgpTh27aInww08jeslvYaKQzIzgwULOXAxmLCWHUTc20xbOfTUfgsFacB04yA8ctOwMIebsHnL/Ghq+KdVA5OUam0kH0mCAd0ekdcY8RMOgDLcLVk0KQijzoYyHtvclfN1UpzMiMlxEEAqJFkYzBC68YcCC2InogMMzKyheOep4qB193qwSC6tw5ohgP3w46n6HKz8QaUC3P8eJW7ApHOI5RKDBSUjJDesdz/tEa3CFWIu7fvQ9DCv0XNda5ksLDcRQOVwh1DNQQHigdA0nCsOHf/HP/6WFweXlhd3bFKrhGMcJDaMRJAUCAaQOWqHhE9LS3HSjFjSqg60YRpWXpSPZ1anxGZ64KddpfzyYVRcnCF+3CobBLi4cMxT7uBBoJOo4F8PA7sT1jQjqIjjc/lNjRynuR1xllHKFA2VdUhVTlMSagLjNP0sUpJlLxYapMyPUgsKvo+ETaxn3TqssQEzE3e5cu3qEOJxnGvTixXM72HdnGHkcpsG8JOZRUpiD6AUWw03xZ9a02MUouRu3zm6wf3bzsa6eLTV0jd58DU6g0s7FjHPDM/dCMoSOvONYYhDFesawJKSxHfEAF13IvYQA1qlDXE9ylevSHGeEwK6BQjiqyHKVywuVaanD4UEPFMYwIAx7jRkxcwqlGDTBaZw52bgQI7Ab01xGhqTi7qJ8dhGCMmFQEoWlenOKGag94kBwsLPWMfgIOh/MUxx9DHaI104kIhC6M0VxbhGcARPLQo2QGZI+gIfaO6ad9qAuQuXFDIFMxtSiJu87c2O5HghNIzFo3F7wyqVwmag9SfUR9vTZPGdSHjByMRoyUGPggUMMdxhDQt7Z26sLrePSzfbHx+EKHGSGSl04aZVEui7XejhXXusut1sNONX2Z02Irby7AtyO4fxcHCvtcQ0jMMLSfVz/Au43CvFYye1gZ4BBjJt7b3ZIs3ZR3kRseFftjQDJyoUFcCL3kd1ugYrlwuvl7rx3goRGcgZmMEsRmhFVKcJDYENOboiLW7BMzeBmv8R6wLvBQ0cGKQj6yL5Go8Tec5z6eX/Ec5eES7M6Awo965PKbaIyXPh5hTfJs5DHodvfcR2CD6GU0YMm3g1VpzaA+Yp2OCnMYSFzFUgcDfMeDpb2NNkpnhY42lnMZiTM7ri3eM8gHLbos8srvXn3oNvbsw7tXvvqQd/5/DN//7hQWbeuP3qu7/7gr+lf/cmfKq0DrW+WarPAg49h16jakQjq1QTsbiIFFTiNSRXv82bwwIph35IhF65thhO4jUcGb4GZ+6A7CK7zbuT5x6GLnZ1BJa8o0lGohGlaGmEUu+yQ571SAG8aEVuUi8F6fgDw7dUn2SROIgQDe9XRf3c38o5OPcypuZC8p0B2sC9k79EOXkMbGNHmK09KBkTHSGORzsihU2vUA4klJiEV6YIgVhANFjdx2xfsd0BV1fC/cW7CPSbpxRJ5VueICIxd2M0kC2Bljzq7yJL3a6frm61RT9W+VgdqYkDsZVDOO50ofm9CehnH+s53P1W+TnX74V6374+qT8j80+xyN4aHZAwM17kgEyRMj1kCg4ExHpHZz36O4PFicgg7PXt2qeZU6bBvVA+UpA66WIb63uef6ptv3pgjuifdgMh+3CkrEr3fY37o/Z0XWaJ0WerdfuehA8Jr21ZOEH3++cceJO/fPGh/xOHA8xnqHIPeYm2rVWahUyjL4spoEPYksFZF/8LUqptqnQbeBQyIRzN2ry+vddod52eiLPXy+rnXSXi2LrWMY/3+7/2e3rx6rR/+8M+8n76+eKFtEWi7nA0DCORlXurN12+131c6tLU212sX/S2TRLdv3upnP/+l/tpf/03FCYv/pM3FVouCdXnm+u/bQVnUa7UoPHzg+Xz15l5hmurlxy+NcSHJxf7h9v7eRWyLfOWE0fv3b/Q//x//9EmfeTrqP12Bb+EVeHpwv4Vf2tNHfroCv74Cf/yHf8CwXhVgfiLbZkYR02QjNaooaGGm/ABHVu2D9vXmyoUarx8eFHFYdJQ90u5uryzEBTro6lnuSBRcvW/ubz3JXxSTA9AAACAASURBVBS4H2L1FpGIdnFY7zy1XaVrPd9czty2ONL62ZW+eX+v+/sHpU2jsodjxoFvFnYQDmFmwiAjrrbapBZmjPnEoeZiFXhloRaUK7mZejDTEnbeerGx8wJXB3WwbCCbIXTZEC6/iCh02s+b9z5W2qV2j+F+7XEMUkjSnh3xy80ojLWAoaZYH+4Pent/78nyMk5Vmg2LH5TPNihtKN8gtTzHzXCMEnsieoqYQXQTFAKT7/UiMgKgoqF3mFSfOwtnxhLQIDtRdELp0xwTQ1RGjMPhBgOWw31GSUhBIQvyyORDKAiGOIJXmXjDhjxIo67FVxcO9D5w832jUdBgj/jGoQ9ZiRgeMdV2gM13tpOQxmvEMgRTDFojDt4cHmHqxlOabhHSKawqy41dJidirQjPYahkWc5lEfuTC7Bo18UBjKupAAOAeGdGLSJnpMXA/RWYk4cThcMl5RxskClo4fsmGov7GlFsu7lWB8ttqM0/Q0Cpm9roChRvXEKweGloRzz++u07l3bgHOFgxJABgbUlFm/3LxFfUBQcVtlwhzq5kb63tISjmL+vjDkAw/giYu1uaPNk4fvCXMNViUDmeyHDzYeCjZg1C6BwWpszrNnZQT4lodYXpZ2uu4ejukOjFuoBAimHOT8jo7motBQbu4GIEkcqEJ4I0lrAmV3GjmgTbQ7TucmdYxQCcQg/EWce6AKuOOdVnKkctEaLTDia+UctbFhcptw8PJskwgtKGOBoRj5kBo8FH2ilbhmHxYuraESEQHga3Aydr1YaqlrhSOt3rDKn8CzSeZh0rAY1x1Z5TqETkU0MgLBnAxVhoWwI7YA5UQqDcI5jK0+1Xi/NlXz3/lYf7vZ26W1WuZZLXLUzAqLaU8QTOPq/XoKZgMuL2DULKQxqOtrCGyKo83fMQYhnG8GVoQHCIq3NtCEjvnVnYoPE7nN/33d3O9/XURYrTmNtNyt99tmnPqT9+Q//QtvtlR2N8HI3m6XXxtN+r/OxsVCWZAhxiHO4+PjOMlWnXn2N4EBRWa+bZzcu48LBRBQaQQTXKIlsBIIFzsIBAZSoOoLP6Nh3w/fIoRxRAuETMdtRS5ymiE6wdjl8zkMxtMFfi+pntYqILI+wdin9owCGMirEW9w8mQdrDIZYYODUTSMldZ3RJ3xPLt2Duco19f3ZarvZenhlJ77XZoQxmqd7u5lZyxEvqnpmGXOwZy1jtQ2CxuvfdnOjTz59ZjfV7dt73d7e6b6q7GAiEo/4atkfwZN/wzXuZrQERTg02SASEjmnfKXNcNXLLExwL+0Ef5MBHj9Da0Hy+uUL7R96Pdzf+u9wqgDROee9l6g61RYTENsYsHhCxQCN9xziNvibBciHhWP0aioL53bq8XyOndupeW8jAsI75L5j9OFBIs5F84ZnTjbucaM4XFUPc5r3GiLa3HJeIaTHFGPN2Jeb7ZXiMrSY2ZwH87/bsfE15DlP4XbalT63pSMCwru9v31QXZ39s/Lz4E7lXyQk5sA9azXt7nRixsqXucrVSmEDx7RXEw4aECMRVuuzqr7Rs9VWV/lK98eTecasvW9OO7vgAfKQJKHwK4kDbRgsBKHFvjPt5AyBWJOI3XdgLHIjMig/ilyWFDjJgIBo3AZrGw765VJNf3aBELHpY1spwF1PwoK4egr6oLRLcbc7KJ5y3yc4nBk24USMecbA5kyhxcikBNIKpoiin8G8VZ5jBFaeQoY7/O/9kMyOyXBSBSe3Ps98VhzNfe0BHPe4xrMWlJuFmQYGxjCRH8smeecy+GCNJLbNGt+PR39Ph5oYda9VsXCsmncdjOer1dbvGMS6F9u1whI3H99F52eQT1msl45ZbzOGN2d9vT/q/HBSVR/0+Xc+9XvjtDvbBZ7kkX77t/6Gvnn3Xl9/87Wu1luL00GWanPxTK9/8bWa09H3KEkPhs44UhnEVAii7ElrFhnE+V5JMj+D7utqJ+MJzFT2sA8EBmM/3puZpo7nMZoLk6ZGySM7HvF1lWaqGKi2J+8n+H6HAQxJp08+vtC2XHr/8+74Xjtz7DMPvkcWKFIqVW80EwKb/8WQlXck+6am8x7AbPkGgwJrCM5QytIY6tva7nJDM5zh0U6h4o4BVufSL5JEIGp4diDcMMBlyAZZ2l2VjKGyQXlcKO5x1I5msJ+4R6PQ9+Vnn7xQcz7peKx1qoja865nKALPV+rgzDNvZ7BQNfr085f68vuf6+c/+Zlu3+wVh0TdeU7hnDOAJQHBvdFZnO5JKPB+YGjjYXPm4SlrD47vVZpos80VpwxrGk1NqFM3v5vLbNTN1YVxWux2j6yFis1Pf3N3p7t6ZgonQa8SdzeTgyjWcrnxdT4c9jMq67y3mAtio2VdGEOXxtZw4CepPg86Hw8eMq0Xj3ieCPRYoXVWaoo6VYNrA9W0lRKc8MutOsTwx0H16tmVfvkXP/KQPM63HtiX21Tf/2u/YdH0zddv1LWV1hdbXW9T5aJcLVOcZfriy8/U1YP+5J//W9UQI5JAz19e63q9MbLs4f5BoZER/B74wbEL0zgjMYA/nc5aFbyTGBDEFu0PbFVjigwD3b57p+fPPvE78l/83/9Mv/X7v6vjrtPF+ka3d3f6b/7H/+lJn3k66j9dgW/hFXh6cL+FX9rTR366Av9eWP2DvzVRZoKXiJ0hG7ewmEsDcBKulgsfAhGgNptcm8srffPL1/rw4UExhVBBZ/GDGA1OkSKiPXYj6EzH+3vHhXF3OSKUw1lEoGPQH7n9HfB7BHySuNLbd7rYLlRcbNWd5+gZBwvEnrjvzUeFnbVEeIFlWdcWfNP0Qgl2mL6xoDch5AkcwM7RRg4ls9IIP7GzMIubgRhgWhBpbtTg2sWfaucAIhtiJW4muH0EjPF/IjTObsgz0V/EKIS3FRG9UT1OUvdsZWqGQefq7I0fTuApIurMJnVQMraK/Zk4RiCkRVotZuYc4hwxZViIWZqpx0V72Gt7sVUN47Eb7faBz8VFxXWIEIebsa5GDTAgw1HFKnfRDgdnnJIcuu1ixFFAUpCCoAFHFoIJjgO++9CiSYpIOw3qKfph2zm1Fr+whTKND/JZJKCIws6feC7EmK+Q1BNl5jAUwzLjkB+6gCSjETahlZfYXGouY1fjVeN+mMt8ThwbzmfRrbRelG6vptQGnxiiDodqnHUUD5V65O4SRaXIiQPNfq+SJuF0/qxEmouyVFGUiuPcrD3sKzg3aDE+N0d1FANNkf+ufJXp0LR2CBjBkM5RWRASHM6JruMCpK04AA2BUQJV0wIk136+rxCuYPixw8cFlRf57Aa2IwVXyVwOY2SEhSt+P8UosWOk8MRwFcK6POGcmCgFK1zcQbEXYjbiit3Lj/F09Bcj33C7hvjTOGSQRWwcJ6QfPuces40Hg+ssqvDncaTlGiC8z23hCCBgGigOmcxRs9CLmy/GLIOzdcZM8Pd1OHDg1iHSTYNa3K+IunBX/afPbhbWA5w/3Ns4WXHa2IkHT42matYSF2L0SqNJRZlrSalRJFVTqPeHWu1pdFmeGWvEYHFjIygg6MEShDk8zsIqAhViNt/BUFNShUsF9AaR1bl8BHGDBmei9zwjm9VCl5RLSLp7OOv24aD19ZVjoRYHiaamscokcUwUZIcPxGY1oiSB5khn7l2Hm3dUvFhSTaKuoSSJYrGZb5lmzp7aZc7z3LQ4X0E4xObB0RPHnzr2yN04Jyc1Q2MR/Wa10MVyq4f9QW/e3ZotlyxxMs0OcSKpxJW9hoHw6OZm5jwnOpxYlGbgBGuQgQSxz2NX25HEIRMhBeH1TLkX3z/Cvtcv3Kixy00sNLmcitb1WXBn+GLHP3ogHFocXS5XIdoJY3J2lndd5Lh6jhzIeutis0AjhS8h5UZzaV11ht2IG6x3KQpOdAQUmKamQeIW7RGkXIdlUUshYtLg0qkkyvW7f+O3dXG51e3793r16mvdHg+qOtYq+CQzq7geGpUrXIGB1wni7hSbsBYjLKxh4q0y42hweReIlbhGcUybbcwAZtJmu9L2+XP94ldf+7MjJ/Kz4y5iPcEhezqfvWYxzEJYCYk3UzzXTEooqOI7Ys3AZ8oQhyj7iBgSQjiwI5HvC7cezkLjORg88cyy3uBUJrI7dDp3jcvBuH+igCEEIlk8r+kumQs9oGMAscoLlRc3Cupex3ZnXnRd4Rycm7tJbWS0VQe5C/fM63UyJNdydaFjc1SPExDm9sgwk2HP4Di3E8WsN9P8TnXRXkZceTEPmioGRLMbmCEZDGuegSIunDSp4fTy5/DMWdjhu2UxYt3rvR4tF6mWear7u7127eymAwnSw8CGv27Rnk8C3CadRTmEtrbW8XQAmK5wipwK4H2M0ApHGncbDwypBRRRPvf19kLr1VLfvHqjsZ2RG7TOE+nlXcD6m06x2nZmf+YMqeN8vvd5nyArgZ+c56sWsliTB1QrpxAouWPNJE0EgqJVF7RzgeQkbXLi9LCeA51q1h3uI9ZgaZEVyldLv5vBxrBHOPYns3yPnvhJyyg1e57hC2gfCoJAEuF8buuzmijUiVKnMHGxGm5CUE0Ub+4OO92deIZGLfpEqyzzWv3h7t7P1OXlRp9+/kLNvtNPf/mVB1EMc9N+0HZ7o4fdSXd3D05DmVFvNjfrFtuiUEemAHGrtM409JHqoDImCGRGBTGK4qSYwds8oB5a3KAMnMEo5VI/c14ZJDEQssjMewjn70j6J1A1Nka08C5Gto6iXt///he6ubz2HuPnr77Sh9e3LiVlgMj9GKSjVh6UMlab1zMPpyhmw3nv93WnincN+yPs55hiedZ4l/q+m+Z12a1QHrMq5ddNp3nfhCud+86lniRKeLE/lkuydwhIcgTKsoUFdfYa1fnB5ZqffPy5BdTd4cF79iDIdDjURnwxsMEdTRKlDRkswEfl/Ttqu13qy9/4TA+7W31486CuG32fMfQZGag/7k/4LDZZhDzHtTngfl/grm0aXVwu/F5sj63RGkHUeYCJaeHhxPu3VhH3utqSzMjdhcB1BLFUZBt9/f5OVTT4XLAsuO9w54M/AHmTewBopzmGjrG1oxWTxgN7agpjs9IlbUPVqj+xz3/EObSNC2JP7IuShS6ytdarWGPCEGvS7vaDrjeXypcr1RMD0wvd3b7Xu/2tpt1J46nR5uZG9dRoTGfhtkg2en75ie4+vFI91bpYJ0rAEQ2FltuV+xB4Tz3sK/3Vz3+hyxfPdDp2+t5vfKmbm63XSf4Op2dwyXN4ISG3yPX29Xt98uxjdgTzHoY3a9cpCdfqok7f/d5H+ulf/ljTlGlz81z9VBk58qO//Jk++ehTYzP+i//yv3vSZ56O+k9X4Ft4BZ4e3G/hl/b0kZ+uwK+vwN/83T+YRuJELREsOJqD8s3Sm+QsCnXcHbyp+ujjj7VYJHr17tYcJg5mbHHSBSd/WKiNiqKYp+rDo8uh4cA5x4nZ8KM1IOAhsMA9yopcddt4M/Pu9XsVwaTtpvDmvR8CncfaImLch0pw5rhYK1OxWOlUV2pgWyJ6NXCf5rgSLskhiNXWtWNzcLQQcU/doHJ9oZQNJdGwgOTQoGKRqRspARktgri8A5YWQukZ5xacUT5S7Ih2ls0FLvf3B/VDrDAhM5yq7SqLJlwUuwYRbTMiwJZOLSgh3jhCnj8WQDXkrYl9FVqvMm04IHOYDyfHk+GOVZQ7VcTFZ8YfUmc4cQzAHYD4hcrgWi4NDa2xcwQ7X6SOzONiQVPGCYN7DAFrheiI+5f4N45BXIds9oNJBRtYDojevOIsnlmwqBbEu3Eg4hBuI9x8OJXpwaJYBScyxTfE+GPlWWaxHidmXA9m/nGIpGZrCmLtz/zsgVtlEbbgaiHS7ThYN5XLLW62F3Zogk0gborAgMDCoYdGc9iH5kxRGuJoHwLwNLswptFFYLiwufYhDpOIGDFOGA4ZaBX8WQi7bLpjs1Nhjz7szm5qLqPMsdyTWaAMBHBXU3RW2F1ll8EgnbvHNme4o+M4xwz5zKfeEWPwFcQAC4RIxBEcEohaI/dlA3rUcWxEDdxWRG1x8mmkbGQyG5DCMEqEKK/hQAaXsq5PdpbnsFinya4UDqecm3H8cmSrI+6XVmWfaACtEFkq9/eJ4O/C24QDQGIu71x+xUGOCzU7yyx3cbDCjIpLtcQJJ1FBhWjY4yrhcMWwomEUwmdGxAd3gBsZIYdnNVCIuJQnGmhJR1iEyQwDzxiB2eHL5y8jBjGxVsulNos5PovAfGh4JgF0cG/zDEgpWXLucZqWm1ANzuWgs8OZ63F2a3unuEPsme8lBEELPYQ+HfnnoD4Xr60WudYwcYNQh/1J+4eDkqKwwMzwxEV6MSUpuO4S84BBIeD2h0CLew6nHP/nvKt0cbXxM0NBH8IFIhLrjdmTuK1xAbltGg4wouo8oGDtKRepLjZXuvuwn0WkAKfV2c/vMsv1ydW1hwj75myn9v7uvf87sVDuURxEXPekROYJfc/M5WOJneMMdZYgTHruHyKmI0lYH8IR0+HaYXX0PYizhmeJ38uRb2xnBxri6jSai8ggh3cIvMb5XpzjqxzoTefFpGVh1RYeu0NpIK8z7kGSxpTgUbwyKYd3iRsPixoDtmZSReFTzP2Bw2xurycyDu8ZYcmO7ChSFcDlhRU+8/++/OILfe/7v6Hb9+/06qtf6aE6ieUX8RtvLamLU33Up198qTzO9e7dvd4iEtEWHYZaLxd+LihNCQNY4jbeWjCyWzLBfUXpY6/rm+f2Lb25ezW7WHnfJYm2S5Iekdl84FJwnM6DvMSlOQGObxAirBN2486uZqYl3WEWVgeE0Yb4MMJTaMGI+zlhIorLFxWQf7H+IX73lYukevjNQ2hGIWkDnFL8fQgnrJWr1VpfvvjUv/XNuzudcPHHFHCB2sB5CmictZs/t/AwZIBJO86CY5kvlMGnTmFMgn2YGdxHF3fNZWp8RO4N/iyEflAKGe+FLLe7mr+Te5XIvtnbuNbCQYslHNFUr+9uNdW1tnnpQhzK/xCFSXDwDAXd6HQHA+BdddS5m522CEcMRRjk8usREpMwVT7wfoj1cNhrfzooo+iJcrwotysdhyRD4wYnOHxYfgY79xB9I21Wa+Vl4eKl+miIiUWXkQLJILSrEWEVodhDzTh10qfvcY8+CtxpZxYmA0rf5jBPYbwjYPH3RSBw4J+yTvL2rOxmQ8xeEXPGJVmDFeKdQ058FtbLi6WSBRU87LdIcYAw6dSewTTwJErQZvl57Xbl3YZxGrwMb/9wUkf6JMk80KgPe11db7VdbHS+Pfs5DFa5bhZbYwvOt/d68/q1qmDUenWhv/1Hf6Af/+jP1e47HY5nN7OzYC7YI1ISCRqjzIwoqRC+W/A+vKcHxbBHi4X58lMTe7jRP6ZkEHiLbGERmp8JYbNlQaCsitLLmgIkiPRQ9EE3gaZhUJGqLEtdlYWHlIdjpbtqD4OGVj4VxnG0qo05mlQs19rXrVITg0ArwepPlGajrlaZMQ8kMHj/CHGcARnlV2ns5Mfthwd92B916nhu+T7nwRgzTbjW3AfnM2PkGaGDsK1wp77ns29dZso7Hp6qURXj7D6feP5DBPvJg5cxz5zySsdGn988A/6k9/udjt3JeyrK5eAeg+7gnsEhPNh5G814DgRl3l1RoO9+73OFmfTDH/7I/QUM6HDYRnZFx8YBRY8MdbBLdbvX7/3OX9e7r1/rdGz9s//NP/zrHs42u1avvnnj98VykasNYx1AQeE+bY7mYDuNAF+WIVWUG4d0qBv96sNbFUWqizUlXjO7GSTDq1cflOel75nNduESuNTv8klNwl4WGTNSnQC3kIdU3ch7K3YhKEMSCmSvVle6/eq9hzZ1cPKzvM7XWqWl/uJHf6kXn3/iNeu02ykGOdRJt+/utNiu1bJ3jCcdDo3CcKXN9oXKZah9dasiifS9l1/o/dd3LtCMY0oiWUMSvXr7Tn/8H/+x1/9/+n/+M+12J11dXHm/VywoWWuVw2hdwN6fNLSj8mihrj3pm/fvdPnshQd7qqQ+GfTlFx/pq7/8kdEAz7/8rtnQlP3BYl2VhT7/7kf6+//1P37SZ56O+k9X4Ft4BZ4e3G/hl/b0kZ+uwK+vwA+++MFEfIw4HYzRsMh1ebFVX58fY42ZtpdXSvNCb96+0d3h5EMJwk25WNiRQiQ5i0PlZaoj7j8ahSm86Zi6x0oXS8dbihWHOTbEOFjgRnY6Hmm9L7W+vLIAM/SVxQ/KBShoiPpQaZMqJNJN0U+QOHrE5BqxhNKWktbX1McBb6KIhLJZs4hGWYqB/pliDoTEfHA2RJ2GLPNhhiM9LsOCyC+FS0lq8e7U1WaOES/iF4Ibi/JA5TJTcz5YFOj6WLcPlSNzTJ4RfzOKoGiDZkPNEYaDqb1VM7+xz0GqTQq6uYUcdxGbUlruc86vUPxwRtKai/ORlpgwUZv0GuNaxRQZcYAo29Ho7ogXQh9RLYQHNuAzHoCIclHkdqh2CZLdpAxxj8NmiLCBGDgLZsTqE9x1QT8fmF3MkKhLpdyHrkFVO6nGMcoBO0qNioCV54ZXWsRHipto1m0dQeTAl9CIjVMxp6m6s+hT10SmU20c94+UrXJH9k/DZGD/ClF0nCyaRBmlIxy4ZxEHZ3Td9MpzCGFzoRFYCf5fRBAELUQFDopVV5tla74q7gtEMJh8RE/b2FH5IJsUJoXKvFAcNhqrxlFRDKenBjfN7DMxXzLGrcvhHDFpUIop0Q3FoSJEJgqGYBZyrz4W/yC6II0XI9U43AWjXRG4nDjkUyZCuy0R4fn4RVM9ohCCET9DZFEexyyRTEo4OJ3iNAT3gEh4JkbbzXzguXxqZvc1bO5xPp4RtREEJzMaiakSVSRGPMXwQnO7oiyi2UGLSDs7GvnzzJZ1ZfugsUSQkQpbvwZhyEKY5jCAS9C3PLKuW61ogAcngYDJ3ccBETfmYJ4szDYOsghWuNRYT+wIDkct4lDb9VplHqupjrq/PynP15qS3FxLO2mNIqCYBvFDCiucwHxPgQuJaLs/TrhDYd3NuAjE0CLGsUl5kZU3Iyc6SryizocwXFqcmSkfQrAfcL89cn9d0hU0aijB4DOkhE9xt+FWRryl3GQ+TK+SUmERKElDO9iZOzQ1LrnE7tOZVwtjcVJTw8clih3ZUYvLiGKjw+Gsl89fKqdUpzvb4UVpExHBjzcXdj0fusZ/1zRSPHI0egVHpMuhxt7N8ZfbCwvhHz68t+OelnTEuzJKVWIJpnwFBibSv8uuWYwQZYjZxm61972K/xgxHJcq68w0O5rPlMOYiRgpZz1BxCbq+kjXxcHs53NkkIG4ls/rIiiGEiQExX6TcRMgXtZZ7gM3QyqGPGEtncC2xKNyxCHK34JAdXcyhxdkSY5vfox0DonEz+s277fnz17o5UcvdXx40P2He51a3GqDh4nFslAOJ1CTXZhV1eu477Q/sH7NXGOKzxjkwFodEYFxBo6Uy+FkH13umJejVouZQnqoRx2rk6Y+csSzTHOV6dbrblMf1Pa1GYf8DGlWqEaopZgpSXX57Er1mZLIVlGO677X/nZ2Z/PccGMiWMfzpHIuseL/UuzCve7PbIOchrFSA8kZfvoEKiPWFDW+ZykQwzmKsww3LcVHD7u9hZgKBneEu3pmHjOBibymU/ADPzE2toE11l12MY3bibqwtYs7qRkm9hrSSWW+9jv14bCzU5dfDxcQnADIC+6B2XUMI5d7iO+0U92eHIW9uLq08//+fILZoU2W6/LZcztLH44PdtviKg7aUetNpmQR68RaqUxFUGhsevMwXeoHTzfGdTkPkRgCce0YnDJUOVVn1adG/fFszmV5tZy5ldWgvgFzQakmgzwaxBM7W3kPwxXl2eDn57nu4WT0oZ2l4I48rOWr6ylpzOd3FexwhJc41vF8dikeg1LEcQan6nmG5sIfvxlcYFXPOBnWLARsnJL+SVIFRrkg4sdqYIwzyXx8p/fVyWVHFKMRmebRxjG8Tpfqx0iHeufPyOAyZS3AERimarrZ0ZhnoUX+465R3YItgm8aeh1lD1Fyf8GjLhNdXt9od3ev12/eGMPEgAfMBu9XPnsP0qHIHPd/97Azn5h3gDnME5gXCtv4tZWviTpc8sOMzQkDi4SsJexTEKvHgAI+mO2jcQpG23hTA+84noc9aeo/9zKbXbnHh4MRQs1j6qSrcI/z7mB4hBuT74J1PfQwnfsSITVNAy3LmVXKoJlSMtj4YH5wMhsjEaZ69/ZWt5SE8iMxRGUIx8rAO4nBFwPXfuYaU2LnX0TpFt0DvKt4/yPunWsFObbc1OI3rl9jNGD64wjl3s0LO+HPIJRIPLAeMPiLZ85sxyCmgwc/eQ8BdgouLK8+o4Bwx/a1vvjiIyfSKEH8xc9/ZURMAyKJ/AHvb1NFeGZC9UmkMh10s1mq3p91qnqliIIZiJ2VFlHqgjyMBTih2dvUDIbVqyg5bwQqUooPZ4dvDzffDuBId8ejhqbTs+3WLtxDf9Lm4lrf/PKtyqLUerPRGf5xtVcTNubEsr9MAtAysSq+d3j4ON+FA7tQQvEW54Ai9Hs2GFO1FCvqwatAOOSqdidt1oXKdab7+6PZs8urrY4PZ+1OtcKc72bQ0mmUUEcQDNzbJLjCUdfLjZ4trny26etGmxX3nLRYLLVYbvT6zVv9xY9/oQ5Eyii9+eaVfvO7v6GPXtzoxz/5d7p6dqmry422ZenrxoCYn5/Ux09+8St99PK50R+UoC2KRMH+rNdvP+gYSp989rn3Hl/99CvVx6M++c5L/Vf/7f/6pM88HfWfrsC38Ao8Pbjfwi/t6SM/XYFfX4Hvf/83JwJxHJqj1VoJhU5t62bNTz75SOuLle53d/rlV7/QalVavqO/+KLYqK7hE41aLGhIj93cyQauJLqLm3SMVF5e6fLmhdr3O7Mt44tUQTYS1QAAIABJREFUh/6opq7dTpzGpbYXlxZyq3avVq0PHUS9z/tKxVQqbHHbjOaf4p7Jipn9eWbjymEMN8BjIyy5QNhEUx7RU6G4nUsdcAkgGEVtp4vl2rHRGjHHzkwEgEnLMNYmyuyyfIcIMlTK4ZD2HJVndxcxWpx0E7y5sbXr8XTGtdjaSeIYsFlnkVtxRwqiUmLFrZljHS6HKVYRT2Y5VrhccQPCIuzg3o1q4k5HGFyDtFkVFqNwaMJJDBOEjVGZY5yhKuJzIwcbNruzeIuTz+4XBCYKNKxgIVxNmjgUDfD0EHvm1locHI5Fu5xrPgnMojAR7ERdIq3iXEUR6dRXOhx7RbSOE61cZUoRqnEvEUvrz9rDwawQWGwJVDAczSDkgED0q6v4e2bW3RLcRJnYXcphg01jxuGO1t326OwesTDEW9xjOG7OD3vlbJbTzBtQom8RxVfEuyMio52jm9FIiyyOrFh9tNTU1YoHvHa0LSOygVbodPP8xnFl7jHccyNRvrbTXp12w8mlMkvEe4rQKPRxqzznXlrj+fMiJdhOcbSFtPESk4cZioxK0zf8vEZL3BfJzNvFsVofK3/3HMg4cKWOZ+NUSeye8YBginU6Hs3/I/oLJgA3M9c+DhI7jMO0VcVmvuk1tDiYBnXw3CjCWsyu6RSGHMVuARUHFNQYpKsJJEQWzg7DNvQwZBYbiaU2FlACFyA9uqRdczwLHy2/Bi+1D4K5o8UwhBFSEcmmZBaOogjnqtVeu+o4YHJQzXHeuByr04kDN+UXAQfXwgI/7qTVYuWDGPfsw91JwZhZ3IKhOoASoBgHBxhRdudJyZLCqiV6PfrvwO1t4RWBv0I4wCVH6zMuawRa4vxILBzRiDozJAGRMCkvcFHhQkP94TCPWIEIiXDnR8xuOcQtvms4yBHOdpy9tGc/HFVsL32od+TffOVMYYB8SWs2QhzRVQS3k1lsi4u1lqtCbXXWm1/9SuUy13q98T3PoIG1k/ZiO3Z41qPI+Iqgncyew1VDvNGiYBQbh4FjkkHAKkndsH7s4cuxXs1iEcMyrG7Hiob7zCxBlx7xfT+6mHHS+HqHuQvcho7UwNmHd2iXuIWIfJ+r2oVXHFLRkHCks24jNoM85CfmnongWkdgHXAozuIDjm4O8D0cV1xiGMos8kVOJsxLCgO0wM+RubzRzHxGBEEMShiYjLVC2tV5W9F0/1hyxVoIq5V7leGa0lZFyXuPvytRfa61e9jp/uGsAS4iLjqeo0cOKnxb2rBxGuVDqlPduVwuCget1onWa/AADIR6VRUDx1wvnr2wWxcuJBxeYuA4WTkIL1elMS24+hCgPnn2QptFqXqqdHvY2Rl32B10Syv2FCoXHL6VktVSt/s7Nce9RQy/odJEGeJGEup03s8uxHRSFQxmRiZDoqiP7axarZbq2lGL1dZc4/35QafqYEGDoSkx5IF3FuVaPGfYyOF3D73qMLTIv85lt72F11OsAdY2Yi4phcdSO+5DBip2Dzt4zz2a2vkZxoge8Vy2iIOT/y3OVIM54P3jgU6sxbKwkxAp9CJbeKB3bDoLoOfu5HIohFmSLfkyUlpSRjQ4It+3pGnArXDNcaFGdsqm/D3NwWVlMIGbA5RgHIfEymeRnvnVYr3wYKA7zTxb3kuloQi1xmTSZnmhcMqNfEAQNcuYdRGMEEV7CLEeZPUuWCPdgkiKEz1d5rrarNXuD3pf7UUQnOcq6HuzfUkRILxx7wz1XJwGGqQbwDJtPTw7UxLGviHI1USxthcb3b1950LGclE+imGj+poSxM4M5jAkkYKIRcHOyuL/CFNYDBpgmaP6ViqnQmG+tVuR988RzjvvdtjRQ6PzaaflaqNtUWqT5n6HtyB9glhv3n6jPp3xJjeXH2tTrnW4f6cGlAps8SG0gMaQtmtrD8ERJZnFIXwjvMGMxznLt5kGc9GnEBnnvI4xS05BMDBlV0S54PmkHvc+JUslFGlKyWLfZ2FS2lmdJ52KBI72Wl9/9UotQ6ae0s/O/GszfrkaY6gshus6ePDAzjeKB4UJ5aaw6Bm0JP57EewpXeX7rhiQ1a2d+kZTmQM8+lnCWU7yICrY+9W+X/hZwH+MFMXhrOSNBYapBx0TKi4LVbTCdcTPC/XJqB4UT5fMMfzFPOhqd41i3NJTrTzPtNxeeKDIfQfbFAG+OTHUav1MKsiN8vD+EyZwkWq7vna51f2HdxoRfju2mayVrV2tTgDEFH2xTzoqp1BqtdKRgS8dBXUNg0jbBeVu/NpIm+USnVffvPmg5dVa26uZTQzmBeMCQmBfd+aYQ8+p28CO0EWaKUsnxatUh12v4DTzZl98dqO3D691ak46xL3ZtKso1TJa6tiAaaGgbHzkg8NVLnV+AMtFD0LgpNopDLRZliqo4RoaHbpay8utyiw3g/4AK79DHF3iVvDg7M2b17q5eWZ8wl/8+Y/1cKyUrbdO1202sS6XS98nYSnF/aSPbm6MBGFPw/v1X/+rP1MFGigNtNou9eOf/EQff/K5bp5d6zJP9NWrn3rg9Z2PvuMB27vdK5dfrrNLDe2kqj86cQTugEHmMonVjpXNLGO69v6qvav11c+/UnKx0T/+J//7kz7zdNR/ugLfwivw9OB+C7+0p4/8dAV+fQV+92/84bTA7JeFmtweO7dEc+Ajgn33cKempw2YaTwHodDNs2pqu+ymmIhsr8PxqMV6Y0fL9XbrMqoCRtdQ6d1pP7dW0+AbdlosANUnSvKFFhcXhtC3p53LInqikRMxcmKV7pWao8KOEwLLxxE4b9gdqRvgvsWe4rMZQdQxPw3Fo0F05YQUaMpnJ0g+gcxPvWmGL7ZYl2r6xi3YYdMqA+E2SPc9BxBanmM7S2kFXxNNopSmBZ1w1jCc5sNAWOh4arQ/HC1ILvJcizxTWqTqwthCF1EfO7M46k+ZHXkWMB8dA0LXQPQ8VhpSqdwuzRPLEG8HHEQYMTmasqnnGEF0bf43m67Ncm3HDA5dN8xyDLV9krQrjevEgk1NdLyeNlfZXYRhD6FnFjvmz4RDjSl85Ng7Hzwdksdyoc5iEMeboMylZFLYnhwda+B49r2OTW+xK+agQgyZP5FDCOwtHIA0aucLRzMXEYdcqViWanH9IvYgknWtkmXhAwRuP1wcbretcQN0jkeOJeVHiF3gFDLRJM3PgZuCNmnKdDhaIdhWXBfQEKg3QlMc7GJCjLi8uHQpAi6qpoLhCUdzsFO3mmrFzVwEIxjB4+wMRgCtXCZTWXzksMz163F/prGLo3CUwrazgxEnTYD7iNb6yFFexIC+a5TQzkxDdhjrdG7t8kXgRiCncbqFF0YhFviMFLf2qBrcQd+LJ2W5DLVclDpXrQ5nBADwCDMGgu+agyqHckR2uKlE16eGQqtJcbkQnSpwWoniEQ1mWNJNnRK4pzxbcC+JgPt2ai1A4xgfEGUBF3CvwBAkNkr821Fw2I1zEQwCmQ/KU2/HNrzJmXDIwRW+Y6vjhKMmUpqkLhZjjUGExm30/7P3Jr265Wl219p983anuU30EdlVZmWWyzbIBeUq7LLkAd+HCYgJshADEGICQiALJAYeMIERfAAQDLDLqsZlZ1ZlRmR0tz3nvO3uG/Rb+4a/Q0gnU6nMqrj3nPfd+9+uZz2/xeWEYgm3LlAfOMJxFIExoF0fQZV1xw5NWmbfhc/Bk0WewI1th1gwaK4X5vEU4dbFeYRbNDC/mGIE75aL5eLUxcFKazprXaKe9G8c3LiMu97uGSduI8bPtGnzcxbW6ipJ7ThqaC9tBhX52i5CRITlsoqSQPv9pGHAd83z7T22y91am6utxxMFKv4eab/1udXhuDeTNy3gW7ea+1H3p7NCu3wTu8ioaJBeDIea/+DkzRjfGa3JCNoEaUmNzgoC2HSsI6wLOCIJ8CMADR70O+cc/9ys68XdF8crpQjuY2cETIvbiJAfRBUwGKxtiEowXWPcXgsHkVUbwdyjBfYq4yzoLJqCF5BT5ilUgDhhbDnKxs4r9y5Dx6D4gU3STuuFOYtYBIeP8TQHqdIp8fhAdKDgExPQN8GhrBQVOKUixQ6LgtUMI3ppE2bcEHYH0gWnPynaOLZo2zbehVoaGBL1KmF3T7EuJJcHo5ICwZAiHs+N7obcwsCmKD0vKDjCqmVPJcyN541Yz55Ut5U2yUZJkWmNq+5qq+K61P74oP2LV3p4c68+4TuFmuslyR5cwug24VZX660FdB6R6xe0uzOWeH8xLd38Heo3iNV8rtXCryakp5v09nivpjs7ZIbvh0N32UbBQSxcZQoCECRq2OHTqPevb7XJIwfcgegYThT9YHVjckaMX1A27JW0xMP7zgvGJ27IRbyKYtriCW2haIlzcxGgSP7GEs844T2yf7N/edASDkToGEWxS+M9j6IhXO9onLW5SrS9WqsGD8Ge1CGSwYHm2Sxt4QTTwImFDXysWkySS0GJcZtQGEvcfs5WAR6Gjo/L6aBT19mBumI+wGacQQpkyktcn+xZvbp20ki3AsGWPreExhaxr81UQkhlDyKVReZ5Dge5Px517Cq30dNTYhzMwu9Z3L2sSg3zsnWI02qLozNT3yEQdRbbKRaFtP5Po873D8samOEIDjU1rZ8de86EC5mgQLA4wcK5xfnKyaBjP8OVD75Fo1agcNLIYxeuLd+jufQ+E1i6HgnGa13gfH59reub6wVRgTuTVg6QR4idrVSfKheTcQ+z9h8OZx2ryuIX5w3GHAIyBQ/+F5zstFhcqGPTGFvAd3F4JgVy0TGzOKYZPxRBhgiXf+2iJu+OQh2FGZ4nbuqlpBfrdlc44Im9aX+udDhd1PeNMRnTQFo86x9hYOAcIhW5zD5nP/aelkYqE7zxDFPAEMz7RO0QuUDycLy404W/i2JJkSDP6IaJzRFGvP3Bjz7Q5199aXc+a1MZ0pWz8IgpAIJzYp4Idiw4gYhzBi7T0M+MIhnCLp1ZFAT6C5+fbitQH+3SYZKUXpMdXMYu7sRXusXYgzh54hZ/V/3G3B/N2iDkreCfz9rfPRhLwTuc4J46q2vZz9u6dtEaIZBiBOtPf2ltFOD57FhPYwLtVrraIKzO+urbl9qfT/rwk/dUblZGSZVZphKX6psHnz1CsGHToIcGLM7kziWcznRtPLy9083tTu//4CN99fIbM9bp7ILmgHjOEnHcX3yG2Nxule0KtdxHtrc2eRxevdE8Xbz2jJw700RT3bmYVt5sdGhOev/JMxVxplftRdPQ6/nVtW5WpdrzxWeeb16+1LPn79vVe3c66/5y0VW80Q+fXet4Puo0tnrv+Y2229IceYpMnGHYhLebK/3yl7/R129eaXWzNUqHteVwf9AHNzfa3m411IybQtvntzof3+hyqpXHG2cyDBGC+OBzak6xkM6zvvYcbvpcUbmwr//6r/7aa8k/+9/+z0d95vGq//gEvodP4HHifg9f2uNHfnwC3z2BP/7jP5lzxAOS5CMOZoUa0klFAv0SWgU3EyfkdntjJ1s09VrnkT759EN99fKk0+G4HORyghkGH7qicK0W4XEVOXGY0ISgQ9yg+i+9d3utzfW1OVeX9qD2xEEd8W1JoY8G2HqdBUku3ohRuAR9vx4XoammYpy8a6Un9MYXM3SFcEm3hzc2BwbtH7uLyjJzAj0XB8QGAlPseEBbgX3Flb6mvTWB6KV5qjU0JF2Hut7tdH29tbP0q6+/tRNkvUEUJD08VFc3DmPI8lyb9UbrInfr7572RS5JODc5nEf4fUkwp1U9XZQc1Tr2ZycUhwQv08LeNVqnuCtwCU3qaBHERUGytEUr2sYSXUVrXzKhdQUjicGTGYFU52GrmcuHfGsHa2LxGUNKbbGcQ9+SBk+KNC23JDZzUUD04buUxUpzM1qQwr0VJEsQB84B7Gf8eYQuLkvHc0N4tcXVqBvsPEVYtRzDxQGREzEgHJSUuV1im2TrJNQpnVWRqt4hLMLXw+2DwRE3Z+wE4rHqFU606CH0pWrSQFfrUus8czs8LYbtpdGcFg4Xoe3Z3cyEZwWVHbS+RIOioJ2aIJ+y9IGeSz4OitPprAA3NdYJO0MHzQ1hK7nHF25AxFzDF3geuGoIMshyjV3rVjieJ6JSGBPstoS18Dscdtbb36rLsKACQBMkKdw1vHUkm0sNCA2EUbxYw2BHsUY4fLiRpUvVOwwC9xzoglWZKIsSixS0TrbmYE6au8FYBIstRaQ4hwNHa3FrVxbCU0oRAJGgJ8F4tvsGqxZfnyRv3B9cUBdWH+8DwQqOH+31FDkI1IoUB8vP4+8SooC4SEslfwghiYs+rW2I5IjYCK0WAnGUIvYGnd0+uAsJZOEzc8sHk5EmFC5qi10IeJsYTh4XT+7wAEMQ82mR5bMhr4WauoXhmiME5rDxuCRLm3xjV9YY4SC7uC0wZEYyF3mebncMlCASA5qAm5qi5zRu78NRZXFxJrV5XMKYSPUOAweOXNrWjjqkiW7qHBIyw7hzojNt+cg8sXmIdhG5loFYjHwyaDWHSorc7Gou/jBHK8KbINfBTR0IzqscehKtuExO6rreHD4EPcJz7OwywzHQgDsMlx0JX4if/KSJNtZZXdBaWKWRmHZexCyEb7AhHRxfKkzUX/i7weDCBC3UhI7EuNtRL7h0f5cYHUwqd6XZ2X0VOMBk6uHB4tTD0xt5XPDfcD3tKpqa5fLPexvgSzbqRtyi4DzWir/jSsexwwTBv1jAdcoN/mK+7TIeYakiHmZuCX23wyFGtjjgcweMDWGrxGF/CM6sIwg7OCUpzqTmEHrY4izl2SFmEG5yOjtlGsGNMYfzDBGIQMKxwB0OyxiHN4WOjZ48eaYd/M3DWfXlohPvLWIdJjAGgQWxllBDhPDAOBuHo8F4nEb99Gc/sZP1z//5v9D5eFJ5da00XzvV/nJqHVpHYSzMcO6yn8HBxm2KmITLdPmcCM8wAceuVw6bMkp1tXqq6+1G1eWi4/Gi2q7jRhHFiQg+8uI0Y2uicOcxjujOHhxIH3/yqQtHr1+80EN1Uk3QnucFPGXm/bJPE86Gy5ui3LKHw8aujQcKsmJhgPegP2KPG3jnV6u19xvYusiziHpzthT9SOa2c+z+tT9PdwIJU6kaa7sNaWG/2lEMpPhBQBRFl4U/zffykPEcXJApSy80BbGF/8vnszMPzMGUa2xnlatcm22urqp0sFu80812awHoHRRVYRErX8cOKxzrQJceUXfvdnTc6HQeILSNtHfzfBjvnFOSWEWQqmcdYp9GIDZ/NtB2vXbRmHEZNpGCNlYTU5wd9NkPP9HD3YNqhKygdfH5qrw2cqmqa4cxUuyho4L5EfbLs2OdxP1tdENYeM4R7lQWFChinUiFgsM7s36BBhpUU3yNAwU9aJolZA9RkrZqxMRjM7sLhwIVGKRLXZubC2//25cvffZJcQVHoW5vtop7ghGHBeESBy7CwI6HN4wgPNewZmc1FFQLhMNZ46XTmtR5nM4IgAiPc6ucAonDO9kLU7XwaVldQDIhCPJWQT+YbQqfmmDIbOHlp4RORTpeKj2cLipi2v6XMMYwT3TA+dqDjYLpSqgWPGF75RXEqREIWxinAZ0WFM6Z2wvb+tQ0qjvWmUgxxYQks4MffBGggvV2o5tNrs+//srr7un+oOv1zuci2vsbisfghHgLY6oYFEXI2Y4zKQXuzG7/OaS7gP10tXQudOAeEGfBBOFMX1koNpefNnZ0/X5UW/Xq3c7FM2Htp7mfYgFBlYGePrnWdp3ry19/oYzWc84icW+edOeRsbiqCQ+9xKOmNNCTcuXQ1YfT0azcMs2UlrCz4MOO+ju/+Lm+/OqF7vYHd4/97Ge/0P/1f/8/+vnPf6KMQmYX6HxpfLYvo0n358bsZYp5MH6jKNHr+zf68c9/qvL2Sv/6l3/tdYJzRzaAdBgVbXLFLQicWdF2KTwOY63nV7e6Xu10uWvVzkcX3wmBgrF9t7/zGX69LpZ7zjhoV65UFVJbX/TJex/4vOeicbt0roBGA8Ny31z0qy9/q7Cd9LMPPlAz9Xp13CuPY91er8xZvXu119queMT1RG/3J/2/f/ovNaeJfv6LH+uHn32guR314tUbn/FvotLz9yHs9NHT5zrd7c3HhqddbljXauXGWZDH0CtoazFbg+iJTnOt1Wrn5/XNy2/13/3P/+ujPvN41X98At/DJ/A4cb+HL+3xIz8+ge+ewD/6R/9wBpDOJTknRKKf9OrhaBeXU7tROHB55BxGJ7e348h878kzPRyPqutJhd1Z8BG52wH/79XQ7kxYEZe0YVbRRhqaRskm1ZP3b3VV5mrOlQOocPKQvEpln4sZWTTTAKNxSTnmgkiXL4dsnFJ8RtwSXLRxCmKgpf2O9nZEDwQhboDwtxAnzg0XnUY3mzWGtsWh5bDWQQXO2XciHuKSZRO4XVyYh8auk025tXCMswgbbeM2L/h0kVuf+2bQ9Sb1pehc1XbXcfG7vb4y163+7gJHcIVGO30IjIlxjORwmCa9Pe91OHQaSKBFxibMAg5qOdppBpPJKa44htNc2Wrlw3Nzd154dL4ME9YV+/LNpc8OJJ4T4gPtr3FhV1Q9Nm7vRH3gEo+Dhku+E7lxAMW0aUY+wCHstARecLiNc2Xlys46hxYh3Lof2l4pu8nu3txrcKJ4oiIipGFhtKUwIe2gxaEZWbwpykLX26ceX6f64qAoDqA4c+FLFm4xxtE4qia5eA7sUOlos09oNZv05OZKURLpVB3VkupMu1y2cesz7WaLYw+RGZEegUF2bKRZ5GAzAj0IFsHBwzPgQYdw8nhqIc6VYeHPdjhEmRZWau1EYEwWYWixIckyh6W5/Y0x2LRml9IuyvNYfDrkwcA5I/iHUkW4OMlSGJ84KUkfx1mNGMalHxEuWFr728hMzwU3kWrsEIWwBvUWTHHmcqFBiCbMC7cIH3XqmEP8ldBMQATjgfFLKByOUadQoSbi1EzU0jZoliIuotQcRdzgXcBnWhyhsz8XF0fG3ML4RbRmPPLugiSyI53vwO/BIYrYw7MhFK9/FziGEObPyE8I4dUu3EXmGmE3SPwUTrK41Nu3Dxag4MtuaLdbcl4Wx1/fvOP+LkgDfp9FG343l8YCR2+uLe2quPkSBtoi/tC23tSW/OxMWlMcsosUAYZQK/h0tOCNKtPEjlVYfLiuWYNQgBGc+MwwnPfHs4s1uKQWIQ+nI277QFV7WcQSolWSbBExLSoiPLnhV0UU2+lCYYH3BvPzVCPqdSrhb24KO//2x5Pb51kjcEFNiPFI8e9wHji8WbpdkGL+cYnm83gkUh9DMF+Y14Qlef66/dq55+q9BjEmES0YJ2BMEczh6yK28b9JNadggpNqESnhX8ONDgkuYzyGuEQHiwXhkFhUwQXKGKDNlq4A8uZJr0aAS5NQ6TY1N5DgsKo+qRkaxeniEGNMIWITcIM4w89jfWPN4gkUiDxwO4fOYhVhabTgB+wHiBBOYafdu1PbIV4kCvvJfHA4kisCjhBNacqAW+xiRacL7ihwJ6Rzv2PKsoc4nAvBGoFoqi32lKuNtlc3fv6Ht3dmRxPjWIc45mMi5s2kxhFn52aeOZX8dACX05tJ+Ae//+/o6YfP9fLVC3PIjxQWaKdn/mKtNrKjVVTg7hvVXC6aulqF3b+ILYjXCHm2qjo0iMJRtrtSPOVu7XboF4Us9jk15hJTYISzi4hksSUOzMkED1AkuT796FMdHo769vUbXS4XF40Y17i/iGhHlEwRZRFL0OphkxM2h8gPPocaEQxd+JRNb4cwz4nwH4qAIWgMuNyE3yXgDSJdmqNTs3nNl7ayC449mwIGjtyWfQ63p4MiW+NGuhZcC/szXRS9QgIW+X4jyJAlbR1mOuPCuBLc8S5IhXa/1qfaaJabm40T2IeqNmeRbgGE5ixbCqOIbHyncp1YIOkrCoSjDueXDsXTTKFncexTVGFPcmARWE1EZ+YeBc0o0H1zVnG91TPSx49nO2ptE+55noXO0cUJ9IhAuPW6CgcbRZNMZUygX+izQD10xuEg/sAqZi1cEcY3g1jgTMAccPSg5zuCD+MF7AD7dcZaPcxqKZ7RcWFYb6SIcxeFGIqptDhTXFLBkzSLd6SgzlkCDFLLOVCqzS5deKe4vtmXCS7ivfMkcDfSyWDBsuuW4EnWMZyXoH0pclSDdnHh7gkHoA2tYmgldFqxEeCGTgujEEDb0hLAszWbmeIXuwUPKgA1gL1xKQ5vVqXRJYwrG6KrZlmT+Uz8P5lvPWsTrmqY8Pyc2HMG/uamLO0i5z8Ufq1wz4FqOppwqZJdEOG2ZvgnDpckGow5Rpu991wEypkGsNqi683uiZmzx642NgJXMaFL8YzbGgwU2CH4KpP6BBwO44hT8LJ247L3vhktYyKFEx4uxXnWzphOlCjX8TxohrMczC6A4yjl3HEaO613ua6uVrpZb3V6c3DQJ4F7l2lQH3LO5bmblq4GFMvU63a90u2za3Vjr2+++Mrn9HxdKKPom4S63V1p6KRXr17r5vaJrm+f6c/+4i/00SdPVRrDBEaGLqJGKzIBGvm+cG6PRq08vf3IWJ3Pfucz3dVHHQ4nmx5AY8EHr+mESietzMLlwcaaJs4ohEAt+3YUbjQE54VVrZUeLrXq9mKW69h2Wq1X7gh58/qVfvL7v6PqctLz58/1my+/0ubqRs/SldZpob/5/AsVq5XSbaG7y179ubLg+uzmRjc317rbH73WlFmh4/3ZgXAfvf/UTuRqGO1SJpvg+dOt9m+/0U9++Dv65tW9vrnfK6oo0A2qisCdBSAU6obuiUG3dNcRShaH2mw25k1PIDoeTurHlVa3GxWbrXZXO2ML/sl/9T8+6jOPV/3HJ/A9fAKPE/d7+NIeP/LjE/juCfzRH/69GcFlWxaqLo1ePDyo4tIHJ20OtCoypYS9rAl/mnU4H7VbX+mflUgZAAAgAElEQVR05MK8sisydBsuDFAq3hwiCbShfSkxXxRWYl+dtVut3eLOwa9rqqVV1Sdn7vWDkiLRQALseRFU4bOlaa7z5WKhh0NgOBKexDFydGJoEaaqERBox8KSYnEsdJsRLDUu8IRbIHZw6OJy7ZM0TkqceRZnl7ZXqvuEreC4whWaZrku58XFwfdqetwYodaIi+HKF9PNulhaoYdW3TjrQvgJl5lp9oGRsIEaxEEPlzG2qIgbYB0jRtBCvLQoc7HAhATDzMnbhCTxfaIlKMXJ4VTibQJcwpIQTS2nEATDIyxiBzwEQW6xFwecsZZcssxaLdWGHO7pac1lxKJDqnplcfHOnYbIRwWc9qpUl+NF5wpeYe+k3jRbKY8QYOGTNv4O84xbctRqlaq42uqLb77x84e5hVcvg20FPytolESDiiRTnpbK17minIN658+LEt8EtU7wM9tOVw5EiXTuaYdvzQ0rN4XdVGFQKA9SO2vrodHby95OlJvdtYqkVPOw9zgkEMI43CXr2K4KxP/r3daXyYbwAVLEYW2OC8eOGyGXbVrCYZ05zGfAtYKoX9td2NW96qq1EDMyjhBIuD+OcnsXgW5mTSLiIK5RnOAii2MHMR7xEycNIUkJAl7n1G2cp4iVQYhTVeaj3d0fFRFMNAcWEXAmwkq0kBYuwSB8B0TQnNY8gt0I8sBhaKcOOAAu3guvEveSw91CaQs+Y53rRPGhatzya04YLZw1bf+yg7K27+XdJZWCB+44MAxZ4u/PwEMwhFuKIE2a/BLKQfBZavGeVl9ceXYvEnTEnwH7MBGwFaogLCRMHNxE0YO071W50roo9Pb1G71+81ZXt7fGHuAcp80P16h/BpdjB1gEXiOGdgmbwnE05ZO5rXHru6rKp1sLI4iutCYy54KOcb8Ev3CRdLu1DZuD1teFrp5sNNS1mlOrmhRu+7BnjznEBISyrrWuryAelOOKNFpjeS5zmPnzwm1GAKfow8NdkACpxQdEE9AjPP+RQgItrvOkY33xz2feXF/Bax50v6cQczALmDGTw6QeOsVZ6UIXbagUOrjIc2Fe6iW0Ao9uM8WV2feZPwNt2IxFRGocyQTsNIhcM3o8LfkRqGNf0l0owfkct2YNjhMO2MTLCIIUgugqXmu3ubHbdH9+pUt7dKEKDEEYEKzDWgfbFeF8Um1kRKZVUOjJ8xs9+/R9vX7zoIc3d6qqvXmOzGMep3EniMcESU2RHewlS34SuABTIgDxZ4PeAXEjGIoBwXoJl8M9VhQ7B1q92d+rQnAdCaiJ7UyDvYgQA9uxHccFCeCgKVzuCOSRhdiUFl84tohGLJYjbudBeRErK9eeKYiyjAGTEWCTds0yFnCVMQdpdacIwVpUUzxhlk0e8x9sb/SDH32ibu70+edf6M//7F8pKzduJYdZi9PSzmscc+yfLe8NoW1hVuZRpt16p93TnVmeFCqKdLOkx9NZYJF/VAObGYE25d2x9k1up+af4bKnDX+d5lonK7uhmuNFh/ujLgjcDl9DQII7LLU0lBMSQwcEYhE4HdAexcbrN4x13LPMq3aAfbq4c11gYf52hCrSrTwZp7LdgD5hZMIfHtTPoS4dLF3a+ReXOGt1uqaoAaKIucg4ZI0nbCdXHBfqCLeaOwtiDmTzHkqYHgF5oG4W7rXDeRAGx1nV4eDvdXN963VrGE9Ki5Xn0uF0Ml+YQK4wLoze2a5LC3xgP47NRVV3MP5FU+wiShAmGtr23bjsNY+RElRAmN20/sMwJwgomnQ6HhxQSUCbYrjdSzr7wF7Epk1Hh1vIF+wDrn4wCKx3FLIRxxDGPXfpcnDBlEIL4YcL+5O5g4jYz6wQgW5WGyeWg3FJcZJeOqN7jNKBOUpgEs5bNlMY4iFRiJnmkSZ9BGk6fkKL0fum0aWrFfSj6moJz+PgAosS0TJPCBQDD7SwK2ZznJfQQ9yZFOB6ngutHPxczi68NlyaCP6cP8LJ498BakHiwEG891WLay91wYf3PTZ0PCV2SfP77BwdKjvurzYb5Vmmq6trff31a13O9RJAyvwK4c6yoQfe78OodXClV0Gc04S1JqmGINLDuXHAXLphOeVcZHC9cTDgYjgTnqpe55YwK84SMJlb/e7f/j09QZyloBIFOlbS8S2Fvl6XsXGBy10L+ERZY/Gwwnyd4YzTcQAvn8L4wkH9DivA2ZnCfsleCil5BHXFHkM9sXGJ99LwQnGYT5raWpfDSZvrW3eMBeCMikBPths9XV1rnZT6V3/+VzS/qItyY3PMLDcblpyzQUE66/1P3tfTp0/07Rffur09zlOV29zhkxSyrrc3Oh/PHncUtb789oU+/Pi5nlzvfFakoALCBsdw0sHUb7Wvjj5Lr8ud16U0DbV7cqNXdwfVVaepnB0MCArgdNkvBVqKnLj/2Q85w1GM6id99N77+uj5lV6+fqv7etDd/l4DLVbNYLTDz37+C5/VqvpiRBGnxpvbG714c68Xd3v9vd/7PXV1rYf7ky7ni24/fGr0093XL3T3eq+ySIwKy4srnc6LQHx7c6M3r1/oerv2eWG9u9Z+f6+mPuvHv/Ox3v/wqV5/u1f1UOvgoMqLVvB/n9/q6y+/0O16q3YOdfX8uV59/rnKDTgX+dy5IJU4I8LqL5z/AHd+db1T3dT6T//Jf/uozzxe9R+fwPfwCTxO3O/hS3v8yI9P4Lsn8I//wR/PBNOczke9ePnWLDcYPrgcaI9aFzDEErc0lWu4q70PDadDrajMFQS1A0eQjaqBgzyXHtwEtN4WCoZJ9XDR+vlGn374sZNL92/eqh9qjfmSyr4OEX5IoOXgnGiucPlVaudpcZ7gKIppY4VhVqvpEC8I8pFTowcsI6SJc9Rz62JmQYML45zSbsYBflbOPcXuikFBFutCGyJ5CBZHcBHV5j2uNyvtaN9JMrdmIzhz4YoyLveDW2+H9rsk6Ei7VaHLvtYFXhNBGXDoukopziqMPCucB7naanCbIm3Mmzy1G89cSE78AQEbXC8IxlpcElzGcdTQuojKgSMBZ4jmzK4DHIR0iRdJoA1Vew6Fvryl6rh/Tb0vKWkU+PkRPHPqa/VBb9QCrbAIprT1x4RsJblFC0RCnJNT2+q8v6glDCCB8Zkrz0sLQ6RqD4RW2SW5JMZPU6f17VOD+d+8eKm+WS6zWbGxOD+MZzMX4UDlcBrh+iazGpKAw1zEm5IAW01w4AIHtyCa8hzCZlRSFlqvS7MLafkeWunutCfeWOV648O13a/Ho+K+t8hhpEBPuM/Zn4FL8ma9coIx/NJhwmGCc6FxSxy3zqHHSRqoiBIVSejLLO+UgAtC3rj0c6hdWsq4BDLWlruhxe9kcf/1zWghHNeYEQ7Z2u6DqV+Yq7h2nK695oKOCIqZhve0OGzRbAiwuNStTjhgEWLG1iI7HEnzULld+8aEa46xz2dYhHS7TuG94uwaYie2zxmCLdxEnNBSicsHwaJGTFnYiHGcKI1ii64gLs49wRyjHUIUAWCfIaQiEqdpalZxT9ujeaY8uyVN3kxVIXiAWYjtELYGRaI5PBBNqs8njzm3LhqTgdhMoPaoljlNoNyq1LPba1VNo1d3b5RnpQWmI445viOuSoRznvE7N9DQoZ5ESkeE1cAuUPw7OFyydWYXzdy3Gkjypou6wimN0yfyWO5wvOKs62qtd6WubrfmwbV1r9evHyx23lxd+dnTVt/UnYPGqqFVvgmcCFyCHKFQMjv3x05ABCBQBzCjmdPm1/EeKbDQ9ouLsSOlGFYr6cnTghR52Dv4LS1TffTpR9psN0rCQafqolVW2Hk1ZaTXRVrFFFZaOwpPXWs8wVQPivtJWZHYwdTBwnM7MNrGu7KDL+qTJtzQ5msuAiJ/yEUAxjw4Ezh4KbzsReyCV8pYgKNJSzFzk3Z3uhgmQuQoYlF8AjnIGEbcwxGMOwn+M3ZYWmtxRP7gYyXbQt9++1b3b+80keQ+XNytMJit+q7oFNLeHHr9LhEXGUtztIi36aQoD1X1/B68yBTg+C7L3rDd3FpYBWPyYr9X0EXKmNMYnZLQzx3hHHciraHeq+xSh+sdEphuMQkh125w3LdppE3BpTrTuevcDlzVswrcx7j5cMabY4mgtHBSaddn7sS4SRu3aahLJhXbrdI21Cab9aOffGbH8V/++V/p7uFoAWVE+ee9ULChrR3V6zI7AT3bJHr23lM9v36qVVLo9eleh/rsOd3DZ51jTS1Cfe2fdThfHGJoFAkYExz+PQIkAyPV7marNAxdYNyfKoumjPlzXzl5flUQ5oiQGpuxzbrK/KGoFKWwZQe1TW8RMHXBblJdNQ5CYtSVZeFi0HCmqIPTPlVcpi7kPn9yYxfuBSGTcMYoXpzDh7PdhoQVsrV7gkWjQ+fQ6Nw+zjoMkoM9LQn0cLxfirhGBS0dFrz/AqFsBl8yOUwSoY0C69A1ZnenIZzKRHHWaAMXch70cD6oaSplRUGrjFbRSjfbK+89CBrH6uh1wwVR5vPS6mDREVfjBPeWwvWUEIG1nFWaXnXTqpoXvn3SSTcFQnhrJ541WHzFJ5BB8GrhnDKGF7QNBQacehSsOO/Y/dvikGa+RGoZK8j2COYMHyYj3lBclrG0ithXCcp8h32pmfahMo9TUERgYULVIE5iQsDYx1NNHfMmcMEZVzPBlKdhUN1ViniO4DLM82RzDHXREsAUgOfB8WrUDagc1g6OQRQI+EyLaxnHcp6APaINns6bpUuA+e0wPQoMSrROCQ6cXLzIilhpSaBY5TWMkyFuasTGgH0M57qDukD7jDqfwSKlHqeMEfYE3PoJTnwQIWmmJKYQNGr0ehJrUxBSN+rYVN77lCJcEqgGW5eAqkTvPbnWh0+f6u5hr9++eKVTVXsd5Jz67//BT7R+slN/Prl7qY1Dff7bvb7+4o2LTxR2OJPguOX94DIf48miJyGnCMMO14P5DmsbN29YWIAewqWTiL09HFvPkWEiMApMB+spAj1jB/TPoM2mcPfQ/anSeLG6DTNA6cTvmvXDjz9SGk26ff6+fvk3X+j16aRzRLZBqk03KyEgdpOrC0Z9+vFnZtQf7g56/fCg9z55T+uCc9moVZobC0DLPWzn4wmn56QffvaZ+rpxJxzM6Fqtxd+mm/X2/qAizLW7Ys+vFYyDnjx7X//6l18Y/3AOLha4CfADsdWAY8kTC6A40F2Ej0FeJPrB+x/oWV7qty9f69v9QW17UByOut1eaa5H5cVKbSxtdmsd7t6aS/6jH/xQdTfqr371a733/lMHwvEG4bje7d8q3xZ6uL/T6c3Z7O0hknbZTtmU669/9df6k3/495Vm0rfffKvt9spnMfrWSFv4+3/yh3p7uNMv//xzDRWmjkSHrnXXzNV2pQFESwvmS0q3O736+oVWOfOBIn6vFZzgJNGlqtVUrT54/kT7+4PCItP29kr/0X/y3zzqM49X/ccn8D18Ao8T93v40h4/8uMT+O4J/If/4I9nkjzvq7PqaVZFuxYHO1w+caLb3Vr5KlWyoZU71N39nap60ngZDdtPk9HIgEM1qB5wZ8TaloTYSOfDg3a7lfJN5jTQvu7Uw9AiFZlU0yKzoyXG2cIBEo0Izt6Z9suL5oJQApSr5axHu6WdhYRlEEmBC4kmSnqraPFFiOTz5ytrlRyaOp0tDNLGXqwiuqshHKomaGJOtVKsghAUBwLMZm8hFnHJoZrN/0a4wJFBANLhTDoz6d61L4uwHcs01ma188EfyH65WikpSTzHPUQGO/+idWxjDpxbqO0EQ8hDyJiWlvUkVDciCHARW8JiSM/F5UdLJh4BApkQyGjUjFBtEZ84PI84hHGW0Xo268RhN1u58k4KND/L7it0AAQSFAG3RL1ztsaLmxaxbpxTuzXmplJzOdtJu0LQLHFGLkm3ONCaiQZX0m5pp+UyMumC+6sItd1tzFlDzDjXjXmNqYUL2mk54OduW0WcIV0ermoE/xQBg8sHrr1ptOCPMIzYhgPtg9vn2hL4MbSqus7OqXy1VdjBWwtUVSflbqfmLbdmkJFYT5sj7w3xzsFfJKj2+MoCNSNcxyWMg/c6cTqOYKPRPotOWdmdbBEPgTrHITV53OCcgpFJ8BM/j5Fp/ihuYpyJcHMROc284x3GSmkZHbgMBVoFqVseEWPhAMJttI1xQqgL3Y7eEVLStWpom7VyMPk7cUm2FO9gG3iQs2aQGHOvzJcoxggOLGlsuV4SDoHMBGuXv0dAVaTeoWFL26QlhzDQZr3Wx89u1fdnff7yQcfzpHIezQ2tRlpyOzsqCbAgqKdHYcbxaPcZLsDlwoyYxPdJ4sL8WRzczFueCe+IwJcAayTOXoQsJ3J/15KMeyr1BSK1i2jU+XQwQ5P7Ne2WuECpHiAUxLgYDchcEooRf5fwKbihBHiFKnNcjoiAo4schH0gXp+PvZPH+RoEZzGXqWcQbFesSvekdrRnhoHScrOsPRQYjmcnIbPehNmSPp+iGUezixmpn/2oE+5cHLUuXAWeP7TEwvxD5+GCCX+0nnAOd27lxHH47Ol7enKz1WpTmm9MgIzpG8PiUEQgJYjkVNOqXJmLjXCPk/ZYnfkyZmbHHQxfGkntBXYL9zSyfiBwwAHuPSdIl2YdpS28jCNlfCYCtHACTpEFLi6/PCc74ZwCzudZ2HasPTgoo56fjdA+KkOIRfDGYL6AHxzqg7CUzP0SYBPM+uDZc3322cde47/59rVOVaMOt397hHmgEWGV75DyPnFxhZo71u3e76IbiwW5kV4UJfi8Sgs7/A5adwPYskKAjLRF3IH7i4jSxv5ZuPoGwrYSugHgMTOOWlXDySLd1DIGMR7BN4zNSOYTMd9vb3d2Vj88nOz2JameiD/4w0UGAqFWnq/dzXD/sLezERE6TBHtUk3NrPZyUXyVKV2vpYP05uXn+nf/vb+t3/vF7+tf/umf669/9WsL8rjZcR6DxZhw4J07uyLpOinWqQb0ddjIOLHLTKsy1/l4tJtuXa4Xru0cuaDAHowrf55aC0/uiJgYP6Vudx860RsBoeqrxe3fIsojEMF3JgkeZnOlsQ117he+akHFk0LlNOhcV3a00f0wsRYxWOCjT6Oud9dabwq7zHj+SbRT3Y/aH19bLHTByP8duJtliik0MTcSFzeRGnFk8t6Y5/BtWYHpUsGZWGYrRWlh5+PrN6/dPm0fWjPalT7moYOfcE8yoAnfSnH2zwv7OstS79m4etkuqQXlOSzlUaeht8MRJno5p3r+/D278948vNGpOhsVwxmIgkH/rtV6EXThIC9iPWeFPEOQ9QLgtbqBbUyAFMVhRDL2Ac467BE4EWt4ymCPQBFk7ogwLzxeeORwREPGJuzvhjbpJaAK1jOOdNZm6l58NgeCvQs4jGKC1uCeh7pQMBikAho0YUrwtzmngB5i7eHMl8WLQEvxKkwV43oPJ7LF7EYe68HMXjj2FYUrii5hryHI7PikI4TPOrYLl5iJRJv+1BC+CYKCYCqQC3Cu6QxI7Mhl7cOBHKaDyihQmRQK48xzgGA1zgyEqmZl+s6huwThsT9QTAvhj6aZsRYghRpY5xTyOafB3WWvDkCr8PlTBSCD4tgccwqvRC7mFBMDqe067XE2X6/Vx4G+/eKVcUxpUKpISYifl/Z9hFfQSXRWgFchfKiAObtxUR5MzlcvXur+MqqmvT3C7b4UJSlWUXPJAvYJzoWD1o7yQgBG16ePpFUAcmJItJpGjTn7C0Mv1TgiRtKrQ8jirCIP/Y4q1raYALDARoLFDNA7HK+m2I4JoWrNz7++WemzT99XEGX69jffaIpD3UedxsusdUDXC+8o08v7s25vn+jJ1Vp3d3uflRMQPDjKC4wNOIzhm0c6NZ1+8+sv1FSD/vbf+rua+0abku/b2YlrXvxl1uHY6XA860c//Ng8+TwPlaS5vvrqpddPzw/O7UGoVbFW544tzh+wx2ujmAKKmUWu59e3mqve5+salM54tNHg9ulzZYP04stXamLp448/9NmuenjQliL8ZrVgmJpJ292VQljIQ2f8A+fHvIj0xZffKCw2yldrjXXnOwNrCSI69Zfj+aS+D92mf7XOdDrufQZPg1n7+5PuzrXK1VbXHzxVuo7V3d+9WxZK5ZvSR8LDYdRXn3+pH3z63EYHsCar9c2Cd5prFWWil7/6G8XrUh98+qn+4//sv3/UZx6v+o9P4Hv4BB4n7vfwpT1+5Mcn8N0T+IO/83fmy/msEd4kOaGEJnC4DUNtMxKEE7s+354fnIjbzYWdiJtNqrq6iAZjWtejtHQr1ma7Un3eq6kqFQQ/XG305NmN7vd3OlS1HQaIHuYSpjtN7oW9KCP0Cu4bqcy0jHG5zzOLf24RhJs29KoRNhU6rR2xrwhKxThUuLDPHBQRB4MlBMfd94MeDhV51NrtSic7A9qEyzilidZJql2OuwpBB2Ek9eEMhwa8O3BcMJzO+7OmNHeLpwj0wsVktuTCa0yzbEnXDXkG1xYKNODmnSwe0/WGK9cLpm/tS7AEz27qQ3NbETxrQm0sGDW+EAW4veAsjQiOC98zGgMnOtf8HV8iOwuofOcUFzDyHu2mIwnDsFJjt6wiACEMIvihGIY8Z7taRz9rDqc4Nno7SSYNTe0WVwT1cr32AdLhMtyuYOrhWGu7pXW6G5ZgiZxWVZycSzBRWUaKuPzgxHVYzxLk5ECmYfIlzuzOEaEcAZ1ws8KXxhYeFaI7yb44L/Nc6wjnIaEmtd0+SUkDYqR1utG5PivPU03VqLZp1AWEfeDuyP27EYFpE25xUyG4EsITRm6vx7mCcIA4mJHcBL8RLuA8uK2/bc98A0UhWIyNL3BwNDncW5ii/RQhAJEPkRMUhluuZwdmjTDrIkSAWAXh0zAhQV0gd06jeniTXHZ5N9yYRunEhRamH04kWnSn0SnzPA+a/CIULJLGM1rcl3Zy/iFiYDIg/MJFxiUVqELYw72Ef2+AITm7ZZJxjxOXf+EuZ3wSjLBer3W9xrXd6s3lpG9e7LXC8ZPC7MQNK3Ww7LjUJGAkQHcgK3M35dMhijTmX3rOExySLZ+HeTNOCBeRE6URZnEm1gRP4IBhjBLC9C7xGVSJg8jaQWPTKw9TC9UtLa+It1ymfDd/F840O47K7tUhC9TN8HARSuGkEme1oD0YAwiI/M2O2yvhY3wHrND8i4A5hC94qDFiRWVhM0kLh4wgqqET0ZIKIuXUkBKe2pWD45OwOid6dzB1a4vSfduqTEslxdpi3RLCNSpNCfyIHSREEWKVkZrM2I91c/VEu/XWghYi1ss3r91uyrrIBRyrl1m9TCAc5JgNKcSAkygoKoXKR0RM3GW8406tw5mW5GszBpkr5uji5UJABC8yew6DJMlwcnUwHL/rDFjakVnneBduOCaMCVQLrctt6OAzRDvrbNRxVgh371iuRgssSd9wHHG2/vTHP9VHH/9Av/nia3375QspYL04+9nRtdBWo9vZCTsi3TxBSEPMBdtAOCIAVYfV8O5wD+HqhruLbsaIJO1+UBrO2qalRX/EyaBZ3Li0gSJs4eR0QF2/hLCNBPjAUm75+8gdrNUkzrP046jOdfv0ys/g9Zu9mq7T7go258YBfV1f6Xze+7OiDp7OZ7ebsiYjBPO5cd7Sa7u+vfH3ax9qVc3FTsw/+sM/1jdff6tf/vJXLuTQdM+ew5+jqAW259RdlBagHRCpWW9G3e5uVGxuXOBgvWE+OHjQIjNr+aTX92+NQdht14pysD2h6tPBbt3DudflzdH/DBfl9nptJ+D5ctT93Rv1iDPe/xfMTbS98ftsEBbHwbxFhCBECtpkHYw4IYJk2uxuPFdYs9dXpZ7ePtHXn7/Wbz7/0gUxWOvMMLipMH4JemqndyXKMNblwpjgHFIoSJdgPJAcQ9TreNlrV6x0XcJ1XHifdAg4OghMCa0hdvaNKh00R+HynSUUR/XQqygo6CxJ7hW/C9xGTsHJpF+7wY/3F7fD49z88P0P1E2tDtXe3Sqd93AKz+x9CODVwjTntyG44UxerfT27cX4GAQsh/oFk2q45t1gJxoCJuvfMNXKEOneiaKIkhTKpjRUNfDn2I/h7zIHA8WE2g2j9xc6kDhH4PxmbaXAakf2vGCGeA8sIGtY3Wli1FI9tLoqCgUN/HuKQpHdmy7ppsw1ihqsEYk2cWlXKILkEFYuvI4NAWDsn6PRH17zBXt0dLAgDkJczhHzDLwHeJgxdihaGAwaKLjSEUGRY+pV5qmd5ARm+ZyAKBiM2pa4eulcqfX2ePCcfrLbeV3H3YkoniVrh02COWCTTd1GDceavWhSXw0OQWNTALfSDKyzhBASEkXtKTAmw0X3qFiEz7Fzl8L5fq/nT5/6nLK/VLrwjGF5E9ZJUajBCZnrydOdyhWIn6UD5fhwVt4uwZA9hTzNPu845A0Dej+4iOJgLtZPD32e4qx4oFjE35ncQeNBQYGAfR34iwvRhYpko7q+KJhrRUnm57bdlNqfa50bBG0pnSk+JuomHPjwkHujJyxE46rG1b0O9aOffuKC2dd/87X5vioo/F3ZREFh6+7tg/b7SuV65fZ+Crns53ynNB5VrnoXnsKkUNVzFh318uVL74HX2ydGAQVz43Ms6yg5AkMb6u3dWfv6oqdPb3U53eu993aKU9ysnc9r9YUix6RtvtY6ybQfzj4HZRS/AOozLZLIQjrO1utVqe3Nlf7NX/4bZw1glpgKhPZEUxsoKVe6BvExDtpkiV7fvXKxrdyu1V6WkNarm5Ud1Dy78+GgKccREOvV24Picqv1aotH2CYPTiQUFtkbQTptrtcufu1PZyNVfvz8AxtH3p6qpaBexrp+f6v9t19raietdzfumOngJteRizmsL+W20O3TG9WnSluLuBTKzhoPe/3m5Qv96Ke/p//8v/6fHvWZx6v+4xP4Hj6Bx4n7PQ3jwXUAACAASURBVHxpjx/58Ql89wR+9tPfxc/llmKCTzKHghB2EjlJGs7qvrmo5XIWhWqTnRKEIJ001J2ymbbaRM+eP1eQ57rbv1ZXH92CGxe5sk3p6i76BSYmp95yxXWrVam2IX1+Uk4wQj/obHQArhccELgWlwMlYQy0bNEiN3G5xD2J0+kyalMUi0sF98UsNW1j99qT663bLi+XpbWIlkOcLLQw0lKLeQIsAGJeFmYqorXDApxSG+PAHRUOrXa4WeFWxpHqfl5ClYpIJxJy48LBWRbqwuFdIALpx6Sst/6eQQgBlZAjWn/nJTxlxLk5qe97tc1oV6LDFpxQT5BSZ4xAjwMRh26HqIdDcEkh50IAosCt20m0XBYQFvIlBAe+GSoXv9uBD/hjHT5ES93k/1/aI8h0CnHhIMzgwEq4WPFn0YVbs1s3tNDTemiY16Tm3KvH0REvwTc1KbNckPjnOAKjSAXPk0T3nBa/zCxRFBxSWmHomVs7SLVZZr1WvMtk0kr50iqNK9jsXtqnE7eIIqzSAJkhQCNScUnnQI4Y3QxKS77rrOoML3dh6NkVYKvcRAaIHWJOgIYvCKqgbtVPcOZoVSdQaOFmogQhnsIw48/iQOWgjDCUlyS2M3ZwASFUL38O4QRKJu2XAy3zIUEhPeHddo3271xGuHi5JKO54d8LEW7D0ezGCsWvDxw61YXRu8txoDylrXkRVnsUWC7oXEKnQW2AwBFa3Ge6wFbl+SEaE3jEhYoAHsJ8cBmRaO92TAQY2hsRux3ysWAA3K4YBbreZlqvQt1fznr1UCm0Y69XEhZ2VOIYbUbWAsQyxx053IpLZcpnQC2ipRzXHuEjqJAMIYTNuXHrsYsOhChRPHF7M0gDOKCMbdrRIxXbwu7YoeoVtbiZEFVrv3+KBxQzEMuoZWjOzWUGWaAZ7AWIDU8ErwHIEYxtO2u59CASkOaMaAb3E8EKZxzFCTNGCVvJHLIyBQuiggssjj2PLSfg4LwOzDidmsECcDMOqpkbXGB55rSY+2KeGk1RD+d3YTrw7DI9vbkyAzVbJdpsdqrBivCzGHMBF/XUoSxNe3EKO2E8uI0QYc5VZcdoahca4S6Lo5xWVfAhiF045Al/SdyWD6IDb987YZVL/VhZfGGeWUQcW88zhDYc0ayrcZQry0rPeQI5ELfeHB90xMFIaMgkjzfwHg7sYQnCHYn7ntAXxgFCVoxr31KHIvabNFCaRnrv6XPdPv9Qf/Pbr3U8nBRNlYL5bH42Yj74FUR6WjFRo+A14xbtJ4owqbneiDTpQAo3Key45GjLzewqh6kNcgN+NgFbtHqzL5VR6bZRtwB7HeefUSRZ3E+wDXEdUvDDHRRFrBm92pb1INGzq51unmz15v5eL17vFYWpcSMTv5NxlrDHEXDTKEYlAZGRRQ7sgzXY8i4IBIq2RhUgnhzu7tXSCszc5mfg4vP+sGBFcHizLuYxAg5j/LLM+3HhjC88Y5AOYEWkp09u9fzpE48HxPDTw0nxnCgrCTWadDrvvcef9geNl/OCbSjW2saZU60RiHG7j7Ac6RaoTjqeLnZ7FnGuS1vr2LPPUrPjdxOMJN1cXdvht94uPN/D8aKRMCYL3u+6EnAk28cMW3nUqTm7gFUSnjd2agk6Yq3pETwJrlpQGhQlgmhQQ6GAsMaJJHTGsHS122juA+0fWl0oKFKkSZE4EVZHjR3hTPI5JyfUjyosLNcarNESvodojGuVzbLqKErOevr8yoUtQv4Qj2CJI8Zt8kI1mCKvgyBuli4FWttpP3dxk7PLhMsOPjHjiTGkZX2g+sDniwM1tGrTIg8jGpbsuwZ9xjfrujdvd+Sw177DBMEdRdxk2RtCh0BxpuPd09JujEy4FMJA0DC4Ker6fZocOqnk3Ad+ZEjUJf0i1oDLcTdNYqchnmBW0iLOlMBpBVXTtgrASIBK4ve3nOVQAhFL4WkuBSDW4Qx3MWcQeOUwNS+1ERYU/eY59Z4Whf2y1k6x99X1buX9m5//7OpWu2yl+zffeu1GKL5UjY4jTkTa9SMzKtnDzZ+neyJYAkrroVZxtbKAxXtAwOT5UiA4ni+ae545zzP0Xsl2lVLQo7OH8FbGwhSbDcwYHeCRD4E+un2uywmEUa8h5c8vRcoNxeCMkE3eIeelUFFCQOyg+twqPQ7qwkBNNmtFcZ9iJe1BQeiiMXsKDVsEDhLGRXGYec3KaSpt36rELbqkFC7CekypBrQO4agwcOkGY2cGx2C4sDqczf4pFOxZ2wgSZN9G1CX8bFaWrTyGSJwKg07/wT/4A/32xQv99rdf6+HhqCjNNTWd1ttSzz94blQNSB4QGAiPz2+eqKoYx6O65qT3PtotrmOON54T8KoHtYyhsFz40u1ZV5vSBdoip2Ce68XrB/3m6y/14QcfGPcQJ5M2263ONWFfgy6ci935EKttquU8S+EIcwWdIxzlOBR1o7LtRs+fLUgfEAP789n7TEVvw7pUmaxUX1o9z9cuAtOtMYejjn3ldx82qV6/eqUPP3uurFiCPe/v7pWW0vXmSl9+80bHdtC56vTee9cuBnDuo0juAoCD5WpdrTLv73cPFz1/9r7Odw9Ki40Od0fNFG/eKzVVhF7J3TIJhgbOyPmV8jjXL3/9a8XrldabterDXh8+e+b53dcHPd2t9epy1v3dRf/0f/nfH/WZx6v+4xP4Hj6Bx4n7PXxpjx/58Ql89wR+9Du/O3Ps4+KIE8HHmXVoViNHuKBbXEwc8nBxnhEDCZ6aem03Oz2//UBPr6/1cPdWrw97u//yRLrJNz6QviVEKAycyl0NF7tONzjhEFwcaZr4oLriU8Do4mqGCBfQ2rUc/OOY4I/e7V5Jw2UqUh+DIojNJqLtC5dRc2nMqypwkwHm51zoz9u6vYzW3G7s7Djk0D2NF7PU8rhQEa+VZyuLkx0cUir3XK3m3mmctBATQlV1CLEw5C5EGau7DLq6vba7NSIk612LPqEQp7ay44zMdg5YXFyP7cUOJZyDXJwP55MTsd1CjPDGn0dA5cAcS9VcLZzVlotjpBzhiXZ8mAZctLkc5AhquEIArsI6G5XS2m2mH+GhvQUMXFYkLDksCMdLPbn9n3YpEA2EcER5sohlXDB6xG/plotNiktwMDcx4XKIQ5Mgi2DS+dRYpOGwORNOEkzaxqWuy51G0g046vN+YdC1J1+SIZXBIUOwtXTec5maVIy4GkKlq1h1fXLAEFyqMU4w/tklymfq+MY+VNM6iTtq1maVmUN5d6jdZu02+TlQGWQ+hCdl7nHMn6ftG2G1rSqPvwQXYZYrL1IlZaJx7JxKa33OHYIIRYSU9VAC7ABzqArs0neBFbSlwhhESAAvMHBz4Xo5Ls4g2MDRDENV2voiPPlQj2uY+cTfP7eIZ71dVWHGPIE9SlskLf4I9uAcJjtb/W8cdhZYceUtlyucSriLkhQ3Fs5k2thh1dL7S5hYqDIs/Z0u42VxunLRXoCbTqrHFbLJZ12XK73Z7/Vmf9HcIkIQ8FPYKcdnxkXWIDD7c+Aaj/FwqWTcYXGPEfZic1G5qE+0qOLkQPSOuezD8IsU1oiRS3p3bhYrbNJ5SYovMxXrtSqYbOAWYniXF8+HukJIQQghbA0BAdRBqCQncb4z23KGmekcrUWMwYWMeIKYBj/SXNM+dMs+Ql1ZgkqI7dRMCWeiVIFzaCYFDd5zYeQC7kxasVsH9y3MVCMLBi7mYDF6X/LwyFoMGsADLK2w1eWFZoLEuGiPFLTgkhoX7GAnAuMuF7iOVyrLK2U464uFcX1uTkpXBIwlavhZbWsnOc7nYWQ8s4riyqI9FGTAaHwFF/y+q+18RcDDWWUVADF+RsRjGOAstL69oAAI+cExmEUqi7XXJtZEhFxurTNt7rTUu7Aw6nR378tp34EXCFT3Fw0NRaJE6TpzQjNCoUN3CGoDf1GkKleFbndbRUmkb96+sRATsKbiejY6gbAyBIvOwgFFqDiAJYxYQEQLvEpSshHjSWhvzSJl/Y3mbBGLE8Rh2odxv2V2k7Ny8mxBU1CsYvtZcYG34zd0a66DTCy8xgr53nO7oD2mBXuxzXOVRabffvW1gpCQvsQOo2++fOlCx/q69CJS5gT/EbpEy3Tv9aZlbY5ixetcm9VTXfZnh0+9fv3aAjauye9a0RFpLY6QiJ6V3pdxaYLRSaPe86CqOvCIS8De2CrNM63WO7usYUjWTaPT5V5By9oYq9iuF6fkzH5babW90lO6Vi5nr7fXm5VxNDghvW8FicMk7857IyLyKbVYHpW4vWJt1luVeWFhs60rvXjxUsdLbTHYoY+KdKwaiyD1oXYIJkih7dVK2+1Gx+Zkh6nHL6FFiPQE+LB1hckSLFVd3J3hQm9fL9zwOdQqX+sG3uLV1t6+0/GiI8XYvDBygEoeLcCgNuCF9jgLCb1aJYpon8bVP7BGgREZXGQGsUCRojc+gXR4MCas/Ky3BJUVur6+0oBgTLGBNRZnOOiCaNLh4V5X65Vdn2/eHvyzi3XhYtzpfLFwm8I6z1OdZly4jdK0WNyZFHA5g7jQOenyrgPDEvAwGK2BDxu50yZz/hfz2ez0cDkjsATDQg1iVQRQMud4l1PgvdE/ngJMPyrM6EQBXbFWX9dmq4JIIpE8yTK7qy9tY4dt1M//FqPQULdMEDUTFdETr6Pw1JuuUj8sBUFjmuZEuVnxi6DYhrnPAn118bsG18Q+xlwB5KF21gcffayf/uJ39euvfm2uanuuFNa98mDW7dNrB1lRkH99f+/5erlU2sCBjzj7UFwCCbG8526qdfvejY6HWoeKIM1YV6udjvtGxxqmOQGhnC8T87zpXkiCXoem1e7JUyexn/aVDifOuY2fXzqGWkW5/07bNw57a7qLiizT+ze3LlTBL2ds0Pkwhak6+NJw1i+Ni+0UlDNbY2MLhOwxFNRpiafoQTGbszEOf1BKPaxh1r2xVsn5b4hUlIsgifjNGomg7BM8hZlxwQi4SNyFFspZBxM6oeLZga2sIZzEHHL2jktKoChoniwM9POf/mDp8koi/elf/mtlxVrrKPc5mKIjPxucAh1TIKM+uH1idjECKEWYPhz10dPnZqrDMAWH1blbJtX+odZus9I4nLUuOFxRHGSQ5Xr79qTT6aibzUZbMh1Y3yOeI7iEVl0zaq1Y++qs+GbtoLP2WHt+FiWhkfNS+Lk7aWSeJ6NuQAutNn7H+3OlCzJ2W+ujpx9qfzopqjsH7XI2KFaF6qHX+XTRk+LKBfZjv9fm9sqBcxRlY+FuTszVvjuc9PrlvZ69d6MonfXhB5/q66/eGK3EeZSCTTH1Oj6cNMLWRXJvGm23N1Ijvd6/0e7DjcaKczJFlkE3T2CCpzYqUND+4suvFRIwGkXa373Vhx+8r+31xmvB+eFBv3r5jX706U/0X/yX/8OjPvN41X98At/DJ/A4cb+HL+3xIz8+gX8rrP7u784Id1TpoyzRNk4VloFDgxDm0hl+Jgd2OVhjmI+uuMdzoWyz1na70ghKoOmW5NgCl2JoAaqjlSjOfbiB+2h4GCnopJvXZ5UJRwECXwYfClaEUXBQpu2lr9VFpTrH2leaEVTqQElPy3viNHSq7Tgh4TdR2p8aQkqWlnZCe8zbCyKVeeK2MZ9FcVVGMOdOGpuDD8DRnLsdn/ZjDsaG3vvvzkYT0Dp3e712IifOB0KQcKu1p0EVoS04DUmu59BPtZ9KNeEuCayyQMWcK5xjnYfWaa+EgsDzOp/PSxt2lNrRQhrvQu17l1JdwJJsxQEXgD6Hd6D56HV8VC7etHzy3nBijrQEJ5OScVDUDhoIaMEBQkvuvOASephc8aRSmWJCalApSUqH4TXKjhvcUw7bULIEDqSTunBpOUSILmlzi1LjECZCMnBmYbTADZTNwNm0iUiSJuV4cUngoqENkAsTTpk4XhytiIGV0QyjEvisiPhpqDHjWcwqCUSZuEyMatKl1Zj2QcZm5CCOzu6NiRTcgDTjRu0YWVDmnRA4Yj4ZLEe7dXC50Z09+9A/dKT90u5deAwhrOYJPFqCtrh1Lg5FHFFc0mZCrkgjxnEH1zPK1XWzLlVrlwzttrDLOi40uEKn0D+rbs9OguazxFms1btU+Zr2azxOJHG/C+h4qBq3N3JBx0nt7xt2GtyKSdo9TsbQbjgCmxB3eI0e2lxQ7VIlJIIUYpzB2I8nX6BF2IwQm0vzMk/j2b8X8cKYhGFBOiAkXWWZ8glGZ6szrZLdbD7d4gjFltM5xddGUbAJbmdEPM6VYVb1pW2yWJblK+MceF82AzIXp9HsPxx0ybAESdGfuMm5IHHJnpTBeksJVYMGjHeQ7x4pmWslA+7rXJcR9ilCLFfPJdkcN1Mc4Tod1RPYEy5CsEIuXTinIztOaHU34i8gEI15MpgXiKsyxrEfkUwdGSdAwcVhSXHhQAouvTxTMAu0strdaBf6rCPcVYgbBOBQWoG3BmM4nPTkZqVNSVr9oLfHowMr4CsSHoNgUTW0FDcWsuzwqRB8EMd7rdcrt5QSaEV5wmnjTv7mwrmIjbRxj1G6jA9apMFRwJTkgo4qwvNOioXnO767FFNIwqHtpL9UMWFG1LeMCkFsH7TOVyrS1KEaXdeqLLZWYI3swHnf9xaKMjthKdLkCgvcidESpFUfVR33/v0WmMLSLv8Q5AtzJ2blg3cMlCZd5gA6tccuTuNYadBpRBjGzUjhxHlWtG4uTm3wEYijpIPj0AcDkkZrCwugQUh6z0NE5sRr/DYFSUPIUCR2PNxB65znA40WWSuzk9ksbPjKzKke9zfFDcbfoJ/9+Mf67KOP9fVXL/QXf/lrtVOgU9dY3MXlmZDWzN+5tAsnMSIsDndt7Is64T9XVztlKZf5WKf9g3m54DUQf5GwYWm+q3a6cDm7APhuTBSZUpYvFh/Evx59LLXYgpublvTzpXXwk/EjcavSSeqEn1CUDLz/IBIqLzVfarX3b90OHXCBZw9HVDbdo9P5XOmubdTMg7bhSldZqfXz0hzQpm51PlzMQs6zxAgBQg9Zn2F+4vK7wCrvzhouCEoIBKPDjxwchUDfISRhHV8wDAHhRbztdnHjIXCCy1g6PgbNKfiZxZn74bNrXT17X7/+9Vc67U8uItAm78DBOPS+i0Nx4S8vwtPCV40dasXPtDs1mLVdL4WEpmlVR627JeYLITsrJVnh90JJkVbvqzBVSyv43LrlneKUg+nQ6oPAjrXY4hvv4eJ3F0a5oqiz65E9nFC58/6toqywMzfPcjve4TuC/BmGdwgbDIq0ymeIlJnPVRQgfXKY2ZM4CxAWRzF2mWudeAahC6K4rMEFLII1eIHAey8luy6Eq5lrGlIzv8eQ8vKowiFcBMRRWFgKeQ5WYs3kMELhlKAqEEIT5zj2aEIfwRANLogRoEiRHNyO3yTjaqIwwLq87IPs7xY3QRSkkT797Ed6+eKVC539uHQ5bLJU2zQxZgrhq+EcdWxd/MV5SiGPwhfu3gxnJcWwPLeYyPiq2o4SjMo8czdL22Z6y7oUNl4zKNJwTrheZ+ookEKnLkqdjxf1l86ftekrY5kKxm+cqQ8JJaT7gXb7QjdXW6NcPB9OB58l7CgPccoyDpfCGwU81mG6bjgzRHSasE5nkdmg7BHsOTwnXMXsIY2LzJQQWxUBxZVUM25hzgIDbnxCLuGgI3QiVLJ3tguXm3QmxjHOfqR45hmCPKF4Lo83LuhTgG0YKyPn6UA3V6meP7n2WWBfNeZtx0Oktm21Wq/0sH/wuYauh+261O1mpfuHgw0Dp9NB3dDovaunnrchvNqc/TnS0AW6v6v07AmC9wvtNojikR7qWrvb9/TLv/rcYaXrDMNEbHc5Z5NLB94g0t2ri8c+WKHVZqMnu6f68qsXZt0rGRx+ltDtcO6kHXO21S5IlG/W5qDjDn97edBNFGqT5IrWpTFmFKctnCep4A/v7w4WaFebQi0KKNkF+U4jRo+RM8XwDpM06fR2b1c/Lu60XGu1faqmwZm9MOlTd1mMOjvULzR25FL1us6v9Wf/6s/0w198pkTgKQb95ouv9OFHP9Dt7lZFHiguC71989bvkqIcZ4Lz5aybm7V+9MGnOt496Jdff6FdudI//Wf/x6M+83jVf3wC38Mn8Dhxv4cv7fEjPz6B757Apz/74RwOiAqzbm425vkd6qNh67R3vnp7r+tyqw3Mo3RWX+1VsO1vNhpwjEyN1jbCJSo2a5VFrkNX6e7Fa603VxYZYxJl51bpRBtUp7jtdR4bu0YuAPXLUiuCrIJJbXvxf8AGzHlqp+oqiLUOc1UHhLzIPEmUpIYLOK2TiHvA7ptWxWardbGyG26ktXVAfiCRNNFtufLF8v540f3+7CpwDLuNQxfuTLiXtLTlqUJEQNyKc6y+6dU1Rz3/6Eqr3ZKKTIouOs1djVgaOaynOp/d9poTRpIv7r8CpuCxVhKuVEWj9vNBAW2otBceuFAU6mjRSwelGeEwSygPrFgYmvmQ2MFzyYKlPYqWZsKLRpxk9DRPduogYLdz57ZyiycoDiGH+UBhFyghldsJ9vAfaXcuVdrhh+AwLoEtHaFIC9MVP+YmJbRrcAIsrjzcW3ATaYcvcM8JzuzgsCe7aLpam3xnoXYYR60I9CIMa2ztJMUxx+WWNmALayRGz53iFNZnqKlGJAkN68ftyeWGC2tuB8eghlAO3nN11gr3ASIg4UvmVM52hHH5qUmOhjG6WivLFkcsCfAXLikwM7WkuPtSzj/D1bBa2JuIn9vNyqzGqa+dutuRqj6mvihNQaN+bpVFJdACpXmq6nLxRZqgszCLLTYO8Odm0AKTOjW+rA+nUVlZKs5T5Yhec+efT0I6zpB+PPsi1A2h7nGFE/oBx5HArWRh5yLmxZg5EEzmjuB7vy+TAgmEYkxnsbq2UtXQ3k2rIHxbnCg4DHE5xVq5FXLQUbWd4VyeaKEkXX6EeRlMSrGscRlLadWUctru4dVGCGntUiQJZkXxsDiEfPlfcAgO7gpqf3ZExdQCzRJehMgPF5N2ai5quOBWuIsSfsny57OZdmyp2KYawDg4bGk0+w0hUX2tcOgt6mfZ0uoKygEtbkRwGkZNMVIsY4Smc960AcsKY9q0cR8ydnsVeenGyITiC7y/AfFp4wsVLbskmeNAb+t6aSudY23gW9JuGsjFF4QuGMY8N9qZEQTPdwc1p8ohPdm6cFsipuKM0CIC38wWvbjYwDhGgvW/k1B9VOjuoVMy9kq5WXOjxo3TtnaQDQTYdXLhAsd1jIorZ1UtaeQxl1f+j0FB12rueqfYlwjjSozjoDDDJR/xHRf7krpN+B0FmsGt0xnrkC/ig523iICo3YSGIZYEjHmHyTVLEI5iZRQ2hsnp5DjEYfZmRaYnN9f60Sfv65u3L/T5b7+Ujp2qqnKw2DwnRqBkJQ5mMB9efC1MUf2Z4PROcPUW7uDilh+V0t5PYaePNeKw4rnD1ps6FenWOBlTSMbWLbPwfBHRWGgtmyaxVtlsYe6MQz0NFGdwaZcQxKalrTZWnka6vt4aIfDNN1+rmRbuKgiLD97/UH/0h3+kr3/7rf6/f/5nen086giLl5bpnFbXTM+ffqJVEuvSnfTyDkfuIlgjUg79YME3jgs9ffqefvvF58bngDVB5EIpBuXBZ8RpSzs7AhBCVIbCz9eLWrNPEWgLhLmoNIcRYSxg70ZMHAetbtfargkzRDyj/TfU4XJSwxiBnd0SoFOZR5rQYYCIUQ0K+1D18eL3RZEhXYcKKaIGqQsuw9zp2Ye3dnFSsOi7BbHiUlo7aFeWZhyud1cO5+IccH866bQ/O/iQYltAkZMwnAJGyqhT26vF6U+wFqJhN7gQyhDcH04ae7NMLObnOWneuX7/b/1d/c2Xb/Qv/vSXi6synhXkCxeUohOCOJLfLiOkaul0aFh7W5idqTEbOOJX68KiHCL83DS6IKQR4gZyI6K4BPdwVnFTWnC/f3PW4e29buEvIkbGtnF6wtN+T4ilwwMpxmWpi3MMQ/YwgnaKPNEcL0Fc+25Sd1nckxMORQRaF6zorkEknc3Dn8fW73rhluPRpdCCuJUYP2FHKiFa5ILye4PBTsYgBL+CsMp+t+w9rPMghdzqbxd/ojoY1cDAxaXLGoGox3pq9+Ti8MR1ypqez4UCu1N7r22EIrKAnyiGgVbpetX7VmUuF0+Zx7hW+TzmBnMmiaglUAwcjH94b7fTGG5VXeg8OCktKADkuiHwKe4dfnU61Mp4lllmsbIklI2CdgaWqdDQz7qcO7WcKxD6KR5yPmpxhy6MVYqm+/qgqj8u2KEw1m6z1k9++ImDNg/nUX/xF79y50Ieze4QoHADp5wzWRSwDyLCrZQWsV3prC1VPaqZO5VpoI0NB7Hu90fjJmD9U6xuKVZQHAd9NJ51u9tZtAtyECWxUgpt9aDLma4jCrajurl0EFgehMoYY6m5TgoJr2wI2XoX6KZQRRCrhtk6UdRBuE18HqS+w3kCJzvjrGUvGjunzSvNFaehymhWW4NHif5/9t6kV7c8z85au2/e7rS3izYbZzpxFabKxqY3ssQMBILPwwBLYOGBjWVLMEBCQggGfACQ7IEHTLAl7KpyuZrso73Nueect9t9g561b/g7hHQqKxSRkffe8767+e/9X7+1nqXtDuTJykmoipKtLjKDf+waffvNlyo3pTYXW8UUtyZro13ykhM/qXlkzahVkiYrSzXBoGpuVXIfRaXqiiK7rR7qOyeQmMW3CnWxvtY3v/1S9/1Rz18+Uz5Km3SrCl5yjJga6+7LR3gOOneNPv3olYog0dvX71zMNoyNLi8uzPRNGDK82GmXlH4mw9RluEnUxQO8c638AxaEZM2xqT3IzXKuq87fw8kCEnbDrCqdPWAuw9wOZmZa6zx1ooT33Pu3D94/HfpO5XbjPcrVxUosO0G1T4N07gAAIABJREFU8PW/uX+n7Waj2+2Vk323N8/06z//hZ9DUZnp049eqro/6P7Ng374gx8rLAIft3WWaexqPZ4ONhG09aTPPvvU53Y4HX05fHt30P/0v/+fT/rM01b/6Qh8D4/A0437PTxpTx/56Qh8dwR+8LPP5xRmItFfwPb7sxtCnRILFpYTLxqUIAGt32SB1mmuYzTr1Lcul7gMaJPNPE3lxaJlM9+2SrK1Y8rEX+hWgAW4r08Ku1Etzpop0ObmRkmB6++kvv7AucKRkfTqaaRu8Q/kAoiG8AXbzy4gmGg4VlpaqEcLoXmeKSiImLOBWaD1THZR8YjZF7AQcZ4xzMaBcK71/v17876KsvDkG0EEByO8QhwabDI2RamAopy2soOBF+/L7cXiXIDVaW5l4JdqhJq2HdQHiVtWmTzvKP3pIx2aXk3UuyjMnFmzN2O76mByws9jk8RLOgGjbKIYaSmPiTKEMISr/gNEkfbYhe1alGvMTWZWwTDLS2KIOCUHO92CHmcQkf/Q54aN3i7eWCzHycG/p3ynrYjQL0U4dT9pXRYuJoBmxQbWTdLdYDfMjCPFjEP2AbwgL7zCLMQVMFpwxHHJNx2mxQ0HRc8lNvzFy79Fu0iTY/HoTh/i6B8uzqHtdEGRFaVpcHYx2GG+xAmGSDz0miY21jTPlo5bwq4ivkhRGFEpb2opWXJZD51bmfoax91yjcO+pLQmThEXcd0g6BH5jPx7mrq20GDhh6IYrm02Pm4+5/fTCpv5Z7hoi3IQ2n9bSpvABHR2Z8AHTEfiucuxwX0xEWUbEJ1HIyia9mDRB5cxTiWi1Fy+NEyv8wLS49IeT+EEJTU4iiyBR+ZCZhTxILQiiyBKfCgegyuK2xaxnc1gzuYKwTvE1VrbTWbGoRG6uF1GR6Ep8EGgZoDCzytwJeNci5f27W7g8y1uM8y9ONbhGjI4wMEZxzQ8x8rizC5zHFQMT2iyH0RUtTOaA3W4ZKMPHzFZitJsmm4HrcqVnSmIsLAbzdMdWk0T0gL3Z+JjzlcoKO8JYY0hVg+qxrOL6kJYzW504gpE7Yt93QQDm++VY8VEjYehNv7EZVpTaLcLgrY3/FNrR2gep/5OnBcXHvWDESTwjrk3Q1qLi8xrCJ7IHgHf6FmYmLHSZBG52KyFZlnTBr4UayH0exiTJqr6WKeaza1EitklJ4hALb9uNtuRgQXubtYcjgsbORAfCLfw/Nzehx47EmmVnepT35Jkt9jMvcE9jeRsjigiPzY8pNc8NvICBjFiGUMc/MBEiB1fxX014dwcNfQI56l2OwQnGRVClHMRs3G+4rzFad1qhOW6ybxxzGFq1oMOx5MeH08WNRKK2MBe0NTO9MWmcQTiRJEHXMswBBEI21yxyjwYQRhj/WE9uz9VmrpWaYAjkBWYWsXI16HVrA9cQgoSOfGgNvh9oDLKTa4Xr2698X542Hs94TnAwIdnT9uOHh7CXORcMdAbGgTlhRt6rM6KVoVFR8x5HFC7+HCdISDmRKoZLkyOojaIBNNsF95ud+Wipm+++drIhtHsxNDcS9zfCOZINohQ8BVZNUEOMNDANfbs4lKrzAfQ9zf6fszAMkuU4b4OQu2ro87nBw8/4Hx3cF5Bo8yIycTPY3/Wuus0db0Lj3AjcjXDYAS5UzNUiRpdXO20ytbmQlImWJSpRUfWAMTUIyKsixpnXW1Wevnima/j13f3xnqYGcp9PXJKmPjkFn/KUCpwqcJfBqWR59qUpS42awvOx/PJwuqb1+/1cDi4xPLjF8/1N//G39Cf/uEv9Ad/8meqGtiQcCpbZavC6z4DMsQkr2UW/4whVw0DtIHLvXB1EYTA2sR57nVrrk/mO5/qg38/rv0sLfXDz36i9XarP/nVz/XlF6+X6y+RUQggGLieKOmDeT4MoapmMtYmoXxyU5hFzLMt4TsXiX7y08/NEf1//78/1uHQOBWDWNbOiMuzIpIoqE4J1zTIH6L9rB9cCSivrL3fcX1Hv1uASzGSG/Hd+BrqpjLlSaGh7n1dMKg9VyeV60JNjwd30hjGLqrjM6hb+MsMZRnAcO3kEU5rPlvi9SUEvzFHfvbhunYhmIVDnvHLc2JiYENBIjxtnt0pznC+B85elFWp7c/abNZ69fJjnfYnvbmvzELNYz6Vv7WdmzB7OZYT7NGJ1A6FTqzrcNQJn4DYYJbAOxXFWqGTUCve7Xiv6WN1uJe5GylGbdvl/YuiuwR0By5Xjt9slAXPBN5PhtNZZ78D8VkbM/w9uh95z12QAxFFmf3oc5atcxVwbKtaWZn5PYhn7AgHOpztzgfDQTHotgCrkXkYiWOVZ8fczjp1jU5nEAVw4zmHhdNVKWtj27M0mn9vdj/JK9ZkR+YjhTyUua5BO8eBRUGGigxbQ7OJIjXgXnhuzoPyadCACzaFz06J6axmHrW7XelmVyoDfVNNejxTSkWap9Hzl7f6+a9+pZbhl1ngC3P9xz/7XG2Fy7fXQ7PXs4utn20M+CjwwvXMMwBHMP9/sSr09evX2lyWitNC66jU3Vev9Zs3X+vzv/hDXYDwsvNgtqvUxV4tCI9JDfryzU593ah+rJykylmPSO/gDj09aLO70eV6p4fH9woy9guB8s1KMUmXdlZdVxaUn91c6PW7d95neKBpTnGoiAEE702gyFi3kljby50eHw5+p9yt13p4ePQ7ajSUHmSfYF+r183FxuvD5cXKSbFjddAvXn+pvLzQ59e3HghShAqz+uH+4D1AngW62F3oz3/+W5WbS5dVRcHJqBqex2dY1wy1KunF1UtjlU7n907osSf5O//D//Kkzzxt9Z+OwPfwCDzduN/Dk/b0kZ+OwHdH4Pd+9tOZ6BQbcUqfWmKsxKNpgk5SlTtaV5dmWNhVN9vSAuu76qx8RdS5N+MoQzDgBRVRaeh0c7lx5B13hCNj06D37XsdYR7OiS4vL/Xpza3ev7vTvun0+uFrrdNI62wN5l9S5agdUes0KHQ+silHTMDCRxQ90MxmqBq1ryu9eHa7RN2EA3IReuzegzUHhxM/GAKBm6pju173h5Pevrsz84xNJT81w/nI5mdOHD2n3X0wbxOnLUzFwZiB7dWl3Wx3d3d2Fu7Wl8o2RAtxOFIIlGvk5TVolfLy3kY6VqNLPijCWm0yl/vYSBSEYAs1UXSD0SXD0Zor6ii0oHlb2sa5HhvQAa2jezhUCG+VZWYnDpzPmfZlFybELs85nj447CjEQgTCVWjuoLQeFz5YmpWqKNrpGjuqSty2bOhdstCqbU6O8sOvxImECIxrBccxscaL7c7RSMfmEboQJxEcLJLSVkYbMZs+NmrLNN+CCaVhlGOwESTyORMRby2Oo3jiqpwaBF2/15oRiVvDBVwDesVSVkYMfkWhCW4bmsv7Jfa39BDPFrs4NnGWqG9mjWeaZ7EOpuo5V46RBy61wZUjyl+I+yJg42adcTQhgkmr1cobVTYjdpTRPAKHjiKRCLGNUjCGAYsLE9EKJydsXURSzhv/iTNiojhiWxd0WeANEkcF4RbiuE0xj7FLJKJKyZKj9rgw2Fiw+UP8SpcGXDYPHHPYf2yMGAJQBscR4Noa+FwL03UVRlrNmbok1FzE2uJinQad+ko1Dt4ZwNmyaeKGqGbcKb0CXGd8J4SpmD+Xex2XLa453LKY3RDLl7IQhMQkpREXsQV0Bs5WHEqj6goWXbwUUBGZIx6HOBxRwpZovd2Y54Yr82p1sQgUOEsRy+HrTkvcdkQYjLCAhAuvNJpcXBONqMsfCpkmrsnsX8flYdUhtH7nlEJkwUnHtcimFXdh29BezYZ1XqKaXJ84HunMy0pvjE3YxZXZwWuE64nOhto+2+FDWZOd3yRfE25quIcLo5Jk+bnaa+obD1iI1xdl4uHOw+lovmEzwAgMtMlgHhKxHXS/Py2cSzaw/PwQDmRkUZWoIRsrvlvYdgtnuWCDniuhaAblOJ3McCQGHFHYhHGzYQhAZLfxRg2HO9tICtq4XjjulH3AxjZyAtd42y3raEABEKLmMsDIV7Rn4wzDDQjbulOeZnZk4f4jIouY/s3+rQZYv3Gqy/W18rLQ/ePeAus41XZKwoHkWkEVQqBlzU5wpfYMl5ZCHFyFCLHEfocZZ+/COG7H2ILKUHUW2+Gh4rTG+Ypwn8GndS187yJD1Fva0CnaevbsRi9fPbNg/v7+vd7dvVtYhaQSuG6CWKuCSGipimMOr3OIdTyc1LZHFZtMq6utunnUfIZFC9hVqgfa33NjAlhLcCly79ewCeGI9ziE4QPjiKPUilUWpA4sWnAFizpmUd//vnfpT7EtdfniuT756EeK+1lf/fKXejg86AE8D0iIQUoLng+LcMj17eORLPc9aBeuszkuHGlHGG3qXm29FB3FMWsUaY5UmzL3OuoYLg31kXR+OC3iOY3nsHarzvdI30/anynUWsS5PI90c32hcgUEJVJfTar7o87t49K83gYYX1XPvTYJjtulaI2hCjgCnnE8aEkTICKThuCZ8k//4J9pvdvqv/xP/yv92R/9qf7JP/5/vPaDAkGsyq9WavpAdc1z/GzRiYEXzrPCzFoMt/PCzLVwGVr8ocwGJ3VbnVzWGVPoFA6KVpk++vRjff7p53p4e9Q//xd/qFN11uP+QVEw6fqKVvDMSYnTqfUa5rQAHGpQLrBNq9FD3yaZ1FZ7rYtSm7Lw0IthBU3pPSgPfi0DsmnWm6ZShpMU3AfxdoRwM0A7v/dMuDBD7g0Grhw3+LMIjakyDwkbne1wXWGVVDiCdgi0ykrlPJvbxsU6MG7TNe8uXLaFfx0Dp3auXT7F8AfRtHSRJYOgRBHfjyIySpemTtti7YKwqualJrBbeKb3ie+EI76u7Uj28yGPLJQ9HirF2FnDXh89f25x7uH9wYMHBHuGLTi7cY+jnjL44zUCxy4u5yhbCula+Nw+X5xPrmGCO2SWlmf59eXFsob0s2ocmvnipm0eawVgWxiwx6XvHTBMGlqL7CWFlSOJrcYt9K1ISDU+D6RKrnY3xl1N7VlzczZW44izOwq9lvFchEWNwZRkSd0jeE/GkIBMKHa5SpzBHdxvSjgZvHQ2FoCGaUbeWVmwe78bgUriPWXuGqdSEt6TI1jTYCMYlAyaeN6CppoDvXr+3OipoxNWS6nX2hp9qmOH+x/hfNb2w4B14lpEcI1T1UOr9WWhj1/eqt+ftF1d6PX7g/aP0m4DJ/us9SbXH/6rP1VeXGvuMx+7V5/demC3Lba6O77X5Y4CS8rzQtXHUcO5NioEERXzBgsjhbhj0tnZSvKhuT+5LGt7c6lsV+jYnpRRero/+z4os5X/+ymadSgiHQ4nDSeGoIE229LDd9a+3/z6l/q9n/6Oiiz3MYKpHGfcb73W6UZDLX379p2KTaqiiHW9u9L+eFzKcxGacZv3g+4f7nT76qWLKLn+MTGcOE9HrmnwBqmHimFf6Mtvv9Ln/8anuj+819AOenZ9q80qVUYiLQn0yy++Uh8UenVF4iy0wSNLVpq6QF/+9huX9T7/9IWOXa27uzf68Y9eaQu2BHEcx3oRea90vb7Rb//kFypvLpwm2e42ev36nf7e3//fnvSZp63+0xH4Hh6Bpxv3e3jSnj7y0xH47gj827/7+zP8RniM53Pnlm3a3RFL2NQma1yogx2fiGfnx0fluytHLHlRraajVmWmbAjMk8LlukuLZWNOFH0aLSLsH94rv1grLUrz/8qQ6Gal1DzMUEc13uziXNmbb0TUlJeezEInDik2MDjoOiKOuHYG3KxErDK/TPISTFQuKyijWERCZDkA8D1MNdp+Q176+sWpOQfa74/qKdTh9XYYtU5D7RyXLVUhPqnXeah1amq3ooMQJfbNNNvCA8oo5QG4W9ZE0gbVx5OaetR6dempMyJQ1eLYnbyBoWk7W+WKV4EFgbpZNuAw/xD4eKmde9hQuCeJYtGaPqmjtEqDC3VwR8Vu8fUrn9qmVbpOvNmmgArGIy4uxG1+LZsPb6gj4myRtutYV+Wl3r171PvTScM8Gepf4PJ0U3Comh2D+sW9jJjZtEpyymomO6EQOHCN4KQglvudOGWuHIzWIF2KLFq4ZMQiOZ5ONC/FRQFOLmKGCDaj2aYcV/MEMZOdieuPLkcwXgCHcEXMflScpNryXR0hjjDHao4TldnaDihcIIifuC9pRIc/i77fnWo7bIwocOS99+/nCyKU2fGBKEN5Dg5JRGa8YbhKMpwemQ0g/eTagX/d0MxmDdEDt0LnDSduMzacuMoQUXCUhI7b833aCfEL/QkHHn8Ope84EgeLKmHX+88CeObmeUq8sH3DDzYElWsNPiLiXuONEptFNm3GLAy0/YJ9sIV1cYZG0i7O7RLpklhdNCnvBgtZfTg5Yte1gdZJoZySr2jSkbKkqlE6SuzlFiYjG/xFqMXtg6g8zq2dVcTw2XgzqOF6WBVwNHG+LNFnSltAAXD8m6FaGrLtcFqug6IoPgirtYWr7fbCRUn8Rfmc+biUB3HPIlYrVebNdmdnCK7LBHHRajXS8uIuRqEfp2ZpEwfj8QHGiQjoTZ1j1TByiX/j0GrtIpm5cUIEYwRUHJsIPumC+LDIyyafAQpuwtkDDKNKvDn+8GsQjnCjcv0Nsx6Old2G4FfymHs2UdvUXt8QuRDgEV4QS1Y4QKPYzi+Ky4y2xcKFcNBLm6zUlnZgUBcNRSKZrnDhfuiBxgFJMzeiAC5PM2dHCriIk7YWfXq7C0/mOM8U3fh64R6Lfe6I2p6HhpVgaXOfQxf4IazXIBcGiphkRxZnH2cywuoMooD4pAvFAt+zFKzwOdnsmpU9zo6RZgwtglCHxzt1zcnfmS+YI2yHuF4zdTjPcIOBqJgQ8thWEoENvN6j+TPEq3H08vMQnzi1uI5Ei3liZzDFbAW/mGdTV6ueZiUZ3OfJHEbi9aw7DaKFucW0za+81sAdpCgMhzoFWgjNXBM4R8fxpJef3Ory9tbDiMObvWOapBGiHFf5ZhHy6pOEOE2KABYnImfdeOjCeT/UBw+QGKLEHQViPBdgFfM9EilfeR0p81g3L55pdX2p6jzrV3/8Z3r/5lsPCrluKcNDoAxwFnLtQGU8d6rghsPDBZHAfTPjLAQPgbNwUJkmjptybxO3pWBt5B2AgjoPt7hd+GdczDjlF8xFzUAW5iasXs4T1yxscD5zNFqEuNpdKU9JF6CPtYry2azAw9ujI9bMtVysxHpAezgCFgvPBzwOzG/YpxQPvnv/XrubnX7yF3+q877Rb37+hQuXOhcsDRZmGTYAEkA8HebGkWuzhWGRDggcC4t44VD2xlcweCzTpeCsPR05YUpXF9peXejlq5farEr95pe/1hdffuP1mvs/ywLdPtv5WkWEr+raRUpwYXmeRIgwK8Ta1M9R0j7cUdsCbnru4az54UGg5zc7HX09BYoRAYNANQx8e51hQCca/WwflYbcs6Pf2Zg6Ucy4rDqsNbj5IWpTtAdnZ9DYwbDFURh6SFPkiNjgJGZV3Avjwrp2SjpcO6rNcTk3R8fzWxA3PIOCyeeY882gB+YxNyDllTgneaQ1uMv9aBt4RVKQZx/4nzxnF8HdrkPeCRjk4mhnQMZ6Xy8DJ+7JiGwz36If3JLOs8PwoXn5rgzY4LHyHDiH/LnMkMAvcO3hxF5YpVzPuMC3K4QsBgTnpXG9GTW3gQcdzE2DOF/wPJSR+jMGdgHyLmB0Qp4qAD+DWF61evPFW11tr3Xqz7rc5LrdwuBNdaKg7OGgkGQSjG84poi906RmwK0M1iRWsVqpJlXTM/QNtUVkh5E+Dnq/P6s9D9re3uqE+H2u/SykuBUADikrlwvywVGPITBw3YMsQAjvcFYCmIlUgoCA/9x2jriDjGKp5v3syKA+irX5cJ1xEBnscq9ndsNKN9dX6s61nt0+0/3xpG/Ps7Jk1jaH7R242Otx32i3vVJ1OCktQxWbwu5YGPdRPCrf5OSf1Heh+sejri92TiyxrjO8mUBypCSLlgFHc2hUHVpzrTe7lZNLSZ5rv+cZkbhgLmh7Fdut3ja132fbqjXGZrddL6JoFOjjT5+7gHZ/OKo51Rop8Ts+6OrFtXbrncthOT/fvP1Gt9eXenl5q+pcGY3kwS3ua9zJdm9LK5J2JLOGWn2a6P6ed37WWIZIuVEsX73+RsVFqavbG/35n/5av/eXf191t9cqlEqKS8+N9m2g62cbjX3ttaRcXajjs3SB/vwXv9ScBnr28pnefPW1fvzZC63ZV5FC475hexOGLmc73t/pi2++0qvPfqjb64/17us3+jv/8H9+0meetvpPR+B7eASebtzv4Ul7+shPR+C7I/CXf/Z78xxVS9ENDoeB0oZC64uVqqnRGAe62l3qeLfXw9t7Pbu6VF/mjijBcUzXFAXMOry+c2s0pQ7XKS3yuCNnndvKzoH1KldECyYtnGOjfn9UnGe6TJhYZzpoKZ5Co9vPnR7u31kY3WaFmUGUO8CtgwF4PsDrXDLlTK1xc1GEE7SN1lGsl6+eq4nY3HXmJiGugeUnooirkEhnQ7Nwkunm5pn2h71dIadp1KqYtU0plqEaYFbUEyvuLWrO7WAQPkUCiA8zRTc0AydrxSVCFNJDaxZcTHzSzlrcDYP2R9xBWNh6FzdF+crxtSCgEAf+KVFUNq1A8ENvgEAlwDQkYgcLzp1CCFP9EpmHyUoBBy3ouDJgxJKQ7dmMEqXmDZZN+Ry41AWcAExBNs60o05nXu461fOk9W5jJ61w4OFMRSzj+0ezi8we3j9qU64tPvGXG+RnXs5jTVFD7YUdywiAiHw0Trs9HexD0zoWRTM40XvERgQirjmEcja6iGYUCTHJ71PijKGE0I8QlhFP5ygS50M8DBXCasXpZRYnTpNUI4gISmm63oKpS6GI5rejzsdKD4ezXay7gjZXBDpajxfBk00UQsbQL7F3YnRcU8sxBwvR+++I2HMSmYvbdLWLdcz0Nex0ac5psR+Trh+ImJ7sUpxn0ATSFgdfOGvfIbDjPqRgaSmqOR3gfa7cfGt8LscRDi7CEEIJ0VWKTFzmQzSQiPoHRiuiDPw8Nmt8bqL5DssvYiRu1zhn8wnOwUfGwjEbZGw93YRzFuc0Dhs6rhYX4p5SorY3exf90sc8SO0Kn4Ol+MsFS32jik2nhUHZ0UHrOTF7PiuCptEMeMf5DRFYBMpCYPIxUsAtK5UlhXhb9S3CaqOihE+GYIsQt4hnVI9UQ2PBOgkYvFAKhuusN7YAZyLCGB8kjxeRhvEGn3FhJcDEixTGCxKBpm8zdRENw0wxgmNQmXlJ+/qA+FSfzczECUk7eQleIYodMUW9g7ea49Rl04NQTOQbIQqNYRzUHU/qKP1g0ENcFXRDHGpVJuZLEkU+noh8Voq72MeK0riS805xG6y+3Xpx6sNr9P0dYPBSVKQKjSFZnNY4hBnTIOQsTAU4ily/uLQjl20R6+cOz4vS7spjtVd1qnxs+jnQuWm8nucgHaZB++qsmk17yveMFve12YiJz00Y0ioeWlBElGDdwq3FusTAoG4RvRHjQMsw6FnEV9ZxEBA4xS4vbtxCfzy811dffqHqeF4KhDjvaabOzeE0arM+4sajmRt8A0xCniP8LNieMPpYqxk+RQozkgcIlItzmrWb4kQPM3DWIldaC4czO6o+ty5ePDe1VuVaOTt9R44pPYNDjfoXOUIOGxphngKmgtK+DS7aUvvHRqc92Jil5AoHMtPAFczxCLGCa3QZWiGu4KlDIIYveX86YH7yPbcG00MRGMMYhMp28nGEYWhhBwGxKHQ6NmrP50VUIfJcrvz8BCFwOtZOijTDpGzCNUlZHcU1syJwHLRzI0rhn04CbRAKSVL4vl3QJOh2iPx8dqdSGFT4vokU4ID0P84CrwCp03ccNzTrZcBnb51w2eQrF1bh6GRtrfrGLu2x4ppEJochCRaHayhxUiIsRotaONtL0glEwKdBK4aj/ah3b+/sGObH7a7tubPDdeo73T3cKS3W6iZi0K0SXIIMJRHtLEjB2c2VlakZp0fYvcZnBMYMwZAs01Cf/vQv6v7tndEY9bnyuVsc+ss1lhfSagOfM1XUJaq7Sl3PAIWh0KQgTXS52mizWuu+O+tE+VxLQoVhB2mhZQAJiuejV5eqKu7lpdQKXAF4BoasvDMgqk4VPGEcyJ3/nq5WFsZGEkEuPVuSQS5K4hkxN/6cxP+BpdLqzjAD1yXKJtceCRAC96RX4rHTxerCg5oBhAB4mnNvATDECf2hgTAYGg/USpjjWaZ2qhZl+rtzj3uc63QBYGjLMDBJdK46RSMJC9btQR2DJwRSIt0+d1BcGl1ucxcgLS7tQQWt8VGuYEztMJ9DBqA843heucbSLleKJUOOH45+gKIdjNFQXRyrXG+VsEbUZ6exQCbwTseiOsfL4IkhD+8FvJv4eYsgj3DMMTeaZEEB4MbPGSBTuJZFHjCtU6ABvG8Vdh92Lnblup7sIJ1BT/SIm7wTMJhOdTo36o4Pftm4fnapbZGpbjvtq95i/dXN2tc4aSje2XjOkfCAjY5wyDnxQJh1F+fnDAqH9YV7M9Dl5mJh9ZhtzjFnHcHx2tsJDWaJPxODQNCelvsc2Xoa9fHNlZrj0Zz0/eNen3z2iaIi0dt3j3Yf77LSJUy77Y2+ev9G22eXev3bb7TZbRQXycIHhsmLCJxFLrMbawY1FH4laoJebdRrHed6//ao57tLrdckDyggDDR2DAf532N150HTdq3788nC7NUu16mr9dEnn+m3v/xS+0Prsj7uu80q9zOMZBUJseubnYfH/bFRzGBsaBSucl1eXizln3mmX/3mC+MlfucnPzZWAKQQSJNsvfJzMRAlar3CZKPLslA6ns0QrppRd3d7ff3Vl/rr/87v6/D+4CHal29f60c/+YnevnmrnCHGdq2xqvWCjoqu1f1ynBLZAAAgAElEQVQw6vMff6rq3Xu1x1oxaxUvj1OgL7/6jX7z5W/1wx/9VLeXt5r7WvlqSazw3NxcFarqgz+vP+fjo97vG/2Vv/Yf6eHNW/23f/cfPukzT1v9pyPwPTwCTzfu9/CkPX3kpyPw3RH4Sz/+2QxjnkKE3szPXqubldaXWw0JRSKBzvuz40zreCs8Sd8eH/T+7Tu9fH5rgYsSnfP+QbfPnilOMu3iwuISLCUmvev1Wo/7R1UtggCRo96lLDDUgPMTb2vjVKsg11Wx1mEmblWpw8UzEeOOzX2ioGbuJh3eHrTOSjsjcMRiIy02F46q7xLcrXBBYRsuDFhA8bBKcf9UbDgQFGDOEYsuKGgK9HislGy3bq3tzgcz0bqQUobY0Syi9RVRVfhRc+Y/VxOT8VjlZqM5I2A0GhmQzssLI5F6XCC4hUiN8/lSd86SB1urCUelG+KzgaoHpuhLVB5+Hy+G4TS4zbwHmAR/kLIMYtModJQYufCCxnMcXanZZcShm7FX1Y52zrA59/R/g1N4Yc3CzkRYrg+NTlWr7W5nBy0bm6Af7EpzizrOWW96iGuzgVwEVTbOfEcF8PtiVeODauLZxKz5D8ILsT/ECJiQuOXyxBw5hDw2cAjclMCb84ijAd4WLuMkMAQC8wUlF3aa4ErBBTVzXBZh18qSSyJwLCZ2KLCpYDPuiBwlRLSDN41Zs2xmEKcdxf/gasGpxPXLpolIGJtxSjUc9aYdeBy8WXQbNj1jCAzcK5R6sHFpEU7mRcgKcNbhKIWt23hTMfe9ekpP3L7O8Rx8//BSjMbOl0TWCdNFNMctTow+hrmJYDcsQp7diENjsYu2b4QeRI92gPGGK2fljV6A6D52Sj8Is2yMENJcUvIdj3IadMZlFVCyQRAdRxR1Lhwb3K4osjjGsbJMOuLQ60clSaAhnbSCaYsLGmEnBJGwuL8oJyPK27ej0jlyHJZiCDa84BkQ3Tm+fEZGAY5QIjPCgmMDF9TeIG+3l4531tXJjo5VuXMx12KCXEpaRpepjW6jh4nnSDTRUAQIWHo0XKNERLiuEHkwN43LMGYGGREa/bFgK/jLV5jRCRz/yOzHWlGcq1jtXCwUjZ3qhqh6j53T55lSoDlM7U7CdUZRiDnQA+iHwcgCnHBE3imi65tK56ZyI3UQpGZ1Mvhh/anqTocj1wo7/qU1GnEJoSWg5j1bxMcEVu2wiP3C1Q/mgRg7G3nWW9ASI2tU6PWHxmGYweAKgjlVNyHkLG7SaIrcPj4EsH7P3ujhJOum2e60LC0WBzyx0s4VW25Bz1yEE1jQ5dz19cK5HoNBY+hKJWNN2ODj3sUtWDe49luvA6xHXAfm+nJeEoToxbF/tdro5vrSrtaH+0czjhmcZUXpwdMcdI7kBy5fahVxNHGax6BVlrZr1hRKyCJYgjhm86VAi/Wee/0Mf3MADYOowSaWfSzCb2OGnx22tHQPOPRYA8DZdHb90+rNfYs4SekR7EUSAGGEm45yvkCPj5X295UkkhuMchCWaSRH5+7t9k6LzOcSSxjX4WYd20VGqRNlUggf9tlSsIOAi1jCz/ddyhLX6nA+ORmCw9bFY6BWNOviYqNtSRy/0/35XsdzrzMLThRri4jIvdvPGpvO5xaxowfLQuy3bRUhzFlM4pmLoxOyJcOWWasCR/OkY3NSDdsySpXC15xoNe89BOUZ4pIks4wnC64uPCNyzKMsLnzPwaTkz24nmuonD32COFI9tzq2Z6VR7gLFy4vMrnbOPwO6NCmNoejrk0aKiUDe4N59eWvR683jXse6WtjFXLUthYesQZQ4krIItN4VC/8VYXTimIYLdidjYBA4ulvjHA9CfXR97dbz8/7oIQVPpJFhCIVPARHuTBBsohTcSeLvz4CDxm6v7CASGHrSTj/OSrdEzRH7RlVeSkhT4O7s9NFHzx1hnsbQDNmkhBMcqT2zHiEw9hpgSJ8pyGIACFM8UJwTe16EM7jSQiYHxRRw//Fu0ml/f/LavS23GnDfu00w8PsXYiKlWmJwJ84zvPFQNZ8ziyyC4upzkVYH/5tzwTOxU4fA1wUu0GMIyr/HSViTYEo4x4Ea8DgKlE6hHuqzBzp5wDkd7Bp3wiWMPUjyxCOEcctgcfmcDNEoLPSgmfs/zLTeFuo63OPLgAFcydx1HnyyBhZx4jWpaY9ap1yjFK4VUloubOT6vAxPw3y5NxOexo0FMZ4mYGl4b/RfHed0MM6BKH4AfxgZ2ijr1J+/DTo78jMcrnHqyDzvkefTWVV/9rlk2I64Cr+YwUOYhHb2so7TFo+7HhQOQw/wAc0YqJlb7TaZkyWIlLhCPZzjmc2ze8K5vOCXONe8x/FeTFKLBNmqiPXJyxdLMuHU6lzzLoFtYBmgwrllwHBkqIQgmeDvX64pzBM/eHGjVZSYtXpsQCNgDAjUHqTqeNTVZqPzufag8qE+aL0tNVej7wWON59lU8Zqm0aHw143N1cWto0FznNd3F5oc1Ho6zdvdbivFJw7vz+0YaviYqvTA8iFwRzqZEhVJ6m+fPOtsn7Q5TpREwf69PMf6A//2R/o6ua5kTmnE0m6XNvdhYe/Y99ZmP78R5+qObKfaczLP9SdXrx8JjoAOYYwvPfHSte3O+VRorZuXezH8G+pbOM9ki6DzOzc7SbxsBFnPoM0hOfLmwsjDngu/fLrL3X5/MboltfffKPPfvQzrTIMBydVzUH7MdCPPv9c+2/faqp7XyMTOJtu1uGx0m9+8ysbJX70F36oPAt1Ptb69OUrf7e6OxsHNgykQFjLet0fKl2/+NhFbX/rv/v7T/rM01b/6Qh8D4/A0437PTxpTx/56Qh8dwQ++t3fmS8HNsCxRTJYP3DU0CDu79+bT8nmG8H0VB2VDjASgbyzmYAz16mq91rvUl3dXqhIMoVjpPOAu2dwG+ZQ144/h3lBkN0Oijig8VoKm8nOy3McqN5XWgex4iI1jH7wZL9WtE4VEPnulqKHsWHqH+jx/aNjsOUVjpEriybzRJsn2whUq0l5lOo8Ia61Wg2Zo9UxTk/Yirz8FjQKx3r7/l5VtbxsfuemYnNLCQfNzE03qW74kxHd5FZ3mqIpm/juuCF2jV1r0D0vyC5Vp5QGwYKXYAQdHG24b2jw5NU4m/Xi1YX2bx81nimiiDRQ3mLVkYIYeyQd/QF9kIepI1JmK7p0KLJwjfJX13xvpI/ZbjZHKinioAiEl0bcbLBkcZ/Ujaq61ZREusxXGjmuuHlgrzo6P5v3yRbD7lgKzGgzp+RgOGscQo0cywKhqjE/FT4jrkkcYYi9uGcyeI5h7jZ63KgxbglEAMRgnH1s1NioIDCFlR1PCLT8hZtlQW8t0UWuRTYgq03u0igcG1GQOc6Jg5LmbPaBiDVsgoj+cd4bHLOQCGAs4kChTt3uWEQ1RCGak4lYWlpU3dGOPvh/R5hBiHETcgrDbCm5gL11rloXZRCHpc0W1yJiHGIuzK0yLpTkC04gwi0Y1i57AAEAq9UlYMnihEFQ53xxfikfIprPBoxzDm/0PMG5I2jNz5LOLY7NVgkCrIqlpIvmcJypIRFBDCqzRkfKcd/Evm4Qys+I7t78xcpxJ1vG57x9KAJBtKesp+3UUEKEKIc7NpWKMTJD0QuES8j4O3FbmsGihQlpQWtSHeMGIp4KuiNw9JbM6xjhH4+Wlum5E0FUnH24z292N3brPpwfPZDYlTutItYU7r+zurlbxOQB1muoKek0ETG0e4fWEhzqgE0XnqRFxBkBjvPPNYd4g3gN9G+RqXDcD+EyCOLSIPKNkjTGo4oyUzkRG0bQZflgQAOWodBAGz3RX5xNtIezt4FlOTOhwoHVL1zhFiGSaxVNrl9azkEyJCvlCA/jpPf3b+xeAxUwtIhqS3EWRWmcOxadEv4f1wxczh6hAnElUk9J2hw6DosAjIBFRB9Bwu5rWHp8PorRhlF9A1sUEWBxsDtSKtZaOLWRubicb04X61EST5obuHEMwEwctQu6z3AKg6DovZZgEo7SpbxuPDUuCAJL0jM4wzXn5OIHB9m8uNH5nsRkUYvDodYuhp95qeL2woLjYX+v/eOdkQ7GXXAuuc8Y6rBEIugiBs+49JcWZ9Zf00ppLM9wmcHHjfXs8lo1vLrDUXMzKZ5irVZrIwmI8h9ghzI5aQb1p0bn+qwwnl1OZ/YzHEIGkPBQEQ1w4zIstMud5qKFsWvxrRnVjbE3uJcXpR4PDBbRwhFsSSUsRWNqKa4Ltb7ItNlsLUTWbaM9Lk6EINY4DxUYRi11YOBkEP6ycuXvx9q+oQCyGRyDhUcJjoEBonCDwatlnBcmTgYwcASxkJsDTCJhtIu5GyeX+pGaoETKdYITa/5ybW3XG4sAqFDffPON7h72FrdJTaBMMO+L2oXZizObARVr8eXtta/jh/f3dr8zDPSAaybGmrl4jjQ6ApxxKGPna4ZfhTM8X5cqkrV5zH1fW9SAdw2jkyEOv+5MDPv5lS4vrl1MOYWRj9PPf/5nevPNt2pOrFCss7GLwfisFPxglLxeXXhgSTv8mC/DH5x6jYeSuTIcovDN+97RcYYHPUIjxZLDrDLM7IDG8UohFesT5XKI85w/XKAdjexhoEKBNvDKk9COwrYNzSXG3Y1AW4HNoal+5Jz0RjKsKEsMEGEHx9oHkje9VzQ7jq3PO07NcAymNJgJ7rZUUbjyc5MBHyLMNi+Vp4XePx5dVLrZ7FTVZ90dTwqKSB9tdoo8KOL9K7Sz9PH8oNvraw8RWhA6FNpFo+PdrD+si2kXqj21CovE71eIizxDaZjHQW6EyEQBnFSBgOCS4SpgMI/IyH3RN4r6WmWeKd/uLFiFCcWDBGlAAFUae55H0tXzW602Gx3uD452k/pgPcPdzjUNe4D3g83Fd052hOWDB7NxXpg1fz7ujQ/gUvczJcF1vZTmMUqALwpawkNB7vNxVm1Rl5QNMXtYxTxHPPGQ8mWIH3SIkxSEkdWOzW/mneVAmRvP6zjR84sbv1O/vf/K7yy8v3lQNKd2UPM+wjsHg4tiQ6Sdd9tO+/173T02XqM2W0RiHPhgbArd7C61W5f69u6dEoT2ftLDe9rpW12UiW4vr/XFl29VnZaiTQu2F4UuN2s9vturhV0KHihgNIbbmVV31PPLtXaUp6ahvj03FhyLgsFoqdPje3324qW++uKOkZsO1aP+wg9faReV+qf/7J/r2Y8/U3GJAH70swj2ap7GXgcZsSI0c91fXG/17bs3Ljxlf4FLP1unasNOUZ9obgY9nB908/y5rQlffvWlijzSVZlpt739wElu1detzQLnU+W0Un59ZeF7eH/SY3XQDz9/pSKiLPfRA32u8XgXKSqknCH24eSSt6hMVcSlPycsfJpmebcbcSf7QU+53DI8Wa1yXd/caDjNak6jWjBJSYu138xf1rIt79UItXOml8+ea//4BXWsOh6lC9APTreRkgKP1OvUMCQv1VSd/uhXv9TlJy/00ccv9Kt/8af6nR9/pKtNqWlIfW1Fyaz3hwc93j/qAjbsodLHH3+u//pv/70nfeZpq/90BL6HR+Dpxv0enrSnj/x0BL47Ap/+W39t3kWDrspY82atONooqAfdvfvG5SgIXnDdaCmvprM3gZdpqVVa6FdffakgyXW5LnW1Kxxh5yW0bQZP1HGOZvOoNY4ewvjlpfooWNyN9UnToVUR5Jo3mfZ+zQpUODaE2MWLTEKBt+Y0VA/qqGGDczanNYK9mq/cikoZEC233flsjtqe37vKNZ0a5UGmuEw1wMikmKNBQBocmcZhwabFnLlx8GaGrSsilRmVbALtzyTix9R7YUSy8YTRR9kMTatzGCibBnOq2Exl7I1wA+IEMKOPFCguMYTXXhWSqnl/CDKz1hximGcTG79Q9dT55Q4eIAVTrthgc5WwYeHFm2gsMVxkCYTWVNV5b7cCGwScarDAENjQj2AEghMYifUmSwyXaDzHN14VKhSrgaE4DcrgpeE2IlaIQwwFkZ+JG5RSGdvlKNQg8r4wYhHLeNcER4VYFUXE3SM70zj/EWxEhNbIkowC/xoKWVKzAAci5EOnSI0Fn5FyHuKe+IjCwK5gXK5EsXHKJSVM1UkrOJETokykpjtbeOBQEbFkw4b7FJETEyAOIzYtCMsIXpxjIqmwu3AusLsizu/jZDkZJ9niniF6600y7Nm+85+NSwif44CDmB1ZD78OTiIyOI5Dosi4kT9s9nCpRFZWAK7ZcYNDCGckQhlxWcTwLMzcXs41O1GaRuSdeOwHtxpH8IhzGuUUbqlr3Ckakt2Q2IBx7UWGztIivGAX4iS3iIhuxPElmsh5I8ZolijlZjj3OBduekeMQozn8yIo0qhOhHdp2kUkhJ6JmxPBvkLUxoHj8qrYYidOSEQWNz7PiCD2jqoOYNctDmMjCigbYVhQlNrlG8cTaeDGqUE5xabYeJO+P+6NUUCARsULYuLInV0/uA+J18PnRRgBRxCOoWqrb53FtpTzzwYfx02CJydYhDnarjWYKYxTlHgzh085wlaobZgptbt5EUi3CCAj4kVuRMM4LQw4/z6gBuY9ExPnVMO8WFzsuK04bwjUcx+7tb4sYAaOasZK/di4qKSrcY2ndnWlGaUpbl7xcIP1gmsC4aeuP3x2BItpwWVcrShuw+nOPYaDNsFYbxMbYj3rg8ta+kaPTW3x4Zp1305fhgOp1qu1BUEYqjjww6B3gzPpgQkOLa3k86TH+owRUWWRWZS1CG9H8MImxP2LKxD3t+9HnDgNA5hGUbJ8FhIR3NOUbfEXpYFRgru+0M3VS714dq37+2/15vXXZrnC6uRw4BujNA/BFHcy8XTcdesSviy18muXouAwZoRV7w8WbDjPlCoxtMNJzHX98uaZjuezTn3nYcdYN2qrWm171oq2cYZRlIoEic5j5bWD8kViwMR8uQdZwomkxri0SRrYaZ94bS7LdLlHuP0HyHzoIrU5ynSNE79NVojeva6vrnQ8H3S/3yvMEMZ4eFBytIje9txHgS63l2Zvvt/vjbYZ+tpOWsQLlrjv2KFhwrMmszPTbNix0s2ra332yQunA85VpYfHSvf7SqdjJ/oCiTsj5DpyGixFOtvLja4uL5XHmfbv97p789YlNIBukpz1PdBYVxY9EYQZuiHObxF/50inw95cQx6GUwavMnF529CCeyi13m49kGss+n8QXxlEgN9JV9pttrq82qiuHv2gKUEI4W6l6AtxF3WRaHGZes1AQAPV8HA6qGrOHgQw+DpVJ7d4k2zgO6a8yxREthu1nDM7wlmTcILHOja1r6cymXV1fWOHPS70oqS8Ehd0rO5Q6f7dnVrcpOHo94au7hYED05EVErQDzTNZ5RmIaRyL4eLYB5PevbsmYXJuzf3UtOpDSc1MYOfXgWleXlsgR9ERd8zGNoYA4OLc8EHJf7vcdIphtPeLWxiBrh1Reqg08VVgf9Y15udn7s5bMl5Mg/2/lzrXJ+08iAqsPDe9oGLefi+uIV5Tt8+f6YSFEwwq4ELiWNeveIxVHPunOT4+s23+vijF06o4OinUA80kouJQAvwRBsQyCNl6crPLtAOx/NeGs5OR6TFRqv4wueEv2Bxc4pZrxhUwoblWY2znuE1mAQGtbxfubCSd4gp8DDx0J4UZpk55wjp+Sp1fPt0Oogau/rhoLqttLkqXfwZcSwROxE2XUYKz5thGuo/g1wG26ldxFVV2SnfwZvlkZFRFAhCYCkTvby6dnrpdDxYzKz6ZYC4KtZmyhYbcEUMbeB3wnpFoMal33n4HJKIoDyOtWxYMBQtQ7R+0u5yo6BgaDl5gDd1vMOANUn9nkIBH0Ov7SWGB4wEJEtGtaBOxk4NorFYH0HqUFK28HwXjz1iPmmFSdtVrjXP/TxWSyLn3YNun69UkRQCTdMO+ubrRyks9O7htf79v/57uiku9Y/+0T/R7tWlfvSzj7R/eGcSgaFciOpT7FLQ3cVORVDq2e2NvvjqV+p4/jFUr7iWA62fb0S/YNgy8IvVhQjgqf74j/+lPn55pSKadXv9Um/e3+vq2ZWngbj+D3cHozyi2ysXcTZfU5iYqFjzHsR5WnAfSVwK7klWRC4U7M6NET6U1+H4ZhjF/qDpj3bXT1HmlMvYgs3BBIDx/KwfffaZkybHY6vXp0dlZakE3vyaUrdB2zhSuVnr11/c6dXtKz08fKOb27XevL03Z5ZntWVsF8XRTpop6QEUpPrDX/xa3x5PRjBcZpN+cL31gOZ05HOXGunImGp98Ztf66NXn1J16nfC/+bv/o9P+szTVv/pCHwPj8DTjfs9PGlPH/npCHx3BP6Lv/mfzaeAqE2v+75Rt28VVLWyVax8ndotd6wbxVHuTQHMo5ty56jS/VSrTkJdZLnyD+2bAN7bltIg+IKheXw4U9mAFOudWuEMOi5FSO2slNKMNNQZdhWuM2JdhwPF4+YaTWlk9wwiWU7zKW46IqhpasEh6HFzjhZfLXR18Oz4d+giNKLmdq70sMgok5mZOPcW9+IhUO5Cg1lnRAMUOFx7I64xHFWLI42CEb+N8WuISQZLsUKZ0zSNIw9cwaxDAsprUNrg0qTIgVZ0Xo5xMkxLXBOW4txqRjHG0RWGyuF3EXGDDYW6xWQfv9GIDLCwRFPE1ISqLriysZ2SbESJxcKsZGNNVJepOJvKruuU5mx6BnREhVGpeLVS1Z0sNBHixQ0RFKlSpxJ79QEN1zQNL2KlK32INLrABmfbEvXnD6RYAW4fx4yXb7ADRC3HaFAUlo6ysxEqQsR1nJmZatyENPniBEKoilJ1caSqOjmahWujB+bnn4KIlX7gSeHqie2wRLSgzAKcRBYUZkLimkas4aPB3MM1jRjauO0cZw3uzd7lTjtidvjOKAqBEYvIGVGSxc9PNAzgJShhkzfEbl9lm4G7DkcT4iDsSMwoEeIh7c2RI4hsznnTDuJ0YYyaM7jwAcnw2UkGw84FbLSMR8r8WTjPkQYjERCTExfWJDFRW6rPZkdGiSUzEEDEsuub848QaiE8tNMIpMO5PavjN1A4E+LEXcpBEKoRr4CltmOrrm3txrZYgICj2PdtlPDJiSayCcSFyjYrddzMRSh4jBmWgE4YiVouQra5ux0ibqohQ9BcyjMQa6FIFnFqcaHGZTVTkIYzq1PBOlGslObEqhMFTaemORvoWJZbZXmpU1XpXFcWSHCehgh2YaM5Ju6IqzNTlPFduH645gIFDdgGcAWMR3A5wrdcHLaMbzKEEZq5h0aNr2WcrgtXz85NBjK4Yi3Kc/8ilcUqiKmyFo4MXRAIa3t+scFx3VkwbCmn8lQDj75d4ij8DFsoraEMrghpYl+7EKwZWwtAfYNIRulTqNWqVLHK7TjnIqZxHcHG//dhYoNI8Z6CFBywGaV7rFUUkbBOwacL1J5wzyJ+TXp4fG8GRblZqUDUMKuXg0rByMKLhE23FN4s6xUcYGYWFjRpLx5HR7X5vjiFry7W3jyeOzZ4LIgcL4ZKDGy4smEnJo7RYm/DkdNNiAe9I+GJBwEcSWZ4iXmTcbDW1IQu9nr2HBGpVVsdFeIIZOuYrJdYeV4qTHMP/ChP6hAgO+k8DqpHmLY4zxdRAfQFjFWQGi57xm3bDfrs1Wd2Ur57fFhKYRD0+rOvX9rgEVnSVaF26lWdWzOjcZduzH+N1NRH8y3BBHAd9Wy6KVdzaSCuTIZEoAOk7szga1RcBGbs8sxb7OCRjvf3evHiVpvdztc+Quv5cPBQE4c6gwuGYUWI8x5xdtCpbX0Oz82jy8ngWOO0jwLEH5xQg4og83MSXvbF7VrXL57ZhRwGxKhBNAT69ttH3b85qGI4RnrAz0c+2+zCQkqiGCz1Va/D/qz749nrDtiRVRkpANdDMVoPb3l5TkToAiQC3CSPRMBzeVYTzOrG3NcVzi+u9SzLjZthgBaCECB6PJDCaF0AtioSvfzoVptNpoLB4XlQ1w062cnPGhPouAe/MOt2e2nG8P3xUa8Pd7p4dvvBYTxpd7FRnq50f7c317VB7MM9zRiH+DWuW4TkrNTF5bWevfpECQ7H6qDD4WhBCkZk1wce2hGFnuulkIgLhyFYda4tauFIBtvjQVAa64QjMVuuLwS9VV6opPirIC2E8Mg13uh8PKmNJqGrcAjjftQaF2e+ROJ5ltuNeHir3WWp1Xqtvua5l2u35hqY9XgatFll2q4vVOaXdh++vvtaQ3XWKk1cepYUuc9TUq5YkXQ8PJoPijh1eP9GgGMr4wwmcyYvb55baArbBSV0ANfSDlojFucgCxLfW4+Hk+Iy0+Z668F0c+rUHCo1p0ot93s0abdeBohMsBj2FmWsi0ti2/wzjOJab94f9eVXX7ickYFgkcZGVBXr0kmkOEx1IA0F/qlvXPDpgfcq1xAmevvtOz3c3ZmjenV7q+Ox0fnUKi8zdTGu41rpOCikOSxehD4/6xkUDf2yhrEm8dyPwfeMysF7IEL6Ql/e19oAl+JodBGDON4/GMCtr3baH2oPafh8vE+4UHJCWMxc3LW+TJSXNNCfzX6t9mc1MJZVOwUyB7E2CT0Co06nyu/RJFCMHeJ+IriRkMAiLTHp1DXaleVS3nU862q71QA3lfcFG8uXf25bcALL9QoCBvawp+MhqTJyOcBxEq2TXLeXFwpxH0+dwrL0O0dAGiVe2SH75ttv9fbNg4fpw1TrB5+80u/88C/p//q//7FuXl3o9kWph/1hwfTwLoKQC2JrjvTixSsdTr3KONLD4Z16CgSnRN2hFWSKaEXR64VUU2R1UrJ2m6POp6OG9qjntxc2KHz79k7pKrNgDRecdfLdfaW6H/TRq2u9/uYLdSRHGGLZIb445nmmvvrkhQuzpqa3I5rvj3C+216qrzu1lGyOtY7tEci4r3OOIageUh3c+z948Ur1vtYUpjpNrR72J4X9pM31Ru21jq8AACAASURBVKtVahfwkIR69+6w9AJo0vXNRl99+6Vun7/wuSShFPA+BxqnWN7rT4eG7jz9q3/5c3306mM9+yhXCeqpn1UNgVZXN3YJ395s/Qy8v3vQbDRLor/9D57Kq552+k9H4Pt4BJ6E1e/jWXv6zE9H4MMR+M//xn8yPwSTXp8O3jRk02xHwneFMZSvYHjJ1rmScdI6W6uIcyVFojYb9UB5weNBUU1LOi9ji7uqbmvNMRH+2M3wbE5xSgKR5w0P89HMpptoKzGnmMn77DbfqOvsYhoRyD4ALnFRwcxLEJOy0C6LCKlvpkCm1phO/A+a61Ah8R1a11M2r8UiXLHpY2JOrBK50o4/zJeDG+NPTMlHnEY4DxYxaXAZkb+QI9Q4AxBAYe7xks+MmRg4LLhD1LjpF94XIgquT7h+REbtNBg7l8OUKQwlNu5wzQLNZlyxESZq1iuGOYvzArcLr6Bl6j/LdFF4XuDqykxBukTu4XJOuBVGIrKZY+QIow2s1BV8r6OCMdSq2PiFlKbrFJcZpRi8fIeh4/rtgEsGl83C9sKdh+AVjYNO84IQSMOVXZW4O6rzyQwuxGr4g2yyZ8plsLDRkk3zeIlDcDLnEkmx5fhHuIQj5fDbukAPbGqIpqIURKE3k3Za4oTppDxZK4eLRnzc7jbOB64aROTMQiTf1WVVxPkQxpBOiXJybr0vQtbojLTgWBPtcoR9QEjlV1BkgCUafmBkrhhCELFCnNO4LHCt0RALDgB3JW6KfgT7kKumUOJ0XjiMbouPtN4UblNns+FvP3d20JBjPI+zWhy9uG9dBw2zsFWF+JEX3nhdI4pMMHe5riNVw6zD8ex295CDYEcuzqrAeAFfKx+EAWLGRbb2dZGABfCxxUkIIoA/kw06TNzRvEKEepyKSZxbYMW9xz3Dhp5jyv1A3BH2Ji49yjIQhNjUUTaDUxiRlYEDjlUa3YnW44CE92sZ06SAbNnIzYMiGshxe4IAmCat1xtlbAAR4XE1sgZkmYVHjiHxaNYLPhffE/fkiDM9ne0YtsOZe9KpeaL/s7EEbICJz0bxUhSCPOh7PMgtFAVJ52MM06wPRjvfFxwDm/Ul0szGuSP6B8+VtS9IlFuIXjbgNFnjskKgrIkrD4MSsCQ4pOZZRYzQyfHh/khchod7D9ddUWy9eWY9e//4YDFmVWQax1oXl2uttitFrG0Iq8dB+/eVf+b2YutrjFZ1eHmnA27b0ZF8ridYmIh6wvEOhjrPLOwgwtn1RfkJTN8kcRGI3aYMrxApRbHKcr2zyg1tiwFXQ8wgAEfTZDGLHEKRpLq+3HhYRZR+wVWk3jjDfKTsBh0bFjGs1WjKlrI4XO99a9bgPCN0jpqjRB1DCzP/YkdAk1BarRJvYonCglIwAmWM/L1wR9497i2eGmHTM8xLza8ewsZRfq4p1rsC968dfJWaifMe2qm1Ka/sVqcsBtfyEsmtFqxJlytOV+pDnFSVmsfR3FdwMM+f3ejq8krljmFGrROlMsOktq4XN5NmrfOVSpfZ4Gxe2J1ct1PcmwuNw5rnz3Cc9f71az1/cavd1aXyzVa3mwuNQ6df/+a3en/Y20nF8yUnhj50y72VJS6I43xRquLiO+5Dl/pxrboFSBkFTJ+9UrnJjVHgGeiKL5iznfT6zYPefntnfjhDB541xGBZ97dXawVZqNP5rObYukDrkaj7IK1iXIHEMuSBEeIy3zM3kzvQEDDcWo416RCGBKfmrHbMF9QLNxUICXAlMW5z2uZDBVnhlnnYiBO4oHTW5mKl3cWFLnAOtp1+9dsv7e6iJdycTRAErA91p42fGbOSHUJRZM42gs7lbvcBrRGqPp50Ppx1qg5qx0rX2yvl21JREevTFx+ZZfrV63d697D3INYDsnA2FqIsL+xoPe0fFRJPJ2kRBRbfaZri+ZSncDFB7yzOddx2/Bqe0SMs2yDUxWan1cXWw18XT0k61Cc1c68koxgMZnVsh3JTn+wOZrCAUzpJZ/3Vf++v6csvvzIDtUdMLSlC2uuxYb3imxONT1Xb1dyoayrfJw/Ho0oK3ygG5JzxvOPBA1c+SnWx2mlE4KE09N1b5cXGSZgIxvUYmG0KZxikSYw4mTMUHOyGTJLCcegDJaU1gxmSGJFFzyEaXIx2sV75WcP7UZotKZqy2Ojcge4BHxXoi/s79R0OcQbhoy7WW42wvjkCI8MVBmOkWXiXQujE+El0v9fq4sbPNIOGQCXAYK17O78pGMNdDn4ENzuG4pr0Tbs874YMfA7PFdAsk9pmtHDs5w/O79NZTVO7GGnFcHjqdFIrni7pqlyKDONUx4pri2fZqGuKnHBOUnjF+0ubWFj9yU8/VtcW+sUvvzIbmSF61xw0B4trlaFtlCxDMT4Hlxc4CpJiYDt4FViluddhyuECKufrTgnDW4YfoKgy1p8PpoEo8Ho9d60ej+AlFlRVzrslwZuRpEKnhuMA4oIy2t1WCe8vY6t4vdHNxZVO7aPmFle01NSN+eBVWylK4J6utErXLgvl3K5XFEUWZtw3PUW5tQc/l+tLX7d37x60es71Ni3vN+1gsRRudRBTTpZqld7ol3/2cz27vbRzeH88+Dr/63/1r+iP/uBf6f540NVHt05EXOaZLm6u9Fj3+uLPf62Xr24057O++M07XV08V/mBZMTa/M03b/T89tolWDzPYK+TcuD8g+TBGc292faV0jLWqWaAD2YCdNZgrEky58p5HwEjlPJOPGt7sdHj/sHYi6Gp9XJ3pTYOVJYrrwc95W1JoP3xQevtbsGXMXnrcXHD5k4UpoFqhF4G6n2gb9680c0OdAIu8EhNID3WjY6Ho57fXOvzTz43gmT/+Oh18L//B//rkz7ztNN/OgLfwyPwdON+D0/a00d+OgLfHYF/79/9D2aYfIe28gO73Gz1cNyr29eKulDXz24UX8fq0tHuirINNSB84NZTa1cg0V3Kbohbd0xyEXt4MWHThLPmWHnDDt8QQDzusiDM1c6VN7+4xJKIeCmRr06rLNEmXalhwu1OCYqceHGZFfWB0pQNGxv1SC3Q/e5oYTFuZ22itUKLUaOFP9x3CA1ECqcBmiAOLYo52IghsvDiRinE8vK9cAY/bIQRSNxyjugq9WD0VqmKko0+G2SKCjI7s+7xFZ4bG/+iPFWOyEizAa6thgIr3IYmd/l7whvDRTYgvjltVGmN8wCOF67VhJixa1SsBhM/s7MDHIBZnzgycVqyFaP4KVIO33YavOlgS1WxuZ+IvIeOxNnhMAd+CV9tM909PKqGQzshdAQuLkAMww0TxYFWCL6wvnDxIIZMCwPSjt+OGBmUR7YJRGh530y0xkHLds52g1BTSyMxMT2EJ1p3F+4eJRYdLiPcG3C9Ylxm4xLPxGKJoBdljhLysqsP7Fi7EwkCB4guiLyDTjVs3EXAQ0M0TzKShQdHkRHEYOXR0mv2LlxGxG02y5NFCsQwhGmEES6GxM4EHMtLrRGCHiH/jJIdxJ8Pgi3t0Ke6t7MHx8cqyV1asF0XdqjivAo4x1Mt1YFdCF2UqE8SJbifcTcaywgrDRcvXFd2grga+WwITgiAiOWdC7Fc/ENhAgId4ifFIGbSLj1Z30X7+XPYdCJk4Tyl/Ikz5hIpGIY4csm8fyjSwjGB+EdLM85ssZHDOevSstkldYxPeKnPzf4klUtpBX8ex4qqm9jFFBzXnrZrtsEIvC47ox2cwQOx71AtsXgK1SStilJJDqohteuwrhoV8C+zUt2Eu4jjwfCB4jAcYnA+2XzBpSWuTPyYvTobSNqiZ7M7Q0RXGsbtwMZli4OYJWFhZs7R2b8HFiHiDvMWrjCcz9w7OHvSIgWqbISIHckcEz5PTPHTB2avW8wRUjsjNBjMgMCwCG+RD/EJN2Hi9RJHPEzYFLZaQNS2MZ+Vgqki59pb2p4dP4VnyHWAA9fi0WjxcYcYXYIeCFRXs87nVvene7vr2TSucPCy7iDXBKEaCr8arpXI91ReLLzrU4MoSOQZQTnRbrsyJxaWKI4+xOm2bjQVqRnY8CAZeC0lVpFW3BNp6MHShNuZG67mGpp15ruG4DRwg0lltNaKsqW5N8MUhycMQERpHFKTh2ygORjq4GxfOK8M34xYMBeBxTpcEgtE0E3sgGmKM5jUw4Ic6cLKDGscbeYiRrim4eaNmmA70gxdtcryC5XpyiVri5jRK+kQc1jzQ7dlN1OvBuG4GexmwvkMpqRcFY7Ig8ggVo+Ax3OlbWCWttqVG+U882KSCwxyFvwFoiZGZEgeZ9rg08KiysefvNKxafT1u3uXS/VVrYf7exVFZqZkyvUAw9UJBTiJg9bFSs+3Nx7c1d3J6IV4ThXPueJoVL6edfN841IZnKHxGHuIiPDLWTk2vd49POruPS3fCJ1Lk7hLtVYrRQXP2JOds1MjDTVxW54VSzkiAp5NmWOqOUUopuBsYeKSFJgCniGBHfwbRGajLyZ1lBuCjmCIhuAPS3vGxR5oRCwuC23zTBniHwzNKNBmfanLcq0smb22f/vmTufT4gY0C3eb2NVdHc/60Y9/7OfT3cNB+/3Jbm5i2cPQfbj2O7PNizLXq09fajj3un8469i3FiZYmznXLk1jLTZrmsEnz+O15ixT07Kut5q5V4hv4/CF3e3lDkQR5yv0wInYPegQhkIWgINJlxe5Lq9udXqsdTrWFlJ4H/P1Copp6JZyvKxwYmS1y/XJZ5/r2c0LrfNCX317ry+++q1TH8cjOJzFBe6iNtImiIn9rGJd6Hd/9kPlq1xvjwf99uuvdbjbK+sXxvZclC4yojiMZEERlY6K81615Z2lm5xcYkDSor+CBIkSjfXkIsNqqlyCVSrRCCO6yBW5MA6HO8PTTrtVsZSDNbO6U2uXM5iM7Wa1FCvtj6pHhj/yszJiqAbJc8374lLwx70Ogolk0OHx0ckpmukZdKzXOGRnlatSUURplrRaZwqThbNNYsjFdlPuMr2mwg1dmwMdMojCoc/AAsTMh+cSZJi6n1TOkS5B9OQURfbKtyvDq46v3+u4f/D78AqBn+esica4IpFtuc4HPbt+piRM9ZuvvrKzNOg5P2f9x//h7+ntm7Md4y0LPO+PvkYWMQ3edx+1ZsK2cKHDVJuL3INC1hme/7xbg7NIzKkfLGJT4sbPwfV9ah6N7gHlAO7q5marbZ7r9ZtHnRn29DhGA91crYwDYZhBMWTVL3gg+LAfvdhqrk5K+FnJSlFOMmOyO5tR2uHQan8+aVWm2hQL9z8vd/r1r36tq+1Kbd17jaMboB1rPVZn85Bt4OBIphgseEONVEaZ7vZHlZtU81AbjXP17GP9yz/6I/3+z36moe711Zu3evXZJxpOnd6+ufNQtFKnzcWV1DAUm3T97JkeD0cnUi6utjpR+DZkKuJOeV5otd7oeDpp6jqjPkgzpTlDp17HrrIz/3J35ectewPWOLi7FGPxehtkswdjuPhL/o6w71Irvn/q4d3DUGtqBiX1rJc//FxNh3P7oFVSaFVu1MBvpS+UQk6SKkOpZAic1OD++MOf/4l++MnHWoNFC2c9PD4qYfBxdW0zxP3de1/HwGhe3n6si+2FHvZvFUat/tbf+z+e9Jmnrf7TEfgeHoGnG/d7eNKePvLTEfjuCPybv/tXZxhl+RaOHJHAOzcqX5cbffb8E5e82LEI34wG3sOjxrGxMwO3X9jTJo8INi3FLSihxHAzmSVKJJeCKuL0sAVXQaY8KCxgEBs/pkDeG6VjbOZRCluo4MUeJuiyMYeDRxvwuT3Z7QCTtKUwB/7bLB0QE2hPbjuXqSQJgmqqYGy9Ie3DcSn1aEcNJYUuqYaGaTAuE0pOJgt9vPBTAHQOW4P61ziozkcVCRy2SyXRrCxDhAx1OPEyvzRcj2OlU9i6HRkXLTHwkY1vB/+L2BCNufa92nUEGwGBjV9NTY3jsu3oeBwNvGfi4GzIcB+1NDQHSiiQyiIVK1h/iIiIfbTt9t7M0oQbEP9PEKJx/uUWwWCP5engCbsLmGA3IjAOjZmVtckDiQrKL6yHwOUaHdNbwUaDGRl9iIDT/AzqAfcOrdIufAjN1l3i46EyeGAIsCGy+2jBD9ELxxipV5ykQ8OGEXHczVQungJFgVTPv8KJcpnD02t0d4K1STnDsiHn5RwkBBuF0+nRIjSlC5Q4Ie7j4KB1muPcdqdlM5yWivMlDmseIqIKkTwcM45+o6WCm2g0VmcFeeHrJwqIxH44Z12nMAs1pYFWH1ishyBQVzXemHRT701D6fgvDg028K2FeBplia32MMxI280IlZFxDRwTIwcQIbg+emJygcLuaMdYD5qAQrMA8RixSmaQ9eAoQEQgEhPds/MWSZDCo9ilUEQWi2m2YEGss4drG3Qq4f+yEYHTSZnR0FsAL+DHhYhtiNEIiIgv8GCJUOMO7FXjCsXdyhao4/PgLF1EaEROs3CjxG60MV1cYghESNE487h+YLIRJzSHNSLumrnxPksCb247OMigA8rcMX+uceTtOMBFi8DrahyLyNwnKUyxKVBPYQtsYnNV2aLx2RGAaYlemuKTZDZvlvUCgXfhZLjmR2002HlSztw/qa8RRDY7LLNFhESGyPmeU+SByP/P3pu92rbnWV5j9u1qdneafe45t82MiMwKK83IoiorSS0QShGqKOrdf0PwwRefRJ/EJ0ExlQJF8EHxUVEswYYszIo+bt+dbrdrrblm38nnO0/g33Bhkw1xb5yz91qz+c35G98xPoOyOMTWoI9NSOrc1oZBiFoZDEG3V7LaqKgawJeLmDtPVqADc5kSM9ZYhkWzNRWHirh/wcjiIOe4ghfg/CJWIWo4CIekEielWaiq6FVVbOA7GwjglB/GJeKMp54SL8cZdCwr4wWO3aT1aqWLi5W6edC+bnV3X8hhcIVLk3saVih8SxNGsat2KhvW4tAEhCgBHbAIoGxGOcZTj5N1Ws7x0JqD2w0XMZEyET57FmXKiCA7owo4ut0kJxgVprGammuONR3rD0MPXL+jOU5xNgfRpNDEb28pynID1cejgjSx4pqJz89ai40KZEawuENT4346ahxKc0AP0My9FO0hVAd+ovX2RGXf6lgfrZTQ75bBC3Y34r2OzyZaKstOLvcyA8SI3zUpSVdK05UyE3wYCiyFeb4/K4HZTPrCXxzCxIvhkLNZx6rZgVSYB51tz7RZP7JYNs3aNzdX6qvWBMCLxye2sS+Lxs4lefXd7SsbacEEjZPYShjrBrEanIujzMWx6ig6kS4e5VrnG+OugntBubLvRuR+Ck3g3h132leNcXv5OTCiV6tMW9xUbWcuygM4hmaQ2zH4MnrEAkox1uw7N3/EMIzUAukBVg9Twe3PcY2ARUhieOW9umYyhqetXJO3sHI9MCn8eIRYGI+ODVz8cDYWK89inN5gFMqu1NXuWhXCKsLX6Vr1OJs4hJP0Rz95X++9/1x/84tfmBMxcHh+JubCjUiKZIg4sc42p1bE9dU3V9bqPSCGMCyy0kbH1rgkz81djgjMvdg1o7kn+V48gIhTs6bikOZ6IXHCdcqAxgHj44VWrGPXn8FCA/XjpNN8JWdEhO/lJLGJxE1V2H0A3z5MB23zyJ6Zreto42/M0QuepDkW9nO5P4/13trn+ZwM4cqis8Eu5Uz+OCqJPLWwxBOeR6GaqtLctEpt8Oyonn11AczSWhlDE9ysq0hjebQhFs5Lc94yFDAIOe8urE2U8wyKk8bcn1l0Zp+dQYvTOVY42iES554uTjeKT090uK1tSA93/+npVtdXN+rgLFN0Nw66u7u3gj3QHjhSeU8i4ePFC4cSETZZRcb9ZRB33B1V3h3UMVBbatFUvkNkIG7i7DUcC6IlgvC8MhGzxpnId4APu6vMvQ+qYLD0wZL0YLjGgk4p2YqXzcGTkyRLKZm5pJfBkxU5JrM6cBm8Y8wL9z8Nal0+f0/t6Ovt61u1FXiLhUvPPfCv/+Wf6dtvv9bdba1qCSbYGgdCwjASPGfjXmdPz7VarbS/r3V9s1NRH+35xjw3XmVaxbFysFvhbEWxDPXUL4PNZgRH0Orq6q3CJJCXhHp2+b5uXu5UHhhqTUqyWR9+/MzuGwZPPG7g7oIf2q5zPT5fGd5i7h3rV/CTWWHs2LV2PJQau9EKa2/3R63CUPkpZXOjOTIfrzM9y9d6uztqmhj2ufr27Xc6e3ZqCZOAYTtcama57aQ4zDUi8tdwYxt181HZaa6T1Yn8Xjre3Gqdnyhbneuvf/4vLU3EMxXsE6W6IDZ4G7Xnchibo9hL4W9EisZJbjtamm79KNc2T1WXjd68eattlihPOT7MlIeFR4srP8lVX3PMS+WPHynzAlXHnfpotuKtGUE0gFvrqyodK6PimRXkjubIVXk36LvPvtL7Hz1TenaisaqUTgyJcu37xlA4lJ5Bb9KEwD/Im3v5aazffPqFPnp8qS1CazLrUIEgACEWqCnqxWQxd6qrXnGwVhsESk8TxUOtf/8//i8e9JmHrf7DEfgBHoGHG/cHeNIePvLDEfj9EfjDn/zJnK9zWOm22a/LTquTjbbA1wFiIlyJYpBedUn8kyKdUfdNpSjJlOIfBK1o2X7cAI45jGp3cVal7zawlWkKsxLEUIuV4x+bVUyNnJ54mGNOCd8LbSrM72lpXcHZhwvSc6zwwyD/79hTI84bnIMOL6kkHvl/MD5hh/lyBhy1lZINrDlPXo8zZom4toD9ETkizyI3BIGCCu3DVecR8UGE5KUPacgztwAOI17gKEzhJQ5hFXsgQrOrVjHYAWdpdK+awl7M+IwWhcau5TALB39AknuJrBM/w10QR7GmuTEnGkS6HlHBmxTBJJsRnXvluCBNnFnircG7Ui0anUtac9vS3LRr4sVDYEIpLqhVSsssDDm4eo4JZzASJzaDbII8mGCIIYhMCD/sm2C14fHxzE1JQQri2cIrlTm4ll5XQugyJxACmzUEj4F9YeOLjrBckdVw9LmLg5TIKEwGNuBsqHzQAziGW80wxHCOFUvUsHu3Gcptc41IBv/RV0MBDSUzsAsHjtFswndK/BJhj7hyUy5N6GFiDuWp6czNgWsF/iFlYOZARFyOXBPVw5HzkViTMZs4NjbtBDuy0+kaPw5oAQqEEAxH9XB72UjB4mVb149WygUHGNef4yI4ULQR2uaZYg0KnXC0NS0CoaNVmpkA2HHt4sLk8/m92uPRyoeanvNGKziaCEVFXFBc4aNF+Njx1kNvDjOipxxXHGJsy+DZmgHY3DNs1npzNZVDq8FwpLAXuVcwRlKghkUQ5yxnHvF7ie6bG3h0dBh6zbh5XFdrrg9D4uJwoz18Kfvi+uF7zeFSeMYujWuP6wbHDOIEBeoUayGnu4rlUJgUMICY5HTewtblfkNo6SZjeFKmh2DL3t5nw8mGDJHCCtdgMS8CnLmiWQHsc+ECdRaWrvGKcVPj5CVW2WqinIu/h1AbLj93zcaOTSnrCWVZFg/kUHG+OhNHEu6ZENGN2DU3BbxZ7u7WBJnATZQh+lIQgiuIO8DnM7J55pj2i/O/xlGIMBdqaIlJTgrn2I4jsVkEbsRmBge015uT1bAPk6ESaDfvm9lKM3C6JWlmrFU2W21XmXAJb62vG3PT4R7l/BK7ZpjCWmjOQVRqzrJFQEcrZMHJjtBMURwuvSAlehvYfQeWg3WBoYl9CIR0fha85Ula4fL1lzb0ukNAZA2RDR+Ig+MaBGXBmk0j/GCDn9B0bvN82c92FuY0fhwEfRjcxvLluTTKG0hGSCWbciie3eIWxEGHa2+IYKi2CgdfXe9Z/DcIXFsjxg6hsjbONPxq3KDpZqXbu2u1dWnlbXB/3SBdBoVGOJnNRRghAnaLgIw4S5EfeAJcYGfbraIsVdnU6so7E6dBoJiva3IUOZQCToZTiREYx0bvv7hUEqYaOl+v7+41GYvZURqGOr/YGuv31evXamvizIPhXbr2IAfOeIhARRwfldNRXbOOS33bartO9P7HJzq9yE10njkO82jYB55hxb7W3RVCCgWQjqYwtg16UdQ23Fydrnj86nh7sNKnlmImTJeTb4NIblCGqyb649KG6wv6BuuZszz3+D/uCxIR/BuGQRmDCp+hkaMSgfXdc8JSIQw5EFYpUuP+N1zEYEOWJM0VeIs7L4kjlc1Rd/d36speSZTIjRxVJC7apc18vfX1x//K39Lrt6+0213LYZ0IYz158kRpFKva7+yd5ubmTmVdW9kYyCAGhmBCyEnkweLQZkhMRJ10SxDCMHQ14x5vanMj+6AYGHfybPd4promRFGqBiKHYYg3M2gcLCpuYjtvAAzhEHvMsY2YxyvMYO9hiE6XL2h6X2nuXV0Xe5U3RzUdqZZF8GIIwNq4FFmRenDNTTwg4ON2BUcRxeaeBMlQT2CRFp48WCU+C45KNB1i4awLDKdJtShh8DiZ0N7Ao2eNt3etJQJN3STnjHef95+v9d6TC+XpuQ7HSld3V1ZW1e9buXGqimc7x2MeFIdrG5bvy52K+3sr8FufnSyFkbxL8HtItLC2MZz04bGCUGJwSoLIMYYrBUF2De1Ltft77dq9OTRjHwYu1/RsZVSgC8ApWJSfgVXbKFuFilcrJcmJ9m/3Ou4O9m7DCm9uXEqsCHPgFD2MKvtGuTlJGeozJEC6Y4Bo5Ax7Vi3cdUS3Ql1T670X7+v5s8e6vb2zNAHPO57xZd2qLwe7Bk9PMhvGHI+jDaB4LjH45cm43mQLTzYKFPAMrTrdFbXueHbxttEs744pa1cMf5/zCW6Gcxhp6rkLJvsOTVnr+uqtIVhw6K7WJ2qPncr72n5+uvaVn2bWcB+78F8j/ebzLyzp8uzxmRWhUizX7AdlYWpr9slJLreftS8LtaH05m6nu7uDHm83Wp9kNswsmoPee3yiPAx1V/A8wgDh6ZtX3yjfRHpycWrDZVIeV8WNfgAAIABJREFUFLPhSp6rVpvzrfFg62Ott/dvFW1CQzs8v3iqw92Nldl99tm3moLM1j2SQ5wEnokj3GZ31P7mTnmy1in4AAwVDNd5a+0xCCyGgcib9XR9buIw937iTVpTTorRQI7uq1qb0zO5HUPoXt/dXOnjy0v1XamSdZRhdDzJdxoNA+8M4C2WVFnX7HSxSuX3sb6/vjUH+NP3XtggJTC+NA/EBXfCGkIhL88pZm4gFLqhUlE25sj96PkT+AHqg8wMHKym10Vha4OaZsEBVa2+u7/V3/uLP9OpF+rf/Q/+kwd95mGr/3AEfoBH4OHG/QGetIeP/HAEfn8E/tE/+iczTdTD1NimvW+JvHXKk1h9WVv05GZ/b+4JXgSyNFV2dqrmnZjiwxQkKmrp5FDBuxbo1l6CPY1lYy8ZpdOLOTIbjiZdWlOzKdDdvlBk4imOzdw2L4iR6IeuxW9lG2akCbiWiLp1OGlqPQ1HfmloDjVcnUzaiSXTeM8LT+ylmuGauaPSNLaYa13CC2z16OmZsDea0w+xtqyVDLjucNLOxlLy+1bpdqOCF2F2lGzxbbI+WJlSlm01jAi1nbyxMZasT/yWTdbQ2O+CK0UTOG4JawWHD4YAwOaMIicv1iZa6QB3bqoVWbkOWxXcbwgqbPdcE6g2m9Ri2GzurGSrg6+5iEKIpatVYptbAPgImuxMeckL3cickIhAFDYgQxz53lVt7hJEN0TFiFIpImzElRFg4N4u5iOL0REPt5iv46gycbG3BmVE4zxJ7OUQMRVHHC4CnEG02sKoRICweC6i0tgrSRChOaZGBzWxhCIVREQEvBCBPQwVIArzecuDvez6TiR38DSUjXFR4XRyHn24krjs8DqNS5kDXNxqGlTZScW1i2i5ONXYEHEcSY5bwYq9yHaKcUj1RJKJbrJRnRb3ZxRoa45fR3dOqwbBl6g80kGLqLQUjfEdEQFwfwcx5QaNuZ2HlmKpSEN71P5wbxxTWIVUulB2wdfAlYZwj2jub5eSLY4xHLu+GXSs6qVJuiMSzX6CjdWyGe/5Z4vTcu+E5m4h7s3GFNcevEs2mI5a+ThnZwo3lgIcREmQFmZTQRS16HJgQuscLE3sCHDu6Fn0mPuDz7vCXc45x2gxEgleOIls2okJTh5uSSuVNicSxVUtG/txUmJuKn4lJT+B1udPLA4P54/yCqKsbVebGI1gjFOK+7ixwpzQeM9wICnhwkXJ9+a8mjeO80p83Fx1vYkk/B02oRY7Rh4FiGZIAUrFiFD6ds3jVMJ5yoUPi9TYkURzOcYGUePPwDvGjZqayx4BxFxqAPBwaZpLmMb50OLAyEtsHBFdRmL0bKpwPHZc90T8EPthqYFVoLhscUQ1c23io7pR6yyz+5MWZjbexrVlfRu5bwaV1VLOx+aMiwPBjoYsSv8cyiw6jn2nAbSF29vnxYiKKxDXLIWD3JuIkojNHMPMj7XyI9vk4+BpJkQkmVCDuN1TtGHmtWUYQMmLzzrAtg+xzJ3Qm+XgquvhCzL0Gu284eiE3YCTdvYpzgMDs9w/8Hi5x9Hu2HQiKlP6E4Wx3esI2ylIgkE6IEqwpiK2IMiBHbAfsGAmcI45LU5fWs4XfnMKyoXjD0+ZJm1nMq4pMXl42I8vzpWvIn3+/Tcqq8EKp+AkMkc7OfU1E7+l5AX39LFVQa+LHOWer5PNSmdPH2M707df/FYOwzzXM8wJ98U6zm245Ye4s0orGSP2qc5RVY2qhkEnj8+NcxmHgTbbTG3f6FgcdTy0Fk9l9BYkuIoT1f2swcqSWiu2QYDjnAdZpNPzrbaJ5CekAEhOBIbgOewrff71l7q921k6YB2DM8itWX6oZhNvY0SWx2tVdaG7N3fa3e8UryJzSiIcUtg0jYH6xV5q5/H3zy5EQ65F5DoTDt/hFHDoIdRnLFg8XxwGcZ4OzZGzbv/H4AWXXBz5yhNXFyepIifU3a7QvuhU1b2hMtZbyqU2tn43u0Z3+4MOQ2mC14S4EdLIHulP/87P9Prt9+oaosecl0R39ztVh0KHt9cqKtxri4PfyEWsWzyPjIEtbdLMhmnHtlHdgYvxLZ1g3MfJ08Um19mjrYqm1Otbyq0QVDuFCG3+ZIWCOExBcMCPpbDr90VDCJwMPyOXcjNwIPw9xMDIhq5jd9T6NFZTjdpmj9RPlRV0HcFz2DUEs9axFngfh2LHoAJ9lbWDAdiwYAFQ/XpPLgWRPskUnuvLEed5DqWlLO7tecE6HkwMekNNAYWhJGom422CYYn90Z6jDTxVnOmG5Oh0ebnV+dlGx2NnJZYMgHnv26ZbffXt98uaN04K08icda/eXstPAqVpbpzZ25u3Oh52tq6CSmBNInXCEJ1nE+ejnhobEDM8ZJDP2kMBHxxXkjnHuV4GzxhzfU/ZJjTHZtf5suXQhrkMRCtLCDgR4vxoBUU+7yeW9eaz47j16RZV6E8aa1eHQ22FR57PoKxT24I3yswhyftdN9fLgD5Mdbi713vPnur5R5/o57/+tep9pdPVypz5ozeaS7vf9zo/PTNEE8mc3X1l78bZOtGTF5fKN7mOx70Oh4OOh0J+N2nlpTakedkeFZKgONSWwqHkMIw9Q9ZQ/AUyhUGKy3u0H8jxcFQPuqOQDJZ/4Gl9eq6Ts8e6f3mnri6M1c1weX1ygsVYX33+nbzIEUv9Rx+80DyyL5h18/pWqyjT2flWF+eP9PlvPtfnX36hx3/w3AAnCKPeNChN4bNGmkNevTBhkLBINI2RykOvuql0PNzr4+fPjfHux6F2lJt1vU6DSEnG83TUl1++VL45NWH+o48/Mqd1W+1tQNZ1s9rO0fX1na3l4DKub2/13nuP9dHHl+qqSrdvbvX69Rt9/MkHuru+1vb8TLMXqmH9IpkF1zXytTo9U3F7r5BixyRSQhEZbuhhSV2cb7banGx1+vhMn336K9XNUcdOur4+anUaKR5b9Q0OV977Yov5x26vlcOgNFQ9+SZ6Mpj88JMPtL+9UUSSxubOC4OfgSNmlfz8kYqu1LG411D0S0Fb5MjrawC7CsZA282pXu7ueHVVCPO4HeSlsb67fWmprX/1gz/Sv/cf/qcP+szDVv/hCPwAj8DDjfsDPGkPH/nhCPz+CPzDv/yLOT85sU01jiacJkFf682r74wbCX9t9OB7BsYmCmk/9kOL9c44JOiT5T8TX8cBYaa13twF7LnQKBBR4Xy6PRxGR0WAv8hVMhCx9E0UxBljriCmz90S/Qb/yCYUgQfWFxIOLsPSGdS1YFSDRVREFJxkzoaejcIwap3k9vJU9aVOiIxRK2uRzpW5Q9iksNFDBJwpkmiJxUUKV5GKoTMX13oimkizNWLdIrjAAOvn2kRMdtp9j5RH3H1xbNHQSsER7oyhHs3VRLyRRmYi2TSnm8FnWqJpON/mBtFjtEKqDIzA1Gqk4MLFEbhMv3Ek4MjEKYPgVzWVCRl4QWlkR2gj6hgmnAdXMUKZYVw7jfTZDDTJ8nk6cx2h1yySJbQ/SrQWNimbLf+da3JRpnBoUES0nEy7RNif4Iiw4ndcLr6dO1x3sGI7dA2cr2y8YH25i8gOuqCmVCxGcOVcY8Fc4tjIT2zAsa5S/MP3hsFZlsTHDMRqG0DYgU45W+EWpcIWx6RwAxEXzZdvYKVjvHiXxr2jmIJ/EyBg8Gdw0fI7cDCZ27pVhWXTcbSyxtfFjYY4yBVuxwY+JKxdKyJxrD26ooiCzWg1aEBcdZbSrzSOLO6KO6QfKs29L99Z2YYmcnDYNtrVheqKkhvf0AZIwnBEcXkjYpNH8/1RXgKjNVIUhFaqJSLWFI1NlCZNtmFCVARSizgI93LxaxJJhR0M8gDnNFpGqBCmMLgHa/7l3iH275pwaDF1vKa4Oh3fMB6oXLOHK20y3hsFboR3EeYocDLHE4I7blkrdVjawXEbc/3yE0EKoNhaMzo8235hJoP74NLF5bPNaUIHu4D7NzKnNfw7Ip3WMI6bmvvRnMbhEgnn3MGiI7JrMXmORbAIBIiZM/5SHOY4SJe44Ywjc3SM5enAW0X4myhgW84r7t+ek0wTvEsBHaKuQRreFZkxcMB5isUf3AhxYdfch4jeDBnY/PNZEBj8YBk48M+Iy4gFDeLxuHCGEZ4QdhgScCwQwN0hWLirMKw74sOwlQEmvBsY8Jnh6TnIor6Vj7CGst6O71i71mgfzPZzRlh5rEfvXOamF8PANX2XD7w4LuH2unwXN7DIN59tlaR4DnWLowvHJu3csHttDeOccv9TyOPZYG3k95lzuzMWMA3KsJI9rlFKWIbazgFxXuLUk9uZeE86gbUClR4XFIOyME/MLQhD1M6pM6sk4TBPSgDq9rA/KXHC/Yr/j3PjaDQG9xJDnzpiuRQMUgqHgEypz6g8z1TXlcWxcULl2cpcj7jZ2qZWlCzCTt/JnF3wh4kixwnHHvYhUwHZtVwxVECIxs3bt+a+e/TsUk1Z6fr1G9s8w+k0DrWJ3lwblPwsiYgw8Iyf63qRcYJpNWfgFoPcCDlmCBGtDkWt3b5YhGtcv66nCrxNXctxl/PlkUDwA20endjw7s03L+Umvk5OUuO14lLtKs59Z841rg+cjSfb1DjIFD/CH1xfnKnxYfrt9fbtnfG8k8RuFhsuUuwzDghxOLUZ2kkeTnJEV+50F5He7NmWHmGgwNAN/EZsJWi+Zv4u/edTa2sXjjVcYaxfCEKIWptVsuBAus7KHsE2UMR1/vjEmOO4NJt9q3S90r476HhbqLhbhOZnz870ox//2Aa//MzDodHru52K6rjE7VkLZn/BwghxbnFL51ls9wHDJZAIFv+HKWsM7EW8Ryzl3iPefnl5pm+++Ub7XWOu6ywJLGnSzZ3FyhEUex4vPHOMj9vbdcd6wyOP8waD2QrhcNwPk5VVrdeRiuYeUpJWwVZhCLajVFk15tznnkXk9N6xkWO40jhWQQQNjQanM0GT3+tPoVKnNd50C/IHXmuUa2gA9vDdGdD0hsjwWX9w9SeOEpBL06SG9V2O1pmnPIQbD9qDdy3i9ZRILigESgjjdKV2mA2FVB2PhiZBPOO79iB6CgrrSFXIhs8Ij6z3/dTb8M1SM45noq5dV5wVZlbBbPcHz2XW8hjCDXiJMLahTDU15lTNQ1BBo70X4arl7QJRlecea4dNISnhAicxj6q7UunoGh/cSyIbPuF8JZEQezJ3rddRXFSpGQ6GkQDNwA3NO+HZ00c6f3Kh9CTVze3BCuq47r97fbNwlnkGML9PHOPOksBqitIcx03Z6O5mr/V6Kz9jzgrjnOGTZ47osWltkAbrFbGZgkEwQF2LyMx3Wgq7+A7hauHywwyniBLkUMq7GWmAaVZdwQZlMAVCB5fwMx1u79W3e52dZ7Z2BmGudbJRfWx0rAsVx3s9Pju3FA7XFO+1c9tps021Xl1o9EJ99rvPdHlyqsPxqLcUbPKutIrtnQVxepOHuny2VVHstS9aVTVDeUoxZbH9RT7nfgEGNZuh43wLJ9fV/sj+IrH75eT0XDe311rbz3bUN52ZKGD74/Y9FEfd3d4qjEND5DwyF7Sr/b7UKs9UdUetTk4UhrFGOMy3hVZZpF15b+v15mStN9cvDc3kDb7SMLFnHM9thk8Inx2pvrlWtAEvE+i6gI1eawtywglUdYOqptY6XitbpyqOt3ZdnazOVLewW3dKVpkNeiMvtncRUEsz74ldaegLeL9dsLybxyXvQZ1qUU7Lvii2QjXexymmY+/D9Xm4O5poXLR73bx5qw8efaD/6D97KK962Ok/HIEf4hF4EFZ/iGft4TM/HIF3R+Df+af/eD62AO5rNX2vsiTCSKlIRSW7MfPYgPOieAov0vUs/owLh/8C5wSbBQdWHaKH62h1ujXRiek1b3H80YD4Oi/tTqBd21rca00xBC8LAY3GS0kSjjd2ohNsLlwXxs5ksjsoiojEUzrSKF5t7GULlwOiwtrzrR38rmy1yRNdXpzpze213vvwPSv3wf3z+uZaxx1Mzk7X93fabjcmBkVE5vvBBDEn9aAmWjGH31WCZMUGIWTjjrszCTSHgyIa41vcAmtzv+2r2pqBF3FP8nClIrzSjByhRk6GVoBF1VMG5A4Wv0dgxvUBqwq3BWJPOxyX6KC/NrcdwioCD+IuU3GanBEmeVlGwKRQAtQBQhXaBG3ZOKroQBrCTq4by58iNdXeOIn9GGmYG+NtLpv8cYmb+ZRiORZXQ1Sl7RihjKIXcAi8APLvcUwimFhJlAnOqJZLJB03r9VI4erlONoGimOxIAdobp/8wRANCK0oKWzUET5x+KGzqkLIcjTFcALR9nC+sRHiMvTkNI4SNtke0eZBLvE3Cod4SSWCittvxAFYyoERgeAIpiFwrO2WzSPlHHxw2tebrtEQgBLwlRtbE4bi+M6hO8mlGAwxDdca7EKGCLjuiKYjbtaUniG/LW6eNAysvIHv3dOCe2wVwBX2AosRUzpTup19Pu4roov09TQNpREUqyH8I3YOCrJYIa4p7g1uRCJzU2vOUdw+qOTz1KoyFxVlY0tcEUaXXYuBb0IAXFZvjjTvCos5srdkgzZT4IZoaDvkRTjGRckAJcT9bOVb1pdrTiJKlHCdIiAjwCPIWvmEYSd8c81Z2ZdHTHspjkJgI3ptGIQOsXnAoGct0ebCDCJjDSIih6tMdTVoqiitqNRQPIfjdITLishNIc+CkejdhVcJVxOBfHKI5iHuLgI60X2T7LmW7QrGIUpscLJ1C9yClb3gToW7SUSZoRDlWohUDATMbzrLj3Hg9SYoovA3xv1jWIFz1TEUBhv8KAyW3zsdlxI4JzMhzqH84l0BRmvXXW9Cqd085gofTOihrM3pYF/yGdmNEwukWZw1djJBBTHRpeXe85V6mSYcVHOjZpjVEned+b2uYkR5vvlAEqG2+9yKjWyqwXqHSsi0grI33wRjIviqTWW2Y8y6A0rksC90aCoTcxiSGUMTNAiOu8AxViNraWmx4lF9xRFCNQrsekLAM5Kt65pLjgZ3Numj19l5qAekHjabEHMdK96ivAPW83a1VXmsdXfYqxxKtXUhpxkVrDYLA1jSriysQMpc8yAOaBk3FjDFO0TFU9U1uITROK84+VElYEoielEidrI9tRbt4rC3Y4c4z3o0Vp3iABeboxjHH7xVBiHNoLv90RyW7z27tKJHBKeb3U6r9UZ5fmLx4+NuZwUpOHBxfrPmwuLE0Ut014QhZg8cm8jR2aMTRRPIBdaXWcfyaIITzqW73d6KthBxr27udXW3Nw7o2aONPZs51jwzeAhQPPXm5l5Fj6hyMEYxa00YrpchA+iTIDIHtunedh1LT58+VpRu9Oa20O3b73R1rOSnqVKP+PhgP59nIc5Y0BXwbSlxSaLQnG2wShBXLVjBf0IAevdugOMarIQxj0dKyRjsdTaY4WLn2WzPNfmKg9QGQjwvXH9B6BT3Rz29uNBmszJcj+lkZa8ojrFu6VAe1Rxoe6f9PNPzZy9sbd7dF3r96lr3VWHlaETauX6Xl45JURQoingmDHoEfiFO7Vr57rvXxqNdItoLioLBQNNwD3P7zNZcjyiP0IhQmES+NrSD2xCYAQNCIpxtI3ranwOLYqibqlQGSzr0TFjienW6ZVjtpKyH3BWB1v5GzViqHBtrKR+rQa7H8WZ9xQXqy1OpdJ1q9mK1TWXPOlIfYFDgXIe46Sm+SzOdvnhfr7+90uHqWmG2PDN59jMsiEn/4Kz3e+WBa479AdawQ2FiY+3wNMvn6UpPzy+NHf7zX/5CHY5Y7rt0ozhKrWyxMeZw9a44crZiytTnvE4q2toYmFxLizhYv2OfM/gCm8GzbbDrZGh4DvuGa+FZwyCNwVcWhlYQ1iL0z7xzLKmSdqx0KCsd2l7Rlsj9SrED53YZwgwtA3LXWP2In/E4K+FYJaFeX78100BCaiZLFBhXPVA5z4pWrPOJoYjq/Z2hCf7Nf/sfyw1j/R///P/SdXE0Ny1JErBFSRoqnklneNr1BxOeMQSQFKFQi/fcvuUeLywNQELImPaUtrIWN438iOF0ZNxv3p9tptPVNqBrUVx7rgWQRUvR6SqN5NCuBN6q79Q7y/XHsy+D08+QlnfaJFeUxKqO98rBB3h8/1in6411E3D8Xr58ZevT5iRXNVb27sQxTFPf3LFPnr7QNj/T3/w/f22x/aIbtdvdK95m9t8HgaOffPieVnmom+s3xvBvnEBff/ON1nFmbmS6AwydYbV+RO4HbXA8B5G6KdAXn31tYucnf/iH+ub7V8qySBvK/OJEt1e3+ub714rjzFJQpA9g9F4+f6JHT070N3/zS12+96FevXql04tTe35dXj7ScXenuVkKLrkH3b7Tn/3Fz/TVmy90f3ejLD4x5AlrXZykcrhvGCZ7gY5jZXxmBPyD7ZkKxfxZhibTqPvbnfI0F8/51cnWXMl2X7uuXt2+Umqs6GXY6FiXAkZi2N0YDXBFSwnCbeCorXFMjwu2y+01YoUHIQYyiESMYXGWBEjTTAoDR7e3N/KDVP/lf/M/PugzDzv9hyPwAzwCDzfuD/CkPXzkhyPw+yPwd//8ZzMbOCbhJqzACKVNduYlh4Zj3Fezxe9oPIe2aJFSGjF73HXLVFxVpZwIWxQZwB/m0nRsrf2bciMTJcAgtYurkJg4cb0xHBUgntAOyu9HCoEN5sZWLoCLAoGSXRUOvdiNtYpCizFf3e9MdEu3udZhpHW6VgivawVjddavfveV9oeDPBMaHEVpLKfute9qTRTu+GxG2CwH8nF4wfdKArUjrKelkKAgcj/OWhM1YloM5zN0bPPPlh4nkUWuJ7ho5cJnw90xecb1oqCpC5ZYrI9TkoZzWIGIqghE8C0RWHA/yFeNK8BvFMehIj83FxtCES/qJkq1s+KQshicrY65jXCmJQnuNVylnX0fXJk4U+uol8t5K0dNMM9QtLxMnV9qxsqqzopAEo4EDh2YiBafo+QFNAA4BqKDlNW8a00nqh56CzKA6CRCrEXvZ5umIwKERG6RpFxffYBTh6h4oBYxFOcMDgyi5uaUxkU4WoMx4oCaQd04KcrXJhYTn8R5i1DZuQtfKhlmcxGUfW3OFMROOI4Up1CoVeLomHprdk78SGEQm+Cyp9nWmLI0DSP1UBgEwiE0QYB4Pzw9YqrWkh4FhmjgfXYkcujFBlOjgbYi/td2cupZ9bEyYTDIQnPYsWEwDhp5a01qYFxWjsZ6NlGs9ToFIdcAbuzBHFy4T0uEChqkccVxjXm+fTZcdm6N89fXHLrq4GDyeSlbyhH6lqIN3N04Zvq+sA2mxYNxAFmkO7ANnupGru9o4LpFCOF+7mtzAvGWz3m2qxHhGHciLvaAT8hmjw0szNMF44DQaN8BocKKhZbiIBf3HtoV0VeuEQpfGCrgZLRIPNf0JEKwnhNpla/suLgBcWZERFyCvYkTA5Fa7uEB7iZ/b+EE4tgDv8Bwgg0Q1wHCMi5ql0I0BGUESxNWiYXj2mUwQyQe589SjBSCT/DD5dqBJzvxmfi2FHshE7KXGRTTGMy5ocvJVkKwBwjyiKuBbczhgMI8PLb375iuOVRqE+n5/eYlxtWLQ6xbHEA4i415yIGhfMohko6AjfCLoMQgwLO1tCd6GycmIhD65z6HTcw9VHMPwTKE/Yl7HUebC4+4UZSEtunD4WtR0Dw3bh8iAwl5c7siTmAOX5gnSzO85+rJxZnd29e31+YchMlryAp0GNzVzqQYIZdSsCS24r6JghCKbaQF74HLDDmSZwXrCK5Ez9WAY9WflMa+urI1XAUDuojrH4bo5JvjvrASHWL+OOFKK39xMkq+lgEfm1jEA9qgjR4Db8/FERXYsK7H8djxd8FY+FYc4tD+PS/N6c7k6tHFY4sAl4diaQ/nPDWdlXB5iIrwWbnWcd7ySyxSwQYZTRQ3nSeKILumsXvw/Mkziz73FHdR0oR4RImiQzkQKBgi575hU2CGRlmg/HyjYZq0v77X2Ay2bsD/ZGgTZbGyLJczB3r76rUhQihvK4979SO4Cs+eRXA3Uf3Ozy+s/O96V6mjCIhodQciITLeZzTONowkutrOOKJcnZ9kOj3ZqG5nfffyVk5/UAmKmUHa2MjpCmOhp+HGCvlw9uP+Jl5Li7fxy+vehGruJVyIiBeUUJkk4HPNLAIQ6wbPEZ6d5sA0Xjn3pKxAsSFNAn88o+glWsQfnMt9r2PV6ViPStcnOhSVrWHrPFC0jpTmGxOHtnGiquz16upev/7lb5WlmYnjuJGtrpAL2HYws333AIeaGKxwb0V2fildW6YbrIw8eZbExoJWgV29oDlw4iIWWkkiCZFqUuPOaiPeXxYeOYMLc6dS3DjOJjri/sZ9b8Im9wgxdtYG0hKxryDFj+qq3lVyI0/hOrW1hGc5iRxi6Z4XK8dlnLpan67lRIl29wdDdVBMyRATNIfa1vAezeTpBnwT54nHUwRPchlqr5NEaie1Les5QmWrLE+MuQwrGU7ldpMvZZMch2bW4f7GhhocmKZpxNsRohgN8VXXqSo5IMtzBZdpW/H88W1A4cSpDacoAGoYTrNOUr4EJwZMCL+EvrVOui2OilNc9KFyRHBc5JREjrw7Sts8M5Ys56frS8M3lDyFwwU/QlElSSY/Cwypcdg3C66F9xXH0fP3n+vusFPT1vI6cB+BdnA/WW/a0d7bWPdZ/55fPtHHTx8pCyP98jdf6qvvrxa2fxAbwoX3MPI/pHnM4U9BUTBbcgrUDSkhhuuwZBtLNjW2ZhpdOXKUrgJlSag1vOai0v72aIkTDA01blvWGVASds3wLKYYk6QATktfo48holXKmhBxLS+8fYqiDGPDICT2tdrkurp+Y1z7s/VjQ7KEwWSDC65x3jdxa2cnqb3H397da6h6bdZrbc4iwxEEfqbJjfXZrz/XKlvp6v5aYiig0XJmAAAgAElEQVQQBkvSyhltTQk1qx46VVArSFDAKB4GnW02hvvAlFHQTUAp4+BYsRwMgV/95rcmLj//4AO9/u6V4sBVlqTyndicv8e6t7WC53+WBmYSyHNf41zp/OkzG4J8/uvPrOjt+eX7UkhhYq+5ndS0rAexDrdv9cmLS3X0ScydyrvahpP7Y6GLp48Nr8QzwUrBfEf5KtFY1yowiTCoZh+AGO45Ot+cqqhK3e9LY+t++P4Hevv6tZIs1b4rtdvf6eMPP7Dy2DiJFtwXf5l39pLhDO9itU4vt5rTbClahGMzDWoiVxFjIxzIJuCz9rj2PsE+7rjfK4cVvt/pr/7Z//Sgzzxs9R+OwA/wCDzcuD/Ak/bwkR+OwO+PwE//3t+eI1hxTadD1yvIN5p6ik5wFfbyO7yAcIM8E1fMMeh0ajIy0YhgjsWx/BHRCREHR2KgyikV9LPimY3j0sLeE1usamuFZgMCTwj3QVXembstSDIdDnea6kppkpM5NfcYzbImEOF2QDzF8cUGFyeiFyg/4e/BgrvSNFR68t5jdYOj3/3iC+VJak4TnGk4Y0+ilUp/0HVXLK3h3WxuE34PL0XrkBKpSYd+aeiGD0ohkd96SvJMY86GfVLcI16Vi3N3Ci02auKauzS8ozu5ONZ8uIBs9lu5Q6jQm+ylF/0Jaj9CBoKjRdNhzpnLsDP4Po5QYmf8D5spymnYaBJ9JsI79Ly4I042NhXH+RIhAKGdtQgzgWqasXFOHjv7DogdcGBhOiGkwP0yZt+E2zCQFy0FNxWaq3E8YekRZVwEP3OUEbvHnQqTkvdBmrsHR13TWdwX5lgIRxMblO+rZLNgJReOmpF4c2lMMwqqsizRGBHzhTNIdJuoWWuOs9CNTfCdYscibCEt9lbC5CobRnNeDLg8iI/TBcDGBIctkXNcPWjIMGaFMOhpooSERla4gtu1/CixP1dbyQ8/A3f0qMHv5U+xXEp/RtyVtUWIaTKmCGfqPHOrHqaDRtzTU2gt9xZ9jXwlyUq+NVnQZA5bstTucCt/XNlmnfMYxrg9cdi6JshyzriP3ux2Gmge92lzXriluE8QHCl54/uA4kBshRs4NjRYOwry2HAdRPiKYy3XG5QgdhHDtXIf3J2eWg3K4dCZ7EuUkd+zlCOxscFpSiQcQc8ZQB0EqttO1bFUvsqUuNS8ce4ZgSDgBdYWPbqd8TSJE/u0n+MiMgTAEsnGYVE3o7l5GCjgUgqMw0xhVKIwTRQQTWZhQlToYaDhnCYaTZmGa6UuXHAURHGPESflN4j4HGxbYucsSwjxAQI+Lca4NBGwUL/euatHCrEGKz4JJxw8jrwY1ASyyRKbJPjKf2aIVOImcWblOGyiTO3IkOO4CKXc/76nPMtNUE6TzITFsissPm2sQKT6GeGIwQqf1JPD5rerpZbBCOVmiI14URZxGrFhwP2No5y1yWL4YBZwqXjKE1/QCJYODFyEnpoe10ptohT3chyzHrCZxhkDimNSRxyW9aBtFHtwonPbBBZNpbtdpThZmwMSZyafhyOx2pwoiWN19d44xEcT7gdDvxADJ1KbOgvndowoZKqM78dwpu3hTHMOOJq9fQ74odz/JgBHMC49K58LnVn7moFDIofiQq7PNtCAS9/tLTo/OIHqrldK6/g7pzTO6ZFyOON94ipmILcwiCn8Y4iA/mufp6VMLjQsSJjgFqIMZ1JftlqfnsmLAnXH0lh+rLGsdXV/NEdnEiYmDrCDxtGOqExkGZcy61xjCjyOzW65VoNIjz94biU19e1Btze39p24lliPsmS9sJPLo05WoU4ucoVZpqadtUPgqUr77xFQuT9MfIYbuK91bFoFaWJCfnnYm2BLAVaeBcoyR2VVqSjgA8ZqTdxCjIYBmRgzkJI30CMeihTrN8+0LNaHzy4Vh6Fubva63RWKUteu95LiprHVx5dbPT0/0+E46OtvXv3/jF0/Np2ZYQADFNAJrNTo6NPEAJPnFrgbhgOo7bLCHPAfTdmZcIZ4gVoPtgIGo8/z31kYtAxM8sDT+x9emqvtsy9eqiyYcSXG0by6+l5rf9K/9pd/rj/5+39fXTXqF//n3+irb741DvfhcLTCTISqhGI1MA/Ej0d404ujln8Pj5r1Z6xmE+wMa0CDO8Ij585oSQjrFEZ5mog7e44ig8FPOo6dnMPC3O7CUVqxxhDmIIXQGrPZ9xBHZ8UMJhEFK1IVnqJNagMQipSW9Xm0dyf4uKxwMPBxtjKEaSnVyXIT4CgWPR5qRaBaJGsa9+PU1mH+7noVKTWxXbp+eaNd0agwzEkorxts3aMITWOpLPZV4JDr+Z2Dzte+NmvY7r5hCKqxV1nh8m7Nbao5VuwNevz8saUobm/2avadDTpPtxsdq3IpU2TIYiWPHPMlTcHgYk4jw53g9uOYUZyVr2PNwaSmbwzXQ1kSTs23t0eN7qBH55lSnvPwl4NUVxR6TYPWSbQIrSBWSEVMvSoSJYZdmpeEROCZW7RlYAOiyhi3oFxSE7YRdmdKJGFtxqE9I+6LxUnLgOPi4ok+eO8DE8durl7ZO15xaI0nPseuojGygkPcxaz18DA5J5TzAe3FkZ2vVgqdUB5liObulmqKiRDm/cTWp35gnAFCCqyULNFi6zfvdrx7Wbkmg7UFswPeivcJoL1wvzun1RzxK7kBXaUM7Eh+INZzTYW+Fd7hYD19fKpqmHR/X9sg6eIit3W0xRWtUEUF4zNUvuY9e69f//wX+ukf/1QvPrnUzZvvBKUnWT3W//Y//+/68Scf6bbYW6oii0FYRVbGl+ShNoZBABnO+WDAGOjXX32qj1+80Gl6ZpzwXX0vbx1pM0VWNhusI72+u5EfJ0qTjb7/9Att0nApVnVTTVWvN9eFPYcrlcpTkBO+Nhl/ptMnP/pj/e5XX2vi3WMkJZNqjiY9/9FTtbuD7t7u9ZM/+iOV+ztLv+Xbrf19ngcUye7awgb1TFPh9nLcedZSKoZo6nm8oVroQ0nkaupq4/2DJMNkcKwaE3wZPPKsTy7O+INmXgFNAe7I7Uqdnq4MNbI/jLq9PppRwg17vXjxgRW+IpozKKWYk+JUXMrw6dmDWWEuq1ld6rvvrhTGuSVN/vO/+h8e9JmHrf7DEfgBHoGHG/cHeNIePvLDEfj9Efg3/uE/mOvjziLDzQxHimF7bUxTJrRO7xrDL0qIxXi2YcJNWYezNc8Go2NRx3Wa24bfRAdemv3eOGwIcdkq1f6414RQi7iBQ2m10tg4aveV1sReEL1wT9mGfVZOu0fiKtuuNdWTMjx9kWdRGIRWxAPclU1f6/vvX5qLEyfFvrozsdNzMw3Hzlhb7IaY7sNTPcNVsI50Xe1MMISVR4s2U2ucbjQkxwmbNZw2riqOBZF/ZQqTRMcZx+OsMzYuzrggDIiPW4nREuEbbOM924u/0xPBwl3YSBOt2miPjvoQ2QIHYKAK5mRMVH7h41lEU5PxMs0NaHjTSW7A+5Sjqq1MeMON0iPsxalCN1GOwOYihDYW65vcSH0wqR0pZ/CUUOATRsb706ExTiScTQqvcMUF02y8RJwrbC0q+KR9rQ6XGsLviMvCk09kLuxNpIE1x4Ye0Y+4K+UMRJ8pEvKZpHPcfcRW0sOjObcGpzecQQpD1mXz7Bk/DxZizZtrV2v02Zh7crkeskBJFFsUvICLq1nbIFAWJoYI4OeZswWeGs5nCl0oVUN1wqlsnEdaV4lY98arpBn+SLSaF9MBjh5CEgUIOL5gPM66v7lb2LV5bG7MsVkKnOoSp9usCZQC4uO74qM0XjiLE+wsB64qLhGcfeAXGhWd0UItjmm8txGPMTgMDFEUfI0SnNqms9ZwcyAbl3TWyckju+7ATlTdqLYfFIJ+oIQK5iFcVwRY19Oxb00IjibH8BNLvJ3wcqgmYCPJpsxau1CqbOMLv9K85AiQw+LwNKxEiGs3MYYtzeBE68EGEj9HWMf1tUTgeo2Bq8jWBBJtHoYii4obE/jYaGiI+DoKQ1ch9zGOHdywfrbE1u1apygIoWXBQ3C94eozl6Tdb72J1UEQyyfe3Y8qmtrcvSvcf5b87xTEiMRcbwuXmM/CvVwPlQ2AQicxdxgOXDbdiNu4aDlWdi1NuGA5f7iz2RyGy4ADPu243GNDR8nTIkZz+NJ0pSTONMH8RO5BoHUiVc3OxA/OwOLKm43D7Ay9CQmIqrbJp2zOQ7yDuTaZm8dYuEOrpi6V5rmVBOJcP9uuNKWU2vnmBqRAj3WaDaRFr981W8OCXq0yrUCW0Cp9daPDfq/1JjcWHY4cBHC+qz8HVn4EkoBJCOtfPYxanZ1rnYTmIC6KSoe60zRTeoa4uDAYIzcyl3bBZ4B7jCuPzR/3hwmwOIQHYy2uEDZBdbSthrFRRDFXEKqujib+U0ICk7plbUUgbQcrm8E1iNsSlEBKgsFKBXH80rKOgEEpHVfoSObe1lJccgjUJkpRUiTcsJQoGmjWWJohSBNczuBYDH2Q6P7myoZBhpwQrtXRxKKmPNiAIUopcsJpyFCI4YnU1kS5mYzNOuJkYt1ab3W6PbWB4u3tGxPl4BJbTdcQqD7Udm7PzjdKV4kJ96BJ7u+vzHEX0wLtx8pWG51s1mqPpb7+9rXhWdjcGyuSuC/OsgYxw9X2JFayzux4vPn+jZoaN6uvrkE44tnsaIg9daGvjuKeqlLiTFpvt3r85LE993E8RmFibj0ECVAMQD4+eHKqE1xuOxxZR4VxoBqHLk55Q0nALW9N4MG9BnsYl7qxzHFgM/RwGFhNSlY0VE7qG07twmPGCQ+SCHYgz0kKH2Hj1ofKnrePnmx1enGm4tgZm7IsCosQf/LjD/WXf/53tU5iffndvX7xLz7V/u2tFLRyE8dKcWiW36wyod+2Q20c66rtVVE+SfHYdmPPuKFuVLW1DjakACvAnQ/TGSQBKQzXSimTMNfoByYoIvxyVu+LgyGOpqFX4zXmfotm/K8U/cEONZvrghbHZT3Fhqs5tnuFq8Qc4bBPjZ3qDNqerK2kC9GsbxrVNaCi5d0C1AXHt54n3RVH9ZWNnFQZX9izQeSLy8fWoO6Mk169vdHt6zsTREHy4NRcBZyfSeCgwnA0jmMDk7l95747Xel43NlzdHJcG3iy5oBMgE3tOrENgefY04d//CP94l/+UqpIFgWGCyFtg+g1+wyfWfsQEME9jCZ0Y2HmXYkhFBj8LFwc5nBO4RWDQUij1JIHRT1oc7LSesV70aiTbWZuxG++uTXHZEKSo2tVVThtAyuIg6tZHO719PKRAoaRiLqDayVDfB+PdyYGvk1jT1vuTZyd1e7e3sMun79Q0QwaXOny+aWqstObL99qVxxUgzEZWmVObAP1KmAdxLHPWv+ue2BwVTc8s0B0IKovw1Qb9DSlrZlWuEZRpU3bfXsHQ1wuisJK/ygYXTzFxp6wwbK9PSL2hYx65sW4QNs8Jggv1hTIrkueY5FLYVykVZgaguTsfKWTUzBTvpriYNd00TT27CLhc3aW2XHY7SrVZW/FoZgNVslWm9WpFUS9vXmrT37yvj0HTRiPsgXf1I568/pWP//Vr/SHH39iJWhkPgantni+i3O+6WwgdOxGXe32ytaZTh9dqO0a1e3R1vK1m2puGRDMaqy0DFY4629v7wUk6LhnY8V6+Wonz+31D/6tv6OvP/1Sf/3zT+XGgf70Z3+izM30m19+pkNV6/GTR7p+cy0ncXX58WOdrlJ9+flLvX31Rh+/eKr3L5/o1ctX+vDjT3R3c23mjpL0nsNaBF7LM94pA8zN2Vp1SzokVOomhsdYxb6l5e73t7b+u6SEvNi6KtLIV0PCzvUUXz5WGqaaylL75qizVW6loqT6yuOkl9/vFKepmR5O1msTtLn/jT2eZTbMZP59ff1aWZrb+7jlzPpeu2LW1V1lOIj/6q/++wd95mGr/3AEfoBH4OHG/QGetIeP/HAEfn8EfvanP5uTxLGIzqGdNU2pAiKjLaD70IqWbJODuYQ9IyIUQhlRX3O80UBPk/fSem9ajUXDccD5yldrbbYrewkwph5cuXVkLMmg9ZXMvFQiRPRyV6EGD5ZrrlW81iaFRRTKtybjwtxj9/VB/WHQVA8WFyPmhXhBJIjCDGLDTY9clcjBNdIW6hDybGsUmIuvtwj4qK6srPCKhlUwAbxYI6hZwZSL2BkbM6+vOiuZStJI9dwaW+4s3cjtWxWHg9YnQPzfTaVnClYGlUR5qwaAnEIX9wvRrUh+6mpF0VMSWwQTxxNOS+JnHAVjRvq+xXzXEZNt3IZSFLsY46wsgoiuFwQq6pLXcTkBDphQWyv+GSziypQc5xcTc5qMKbbiWMLVvC0LOR3SWWDFNrgBq3KvOKPFHU4n8gOv8bOx1kyUQzCHcRkExm5DjCLC7BLNHwcrwnIn4PzL72PTgk5o0XBv1hHXCMJxQws4OxhPHs3fCEhsbIkdW5SVMq9afeAsjiAcReGsnHIchPuhNcddQllMtLW2NBynwPoahHniwBYrBR+A32gp9UKkpuQqTRDIoA0szjuodx6iKpsXVG+PIiy+U2du1DCJzbFYNa1tYhHd7q4OJjaySUrMIUMpxeL+jeLISnng5uIsgoGVZQgIo+6KxqKgaRRYMU15aC2SPIWOpmZQ3/Qqx16rGD7foNNtrjiNdbevNCF4gWCIEI+JyTbmLAcyiDBEaYcxOudRDQUorm8byKlpVJb31jyNC7PlOLLRhZHJNg6DXTirdxcRmohZwPnHYWXNKgZKNLcWcdmOtns7pksc3mKTiOiUnSDmkXglmm0c1qVxmnViQFjBeWOMOBqtEfFReBFWF+cdBVEUiXHNwzXERUerNaIdwj4fBWYbYhhiC25vBjlWugfHjvi7XUdcawhls7qeoQaiOWtZa2VJE27QwbGyHQRZ/tcwIaxrFMdhd6TMBEanOynLV9pRMNcMmtpqwXoQY0b0ASlAQQyOZUrIfARbUCq1/Dg25AR8NBzwBD2NCGqDJ1zqrKe9iTSY//muTE9wRnMP4ug09CQiPoUVxt4lVj8qDyMleWKlYmzSGfCUuPxmsC24NAPbhxNxzWMcz55KxNe60/FYKjtdK2OzT7qgp7CpVGTDExq/e0Oa2BruB/rg44+UJmzCK3399fc6cn2bW3SJgiP2wo0khkvMu8aFZ8U2XI9Mwd6lGxDqI5yfxPsbDX1nAzEbaRirlWUBJqyhg+XEiLm46SmmwuztqjaRdhmAdRXOJ9iYkVocb+Yg5hiPJrBy1UKxNpwMhUkRQt3i4grhCeJ2n4nHLyxifgmxZ5h/iJFW+sdQzOss1rwKE8MIcN8wAKD5HoYljtz73VHVbnEgI7YyTEpXjvL01L40EXlasGOKVzJaqTuNFecftAsiEBcFJSxgaPZWNAhjb+hYiF11w6g8jdWWR62ztTnCy7q3848Ab63RDLGaWgnu1u3W3LerJNY2X9n53BdHXd/c6s3Na3PnAb9x/dTcTwHczPMTE1eLslwizGGkm6sbY41aaR/4iVBWqEXRFNddmlPAMhhiBpz1NNW29g5wqHku8RRhLSDpYhIQ52hxhsP5XoTtxAaMXLBWYIMAx3Bnxkm/XD4kapKE4QrX5mzXLcOcdZrqwxfv69l7z7UrCn3228+03xWGmoG1vjpJDDVw2B0M94FgdHK20sn5Rp9/eaVXb98angJxi+SFpWMoNOJ75Az0cos+1wwTHAQykBeJsnitpmp07BpVcCMRz965xImqI+RXI7xN3lVIJ+BsZd1Y7gWuLytcw8UneNmhwjiz9nrWPy5Ke+fCBQw7NElsDeS7b9cbNWWhpihUVoW8PFscr5AccbWzvvIeAa/WG5Ws1sbwZcCFrosLGt4wKaCy2qtA3Dl5bEih4/HeWJ5xtl3eh1iiHa4xxDBfbQMigJKj0Aa04JEormLYYZhuGMesYzBp+16nq63F7Q9Nr46/xxrPhcKIY14a1OG+syhmOYWAYGl6teAOnEmZwz3nmUBthYOw8EPHBLd0hQga63CH6za1ZwoCYLlrbGB++cET3R+uFHuOttuVJRt6ElI3jTlrwcyAvCL2QM1VkHjG6czTVOfrtfqy1KEatDvWanHqwmwHxWMDWbBDHEsQH6CSPPU+3Gp4nAuLnGucd4QOhBPpJQ+nNO9Mnk5XsQ0c4PTj8GZQSXkd7zH8sXFubC2YsZ3KV8iw10PMputzWcfAh9g56Tu7DlmL+R28kw1dZSVWCwPc18pPzXHfzJ2ceDIcBo5pMF4UYWWrlQmtPgO+2NN6vVJZ8V7KtXJUsT8oj9YWp8/WsT795re6fO/MUjKGxHFcpZtTe1+7fvNWX371rT2TQQqcrHN7Vt3Ve2M7Z6z4JJm6Vl2Ni9tXAgMXlmxZAWcycZhBESgB1hcMFDx1yhKjByV9ODil9ylsqo/KMUY4k8q7nbxVrq+v3lhC7s//6E/1+tVbfXn1Vh++957xrUEVnF+eWQGtsbLbRt7Q6KP3Lu17ksxrQdmMi7sZtzGsXITpq7c39q43uf3y/kuypR/tGot4v0yj5frOfO0PlcYhUBBkmnsSXJ7eXr3U6uRCZxePDR/DsI1zlG/BPGBWcHV31+r1mxs9efZI9WGvZ88eW+rE3MeMeUjqxYG+/OJ3xn/dkDJUp2NVaX3+TP/8//4X2m5C/Xf/7f/yoM88bPUfjsAP8Ag83Lg/wJP28JEfjsDvj8CPf/q3Z48Nbhpp8In94ETiJQFXaKuKNmPzAvKSiyzQ6WjsRN82tLbBnBAyYUQS0e1sSk2snWTmIi4gjsxqcfHkuQYfR+eksJuVO4E2T8/05rizFs9VEui+Y2OUyC1rtfeFvdiyWcA9E69SRUGsZMYfQhEDrcmOiqu9vezWCItISAaTZ8c/ag4dc3UgiCKG4JZkF46Iyu4QxxmlD7RDp65vHDBcMLhQiW0u7rHRCjRoLR2d2Fqr/bYzFmGy2VqxEvlTmo9xvhHF78jTd66mvrKNs5dsFK4DxXOvzBx4S9vrXA/mwO08XuJwb/RKfVePtrlFw6yAwhssOtweG+MBIqThFjLhipd9Rdq68O56BYiwAZs5IsWRqrK2jSbnqXOlYuzt8+FCDJBE4VM5g6aIYhFA+xwAhEX4jri+KBHjnQ5h1jMhiOj97OBYHBXaBmhpVK5nZ2E54tYEOdBLVVvYpo4XVtqZ7RiZ42IRVoMB1iYbKVybnnJeumnm7WiDnjVGk1JvXgQ2E0s742Lm2al63JiwOMdZNQVSNEi3tTl+EUnhfPFnKSNKYTIiqbe0D7NhnUx0GZul8d6idP6gqp/MtYb7iU0uRUfWFE/EuGu0vz3YhjlfpSYe58laSRILq2Y5tPInYvsI/ERs2YS6xmfEHctmCbcmG2mae2mnTrYrKyyCl3l9LCwW7Q1svBeOGgVSiKQNDj7cZkt3riEc2LidZdulGZf7z8rDBjlJZC4xeISgCNiQOYOnl3d3Wq/WipLUhHJztb7LFeKCQ9hY2svZnCOCILHDvUQ89pdIMJs/nJz+4m7kWrBhi+cusVeGCuoVsrFjo80nRQXl7FNoRaYbRuyEw81TnIRLfHFgc4j7bVh4kR7X8GSx8bGlfX7Z+HKNckH2bWd/ltAsgwa4uDhxibLzu3GI1dwfNDh3CMkIO7iJEP3Z2HMvL0Jd7FNUEsn1iTGDBYks3o8gh2i3wx1Z05rd2bCFTaq58dSp7hoFOC2DzM6hT/GZz4ADUc/RDFvWk8r6aDxpIpKsjcyhcMCinTkI8zSpg62ggGvxNBonbzLuXSp6lDm3nK8Yp/vhYBurME5MdARHMo6NuY5BkMRupPZub1ADN/HUwVmlRb2orBgKbiubNNqvzalL4/PkqOoX90ueZXry+JFevHhhsfndza2++OrbJRoLe9RavBHCKEiDhbyUffVTYA32xqrkesVx6kQKY09uxv1P3Jp4I1xgblPK/Fh7OsUzTn2KouKlcM38WUtpF7gWOIc4ReuyUocDGjfzuzJF1ijGRWRTYc6ZEu8twz9KZjx/MkczDiPWBK7NmSEbxXGwgEPPNvdxFqmuB/Ul93yn1Wmk04tceZqpKnDm06IOf3YpuOIY7A5HFbtCHptq7huc3gnoB8SuREXd6og4kcea4EzDokZTmB2LX5PkAGeA2u64vXFwKYy6enVlzzvcxSQLGNLNzWAN97hEEV1w7HLfIEzhEKSsEDGSQQjHjnULEWW1XSvfbOXgKC4rVYdKX7y60b6oNLaVfvSTj60Q75tvvzWB6vTsRC+/faumgnnum+OPtAmLCcxcjut6k9i5wzlIsmTExc9dZuVnoYkdPG6tQd5GC/yzI6+DR6rl3mfoRfkliAK44Qx1rPkaYcg6NE0AN36wJsVRppPTUxOTcWwdbne6vb7VoW4Mw7KKPZ1uQKN4urm/t2fKNlsvzGRzs8e6PxSqjqPiLFmGDlVl4nfkuHp2fq4P/+ADrS42KutGP/9/f67b6534ZgwNU57JLQGVVh2q/DvnJd/bGLcunOXl+46Iag2POgbNDHwY8S6OVRYA1g9rto9TTYOnucHp3VnxJGIb1yellog4oERwYHNfwdFNfNecjYe2MXHOqRhI9bYWwG2dmlbrs1Pdt62KqtXz957a+w6ogepIEqU1NEOSx5p77jkGuPDQAx0YJucri7/D8N3dX+l8s1UeUco4qahrBXGqIFkKLYPWUzDiaZ5UeZynTqsAZEmmkrWAZIg9SxCk4EIi2PoqeVcYceuHlppgSI9Ca5iZQNq6mbpmUDm1Jv6tvcTc4yAB+rk21mp7GDTOvsJ1ZG79uqjt/efs6bm6vlHGseKd1Nzlrr75+pXaolbN9RRRLhUZ3unkYq1su1XbNLp582q5z73U3pUoEvRi14rqxnduaoTsQJGKYdYtx2NGdOZdZXk/nBhwZ3YHqjk2NjCygk0otIbeWLAfVlzHuWYojBA7VtlQO3IAACAASURBVAoT3L0I26laKxE1ypCVdsHaBu9jaKp3BY6It7h+ux5+aa9t6isPPQWWUJINzUg6HIdGrUeBa6OTLNDf+tFH9lysKMqDq9T2Wm9SK57a7UsrSMPVazxUEB/cA95oKYyPPnmutzc4exFCXSXrM8WrTF/+7je6ud7bwG29XenHH32o67dX2lV7bc42Ohz3hkM4HA4aCp5tifx1qJPTlb0LFn2lGpGeoStrKWxxt9P17kpdE+i7L+50strq6ZNTPTnLVXZHna5Pjc/NAH4IJ332+Rc6zdZ6enpi761nl+/r808/Vd2Wlvah7On8yelSLhb62pJAgMl7POpud9D25MJczwwsSW5FUWzGhEMBjoLixsH2Epg+2pb10N4qtHqX3ONdmgLgpSRRKu72yqJETKaKu1p5vtazywuV91f64uVLffQH76ufKruOuxEkQGncdp5/FCyeP76woTToIkr2WFeLYmcDGteBZ5waX3V0Ix1JRzVv9M/+6//1QZ952Oo/HIEf4BF4uHF/gCft4SM/HIHfH4GPfvrTGYEQZxPlPhRzWNtst2x+W+IviIrEV9kMhaOOkWtCD+6CDZB6BKKWwT9kKpxMk6jKEW3HiBdtpRNA+atc8iLdHkqdXZzp6enGBMSK0iMFur/dq9jfqepL9RVt30RU4UWxFVla4J3cN95kNBFp5rUDT4yroA90LBpVCCfEiIfBXq5xBgU5XCXf+IMx0U5KUIxDCEUMoXWJF8Ml3AShVuzmgNjjejMWIO4b2Fm9mrFRba3rgUIKDuCNxrEGpu3E/6wJd9DIpn9CnMIdhdiDk2xjm+0Qdpwn7W7vrSUedacaZ3UIi7GjPMnNARq7bGhTi9E1brcITzidiPpOjpIgUQC0HjeEC7+VbedogquVhPSUW/BdB3MsWmvxPKklYomgRhR7ptiFjStIAwqG3jHnPIoVeJnnk1CNxLlPCdJaoQx/Vj5uLpyqkxLEkdlVhbjDZsmXGnYGuNus3AahLFQbIGawNyfkTOp/VNhJMapIyKZ6VkaLOqIxjtXJVe10JoLAbUTIC/xJYURRBJ+b6GmvESFEFDsskX84vLjlTGhjlwrz1EHocbXONyaWlU2rvm1NOEDK8ok5+oN2w2QbNl5rzQHT4QylcWGwVmzcdV4cqcGpg7MrWS0OUBrmKRWoKnO4LgKgaTsWu5xoroaD1xNtq6y8Cdscv53NLNfaAO+TuPsIF5KNN4KQZ9ctHwHbuLnN4KbSLj7hFp9tg4VAwT2B2IqTG8EwW+WK89A2nImXmJu3qlrtm8bKTbivDVUBR9CYpvwszCawG9hs87mW72AQBgQlhAPkSXe2Ahw+6xCFJngZToI7xR0M3WBMQhxoiNM4n+bRBiD8uzQ+tUh/1x2suIihANcUm0sECoRgIrQUd9mWjtiouSopzgOlMICDNdHaJdaMgItDrGM9k1KEoCg2MWHE4ctw5Z3jkTKsCb6jxWZdJRP3DG4fNnq00Se2AWb4MTKMgb8HxgKhZBr5mMYZDjKasluLAjsOsV6uk9ZEIwpfynqw5mZEmSigJA4OLcdgKcHh+ugpScKtCfDPDTW1uKiWcp+B6y3oFhGanx/MC490DGw9hbvXs94gdME8dmRxYsRS+NLEKXG9eEmsO+5hmLhEwoderg/X2aq/zE1nTjmuN3OXO3rx/gtdXJwbBzmIUu12N/rVb36tY03pB03FYBsQOHC54mJ3jLVtRdVcW/yz9QSxtoaavUFhtjjviTVzDLhmmmJQlOQyXbHrlSEKwZYFMxIjHPLnArVdYRF4XEZMRg53jYI4sQEK34XbiTI3Z1gEPHNxwmeOAvusDNQQHOEeUpYCz5K1kg0w7EKuMgQMkhCOE8htHMNaJJmvZJsuRW/QOvxQ6zg1oWF/rKwt/NCDzpmUBqz5MHyXxm4QANEqUQ2OYHaVuJH9ubrHBUkJzaA0cZUjvFHWEs5ygkkBUVFQLeXiSs82qQKc5S0b7shEKUQexBTOG2VRTDgoDqQdmuclDk8chgjigRMoCkEH+AriSE9Ocp1erPXzL77ScXc0l/yzTz5Q5ET69Lef6vXNaz3/gxc6NlKzx4mLmIxYyrq0JBbQreOYjX6kmhj62Bufm3WfwSuuMisTs8EfjndW49Eck94AlmaWH4PKgQW6jD06Jl4DQu1gKRrc7dvIKn3kU0RGIU60tdh9UR10RPwygG8jMN0VF18zKgUVEjKug90b6vLxhfFIr+/+P/bevFW39Ezvu9Y8vtMez1BVUlVXd6uldrfU7k7c2CYx+VYhiQlOIATHYAiB/JOQQMCfIQRiAsY4CZgmcnerJNV4Tp1hD++05jH87nWUfIaCLSFaXara593rXetZz3Pd1/W73uv1u0fjk5tDLwrs/W8sVdYuR9qluTWOs+4jguNoU9nZXmiGI0CBXdNZPJ11MYtieeCRyN3MoxI46/xnAftqxJHIgCgctc4oS5IOh5PSPDNBPs9Wcv3QHIekV/yWIXQjL4Z1PVpREAV5DJLKprH1kbWEoUWOeJ/FJhjWjyfDk2yuL2wQmijWu/cHvdvvzfqKKxfm8DoDS8AwylW+2eh8f1Z9HuTmvjp3UHVacAO4kln/0sjTjz650cP7O50RfCKGlEsUup9b7dbXOu8X1As4l9FpNLudPvv0R3rz5q3GbtYnL36k777+TkPSapvlCgei3a7uysqGTrzfGbrhYKTZPEjhgM5KO4aigcjmMAxDtGT8NIPTCOG0FxrOABBcVTDN6QHgPZ3Ounr+TMWpsnIgiq3Yj53PpQ7NWX5H2V9nLtrMyQzzwbiysDj1yRyhuzy3IR1OWXit3UTBG3Kbs/Bxh8UB3E2OqOzif0cUzYJUMekQwT/3bbDgjpMySlfbxtyHrD+Hc6mG4TIsVtz8DsOVUUnm2j6xpryuQWDGrehZGgQHdxR69izg7IQhG9NVMDpqz2cbpOL/XUWBYSD47u+qSm432J4IUDVoIVbI66tYNzvWBIqvQjlTauilDiOA7+u7V9/r+YsXNqBgL2E0WEpKe0pBB332k0/11XevjT1aHe/kp7mef/wjBZP08P6scz+qaCp99tFzHfZ3GtrauMm1Qzqn1dS6+uZX75RFmeLbUC9/79b+fIwAjR8sfHna7hGts8ySc92pU38mHREqSKXt1bW+f3fS96+/0+VtrhfbrfLdhVL5iodep+bR9uvzlKia2L+3xrY+Hwp5kaOry52uNmuNJNOaWuv1RnePe0t8JY60WqU6FJWm2VccsbcEDYO4PNgZiTQMG1HD/JBmGFwbIjZDJbmdhhn+rieWEEIUfk5yxtPD12/0J59+bGtC7zrGkecdxnowsh5GoYYThYMgz0Z7f9sQlbJO1iDed5r17u17+W6q1Wqtdn8yUdZbh6rmR/2z//pfPOkzT0f9pyvwA7wCTw/uD/BLe/rIT1fgd1fgj//uvzeX5Ul9hwNO2q6JC3FwpoAAcSWwiOV6k+nh/q1xyB7Op8XFEobaAMXPIvWIMaOvpmqVprG6odDVsyudTrVWca7bq1TrJLWm0XS9NifE1199aYxQXINE2Wn2pogIlxaOLfs3nDwt0W9zKybEv5iiezZ5bqtRU4VDbrCYNLHbPEgWBpi3REVxjdHezJ+NyNcFNMwedLFaWRyXz4DLi+myRdzZ6LqJxeZhRBIr3a2ypYm1G+UHsdqxMXFgHazojpe7CW3jVtKo0dACTmESbc9wPYnVEv9fxBoO2H2EA6uV0+BERfDh0Il4RkzaM7YjUacwIEbaqTidlW12aHtyKFmiJEy9zsXeBBQKRzj0UoiAI47/XuE4Lis7yIEcKIjVRrFFx3NiRR4O294OmOPg2oGDyCNOUgoUfNc1VxsCGk4uon8IKg7OBsQHTqFEoXuKuZjaS33gW9wKgc64trgzOAhQzjP7Fr/rSbcR2aXrapKK+4OBGihkmuNEFg6mL8Ba3fslku0sRWbco5SN0WwLJ7FzO5VtZeyt/cNeroklHKL4+xz7Tuvyg/Ac4qwYzJWgJDUmJs4znFEIHLiKiQF35dJKixv2rivNLY0DpT6cLVbbDoPu9gddXlzoMtsozXIrEBtwWnuRHe5x6cCQ9JNZQegr8FJzinREzOCrzjj+EB6J9iNS4KzFsUX8m7Z0tLXluvk009NMnEeKcKC0kw51YYUkqUPsFvcYFifPSqgouWm9QRVIhabV9dWFOT2JuVGwFoWZnCAy1y4RaBd3MqIwLlREoWlQjQfaj5eiKUqccMOgSrmUX11YxF0xRwyubWyi7lTDoMXVhV15lmM3K2oZzzDN3621hFN4hfsPNxPRwf3xoMbKO5bSJcLWCCjyF27nPDTqZ0rVeJZmc1hH02iuLeL7SboygaPuziqnxgqbrPjLp2jOU4sBGzGcSH3fapocxU5ujNI+buXVlFPhhJrsELlJMxM3eWwLEB09x+bZhENEMQQgsAbcB9wj3DN5mNphj1IQDoQDB8Jx0PEDp3HEfeL6yiznSXFcb842hLbGmU3Y489GEakplOlxGaFv4JjG3rpwQUF9GJ1hhic4apOl5h6kdAU2Jc8KqAzjNyvWep1pfZGqqGc5UaxvX70xpysuRlyIfG8MXnCfGyeXEhjata35eK0Xz1/o2eXOBjf786P+5b/6301sT5K1Opz2RHy7pZwQ8UgtAhu/BkIhExQ+E5xF3gm9rreRrteJsiCx67vvTha3fn9/VD1SSBco5D7jWcfFGXCQdWx94h4CqMDgbD53Vi54nmYr+ojDpfwNsQNH8UQEmtIj2t5jClykkRZ1vldEvyBdHMVTswwPGOZQrmSt3xQLEXHmH3LkDzjxpNbrtUPYS2IrguEdWU2TKq7fh3sWURduL88tuI7H86OybKUoWi8x7ZZ4f2lDn7HH8TxrDGsxtkuc3MR9rOKI0qwNZTcYwsGGlXyuyNXt7ZXFla+vrsz1++r1WxO97d1pO3Jfq3irNMz0/eOdztXRovVZmGnLmhe62hi3b9JX332rrmgtvvx7P/lDi7b+9otfa18dlNyupWSj7lSZgGWcwwkBm3V1NEGTPUAYpRqHWvV0Uu+6Vgxkg7sO1zpDxMDWGRzo8EtxJeJKNfyCMws29YRQgfOR6VE7WZlggfMYhWsalSnQep0r3uU2RFPd6tvvX2m9uVSaBlrvYh2bo47HVvPIMIaStwXrw3DzdD7o0z94rh/93kd6/+5Rr1/dqYLFjdueAQ3XFnwGguLQWUIFIZPG9U2Sy3ETndzeBCbuT4qVwM4gaMMTxU2Pky1I4PTiHg/NQYdQ5LSNbq9TffTJrQn+X3/9ta7g7g6Tvn0Dyzc0JyxpAbALOObb9mTPYeyvbV0nGlFVpaGEGKBQZJMHmS7SWOXc67EplESRLjMKQUEZeXp3d9Lp3dGeC5gvY0icOdLFJtD6gv0Qw9dAD+8el2g27wsGdUGkgfsTRbBr9fxqq3iT6dTP+var7/Tjl1e62a51PJ51ONf6/vVR63Rlw7l0Bwt/Up6vdDo3evv+Xtc3t/ro5Uu9fv2tbi8pbYtNXNwfe719gGfbWeu7oWPgdVeLiL/OlzJRhqAPVSWv97RyI7kM2EP6AHq7xof9wdza4BJ4Lt69/U5R7unly49N8CcBhGBWnUt1TSMnmY0FXnWt9lVt0X6K/GDBlmWjNM3svUdhJniSku4ByllBT/WjNrxXGHa3g6VrutFVAVppZERKYou3hdRMUs1ecO60imL93ovP9d2btwo2oQn/d988GvfacBGBq4H30dQxW1EceDqXJ/35X/zCBPR3d0c93D+a+xYzgxP7yi8uDbnxeL839m7HMJd9JO5mUjltJS8P1M2TcndtfPjfOc6Lorby1R//+IXc2FXuRsYSj3Cqvn/Q4eFR2W6lu/qgfLNW2PNODeRGkU7V0YrsPv30Ex2rs0JzRBc6z7Ou8p1WDt9RqFM3W5kb7wASR8wZlsTRoAIuaxCqObo6PpTq56M+//wzZWGo/elOPimwXnKKRi3MlA/pgBJhv2No4UjrwL53nMO4tB+Lo7I41VdffKvPP3qh55eZjuelyO3Fixv99V/9St/u7/Xjzz7VVNfmzs4vebYp9Qv1eHdnzxzD03evHw2Vk60Txau13uwflWcgGTxFpAdmzihSsa8UJFsNHoPW0MoA+7pVli3rZNvgam/MGc6Lm8QXlaLsk7rTUc+vrjW7jTrQY0FsyaWubGxtfnv/oNvL51ZUx7sQR/aKIV+Wy2XAwJ70fND93Tv9+JM/UPlYWGHnyDTQmfVf/tP/+UmfeTrqP12BH+AVeHpwf4Bf2tNHfroCv7sC/+Df/3szMHZr/vRcYwRRIlUUlYmAOE+QT3BnxRPiYGox0Gn01BGB0eLOCtPIBL/zqTCswPMXV0q3KzXVoMwNtPKlx6K0P4cJtLUmE8HNYz1ScNKzWaGoguAUEfZFXAvg7GmwCGRIPNKag4nnjuY+cBtE0EAzPLqhVRpygGP6/6E1HHfUMJrghNONNuURzgHiw4CD8UPTp3ARED2l6IfSnVDNSINxq5AIZuDbBt+KZkq4gUvJFlNk/kCinLgBYJHhmhLuMg6S+OhM/KFNnWk/ZRiU6XoaJsqtFg4kmyQEjjhLbeMWEf0KfHOdds0S2/OCWDPiDe5LnGocgpisB0yvYWsiHC6svQAXXNsbyxZWIhzAehqVJAu3lmuPO4LCAIQiROyKgwq5ZAReizfiyOhNRFhlxJcXBixYsp6WX8QPCkuQT6fJxHCi2XDzELBxruK69BHXjAPJ5hFBdykAQfwl9suhg+KdokRw+CAUUq7heUqcQKsgNk4ebic4t4iLiM0I/jDkiMBjdjTOKi7nILYDNeUQuBQdxSZsc1hCDOAgjejFtUhhxHGtkE7ARvAfIn7WlO1oDB1j6RG/pbQDHqwfIZ7CEpR22625wAYa3qfaeGd1P2noKFiK7CCDwweHCtzIDs7whMsMgKNr3DxjsXqI6cQ8R+N6AddwfFqOEdPgCOMGm5YCsdnXSPJ9bMzpdqZAndIL17VYMaA+4qIIPh2xSy9U7sXKQnixxRKxhZEHH3Pq5PUcegyUqdAivJ7hDxB4HJ8BwLCwdx14Z6PcPjYH3OjXcimi8lP5fqC+oHkcGQxvN1F/HGt4yyimQoRHwJvMJZmnibmwEMHqtrbCFcQ4KyvBPYxoblF9IpGIi9xTrt2PuCmJwxP859mOaY0mDu0uaiT+Ea6TEf3c1oY+/H00YDs9ghwM3cgK0mgIJm44zL5SjM04o7lnhtk+J4xhnGkw3mDi8VNxK1nrPYK3A6KA4ho+TSA/4U8nsu0a3qNqOvV4qWDEfiiaQtwNOaQ5OHxxQy38UH5n/n6wGYarxoGJE9n7wDPmO5mI/iGsohQH5mCKAxrXHYuMEp9nHmZ4FidWmCDesYY4VrwCCxI3sD2zfNfWbM/33y0io8uavzD8iFnDSHx+c2VlW7Dlvvv+K+2Pe7t34X82Na3pjuI00BQQR23UHqWyoeadwsNREcxR2AdydH250c3VxoZO+8dHNd1BYZhqmecg8vPdLQMUE7lICQytxSzhpbIGc3gNusmEkdYi/iAiPCtbKk8cQingw9GHixtrMW5e3gcwknH+TupsyIYJvbL/u1nli5A79Apx8nKQ93FOtlK1MKYD3Jm4gllzGQI5jqppMOQLvyOWSRsGUublubbWnRhWVXipI82INyY2cx9x0+G+czWGvbyxMrEf1xMOShAR4DdwecNPhOWI+BPFsY5laffoxXpjbjhKZ1bbVPkuNxc2jnCwFWO7OItndzBH4ypdW1P7NHSLa3J/VN02FnkOfVe7qyuF/PzDQff39zq0jdL1Vl1V6XDc61yAwFjZYBPHPKM9BkIwiHn/NZQ+8awYemFWNCGsst5Hdi3MWNr15vJD/LfSNwYyuOFwBmqy9d6xsMysZu6tnJC1PHcDe4fSSt8WtbnJ1tvMXH1VVS2w6Bgcx9ri2cTFu7a2OLUlNhhWBq7iJLKyNNjjD2Vpg8SMdzMoCBBIUaJ8mynLYuVxotdffafj3VHnflYdLvckJXm8y859bdzwPM4Mm8IQEi5960ZWE46TXUOlTezoYhtb8d67d3dar7b60cc/1sP7e2PzOr23sMy92dbmwWsUMZDjz6kRZ8BDOMZVhHPL+gfahoK4Bibr2Kmt9vr8k4+UpgnIUO1PJ71+PMnxIrt+zFHXYJlGnutQbrIMhnhPMajiGiEmU2xlA0uEVZcch6No7JUkoSUCuLe2KzjilblBx5GSI3itjjYXibnl6qFWcSyNG8474PPf/1x5FuvwcG9pgme3O11dX5hz+O7YLkOVtlMUIApzP8xqG5yfhZ5d7dTxvPLuKSblAWWKWvaoFc5w1xBTu01o6JIsjg1rtN6l+uijF/rmm+/09n6/iMhtb05kBlw8d7yLm6qyAio3APfDYIV/T1bw9PLFjR7fnfXq/mhDczAxMS5fi3+TDIp1c32pX3/9SqdWSuZpcSQ7C38YdMtEqSd8WAa3sGs3K0XbyNAXxWPLW9v2STjNR3BMPBOkNYz3P2mLY/L0aO51WNQ4UbdZID8mveGoLDobaFKo2M8LM54BPZtYCgYR2XhOQyfXQImj0yqJQRgEOuKWTkMlkadbouYIxvNkRaGwfN/v7/Xt21e6ffFcsZtYCsv2f7ivNerdmzvtrhkss0+tjcdNUdc22ylJMh34bDxT3oKo2uPGnEdFKaktzA9SNKx0f7eXE9TK1xvbp7MHwi2NKaLj55JnYwjmBToVrdzaNWbpHPHeCY03DgeWwd7FZmMpqHmstclDpdmlvnz1Vi9e3qo8nPWbV9/r2fOXut7kurxI9frhrQ2HSYlxr/Pd41DHOU254PncKN3lKsaTQpzeYWLPgmCo27QONENsw2hODzPPEz9xLBWB72HA1pZ2domjRD3DKf5JNqxDq6vtTpPTaABtQTeEk5hjN84CjWOn4tgq9XMrSNw3Z13tVjbITbPMBmdO3+vtm1eKkq1iJzLMTjks5bb/xX/zPz7pM09H/acr8AO8Ak8P7g/wS3v6yE9X4HdX4Od/8fO5rJY4IU3HODDOR/h4i8sSgW0KkDZbiwniAOSQ15a9VtlGQ1/ocHxvEboX17f66R//TC8/+8giKu+/fi23m004ofSpMfj6/MEdN5mwgqiE6Nd1OKcQvyhQShX6ncWdMLDgVWK74jkUfYTWBF72sC4PyqbERB0g+mxWCSzDCRgRGynaMafkrGxFuYFvbcLEgYhLGw9w6O3Q6U+IaYPF49mgtcTmR6JbZyU0qVOQAiJhdJQMFAnh9hhMWIHHivyL04NrxmFidnCEjMrXiZzQs8Mbbqaxqk0UBfbHP4lDzNrQOSB1o7I8M0cHYiYbPaJjbKRow+3GSeeKKKCnEWdWtxTcIH3DlBxpukAoRiREZKmIqkd2+CZSSN6MAxrC6sP+3goViJEhnJFT4mfB/ONn46BAAEREIkpPZJ44ksXw4IexSedwwoHUMA1YTHExjRaJAy2wHAADeROHMsigoB3gcqJ8U4BGDNSxQzCFJ7jL+P9NJiQKhSsRdiXxb2suMtuhOftw9Qxmk+6NbQunEQdUPYM/wGFZWzwfJh0cT8xIcOwQpXEk+vFSAlWVFJAsYhZimGdiI7o5nEZieYngXBzePy6sSLvGrv31q93Wou0Nh2Hih7AHXQ4Fg9rWIASafc/cUBn3eocbsVXVnRdW6hSYgBeAkTDEwSJII+Q5Dby1eImewr4L+V6Mt2FimwMscmoVUrQywqj0TICn4CZCxCQOjdjGvTW7S4EXjDkamyRVNYcc3Ia1lcfANLTvZiaSGVkUMIzAU3DYW+4zDyQGUWBSbsbMG427SGGTCeVDZxFBhBLEYURucJrELHEtDt5o7kEOv9wuOJyqqjCxo3GJuEUWs3VbSjpoOkZqkYIsMX4u98kO4CLudIRT0AmIuN1gawBNyLTFITollPKMvoawMzeJOTyJXhY0mSO8U+bF/YQr3pfL7zE3iwCMMITaNjvLswkMw4T9BcHhAK3j5/XE5xdMhQPVl3IZmqET19qt4WuCImnGg4lK3PPEnhmwmLCEm6737XnisM+/7E/BzWxiIM8DhTvLd8OQwMOKPU7G6ztXlbWcL0VanvFTK66LFYrAPOY7wjk1mrh3fH+w4h3ixPE6W54pUCd8ONa8rjJxnk+CoA7jLZh9vXh+awV/OJFxdcOWfffmjbWytzhJexzXvS6fbeTmsep3rd4/FCpAJPiS248fmIqUDi3OtDAk7t+pqwtttlfy40TZZmX3BWtzca50PlbmeEfQmD6001ME5Y2hYscxdrCVzzDYQuhUqK4CuRJZQRbufZxFCNPVTNHWMkSjTIn7oaxbGyxFfmhc8CQCAYFoimjBrUghHg5I1xzMWeBa6gBXl13vttXhdFTT1Qr80JIRCIU8skmMkJfYGsK1Z3DGumH3EMoi77M5MqYo7v+5PcvtmZZQVNWpPBZ6dn2hn/7pH+mLr3+jtmzt0B5GmfItDvlZp8NR56IwcY/lgIFmnCc2pJl6EC0Lm9jjO8tzRax78CYxg0+eqqLX+4d7VdVR202mKCHS7qk4Fzo/nlU1iMmREnjNVvQ1qzzg+qNkbrKCP97OSZKbWMP/e6prtaAkQN8EvjZwOluGSMv9j/jKM+TjymUt5V1IUR3YjK420T8AE4CTmnC929u7HdwJIvfd4WAu2I+uL3RztTXHblnCOR7UMiFhTQUPMMKNDw0PwxDp6uJSb797q4IEzW6r/GJj5VIkOs6ng5qysJRKvt4pXid68eJaD+/f6vxQaGhIubjmlm7r2gQvwx+0ldLVSvl6rdANFQ2QTGYrs+I/CJdE9rdpqI8/3ijElYiwb6WMUlmWKnoK5UYry7SJq80BPK3S2J4Pkg+Pj2djHOcXofIgUgI2wNrJGQKHqruTCYufPL+1gXdZNOqLT8EHBgAAIABJREFUSvuhYzVUQozayjFh7cY23M6uN9rd7NSeSk2nxnAFdYXolpjIWpZHKVnZ95xp0s12JR8ebuTp4fyoV69ea+xn/f6PfqI//qOf65uvvlDR7PV2/15RkmiTrWydr2hjv7q29xwuSFiemitdXKXGUW0VqqhavfruncaO55B9DtH+WjcrXz/C5WtYISlyVnJ71ik4l47qetKXv/3O9hmwfolJs6e8vNoaJzSKco1ToHd3d6o7hhmyNE88S4Xj2nW6+/YrQRNJL3PFcWYoGd7963WqOAp0eJh1rnnHN3L8VhSThcadt/o1Q+0UlDwRzmhoiV/2OAj0oICsBNLKL+ulPMvW9UlAlcZxEYUZoDN8xnE8eQy1QdAwqECQC7Q/ngzjwbC8PZ90tVvrcThrdXGpGdd1WdtwD9EyVqSO4VME5782Fi1FiLjNO3AqQ2Pt9buU79ZRW50NfRXsEt1eXMgvGVJQEgiCZnk+EUcXuAh79NGGBwj4//e/+T+13a3lXMRaUdbH52MIv9pYCseY4GUvvwdN4+rf/tUvrTj25WcvtMlzrZJUfh/q7uG9pgDgdGSOY3i9uNUZJETzpP353oRkN0p0OI9qjh2Ido2wo9NR15fX5jROwlyH+7PWm5XCcNDh8a02Nzea4OyHvhI3VJLu9Ff/9pfGLv3JH3ysxqEojX1dqDSKbV/J0IBEBQOP06nVu8c7xdtEq4uNFW3hvEcX7mGRs9ZM7NWWUjGGsV7iqa8WrnCQZvYs7dKFeT44sQ2Jm75QzLrsuHrz+EbPPn6muqitpJR7YPLoWUDk9RT7W5VVr7engxWY3lyvrahtl26UMuAeRhOtnXq074OzVt32+if//H940meejvpPV+AHeAWeHtwf4Jf29JGfrsDvrsDPfvEnc+itbIMFd4toVYfzr23MJQTzkuITBC3KFYLQsQKOy/VW3uQqBtYezMo4rXWjHh8edL+/U+pncma4hUvhCo7WuqBkoTEWHIIkIiDbNbcd9VjAFItNDHWmSJFTyrMWYNdcdAvebuG6MTWviA4T6yo5sCWL24//n2ZhYoXWMM0miKbVRbBDFJ5woZm+izMKMZOSmaVxnPZUxCo29jiaEMbgfc220Xc1RYlSP5bbtqoQEE2AWRxWZiAz+Rd2IxusxFwlqyy0KDh6oTMu8ULYexhc+ePgALo+sXiEKYp8FtEpxlXRUhrl2SYqp8EUB9PomqiM45LvivZZK4/ycfn66pzZ2HRd3ylNIoVhYjFYYmI07TZday41/oWYBncNsYeTnjEaMbjaIdhRlvA7TOpnWuknNRaPJ6odWaHOGWGEFlk4jcYvHC3KGRGZg1tH9MvkYZy/OGCWllriwza9X2QGiy6OCOKIw/Azq9aEKYoPjE3H4TBMjasGGgAx2uLiHZgK7E1E+R07tMCII9aOUEzZB42sOEe5bxui+VxPZA1KwnB1OKALcPh6Frn3+C7JjYM0sCKJzn43rjNuVe4peJ64OyIidxS3mMDgmfuVDiUEgMeH0xLV6iZlWaTrTarm3FnsEQfhwhu1u98uOCxNDliU1iDWumUjf4404XoIEORkaAjcm+Zo9JcCKX5PG4J8KDuy38/lc3GAH42HZvJk4Fn7+ybGmUe5Ed9/a04T+J0IQh1OkQ9ICoTY1JnkJaEdbHGYI3ZSADTUsF1xfSOqRpoGYvrweH0rT+HeI/ZtrlfYzAh0/A6xb2KH8ZwZKDiOCVp9RxM0DsSF8Ql/gxgq7mf+XA6MxAZxfOaeo8zleQqWkjjjvi4FR/gwuSbcvmNP6RVi/KQBHhkDG8dVHMdWTsLPDRBOp0XgB6sRIobwuVzKX7gmoAl9c6vjUONfOGcQ0UET8HvjtObetruU+wH+b+yb+AGDk3VkIMo4cK/J8CJWCmYlb4ujl8MwbjmuB4f1sa1NTBft4jj4WEEZ1nxY/8wdOeJkZX2E94b5BXblwhA11htPFmuU8W4XRt7cLAVV5v7GIQsGwhxiuIQWr5Z9x7iHQ4R0x1iuMIvhvzJMuLy6sINneTqqrkp0cPlBIpdhgCdV/LndrKqZ1M40YleLCxUGK2JtmiqJY+3WmUUtETgLHEIfeLnbi0zpKrHf5W//9pWtN5ZUgIZNi3fTa2pxYDE7qO0+AS9iQksDgYLBAkiMQclquXagN8CgCOHenEW43PleEKUQ/1mFRmWJryz1lGdLyRfuPJ7thscMZ6iJB0vkeJVkctrBBL/4emXIguOhUF3Xto7hOqUp0IOFSOv5TEQe/MfSXI47lmSBDRrNvQpuBPc/CYZWYz0pCQP94u/9QofzUffv7nU+lBYfv73emOB5rEvjxnLdVzBs4T2Ok07H0tY+2J2I4MS6cThtrq7NiVgc7uTSbN65OtWloiw0liDvKdbh8nRSW/IMI8wvQy1ENT+J1dWNin1h4huOq5FB3AQPEzcwTnUUJu4hV7Ef2TpwHhZ3P0UrCE5ZviAPGOg5XScXVzdT1SgwFjPvEBAtZm31J/lJpjRj2IP7MjbUkD/DAt3bvV+eeh0RV5FRXc94lFlEoqLVsax0dfvMUEf37/YqDpV2l5c2ZH3+8mJx7wpHq6/yPOjh2Kgmvu9S6AjLEdc1JZOt7YkoW8SVzJoV+SAuXLkxfMRQMYMw9jJ398aa5UEPvFHPrzf65ONbKw1sm0mHQ6m261TVlU7lSSkC5jyYeMS92hwnWx+yxNXuIjWG9+Fcyc8jTU2v8vFkA1DQLVsGtumsT3/2OZ1t+qv/62/Utzj5C2Xr3GLhiMBDyRCB6x9aCiBkiOE7enz7vfq6UhavDfcBMoL3UI7bep51fz4rYg/Q1OYyD3HO5qmubm5tbXr/5k5vz6UlZUQZFIOOttfnv/+pbj++0d3dox7eH5UFK7V1r25u5Huj0sgxh3Vrmw3oKLPeviv0uD9pd5HpxYudMuL2sItx0XuBxpZ7wzWHKe9LXOWIlufz3jiY2zizBAnppbI4K/RS5Zsrc7QfT3tzkrKWwCophkktQrIv/eU//LuGC3i8P+lXX/zGnIMkAsDfuB/6A2CsOj7312SOxcttau5VcCxdR7nTpNaEbsqocP7CvA/N0b3sA3qVE4xRsEAgDTwTe3nWO4bnPoVRG42gSppaySqUvyM91qo+wW6XDUYZinPPnsdK24tLS46QlTgVex2Lo1I/NQ6sEwVqiKDDjXZTYxdTAst+OnFmXWbRwvCl7AxXfujqar3SzovVkjYCg8BwEOxF3RorlggZeyPWGYa2D/dvzCDw2FfaRqme7640B4ENVsFhTH6gx/uD3K7XZz/+kb754ltjEb89vdPtzZV2mxVVjcbjZcjx7r7Q85tnmiru/0mTC4u6sgFsRm+AG6kbfUM5lbilW1frNFG0iu0dxR4XF25Tjdplua6ucnV+o9mfzYHenAZdwgM+Ffryy1/b3vz5R0TxGfTxblhYvwxbxsK11AF84/251Ldv7vTZ7328DJZ5bwcwk0EoNwuj3sFhTpKqV5BScCCV507bqwvFCdzVQafDSZ2f6mJ3pfL4qHkAMbbTr77+UjcvrrTdrPTrv/6ttrfXijJfHnt1mPwt2DNpTmJ9/fU32mxj3d5c2HqzChLlGAY8X//H//Yv9Uc/+yON7C176T/55//9kz7zdNR/ugI/wCvw9OD+AL+0p4/8dAV+dwU+ev5i3q1uNfRnyauVr7aaw9CiUXmYaJ3vbAq63uYW9Xnz/pVOx73uXr83oajGpRMjeNEyurKD+2bNdD1Q2buqAP67szX3Xm0uzf1iJSRoeWzUaKo3sYkpO9EpVEAKalo5bEKJdI6LUNSguViRjquyOVlr7lgh+EUmrjjTwj2iZRZGKNHJCScRYgP8Lx9hmBg1281J5ztanH2ttxvjoxGtxX2KxRMXVuq6yrdrPTw8GP4gzNdab3LbSJ2bszlxQCUgcnBITF1fURLIX+E2sUoYSkDN4cJ/b4deh6ow5IJTjtptLs1ZUNUnJTBNg4UJSFSdAwSuwA4If0rJzOKuHGB5kdP1EZk9jV1r/Fk4byhBRNER/tIVTMPaHHfE33C4fH93Zwdv3GAZbmP4pYjAOGi62cRGYvZBwHWQcbtWKe3nvYlpLUISv9fkqnUH1WAAwDBQHjHSRuwYIyuAVTj0xiHrhZtytk0vhxW+F1RlRD8Tzox3GBivFfGTcqjYCxRHkZoP3F/OqIhrHTEx5GsQAN1gB69OjR3ewVCw4eUATDkYjLLQy4xnhRiJK5WN+jjDAE7sXi47lHXKlvh7HY19a9cEZwGCQtsO6nCzIjcMuJwR5hKl69ycRTgXOWgPIfgD38o7iBIjfnRlbYUIfpgpSomPefbz374/Kt/uTFxFREUEw322RGtpZY5MBJ3KSl7jaLTIPcgEKcXNQjx5HHU8n7TZrk3MhvtG9NkUeaTJpR7dHJ4IwlwvHOlmwhylzW5rkjZRMyul4iCEqOfgzFyEZReWsJVImWXcrgMOFpi/uYn/4Bx8GxTg7MrNOcm1ni02P7m9AsEvWxqMEcuC0LWIMC7ophvUcYg0Fm5s4kU19CrqxtAe3MuGccD9hjxo7s3InguEWQ68I5xYb1JZP8gZaq0ZfIS5OjAQCCZk1XFFjUsZEO4hG4CAX8DllOW6yC/0rrgXEq0/OMZ+q3uq9HDVLb8jB7oEBq7n2uEVgZTvm7VqAKXhUoyE85W1iWcotXuoHFrt28ruk1UQqdWokrIsK/xiYIFADqHZ08TJyeMw5ytCIMMAnnC90JZoccbvjbBNwp71kS/YtwIOri9s0b60jLWVwCDQQCdtXUcljlhzc3GPE4/uzDELW5lCO5jKuNR7DoUm1k5SjlPcJfEoF/xG7Giz2ej29rm500vEvru38kI4x66mqoFzoQ5rOAe71jGXDY5ktHIKa+ARcoB3KfEKQhOfx7nUzOBpdi3SSYkWA7eugv/53hxt4F9woBpepKEkp7Y1BfcONzdCCuUmVTkIFTQcJ+VwO3Nc9YNmHGcgFwbc+rC0OaXOqjscqZNdu7ap7b2VJoGCiLIReIlcN8rFAnMEpQx7wLMQlR4HK+Szzxx55hRFoHrcP9i9EWe5oRIQU30vMsGKBngrSoKFjVOf0y8ORQoCSQHwzBGJ5/tEzdWsf/gf/Yd6//Cor379hY5H6scmvby5kR9HCtNkGTpwT1MgR0kaGAUXZ21m70parRmYMlRqhlHZLtc6yhRNrrlZGVYl67WKqrCxYFmc1BZnGxyBWSgQhe1zgbmIjXlO2VVfVeopd6JEa2TwA7KErxoUSGfuf9ZWSsycBCcYQjHsTviYgQ1xcNTxdSceXODA0A42VPQ8Y5qnNF2XpXzwQxN/3qTqxICCMrdON9cbvXi+1eFdod989b2CdazkgyPUDT0dintlK0S6F/r2229VdY2uLy71+pvvtUnXevb8xkqzVlmgVZ6pKAZ9+c07K2Pru1lhHMkDAu70qsvCUiC800hGpGmuqjxb4oY1i7cI32EJ05H3sjtou8t0c7PS9S6zVvEasRp0xizVrJEarIwJAQaX72w86+X9bt/zswt9+ulzffXld3r/9qz8cmuC0r1xWQd9+qOXaptCf/6Xf6Ht1ZX+l//pX8hxMmMpexl80nCp9kT0bgc1p05dV5rjmfduC399apTkkZIY4RO2a2ex/rEq5a0SJatIN+uNjvuzzmWnP/v5n+ri4lJf/Po32h8ezTH9DhejH9mwcxoaRer1/OZCRVfp4vJKeb7RN1+9skHwp3/4qd5+89oE4m6sFW5CvXx2a9zcV5SspbE++/hGKTzy2dObh4PKojWkhA0XSbW4cO4Dez8jiNf1mQyD3AYMkC93ldj9x97y+7fv7LlY5esPA0fQLv4Htn2nx/JRn3z2iZ5dPrNY/l9/8WtDqjTdqKpm6NhoGEiUsPEEA+Io8mfdbhkOJWoGT4dDZ78PL3Ac9h7pCQrleEcGJHRinc6U3NES72iXrhUnvvE8WStxbNbtbOsXuALi8FEey0kCuy+G1hoXLTbO7wv6wlAjpH7ayfaAbENBU0y2DgwmwjvRrE0a6ebmpYmJ+/uzOfrdrtFu5Rk+pBomGy5lHgANBtjgiyQ/Y3g5KyNmfzzb8GcC7cLfE610qhG3W31/uDdTA/vuy91WrsvZge+KJBiu4lpVUeoPf/4n+tf/67+yYX0XjkpWiSWHLreXcpxG+2KvrkvsvQDrO8AEMPdqAmganaKBhFukKKAEsTGOfXFwzeUfwAzeknaBnw6i4KTUXylOKEFjyHfU6XjU7//Rn8jvF5wUa9nb1290//6Nbp5dW8ooW29tYI3ZYmpcvXv1vW6vbnT7/Ln+n1/9rZJg1IvbZ+ZKZQCVX+QmjDfnk2G2KOK0vYtLsmhU4me2xzEEEs+376icB6VOrHWc6Ytf/1af//QX9syxvt0+u9bx8WjloNwX5eFBaZxpnW303avXCjEayNGXX/9WH3/yI23zS5s9ZZ6jVRDae+fh9GhosXCO9J89CatPB/2nK/CDvAJPwuoP8mt7+tBPV2C5Av/BP/oHMwLIZpfIjWi8n8zVNVPy0swq9vXC/uvOOg2lCU7wPpmsJx5cotjYjzj7tjGCU696rMwd6eB2YqPCYZLNCM5GdzLhLaP10w/t70MEgQ+F6pMHsdzO4axvTiRazOe6VZInamltPXUWher6sx4ejwa4b2aYULAHu8UFBH9sphkeVqmngI2uzwScyDgtnLO5jmBLBnO0bKSHpU3VpUEaUaKjMAvtwjERCEXGolaUJBB7pBEX9xdRKeK98C0p1XJxTg4WqVscQLRQw17qVI+tGnok1NsmdhpctZ20W6+1ZiOMQ3IeLRaJcMjvPhkDFsFutKZwXEHmxA2IjHH0nowv6iG0wJYkfh/Rkr4UIbRDra5qDN2AvYd/xhi2VKoSN+twNXiKZz47zsBRs5VdIIBihevlNBSb0XqL05gNvavBa1XhPKTxmxJhnGoJAvCkaJ7N7Yb7GFg/3+tQI35S+uApSKBTjRbFJ+qNyw4XyHod6TrH6UyLusRHRhQhDlYNjfGqZtiuXAsYvDgsVcv1F1ck1wFHBnFF36PgiMOuq6rvVdDgi6jjDHYoIeqL0OLgKE1o2YYfS3FHbJH2ph/NYY0rDeE22Wb2XOD+Me5mR3EPEedRQ9TbIWysOHyhLnDv8fkoIXAtEmxOVD5t7VgzfRTjpl6Kg2qLwOLtpTSMjbmrpinMBYOoBBswmXEDT+YC9cJEddVYhN4cbgOiI/fKpNEO5zLBs+t7RWFsjFMbWCBUxt7iIh9hv2GbXpyvXPMZ1+E4m+DCoQ3XNwcNFzzAB8rlOIU27EBvxeGMYzgOHDuY4bgGw4C4XbW1omBnh0xK5bgn27aydYXPxl/3PD7bIqohwE44R3l8x9HEaUQYDiU+HGe7j0JzreF4oigCR0wDv26kPK210jM4dlag43RWesU/FsWpNTXzpVfHyg5Gjcd1a5W5kUV/txHO5ckOSLh24VvOE35YkCG5uYKQO4q6MrEVEYrhAXIZiANifzjceLxwKvF7EB0+NZXC3lMSIlQNFkknzR8jqtozzLfO/eqa6wXrb4SLliGB2xnb2pix8sylzuEdIW0h1wb2nPDs8bxxBy2OKWRzIqeIxJPKCqcRn2yQ58MGJKrqq2s5ZAP3kIlIrDusDQxfeh+3M65Ex7jORLevLi50e/PM4qHwK6ehN0fZkbIfBgGIw3D2+srWBfu4NjTx+RqVUuZBONl4l1xR1qvShgkIxcQvieXXY6+7x7NO5aRz35nLLo0yYzPTLN2Vhdy51yZPFDGcYK1zpaqa5BLH7D4w+ULXovw8cN2Eiz60oUAU4GJthFcRbiS4mKVUpbehl/Gg4S2Os4l+ivwlPu3FtnYT5YSvy0BjlWW6utxqDYKDdIM7aX8qVRStTl1vz5j5bXsc+716BnjGyuVrWwZuIQVtlhTAJdfamsHvAWbjj3/xd7Q/HfXlb35tP3+zybVbXxg6gfTB4figGU6yk9iQB6YuRUDcgBzYGzjLVpTV29rF+20TrQUIw4gxfAtBoCRLzTlXnU/GL+Z/OfYn3e8Z3EXGA0ZcCkE2ZJT+SW3d6O5ub8NVn4Ea5EWGeQ5cQFfXu0vDM5wa1hbEUN7g0A5CFV2thogw11eeqrq1RInP/iD0DLmCiEMUHWanC2sV0WLw1dZn+e6o62cX+slPf193dye9e/togsxwYtAGKiXQahPo+nJtOJ0azmHiWyke0f721KqDW5uEWq1TW19wuh1OjYqqtnUXZybi5zy1WieBoiC2wiTQL7yHBtItDIXJgTPsY80n0RItBVAM4caWZM3Z1kmGTqt4Y+WLpDfOTWm/D0PcATflKrGBIigJew7rSk19MsFGM+7f0sRF8PAkhhBx3NjT89sX+tUv/0ZREslLNvp3v/pau02ibbywOBnUgW96+44CzMD4jTGsXGM+83w5qqveBgGgkXD6GqfelT56dq1Pbp7J9RPdF63evrvT/uHO3LI5jth50quHo5yeZ8i3+z+Ye6jmNmjCTUiU3KZzPGGTp7lx1YEr6HBLu7q+vNR6tVJryOdReShtc19+mhhH9Ve//HrBC6xxdQZqR/afXPvB0iC8v9mDzcXCd8+fMzh0dNrjXmw1dTJBmw9Uta1qHKXdaKWbNW/lsbciTWL9NviFnTxMlnqYBpjkDHbZv8Jwr7UKAu2SwJJboxPpXPBOa21wxRiQZBGFpymuTxzCnXSmhGnqjQVu2AjwA5Tuxa5CUhxBau/o94/7/6+Ui9cf2Bbe+WCkSBV9yPgYe9WZfNXnSgHrTrDw5S19xPpvTJXZRPLd9kKrPFJTtqr2MFlr5ZmjbAXiI1DRDrpNL6zE61Q8Kt9u7HujgJZ3FakT3hc2IJkZOvUK/MgYwoR7qhNlgb1WK1/+GKml/JX3FpcSqENbK7y+1un7g+Zu0nkE5UBhWKDLzVY+JarTrOIAxiVXnC1cZNZgBqpwoCmRa4tGVxcbdVOpppv03Td7XWJOWAXagNyqB71/96BstTUOM2eBy5trrTaR7h9ey4sj5TjQ+VQMH+mMiPkOQpVVrTTPzHX86vs3unl+pcc3e9XFoBeffCwvwwBy0FB32mwuLDV0KM5a5SvF84i3Qo+HQut0LQ8eL7x3OUrCTF1VGzJme3spN/PUnesFr+X5evVw1u3m2tYShkg//ewnOty/0XqXmAubcjNcxUEc6P540PXlrd6+e63d5ZWyZKc4CNU1ZytUZG3DEcx7oD92+k//6X/3pM88HfSfrsAP8Ao8Pbg/wC/t6SM/XYHfXYGf/+Wfz+EMj5DITGvxTQ43HJrbatLhsVaUMCVGmMPUmS6CwDQo8EKtgsw2MDj1aDet2tKYkUzSKZCBXdgSe0QwssPtqLEtlSDU4Hbx+MuD8UpjxzeX6CZN1SaIAbKfYS4qBAUKpIqRc4JOp/c6n3F8BcbfYpM8s0HGEQNjjhShSyQX0ZM2VDafs9IwteIC2sgR7NgsUyrCxtiEpsBXVRSiaooDrrEQQSrOJNzqJUqGqSpIzFkFpxJhzw45HccHDnWysgYO6+3oqjq39GqYCDHAp+JU+kF0i8KVcVUpeaFAqYE35y5uEhyOxDSJbKqDEfX/l6dQXGDM0iiwCTuuK0QieHqjtzSJlzWCaq22HIznRyzUmm3xfYa+CTB21KUVdXKUzIh2OMBwPybm6muqk4Iep+fSrP670ilQABxQiHIlCLNpqDEgQseXMaiv4c/iZkJrp5wFCuXCfoTfyL00eZOxxNw5MEFluwkMCzC3laYgVO+n1iDtmIsQByQRUc8EsKppRB9OP+Oaao375Yliq8QcfG1baJdl5qThnj7g2OpHtadCq8CRgys7jO3nRbFrwipin+vE8qZWD6eDTvuDLrKNFbZ5cEARodxAZVup6ohnU0nTGwoD1+Xp/qgS56kXLg5i/jfEWuKp8HlDGHu+xV5xg6bxRnXXWKyMv2YFUfyb6Gn/qDNt49Y67WptET6OBL7Ow2jXHgHZnkkkNdyT7qSW6OxE2c7CziTKCg7DhDqiyA7lFAwTOnN2MyihuMZQHzg1OUziMrOTNYobwqqvYPLt+SL6TbyRYzJ3bKfOXDRbP7emZaK7TuhYeVGN64sCFH9BKvC9GLt21lKGhKgIt9UOb64JZKT3Ocki/AIGgHMXgsvoceJ8cAQ5S4M4bASi9YgclM8g6Fu8Pwp0Hipzk1J8wgkq5c+bcFsTf/c1hhTGSAnYAeLvg1T17cLp7WddXlxovXKMHVkWk4rj2SLDKLUdDckMgnDIhAMZTXMVwUo10dN3LQoM0qFvR/kjcWo41USeiQ6GdggPEHmsvISyKhykiGuLiG3GeSvtWtY7HI4UnOBmI64IdsHpRh32lR3yiOmus/XCsrSo5qSWtuFmVH0c1I6zfS4i6KzPuNpxS7t1p1UYKMhjuSEMukxV2+twOBjug3tomrhnR62SRBekEkYYjIXFqRnk8GxGH5AilAvhiMX5vru40sPDo8UzYdcxGMBhi4OOzwc7lusOZ4413oYIs2/Iiru6Vl2Hdp963ijfhR1qqpz6ulY498pS6WK9Usx9E3t6PDYmFjM4GREd6l7lB0cxw6L63Bjb72Kd2XAA1/rshir3J01ERr1FCOXWwrVPOp1rS8MzLlKYiLEbKwkSVcelUCrNEqUM20IZMw+HKm5XRJ8TQ7Z21NggiMBurs2tSuM5AgiIjcCdbSCAlkkpFKDNgVQAbA3H0fOPnmn0RiuTorgnjwOL4xPNncBrhDiNub6+VhSwhESMWxukwf5rvUEnlCWr5JOiLNHL6xeqikbnM5/HN+ZwyMBoHnU+3FshisdQoDuoGXCbgq9YIvDcT7jfcctnSW7rPCWSsFVxhOMGAz1AJByRH5dZ1xLrZ6CzFFDC+ewdqawqKwGyXjtbq5aSJTiNsFO5lxlIsWbh/uOdjWigrrYSn8vm2gLtAAAgAElEQVSrS4WrjR4PZxVFaWsSz1BHm7gnPbtdGxKAAROi7mYVKU4znYpGh8eTihMM8sBKc8w5TJEkhZKUVUaMc+Bl4mOkaG5UmKxVNJOOp1pN1VlqBt5sFuWWmOGenuBvUh5I2qQdrBDvch1ZozdDv+FMgR7WS1+HttL+4WRuTFIQbhLZIAJnPBgR1oQ0JYnRqaCo0/WXNSlc6bdfvLMkhZdSmTfrT3/6h7p6/kz/+t/8re7e1CZOpgm85YX5Dne7aT3N8WQidUC5Jt/yUOvZzYUNUU/7ylIkfi5lm41Oj3vVD0ddrC/09nhQSbmOG9kQOF/FCvNEh0fcgI2Jb4/7vTbXF7bmpyBUYjjIFDRFSgIKzAb1OLLNNTmp60srIGIvFcHpzWnUGm1/FCeTnv/4hV6/utPpvtYJljhCNC5rCJnNSS9vdvr44xuLu7cDXEtSNoVanRRkuX2use60Xe3MLctQqwaDwnd3OltRF2WBVCayHnYhYh9lqJ72da8A7FFHiqW1wkP+ztmDWUo0PTRsEw7NCu492JzRt8g2bHCwAXE0KeaZxslctfYZhpEkBJF+aZ2Hun62tXJLsFsUgB7bTt++vl+G0MTqEU35TMOsU1VqX1b2LktT+K0UxpIo6VW0pRx718MsXhjgE5gXnKR+rtVVqCAN1dSO7vb3ghj84uZSqJ9t1dnvulnvlITc32dd3l6rrs5LQdk0KN9QvuZoZKg4OYaqaodK54e9Ho+TootYlztf6ZzpXIHjIrEEBomzA+xvaSpx12IwqG0vP1S1Nmmi1Warw6HQ3/7NF/qjn/xE22cb1WVlLnfSRgHO/LLVeX9UvM2tMLauBn351WvrXODZurpcK3UjW6OJ3Od+YKLk19/c6Rd//jPdvoj0N7/8pTI/Vpps9e7xpGy9MnQPMJYsS1UWB13tbvT11690/XKnNAj1eF/pV19+pT//+39HXtCpPtaSUp0QWC8YbozKHPZL7HGkuh2V0UvBWuIwtKCgy7V3AHtyPiuu7IfTnUJc7NWgru7tZx0eCz1b3+gy91T3e9VOrBbmKpgB5mB1o2xe6dge5YUYOTJ7Z44R7u7B3m3cM1Gcaf/uQf/4v/pvn/SZp6P+0xX4AV6Bpwf3B/ilPX3kpyvwuyvwyR98PhOXZmO43iyMIA76CKVsBOt2UNWVWu1ixTDFnNDEETM10tQbJhZrpVinxN9FWVI3auwqhYhzbMD46whX8FtpkicehZ5HrtWiyziIFsYgB5QwJW4UWAFNREwSicpdHI7ekJgI62KBUqB+bHWGj/Vwb+6RGIcehUkIDx9ECYQ4opuzPypVKmcmUkwRz6AphHuI8LjE2bwo1OF0NmcoBw9iuMGEQy+wv4/rxEEIcdalPZVmadw4cLLkKU8yE5E5pLpjZ2xD4xkiiISxxU8RgITAQskBhSJZZOIyh3f7OQioPi7HUAWt6RXuqA+8N3hO5sdAD12cabaRp+ADoYpIvQ/TdNT+cFZ9rKzRlbIpBPI4Cz9wSidjWRIvNnHOmZUQs4YTGcDe6/RYFSbEZkT+4SQicOMawxXH+ZZyrpT4NaFZhMYB5KdxPVHllnIriqAWnq0VNdFSjwuSUz5/0fLpgbJkBWJProsDks/oqeXghzOlLsyRRhEIakeIE7V31FLCQsEZvMXZwmoWSc05qMFcxH1DOU+PwN2pafn+lk+GQEw8E9GSAzEuujDm3u7kto05AuMoNqGdJmsOyQ1i5cTmuVTRtJqc0ASz2GLUrTluWr7bcVLoB+aUHntisRyGoUROdjiBL4hogpBizsamkofTF3xBEJnLReNZBVxXN5CPA5b7ULikeBZc9cTssGuTrp5dRSbII6RMFk/l8YA1ywEmTXITeIlvE7lNElAVNKNbcNEOejhdJxzLHKwnnC4IqfogNOBYixTyvbujiW0IQxzsOTQF4CM4qA+TiQ1EEHHHge+IcXENDAyIInNAdcwlY0IOJiL+wxdoa8NkuAEjjdKMzu8B55OSBzcyh07RlCZKcx/hqD11FHdQsoQYxc+jbdxso1agRsEFmAocVgxKQnigk2fXkJvB73B2esrCzJqM+XPLurL7l0MhTc2esTnhljXGj8OJ2R7P5nShDIzrBorCGAEUrxF1Nkzx8ntRRmVMTbx5RFSRAhyc0DwUgfjAiEsB/NVxsO+WwjGH75DnDgazqU/8dUQfV1mOUOxprKVuniw2icueIzp8UOKvDulICvZwX5NAMHyAqzRP7ecx1EA0YijB84OaC2O1p/SLG215aG1I1eJM9zzjjMbEba0UDfGHtQi3WmgR+SGCGeta/BOGIU5NIrkLbhfgC8iJpaF9lTt6lq7MYdXxjFHExyBk7HTqRxVnHJCjoGOY631iEINTl1KUs+LU1dUuU574qqdeZdNb+zciD8IqjmYOnE1X2j3GgAMcDCUhPUMUxQpbRyFtNvQOxghRns7HwsQGnGKIPbTbM2wc+f3nzAYZfOaR4pLA0/piYwzh4+le/dQYh+9ivbVCNt6hVjwTx3bv7h/vTJjGGcj1xy0eWQpgYQgv/mSkKFqhZ7nAZM1x2Ks+neVNnZ5d38hfgZbgXd3b4MrhHYVwN/Sqmtbu8SxM1fqDagRyYwrPxjoPPNxoRMRxymU2rKzOlbwQ5nZv6QpwGSQvYPSyFwA/4bNejcv9xfuVaSPlR/b943hmiBL7coyxPS7s5HZph9e0tt+rxV2V8b0Q0W0NVYJLcxnAeJpAV5hjHfcdDtDlvhPsUeLH46xNnilPI3308mMrBgOVcDifVXW1PZOgY9LI1bObra1tfsj6xWS0U910Wl1cmFv99f3e3uOsxzbyg8HtDspyxJdc+6rSsSg09Vxj5oWzRboZZF5st4ry0IbJPMbsQ+Ik0TAxjKxt8IOI7AytXt5cyw0jnevKioRQlRm4glqAQUw6JYyWAkC4rYj7rMtNVymIYI+3di026c6Ez/cPZzU4RGNP6zTV9dZTEo16PI26e5jUlJPFg5N4VLZKFozR7Kr2EBfh3HfmML28uNaz20slwaxX33+v4tSYa3N1nZvrmgK/l5fP9P03r/X2YW8iHIOu9TYzN+uprCztk/WuiV/n8qyL1Vp+FKm0ddrV0AxyWkcb4vmredl7EMVHfHIWfvbDfWn7zN3lWpcMh/ieh8r2a0mSKPRjHcX90inpHLtvYFJ+jgNwqux3mpXp2/tH28esWfd47xi2JrOSwabtVAyN+gmWNox7R00z6uFQa+xcYymPqXS54v1AcmHWUPTqqrO2u5UNPuBGG8Oau8aDpR0Z5oABQd9VyibWUdfY7WA/cNci1vO8VSXrIEN+vpfI0E5gh9LE07OblXJa4FuYzq4Jq6djoU8/+0jZJtbbu/c2tM8vLnRsWp0PJxNWQU80cGtZY2H9kuKxPRCmhMn28exBeC840aj8cq1x9PT+cK+6WTi9189eWJrjePewpIm8QXEw6Kd/+BO9+/6w4JVGhGOSNq7KblACJ9v1FSSu7t680S//5pVefPpCHz3bKndz2zt2WJY9XL+NDUfCNNXD6wfbS+WXqd7d32uXZLrOt/KTtT3DocfQ15OfIfr3lpZiD5DmWxPteb16YSR/jvX6t+/lOpEO47Lf+PTHH6k6nAyfxT1IydfQO9qfBytc3G0D5TEiMoVesU79rL/+4gv9+R//TLc3l3r9/pUuLza6Wu3Y2Oqh2NsuGzb7/f5RcSqtE0pAYx1K6a4odXO71eUqlmocFbN6kkwfhlCYVcAbOJQ6ZmsFLfdbrS7kvbeyNMww1GY2OfA8xiRxIn3zxZf6+c9+X47Ld5ppINUTujrd3ymZXCvr7ULp3FRKBO871hhZ35jo7ouy1BJaCP7/+D//Z0/6zNNR/+kK/ACvwNOD+wP80p4+8tMV+N0V+MXPf0E6x/iTy/RWqtrJDsaIK0RQvWC2putpXtwHNKfnETF7GkhdHc6FlfbAT5wVq2wn1fPZYq1sioksE9UlmkRbOGxVtqdoa5yZehwixPZxhrgIePAgcREi+sR22PLSpbioLXG8EhlCGA01u42O9aTHx0dzeHDYI/5sO2AOpsaQZJOJoIs70pM/EukMNTi1pgDwPK6ZWTHFJGmqc82mh9Zuz1hPIa5ZH6j/aMiBgDIF4llGFUMocc05Qvw7gk/6gQXrtL1cGJGxZxunoiKeSRv0cphOaajNY81ENxF+cKha5HtUGMTmcminWTWlM1avvTgLEYwxffpEdodRI4UGbNYDx5wp7jCbW6vt+TYctWVjrp0kD62dlYNgh/vgQ4mOcSeJrbmzUiKMxHFrHKFLxInfmQMfB0ocZBZNm5fiG4uww9RCMhmXAwxuJZxeCMqDubFojB4/iBsclBF1RuPRWjwyzywCz0HDxxcyU2zimXhpP5dYq7kJOWjRipwqQjUKZ0UxB7paJeIrAveM4yXWKkp0AgHQj3a4cWciz8EizhCZxzUJzxInsTVIr5fyrJnodq9wJtboqbQSml6bJFdL1DaK9bC/NzEPd8J9XWjdcK9OOvvE1xaHJ9eUa4TAGhGLwzlpMXnYmvxXV6tsrSRJdbh/b861knbu3U6b7ZZ+c51auLChFdEgMOKCpJgAtiQcNYYgVp7iIWDypDrm4GxnhHiaGGZzvODwoNgN1xkPHN+Xpc5xxJqTEQevu3zXHOpbYu5LU7zVsTmUT6VKjDuKSw4FXKqbenFbgjngO21px8VZ1lqjvBVgIBFQCgYLj9IR3KgUxpmAj9uG50jyukVY5a9bWZiHxYWz2YIdcOGEsh5Q8AKvbKIAbNDEkAbNcQBwxwBgXEq7XIRilgMcxIuYjkLIoGbk3uKp5SAyEk+nPGVSmq7NXdv3lfEdcX5Y4RQutg/1YJjNEfkoULKqLR9H59KqjejjBoGKptYMa3SWNlEij4M/vxtqBBFNK8MiCguzMTZRLE9wZ4/WLN35PJ+gP0a793G6MDxBsMdBdXOZK93EeixqjU5owyTfdXUsS3nwLonvT3BmefpmK9hwIkr0MnMC4upC6EWI4+DI4s2KTJELpS/nalAcZUuhnNPb7wUO1EpEGM6w9iOcs24gsIMYQRDCnd6O2u/3xvnkcM/1YlDCxa76WqdjpXnyDdXx8cc7rdNQ6ySz6/P+/sHamRlK3Ze1ujYyZyCxZiKzsCzhxzan0ljO1sq9TkykJRZvAyc3QINbotkIq1NvApUN8uRom9H8PeoBnu+h1DNvrWwFC5ombPino4lovBMRKVk3fFx1nhR/KK9CrPigc5vwE8UM81yLyftpbN8dg5a6KWx4ALsSFxUCaJA4VqbCvc6AguJDytEQbii9Y41BpF5RWsdCDTuxYggX6mq10rOL3VKs4/U6tWcTaBF6Yy+xewV307krLaK9TlcmyLYu92vLcmmRYb4zcAEM9Vhrz3dLqsH1R3lBb7FjeKZuHGoOWANwLiNBYn8MFYaZlU+SasFjS6wVLjuOvjPr8NDadUMT3q5jXVzm6ofQ2N6sWWVRW9x+nHivBotb2cTl5V6vrIyQdMCCZyDKT+M7nNokZ80M9fHHHyv0Mx0eDrq/e1DRNRaFNmb3NPJ21/U1kXDP+Lg4DHlfIowiRpAmqbqTnr94qTVFnJKKw94YlzzLvH9gehuznM9Ut7YWErvOskBp7NleBgn0+vpGq/VWr9680fv7R8Mf0EK+ymkW7+1ewBkNV5J0AINn3KNVP+tcPFrpISV4XV9pkyW6Wm/0cCh1bhvF21A/+vwjPbu91qvffK1ff/HWuLXGc4b97IS6WDPomHWoJx2bs61fRJZDf7DndLt+rmCKVLkM/yiQDNWeawX8EJyWc61jcdLt9UsdDmdLIeCE26w3hiwaKpAnrNe+Fbul60Tn40lv397p3eNeP//4I/l5ZusZeElQKkDB2d+cES6bXutdrPQysWHR3alWCV4nCpQ7gYayU4HrGqQKzvg0s/Xx6mq9DNGIxHPP17O6h0It6A/P03VIiVyg2gED5evgDFa2uYXlHiUawtRwP6XddzCTB3O3c1/y/TTzpGM3GDu2OVSK00C320y7PNWRNRx+aeQYqoT3EumA+/tCfQPmaBl2hVEoL2AdH3QZJvL81IrUjkVt71pYuOwRuX8Y7NB6n7KG5pFhZ+au1dUq0G4XKnJyRdFOf/XLL7Q/n5TngdLUsz0gXPt4vdPD6SiXdTVc1o+2n9RiZDCHN0xyBrSIrpMNyRkOU/7mp6GqpjSMBPvdZqjVtwivDEwZAPDsIMgN+gd//0/V143+3d98a8549jZLsh2WdW77UCskJNk29ToVo4r6rOdXOzJDuj8+yFktgiCDTfYHWb5Wd2w14uZXo+++f63L1YXWaa5sFS9pCta+ydX9w6OurtcKgtlYqHCeYQmz3ofpRt6c6P2bo4bRM/wRnQ3bXW7vMA/nLVGGYdDd/qhsd6vT6aRtnuryItfQNpYaKsGXBIGuVltz/L5++FbjOOrzlx9rQCgH0dSPxmUmBcBaRIqGfT8mDTNUFKQ9El3dXJqrme+b1XK2krvR3gM1ybgo1keXKxXH9+rmXKmx4js5Tq9mHjQEge7PhbI0U06aqCkWLEHrWDnwxWpl99Hdfm94ELBXFGoFeWr7ZoYuMLdZ49frtZ2bMDj8x//kSVh9Ouk/XYEf4hV4ElZ/iN/a02d+ugIfrsCf/dnPZ9wh8CWjLJITeirbQcWpMKGMGCCb0GGqFKW+HeAustwOzDRRl0QD3Uh1WQoPDfHS1o3VwNJDVCFKR9wYMchbylFoUm3H3lyFALDgDhGfxmVDfHHZtC3xSFybFJ5wKuyJGA4Um8COxAVKmcaoomGD2alFQOAfshZq4sE4/HA54TBl81nbJhewOyLH6PWLOMAGGLHQsABgDtBOJnm4b+2QiEADXY/oNEcMcGGDiZtwDmmdH8LZyoVwqTQIwGzKqkYb2HvurKMJnUTBgNy7ypKN1ut8Kap2paJs1LeNNllkhwVauE8mcriL2whHD+YlChGI0xEL7nHLTIp2O+Nf4Szi8DhUNBiP9j3yw/kOImtVxQXEWcpVO/cacGv2o0Xs4cGmmW8HS3NkIUjhNkYwcgbt8pWaqllKR3Aj9a1iQGF8n0SpR3iluBkXFwr3E4I4bjpikcTL+XlLIQxFPwaKNN4cookDDoJoOk7pYWENxrhIOaxYK8Qon0IaQyB+YBTS4k4VOP/iupjQhaC5uHGJuiMH4I5xcS42k6q2Ue+y2U2U8v0KsYODKYxCkA6dsVGx8cLhwgmM8yoNfROOcOVSPEGrPDFWDr9ewT6+1WE+a55DuU7yoTUeZ8yHIYTvKXIoEqpVGyI21na1UpYlaqtCc1/aYT+/ulCA0AQ2giFHRQmTq7klBUl7OiLLh9IeHL2j7Pfge0SipBCJM5AVjrsUu7XG6CPGjXsEpyFRchycOO64z62QA7awZnPbgPGALwmeIjfxLdaImxsnK0+Qv9w/PHNWlEVZEebzEXF81CpPLZZX4NhGiDcxfjCnbJ4kxn9EwOUeGT8ITL7F/EEAIGQgluK9WfiXfgA7lRIQiWSlRW5xPpnzGJ1yKZAzFPI02FrD3dAj2s6eMShxO3v87o5v4jfCqjeOhgLADW18QP48Y57CTIW3SbnScrDk34iV5nOMFp5pDad3pFhltNIP2LcmQ7nwgVthbQ07hkYwpGe13JagRXg+QDG0g0IfTijX1hCiCkANOB/c16xDYFYcLd8LAoVgMsdyU0encTYOcexRGOfohDt6Dg2nYq5I8A3wYn3cxQjixKpBmhBLxZk4msCH3WUdxbrYrrXf4/4rbGAC9411xgP2YdxqBLZhiSsHiFPLPYP7kHtuIqZ7qnTsanPWcZterNe6uriUEzjGjIUNjHDFcC5gEGFUFJzugxUNZVFkLqWqH1QUC/eRFvg8R8Bw1MEgxZlrYr0nj3hrP+q0PyqKiV/TfL5STWkYpUjEymec67isaYyHQZ2oR7BxAisKq6pS/y97b9JrWXpm563dN6c/t40mMyOTZJIskkVZVAm2ROs/eOiZf4JHRnmgiQDDMGwJbuChAf8RDwzDA7mpkkC5WGQymRmREXHjdqfffWc87460f0MCtwoFZGVz49x99v729613rWehgzSU7jmVPOMp8t5iPaqMxYomvggZ/OH8j5ROYz17fm2DEQYF+RE2Z63tKdMxz0zET+ArIvbhGi5re18gVA6Jr1OFAgVrPNRkmhpjM6C9HWdeno3lcdwL3OeOp1m60NycnfATQyEj511lzksWgRRED67cKFAwT4293IIMKFodjEubWwFbg5AW9PYcgk0BYYHrrWexYYAB05hnBv4sKQqczCQjPg6m3C6xkrrWAV0yPkOUrdzvD2phasOBNHtnpcvpRC9eXiheRPYeZiCx356UH1r7zjpwNtA1eCdTDsdjTEkh6B6e4KExt9nF2blUVlrO5pqtzyzt8P7de8XBRK+/pRRpMDdoXtfKS3jRuAJ9QzQY4db3NEnAA7AeIj45xplUddLLz15osSYqPrZ453mhw25vCygiL+uZCcd4AblH00DPnp+bCPjm7VtdX57rYr5UU0sftlvtq0xtxRrra7Vc2X9DIqEbPHuOu7ZW5Ho67YlDR6MbvZe5PYn8P7tY6uXlhd1L7x/3KobCUDPMVKtjaQPApoHZy3UjidGasRx0EaVr52eprq9WxgW+fjbVw3avuw+5Ht+dtD09ara+tL3GappoOkm1P2x1dpHqpz/7Ug/vN7q72elUFSrqk6FpeG8sJjNVFPoYZ77WxbMzTRAa73daPrvWh7evzRU7DgDZczmKUp49KSvGa3Z2vrSBUtnkaopG+83O0iFBFCvBpQ43OfSsdA3++PwiNWGOsiIVje5PhY6bUmnraF+W2hS1GhIoQ6f15VKO2ylepry1tXl/r9hPdGoc3W5O4z6S7gC1enm51sXFlf0e2VDovsjGz6vEirgWiaf1PDVEUp/z7OHWlwL2VxR/nmrVWW84DtzitMZ3fc5Tq1fPnxuDlHWL/2ODw/qd1yf78xhmzUjm8C6dpdpROlVV+mQ5M85tW0qHXW5815xCSWwK3phCmcVTvX77TqUNGXpN0khnVysrZiwr9uiR7Q33+50N2xl6g1dChGPNz8pCIYIuTCq/13Z/MHQBSJrr5Zl9xxn7gYGhZyPmbThU98fMBPwIhyoia8Q+cSYHXvmxUO/jrIxNzEdo9XsGiq3tD8BpMOCENY5JYeHDH3WUVUcTZ6Mg0btvvzHBk31zx7B5th5RLlwM3sMYCUivxaGOp4Ml4Oyl0cGn73UqW5XZQdMlCa9AQz0OY88vL7Q5HvTu4c72j6SYKIGFTbvbn9T1gZazpeqsVFZudfXJWsvluWFmKHRjDSF4VYLr2N0bTmJ6cW4Jjtub72zNawpHN2/u9OKz57o4W9h+M4pSSOeqhQs7Vz8waAVD4mviw6+PrNCUSV9dHM2pD67IswFdqKEpVZUw6inZmisval0tl1ovZ/qQnfTtm7/X8+mVmsbRic4I9UpIfK3nts6BdbGEU+fpP/3n/9WTPvN00n+6Aj/AK/D04P4Av7Snj/x0Bb6/Al/++lcDUX42twgmY8kTLjb4W+M0PMszE6CmcWQRdcRRG327iE2Oim1rB+bGoyACb0looiulNU7sqyE2WbLpauWb+2l0AgQx8UWaXB0NWAeJxVaeuiPxezZmgU27o2lkxR8UHjlDqKqoOMVr85Dp7GKlfZGZUMOGksMyU2t2k0TNOHj0yEEckinBwdEF15F45VAbO5KNCM3OqKxW7sShnbIjm+5DPh2MAza6aGk8BRCKEgRDExXLtfjvlIM+bgD7M11Fy7nxzMr7jSrEX1yFATxEJvhr+/3a5mTuguKA2NFpfbHUbBmB/Nd+/6jDFodYxJnEHMGI3IglbPJxTeCC8SbR6Go7APiiqYFCsEHHqhV4O5iGQYiQQByUvSHLdqfa2ltD+cChEDVFwYg3xt+HWkkYKw6nqspctW2wPYt8NoFrQhl+IlrkcwQkvMxsanE7cbBmc8zR76PLlngjU3yELb4jhNwQ9wjiuNur7Wo1Ha5oNvY4I3tNcCcOxPNxMcI+5MPzc4lR1yJ0bOgCeH526MOpRzyWoghcwWNBQYlihQunde2A0VG8kVBINLLKOsYApWxTHuGa6XMd4Pn1vh2CcOrgZINNikuTwzCuLw6R3Ct9PbJ2j9VOPeJi//8LDIgrKaIBMWRE96HUAfCsQi0oPogQ82DV1ibWdFGku/3BhGhzoaBH5IMVyXFbwy/ElUOkUBSBUH5DXJdCrhYR27p6xpg9giBObZfyIQR28Bv8vp0dRO2rwZFE8RpYi6bWqStt6IGbCTfaAq5kPFVubFsi72NBCFVviMyInTiwzSzuhOphskaUKcEmDsbnUo0dkBAsTaBj0MI1bfn3RhwAztmOJmF8b/xZLa7OUQBGN43BLpijjcOua6y2EgxAGJjDGgcxRVb8zgkYj26M5rl9arxFyt4Qr4xxhzDF+kL0vKzVwYxGOqFoqfMtAjs4BjCx58GYvRSdlL1iniW/0xxHYQhnmWKRyoq5OtirsHQDZzxYeoMSk2QGlaxH1lTdykWQtsQ6Yi+esLEhHjebh8ANCgABqOHPxwHdGEYCV1YIfmMRKHdLZQWMUtbIyNzMxDZhHsc4sttSh1Njgo5FqkHSJr6tE6yzUTA1JyI8ZgQsJKgoAoUwaD6NtV7PdXt/o/2e34twP6Jsa9eCQyXRddY4nkUQEFb+x+SBNu0ax09t30sMDzBOdChrnWD1pbEmcWIORKeHw0tcnAHXYKU6MG0p62D4xtCIZ5Ao7+H4KNevdHm+1CqZyW8HRbQ7T1Nt9ydluJNSX9PpVEmyMHEbF+bd3YOKtlTWd1pM5uN6YXFSONaNTtlJrd+qbgiDU7JEBJr3UmjvJy5ck/fmcvViR2GL0zPSZDm1ew+2Z9W0JiyxrqgrrlMAACAASURBVHEfkd6IiYE7oZUynsy5CgNvZjiJAw5Gz7eylZmxJz31ga8Y9Y+yxOokt4YpHYz3A05xxHOKDYfKUBF4+RG0cXFRFMMYAsHasBKICBTmGe6jUmatRDDPESl8uTGGQpydvom+8Mt554NjYPhAqoPhX+0xFEEDYWTTWzFcm3sK3NjSBQyCGL5ybWo+Uw3qhGEHa32pRRLpJz/+zN4/uHBhhmeHvd3bOOH2p1xbczCDAQhtXeNZoGeIuDdrFPcslvIBtqQfarZaWcz61auXhrH4N7/7OyuXBKFCIVrT9zZQZOzC/cSDRrrBYQAy8xROJjrtciW895utnr041/QM1rWjDzeZMRp51zb1SbvD41hi5YJMQDRk4MhTg7u+lZdKnz5b6CJO5Q2x/vj2rQpv5It7TqSmpkiOQRzrIKLHxNIC2War/eNOk2miyRwskqccgYhnxnMtHs5QgK8zq3YmlL58fq1j1uj9Xa4PD/d2z2THzjjSDDXZGzhBrTROFbuppkmvn/7Fc50/u9Dtfa73r7fmMoV/yf0UeI0a0AnTWP/kn/1DS4J0mbR/yPXu9l75aa/5am7u9LaurYjLQhDsycJB3W6vf/SLv9Tv37zW3795r8+unpnbbohcpVGouw83Kik7g9l83BpHuS4G43aSBGBPNT+bmSjegNTwpcMxU3mqNJu6+uzHF7o4v1QaTw1b8Ls/v9Z+mylseh2PR3uHHrtG83Wi6/XChgeX64UNbh+3J2U7ir9qQaGwwS+iH2JdXSqKF7o4X1rp4AnMA+mdUvr27Ru9vF5pPZ+qNQelo7pstN3XCnFBhqyx7CY7G7jwjJU5z35mn399cWZDw4Aix+8Lu7gPhkpDUJjw3ZWDutLRoR5U8F4bXJ1TTqbeBjKsfQzm+yhSU/S2d0jWgT5/9qlev/5WXVfpxdlKTh9pd9woaxmiO1b2xvOSU6qJ6aHtLVFmM9iYssFWU7jXcaDFLNX7uzvldaeXzy81JUGBRT9MzTV/KgrDrCwWoT68u9ckOZMDAobhfDgOyWGylqWjIR5xQ+xz9/ut+gpf+4gkiMJAburp7e7W9s2X0yvNkomKOtdufzD3peFJvFiOH6qJXGVDqfUstUE+a0WeH0yUXs1WKgrOCqzLgfbbnUXqm8pXCbJqQg+Dr6FknfPGZENfGc4EIR+2sRe0evXpc0sYnDIyCr5291ulE1eTdLxvQGGcX86s9KuvMDLQ57AzbESyTrWaT1UdCh1JTwShQkTyxpFHcRnlZpylGA7GvZpiJ3+obXhpKSvItk2uxF/avq0dWqWLmbld33+41XIxMya0lfpWju5vN1p//onastDZZKohgpG70cOHo9J4qST1NYkj1VmhPDsQqVC4nNm6mHS+/vpf/HdP+szTUf/pCvwAr8DTg/sD/NKePvLTFfj+Cvzs178hmagIV4TZpnz1YTO6VtpQ94etvLbROZPY9UL5/qA5JUlBpDwNdfvwqC6r5fe+2rpRmOCawalHUVJsh1aatLPDoAj3F/FKp5ePKxMGVeRpCFsVw+h2dfNAQRHIpa02duQZL4uWXSa6TPan2tzd2CGNQx9cPUpQcFfhaELUdZrAil5ad3T7UQhDpLD3WxN4Qmdik/We5nDEBQRDXGOw43ATGvdzMN4cAjMOOhMcceR4vYm1kRXY1FZmEMAF82QN0TgZqry0aCNCyqnKjTFJHJ0waguT7+pCk2mo/LQzhmhfdprGRBwT488lcwpcCr2/uZVXRvLS2GLkKY7PMJCfjqJkX1PmAeMStx7RwUZFhnsuUXk62aGg91N5oAZEQ/p4qDKXI9+hG6voc5WIMI8nTaOpoQCURhb1ntMeby4bilB6zZLQorWwS2sO2bSO06vbuIq6QCHN5C4CJ64l2t3HMqLBMT+bCbI4/iDa0V46o8UYhldJLLoxZAORJtCmHt8V7S5uao25lHlwiISvSBSrwDHVB5oOFlBVyfdijolR5MuazAoW+NNwQBFrBjGBgGPM0YBWdEd+ExrDr+gznfKteliUFv2kLztQXyMQIorh7ByZrmmUmoMDYchcXqAOYHAOjTUtd3WrJsvkpIkGP1QC/9THHVrKpSmaQxs+QCcxp6Mbtqr7XBVstwI3J6IpJRJ7TdhQ9whviGY4OUYWL/clAiBYAD8h9o4Yj8uiVdOMGAYOk7hYjIdM/NG+S097nD4+sdYUi6SVpXDfc+1ghsKKzarG3H243Ggy5iBQ1vVYbIa4QLQSpAW4B5heXK04tsgk3FWBzahgUyJuIDJxB7Sq2ta+Z+KQ5rqGjUpZT98YZ5j/LuG/wfmE0xmhR+AxuJcoKeJawCzAgU50G0P7xzItnzXMUYhAD1fPHB1woRGP0fwY2CCM8jNbGyg4PVFLhNPchA/DDZhAj1MbjMjolEUeppiJ3y0MxsN133zf4v3RlV3izIGAAqsWEaxVz2fyAfNNLK7vqRRWV5rRh5ChE5IprnHmOjQmw+SE80cKvzU2ZKPSREzcrbj/OaAjGBXHzGLbHXgDROGhtLWL4ihmX1mZ64AzKQg1WS/NAVmdaNQeBeMwcZV4OFJ7HdtCrUvUd6plwtpUjm3YuPsQ64xr66lqOSgOGmpKXnB2dqrhaBI1d8e4cB156utSITSH3lPGs0EBh++byMVKSJzbhN26s6FSRHFMWo283wEhanTiNfWYAJie+bo68zWZLBX5lCZVCikxqVr1da6+y40jG08Xts4i1p0eOz08HpQPrHHgKcaGcoTrsBnkt55ax1Xu1yYGwIbmeeL555siytxROMV0g4EA7ycvtn+P+y6mbAfnEW49pEfef75nzvLJAvfcYOJ9PJ8oPVupO5W6e9ga4gNXrHBXimct1+rsTD7rNkU5A5/VNfHYnNIMJ0eoig28ShewLnd2aAIA6zrrNMgBEqmxHymhzM8jli0VOc7QTFEAHzwxTjbuWEQ+eY39HvCnifYzLPRJH3SDatIZ7AOsEBLBb66+9rXdHFSUfFeuCaugfoh2d5QjMchjUMT3p17PP31uTnWEZlAID49bzdcX9n0cTjsrdmwaz7jGvMNcXHTOVHl51Hwdm5hTcCM2g4nQlNS8+PEzXV8+0//+v/wf2sHLxfloHGsc475xlzsfoR5RsLLhBGIQ3NGmOmp5ca4AkRP3s3E+QQnlcpyZFadFiadJEGq1WFhhJa41n2eh9VQ2gzoXjiYFbY7OZoGuzia2Ph+LSoci176sDXeQsl9hAFE2NhxenJ1pu9tZAoVCyiZrlc4be++zZuMixGE9tso7loShPBORK50m2h9KHYvW8A6syH3XGo6gOGWW0litV4philaVJqr06fWFzq4v9VDU2h4q3T/cW+M8627iDzpbLVTVhTFlX1x/aoJ323e6ub1X0rqKJxMbpHKT3t1+sJ97+ennxqytD3fqi1yXz35kJZAUPZZ5rt32Xvvtg2armdafnI+IpsZRArqHkr2YVEVonGXuc5AzZT2+WyjD436Gs76Y+zpPVoqmExvOlllp7+FdvrV3BM/Pqa50f3enz64vFc4nJv7uTjTGD2qy2soCmWGC5jlbRoZJevP6Xoe2UlMV5oZdrS4sKhB60quXz61Q8G//9t/CRtJ0vhoHrghz7FMoqeS7CBqtZgwiO00ToteBXXe4sixaDDB4VzN8LsHTgJPwO1UkBxAlcVrmlVyP4RZJKZvOywEb9TGpxXOLa5+E1PUq1qdnV3rz+q12eWmxHDMPuJTzFTqeaqWziUpi4t5E5UeED/fIxfWZfvLlte5vHnX7fqvV7Fwx792q0mNeKx8GQ5zEFBGSDJhHFtnf3N/r08+v7PO2jS8/Tey9ljL4OlVqSarh8IfCPNSWXDjk1TgAchjXhpYAW64meth80H5DT8OFZsupXL/W5rC3PR3u0rLoFXIemHnmUlaJI7jQ5Yp3FpEy+LG+Hh5PKnmuXjCgquV3ofzMs/NFlbpWHsi605Xj2ri6nKqoMz3e7/XVH/6sX//mZwJvfzad6duv3iqanRvvvXdK+UWu+3d3mn9yretnF1rEvomqGPZv7/baU44XDrq+PNNkEmmzPxhvdRLObA9zyI6aLSZ2HwduZMMrqikpvSv62vb5ieMpmUzVZKW5zeGhRtNUgxfozc13itjT9I1hFGbBXG9+/16f/OKndh1TjzK4UHm70/ZAAqHTajrVhERcHCq7f7TSyW4GfiiV18z0n/2XTyiAp5P+0xX4IV6BJ2H1h/itPX3mpyvw8Qr87Be/GnBL4Rq06JxL8QoCUaS6xuM5NgTX9webNoczDve42BJtYNeZcBOqKl2d9rnqfKf5hL8XyefAVZ9UNo3aJjBRgyKfFOaqh0MNkYK5cavMq8zFotKXn3tq+nEjg+sV5yxCbVWaZ9XiTETRifRSqBDg0MIl2oIucMAC2uEYBqOxQHtXfVsJNGTPRHiI7cSJ0GZ8VdpUTV4YzPHH4YbTBFUiHCaQYXCQ2GGAz13XinDZeINc+HuTqbG2ELsQCOGbtSW8z4+8SwhlvTSJU/lRKofDYn0QNgmufeLFmk9nurq6UlMW8gN+n17vPzxq8NOxFRTzIps2RFYUMiJAAXxG+Hxs/AvbWB1OrQ6HzJytuCpn4XRkmiIss8mrcdBMzCGJczhvc3NwesO4IZ4HsdLV0lpyD9tHHetCiR9bPMtKuWmjpjypGpRXJ4sxgUkAu8B3iUzE50FU5TzMZ00/xtoaIveIGsS5olgRopWV2+CwxaEMxdNT51UW+aZoAQGnbTpDAOAeRjCjbISmbA9GmAnnFDm1CnHrxClGTjkBRWC5oSGQJGA3ItJPEmLzxNCJyOY67Ut5HCKTSEVd2r3W0qaeVfL6SEPnjQKfxakpR/M515nIBHsLN2gSTk2gHwLKklpFbKAR1XHhEskjTpo49rWVXPMSQd9RHMwUepG6gdq32rivbU0L+URFw/d4GBm+CJ5EpxEt7fpSMgNeg5RuJzfx5YAyQAi0BuzR2Qu3dRLHJrxzn7VVpVwIP3wHnQm7dVsqtWQa95FrBzkcq+Adx5+BWxgHLOKSY45U614rGvvOub4h5WUUkjGUQdayVnYKc8ZIviEK+JyU0+A2pSgOFitSK88290pfq/ZGNio4ENrX4ceBYggpZEPpRxhBLEbog0+Hs4cCIPucFBiNvMqEU03nWvtw78K2Q+y3inETUo0L2tbqa8QfBD6cplZ9ZuIvvGUii0QhuQwmxFI2gmiKYNrXGjpf7kARHtiA4ygoeWPZGWUi3NccClkv+qiV446uc/Kebk2kfGJsXCLztJ7Df8YN1CLM0x5N9JZTPe5vUAjwFBHPm04ejjbfUUHz++Aob2XFUbjQppRHWTmKLNqKk9JEQcRqzzNHoUW/eY48Co4CG0glq6m5/WAg8jMR9q1EB850nJowiwPytNvogRb2srU1k+8B8Vg2VIDdGVpsloiucZkpoaprQ3vQ0A0PgZj0ZDEx1AcuaYq20tjVfDXyDIneUgjjtq6qHH5crOk60pevrk1UKIrK3Hf7HNyBp4szXDpjsRiH0Kas9XDItN+1yqpBHcI2b45mdFfiqMcxawWGOL0Y5KAeod817Vh0iGsT9if3JA88wj6JigaHPJxm/pJY/nidGKTFfAfuKB4FCUgJ37A5CBItQQDYt530sD/o7ftbi/eer87sHZodcuUURXaVOdc9hgW43wKe18oKEhFgQKgw/ECQ4E/g2cRtytyOZxYkNM+lccDhl7uO8pzfp1Bi5SsgT1pFIfcfz2tlDFl+P94liJ+LODGESdaU5mBmbWYo0dVSmXcjIqapjO+3iEFCoBF3KqrehINJlMjl/m1rebGvi8sLpbE/Jh5oYq8a7bKDjoedAg8sT6A8P8nxWpXE8Y+dlc8NKPN8NIpzqkbLSarPnj3TfDVTlpd6/c2NDbZGFz/O/9jwO6whxOcZpsIUx+p/2pBwcBRDFopxigMyBu1Sq2lhkNeGtvACeMWsOa4u1msbVuGebYtBWZYbezyipZw3lcN17DSZR5rO5yZOV3WtxE/M4VeUpb138uNp5Bz7DCMdVQwx2EN4oTk5vWjQYj3T+uy5CX+3Dwfj5RpKxAfD1FsLeBjiGKfejKE3CQbe4rjbEWpL21fN0qkN3xhWMt+ixLIBPVDhDG/tc4EZ+osvX9k+5v3tve42O52vL7WazzWfwIENVex22h0LHfLOsEZgi2bzRJPlXH/645/kNkddnS11KB3VzVhA1jBI8ynnia3ADAcdAhcu74bv169VH0rdlKWGMFCf53JihgkyjFAKuxgcVMC6WyryJnLTQFFKMSd8c09VWdj7lcFTMp8oihhwwtp2dP+4tXUpw+Fcs8+Dg77VdOpoFq8s6bRYBMY3ZfKbn1p993avDw97TSeRztZzG6LDAT6cclVVK6/1lMAkD/juBk1ST9NpZMOCpsoVgZmYplosVoZrKYujhrIx9i2JqAOpJlBGQ6zKXKWtpl6n+ljpeMS3O+5xGQgiYjKYREi0762mArHVJy/mmnqByrzSNstNWCNiTgKF/SlCMiV9IHKmEeV6DPfYE9VyGwbtrZ5fnKvKG7VDYNzduqi02bKHZo82aLme6uzsXMtZqP2Hraoil5+4mq3mOjB08CMdulIJxW5RYu72oas1wCOP2OtR5jWxfUFxzOUkFNc6WsSpiYK/+/3vzb08WSRanSVW+vfhw4NhZnAys/9yQoqxcE6TinB1uV7ZsIoyJtb0fdnqYbPT5z95qTQI9GFztIFYNLh6v9no8vzcnuO6ZG9MsmAQoRLSMNPJ3IZWWYFJILCiS7iwLmxSb9CMtcGNdE9R7yzhWGGJKdIeVSF99fVbbTd7rRcz/fof/NxSGQ8fHux9uTpbarFAYLe2Sfncd6BE1FkhKWVomC0OO1zqE03Xc+2zneYz3OWcdQJzHjf7je2dtk2l68WVpkGqxh0Uh7j5XYVJpMn5TO/+/E6v//xeUZLYcIR3OO/I+4dHHbKNzuD0uxf663/53z7pM08n/acr8AO8Ak8P7g/wS3v6yE9X4Psr8Mtf/4MhDEJjktEGfySyWeVaz1e2mTmctjpbLXUxP7cCBhx7Xzx/rmK71b/7+u91nzc6W80UDL3igAmxo5vbD/KHYmTiDbUJFE3LYUCaRokVScDXqpvKYoYBcddw0GQxk3pfx32hY3Uw9qWd8ete5a40sYMmVg49cUpRQGCA+EO3M0HOaQOLohK9RYL1iLfhLYNDCliegyKRZNwTqFhwYD863qxxnfgoQkFvIXZzhyF+4IAqEIfNV4AbQfIphgrGSDtRx2bolBfExHHbop/gqLQacCvxIRJLS/MsnavoOSifNJnChCJyn5jbFa4t0UyajSnPuns4jBFRfmbfWWsyhT98ToRTIqsIyTh2iBjBmOM6M923Qzifs6XoqDanGdt4GG38TtN0LMeBG4s7AjdIlPhaRbh+XIu8G6fRl56lK5VZJpTprG2tXAQRuyZnhyeQQypfLuIirkCLR4/NvF0iJXAe4a36vYkt6BSd7yv1JvLgbLa1NWQTj+VzNG6jFvYcvNIaoRxHJ04thEsOnMTcB8VE9ePUCpQ4BKGfWEmECUulubBx0XE9jn2jvCKyB+vUsyK2hsh2Myjt449Rdr512ppxQ0jlobAW2rzvTMSfxomWk9icmBz2KTWyAqne0+p8Ze5sGnAnHp3evbE7YaBxiAv9QT6R7npkB+PapHwBwS0vD6LriEMdAgJtymODdmX3w+js7OUAIcSZaN3hjn23OMZwJLu4JLg34MPyc3rYfaOjlM+EG80KFQKEXJitJ3Ps0R8VTRANAw18H/wMcAn8u9w/XD/ueiu58uQkNI/3auGwDq6m1OXaFzKWHOEIxAnXw2fuXIubgqwYEHp86mtHZillXvxOdv1Ag3S9KoqgKGAz9uUoxOAuxDHqUyKE643n0eWoiiMUQb4yl4/v0KaNoM5QB2ci7jLE8ZNJp8acpC0ZMdBBLMdNxEEoGN3b/BMcnYJD2ylgGNP4Agggr9V8SvETbjxPXVWYc83pA3MCu+4YZe+J8IE0wKHUwKpECPPUJoi6CM8IYoOCLlZErRwYCdYamAuxKzd2Da3CAMnK83rcx4UGSkjcWDP82hh4poFKtdptMhORaxeuK8V1gyIXjrWNgnQ6gnDh3iC2H6h2Wht8cPirj4VW4dzWL4oB+Qwm4hC7L3K9v3mnV59/YUVFCO5Fnul42ppTj8/TZJ0mXah5lMqdEBHF2Tre/6BGiGIGoE5w61jpB+5GngHHOMcIbqyfTX40Z96zFxeaLQITPWfzmQlYX//htY7b2qL2cF0pzrp++Vzz1UL77UGvb7ZCe7haTfXFJ5fmnN7uHtWWo0h5wLUWULDYjc5enqePDGgbCATBx0PriBLpwQMgSjUc7HH0I/zC5YZxCZYENy33GmJma4ItWisDJHR7vm+k+dVyamxS7lKGkGFKSeEoMCA44qz99sONnl1d62K5VlmUGipPt48bHatMHUJr1plDiaW1hL/Z1h//fxRahjJ8w2NhGiIwhUbmbMdd37Le8L1bh5favlFsKQCZO4z1JQrmJjiyXgwq7N6fhOeaTGY2kOqaXEVXqWhHYZXrz2Y/P+Ym1scMbFjrwpHTyH2xqwdzM5JISJzxM4482rmVBxlXGb5yzz12NAce1+DTFy/s3inLo/JTruLUWgES7mewMKw3rLU461fJVKvFmTLcoYejGorh3EbT+UwNLtCqMDdn5AUmCq2vzvXnr77VN1+9tc/RNCcdNreaRKEuX35uQx+GlAyfKARy3MS+T/ZDkzS1iP5+XxiXlDU8P+5Gp+Jsbe/sZB7q2WcvdHZxqdP2qPt371WditFpTILCBs8IZbXyptPmmJlQ+OLZuZq8Uk5reezp8vmVvv7mOxU5w+DAmOCI9OBdagYAQai/+odfGLv25s13cr1I+3bQ5nAyl3RAEsN3dT6b2+BhD5fdGLpgcyp1TqvmUBiDd75M9MWnL/Xu7a22+9LKwRwPhqajy7OlJmGi6XKp12/v9O5ub7iObij1s599oQZX5DDo5dVadVMC2LH31H5/MD4twxrW/4BYchqaWIpDnwEVxVpuQ/EU77/WEAvgVWCmppPQ9glwIPi88YyyMWg3nqIktZKzDKTG0Go5m9hOjMKiK3i3Tqfv3j+YGFe0rb67fdDQeGpPnpbLQMszR8VxsP3Vy5czXS6eq24yK/TcHCgajPVwf2/Dn6aqtV6urXDo8WMRmZdQFnQS+2Te/0VR2F/7Tmd7WbAZfJ6SwjeGYOxTHdia2YgUMDRArCFI7N3nYSvPa4ujs88yxEgc2XNs7zeGCl2nCGYn4qlbKEAgTWKVbae8qnVqGx23R8VuaD2tDUmKBBbquM4uzy8sdbJ72Bo7ez0NlHiyNRF+NHsAMAbFPlMTtVo+X2rqhfr02Qt9+PbNuIP2Bi3O1zrcbw31tMdlnp3061/90ty5uGUN30Fyp+10e/egLz7/ib13cvAySapJNNM8nuvN2++s1LBzaj3/7FJXZ3Pd3210e3O0ZNx8NjU3sBVikcIKPONABxQ77faG2AqmE/3pT99ocTbVz774kf7w1RsFXmqD+oJEF0Vcrq+77cYSXZ1bWOptMVmYwxZcEtMm5H72+3V2HBMCCekhX999806rT55pmkQqi5191zNQUZ2n49HRV1/fGA4pThx9/tNPbX/MeePhw06ff/6FFktKGEfDAgPaQzsaHObGbfe1hSNcl5ZGSyaprTzgthi4RPNYQV+pyAttctAtMpYz7xG7F2L25SxV434dVMDu/cb443Cobb30PGWHjbw00lV0oX/+L//7J33m6aj/dAV+gFfg6cH9AX5pTx/56Qp8fwV+9POfD4gmcMAsxkkbrmoTXHDdwbpf0pYd4lZdabfd6Hh7r7LKlEdw17wxEowDMSBKy2ESc1ujQ7a1w8zjodD+UNihLcbxyEad6KBFZRG5HAUtnE7JD2M9njJ5tHNj78HFMHhaBlPbyJTwqj6WaiHoIUw0Hq3PrkXDkYEQOdjKdzjs/MAEPsSp79vocaawFcbew2EUphzRLRenhLUsc0Cm/GYUUqwriUMqSE3TSFz5FN+4kWIYoZ6jQ36UG4Xm5jTRMc+NfcaBzyKVFufBDQNqAdcMjbKycgsclDgPjvvMRAaiiXjpUDvgctKAzWEYXh9RIXAAVjBOXJNIVkfZy0mnpjbGJ5s1jDqIGGAUiBtzoDVGrIezx1McDIqJnVHwRXEY1ykAWUArNq492J1SYY5l15zGlB1lx8yE1725ghLR7pAS8Uf4cseSHA46HGz5s0qL7PcWKad5HgnLqwcdaFblvkPYsTpXhMrehIu8xWnI9zJC+Imom3j60YHM5pI4PJtP2qARi+CHcZ34Hbl5cSfTds9GldgcjrGc4icKHThO95W1SA/01hc4HbkPuR8GFTj86kZT3BPEs3EZ9oFxNWN4wHxnVq5EfJ3imIkchBcrB/IsOmhHSd+Ii3JCGn9JCebGMsMtRcQVZyICUFaV5gCDJ1eWpT17CPdo1ebW5X+d3sRoDtg43Dj9g5jALIjITNMzP7NFMMZFafE5GGFjPBdxHaGVMqaeg15XqMspshnE1+jFM7VOqKquzG3ZVa0NBCyiSAvwQHw/sWsLyxj3DIdLXLRjD5l5Ve2AjqsT0RQmKG5k3Kg8RIjUNmjoiYCiRuGEpYhosAh7xaEzCu2fucR3EV9prHdCK5TA7tcRoedbMw5pZdzUmKgxHFtEJFzNNOviNm0ahWVjvzf/HgVGlC5Z07XX6iE7CJIsf4c1w4RctzW3J/dp21C8MZbmmVCFax0mLIJuT/yW2DLsV4r0+NLgXgyqKXmrx+vDM1EQmUT0DF3FuOF6DuV8J1irBnkx7GLcqiA0HHPwIOLxvbvcQ/SDdYMWQaQE9jVfn6GQYw3loEfcf22us/kCfdaQGcSFrWyNRvk54wAAIABJREFUoZaVrhG8H4c2xJwHhgMN19cxvjS/P3iVQ37SxfWVrq4/UV60ur/bmcOVSQmMZs8jLsxwAx42KAoWGkQ7hhSZMe3cCjYhaymcSwroXDl+ID/wR4cswygfN6hvjD0EjTAOtDpbmAONB/vh7l637zc2MDEXaY3oRQGQ+5HzB14gMWf8mp9J/DyOzR3aUARnF81R0XbmgOVdxu+IYxU+qJU1hv7oxGfIN7gqeBd4oUWEEfNKMC0MpCriro4xVdvI0xRREQc7uAv+23pEWoTEhxMOzIMxZrn3cf6zyrCeXixXupgQGT7Z5ZtOJrAWlOWFld2UxLyNVdvomNfm2kVniRM+E+6pER1AoiRJQ2MlG6KD9nIeJ0Mv8FDxmCGu82zx2RCKuXFxVfuKk0RJihszUF7s1ba5cca7OtDpiPuz0hSRIwwNhYGYYC5zEztwD/rKC8t3WKlf6HGwb3WCFVqTwqjk1bU+efHM1u3NNlMQJcZvBDXBIOZQZaqwKhoftNP5aqbzy3Odn59pc7fV+/cbi0szEEqXM1vTiJrjyJvNl+YShl9KqRYDC4o3R8Y2HHGELQrXwtFp2JYqipPxVcHSUA7ZV7X+9PaDYRxYurgnLEgRJIbMIHWBs8/3Am32R3Wxp6vzhc4QT9peDw97+bj4sr2OBbHyiSEUxDMdOFovl6ryzAa6OJz5vhWn9jzm2VELis3KVrd7SpsYaI0uvrI4WFGXoX5gTnuu6gGp2Nc0Yi8E3sW1Ic+eAQBoTEprIvYwjqYUMna9DmVpz8qEwrLsqGhGXD3VFkQQBYNxqjxnsMVa2hmyh5QI4jsu4jxrdTyVJs4VVabrF2f6937za7358zcm4M5nsaKEARZab27t8vCNQR383e//Ti+eP9N6TRGVq+JYanto5CQTOcdcYUcSytVjJ+22J8NWNF2hV1dnWs8mVvJ0LI8qT7izWe9HdEiYOjY84Tc1rm+Z69mLK3N5d12k+STSMd/pWBxVF7VCJ7WBTjJB/KQZrTVuJ47u9cXK9k27Q2mC5PFQavNwsIEBgvk0TQ3RwGc5dYVS7tvaNE/ti5P2x5NSkCuGViKRxd7L0ak52j1P4VOQJDYU7HGOBiQI2Pe6aspK88lCm+1Bxyyzf0YCjOeqw7lKQsORJpRqOZ5F+yekuZhIe3DoEdtrvfr0C20ednp4vFc8T8eOAT/UdLFQXzQ67Qq9223VOp6eL1M9W0613eyUnUorOQKxsH/Y6Vd/9Qv5E1ctTuJKOm03qmFfs4bgCGavzJbDl+5vb/Wjl59a4WJhqYxBfVXYO5O0DBzQIEl13B60edjrRz/9Czns6T/ca3t7a2sXn/WT67WZMe7vjsqOvdLJRGnqKoyMdG39A7B672/v7bk9Hk6GA8Nk8d3hvX77m7/S5ttHbR8zGxjuvVrPFwtdpzN99d07pauFHvYP9tk/vf5Ui2ShQ74xxBgYItIWsZvo9XffKFzHWkyXuvnwqNIddL6Y63h8UOT7WswjzZdzdd1E93eZ/vTHr/TFjz/T4+FBX/7kc9Wnk4pdpcfHg774yReaXUxVMKioGxu6cf/7bTde89lUvVNpgMetUBWv1SDWFHe919mehgHdAC/+kBlqgXVrcbY0NzBFryBNeEeQjqly14a88KAHl33X2E/QsP/tfP2r/+F/etJnno76T1fgB3gFnh7cH+CX9vSRn67A91fgy1/9dKiyyiafUQpYXhos7tsq8R3NokBxOtPx2Kg4HFVSRlNXOmVHDcDTu06rxVKHnEN3qGkorWaRttu9FsvUHAlZxck7UF7mNnHlmMAmjAMkvDfi4cR62VKZM4jmbcdXORBURKyQ/IpiKmJTUoO6ySnIVh8kLMqsxtIAmJQFMSX7KWMMCOcQ/7+hU10OY7hRiZD3Fr2GTwmjjkOQOeM+/lR+ijkcibnZYZy4oNktNKP1tqcEBjcFwiN0AfADuJvGmCZOpBO/M7zSeGLRP0p2UMOSKX+NoNqY89MO4nC1TpWKgjZRxO6ZZrS9er4qp7F4HY4Eoo4UzvRlrfxUm4MBgQQxpiRWFSd24EUFIhplGsNHgc1KSBB/EVWqTEkyk6KZlX1ss705ijH+ctoMcazCFoWzSRkBoWkarptOjR+pdkNr8kV+hR/VZb0URIaPQJxIgtDahfn88DpxujkVonOtPo1EZ0OIEFeVdg/g8bJWaQRknJjmCOQQiYMJ8H+paTxT30h1W9hBg3ZvrtXEotahFRigrYYeNUgjhzFxYu03R2VdY+UOHIApqWqJZLY0qJP3lmJcS7i++AGIZBZXH4y7twjnShCmfdx3iL5jAZg/mwooKQdwJ3TMtbyYLPX28Z05q2fpSi3IBpyoDi5tRDlKSno1Wa4OBiWbcMpdrGSNo1qrgDh5Nzblwqcc49YcfImB+3a/cBCiVjv2fONy4o7AXfnu9karyzM7GHDIJsqJc8pcGsaYDBW4nXG6HJwgE6Jk6egoo+ADMReWIIjbwDWxFfRAFFHOM/JkiV0jXCPqcsqP4Scj2qSJHfzKpjBBzArHOiky0ZtnDY7qoIEGeVwWrm9OYwYkaHSIOLib7a9dBEmGJ3zy0qJ2gztR4FPM09mgBKcOjkRcp19cXtn385CfDLeA48mF19Z3OrSFcZcnXqIlDpJw0JEhTfURM+L2JpSBBaAoi+ZuhCvYkfwP8VqGHRzUWQLgyjm9kWUtto3IjoCM84Xno3IGFe1Y4IT6gaspDiJN/MgatY03C1f2Y+P8WBAEqqNS5M+tmAzXMc8PMemz1XoU9DxwG+PhCj5pMMQqYEWncAI5pMEujhX6gQ6nQg/7k/aHkw4P9xazn6S0gc9MROa7P1a5iqqyn4278PKT5zpbXendzU6vX9/Ycwl6BYpeivuurex52+N0K2EHu7ZuRuBEosFKtY5lqXwnK+wYdNQnr17YA1ZmubwepiUDopHBPE2JTZvt14QySmXOFlPdvLkxR1dW7fXwcKvz9ZWJl11PqRlXjbLwXnEUGzMQrmzrwV0sjM+5WKxNsMNd9rg56Xy5sEO7vTGsxCmwYcqSUp6i0KFutUdsHnDcUszkmSOPZ4h3C8Mpnk2GYp89f2kOotvHe5V5raFGlGatbZRMIjUtju9aRZZrcXkhz48tlh3CTSWWOk2tpPB8vdT944P2eTaW5eWOCcJhgPPTU01D/emorC118+Gdnp+f6xzRBBQLzyDsScpu4FOS+0fqRPn/uE6QTGBAxD9Jk9QGHhTBzKdzRdF8LFupcpWkEyivQZi0Vb5SFBCjT6S+NfdwUdQ6X59rkgRjDJ0mcHis0Hh4hxPtpqxtFhhL+tnq3JA78HjvwEds9mrgZMMa5GWZ4o4O1NWDytODOTFfvPhUP//Fz/R4f6v/5/evlc7W5hS/eH6hzXavr/7+a11dXytezyyaHg20aHfKsp0eD7fm2PdxjedjQ31DLHzP+7czXMkxPxoOhqHHbpsZ25aiosVsYuuOHyeaL8/snbhcrG0Y9e23X6sojprPl/ZZ+F0ZgnJNaLtP00Sr9YXefdjYc0/pG85qxEIH5vgwvitev7/TqelsaAjywGLvraftqTInP3xqBprl6Tjef3CUU2LCDVMRu+ZuMLEINmsKQtapKcw9iiO2B6n0EW8wMDxgUBg5mvuerlIi/DO7R+93mbmbyzyzYlIYxQiOLOOU4bCv8CMIrSRhWiuK4v37T3/7WxPr//hvf6fPP71SNGOd7yyiPnSFsizT4+PW3hOfvfrExHvec7wr9vcHG8Cl01Dl9qCu6PSYD7qvPRNFV0moH796oedXCxWno90jbdvo/tgpIxmBCBbBNIYb7moxxeXd6P033+lPf/7amPDT5Uq//sWXOj+job7U9dml+q7Rm3fvlOcMb2ob6hDlhgwPQx1UyOlIKeHJBiq8a+8fNtrvdzo/W+qT59daTBJVA8zRjc4naxO/07O1jqdCp8PBhsIkfUDQdDWcd1j/obmOGWjBpq+b3GLhx32uh7s77Q5bXV79SA3lWDiLcfmTDOFd6bvG8Gf9Ti3BUstPY728vLB2epJYXJsUQ4JCyPFyw05X1+daLS9080C50QctJlPVzaBvbyipYqDHcLu3yLpJpeCEkpn2OKj9QT/6ySc6NZUe336nL15ea7fbK4edzz0fwy2upbjTcfcor3b16sWPsL/bkJENWV5kNvxwKdvjne6l+vabd+ZU/snPvtQ8ncgpS/3r//tvFCzmevXiQvPE03p9rf/1f/sb7bNMn7661HTGYGBQnp10uV6ryisl05l2jwcbQDAA+nC40afrM51NLnX34UF5kykLaoXuoM+vnumP397aYOrHP/tCf/rjH62o76ef/0hDWKo9nPTs4mocWJxytSVrb2GYL8ef6C47WXEunXmbh6Oi1NHFy5WuXrzS9v6g/f3G+NT/5u9+p3/0m1/b9wuWpW887Y4HrS8XCtJITgPux9Fk4um7+7eaplNFYWz7eNZjmMHsDfuG4rSDwlmqfJfrbH1mZWckAjnm5HWhYDFRMpvJLaX5Yqoel60TaXcAWURiqjBGd3Y8qrJ9XqgyL/Sv/sf/+UmfeTrqP12BH+AVeHpwf4Bf2tNHfroC31+Bz3/55cAOkOPUcraw8ofSGzT4RGYBuJVqGkpxArX53optEJtGlxnt4o5Nr4kA4uSg3f1Y5zpLOMCzWfWUV44dgo0Z1dTm3kOwpFG+pHjCC0WPr0Xn8ABYgUtgkUhaNhE1OJRGPU7IwaIzfQur0VHN53Frcw7QJs6BE9G1Q6jB3eEEo6uPjRSN5jQWI+Di3LRDD84jbBq0FiMv4gIy7dMcO0S+cShi3oODyH/Phtfzx1ixH9IMilOFvDKOQdkBu6cIhX8vxnGHWzVSjGuCGDSyCr8HAguu04IDCAdZirJgeOIypcwJXp55cFUgbVA05HvmlKBwKjseVB8qE7tw1nmur0UyGwUZ+/NpREaAAtCPWopbq7QY3jRKlcJWjGc6lK122R4spfHVEEs4ablDa04Wz0pS0IdxRlFcBRcT12xohU09hTwUT7VjbAqXgzVrc4Dua01hLuK0A2nAThtBDXYujEzaz03ZJI4+2LVyccahRje4F11zUh9wYrqDNb7CsONe6ZuTOqJdxH3zyg5GCDbIfx6VP7S1Iyy38EkTi1ARxyS+PlBwMlAgMTKsONPgFuZgiGgGBxJJHmcqnEnwDpQ8UEIRJAiTnvL9SYWbyikbNXkxurUodIHhSVO3Q9SLgqhYXdloqAprKI9jVwtwBWzI3cCiztwHRTVy8wDqhsQscRSR3IbTiZvqI8MSlqpM4CZ+j7uYQ1NqnDvYjnhceUorSsFaBEPHDuO41yp7FkL7b3AsIsQ4MUU9YzNx01bWyI7bEaHCkBmUzYUIimMpEMMPIvqw8AJ/UJVl5tZhaMAzx79H/BsmKfw/mtit6MZ+fmvOa9y2ODcbF/eIVA0wW0E3IKqOZTkBNzDnfiTHnsMEjEAcu+n4M0Mc9q3FkLmWNH3zHaWT2NYovndkURxEOUIkB9Z+0DpCoGTtaMyhzd2Wc9iBt0jRjBONQhVsYgYmLc9MbWLK9/cIBRUccsfGdmLj6Mu43/jeUdFGVh5FZohTjjcykcPBV4QIYm3vuI0d4x4TTSdR6sZWZ2KMQJz8BeV3DGr8wByg/DUOXVzEZVaoq3E40T4oNTBH69yudRpObT0IolQXl5f2rBP5jVNYwrUdZBeT1IZRLQ0vvau8yrU57fVAq3bO2pAaMoNSQyvVwSHMM1XX8lrf8AQMQZKYmL5vblZK3rhW6iJj58qprBCmgZHdNYo9WAYwh0M1BlcknYk7D7YhDdul+qbWbDIzRux8Huv6+syEkcMJRiMICCK/OPIouvFtTSRRMIqffA7eHbHq8qCIz973iiLW8tHV2SEII6yGvpbT1ISvu4edjjjmPUeraSoH3ikij7mth5Ex2jsm6s4nqcIoVWXvu9aeIzixvBtg802n0mIRG595dyxNPKSoBRxG7CUmYtU1pX+lzi8vbF3f946cEu90pySmuDHUJOS9yj3e63DaqC4yG5TgPrbfg5Iphn4aVHWFOR0NeUN52MfUBbocrjlzW7OGxYGSPlHTVfIXsT0XTUH5JOsfz7Wvvi0U+p25+zG3tw3lYOhXKxOZEat7+NcMP5rehGIvGB36ntfparXQ1eqZ1Mfal4UejxsVeaUSh6XjGg6hIrURRCaicW8u0om5snAun/Kd3t9u1fVA0aUIrizXYF/oUJXqKOtzes3dqRUuUujl+4iW7C1wxLqWAMB+h8iZIiDtEbsbTcAyJBO5DoNkV7N5pB4BcOi13e113J/sutbFOICbzSdqXbA3ne2HcG8iWJPeYJgAnoeLdLs7KGsow+r0arXW+fm1PPYG4IJ8X/tdo9//4Svj+aaL2FynXu9rf6jlBwgwCKu9FZCxl2GNZI1FSGTt4/d1vOnonGf4CNrFSpx626NQiMh7m+/Shn4BLFVX16ulrhZL2/O8eXevLANTwP5OKimMxG3du0p9X0nI/okhJjjmESnBXgb39k9/+nMdjpmxqOeLyFAOfH84ZFnJjvneXPkvr67MRcu7d3F9pbfvtsoeTlqGveYLUBC9dieQCNLmyACuUsqzyLpmDHRX15eIhGt99fqtbm7u5Luh1qszG8zd3dxouZgrXiz0+PCo+8eNsrbW1dWZnl+e6Xw9t3K5/QMlV7WSeSp5qW5vt6pOiHVzTVfnevvhQXXWKEAYiwa1rqeq6hXEoQ2gSH444HtIzES+bt89KvVnGrgXGfSS2AgDRXGg9dlMBJtYz8LZuKdrSkSx3LjToIIa069bhVGr+TrVH/90bxgG3P+IzrznfCdS2ZfqKckKU2OH8ny4aWgsY96fYBLgiieuo/2u1Or8QumMIf5Ju32uPgy1mqQq6lzxdKK6lG4fjjaIsjI9zxnZoSzNfqqydnXaPWg6CbS6vDRcVuSUmiSxsnIc4uKOL+pChZMZKivfVfri+gt98mxhpWYYAg6ng0LUSAaEhlTx1QeBTqejEn6G7Tddbfd73R4yG+A+v1zofH2h46HVh8eNyi7TxcVSXhCowJgRLzSZhaq70prucwYBRafvXn+tv/rVL03EfX/7OLKiGbKWhc7Oz/XuYav8UGi9mGi+nur9t9/p5dm1FpeehmOtvvTM4Q7PFVxXbYmFQZVLXP+o0+2NPru+0qngmXmryxcrnb84NzQISZ6q6vT6zTslSaCri5V8P1WTD3q8fbB37/MXL1Syn7d3daAh6Ox6kzCzvQ9nm2ZQsck0T6cavM5cxuz12aPg3i6PBxuM1iTVQldJmugyXcpjLQ4Y4Peaxmsbbr3bvNeQV7pan6kKPJ0HM0tK/Of/4omx+nTSf7oCP8Qr8CSs/hC/tafP/HQFPl6BH//lXw6H7UYX8+UYJZ1MtS8OatkMDogOmQ6HQupSK36AS0gs0EQA446OsVUYjdMgUJcV8mepVpNYx8PWXGscFQDsI2J6bJLsMOCau5P0HO30vdcbbwrHV+wEFm1lE2vuQDZrCA8BgiZ/zzM+JCw3fK7lcDRnCHFofh6HTzafBVxKxM/vW1LjxARhGKU45Ky2ph/5eeaCCgOLI3OYC1tHJ0o+ZlPbfEccCsMxXh4jyCIoTxNVLW4+ImqISfDgcBYOJrZSeESxUFuUtilaIqbR4IwL0viK8EPNrqdjeTIR1iQxnEX8Hp4jr+wMcI/6VKNzEV+vW+NIffbqU9WbArOPcgqa4lBx346cxLo1dyPyD6U8xAIR9GCLhenoaKN4xgf9ULQjczKABzY6CBHHvAAxurGoKdoxbtmGjf40tYM2wpU1SQ+d5qvl6ELGDeYEShC/jWcL4mGMdHMf0OAO0gFBxlhUA4VCRJtoN+eg3th/Y82yAFrrsYl8SALtaI02oXwsO3LYEFet0tkCWdawBieKu8AWUIYFa5PrrEp1Oxa8oPXA9+2aUldnl8Z5jHAUuqAw+MyABYi/wzn76HSZwEbDhYx27lrJkonnZad9RkQ7UHmCOdZawQXiBJlKHKuILYa86CmLitS7jVIKhvCNeJFKc74O8oyl6qqEV+jWmjAEoBGd4hjYwMbQpG02NOYhEWqc1xRUcOAHM4EQRhEG2iwiVlngVvZ1QKDC0UrcHoX4Y0mTRfS5zvBu7X5wzAXH4RcHV005XYt7zldiThJai2GZOta2jMtwEvG7n+ye4n5heILogBOZ328s/sHvSAnQWERHjBHxO24i5RDPEDBhiRFxM6CqozAMFfS+lTgNPt+uoWNNJfLcMTaJM7ZDyBNigq/EmSoxnhnOPKJ4gR1MQCrAnsSF79ufTVlSbJHLocxMbAaDMH4VncXucUaj1iHMtzG8xE4qSivnaPhuce66jQoE24YKLNcQIXyXsApZp0CE4IDld6cIJIkTc+DkJRzXQKt0Zu7crGxN5FhMEzXAN+pcoRsaP9SDM4l4w8837IpjnOKyzFUMjbWom37JGlS2cphaIYqAydgdTMDBkZji/Lu8NN4mz8aKxmVESTdQU/W6Px61y45WWkJMuhsilRTOqLJnm9KVVy+fKQkjHbNcOYOMsjPnWLqMFUZjuV1f4Y4ekSn2bujbMVoN1gIkCEOMoFWQeqrBNFA0yPAAMdnzNZmNItBm+2hO0FcvXyoIcV0fLC3hF5EeP2yMt2xrKIIEiYFJbAgEUDRtF6isKCeUJpF0eTbRYrHQ7ljp9majtuhMtGI4wz2OU5DvO1OrPRiSItPCT8zlie0ZBACHepa60I8Ug07gndcxGAF10ZlwCq7Fcxr9+3/1F7q+XOrDw1Z//Luv1OdwW2u9ebjVarHSbLoaMSBlrflibpF62rlVh4ojBCiGkThhKysOXExn5iYsy9GJvc9ze1Z4VHBR9wEIhFZ+UVpSoYqJUA8KakepP7Vn6FSVxmMlfh72kaYzWsBdZcxOa7A2DMIie+fgRMTtFzHo8z0NPciMQU6TqGucj7F57ktHedbYOjBfBJYW8Cgxk6PHu4P2Wanpeml81UUyVccwFXctyl0CkgDREUYj7O1Iq+XVuBbNAm13B23uj3q8fTSG8qvPXyqZLszduT0+WPnL8f4AS8SYoeeU7FB0c0uZT6+zyzNdPpsqjT29ef1Ou21h5T2wnxHf43gmL6CorLRiMEtI2Brrj254cCEwowkNR7BSYCpXxhKmzZsbHHGNwRP3ejifGTaGGPmkc1VRvMbvFXuaTaZKcIGWhcLEs+Kuqi71eHevf/1//Y2V9IBZOB5zLc8u9fVX32g5n2mazrScrRVMIxWE54dIHusXgiqoHNZYK9jj/Y7fnQEzGAOpdkDU8L3MNUlnevvdGx32uVYUbQaOCgZG3aDN/aOeXZ/rpz/6kV5//Y3hF/ISnjUbkEH3d/f65a9+pbOLC7357jtDHDEkokCM3RV7GDT1dOLr8nIuVbWOp9ziy7OLhbkl//y7r3U1S3R2wX6t13bf6c1NNg7cD5mtG4yzq/KoTz5Z6re//cdaLs711dff6vYW1zzv3Vhl3en1H/6o1XyqYJGai/7ZJ890fn2hZl/r5rt3yg5HtSWiOoNByU8o7RtL9OCnFqfM+Ku1E2gWTSwZAsjUSRmEUNIFU5rS0UoDzuIgNQH19mav/bbSZJYoDForOGLqHFtSJDR+62m3UzBzLCUDv5QCNSZ75Z7P41rJkR9gIaj17dsHG5qyV+Ie4j3LmwkxeOhxQy90f/dgwRme/3g2VzKf6rjbaRqF8vhs8cLE+NNxp4j9VYfADhonlB+O7vW29bTLG1V1byJxQGIs+nhtnECL2Zlcjz3eXnXDmtTpbOqMYne4tH1622U6FBuVTqUSlnPl6ypd68svP9PbmxvtjpnSGY740gwTrDGwqrvIVUkKoGDP1ZrwDdP7iHt4PlNVnGwQSmnelut3PNqQLpxFym632t5X+uVf/Vi9e1Kg2Ib2ZSF9eP1el1cLBROHHIs+3B01SabmhCfVtLg41x6EzXar2dnU8CIZRVdurtVspvw4qOLfO1sr8uh8CHTIM4NeUeq1iENttg/2sx+32fi+vEr1/OrMBkBZXmmzOZlLd30xkxcnKg6FimOh3W6nrCz029/+ByrYW7D2zeaGdwI9BpIobzCQhFbmCPKAvUW23xuvFexAiuPVkd4ddnrz8KjV9bm6KtciSHQ5H/eiaTq3fU3Z9sbb7WhsA5sTBnJ3hcLFQv/1Ewrg6Zz/dAV+kFfgSVj9QX5tTx/66QqMV+Cf/OafGiHfTwNleWaHTCDwNSUYoadiKOzgMAy4S3DMcBLDWYhAg+O00CSeGzOLWNiqQwhrtTtuLEJMbnagDZgMHhFCNWpgWXLYhmuIK4A4E1XumLusfXx06OEiQVhFlIJRZ+66kMj02Bye0NzMxs/DxWS97KPIYJ5TR8VAGQwux3qMFwuhkagS/xiO1dhqzji/IlZOlJB2UGLNtIEOjkXkibFbs3voGSPWGqXhtOGSstICBCHHoo4IODjtECFdioMiV2HsaQLbkQZ4Y3bio6NAqMVCaf9tNfA5XBN/jJ8a+WNDOuyzenR2wRsgrm3cpiRUVQ7K7k4aGkd+mlqTfFdmhi7wwtREUYo0aAQPJ5TF9PKtnIs/gIQyrkccSXw1nboIt+Zg4g1OHI6VZhzFnWRM2cAcnWATEJhxldrvzC4QFSOg5GavaTIzVmaAG7crDblAPKxmQzlQ5IWzAbcK90EopxsP8kYmRRFCMOMg0HNnjLiHlmvUl4abMIIuTlw+yIArIFVWHcfNPAfnflDo+OYIalGdnUIDfFAf8SCwAgliwLS3JrSzU25DA7pPyzct7SPfdkD0hUPLgRq5ta6M/Qp7FxckUWyvx93IKa43nmNZ4YSFZ7cwPiNuKvATOMRij2g0whvlCY5aeIAhnEgUEgRdZxTPKfnqHLm4ibrG7pmOwgU+z0dnknHWcC3R+p1VJuqnfBJYAAAWnklEQVRNZ4mSCRXduV1LDqMIe7DXXBqhiYjGuLmxCY6RbANmeJ68Flf1iAMwdiwt5KhWCFAR4sLoKkLYt/Z0BhTc516gKRMXnj44a/weVlyFM5u/P8I6LL7O70xTuA9L2VdfjU3mkRXYSYXXWvyfZ4fGas/ngIFQiNDHRwm5NUYcB8Ky3XeI81w/V2E3MTe378IUri3eh5PFBEki+ZiBHQYqfG+OTuZMJ1pZG7Pv/2OlwuJsxsKlAXYr8Xocj7D/CvALuDIRVGqV3HMm3LZUS9n9yKNAZJRDJp/N8xGAYaKOWBPuL9cNFH/kYNJU3OBs7WqlUWSt5XUNHmQUTNMktoNpiSgWJcYB5Htg6YoReAVTMTOhBGcmUX2cn/wOOI/ms5mms6W5qXPuTwTiLFfVDuaCdeAIwmprcKIT0a/lJ4nWq4mmIUOKypyj8GEdEC0I7ERWy1pZ0arIcyVROEKouWYUdLSd/XmwIhPK9HDjcJfUvTHxcJ/z78KYJqrZ5vXI6U5xmHXGSVSL8Bua8yhMHG2qo44Pmeh+oe0+Y9jFUg/T0POUhL7yqlLeUBqGEM36wX3CvTRyKRGrQ4qpgmi8IynccsYivmCSqqRJHjYqXFrByBsLlGqQMa2jCFYtrn0SGJg043hkDJuzGcdir4v1YmStBoGq4qBZ4KptTlpeLe3vffP1Bx2OrCEUxjkWtbXCLMrNXNjbiQ1GKNty+EMa4vsMExhHhMbsHlzQMSMjHD6B3Qteb7zkMmQ98+QTL6kpbyzNGRjC+Mx7HQ47pROwOYkcuw64rsdhGvecNd5TapfC/cXReDJnpNfFakqSEY5ms8jWyyiaKbPmeEq+PGtv513t+IkJ4WAmGCLhYoTJiGgbkw6IfOOOmvu+hwyQqCpac7XigOVe4lmYTUErONpnB+UN73HYpKRoch0fNiboLK8RIUPti1KP78Gr+OaSXq+n5rJG0OT3gieKoMkwhoGFUX2aTmkysecEpYL7icg4yIT3h40G2NrxQvPVREOZG5fXB7URI7Dhuq6U56Uiorq+pwpe7sPJoroILDh+jeFqXM1YBZ+7zfXi5Us9v7rST159pjSOxrJIudodTvad5sXJ3HFt4ejN+zvdHbcmDPqkOYwhzz0eWLKC5A6DQIZ+DG5w1OEc5/fprXWc+9M1cRycDesQvlXi8MXxoP/4P/mPdHNzo3/3u9+rykj5JHrYH80pfL6c6tUXn+vrN2+toAo+6nS2MDHdov7gIORoNU91Pp8oCQOl64UVLRblUUecylmt8/lUcczeJdHf/u0ftMuk3YmCLl/YKj2318XzpdbnE1sH6nJERJUMOVYzubgY6077zU417FoKstJQyWpuzxAOx74ge+DZWm5pA4oDzZFdKI0Te4ewRkKjKRAIW9+ET8Texqs1mfmaJ4myfWYFYJ988lyXV2tjrf7N//k7VTkRfV/TdWhDtRhWdeOpr32VWavb22/18ucvFSQTNdU4yAMPUWe17WNYx3lHHotMj8e9JYJwMyNOt4NvZZrMxRZeZPxef5kqawq5BYNCx8RI3P03N281ZV/p4XLmOo3DqYryVET3wNP6fG7O2+MJ3Fag44GBEZNlWOatqq7UjDKu6VR+UKsLGGCmev/6TperRNMoVtU4Wq4WqquTsuqgFgG2buV2MONDrdcXtv8gAp9OE3V9acMl9l9Fnakg7aBYKnh31lrOEsPNgNvgf8AKHPY7pbjVk1S7h532tw+6frmW0/n6858fdP5srcWaQliGFBM1faD8WKjKtlqsUjVeoPttpZubW3364lzJFCxSYCVpxS5Xl+eKFomS5UzF9kFxGCiOVno8Phjm6HL1TMzB2SM5OecKX7vTzhI6Fc9I3mi/OWg6j3R5vlQcUqrnKJ0t9bDd2pqPqH3YHQyxw5eRN5Wy3UmLRaDz84WVc1Fay3DShNW60fZ+Y8WF8SRWCXOeAs+isWQI+Jk0TbUlPdTWOj+fGgYt2+byI84QnebTVENJAs3TrqjMDU06b5cVejk9V5DE+uv/4r950meeDvpPV+AHeAWeHtwf4Jf29JGfrsD3V+A//Mf/bLjfP8idRXYYZVNnEPQg1N1hZxEg3F04dcIw1lANowMJ0c4m1I76qtfJWugHTath5HdSxEDrPOVJHFRxnrb/b3tnliRHllbh4/MUc0RmaqqkJFStFpg1VhtkBzywAlgGOwAzeAGs6QYrim61pJRyitnnAft+Vy+izPKhXqpUykgP9+v3nv+c7+BKgkNFPJnYO2IJjaK1YqKjNSdUT5U3QtgRCEZlhnjtGAtGHSGejjAI34gJPOwxE+PgVlLEQDwaodbFMeeYsOoinDl0myLK4WYaWalsZBCYqgBh1bem+QSTnbmuXHPNejSuDr25evDD4VDgJM2mHVTBEZakHWRkE+9YrtbTmVIPB5IvL2Nb7Y7FFcQF7TSJLj3GlRGoBg4iNM8iAOOOoUiCRmlKiRzPNuVWXkVxDo22fWM9GbAQIje2wzGcVReF6psLFxeq00qzxcIcwZRYsOHsaMzFmek0FkWj4dw+EoxJcw8FJjQycbc47urK3G38PvyaiFUDLQdo7HadA5UNrNdcWeSZE8TBnVs25uj1Qk9JNjU3LyYO1FxKhhCTK8QcRLKehndcG2O7tcWEiRlH3Ccc1nFf1ObOaRANiFh2hCY9cxWeqoN9lyGisgt9LJSq3qKgYdSrjRAFEQU4jOLoYFBQW4kH7fVWhEIZDe5ZXNAIKVYg5sgnmo4Q2dU2ZEB85E6qisqYuGHoyE8iE2YKSsz4G/pA1bk0R6h1sTuDtTwj3vHziTWa14gDVU05EsxLzwQ4HAxDDRnYVYPbFiFlwI1M/Nqze7K2AqVWFaJ+Bx82+sYYlBzaz71eIQc5D2ZbY+3QFBbhNg29xMTNgYh/ENsBCE4YDlmEZAdHbnG0gyMYhhZhaBisxIe4vxXpcA/giguIkIIWkM5laY3nfCYreEM+ttgyN4rdYEjkVhLmJ+lYsEU8suP58qwM74x4XoH+wIn5jSfsjNfRpxyPf1/D17X5iwkL3O9Di8M5NjEzCHorE2GQglLC/TVbLxQRtyUOD1rgXOuxG8yd5tBKgnub742Drj1/ns7VOJSYO7EmIBvgM4IY2ReG3kAYhyEI+3OAF813Q+kUondDSQYum0ZJwHoXmDMXlYUyPYQvxH3YfObm/DMygBZvRPhsIsfF0SelQWDxSD+b6FDkqnB1o97WMvcfTvpjU9qBzakqdQ1lKYjQuPUDBRT4OA2Zah2Kk0WNfRzcJvAi9hIrruXUjpwKMdmxMpNnm7k208xY0KwL9anSdnu04iwylLNFZliMhoh+PjoXKQhzjSkYmLuJwioashEYEFabGkG0Vg4GBJc9pTvwZPPaRAb+VBA6uljNzD3GOnQ+FMZCPFjcFpwMAxreNvCYUYJHZzNOPD57bSJTI79D7B3XOp5t7nGL7TPg4zmEjwj+JIy12Wy0WG9sHf/66aPu7w82QHJ4FlFfGBS4HPApbqpUINBxW3OXD64uN0u9+v6lMVFvPt7Yum2uUbfRmxdr/fibt3r1mjZyV//8L/+pf/2336syx2ujIPLUdsRnH5WElCPRagj2ohuF8rIYCyF73IiRhjBW6xTyA4ZIjpq8U3lqNJtFml4kqj0mZZ7aA/zuxtjR09XMmKkMm/qg0yk/qzzl9g6Gfc0zSfQhCic6FZWiJFSc+oZlQImiRK0n4kt6wfXNqY7j0/UozYmUF7lhQBBWcXy3La9fXIAomr2Ou6MNDC2aD1PS8DY4A8d3o9eOAxNvgqjEsxIpMnxIKa8LLIKMC5OiMzjgWRBpEU2Ut6WSZWxt2Nv8LDmJ8hyOiWtrmMMH4fdzAvVNpzh29Je/emXCJQVDP7x9r9Vyo9/+x7/r8eGL3LZXPM0Ur8GJ9FrMNlour1TCl3/c6e7LjXG915eX9nmrAl+bdPXypT5//GL3Z4Wju6oV8N5LIyvEojSOtvFX19cKMgq41oY9anGFu46VPp0LhNtISQA/cav7x63++/cfdPN40LEq5TuNrMOIwbPdezjjKbShmJNnbXRPNyVDwN5+/hCADWLww/pWa8KACfwI+6FhdOdOFpEanNegl0rE1kY3n7Z69WyjZ5uZiqrQ9syaS4kh4CGk8nEdruuDnm9WmqynxoNty8IceoiRv/vdf2m+muvd+782jiiR87vbrzqfWx3KQdsz74pKb1++1CTx5LD+V6V2u1yv/+Kd8u3WnIXrq5WlTdhnHM+lqmOuer+36HntO1pdrJV6TEIYyPVWHkQZYOf5JmrGw2Di9bGGRR/K71wrG2Uo1PegNkjalNpsFvYue7i5t/VlMU81Xfpary61fdjbIHU+mdv7NK9Odm+T3CmOnR5ud8rWoc5+IS+aaD65snckKR4Kl7IoNoQGRXVWmem1Wk0S42Hjhs+Wl7Yf+vrpqybxxEqtig5UQKv+1OjQ1IrnU71/905/+uknQ5WA/mGQWZZnK1sLgsDe7QyYYXhHaazpZGUJoKqs1OS9dtujavYzocyZ//zqQlHkqeFdGySqT7UG7jUY022n/X6rN9+9sMFLiW+aVE4n6z/gLPDd9XfmwMbhzACRoSjqMds3nlUGmGmU2VAS9Anpo8AK4sbEW183TOkFBwLkREUp2ERaza/0P7/9ow3+/+bHH7Td3SjKpkpmSxOHY58AyUFl5+jz/VFfvtzqYjXRcpUpy3wV50LNSbqcriyWfxp6vX3xQrvtnSoE1KAzd6sXTORmMEnPuozmchia+p1Ox5P+98MHzWcbzdKZTsVW6Twz5mpR7PXrX723a0l0H3Dz3tIhvhIbkuRWDDY4Zy2Xqfqa9SyVw7nn23sPMXaSJJZmYWgNc5X7ixQXQxD2pkGaGuO3r4+6+fBHPb+8Vja/1L7Y2wDdcFleorvDSWWRa7VcabqYqdntVORn/e3f/cOTPvN01H+6Ar/AK/D04P4Cv7Snj/x0Bf58BV5993qYZIn8SazpfKr85lFu7JmoysaK0plFxGbf17mkBRntMzSeIIdOokgIogXOJr9VQBx1GF2qSFRs1o3RSKMxwiommm/VUrCqXEQWhA4rOsctgeOTqBbHGsStsYTK4mD8SbhyFJcQY6ZjCAebE1t0BvEQEYuiEBx4cDVxpyQJhTKNNaIT9QVOwMkkRpHgsO+05qKijROhK3WJTCGYeOYYoLFztZgpGShqcS1CDDOrPY1t52enUYnPBzep62uVTayZmKKZZJqYMwaXBC4+DBpEdmHDHspKx3OhbLnS43GvzHWVmpgL3xWHoCc3ZDJdmZBN7JToUH4kNnVQNk8VxalEiZYT61SfVTk4h2QcUaKaNH3TLE9Ql+uKk/XxUOmI0zhDeAGHANuJeGwrnzgnF5ZoNrFoXCOm9jmqD7k2s7k5/+qe9meMgwhJMtGXb2ueZSay8e+Ix5mgHvjyo9ga2ROilp5pITqeztqdckUBzdC4VYnZc+CjEIjm39wEc7ST0OO/18ZpRaDmetYF3EzKlhMTlK0IiNO7MTd7uyYWSXd6VT4oCQpFRjYhog/hSY/f09rsOzV1I9/L7MBL+RLu1g6WMOIg7h/EaYQY19OUIoKqtPKPuipMFMVFl2aRuaNxD1THxlyGiKB8pzFFUfzyHHhp/uVgPIz4hzw/Wss7vOKhq1UVjdwwNuxA7tSKes9EfTAaIB6438q6VFsQF87s9+SLhxvZ162VXSEk8mVUA58RxutYSuWBU8AtGTiqe0cdAk0LFoJ4KQ33iKE8xzgOwXz0drBFIEVszkLKWRyFWTiyixET8twOMIhuiMaIBWAbemK/RNp7T55LCVBpfFovytQSs25w2/LzOPYTZh2fTZ9iKJxvASsA5V5E5igW6+x6IyBQihYHibVE93wxIiLpmjPEor1OZIdbYrYIrAxrcNP4/WDrSM7hzvAGDG64vqN7FwdojdBEf4wfjmgEnvsC7m2ugGIaByo1jFqWAISbMWKPnIxLmGedwylu0M7h24rMDZdEXB9cpQyeEIwHJV5iAwsLHvfjeoSnHf4pohif+0yhCwK0cYo7E55PuN17WH5HE51gvcKhBk3CWua4kU6H0qZE5kjiMhBXt8otyvsoEcTxjwM0t78rHtKRBxc0ctvGij460Byub0MIWrkp5eKgDK+VwzsRaw6WI9mXQi0i+r5cNxxZ0S3RUFyucFfDkdPXlCYIhTiFg0id61tJE6JyV1e6nM/1/ZtrG15t73c67HLlCmx957lJbC0HdTFGu4n2w65liMMtx4gm6WF8SxVC49Ar5P4Gw1JUtr4iWDOH4g3kx7zTwGeMbjjHh/V5VhCzWI0FbbSJ804gbUEhjQ2ihkD1Ged5JCeBB4hLDefc+K5LY0dXi0wT2L9EetOpfv75k7Z7XOVExguLmRPzNpEVp9oQmnu5HXIlSWZ/1+h+52OAc2HoWMtlgIQwz/3M94lwOY/s57Jm4qBmOIKD7dPtV5VdpzSCxcxzz3AUw3fN7WsonNTzNZ1MR/xO4Ov+4V5xI6WTWI1hLyrlRW0x1ChyTQDHM921vj2TTV8bPoInMQoyG0DO5pmyKNHt3YPxlmGkw6ngXn48Fbo75ErizOLO4CRYARCAQz8zJE5VnvT6+bUms4XqoVTd58ZrLQ6ldl8fVDHwCTqtUsQbXxXiuQJrkXf7woaJe1jECN1Npb/69WtlUwYejp5dXptTjSLOh7s7bbd3yrxAUZLYO35K8WGUqISbDOsc4acqdcgZ4jnmUAVzkMSxfbcRXEzjGssEcdzODOpg7VJOZaVSqJxsAvh2nNCQQhQY8c/93RedDltzdbMfQuDO81ZHnn2v0SRFEHLNDW/MTliw55G7MUldJROY4NLpVMprSLUgrIY2JPSt8K2W1zMQwgxu8BIFpITgR7MfWC9Udb0lIOA/UnSHYMbspShrS6FwX8A95/9OPGmaco+5GuJAj4edllmGDdjWSAaZJAtw9XNvrmaRlDAKJW1D9xEiHox9sEq+rUOfb7dKk6UmSaZ6f1Q2ywx3g5jHYNxLwKHUCupSx/okN420nC0Uu5G6Fha3O6ZDYlzOhYbeN6xTD6LGp9CS0WxiLvbtnkLDUJUVNjaGqrI9bxDqx9+8UxLWKs87dQPPNZH7ow0xeDevEZMnE+0PROg7RUmsZAEInevfqszHgSYTEd7H1aFQWzfan3ZKp4nevHhhOJ/iVOhc1WoYqlpPIsz1SqdiP/Jo92cb/KdxanuDtz+8NbETtj77GsRz/hxFoKz7p4dGHz9/0frZ2n6258VaZmPhJCkLno66qcytyeI43qexrV88C7zjP/7ho4IwNnGan9Gecz27uJCfeqMRYBiUvFjpw8+ftV4vNVtM9fXLJ0U+qCczaMtNZjZgID0TeqFWF1c6ng86lTC7A3Mpk2QAy1KUje2Hl89WxhPePtzp+uW1jrePuvvTXs+/fy4vqWyQtVpeaTNf6/b2k+JppNyuX6+Hx61Cx7VncHE1sXWjPNa6uLg0VillkFfrqYLAUVe72h9udTjupCCzfRB7mov5Wk1bmyOVUq+f/vBZfetpOZ1ptqRorVaUBJplkQ13SHbBQH9kaNhwdmE/7dq+v3Nb4yZTGso/bADZD1FqiHEFNz7iKuNF1gDbY/Lt8PLVoCyO7F4J/cQQB/e3X+09++b5e53LkzmAwfn838fPWl1c2sD9aEW5jo7bOzXlUX//j//0pM88HfWfrsAv8Ar8P6QtV0Gn9An1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png;base64,iVBORw0KGgoAAAANSUhEUgAABVYAAAKWCAYAAACidsIoAAAgAElEQVR4Xuy9abaky5Fd59HdfADVjADVoqT5T4GiWAJQtfibYoPiIEggb3Rae2/zuImaQYqRD4n38mY0/nljbnbs2LHDev96z8B7Bn7aGfh3v/uX533d1/F4WIfHYZ2eh/U8Hdbj8FyHw1qP9Vjr8FyPw2Gd7sd1fj7WOj7W47DWeq51PhzWdd3Wfa11fJ6dh8eR9z7XgZc+j4u3nE6ndVj3dV189mkd7o91PD793vvjuQ7rts7rsD6eH+t4O6/vp/++bseP9Xx8rNOT917XOvLu+3ryz3Otpz8/r+e6rSOf+Tz5d/w6rqP/f1u3dTje1uFwWM/7xzo/n+v+fKzHidc+1uHEGJ/r8Xj4mvPzsE6Hw3qsnuG+zuu6jut+fq7b8brOz+v65XlZxxvz9Vx3Pvf4sf70fKxvx9O6PHjnfd1PjO+wzszp474ezNnxsZ58z/O8jszxca3b4bmOD1631unBXDMTa91Yj3VojM/Gdjgc1/NwXvfn3bExsTzb835ch8cHM7sW88naMK7HWrfT3ef79jiuy/PsOt7Wc52OfOZ1PR9n55jPX+vuujvDh+e6LMbOMp/W7cBsPtfFvXBdt+dxLcbzPKyjc3ZcjydzxOfyObzxtM4P9sRjHdbRdXzwLce74zw+H+u8Hj4P++m02Bfn9XTs/B3ftfiLdeI16+j4WeMjO/N5WkfGzZKzIfzVv9lRjyczyF/d1+F8X6fjcT3v/H1jv7tBD7718OSVfQ7z3AZ7rBPb6MHuZu54kjvTtA7Hw3qceC7ee/bsPJ8zr3wOwzqc1uPB9zHy1pmveR6PraFj5QvOvKT1Xfd1OD7XjX15+7bOj8c6Hf7cXmCteCbe4jpwDlmr5Vk7M1HP1uFxvK3T8+l+Zi4+T2s9TpyW67rfecaTY+Y3+/JwPLtejPd54u/v63RjXRgz33nkK9fxwWcv95Cjd+4ZAOvMvnwwpU7fle9mXMc5jczf87CuzLn7+rnOi7271uPCpB60C9gg9jDngD3BueBZOjOc/eO6P47reGS893V27zGBD+3Ngbk9MqWndXPc/Jy/Z807t+wnBnl0zk/OK9bk+4kVvrvvz8zHiXXizyeebl35fuzWgz8d3fvaHs/Jw7ljtVlr19tXaU3aa7x/np0hOVnaMydyXThXvqNTw/bgv/m7oyNgfKx588a+deQO4K7tujMf7oexx9pi7A9r6+ZZj/thXQ93P/PkPuckntbd9cJOZX/YT6w9r+VpWBv2gb/4XHYB88qcP5/rwtF6YufP63H6WEcGgu12NbHHvI95wx5g1Rszz6+Nnnul+XyuE98x++30efYMs78bxHPdOSvYE8eWvTmxyw/XdfRD2md8CHuP9fas+enZKfbIYp+4ns91urcvHp7p1uNwamDaTJ7Zz2J+D+v+vPn3riHz5poc1/P8uW6u/dGzyfN+MBTOEJ+BmRmz4/3AVDHfThH2y13D7lwP7N+R+et7vVO1vVq6dT9qJr33bs+7dtG7/NGNmX1vP2F/2Q+M6aA95M5mJ5zdYQf+/nl77X+eifPBVNy4b2auLz4v42rPHe5HzxDP19fxnN1FnOMzR47b+uz/+6zMjKZWW589a6TMI2umWXLf8POjdwW2gvU+ruOdz2DT9RnMNVvD3+7Nw/r0c5mPbd+9KdeDveDYGq/jdsu0D68sPb4Rr8ZWPLkRszPcw+e7lsOxPfd9/XiuG3NxwCfhpd0ld+9r9nNjYz7Zj/gJjOvkHN9cRN7vP84j/hJj9fZb6/atu+R0X/cH9+mntpznngnSQjB3M6tr3Z7r4/LxNc9utJl7npA7//m5TtzJPN4dX6Nz6tlmTx9O+mrc/dgarZDniJW968d4Zz8aC6fkeDquM5OgT9Q9xZrjDzEJ+JneZ6wUfiLrc8BXy4PDph85m+6zpz6ke4X3MheP+zo+TuvIBhnPkPnT6vJ6Ppk7+Nm5cQ30a6/O7dk7lPXqjF4OF+8/zhIff3EfnNblflr302N96v9hVz1R63nHZuIHXJ0XZoKLC/+WOxPrcGMmWE/tErYnW8gzHB5nfWae8ckYOM/ccc9P9zifzfweb/29d73nnc++tIfn3tPfzqTo17BnOvecsLXu+Nucjaz/+FHHdWEavV5u61fe7ef16ZnJQuqT4zvg43thXdz7/FnfGvukHVrryt4+PNe3Gz4guyJHiHP6Z55xzjA+GM/M0nrL3R/rg+d+5At+Hk/ang/W7c6Yss2a/ONNv4vvw7e+6n+7+7XZ2+e4HBl0M4j9Z97uuFnYam985uq0rt7/nG3u9W5Z/rk/rt41fM/jelvn81mfgJ3P2rFHsHu+/nFfl3kfQ+S5L7wRP9knxMtxZbxzTkf2WWuH/65nzecxv8QMh491Yvy323rgeF+e+SGewydHZH3gnR+45w7rhm3Crvvv47pwx1/v669+++u5XX7a8PQ98PcM/E85A++D+z/lsr8f+v8vM/DvfvfHJ0Ed3izuC04Q179+QJ6zTnQYAO5cAe2EMDq41+N9EZ+d1rdwrWNAiMHndjj4yANhAM4sznDgGAEgTrCA04CHIDePw6fB2vN5XpcJTnDoT8/bC4Tg00FGceJxIHuCvofgaAkkAuIRDBAVXhwXTioBOd9XcIdzRki51uleoAMAkcONY47HCFiD80wQdBKY4NlvOGPHj4AtnFgcOH5+IKAv7AAk+5w5+bjnQPNuHH0CMoFVnmEAVOayYKrA27kywMiR07lzogdYNYC+OI/HE5EFTir/GsSNMQtmsKTNlcHXgbkk/PgYYIKRB5zx6QaB+noDSAGEOSfCi4FF467jpOq8GhjfdBTvAstHwXcAKNfrGJjSjtJnLMjyOWfOJxhjrXgVwE5BOUEbL8dxZ54JOArCN7AaTiV0NYFJzvsToHADpswP+8DAq5nkbQI2xn6G5+PMB07gqLNvbgS/4rFHwUveCLDqpAEAEiwCuhmYGDno2DOXrCtAi6AJgDqvIPDjY0D4/bCCk+/st8eH+4IdztOcicJxyI+s0QDofi3ga2CV42fNBmwSMGY/Efgz/U9PS9DFgDiuJuCgu7tA5fG4tZ8EqD287kdmRVDINe2ssK4EKMEVBXjsMcBR3+pzBsLx/wH/Tvg6PgiYCE4DNwzLZx8RggJmAA7zM5MGT0O8ghVB09sLUPI5GeGpmX9iRwSZdhJigD3O/NifFiiwjuDo+zFrx75lT28AzzEyBx6igAuBNOZgAn5AlM7sY53uANuPgFSBDzY4SRGC2sA+A+FQhEBlbYs73r3D0hU4fwXEk+oqceLe2uvYfiLoA0QCFLxwtg2wO7OsrmM+ncBagvwAL5wfADi+M1voEmsbs6s3gSLslIOakLmzhn1oZZn97NLjcF6Hw8XnfBxu6/G4agNIKgSsBkC6lwZI664BRGx7uMf8A2N7rG83AKslGMUeMpnHy+7Yg+ydSbjnYd0AjTljJjDacAT+N862oG7r1IMGgDM2E34E5GYMeDye+LQOp4Ae5gYbKtjq/dQcCKINQIe94FwbWBs8t5eYVsCr+8MbNjB22x+N7oCy7glsaSAT62bSqiOzzh7zgHX38YEkQMAha89zbuzb9Zk97vPMbwHkovlXsgfIVDDExOhtnRjT7A0BUPcXoFBn/nRnx/SdAA2AYxvU1EfQNpZ0eR5JPrTXuJNNfrBjnKuxW5MscpScDYFV1oUzn+3BSrFuX+AZ682+DTTTT5mHd90BW0oPr4v+CEAE4HJ+wn6tPsCcCdaXbwC0AKMoORCI5z4bAAbbMih4z8FKMZ/skSfAPvfnyb30ZXO5/0sOHbhT/PxsqWCldyGfxHwN6D02xUQB97wAF4lFwCnAKJIPwX0CcAA9gI1snJeNYJ77s2fO6eJOO667n3Ez0W1iUV8GGwAkFwiET+ed5n4KnCozwDMEUPJCwC4tAV82az6po3beEYCq8Qtgjs8mds194PdgA0jWzJU4PmIgc4m+HJOxoSQZ5j3OCefepNEA2CZk+bzsI691/8858YwCVk5i5zaJXcBuJu10v2izTUi87o3gze4zkv56VOuELSIBIorM3hxbamJ5bk9AU8wwiRnv4BL83ZTMDTdcSXvOzhm/SCeh8yRIl8keu9s9wvniJ9tvFGgbW5JN5Xzuc5IPyZgytuwZ5qVkJPd5oOj4w/oNJbPX8VIS/tgcY9ewhWCArCHnzE8ETB27dAcYnDvLO4g9Pvewc6of03l6sPD4I9hXEmnO9GEd7yQHb+uTtT1yv+XjZ02zD4ydt3drBSKbXNMHmZk1v1QSASBZwFhgu6QuALg3hn4i5+mhX22SpEXIt8Y2Cdiyd0rYsTc/IVkA7B8jDHCHZIoekUgmcYIfwffyfdxvPIcUhMPFe2LduIvOJmuvz891IW4acP10uExW7tT4Tejmkwd2H9ff/P0vb3wmk/f+9Z6Bn2oG3gf3p1qu92DfM/CXM/Dv/+m/PmOrDDvGoBTHFrAm5oJunoE/rMeYnAIKOBY48mcYDwS45W3jipUJ1xEEGNDZuq+rgFgOm0wyHF0d99gyMWUJzAFBcgJx1kMwD+vDCAQWagGtgRMBiuAizgwOER4THg3ZdYIOIBoicZx6vKrbusG8MKv9oSNM8M8vWAqMTUdnHH/jgSNjBRDETysDTVY7dCQnRzBOEGAAxjtsupiCn+O/wkw1PIQahqNF8KbDFqt1sw9he/D8uoewK/Q8Q6p4zR0nWtCG55hnld45UOcwOQm4DQt13HHUCMJhxUyIxfABY9dTeFWHWPCn/y62IVAqaDzcQ54L132zAZqg3ouSwNzFigBAgRUhs2oCF+aWYJfNJaNXsOEhePl5ApYdRpWOaoEmAVxMUkCZHHrW4gV4ENTxHLBjXL+cXFgHglg6tTFMYyPHhGF8ArvDKhQ0OcXKOwmI5ejL7sLBhR1NQAUr47SB5HG6hyEbpbX52+CjAT1gM+ML4Qps9IzBvIzBJMgjeyLuhA6+jNmH/5adOeyPDbjh+O/EiIBOYetA13scgfmfRwLoCcwmqOL0xzwNLOLh2QM7KDLxAZg1TJ5Bfw1Emj/2WAwprYRze1g3GEVuX/49LLYNZE1QzN5xs8naCTqXBQaIzdwMs3EnX2JkA/yy7wCZGrvMeAFeGPfMFQEerBn45oG6srWN8mEnnQMonveYKrCnYVBKZYGuFgCnjdDOcY45+zdZxLB2/NSQ42ES9U3MxofPN4xIF7EkUOB6SRxJLewzv2NitkdJIOZ+76E+s8/1TApWlhgi2RVZFXv9WPcTIBdBI8mISeD4RYAeAamAXNgjtumeG+3WABe3E4kpxt/5ZRfC2DLxNoxEQQ2HzFhjtXayYBRxDEkyBQ7BdmVtPySxwwTtYUkGTO5uwJKA1vZunw+oYNAue6qZYJzMo4wqkjfa0q4DbAnzczt1ekzCDLhIQC6z02TPBoNjZWH9AyIC94ebtA6HjwH/AKFEcZ0b1yfsd0BW5qpz2sE/Cci9khCCGnNWWIMolQMssy7nwFiTNgFcAKvuTQGnQMbsFqDdCZJZ4IFsNUCB9pm33bCtAMQFowXxuScbB/tAS8HVKiDb+TQJAKimDZ4MiHuAoL47m417k/WNjZT/9gJ0fSzGSrJHoFqvYV1PgUbHOwA9tiWGuub2yFnsthHsHvDAFTShwa4q28jNG/ORMw6I1ZwJjMw/g3a2DlOh4SgYi4z5o+fkuP4c0DTzqg+x2eQkVAfwJVnqnMgYI0HV+nOHCYw6p+x1y1TW8/QpsOo5FmgMRDb5O/YdoBzGvcmtSTqyBrFNO2fhn1O14dbZTFS+s+QpmeDu4lNzxAX/fK6P5wbCAdxKkGANYQRGFSypLBjEXZ0x0Fbz4/Pjto7Pb+v5LOnK/bnvFCtAZJMDDJ7XdVc5PB+B1y9bAvjfOc5deK7nGbuQvZX1N/eg58l1AEB8rieJ65mvfY92r/Vz12mYiiZD/BIAv0sVKofvge9W1pTyCXhi3PlRjNOz7HmZxB/nZxLaJgKcUtiBfLcz/EqCsU76C9hdme+n9SEAyt11WrdHd4w2E3u3yQp4iLC7sRHsRROxw0YVFK6qCE8DcgEA8O128/WxXrvfB/0bQkS+Oqznku/ZQfE5gfg9vzrlPf+c//6WxHM/rzYiQgFjtyJp2JYA12yUDUa63uxFfJjtk499F1jFnvoFn52V0xAVvEe+/MLydTCUD+vySUUZ57SkDW83vWUSKLYofvXpGuTK98SmzceyMsF/sP3NLb+tkLBaLf+H+4n1vOHHEbM8ODfDft1seS/qksqAzubi5sT5XwD2JGJNvDPX+C7P9XHH6pXksBpIl4jzV8q+JFE+As8mnO7ztnZ8x/F+X98Ov0xiiURtoGnJEO58wOWqBIhfBOJP58Frn+tv/+FXb3ymW+D96z0DP9UMvA/uT7Vc78G+Z+AvZ+Af/+k/P3HecAi4tXXiNijE5Q7DUMfxuc5IAei+5ATKJOX1JzLZyzL+sq9Bgv7WISlDjKMquKSzloMbc2sHnCMhYInncX0KeFGGGxsPdmWFZrEaCu6P67vEgoGhhg1Rie9lGF8xLCzlMzgq2154by5cDiXPEjuumMNYTgaK0VMBJSOi5JSxEHz4lOcp+SnQCgzk/ThGAcc4PZVAMw+UrBbIyt4bNJUSSYJ7gAJARrmFftDm/QaUyGIbB98yWwG7Ajez7YN5OrKZ2++s4bqtj80gGJCyasjASJkclsDGqpF1AhuPcqwBQg53GEtxDy1f8z0Et3xvzCNBOuZKVmYllrIT+TMsrYFgCEYAVnm/jq2g05TlAibzPstPmz8/bcAh+ZWUguvMVvotewvm3e25HudA+jNZ/qHATQFjwZEONGsNKFQwqkMuiycHtvLxwsntDAN4nmBCw2qygn9K+CZAblNF8xDQAQwVeCZ0+ZKYCAZsbwFZgQ3JWh0WCmxd18Wy7WbMcQJMzb4AdLKElDcNoBSoGUwcEDTMUAOm5/rzxwA1ykq0FuxjmYiagMZQoFIZfVmUmKskHgysCIR2mbrBZ0yhYrWSMAS4hq0bnxkw3aJAH4mAGABgw3vD4hVY5TfhXeCyKAKs2wFtCeg9FTDrinZHtiNwgk+kFP6hfEhAOaNpT8J++ZInAFgQPIAZNGinpE0DfUq4kxhRMgG2HIxDWSgFRDJbfCbsIIAS7MSAcQunkaFgRJaWMs4pZWbZVMVIIiOQAeBuaHHDXja50hEKmBlGJQHWKE0MM2nK/U1c7dJrAsn2JIGjwKrJss0in0BxzrRHddY1uCZ2L6x747bIMdnebbsG8hSQxx4BomHfLZPkbuk7qXbwrcMY5+3Oyw9ge+ewpJOYtdIXp/abMe4El4zDsVUiHXsLMGHY7DJmAa4KxmPydY5hCJYTmgCWdSF4Ho45TOPN8a2UONCW/cduFXyYtZCZPT9jFSuhHladAGyM2JeUywBN4UgDBZr4meqJnXAYHlbSJzPeOc4x+boTK/GH4X71PjXIBtQUSANoSJqmkwnwF/hHGTRs71iAAP6x+GLixijkMjOF5ZwPqC5NeEr2J9Enw9BkaOCCdmWOvfb9eXrJfzR/1TuI6+kDBP5VPTAyMp7fDfwxjsyIiVHtT0y0PABpbuKFe38Fvv2wJ3il1+YwxwULsQ0lf92TY2e4M4OSAq45N/gLJAvYM46TRNjm4A+4lL2oXD7uL8/ErgjcrtK3PRpIzZg4WIFVSj+YkR6JmTknO8lpIYcnl2SK3N0YxPOcPX3+mUlvno59AgDqOnB3B5wCkPEMVZPkT3hnnJ5JSWypABAcx1fil4QX/819oQTOsF6teuJ9ssdJ/k3eW/OSl8VcUykUS5gESf6DrL+pESFb0MyWLN/7ezOLMxWtLc8rWKmcEM8JqJp95Eu2dMp+bfZhPlMQsr/R/JvUZj4vyjDJ2rbqgHFTkcS7p7R7AF/laZgzEyj4KZTWJ+UDOItUg76bzNN9n7drzrDvAePMEQyUxv3iVRsTniThD/UlSZXol3Cu8UqG/CCpYYBhz0CSQSbCzdSUqPtiHM/7yhWMj4BcUvRTqrHYJFtegiXXVDIafbxdnXRc30xWrHWFRj/SIO5h7tuxhQhodCuXDBTwnf2wE09VLgTCf9PfJA5RQ+xl203imrglIf9clzsyMJuhnx0xYSV43l01bnyJUfdFLG3O4F5/kix8/zc+/d75wOkk8ZGf26ORKFOKxrFNKp47wRxRMiucRuvcuH/1KfJx3OsQEh5jl7TB3EWlpPvM7iGfgSSFMVegrNVRj+O6k0z7+Bh7Ddj8qjPKl8RHmkqE3/z22xufeQf87xn4CWfgfXB/wkV7D/k9A3sGfveH/2yRz50gVEZWWpS7tAin4nrGoV46gwE+OU6Uy/JzgFV+cCFDT7mOgCy6VIExOkIEH9cCdLS1cMBhBMqSUwPruh6n4Wgez+uIvpCZYrSGYieoEkXwBqA5YOqD77PMOIciELfgNngFMC+dUpwldbAAAABIBAWDV0fBbEqbYacNQKXTvdmYle77TACrOt989jjIo4UmCDYBAw4Sz/84jw6kgMu5srMnzM2cTQIP5AJ4ll9uaJnmMBoMbw01nw3m5ecwA3Fwr4LfvI7seAzNApfA0MCzzylbhKmlpqzO7a8EDtF5gojKnIilhlLEGGStHjAoYgspb7cJxDKVKhGuzCzYnXK4ygPn2Ye1EyMilmMAE2APumIfgZfqzwbihW9NabOx/XFd3TOxQAI9Ac7SiBMMuN/X5fDRs8DkEWxNa5Bfasm5Nqxh7B/2U9BmjGaeAy21ygXZepVzsQf4TjgxOLswr79/wKwZ8LgweuQaYg65YzfrD6fYNUIuIKaguwZQQ3QucG0zryiXfKJn6H5PQzOmF8FpbEZ1xpz3tFHT7CrBsJ9zB34ANzI9GRMBgyBfQYKA0JRDlq8Y5rWsudaSMwVzq0D6CxwfobQ0hwdYYh8C8MZaL1lQufWwiJUdGdbZAFdOAWWXjO1+X5+CAAeZ2ulvTrZgQNnm5CxLszLaYb0K9owGMTMM8DoAH8+eVmhgCvYnlt6AT5R8EvzwmSZo0sMFhEWyYmsdCtFOkPdilw6PpXkHjO2ZSQpYIovG5EiAAEKQ5JBdzzoQ4AKYy+zfnx1oFgtpgkD2uwmpzhVlhS/eqHZpM6VhiTMGAPKbYHGAdLwtmVra1LFbgMEwPAe0BXRRauJVxbDWd7Vms1NoS5riGY3CwxMt7NG/hRE9LENWDPAfdpaWTKbflCwKYiAFsSU5upEApMckBwiMFEB6lwF8A5/5+tItJX4clUBdsh+ViMeAr3yczx+Q0vL0Yb2q5zpstjhvAd2yyWJgyoJzvdKt3Zqwex4M5k0UDLvZc5ud3Ux9z94AXgKpwwwPPCq6DjYcDcBtJ7XHgKU96yd7dO5NExgrVnBSJ0lNaOcxiTL2KiNWx7IofZ3NHsKqjKVqxYn3KCzDUkAqMk9VCGOUsSxbriSDlmaDN4KiWpIBa7o/k1y4V5kh823sFHOolns200SH9+f1pVmrW+H9+23dKf/l80Z0G2CDZ2YRe9abYArbJd1z7OpUBIwOrWCIjOTRWxV8Lslj0mVK9v0Ox914YajH5Kyk17VQ5zYAbFtD5l2bpV4qoFAcawWQ9AfYT2mFksyatNZLb9X9b646f0qdzI1Qz92yjmiqfqxFdRCsT8rQpVNuJmb3ZiBspfcHbi01kz9f4E9eD2UI7BXWMrkSxq+NBOie8mmAP6s0SHajnuzdGGBOsvrzcV13S5Aqpfa5RxPWZMaUV6epjPpy82aSC7agSaPLJNFSpWT69Otk8/c8nv8prd+gX5YFP6rKlxiXabbqlwyL/ItZTll9ckf6PtzH7uGtYX9hlpIkULID/+us7AWc4E+PDxVKwJe85lZiYAOGlsRzb+aHPtzXfAYZtC8RJaoJ9IGGSc5rbk+kpmIhYl/yy0cuBtt/30xh9n7Q/fkUk7P7itdzp+fHWMWgvY+hrK5nOyug1IRZUlz6lRy4kWlJhmPkBsanfixYwFOhgI9xPK9fjT/451PyX2p5l4NKd1iiAGeSsn5scQmRbwCm6BHLQq3kXnLE7Fs1Txn/OSZ2PNrDOh4vaYrCyn7gM+PrpRd/ug3Qzl0FE3T0d0sFMN6bfQPwZ/FrqGDQllnptNav9dHu6/vHQV1dYos0/Kf030qZH+S29DNKvMQsHxBW/+K0LsRMTuLR5CYxjnJB3tWwbs+W9/Nzc0OTgNva/sQWl8fHunm+WBuSfJfRCZ8bb5Kc6s0zv+xTfJbbc/31//lv3vjMO9R/z8BPOAPvg/sTLtp7yO8Z2DPwj7//T0810iQ34CAGKHiwB0RVz47yG4FLHPAcCpyRK04g+qGAIjbuKO7FDVJPUg0hQoU01hCIyzFCgF3Iw/Lo75TrE9joP5zXxzUWUmBDziWOJI0dAHhOaPYR/DM4M+SF3GrN6T2m+2Y4baDZuNTgGiatZVOWgA1DZRhEocbpJTIxlgA5htEvlLFbySIlnOfHxzoe7+v75Ktp8JUjHyBCiZhlbT53wF5MiB/GaClqzKKXpqQo18eAxDWwiCmStIGhrhhbDKHYK9P0ZCr9ghy2XG7lZ72e2fwoyx9/bQCYKVGWsLTLT2N0EjsRgLFflDYY3cyvxglT2ikDDKe9QOD4oHEG6znAjnp0E8jIKwnYiM0Ui6pfBLOBf4IOIxKn7IBM4tmjZ5oW0ISHIJjxndaV5h7MFwA4JdECY4GdMaxytvnlvhY1C0S5nq+jPzhMJtl3U7allhalpDQ3ialduVwAB2dDDpE6nwHJljNb6s/YJtEQifBLH4xAdRouOBmjRQhAENOMMQUjGVQZgBdMC9ZEvnEmC4kr2+Vcqg0pfpG2pbHNsFwroN3vm7LNXbbM+QadEUQZPTY1ycZATCCVXtlmUPVMgsojGWIp3Sie1VSkBI1MpQhxsWvnJPJumR/DoI550xiDvNgPgbABEOE2SNAAACAASURBVO2nrT1XYmMYnsPwkVCFvVD/cMA7xmFpYsCJchOjRQu46w6MwLs+Zg8ZBA6Lme8riB9G/jBUDdin5JbAlSErhyHpdtjerMkwZbQj7qFhkk05dfx0bAZ2KqgrgCQ20Gu1RrpFPUAxfRJZgZI03WO/yAydhl0kbfiuXbjeWmVGtQMAQJY8j+br465EQpakskzsadycWKmBarG+0tsLOJLhjCTDaBsqMbDtr+yjPsfV38DZyJfMX/rslF1ztgEPOdfTwjD7p4Hrea1yfpJgeQqKenJ/YIcGsrcmBrLIJmjPN7CapILB8AZqj3xWs3U8fvPMlzDsXmBeuYt2Y68XR9S/H7R0A67DNo2lO0DLlK5a3TEMug0hT2HGpP5COEjAtee23MGASQNQWF1CcD3Nt2LiVb5eQiA2Fexo2f5O4thZz0ZsKtCAEo5ATaQpk/oRKNWIjMzP2LLNmnc0ssJmh8KSfAHfGXtY/7KIZw9N2qU70zst8O6rmqU7wh3K2kwVTdY3NqapKe6mGS3A+mXuXXRdrYBx73MnNX/77hKQVWu+JF5tZpLNIVEY7Djs0mHcuWsHdIFJ2v7nzAAStiaA8zYe21IzAmVVpYSalVCRWLjPlGApFqFEytaUbY1IEpA0uQiKyj03UzT7v+z4JLmwjXw+PxvBCx207i3bK3m38XwxRJP6zTarOckQPbNnk+jMi8TGkV/hnFjRNJr1m40qgc/kGN9FEguWbRqZSYR0jqso4EsDA5VmGfmfWOYxxE2UlC+f5pZdQruZqcSA7Q84n1tehYTIyGQw1mGtKoe70swnWUqibrze1mP8yM9TTGXOCwA0pgNxmbEsIzUS43qcxJ7LxpzMwfhYypBsFc0SqTKYvffjb9pElrtCyBbmMAzm7qct+GByg4S8e7VqKNaHfc5e+W4yvGaYNOGzJ4HrSVKAEW36PXPPfYhvQnIc3Vd8KvoQUAnTfRvjvX2Ob4Ytti2i0kzPdbw1DppjvqqTpgFdvlZSFwmu5Iuj365+/9iEcddf+q8C2wca/WVTbRjpXI6cj2zzpvvTxDjSWjGvsU0SKbSj+e45QxBAPtWpN/FxYPXxEauQwrIhc8Y9851jjj8zroaJeKtEplkrQKx3aQlk46GRuNG6qgtd8pjGVlvWx5Bp9Ki1LTZG415vz3slbHDVPUkiP1+9JHgkC5MN/Jw7aRIH59MvJsGs/BrZg7/+u3fzqu0Vv//9noGfaQbewOrPtFrvsb5n4F/NwL/9f/6j0ajEFpwBAvhH2m5mkQ1W6Y5dphdHUY9msrcSM3CwLJP9oZPypK1xrmX+IbZ+pkNqOkQwnD4IEGAPPB7reqnMqS7mG5zNYcfpx9mEsfipaD0O49VGQZa0yYIJLIBNcbLJz3ZYCl7q7Av7Dr2sypEseZeplROzA1ALDC1nrasvgRwOFMG1Wkt87/26jmcYugCrMN0+F+X2BvWj9Uen3UpBaUJEkFQDBBkDZNOHfYVzFzMhPU9ege9U2S2O+VNGCM40gQWdpWUo7E66QXiyR+1EPwyPIMtplqR0GR1DLwLZZMDT0PpiYDEAmcBiEwWphl2A45SL87kn+soffNaaD4hyqaEJA8/+A3fKn0+WcvN3l/tHQOZ2eK2EHnDH+YwRXHdwHNFpyHQu9nSN/Xc6YK3JWYY1WX18ZxoG8CTIRsDotJM0zKv7stsvrAkbD8GkAZyw1LygxPUVdIgZDTBRo5np/ztNDSqInGY9Ro7pC9oE5hZbAcbjlSB/grwkL9LHNTaRPRgrhbIu2d4y4db6MPickvITjbL4DsK+yhstEZT1EdNCkJ6gN2HhFzgVyLhhOeaTvc0czrxNubAlvbr1sbgrWxtIx4CNQLvAKVgNIAJ5jbqxmyiQzQRLK7kDQDx+1+BlytymqQ4M0a3LSHCDHSC4Ya/LmBpKjQmT0XZW7xa7w28bohXMWEa7uWKzZ1l7AchpSuTnTd9qxs7P60JfSXFNuTqHsmxrUxy7Z5fHRq1daCPD0Fc/0pI/NlQMdgKnmMOBt4AsrA0BOvIfzCtAioEnHY8FrNB75RwS9NJVmD3H+f6Yxmq7sdWwgIbdBzOYMw4TNhkVgq7sEoEyz4VEC8kEm/RdDnZDPlynwQx72eC954jBNOWTnuXjutncKgBF9uaTp63xnLZRJl8oh8DA7BXnLezXfUOCCWBVvUCYVWYS5rzZTGZ3ZpoEjGDe6KyOZynAM42qYPiwbxjz54NO0jxYO1gGnfaq5Mne87CaSzoUuLIHZcmqkRxjcks5COhhY0df1ITagPmxTgMT03ksGRfQHbglR1tG7sCFsuvZrwMbkuwbcE9YwfJy7GY2GBADsCyGfXrSszvbWwNcC3aMFqBQ54DE2krL1AduHKQ2QHJ01Ee3WHmUY93cZQSOnqNds18gMUx4bMOfuj/XR3ezjMb2Pg+uQJCsvdEsthwaZmA+wS4DVy9R5j97hvvwOpUj9pWvYdiMpSRkwOoZWZfHc32q5TnavU/0CrHnALSB6TSLsYRaMDOGOPsUWRPWWpsigzKQBmZXAMnUD1iKLafO71HOQjbs1s/l9aqf+svO4ZM40b5UTO+zH25zJmHTWdXwiJ13sVsVMu/ryMFUnmSSwt4tz3U4Az6ltaI0D4lUkwl9M/ZRLq33aD+VpbvXVj8qUNSKogEaS7zy3KNHDyDF59/wUzCFrNRzXW+f63E5eS9j92AGsh6UpsdsDqjK5+jSTxUq+5NpGHYyltLLoM8G9qZMunPEvYRjAig8xeEDnNoMCxu7G7pN4lxwazsaZspjkt+RARi/ztlESog73a+6rTPrAcPRZ+Tck1CwNfvceeeqZGxQOQnz52n96fQpS/0yjRI9px2nJB22nBB2ySWLmWrCEz9okvImC2kwBJNyNEEB79hbShoBzB/OA/jHdLf/GL7z8bGuAHRqrHLP8rxCxPopNjViPgEaYYJO9Q/JS2kQ1KQ9Sf6jl5uN0XafR9udNXhe1ahXUsG5y44p87X16HcuYF3Wh5XpMEPbB1Z26EvhA5Wg2Db4dMznJEmR/u5IgViV8yVJVLIfvzyZBF7v/eG9X2XKbvi6m/4BDF/YW/YUva37uYRuLgtEAsaFh8M5g2396+l6mM4/M5SkEjY83wV5Ada8bT5a53sOlOzgDN7XFT1dVsQ7nGQWeygGsNVmJobnLmBbUI0hmztfHl+SypJ0zNMH3z7JTnY/759JohigndfhkjSNd6cJXPS2WRjAeOD/JKPOh8v6zd++pQDeAf97Bn7GGXgDqz/jqr3H/J6BmYF/+7v/omyS+j/jEJf5xcGvK3MaWAGclULmFAP61FUatkhOoyEdgJTvi4VoUxgCtDOAbeXvlhwRivIxtxhq5zPAyw6sK4svWAh42vwEy2EsF8ebGqDlpdUXswQWFX9Xl+Ohq075eBHBND6K7GE2Xg7YZktOY406YwciVOQUm4fyVho6WZprU4YaeMgw01nHAcNZxvPkuaat1wk9sDoMVyod6DXF6DrLBrt6qATZNNwKkPtO2dwpDSrKcYcjoAMISDoJdp9hNxpx7kzvb82zguHvshjS8zLQ2PPoe3fnYr63jP+JwHVoNTXg2YHvAJZqp8XSAdRhAISoOowwNQfwknVq6VrgwQZq7MRtoFb9mfIGditmfi4T0CXuUGBuJ4Rh6gbAG7gNc7MmO6P1R1m65V/JE1iCO6AATrDl2y+N1tEjVCIv7UGBuGmCARQYoATkREfka1pm0axy1YcVFWS1o1CC5DQw3ZJSDmuaY1DyaqpRiRfMHkHtCfrlRL6aFsVIUuONxARAm3um8vsTLJJpVuaXTUOKXS4NU6J5igHaUNwFA1i2VzsLw2md5APn367MaOVOSd5mobJI6MwRjA0BtcZKo0n2YZfo1gjACE4jbCfWWpa256pgzfOmHvOUA0+ygPEKR0Q6dA9hMzYLve66wxifz9kwsyWB05xIqQWP0C7nHTaU2o/TlEpW1zQym3/LxBvmFueTfW3J42iP7uQMa7M7tMuKstwyYJV9SeAlGGGDlFFrBCQ9kUghUIo/9WKnngMIZSEOREGDmRqnAGyUnFFn+c58SnnxXFQJwNrEcgWcTB97mIxbqXKYmDBpBRfkJjEU2EywRRkP38l/kHQY5tYPchubxadG4ZwdWyH9oIEcLzawkRJ/9vAHYNi9Zn4pkWxr1lqnY0pn9xiK8g19Cayj0eJ1XLFL5YuPFmPzyL6Z6gePROXAaneqGVJy0aYwgO/amC/QtXLfWPoyVgXfs6Ux/qZuFpsx5x7GmJzmH/bq41TtbN29S1bQhAQwAqB9A6ZCndj+kWXpuv7Si93nWp6f45mGfd51JbyUVRlOvDrhw+KWjTcNvWISBzZ9HmJdVgVR8kvJARIFHmiLn1tXdXCzGyGbqavXPLCS+L1PsYcAdMoyqDNuzyUB2ir78RfayzspJONuNwMUQ0iOCJCnypjRKBc8DmRIRoWmQQPeD+O8O+brXLPfrFzvdLn+Dxi01kcD5gXi+Gg8vRIPm1q/NYHZQyqCDwM65mHOyk1AGuiL+fwGY5Jk5ujBAyIDN8M6rf5nQEltRtUhO3kdctVe43x76wzA6R02cgeva4aGmetk8xzAZM4XOBpJIZqhmcRzK00CTTcDGSayWyS6uVce6yqbvkQ3bPuSSKMPyRkY3XMlHm4x7toXJULSe5/kto20LumNy/rMt2P4gFqmMrRXMfdlPusLcLcOv9p7JNA6meBs5qYjlgaaO8ukc35CzUvndAjMpS2rfZqSbBMYJjEUK83yjH751cqTQFcZmyPUMAUYSftMQ6Keq8Q5PiIe3tbA5iMB7WQyCniSDCKZiJYn60tSHC3Xmufdnkg+9N9W0Uxqc3jWSYxsjq2yRtUm0eXePSnjmPO1K2dI0KafrNX2PDIK3pP2rolKQFW+k0Qg94D+emsUwJcvxPn9rnZ4dx+LDqEgeYGRW5IWTdO7GuJJBtj3nvFCUgfaJj9nqm2wT+Mr6N9YUdCBVLeVc1qJi8+niISJUu5P7qoqsJDkiUUb714/+A6xoma1+B4Co4L3APQlAZMwQCZjkmJbA1u/LiDUlDDrZjUaz5ZMyd6RjbVz7L+G5c3Z4hSRaOQ3d9T5c+RMrICK3d+UllH8OFxq4mdAtRvLFt8kOUZSGHCZse07/bT+6re/vPGZd6T/noGfcAbeB/cnXLT3kN8zsGfg//r9H5+AnTUSCKiwDyxZ1XVbF0qR7pPbtYstDQICJQ6URY5WG6L9ZshxFo+n9d3SMEBBtI7wxz4MnuikLsFvnFcc6YtgyjjNw4QwCHAcOMI149DhAwg7/CrA5flZ/1L1+SufioVXk44pui1gHrBTnTm93Zi4lQLH+tranTUs0T2tsUCxakxSy/h4+2V0m6Z0FIbLBDm3e+XsOXCVjX4w0uvnOn+cZB/AchUkHNYYLqrMxnssHpulAzScPixDBiix27ZMibTxJGwMcy+2yDl5BNg8IaqVbI0DWuFusxKXp2BocxsJcJv0mANpl1IqVkdh2XHTfIx50dG29HKa8QigxAiTBRg2ms7e8bC+A96e6X4tjeiHTvKxRiqqqiPwWcpngcx9mIgxTCrrg3l2J3g8A37y/YGWBSPHdUanllFb3ka8lOwCkgE1GIG5c1qH22M9zsMUUk6g5mIGHnZYr/kWjGNHR7DnHF1kVjwOn6Pl1v71BE3THQFNg+X20olyQNH0GrPAoDE0UYLDMCHGhnqKw4yq5jetV88WAJCKYetjmLYwWw0SYHOz7wh0p7KxruhtYCtHSZYM07jLG/bEBnsGUHVfFSyPFGTcaoHcwBW1SA0QB973O+rY/gmb2U03+22atOH0K7swjZNgajkfbmSYF/OekTdgUtQgntzIZgjxGQQ1/B0gAtpq4g/Kd8CQCmTeZfPposGQDBAjWKVUXCbwNIWqkcWARTLZshGWn0+Z+0xXQLUMRcAKNNqmYdC8hzNjQoqyUdn8MZT5JfNGtmjgLeeasnrZ7M/KEAP1huk8ILK2Z4P7Mn9i1M2JGbQkNmXJjMbvv2ZvMU6ZLgRryh5MCT5Prg2dZh1CqckHsC8pF+c0mSSbdiqAAJTf2mxvQNiArSmTnzJ6zqRaiWMHar5VGT2jR8+R9eQ8kIyTQXrmNbdXKbkg+rA+YTBprwRZWe9KbG0CNPdWLPJpszhl5UrSYJ/VdAZ0TT/YEXOOZeSmscd0WcY74ympsRmx15jVgoHZNcCigPrARIJtbAFlnrKwBlhlZe4Uqtu0BBmKwQNNPKH5N4G4OoWcnZP6od5Xo03LIQnwDCzsLDVvApkmfVpyGe4PdBFj5gqzCkgFOCRrYWFvbPNphBhisfmRcb5lmsn8RFsUYKamiYFQ0+Rtp8pMYAYa+CmwHgULShoKurEWxxKfqlXKtL0JSAl4TkUDH69u9G4oNnMH8FPGM6YoC5aec+8XkIY5BvihrRISHrmLztdYrDnq3Ofsi5GwmDNokmHw1oCp6UBus6OADfVhdxKG/W7pNlqdgT2/4jmVXRBOSy9a1rhegUkRJgLQxeTI1pRGSkffhbORtBJdyy/e8TFIJ/XzAjb5YOzVWTAz3VimikTKGcbkSDjoKpHM4F5R7IFzAZselnl3ljImo4cd3JN+umOa+Wy+SS0EqrJ+NyuevhK03JXqobMbrAiJ4crAYBtayVFOpOTai6WOJmUVJ0lYDEvadec+RIsVzdpvkTBNBlR54aunK70JbiyjlRHHcuiceHw/DkDlFWmIqxvvrovtPHqz6femc6lP5J3M3I6OPPNyTloEwN2EtUd/AObRTOVMYPlSDo2JGIBfMsJLapLkJDxgWzpngsRpJHfu2+8mDWTo43OyN7kRwx5ZWRtA6izTzC+fCmDeChqSBup/whylaWL+Go1TTYB6b/PdjK3uhV7R3qeVou9kulZlqo5KzozTPM2uaGqYS9K9DSCNzrPN1MzkUGIUc94k7w/s4xLmGbWSwJ1Dv8MGsvkUu7Imq5R0mPs8y2cCmgqzi5IIt3mumrUyx0dkyqb5moz80UPWymj/eF5kELITJi2seHnUrNKYKNma5+25zt/oHYB9KOGkDvE5Njn7gtJ9/usba2M1GHM9zei8t4m3YI1j3AYwpThgJ/I3ezy6K2VbabpKArmsv/qHN2M1Z/396z0DP9cMvIHVn2u93qN9z8BfzMA//v5fnoqnG0nCnimwl5EgIhaIkzg7wTXo3rXumI/TusOkeiAKX+knABasLDSX5BFZAoSXEMNJfoalQIWvidLfZUUQ/FniquNZ+V9NIuroTBUdICrfBoMTnmvi8pTe4vAyUhiFPExldrCXZJLIegX42Y4sj9v30LUaoONsN9yYoDqydr2N8RATLdYEAX0C+OkKGihNF1K/sxaqOq+UL57OOEcxH3FUK7PFaa5sRwYoZdKWshNs5mwKKtppdro9D6MDZ5nfAiG7OYqVnZTbBooLGFiG2RPJaNQRDQzrj6OBN8AbDXQsd1W7qSBBBvI0MxEkGE04M+9TFit4NAAGM0hwJtFVUDY9u7L7gVvbUVbXTRbWKyqabqfpsR0MXJN78NcXmlw5nUJVNWyRtWUAAgTUc8ciTfXUCjhKnHXoA1a2HMEXO67O8DTkUBfvDDCGnMBjIeYgwBEVLE3CzbJ5lWUXSE2h28zzAHgEVDCBbJqWLmrIQAGLmr271B3mKWWiI32g9u7IMhjowBDHkUZXDNB51tsSuCntVZtYMC72SpFr2rDCp9OASNYierQ+S+y3GvAEPJEoUdqBvQf2JGutRmeytdshBUSUIg5TWckGO97vNSjAidVRKOR62Rhrs7SSgEgfchrRFF8Y+BRQ8DyxZpUqkYEZu06AE0a4QTcbBn3dCcBmb8hRERRt79uoa5dmTlAdCe7gc8uOA6B33YZFN6CG5pF/zgEdu7u2IPouaQckJMyx0U2Mm7QUv9jNak9Pky+YYuwNAFcBRF+7u3CzH3uvGniyZRzBy74FNrVHdzf7Gg/BvhmG98it7EZWMZqnY/PmGVpe2lZXskA91MAGfo6ECDaS/TyKb1YjhH9kH204px73ZgjGUGfmNzv5RFKDeTEvkG6fw3/VmDa29E4pA08Wg/upBmFhEaNo5xhMZGkXJ7E14IPB9wAZG5iJZRiwClDiJw2L1s/O8My+q6x4gwYDxQ8DbRjfBuCdbe4bwUfXKGZsjeIGPJyS/jSUp1LBM/LFrJcpOeW2yRZU5ZF9D0Bqh6Ulu5lcW/7gtc/d6zH6bBgV4uBZ5t7gXuc8eh6susCSx989IeMj4OFqmjBN96+VAfBv/pk7aIGj2zq20CTmNCtk3DDbvCFHKxb2f4dxEqxb77VXVd0io7W5JLnTE5QYMNE77NkSmSX9YNaptz2Ng2yGCAAySZFEugN8GIPnZRi7X3dkABWXgSZFnJjvayenLz3XgmzpSrpZB0rWEdFg9hSs0FaPLrq2U+9jGtmgmTqJt2mKE9uSJG/nAxAqz2a0Z+NYOgtfarVNmbD8sPycM9c1dq6glGchoJUz3OvRpOVZOu8Aq4KMk5zZiSBZclbuIEeQX6jXJFM4Bi4VUAfOigasLvUkQR5nxhBwXrIioM6rdVcLvRirt7qe+/qaWobZW9fTWjg2fMsfmpJl/EteCToiuRND1ST/rh4YCalgyjiv7n6TcCPLcbrOnAWYA1gN3ryu/6rxXlUfI5Ez96lJiQGKAbk3AC3je8a9gVU1yb33AODxPRXZoF1d528SXfq9PndNmEwX4nPpDyY5tRnP6uQK8OdD1fOA6oASFvwpGQ61kqoy48IdD915MM84NlgjA0gYQJgf3FzXpIz1zGqaLN/NKe1y3/2D1AxrDhnjAiN2GnFpH22OmV0DYuR7sHfe8duGmKxsrCZE9U2iYm+fJ3Ax3dnuEnzm2zrfP9b58GH1EM+mPMmuMfD9+UY2fvQhkMQA2KzJm+n/STwzbnYd59uN6R0VAMqBuCOH9XisX2kfH+t6zt8hcVHas+oVkhFblCkptuywfto0pWvPx2S14meSWQLIaNxKDCnNlK70x/rN372B1Xe4/56Bn3EG3sDqz7hq7zG/Z2Bm4HcyVmG4Te6bgBgHyzKyLdBewHw//DoGwYJZUom7hblm0AkQAoB0CQRnEcm8rYuC9XTwPBtMEUwo8C4TsSYGFzWbcLoKUmD7pN1W+WbOD/qIlYLaIogGSWJcgXxk4nWljbJ6H4EO2lEGfw8aLQxjU3Zj3b/hqKzTZR0fsA+bB3Un0ZNV8/NzysYADC+xrwjujZ9r+sA/AIrEwWqhWoIUQ4X/AZgKkdh8pPLB/STM2Xad0U91rq1spEwszSiAMtlhfkogpUSazagFlBbAgNVSqaTQkYzHmEPB25Xh3tTHSjOwn6Cjix9XeWPNLHBmpc4KbOEwm0+nm6kBRM+/C+RknQlG2fEjVp+l7KztWZBYh3JE+dFuEzQUIwwsyXGE3RkbQUBPRz/HPth7B4a3tH+rkPL5/c4B9w187VoU0Ea5Y2DglEELEMFaHd0zcQkzAu7p6/Ezza77c32DqU3ne8BnmTO5wpTGVyg3gBBMBMDFY92k2V9qqNmYB4A5OMCgdFieykZIGeRkpHEoMDXAYQ14YmCj26supxEpGr8FsQY5w26ttYzQcnIBw+Rh3gHuOp/phdqUp04V0wl6OtHLdmE/BRLaKMH4k0inRhs2gpmmVgC8BDI0miDIMmkwTaIij05JIsyr6dgcS76Ahc0nGORxYXzD3OG8DjuM4AZm+tSC1oSmou+aDQm8wEwJGAAu+lDHMCpOJYWbHTUdf2UBlTqy1NNyzeQF7PKujYvhXOlqgQ0AshIdU24v63iYg4Lz7EFIOCORAWvIFFJIWMyfATPDntlLvD45h4D3TdVNnw5AwIQVyQM0quO7VUI+mp/qrSnvMKWhJpzQoZtyxReruOdxV1E67/kbwM9YeniNU57s2XRMNf9A55pf35kT9sP96jrBnDk+Lj8AyY0nrcApR3dGY4J/HLO/nwOO8rkbYGmqAJX2XgPkH54W7LBhwlLaW9ntANEHbGDvgUHdymObA7wMxIf1FbQWRKZO94AX7ApHLil/EkS+FlBjy5WkPGqzp9HrNITW9sI2Ok+jrRqfsLIXg/bYVMgCxPHdUiV9VjAVLMeeR4YYdnaABBKMhubatmG5D8hW4L8lbXrWVjW2WQDuyHu4psMiV8swgFR7Wt2HetHcgybZTlWuwIobKL4EhYDKsGKn1LVmaW30krIlatWSrnNSAIp3NcBbUMOg6lMKm+wGL0aKhvs6aZBRkCYx6hmMcR8ZuzJz9ZxFfE7Z3F64UcdhQwOwcN/FWlZrdVjXlfAO5KYWJH5OiUB5tjIZ8StKQFwA4x6f+il30nDTmCz+2XH94pKa3oghKDjJc7H7av7HUyndcehn7Ec1gmcOBZ6n8Rxay1Rk7D2qfIk2jL3Vfv/mHcJndgK8U+dkb0Y+YLqa2Gh1WlWRTeOu1IbQZHR0I01m8VkmqQbIk6kXEFeTxnRdWWu9Dvcf544pZv9QYQTrj+7mwk0jDVVinHuw8vDu/xd7X7DT9E53p8DqnFuSWMqET8Jy8rSxu0sof8qOrImgKj9WctitsgZZo9PNfsRPsSGilVKfk2oK2IV9iwRVezGZCG1/UPNITIykgc0qA/9MVI7PgA924Tn9++5hm3YOkYDPxU/1XDn+a0lPL450aZ1zfL5JBKjPrT99roeBPmjjEOybMnXuB30yNXEiN7TX2c/5YZP2GJ+3+Ust/6C2KkkX9WKnusKzSybdZO2wfE0gju8+88sdwP3xOMP2v6vdy+38ebyNrunI+mAXuOsADM8kGZ/r2429SaKuE2bVgaza0ViOUux8Cdzra0aa0GN273yu0+GX4hZjh+xN8i7IVMAy3hrgyTTF2z9pf4l7SoUA+iY3oE1HeumcjIBJ/rk3/mx2WFUNZgAAIABJREFU5rB+hd/IPX2ses+7fwgKsN3dOxAumGXZ+TUJlvGMnUGLexqAEc98I54xPkpvnT325yMJHdb65rVARdzf/P27edU70H/PwM84A29g9WdctfeY3zMwM/B//+G/PhN7D9iB0cmf08XbZeM4djiyvy5bavOAGsBUCmSULKNFN2acZsE92YgxmNRUtN/HVY1QnFibR6HnlIDdaM/VAKlsd4CJWeAdhA4D4CqoMYDqOMpp3eVwPe7TlGsAIsCfGF87y12neAM3HDGZY4W6/rKMHgYUEgYVPcM44QUyDmTKpFNlMdwLtAmUyI/smWr2cVtXm0YVhNjOgXIynecpI0/Mrp4aBCqntOcs8xSkrDEIQZ7OGTpQfL/O4TVdvgmybRIg67GS/SQVyvzT5ACwRxB0OpSnN1em33BwQGiLlwlmLCu8GXRbfgoYJhIWpcXwwkZPFknXPRpQUYoe8xCLVEYy7LfqSA0Ev8OC/qDkjyAgMFKHfhbDWZ4yYpsNPGEipXfaehOUBcwFKSkcYZMBg7DtqLKiZ0aXLjCMRjmuOuJ1xnU1bS5A2X9lc5aw95+uJc0sLF0eVuhZnbQ0zThDGwiX5WeAlE6tHc1fXZrrUB+UNhqtlsfSKCwGWM9S51v1UNmPanOli7tBDRtDuB8DqP/kHiMYaN1s4HC/r+/IX8BqUTqgMxh7KcmGvrMoM5bqlCEbrE3zGUHTWCsmWggOnsf1HWLHBP6xQa9+ph2LBVfY53XwtQRwyv7o5GI5IIkEd+8EH/dAd4P5YYULOBIkD1s3tmx4mYHFdJ13W7/0JtlvsetsTWMjMCas8t8aklWWbxJguMRq4YVqtO4Cye3h7ySdLHvPdjWu3oue4YdB6n19plNS8yo/v8B9lxzvs1IjurNA7OagbbCeVRyeUCXdsndKNniuBePJf8RG2+BQ5zFWfo3Isn08V+Y0dqb7Vg3kpAScmq1BjWyJzziapcPGkdmMnq5MpgDpYBuewxYrI0FRcFkpduXylsu6HrwvBrJRumc8ZrDag2OrnZFhfW55iT6zRIUg6WZx2mTGkz82KUa7iQGSdsz9jedp56SIuBmvY07cD9MX3oqJrFtzHRNQtrJ7jvEGFKuIqH1L0w/AMPB8g4/ZXB4sttOU8fL4t1hNnkkwD5sY7kTlCG5YIZFeb0Dx5sab4ul+kAVYeXzzwHPW5At7touI9+xE+g3CDqYKoJJ75r1RyXXFDqzPvhwbk2xhy99rwGYCa0p1LfffutaytdMhBfAkAdJ9KvyxDne0hbFVMREzRbHS9+h2s0BZdHPfcNbcz16fgUsle2FLAn+cbVgpWDhSC817NqQzlFqwWpl7z40t8K83u1Mq84DP2n7enu3rioPRS4nxeX0bFuTu5s79xSfBZg3A5w3c5QAhOykwoDYNlFgvfJvUHAVtfg1r1oR1CVxcsgDtdNo1Nep2fzW6JAnCGC1ZltVWA64sbDI5lCRTll1yB8C0BIgAJ8kPdYlg5uM/YZMHrOJT7GpewqJu6Nl5ZVt0iDhr3fP+thIIvnvnxETz2A0tP2X72qTj+qC74+heAmy5fMqIlFwymTQ+kLiaTOp2vGChuu2TBOQsAX6RxAeYN2EEANx/C1RNYgYb7I2rnPRo43IHyQs4vZqHJq/B00+CAzs22vyVt0+jJkE9Eo4jKQI5dFjCPKdNjzx9+Bsl8rY0AGcCZqe+tOXi47Pq27L2P5yXkTHyHjuQ9ErDWOkA73lOHABulS4y+j0b9SvAzmPL8ZFvApf4aCerzLXXVjthTfKpuK8wvErFHGlQyv1bEm3re2tJAHWtsBJSnmoSAPbsDFVqAsTVwmirPmh4ChR6KYFNkyfeLfN7WLckFz+JI2joJPvzuD6Oz/VJ8nka8Fl5wtqRpPdiL7nJvGCf1PrHR6MaYnTN+Xz7QJjYmEzosEE7tyX4rRrbTRm5u7XBJCLSmS2Jb2asxnyC2gp1dEOMRIy2QTuJGgJ31XF9SPQALG2vc6/i2cuAx77e8F+jQPCsJg7GD8AuHO+n9Xf/x//yxmfekf57Bn7CGXgf3J9w0d5Dfs/AnoHf/f5fnnWVnqZKMmti4sBg0Q8HWLTb/beCNphYAyjV1NwCILOlYZYF6cNPlAFmad5trf9xfqw/X+pm+s2gqOYvdnBXlyuwsY68MAAqzdlsPIEHHfaYB5SvU5ofu6QAz2BtSqd3WY5B02h1xtJKS02Q9RUtFmzs4MpuvUZ4sUtkCVgHNt3YLXuL3WAIPSWWlYNtkCpnOnmFh2zWuA3pvPFrsz9qNjIhyJTLybQZ/l1gYeCfAC9s2WGsfhUKoaXFb+I22mcMmDDl1pU9EnjFl7UscrMqRm8S8b9d+u282uI0NjF6dQGSBAsEMjC9dqedgNaajhCEyy2IpTes3h1Q2m15pl7A0ICNfbBD5gAI998Awk1OLEr++ZyyX+d3urZuJuB0b4qtUSHzNLvpGQDLA+GHmTyOb+WhMaLrUq0HHZtn6+wO00GGlMHUyLQpoTB7b8rWYFaYJACAfNq3dj0vH+uq7jBSFgMCGegEMyfHsOUPGE5lmjKXdwHssFx1uWXX2OpqWECEaOzRgAy1co+xLQ2Cb7CYbrLUY68UZsPyatcOcDvl/+qRzfdyktXURNZgWq5Zno0eqqzOwM2SIbNeA3LJCp0u4QYBU5DvnjbBEeOJcjiAsF3+VplvcEiIywDl5oJisgxEYlCXRMVIi0yTNkuqBZsmEB0NyNiqlU7apGXG5PHycA54JTowGtI02xv2NWvG65IBGE1JbcUATgO6yaQZ1g92RZa/DHRsDM1ueAPBaQBR/KASFnbNfoETzYHKfYJ/fapcPhMdgZbbphkW+vp0XWV9qYUYC3O/u+ZXyVso6TL2lb2IPmYssZl+z03Al4rDY9MCM1tz98GA0iWjBmwcncrSV9PoRFCj7s0yzAVlRzN15BkMQqfClc86nUfWwOMa22oDnxX2ztw5vwE8mYiRk5C1Pmz6abaDnZEd7/HrHnE/vKYze0Gy4sC+kKkVuLElS4LeW78a5TUlpp3Uqi4R99LSlOENY5C/VzvDexDQIWZpHEMhWGyK51zh59knPWdgRq9LAqEmUtMWbyR4+FkVImknT+MZB/jF5BU73zqGZviSL3mV3s7Z2XNjwsmGX1VHmFS6w0TPLqrrqR6tJ0VgNWg4TeSAaHYZYC7Jsp3gmASo65Tt677OxlrhH0RZua9fMlUiJJK8f1K0DKrqn075lC2bUA5QZg/WjT19idniI3ewbUpJrp2ocOpE2NXiWbcn4z+tbx5Yni9f5sWO9BwNlK30EJDQeV1trDQNfDqwvocELj4Pv9FiRG/VZjUk10Q+R3t9moTyrVeqaaY7vDJCrjl2AX+AGbuMcW6/2ajO5o8lh2MsAxQ9TNzCjGe+r2fAutZ1Nz/TbJG0FGvtDrOa2lrzAGx/j/2qjDqpH1i9sgJNWgN0YcsDwAEcL/eShMkYjXb5XCzpv08yUmAvP8wkJuzNOTmxKWe8gIAy1UdqZsBj95JNo9LWFtjNzXtVCKEbTjKA82sndw31SPh41+37KhZ4bNp0+ZuSgFUJCc9jWsP6b1MyL77P3QQDETkCkrAlfI63kuevxdnJ/1dD1cD9murd1zfvAABr7tUaQ+Kr+Zzo82uj80vZT9pB/CHdeErmI1XUwGuqe/AVWJ9JeN2f1/VBg7bzff1J5jx7HvY2ewjZGdj92XJ8pw0UxEwf6ZB9RqaiJdmxpLXO94syHp+nz2limySVt7h+hqdwPehncOLZ8ZHO64NKo8PNCohXFZv7CaAz3XoSm/jcAKsmAyQ/lFj1TppKgLZOe5/v834arVvuPeWt2BO6BtguJA7u6xf35TRB9Qr4ahQpcUMm+SmyhpUm12Hbpz1L/HQ+2iGgBMIkp6MkRGYxmfRK4E8S2fsiGS8O1t/+w//6xmd2oPv+93sGfqIZeB/cn2ix3kN9z8C/noE//O6PT0pUZP5Mo56cBzKhOYCwEAxmyV7LlNwNdtIbtbSG4AsNITuyBgLhPOtvUEZ3iyUGIPtpR/F03QCddHZ2+ZdlabVkebHxRlpgAzA7976d5phuBBpprd2nxLKmpAXKdpI39oJtOK2B1A4NMNkNC4Z/q9P8Z8rwp2MpA/TZdV4qUQPQoTxz+rdXLjmlRwKAlnvHDFBVYcr1+QxV4mxylaMoiLixAH3PrZ8azJdsFqyTStrqSD2NO+IJGwzFlky3CdF8wathU+LwCqjITGB9C1ycA9dhVMaGvSmDic+5Eeind5XuJmPBeYZ9MB2qZPaCRtlFpBJLAhm6kRNIndKrHaSyYMNy9Bq8KMHA/NTyN0fcaGcatUzZdRKSObqUY8u3HOaBczpzXBHcMMlsvvAF5KJRupVQ7QZtIx934bD4CDQGmDDoqhkRDjYsBR5wl7c/HwQAmwBUx3q1FQ1420018xqgjyTFOZZIIF/l7bAN1dSSxTQgyYup3S6lNH0DHFtDVD01Wd81DgkLTjdPMvE0v4k1lG4wA6YM+Xag3y9B4sbhGvdmXjtGA9jg3ALX9A0LwpOSgF0s70x2Y0iejDxLMWuio07pfA/Bs8CqLJqSBZ7ESUwICG0gcfT2vkJ0vpvg0M04wWKBBd/l6NRk5ovRlAVMjOHN/F1cP4K+gWJHL3BrRXoaZB2lyRdBMymUgA4Yv8dF27wRTyk5MewUhU7apJNgSOe2rtqVKAJybHYdIAWa1a0n2tGiuaGhs9cDSsdyGzAGHcpAs+NybHVsTeBGgXVsu9EuBFwZ9mTvTeogjDTQTrBYKZHWNV7SY32MvItzM023BIvaldPMJuhLAGREZGN6ThDtfkFSpb0iuxzWqEy5/XjT6AqNTBMLBZUxtDsTvjI0pz1Y16AYq6PhV8ls5eFDYX8JicTi7Cw0vZudHXDhzTB5DZvfALRot0ZLm4oAGYfs6/ZJSUleEw9PUYwpBRfA3FR32XrMddBrcNI0GpyGY86qGsPZ9qorYktnVqYh2SQ9nN9pRico5BQFHqbbPCxHKx0AMCkVrtu1ycZd7t5sjn2OGa++4JTWbgaw5f1bt3DP5CsxR3PC2Jd2S3/dbYFJAT8xurkTBe5sUjmyP367mhmdt0nO2D1d2ZvkSJxTceUaBoYJ931Y9sq4KwuugU37PYbhV2JWuHbkSAbCemleK38zABk+DTbM9/v8JCXyg9xq3kEBb+neVuHgTnAbBwjJLpvty/xwh6DPqEQRdmOkjNjbQEAxFfGhunvFp+8kVKq8fl4DxySUAh76HSOaBHvTBOjIlwA+re9J3Uhdjw3Ld8Eada/MxJuknCS02vauxcOGpJSoAxqrrGDOsT3qHuQTd1OwSeLEWO0ecbe7sGlWChzB7J8kCecqHUsApmnSBrAqG2+qbWSbpnkdKThWtNZgElUAYALalokDuO2GQT3rlkrnAQDHdl2WHHbYhsqrZOs8qdyXo23+YUPWdHUByLSTw9IN/u+MbhuIf6jv6fuZgRKtW8opDWVs4+h5K5l0X7fj51T6IL1SxjuAL9/bJMrYn5IkzQF3iz65Z6GKGFuSTgKYn2ZvS0xtbXRL0dHwnftWJro+M/4jzOK7LEg13Ydpzt5Ft1SbQ3O0kR0o0T7J3cNpiA81M9PKqD0dIzXZlJLozXWseJrk6ssdaebKumWrSOh7z6B7Or5FSTts5sglCYL3jPhE+nJzA4zn4hqnPz8NQfXpSwCkK0zyNh3hmn9mV1/s/omR2mfpsWsLjjFW2wtVEVg9M8mS8XSmpdnc1dzd49d7j6h1zLMkYaVfg+QVMhvsvdGJT+omu5Tt37svgfq//7v//Y3PjNv0/td7Bn6mGXgf3J9ptd5jfc/Av5qB3/3uj08CgpFsChSyzDAAgDIxMrr6wwZ/NZPCmSUAt5T88CHzAAacHbntZJmTJPFo9JeMItSYo6QlLS6b39z4jvRWJfkAyE4TispGp1EQ7AnBo2lGNQAEXdFR/ZSpdoKNSQnglJ3SWfXFjRv21pQ9a7z4LgOsShgtC5pmIn+2bjOmaqzIyu4IqMzkq70Ws2gH7GWSh7FAuZbyU0khwIYy031Ad5ZnDYiwvHs3OSGgmGZbgbMMCQdZGsGAXGBGlBTmzO1S3OP6NgE+YBcEGly7Onfr5snMSTsOBxFHOiAnTafx/EcCIOd0O72UnwrBCBIHttcQwS8KfNrRcJ++LPG2BPTbizWkHt6AFLuLts1thseAf4osg81OJkDiOadgfVinMTANGV4NjeRkCNDBCo4kWXMF9osMhQE02O+vFlPHS+AUzVGcmwJXA7YtMTDggjsFbUfBjcrK1fWVESJsWfhM8AGQBhPCrlqVL/4P9jigEYxigHo7xQUw3TewOo3CNqhg6bpSFe1ViwYHgVeDbzofO9ZhcDKez9PVfWmwen/qqLMPKiADFLjVBMvAwcjrBasIFBj0EO/sct4pSaPJy7DD3OtGE4xqwkoZFwRi2YhYQPGkxHmMAtkvA45OgPc8UO4efKqmpAGRnfSCcaf0U/1Eg5451UMr293Qk9cYzcXMxOysWH12WWbznC7rQWfzAatsoGKQHXATMsVfx0gGjOLHBGoCq9MwR3DV/XJfH4n3BYKMlEml+Ju7Px3btx6iDF3VPaeb+2XYn6RqBjQacLsngV0cOq3cHx2Rj7QNHFDHpleNd+vJBn0OE2u0/mD4CK7KTFWYw/fwTPz8YwAAuzfbpCatuqQQmhy5SJQ9glRMYJwd3UyyytItPTbKRW7g88VCFjix8UefZ8s+uyxnF9FadS+MTIrfNwzSzeG0M/3MPyPjrtI+aXOxmTUh3Mmz8l5VRri3ZUYHgvRt2Rntm5rWM+uCLIF+w21MImJvk2GnC2wLLpRE7JhkIzYTektieJ9o69NetA/fnENggjRKx6YotxBtNoA/eECbs/eoaxLIW5Jgzo1ANlx2mKEx7l6sRM7+aH+X9BsAzEQUEjUcs0m2zTpiK2tmyN77YQ5cIDvivDq4KwNQls0zI/AzQJP25fgZsKmmNgDwAMJTnhtQj5X/0HZx9pnK3VgquHskS7CrduRmjtJcD5zuboIBNrdUdlqQt3t/sidTJh+PPvC8e7O5D9lsVplDfjfeKg3Si65RFFPBXU2FS0lI5izgq3kY2CVm+725v58H6EYL1PE3YtbUPSomfKmigTV+APLFBAZE27xcOfbjN2FfvrkmPCsnmnug5BEJrldZ/QDsJPkAvmAb4g9Rgu84ANDAZNVvxCr2mfh7363u6F7Rnr3Y+e1fT+AG30cOwfv+XkIJxqoJDu6p83SAn4aEJPa5x9js2CGJ+SZzOwjhVVP9MwCwgOnJHep4+S50YrGZyiqwp/QLJmkzoKTpP6p5BLMDvUw+uo+i8rLFTQ3ZZCi2Zwe1myYbOE0gTU4lTXBEboVmYBm75LHmfHfXlkCOectrr9NQkt1fvl6/yC+pXFy/2JFNYtrv/6ZNJRlgw0WbUbV/vatgrE5y4JV8e0k+DTiovZrk8OvejX0qIM9+gvxAIyakFe4kPY7Iz6Y9OnJPAuIk+acyTeB/7l+Z5DtxPKX12WeqeJJ16P4FJK/qSUt0T3amzDY/gA+L5uxO0g4AqnteAj6/rGac+EncroGnrGfAKgkeNdXnfPJnSQVTRcPQrZabBrrabgHzU30hvDPysQXCt/q7sUvNtagWUfFmc9Zn7+5GijkeIbt6mfrKJdwlvfB+JBHMqnC/EXPx9MPmn3UjXmDj//Zv38DqO+B/z8DPOANvYPVnXLX3mN8zMDPwj//0xydO/+VMmZnh9noeP0czNW0ugyG6r99hPF50zHESKLshOKfEJlANBsJ9nU643ZXRym4dEXvKvWvRgD5mWXYCaAXhZThMAwQbWQX6Gc9JTokLhJ6jwbABFoEcrL+LgYwAGo7zGZ0unD/KC8vwwp7EUZHV8EMZbOyugLKA1RhLjmnrwA2jSl1JP2wkCuxODeMIRyYAY2CGAUoG1plsM09OYMXrdfdudxm1BI02JJKtOzpc4wwWkNTM4mD33Vi2zqMapLuMHpcenTrKzgtAcf7vN1iuMDfqzi2oOWVP+Gc3dJxkudnbNIxkSgIZZU1x0N/a2fwBS2QexF5AJ07NPxs/TZf741VgtcYvciZGX21YPZYgMt0DLskCqau7l4pZ/uCDmoXYGqLYnW+lnJ8SYjRcN0tmWISUcsGejmVdYxACGT6XskeAjNgRBDIAiwHWG0jDMa2L8pSsMm+SRL5KeF1LnfW7QZvdhv3sKTWcEs3EEPoZ2qox/WrKFg0ZpiEHrM7bBwOLAkbBnRZkylwB2tsflNpSDi0GoeM+LMDprk6pXk3UaLzFmp1NZAj0ydIIjKv02WzGBGoFcLuBl6Ggjx9DBqYWgQQ/AbDdtDJKTln6CnzTzeWxCgansYQ6xv3d4RzfEwatHEKDlFgrj0m+1NRs6/7yEusoLVVn78nYNob5orcl/xcgEwudZifYqRiyMkiG27U7exugEJ7x2YIqJZG+tEwbR68KVLBkT03qiouxH7H3n+sAoD7BlY3xKHfmsLEL0Fo1CcV5rxSUYNMyRYNEwMdJmAxoLFPWcsdkVhyHOpyc6W8F1wAfw8DZ0gFaHzXvtizLEDW1qYFeyj8QyL06Ewfc8k+FytiTAKMwqBopRcF+2oBksjNj6+f8qkEcCAUwsfUkJcOVrYntaol+OqXYoSuv/WG/Z1E3EEXyg3ni/AQXhkU2XzXWGwB9NAzTPY0BaQmlr9sAWdra2JSafWUfDbAFJAMSqkQA8Gc1h5b0YljXxZm7o3Y9z3WSAt68s7bqh9sYadsTtvEw0WR3983YWL/H2VEQdjZijyg0V93pNLYb7RbshBq6nWm+hfJfbBgMQxsxHiuKV1uR5xIAmxJ6j9804tqArZ+JVEOML9dhpBi29EbaqsPbHm1Z7P39jg8Qy/alvUv5s2XWAzjaPAcGJaDjZUCK5EHYB913ABWPdbjDsq1BjA3sdgMYWZjDVJQtX4L2Lhh29ncNk1i7JFEooU+v0p39w52X3IqgDTrilqUPY3mSroxV6Mx5q3GgJkY24jQFI+mq4eo5+Txsz/FxFYMjsZVV7naJade9AstfrUfL5Js7yrn5wm/arfyg8sqcTprz9VweMZPcPQPf9/Buq8mVNgWdSZugBUwK+zkPk4cE4JZ1SmIOIBXf4bKegFkooVpST2XQJBAmiUxlz74H0h8uCeP9DoA4Z8V7TsCeCo37+mZ5BfdGlT/6ajZmqlqJJAjzwm/Oo4nR29W9ZZrr1XhzyOzMKntvdKwBqzchALCL938qG3BIAxfm6Eg1BJh3HirBR1LguW4XNElJYg+4C2w5oCXzy/uQHmDM98s0RJJBTpKL+7nEGcCqDWFnzfVLBuBnkO750U7H3+POMOEFC3OSS5OeHBmGkVkSJM9OVOkB67dEMiQDzjnel7Zc34MGSum6BzAOmMpdDaBus9S85lFSTY/6QZOpwFqkIc632OAWdG3Nb3x2bUWazuxnU/smCdjTkR+YMwDYZLrafQCPzTHJY/woKpxaAxnwEh5GYsWmWWkKf+pfAKEzDx9WixDPkLymWspZHp1mfDN7HbxYqVWVyc8/3vwuqvLUdj1ltwNsiyGSbyD3WWWS+w/NZBrB2lSx6jOlsGTZT+NLY6IqR4qnePb8T5seSu6Yc0hllzZ6M2TxG2pZG2wfaE8zXNm1JgJI+NfzoOa++Pj39Td//7+98Zl3pP+egZ9wBt4H9ydctPeQ3zOwZ+AP//Rfnjm8Oe7c1o9zfWVzSmLUmfl90FXzsL7DvDys9Q1Wlk5+3T/Dsmq4EcOoLp61EqrxwVZxxLEHVAWcweH5tPJQvtl6Ahjob9T4RddU/68mSpYZmsFN+5WuApvhI4aj5t/UEVZXXbMaHGK0JmVtxMrBaQIUEwfeZf9bp9EGGMNQAdORBUHZZ0LyAXUAiLH6dL+GyVTJZizJzTYkqNTZ30y/YVjFJhkmkYFY7DhL9nVyA1R0oPlcA/1xWNU+va1PgMZb2lOWZBnsMwb+VDMZGTaWHOF4FlTJ0zSYG22vYYfK1DGTD/hN8Bv7IH2rVPcLgl9J9pzoAVJiGnwaLJTor6R+s9osiRw2XTINu3z+nhv5JJQDvAoEABS/DPtYlibjc//NvnUuh/Ek+LFLGwMpnMehOFmOhaM+AFOsvXgEAG8yREZDk+/ghTjrJ1lDsaFkxUwwfbFhQVjk5wS4l2ElttYxj3dzGUoUHZ014lMmKvB7UDNMkNR9NAHTBO8CobCFphM2gS+Ajk1iBiMQeGNtYIsMo8q3M6vKSyR3sFlWu9GN7F6BuMCKqceL5cmf2buCogViMm8jo7k/bU43+Lk6a1PgWyluTCzLPAc4AiSpY3t72iZrzcDoy6ZZ1ubv+3bna0rgh+4SW3P04GT8zTOT3GHpYOV+TDDE+t9GbxA8UGszupVhmFtrcWAPwbgBV4YFbTBMwzgacgCsdlKHFRnIoj6xmAEANmgzZZ2VwAP+YPdivmusSmhpFwCB06fbjP3gzEA69TkJwsTlKYskdIPpV8iVqtssyMxb8hJpDJJmYmWu6hZm8wL/Sppo9d3jw5yZyU8jcZ5pA6vDZhcE2UCXePw0tmNuRoaFgJ218ZSZnKjUXMhlmNgReaYBk2a0Jn+BgIW2z1PdsamqKEk0exWQ34tqVzmPdugABOkY+gWFptumDuDD+C1LHzsudmkuZ+q2O0DZ7QGdN57bB88dNd9A0ic9gZISPueA5Gofq9c38jWhEn42xbF8JXcEFQTKDAyYP1dzzziw+FcyqDPW+ahdktv1CIt30I/N9ATBksnVBoiJN5th2NuxAEsCcZeywcz92LhpmF5TbmxCcnPNBWUC3RRutst1ayg4NaCfAIqJwT5boFyweGzhLlEGuBUkQHKmTSYYqZnvfurcJGshUVxgbJQtBUVCP4cX7vlFOal/AAAgAElEQVQUUJalOKCfyzUAvomSnsjn3UCQ/gbv7WDNVfJKGnklitV1htyjPuN0oJ9Gh4HrO2zq3gGUKRG09XV3s72qYUwizH0g+w0Ajn9kjs4+ce92bi2bp1Hi2OCAnq0dP3bXx+3MmKh2/klDJHWiPNR8nqsuOBUQVrK1e4b1/y6IXrIZ24+ls7Tce7L/5rfMbQH2zjoAmtVHQ2q3hFyZCiQo+KzYpdq1bRS9Oe0qVSWRlRDYms04L7GsLVEDc/wCmeMAzKKyEQP3LVW1/+iJ4L9OkhyZgt2lbpIPnh11OGEwZh8+TFI8TMypTaxcQbC5azEVMnZw18coiRKoPQlGGZzti1K2bErOBYmp9oDPzPg91Fd9K+4zk9euMX7xzP2A/el4k5iYChpIFAKd6WPbfI9KGhK1IxdjUn58KM+CTWRH83l0bGlgRbLWNdMHS0bBhlCWp5cw2ukLfX0SKAOPwrDOZ/6SwtIWmAtkLmnqNb4OFW1je7Yeus1EH2tdaYanH+VJL0GlxFh3uwAmElikBsyJYcv4+ZamwubWqLAmoyQWTuvzPM0B1b6+jJRINgg/kOQRv5QK806CRBBoq18syPlS+s9iq6c9mh7KNAA2o4hboqRYq3G5mzmjmtD2BSx5PofEMr4UP94arLChAe2x2VTD4Rv89W/fwGpezvvXewZ+rhl4A6s/13q9R/uegb+Ygf/wh//3iZNB+ZPl0hdA0w1oxTjQfbVZzqfBz/fTeV0Pp/VruivDTJJ09VjfdBzpFo5HmvP8QD+LMI3sMllgy3Fh9fQzsv8WvuIoGSjVBKtu3MN/k5U4HWAr4BPA1XHR565cUWbddLW1Y/o0G6q8v1j3TjKdTraUBJ3RjULLjAC/0iTdJSvJ6yYqkGJp98mAxlJfneKC5UoAK7PbxjAHaUrEw+V0nSzG3GDRvHpDGAZqNPwgKDMu3d2d00nd4I2+1jisOMKwE8j+fz/f1xlnEnAawNFSvhxOnEWZntIryJpXim0gOk7x5R77sZg4JAL9MeYaYDX9RuYN4G/apOtYxgZl3nDeax6EthXvpBw9AMRmVSH3o9sbIGFDAucIxnRNlShuBgKiYYSMQ4GJJCYM9l+gLEzcyrMMV3V22yd3HF1ZEH0/T2xP2im5M5yRRTCkCRlB7QvmSl1HtQ5z1gkgKgOP9SbfZ0reZelMmaus0CkZr6R9Slc9F7GBjE8BGQY4MOADPJ5mZrCYBZX2n4d5A0hoQw2BUUqnWbPzOt4quxc0lYlU0znOGXgEAF7Bal2KYQvVXKh9CmOIYFUmy5OS2RrcSCoz2AaTPa2rZcOba1hTMSEln6XmVTxDzTKmPI2GK3P+CPYJlgnEiA0FzT00lUTvLtI2ZRjd5krgAJyTJ+G96vES8Hj+atChjZkO97KNDh/u2esRHdnAlBpDPEez87nON7433UMBXUGXQLlACsPFQPQE2QoeCVJnXxhIT+gju979EUyP5qd60zI+a2BBAG73ZVEMSjaxbRv8qkS50vGAcUPsY525Px7pUtq07Wgf5MAM2HgjZaAG84DERWPMZUDkhX0iy/YrGeHsT4In9lKd2FsVF75EVqd1SpIDKAUpXxIURpx1GJcJTpPDDhd2SSBrmh7dYLiT3LHSIbtUmiqwQwALxptzOMzWyhm01zDvimdr+sOCVfnQPG79XKX+TApmf9Mcbb/GiOuOGnxbEItnR1cv3OkLHI3RG3iWnuTscM3YgKvTuRvGqmxOAZ5hxI9GIuR5mbOP+sQL74k3ASIAhgEqAKYEbG45AGdhAFBOloy0EVhpDbs3BOh6XAG8gKW5mVybAnQhtc3cGt1cAbG565sf5muSVW6NpHDco5vtOc0mBYcxnNrqOTu7YZhnaCQFpkmmLMQu6PYUZ9rGXDGha1zXPuK9m223mx46c4Ju2KGkY2AHCzYMUGeCgxGNFI73hvsVnfXgK9m3Udsr1Z87nbO5kwn8PT4RCQLuUn2AzTDbVSqj7W0jqC/MsmcUVM3W9q8p+57X5SElewGY+TKLkyxwSkxsDvtOLHJXP2xJgi89ePedFQyj9zrl6CYUfe4fZRCyo+4R7LlmjiRGTHyTbN4LnZM0aXdSl7MGgBYD26qhDQxmRD1DSV2QWGO5B2D3DMG842WdO9nrG2V1HwKcxS93R232+IBydZVHDmgqMDYPePwQx6+UDP4L+qEfU9lUFYyJCPXZ05tnr2ebJxmgRu8wyGH/blY3oCGvg0XLnh3Godtc6YSAZ4BL9ppJbL0/ZBxIhOUn4U9TuZD/VIIgaxfYrYjAaLBa+q2vjZ3ge9NmpnpEQHbkrdQ95VaE7Cp7NM3VJBWyq5AZOKpoau9tmZ+UhIUMzxz1ToUM2BooJrjEj21bOFJgsK27a9K5Z35i6O68DqztMxqtgLyj44qfij771Tb2nUtsh7kfNgsaxNiHuTs4WzM5+ZgyWdOIZ521KQKrVCFknw98DvIH99u6IXNxhErAmaxSBj9KsFVCR7b9dLworWGlCXvrfrEKQVY4a2rlTf6E59qeDezsKtH4DIt5pjKKOeNcs8ckRWjfYqwi3+W5StXacRlzUIHi3ydhkeb7r/SpgaeV8EDzWIb2kFhkwlYhcn6c129+++2Nz7hL37/eM/BzzcD74P5c6/Ue7XsG/mIG/vn3//Fpo6pxzghyYDRV+pmjN+5EJWYCXjh4p/WNLLfAXk5/nU/JpV/XZTd7khWYI27J2jSCwKEWrEWMfiLbSoFzhAt7CmaTGRidQrPTMRLqDp9IfyXnOTUYJWP6w6NM/RcBr/JodMp0Xsi6Fy3LwtgagsM65YOE22CnEYwK4lWaZwmfrASCf7pZ82JKetF/5H01doohNeDL6DIBjGxANfYggeVufDENaKSl8QzMbo66/xhw3goEWB8/s2YNAMzFiAV3dVqvbCqndZhw07DCLs4DXsuE2OyoadjCerE2MDJxDmUQy2AY7ScZI5Um5hbGP7RQyoAepivs4GAIgy7XZeQhLEP+jAljeeHHup4/R/uxcsKBX6fsr9I+vglw2+7GOsbTAMXuxCla3nAyLU0PdDKgcL4Cmw3WJEvu0jfAu3a6O5DAejTX1MayS/YAq9OcoFe+MH33eZ2thwk0Oq3uRc7NqQYVAPmW9lqFvdm/c97sGp0e19YSbM1jQ1VKy3TU4RnWSM+02cgF6Juhyz71LOuJ7+ZXW1Kg9f88x6xhnTcAArsCOyAbdhpUGfwK+BsBfHUmDw+sEciAN5u1QqC5wTM1PWV2TVm7wOyUJjvfsconR/IXJeHthNheLtsdsL50hWwVbJJbGOZJ4D574Sq1vXWO69cY7HwNW9TEQsA0e1iG+WYYTgObJBk2yDOl5vxk9uIGh7f2bSw8zkUMk91IB2BewE1gDJNWQ69NEE0bM2CKXWAnY77jBC/1UPkl5cHu+QG4fc72R6DfaL4qxZDh47uYLACAGqigIxpLfHNt97OUBLoNwDQNf3a37eCNTsjscfZzIF7ratg6DNEY0MOUG3ayEAna1QBVt9Eu1M5ucGuA1dH4zv5v24F2SQxAWKF8liXELxu/9Y6xE8kGyFybxk+C+jaLGo1JAAo3G9IxI/Mhs56BB6kUKA9w6rl7We5eM3Xp7fGdAitw5oSq2TyfsTHYzlTJm6Q8xpJQ7TE6s0LNIy+yv9Ft7BkKPBe0sDmdfzE6ltkzobrXUGPaV33RiQnkHuM1MgmUjAvGkSwTFE56o/MzGaNh1W6ZjYCffTZ94i9dQgHy7u06uM24xZu/wCABEMBKy1u3xuDYOT8Rhn8sPpIO3rvKk0jNLwk1bFb12ZUQmcTPBu0HFI4p3SPVKGZnEEbqRHmKxuu4NBtzh9tLkbQfe6g7vDqDTsV1NCU/HrDOArY2mHrfpc8zQ3Zxt2S5vU2VjkkMxjmJ2PyIkhMm8n7gupbonuqBkRzVlxhQJ+30pp05sTxcyZ5MLInM4SWm2z7M3F3o8YCxJ9g3mqcDPAvYlio10Whpvd8zOvIudkzM1iSbw33CWGBjuwKj7b2rDJhTz6LmvzPHHFva/VJoj43vZ9sgLgTd5pOlxOcO9qDGEBzbntYxZdZt12mhN+xF/F9A/fb8tpEmF/AtJhHz0jSfvYpVBqQ01W+P1AFlpwIHO4Pfe8EWycYNzPMUDFBponODxsgd6UfPnnudqyoGbCTLPXlbSUMwn6c0Q/VVaXpEYy8TCdlprQ/zyNgw7mqupwHOn9v+kwjZ+vBhvaPXPM3ytqwH/pVHGamJgHjvju3Di6+OJMJIgLURAAQ7LTVwe6wLNRRIC6n139yLN+KzWO2AYmws6MYfAMnTwViFiesutRIlDVt9ExInUzLvUG2QyOef61fAGig7NX7yvUo2q5FGPkM83kNUAuN42nJcMYtNZPKaM+I9gesfqf4PW50deq3hq/5wDX2ttTJ5GcN1PT9aI5IPLhmNq7Bx7LvAXpNFHrJf1vOAf8xzfgwBBgmDm0lXKyckHzCK4/rNb22N+f71noH3DPxkM/A+uD/Zgr2H+56BH2fg9//8nyw8FxgFZLjVUAfWnE2qxOmKXIovcR7TfkJLCwdE1tB5NJLUEeOiD8QywFFzsLIeATFKz3EAcKLQbjUKSYMoxx4nKoddFglNmKYMPv3BHHAcSZivOL/qhMpeSAOJAKwGHFNya5BAt1cc3EtMy8fVZ06LaUodZxw+7wTdgoW7VH6YqZYiTXBnORXOzImgLr1VGSU6vI2f5hnqajFfAKuydmMv+Jw2NrjX9GgAqOZ9mBLDkFNrDIEFHeo6heJ4BiHCvJjwoqi70qPdCGMAYf5KHVLZWbGG6vhOtr8sOYGzLGadRbzOEXGY8vVYeqP3OUCHH3Cvc7CNX/lNZGRDDFeyXg/DREX37ihQjcgh47ys+wVQJxZrhXCjyTjApoH3AFqUlwKgHNQp5fs+rHGGlUq3WpuKKR1RhCnjaBgVdmeXhTrNoEY/0PJZ4w5K/1njAcJGw1RX26ZiE4zIdKXZRbqnF3VwCzYEhoe1iiP9eap8/jIOtN3jJ0C2LM5Sv6QbSE5YAup4C3Blv8GmkMWTgy17zg7FE8jag2wkJKbEtUYmgKLot57SULVrCAHDUfmCSm7jB4ejTP9adcBi3cnQEIDfwCooV/bBBh8ygGB2xULjEyjJr7R8wE2BgynBlaEWAiBXaTr/AjiYFJgkQWy8NGT3vgo0I7iGJdKaudUs6avJnuXUgy4oJVAWxb2iZAVMntGZE2p/yXnEoCzQDoTaYNTuwH4iut3sr9EU9NllXrf2SR10NtFNBLiGoaRWmwFjbFIZ7wP6EixqWwYG1n5OZ2vK+1jHGMY8CYyaPke2vXYo5qLsX9mL/Lm50h6OPiEN1j4UyyXZhdZzdhgQ5gT7R4AhNrpM9GHmWa49yREJoKG5slVNCMhuitmL9MD+/MqKL9MpngYqaPTSAXvulqiZAV1UuwpqxXSHRcbnffIdJk44N9c5XyN7onRHoJtb8pBsgIxd7SDDRIuP+S+Axa6p/ze2ApBWzVlFxYdxZ+lver5NaWCe+JGVA+lkw7bfeDOMal58Qy96ypXV07N53WZlPmRlWY8wVRwAAIb9goW9djcarJlbiRChGc3CHlNM+yCJzfbsTgesrOx/wAVt89iUOa9bqkVsw/OydUi5nwPYkkWYe3XLTrjXRl8d666mNm8P7A/xnOYtGoWYl+rXzjN7nQtIxipMEmezSEcrfDShK1mOPalNH7lb5DGwY8zBq7O3czcVLK5V9NANOHofqb0dKKynM8zd2MnoXKZRWRl+YJ2A5j5bUc3cKthUdGDdviJArVMSxJzv+MlVugTs6O/ojyQPsTXFsWMCXokqj/Z0955YzJRMMyru8e1nqCGNtit3W5dCfsbAZ9yJNKey/F7g3pt+wKaajgkiHdf6pIIB9uUkLkw8aENGV32aGF0HYPOsWoGS7ZdNLZD5WN9pMkdptztpJ21qyqMurrPN2ZymbQNkVznV+YMFz/qz1jZFk51XwrfyjGxHbPt8t/5e1Hp0L0ed4wTwNuTHYZ6WABsyo4zKqkjuAFkm7du7+DIw5z3HMAPNMUcaYP5J8m9tTqQQmIkTevMmDQLYTCwrubPL4DvHVAaZ6P6BHW9LMH3CJLNsmIklRTvfxB1M75qbtTfHp6QqRTZ8uvVKcnmuAV+n8Zi2AkZmSVK1YGGVTkIw7e4qGAD+BvWU4cu9axMwewbkb8CkZQ2SWmKf7673VcqgzeoZHzvI56hycI7tDskC+8s+xM9gzn9Rh5zqnCpGTNb7JeyLqmHEdNdzfeduUoaj+wqTE3iMLnCgphUn+ITOS3cIfpUSIls66flYHzBVHzCM2UHXdTzViDV7V9rtir93Ibk/zWtNclU19I3qq3VbV/0x06JW67Dv9CfU0WVMSGjwebdkndaHr4FwUNwRDTfwnBlEY5p1P9UI6/S9poc3WLXoW7cXWLu/+ttfvfGZd7j/noGfcAbeB/cnXLT3kN8zsGfgD//8R1xUL+46do/zXOSYSz6lYrKtcM5xkQUyccTil04j3+CA0U6qS3ul/jh9v76f1+cAo5T44Ph+Ulm3WU3ju+ns2FMnnT0c2tMJgLFMr8GL4G4gIJlgfEPKogVIcSoH9LDEp2hvNCcBVnBQcOpxZlJUG95cwc8Ag4GJtp/R0SaoIDjB0fxG6ZvZ9Xne6bpuAC8YuTlFsUo3c6dEeClom1xYth24IhAyrNA4MIxMV2y4PrEU6OZbB+Jage3kOq+0MdBosuGoXQdoMTSc+eI7CcgIXHDKaL4kB3cAkf2ZdunWEY3pkGO5FynWhQF0ky7IoAauAEsaWo87vI4aNRkYj4wBg65ZyKzvD4CG2mUGGjGGAbXsUFzcM+sx4JS4XvNzk0E9vZFlkPzAAh2dWJoF2GFehkKco0H9YgtKEJoSr9HUY00Bsg06hx0WCwPtyADxzSIb5Djm6mYbEUzgcA+BwEBgGj5UZgeDbxhZBqenQMrt6A9jtQYyRdecwwDXwLF09Ib5xR4dBgvATo2nSILYQnoYhpSzP9aZpnUT/NsEzK6zjJwAuH3rjn6xZ5ij9mqak1M+b0O6YaSLPTHOGiwUsO+Au3MPOFJTpWE89hjDfovxNAjZRqljW03ZrOfGTU2pP3ahYAlQy7BaAIPfw+QdRl9fE5PQ0lum1ETHZC5GrFZ5is2NUjNugByb5wQ+vEqLB5yJFYOtOmePZg+yv9LUC2gC2Ev7bjPvBvQxuIexMsCq7FQCPgsG6ywtc7YS1pg4lS8KmgrgABZytkqKbdZ/jZvSBgT8xP7ArIsDFIid7MIXA7t8Ws2ZtFmGc2nptbUL1NMKZpliW3seBhBSesH5IqhOd86mduzZW1IeckPHk/Rb1OcDDAFmruyVsX+3yZOFntllthhyDpOAKhlGwiq7/Cpu4HE5v4Ay08Qm/fC+dLOVt3akO17WPs+bSIGyIqOlKGNpqgeyzbEdbTg17HF5bDBzPbO7RHoSTsN4B/zajR2xK7DkBWDVAR4GVyN8zWEdvQPwkv0YxtYkDWSFz3jScxz9TD86lnWs+t2YsIRTuNTclZ7tge5f37GZ2q50z+x+T/u7o1tyJzRrzrJg7WwqztEw02JdlXCtgiGtmtIZ01BtNNRNDOwqmtlzrV97ep8JcTHvz7kj5jy2V0nqbVvW8Ly7vA+6B2TuvZq4wUOj9qIu6DDUaoDYncKvyrdHmsUka4B3SeLgWiHVYXfXLX1kG7wTs6PaU3W1Y8GllTvPMNJG4iojixIzNTun/zEiwp49GZkAjcxteqdzVY292sxq5rhu43KYPbvxYpH6+T4NPNMuDjisyWe+QkkPqhQe6zstuUjYuWf2vffFtrXx2GnsEpCtEhe8fypIlJ3ZBf/DoZe4HDsWmQEaRLF33CHuNxXY2yujWd4RmHtjoGwennHBYDRJRmJ7N5SaH5S07wzwmXqYfCfn8Mz9kh53msfZauVnLLme4viOpSCmgJnM4UliCBpbtzWJEz5lVyRloxnYh5JL2HHeF1CvlJA+B4mLzImsSDStBrwPfM9jtM5lzryeEAkyif6BpAwyaaXdn7JGs7tNqGo/r8SRRmYqtWqQ2J2ajwUYmEZ7Z1BIUBUw7HU1CPnsjS3AELu4dUnzZfBFtf/bH3ANeb6kFoQxBUh5zgFWTQogWxTTeZ8zT/GWXeEe0b0LTOZeosnmeZjDn8c/laTXIekuqhHqMH3VduZZqooJVO28laSFZJ5+OEkETQ8Jdu4mNV55Vh55kxBG/kbt9XZacl5pwdd/4Zy0xOOqJIENWk2GYrsv64jeq/Ydu8K+QtKLPzMX+QWqKDwe6zd//2/e+MwOdN//fs/ATzQD74P7Ey3We6jvGfjXM/Af/vDfhCoJyu0ozCVPt/EpE9WZHDbfGQfoFHhFtt7yLbSadCgMK3W2cQhxAivQElGx1O2X52V9l52yLGvFQyTQh8GnXzWVwIGlAx6My1uhsKqdlQKdasgEghEzNrZUrCEy0VaNWtaoszVZbcKH2/qo6+/9pnPC+NIQjFWndpVAzEcZcsEZdN4qvdIt1kELKCxwAp5IPwzg8wSLkkD+TsF6TjAO5M3M+0eEKIHVnG+cNxtxDYDZg+jOvbq2V/lXh1+6Q8vsQUcS9sDpub7dcZ+/SoR33+wpFI4xYtOR4/ozoPa5Dr7fRhgU5tVmSQo+KhF5VMNTX1fWaA61jblk/Y5eH8AqpY0n3Ocpg3KHnG3sZMiyg9YB3i09BeBCNsKgETDluT6lup7WmfJIS+B4KNjINA2qsUc6dZV8V+5bo5UNmtaMIvF/pRBgZGysblgDBUkBbAyRPWdYeAu4EAyysc0wt2S8JdUQG4x1joHGmgvSi+qI5Mx+ak8Fzcce8Xmm+YYBGB2jo7EGlOFMHy/uHxskVbsZo5RgziHABJoCSvQZ1RWr1JkOt+xLdRph9Qoo5HC/EKxJevScBc18zYXvhdlqzTVlhQVFqSrGrttgW5B0shjMI0HMTsT4882mGkBxl0HyXQZ303ys9avjeuxKwMQBznadr8x0WFPP9WHQUhflx5MAhCnOZsUlGaa3jU0I/jaLc3Rlnf6AMs+zkhU1JdvMMT5JDWLYz8oFAI7f1seAou2dr/PkSQW8cQFPsuAxhgAfNXXZiZZpyjUSGFsqwdgaViv2qo5fBsTMKXYNAN+Aa5IdsTZ386lhKct4JJGBfYq9mBwBn/bQzgqGuR+Y/3D2Daza4E+GeAs53LSCfTcPOsZTHm9AHbgg6260fTEax+fndCr/YkaHCiXTUXJumH0ye5O5cM4H3TV4VfvaHtGyGmGcTucuz7NdwsFAqGiYZk2cQTS+dxLkom43Za/JwnB+qKbgHHAOY3FxRgbTlx27idg1U7L6YZo0MWkmjobFqpnZTFIBieCu9I5LZPx/7L3bjqRrdl0XeaxNQgf4WrBJkU3Z7/8IhkSRTQK2rwzbMkW/hLWrMiPTGGPML7LU8gsUELtFde+qzIj//45rzTXXnDhUGyhrKHjAUIoffNEBYy+XN1pZPx4u3458wViOMiTddznNMweyq+wEadxoQz8SF2EUgbi2sa+F3rtKcLVW0SNDYAFLwOzohW9tC1/F+lXT0P0/GMV3PedwHR/ciRWY0rIV4FOCgL/FmssqamrjFpbG/oRtOu3Wm8ame4vVbF9Gu3rAqwVVtKUFb5JskB3u3Rng6NqQ3RhzPjb2wN51P7AO5enx148vnrvGCQKVlosD/3AJ3+ceQ6vTLWBhoctDqI9YAK1c5djVVk1jlHuOMfdqGxgumOfUjs0bmv31z1Ff2J+kBe2nGBNYfzZ2mmSImqDMSyZN6pdvRe7amu4v4OT0O2/qjr27Z9gj/RDEeMkABc6to8JGBzdOAD8tzBJGc1DvFYK6hNvVjW092uXxSMEup3eWP+eaLEbb9gPhBLfto0r7XqM34ifu3xWdYDgKpnmcvVweHgD1YrZP4D/N70ec5QM/LcD66J0pyWN0L1eAiOUqQx8zLjStX+ieicnvGLqnmGe5g+pEp01eoRqG9xEkID6rFFVwayHHzyDOWYn4Vkz8vHzjbLFWkcb6RD9XfEm2xjOfe+CdtvZiHPf1NH+Tb+jMUqbrGtPSrioL1tNFB6hl/NEityOM8agL4xRRi/dqL9cIFVkq3htvBWVtxrZ+qusrriXasgCG3WFpeleElXW8iIEHVxFG6bC6Y+zgcizfL58wq2V5MpowVnfeCObW1j/7ycm57NAmJlvBgviWfIPH/A1t1weK9Y+XZwp6xpnfi5UcC8Yzhq34swxkYs4fjgsmUwL99ffNPHF7EOD+8RXp784/4nwmhv+HiZz1tYoYaJ9ekSGQIczncid2RlDK0bxKdJr3/JZ+9GH0k198/lbB9+G7nXrEfI41+uas4IcXtWyff1wv/+Z/+u2Oz9xT/vsI/IIjcN+4v+Ck3R/5PgJnBP7hj//5M1H1GGMkDD8AVx5pa65ttmT+4/JyfbS90YqzuceDGmGHCUALqc1PivfTKhTrQN7RwC/9N9VXq13S1pwglbFeAk+eBRm/WnllshgAvQvo2Z6EBpNBH4mXmXVJ0ZJOtfQ+ni6vssMIz8BhazOCufiIph3MvNO27Yt8tY/zW7bMXz5kdQaCpmFZIhGj4l2AJ0YMTFyq7BhEyTAYK6r/GSPmGF8dLo8snn1e2k6AsAErtLvLPiNpEBw+zA0AjG8xhmg1W1VddsDMgwLzDuN0Ccu4Ce+yx97mzEsQSRU99oHA2dzpZf4eMt9UGH7kBBR7banblNZqm1T/MPYF8HfakaY28RwERmO4sEaEW0zACig/RQ4/ZRdkC9DYpUlVokMLGgzlWJMlwwX/0wYzOj5uuQAWA+7Gz9BZWfCJOYRJXSKDCU6gzJepjLrB0UYyUxD4ykhIcMPW7RIPgBLaPE9iKfi9lj2SSNMEEgyTpFibn7ZTxkzixCYAACAASURBVGzwk71VYajEaLKlzXkOxPF3LrTw5wQrY2LJ1Phb7aY5X0tC4bsEKT/JbQ3omQfeC3BRN2ha/Hx2VsFStTHbKD3EXKTQEANDIK5+Rv/8E6O66cvpXxfm3cGyfeO/jwns6lGSoWQoo/EkQ2ojThZjnj2BgRZpAvx1fT5WLM5lX+WnMObMm3prJVSB9GMxu3dJULZmACGQPLixjHsv8YOhmEffUh3lCzp3JNVpBqLlekAd2v3lUk13kPPJ5FtmSiAk+4ezEQMysdi1bLPXO3FKxvgnUw7GBaAYkDAggqRezEjALlMuZFm+6ewd4KEsh/tFTCMpl7Woa2R0mIuyn2ptt+1f4CM5A0dMfT+OxxI5z2LkYlh/mAHONAimDLCF5LGxOoeZOVOyzcw0Zzpn4p2x2ss1FnbcLm4QWjSz2okVuUx8oIyg0ZlHq1DtqaA9TPBiCof2P8j+5W9fP58tliAVAgCh5YjfG7CFlEggaLIfLxaN4lwxdhYbBuRVCIjhmpY2z8q9STGq4hh7DZCKeXgDD9AQsDvPc/4GSgY2JcHTfo8liMlicwWgc5jUqQXGBLSQYTdAjLzO3BkXTlO4dnvupoE6Oz8sDE3mIIYZ9zLAG63LPwQFAR4s6uz9KsQCxG6/eW8EJCdxEbh6GHKZ9gSOsP+fMclh/z7z/oEV7hkKnh/P6lETg3y7qny8KQyWkQX9U/EkblznM/OKdAQoagWswFv2yG/sH93BY4gGnszEbHtOUFYA6mipN7+ysO0u2bnNV7y9yU5nxbcmaleWSWbduH3eblgsM1MnNW4PwOpdeniDM1RUx3V31gqo9W9MssRzGjxlTHhR8j5D7Vjpl2lIisNufI+cgXGDxYFYp2mWs1YDwt4xojJcCXy0cd8mBID5DwErip1o6VPYpXWaO1N1ESQ/bIPIeEr9zVFwkf5xPmRen3L2EULp3MPAUwBwY5qSRQVLfuL9qRiC56Voy38D7MX0PZIcMfpPd4Rn2RjZGkzpc9b9AVDXHmott7ZKbZVNGNtbgoBSNhR4Hy4vAnS8huJBA5QD19Vp5Uzz9zFoWu+AMVzt5BSWlagh7rDYaAnp8v3EisZvW/1qxhYLcf+/WcBSCGFv0f3He5yusIonx8SsjpWOwuR8+H1PjpEDmAVNmKzIVNJQnkhAtA4RTxbZ5WyxSfpMvuBdsJ51z3cxz6zhTLLcC+twsUFCX4M1o7RKi/+VXEpYFG5msc66LCxyZDKGtIEyEe8zruuI7591ZsXyrKtILVxyl+nyWpKxCPemYSeuttA20sotVuVP0knuKGNueCHfRSkuznrWwI/YrANlef5XZQTYWwC36Sez7jjfJAd498ZOJuApZiQWfC+mhGUr5wODRoxYHy5P75hq0ZkDuQR5gtaOBsMU6K9vl4fH33yX1+vn5d/8j3cpgLOr7/99H4FfaQTuwOqvNFv3Z72PwJ+MwH/4X/75U7DyKa1GAsYPdCLRLpwW5mEQCIutBVZMqX7jhNmtfk/jz0Qs8EEgUYwAFhctPSTLY/AtgbVKbVCSmyYR/NMV/UuYnQXIsAjS74MDWRBCIiM4YLJWULxita3bHy8Pl8/3x8sLYIAJSYwKK//zN9WHWeOnkGVdtQcWJaLvp15eDexJ1mpNF+gY2Krw/VwRdDolCJZtxmfHMpGdcYL+dA7SvpuGlYFuGcQS/IJ7klr5ZdEzb21X/usYBTcQzaBx7Ii1VwEc+Kljq9nCZnJOky0gWQmk8Oba5BPyB4wheK9Vl6QCcFdwYO2LJeMFtjFNBobZ1ofwfnpW5im8/YC5Pr/2WEEFtRMDvQD/aoMPfKjNqdZU1qSpl+AibJHnm+6aedySLJ6TgBUtyiTQYEeguTj9PwJyki7AD1oMaSkbqAxL1sT6po1aAM+4vcCahZ7N/3ukWR5tv7FAx/R5JNH+Udc/SSTvaYuX2p8AFYHwvpOJSixZ1zkoHkUL1u47wGS6Z4LVS0yF/lzzvV8u1Kc1O/MHzA/6nhJqH9LsZMDqEia5imO7xIRDO+2r1R9wwba6sfNIvt+VMQYMhGESsFqhAOZo33tjEN8KJgc2aXUHQH0Z/bCmaH/P1KI9zZoKrCfPOAYqtVwL5NqOORO4sZbVapz+YOY8saDW5Dvwpf0YjAN4dVpEk9fIDOgYGI1hNAGC2p7N3GRPsv+rK8GehSE3czXB08A2WcrSimoJNhnUOCtwTkaV2ojTp1wr8LZxQO/I1+lnBtNw5rouYNkNIM59O8CgZLTSCmCJ7fQWoXBHjqoqa4pkHQ3oEVkFywSnmFObLzN7EtcILlXzDyY3BSWe3/dmP1TIeWEPw4KSShzzVVhhAGovEMPbpJMWR43iYkRpE3IzQ0lcwGd/NpUdeB+DWwBUZi6geyCCq4yEmpyVd5ijOturwgQMq9o0j15skE2J/vM1Mx/PXs4kzlLfeY7wY2GdwmC6yM2xd90KQDKXg3o29hVLfFfGR2A1QE7zEc+w1rw33JJ6v8dEPKdxNvnRYnVtS9trvZXMV4DTOEcd6n5Hdqvnd+teSYMVOpiBtLp3HYyvrDSQgFR3C59pXVRaHIXK7UG2JUA7a8mW2c4ad5pg0vauOodoRAK/fF4+uaMtqHUWqZv+Cfs9AAeDzFvnhe/R7vVs8M4OVj3MzxHFXV8Aq7Z5K3FSAU8DTa+qwDyvrB1bAn77T2B+jGz1WC0mrx3ePctYnBjndYaBaXOjhWir/kSW+Cz6Vg6QGXBXDGIBb90g7Cf0rplPwfl4b8klcCZxjsuYXmcDBRTPww91MgF5eRl2iVqfswYUFHNtr436TA1nN63LjnV7wyiIfXS1cbu9tzO9UzNQDfAOoIji5/vH++UbLcyCfxQOA9ct4kyKpdiGx0NLc10Oo4DWxl1XkMvmvN8jXMbTucPa6k3QJsaFnk+8tbVff9xa2Ns7X/FIcxy7Pb71U8UTAUH2d8XypB56y1Ngo5jQ0p/p0AqenI8vV0AuPgOtfjoaOttrbW+/aCZlgYh3rnuCEEJGqc8Yo56CVGd256hL3XOv84LzWlb2fAgYA+8XjfAqYvjeH4xN+1jw0IIsZ2WdVwLaFnq7gf1dmb99hoX4rTfivP4s1NPV4bgXO30+/IutLFYcnTLurAgXkyfgPqrFvXuAu8jT31ieQlrmsHoe7IygsCQY/9M9JM/WPXPKjhXFKAjbvr9zoRPnFO4eZZoT6VqsVR6sveS9bGGoQrE9a5AhnM+ny8t7Z2UFy/IT8xRMM42cuasCoL2XPAeflSy7XosNlK7Qy4DvhgzyKOB5AOTGPDA16Jndhh7xmtRUj3qerwWL91nGKz/v2bD62EGU+X0IE5/vD5dvDx+X//4Pf37HZ+4Z/30EfsERuG/cX3DS7o98H4EzAv/r3/8zdeV6+BfAqSr6XIX9+9vH5eX1m8HKG9VXk+USFVv/UsGKHScYy/9+qnVsoE8AB59ewmUQbXCfhmNYBcFLbdkxrABYnkz4qc4SSL+trZPv5fcKuxOqt33JwPbo/l0vV0wGNDNKmwmGBfGane8CQgNCvqAITTDUQvu4XL7znvPqIdkhYawKPwOufYZA4eFZTU+SNmX0WGvOm0nKjFUO2No7z6RkcgyBIZhKLWGmbm9iA+BI4J2OZRjWZApq/q3dTrAhVmtGVuFJB2yxC3YMvgNY2X4mIy7X2Vq6Y8iRuAS+AZTGyuVz40weHbeAdSLIN97ZYLFxrO3RRi+fASZvoNGA1WMwIaAaoKOh0Iy0eEYTHT8/4wrXi2ysxwtApoCfLNA0uWAivwM6zv1bFhIMitN6zvy5jHMShsWcUU/gd0A0gfth+oQRvAiMBiZgukbr55euXG34moPA9mFPkWDRGmfShnkRvrExwtTYwiBK5i5gFD/+FED39IGvmkZHgDSsX/ZL+rkD1ExOjpP5l54n72/LN0G27Ypj05XV1hrr4k+PlFa1o5VoC+dkA9QH47vtog0cYQ9S3IBLUiKj0uSeKQa5+2tGGYJWR5NvWm0BLtPFtJCx1tiZTwnEHeOZ6TvK9bIVc8kVYCKsTRjCjPXHawmqDO9pqpbqxcoRZC1lFgefNqFJoEWhEvGPp2mp6TQ95p7P0HtwvvQxM1AZY9DtKTi+5J0k14VRK/l4NoFiSFyQ2IElWShJ/4/27rLpMfcdpuarpFaK3NoQOUdhEJbw+kiTwhgxaHNQ8QEQIQYt7ZBvlx9QV23t5vtgWKdnLPyvpMWMZibDoEaixYUSatarRRHBuWDr0wIvmUewd89cGtn3wJKfvp9wqEA4Eig+idIRFL0s0rjdxwAVmKIVFvCE5x1UPr1UGYzbq5PInXTJQJqBCIIBuy88Qg7r0j1yihE5OwvgyMye7rh7kNbUNAsB/gRdAbTWel3xqnOjVRagEljEvj7tt8lgHC3vzuOe9fAbwxCG+t1Y6gNiP0jqv87fWpgDwnncr8KX4tCZnLhd3z3jPRcd8Gmjw+gSaAokPQCHEjWCCHREyNe6PMHuGtMtKCjgjWdI/byvslDquqmtOWCVQlv75+n66nqyODVQ2Jtp616mOOfrNf6yhRLvwL41TGp08rMHZvoYyNr9x5tagJBZvjsRUFTs6Xb5BKJyZq9A2x7nZ2bOZWs9FLIA2TRiTxSVaEYMuebaPStTrbs7OZAxkHdepKeKAVL7iXmhcOW6F2CH+br7zq6AwX4zy9tIN963Vvd45wCr3b98b7IJGT5lvGgnALIe3pMDGKdebFvxWz9XO//RoQRc4p1iQq5VxDPjdCV5+nvefJ0KzetZ70WC/WdrbcUQgFXfxMYUAK235n3FNP7cxnoK7cyDzETAzVbpao+dRZPAEBDbuqzYWLGo4l3FIrtydoYcnexxMWsrJ5YSSIxNn9YlheaY8RzE6vzvneXYKwURCKe0iivpra4Ffo5YecU1OxJcOE9p+a7Ar1Hg7g/GivXBW2bWWOyoprBGqI1m52odELH+GVGkqLos+CneQf10ZbIY69a6hQULZW0wJLglHry/VVhwbrq7Na26vG63f925chKMRpNAOOxy9jq2nrFyOT9by3VqJLkUCSOCx/W1jhP1nzWsSwZFSFHT0XMPHTPNE4Mz9rGq1TN3/2Vk5Tu5qddtZjv+ignrc9AA8uHx8u2d4gjnxcflhwZ+p5OJc4A1F4PdIp2MZdZTRp3dGUi9dJ4QQ+MJ/PDyYmxmfLRCxo04MG1iYkJNESfN8k3ma6A1ceo3xnyGb55DnK96UKiKdnln0h4QXnm7/OVf/cs7PnOO6Pt/30fgFxqB+8b9hSbr/qj3EfjTEfjf/vafP9+5uJ8fZCCdhmkCFxvPaPN8xr2ZwJJAF4ZibV8Eda9vBCYvA/LGSJWll16rgSqAoAzUbwtQCB5w6jwMwsN8W6CtMy0akWtDwgVdp9pYO1TEZVWI58KqQ1+rbIVAtoR0mlifTzyd4B6sREGi4xsh02qMAavZkyeod07JgqUyBrS03gLcHGdhgvOg5dpki6MeBMcK32Ax1G4eeyTdt4TrYysYwMNG4NtpMx1SEiOGMQ6QVB+M1s3JBsTczASGL49NdfK4aVsNoChZLXCVFci8HYbstO4cV5PNgsla6HJOhz1j0jwgQ5OiAZwkF5rtjIEbywHd0NgTJgYCObGFfXcTYUC8WHWyd2WBBqrxVtb/9RyL9XIMg0ZACmoZwzOGR63Ltsmq2VaSQiKvaVO0gci5BNOw7dDfPDMlexCGQHMfCBvYoImUpgBrNSYJwxDCltla/epmAySK5aQy62yGNaP4vF5eP199yXJ6xkmo1DUpsGJ7nIOQEQJ55sd7Jl5zZ7eNdu2tao6K4YwdoawC+yM5C6QC+AZYEoI4Y11J3hjcp5SHGpeNjxIb7AmZdJibfZkVoXEn9KweGZPD+haCT0LAYkntbeaJrvNaPmXIuVbH4DitljLEmY+SJr4/LWCRtrmRt851prZ4IK0rXVZBbJ6HZKfv19DGw+VGUpUpXzEndnlmGSR2rDOykuvlnQRqbtc8q+2lfh5nXlT98sE01GI2nb0Va87JPYWWFQIyUUojj5ZoEkWZ8/qXALhP3gEWNDUu5QHG9jvtq7aXpifpGTc9SWfS9dAa53koygSufKw4RbGCvQzIhhZg+zEtuhjHah2uuCM46noM7OVbdS5mX69RMn5/iXMM+NhMsmHHyIo9OvwliCsQcmZztU1fRew9R9UGTmc03cMnt1ZyAMx7ze9NLAeZTfyBAmuBbll9gViyIAXPb4f+jPA4I/lqAKiNzVqPKeY8Iktg4U20fiw6zpz2mkWrObp7Ri7xd31peGIzfm7h+w8AUOBPez6QYyztwUwxuism0R1h2zLjIVuaIk1/Hwh62GyBwIJwMladVNc6xZUKCDN1OQUq98FkdyjuDAqO7Nb+zem8zxI28nxB52/GcWPJHdPDEv6AKOfBsyFNYQppMTfbJFeLSH0P/04BtV85jOyzl4/m5DGNiUVe+WEax4c57qEBGMlZznkCAMp+4cxKq5o7Pb1HzqUMa9JuHUh8A+Fau7DQg5vR3KQld2aVix1urfXbJ6wNeMUtfUUW2l97d1v5xwDWWRzzG0ZJ5mEg5gHJXemup8bV8VpRlXfnKyQrC2IX2flfHlIBmBYhWD/M8Vj8nPW+lc7xdD40DxY9VHPAtRxDqttO00DPQg9raoUI45JHtCq5I4mzOFPeYvn5Tits7PnT2wz07kEHxK9j6QtYS54B5qXx2SRjNPx0LQZwc2/whKxxu6vO+e4Y1GHjcW37fvst9npyHzFli0EPAFixceao0/5OkqYgCtf1j89XjYX0codt2JU9EK+zQch3xlZI/LD6n5Vr4u/p6MJ0aGMto5r9HWOXbpojRdH9kjRRxfpiWA2Rjsb3TwV64iviDmIeY6m17Le2ANLTTT/3vcak3nOxejm/lS8wVvNp1Ra3IyBtEgvXwpmCsUc7uzOWOfuB1AyRmAz5hUa03PvvzalyJGPfuh6mPc3zUJgmzjUGnZwFdzRjRCQguExXz5UumbGcT7PM1jZqUuxBAFyfxjm9yhaO2ZsSRXss6RDBTDuNkKX55rhQ/HxzohThMtZhTwF0MsacIxYIBzHXPyR3VGCVPYXEEjIOAOOuDJ0vGWdCqHwXPpFfswhgFDQyBbrorxUS1CV/unw4oVYd+07iHkguM/H7vliKnOev/vIOrN4z/vsI/IojcAdWf8VZuz/zfQQ2Av/w9//8KXMHFo4VcaqeH5c/e6I9MZTgvzxdLt+frpdvBvmxeGwvBRB4z0n8aE9ZOrVK/26QBYBlHRowwZZJwoF0gQgSDHcJQNbaSuB7WmRi0BFA/14rzlpXCeYAWYmWCG6e0GuLBrmWHSq5h6WWRunnxw9NC2xtFmOZzpG6abUFCfLZnhcAoGvnWmpp2RRolLFxubwBFA+EoQpO2796izLfUlRTpmABqwHXquWXz++lcWpS9V3qNopWlCwLGDuSJP3lIOlV1bJmskWgrPvvSGG8w8BKkykBmCUwAiCnLfNTAyT/XnD7WFyQ9cQGqEWX6ncJigmRpg5pi9aUn4EMAXzgX22ttW6W25EkCBcL/gJmFHaSbKbomL6cuYTg5JuJx/tch8d1Kkmzi63PhgXKfGQ6M022K7rA8b5ggtb53vvIL6CV/4Ac0zYbbC2bDGZeGpCBGFudX8wxDadyFxeYtR6Qg23qhjAok71Qm24aXCSltslJRijJb32iv7VAW+C6Vvy06WhVZm5ZVwF76uBNpkEAHnarTEkYSVPI3LPBiHt/TkfslT067UXZ0zJpcmVWS9UW8hg5m52ALg3K+EKAInIBChzsiBiGMMkjELGv2jsampGg+P2An/z+8zx6ckc++opqkqmZms7i0dZlrl3zY8iosEjC9ghr/uHym4Zfh3UbSFXiG2gnrrB1UF2nMCUTj1ZUuVyMLJPEDwCCQDDzqLnV1wc64EJ3+5IsEiFYpnpp08Jrgh3DTzhBdneZPt8pu3+mZ9ZEHmG6MOdvts6zDtXhe3o1Cez9M2GSWThQWT1aAa8KPBS+BP8OL0sDrIoS6j4PlL+qewjQlxTA0clVM1JW0N55Gnkx1SpOsYZ+k9UNU+qcK5MlUNt4zPZPmOI9tyzgjbtg2dqJAQidD1uJYbiTPKovcbk+D5QVZJBO1vmvdigJ9wD4MdxkO083MIO2sQthlzt/mYJUcMk4S93ZMaf4UjTDuT9g9nKv1I1wFXTSsFBgEl3vGWRd4Rf37Hw2z+9+1il7rcTHsX1FJpl2MzCR+X9YiIdDJoDVme7qDJ11vXO30Bovc3zr0nm32JMhTUd8zHfG3OLWknMYWy+2ZncX2Ar7RAFowPgDZdH2DSCzur2H8alb/NrpqwSOqZ6Ei1ewwMQKA65rAKDY7hn9tY9H5Uw56PJx+bFCYQxPipaxyFaOHJMshiHv8MU6PCZK5/O7uyR0O94/fLiA1Vqb27/do5iwCdNbuOzMtPzjHARudlp0osdcD6h98RxMI/urUFIR4KujpPdrTjpnlDcYcOsdfMA+r3KRHIt8xAt2G6REszM1KNqSgug358qecGC0z3yqvTdJi3Oex5pkjaJbz4/BUC3OqCWd7zranQ6XROAMmZQaEExtnI/uskzCz8vlzR5r9tqzsgAvn8RZad1ylyr/E8brewJEejKcovsKD474QGMYfsR6dEjE3IutaClLWSg0LWNfqwWqfM3qmCtANMcrXqxIeOPR/6Sp+u55RFxXEZeCflg/g/A0bfVASsBptij3eWTpSS4wth9JXDlXfgDmm3WueG9bfKpw9LZiBbeo76Pm5gq0yqCs2OnQ1u9A4YHYCoMjGeK3dbrC5ZG5sihC3NoetzhCXLGdRVePvTVbO8aasyV4eH66/Hh633lRHOXOk5kboBejNWktnid96u5/ovsr3ULsVzRFD7vVf3/zzKqwXdfLTSv5aJJvmQBExrTtM2GoVhBhz1ZoElgFxLdbIFTVKwMpJ+6oKLgDaCteaGNnzWESPitgK2lkjPqyezEtb7cJa/ZWpyiO5V54v3x3P32jGH66OVLsTc9ek7DJJHF38jmqPBHL5VFg/cu9k6Ggd41Fz4o61cdekxRY3FSHWz03K0sk4+Vr/bDbzMj+4/Py1//2X9/xmd1T9/+6j8CvNAL3jfsrzdb9We8j8Ccj8Me//38+SWgRWdd5nQTR4JSQpRYhAAfanjFwOkYu/ozi6jEnTGqq0y+ploNpkFV7dCyvEte0odLHK4IiUNepVkfwjF0Iompxfa+Vh3hHYI0APfYDQdTzmKHHZfhAYoEktWuTuFyeVVoNdFnCY0KrgUhs3IJB4VWBI5MDDAWsagdGGeqazMxYBzOBU10fAxBWIS1WQdNUnU+eBXD75rMTYPP5pw3zMGfUPTUZeLi8avBwAMs+I/6WdDeDK7WrBJfeLz/EtUoia9s6CfEyNf89Uxj5RIdVMamBAvAibRl2asmeFs3Sw8wu+u5BVukGqmU6EHaSAyWsrJV+Ws1aA+TYDSUdmR7E1srh2Xa5ZPwMPnlO42fNjtIic5zGfGQ51Z4ZIGTLl2BIwG3AW4xQ+UkyJ0oua4Feq72MhhywYwrPLGRasr7vjDVk8fm8phlfn7dEKjfsAH4ZdY/Xy9M7n26jsfNqYyLjPAaZAbM6eoHytmOOVSlDdgwv8z5Bw1idca5ixvLefgOsWhjFM5QpzydZjv3ht8veXOY7Rp0PFrUzkHHrIY5O7yLhS63dcX5NmpbEq9PMOmmNmXipUVb7HgxNmdMhoIG4S65oNaVoI+tsBiuat63FmQSlgkXPD8go6297E6CyPGisWYGfMQ0nZXDOK0dsLLGAH4ydji5oc+N5IesN3cGyHeYayYqjQyr4iKGKn9f7CLOt5RYGoQ7IN03LWFIdadpRKAfAP9c5Ix8ty2NMpTyHIGiABwmuOpQzOmr+B5jDpLkxymGmsfYC31mv77pYxSjXdMPzvn3B+qFls7dPIkYoaOww4ayb8U1gYwle/7CnBX4Fq86aLPENgGr/8O+sZ4xgAFKOZIMAkQlthkMAxIFcnLl9DvdDDOKdwdP2lQl1DYS5PHzvTBlDOkmFWslLwmP5MqYaE34+XN7R1XvidI+JHVu1PcBZw5oahBzrUjO07geLFDMUynylolc7qyT9v9LWdH3PcOe05s9xOmYnTwHrqUJfZ5tCoRqyVYNr/8rgFDxtDgDA+wy+sUIKn+GeVDPwGEeOgQbwYVsyrbrHPb2CmNfzWlw77dcJMuCD7/T/LhQXOtM8d8dws/i3feH526Hn2eByOAQs5XcCbmVPqkEbCHjYWv1y98D5Ts+OBL47T20Bbqwz4bqVx2oqqK/A8+fbpBY6nwNXnTFZiZ1tt5hg7P06IipEHROwI9WTBE7gT0XMabgOfLFg/Hk0vNfNwT5YEUjtWWRmVuQ65k7M4ZEvEcpacUfgcIxzCnYxrDnPJ9FiMS49Xd/9MF9ZyesqcE9ScFnRdLXdJEEmPZO8U6xZ736NP1c4qeu5e5ji0k07fJIDt8LtJByUfdjdSmfF9NR1m/cwGbA5zXPPBVsRMm/yRP78UQw54Oq04Nc90Z61m8BC7pqZblrzn5fP57evO9NCQpqrroLQsJb5w+Pl9z1TZRtAvUkhOe5JUcVoLW6oGCa01zUqUNb6ZP/COG93v3R3IQd0DAAPF39t+bG5A+4sLHMmbQ0j4cPLGbe4YeqgcF4A320ph7DAXb9CvHv71txV7GNN+qz1y+XH8wq5ypQeAL/YyWLwpE64pzOoQwOUgnARM3/uES8ACRvB8lXjIPu7iM6OiGlVOyJj1LdfmUcAUtY0Renkt/hMAOxTmNMg1zuKdRHg2DrferfaciSpznn5U8yBNMY66pTKkFCR/Azf6X1hgB1I691hHEjGwTtRUKqY1dkWe5U7lJi5syMmL/+dke8XaSKzXdYAiRRseLrtaPUHnn3rPT+ffDzx4QAAIABJREFULu/PkAQ+Lr/pBprMAwOYlNDiNJcYOQw/W4fQX//Fv7rjMz/FJvf/eR+BX2UE7hv3V5mp+3PeR+D/ZwT++Md//oS1g1EOUdZxmj6twDbeGNtSY6Z1rhD/+fHlcsWC2jayJWHT9LJz8/Hj8oxepx9L9R4n16dMB2Y6pRmSQf7AD12DY1oRcL5cXmf+U9sUrC8rzjMigMIhoPaAxlHMHZOQ/odJObVvEpZYJ0ElObeX8GocI3h7ODglagZauvuW6Mvk5Z1szXyuzRzmF+HUHHTTNlg8erRTZcoAVcBWGPRsK/EMQQYeFsRF1eO5NYN5+Lx8kw0c2Cw7dWwDgszTHv4k66tkmdbCgNW969ola33/UdhIcqDrcu64pQMxdw7Q2G83Hy+CHL2YPr8wKU1EAklGmPXPXjVYSKvxsBPkMA+IBSAiQfgmOF5CYnQvA5R2MX44tpFzaEufdJbMtfxS5pKA9UeAwNiK5slrXzN4l3UTMKHgv5qjgcMSK8f60hnciDzNWFtpxTDGBhsnICOiNLB8zvowZUryLl8tqowcQXIJaeAU6+xdGQu+KudowJNpD661nGHOXOgnXT4f7enyfn27fHuJ8QqrnJ8xUJ9DuQzQA77O6fkYRQGuKUXx9C4ApKTH9hrMG+U9JpXgfndWax9NHgAn75hpNqQL9FVkYH3SXg4r7PWahijb5o1zxeT5MSarQ8ce0qJBYFUi0/Zg+rkz2BiwjLZbLvQ1tzJP5jcz27E5nUTHdlCANp6jFmr/LBTn8kLCMUsX1luto0k8uANkzL/HTuF5t6grdmA8xhJ8ElRgvCgMoSuoTK9M8UxlAqLWpmliD7s2gxpo4oexqOkK4CjPe1rvZeflFC3rZQmoza/HYIbv5Sx7grXP+3a+OZuyx/f7M2dz/StBwjyRMI5V6Po6BaQlm2rd8Yfvt66BEU1XIEobVGD1JosxMC0iUNITUes6hAVrewZBeoGTwwJkdn64BjRieYgx5NIeE84OAc0AA8gyB+p91Tn8SUMxbdbc7N8efr+8wBwHeJ4kQZqiScz0ewFw7fMKBrbd8qfgaysKaVLmdo8VnSVejtOw1zzfpmfsPWFHRsUuEuMD8tfm23mWAiFnfPvgMBqjjwXCp9pIUl5b7Q4dmbWciwK467VNEiOW4htFSromNCasFZ0Ri5WezIvgg+3dA5gFFQM8dAn3cGDv1iKbcGMlyyRSgjIj11XksEt1a+oApMq4aHjWGejdKyBch8YxJmyNTMOYOGTAKvcFsYAstVCvFXS+mOia13z1F9ze0WcZsKo0EfNE58xjccirkimBp0Y10yz3d1y6Y8MKavMM28czpZG9f+iloWjdLXZSZKCTXntsNYCQo0/M3YExDetREzuPEYpKM8wZa/OAW3WoxNgUuB4Ir8GabOW6MZy7ddqwTzUJsr29sykwNvCq4ayjoO6Xzj1buKe1XHt061N2pQXZxsvT36JVQL4mUDc4PvNJuhFcHzNUExUWlD1mbd1j7m2bIyoAH/Minocxq308YBVYi9+pMFZhCHwvg7mlpEfeYUV0QCu7FQQRjzTQYEqLy5kWynDnXprZErr+zs5A+vijLXRa29mHb4vtHG/OYwshz561nKXtYb6L+4X3g+H5egPwuMstrmdtMJPPxbPcCchFDKAjdoo8msGeJRzNqCrssn+RZLho/PWWIaUP0v0QkFfxoVNva90/QMP5xzpaYqEeTX7OztOtE0M0TXVZ/S79RUsUhb2TXrxa0Ym3X4iiMmch86W0TM9wuo1ua+nyqAa45kwYoj2+aujEuY++s4zpFVBeldwCmE4uwqH1vuiOTsIlmbBigxXXx7xX4sDYet1o3heWzNwzSGF0rnzYzZSHQeq7xLgSQqQFr9DLvX+YtCMmsH/tyKCACZCMfM0BqNcx9kGnxnOx7MPnnxu/PD3+KG49cgZ2Hsw01LmGM/su4IxMgkbCvI8+AEgPfFz+cGes3nP++wj8kiNwB1Z/yWm7P/R9BBqBf/yH//wJ60ZjBNk9MVJgQ9GSpAO0wVuVWrU0x+54IyKhHVktQfSnas9Ts8qgF9CgxO6VNlHqsLIgc8U2vhugZlpl1ThI7+ERkO2b7TkmVnMd13hqlXQZSwtwIp8MqDLgJ1iKX2cIDutGgPDHWjFrwTcdXcJSzNqRdhhOBcVjaRJ0T3tUZ9G57NJqBQvPpOLoNx5GIW3SBjun5ecxdsSS+5ubKkmuzEXetTEn+ftme2vJcKn4J3KQaTCZEJYkKEsA4DZAtyQ7d2ztvWQTMR8Aq5j/zGHWZwlYLt05uqKTLhgT4bhSx7LLMCwGUEyWQA3YMbWIlXs0moF7MYhkqAIIjiV2klG7y5V1SEtTYHV0E9u6lsyUiAfmPEchdIYBWlkXeizYKjV2lQyOZwPeWDElEgF4a3c0UB/D8fpxecO0Ye2YtnEu8ZK7qW7oMW1qD8mQG7gg2KFpVcluJk/BN+heoc8FcEryAZOsNrLTzBUok/t6JlQHxsmF+c1hekL/y/1Cwpz+mUnMgv600DKlMkkUeGhNk+Afdk0sxdjah+84oqpg4AMmHRYdmmOSPoyJznpc5uF8a5jz+XD59v5weWXw+C7ljktUg7z691zL0xKsrREm+PTwou7eWOGsbeQIDmjp2jL5KeWRrf6JBnRJdzDW2fO9H/svOYFYh4ydLNixKk3MaOe8vgngCbzOWDizi7R40TGWNTU2EGCP7epjgioLIBARKz7n9lihFnemw+iagfHDOz/VyugcrSPA0XafxswU7BiSFRgKwBE7q3bXMX4smrSOKyKxV2p11cDHaYiNJ7upHbuC1GGt8kpHB3m35IyDTF9vLPiWfG3Fa2neHk9eY2YoA18EmVYs6ZyLWZYsTPvQpxmDVoYS72XlLEM7CxSanbDFKJh0RvlqYTsm1bzxG90GggFjyfL9GinFYpdNalHo0OIHHgo+BQlrMLKCHs/hdG8M07gLsHD81zh7TLQAuGL18Z07WY/z+gBIvoMijlCVhai5Wx+WnuBABa0v6ZeKAYJjR2KB97Sm17p3tWIWY9v6133W29Y2Lti6Dg3lW2xtgGkVgBpIypjN3G77RoBp45pcyiEh883HNfxwQwMg3KeHdej48nsHFM7MRqOw2isGvHwxekNgzgm7qunW7tHHjCUXu74mhjOJFYVpJba1fQBj7xcH+cZw9Azt82s/nx62hcFAKyVrjgO6a23mOSsQep46KOnsCv6jOc+ZR0GmOszeZ8xW45MkFeT3FRjlMu+IdNpR1GAojgZ6rEz53md2JsPEGLwbY1iTJI5zz7R3Ao0pPBUDENvFhK9DAqSJVSSjbnNq/LI4RBbl1mrdOwGCds3sTPC+8MsPkBs2rybnkQlRp/wtNqYSBDFZWaXpUVIogs3fGhMa99dnlGjRuLWxBobuNgG7deRMSok/Zw6IqWwn98zk7Dl7omKL22UFSj67b+fMHHt7BVju+bPKj3Yy8SDP9nQF6Mqc7cOi/ykACcHiYlTHEcxopU4ae9YMf0O8oUnk0YHVCHb/PpYy0lFFa4u1J8PEXHD/4ocAWQI26ytx9NmnKyfFRmcvp3+cLjwFO4DVU3RpLjSbtctsR7YFrro2LC6dvRiP33lWSou4GfasRo5HDxoGKj/4nlb6CrPt7+Ry3llM6w/oVNvYSyaIcGBHncZ2SVlQTDMmVUpjHWje5SDu3BvvSuR0wlTcYbw9Bx4fBS3Zf9zJ7D+oHEDf7HuKn5BFZTa73wZOP66oqYxMF0eFKOQQqrv/9vB8eaZjxDMIYB/Jo3VwUKjm72SfEoMxDy+xYNftw73dfX501dvHPrug9Qo0YLMylg9z9nr5t391lwK45/n3EfgVR+AOrP6Ks3Z/5vsIbAT++Md/+kTrswQud9MP2lpnQFHrShpBgqvv6Y4GMpWsF6QEfh22p2yFj3dba9E2RZWI2LQgNMd53UhpYTr6ooMO+eynBzSZfhubAhYagX5MOIMYDVIAVj5kaSqJJ4gYQAnbBsaOLe9U1Q3i+Nsfa+9fUCqTpmj8liwccHKGDbJH+Q9ALfENAVHKqAEIaLySdKHfZps4TIY+V4ak3xFgpnO9nTxrjRXEvqoZqXHLWAcyCwBd1saVBMFcbW/6aANrZLrEBKklmiC8d6/pt6Dzgv7ZdD8JwjQkEFgNEM7IoWQl5YNaioxzZdQGjJoqMxYGuLE2S2pzZpdBGndsWE7t0/xExkQLiOdaK9BCsqQkhE8YQ2VMxcxhpK9erppq9BevMj6XyK4ll7HX6MF1FnsBlyBNs/yeOSLPtRqdzAiqJYUAl2rIzvQANpD6f44HATKaaTnZZh4Ru/nGSllrPQ6tMixWhCB5QYeWtasrO4yy95gmZL1HDxfoD/an7fA8m/IZJYTvl98vr2gifvy20QX0+CF7MWfdozUYe0QtWNtAx3ZirT7DHC2hksWmwQ2swZh7h41IkeThOdAIlhLr+sXCiivnv2pD7rtrJ3x6T5ePRMCkYLvAFn9kPD7RSnWz3PRlM/655uS+dLX22lhzVTP6L3VDTfKPBAF6ocCr6THHTPmoRX6mJE88t7/7faWJ47odg/CsN4B696imcZ17MljH8Pm8so5ipSg5cNphZ5wk6C1gN2BUcDBQLd1WAMKcgl25fNdT43BkIxozzqyYNPz+60nhZ2Iis501IwOofXuSX8E+z/G0l9WFzoZwRYBMjQTZp6Gb8VXnpoyuw5q0jTj96lhenQNfZjmnoNFJJ+vNM6wxFSo9zEb30+f0KR8uz0+0PB5Wa/C+bD+7CRo326YHXl7VE44lVjoOqLy7x6P9FDvGDpuOtsUDX73zU1CHIwETL89I3Kr528nA0OPwgXv3WK1KV5Cwd9+dsa+4sztPdjjPqprljMeSNLGIpdRJ98+zLLfuyXTJj1P5AJixr4LPKcTEqrz9M53PAz0cQ5mYkBXkrrbuXy8vM2uJfjeDM7U217o6Q7wKmRWAZEP754F6nvO29a8gY5zwxTircJQ+Zvu49z2gjXIL7P0BtgJXaBNPSkQm44pYYhODPoK7ArYxp8yDa6An98cxnVux5kCy6roPaOzHKy5q4qUOeiCN96I48AyhlNw5MUB/Wa1wMY1GiJ0NgbcBfxUUK8ydtvYcvwFdxr6H6W6IBdLU/n9Q77sZi8m8rorFVa7/bbkJ4wxYbR/RDMEKPHejmt7T+g0gQ8uaeCRgtXsokLzC9+FdJwHhDXaAY2OPmb6hN76iiHj/zoMdJgOU0FZF7qd4jk4FGzXeuudtlbcAUnxm09AKVJpk7Taz62NyHxbQ1QEP1O77KuITA8iBv63RqQWskOs59FKh36Ioe/DxQYY/ADv/AE6t/rW4JbDumFRVr+chsPmsKH7OwJiPsfOLhSIT8Cd0Ljy807XxGsD/oBvA1su7+s4Gkeic2x4eOHbklzItTc7E+9D4UMXafmpSCelvJhPUC/U5/N8L8Sh39jP6rQ+Xbx+vOxcaR0s5xNNbw90ZRfXXB4q3092mo0Kd5fYrMRDnm1JMK11fnuQPexKqA7vC6a2jad0vmqcR4+7v7UDynZIL4APUPJaccY7WnYEyxjvvufsBPiMDf9gm3+ldT0TXFLEeMipFnN2vxFSNPff6MZUlrmIP0o0nM5qzHMCffpTdhSxJZavgv65DgfMe8NO76OO3yxtSYwKrk5xxWtoXSM0QT/IZr5+Xy3fWCWxbz4li/nMHA3Bzzjw9P14krnBf2AVDV5QBxuXh/WrudDrwvOOe6Ap8vzy8N1YwWv/iD//dHZ/5ujnv/+s+Ar/MCNw37i8zVfcHvY/AfzsCf/zH//wpC3DgmEyWRyq5a7mUaQJTyx7uAjMDDu74sQX5w5kuyNShfTyVeFtbMZyBSUigYvu3WpwroQtATsfSz1l7mVXjAnHYoLaDGpgTwMSCJS2BBfjdKnGBcHBlwQ2JjKHs2iFtC9WxtAQbJhHv5bcIEvbnsVYO02lJqMF07YIy2gyMJx/wOfbHkgjE/XkuoQLcYzVqeo9p4vssaJ9uaO17MQN9FhmGOadmdNIxqxGQWn4kqjE/DR7X1pl+YAxL0AQq4TZ0Yx4ks67WJ1uGeT4SZI2MClbfTaBPcFoiyCe8CqYdaLTAupbS2EEB0zW37t82R2MFohNltPxx+SZT+aqcgKxQA+Gv3zR5sXW5pPawMH2SsVVkzglcJg0Q27o2ddNh2WUnoePTXmIIHh6EfiExmo5MKxqfsqsECGIUnKT68PrS9gqElalkSzSg/2kdLUlVU0w9NtjKJQPO0VOBtEmP7OmAMTXwVpiQFWRRY0ycpUK2SsKjEFCu/a6ELUOzWHynwMEebl9tuU6GInBJF28Bidb/m/2/pBJB8DF1AsYeHzCsan2ibxaBkDU4QyLHKYN0W+OYB52aS2gF2ccCo22S4wXXYLXKdm7INLdXvv3H1KgRKtNkZiBPhx8Yuw9ZETUUBSZKDE0NBf8GyxzWXVYbnmsBIQOHFr2062J1A0j4b282t44tclh7MJD5v3QYY7QF/H7xFzcvG6P9m/MbIBLg6ZqYm3AP3cMLZwkcJMWAizHmQnVf10qccZJUtOQRxoaXwUzxa+y2DKpKyFlz4aLNx2E8+p0eKwcIpW27d5LJNMZ+MqbxE9PZG6B2uJorVMS6o9gx52fndInw9h/fmT4ia/0A9WtRn4u9kLxstYAYGWyTEak0F7xaQjrg99agTDfBIP21gp828tXQ2qey648WdbcH/1i8OWCIhNZjdjJW5OZ7+MrQ48Oe61wePB5Acqs7BuJ64+xcP2CJDLsBKv32AZ1bGV9Fv87Y2/7/yfTpTxmrQB51Y5yW29rS7QfwnDqMzLQ6WexJAQS63UbEs7LWY7pWhPsFfLf3e6RA0Zkh5XzdXwhBHsb2mUN/DnBicgBflZPYi8+txzpbTqvzkMYx+U/h5pzJvJMMauVtguRtK8dN3AVc0fNo27oHBHg2dxoIDc31eghA635Nd35l2H5sRdnkic7hc+4HgPbWadI7FWFzqufeSjP4rC3hSyV0boHRcXPc/RET7hTxKnBaXxlbM/CfgpyyPkgd2Had+Y+sy5nz3eKfAcKHMWnENspnBaaY0IJqxmgVAqbGkQwOqsNzla8LgTswkD3Jjc4antfSB7IzR2P1GGquA4WnPNrUsRLXXnGAVcxHeQ9ArKDgim3HBHPsfM4N7nOeQW323dvvizt830mqMAM8F9I8R6TY11IXU2j3djpzyWUctAL/WLGZnSLrsPnj3dV6jvmLXEEgK/d+xdXixyBruzAmxaT8y5jG3QYYMAnr3noxWJmAdcQ/6rXve9PEzcySSVMHFH3lMaIzVlr8NYmezpYx/vc8rckZumqgF9Ma88BiriShBPQkXFQsf8SwMeGPrwKJ95baLpIgiJfqthiYa6g9Iydj/9ZMurHEGLAxeMuYovyH31f+wn1dXH5oy/5PC7udaQCVxH5PSC+5VsaSXQzeObhyzpGX2J+dopHLb6aH6t27f5PLkIx7eanTiM46mbMA54pm+Vj9fJ0JnJ5+n9h1z+6dPpM2NZR/Kk7yua+fn5dv7ysAKxvTfaTF6QqeFPHQdX14b1/wA//DH/7lHZ9ZZHX/r/sI/EojcN+4v9Js3Z/1PgJ/MgJ/+8d/oh9l2qkEgDCJSLzsN68iro4SQeabJXQCKv4cxuB3g82BkCY2b7UCCQgQsKJLCFhT+PLj+q6zu62pRJhWbscEGnNLsO/h4fI7IQiACiy4x2/qMz3AuiS5m7EOuogANbajaRjFd499pYPsdwMN2XbX6+X7x9vl6fk5HT91twi0YJegfbTm2GlxnaCTN0cPzZRp7Auf/1oQZBA+xicgh3V4xkU39m+xYmj3ia8msCqrZ2MQQDqNsbGGGGPgFTKbTHDSeTUYo5VeXa41WK3d6cfTd80KTPhgoaZ1r24u7Wk8k2CCCVBJMKw32qI145C5DBhYao8+GInEs3Y2AZMaJkgELXizRa6swWAPQDkA/EukH0a0mq4fVx3dbaViXhdQkpiMqKSu7WH51b/2JAuG1OKHxh0xwmyAfH+44GQL29emPZKImXvZ3jrNN4DV53dMJLqueE2SRX6LVlnXJaA3r8/CeE+3Sg1bxiVxyPTxNBjo9/zfD28zWpoL+ZIkkrrnh7iGdle6QCkoEOSrGkZ6FIjjfpkbt3hELCbb0s0GYswqdSC4RhDP/ABK1UrG+s1YZcAhDD9Ag+GaFk4Ivt9PajEy7+PjBZkBx9Ski93S/gAJNoUKCUwG4Cmmz6k9yOyaiYYt0exVE7mAFUfX4kVnApnFWyKp07GboYYZSomV7yhbjx8jaRFF7+cB2zDwmXldyHw6ckgnZC61RGuSCiRpFS5Ywz0LgA3MQUGcY3DjmmHMcIXnyTOIcy+bbKdjONWUPpNPhEntmeGOXcof1mLTKe+6VnKNNtTGLJnLuGx8u7Xm2qIq009BVNn96bIlE8K6QO854YPabc+YCbT0R2v3zWGZtvCj03hAVZnYB0xpaw+U5n3ZpRkFsu5g2nRcLfFbtnl9Yv9hyMM4oTfdmgOw59w/ohzqR65NsaIBaT5rqzbV5i0YzvFwvmOLMhcm8E+whKcXSXJvMS/tupjzMGJjzb4AoiitcJio04VlrKaf2L3zefldMLouB9l1FCpgVd4MdLo0LcL97NoeVO1aYh5hqfN9nFXs629jy7p2Zmpy2q2Tf0i/m6M0G5y1ce58ljm886MCReCdBmsDW2tPF2Jr7pSlCFR8Usk4Jr5nsiKWj5enJ9y0p014ZKIP824mVnVPBJPIHw6xGAN3eoY3YtkxfOy7SPK7D04xpL0OHJbs9GkPj2N37rdTFOTvYRYSeqTrDLP+GKmN1b7i7mG7WXhDj1KgAtAqfd0Aq82LB1f8Os/CMdd62kyMQoMH4Hbjb6yJKWIWUlQK6qnIqXGQIE6DaUFVA6HuC7plLKQZ3zSOFB7YWwBkdVoDWqZhGhDEuZEOM8UDwFFr3q7dc19yRnWmIYfCnQiYfv18E8CjuG3xR5BymsEw02U5dst2T6ar6vngXgyklVXKorao0d6AUUiMEWbEmD9c/sxxhxE647Gxhi1e76yrmeLh8gyjc0z6jezazQMIj2lfbNCAwk7zADH2yuMV3mfj5xNPfqjPTeKCcQzYfbKI+w6bz3Xcn7mu4tTH+Lfo/dWx4bPR9VQDwDoK6qohZiRKAYxlnrx7bMTOGLAuoPRuuyhV1BZAFG7DsBQpKc415sDiwvXyZjx2mJ91BnCQw1jlnHP/eB58Xr4hN8Dzzkyx5ydW5vte6jgDlNMtlHgD9mpa0BYgvSBYXwxushwCytcX38d7hvX4FBjMPxY5wDnt3KmQy9nLaQKgDxscTVOJDCtsnY4i7nH9Doh81CHNzyGzwkzdvI84k5+I2x/V2YYawWc+flhiy3zR4xT5rc48YkZh5+lF0yHXfd0+hejw+PF9/gyxZCWGTIOd9/mdGBgZBc+FTM9gs25VpBHNfbBuM+UiJmFjLAY7mLPmyuh/U3LM8XOUYR8TX2be+wr0OmYtnXAVTZ/Ten3K9E0yhsbBV7Wg//xHMglg5kdihjOFU5wPYARgsiI4xTnGWvzLf/dnd3zmnvHfR+AXHIH7xv0FJ+3+yPcROCPwH/7xn9Yknxi71ehpIhHK6EQqiFPiLIilcRD/l/kC7FNa/dKwylGTJOQ3aYqx1wjafwAsqXOGaUumMmiIEhgZ4B+W0JXEeMmoYEhgEQEKcaNJA0EixDE1qghzCbKf02ssLzdY+wGgQKv0kgfaXzVEmrN7bEMpjLFRra4f7liWIodRdpgMpl6SeACjxpp4sGmqhFZX4BhYT9dYExofPX0KqJmgzXTBA1Qg85iEAYgdrUES0WsmEHNFJ+myJm27/4wOjL9rX/c/fmiKegfoKZBMC0qerRqAjFhtqmnhZRrlmK7ljLnC+OfySWgea0LWxhjESQuc9y6ZRoeSWSN5V2dOkKZZzNkbzVmSCNy3MwDj2dCwhNliyyTj5JIE1KWNKrOTA9A7BpoClBSpNcU4+1wxtErIMhDCPE2Qz0CcDKwG4DyiW7ePGCV9fF6u7zOOMulJHyt38SWeamaO3fxIoNz8wfr19dZGTnvW799/v3z79k2Q5krBQDZVY+HPU7yYy7KOujILmZtAqaPBKpvNeWdu3kswx+y9PqO/V+umBYO1HbsWt/dMyNRbHWAH0IMG21ouHbsxmAI91/Y6o6LAuAx01Ct23R5ZkJioB/zhXQWQPmi3DgjkH9axwPfYuM1QzGASszT8YkPK5pHllqaaTM8DTGx/njWoTIZ6az13iz7IwZbLyUQwx7SDMnYkiZwfglJja1r80DhqAIb7MOAzs4qSm8jrhyHdeiOR1bBtUh4HfI5hVsLvueF7TNtT0C8GF2xgW/sFCbKSk2u0Fk3nXpZgZ57u7qIbpwwRA1i2ZF3EAWEDSgSTAH4FyAarqG8bCNTul/90+dD4JF/mz4fMP+gaOKxWsYydjOrGHm3BYwYH5DTt05jngQ6w1YSaXWuWNfoedbc359OG5SgWOJgkSR2v7xe0BdcuIZApf8gbDCYbYFbFCMGKEM2JAKzxlPW/M0tgyPVVG6hG9c4l35Ue5WGG5vCczrB8zoH+wROZuwl83IDyoyN92qAHKGpM95bhyOX18nFaOu0UiJXPM6WpyBnY/evZbn2B82jsP++AgGb1DgeUeQe4DXKIj+d1jALTEozNdc6KRQNjIbseAXI8a2bQ6HKC/ZjW7ZbRT+ZVbr5pDD+muaxp1TGBSWt2POLW6Ni0pxThTPGdw6NOqyuFUotmrhVm77xTBQdjlE/O8M56T5WZDbGnKGhy93qrqDM6uQ80sH/Wk5yTN8+l3Izjno4w63Bl1xkTxgJXl3bYY0ZkYzV7SGRMd/kkkkrXUQ32Abnsgt+8Kz6T4IjGHYjsITxvZo1rAAAgAElEQVQW61jxNe4EunBeU+aJt8Y/aVpWWIHRX7FOGM0ukKvyDkoGTSd9Hdg+8zvGNxYoagPndvQzLQ5UuBSMF7CrKByXk66X7hH1KoURMwf0P3Uz16Gge3wg7qGB1mwSnRlALApzFnCCo3ZQBKACLtP5bYEOwFA5AdjTFIwXlHku1sUSO//JQj6oomvOAwXAEdC+jqgfFBefrpdvFJCuT5fvdFU81BWUeWbdDJw9xgLEDoKQ01kdAJeO77uFfWUL7PToDjLOsjCeYigarMUQdQWxT4mT+Slv10/OOp6PMQn0jou4grayTzC7e99MVitsFCvsBFcu6Wji8nedVUHV3R2nqB1jH01QjCoZuofL79yJ5zw6RYdNnt/svT8JGCuIFeSKgZZTcJcZgFvy25212EwwO9PCKgzJ4KhFu8JkWtAVv9SN5VxhrJjD9/fL99c0amF1UkT94V6ve42ftrX+mlK6Ot3kILbYF/MQ430nXrCAGOhJcZP9ogmWI0gBkU1FjNz5I1zuFZyuvvEVHQpqzPMdrXv/VdH2iqGsw+QvOOuII7j3HwTQq18FqoYNP6ZtPyNB41TmF1LBfs74ZR2Cjy88Jz//cPmrP/z5HZ/Z1Xb/r/sI/EojcN+4v9Js3Z/1PgJ/MgJ/+8f/nNKdYFNaVG/Ptcxmi9DfETxRlU8Bc1qcmu8kwE6yLChnbJxO3zf+hUDnJHawU2U3zYxEwfUBYQKkogAipySKtnzRQrdE7rToEzj4bARvsvrep1n3UrChNmXAqonMKu4FsrXTi/UsoBcokCFzNcEoNy+gNrlZIioTgRarMQEL+GOCkGSlrQZIEqhxXJwJjmB5jPMT2HeexbEkAAxclkWifhyswQ8DZ/X9pr1Wm+n+M6ZbQMxpr/pqYawFLpmDIu6jlhbrIXfnJeHKD+Sca7uaiUrsMx3VH74382b+BKsDpE+L8NjGOp8uCa8F7Djerq3SIH/gFE+9dtBYQ1Tt0yoThBEsDMSj+p+uVUCVZhvqePYuadv2fkgaxAgMWGb+Xk3wY9dpYvQImxQAsMRUAN5W9hK3nLtjIsEuKi0/DbqnnTuWDa1aGRosR2Ht8izmn4HUrcc9u3MeW+20fmUCUishzwHQJhtKkBsgBA3RklxhFYN41mIb2vb+yXko1QDrbq2VN51GKR/oE77kLv2kf/nl4/NFIIX5DpTeOMjwSfPyMDTYU8fZV2blgn/cuw+EBTdFLTaViZOksI29Wkktpjfwp3ZCEvnYKDEiGfv4WGPzSR1qTd4IZa5L2DJMKe+/PsuxylkTPLevCrAtqF76mJ7g5CDWPlvJgYR9Eg6seBm8FIcGrk7HTxbMChwyV1mDJ6GT0TYpBr8XlhVSECRQFQdksIzODCsMvlmAxVaabceNk8+s/MiKE7b11mxeIWc/Gc3K9eCIH03DAxCaAAeQmYzb3rn2ZrN+ilIzaBPoHjAJiOLvcT4M4PZbYl6nsRzA1+/3vCXSsSSdhyXmMcf6c37O+0EwK0qejQyM4ZEJkYV5Es3JZKxkxFq5jinst9l18CnQ7edMUy/GeWeFVwzJ8L4TYNVnFYybMeDZ72Oby4yftijs34DVpCJgo8dMPBIesatPMUnmq+BUrESMZSzIod+oF1saihYX7BwIOw4+9QKeXR77ZOfEgDfb021nn4HdCkl1HfC76Ro6R9UMk0Fx307yZHIP7VKKpM23+sIDrA7br3dce/Hu9dhpANIzYdt5+fiBvEiM9iR2AnYEQ28QayC/wBBjODa7sLBAZwD1C0WOw+KXORlrX2PEmdkBPgv5DwwWmP8JwfO6l33Ymlcj3o4Fyw4DNTPDeakS273DE8JgljE520aZvRUGBWc+YCsuHrkBT1/AKvcB4+57X4uleGdjqxWX/F+s2xk+eRbsnDhF54nreL6kqwvTjjmeCV70ygGOFWZ6zaSVPCtsHQ98BvA7hVa7ktYRQuzjCgoZ9t5Qp5winmZHnfeHT9p6GmDvPqtzwGMlRLgi1QC9RUhj64k4ThO7U8XCNGfiZI4yJOLeXtfKW6CoTPntZVe1Z0Xt3R11k3uiWOq4Aka+Zwzm+p/JEoDt9El/oMcKsMpnhKt1/llUBChzJ98ASYuKi+7ooIJNaZeXBV/WyO5GNbvHAP98jblbTd+zwnUmMaAABB1xmMgWoRzq5LnOPjW28J2TbHEVu8cmwWAn1qM6qwdMPW3zFR72W2Mgx+BvXDwixtg3JvR+pqi12Pv6WQfR2PPJz2Qqhn6wRqGHlsAdbaxXfH8kZuwgIdaheK7hVkV1I4dJjVQwmoauz9OdR2GB+J9n+v3h/fLy9KRxZgzkuk34pO/oxzO3EBlk2w7QlVQwmW+NLwO460CDX1tXUjIFn3T2KwNE3AQr2WFHf1896zr5PF+qOF9eANkXTOFsYCfMoe3T5aFmffEr5wjr7eGlsUcb2Gj84aVcAFNQr4Hr5fvjD/cSq0LSCvHYAOgjt+LvAKz+zb+44zP3jP8+Ar/gCNw37i84afdHvo/AGYG/+7v/ZMep5gq6Lq/yKui0BMxAleAA4LJgujbFkleShEkhTVi+pBjWHalNZkCBDQZ4JwCfu7wByS1RjKGgedMNdJOiMHMUwDHCjufa/p+eL48Cq/xMAZ2ASmnvF9BwM21YSO/JlVYk/20LkozcWE95eTAoX8mlyatA1zXG7Cf6sYByBaiK6n/g5j67mmdGDeZFAaWslxHqHEcdgxOb1xRpGmi0MkqsoA3s+Wc9xAOinQS2gPyLTRfYWVgWv6G0MC1YE5xHkpGST9tkBVdgEwZkCdsNiCHQJfgjcX9//J7OLgDRARJnevOkEVHPZqpn8lygyfNllhL4lE5fjAbBJVrY8x8IQFCrNRaKU2CgDqC9FrQF5zwTySKyCqk0FlSTGKDr6xo94M4YSOmNNQmxEWIRxbKNEUIypX5YuNENgOCjknz7+q5xrDPu8PFFWWItMJqA8DdjNgCC2s1Yo7ERYy8GLbQHWE8wrDGgUMtzLMDDEu/7My8qgYKRUlOkwJvJR6w3/tE05iToUxaQgSN4nuxCRlCBYfCSGeLDnLExf4ly2QQmU2NFy9jK6TltUjT5bNy7FT1cfRqHpdMo05OEeO7QIjcydq+1AMIgZnz2TIdV6AitdT3M64tRFns5thp/zpoJEwjIYh9RCFAa4SRpK27UDtu8Vu6BjUQ74xh3Y6XIlDMpDniTjTKn6vbg5BKi8JgIj1ymbMHzdQZjR69wOogjLW09BDrL1Fsr8dG0y4yqluxA2aRDanWMYX8DMdpKm7cM3kZjb10fzBP5DIcxo6VaJE/a3vpRuMNzY0WYMd58DkHA0fUGVJvc3cx9+n33hsAa50KgQck1pmK1kvJPEhIV2GzFnxajbexhYGNKHtfqte9P/7GctvuJglSvelBlEtXWrcALZ7Zt5jxvjCGBJeUHenMLH/teGXkwnWAost/8GRqv+axKGMl4nnbvvoO5AkR1/na2wBT3hEIPzzM4RlQGWbGRmQfH1vnR79lijO3rtF6PxdgZMYHjc6mvGNjAT4O2ulBgNo7TN/bjVs46GWJT1RacHmRyETcW7M2sbxqMA4G8GqwkDaIQzIj5P4i3+RiTdLNkYdStrF7wtBE91+JIBs0f1/QY3+qi3gDEXJw4U2ndjYFHC/dhuK8w7B9PViVCu+PsnwnAVYCUkbuOhKMXHHu8g8O765zWp2i2jhIYhzHNDsA7dvXYdjxopkMBaMYeFmNOAa+imSIDO+MwyhTsWRyi3MT5Vwtg8V8t5N0KK619OoqOoRjfgtyNe+AngyHYlZnNTZZhBdV0cTIW8izUXLPioW/ofu+Q42w0ttF0bhI2i6383THzjbc8/yZnZLcPMVfng3GCRaOKcbR/u/5zNXQM2IOxpZPEkJEoA7Q4LgA22QnZ5TLQ+2ykEZi9tyfUytu3acEmh3C6EIjXbvI/Fpu4AyvIKpQuuBm9XR7i9lgyDTxfklry8dPwWQGlQqszZht8TOtzLnnXDcTtdGU/PRs3xA6tiHUAywpBFXE9g7oA3EecszHeOTsqVvP8hp1HH3l72SV/ihADB5un5ti44IHYJMD+xaJX/37WQhFv7EpuEsZf0Y3FxhpyeT7PrO7sP7tqKDCtw8gf4kZooScA0GlhhGS942jfxihVV/kzYyjuzxi2BZVIk6Vh/+R5Lztb1i5STXQRrePD4vdn5queC8xNhph1BaCiGwHiSkFak9TXy8vjt8vn5++Xy8NrcZDz+6OzT3bCo+N0znyY9z8828ubAEDfHn/IxHVVg9EqLRKxg7mhUO2d9Phx+f78PekdpckIN9sbxvsYo75dL99ef7s8/vi8/OW/uwOr50q8//d9BH6lEbgDq7/SbN2f9T4CfzICf/f3/+cnGpa0wRJskijmiHzQLnKxJWdrxzMxWMsaAcAL2oNUWXVtJ3gvS7sxUXRjLWkV0ZFlNSYNFfBTlTb/hyFHIJfukyymCcMTWwUwEHik2KSDqSL9fP6zQZaBlq3h0zsd4JcJF4HJ5+XxqbZ44xXbLjNlihFZoEbirBeo4MySP9kJCMrX7kz7l8CqOmOBgQRP6ufZf18SzLg8w4RbImeYOaaRRlVr9zQh8rn7dZM/ALr3WpcAQ/27JfCD2QrGpuNYuJuGFC8p0GxAPkMy82vmynQ9XbMby+QnRoTMpRhgHw+/D7OYe/KYlI3WMSmKIWbipN5VruElXGuLG1gjF/qwxEwUe2qSY2GKAVeH9UJALeArcy9GBWCeLVJr6Q04jSH4M4IkyGvyx5zVbo9LNAZI/FwSqrEt0Lz7/TlgWG3HMXFta20o5mI98ybNJmJkRQ2Ccblm/7GC1YuTeTXdR5klM0wh6GfPXWOFX9XrHLNoBQy/9rBeprsgSKicAcD+++WFQBxW0RLG8SmXSLfpS3uhbTyX8Nl2F1p11k6tzDHJ1WI7rMWxcS0sqD/KWoy5IZv1gNECp2sTJalbsh87M9DNNMD3f4zFaeIufX2g9jHZ2f7kmdou2/8Dw9FWFkCZBu3PgKJnBSOb1IPaeitqOB9j2B4We6TuIHWAY8+ZtV+a0sEsm7FapjeBObH9aeGLES3DdUZuMto4VwVWa692+7NGZlwlaLj1eqQOZM8LrGbQZgLdgv6plR+t2vbucWB2Ll3Lq3L4b8fgpfMkh3nOujQg2T9iKUpeBCZG6gyIPswzvj6QdOeB7N/0SH0u/j8T3hWlBoT/XERz3jW2CaqisMGkBq61bjyTz55w4PkOCk+s3vQxOzsqfABKqIU8oPAUSm531hj+W6gBARPJrRTDwoZ5WscCSevLEPGHPZ8FqecKhIz10+fb2jiT60D6pC6Dw2RLo89zaOdwneWBpjKzUpzcfchl2blmcc+iUEaJFievmUcOrktyQjw7CC9W6tGPbA3EMuvcHSa3Qs6KbQeohl0+FN6fH2ufZ0USQVYd82Gxo/k4Qf/tXQaecP8yn8Ai7+JyaHs3xuydNCNnXqQ2c4ZMh1nc2hzweOKUOcG3+e1luBUdTzHDYsSAtjMetz3hiQMDMo3PgNqzXsf0G8OPuEVzTc8n2r+F74LpbIkPKKlel/FWOyy9T8aP3w+YBtBqj6mNLbCU87zjPB1yC7i7PyskZ9pn583G+rD7LbjMBM/9aIdMJ2pk9rP3aiEObNn54v6uLVpZAGMcFBmZsyM7cLP2UZYnkKhziPvBIp4s4cn72BnU3vHMUM5gRj2c567/L5PDioKB9s3TzAcZvwHIsatrHGgt9Bn9vwqAnFkAid813JwcE4WYAdCDIVuvFk0DsdQf1fDoevmEgb79PynuCriy5ytcsV4yv/KEVNrB2ZbNv7viMHqNS5rftHqJHdFgXUu862Dg797DYvPOWKMAGdCns4gC4wFWeao37xI5z8bAZwxbhMYTR1Ocv0OjeudVpniB9rf74RQBRFXbEQHDK4jzGHZSNFkVngKRPecmPeXdfR2LXSmEYreYmysSKlXyunMjzfbr9M4937gvjS9OYU1usvuc1vzO6JmgaVzZ3HC+yFZeKWNl/da20jqMQ5rIyEZVuCqOfKJ7jjNuuiPKngEgcx7tgFgfUncW8hj8BcDs9Hg5D/Re+Pxx+aQLiHHkSvt8c0ys7fGZTKPF0o8LfVJo3fLOL+QDVwpY+FIEjFIA+Ph4uzy8PMuS5dxi7TqmnGRP37cpxrKV1b9bEVIBxcKn58vT9fPyF39zN68618j9v+8j8CuNwB1Y/ZVm6/6s9xH4kxH4j3//T5/HSZYA4PsTnK0q4QaXY4YQMem6LqBYm6vBgiBQgKHu7ASQ1xIRgNr0RXP5JRkheSdQetHYKcaTLBwT0VyHP95L8FaHHbZDYIXeKPFtmnM5j6PtGoMIMXzZCkaIAE18f61DGg7Yyv898ABQaiyqArO5vI/nGSQzIEjDBQJnKtgAssFWp4IuGE1Cqc5S70wybOvQ6vf8uXE1jEKStiCcAOG5BAccznX7QBifH4KNJGYEuaqvyYIoQY2MFjdXrTO+kQD3JJDX/Y4qCDF/BTABPMWyMgozuZsuWu13/Zn8EsHH30tSHp4dF82rbsYptZDz87RQxVpKb1AzrDfK8LXzC6Bo/ESSVgurCewShXdATYNz1kutg8P2ZvwwkyyBrbGjbG2EkTKXXOc3sNdU5ACr70AZgNxvygUAzi83Hls45sthHZ2Wdde7QHvggInbgAvmWMd3DXsOkL9+es1MBnDo5vpRy/rau2HG8G8q8E37L50+funr+6JUzonWNuuYGc6PGl5vAqsC2LKnBkQhfzDAfUoQk354CVjFbdgEaC39MjwCrtQgBRWZBnFM9TTzYNEIFD3RjhtI7EzdQKOxrGA3LxFt7QT4KDkSUddXMHFaX2Ts25nPWJ8ZILN2cXUcZYTPXENwIRDkgHy20VksWdv92MvH8Tq5hRnQwEgSY0ZbmnNIeKTflzEyAMgPi92lHiCJtbrMtePCKjJp1fwtxjQt3zFqHjMR8X1CLm3kYw3NbCXWYeZDsokHQFEMCDApSa2lvM1tgjiWTsDgAcN/YiUtYRQIMkmdWaCaziSvMEMpfGWWl0FawGrassNH5E8dYLXikpjvGLx1DESMdT+MAxVmF2Ck9qJFJ1jhsfk8CV3KfT7L3vxVEE46abIHYzWnMbji14AXucZTKYnFFeoqz+nIH3gHdMajnXikOzRoux4d3dZF9x5miOztimzq6Lrv+LO3kmaLOLUHB0w0t3V3dFcebcT+e0temQf+AX3MME3mGhrTM8yj9TinbT7n2fNNxjSMcQzkGEfmw3MzYMxhVGdxZm1HS/Q0CrumMz5LvibQqEJVhUHe00Ina4I23YHxMbDTdL1Jhiw+8O71nogtWkENRh7atUl8WGSQ/ZUGtWArrdIC/AGJsfh7n2PyJLgt+Mrv915P7ytqjqRXkTIGHevMQqlGaV8gtsXB250QxMp9LjPs6JVP+zjC+9rQPagAg5gvCkXH4CrNb3fKqkYWBdiTms8dA5+Yd2qLCyq2T/z/NQcc2ObZfRr9OwcEraZ9rOzLCiaNzTqG4lkLMrX8aufvlu9sveI2aVtIbfOM0ZuKAbHwbuDnT7EPwKqyHN32FZFn9ASwSqszcZoltMUhAodjhWektiLPuijO8w1V7bwwQjr3W10bFYCKVwJWY1rXvM3YvnkS7cnGdD9M5fa8evnqi2bwZFs2reOM+ebAs9iztbXXBq1I73hPRibAj0/SImidTCvzMO6r0DvCFGd8Xvb20YhlBAM1ZRCvq4cfSdN7f8Y+OfInSAqMecksWZ6fvIk6qO6JsW59zgpWLEWBO6avwzN90hVSK8KsDLq52slRofsUvDfsrtrFh7W2B1t7ZrnHA69j9geAc34YA88IT88GzTF5YQKLdEcFy5XwASSto6riZWPC7njViJXXSIYm3V7WVoBspp2Tc1jRQE3VRN9tOlNdH7kjOz3WEWAcUcG710uf/pArXtaOj1wBDFqzlmN4+0inQlIhKpFt41uWIIbwswFWi3dp8/euXsxs/OswzHgV4oRyCZPiEUTn/iVaHeC9gor78eYfEBtf+THY2BZuI3Q8XK+Xv/ibf33HZ+4Z/30EfsERuG/cX3DS7o98H4EzAv/+H//5k8QaYxOCAi5mTIWKdXNcJmjDMCdHA4KY0z5YYEL0MtXEWyvpaWsXzBA4yXjnfUAiLTBEF2gEAcbVQv5weXp6uLy9vxUYamiUw2pE1+vl2TbS2KWmP7TjC5yUiBrnTefzMDZiXMa+KBdasDl2lr8n4PPVgg+jLBuhif0L1IytovM0QX6taAJugsRpocrGMxiP41VAdkyjAENgKtUSl94iQfMcuNeqflr6aTNXu9Z29pOGLafb6ZtuJMAin0eiGvig73NCnzOwOK2taRY+v9GG35yTHNHupbD/YRRO29HPWVuqAN94PIyrZhkDYGwHIxsfwOaYDtwwiTfwPkkn871kwyB1zBDBvCXYG89a5jM9oq08UPkn/d+RX5EzYD0E9tE2t+B9ATuBvUYnrpGSAkGlx6uguOMgyHkYMgOZDnihVGRMPlPCkVMEtwQlYd+ln2sLbP22AUFmDnM0n6GTzulm7J+XJ4Ans6rG97B5T3IcaDF5BFujk3HgbdiWJuquZxyotz6W6MpakzHB/E452fWeWVSkoFJc2bKu2YFhJDaywfhxwDjSGNqW01I+mpCN3LQlD2gzFhWjo3UH2srMqQ7AJcAWZgTXBmgJPrQe1eu0Ra+2VFmeACzZeo2yAzAWOxVgqDz8sPuQJsgMQ2BfpYaP2onRxn3HrOIlF3sS1TGYAYxNzjFHG7B6a791bZJIfrfIIDAjM6iklHXFDuL58nHOlIR2PtaeU+szZqYW+JbOmu7iW0un0DCOVzIHMpwytjlaqbINpzFJa6xnqWwqxijDlNhhnV/pJlbJAGDIRboi2iCO8xuNwXjOvGVuxXN+H5jnXLqOm0seLFZqzaFLk31m0kTd2nGIH3uTol58sAGzK3Ucp3JPeRJGdLXH8rNYchznp//HGRmYy3O2f9OWDrTU0VkAAuZRyfmHmrdf7cCcnQxPJmSTRhiBjvFS2MW1GUg8ftuA4WRlvnRLkVmoK+B0covJqAkc01gN7ckCYw7GVAqgCix9sQDFJQR62j9oih9mtM7lk4jIJHK6otNfTNN4QO7AYJioRzfRe2Nr7s3uilhiALp0YjyZ8PMsYy5a4IghpxHb7b672OIq0MDPe9YGuuAsDovV9vyxmgVVLG7F0q1LJIjn7AHe2wIhMiFj2B3TRrm4P7GRLeYqmhjY7B089/Kd+NO7PkBeBRrX/U9GkIC9nA2eb2uDPu3bNiRYaMoArHuu/XXO4goNY5Yexq8AX2ew03eAQ/cA92DAHp+pIRYA9/YEcUYg+u5+78Kb8E2O9qfL6NaCUxFOY9FjJDS2fU86iYXJANhp414ZJ1R9d4rIvC8AXwWOQq7AteQJdjcoIl3xh86Lio87OfauzmT4ac1AY1x3lm+Pr3h2zpkrUjVd1t0g6qFmypTgUc8jwPu8eZ/8UQDdOdMGnE533dFdW7v6qQOHKTZWXOZXk6Si4Mm9kBnpe/JNAwxh5zZs2tldnug62Tnu8SgVe2C3BdWK1P4vmfiLL3cGaOposWT38gxFYUqeIkEBVW/v3lE6gIJfb0ssU1QV6ZeCoXeEeq8Foq1XzkBkoTamPtckA0JJK06vyynpgvZnayv5kZtcGJ+L0ZUyKRVmo9Wvk4q4boUJmbVHburoCatxf7pCrpfn66ut9hlPUlR5uny3Sw4LqmICzxhIDtZ/i5NV5FeCqfsCdrLg+QdFnjow6FgL/FRIf1JA08qOo3v5ph5rzyRAPlBZ8JS2/xWDZQLbodTetuziebu78ilhA1bs8zNastwLnI2ZI74xT5MZ4iy3W+ImL1NHEpugck6GrpUFZ0iGFAZ77+h3adyYTusf/uZf3fGZe6p/H4FfcATuG/cXnLT7I99H4IzA//yP/+nzXPKmiiR069WqZWWxtMYBJPQBq8cMJlF8Wrn4/9GZK5ug2UwDJsxJdL6UO3G50l70+FwwRGsT7IcDLthKVhtsVKzHyyemA1SmjVMyZjjV5fCB2nHzKyooFnpYglkbFC8xjSwSQn/Ynh0D3Odp7uFObTsXgZHM0tO+VUWbn88sgS8gi4vRmxlIEAiAQYl0QWjEkkdlEnQbHuvEZ5gBha7FISU3s5FYUI8XGqgI2mxZovXXRGJNjSSA9qePMaUcAuAxiRXM0lq1A3pLxgTPGKOnz8u3adsKxM213Lh0rcDLam6mDbQmluLd0pobsBrbeG7RMvGSeiDoy3hmzBieyTkhKK6F1ZzaDOTp8qT+H4EqQTDgXowQwX9bgnPnNdA3OZkDBO8pAzeTJwJwg2dj+LFjfzJRMYGZKzpaoyZiY5PcGBgGyrQD9jnp4a1z0rmKdcXaxkCJv4U1pb3JtBABnNBbg6ELy4QW7GM6IRQ5R1gZewDjhxVk8jDWnoDV1n8w7M1kigTp2/UxvbkBwICgsCX8IcC6JdPyzNX1rUAgI8nEgCmuNT9TpIAO1quMEQ0/pnU3kBTWhSCULX0BugFqZqVfDLyxGuVmyRZpC4uBTMLB9rcBJ6HDgVcyN01Y2mtKFxy39tNWqkZec8kekTW/f1yrb5jfxWb90sOEYXodm/7FJAktthcNW9irjBPspGRJSrBa2znV84yUczrfTK4GItcymekdJ1O+xDMJmZRJzNmxeAZ4oi9ra/UYfYFT7djg9Fg9xyHaVTBARsaUmqvTfgWYGasnjTxaTFekEswas17WXmBchap1EfhdpyoSlfy0Rbs6YG+69w6DdwUM19R+2OMqQFTWmEv4OvOcTNdkRFrz6QwgMSaRlkduAe3og2bMVMGo9cgH30A6E3L+qLbRp/27AFT6ERZNTG5pH72ikYemNcAC47LPmvzDgXiBYKwAACAASURBVJ5kCw0Y4IxXqmNFrMN0Z9Ri31YYSn+4Vln2IN0TrptTgPKspTAhDOK+ZTe8XtMiXifwrW3/lLGU6uBZBWd+VKzzDMM8MkCCLgTuDZnBnPHKm3zJR9R2fIpurRn+nvONn4exzXqmCwRNYEuGz2k1Vjw6UkEKQct8ZbVTqrHWNFkOV+vqqQLYzzQyw7Ld3VLfr/fZlzFgYHzFymPWFhiPwSBrxTt9TH1xhHMGWJCooOW5Mb1P94Rf1b3qvayJl83+nj/p7fZ7Adjd42rEzxAsEIV/z+wPDeb0QKeXKYof8JFRU9Iz6STG0uZyulkq3VrG6wA5kkbqho/tHAAX+1ZG3gdrqQ6CpFYKLng2tTxpGebOcb/tbJfxSRtxQYvjsFjF1eoa4uzjc/WOXzGmTpud0O5J2/gLQW6s4oqAvWcwW/qbDNaRvyky6SypcJBMFHtASZXD4D1sXM+8jntaqk/3ywRAOpNDWzsHPDqmH1SpasjtV7xz7qM6AZBDoKASQ9s1Rdu4Ui11nVB4UP8ZtjjnvExA4kfGk7FIVgGmpYxsgVaKyshhpeEZGPbk/QgwrSQGP7u479VOhBUHds/pWu+9UfGR32W/vrxTwOsmyFypcn7F1ZumxyKsCm/9eWPv/MlGZ33MHIvT9pMnRFN8khWQBQj6ubW8htnxnG0znpr2RcXYtOSVwAH45Q6m7V7UuZJaHQ2ZWiHbdFXvFU+ECA51g0yix8dNpknW/DuM8dfYvO7JDyWPkB8CbuSuBhiW1IBBF6SNp2I1V8c5y/E5MH5MbsBOKGOsad8Sdxg7rfh0/by8Pr1cnuyKK1azcOpaqJIuc5quIOJQGLGmBhXN8V4wZlnRiBOj2L7cSIOvejNaEBMOl9F8/bi8EuMqnXak2CpGcaf5yStq0QmW10EFWrouBHTJMx4eLz8+Pi7/7g93YPWe6d9H4FccgTuw+ivO2v2Z7yOwEfjbf/w/zObLdUrMbNkz3QtVzXwqFg1MU+MLAhkNf2rdJbASDDSgIJB5mxYqAF8MncvHj9o8Z7hiYslnmsCUHBieC+ZU1Q6oWWux+fTMnCY6XxA1PdFbuzHg7HGojcETVmyKbwIPCyG2zXS+1uopmMXnEJ4NsPGpjvP1EsQvU59V3xlDWpyWINjOPukEZQh8FwKvjLwAQQSoZz5EYBhHKgArDSn0a8dskpwReCkfTV3X8iQShcOse4BZPOCyFsyfQB3fLaz3+lxSUBpZ0lRr1XFujw0ihsGIyTYJ4JHht4p7gX4Be4mSCldjofDnC/weXwJ7TA6bYyr1hwpTQjQnWZJNH+gAFkLYgeHBzLZp+y03VsXav2esZII61+j0vgKPR3P5am+bI29s0MBFBibwa22O74DvgVpq4R7ocawowfnBzeVLsfssEIwdbWsbEgRroRZclIl02nwD+fkaLaUAaAfmH3bKYRqV0C7/dE3BUi3JSvai1vQjgcFeiOEZayYNuNNizZ9fL08QvgAWx3j4ArUC9m2zl8EW+ZlnD0gOuLKdeouHv6nd7TVjohni+PwAW4yrrt6tac1BXKtpHN90HNVL3rlksYOJ9DQp95bEezRGZ+rhvprhhGB7GoC8cvuG78OVG/dm5vlJqQ0Suj8DTHp4FhwnGeask4WYP04sc4HPChtwhS2W6IA0rUOxoQHBt9beWCctwuMgZvXBPXj04wKaYwGdwGq7dzIch8LXx7l+DsCzFsdMv44u4ta7oFJmF6dVV5VTkuJpMDbOgWea8Hn4xjZyjgQIYcB3rgYmMLboxDVeyhUIViVN8jOgktYkbZs7g9b6GTu+4se8livsDODahh2wHhM47D3jEc9vQY+KFOrpPXlixZ60i2EmM7LUjyt6RaJn8ZKKC4KmApMl2l1ImaF5/u+tOkP6x3vC7985eGTEtwYrKmWeE+aWtqrYywHR8MUWOO18CZjcWeQ92KEdBxhA882/X81OoJi/TQ7hgG471320gMEzlzHlAvYZa+90z4PekK4D5EmY4/eXdRXswMkgrncBWGWM1TnfUb4SQEzCte3yQ55pyjT4KLezuxUXUG7RdlCBTFC7J4T+BE4AJjJqQ5ahe9zim58GEAP7/OrZ4r3kWXgA2aG9YwcelnhY7sqgzPlYsLby4so9hpjACXebAND0Gy2y1Ykjm1yZGZ63wooFq+m32x1w1q5nQcAK4NKBWjhKASQBWytur8g7kPcHzjbj4yt94to7wOrMn9oeaRPbyvDgGVlRcID1Ge/JNwh27p5Wh974oTE8YLzt5I4pRc2xW2Xn8961drsXx8pnblhnAfJjlmpkdfzUdrZwrqxTxrjP9uj2N77zjvYxIpspqD0C68xpHfdexnV2WAG89Z2dKc2P34OGMtIaO+cmPHN5/nheERuHdjYxxQ+C3h8Cq3ZsKck+SRfjhWmQuh4zR7PzYvNcJ0AM3s756cTDiHyvm2AhttrOyLFozLYCmsx5C7uvt+Ioa804UZ1ZiiFpygvAT8e3q7rxb98lvYIpJgVpd5nF6WKBjLkYHwDmdpy7ymISkhc/gbVj1re7iHpqRa8ziolLjxQFj7fFn+5tF+xrq5e1Jb6eFIdhw+7zpLACoot12QcBuBTA+XwKVnYEre0dpQuZ34flPxa9OxJA19Atw066lt4cu7FAV4BsKirg003DPVwRnWcN1vf2ce+yR2K7G6KNDexZavdLxZpTpHbq0Wg9fgMWyFJldg5Mcs47PyodgCzb6dTioH+ZlFryKcWYSSZZkbw8fbJGeF+m9MHC5x/+cNdY/bqp7//rPgK/zgjcgdVfZ67uT3ofgf9mBP7jP/7vn7Jy1q6mIYvtzDEg+AeggSr+0U4yWXjOYIoArZuesAMmQMDOK8AbVWXAB1viyZ3e+uy1H6aBVGBYIF8ApIajjK4T0C1YpW3TanjGDiY5dpgFBJDgm/DLvCkZptV6PIYvEJVWIVu5E+IfFpakwBIrEiTeF9bVmzpQgV0az/i+/F2sAwOaBWIHjJQNC5ORRFimAsHnVUMtIkkCRgGmBeM/dGgHqpmz+RI+tJM+aK/j92HRzhzkxGPp28VGo0VUPSiZBYEQun1rdrC2zQG0Ml1O8mqyXGuYWKXMlLWyCzjAiVnbI8GhWNDskfh84t0pMJ7WPoEV27iYxtznxUIdeQJlIsfTKEyCPiaIYCXAagzjcSf92c18IOvAwQPAlz+NpSErCbZrK8PVOfDAdsfTbn/j3tbDZWsdrbW2nJ1W6oA/EhnZCTMfsQ1VjbyjgRXaktdXYL6MBpPR2AfZxhymQsCYq/ck4b7DKWIErH7Yyj5A7CDEopsghTFESUB+jE3CeuY74D1kBhSAz+ZKJzZ2aUkfDFW27+8XGDQCq9PqDGiJVVYyUU+08w5wbBspuqRj3WD09RxgA3AptHh9UVtZf+OxtIR2H15shTtKAQdYLVHJ4IZiAevXgsOAfPaNrHTmQ5C/4sdhbJcgXi7X6/vlFcaH4FZjJwtk5J4kC0qMYXTFikHPkp8B6Mar6PPy+N6ZAibZ+g/0kqV0Sk+nYGMyViukRZcG2nE/BlRKZjAPMGQ0BrEkdWun1LDmADWsPwHxOcpP27c29cCTF0zIXG5H406O5YXiiu+tMcjYnzJ1AjZcZo7N3NZl7bRWnEFZ4zNYswAlh8p9IbC64gwDIxg+RvkBQR8eXibXF7tKnAFgSa+qsZoPMw1ITBYQ4MRAkulEypLbPAtgqyNcYY6Z+CFgPChO8GOO3TLRvI0Ch9xTlQBroZ+TOQD7cTOX8TsphhnFCabBKBVHCsSKaNz/VsqC/+26DFI8xmHeFzKp6hiwlVTWdsU95kUFS6meT5cXzQszbcnUkJ/KFd19Bwi/Lgu6DXS0Vhc1GRqAiO7eQBXnbEx0cbS1qPI+lr5U5vi8PGCKuHHLnKvxVcQGYBU91wED+6Ub6M+z0u0h+9azk3vyAGYBv7XMVyyqYHAYxzH+RDvGMuU8pfMhNt4pCK4Yur3HHqVoxb32bpt6cQOM7MfLt+lyti7ESX3atdLLhosVfgDDioEBkZmBxVxLxqDfvTWVC6zyzNPehaG484Vz6+0j4LXzdfeBYNdkcMaejee6u0+AqD0EKCNLWB3QbgsAPcZXluURu9gGlKkOiCI2E3gna407mrMGXyoLB1L1vqRBZiwlnH7amIc/amoJEPjxfnxGc50n7jJAAwzKOj7APva5Z3cd59Mbj516Y5WPsd22rwhRDZtW5snCKFXSGuAdLEYfGaIZfRKTvdjqvGKvcdyMtSyexVgmdmUMdYAHjJKtfWol7dMg8Fr+PWl9Ngyxtnbt/Ok8Nx7lDGMuVszqjAlsA0S0n6HX8h3CmNurp2U+ufQHGbICwq6TgGoZ63zmKXwI1vNz9XesncH/DcOdv+J+tdtAnWT0euq6SkP6ennz3Hy1g0xWsbrynBlEoMSNgITEKcVFzp9Fmp4r+YqKVO5LPtuOEtztd4YY1p2uhMUtegPECK+bLMmwCivJQcHKVLV2gLwGrMSh3N8jERCTpymbkaz7l/nG5FOvKFjixbfEU+w22Z87pz9eiE/SqS6MWqu8/gZ0rdQhc/jNaqUjzfXybXfo6dgzkA3o3ymRnmn71PB7gK9/NomltJJvEvKdVQ+BoOQ8FQlXvALDJpZDyuf1KSawnYCdS3J6z1q2ey1JpieNubiL9/dxQy5/fQdW7xn/fQR+yRG4A6u/5LTdH/o+Ao3A3/7D/6WVUi7uibvLDlFu6WitrsVQctpMngSnEGUHyCtxPK6xgGJoLMH4uMLIO+AB7YpzrSHwBXAgcDosHc1RbG8dg2aV9DTOph8nayWwFMCSpAJm4yvJKbIAH2gaxh4piKqN9Jgk0c6j6cESUJsr14oMaEHSRpICG0rtOdmTMwOBoTO30pFFxlkKAJnwYUwggZASHuKmMLQYKAJdAD8E6SYlANcFTgRTMXJitpL0SogZm9FwV5DgJ+0+47JTQa99LvGosZUGRIwE4zOQPPB/sLXgEQidTldsJfFmYUF+7YZFbCUDJxmpXZ3njn27fNSbYRV+QSeS4cw7MkDDBCy2V3ISJTqRYrFPE1YLtj4sYNfHdGGvXzqsI8EFUvJkaP9tvNCaInnkc56NageMjDEcI7pcz0RFBsaYQz5P7adi6r5be0L28HSuzu8LeIV03UxllEfYhwsrKB0R3rSuydq42S/kyZhPbKzT4jsmXFsDtrcG7MioJvBGG9HvhkkVCCrgLOYzV92xdoSqBdAHttorjFmTGZ8pVyYKF5k7sGhiXqerpguzGmrtU3Vlx9a7DaOgc4CLbZUaupVgikNMHxd9ZQaDz9Nwbg7KgkrOS6vAlsSBwvwZ7BTHdcWV0tsZPK0YE7M2bnFrtbUROHyMtmKMqHnMvoS2C1gp4/gwqyaFsHMrYJFxKeG9AZlmrTlpp8Eae4SE69Wfax5tCJbhmwbc0tUlfYHESpFMG5Qiw5HksG5wZCEO+HODuQ6wr/BFAODMeWz97zAaeyvmf6fiYXDaNDrwizbRWDeea4J4p8t/G8a5tHRT6/5A/5O8fm0qtnhmhEgs1N3fZjuM1lhurJU+8bBMY2YfGYAYsZqqTe/R9nDHuyIPUgAyJR/eA5c8f/SEV+eWz3tVOoJ7oTkSuOEs2f4/DMpKIzcFyJiL6vYlCVABAOBoxYfpKAe2AhoGJAgODXDqnAoEqjMjMxyNlgC+pnnMIMVwDV7tjJoeqCsm+RyLPxZBAQh2j7juM4FkzT97h09QYIUHdWJVCdla/ekhBVZ2dzHWHjOHbT0w/Haeqb/aGCgvczOTOpfAAStZkQPxxYACWeV4+ztxcWvtZ/4aJ83+bLF9qSgCO38s4m6G7qL0do/ZIU/E+HfP2m4syNaG8fzeXB45mF4v0Pf8o5GU51F/UrES/j3zkC4zhVLJmwN6AbE4A+hKOWvSo7Hqw3nawNoxD8Wb1ELtXb1jLPacNvmKDUf3nPjGXTlZG86S1vZp7R84x8p+oghWMUHH+RWRbwD32ujT1W+uiUMAxF695s55MQmKs9+PVNC5OmVEdq5yFjget7b77fNeYzr46doK4e1cLZ6qIKxvI3Mh0MYnr3MFWYOVjJXUmUmme2mIZgqjEw7wTqsYF9C9c0dwqoJHRblYg90Snc/ca53Z/GpgpDqlMxFtxdTBwH1MXMsePLEfI/E2tm4M/EDUWMbnplzhb9/b41ac6HzorBkGHYh9TDIFutv7KSNMd3PFYpmtk876dP90ltW+jxkTdwSxLXMLmJvMhCIOrudekHOoeteMUe1qouNk4Ct6z2iWe4Zm0JmZU100yeDQpg/LngIS6zG27BuxtV0gfHfAtyEh8YJALbBpZyDP1m1ewcWCAmOuZELGta/zk3uDpappLud8hZmnK0Wqr3tGxirnJoVr57vzx24WC6RPSpmxGI9eccEph9318vhUJ54lMNnMyT9tGKcujoTXw+XhOWA801tip9/8HBi4zIvN/5NpKAyaMbD6Np09Fst8rhUpvdt4szSYiTCIpzLwbLz++m/ujNV7nn8fgV9xBO7A6q84a/dnvo/ARuDf/93//YnOHBd/LW0f6m+W9EzzzWp4DbhPTy8Zewqwfl7+y8Pv6q0SVApfTSuJpPL58TfBTxlr0yMjodWEShZPbBBMCqwow7CanpBVeOPeGU/NeMX2QANdTKsul+8Kf71dfnt4vry+B0rA/AnUS9vUltHDDsXJ3Lg2ViMQXvKaY/iYpBHUwnoojHtXKyu2Ie08JfYF64LJJFKTSkiL7PPy8vh8+SFAhkZWwTT4ja1+0mwLmgggZdcAONqxV6sZbGBdjgWoa/mpzbWWVyUHSMaX+RUSv1went9j814L9KiNBxDsO2Xqfdpq9P5cS+MrzKe1wmsKcEgUO91NBgxKAz1IEt5kmdUKasutrNVHn9mfn9GQpEJaKk2YW2O2iX8y8j8lu67HkuRZ2l4+Pn7c9HR1jmXcBqzipk4L62GXHlBV1FK79RmVzXWdxOcwVkzgx/ojSTgag+OUJf6/tXxjPZrdlCDLq1kL23viwrUSz8xJzTa4yibVJWisPzTdMFMSdGeOBdtjPsuEkY111gIJSMDEO7pcMmFgmaKPCyOGtVH7HysUfTEe5MkWZtgvMcFYTzFs5ohronRQpCWcJEfOT4nCyxUjtIfLG6z0Z8xtclKHIfbjqTY8DBhqx/tqIRbk1Vij9jhAqJ61pFOAds644lKCVKqPNeYmc6e1MPYvrN8bDWi/79IfO9DVLdt5zJIBy7JHBtDE+QDIr3jRGcU489kAqfw+epdvtoRWzIgfRmEm1lMtvySNGp7BBvO8UokxQxOZiBmiaUDznGwHn+mYn++dS3WGVw6az386B0juMl4KDBTIW9IthEQiK3YVl25IVAnnadnXsZ6Ubawi8bUVMGau8wnzbohhbKYDosegOQxfxi+GfS36tjrK2OdvYjDDqKxx4cbXHVQ1yQM6E9hVjN/Ty6oUncNJMnjQpSirtnUmQQDLOqprDHfRoE8tYp5j5i+nzdZz1YcKHIgd9KGp0pvI2uPlmzIW6f3CtobJxX4lMVVcxPsjYEDIr8cfGzX9VhnCdiQE2dcamjRJYzy3+xUMzrnStqsdV7DrAx1yU+0VA1sLFLsEBWaiFOjV2UoxzHtjWq5qTO9+paAYgMmzY0B0ufzZrbDQPVyhKmav3FCP9jSvZblfPy7vz7FaXwXnK02ktxiUeQv6t9ZlSnIPKtr5JWnSic5nP9dZsqKWz6hxzAocnVwD808pJK4oP/f0+eL4nGIoDwBYnunUtI91VAecRM96+6o+3dYS36nEUWsbxvinOoat+6QfGgtBDvc/bFjOZs5swE7WFU/1klYid6b3HfIMMCwrLP52JZ6pSV7mvehrZkOKJ/E8G0TPZhDsjx++b/WP3ypyCf6fQl1yNLbAL+5IvofvTTfSxmz1N7ujaf/m+9X35G6SHVrBQWK06yr5hZjFFc7Qw331zDrAKoBe7fbHADTt5hUeYTbbaFCR2i6HsQ9jzgcWpvkLiFS3BGNci/gMo2Trr3Af7/MGvsaIntzQisq0z/P8FX7GNPbOOJIAMSSVOVghNa3zH2ohF5P034zg60/dQhTZ7XiSqLoijZ0sp37OPqLAB+uyWI148fGdteKpGOCtOV7jfYM+F3scPrWr80hSjUVs8b0GkwtmiowjM29BAabnw5N38qsgJWQBNjQxB2ORZi7rhfNdAJM/G/uefS7oinzPw+tA5VMkGMjnwcc5050GSG9RFm1PmKdnTB7fMvubzjLAKgVsfkZQkXj58+Py/z7+LgMfdQr2hhDsnsvRQgZl8isqV3y82N6eoWR7MXZ+24W7XTYxwOdzhUvOLs7DH6Ymad5CEBEIfqtQ5rDK2udcARqNbfr+CAmELUC0z/n0dHn1TExj/Y0Th59Rb7946fr06r54oeBizLnCAmth8afz8pzE0vWD+OLp8u3zz5qzh7cLhoHfKEBbPgB4hmxRAUhwfy3/p7hqnGucCWOb841iA+uzzia7A/nz98vlr/7mX9zxmXumfx+BX3AE7hv3F5y0+yPfR+CMwN/98T/ZBVMwXmVdwGOuqTHfAmNMIacZplMzld6nd4N52HayhtZUQ/L4+fmtduhHAvwAjCCNAkUSSk1MNAIICKxVe3QADVIyBCJAO8zNUq7MWkwOPt/SiktBMojuJ50kE8I9H21uNgX1Mhf62E02ZRQU1CdbELMSRpAsRv829tggl0ANK91VmQ/zUmNYW9oQkw844PsO05AgWsVDg/vJHtwi9gPZrgWRKvdYOtbuTUjSGKPiLeAhxkqSQYKexhJB+Y3tOr0/06/JJPxQSnT6hjJ2x7YwySphk4WktlUJjLP7kYbrmyYEpu9rxSzpPi1vslGm2Xcdk0wduiXIjvOcZ00wAFwEyNLBTBvvaIKGlxCgj1M6pc2YSgFjY6BFmUsr9Gj6TffK9SnoOAaT45aT7Hfbtx4u3wCIZAsZkccPEzTpd3h/x1vW6dzDx0aOjZYO8ZQux3j6vDw/PartFQO1ZwRvh7WY7uQBJFr8ml6wEgXeYTix6n+UMH/SdnrcgMdGWsNqDK4AQeHEmZLBHCV4T35gHE63QY61JLc4gEdKY50nC1ASVAt5KbsUvdL4G9gsOqExXUBFQyeb8KZ5GoubPS40cGP3jkfEepM9m7apvO3D3hhTUzagrKtYUPyvSEKVFUz754zOeUQS5+/4fTHAapvPYZ3z5EWQP4mHWLMzXWP0kTeYdlsg5ikKML7uvH13pYvDlBJ0kP0fSzRgLf1P2ff+Xz8N8KOsrE7grLWXyzfPoMO6H6inBuU08SgcwcqkGDVZB4eLYgzsY8fv+fJj7PtYR4FLZeu1x6ZZLBLRoenSCGboOOB5ATbTGDymhhatfmJ41e2f1IfdCmpdVuoIR19RRxRvYP5hi92qHcf0qX3snE2DmiIJT//uWdq51bwf9nvryc4Hk/KPy7ts4YpKzAd7hr9M2XD6loC2O4eTLAiwlTHkWVYHhZ8yo6bPh9rzA+k5F4/pHUBm+q5KUjDfAo2tee9Lr4HmoCP9GFux9muPpcDiGZ/9T+2lLqBAU0DfzrWKi/IK3SqwjGfA4vGyWbwZR56p5pmek4JYIcWChrMEqyyRWD6L4or3guszpnsM2pjKgQWBCaT3p1BWgSxAsD+rKJfp5cbJ+6vW7UDeUcQPdNuv+OdI3dgqreROOrJJmMRD901xP9+u6XyeXjcsrqbhVkyzC2Ogoe8z3VafcXiWittjGWqU5l75ioMEpny5gcPWsQI4WZ+AJmpDOjZpMPeO28/95uKKtCybB87dAEHulxQkptmN5rRg5LSVKTBsHDUxc89MH3JFmWqcx6Dzh59nyXGFsSQqOndj9Y4paRH1rF3WAd1JacpWhB+IruzOigpH9EYGa5rBnoNjoqaQzv6YSeDR3kQCw/GhNb0WZ88e4rr/j7132410zbLrggwyswVfWbbkw4WttmSrD4b1/g+gPqIN+9Jw6+RnMKDOZJA0xhjzC2Y1/AIJxC5U7do7yYj//45rzTXXnIfp6fxJed3eWBEP80fP8ooRPskKWD/98ddkAQTQuh9iazYX3YawHjvrLZNt3LtrKqQ+oatg91WEA8+eAzoKuCfDUvzaHZ++cvtF8yQLrsxpBWMNzvg8z7SZebqfXTF346juk45owFq6SLxRKHh6EGYadToMvBWNU7v30m7hvlob/zq++FWKSxQCKXxyJ/54zmAQANBzVi3bClvJmlRQfb+8Tfv167vTqE6apPumNn/jGZdNUgkvKmVUDLWQKlPhiyHOc9FFkhpsBevVJu4mlYfIgAnlYevGVZA7vc6PYqBIFJ2Nnh+7czLUxcgwyab0kc9fL5fve0aU8SkAcP6yp2PHT6bBvXn2fqUn5F40UZU1W8ERCTRrDu+dCbT/+18L2ZUQ3iZBcZ4B87ZkGBi36XJ/vs3gcBq9drcsxoCBrH5rc/ov/+eHedUj03+MwO84Ag9g9XectcczP0ZgI/DXf/1/fcoeOADItN8ur0+Xn+8kBwVE/AVQYZKuLtfa/166/D/eYHPaRDxwhmDoe5pX6zMLnKBKvCQN0x1bGgukX9WsTCPOn5tuoSL4/LkB5RTKZuaRclh6hCYCPn9tqrVREc0UoB2JAQ0w1D3t/xgkmcQVZvc1BcoyBOfALWNyIJNJcZDT2GaBSibOgoQZOwhynqhwQT/P8gqAaEvq690I6g8X5VrAZYWVYJ7W8L6HAKvgjiD2hWo9wZctfwT/tNQxH4Gdmbw0egR4OEhnllTyC7ZiY/MYZOkb9kSRTqiE43j7ZgIEUKfmYpSn5A32LKaOA+kCtesRPSN0wO+AuYJCwYM9I88i+2otqWrVGhin90cKZXJ4PcBqQMId3DJgTi9VPUWTvAAZE3TZh+leoSWHptlPXV4vl2+ApQbjpz04bTaIzwAAIABJREFUWF1GxmF1D2zMaAJX3YGI02nLYCWWj/pegrC8TzQhATLBk6QemAcBvwHRFDV4m9ygS8T5S2MWiwCxsHmJ05oOu0FQ3Rcr6cpMIQY0un2ZO8AeDaTTBsyMzb7NMbqa65hMgWPu/pMELvk/5m3pTTK+cfccqWnr+TmrkvBrL9NfdF/4OSVeQaTpOMsMtd9R94YYvL5zQJ8FlgPuyubsW22ePGCHoFErhYS3FZbEhixY5kIAmLbdGOM0+eYgXoGEhJ4FIViyYkTsyukvziHatxBoyjIbcCxiaONScSEGZIyvgWS+P3uwdSArB6OTz1f18/b07T+1nuVXzaQuc7/YLAPXllzDirY1Hxbd9EVlLpnZTi6hlNs5ld2YusUc0dszfq+AVGsfhm5AZorBui+nRhGANpyW3fINJq8tnTs7NLdZ0U02bmPorF9hpcIApWBjVaiE2/3cZ8ByM2WGCTR6uE7kimji5h2j38IV95jMpVU/AGUH5rtfgiKTlti7fXOfthfSKfX0iEFOV4UgHQzsHK/Vv1x77JCyWKucp+rTWsK4g6eZMh3NRUa2DgcYd2h4H7mPI7eSVEpggJIWPk1MWjs+LDgFI3k+OF/r0rgz5HvTJrZTXKaTTPcKVrGgTxGqdQ/r7n7kiHdgRNMlJMlUoenAg/ivX9q3mfw0v2HoBx3lExkPbpgMhGKIV+yxTXog6how7s94vR7DsvY0Z3rMrM54gHwBfDtSAk5i6E/3k++RJdm/OwlLJbP23z2Jcf7Hnjx73Q/lBgkQ9lvHSgaU7C47J2WxAOsQE0e7EZRVqehSG/b04dd4znoB3uc/dOAI5O/8ZIb9rNU8DtjLvXIAPFfTClIBRYOaZwZme71dEsQ7detY6ECTklZnt1BzbxH9aMqurZ8iTefvClKnQ0ZgtXuEfUMxDAal6xzwXIYyYH/jwDNbpOMeIuZTt7696PPXwpA80iR2BOiO3uhG2ZoxgDzs2507gaV19qwk5EchzcB5bKEO8JY9vg0haL54w2eADS6AHgs1djFdMoG7xcCwGm9JjXimFndoOqfMxowUQ6i3Kj6VfRGOe//W2nl6q+PIbqzYnskKrVBURGuxhWLboDjfxQh6sY4nAJ1JAwpbu3QQdE57DT0DhFZMM04zWPk6vyhACdKK/l0ub5zzu5GVyFKH9HL5BuOYQaaAYWHrzdjH7ihrc+lYe3/v7kjaKyLFjXNxuuzKr0AltWiVPEQc39MVFJmDczA2KWcW545BZ1JJdpjxnn3uSrEWDGH898GZSMI85tyguGbHDO/0DkM5qYA3zhDOuMmNdP/UPUesSJ7w6q914nWPwoi1BH15s8o+c0i1iWMVx2DtzHHnmQuw//l97h/WzPXycmv9w/J+86474Pw564sV+KQ3fRQo1tBZc/F367LoJHrivOT+eH++/I//+r944DN/mFQ9/ukxAr/FCDw27m8xTY+HfIzA//8I/A3A6hJ+xdht4YKNEvsoUDKGBK0zJOkGzwcoo8JN6GAQYQP0QAGYrBjBkDwHBMiNg906copJRmnREuTkBXRon+u9AC4B6MTmCU5OEBUFKAjCxMrk9StoBGS0Tk0Vd21VhD9op9oJNfaYn2hVe+ZDpwVt7uMBUgX94VZjEJzgdUDiMoXYF9MvG/Wr5PG0HJKnmlwSrMIeIqj8RTN1U6Um40wFzD3GJSsBIg0jMAeYI6lhFGgFowL/8/J5RYpAv+aZGcTQO9qzhmoHIBiPWPMCg9vaBjvcB8IBAOlsHIAbY2vA7B9orh3ZAMbpK+EsvFwyM5bRSfhzwQ3ssNt/4qMmAa4/2JwxLgKocpONaxnAZCQtwGkqm3nSdLkETDJGjslxEjGfO+UuVMdqSB0TZ+wKmSAmuAMOZ7Rh8rCWtsNaOrpmJncaB+HuTCIJiB7gDStXBrj7aIm67zRwVX3GWjpjigOqDRS4k/0O87G2R1vp1xo93K7P1mQqlhifZaHhchOcsrCApMP9Bm/91foaWyuQsf0Vm28Yjvs1gKmkviQy5+wB5f5zmpc904xtpnnndhy7RwzMZylxEexb0lVb79iTFjUymqpWcR5oRnIARrboktikUyzT0sHO3OMOryz5lVQ4JmAfCj56GM1Jbch+ltE0IAVgyXbwWMMdHIfVnaFE6GCsVVfVzIvaBsf9PVBHUzoYa473iwyWWnlj+8RFg/WfDh7FGJe8TM7m4bAt+3tMXs9O2h1Ndr/GdCm3Cfh9PYr91A4aGH60NRs7C0S2U6+l2yUx5q1n70ArgXsS7P7snO8WgPxdEt8x9WgFlVXFWfbWfH6S7gIWrHXaVwN0LTFVukB886ulmu/+tvG1jb/jZFfD0UzO1DAwet0FZ30ewGFgitPHWL+/X77FyZexV4tobaxnZiwq+I0HyIwxVV9EkgE90BLf3VcCvwdoXycIkjiCBe8UyqbXO+kM2ZpqD1QkoyB5AJk7sH/e+2g6HnmMsTXTLg2otQ6w1XWKaKxpQH3/45XOXL0IrPL/ZUoOiARcSqLiyYLJxy2N7l0fk7oJVEEL8pN59Uzl36VVetfjrm7T+b0yyLnv+E4N7LyW1rWyvR+QfXoYPCW6D8+fM1YyJANWXdWbj+M4LqvMIlp3XsWC3Nlji8WKhal86jZIAhyDnFy9J2UwQOcGoCOjfW3kDnegncUEwMpjWnUFIAxY1cFeWluMs/RXW1+Nz4FpAumFQd0OjUMan9xVyRRw7vt8Ssoky3I4ed4rp73ffd8qzuySdvl1ZoyNzj2Ttnux0p3VfvnUxfzl/VOmPXvljaIuBk2AZR9vFWeGnbJG/Ky7LMzMHC2IVCJzPWtWxZqvM8l92xXf2S542N6K/X/O4t6x/3aXVFROfZX1cR87f2+F4bVS90nFGDHDOddZe8XBAqGAW2vvdxJG/M/cKMBwiGF3qJ/D3qG13aqU9xRa8NrVOZeLL+Y9wGOgd6tEFEaHR7LGDQZQ9yM4lrb8O++2n+/E+mJQQ2yQhXsqVaezCIkUizWZVqnrLDM+WSBlW1xjjSXdW0oAGJpgHODllXHdKX6uAMqNUFm/EgYFv4gJ3G0KyViyZW/LSr6tiDS2bzqzB7Bl/tN2dadYhFx3Avf98gfvINd+xSbB6wNyo1drl9VKD0qKJWMj01WAPBJFhaUkQATLn5NFYQERByrhxPulZjLTsWtdecqG8HwVTFtfbVRiF6NN9GOPfwTPdEzMPP/ma2FBhbXU+XU6BlO7SeOWMf6mvnVSN4xrMdj18vTzevnjP3swVpdKPf72GIHfagQewOpvNV2Ph32MwB+OwF//zf9djk7lmSrrEe5f0Jmr5ViZY9oYuk5zLZAoYDUjmLkuP6GCRoD2apBGeVcGzlpvTXNImtSozPG99qxSccAMTUZkOxGZEOgbKhs4WaVfhKxZ8tqe1FxTx+wmk8DQecBoenGfl+8yEQiICKYCQoyV7PThfUnyCdAACDIBiXVWz6DaYiKAG8uZZQEClp4UTAOmWZkfX+4YIdW+H4iBC7kcTFgPtxm0vALEoDkFO+ILAP1ip/FzOCKTYJQoq1kHZGZWSZslCVafE4Nw2fUeGXYJz1ZL0xhA50fUS5sEwUAj2/furJZCZt4/wlRMSKE4wbuxMg+XR3YZsSrQ+1r6dYXPbdcnmBzF2/P75RtzggcXa+qa2+miebOoAyYdJltaiqfFPMbLcNaF9QHUMnpCD1tDp6VVUHdmYjAeGC9atgSxctOFTZBDbkmebZeup7EiI7kGcPGMtuqm92pMbsA/JoZmG7XQmUqaNGWKkMt5oAOB+MetpFkwCtDAxDemiyIWslZj5fJXzCE0euOwvcgib72rZUeCM47nSZbbFVUVAtcbP5/PLdkz9dfam/kZ3eTLXdhDJTIBezLQDpgRBWQO4AO1ZlQV+w72FElWOppPbwGGJPKyP+4u3l/gS5IYByi4w3oxYG0bDpRIZfS0JtNmylib3WVgIuOc1nHkTMYCHfNO5pjnQmydQIU0MPnsU+rYDmqcdVYObG38WHffO0PbISVyJlC1+Kajm04b5yosWt5NXUnHjZ+DOVQbt0xUDalmRjJYryLKmLdjqrln1WT9YioF1DOoSbAsxxvb+Mu8qPSxMZBcw0e8fHpXHBZ3BaHWTEWO6U5rbHiev70UO7n/BqC0P1zJghJsotfWukWWmdJsffLj6qtO6kIDLucFnej0El1pgmWtxwMOAArA6BY4n4FcchfHdKk9IqjP/F5rHQW4EPRQG5oztwSZqZCFJJDQPva/x4xvDCZZ1jsr/byBeAERFW24xzBeBGytfToNVcfG/cfZM33N6ZjCvhKemJM3TK1xqXYvbbxhDa4ikkHKwMdTHBwHq7WeyZzni4jdQICXmOEC+GNpxtqrJRZgEjaXDuTqlu5ujl9XYWiyFbGFWRtnvnbn+T4w25C4iBV3Colqvnu8HXPL58uTd+UpHgT6Bl82dsYtGnvF6Orebm7t0lg3S0D7WswtKHOuHCZdQE1q4nUJdH9U4YJxXLt/bFkZ7RZPWS90dtQ67VmKtvsYifL67VpgXG6Xyw0DIADkdeWrQtOZ5R7y7E8aoz0ZmKt2/HRH+TjOfeaHcwMpAl3DZ17oiTjjPuUbrrmke/Z3wA5A7+7BzIjiLwAvcULrrXe0SLW1wIf8vNxiz3m/Pl/e3J8BaC+cawPRbJE/2PbOPVmvA/tdY1YsmK+VhmY+6hpeYTtJiO75DH0qtB2w1yN7f26HiO+JRiZnPnrvAY2aXK4AWRwyKMyBKb6xXG+BLhM95tHuAnXPMxlrFDMgs+g8DX3lXHyP2LUQDdRIhhl+SyalYkCnohqyu2fP83h/GMMF7J/D+IP15Zna2Wofx4pRnm+yuStO+byyxzvHBAs/Pjxz+Mv7xLiM8+FNIoLFo/vZljEejOcretRKiRTvFXftDBwBgtGw+6nMYhriANwRJ/gNpA8+1IodP9bQYUWxhLJGxhhTfXvSArwUYIPUy7fblzxW93Dr2db+ESeSYaibRJawgDX78Xb5/o7GfmZrGFK+qVFMXHW1C4yiB4Uj5CQojgJgvmtS2XozuofIUD+fK/0FFuwtLefMpNa9EfIbOD0WsatGeYE0u5WWIa6fIvYBZs0j3BbdNUZIFoDO93C2Jdejidjb0+WP/+S/fOAzj4T/MQK/4Qg8Nu5vOGmPR36MwBmBv0BjdUyteT1U/ZTlVFItqDizngrm05h6RuuRIH9tw9OM5Mdh3xTQvdaG/PwPl5dbrcnmJWstilNa628trCVjJBm2HdqKyUOgo1ogWbI69oIO3f3W/s09OJfJsAA+1sCTwvbfSGR1NCdAmWHWqtyCRTLDaru1nUi2BsOE+2dJo8DZqBIyM8d6ElQaY0STl7ln15IfIGyz7qrQBlbqqC7wLWKb+/zRzAswMME32gU4INgumQ1qpPoOCFwbW2xR+RADxsaWMUH6vLxY8d/nGtQuAFcbstGdmpSfEghRW7aqd2OPFMpOV0sQYC2/Y7WU1BIM6xerscGLbb96N5dGrF1fjUQYlTM2858WIMM4CaA4On8qsgVsDog3QZnumGtm7ZyHpXq0qABJD6BHACtLbIYM9PfJsvpIJ1KN3elrwVTSLIq5h3WgQUXg92E0xoycA7aJ9pIr/i44Fb1FvdJn2KMZQRR+l6gcHdOYoGtf1sRladfY37YEwi5ynEoK+RkY2QIBY+0xFCbItrbNkE5iVHP8LvsMEJvkLXOqcsvphI6xHjm1J839OTY53/b9PU1e1/sSU+asM6T1dJybZSSNPRcw075WKgHTK/dXGnWsxZJtT6Hl9Wke5gpd4WfwRrIEv7Q8Pj3BRW732H0psDpdygE4MsPVbwAMYX7TuNN0TxfjJVMCJTbGB327tw9YcKoz7fOOo76XZPSYx1UaKpmudXRrGMBHDRLev8+1NZhzV8mLd3XvMKVjDj9fMO44JkSxlmUWfWJkFlvpmTZBjUdi+zkHAiUhOBF6YtC5RgRwYr98STXUas07rBpRYnda4i0QjMGm6RJ/zdQMXbkxdvwJx6WRjWU0rN3nInGdvAV//h4fHfflXxNlVWUEzsZKtYXy6fIxbWTZz+Fdk0mZMAx7WKBgJouyLTsr228HVE+vmbtLwOLGXJSQk2R7Fq5YElMwkOaYXVUI4LNfDznyFzmWMaE8czY2K9q158bSct/Vam0hCcMYTX1InGGK0Yhb4UwZmAPc7R3uxlsrK1kEOCx5gGnu9rEAGfdSc9jtw0Sji8qUa9927gsl+Dyi13cN7GRBOlta02lugtjLtpp2u+D82GWyJ8d0k92mLicmQDGMj76n+O71drl5ZtQFwPshDQP8wgkT4FcRgO/0XrZAPM1ci33FAtP8KeThzA+xtoX4FPiMcNZNjExMTMTOmXuYIbD51u8HI40tNrOspx9nVCslGPTcj4Q7Kw6AhWLYuuA7v3a+2op8lwJonbpCWP8n3PlA/uew9zpriZ3QvjeiGsjn+ytR0X1tcWBnsIAOrfneN5zDAc/EGHZ5pIo/XduMeyhQsecAfHJ+n8wMaKHMPh7zTWNMQHVma+W74ptzRFq8YG81P8k38ZPvgZjTAz2SJJ5brptp8tvG31nWXATyWfaa8Y8j9/kjPXwiP4tckz9YUUTm/r1lmzP/zBexWlGPpwT7z8DgyPy8XD7tHOANibZeLjerg1+x7KJMWeaYhhJPAAhajF6BLp1zmM4xjo32kL+azrlSFJ6XvMvblyGrB92ka1ZcBmAzpHYtEXOl1xuMzIe042kXx/CVNnI0962HGAvlEcC/SCoocynlF96JN76dDTfJgq0Qmc/dcJZzjZuPHA9nVTqyStPYLVVB+NwFvvOK3ICesduT7FH+aAClHW3Kx3xcvr1DJmhu6j06APtkFo6B50fPFCOXk+bmMfmqAeWTgLc69P55DOU/krG7QuV1eu6TBcsP4vQpoI+MkVV+Cdfntw1xsWPSR19GdNzj7QaKXi+XN5nl3b8WcdQL53uTnEg+iq47Juh2eX4Z2cMzbBrAK+J4RLFv32+Xf/En//yBz+ycefztMQK/0wg8Nu7vNFuPZ32MwD8agb/463//aWV3+oYCXoqqz1yIv+uAnbt1bYNLvAj8EbMHOKVCOxCTZARg9afhuI3Hl/dPHDEzT7K+LrgBE6LAPXZHxiE6geMmShpBKVk24BzjlakEqCXwu10+3t8MinLtJvGjHXghpCREX8xklN/wzQi21mIZENb7kKja/kgAaQD/LQbtmB5qyJmkZlzgMIy18/lMqkvgSPt3gXuthbXqGrfe23ow9arlW6YBbeKCHaellx+OGdH7B8LIDpC6M/OZKes1opfLN0XwYXiuXxdFsYEJAhtryYv8c9qZj24iCVXJfgHetMZgzrEeZoJkwi2z6zA8joTBMc6YSdcd+h7QPEdksKMrmm+4uRowj6YDCC0gxAwFssu4GHkkiLGXSf9sQKPJQCwMAZiBj7DdSNZITEzyxEMOM3PMtjFYXW/3drJYFge4N38leTF/yUUbVlsmbunWifJcax2UtSPjYSH+ihbkWgbs0wMrQYyhWmIRcPBTAAjNujQ7BUsx9FB3M9aRf7kPYn2xlmNZpA/8NF3J04bteH7gEgyMnPtsrumx40xf1v5dstBeKoEPaJcleDTp7uTnwf2yZmPsJV/R+H4PlinVUR8xpuhW+uo5pdgxZCgwqJ4rgx0wJRO9MbL9qGQP/EyVIUqqGCn1UmUSbk2Y0IypJtM2oDRjFL4r9TrZSOJ8p5BR4h94x5xOZ9TPGldz7cYadszPW1jiGHSRRD/dBOa/CcJH7RXIX1u3PE+ZqbW1vrw/X540y+vLZcyTULr2MmcRO2LexINq768ltLbVWlW/WMaHqC4wKjhS4hYAGWO1eU02gvdNlGASA0Z4tW5WYBskIobWLtHMGQA0Plrsa5n/p3d3rLE5c9+lOzqNBTwAHTjaMqvR0m+eWmMPyt5knOqOaM0EoEUy3d3i2dSNAliu+dON8ZosjZlnRT9PUuc4ICNwDnZowKAO3++0NU9jdWePagQzeXSfj9HNvXHgFHmOrpfD1t3WHWg1Cvn2RWz6prMzL+bl1zkbWA0Qs1ZX9MnZ9zPkUtNT1iBAeXcenwMDdCS4RFL3nq58/7nzETBKvpWHyGH+8vncawGUdT+3lj1yd9bKvINh7H+fL8+4YAuMVGjjh9Pzri3Wz1EeaHi0nzN5BYHjgW3T2pQ9OyD9APTVIQ+gPqAOWQKAH88FCgQDSbx7MwETbHJzT87knKfrMjn3SJIAARcwBiNq7qadlqlnoyDYFIyCq8aQDGRKhqT4yoLoSg8KRthy3769S0oos1MxIHBPaMmfpUNBoPPodHOeHCYr7FL+3H3SGawG7DS+ixs6qShSu28A/z1TAtp28teurvM5M13UdIy5kqsYk1NtyOQBKub2rp5TFH1XDP124/65Xn4cU9Qj+SOA/NT5eIrXW2eRF1XCLjpc8brif1qpaqdaVIi6nPZxZ9RmpTZ8793FG4JY62LY+qp4MNTbgvXAa+dtJk4fFZzS8+VOaD7tDLLItqKShf/XdFplzAO+h0N6dJ07ySV93ADSsLXQbAFl0jnrA/C8qlLc+Y0ZrJu2m9TyomHyNIdP+/s6ZGTLqiOe1m4yEz0UEgMyNjn3r5fLz4/b5UWdztaLaxttXmMH1tT18orklEsTbc+Y+8RGyGZ011OwaOW6sibPJfg+ZnmGXBkVpqbTWVSsjD9AXQyZrbZXLAq2TDONtBiQ6V8szv3c7m32levKd71evnvfMs4UtcdPli1aX8s/8L/X9uTTLXkb4gs0Xtv7b+lMIzVFK/7pPHFTkhtxLrIHw66NU651t8CE5Z5n3P/Jx4uxisawr9fLDSvYaUS76l3fk5AgXjLPoJjPXvvp2WmM70ZlRPgy4lDkVniFN6Wz/vhP/tsHPvPI+B8j8BuOwGPj/oaT9njkxwicEfjbv/wPn1z4Hy9PBjG5sk/fEfDQYChRfC5unWrpehmjxZAlgs/a6AusiQP/4QAN2aNOQzOtRR23x44g8CCR1rmV9nd12aS0VKk1QBz7TWYLSTLsFZ4JxmDNXgGrNMSLBBvUyOw5nDlbpA5/rWC+9nCaUdGBKnilok4yRZt+Ri6ZZ9WyFXcBLVms2THcMqFEcMkMfwmGQXQN2oCtMcWmpPV5NdDis9MChWEyB2Zav3VKra3+GTfaMchKuBeM3gGjgYmaKQDm0lLKpw48OgDfwBqDdok7Oirc9ZtgYZ6mOZKQ2pJqddMBHUZhMFuBJ0k9AN4C+jvAorzCqvTx/9b+uzXArL/ThsZQvcoQCLYK6EWLK9So3z2sPxkphrpzhl672QFHXM9okclwW6sgWoUAca7rAbj1U8XoY+4JnD9mhjAKj3IKA9Bt9uJ3BfBirgQDluCqm+oeKTjXpVeE41kdOBOQaRLrpP5+NNHGklKrDJAvU4O3l5Jl9L8OLAlYYmswT+CcVTwo0SKQ5h3GiBDZYb6O+RZjye7KICKoFMMtgnQStlrF60ydQ40gSIwgGc8mIWsRdcxq0xOEl1leingMd5AU4fEopAQYl/Qut69t16RoNJkZpglomyi5C+OFwkbaZ7mUTWRL4GNYBVbyz4DoANCyV9buHjja+eBvjhHuHK/lPsb9MW9ZEj9IQ4bj1goAZ639noZ3MJ6kiLMkHcU+9+MDQC7mfm2yrXLak4VwpzPHoFC4kJ1EMvei2qigCOC9YCzvLEsn2M6ZF1jNDCdm1kZizGX1ByfvViFieoy2sgdAmXQO3HJNSS5P/9XdtqIU7YbO1dj3OkUPMz2cnf6sNsaKUWOPyaI8LDnGLI1DP0O90FjXAnorQJUmf15uAKh7WVunBVbbd7VD+2UD3dbSvK4ApTJgmXLGHp3I7eU7v8nkfyx8AZ2AsMOGZs7YZ7LBXYPn/hg72wpAoCEg5WEmWciZiqDjo2lL45HOdnt/pRbfhfOQs4RCja3oM2/hmwTL1S+tGCNfXBZ1e1KQfGA5/74baqCPbLtpJc/h+wTtFfpaj0ngwL49gjMAHzANx5qaADnFMAG6I3Hglhw71QXHfcUnUhyltfgXM6Z9cePcXdaYKRDTGrY4MEznbnjWXSAoqBREv7/O4bsOMiAfwA/3E+sLx3P5lcol9HvdTWPejsFX0bZ1a/muSy22Hmc49awB3ve7yTW9M2PFBgHGtY/vT/ecKw5xdnZUteanZQAb0IZ22ZqTRBqw0pBVhBbYOsBqiylDoSPF5Lo6xUiYmQOiBC0bb0+haUfWTdO98rWOkl5yZSkjMOBmep7CiNt6nXlIIiCFnu55hzznRRIBjNcfCaw+X96QlNh6AshjnulOgaGfHjM/Dxh5pHQqTIfhzRQRVqFt6RfBLY0fLdZPB98zrTHgs9KtZv6tzldIeQ+wPVIWYrGcV8yDRmWH4d0e8+59uqoMXIfF5+Ub74qKg4WqgPGOI6pg3fHetfeizXTLZalOKqcbvLjCmIxFDQOTUBIv+oHhgu+d9dpZPb9rMhd6fM7lySlVZRyS2ynEOkC/nDifIizjLSi9oorr+4KBp0HNwPKA/ZYo0h2cA6wpAD5i7EkkHDbmwPIKfRVPOwd79pjsEQQqGh1QeVIBdvawf5ITu1dgjhyKwOoktjwngDd5BkoUjTl3SGdHUjJGZJrdJUPE1SuwynfhJaGcwyQLPp/tZmO/oxcMv5W5twCivvhXgYVpARilo44Y7/Nb95HGc8Y1xRx1zHU2UuiHaELs8EpcaiHx8/JO3nVQaIvlrO32q1GLWrAYs710F8Het4Oqddk7V0J/unyTEPK87r5/8a//6wc+80j1HyPwG47AY+P+hpP2eOTHCJwR+D//7X/4NAGhbXNVXFsj1zIbew3M6nZ5uwI0FtzlYH0CmIGpq3CfVtufCunnymoaqWN9TBf1nWR11UZ9mAC2D67dRqaZ705EAAAgAElEQVTQDE8MxE7rr/L8VcV9mrXoHVOp2ISlbQRHP3nOgcZU+mNpEaxUVn8nZDa5AawlMeOFScyo3M+lFlgRvU2ZbiVqJzjlZwBGC+5nnrO2KpOi6ZzxZbYWApaM3UTSTygqm2OtwTzTVQfRD7K7glLBlQEhw35i9hV8FYqSGNM+C/IdsJruVsm3MeewD1tYSw1HQluL/T7vJH+aBcFeGetB3crD2BE3O6ZGgQEF1Jb109Mi0JbAQtJXuzeJjZ2uz998PbhujIPw/ZUAPrfrQv/TMnsIFEuaZL6WtKtNN/ZL/3eJkYC/av+uv/B3Pn/sZ5kwMQdauhlLCTQchoyGIyUGb7AomGNNcAINbVtdu6waxayLPXWmG31063iaeDMlYE0C/esZPibXTfCNVsSxcGtEnkkJrKWYgjJmltSswc/QOi4Ov8vOQ5f4yDhkOEYTH8lbwARawrHHBK0EHGKayFaSHMg++GKNyGqcsY37zz3YqGssNDAP2kZAQYB6CHw/6U9Pq1adX5kwvNmMTFxHtLgCKra2kTeQWa4updbFY4aNMWN7KiDo27TVxh7n/VcgusAgjZZYO7wAXcBEHMhefmSk/Rt+oqQsfbrek7MsM5qjG1wSz/5wr318j41tOzzMx8YoM7oStVhgnT+OI0ZB5usktQNjWZ+2tQ8kOdq0R5/VZLwEne8BlOWJTDoPuGprYS3wta/DgOb3YP6379wTJKFj153kv8FIJuL8/2D2yRAKsB1Jj7ZeENgA9W1H4T5Zwe1FgWKI4GOXuk741B0dnOsyjwU9Xtfq25wf/cADrPruk4/I1ZuE+Kd7QJDGSeMs3H50304r9VMe0go4ydLIljdRxoyklcGBxRPmfD6Q/ADka8cUNJi2saxgChw+D8We0/8c+1Utve00zlbMt9QEt+YQOB9ocrR6SZkBKxnZukAs6FnoQv6jvasMxtpaj6bqyhf3zotazCtQca90nieVoOmedxj3O/BJ97EgJue3APi0i6epKdyvEc67+os8T2BMzCrf9ehn3sHHNrDvunN39kB+o6DMHOG/ja0XXJ22Ym3jsOQqBjm8FiCJN7oTjWm2hmpVH6gCAMuqVeogIMb1vM+9tyl3OARmclYKIrcC6+w/khndpBYXfJDWkUvaeTpai0frPL1xz2slIFjpmRvGFvVQ/UU6Y7EFUiAHVCYesp2/LgrvuR5hxY2dtZ6/n8YbnkOaXU6j9RQZ1+ZOMfkV3fsxWIuHplevXMOLbMekOWPPstaO9mvv2kXmChjL8btrinOssl7F3U4sACriwJ+ci8wXg3zjm19k+6+GNjS6O5GWbWJV4ggKp3Kh5/YewHSY8hmRKW21LX5Ytd5xTdDOrIprt483z6VFRn4fAC4dKWqaR40NpPPf00WEsWBFQE8n56NnlRf/K5A6D4KzMBuRaTW7D67t0xf4pescmDQGc9waSQYKA6PT1VDxbJIqp9hUCeHCvce9pBCEoDWaoc8SCLwGPOJtTFeq6xTvjtCNb+3PxSZ9nts95xHjryb10+Xy5rX8fHmi80J5nXNfZtAoVu9cpal+eecb605rn04Oxzs0kDLppIBRZaU+kb9KUzmTxEggsfQ5nwIzOWUt+LgOez6iYjYj9wDFayUo7rX75BuO3nDvO06xZzB3VVrXl88fnrefH2jmXi+f15+d84Lqi4mMlxcft1ssij/ffs5MdEfPwOdDymg7HOmx7p7qdxVaP17eZYJTG+D9+Y8lePcW4/Z2eeUh354vf/ynD43VRvnx12MEfq8ReACrv9d8PZ72MQJ/MAL/+1/8exmrn98CTLme30gwtH8OKDNQxpRAV2yCCwITAMYaAz9umHoUSMAYMcG7kljl9PmMnpRt3yVEBAjorRpD2/p8wKxa62PwwUqtLRXQAa9oKswBESQYJUfK3M+hm8Sv5LzAigCLwJrwrQD34/JyWnwIVsaqupE02Taao2ui+7myXtVNIqCFF1dyJZBAa7VPEL+KtuUq1bXDvjuGgJxzoTVjGr408xlYThrVXK4mFjFFDiOrijh0EMHoteyetm0lD2zZX3vVvhvdsytamTpHYwYygOOuxZp7rrpotncvsbwDZLEsSHhtY1XD63ZPqPKbCT0Ytrckd4zhOWhnhtJc8HOMlSCm3xvzDPdghgXQHODMxOYZs5PptwlcFVxuBht9xtQWzbVq7bsyEhhCeZhHWyfKRYyJE2iwq+sX5lQM6ZO8xuTKeT4Oxj3BcF80V7EZA9RM+C7PtjYyRPxzSXlikiZggqol6AKPADYw60T0TAfWcjcX9TL+2C8f1ws2Cc8vmLdkLsYzkSAdiQRca0976PWT7wMieqnVGjD6BizJbiqRz+SFJIFdVdFDaM5xeKt1dnuUlY0mrFIXk4I4efxp7avlv7X/c1bQsRc3jjJAS2AGF3R2qB85MHltiq6Xze0rwBmJmK3ytSIrFSKYAnDQOoZXlB4yoFi6lM8AUbo8/4hBBHAtk7DzaVD9DCVaF9uJMt45V3SDt3hy3LczupFlE93NNZq5FawowOva4zFCgknrfFWlcjw4M2JIMhcZqKXB3N5kfetULBtqBmRHF9mCRAlsq6D5nEqswPt9jbuEAp45D1gfNjUPYOn5A9OsKU1eAu3AgKujh5zUikf0Wqj97oE9Q3Q0JhEAGIii5MJ0bTtvYkIL6g3o9rwxDydhZqwoitXKrfEdUIttmyWanYPsoeQ07oz2aYk6g3YKJHFS18Fb8iunPXiJM+MNmCRQd+V+YtbSSrSrwPUI6yiHZmUvdHWvxVY91nFU0evb6rr8HEM0lIxnGYPJ5yE5nrkhRT7mCJDG1tXQfY3WdKtfsWlGgsjrpCMZsx6GFWNz8FiNT3xEGNw9T2233dGHFQqooqGiYHYIi7IYGLu4Cl8YhZisk0hQT/aY0xwW2swtf+Jwr2xJXS43C1oY0NGJcph6nDVsqVry2QN0p6jtvO4FGb0rJoZKfnUMCL/LSB3YseKoe9Zr6bDxKlBUDPm6Vy08sY+9P5IEEox2bGOryp2dpIhlA9cuisedDBqQRQHNQGbPEgMyqCwzxxjKKTK3H5RPWLEpSYKKoJWemblarmOAx7TnLwqyjO2dpXvwUxnM/Fnz37XW5028QxIl60oX83pk/FjOXA4Fitueqh+fl28Cq3XoVPLk3VPCZA+6rmDdwdrbVetpJoCeOVp88/SyZcKf4uPlcvlJ3DhAnp8E4OOzf/K8Y/AKYMHIrt98Z2vXaDIdddrwH80ZP4vx1II+2sRjsDKWb6dDggLIy+aoGk77wvOgcSHOO3Ictn+zN8cCN5aiuHpNd59zomsHkDJGond1uHidSBubUxAAgBWArm3ozmgWoIUKKoEzc6OY05xftMX/UgRcgVGTPlvQm3GZj+vCKNYZQxPj2DGEj8TMiKnOJ4Wldjtt8K3nOh7oHDvs9xnYTS7mRSmPdeSo3S6W5/PSss6Xy+YlTqbYLPDYu7PnkRuYA4Bxt3GsTOrOfeIP7u8Y07uP7aC5XT6sKk+6hrOKM4nn8j5eR4B7ecU/76L3y3c/PoD/SEVV5qrbrLE8Gqfv3ePrNLAAaVGJmOGnrO/3z++XNwrYT4ClbLLlR5iTKXWV/IJM7hc0WCEDEOfUVYUp1jFvI26/A7vKRmXeqC4wnVh2pTAO3EMlEjCPWYCyv0+xA9M6huft5fIv/+yfPvCZR77/GIHfcAQeG/c3nLTHIz9G4IzA3/7l33/CrMs5eqmx7rirxi/AC0SD5RE4kGvyXHEF8UjASEJe5dO8P/3MRVSgsDBfCHJsqefb2tNe+NkTPku5KZSyOjwTJnOjU9s/Fg7pXFo5/vxRq9xpNz7tsiYwgYinXeuFVuwlN0Kg6nEFsMhAXFKjUcCCZEErAkeTpWkamgQWbGmoYdsUzKkCqjWb3ZldZ7zjO8HGI8EgMCVgzRFdx3Y1lVI3E+hV3+y0eaM7GmuPxHB+734i72hFfsBFqf66xQ77Mkwjds+AgFNh38usvXGhrM72AwJJZEiQBaUGmB7dtiWX5Yu1JtVwmZauLfEabtUeBYvSN7vCLKsFOUWr9CaPoU6tYwOsp40ns22I7hfw1O/X8psiA61/kb4Aai6XHwCYfnffR/ISnB/rS+qC/Xj2Cvqzy30OL3jt17HorgTHSkmmkcd8kqASCBvwsu7uRixlWWs0dVJ8R80hSMbSJ2O0AU8zaBl7c6yaag+1JVfAiMlqsinAGzsFAPmnLbFHu4/1epL3zEBgHgnfIZUxd+60ROe4PvMNnKEdHzOMkvrAggbnAEACSex92usGMkQsq+38gJSjLMaucq3EDE6mslZ3gYqZmGTskUmIzO7pOzPOfed21ViC/NMB3U6LnxZI7y/OF/pkjrcM+ekxi8+VoNy1BveuPDdA9XgrX2wlk8tpHrvexnBeWzQgNaCeyTqJokygswZOyyoyASsO6dwO4EnBoEEuET2afMcQTV5hLcqymtG6SyLlMJlSRoxhm47e4KCtF7BmjEpUT1SLuvkMFp4yIckxIIKmLP3Hfc/6oFAycDq2+8CBo40oE3BMS/WHGe45Wp/p2vd1VMUUY1O6JzWuazyZq3SfA3XIHo+BWwl/762p4DShTyIOaKnv+S8FQZNmVahr8e67K1wAJssPU2IU4I5zqxZ+Wjdl4ElIeus5Obd31qBBGBMPPca1nKbkeh/TqE6HRTin+jP2Y4zuJHIfMMUBEbW1W0KUAQXI2l0dqEtL9GjWY22e5zp7JLZegH36fAfwOsZwaSrXWsr9Drt3DmAD2bhbldo5gOGeOdQjwIR2Y9e8a2Lmbt61wv4xOGWJt3cEbBmvubNXfonxKQPZQm53WoD/QLDJF1jz2H1gK/lYZmotgy1YrAyc03RQ07MKIb7HGOv8NBqkTy8UoOrIEHi8/2zgrHf3ZIecnzsT/j5zmbBxlk832TO+k3oAkSvlzpLHKM94xAIFENfPgBi0Vs/57nsm/+Kal+E3lu3kjZLyGaue37RoVMx07sQrLfkH1D3uXACpAukBa8o4jaFoYWit/Z7D4VcessiucKZRQO6mj88osKwWfSBQ7OLObkYBDXHb8te8rJo6eriDRt3/0y9HIiUg+7SVV2BRb3xSHzzMK8xBC9tWtAJIt9fu3VcCV6wHCm3EX3sXz7TzBu1XO0kGmnIOyxSUW7miucD8QNm1utMfArDo/jzd+NsXB8DlXGlHTxpiMU/nEnJQPQfg5hMmRUrYXL+A3nsJcGGeBPcZx4WiBoge8zOKeeumcslNmup+bbKvrp+XH9Pb/z7d1o6V1lBavBNr2jvL8jRMKi5giQCG2hFwL0Rkoub8jXhRgaozyPVhLAuKCDg5qY9PSsfJB2jLeSSLjNdgiL7JjLcZ5P3syZ0pahFnSEccXlF8Iw6QaeH8+fJDcDKTT4tMBhKZ6lYgD8x/gRW6rhJCovYx5lsA4NzD18uP52cN2iADcCecErzAq8ZdxTAUBG7TlS0Wbs/fDekW5xBDCQMb/y3yMCda/gTxxYLaumhk4B5GPHsHFjEasc+X/+lP/9kDn3mk+o8R+A1H4LFxf8NJezzyYwTOCPzNX/z95+drDuLEUrb2rN0o4KseqtrjqN6XfNSmlUMsYReAn+mfyb592uoLwvQy2XhGnymNJ1qYMif5uLwDrBKghWzewU2ZIpMhUK/I/+akLoOQwOL9JNpvlzdRnxiQgVIlUbopi7jAIr1drrTbDkwxsSOQAZw4CeNaWAkmac/UTGvtSiTaJvc82ZyTSUTRnnp5p4IdQGLQLlOytiDbeJfk+PO2e6GfCi2GRPbF4BkGycIwGSgCkUodZC6keZXJf2wUQVmDwdytTcWWYwsUCBRP7WsMp9rfeG/mpgRSpuLGy4SNxA222mltUlEL59MYsDE40/jSUVx2UUFuYz2E3or6jC1m8BJrh2p9CX4MqkkUyC4+7ISWg0nZWlYV+/ff1Sovy2sa/jxWcgJre+Z7ZYC9KzvxA0ayelq1TWoWMNDi6LCZxhuMp3/o28zwy1b5taHbfrefZR7RQ9XcQfZTLAt1vGAuCOzGKmRgSESLi5MXYG4J7jW+EaysfRmgVtmI4RYKVcAU13whMLKgP2dmdGv5S1fbK5p2MabQIgbwATSlmVEGmZqPn7aV/Vwy7JzcQZLa8K/stSXwAR4ZdbRWVoSRXci4YprWOwcAzcREcGsACaxd/3jvLaM3cO6wb2WdBBuNicl3ZfZgIveSXhyHkfq5Q3tLWZctc8aMGS1Qj+4izB/SdwEfH/DOogk2y5TP1vEBboCcR3eWxt0ML0r8x0druc+5WSDkgF9j/R5QiTVQQj1QXbAoDefXdzmGl5/uoxg6gmFbyxVZAiYYF5hRny8kpGN3+rms4sAg4bs/9CMLUBzLWMMz2JAy4OpGOGux84fzLaj1zBXvbmHM5TuGjGDcJO4+6nco1YeRQ3GutR5cU+v6hn5AEvv3pUYDE3lAjphNrMfbC8Aq6y1Zh0+MiWz5nXSB35dpUgBMpSbdpnU0tyFdAPv6iRFhoNfsdr5WNvt3QGjymu1XQerP6+UbQLF3FePMuTnzxbWCu24qz5VED0xUr3FJus7Vx7zIa25t6IfRJis4JvNXu/JkVjyIjvP8zaLmYc8zBGgkBmYOtNmek20nyN667Wyk+AJoU/HpsMgEKQeeybq2oBfb8rSnfxVwYlMJ2g3YO7CNoJr7uu/o/O9c7sxYt4Drn/3L/TGAfkz+86wHjHTvHeD0dIZYOGrLu7b888AvWJDsop/PsRqT8uAM4ZPsJ3FtnBij4k2dM+6FY4qkRvJomcYUdY5EUJ+p3dj55zMah9vl1Xut8qVQ3mRyfM7TWu27BNKHv/Csb+vnD1iV2Sj4ZyP3XcrjgGMZWU3Tkyv5yDnRgeDZX3FLvXbZsRwsb62VD5jPjN3P5EG4C9Co5gxR9zFTxTRTFZ31DkrXFVA1aScL7jMGFOOXqc/PDLy2WAywFShk98qKVt2FnL0wuA9wHUverqjJ1FCcpYTEO31TZxepB54B86vXzIUAYo2/MiQkFjMq5b5WEQfQDA1N224qMBj7debF3D+s3wPzx8JW4uMw340rGewc42VcYia3K+jI/1hkPoxYj9gKOo3pDCLXFVbEETD94ppjHYh8dreeboIV91uHFRCMi1yraairWMyaeqvg/OP5212+w1NmxWs7fj7fBVapxH13Yic7ZJySBMKpKBfz9KTszdcVYHnvTBl94/lgwnVvb74wV9NjtzRIIXIA+wfdbM/fmjOZ0W/OL++c8R3fdosN+vzq2YfOqPGBcVWSYN0EcpbXEcUYc7+uqLH8hL0AsMobsBuIk+QvDCiGNPLTmC6mMkUrYxIJ6u0Hzg68IN5frpe3KyFJUi/G2ussoevPs597c2dtJI+Pyzc185NCoSMv47cKbxmBfbFZjXf5edOyxrgC/ldhWQkZz1Aqf++Xz/efl+/P3y5//CcPYPWR6T9G4HccgQew+jvO2uOZHyOwEfjbv/hPn3bMGsuiFWVoaXANsEoIwnVfeELCWoIomEBweqO1ZSYI0WgCHm0zK9Dj36gdeXciD2TSOZmWsum4FUSVIBFYVbEd2ePuNkvqUWMdelDpt6bJpqSAzKyvKvH4lbXKEt5NMzVWFAHTXMZ1cE276fwFIBf4Nw1MTUO/dAmvMPQkkJb1EfQBBPD1sg400SH5rIWa/0NiAfOJz9YU4WhxRQyNH2ai4kjIXoQ9xOcWOJKWrEnQ4Hdtk+r/oaW11q2NfG24pWSAbtenVxlhb2iZLuFYc2Dg8zF72O8Q9L3evhv08h+AKk1TaPukBe49Tb2jEaee7NgTYQczDhlDhUBThh/ziRaXQ7CECsMLyYMDIv2AA1SMCbsE7rBhTV2nZQpAnntrEhGaB03PV01gxoLpOSA3LXYC5AWlBqawgmREHODu6ADmoI6BW3/t2UjcZgySHt0cdecWrRbvYBHaxtK8jYIlW8c5DJjB8CqmzCkwuJNiuwJyOt0lvLG5+BcALa8bsbGxTBICWmzHpcVz4JxrzESA78vkixa8yiMZsV1Jeg67xjngOTPAur1MguJuSlX+J5AfocNE85gNudM/YIew7luDNBiniwzAHXOUJDzWdqNbmhHf6vPpm0kc4DHPwFya5E6SoHbcPq9k6+tDfpooUsRoP8nENwka+CgwemQZ+oxYQEuEbe+cci2J0MyWMsMJBJtP1n4nA0BZcqsYIAnhXpOB1FxnuFIRynKJYxigqUalzPc+35TNIkkJFE3JasSdFnLLHgOp78BCxjCuLZlMAWe1GAao+T0y86Z/Oybf2UcmyrRsCtKnI+g7zHG+BZnkhczVtaR6Uwz0FtybhjZgp/qgFqcCgyl4xB4en/OY1vHZ01wMKuD3Kih5HnpMB3yG2I3dhnFMFuy+d8Ds0ZGumOeIKmQYkDK7mhXyOpPrZIjlGExHi3B3gVrSh9IuxjZEZUxH51cAt0IU35UmMljMWgZ8fF1j3I+s7XeuvCXhzO8GdA7brem0RRn3ser90KQJ5MjO6KozjuJbHMQt951aSYDE7Tsaq3WgnH2poZuMUh4I3R4AgldBWsfimj565mmTKhHd2P6adu9h3lv8O9q/GrbNiGygVne9tnTOZ+A+n8WKJXr4Ah/62UAzOX5J0wYuERPE87vcPm+yAPk8dFopRFEclaE2gPyAt13FrQvBZkBlXc/RF44d195dtW8alb6yNcbtDdcdxbzWZ/FSrLJzD9cpXWdK7NnGjGKtuugv3KvIIzxdfrwSY6BFOl3eFaZ8DMGZyTtwar3Dtqzr44c7pjPiPLntzgLBPA+rmnMYoOsWe++Jlvzux2/cCb/EX5nyFHmwouqcOGZyFNJ79s8njBH5EADuA/5k6hWoXOG+G7R9k/Zr57aM/RmMApQGrvHuAeSAtq4RW63bwnRIGX/5XpV3KX55Y2mGmgarW9A7g/VR4cdbHNBujTA+3xdP3+9d2aZ9716P2c4Hne4kPjq1cFZf50/FGe6eikushcOtJCJOyqSx4jfSL84oLQDzSNbMWEtWc+/G/SrpYdIHFS/Yy3UHaTzlvcg+oHDfrXh00FmDYKYQAtxHi5s4A5Dzqrd8DGQIFpPzkGSxEJkRflWD51MmMuMvE9znL56qIMsaA8zvF43vdiYXd70476co+d2YoLVmYQNw0iOILjZMKlnj75d/oFhOvO+eWE5x2LWjfDSO/TfvhWQAuj+TSDnmcXkVTKpEszhivrH6Lbius8Vuiu7VirLMRwQAKsecQK5ju3W+il51owXYtofeZd/yOY1Ueqnct0kuTWd22dI9eliRaalD19/n0+U7BnEUOJWAuVz+1Z8/zKvuydzj/zxG4DcagQew+htN1uNRHyPwj0fg7/7qP32S5JD0wuh8RXNrTAlYdSRSMA2ohBY8xVw1AZF9WjBygtGPW6Yub0Q714+7k/JPqTXpHpkUGrRlUvQC83UamzKnTEYKU9W0M+o8IS9BUaw4cibYKSSkP2y9WYsxH/qGXtj3WvQNcGo3hQmg27PfnzPvvVV5g5NTcoCQrd5ra1bvSpcZUJDAZgHoExStzZhg7/U9hbK359qtzeVEtZJSiC1Uci+YdjT6Df7StyosAzSbBmOI5Rxyg8Jkge0NZKRZFR/fT9nOw4CqJZmgj3F7e7nV6aWbekwEEilNQ2TzpaFl2/l7dkwniVD8/wUmB2yRl7VMlX7c5gYgUDgnDVswjXuD5+9mObQaC1aONcd4HdaHmFBJp8CGicNxHT96XQTF09Ka8UjsnmZUNvSSfeZCrTxZPbVMwoA+/eQCwgu8kwLYqhhTuyA7gOf8OUA88yTX5xk5iJhoMTpnhDCTD9jHBPMZXLQWZPv5jycIT9cWli1JSqlhDCtSNME8AYfYa840Zg7PPNPajMciaxhLEtHokuFCwgLgqkYjgGxAdKkOSUuAIsBqzLLACw1teBae6xoglzlJG0amG5+Cfh1tfxqowXqd/ME738i6D1jluUxyjpzA8pUY5K0/0pq7CdjT9fKqccrYxGgiu4+O5uABtjKtE6w/Cbb7p0bOFB/L608rskyTX8zNKrxUHAggha1V8pjuIs+QSdlUGlwrgI5JocQs8efvjP8BUJ45/AAyDIepxudlLhL4lKFLWm+xzTtwp9vIe02P7bZ2QB6EtkuT5o057wC4YzeBx05rKf3NElsYfDLWxg0+7xkNbWeVNYAY6bYX33Xogmskrs9sjfdmb+WmDkCQ+ZOgyQoGmWixmmDkAXSmz+06/yJxOsSn1ORJKjM+rWfWFWeq62gpqWyn09I7g7Wj8yogLCN0ANhhyW/9DQ9Nt/k6URKnPDFZjQ/VVoytLyi0VvWQkOnDoucqUFE7cXMYG5tk+kxlMACgSsxBCyXTzjPZt6BXqu0d4FkYkBooERgTG7h9Tt2AglCg4S/t5XcuVwW48xCZXH2xoz2XneNavr3bLfCwdmoVV95C45hal2l9Fli1K+WcmazrtGlhGQb0toaYVK9uZGUGKB7NSU+c05lxdDnHcFV+YfMcaherfaqltY7D1NfQCHZ+/F7NvdQUlujueYZurhg0wNZ0CxN9bR80ovelPYYoz9wu6Y8q/cGYr513e8iPCQx69Zwdg3T6tu5jmdyVe2sxr0Dnap8jPXIu/Blz8fMlgPu7F2Dnyh0MZr2qU76C2OmsHuff4uUA0/ovasM3cph8j10QsEnVt/nMGV5zzkw6vW/E75KPeLrCCJRXaywTK5fzoe4G2ap+FfHRDLXOyNmx8PUOgZSc9H23a22yD+zFb/4zZzGswWLGN/RUtz40SASEch8DdO1ul82cHrN3Z1WytYUHdqM/zov4WZ4iFTRvhASbnwqGXwxrY1PjleZebc/5ALjP/b2ANPfl2a8yMCnI8/7dEc/qaqOfOQkczjSeabIPnmUbH9ze+6yMUY1dn67+vJJSDuiPIaYAACAASURBVGPFuG/itUfOoVj6SQPUwN6K4N2P8jvfWY8jJTj3FQjqhlrBV0+tyfysCM54M44W7wC5mQvHIN14CkguV4uFbSlZoJNVUE/WGL4WfLthNN3jvrhcXt66hxHHIE7R7HYGp449Zlmwj73L278+PkWxZ7rqvuJe3/P6dHm+oUvaHYCngfv2OTPTuhAAX4spAbnTZ27f2TVnQbLxhdxhKMCZgubuKQYD0qsbjKRHbPIbeYS6qkl6pFNeLGgxwPb9QGz2lTHY1li/k1HfWU9fXOq8EPgPhSNirDf9Lyqs/8lDCmAZ3eNvjxH4vUbgAaz+XvP1eNrHCPzBCPzdX/2HT6rR6WzVLo0LM5pji/cD2Wh7ugaKHCDSgOk49goejhkEM1OH0AJ2XbSnnZiswDJoEvtBbQYcBsgDL2RyrU3Qdq74LBgRADxpQvI+tgIBso/yfLnJvoPNSnJAK9DX6xIkv2LvMuZBLb+1KupSHQ1h7VvWuAUdZduZeL5Yqea3TJwIqmgdWgBWzTymmIYiNjbdLj9ko361A5ZAlDgZLK3rztjfBHZVbp8mpqstblEuYrYa4Aes1QaUjpwMGROcAVeCeDFb7eziPyRsMMUMDJcwzt07rE97oNhRM+MZMjoDFLmLMYH4STUnx4ryXQ6KXDBse6gASwGowCpA0Qdh5ALgwXsl4F/JbW3AM8yRCcYXBH4UGs/8xLFYu7XDV4v8nVV4bzCfNqHGCoAEgftyD8ZIAAgKhgm0SKvrgAxyoUogDiOXkFZGZy20gcBL5DS2WeIsGFlyXuv9ACULCH2bpjj8AxnAALyYyzPGkPkdCn/a/X9ocnNg1NguLC9GibnmK2VYsHY11nqtDRJAz3cLUKCVOg3EEoAkQWCxkXoStjfHh2llUULQYnq+tNAxz4JIJC3NA9udBL59VmsdQIfdlLYGBiC69myrTisOEKdCC0BsEJryCkpmxLg7YhdhQMHQ5kL77tf35EF4DznyY6Uk23B4RUc2ZHMz2qytm+pGsr8ma7HxylMnkFSQxGRvjCJYK7C/ABnxrTDRXzFgjGW/iTPOKX+bc3HrVRDOXPOr7VhS1vbqGbu3AZr8WUWTWvNjRAd4s18oVsA25By2OAJbkAR2Le2NQ2h/UiaTDykzvss+xKTvLrAL1Glu7SrTIDD+ebnBsnMbtPYavxhvJNS1oXtSOn62KSt7svWyZ3F23JMH8PqR/IVjPWZkNKfYrdK/eGSbx9fOTFKc4/unRoJjsy5hDQhZ0nrYoDNlGsdre3O0yHWGH5DSd5qaaozkClIhzrH0mAdxI78sULW/5+AIeJTEzSZieoKxcXmnTF1cj5lr39m2noPuMZF11xGncmysjE5iYslnG1O3fbcDbsUdO71ndFUy7++sa6C52Z8PTpSpLGN0t/gTAChrdqZHO9N77WOlxLkfzKecz9jPaXPGnvZcVtqh/cp41qEwWHHndGZc6QwIrMoSHsv4dFwDkvhdfW+ACU+dIdgxy/SuW4GpP99fd2OrTpez3k/b+JE6cEpO67e6iwEy7ieLXYVT8TNjutF7kjTOYSJ3R//kWV3XgXF14Ww/ywgMYOd3X98pYLHeu4MZK1jaRk87Y9FtJJ7jvM888TXm/seNJgn3Kuct58KZ04B0zqy0ntW3doyTGLDsO2C/M/eYrinQ01q2OFCh7BSrw61jc/r5AuAAvXUMnVOc/w8TdUrincPoVPq9tWrXRr1xmczKuZ/kxG8ANE47c6dBZgZ1wq5bP5oYbq1361fYoMNIKR/GD9DqhcKHUdSMRWM1O56+F0AsY3QMHgP7uFuLTyMDNEYzhPLZMjqSp/qLtvBhRPr8vwK2vv9hxm8/P3N3dGaK4TvuxYrMK3+hG9ot2Zmgrih7ZHGJrGYNqHoXCyMrDOzEuBsapqHa5/l9dljEWlXb+ldA++lD8O90mBF/gqBylxWTxIC3sM4JRsObmvLI3gTs888d8U8C/MXJnXmSFShwuu8XB/v9RbQtuxf3JetRPVwA6GdmGEZscTHlPk70N/fUgOa9IzmGWrDmAzO7u1wuP2bqexixQfo8x7uGlxEC2sfIInhOeGxV2Pe5AZaN05Ii6qx4vtxubxc7406xGPKLxl6TX1NiopjBM3UdCHzXv/qzhxTAOcYff3+MwO80Ag9g9XearcezPkbgH43A3/3l33++PdMyN1Oc6ZHJrFy7i6wmAZEAQXk09biYCB1DocC9hNnTmwpoISjSIItEQTYg+mur7JKY2hYbTBKLCWDyonOojCvdQmnDzUn+6DwSSQCgfvtFCsAAnsRtBkPHNZsPIFCCqVAbaAMxEmlmHWNuyV4xL/5m0kjrkdw1mW0p6cEqIxJi3Gw5N3jn3WHMZLaDgQVBHyyQ2EcD/EyydEIZi6hOThg+tqTdTbNqx4o9N2DPROU4xgaiqTElsD1HX8GatTDtrUjylGLQ8Is2snfd5WXJHMZo4nixJmBS3M2mYqqZIC0Bjc3EmgCsOOqqJ7mL/WRyIkM0l18CV9MZn7cERBblKA2+ouuExHIJ2vRpGTsF/U1gAlvUvoJZ06A1exhhkOR9XC7fP2HttY7zZWgNlPSN4aYOXcyce7Jqkj8WBEnfdEQLePkWBR1MfOHlBPmVJKpdqr7WJOqcdIxEGmtXmXODlMJBW9YSuJZ2tT2vyVYk5cDvB0CRBNkmvBZI9tsba+mwKtfSR/uugM4MKTTYwVjjAFoJf80saXptSF0IsFY8kQXI2LkkMICqlVJWiPvhSG+QyMRCgzWNyYpJ8FrQY4StrdG9GrSUvmNrXLKczBkAjzhpssEEhkjAAh0tbIwVfJiVGklJ1Fvr3OYadlQs15Ib98kBisaeVv5j2qbOv0l0rJSorachs8/ms4SFBI5j9Ih3AYLZllshib+YK9a6Z+DOzYNGtMfjScHGUkKENtK1CrpPDsvYIteY3X51EBAJfTKmsX1k8I8NU/Hi+fJDMw7Oo6uJLecUzEuLWxYW0C4d1GEr7cDAacKK9XseOEuxpXg5pU7Tq4VZ/XLLUOYnILEFqnhgQUABqzL+LzcLTs0LoNA0UmUYVTBoT5fQt9fHenp+8znUT9RErwPcn+qQ7HcEzce4c43F+c6A7Stkdd5cz8m3CDaufdMzcXq/3iXT1ztgbyAMXRvHDCpGXcjIWPmcPRrJVeQwOfaBc6/mDPHPPl8ub9efgQJjj1FIYE0JrMCW9d6ssHHgJ0HFMdmY39NK7tnpj05aY6CJjPs7K/gUv7oHz9leh8CYsnZNMA8vsdk98wClAK3oxFjrrz5Vz5efnz9kUCqpwtRIGYytN4zCghrvI0B/Ws1X1DpxRSWtpAn41uD9CkdiKZ6pgaoWH06HgpthBjICLGsv9rcZa4DmylnO+fXqnpZtzrcAkKlbPR7qvifjrxm5HX1xH6F93v1ZzNAcY6jUGB5JBj9/RYagldaFQDhx06QZWBecgbJ3KSZNJzUdZ8CUX8ziiENuMxbaSepK14i0wl9mW2tBZ4GxT9cOzX0E21OPKIA9Gc+N302rHhjKjVdQUuxG5i5g6LQ1F7klkfFtkgB1Qbj/T9v37l7Ha+AyzMZjCHYkgKrLwjRmfA/Atf3oNHV33mD/AnSqJ3/gLNzcK3Td18pi3owVK+QJfAtOctem28yfp2IZY/gTWSCO9YHUvvPuI83QBpYD0inb6jmBZEpnl0Zwd3Z8HSsMGoBxXROtcp/UriVIA8Quh91ekVAywmQd/I0V2fxd9hsmTsbYe1FJ9HWn2CnzisQD93jyDAKUA50zbCr6Vqzjl/1zkHnzAOOogEaBdrpg1GvufvZ90MtW8zketkO8WOLp5aaiiFt048j9aQTQBwuiE/uzB9Q2da4CHykie2bsriN+flHgdlIPIfjTvu056wIZ43gFfr8fA8enNIu75/mYxov9wF7kvdBJhYWcBFR3iK38M5UsIMqk0DXHzG7dfVhcYoGgX4xcWkXJ65uUBJKb6VN3LmQK+aQMiM8jvNvd5doc+K3RWghquvS795L0KG/6jvTS0/XyP/zpP33gM4+M/zECv+EIPDbubzhpj0d+jMAZgb/7i7//vF3f1U5MbJ5kI1BTM4Dp//Enp+VduHN0hcNwMjiQQQp7jsrzWn1o4R+bhGAjl/A3wU8BKcBWKrKCVadd80WWqAzYo1FGAnsq/2Mq+J3xshbIrX1x7f8GybavEoTU5nz/ayzQA3YWZZ1E9YALGRydQ07MthhwrcwBraf6f28dXVXbRHctRzEzMshIEbP2zQM3AX7Q9mQepB7kvmhtdMIIA1gJgNNcPCyJNG8/0ekb+9WEboy/AzjYygQMomnNYb4EEAj0Cqqk+UlwTFAOSNHoBv6dYNV2t8PsGZNNcOK4Nxs0x3gRfCKB0g2eBKPv1oV+yfXXGNcOX6ttCVhu1Jk0xIYNkBO6FcRZcDoY581WcQDk2kIB+GKdlgz2uWP75jMce2QsIACoEu2l84JMYxAOEAkiTp0WNundxEXAd07nJriAdbD0AAfHVDhga1YLggG0JJ5ExFZ49F8FlNIwtHWQ9395dqfwZLTH29q/1r8c1AE9+NSxdGCFC/oDNJVVBEzxyoDL6QCXEMWicmwH0OV4nmxGbNwVCMYW4yNJRjB8CPScK7xaxAc8Rl81gyvbcdVAKPO6qtFLQpbWmOZStpFOrkGSc6A86+c4DctIJgniT/kV5lgG59jg4w+h61qifrQO2ZOBDYG7Y6R2KjXefmqtzTKtP2HrntbuWDwlo2fvv2jaFzs+xc7DIFbjbvqBa+xva99TWR5iKp+2YFaUEUBfqzZg8HkH2xCfbmnPAcqpMR1QZ7FqbDF/p7e43Aa0fP+AWd0eZy0AcsZSPkD69qqsq+bIORl6Sfu+ozaZC1k7yIZ8TGf56aZ2M4Cp+x2QCLBiAJRPpP4bbG2h+YAaB4R12l5IyzSw0zdyKz5dPl8+1EPkN0xyZ+gSF7M5FvgMQZ+oY6BZ7KCdtgNEWlmxt3pZsN9AegsrzhMMXXbVGJMyR4c2D3KKqbxuDvaaruLdll6T7ucYzZE72RutMbYCpkKY32m2dc3N3lKN5+UKTXczsVpqASAs6O3M5laBDfWiJsDY3wNkYjsFdUeeWlFsTvcx2zjvu/9lvE372eILutICim/Oz1XTo4qxTA5FD+MDHdfP2GxP2sUyU6+QxbTcBScOi3dmlN75secyYePeOLrLA3udkkCzAObcsSvCxNw9gHvnfXBdhYTM++IjWom5fKxYovkbbGqdvdNXjPk9XcahGSfeOJzR1sIKLdNwBpADwCpe6KZgnowl5rTuWYBR1M7eilUrmsFFFIzsPPCrZ6p2WGmnocii0ljjsiS3p7Y192f3su729Sl0IQuUGY9KtiwPZQAApd7a64vZAFrtjDnqORtbT8YVr2SSYxDG2UPHEu/fBvAdlH2wEBKI6e1ufJCObZds+6VbfXDfZICentGujP19TIcAptOwTUu4uzIZJztljBXa8BpADeyOUZxWbMdGhkrDrNQZZS1ZPDtTPIkA9zbPaFh0FTC1/dp45+flxT1TWUC28cwe+a7T0cTct4778NMhcu7a4oHpmVpo7v7xTiK28vxOdgNJF2M87+Tes0JToBznXgzNAeFeHeyrWtwjUXDH1iUSu3PmmkcCynkcf5bzDEYx97FsygpKGGUygpxDLdrGp7LI26j2xbVcbfkibMw5X97oZGHvpSmrnv8V08VkiVpnzxIVOI+/vV/88+6aut9cVch0+fkDymUYT1ZJHf8MvJTOski0rgoNVolRaPu32X+xwtGOrXiplJaX75Bshtp9QaGQVqGdzZI4mKVFG5ILiH8yVsUgVpk186DWqeZzSHNQhJSZuuLWujSMZzkTKSisE+IU5P4z9/r75+WPlG66XP7ln/1XD3zmkeo/RuA3HIHHxv0NJ+3xyI8RuAOr//bffb6/fgqs/iAQkNGRuc0zlda8WI3s36bHp1bSHQkriMsVs+CAWO2HQdjn5QWA7oIOJHHel/GJfzbG5tH4SwwelmuBieYEEv5KMmqPI+YrcCvIJpiphYpntCFbph1AbMF1OmMzwQDEUd90wCKMLpPip8u3JT9vnwRfa3OekCQVY3UiAWAwRJJJmus83wdYakI2BlXdvLcxV66XHzBtYdfKdEBbrwCKdyLsI4g0UV0iYAPTDENsATX1KUnku9SCkn048xmTymkuRXNYphJwUUNUYMGRUagte6yWuTsfLskghXExGaPa8Jf7RGZwjPbMGycYBjIYTJRiEFnNH0MZ4MBkctqjeoKQzBFYI58wTb60XpcgmPwdtunwb9uKmw+TF+lRWlLcQUhYoU8v18vPsfq+DYTHVb43KeA9enzmEuJcAQuy2Q47+woXBWDksHpj4sEQ1OBtwMVh9tpWPT3ed4sLT5fXj5e5CK81+CTigM0ma/2cOnQkVTyH5mrpZwp7OeW08KHzBos4EAjGGGNpYiGzvAQ1q7PGriSTpK9CQ+xNAv32mXjntCtZe7jm1n/7CxKFnivB/tr90tc7jKYVOtRgJdkJHBMIC9duVU7j1p/B2V7hzRkGuW+mhSrAsrb2mUcIulusyEWeLXNR2iAwLYAtoydBzQExh9l3jL9o01utohFSm61EfLN+eQaIMWFLW1I24eROeMxaMY+WKPtYiLO1ZbvglFLc8yXYZe6xsQUGByDL1ObkzVPMd0T2hH//slbW1mvsIttPx3qt4hJIHEsm0NntPoYmxYXcx9lr/MYXi3u4Qu8+YxcRFAFFzrQaydOhbN0HIoeOCTxr3gc7dm7knUxjiK7wsXNJJhXGUugmTrd1wpfxFGHseUbsc1lvrG9MhE6nw1iKto479427x9FOAp+QRNQ7IwCncyf5j10ZtWsDQIRB3M11whImfn3fR6yJgG4ADVnUvOc8tM6ZxZkd+BX4bJOprvS1MQv+bp0IWh5wUCCj1tGYntKZosO52QMSD9ldiRoZYN1JJtmaQwXAZNqWrqTO78f1fYy79Yi0Fim8wWDmW5V2mEajDOBgi0zK6vio8+CYwAxdONdOeE0AzgDT2orljq8AsPNtdyZv27uttXwCBhMCmBx2LD4hKs98vdQrYI2p3ngPLJMJP+agBbK13z/R0UCMUMdNhmPEO0xkc35no2se+JFx3bjY6V231wJPK2Sp/6vsz7pMZA9W2IuZ2b3uGaPE0mRupnmb9m1dNwKIAqentHm9vDGvHpe426+Qdu56CtiM3bWiogZ4JwpYEcrnXVEWNuznLU1M9Jrfn9G7/JTx9tPYb7UFWpI5C/hz1wHvkwa8TQs7ewHF3m8D8dDXP0zPc3+sVfzynh6r2rBPuMf3mUqmcP8Z74FPHfkFAFvphd1vM7pL8iiAk+I8cFfFQgYf8L81X3Fi+8iidAVC38A5WFfB3RCK72Ud4CYHe/jA8RXteN5I2O3JfrZ2bcFdAT3Ohbjfmf6xD2Y4B3Dm6HZv2elxCr1j7nvG3xmXmdCleX80qYkHA77V6u+wv2u7H1ajOse7o+/LxCLRTCtZX7uPuT90pOfUZy4tiuFdcIDrsXTRBOXfEZ+4SCry61mwOIXzjfVFbK3UDyz1dSZZTKYDTVmGaeAS16ITeiNWSCOaAtPtlZiQgsdOjc/ny48Xik7vl3/y9n75eXwbGG9lwF/sMNMQ9+nN9cVauBJ7ff707Li9sFKQFGKPzPeBvh/2XQh8RXaL7RFDjCWVVyH3GUmDPfNRQYJC+MvlO8L+ntc/LTAmqdVpl+asRatJGnXv1s2XodXZ+62PjGhbqxRrKIKiieuzDdT1LjF4o+C+s3YGov/6zx6M1Uem/xiB33EEHsDq7zhrj2d+jMBG4G/+7b/TthxH+zeuZs2HprU446bAAAKC1yWGJVi2e8N0MbGPdZLdDS2hJYAAT4R9sQaFE9Lw02CigOyoUMrA0WAhAXlcfTO5IOA/zAiC2riFtteKhn1YxbUZ5zCDio90qbXt9OPt8qm1KMnBTGZOi/+SIlq4eEgCfpIMADM1qQgY0YOSBFBrNN/Ts5dof5tYv8CP1fIS0W9KIVwvPzSyocp+2DJjthmsYahRhT5qSgEdyQBssDQAS7jjUDam6S0kqk91XmOXL87FnaVhYD3n88yeAhHCXEry0rQsWY31kDttLKany88lYwI7avoF5h2Dq2UV0+QioWEoaesGiItZx4gFHgcu6AG25CZgCAdxU+Q7qG7cPoZYrf+xmgS2ZJPkeE4rrLBJTmeXZ7+bP8fkISCCRFogUQD/MGRom4oBp1P7wHvH5bAuTD5iKAZxH0AazbKBDtP3S2ex+FwYXIZW3yeALjMMRlOyDZkwBabCAkHP2GeRlfN8+QQYnpEUcFx4UPpzzJUAtM+1dumZUpTS9QwHatpOvDO/c0IGwAtkNtk7VsuTaBC0PfrH4j1oy9XO7Uivda+9MPbP2KBRVADySkRsCW1CxxIMEOc9ZZeIBvfUp4HVcRxAqBTDfve01tqyCTt2MgyCLBYsALtjc8bkiQ/vWeLIfLFv1xW51uIATpJjksHKGBSa3i+wX92BSibM/GLg0uGEybYdoy5d5lguqU5KrR2Tqvb4g0MJgKgTF8DdOpurtnu/ZVVNKWdzdXKddxjFMX2VZBRICPTLsT0QVWBVNvOX6YzJ+ODSo4l4gY1oSyv7SueSdE0HZBxgVeBRt/WY28qZqF15b9quQDcC6UEyPY85OW1vX0FOWY0SSwEIkvH64qdTGcjO2IYzTsNQE5Bll0t++ZkYg+1XR0B91YDmGtMHRHDKj3HVnhmI6S/Wahvs0772kTjJaRs9e3Bah7wo+1iGvdI1Ma0CPmJy7oS/a3+fxDlm5JEy6GyOfdnshHI112qUHtNIizedTTLAZZev80AwvT1Y23wgfTv9q9gGe/iq+WOMMN/3DOn+eTjlmLnTAfcuaT6OFEv3yeFKZ+zl8wtgBNzYCO++2bl7zik0V23Trwx4uhKUDjl6niPCdSsF5nry7P1a7Ufvc0HOin+Op9JFxQ+wFgGDToVFYFWN686rcKC1JOuc3lqyXXpzw/5h/XjWDxAG4DmmUUqDHA3cnan3Iqc/1/pyRQ6AjOE+me0xKuV3725WK3ts+yNR4YmGpq53Du3htTB7/q8zRBDUsVnha1+ceWk3xdFgP2CnQKr7teKn5lu//MfilITJW07mH68W0SkUUoj2JPAjOoNdjZxTFBt1ef8mA5F18So1vTullW//RbU97veaKXyejMh6FtW/WYeaMd5iuH+8yiL1/JVJupjFYuYxDN3d7ZynaS7oDCOU8bu8Xm5XVV27j9audNbtnTMtqYC4r2KXd7Ra1BSYOwuVQvG7W1MYC6IzAOMTWSYKynVQJIkCuGw8qNxLBIJAzjfj2YpynMlRgy3UW2SglMqLTzaEc+hk6YvlAoKT28mgsnXBmpX1TccaMi2qQMeeZmV4vlh4rPsFYHUod59xNHmLrhbfBWQ+QdpYIXsiLo3T5p6hBZh/5bz3ngsQJ15UD9liMvf89fKfAVafPi7fbxEo7KpA5sM7CliY+ArGNTHFt559Jl2+40vMcNr/63GrM8/CYaoQMksPsaOC3QFY1/1mcpGxHOzspyfY/Dzft9YXt7cFgs80UhfTJRhbjGEH1saeGJT4XbGomccG7h5JlUzFvNeIfReT+VyLj1hHX/vj6fK//Pk/f+Azj0z/MQK/4Qg8Nu5vOGmPR36MwBmBv/qr//j54iV9E6h6q2++oFA3ZmIwRNgJGuGwZcok0PAS7KAxiHpwM1sZQ5V4jECA+JCqbkyTkiB/OqQ1TSWTTlxpCzq+fdR6Jjjhz9aiqKKR+nvjsQgGkurCdgBEpXKbzljt5LjWT0HzCgxK8EkQ0/fcW+bHPjNRUFeMQPlnuooGgIj6104MI8KmWIOeDCO+3fIcj3FFslUr5LePi2Dq2yfGEMGijt+Cex3vDaYDDhjH2DK1k+biehLNJbQwHGAWOUewXVNAu840Qd7E0YGaXuy4hIGFtlfmYksQd5RDqYpHdywhDhhtPEhfa08tKSk9WIXd8fnl3zFXtqsFitv1xpiNccLP6iZryBzDeTF26RSJwnTPzp/IDBxAZ4skjrHMzxJX2KC2Fb6QLJEgoxHXpzrjAgWbS50qxp6chiaMrqkkxgA196C/bcCIbWsFwjIITLhJfuOepLfXuCus8CuYtFuSz812aa7VC7ZNOmGI6ih7Pn/PSOIl2AyD6Zg31CpGgly72uF0DSNYWy+fy9oQStH8ifnOsMpU0Q4+GBMB9jHenk16/V0ZigXrMVLO0piW6t43FIg5P23XrQfH6q7ZuCTfjCuGoTDl9CcDPtdCb+IRm7t21BmLnSRdaCuA+hi2lfr9yozsWQWQBCQyAJM5ZkJ/R2hKZiP2jPXGF/FsMTZJhmycZ8+yh2FcBmE4tjC5xC+2iBUQmR6uQAKAliDbmPa2slcwaBfk6ByLcf+89lPYq84SydkYuuqv+aMklmvF5Hl08ua5OGFgbLGd2cPIShygjlUAACJSMEpaCdy9KKAswptMHU1MBGimf7qCj2US/r0aobUeUoghMZSpfdC5gTodGL2f543Gf4et56KIieNanyatAzrZGT8ysFyoYt2myWcMJB2I+SL4/wVZl5xyLsT8Yd3wboocqL8MNMMwT/5BTegxM9dmfbh7kywW8IGVmM7sV8t+zLidjswvwLPvwGdjntQZG07av6/wsn93ztWBiTtpAkYH8qbPvPNsyzjAlw/NRR2G1+FRpuc4vV9/r2IDOoLsfYqfdJbIhocZvHOpI+3oka+1fWUazpEKdhWjBMJsLe4qEGRkPmh5XUdLp0Pa1O316YXu7h2MdtdMtf1ZdtZY61WrJgMRhhAjuOdM4iOQyPbwe/tyg3SkEIRHXbCBFTEc05yWoaxUzhfjlju+Ge2crjAxOfKxZ6vZ7Z62myCQxu4DWeD9ZY33FmyjRQAAIABJREFUgOWCT7HXj7mToFpXQOCOrdyn3nWK16nQcgZOpGTgY/v5fsMYOrQOMA/s3tqf93+KVzTQoehMbAWoF9jrzXaLgd45XKxTzeGYjQ1Ux6Fd7c0ATeIbYpcApb0fRU5NFTlXZjAKY3VAOmPECAoaMc+egTmmP8GKd6/HBOdESpd6wDVxhnr37zIRMS1kHft9k0jJBDNpE0OBnbey2nVoj9Gv+gyx1Qft2PCP15KvfNPMhU5n0YmR1g3i3mFPUEAfGNxNUZeFLeBKdrBH0CGfFI/7JV1omcSykXf22mHFsyABc8uYdWC1KsSTMVBSQACcRWa/RPEP58b0Y+tIaX65F2pI6X5FG10PhJ2/FfuK87rTZmpnnEqU3YwV1/PngbrFcOmp8qDkCd5Bkiwq7hmbq+caqK7PgqZZPNj75fU9o6vkgQAtkxKC/fpTSXmM22oxEHCePA9jb6FdwJE1rwPD5ekTG9laknxe1xB3Qnum2stM2Yztb9OfXxSpFjtaqZOVsn0/+R13rPcJ93LFfQua5EVjdTuXO4UqQl5lgUtrUEN2hWov5kyyeD3zLlncxXhXxXzTQGbsy6OSGLDQajqUbML/8r/+dw98Zufu42+PEfidRuCxcX+n2Xo862ME/tEI/OVf/z+fuGyr2aTxT9qSZYcp4aV3BxvqeyzKJRG2Zlq5Dhzt4i9AgAWn6++tFlg1iQ5xh0BtbaGwH4l/YHba3bvERohyJiABeUtehb9m8qRz6XF/vcouIuo+wGZtSbXZGIgaJNbiVjB5QMwgEpmIsJ1ItN+RA6CVCMACUDBgVwacYNtAMNizAJ0kpkvuCq6XAHw8Xb77xQSIMz+wZS0GkwEe4CbGOwIsgRWNfw6ltQmXTMhOUMagwE4wsQ8pMC8DnHP2wMDDODHoTvMzDbdAnGCR09K3I90EkGSLxBv37thEgm6yiTPQipk64w9ZM0ki+OxG7UsU52iuxuIA2rsm2C+JJVGv4AkJPgZaJjvV9dNbfLq82pL4dPl5TeXSFlLZDGPyfcC2K3o+waxPdA+oA7V6h1JueSkGxKWs0QBikMiKFMScfuOSU9fFEqpF5jEI1VQNQFoG0xyyV8xPC4hrza8AQAiusUT9tWN3kzfU+m7b9PJ/gWk1KQNW+5rDlGteZZCqx/mh+Rv6mKY9ADkCLbXxsTRdCzLFny7fgRKjn1xuV5K5gFWhE2UPmJu5Kk/3bGWLdN4EawHGj2N3jCKTicN+O6jYXTcyllzlhOYm8yF97gMkDoA0Kh0AnA69PKefHdgp+5u96UYIMKZYIZfrCZuv7fu1JQZWjtF0wJDxgnG6hyVztV2VwkjzrznVElW3Hutx+zU5grElp73He8NGyYmaX6hFMmDtq33ddT+tRQpcuVc/Xb6x5wYY+T3PLxaPYHh1csWQ/MTl24OCxBWGE4AAq9ay08w9Ag9iqa94MEbfYXSyTm62RYNuQM+Nbe8MbSJyRx9jcQWyrg3WeEBYuG2MSk+vgdc8o7wnWd6YGX21+Z5W5cOQY36qwWzzrqARLbMzKOf1ng2+UgxbnuEApQPjxn6Tw4aEzMAz9kjSESTOnLi1yp7CX50YA8Y8Y3ZmmzZP+kTWa3Yjgb2BSRkAxW/+mPZzzPuMUWJLsb6jSmXk95WQR7Nd0e7IgkyDeHhyvz9Ahz1v8XP3BDtflta+qXOxFvQPdNWvOWkL4B9GY0jJHdRu9zb/hyGv8WC/EJBjS/PA1Glun/VFkSwtzVrAZdpb/OG+jTkeJJlRkUBttb3OFMzWdpYeEZdAmpU25qTNOXoKX34mwIbLpnP+FGmMZdzr2xNjgZ3imM9tizdaiBUPAcgtBB0QZiDTuatj0g8oHruWs7PvCPgQmGzAkkhw4XO3jsnvvR84/AdmbAcOpUVa/LYeBb17Zmp3tG2T5lkRy/ZpfuZLq75izumyiNEvlPb+ny+v7HPOLI21XDmeR50XFcsIjGpRVgPFomnk4t15nju1rQef/2ERXPbkznCN3/hV7tGx0JXbUcqGOw8GKcxDItFvfn0FuN6LIrmx14oFdjwRk75fLv9kcZpSMO7p4jRAcmIF4wvHf3x95plxQN5jtQTOt1fv6slw2PUD8Hu9PMuAn8yHpIPikLYNgDRj2NkU4/O0l3M3Xi9Pt0yVeF47o3Z/tE4HSmqAyl0ReIbGNAUvCllqkR75iI3zKXK0cSpyECMYQ9yZxhVVLeVQUD2HMnMuW3St51Xl7uZIFmo8898v12lI/8O1Tg6IGciiIOvjz3AEc20c41BzgZm/GUxUIEAiaVePbf/ca0oAOB7JZgFO4tdgJ5L3emtXbWDiEeIquzeKaZVNOp1yjv+roOrz5eflH+jE29k24vPlR+6Pdh59f3qNSHIFrE1P2lgCkzv1av8hUodF7QpmNj5ogHii6IpbKuFjOrgKfnWcAcmLhZ6vL5eftPZrsnnOm+4P47cEuQfK8z0vrivW8NsFU6wKgBhV+dyTw7FI+3m5/Omf//cPfOaR8T9G4DccgcfG/Q0n7fHIjxE4I/C3f/OfEspby16Y3mE2ZC6iRpk6kS9zSb1qQGL1m4qyoGGcm1d0Mj/TWMVt9emWBhqVeZhjYUklnTpoyibArfwAutfLM8GDn13bUcH5WpZku9YuUxZ2TZdr7BlYW2r9yUIDFCFpXDV44vsnozatVwY0mo0M21Jhk1xE7jXkAZw1aHyZCyqMoZyXI9TFNjBgHXvJg1HWwMAFGTRjAl6xyckkQwDuGHTALCAYlVkRA4bKO8EjoG1JKV860EmtwJLOHEJj2eVRlESAYJ4ANCBoCddJOIPCFwxbts9kKZzksFEBhGoLSzMt4LoUYmZBY3CSWAeWvCxgZ1Zg1s6cwXE+mnxj6G6EAm0azzR710I6VgmB/RlL5gcWi5pa03K9MxdZd2q4HV21ElUCV8AqmaHT+tWVdqAQjFXB4xl3qPnJz8KmBsCcHEBr9wANa4VbO2pao9PTvANmp10fZuNW8zG0EBH5alV3na5lPhkLRhIAPR3UYwJEMhTjpfXmnKqJ3LwFdK6VdUziQ8r6FlUr3czN45GEIGt8RcdrbEB091zmWxdgIIB97pUlbhZTMCuSMXmYXWxLAOFaDcdPKx32nIjxLrNxcKpPZVbaZ8QsSf/OHRQGcgdg2W3s7Zy1A1YbfdbeV7uiTrsyOPmCt2nDHlOTGPYa1rBvjuHFqU4IiBzJjyeLRfwR7dSZfwwnFZAHqGHNAm6uUMHbuHdr4a91fKw11/qKIgdOOXIJMybSGATohbN2gHNjRHIFcAlcMAbkWF8Z71RokV3ndAGWiI+uL/e0nMaUb/1s5WgoVrukSd3ckG9zozmGgr8ytDNu+nL3/rjGqAwYS+rCVeC8dD8I3PtMYxZ6F3yoc6crtuDwzk+Z7t0vtTIPLNreFXMbcMaZL5ApAy9Nw1iCtaIHfJaIHnaldxc/TwIvK5EThs/ZWvTKCpySI6chS4rOqXv3JUcWpxbSIcuOQcBiSo0UxQLGOgu3ZywKphussYv34cYVqQzWxktsUtviD3tsoKlf4+/W3Mq3STiUhQ44neEaf8pySpsY4G/PcSQE9p6xseaa7t6MgSlUMI3Ze+EoCD5gdSXBZHo84GLLCl4GdDNH/GFyLWlFyqo799g5uz0njyxIxdAKvQP1j+lPo9n3jE1qIWgGd3dQacBYBb90bKv3BhLa/n4ktC0QZ17Ee6PRSGzRSmLqKgW1uAKKBP3cd+kdc/415pkMZoi3MRmT9XLBGGyFyUkTcDZ2NAbYdXixNyoG7BBM31M24gErA9vc6IztgO9OI/43zWvB2LvR0Y7bteFrmqfeKQDk2NYzMlTk6dzPB/AXcKOjBf1K9va3de7EcT89R+2ngYHKG+y8Vb6j1m/Xpnus8wNQDIDLrhROzyoaFR4soM9g0rmayi0F53H2CxMr6Cl1oDQQxTLurCNbdTSN26c7WAPTGe/bm4XBo2vMOkb7WlkaW/JbM6wxj2K1tJMdWVlvrM5jnshUrHAzFisSDt+UM0jCI9kBtuekPTQdBTS+Gds+v9Nx0B3meXjiviHCFsRrp/LcGSe6DjDPeUvRMXEp9gAWTuIiNuvR5iVO6DyBQJGsw1fR+v+1S4VPq7NK6SK3Q3ucmJm/MFv07llukSxV8V1SNSvuTlv1ByxXdYQBtldmCtmPPbuidbf8WNGTzEj+pSJrkmLf1mFysxtOvdcxyGEp//Bnr5eXG+B955JeYKH49y4L1gPFpPbAkf6AmV6c/fzxXTMqAWRiqPkoKNNi/F2xSib7DMVOEYjY7vBObLTgkDC/qoAXAYJni6QAc/lGR4lmnVKeEweXWLEc4PJ0+ZM//28e+MyW3eNvjxH4nUbgsXF/p9l6POtjBP7RCPzd3/wnmvpNIIj9raom8Hb5eMZEJEDz0E3fadFGr5JkwaCnNnxaeUgMCRDRJcXRuuQ/oyKq2CgzpmGZXhlRGCnsK5XdJwyuCBLTByO60XfABKHgmySF2jNBnpX2GRYZMBr0FWDLFJElhl1RrrckxT8xhKjwXXJ5xRUY2YBiKNqPXk+Ln1XwmLYaD/FM6GKaiN5MEmDUJfBfEmRXqK1cBaPqutqmVOugLYeSGQK/eOjXadFGVqHVLNaN5qIwsG5JCPDfAsYSCoKz69NrzNkBl3wPQNM9UbStKFZGDXjL0Ub+irtyDeBhrN95r4AYAYYZScmwMiHmO2dYsKp4rYyxgtSn+kX7qQQRDTDpdOudDJQEFIohPPmBezvpwMHp39oma2Ixhuza0mIV5eh6WuE/xyx4VeB/bfMDaUmmNVATGDumC2uKOyikcw8QVGuZkhUmfWt7DCka42brQeOJQD6TVduRa8WNn1CymLnM0+VtLd+5/DYWtnqpsxYz5rRS83s8K88Esyy5i/TVAGHhoOoxkxfE2t0HvC3J0zhlBiPsb/UUBa0GZI9Lc1hn6otNZxZdYZI+BoE3UX6hHxgDrLXSmVEiIhdSA66EBlubjV9t8bE3KzKkp5e2Z4BRhJIjyrB2vcNqWzLfGMV6p5Dg+I0YmYYqL4VZBokkUwArLCBJKs1YWq3/EkJxKPbVNeY+gxo4FLOT80S5DUGm2O28g6ztkbk8G+4tsGPZTtaAfQnTSHB9QEUQwYyM1qb685lzqLBKwLjsKnD2E1mRWvoFCtSa7kBTesICTezcy3NsmYyGXgZSl+BqzBYvyvE+pnZ37UVBi4HbSJhwBj5/X7Ei0CftVFjfnUsB5jN6erldYPuqFSsg13fF5U1LmHGdZOH9XEpHb+w6ny1GmGPgvYBm4QFXB5IOhDJJNXnNzKXi22mNHu9HgHZaloe3JfOY8eEd09C1pVVAobMzgLA5qeV+IDJapzOqMWkeU1nQ7TD5V+rgMz9l3SXNcN49nd3AH0fyDqx2R7pCd68IDIluVGX4OnN6pzQaT4fzzNZkH8bWs9X/GFCi53zAv2mreibMkdqim8BqoM7BENHFtb3VgmgAkCUN92BGWcnbMNArvnrGFSsInsvoqp23WABwAjZZv9Pd0zmXoVVM9mqph9deF4imZccZnj8DONm+di25wSj47XP5FTHszhjvyxmgZXT3yzja2lsBCOa6F/zRDD4IssHDL3t97GnOHwsWvGvVv0D1sf5s2+befas4HdCISRTnZy3uMls5r1gTsgTXobC5Vs6IZ9PrijbzGJUaQfL9HMGnWDsQv307EYXT6SAomDzJ50vfSaeRMc50ejRUmySBz8Me416jiGn8QHGeKhd38kwALTDF4vZuUINyReMVbTx9vBvSmk9/8uPyeWOffJN+msxC43xK/tUrpPZtf2Yu5JKb1EzM7ArHAluuAQrLgebKgKidXcDFfQomqTa7Uka7VwSZV7xed4tAsbr//GqAJTHwqwdqjdoUJuWGukybY5mXxFCTaHBffaAvG9v2V7O3l3eIAbnMKxny9KbcAbGxkcsYjZ3HGXzaWj8pqnRRO5VlzGq0yv/LRwGdd22c0A43ZmF8g2GTSwjMs8sJ1udkl7qn0d1vXRPjKiu1QoB16/frZJIqxO+2aR3jU7Cus/Twi3191vfPy0/8BogxAFYnf3RM8orsaocXuN5WielffC0wCpM2oR7Bx7Rk6xoDDOVM/Ik8wdP18sr9uLFED1bvCMbC/3LxcmwC9sdaR6rCo8LYJlvZ58sflec8909IpOlDQNdPek07F8faP6xyztjXabWe7pP6njorV58j1+CcVI7o6f1y+8RsiwUz4zS6Dng3A4cIEv/yf/tnD3zmkfE/RuA3HIHHxv0NJ+3xyI8ROCPwd3/xHz8NmtGnGpgkv+u46RrQVxUn2DFtMcicWZCOqSWwBlC0alspf7+8nbZugAilBgBdCwjfnknyr7EHbekqUD6aqgZDaxm3jXZcEYCHL1Oh5Va/sBVsuZMFYw2+FGvGTWoQvhT4yEMV+5kAvgFWrsppiZU8yLQdCExluLa62C6Hgappi1p1sCUDfOSn+NljNC0xNMeQ+XZ02nKKCoyNZSmGKwsBAA2WLBINsT6/q0tKIAwglFYigACqiPq4GzQGRKKfl+nNOaZj2Wg8JphVFd3WPtuOZ4g9xtW9nXVzYwuWjscArSRuCQlEFxtIOqmGws2xlTbWB17Zjzu+JAo5ZccWRYs2tu3WGlplgmZrK1yGXbv4i23pMZByxJVdAWg7MPTOkB6gYjJie33ryJnCFGC6/4CJFQwGcA40iwxyQOqximkn1HSh97ft02QF8wsUvZrjdBkDv0pxysp1/Z4JHADDK/OIrpsGB7SIfU2dfC8dwQ+nhPVwNaE2T6ZIYDCfUdLQL9kSvJMfJcMJfdYCfcCelEnRsQs0fiOxdW2Vy2b4QtpLxsnPorMcABrE0e/1/1sL6R83HgFUSArwvCQnKyrMckujGNIBk8GbBiSMiZqwJpCtBR2S3UPolW6y+JbtHRlCaxfEGdo96rvFJHfdD9yQ4WWyvWSU5BvQwgOB3UWSHmtR0ESGSvsRcFkgQKZhJntRxgIE+t6TRMXYiUv1FSqd9R9ouuRUzUqeNZ26ddMHPgv8sEdKwGERwbxRP1XWVDIdoApHA/SwYSINBmmqG7uRCPJIX/LUNtxT6mVnTFe7ehp4L5+vfjZGamrbMhY6ZPdmnpdKqyAjwPylKWvnwcb/rjM38DT9yRDjpB+SKQB4rv07YP1TIxnuDZL79sRhB/LOyWqM1TmDu+9jgnYGreixlnPb4cP8WhWKQJ+uhTtitkR9cyiAMle/McIFEtbiW0v2Dnn3S8y4AEUurUBnmffoPHrXHoDynMkrfK0VvtlawVB8PamXmy2tjN1akQdsnjs9sHbJvy34QcQW7gSbkzkY12vtyv2MOpl3tnGMV+dAOZJWc5Knx3wtzcHczddJMaba6TSB0S7bi4KVkjUxFDvDA0NG5dxuEWlZAY6/0w4+prst+oGq6mWu0+YA6/7Z2n1b26e8lRhCbO7DeN1Z7JAcQ6CKo2mJplENQ1l9a6Q21qaeDE/PXvFiBnV0RiTgUyeMshIZVnbXfDHw1Il2rCssVcLIoC+YqHNHY7qB/hWOjqTAVRbe9/fPy7fPi9qTzMW39+biFGP4pJ8vT5frW8IqdQwsLnDPdYYzluhhEicFTAEeNjfMm2/jvPEup7D+tp+BOHekQpKGUMdao79kQNgjxEktxta+K2mSAHfJgUWBFN3QZfd6N24as++Jxu4VHha3UGGcss69UGRxzHi181eZAeOUE/u8WSS3NCoA7j9eIA+wxShe2lZtDNBa6nP2fiusqSErqJdu+btEgdZWzO+dz2qkWpZYR0/nj2QDXg0PAM/otJkx5PSO99N5VvYQc9v653wVSLsXfjq7ujM6t9PvhEHZeSoRYsz1096vjJfHEm38dfsoSXU0zp/flSBAHxag8+Xzxc+g0NB6iBEMmC80LGu+2HRv5rpSG9YOk/T3HTeLUIxp4y/J4tyVizs17yTuHNPeIo4XU3tUgNM5Oed8e60er0UpMj9PTEL3SMXsms4aT8/ydZjQgRbjtvtJsP294jBgqQVjzUMB1PsM1guzlXSBQUJxvg82YoN3Nh+CZMbz5f3tdnl+fhXIP70G3hhICtWwUR7Bc1Ho3ntZuN/dH56cpqx52cbpX/ybB7D6yPQfI/A7jsADWP0dZ+3xzI8R2Aj8H3/5Hz+51Al2SiKm13fn66xjbpe7CY4X+jQiF7CU7NbiSUDw/HoVDLQ1yvQguYHrx2uakjIC0qHCbbvWx9JBQBJ0g2x1k40VQ0c91mnICV4tgQIEskUGxGj6SyZep311hidqdr7knQpIxV+GO7agZogkwAIg8IyZ0BfYm2tz1EBBP0GIROsJ72yt9NkXGJ94Nxhqox2LkuSC7zOmLPOO7TTNqPcXALSPywvMS4Ivq+Dp5tEaRdCM0z0BLo9Pu6Str+8wG79YdkI6a/0um8kg595pNO3Ao1uXI20JRAl471lbXi27zgfMEwJw5/eAibBjpkU4QNlO3eLLmc64QBwOGU8EqmPFYsaU3BXBPQktCSU/Ov3KtdoNafAdCMFxXD0mVaUpYzINkIg9FmAZwyPpBxmValA27iQMQvxSINL6Mpk6hltO45fGpN+1TjHbwcaGUAoC4zV4cGM8GqxPm9PpqM/fFnqX3yQUXkhM1B8k0fs50E1R1oGyK2rMCM343MQN1nUACqAYLGg1G5ewwUK63YBIShAyZKqdTZ+fY4ZjwhLrJ+bu0deTf2OL2/MnLruB0gdArf1vYy8TFm3cWOSAb7nYxxN1rtaGmV6nQhsyQtRyhqE0SQJ1yzTt+HKibo4rhrSz1i5Z2p/2mckrrO7AEgGlaexpEtebu/cDJAO5S96R6ciMz6Tcj02B+fkWu5AxEgQWEHmZB8rRq2u7+5PL9Y4WaFqZgRgHXJeh75o4OtaBufW7Twe3J0qqgzPzBvOVcfk5kk7pm2mzrJpY3gf244eQOOk8/eU4Ig0UOLmnsmPZDWR0vSfDUuI6uM6k/iuJixrHbEyD8Fq7f8WwgDCeL5Om3u0YtskIAhwTtHq1zTWTF/mDrRVZSxXgLLKsOCSIMebzF8y/lssDdhxWsOZPntAD7Fo7dAhc0DyULEmHwUC2saur43RuSJDzjDpg5QzYJN2v5XPMKcZeYGYg3pnvAJraOQ8WoIYzLFYBJM6EFRSmSXo0g1MgJXHPgKs1M3M9W0WTxLDgNyYjd5hv7VkVGHju0DRkv9yvY8gemQDGY+cUhwTdGwDGAgoHng/c9dwR7Jn2+cYrLUIhOPc+d77t9q6DAMRjbHT0hg/7LgLZsyaNgo4ai/EmnQ+YtFU+BKBgaQNQDJxwuoLlT5GI80jAY2wwzkBNN9fZwN2lZBFjOhdvRsPCgeZ07Pd0cb3CavHo+QGXpgb91SEwPfVaKpIl+GUtpcO+1vHBPLwDBTI13Cd3oASTmDygW+flUDCLqwBc3+l8ISYYuKf2pAaMAWYWua/oSH51FMSyrYBTeAVwHrjqvr1V+D4FoUzl2KrpqueIzrp6E4DqNRcELdppXiq4PN06gygQVSRbp4cxRW7vgYLrCHG+egaXDGPiPLTnAkkHWZ14dN0tFjyiUgeGDhxmxdQMsBjWInBQlZINdv+MLe07jvW+AukB+4nfNEddYcjigPu6uaFIBPjmeDHmSio8Xa7XgFViupzcO4PWbnV5m+yE94ZhC2fsi7FKLOajz3u6cXZOW7BpbgULXVgxSFl33y6vPpOgsh3jZ32drpqdaV6F/9CtumLj6WKodtD+Ih6H+Wnh/+jPw/i/JhdgncpzrBoH4/T2StdXHVWuFUw0ZZgXAZx4/PnzZ3IS64zSEPOYPKk5m06uJlvs3w/u37pkJCWw3pYHBGk+aY7Gc7/KKl5RRhC1G1IdWqvI29Mz83x+6/z6yM3MjOiY11kfeH5Wwx7TRtY4nXqsYmJXmP3cWWm0V4wAta/cW6cO8icc+kpNcdIYp1BUr1MPfV9m1ZLrCB7E/+4BtdwhBBQ/yKK1aNd7fL59XP71v/nnD3xmZ9Hjb48R+J1G4LFxf6fZejzrYwT+0Qj87V/9u0/aK20vFz6pbZ+kPq4H9/VJAtdAuvg5DplwZKAElz3tO2N6WPCd+L+J435eDb0xB0wix0Y8gAPBzKAJA+OV/+OsiAQUZJ7nE3y5kDzUjg4LlqDD9mCZEWPXTOxfvbqylZK197dauGaeUWfwh21JsjUEtrIXkJE3QFa2kwBgQIKmTrYfpzf5RJLkdwSeLt8MWBwrzc+QBVCSCiOXYA346vsHARMBWIGUbXwDzHyGtWKVKxTcJxlQEtUolhRbt1fzbSyBsUCOJmzB9HHp/gIS4M+ZLE4tTX0wgkrL6enkliDMsVhgZ7q4Plh1+NKZAtTzb/nXan5BCrBFPCAuoO4r4a8iH+DR5+yTZjyg3/0coTdla6qatiADvwC0btg+2+k0KePvH5cXQRCSnwxfCGLvemOCxu0HGUUHFIDDuSSAxHbN2WthHdwFw+ZuoFJgLRN0jr5HbuMKPwyTlCeARtqFp595V0XjPVonAOi0ivPuamKaqLdeDwt3jYExfe7sUr4fQ4fYUKdlvEEPVA+IPBpoAbeyj8Z3ajZaE8F3tWqHFJTI+/enOT/LOg3kTKrjJCo7Y3yWtPTWWzymGcBI+r4aMQ2UiXU07NH9dRYzZ0U6af8fe++yHOmaJdcFEEBm0TTUSBIpmSQTjWLf2Hz/IftSFI1zdTXfQsauk0AAsrWWf4HsJjlnmsVpFs8lgYj//657+3b3bSIkOBogQHFCBvaayrWKxmX15/Ky/VRCz2eX0Hs2LamsE3uJN42waBB1+dQ51fTn8GLDatfBhu+w+VRNs0oqY3I2GsdK4euAqGgz6ahz3F+2ars+XV7erzbE8522tyItkaDlX+fSEVFobGrQ1aDFpuJdBlrs/JircTL2AcDbJRVc9v5AoTb3AAAgAElEQVT8kSkfTD4KPacoNuAVKSd3gIS12bAoo9w0nU8PQAhotshhs5IADkA4V5j7DkCGBJnmY1lV8D+Pbvdyfhj+lxVjXI6znNiBO3/qwHGX/pinMp09Xyc7Dse6UOzxWcdOvh/gFgbW7V7m5rFHWLOXLopuk8Ok7YJccWNsxjGIQ3zbc01RCoaYznWo79ViEqZOrfu342etas8k6D9v1KfPyzeMqI8XY6doIP2kw6tNth62m0/t8pQgYoEG3PFneilaWD1WM30/jDJ/x73W3uWFAP20fqGAu9P/FEbuHeMFrjtXzl0RGO3pviLmCplTyVTUw9OTh6dw+9ZdZSEPT9Q8mp1nQMPZqfCcdI6XAThGb1tga2nWKl4bytMZ698Wf5ziXdYrxjECqzE/eWIaP2W9EAv4tIdsPabsuJdXDmPVbuMDm8ak7v3GdB3FmmJRBSj+KMY5igldrlcI4Rlo7ETRUDbhzmNB1BVI9IU9jMJNOICQfrIAb2sa97XOu7fvNWKbv/EeAGEHJO+9zw8KZCrLz7eZZkQWf7CFopj3cZNpi5z5HbuWYz2zwt2NBkJdJAKHfI+7QOCqglmqo2JEC0De4T3rz+Dq4TBynjg22hxQnKdgmPpKe6VB8u3ggbzGaCdq0avl8obVgr+3YuspOu9uc8/pEV5DSlngs9ZiSwaQ999r5lnD15iveS0X1wVgn7PcvgQjPeSh/2n/Az1OXefEnjFlLbqcu4OGR1poUZBfDAeGZ5EiD+saSBFjbjuN7Rk7O9WQdgpj/lMYh9VcUTmA8fRqsOB7nhMg/AqTOsVN4f0UORT93CSvk/D/UNUGI1X1kFu7O9jVOzsM7qNjM6TyYaog/b4lrVc000JgZ+g3bB8s9Gdd4BpyrIl9X2sGBWBLDCAOyhy9tIYXEXFEcefx3W/Xq973smzPuE45I/huUZmGWBApUOPscyVs8I6tbQBZvtdxfcavOB9uzkyJDJaA2+vfOFuen8wT2BOw041bJFToritIzRHxr/7NA1jd8n/87TECv9QIPIDVX2q6Hg/7GIF/PAJ/8/u/l24Zfvl8eQcEIB+yT0ASt7olpy9CmmUypCcrl/+pyOYdRYj2TVktnSvBVT8u3/RQIxh+V8ZksDmvQ2BYASyTnFiKBZ0Lz03QCnOtP9McS6PA+VHKeEV29H75fP24/AMy4Pfr5ZsNFUp47z5X0ZFKdur0s2AtiENW1NhtBF8BNgXVMsUWzEw12jPMv1LQZwyNKSG/PBjXgbYu2smsTYxlu5Q+X22klEyL9IqiO8AqiR0ACoGaSSmsrnVi1vvTRLLvFvyUNAHbtgRwToRrstC88LO6Hc7HdL+crGwM01LamBbANcxNTKekVcc3S3m7EqiSG5gMJn7T5fG+unbJOqgxizJn2AOOeeaYdng/SXtOY/NKOxJbAvfJ3Q87YX6AgN4mqvMRhJ2hpHXMGOElm5uvC/vkZw7bLCcAxHkzAO63Se0E2wFbZOTRqIFkfQmmY1Vic5dLnsSE9b2mMTHCAtxjhB1v0DWzGVCiN+CYo4J6dqEPvGkuGDeA1wDtz5cXmWuAY/iw3mRPTw65ZwvJIuhecuunklAW0AusymIJ+GOByUAh8R21UV/LgfIWHkK4Bz4eEOTp8kpCsH1awWVyNta8XZmD2Hl2P3ssSNnoMn6W5W8tC+AP+PbZ1pTHpkdIzQVqxyb0WdlLrDThthUaKvoISNpUomeXQXaYhcoIK7LAEg8UovlILHnGhnXKlynbvYPE2U3AMKnTemvui+EqvaZxqNXwWMJL2bcGs3uoocY5TzpzR/cx+cpuwgQWSe/H5fK7GwWYwEDPZmekJkCC6+xXmDpl5wMg8tA0IWf85uVa9nq8SwOlv0CUzpcjyT0Y9rEYQWJaU6EajCloRvY5zK31m6eqfrrnrzUWEtySjTi1wQBoxsX7ZfYaAnWcKy7ZgEf+6kmTLBwrAQHmLx3qf3Hld/7EaeQvlRXzT06Wmx1Ix13FAotlYywFxPRzgkbHu7eK5J0p/MVPFm5bASqw3vtMYBkAYHee+52zNj/DzuU1WBTIvQkKvJhEV8jqr8bXe1J7ku4UzltYWsPTv6Dy7T09Iles8gm8Uk9RrXm3uZVna82dEvn+BKyed4E1uf0dE2zM9+0r1olFR9dD1iCHCXxW79cqjlHHeRLjcSCR1gHNuGUJGZUvNaCU8Y6gOPCQOaLruGw0QS7WfSeTuCTA2jV2n3y2rT9tQDijtX3g+9e5XouSQK1VHsLr12Cv6aqQ0V6Nm36AQf9Ez9TjO7uzYvFOPrFyTic0yB+0giFnGx7cnd+9K0+t3GDWAZW3K3IExAFiwXIFVK7xZIA3xRfBchQ8hjg1ClWmz339DlCXr7SSb9b/7a2j08/GGiFgNS/Zzi7OHFiyzo57rBijGODYm9RAypERWI2t+NtixBqjdfbzcEqvYV/TXMhiZLHHUSBw9uox65yfeHXH/GbhFF0ZWGYF9u7ne6xv776Bu3wqjMjvK+QSy6wElcpqDNhnbbMY6zUEtaETsW7N6DwBjIMqxlpEZZ54CYv21xogbc3lyc6e0UFfNrYFCtd7cdgplrlPn55VLHV3b9l53QRa8n36pLdzHQWZsqpGUhwRI2rDNJsEGwy6Pgf2Gpu2/r17lZczv8QGsMYBuuEgd7++4/ftmVvh5/lGg9GAcIqMPy7v9ikQBIcRPs9+JO18yuf1mz0QKAlgM2PTJ8eRNZafdyX6b/kxiwGnpPFndhSeY9PY1qZRFWZSORRHk88ArFaED8SuueLl8iLhMw/Ylw+sta7uIY9J/fH7LM7KN8bwBSZuzcJYI3ybZgoeZrvztKsihypneXqH8Qwou0K9dejFzOxPWfPZeHFGMz6OG/vq7bfWzmv9Kq7sYZQ0FDlHfnjXMurl8i//4n984DP/xe3/+A+PEfjvfwQeG/e//zl6POFjBP6bI/C3v/+DVKT6V2Si/vYyc3n9k05DoqTnE9lO0kUQzKWfdJFYj59Asq508C4rTn6dDKzgl8prKWHghxKqyZiOz+BS3C8vuYGe/ndBDOR8VNqfLt9l1b5d/vMrsQvG/IQZyUkNSQzWS86XKwQam0sctuXC6NOkqMdKYTNIccjJ2Hl0pi+JfL6+3zthJ6sL4DS0HJjL34/oluRr+NL82AI7Y8kQwM7LzgC5yvqgv/nBjY1wgA3HOx9WuohTBQesC9A6ODXJU1kDMlWD/33n+JMmMbFsjudqUl3Dc8HBAMHZ6wfdyhoJ0Mm24KfGK1Tk1xggcIyfDyRP3gzbpY7gyrTN3MZO9O8HYEvenHwsWfGV98RbVMJazZL0+oNxAxjkeMMAPcy4dGow7Upg8aUKlLDbPU3ZsGoQONlnwlaehUDrZMCiCf6TIJI4soxlkptk5I6f+WNNZGDJCBIh7dxzBekdpnjAKesCthVr5+PlevlhzhrQTkMgkzA7BK9JyLEssMHQYT0ONBdMnrRxDdSU5x/69Dwx8TWVJXF7uvxuoAesw2wG8vRrtip4TFkZGLe5jBWyxkMmXjSPWoInk/snlm9YgQmxcyQAWNJ8BxRPUmvTiTwq/SfW3wBDf+QnZmd+rXyPQtHg6HVsNnWSXV2iFWh7wI/OJDr5CgoJrMJgHSjaAXJv7KYnnZYeJY3iWWON2aRkCWFy/Bj2pEfKDT1vNC75qTHgF1hT056db7OasBlGeMnlDcSD9BLvXMc8H72DyByGWHjX2Jk7/TtfxgQfcHRYiu7tQUGyQX+K7G6396xZVAHM13Ogkkt8Sd8B6umnYSOVW03vQqgGNHimbixZ4zbciSlKYxOT1/HN9fCTmVnR5t55e2oEGWGzYfFnRK8GvsyXU9A5hKuTUKAtf858EACrj49iwHm+gQccay91Wx3Q+TCtD04/g4e7p+AY1UHyd0l6nNrO0s7kGNbdQSXWx9e6vPx4866j+JQULgE/gXV6ClDnu+YpuOc9dgyniChW2xKa1Hi2Pn7fnttiQwxlgdWxzFhbAs5HyeKdVHMiwYaPMUDHsrPZzZpHZrcJuPoFrP5EUK3wp10D3xG46VnvD1Hcmgxdlubu6bZ3a9oXsivVXdEQRpylSfuwezDFDOsqhmj+twFJkpdliq0L+uIaCsnO1fl3z9CKl7tS80Gl0CFgXaFTKfvHV2HNc3a+r96GZy6xAYACOOWAzMQDptzHWB3N/F+/ipkx0APLYhQW2ODHrALJ+76mezDlAGaUTM+2qNFeN3eKm+8UxwNVnS/u2xvAUNY9RlIfADuMfvJ2Jgh1y4lxeq/2s+t+ndSJDTxJtCXJVoKYUBuqDO4FVhkKnrOCZLHIS1Kj4qmdKwChgPbeVxYvxvCc7YCft7PMc/VyufyDIPnKABYyUBWkC+Bu/N0smmh2WfTVLi5eycnnYpG3ewTZNs+BbQTPAmCdQ1JAPOSDiq/EADxfbPS7rZV+1RUvVpLolFgh22FZDNkjpPpg9HE819JiHeMjRAyElKncOK8GFLN/6L0Naz3bVi5YbEdMZMFsVhgfzzw/dxDvRfF/1ld6oC+ut6rYKesOv8XU9dR8+rj8uMJQDuaUjaqUvVyB1/sBY1Xw/Xb5TpNZQ7X89ik3cGd/g2RAvL9mAJAzLEz5ciu4LVLR79fz+Hq3ZHonNnX9fhpLVcyWJnD3EK7QFMBMf4N85YtNed5i5vnqu101bylucB8Aeifv97RfQ9czMoDmMMJtjGsjxladwOoUDEbY3seddeN3zBbHVpKXz9mcFSvUyFRyiWfBi+v5Xz2A1XPxP/7+GIFfagQewOovNV2Ph32MwD8egb/+/X8idinhI3C2iBrIQhD4BrTzTKADM+7VIKfKNxd6SUySlsvlu8ZLdJalwdHl8gOQ9s5iUFtT5098kYwY4LTyV0FVidW6m79PborcxaDzw0BEMPTIJZd0vxHyAuQYcE1OehoQYQvwhLS7oPeHlXkCl/zp8rkMUEbsqB/nAkySAORLEqKe54NqV9Altlakoz6RFFBpvycrItK6dX5JPDGsnxeWwasxXOxMAUDZfcRXNecxibFVbHJgZU2ApwAWzAPfyYB81ESGajyhWu9anGtH+iMZPewUA8NboAZMhI+YiASHNTsI/DRdFkQa/QwWgWuinKmkAilkDCODf59/DUIIGW+wpvLYrDMzXmu21m6ulriZhgr6DIr4yQ6igH1+pwNJDuvr8/l1EsjfLq8mEbF0kAQiWRXW8p8Dmkz8ZHcEspNcpE1nXbJuny5vL6yoOufCpqMfuj8mRWmsHRPxeZT696ASWSNvPQfPkLdwoBBdjpP7BqaamM/YUFDjAusxj9wjOT+sGcL79hsfB6ASA0o/3DXwKS39VHqbJcUdShiYGxhsY6h5Z8KAfr/+yJt1RRITqs0lyTnAMl62bz5rjFmfsRxkUBEJMX5n7SXYY7GKKizUx6VwoSlurHkRmtooQZQ1MraSXnqsicDswOixnjmbVh1xH5y1yOvZoOcrERWwWsOsmuXEYKu50mCugZlH+nwKC3NQqBM982eCPQOBja3g6ViB7f0Bl23uyVJh9n9vfARsfshQB/Sg+HSk4OxVIRKS0iXQNqxw/ZbYmdiPlkOjvOwejrrgIzlpaFPP4kJLjNx7HAB162xsVk/9zW04LefGGtX85GNq2jy2Z0BDQNlJoLGwCJAGHGGPwaKdscApEvHpMqCuF5JdP2PgVsUmijhrxuECCyyMOR0rS0hvNgPszXy4OX8CjWTyOgWH1fnVLNDhkQTJqRnbagv57gcLGBIInsz1JO6xps4zVAATrMDDeZ6bPWcsSiEOnktvysk2twmyZ5iq4L6+YirlMci68WSKKa/8e3DOkdQu2YfS11nAz8YIy680Ftlh3vFpjK3Ppedm+61GjI1j0trWXAUVAPUaMsm6E9ikcSCff/ZFwGTrsYKYHq47A/RZPgzjSaTdSWtEpyfs/FsDnZL0s08P4zb/QM6+SernkSwQf7wbN8ZZMJxVE2ilpckA43MXtDxQ33w1J7Kr9s7Sw5aP9RjjlLkUwxzMamMr7s7dExUYOvc68AJjjicn183x/sRf3mKa7PjsPigH2wzHIlpWFJL6DUJePTfqkk7MQVOj1pB+sgNVlcUfn9btgU+Y0BZIufJq1knRk/u85jiBQ58UUrw7XyqEnw7mBl8371m9SNfYzy7wjsdPhTHPnu6rVD/dVc6BxSjOfMaxZmOn2OBdoe8kf4ZPP+BaHSAB1iy+ApDdC5R8DCy/7qGajnX+y77dOsx/tufcDZaS4iPA+FkGa/TPzn0+ZYXEe7FswYdx2vakG7T5QOIvHHm8pDsEbIQIW5871KjWomNhR8svEFO2/IA4PYOPwgqAljjWQ+vj8vFSkZ39JYuUGGfez7KDLSxmI8WfIYEPzK1A1ZoC0K4Q3n3enzO2NYAlBtjPr8lUejTGh6ZVyOpRa1T4spwuC724C8/6n4tIf6R4tX4JfW8MUpVTmxP3j/lBDOBKW2veKHMz+5M3LGEARbHKmvdoxc0subToUF10l0d5BMJU5h3sh+BUVuArhJ71DsxbwepXz/Qa1UYWkPV9BUZ9vry+c959XG4g28wffRO2zn/4gSlZCnm+LKmYt9+5Hz8uf3QvcP6yzyhQRKDgPbTScQ/wszXq0rf+eru8sR5uAN1njIkXyGMW6zjO18u//LNH86pHvv8YgV9xBB7A6q84a49nfozARuCv/vYPNrAUdLjm7wmLTNN9QLRnwgQYS0jQCXQDNjP6J/i56TPEX99vyWaQuNCpVnBHYk3HBFI3gquXj29zhCOFIIyp+m8SaBxBcJ9sEJYXTAViET2gTKzXlX2eoCYekyyW9J9OskSbCGlwgiJYehfIMD+b3xSffxiP8jvHkLDL+PVD+RIRMFX22KcxEEEKlbeHdA0wgmYBK6FEynZYh0xm0jFPRQPZKucmYJ8JEAMyChB5DuA9vl8Z+3US3wEOAgvPBN+hBMpsj8TOoHRsgQMHTVl87wzu3ORDxdzWVZ0cKmCVefmQTTqQZ5J42AuAfYdZpRhznYWTv/0EfjOzYwQ7ruN+KOEcG+ek20FKgKDrpFrpvURF76t/vGV9P4Pe1wXJb1kODJyNMRoAx/pkDCewG6AOc2eMw7GwYlTQufi3khBZFHRcZkzKkJXMDUoU35ofqRJIGXYRj/JvDGB2zS5R47Xgh4atzD/L95wsfzJkGSsA3wPb8gkOuIvhO5C4LGDf1/uSXCj9czwCEgXK8RlUpodVRuATLK8feBPye3qN9byByDGMTfrjZg0km6Tt+JcdD1QT3xqfKdsWrAtYMOHZz8lwrlSzdUYSjtTUFh+TxB+Ys+RBQEuP1DOvJc+yZE0i924WFZAhJh/Op48frfWPHPbP5J56eTqngF8kqW9jZX/JcT1P5l2I1K8GJVutslQ3z0fabCFjLP8jHXUQxk50j94uV5nd2E50TsjIXKINsMr7yvAD7GAfuQ+T96f/BLgkMZv4eaAKHZTzozvsw4CNiIc1xCp17PyOvTvA9VBlPX4Ouz4GnMdLH3uXTYdfTwng/ObFy5MrtRYorxHdaWx4utFnx0BBKEBQJilIXavmDlbfPUZlt1U4E6gaGOH2Okxp/7hCgyn51t5e12cHECLhjWVHYh97KL/IzvLD6LTx2tbWKSa4Ygc0sY9JqG1i5tpvLx4FiA1JmFstW0QttyY7Cy2AweCaekEG1oCvY9Mi72nPcRrG3SnjOxMDlILjvMQPk055eWyrbqSOyvy6dUX1P1gMasV4frlPBW1mD2DRbYzWc07fz5XuivxJY2nlq74Cyfa87MsVgQSi1l3eOZUwXhEiUH/euli9CCjsXvEMCFht38d4PAWTroxk1Uy+3C6BOu78yZId3wp813xzOnvvaHsr8LC7T22qa+1YFR1I9bDLU1O0vsZcG7B6WI4+0aZhbdnyIH7pbtGGQXBqsQMe31ONJAvvnlcCLrgzhp7BS+PXHRm4ohLECZ/PqlAmDD8K5Zw1LxUSkTPzY9YRBhICaLOO9LPsHmjE2ttCcAP2bdPIz1tAKNhxLHaWuE/ne0vDvQDWGOPeE+M/f+38Nq1+vd5DMfuJtdxLO3oB/7KLWIM4jcSPHH2S+OOFrwplAZBn+Pxht1+JHRkLx2r0Y4vDBXHbN50LrjUBsyTq+luOCitn/Iu42aM6Cbx3sRSNLQUU3VNFaezv5Oajk8+7uPNzMbSesO0RCkFYfBh2b70I6gqWcye9GTvbeE02Y0Cst6iF27HRjY0iAxgHA5xSrF+sBDB7CiTdASvi2gATVcoK46fQFP5nwebb2Perwqyp6hQ0KHg2FnmuxmDtuXjPzsGt4PuqK6rqfrOobQOpCRUoPnpmnaZUWY7lbwWYHfB9zoNtoFQ5xgbdx1oGrX+B1kJaKNyKxWW01+D2+O8bW7pIbiqomEMZudgenDLd6W3gXYJFb3cEoDAA/esHTNzb5SZg3jucoq9O3RA0rGK9W2Rw7ASgU6Axz9/ehahTx+w8/9M/+Z8f+Mw/Thse//YYgV9iBB4b95eYpsdDPkbgvz4Cv//bvxPzgbbKJU2uQcBWowDAzB8mH/gpWe03kKgqnWTyLdN5O50WzBFs/zPIqQYPa5g0jycCnFequauc261UYtEBKgMVSwFzdAujIWEhOMrnSEbGglg9qWS4Bf8k+SdwhwH44nOZMC+himFQogJYzM/ent+sUAuemRQFDvGOmttTARdIqHnQYSLdkx67g5MAIMfJ1zJv/LGsluAU5hFcL5AeWmETDYI2zfxLRt7wVTOU3Pgcpq6ss+RmAqt4bJKIKd9qLpSR6ek0wIDPshlATBIbayzyfzXRKG2KKTABswxigvXDjI0urETvtCGZrBFQLpZEDAoBwecSpGwRSppJ0mBCACLbcIFGAlKgNr/KR0tcXJfzTot9ld+pwa0snR+xAMVQ1v2dv+GBdrsJFD7jZWX38ONFW2YWA2wNX3y/JJ18r7J9mV15AbIqCIYPAJHCrfEimQmPYazxRyuxD/ht3cCSLCn7J5xIvdVyACskHrwhoAnkxNS2JvlcmcRjkwRejiFusluyyLgcm4cDfMUyLLH8ofceLG6+EdCRd1wysbmMp5bVhiwmpZIkc88CfeawgnU1iTvcktMqI7sN3i0bBoZCieRYLYydpY6fWDRK4QYEC1LPr3ha363PFTGWeBzc7DT+eMOWYTI8WO6AFazH9nMekVg+CBhpF9GeY+/53y5/DEBQUTwGmqhOCdOX5D2mj6wy5XqHKxxDcjWB1oDPmnzXvDvrVhN4AAPYgYISYyD7Xfr+Nnb44AUgdd65JwTW5bmMLTq5LmdPyGdglEMuNHQXoQNelmbHSDzgcnWDCgc0lnmBwbVzFFbdTpGxcAdseYhG4TahVHq6LsmChduna+hHYYDEX0Dp2KWEh9yZt6uS+O+/jbkIHesbTGj21/aDSbPrmnHlLJyMVl86ihLZeQRGdi76G8rca1wiq51z+EazuBV+NifWVVZwkbU3+XK2NY2G7+u6TSJ+CpRIyZlvSflKwfdWA2CUNw9Yle3lWAmjzHYj1jP/3T1+X4srJPDM1zGlPR8rMt0Zo0dBcEA2TyvWys7oydFDfY7P6uTxs9bgfBEY+OT8ehdc6HRiTgGDV0Q62BOATxTWgNUV2zwbjp35yn33pOEg2HE956kbOOUJ7D5trxwAyVIu//2wslcAcF/ZKC5liW/shgEoChzUkuWAHGPoe+/cQUOedWNicWx3xTwCNCc4YDZrzKJCbPDI2DGx2bNfcUSFHPckwItX8uIU2fprrjl/xKw81jxNzDnA9hRzBEFPoU47nJcKE/dGPMdSAtC8uzT2bs3DavIF2xQAi/inxRkh1xJLd/H7wMMBZPnmrui7AqZFwtkbWaShOOVaTOregT5Af/fV7Qm4+FhNYJswprAAO1z+4j7BJZd+jEpjU+eYuOF6+Ybn6oAqJPufFqPc4BurFqZxx/zktWGYDUS2AcWoWYycglm/1x0+sHlnv3f5LWamLNdj/bGi4TEMCXTtvEERY0QEYMh3WAwL7AxcLF4N+G28tCpZYZ650ELLeLk5ElidnQr/jtdnxyGqMnboe82RbDpVsatbpMaADFE2ScRm8chtGjrYfByF2dyMGbB55VzgBoEZbQFjwHKxCLFENg72D1gBXlujlX6N43bPcG7LlJ16qOIzu7fvNBbde9eDL2MTC+Kn6HMKhlu7wotacqSg6dz6mvddjxXRFuNYdF1BTGsd71v+/loh86V1bm8DflOgc1Yx16fLu4qnbA0skBBnO9f1FDjqCu/dp6sFUZvpSRgAFB0BwL353JlH7HLNBKHiSHG5yib6TMx664/GERBZxmYmn1J1d7n8xb/+Fw985pH4P0bgFxyBx8b9BSft8ciPETgj8B/+5g+fVYyfLp+v+JXCICJozK/s44p3KUHF/ArHd8LTh+7i8CoDZqr4x7h4urzyawYV+BoFxiQZi3GW5LnmFAQihe1frBrDvDG9EmpWZY8tFKzF82WQD5xbgKrno8b3VX8FPhYbEqDqwrigUmBVcIW0ExirGvMyApMQO6xOEt9nA4REE1BlLPsiHseBJCXLiR6USMUwLN4XhHmJEXSytBhj91A6hq5suwNwDszakwWgLtGZDJYi+KsAT7JNMs/G4IxtyUyjVwoQQ25eWDvJAxcDiARAxyc+/DWB1fDVfnBgJKwb/pMM5bFI+HPkyj4FCe4BVq8LwD9ugsEkSMpP9YSd36/Pw7eeuv/kg2Nsks5+PL/1EuVkskLESyUnTRYmgzpGngnPl2Fuyc9hi5mzFCDbcXWcap4HkKDetzE1w1aSMJIwNXN1B9faYKJXEyrB8qT7CT1jfhzGlX58gNLHQ83EGhDakVhToIBGGBHxrs54xeJ8Y/+tAQ7vAx88Zs0YNAbmAcCn6QlWGEhD7+xXvm3M69hR+aOatJL+6ssAACAASURBVG6OYI8BWLHHg+ZWYBlg43+3qQcFgRxkfQsAdjEO2Dbtc6Wmnjuwuo9Dc/Lf8J4AymNELF4jWHiSztau7Ncxl3qu9kWsj2oLALUSzzd2yuQF+EjCYlFxJn3Azt+2BHgF+HcfzztNnGD/e5Ppc5q71aSvEWnPuEb2CwCTWn+4RgLZ32F+DykFavAs5Bzy7AUcP4y/Mfi35/vI1pylnoGbnrHIR0sX20sAkSdf3znQ+lxxbH+mnckAkqSXNYphT8tC9+hfE7fDgO/t7uvgzFvg0xrrjNWofHo+kcgX81WEaRO4abJ/ZNaCCoG1ApCyG8ea9mCNNXTkxTwXp4RNEZ2q04gQsHQA833Wsi3xdyfLZV60Wxkjk7ssOe6XDF9I0vWyvb937zieZcXmvtGfbHNz0ZETG4750AHY7ttzWfZsGHg7/9XYeoF8sjAH0nvv+J9t7TJ5bwCyc5vHwVnp/bb/3mwJMo+VG9NzBb7dX4dx6R7CuxGJqf6v5y45DbrOjddXWYyb9/VZ993X2ftkTdHP3gHLOPUB83pizgqGc2bnawW7WJgt03ODnTJqd777FMAKyXSNvmd5MPn3vagVKJI384p3O3PcFwOBtUIaOZxJo4lkz899kMqk92rmbAgn2AUAyAUyP2Mnn8+KoZz1SXtH6bd38LEOuFzeed95e9bcsvPt3IY1p+qcEXChwY7zS9GhO6o5jdV6QNlWC7L6PEVfnr7l4Xq6qy9IommXHvG7Q3gArWs2eR7f970f+xmPewtTEV6/1pcgX+fNsWzJNqr4hvNQqMzzoTMfBr/gEmGSBeZ2GGfQUWEAAr4KoFMahAyQn7OA3FQ7AfWt+2PHJPC+2O/c+5Y4LL5VrLI50Xx+bSxqAWY9BHZ2c3Ydz239hmevcnjfjVDvKTt8jZdcuxY98vF9x3pnzOIKgEedEWApo9y/bllqreAsucH7LTuX9kZey2kwaBJL2Y1xnL3DPM7PEHmtXbjfIwrQYDav4pELLFhtTw/grLiYJRHvYLHUPcs5MUn7wFvdG5hbCQZjUnKmjBThGaxqbBYFz+/t/zWR2onZ+pF1P1mcTVRbFxT+jm1JVj0xO2muZUNVLBg4J1VRVALG2imedEXomgACRafjqAFi95X9I7bXifO08Dig6wgmfA/rj/fJx7iCjsWk3a/ZRPT5xD288Wnkx/zTaJa46Ye51xpV8QxXCt9HsVDhkCf7/kFPicaNn2Cd6zW8m5219ONyu/z5n/2vD3xmO+jxt8cI/Eoj8Ni4v9JsPZ71MQL/ZAT+41/9vcCqXkXIUwVST9dXqp/5AOGLWvC3qqkMv5cFnlXvD6hRAjeZXBhNIOH8z/SFEhBBAkOg+RKDa96TgjbK6krc8eEjYS7Jijlq3CqLsC7IMUcIXGMLDR3sMwdKFPr1nHot2kkzyPA0Q5AcMsCV76xx9lhWTwFDVPtNvCbN0htNVlsMrXKQmAAR1WI5aXEwwMfkR1ZV3bFyR03C/Kp3YlJg5cvMC5LTkVDrcRHwlC9d7ADtnt4BDV6XhMIiuof5Y2vFyvxNhlHJiUCxqMSC2Fves59XWJByhOaJFkPTpzOww0MXv6sSK1NeZIqAmaMcJHM8GrEq6SSeNdWCnTsVpp6eRaPC1OnsL58miGWasC8OKUqeENKozb+BsE2fTjOREnnCaL21ZGkGxgu9LSk+HXL1XC0LvfwgaRiTyyYf/vNhmc0GQ6ZjTOKSxJIdveoA6X9ay34C8zOfVooYWSbE/qimEAgbmFiyY0fruw1CTIWTuCYVLiF37R7fUT3VAiBgXZoA3gsGdRYXDJ4kPX9MnjcGluM5v0ESBdM5hx9wK+l5vr1fyZ1zL1iY1C1QOyCpTuLP+qORVCqd+3yrq70/X1MKGheR9Ji4SZ+a955jEQBhonYAxQMGLnlOstj3J+0fqDp7kWOpcBicp6hBEzA+lHX6jrXG5Ji8Ewxdm+4dIGGsW73OJiH0DLB5yOHrzgpgBRyZcxcKCM3CYfi0ByrjZDPRGclLUMRqz4zpdgpJY6zcQTjXZucAyeY7zc/8pEBrAe7ZQJR2/gRuuZE69+7ssoEEwRHz+RUk5AvYXwfQOSymAKUvFlB7KMbVmvMJLI3ZJDBQAt9QBDoJrPqRsIUB5vltzrBAWiXiHqpTKgwQy64gNrFqg2iDA4sC4BR4TuYsy8wOzK0Rx2PM5RQNpzlJlCEl5EpkGzsdBj1PO+MHB+ejXJumCgP6nX54P2UpEqvQZj2CfnTpTkasvcYKgKewGGjsrbNyYwCk8nqBCF51zY52f919HR2j3Tdu/4ptFhMdb40xx9QbSuvZV2lSu4kl8KeIE36y/bhzM7DkFKM6C2Itb25dFKfIMGBRue8ARQG1NZOR1Ztxu2vvADoehbFOz36tkRn/r3PzgEs01clioLiBn9cTduCGzZF2l8fEzfaoBlFDMh22Selv3C9tTub39lwX7hoD8YzHqbM7Q8LYqQPd+d39WYVqQN/WuFLh+Tt27a6ZGp+jgmZrlDN3f+5ZLijVeneOrQBknaJnvKu9v4SRxHFTEFFIsDD28r7Gj3AmKXDU5OoAbexxvip/ze6nrqc1jLS4PBByyiKsn9hH31y3xXk8iYzjYyFDvOHWGe1+/pAcv+/GbGc3BW72TJW7z/l7t7TQwmh33FjX/HzWAjWJZGedXWkceQdUK+SfM8eVZKf42LDtOtYobMrYgPrZzlpGaT7zu071XRcn8l06fJoGrpB8SlCetI5ZtjtqFVxPxJnshd33AupWBNtjxqErKI7xjKrGNowdTYs5Zpfi50F6eLWhnPvlFKksLrOsa0GnJzd2RzJ0ebdiGB4TQBpPfVjEnVVjcq5I4l4Xh+UL2MNBe4GPK27I3mS8UGkFQFYQzev5qCc4L5Pj11zSmHxF01McuhvkbJgpht5egrONHRarGBcfj2/ZmyvYrgmVhAuKc0dwwF3sHVFxRGsr4/Lk91lkfLv80LMXX+POGu59mjpyjnDWwSLlzAesRtHysthC1VjhXv0FAHdVjLEOaAwWG5sGXxYV/BnuXVR0KYdS4bW/2GepcbIXs/D4nEc+30/x4sf14/Inf/awAngk/I8R+BVH4AGs/oqz9njmxwhsBP7jX/2nT4Juu4M+207lcrm+DqiR+rUUMs4eHkSHkZWEeY1R0p3eG+zAPFBy/FPzJntbHYaGnX/zeftGZfnOHCi9BOAhWCeYeHsGMABY5Q+AD0+wVhD3x1WgbUwqyDjZoo1TDvsIdisypQNoznHAsAwZGIHLe+AdIeXHy+UFNsYSReBEKuE/RukUwJuHp9GPASwBuKVsQRFTNqvV69i8hEnf1EnvAjGOw1Oee3qDDqir6VPdWAtYD4Vskt4jCTN6rnPxk3K7kr/FsmPWFEwTWP5A0g3TZOw+/+us0ZTHzhMPsE9AwWZX+cCa44kwkJgBdhZw3/2yZNvG/iE4/zapVCBVQX7gOMzFJVSyBmaJBfNurEj/i4Cj6e38QqMWkQwQoL7DACbdAZCS2kJ8WrLKVxP4xiwJsPTDxyhwjd4phrHD9PsS8D3+m/t5vSPzttLzyjUx5qTvVQD9Do/msEUFPmNCIPlCxiqA6feT0NWo4WOexgKWJvylKABjgqwk1Fpv5EeWL+CYy2uCFfB12JoBRWnIAp4EPu5AZfvV3a10P2Cf7w1MPd25r7JM/FmSIwB1m5i1jmoYEbsVmb0NLFYYcL7H7n2Jzup8kfK+fLxP3gm7vfcKWJnNxkAl4ezThGaMZiR3ogYm+/Mlu9tH5NnmHmJbzqPUH7dj91iYi1yyNdgxp+/pZIYDwtoHed2VRAea0ZAkyX7jfAANAWAB5fZ+TahgRfaOMmNCfko4tciouMOU06ynXbligp5rjV3fM2TwFJ8G4th4EEb+vEfP8+gpN4a6UvqjZRbZDFh1vc83+/jvkbQBoKcUCNoIwGyNBegej+Iv39f+FObsPp/zFJDS5H/nxxJv0mfNDGQ7xazK/5N/p3lIfo6m+zsPZJ7fdQUDQx3049sceJhHY2B152cAiEUApJ9uK4oF7rI6nwsGDiiRVWap6+4LyRmntc2A1Wkk2p+uzewHYA5zB1HIOd6iFYLCNVNwNK7dYDT4O1Y1Abck9VnYzJlakKFGWPX9m4/xztK75QwscaejkiGM3CCZHe4AGBZsglFc8bK2sp+geCKzUZuZ3U67cwR0r7vX1OYeD+U207bSpK8BrcK6glJf1gExNVv7ehoCckiQ67+7Lpi3ydIHdd33YATYSdjHsNOGR9/HZsdzbACRe9BmPMNvffT8O+86jknPQd4Df7vHU9w0v/oAT8twl2zvLNJuxuJKTcGSFreH+S4bUQm091wCZWvwc2xQXAuw5BabBdR2r5+CZAAX/+noIlihdVPPO/bsz6ld9n3coa+3CuXOCQ0wxyYmosrG4NgTEbPE3GPN+90D5wWePai/mlpytOtrLWb/pB+lhQP1zOyD18BI78E2ZrY1pxgfO9KZX4Mj2ZCwGFFIDJXSvmW+/T8E1/PgZ26/WwTUIOl+VvCmL7NLeqch2TWACpafe9dHWdOiU0waeBVvs78a8Yo2u9YrbnhezGPVf6uZEwWtAFF+63iGV2I7lgqn43xE6y9vfz7FmqcFmrHwt886i9vHnh1R1218dBoPAtRVUKqjPaxz5ekWQ/Ou5lihoMy9UrNa7vBid9me6dcFJ200taODol3F6WLRH15Ywfn4pcOejoWfcsLYdXQLLS8YdS0oukeOx33HbsxhYvHfTWV2moFxVtWIM9OV3r+zNI/TFbmMB7a+KWZlId96EFweQaBjNR/wjQ39G8pIOm2+LS4FwLZoSSF99jk0B73d8KWv+Pp25aeIOa5ZgTAmkEG4/53aY8fBCulhGhduHuYhhisqGOd8tlOX29ud+PGspVQnrFYNnwC4Pa3kiqf3y/MNi7XY8r893S5/8uf/0wOfeWT6jxH4BUfgsXF/wUl7PPJjBM4I/Ie//ruc4l5frNpSKa0D7hiIS0YI2QmqTB4NvAgc5hlmrI1sJmbfAbBifq7ZxAmy5tklfIOUHyP4y6vm/Ue6aZBlUJcsVa9TOzgH6MXaGetP0/cxQkZ5ka21hKfOvHUyLSiEvhggYmOpBZqmI0sEI8MReCeVVrZPI6GFQ/xc3opLpC9vBqnJvL8kWiZO+nsCtAUGMrYHdMhfb7zUaKj5Os3zEYYJ1W+TzwWHVf2f6/CtVLPGA3fGl4BMAOqd7fKTDFKQTLnSvNiUGhZckxCeORxMvs7z8+g0hJ0n1pGYnUQblusSJtmqL0eymfea4NG98VNyW5J+qvzMp420rnAsYAOWSdjcBXbPgk79TmnkBdvBiDmvr7oMx+nSy8ygOHBDP7nxsZzHnzv2juWcZLXI3TVxvQlOhEccL9Cx1mSnXgVuPz9+yOCVKz3Gq4nrWKIv+N99vpmskKAA9gkoHEYSCdiSWZPckxQf8HRyvKanzuICD2MKHW9hZH+HcWRCt0ZU8li277Qz0Es3L0afA2YF8rNjr6AEPbBKAHb7BSZw6cuACNkWARmnc3VEpONVma0GIAFAFKCVALos51FsBFQ6P9rTeTF6Bnm+xCJSfnjYcTK9GovT7Gh8lUmeey8Zs+H2dtA1kZ93R56XSSYDsZNRH9ZpEt5sSgI1AKFgYQcU5MHG72aPErCa0N132XkJiMP6xdbDfxakB3KMySVIPnYze1mvPRO9VnL4Z+ep62Y2K0gf7dwt+4ZE/kvqLSDuMj7+dmO1jfWWjHPdyZ9ivpACA4jnZdf+kMMsEFXKynvEeyuBrY3f5hEwFLuPFQ941reXmyCS5ylFjRtA5/xsB1y0XiMNsX/YqyajJKf6IRwG8KwBHHWaiHxeaILz/L5O1jDetEGYTYB3RQUQbwzHcX7EB+Q4Y7xE2o70+r4GKNZw8AviZxhiGw+8GduI8Xq50UAQIIlGj83fvZGTTLhTRGoOY5YO6BysKjgjO/qYtwRA2J17fOJkuAeg7n2qvQxQ9Pk6iw5QcWV/OTex9yJ7HqD2NBEar2/Neypa7Kcci+7vOa501h36FXfiaSR1GuRRWBqb725fMAmtZ6+AaoVTZbMUau+gZUzCc5oLPxgXABIFJLo+J6XuRbNWOWeCd7ykvIpOzd3uPJ+tf4+N+3Z5m882dwbzqQXEpM8b4ApNA0g9lPzew8QeSCQAI4QqM9T7rMN4QBkFpxqDCoYZU0whMtBfsFiQHWAmeyHOTb5Tdi1sNr5agDH7GJjzxFDEY28vsQ7xctVmBD/Hw/Lm2VY0cD5XkOFpKCALth7Q1oIhgE/2JaojHJ9iqesz3pMciRV5inmm4DFmy8OdM5Vz+AMZtb/9cXnGr5n9pXdujQ5BueQXc3+w7qexeHp6Vy4vsPf0XlEEH/9rNhmMw6vM5I/L72zks3hRBUEFegtGvJ+MTPUBgnT5jlZY9FSbWkeY0IISXpiM7Zsd5ol7ibfwJq9ACdMWhj17lViYcUhpYKsjm4ym3qk8dXBQivecsRW/KcKh2oJtuAjyCyj8OmXdIwsfBECrK/xcTCJW7Q6GpWwRbA0qLYyrNCpOjnIdC/2UdvLWhd1f8SA7iCl9lizIDnfkjfDSMaEwgJeA1/3tVeJChfbWrbZczwC2NK4d2UJ2q5difRi8KgZcj70v6Hu5xJZ173cuVBjrHJBEoef2UeW8XD4+3v0+mLjaFUTXHWO5hp2sOSzEKPaedVIDw2IBCwyec3v+xc/HGIvziAIUNwwfz/r6IzEO3r83lC+fl394TtkGYF1Rsdgnr/sxnIeeyP43Hgu85U1ZDS/vswP7KQ5lbxWbVIyIn9FK5pwPMGdu3i//9188rAAemf5jBH7FEXgAq7/irD2e+TECG4H/52//YDh/e3mp2cPtfV5N4SpXzNkFu26X7zaAeDEwrfHr++X6HmuVDuYG1JMxf7u8ljwIqCC9iWFg926JHEjjjo9hlgAFg0s+kQ0LRCTVsuumXeaTESmDkeRW8pRsrWSkenrAaX8laSN/u63zRVKnJTkG5At+F+T5HIzFQNwAuuMtVcMZknnFZ1SLJ9FU1G/SWMdhk6jiwLG+Bqys03PyzAK4d/3TXvNVO0zSD6wPenZ+LjA130qCJxKGV2Rfk1kHxlA5X5Kq71q/8/P46tFn0grAE8BMIqFk3tx8rFP+3DmJ0dBfa9AjiSeA1kCaoHqSpfyySgCVSE3xnmdlYaZY8r3T7xpCLEC0MZBz8XkhP/kxJpHevBfkV7CP37UhiOHJ+MC94bt41neBW31Dn54u/3AN0DYgXkBaB4qBeAJqh3nJ2PC7JEa74mQ0lYw9K7NjVf0gjR7zKLk/bEbAMxanMi94UQBvMiDLlGpIU2FB/7wlMWe5Crg7Z5M5T1BZrhJ70OYy8/GrJnDk1H0HNh3CI74ezB1WrNDBAPwBgjYbm78wQbms2MAq5bVrpKR8T44XhZUa9wDckHwLqpqY1ASt1jNZJRz/5NfJpGPFMuwk7e1ZbTWeSIjyzLOD93wp3RsyMkpImuhv2SRMnjrtZl2Ax0Fz/wCdwHbW3DlTZBlq+DAKSowa5BERmIkfKyCCRR5BSN4zxl1TVYoHkAY4mqlvVh4yXba28B00QR/DcA5vsdpk1WUzkD1I4KLA6vbqMJmveb0zUfc7psQA/MF0AVwxxvR7PctWOSkJF0lgiVi7mLO3s5KkXeZmFLmfpJN5P3M2XZ/m99ZxOn7iQOljY4C/7+ezbPgsN8YmHkNJ4OEU7A4rcbLNmOI1GSE5bFz2Htot8Gy3mo8NWHUpcz/Bhhzr8g6JygKi4JHUFo/C06v+6eN9QHdFIl9oDciUYnpvBTZN+D0IVttsv1P2HbP+DquIffYiq+mwuZD/f/2VjDrG3oA52UeNn7OxtWZdTGCfvVjRLYAu1lwABPv16zNVW+xjj2fjBUDItcR+7W5zbLaeXXO+Ogxs9gKAzOXyqg/kTDcEm5Kfh6UKv5XY+zhBDe5nC0w9r1YiA+FPk8a6wB+kqKKb4Ya+n4d5NaeCnbOdsTE/g6cCSAU8jD8Oc2/+ybMACQOv63zA4XyNHetZxfgsAaA8v9YlU0DInl8zRvnREvje8x0W+EW9wXjWfMeftWEOn8mpE2ORvXOU0p6neo56eM4r/vPyDSmzY9PzMriN5H5fkCyg0laWnFMw2lRx1BBLK6BnvMHXMf29GMQ4YGMmyMz+AqATyOnvnh5jih+v59i0WRfEKs/qKIk2MeG3y43vcEUBKMdgD3gt0HEl4KH+/Hx5Q6HD3qeQh683pkXcKxYofnyx8B1L9h/nM7/zcflhvZk9H5P4bn3iNRN4xZrj5tfOaoWlPGErZLPmWxHtLWGtWUNw56cWIIZBTj2Z9ub1+2kENeWVhVyOC913AjsPuMU+8cZX1s8/v16eePfjs7v4QFUUBYvnpwvNh/j+33282CCTWBf2pGRQ11vgY/Y73Xl8HwUC7ayMT2bxIYgYwx4LoWP9UUmqHSQIf95dj9LiUk8j488UAQKrA8yzxe0ssFy1O0tQkjmlyA8I/fHqXWGsOYsn/Yln7WRhgbiIOG3+5Z7LVvZhfBZPHEUTQCNFGgpM6lzuY72T9cSv2iRkRcAd4Rhaa7ml4HDiny8vsrTnecwnuray+zpc1dQZEUiGcG98eQJsNDigmde3iusWP2CbFq9i46Wqwbh08QKH1YQmHxAOtL74uh1Y64OA74VbS2TkOXrKHr/tSpHYg1uAOs1qB8RqM8F5jmLo+foAVn+6gR//+BiBX2kEHsDqrzRbj2d9jMA/GYF//+//XizE4Oi5zuN6/Vk5LpmREfQEnLFkaglS0nQC9JJNAigjCJsjfL+8DSn6piSm5Iyg8QcBG90waUBAg5wxX86jkXAZKOMBNf9AAY6xOfggEuyYEkWGMa5iBeWbdjhVpWellmNyCbLN21BvyMmfzQgCrISRxjYQ9JgBfSryPF8JhvJKerc770nqY8mSkB1vp8lJhTFIEPp8n0lAOAbPjxMo2pSrxjnPH9/WlZxnt43D3qW4z+RqeKfSXZ8vVi8iQWWwJBYngPbZAi3uzJ4l3ryD43KAVXOTvAGP31r+WId5WdpvItowlwQb1Dbe/O4r73B+R6A36RvAlIA2YAkJ8E/NHuTFyZ7+IFcwAdePVW+uml8lhwswIMnIz/AwGwrSa5ZwufzRJLPnMVEVHci6IY/a5uz5Bvg/YHWJWckZSWkgqQ0eltB972XvEjK+zM/Gk+89p7f8UPPTPQG1zyKYF+MwaRiJ4JLTI/VzGEuSV0E4r7yGV3PnTVdZ0xQTBQobAw7nGxYg3t6ju7FJkBulBnVPHyTujSF+yliDMNdBsoGPpP3KGd17FBhOIsI4ADjznUfOP1sPm1bEfNODdZLCLCf6XJKUuw+zhYFy9LxLmcsAeUfnxkmUlDXoroQWNpNszhV4TiJtEu+azvH1MFKd8z1DsJU0qlgsd7A4Sb+2GgPXG+iXbBaZR9nfAaV5Qef7/L7O9CDGwmxj0ikxPx65KzjFVl2S/PMZPV/qyNbzaB5htITxnhb3BQPGWkX5PgeH7Xf9mRh9jKnWDUocByJyD3DyivHk1XpAhxbeF+vyNE5Jbh+4z5kOS1jGs0DGpNkm6yWh7ASeje7WstBZd8L7gC4klBUFev6SektxMP/1PJxMflLezib2Rw2QLH5oEdHeBszkLsE30vNxTb1kCM3uoKZ27U9tJFY9bHkOSdQeI+ZXgChnObYljC1AFyAmAFsqAs8V3uucLxYIdylOwuwg7Q4Q6Ir6tndsL9lIUBYe63i+fz81nRLG3F1Vg75Yuyyyd33QZ2MhgJzyJP9mvpy7wR0myKistIe6S+9bjvNoPfeq3uWA7jH6u3vnR7gipaTJreU4Wp3T/s5sRHh2gTzO4vdzF8b2FJgYAN/9TvEhptZWos0PGT+LsG3y+13vWxwbC+XEQeV+1gonFHJYFN/uXt8HLC7IEY7S3uMmw+2FWtM6k3fu9P7HlsVzvk6CPkt1xDVQ9Lvzf+bgy7qlO72ZOEz0UekHpNtKirVqB74Y2zL8vWveuks5C/XA3lxZyOJf5pS7QpmMvAY2tv2iFt7FmIMGgzQb5P8AgM+d7CPPvmTFbFmzyscJEwK9Vye43z0vsoTbm5xE+EDrdE/BWHXHj1mrdKcyFFqDIKnWOqh7T2797InOPFqOWmGPhaa/9jh/MvuUnq9w7HqqUHkUEDVCLc7jp1lL3GDGqYsnv7Om9XFvLeTe2hLUt/ruzd55pZpmwCqMVdzFHewVu2JIFjdlGdO6/h/e80NFDv5D94DUXBWXK/zHGq+XgNZZJxabd6iRzxjfpyml1/YKrMf+oM0T+HqDtel9zFqlEEOcnfSe5aZztMdvLHr2OEoTgWXeCca3xTyh0UBqx3Jxo+uuYnOM1e1jxy0AOmUEzTmnovAOz9KH8bIRrhwNPqsxuLPftdvgbn66fL6Pecy/GxuUM6Q6S7bv952SGcD1SkDHv734iO/H47uiZd/F82NywR0SsOrdQPMp79g8s7EJ8NRm7aJkOJCt59Lp5dBd+XWfT901H1vGWPrAB9EVx0ssa9bN2wtFwYtnUTY2s0ng7nn64R6rMPN8+dd//mCs/hxKPf75MQK/ygg8gNVfZaYez/kYgf/KCPz17/9gVGOCeQXcioGgXEkyIkboeTHBRkpWWwMD0x5JWyUnVGIJBfoTLvokviZ7t3ejNz0vb7VtISCx8ipjhqTgJJ0FMyTRenoayMfuI8gjybQpk1X92IBK35U61cQ4NuIBRIjWJ1v0mWOj3RmtJnqT6axrK+9PglGCfBqh9Ey5UQaQCkw8A6bYnqcwFuaLwExJMYlkgWcsmzkKHgu2OxEP0Jmx/64k/9kuobIP/JiYBiQMfg5Jz/MaeS25lIM7yXLzBPNr7Mh1ZDUYNgkKANDv0aCM7xkbSbrBFiNZNgAAIABJREFUnN/0iUxuKptmkr94E2XOeGpmH4FEH8bhwNs1I/r2CbB6cNcDugT6CG7BmJMxBBOo+eHfBVZPwxgD4xJt5V+T/vb7A5kBKu1qXG9bk4XTjGPJv76rQGzzuYQVIqg3Fg+JUeyvJWGs1El/c/0jyseTMaYbCXlgfkw6Rt3Anc0EeHm4Ik+v9Oq9s6gE6E/DjclZA2yi3bi+Tgdd/g1w9DqwZnYdwhjmGNhcBG4kmyshFVoSDCI5ItGuUY7NUu7ADE+MVUVSYt/f8WFMAwhqsLEk4wgWneLg4iS0LA/T0jlnxgxzKypJ7bkCUWJlxYBbknesNMR1YZNMNrzUvwRpQK3LM76r+wz2K7LQyQcpEiml5TxDMg5QpiflLArmYpgs+axpnptxmDjyyPK2zkwXZYwz1k+XT01mA+o4cEyaXPewLiefvXf/5lzds49tolzcwT0gR8ljZ+CApcFwRwZ+7IEDHE+hKLaLW9E5BXTpvJQ9eA08tBDkr8TcMrEW6F8zG/bHFS/EsQAPGDhAAf+4uq+X1OJXXZMNWMY3ve54++/vqB9oeBIoyP6SkT0p9zcZgz07eTpFjOe3rEwoUAV1BF62+AIxTHJvPy6X15jQ+VBT8JJO1x0ykMzbR6ARFlM7gXHI9CIZt2N9uFoCYDCD8BnBimBFhDG7lnuviIWXYKiZs+S/cBfEkUaGCvCjxYlWAK1R34P15/n/BXod+XeA4UB8fljmV2e9DEPPoECz5rAiw2GyymTcelahsbuUBDuweSin52BSYoG9Bl5J+ed1d8sZ/GOTIwh5GLID7zyLm6CaOu05xZqOyqHCyGFixsod85Q9O2Z4Z0cM/uOnGPtz9jzrHu6+446wojGAdOxYWNesMfef+6j7PFCc6z9mqgUlzso1YuNMZmwp/NoMbWdMVZ11MYdJ+LImjNZQaDLF+ZxCw7tozQopHgSox67Xy3bjKCgzpYql3LFYjw1NjY2SA3n+3QsbgV0yFHfZsYYAc97Yv6u5veqwk3d6xeU1vRHQvmlx4xpZ/BUwugIWfNhZ6sS8DhyTo7jGje2ZzqiueAp0k87D4h4Y77ZYMYrjAqsaFRyymStCuZ6MndYYqWpga7vgKaBfxj37BkCpTvfsL1fx/FNh2lLEP1ZDFBY4ni05rcgu45aixPzLPf22PvIb7r6iCdjpG4/K4oq0XJy7G9BiwZ1hPEuqFap5ZSTmNqcDCGbR7Iw6DjfYB7BO3zmNPBdiQX+7pepRWr/iDMQGT0IKdXaab3Em1Y+DGkP9a73VuS2FUmcF43Q8/XdWrsgdqFhDQGMl1gm+ngJ5MUQ5VbNbqlFaHrsBhljAuIY8B2bJYYxbU9hi+GLWu5e5d9Ep3XBud08JWKsAyQ7IeHAsYeDpfPCxxGgcqqkb4FXYZL28XS4vL3mOGivIGm4cKG7ZJEof07HsWeM2O6V51fPlB/HqDI7dX45TRXU9TF27zQrM0BQ52JScYlRnS7nDmuYSy5sz7La520B9FTZomnm3IHA83y7XK9YKx3u6HIj//fYaI/X7x9X9acwNOcTb6F1lIKsOQsqfPYDVR87/GIFfcgQewOovOW2Ph36MQCPwV7//wyeVa2WYyvMXlAp0cW9fL28vBB75JMrIE2Soa6c+QwfwGFsEzAlQ7BUvLoCNdW7P9ysJlxYBY14g19FHVKTzq0MroCrMvxo2Jdd8eul7xTU+b3ZAD9WZbxYJsqBMScWBKGy4YwSYXyrxZwnQEjgTtbGson2MQ5jnn0mZyTFgJsHwjyUZBKDveYOZ1x3P1EI64ZN7l2yYeGuKYRfjUR9WGTfoe3q6/LP3gMXfTjd2k7FYCu8wZ7QJqKIfNrVMmCBRVsYBGko+xXfNgX9qiDP/vp7vSC0L/vKQPHLFyX3LKGJTrXFGafXxtwrpBhzJ8/QkTAvKB5ncwaS4IoIMx7ORRJEg83RGxSpCoZ/Bpm1k6sD6/GQjKBKtcM3kY3ElAvp5huw1YyMD2cgAOUN1CLYCTO/JsvVVC6CRm3kYh/7skgHnHbAVkBMW7RmnRu7sD5pu5KdIQxWAhm+OzZGnGhIP6JJto5/XYVxt3ch4XtHC9bnGVLLHYH8mE+N786xMjMlf7p2BgSXEsYaCFo+tQ/LAw9Qj45AN83lzv7cJ1ihiPobyuWDC7c8sSdjMglOBGUrSHX+lZiT8UyyK1lVPWUImSxVWig3O1mjOT2rNWvDZ0mtl+lv7/dYc3wmQJJTsAoOlF6AI7JdvIyyWgfnxN/2+O4tG5nrstzCDVqcJ0ZLpnni2GrLBKmy430S9aDZWUQo5opi/yWUSdyE45crHx+6r/uMYjp16GJKmyAPlDsvMNQUYcYo4MmjqRn8HVs+f0XzP3Pr5cgVMsSjiW8fMFPDZ3hkbjHlLztj/xgNX0uoNsWKF9gxL8gFe8ILmIX6nxPP58puD9mnjOhnZ5cx5TP/EbON3aeQSvvdb5/VAocMKj6HE89ZAj3e1SYe+xUgr+f6+4ygRZC4jKx5QTJEsEDDgwpycpFeAltWGFcX75ZM9jzWFdg/nPoj15ffSaZvPUc4dO9oyBnsci5IBq9gZxE6PYXuDhaSncPNQBr/ilIs2WbaAk782X0AZeRUr7vJRGqe5t+cROWZk7N4B9n4EY7VC6ZjNAW4VNjsvY696rnMnuZ53ksqSPeda09JdN0n7ri8+CbYjtVMVFLs/HbBjF+NeG9DDdwHy+aIHMN6ZlHyjgsma9dXVO/CH94ER6liNGa7sfcUFGJwVgk4RuPMt/+AClVOoEHChkGfTt57Pu2Yd4Fl0FPPOmqk4UPExO4LWqmMpmMbz0dH+yLCbR2dJSXL+5zbAGwD2oe/0PJUdr9Qkgpo0xpkCg/F9owhxfSm+uVcTi9fYCzBMPWOeUIkMXJ1ffocY8MsK47vPBKRcp7qI+nzY7DB3PAO+3L994Ff+ZdtiY8iBm6dgmvVPd8M5ZwCiuIffZW0yLqdB0cC/Fcc2W1kb7Q7n51VOWZgn9suWKW56wCxybx4d+5W3C/fraQjX3ci81/jv2M80l7n1D6TUDWi+v8zfNQYlpAJAtwOiOuIWn7u4jRHW6PHEv4wFTN/TaFN2u2NLIar75sQyx5JIj1HrB/ml7ha8W85YsP4A3B7o53o8N2hX9Ina9Ak/BIXFaod1qa2p7PRKQtorFMnMVqg9QuM9/FLRomC3BaD94j3A93JOHruPzmT3wtZoV+DikUMz0F+1My/lS7/nmA2UhXVsgzaB1GIAlA1a1Xg0xSjnxGTOMTnpZF1zuJ1JSJuM0rbVve93nukANoVGhaZAcAoYSepbhXdyhISOrGKCkQH2+TzGgIOQPUFe9GqTNfIdYzWthy6X355vxo8vsGg/Km4J9BqLFUt2D/BO5D67m72T+3dnirvI4tysTa4xmSW9XK6qMOp5USHRe1kywsflT//iX5xwcCP2+NtjBB4j8CuMwGPj/gqz9HjGxwj8N0bgb37/9595eBHc3C7fvKxP99x4MXjVJffB3wc/z5OW0SSkIIkAyOBB30jYhSU/RJYE5yQJ/981iUvNFmrCAthi8yUDIEBaGJ8HUI11UWE/psVJ0GMyFajUcXvUiyUpvANBmA091jTkBE0YDQhMPNN8iKDlSQmPMj9ZMjAEeT66oBfIJjPtfQDUYp/GFOQ95VpN/moidTyuZMAu9CXAN1gPuDpNH+rKPEkgkjneZ8DZq8nFyGYyhZfAkPQtyeNpYEL47wtyZQYLBCSHTyo/OMtyf2NWx+5YNyQc8DVkJczgX8DjpYYnz894Y4WQyAwVROYzaBjVOGNclS/enQ/W/M3bTeZDMWNsLFbYmJn4gL49/+bz4E+q99QaaxjkrvkVSR1ya1mLBpyBvwHzgQPDT8snTVCRaV1be7LxSuFOEyYkbeViNdKKQAOAUkIJUGdkT8MqxpTGQTYjK2moWUPhvnUDO6zkpylQ4DoZLKi0FLArZipD+m6zn5o+wAYMyR/IcZo2HYYc+wSPu+ffXW5PdOKN7ZYcOxsNd8PTmmjAssDvVaeL4yvJzw4QvXfsTo6Jr1e2EoDRPzErxc5glcFATq5Ne4nTBV4GB+CD80TzheYiJu9Yhw5Tic0BYWIgbsbGOBaQmSWGxQJZfu3gO+/02GiYjARI8e7Med2M85F1WYy55g4Ys/OA1gFUpE8177KBFyyoWYSU4wTouAY/L5dvN5g466w9dlBQ2UkcPdnmflaXZD9mY3MPnPR3PNLQCkR27ObnNaYOsGEuSKbwzkwZX7dp1/fxhx14ebjF1a96RtapTeQOYK0EOxFyRL8Y6/wHGrR43gvykNDTfvlbDHsBy9Be7QsEhk4/7lh8JpyTs3v+rxgnpO6e4WfWtmpMWAF3AejsADSZuC+JWJbse1mJsLzWtVkAznMnyX6QJZ2/A7brx/hWYyHkk9xva7gX6ML/Y20xtyTLFQ2P9PJAGKeY+A2wxPdJbpqtS0Cl7FStTvjcl8sTMm1A406FSnVj13/JsWOAtb7xkE02nrdpZzRJ+9k/Ag94VMvAute6tKWAlRkYP+UAYxwdNE901j5WJ1qvgLSEjHCPnWTcplk2UKy4EwAIrkXjoQAZi0M/eVOmjYgdynPrj3nAUc622TNQ1Doy4y8GOCBjd6hlC8HKefvmUDoAIvWCHordRmNkDqBwQ7W3Hc/R2wWNGS+P1I2pYzQQkKnyjF4R77BtJVbW5fzp47eaSHovBOodgOQoURKGVKSwF91hvs+rMzAloFtoCF/mp5dk8mPBx+SuWFnhujjCW2MFmhoTZdLkPDy9jT1f/ITXfc0v5W+7rgD560Y+s4EDfnNuAKzaOO0UbFJftM4a++yhUkdkCxQj/BW7GxiGMJ5lVHYObNbmP8t0ZkcCcfUDEAqvzUnQuU2z94hdnpd7TGHWqR6TFg5RJRRHdLJm0RADHAbx9+yHLBR1Vlfo9AbyzHqBsQpxgCLaavyvkAAsovSjxwPcuHIxihYfK5JbcNFXHtugijpMuAWq01DpeB4vEnHIeF5B3BQe2pcHnWW3dAqEDu9hVQZEKst3Xa0JpDF5RRTXnYB1N4oFOn3RY9IL9O0ekkWrjVVxrDUWrfHnWexwYQPzerceKoYfo/x+D7a/DYfdOysK7m4xfn6qiRZ3CDYaAvHaA4z16xVSs9Gizu6cmju1B4oOiZWI2wBG52PMuCHjt6ldXu+wUYPrZ+Wxgnr7yROseAoFR0faCs/t2wNObxSnTlnPB2Nfms8FwKZWav9pE4E8n71kv4PUCD9gna6Yz0D9gNhhw0iGs/HjkNVADOXG0heNO2wqGgs3YdTK+mzAFyyIIlfw3DSZY7wtDOFBbvxfE60/+cv/5YHPPDL/xwj8giPw2Li/4KQ9HvkxAmcE/uZv//BpVR62pA1NajBlV9Pj3WWFO5BA6dGR8ujHVHCYL2uITlf7aRhQMkt485vgLeBH/phJ5Qmk5800b0tNNeWDBQjq1j4GZBDI0IB1Sda9a/5iwhCCcTHOjGaVtC35g7XxGfT0dH2PxfqJrCYAwKYOh0kqe2ojNYDC714znZ46MCI2StH4lGyxw04jDwHS+XHKUih5Usi1btPaW2qGX8MDn2OJptJGx3eMYQCZQ7yY35eJ2RisJYEAKrNqyFBPAFcGlEyQgSoLtAXRTUwK+Y+8XMsAv+sw+I5vVRAZX0tDApmBk0Cd9ZVQ7VBmyUGCKswhx+Yx4RgzkIxDv0xZY5Ox7kHPipKLPIYgQWvhd5X+gK2SURv73GWsSB1hmW5Orq0jQDoTssO+WEgvW87EpSICyQf+hjS+CXwuYQX08ztdSBvQyZJlvR4OSlmIiUONjcKrZNDOd03vuDFAYnbOd26slwg8ReB2953XrPM+6STjLrNcn7cfsXjccZPnrZvwAdmfnueLqLw7TgbjjBspb47VhmOhpQCPyp/iGVxjIP1Z58l52MGCnILKMWRkKZJw+Mxbc8Ht/ksJ+3wJd56YwPje9h6OKaLcetwSrUEOQ7nEkpmwC6+srYDVmFglc26fgYgCYUP4XQk2DWldce4wFRHh2ScxBqsTdSZhmRL6fhrYsexOkWJJrUkWRRzd+MZyG8P2/iyzRcCrUDk9AOoaX+inmUevZ5gM0cA/gMf8Z7NUiCUYMzdP2NmXOMxJnwFIXIMQbibdlGFsEawVIml37MwDdCVT3L495/ysP+5s+Mk+8U2MNdzpeAooyaGzVqmThyiJ7N07yC5buNaDyE4PS5z1IxvXRHIM3Dt9s0JJTL8Y2NxPWk4ISGlAEUPLpVzhkN/RpmDMJAEZSkuHWTaw4chWux0HPsveP/LbAzrkNtx/P2zBHzV0k019sxgUs691FWhRkzpHF/8/gFXHaWzoNWvyHiGJfoa5+Ob+15ZlBQXGcTOXnzNA2ZLz8SxrsiTYkRzXleiED1iVYW2r7sBNgdUBPbMOcZ3tbEyuX8HI5F/g/jQMAlzP1diGLU8wrQCJj8XMvK7XFG43QED3/neYr4LM3klfzcw6Sr4sSmJ5n3RkwOSNPUrTJF5noIPNc/KS9ewfROvwn7Nn4J5uhTK78dmcn7P38E/M7zHpArgGVN+dnys6nr3oLNvsjj3dfN4s/LKbWwuCs3nYuK9PoYY9en4nNm7rTwD3gyIfe+DNLvU31RzZdrhmZ51xvMT1nJxi4rDmLKLs/9RwYLlA8c/GdxUSBPOO0mJFJLcLexUwSEl279JZz3kSzHqaRbEJAaiMIRf3uGdm3dD7dh+/L2bp3twKWTPNY8nCeOVLjifmKXgEcN/PbwE9tQaTicSEFNga81iu7ECxr0J8AK9Mfdd6c5R/NODouLbu2UDr7rtjgp3PZzFK77hPk415zpRzGnBqnvPXouBYnkfVYUOj+XrbaHbfZzHdLQvDscaV+ZkAV/qpeaN/3i4vzzXv5LMnEilC0aOX4gmvGHB/NzpfjGuBs8BtrNc+/atI2H1E0f1tMYmWUla7OhuYe5myu48tCvKkxGPGDDtnZzkTq7UiogWLqVW4p2VyXpP7u6/O6G49GV8Yt6Ao6Q5oFX1ZEbSie4NjnwB4z3t2pKzpaLuteLKq7/itn5e36yEYMD8UZq+X28gIFfFrcqY102HaWteBwJEFx/spmGhnVXO8d2O1Ma8PicJ7MJC9/cPeS5nBnMM2Jxf59vF5+dN/888f+Mwj1X+MwC84Ao+N+wtO2uORHyNwRkBgdX53WkK95TlmP4YTbC8QU2pDkn68H1ehH9Z4lwDWRRsAoBwN9pLxGH5EBFbzeDQ4JQG81VgESyGSCbuLApKt0i+RSn9PgItCOYHeMtTABYJvkgrAnPLbJDhje2UWj8+YesV5ux4pJRydkhN5o0uyCH59N3051xl5oItm9kXrsUISUi0QGitucstTSzchGzAjUEWgtect8IqJBtgW6y6wx/Rx3m0KB9fc4QobQCbdJNMDRAKDajpzkuAAUBLoAbozmpJ5erBjWVM1VSiALUmW6UVyPOnoAYsL7ZtbmS14c40x+nMIa3i/OcEn1HeT+ZF/abLC2EyBKlkd3INypyFBVoInQM0lawOoZAIJTA9UOonGSZznyzks2mTMphVr+GWyB+BwgNA9czhsjAYBusnvJaoMsF9U/pNnW/I6MnqCYOHIXmerJJYdQI8AMSwc2RgBjwKUsswmO91aqzFFhQ0TEGV2eH+t5/xkrAA4sKI+8Ax1/cM0zvOx/jkaEUy1d9jqZ/xPb+/2mV11HdKAVZiPef0F/NS4J/bcAYjd8wb6JDQVFOwartzYFCavYYsYAEVyrk0U7BkUtN55IvvoI6YtzUAgbcxDFKBbwMHvInEEBFhzmyV0sot93sA0E/h7jhyUclB1PTjXuM53HSNwBpIlbtu/cCLxHRUmlB2fdFz/RkGrt/Y67HO6wY11mCT5+GMGjB32Up2M6wbtirfAE7OfsxdQyvHIKVemlHvSn18xoSrPfDxXRDChbI0IvF5hggHABnbrs2wSWRkk87gN0go1qg3FPDozZe0ITlBk6A8DDwYGeZacoaWI1Tlq0xrfAXVCjKyaoe/QjUce9nq8qWE8z/taT+sllZ1Q+VHWtGwY63bx8S+VXTpfWJ6Jc+c0Owsw2/0x/+py+s57vf68h8aylt3HAGQ34sP7ooAZsLRiFH+Q+F/hiM3r+OP98t29HrCoF99B+tc4xjPOs5y9sq7Ua2gSDNqe1C4FJv2Yh86HzGH2StCNz2YR8YuLpVpiyoq8uFFaDAyE8WVt8LDGOl+7rxrbw5DuurhDkvembsjmG7SKDxauWF80uKkU4JkXLAWI3TjewQ0VHWPCjY3X9wQaJcee6kO25bwND1PXc6VnO/Juzx7m8nq5/CZD+/NCM038SL0Nz/ffmc8VYwQ96Nzu3cRPfmtNCMSdxl4x1wKbUl7cPt5rvnSYyT2OgLlP6zpvbXFeCXrPw9oZhB3q89e4Z/jTRjwhvKDPvZA8qGa2M5gs4iPrQuJ8HILF93Be9VcPly0Hz1F3IMFRSbKpGzgbXEaecWvCqFrlFEcDs7W9kL2XyF6bDpvFBeALBAsYVdj9mTFaMXu7a6C1DEIbKHZHHr/OGLQUANtyMXZPJJv3sv67nE3a1cCUvFy+se5RGABWQUXVTxgGe2oG1iaKFg6pY500TmIKoBWqslyJsWqxiT24O82yzFjK8oOrYWktsOM8f+rdfQCkYo8+anvM+3ZnzWlmyTllMyy8My3+V4i8rdFfxOs8UNwpFqRfVe/QDHDDu7M9U6TceU8D0O6YwxjPPmQe1xZNeZJstTw9LJ60tynwZLOQyubcpsSt3Cmy6m2gypn0Nj/Y1pw/K0O5O5B54T27T1IiBbJX/OrvgZuHpcxZ8XGdaswNdcgDU0TM0kQSBx7KsD33M5YwXZaV632Gd86k4g78eC1ywP59pqg75i1rCm9WRmzWaLfXzhZm8PV2vXz/wEbhfWAxgHXnlAzoF5r0ZaUCGxuCRQ3TeGcUIL1utljEQ6cnQj0Dan7bvSSBwAKw1R8DFpuR8XxPn5c//zeP5lWPTP8xAr/iCDyA1V9x1h7P/BiBjcDf/M3f5bFKUqAUs+7D0RnXlZnS6Zh/z4AEJIB28q6Jw0liAlyTLxuwGAHML02G35gW8+MjoDEtMJmAjVOig58fSWI2A8dLK9mMnb/33/OK6msIuJSJDW21lQh+mZOI3gVBV6Smt2Svx9reBONqwP7+gcfnGv4sSQSESAEvJy7gRIAJaRVB52ugEglKYqEwB8GJ2G5hnJNQEdrO9w0Q1UYGR/JnolLiAwBgwI/saQ0BhFIOUKTs9HQVjt2WrF5I1EDd2G9iMP9pQa0MmXlcHaYK36G0XjZnzAQB0xDLn8CEL5/MpHOTUq7BCo9MRT1vyxK2w/48F4bJ9eT3BNAK1hgkJK2HPTRZORFpvq+Da3l/m1m3vuwgO4BZnGCJeHPRsyBxPawjmbiTpJ11LbizJFuLCpvZLKgfKDZ1/2R4QVXJEeMKOnbjDcYqrHmGDI7B1wB//Q7g6OShS6BLzxt717rMiZp6UYCA1XCTAQXIllXFjcRCj8rkg7qAmUCz/5qXDxksAD1fXqACNZuMpMU1BJKdO3ZNBJ+YJEduxqYUaFmBwwQFKw3ZeEkw/XNBylggyb8HQvjyW11r7iQjWibmCiE2EglUTlYLMFbzDJki6/rr+t36zrvwiz2nPHNWDwfk1+dwyQmAcD2BghtjO80DcWSdzp+8NB0L7SyStSK1FRiXARjjRkbLHbQGnCFPrAlLhYWAimDtRoH9ymdQIEH6SpqHi2c+rcm0g5ZeN44AHMcj8xDUJ0/08yscDY5YKYKjoS7Qri5Z9ZUoBGhkN8aQ8j3XCCkW+fwH9X8O6BFAnce159qRO6/zenymmn9UFqqok4/xyxoVfvE2OdPzTP1iZN8BNRPvmnhgOxFrbuvU5j+wlPMIFzLa2ekZ6HgucY5SOAk4vwNYWxFj11IFFN/n7KWsOZxjAXFX+8YhT/LAVdY8dONvdw9Cz95nZMdZZsBn1XvzSLh3bsW8ZA3A9OV7A++1WBj4ybt0hnVS68k34OHceZ4lwxYsfEgl3lq4KyUOUDGGFzL9HZgyx1gfXlrbv26cSfQHWo6sO+b3wHfPkWIH77jTPGkAeCBZ6hYlu8QOMlXPbbDGcEKYs7i4+2VGFMyypZsCEDnUqmZXyuIt4FZEuY+bKyIgknOLAg5nDfx9ihd1dY8J69rnZx0DYoTPy4+dB8Qnyo7vlYIV21SEPF8+3vOZP+vXZ7j/h54R0E3wxApbZ0XM96w8ArTahzauUgKdeoj/UUQShPRY3yHi48PUbC26OWl+pB8p8RTg2aGYEvNUupT9ZwzT+H9+vnUgub87N42ObEi2gsWk9RWW5i88KE3wUzA9IF/sSyl/gP94nd7xeNPrWHm3IzhO1lZr+v4CJz/De2kM5kDilAq97AqR3nHffmKGtoJjQNZ0lTOGfUPROO1SNj2neG9n+jVZLGxlRN0dgctTPsn4Zm36btxLWV7xc3rdan1Vs0aXqIDblxqj0urY5o79YRbfIW//wXlbUecoDNw/a5gKsCrU6fguCOaT7V3wzbOHZkbHY9Xiq2fVj/bTGqP9zB4tXGUvsHb4F9xMU8O0j76UHwzK2+KJrAeeZYZb9vOC4zzgnNp5dveQTj1hXHIKTKptKspByDh/Ba7WFLA4m9+pTZOgKw41xC4yo4uZA2pjeRa3rFfEXiMLgwoMNaXq7yeQO6B+8TprkZVI/IR/Ni0ZbwLcAPUq79Zs643zxcIRXsIx3bVBmIqC88bM6YnfR+EFsJoHurcyhRzeU4ubgGlDLGOOzgPXFIoQ7/nO8mp7NYzFI5wYyYL/5/vlz/7yf3/gM49M/zECv+AIPDbuLzhpj0d+jMAZgb/5278TsgN0Sj5ZAh2TcdXheSNxeR+ZeEl2CVOxO95qR/aFZ1CJj5J14xDmAAAgAElEQVSVhQUAN3ZMfUaWF8hwgNXn2+RHepklnXmy8RXfkX+QUigSVarPegCeZ4zJEFNzAYcVcSr9Yzit+k3zjSuJqT6m32LACPxNQmxGXpMCwYFJyk6XeANUwTJsBGClvQi25D1Z9T9AYmwTE9OxESdDknEiyaAA287YJgu3WJyyAK52slYiHWX3DuT5efp8lQQXP/adx5etgzlmgYm9AWYSVUFOX7AEw+kZXBEY+wVSFKiWqCQ9Xszt++XXGfCTR+ii9jqn39OfBYkGigfQjZXywgqQZBybkcD3leZieqvFKBXoHpPYoFIJX41GBF31e1X8H7hi4hO0rM2YOdPL5TdY1HZAqemN7AtZMIF4pxFNLEmC2GScDpEyuGwKxjf0OfBKbUzK/gSs1ujrDak/60M2S9wjALmC+cDe8MkBd9fny/stBjIshsPUaH+xb/LBZby1ECDxfqbRRoE08yboB/gv86vv1HeMNS41EhC2P9MCxPxkhYSxg3YKtIIENcakPPYMJoqjqLqvSPpp1AE4OmsBQYmvpkrJNZewrgEF443nmN7GdyBhTKpJukvAxjKnGRHrQhZQvrX91d6fg2MAp0nMaXNVQvjFjQuYyiLkgONJg4/lRizYu0B5QE6MYXGanY0m3q7p05VdB70YO6wj6FljlA9Caz0esE5Qs+KIDZY+rkrGQzi/gFV5Lc4pcs2BkmuI5Xm93FqATkuOjf2a2ZGpt2Q6qw7wzX9NfunqDEi4Vyfyu3ScSKK35z0Toz7ng2yDjbPfv5r6yPSaVLoZNi1NYq4nIaxb2GR4citX8Lw+M3XKO4FpzGcqCP4/bgvAB9QQ7UAWUXYWx16ABJ+mUXnDxpobgVy7DNeI4L4lkAAdr6v2UTfAEvNthp7pKBICIrgsYIBdsJjx+9aN3qWZrQ0+gOd8qvhYsek0h8JzMlZUFhZ678maDfAOAJmk9Sz7Ad0eu2PwawEjEMt5xZkQMGESPmYggF4nf/vfK4+iimg/IGELSgfm3YcSICNFDWBsfITgTgM01Rc/Aauef43zD/zKGQGwQbylPQQDRVt9AO9ItHsg79A1hHk1BuhuYc1wdvOhFCTv7LfdN93bY7ne1/R58FZWoEQ+lDbCkoHKZ56WeVTtbvmf2tCPITw+rJ1jnfPNS4BrTNNAs87cw7B1W+OrLiB8iht5oMpOn7Q30P2+SmQ4usZ3csGS8/3W1EfPxlsxAnezXqnGbgFq9/uZtcd7CoAd1mFxAWPuaOHzOiA5n0oKAa0bmmYp5WZ97hw9SheB6o15Z3HncKcyc4axakWlOs+/1XzUwl6xkXfRmZcvhHp/vnkfuNR10153nTj8nJPfvopsK4J3lsWgPeCTLrCCj4yDZg+Om/FmVMH72etZ5Lu5u2NSzlO2OuEpevXeh6t/VC8B3t3AguIeXsVMJyoO1Ouu4vtSZHnj+bP5vFbsPHY2HhVXmNE0X4odey8QeO+9tFkHrHruG+VzxL7FrF7RW+CaPauKQY75T77QAOWsEc7slEbu1xUqtD9gTamY6a6yaADDE9/PMasrEPa7enlbMA4U5TksqlkI5Z1o8HnUD8TZrB/OvsBq7gDG/b7vRzTwupRt2vnkMSWoXRmO/xAwT46QxZLzs/NM9v8Yxc3JmloZV2dL43c3EiuQHksA5PiccZ1hW/x73yzNTkGKPKY1P8LJDAWI7d6OdzN3iOSGzrtUMAxRxSHOTy21pmZwjUlAwZ4CKzH21o/Ln/7l//nAZxYhPv72GIFfaQQeG/dXmq3Hsz5G4J+MAMAqgQfqMeJohYsGR6XagYQLFY0jxlYyID/ByiR4mq0nSZWJg3/Q+Jv6SymFRDZb99ckwoElLzcAyzzDfhiXHxl132ETj7HWZO/YMIvArER3+fDq2gXU+YJJXVrTJQIzgC3YsNfL9QOGUUFqrJVYoibUk1BShZZBtCqzGJjxWYxV2b02AjmYYSmVTTMWrCkf+7nz6BpnOMS+RxwKAtOYCnwCnc0DGA+T06DWfJSEuYQwRkHejvyrMlMAwULIXLbWxEUpMYCtwyuMdF8NSbrHehroDcBDEKlEMDxjcv3kW5r5m0gniT1A3amu//TxSzzGMDH2jDV11Zs1ht5h0DK/2BxkwFBC0wsVDNP06cUmFmO4rctrfn8jHyxRS4qIZAxxPNLcJOiwOn0MAYjkWgbhNokIWAGUcATuiUuNH/KubX3qA7eOs3cgU9Zze6pnJzEKJKFxh6TTFSN8R5uXnGZcseVcQ3cW4QJ5vbpEUfwAk24bF9iSZ2sy8Kw9G+PDva2ckFB9DVkGHfmegk6xvUwa5htag5clKWO0HkG50tHBcIeVJDQ5r+a16CihAjjQ77b31v2NOQMU/nyy0YJsVeWbW5awdJ+yG5DxLbuLMyTWEe8twHWHq45vmzzVAAbldYdPVKIkWLoGNIfhcmTWPwBqBlAKHS8/FcfcfuojYsbKamYeaTI1lpVgcnSmGtWsm73vYUKXj+m2+ew5AlZlaOGX2KKfZ2tgGpxHF8YKKkoW7Yp+ZNJL/uvk1pyGIgUc3YGIFp9nhfklvnf5xXlecE7d53AY54FcvRLyoN6qCPQbuFmRoHFp/cWmGsSz+yK7kJj3SHNjWDfGY+keRq+J/ho3jemVj6q6AUGo4xNomWf2HCbRqkfHNt4qUj6880F29mE8b+93/uwc89j8+R0G1guiBtTobaw1CN8+AMDzdgtGbPxVMEzv6Untw+Km6BBsoaN7UCdN7/IcDqzzvJ+WeH2q57Eb23b4u+d/hajYl0c2ejyBO14P+xpm1BrfsOdusQYrDiWlttAhRvFkJ/oDEr0MRPvp1j2bwz2wUt8XS3FetewtN9dw2WMh05ndux6A6VivnKaAnMedYa2lumxvrnZcFK2M7Tn2pXihgEggiwxzTUfWFR2mpoWHQA7Om0oW3U35UjKWNBQ7ReZWpH969/2MCe1ZtGcEMDK+4S6Wicw5f0pwrREBxZZQBd5Z5KSU+Np7FY7kegfyWDhpr36XsQgYxRmBhRJ3XRYwR6Z9GLLdBhSZVlTbM/vps2YJRsYjE0umdi/FOx7U4tS8Ih2lgVjPs6WI3Vzjsb6nhoAnnmJNyiD3c5oDb3j3OT85sEiGejYMFke0xampoACkFeSj/PAm/YpRB/IbPQxIyw6jMa3pXI3b8OPmPiPmw7Ii6K5GrUQKxJfK2T2vZy9hY7XAs3oEdLbmnjplxrE2WNMhwMmancFiBSycj/9h5p679CdfaPy2E9IfsLfTyDWinzSS/jxsq90t7jwnpiFTDbw6d1aQmOVQ4v/IBMY/EhUiMHCoukbO3FyzDTgmux478/6x8HLGR1IBayuGZ8VqWPsURo9qpeJl8Uvnm3G9BaG3MdnbhyeGKHDo3rIp2bxe201jla7ZW64BjElnyik4alXjM59CeRmCcn7232RSFruOEuGo3UZIoBhmI0uP995BRZdx2Xv8h+vVvcPHkvtg+bDWvH3uAOXj/Z/VTL7aNnHzXnnX61bYfneu73qagfn9EFlaBxXMniWgcK+93LgH3i9//m//rwc+c89wHv/wGIFfZwQeG/fXmavHkz5G4L8Ygb/967/7JPmyKciV9B2QJ9aBEhTl3XnkWZEm0qWCrXQlKRUMHZtUyHjgg96UZ8poWidgur8aTAxcMUgC7TIYv12+3SaVef6U3cL3mHTMOyqg5Pny9B54VgfkwJ3TMTU/yxEDDhdGlO8LWD1NaGr+kXckSa7Jk2BazFtiMPwl/2hgTxUYSVmMXYHnNMUmNMnKSGoWmAq6KnyLGbQmHgJrSzgEqE4X9SX7d1+zIW9HctcbB2gDSd/lccoEk6LB6rkHfEM0Zdzyf1lwlShNmnV8wg4Tl7EGuBL4Uo35aeWb5/0BQ3DwiImjgAbJ5wFvS9JZN4xGl8Lk/WOWHsm2TK3DUPGBX8ei43fmebZoGOaNyfXTtztLVNayJLG6ZwviLCjGn85mUz7A2Gc2zzjSrKSgAjMG6jx3gbTrf+w9WpshghPYHugIxBd7IwmXEnKBq7EpDggk4Ptp849xncakQMp/vEiP/FhRZCCz3XHX0OJ0xRUNiQEpX3lJXj7AdXXXK04mUu9CpsIb2obK7AQWXX6JenABZq5pVhLavfuaNrnWyraUbDcq8T7yKyzdCZAt+c8TePsh6lHryCThSCOzbjiACsk4v69cFJuQ7eVS2A2tq0hkaTLE/D8BPA9ztOQv5pzJoHvzp2ZOAwOUyvk+gYgT1gVg3T1KD9MPxj1SVsDdks9MS7ZmXCfxsgSJSYIEK5LXZgmwhN/heJvsHCZrQNJyI4tKnVtr8GXynaceRSFBS9GepOE2mnKB986ePjK6B8YJ4rQD9WETAGncTWjH9oZN9MMNvLNxwFvnxViZgxryT8zbVgmj4N2ad3imnTFMPvvjicZQzCmy//aiS3NWebspxszK5sTk/nSvf6/QwFVzupADODraHiSTpU4NIBjMmS1zNtD34yVwLPCzVdyYx9iLQRWrV9beQJLb7b0ixzrIU1zhd7kXAYo4JzwXLL7FBKxhCPtz9gC7mbw3P02vdyJWBAuAHk/2WOwIGsUg7d7keQNGRjxfUa0dAoPzFGfcriGC93VS/WVNnO4MzsYiH9VTiBv7eNves8I1Q5EPdtT18u04iAtEHRuG2QQdT+TP6+UHhcatzB4lMNLinGzc9rX8tmMxcoD3Sfgt5PDd7LEbtjuoRt5mg8E5nkfnP1IZrCgXq60ihc3aXDGwXSd7H+sxpcP2pUf4LBAO6zfYYszWTiOZwBaM2+fdFd15RiHeh2vcJFO6g0ffYtckRdjO5uZg8v01hmvcJ7GfZVBnfwVGYbsVYvXvPf7b96Jy5WXXfiTyAB2nYDYPMNpks3Vu+AyeJ63p4zCg3NzicHc5Mv/TeLB91GecfaWvtf8yP9JpB7iP/khxneY687YkfjnUy+rC+ZEfNczn5w+bL8FALc7Ia5Jx1sN3yqo8q1MtyPE9jb4EOqtyK1UnHnifL6gv01mr1//AwxNH4rSPkomiFGc/TYTYV/maNvdHjXT3TZ0djMqqndd3CxrOywLd2UCNDCsze4Hqzqt2HQWmQGzYj3nKxlTX7uf5JX9n7k4l6YHCf3wmbvq4fPcq7LZyPkX+kIhXEGYOjlrKE/7u1TlRlE3tTsE7D9sKfism8/tj+jOHxwbnbvW0woXT6p4sPi80gG8d8IrPPqzL83zO450lesu/1P239Q87fXvU6EB/b+KYGmJlV5Nn/wVgc+/N/BZ/B9MauWhzc2o8VrwCL08+scOWb4ZRy7oqVuTuTkkAePm2pp7GS57Fv10uz/gwv6bKQ/JvAb/yL2eOWp5n/FdZF0+X5x839xb7hDNNtVqZVwQRYh3+Ty/14nfibpitnCvcx9l41N7T+dy5wHj+5YOx+sj4HyPwS47AA1j9Jaft8dCPEWgEfv9X/+8n5uwkwwSTr5ePy7fxTWwygETI6PJZZlk81WO2DljxDs56eYP1A4gzNteLMp/J4uc/RTBZAFnAXxgRaIgfqtAFYAuSzzV06EcHoMokWXdzY8aCxyP/IZnqZ/tUgnEDw8OsoP4/WaHA4cCIWIADR9Y6R0D4/Xb5QUMsJH+yoQZQmaiva6/ydcCROD/JyElL8D4b6AA4qSY9oBImqKSLA6x6ihJkzQNVMLGgOhZfTEvfg8D04yX2Bs2LJp0lyKrZzuwQJFMESmEea/MWE5Br3UaRGqn0q/kNcvLvJvwhRjGBJ0U1eIwh6PwtcDTIhjExlk6djScFHYMsGVuJ08HdHb3DzuA/jv3Mr1/fkDoDyGCtEKMAVqswgu8Pm7X1c5zLYhz1HUiBkwcGQMnuoRM0Y7FmX/nZHV/KgYjzDsW7VDxA5mFcA4NrkwTm8KpkLsuJxlheCb8HKMBz2cSroP/IypQHw5V6j+XL55RmL1teg7ea8CyJPrmXnl1j7X58XF7NhAPZeMB3fI+PLGxepjZ4sicR7I2A3ECL3i8GTThVhYn8vXwnn3WesTLYAugE/0yeGkuTZNfVQIFzqJ6u0+94EMPQYTySeQcGwSyrKcO74xADVMbzwCTNEGB7rPBx9njyVdYhyXfSZc+KKj9jb8SK4nxIRvvlJ3tAqoDJw04puSJx5knrus3vTtroIjgy3oENANEDbQXbxlaTVLpO70c6KkMedinjjfR9NheCTHc/5DGWbeBRUwvek0RXcHXAqiAn+0fJ4WS8AznMOVkXp6HY/H0B9JU0O9bh5gLUst5nD3Lvrl0Tmjz49r07U19d64F6bedTQhm4DUMYgbbgfSyyI+0OEzmAZovPBPTszXWpfuGd32vQEdOq++a2Rl2nGdrxiEQ1YOLJXlWxLJe4+t8ZobFDTeu1WunwxaYjz8RsSGJWxY5LxhprfSso0M4zu+Zq/sz8f/E4FeTfGlaarUXJady2gsPYenf2vQnxkv81aVQaLuhRCUBoTfZ4Um/feYVGzSy0OGCHrRlg18QYY62Ru7mBG6BxqNnPV4dpZ9e1sn2UbXdg0piC3nJTRsQeZs0xFgDuiw1W4IhJRcrf+RTLNIbz13keCHOa9lAAeaMBmFcRZ1I2JtfnTpmPzx8pK8YDS2kSyNY5EqMxC4fcLQ/gMh7xGKndY63/5joG88DPsa3zXJz1xxi8X58zj8ZZytigSbZ44K+31djcFmBPpdg/aex8zy72dtm8uSeOH1g+SfmYkSqxVfRUE0oq3N46zar0sd2Zwd7Pxuno+FcAtXh6WNeLpeaaQCFcC55ZOSRBWpFkYOaxhXq6VQhhE6kQyNNnXspJvTnz9YsVrGx++MBx15OpWzh6v1yvL5eP99OQcV6pgFqe6Sv+rgu8XOvn58uLd01rSVAb8I6CsPYWhTWpUfI+PYzne9Fn8dFhQ1u0dPVcL6820cvq4e5JercfyoPZdbez/+4z+vlpLF342YJwXr2XAsKysKooepfbK/kOHHV/MSbGVcQkhJjEfbMl+kQBBnD9cfmu2iBWa+Dm1pVs47F2B953HvTfjt2PwPGaU0X27d4ktlJ6bpBc7HO81GkY2923ZrJjg9eI86vIqf3BaTgncWA2Xh0N85olZvq4fDME3c/MNgup/GpkY/SvCK+tVSzrmOSrkzqf5RuOhjZNnQn4FZsrUMD86T1/Skcsd5P3EO8YOxpDHeCzgv6xamDMbx8/jOmwvshqp/oBOQaRKp/FnL5fcVB/unznkX57uzy/QC6pkGmMzXlzzpGx/U8MgzUHcn/Pef1uUd51h/9xPRi0dfB6/7j85b/93x74zCPRf4zALzgCj437C07a45EfI3BG4N//uz8Y8Qmg6gtIhTYPn2PUn5w+hs+RDxH64FVl8KZUfM0YAA8B/Ky2lqycgD8Q9ASUA1alSXw1qwFGhOlismtAkyRagHEyHSr1gR8LIFeFLnEpWZS5uGqyqemquXjZ1STmw+7ANs4ac+78jM1UeNv3j8sbIOOdQbjA/sj611CkBjOAEPATkippgiCzqSTeDp+TGP5OBmUJHWzY420bVjcf0/ldEkQZkJ2GCeZBR7i5RiayyaikB1QXjNd4SGaQBfek1DCoVAXfu5bOH/cdqOoL4ALg089J0PtaZ3ODWB4S2VMNdMgm6nI9qwe9LwN/YnWNJSHRrFTypJGstVRVBYME8t8EeGgGxvrrO46HYgSXLxAvjkfBbjSg1paA+rzLlMvCQlZGF7hpwC8AWcJnYk3TD5khSeGQs8kwNgkoZFdmO6/Q5u8E0I1cAtpAVaRygMLgXwA2JKEm8nhdysKaB6yB/boC96h1TD/9FEwkx7DcnCYpnF3HmnHAllqa7n6KEdX+fBszu0buAXXLZgICTDhjowQOjGliMjO545HQEcAPUBLKGdMtiJInyEOuddh7CHpOxjdiayCuc4Msc1JAecL8j+/9NjCwhNuO5/uGUpq85QAtBYT8zrHo5mF2pLUngTzg8J7yPlzsv6U2JiuAOe7leX7+3Hrkjh0PnG7tBH8lNx1QIfjOZ6yYtC7puW0EOPGzet8N/DeJ1cc4QFLnFNdkUtMS9Nh8+TtuXPdQd3hmhZ+kowF8NUAL8BiUf+/I7F75aaexR2IrVXyoadyY4mORLSUf3lIZgbm0YYqM1Z4339pYn629LwBIoN3GVaW/Lgl2kPWC2JsT3c7+oUoAvszuN9l3HxattD64Ib+cYmEWEEfOyud51t6LQyWnDYYGOD2jl1UMMJlEFiaOfDVQIUgDdlle1wL7Fj9I2i+XN30Cu9f0xb0DGEdhsYLW3Cj1uF0TtNhVsJNiZTouNj/sHIh92LnDX47P5lTsRjbWV4NHgOs5Wnq2+LNrLuSnTKnAXQubnQmthHbGcVYqAsXNi+M+uJZ5yCebZk8xv9qHQ3YFkNbI8EjulejHKrTJ320+7fNn9faY5UMxQHeDipknmvZwz2YfI+PyH41G4HP3XwUPCh9oeLnH+Xe7qx9f4fuLHtBuLD/PvYE5z9iVfD0TAE3AOIBioNDZa87Xy4cFNv/7GjB5OvtdregDOg2tXCOpc3YcVLbn7WqsiHnApdQn3dH8WffbOSNXCNvZfoA25eD8HHYTgvcUeSvEKJu3mWQe5hZjmB/v+7mm3lm2ne9FeGsCtWKl1kBTK3Ff8p2eBYCFxIVaMsA+DQiTNQ+fUYuDecF67/AsK4rv27SAYjWf9b7eAP4+3qHco8adKQP0irdhWYAqFkKeNWOMui5YP72qz8U6FnSNznn5tFHk4kyLfPPAXfxWONAOD4C86EnLe7J2Y1923R6Pz500qb0E5SvQ6Okrh4Fml9zv2RBxFmVZsAIeDRFfpgLYucsZ8iLoNhhOSm1zl+DhUCK6z90zPzUMPDY5WX2M/rBi7zDwAZTHgqG/5zwTmK7zDeMCGcG1eG7cyitGMbsXuBNgdfLerErvKZpdXS+X72PUj+vZGru+ODcWBH2fijEA4J3fc412PqZW4B/z+Bg1Y+enx9T24elLEDbb+scTms98rmhMo6qA1S/rhGNB4/K1yFkc1fkd4zZ2a7GLjdPMJVhPn5d/RmHW5lvs4Y23CUAxe3a/AdrH17g90/vJgIUVe/z2taLpHFKXI7D6aF71yPQfI/ArjsADWP0VZ+3xzI8R2Aj8/q//0ydVUsA3OlubMhGIPscYiPMlbeXygz+VwHa9PF91Bb08yVLlon+rWZXBx8flTSZjPkMzgSqxI+iNaLeGTcnuCh5qzvL0RPfNpHhKT2VwkfgdYGhB8BIOwQ2DzgL9WJWZvvvPFayTHJMgaZQPGFlwRXD2wbsP4IhFsORBPBGwpTCxILlgTs83ghmDJ+IrKtaksbh5Bs4dIOEwruygS7okgDXmkE2OF24D0kzCRECnD9m68I6aOyZlTCSTYf3QGGsEq5s/5dUleEr7n6u8A3TGunrLR9ck9MjJ45GYmph8LJk0kYwtEbNkAbFJb4zeGLEF82/6Ta1bq1LSvYOS/Y2ZczcJJYxGO+w+Xb4r4/w+oKbkRFBh9gGJ005DpSWHk6NGVa0ZA8mUga6PdJqCMEt5CNZAom7ByScbC9ZH2YJt1Q5ku8A8tDMWD+zUAB3lvq6vfu/j822euTHhjrw6e4kaIZC4srZlkx3AQSAG1hxen/2ZCVF0Uz9TIFgvzA+TK+bw5Z0E7DA+mdDA7GZygfYKDfjKHe7KSdhp6OZeOUa684hM/t6IH2YjMAqfoWPtvL3GEyu5WMIsKIGlh8BNDO27PcOA/4ggzME80eZLWqOrQeb+8z2duI+XzbIEC3loxmrdv53vZcKhTD7DShwxmE3m5gPq+g22rcs44Dc/jQyZX1xn7WOLMMCB8c+D8GAl/bNftn0jyqZ/dcxd/S61FmA8B6yuU7crU/aJJZ3Ev5yfdrYesOo5g8wwkKaiRVjuvjnmJatTm9dBuEhp+cThvmFx+TLLWJ6dglwaGZz4QQY1UlDh2wU58Ta2adSB0AfByZakWBCwyhFGQmnH5HlQ1+QpIM8Z9d95EoDlVpmKBtnMJejs34T0Wc2keNj/PASShFoU2T0jdsieOAi+01FCzP9PkUpWoMDpkfx3RnT/TKZtk7kjez7QXeeIZ4eeheve7AutWGESPwDPAkjAy2H38mwUybghmA9uT1m2FFwAJPbb2Vpy5gbeurY28ff+KPPI9Ny677E1bXOseqe6Aw5S1lriJO/JaC2o6HHsTNeQ65TAJuHO1/j42MY2bkTnUQgj8UoxkSmuFBEIWGEMhjogncPE97M+XvLbDQoLefQTnYtVTcNE9x5Yw8DSomAhhH4HcY0BFkOoDKH46ndmN6Itg/Pb/VO776yLtCyhUeTASRrHvLNnj8wcgOy25nQHdPJn5//Lu6yZVQXC3VHHc3UMX76PU7wmaQBJ75cXmszdP7PxD4A7wF5xghYE478dO4+8W9sQFrssbgdYu2KOh7BnF/O++ZlVAU0DUQpdXmOTGs9wL41BKNt3+JNKhQGUAZgoDrbS8eQEyFTtMMakIBn3fuxummPp8T2FTEf0wHyZkhUyKfhmdcL5fkqKDMfsXe5ju3jx3CuzeMEmIY/N7t78ODc/xquz21H6/cUk5Su1h1IJNJWWcdiL554Nn7Rm/WoWyhO4Bnz3AGk+HYKC9hMrRlV9XDOk2XPUeKizgWdElYSRhDZHnMkWnSp6ExzjAQoQbEztOxpx7mwxgHQ+9IUdGxZ2KYAyPvAnxuCZxRCnYujjs/z58t897OMTbxw/1C8GasWSzgnl5yviuZ/m/85Zl3XQAMGpqLwpeeQppmokOgardxV7cq4vFieK6Z5QMx1GKsVgmbvEbpyTL5cbKhjOKO++LsX2cBZa3me7K7NyKsrvJJtFgPZFsFVhPDcXMIQ9sxj7MYJtqLuiVIXgCmusX+f049nGfcUQH5c/fr77eRbq32+XbyjvbAz3eXkDNLaHQ+NrgeHKc2MhxOZekV81VYExZk4AACAASURBVID67eXp8p+f3yVDfCek7WC9M7rZS3/xl//HA595ZPqPEfgFR+CxcX/BSXs88mMEzgj8u7/+e91ABaFeAiIlk6zZjJ1FnxOj62v28Y2rvJ+/IsOdHDWRX82WIg+ZDFOxlx1ypJ0AdDJdT1MlvKGu+tS9mTWTcP64fMBahIE0iSg8tpr6LMBf0EhEovG7INRA0AGuihgNIKsgC0jBq1HqWcIHM4zfrQv7pOPKmYiNkjAjt8EQ3uTEgArPNST1C/xlQo4/qb8ZaXP/fjqC1gF3Cb95wny3lsBGCjuSzzUSgTkyWbhB+LrH3vTNzDc0ZiQMMeYsr1yZIgLHgSt62wlSFJTzrD8AWidBw5vUtkZ2IO3dBb5PAy8ZxDGY82m0X7RBIk+aBBSgKZDs/QXGRkwEvMEA4vRllLEaviKoeCT7A9hqUAS4hI1CtgoRQvJ1jFmyxIg1e63hkk2NDG4HOI07ehiAZ20kl4xFhNT5NEPhK2Ll4esHsAoQAUgeB/VE4zWh+ZLK9mxScWOBGVjDvqCxBHL+Na5ynkja1vyKtejXJbOXObNkyORVud4XuHBnrKbPCxwUV6IhDJ2hg7SVm0pEkc9poH0gsNN9XNbXmORbUrIpDv6S7Hd7AcBWdlwMSdnpNsoSGnbvwN5rLx3+0kAQ11BWAYeRTLLITnwlAXIP9Z4kBTHrDnAWW7BEe80mluwfjz2btclkWWM1ZMMu3J63qemzPQNEzDqTAFbxVH62o3bAaW3SsnPgHQXLV/xo3///7J3bsizncZx7pmdmQ69hHWwHQyIpivLL26JkEYDDFw7fWBSt0HMQe46O/L6sngXQuteKaChsAnuvNdP9H6uysjLz9ykoWCRIQodOWh2bu30LrJa5V8YbZwOJWZJ2k28LNMpwkN7BPDYxyjNF4zVAVmw8WPcAI3YO5M+zZmAC10SJxBbQyJMILVeKC2XBVp+3noQONEmfyThMUMC5zGz+LlqjLUpwTnqW5/dzuuWfc54K5AVuDSAqkNKate65ZHt6DNM8Fzc2WMAC5qtMXFin1aR8HpZr6U7RqIu2ItrGaKxO8SxFiOhhNzEu/s5tVNDPQlRZ7GVwyeBVBiF/J1Obnb9x6UnFp6g0Bbsy1DRD8kvRT8ToK2eGGX9kL+z6rbJq2+XZ4lytK4UonNYzv8NCT8ElOTfPbwEx7C7Y68hD5Gdr6rMOM9uzPsvCRH1Mp9SCzZaKtE+kHZSQsAAB3M968MBU7mCcq5UnsSW+a4S9ioqM4BM1CIErOywqbZMzutI4nBUtCCkZ8wBI0XhHDV7LXAHSuu8B7FpQKmzKNyCtIzsZHVP0NwNG2BngnhdIZvcPq5n27efyOtv2K3Bk5FOuZQ0C54wa4OUD+7+GRAMiMS4AowLBRBFj3Nj255E6wNSs80+c0ZZ42YHuZQw7q2vrSVBtazpUCrBi1NZ7hi3peWIZtPIeAMvqpXJMVxdUaRJvECRhYKZ6Qp7SpULHSWI55X8GCGu/wfgV8ft0vFQKhlOmxZLX4dzW6F6HFAAdo6/ch0ZfeZ90pOR6VRvVkpijbeO2kWP+RMAZeagWAox/HjVwtJvCu8gxRPKAYkSlXNBTDUO25229BOwK8F26e5X/UPmFNUosuiyAVmjPH5flK+eGNE3XkVUiwMnEPwGYkXCRqc+GaReSHyfjffY2hXzMwQL+52FWNDkFVqtPnHdKgX1VEzuxbuI0uk4KaCI9U21duxycGzRIYZp7n6C9nu6dtPMTV2tYxb6aM6Eg47DZvZWnADz7LDFAwL4UTt8a0Dmn0NkHnBaMhTk+MgHTHdQx8spPPKCnwYynppPtFKM+IOA4ULKc0JxDGkS+jjhDyMKeDV4mLStgCpFZeMS8PTukvpYB7V4jX2FsjsRFWUr8d9nazZA4X2EkV999eabLSlLIyGGV9Mw+/xpGcj6/esXG1haUY3jFyRwpGgqMrjPO4UhHRRqjIO3pcZOosB6WP6Qm8lyWb+7ezx1Bu5CWZfn5r3bGqrt4/2cfgc81Ajuw+rnma3/afQR+NAL/8P3vXwm8EVGXNqJhEUCm2l0BVr8ebss3r8tygs11wEDmh8MN/UvtgJ4E6gmyb4RpCboeyykdKqpLLsvhTkB3ep2XFwYlMlJJ5kmcbZFNIhjaU/CeMxGa7TzTNh/QLgF1gppEWwlazq8zIOZj+apGZUJyAttSOpogAW5h1Bt9JexA296dYNWADVMdDFB09IWtQYt63tQ2RNttmhDSwqbJQAJZ4npA1zAJB9Qp9cNwSfAKVo4sCvuqZETKUuJLl/M9SUONImBD6Qr8NmgyapRES6O77Y6HFUMwPj9DWFMfmE3LkSQhgGdkHxJ4JpGwjd78BgOIjhmJ+QA3bT+W/TNmQWXJ5o3DvAoYRyY3+qMmG4CSWwoVsDRGA4/ldcozatJzThsuwa2B4qNMWVlmYXUlUdN0Q8942TICjiP5EDA/plZdU1lzYdCGEVZWZhKDe5h2YRGMxtcA9OFRiVrXyM2kNSBIUxjYVnmOtMEOSKauWNfBMQBU5vHSFnvbeTPXJleywW0bFBQIWyUgEkyGLL0mpeZv02ouy0H2hXs1ewhwMOsQA5Ww6crOqs7xcz3SZG8yUiZsIUiKJF2TrAHWrU+oUZZrAeyqrYuwOwFC1OEcVrjMP1loxUTbqicLkTQtnxEAu0bD7AzWTVtPawKjDEhZGHULEdjMGaQ8gyxzXeXjHs5x0QQ4cxVDI3VaCxazjk3KABxeScqiyRkTiIwP6I9FIpK9spQBeDSxQV8Nuo0sTMBn6JlZu0qAACxlvTEwSjcgT1KdUgCCnpxArWVlX2DTtTV9Fe7N+OT9hrlt4pVnk6ksi1x+cj5nPYRtm/UbIFNWMKAfII9soYwNesKAyrNvBBiTvDs2ZSQCJKeQc1xOAcXDSq9e7jcBZjC7EWQjCc6YtM2V5B9G+jDRyuysvAbgVBlfMpg9iEijawwDOF79Rt3Dsw5NNjlHSbpdnzKRBXXUzvaOyDOzTx7VuiSnH5bxWB5ZNAEI4KzPe8gWt2+jOqb9c1r1czY2Chaw7AFaRqP/na9qW//GkgxgWh+WjBy6j3HQ9tlToDndWzBJgs/5I7s0LdXoJfMdeQbNHzewssCM82AB7xnWXYtPWUzw39E4yLkk9zOyGvk8Wd1jRFhwuuAE41MdzmllzvzS4o1kQb5LcC9MvvxMWrBZhzmDKhMTeZloR6LViMwMM7Tc20GQb+dYL0tLAx1ZvDAvC7RaPHPMMrTZ7wonejnTsttC4bBg1ScUtNaISfmaxCu0g+fcRZ9bAApN67xTwUeKFZ3TjG/uUOWE1Ha+3LM2PS/YQ72XDsd0YgQAuurojUHOmbsOAJi3gvPIvhaEmT/b+Lns38M9WtuedcCrmbO0uq+21HtyfFzjaS+3Syh3GWfd80hxJOaUFBxgZjrR57YVpSPDkpN7KAaeifMe63H5iuCRxQBiBaQK5N9ipBgTpjKFJ+5IoSjPlo4NwbysuRSKvBc51egCyjqPLrRsV/Yz0iw1WspqeVjcYgEn8IGF+u4qEWnyntQ4zZgiazBzzBqo5mYkEVKcfkUqKkNwyvwnahXszFzeOjask8YeFH0LAi/P2/IFOQAtKdPiDbNzWOxhwU/h8mEhJ/ucMUbPU6ASqQKKxq/lnHj7qUwXbHuK0p4D042VuUxL+TDKLXVZqKOIzZo+dy8Yz2rGZNwG8zlDH2IFMUQLmoxWWcbUgXO2G2slLkcaqee3ciTRfm7bf+6KGm9ZcG6cWmmCsDAxYmwMQ5xMmD9sXIskGbtnxgUpA/Wws05PdGAZ/1Hm544zLwjjfApjj2OMT0/sl8tD7e2sXcDxD7E5rOT8flIGltO6PCjIvGCs5r2y35BMoaZiV0wMz6Zln6MG0oGg9UjIUECiAPdCWzU+AjnzbnQFJu/4KmOZgviJs9piPouaNUIEWDY5cVi7LpIDZb9EZ1zDVYH3EEF+9usdWN3T/X0EPuMI7MDqZ5y1/Zn3EegIfP/d74mtSEvL6goTMJqrAHgEETIQvyR5O6Sma+AmmzKV6wRET4OttFvCYBEgTZBDOzMkJ5Pyd5U7pkCjA9h2KlhstuUnWSDRaRsOjppl+ySwTbWW/DugGUKiiRc1IAEgQbeurMOChBcYkYK9UwOHGUeyaCCXpCqgW3u1DGJpg5NdUcmlvkt1jYblSTJjbpdnxzCq7BsCadqHZI2QAwZQhv2UAHiYdiaLJMywe9NmK3MyrXUCGH6qeFFpKuPmXQAl300yQeJcsGEYV9WX5VlIQGvCAIhmYDfMK01ITEBJ9D7o5CZKtw1smj5lg5lgJXlRD1Fncj8XRQBWUeazDJSy/wR3TQjy/QHTR6sWSAWSnrp6GQlYSGiZCrTQSvt8LF8KjqiFVdE9GMmgSqwPn0jHc5i4bfMDqIneXAUhNGpww7BmJllv+6AglsAZrOfIGkR3mD8+18HaQHy0vVwV+ZmyQApCJIinLDGyAvTMqRsLiIgenvIF+U4ghmm9G03KsAFBGfIVqP2SeAQ8x3WY8QAO7hw3waq5UMZma50vAxQgvUxgx19QbiBiCRNugkIGprEAa7aJjkYkimiQJG33ltnxBnMAnlmG0T/Wfb6HjEl+k3eeoSwlEthqBcLALHMl54Lg28iFiMCQgCGEmHWT71EaIyZuMJALFgtQO+WwYzxm7JE1kyoQWGYvrDiLF506G52nhbSMbdkt1WZE2qFttNCoBChekeuohIPA+rC1C0ACOpiAj+Yvwgg1sqA8FDAiZ/ZWuCkLNVrad4EUzF46l+7zN1MxZlJIxQA2yYJVosTpDmDi7wuIDt+wcJydCv182UImtY6iZ4T/VuZaz7VK5trsOuc8DHkLFHGrF4SV0Tu62jmjUz3Js1p3m3bVomFt2Wb3Vc+OzoUC5541SmBEloN7gTtE8MFZqGQBLLCACTLISf3ZXlsZpOfCmKt8cJUvy3FATe4uvmMgMVu3KRjBBLPdM+s8xRiBX1mMGYP1IRs+8jNJsNXMFNij06DMKtZVgLtD5EvynPSCtKCnVi7sP1f8JsUiC2rgNZE2XdVzXwqEywykDLC1pHsqTJt+76yu0YBqiREeAKspElguYc4CGKYIyi2R+VE90gLUaDZbdZjul4xlil89ePgftYrLuK92K63HZQtSIG3MgQQLuNyYeyU+0bBPbQ1uiw+dDIIaQLScIZ4zYeAx/hR431rnsTIC0FrutP0CCh3DNJalhq5mzzFW0LDZmYuymYvGp9C77Zyaf43auAWK91h7KLtPKQ63ADXyEZyXbPkedMRvAf5d15zT3eJZTxpnaqqJpWLPfoD7XpQj3xAQE0ViJCUy7lgCVlc+Q+qa805z7wwrOrEe+wNjyJ6R0y6NRErZpDbRID2AHjEdBsacALNlqVOKQJfWe4lzvgZBOTfOXNiOM7IYBLoBCF0j3MntlPBO8f6rsIzFuhZ6ct+2waCRtgtTLdyNc2nvwlb4C6CeLpET3Sh5bwFplKs14qKwUZO6gpFKAFhosTAa0NOzRkkRO0vcB5VFyH4zpPTuoHNGWatW7YwrCVqmyCRgmLcOu5cYsWfhsKuVdPH+UyrHMmvWioVFO4uimQrAD3g956XrXPWRKUYaJzHWiZW71jgP834PuzeeAWpb3sPsseWAe4gfAdEfj+UCgC8IrSTIW0whQTiAddYPBfno/3q29Dbo+V4Qt9IqKU0IEM8VqC5qfjedYL6bnWV0rGV2Ii2QO2y10H553Rj7jJuGhS3C5XdYK+msaZGkHQ6RzsrhQscDIUN1+lljEmL+8m/+dMdn9kx/H4FPOAL7xv2Ek7Y/8j4CMwL/89v/+5K5qfkIrUmHKxX7OFySp76udEanYkvSVHTxlMuc3iO1UXVjh69A0HKn9VMTn/BJCVuqfWmeHx0zQSMZgk3CEI0XkoQclqSCQEImyXW5L+dUZskHArwlCQ5UAlS1RCsw5JGAwegals6SYDv1a2BVvj9AZRhtCVwEtPgHLbgEmUkuTAhInGGxxNjBSju6XFAxg7MksjcBgYsRxlGMWUBETaIGsIDZU92rxPJJbSNFQKLaLkPeaXNUPlmBBxvwWTIxJLtllhL/JtACiDUPlF1nSy86fmWmhpGW0aXNtskzFf9+bpL7MTDCFqO6mT6/4KCas8Pmy7wbTMeQYFrnBbvqCjCtg81p8lFhRgomaHzmc4dxJ8i76RkCcpl8bu7GBWhTmU8LXj4tgH4CzCQ44SHC6jKvalLeuawjOG3cz5gKODdJKsLgmeTqVLYMhQUW6nl51H3YWba1G9ao/ZcMEHk4rMK8kMZW4xQ/4wH4WFBIFF5jBUDDyhLA0mgiIrBaOGpI2NWOzAvKpNWEynRIQVwYjdKrliufLVC94Q8FDAH+qoiIfiTFEAEcEineQdY48/W8eWQ00QIwaIsrxYnKEpB6Akw5n/lxHM/DYmvRI0Adnt9lLI6Bk2PkmjPBb9JFli/alnXCHqP4ICiDPEZBPhNhf9adL/hE4sWCO6kVewyb/injLWyVAOtt1c87AJq1OED7c6U4zARNmsBkq22qhpsFK6HzH/8TyQHOG5ySC0NmjsjiBBCXZ87dFK4GhJTBNsj+W8POBFDgTxMyRTrCgNRdGoC2rK8RW13vFoxyTnCUdqyZi+p3BnidM4bkrWYZA65y3lX+BQYx66Ht8KMjjeyJTP3oUMuG9p8pb3HmFvxmtDgPBGV8Y35bFg/3TEDHnoNlkgsqmCwH7IBfOtIdLCK1VHjGmoPx7HWeZlmxXjRpFJju2NdoyRb3AD2RishT5XlsdwawGp07AGmH1OO/ey6sKPZg28TL0hNI3+DlAvlvYItx89W919BhzjP4tmvOXV5xXaLoy33K/SQ4WXGZFojyE7SSLAe6EQoLU4woiNZiEXOV+z0/wxml3IjjVLYwCIWMe0y46GoQzJRV5/q3sFbwJGuUiorN33meJ4CDZ2dLecK0FDpkdQJgdC5nV9H6XO3roGk9GTbmeIoz6sdabwEUAhTPvvAc5q6lEAWCs4F8rD3mMePVNnXW8ntUcxfm8zVrcr5ZB6kDYhwn3AfTPmcPMdHD9bN+MNAEGBRYnHUz+qqMHwUO5TJy5qBuT2GqgD7dKbL6hkWd3xGTEYblJI6GLIz9KaaWIc7PRRN69nELZTU8gylL0dNYLXOk7nfB13Y0jJlWpvpW1rta5naiUGPn7FcPE71w2HbuCeU5ehem4DiSKsgfODaes14MvCtatdl/kazqedqiJgXxSnY4F+0QUoWeGIDYiaJY2KHVYKZmFk6ibe1X1q/Mfc6AEgX6GIDHYSZyf6EJahs7BYEW95CGapcAK5lzw311Wx/L6Xmm6+eZbgXrtZs00BAZMweA3rC57Tbj5CA+rJEZhRDjyYxY3hklkVf6yby/LAC2GyB6uBnGtPTUDJZ3cMPJGk2nQrtdYKPWuA+gNJPdYmaaUcJiB0wPUF15rOxTonoKvxnHFq9mzY7c0AQnudtHJh0afHSgXaPenXatcNa3kEw302PBmDb/glZqyAzpcEuMGGA/51jGNpIIKdxkP5VHIZM8HhHLcqunwwUzLkFOTU2T93iuYlCZohYAvjFFOqMAShlnJSumG/ARmSEKBWUyV65Bc14LzOk4yb1NCWIzjnPfo7fNZe3ZibZ+XmY9LUfOFOWKshZ++as/2/GZP4q89j/YR+Df/wjsG/ff/xztT7iPwL85Av/j+3/lCh99SNvO0+JfEIogPcFYWEAG6Lm11bTM1T+6nGWUVFwf3URE/G2JT5tiAsAEsUkMh6lDW2GSxYIQAiwyQ7YWUQAWU2sDyICnqZp/SDxhkDXMgrG1LvdU/Qty0vKVFpm2qPEdrX5ncBJQbdXlMj4IV4vokEw28NNl1pY3nZtT8b9pmGS4tTGzYOQSBwkq0XIHk6iadmVOGeurV4dLcj8fl91pN6c1iMbfZuyFHCaxpK3IRIuWrARvaMSaEOQ5aSNPu3BZsoBcTRFUDkhCmACxrYS0wqoJKlO2o1R310Z51ZUS+EJOoM694Fe0PGl2ALgzqTwSFGWKJgAu1EI72AcAhGSxkgUMb0HNBNaZT9qkYWTY7kZqDxBf5knBaFhbBQWEBUxGsnTgBbQNP+Nne746igHqYEqE+dB3Y+SjIRfNTAzJPrSgMp7DeNbpV6DcIgNtuG1h1ThsmJ6jB1aDmQIdA2b/GJwQ1BjYXuSijK6ydEznHR8YErQtZg7hGckcQeNNLduANPzfaLfdsQziPZW1EKwXILHdv+gWIyXLWR05Ma+24G+MVdcPsAXtdQJ+zB9Z/+xxx9at1xBjnKDLyt0Y0G0lzMIboCTzDngxre+sZVttA+a6y/qdKciQBN1oWb6gHde1OOZAYZZsyYygHBKdBfEEeE3EAP/LhkFSgeS5P8yg+P+FZc84lvUU4JxCT6VRAgseaTP3fDG5LeO5WsdICWwmKJXbYH1rCDWWHWkDdfcKoABRboydFjQ2lpuO9OStPStN0G3/BUyp9nIhm+otK6/ixAk66aBdhiqLSMgffemCfRaMhPZk9gjApOBFuyYVuPeYLulI4GcDUCm5YsFOVpUMQ0tSfB5yek2KWxwANh0G8+ABpRylFdiCj/texpBMxCT0tAlXwkFw/VHZF0GIgFKs45ETGIOz7dSad3f/zQamSCM0tFDThM0Z1rNgOgBLwXpY+STYIvl5hhFjkPknl9+VFqDJhP3dwp47IgUzesoFSys10eqooBudInP2ez/J8LObZMaG7orKIOTtiAkCKNK1EcmeFn4ojLzv7JF7keeqtMowg7eApVqiY3yFQWb3jUZXMtfkDsqMy9hnHCgUoSGa2MURyfqgk4XroaWWapBrYDf7rQB8C48AYG2t9oYRegeozZ0+xY/K+UxHAOu8f69ueMa9oAzM3sgPBPg9cJfACu+anjFgHDkXgPG9/WCppqXYgxKoqQWo6gTJsGWvjV547qqAQHbLtA623Wl2Yzivp0PYtZ4V7LcCtNSRa4Lp9SQrj3MFlt4Yn7ZzZc53iJDelZ5nsiphnztrgsJznveennPBu6S6xhSjlaLB+M56iecsF6Jnac499igSAr3HKKYViO26dD97X+UvNakKlG5ROWBjzqgUpAMIbqfVnA3VPb+EFUwnUuQh0o6tCZZdM8pywDalQ8iYzMDKQmHa/dNhka6JV4FVyNvytGUz84zpqHFujZ8FUyNsccUwarof0l3geLOP+TD1mSlkExMXWKXQ73pGSgXzPvfQFDkoP1QbX9msnI8CnaL36j3ns5EBSXt9irEpGBzuja/Kkh1CROVV6DZq51D2LOOMYVz+nxrWgP6tVmmgFsC8l+rIYwVcbIwRmZawVQNSGidqaiYIa/y+7Zt2503JOVI3+a45M1KIkDjh2gXCbtyZXQnZYFi2LbhzJ6k7VgZtnjXxRVit1W5l7xuDzr6iyJbYnX3mz+bv8uwp8KekmDWUZxrpDYx5mTfvnzBu//qvd/Oq7R7Z/2UfgU80Ajuw+okma3/UfQR+OgLfff+vr1Sx7YEL0BFmRvSEVlw278nJjwmK1ELDoIhgVoUyIK0YTqRFPwhJfveDIQtapQkmADtDuTHgJhAhiYUqCHCVQBYQKK1PCfpOJmHjdCvQkpaXVPZTmU50EnaZbVwBBMKYjC4nleSjTvOAwPcESQUctIDd2oqBWvjZaR+V+ZFnIk6piQLcoAKttqSWs/Ghes8YTpW5Iv22MhnIoSd2PADg0MJOeCqjxmTedjoxjbRJCmzKeFDza1qwJQIZ5AXUgIlX1o0argJ6mj8JrBJINwALqPlmn8QdvQyYstIMOusqT+IkOGyeIFgjYOV8Chb6TgSoTczuhxhYRftpjBlqAgGYOc6zthcuqPvKKmQcRn628TOhPglGtPYyXrIqDWsvNTyqHmqSmuG7ocmqXplMA1u6kpjSVlX6E0yC13O5tWUe72laRU1ugT4CfDMJ0YETQFBvUPhK52eB3WEK5TlhOWD+ZKqk+7N6nCRItDvqMhwgy1KF7uS2KxfUI7caULN6hmW02i1owgCzDWC9TDIYh7LXlOMoe2wDVm3HRe82E32/ylgtG6zm0q6BaiW6/qrLSLK7wZZNhvodA8NKpK2unmlz1gamIJUFGbMp6x6dr7aYoo8akK9GUCR9FBPyPXHXKYSIfqjA3AZsgvlxCsmEy6ul7R49tPCd0/Yp55FEHfaHBmFWldQ7e7dYjqyFzJGcj5oP5bvLCIKdKRj48R9ZsoV7q2Wd5fB8RXMxP3lbDlkzFGAEKlkvsKi7WDeQv4BI2okBRXrOvfRCTucBY1ZQlWVkj7vnQft8ZVvabTD4KGdSNSLz8461chTZOyb2JvgjrdITQo1K9lz2cXQ488A0Arf5M8YsgotzkuQeIZkfyQpYVcJmHDvpphhmbgslYxyXHYNmd1m9qNiS1Ge7qH2Ijl4/H6ZucmwKG65FTq/Ni8ozL3+euyPzwEyiLahkQLoaYBH1I+anBcQjSyNs6Fq2nRWpkbq4v8/TcKq8A/JvuW+nqMYID+t3OhRo6cbapyBrQPjh/2rKRlktwB373zUSNp6rqZI+dGWEOeac2y7scMDezjncZ8etGtNC9bCHgZoODm9CBDYwdoQVHEZYnO8L2pdrWL1V23iZTFpgy55u4W8D7es+TvdF1zuSA6Nz2sJu0T/WiQw534EODu7VOnx35aXTJkaJ5foJCB01tZlajmBRx87SXYuW6jqqcTzyFxYNBfXbUlB5GOuaFnbUZm/8A6MyrfXK4Vx5R1c65YW5SzEM8ztTLGWdPK5qrEZzvOCz5SKfV5PFFgXk6qKTHOkftKhpnx/pip4fw96ksDadJgVvOJ4DNilflHPyEP33TT0gzydAf87awmgpjO8ahbKebVN2KQr855/AquiDtjiJJjZA7MQUzl2AtnSVAO7S1SJr7+irNgAAIABJREFU1TOuHTzdNzwncaBANbELBTALMRvrEXCwreZlzcbYM4z4MzGI5lf5x3eV5Wz7iJtGHnPW02hv5nfUGFX2wCrenBGZ8zAiN234lpUwVYw0DbI4WSPKSWFkFQQx5lacK9FmV6rBR3EsaCRDqz6dPcZyMFAD7nGqhExwX1YYmBbCFP3p/ULMK5BpeWQKedVAZ72pR6zMs6aHxjCdzMpb5YyPhn9eTSMmYxb2OSDu/IJrrzBtC2UrnQ0B6adTK2eFhl3V7+cebpcLjNkBenPnWXAhRsnP0aEUmZ/svfY0oCqVz7IIB2BKUcB44esK3Zi8Qt1l2bIcWYWx0cvHtLFdYfnze43NYOGObYJnBDFbYoQA77l774Lu6N/3ruQdW1DOCZ0iDBkCXVcxOFw1zLpHL7asWA5D4x3uMMDkw/LL3bzqj+Ku/Q/2EfgMI7ADq59hlvZn3Efg3xiB//7t718JtAGPmmgTmBDEhIUVUXVVpNKicioRj9aVRHMxECBrqU4Wwv7H5Zr/bcK8RBuV1j9BIsEdtTGTpCW7NgkHNjSweBiUwgYrS1F2oVIE0aJMcJJQIi1U5xhdVQsL91uYd7IcbHEuywy3dxP8aXOSsWDwPAw5kiCqzdV7pcFRIAztrAaGhDKI/Q+zrrpNTW5gsBUUkE1hu+DpeG6VP++pG7mt4O8AdVifAXN8o8oVNJDMNxl8FuNMYoc8Q9m0JMTqDd7KYgLILIyxtZfDcCjztqxSWGnVoRNcMDnYGFxpkGsLW6JsxrBozLAoNLBI4hQQuW2DZaU8WC86TFftyyB4+aHDJMONJH6S27aaBQxbAaCSkLk+BQvX5RDzjgAsZZ/obl3jnq1VWNqj7YdJSj6wlU2hSDACjqkh11ZSwLa3+RNJNy3zYeElYS3w2RZgjZ8a/I/+V+UhAFgCeE+rMbpw87MaiwAIwEYTDNE0QaBJ8NTEX1xstB+dK1qYARkDGrcAwHcYeEOsK3Ae0Jd0IaDqS8Mc09XqPZbeaRu6pnOWAwQXXJkFA4r3olVZQG1YRx/by1nr0jUrUyEj0PZ8gQHfUdYn+6ZbDFkLwL2ReHDsSBBr6iCzukWErYXf5LirpcBqmLYZV3bhKGgKGj1qhpECD0nzAMiyhmCSweAs674eKrZEyjICwH5DLWUnCRIJe6jrnC9YYbPZRh1gVVZ9xlFphgDlmNxUjoMza9hqZYIHpEDHjWVQ1bkYiZQBbnJtgUOtZMdb7p6JdHEAt3z3njIOZeVEp7CyB2hMdoLHSX72q+dq9qosVIz1cgcE/wa4S548ybGHGjBkTX80jnLsR+MyTC5bwlucyF9ioOb5JHhqSzcMOkw9UnjSkfnwCLuoyasXS4sYmrTx/hBvmxh3XIexLZ6idI4GZ+opj5nJVhTiXaOZ2CJOMcQqx7yZxoBVAYxsjQZ85fwSONXtfFjiPlcm6hnhkxRB1fuwwNVClkBb9nFYbgF3vUdpBZ6WVSoH/nkPd8+SyhnMrane7LvlGuC1sjXTb870DOCOtq3rj84J7gVBuY8M4+caPdMWQ9BAdL2O0U2AT0HnSixMGQ+GqD8nsOQcFo2ki4X3oP4gAMQbjpxB2Y0wEmHKz7sJWgZU4dmLeHtle1YJMdeIK4XKIidqa5cpSNGn59jsp2HM19CGdcbak9WH633MDtvK7Yt7OnC2dIpSVhWHzg8qXZIWYJlu1ak24KkZ16z1AF/rkjtXHWCZnSNVIUDuO2766SOgUv1iXyl7JABp1r1gOL+Th6pURv49dy/SDS3yolPd9Qfw04KWD2DcyS03+qGi2ct1hUM8zf8w9TiryuBTS/PNw/dbambE/Gtu5/1eZiVYaFmr7TxSYCkfnedIPCmwijFRJDc4++SpgnF66LK+6KRqR8Z0CmW+ArJGH7WrukXpkfORA0rM1ZhPgYTeTHRMZB16J+RM57xDLzzv+NTArkVFb62J34xnAHJrXocEReeI+4NDPUvgAauWyKFyPVc+F4h2u99GDirxyhgnRgrGsXdtuclSFM4+IoD3BLIfTkC1c7zVHcADPfcnpvG8D1FDQ0fPNQvlxIlMXYuwPb7Unn8st9d1OcZUNPclcb5SOPTbAFIrOSXjFDh4k5vCfJY/Neb64XhV4gmTPQ0WiZJ6lyk2Qyl2uYexGtO6gvhER+0Smg4rRYC9UwC8oS0jAmyHzGgT9zTOO3LehDBBXdeiXmLkSHhRYADTLls45xaF2tyNie+Oyy9386qO5v4/+wh8rhHYgdXPNV/70+4j8KMR+Pvv/s/rUiZEHFxjlhRmXlr44e8kGThaHcWhtNphJkDmM7SS05JocDwMTEKpOGVHjH/aqqvDpstng1WC3ybMaxLxJLcyRhOo2coeCYGCOa8LQe0pLfVAEDdZXjiqKlUAkyTB2ejcNYFU5N5EJEwRQEGiOkGZAWTyHknICVlpw7PdUgaEFe6wsGBAHY/CgVT6Ze1ujAg0Clu17/gAbn1okU3oeYZpMMmxP5/qeDQ/NQOQ3fmmk1mlh/kGIHZYDojHjVGQwfWRzDJJe5gQCVirQFdGD2ymrghc3gv2yA6Q0UVr4oDgNfVSV6x0UmI7W3FlhNryKx6eHxRJEUSSkathhRIM/rQtrNEWcy6H6SA7iqB9nXbnzMmZ5FLX+CSgYRRoOgBwPSzSslsG4NjAh7KoEuCaXBc843tjFpGYVX01wFTmtkSVApwmk/fleRfoUTertIYyDNERLegAmEQ7oEgA7MdpqYcmpiGSjGwTAOdmdOzKnCk0rgmYoOmYZoA3ZH0WkIanyGeaeAXekhs0rKpMT0DM7KEkZVHdzTfqUCyvIwlA0kkTvrCeZK3n81IgUHKB5C1LMJq1tHS6zgcMBqBm/chwEX70OWA9FhTLd+CiC5sr6UULF01KwPnb8gdQytlDM3EduGVpa1Ai88R/TPaRfcgYJKksgDOt37KLPD90YS94Xm62oFy0EaWvY6BRIGacwAdADttv2gZJzvmsnGtlG7LHKhEC+BBzwDJE832ihbbE00JdYBXAJudkKDgyljQgKZhUlAm9y7bWa3ZjYgeQt0Hisqww6gAQG9DGvW3jq3Nv4cS9SsJKR6WyJrCN24qNaV7PKpNgED3+HvbVIUWw43LM1GB8VICFxLGM2eoXuufme9+AGYZGAYM4Nz3PpwAkk0pwLPOJazmyIYFm3EP4wQM4C0nkrKfQ09ZlzqiABGgTCmaEwRymXhJbzGxS+Nla/cuYq84yX1JgkDu0IAz3au60yE4UeIlpkUWSMSP8oJnZ4k+RBzsD0H69qrFaExrW9rBaAU0E9UnHAURSgMo5ljsrF9Jw17sXyyTbNDnR+xR4BHLo3ZDPAbBB31FTIma+RbdbjKiWY/XPhYsoGJV9D+jAWZl3yFOfBEF6RiJxUNByQKTZvzKn50QUMIHB96Gl+7zJYET2Rg7we/tXT7U40PHR+duAwMoZIfGQ+0RQLXMebUmADpiYhZ11E/L/KKxp1jjmR3kuoO/eLRYOcgYKJsFOrswD924BHySHOp60umOO1fuTlmcBRdialW2hiPWhMMe5Eh1sXr73f9nNFutkIdppcoe9GHZ3/jxFanblMYzNdjbQfm8HxEgTDEtRmSbPWCUKXsvhVKO9FMB7jyVmy/qB6d0W/Wj8UsPK73NXBpgVzr+uV4uWlTLI+GPGR+dNpEBSOLDbKj83WsfIRnCm5PNyrzwouucMegBET+VTVug8c7pwlN819o2OyBQdRz9zS3hrlGkxyTW5Pk9LWsjzebkjxf4Tq0ykOwpLMnHRsR+5md6BaP23fR1d900qRxhP2DOyAQKoOdcpWIw0RU0uBU4zWyEt6F2f77vWp+AAML9AlMh9TTcBnSOVc2nZ9HUPwzXjIFCdggfkB2LaOzHwM8VY1r/7C8mHntlzrmk42QI3V6xFAroKGMPJJSYwCxPUwmieVUmAzHfjlt7nHE13O5ce2a854x+9qxqTsi75rDv3P/dB5cLQzG5PAaSPMJ4x8tI4jHO/cX3mtw5i79yi8kopkKRwp8HlYXnd24VDE81bnos4GgKIhmhyFtTSD7ki3YFhkmdtnwIW37JGjYFyPNwo6OUuf2DOlji4PVLVv3Z/ZK7+5td/vuMze76/j8AnHIF9437CSdsfeR+BGYHffv/Pr7hUJuCItlQq2BAN0mI2hjnHMJTosyd4Ql+UViTbaBLwyAm1Aj0mL+tysXW+7f8EtyTuthvnZ2H6oDla3akAo7T92CZju40AhPy5BEhpkhHmSWByP94ayCUgSlDVNvEEHwnSCcgEVlIhFlhJUoN1gcEvzvJvYJHHNDs3mKP9M/DktEEKG8moUZNT5CQJeFtqCxjQ1j66muWRTQU/IwcgVJap32tLJu1rYTLFkAnmVxLLVOFtS7cpzKAecIf81CRHof3R4FTbDS5UmTAqo/X3hlML26CmCAUmkuyFTTRM2mjG4pENo/DDPmJNqDk7TKMBK2VLqPvKeFUvy7bLGtu0mh8mnPpdtmOPgRCALJqHZVIAkhic+v55N7Ux86ZZIUgFYLZQ0GWYW/Axwhqq22rX4jCgolmoSUNaJ2VfAG6y/GTn2CyXtWsbbRhitJJN63QTBxkKArJIZMygdX2ZQLeRdpI+8vcy+KoFXF5WE3mvXblkU5wQxJaFWosP2pBNdOTkyA5/myUN2Jp1mwQ3Af2leoH3BXMjzBoquZBWaMA2ny8gDUlWFiTJaP/hj9IeZ9Iic4heTk0/qhvKmiIZCTtDwFkurGYhPPUw0thn7mELOGqJBeBLASb7AQZaAQlWPoWVArbdd3bavZND82+ZMcAwQ4DbmGKCuiXitkFWDU3BIN/Z7nM/B0aY/E8BGliGZUU3sQtoi2kS4KBM+YAYScjRiqULwHPWWXVfesbYygozqY7ZeQxd0y3q8J0Aa2UmUmeRaZmf09Bs2sLVD6Ql+/nWLxSAAJFQE5oCk+M3sgKY83DmyJJWR1GGvTzYsmqGIjcctLpmz5wyhi1I+Q0DLmrX52m1arQFSEwjJ/dW/j6sP2G0Kjdkjvvq2afYlaX40nMaFhjiIe93ZvwCNpTJy5hSXBqgxvtrjVlJXZ052sZlvuMg0/ihLIG3TluGh+2oDEUArPyABtsBxmcH+Rz+9gDsoyebRwjQYBENFlsBLcHsFqkKbND2zbil3dzfETxXCuf9jwxrDHE4iwvkVdc335E9KWPRl1KnVRbfaB6HFQlDjLOu7DheQwY8rHRkaWoyxbqSoYgyIOs7d/gJKaK0LfMkHZoBVuELV+vXeWrXRE7iFExw2bZENCxYynmsuwJhsME7xgWhAowBaiALBOxjYZBCbD9LPBVQPmMRECZPT2HqkZZ7dRO9M2rM19Bn9sm0P/dI6ypppRp97krexOQPyZryz2mn9jzIV7xB3haSpxSXWKXmO4JHmppp1OXMH5/tTjjekcOB0fx8Ll84s9MdJICWggQdAu26ICJr67m4UNdiQLa4qxfMzvmBpncKEC0QZbFMDwaMzNznGFWlWGUhcfTnMSEE9A7rXNmVzBcd1XSclLmc8h4Ht6xCZKoSg1XqQ/aknUX0XuFyz4HTLgfv5hSoc5+kcKB2ZQDFOzEAJcmyZQWrZTsSHzYLjoZn1s/IB3BmjwFUzybPtsqVcGdup5ZMxGo/TzeN4XNb7hPD9SwKsLo+ol/s2XFrEZybv+zQSBb584J0FJBY11kYAVAfynGMkRj3TjWi6SCzI+24npcrd3bGpfJdXG+j46LcAkVB5kQWJRquBZCV8WhBoqd5ik3sk57TRgvtUEgeMCZVccOCOFBfBwz0LApwekIEsXNgveddA56LXlJwZU6uxuZIGTCqEg5G570FAbW/Eje4x+LTEB3qc8DdJ1FKZTL8jKzNEFJYy1QayypHsiJjpnzO8rwt6+m4rHfPn+Ra+fH13s6V+BAQAN0w8UNP+3mvpq1dO/m0FEDRv61Ous+ZApv3tKazSlT86pd/seMzP7rj9v/YR+BzjMC+cT/HPO1PuY/A/3cEvvv29y+TELUd45QJkJDINdXtCsiHaZSLnyt+DCWi2UZgY1APGFSGn0YbYQCkBe2+PI8aYgUoNHZrEEfATPm7JgQ1s8knE5XVNCcBJ138+X1dmwO+Jgh/pm2H1vUVhU412xLUGQgq9z6tW5LIEpIBrI6m5YAXBSuTbwFcfdD6CqiR70lCBT9zKLsEhkoLUPFuGJQwnmFMGx6Js07VpL5lZtji1PbntilqbFAGE1qZSdoK8rXCj2lNhjssE1oebY2WIZfko7p/Wwpmcg9sE4ZCk1K/6t0GBXtgWCfVOENTEaBK59wYQ0UGAj7i5gbv8wo0d54UkZSRWkabTF4BoZmHAAoYCAE2mvhjdNY25TTljRlMgkrlDPw51kjHExasXZ/MHSZaNRPJ+p0kFsyhwFOAYCA1klDZtsfXTa1MQ9bOa43KqkMIm22MVACkTB6z7rYWwSZfSQgyphcnaJtbQX3B0bBKKFCY1wgwlv1BGjzu9tXtM0Hz3aNxiGSCWe5YJtdISkjDZMqkZfu5zjVECUBrQT1BlbQJ1myFd04GIDAFbEZCVjCB77UQw+/CSqx7LYYTgpew3ctM21o2m5ycy7YzoKiOoKMl4w3Ap1ATzx0Gno7SSY4C5ASUtHjgImiqUfavrERGqK2havrNPpPFNC2Bo1PL57Vlc4Br2bpvuRTWNprTgilw4ils8OLOxwBDBdqdOlneokauPlv1KfswhusY8FVHr1/hMtokQWwnlxksk1TmtgAq4NE6WoN9x7YSDvvMkpWs2ivFg7ZJBopAU7GgakEppUM22nEZyO9C1MZWZ8CdC1rcew6z11txSIEj4x0gzXS2e9pGU37P7t2ymCiaCMIExMotlOezu13Gehh+GjDK5Dx3HigwwDpUIiPAaroqZLm5F9XNbA2wZ+q0tIfFxt+XIcsWgSktsDMgX/buuTqx4C8FLzh3arh0dmO7Z8YoaAPn82MZLZP3rWwxOo4wynO+5twYQQ4LYADcnBMtdsLuDUCQokrSf42iPC7KuASgcf14N6OYaRGCJF8mfaQYnB7fF8Z31453m0VMjYVc9GpTVi+DDe4dM+9mgcLiFQWY8qlnzyho4T/FYBuHvOdoAwwjE8NW9vvGWCrAZLEH9mLLtQJrvQNgAq6CbQHaYqok7moBCTOegriC8o53WscpdubeSv0Z8FAQdhjtUzAVLFJDmFiGtS0bzcKJ/FL1jINdCYTJtJfdORrdMsTHiK560g6v927XZpF9CgRw3tFqzz0XRmordJvxlxr5fKe1Ou5ASzaCOuA2sy7Bp+AAKssA8PYu+kXv1u6F3JGJ1wIqVaP25R7xrsv+9Q5SPsW+F8/ayCQ4NpdouwNwX9V0pah/6jO/izsWZacg4p7GSInYtqIvMIlrtETRWkA5QJrnl3qqanGn4LQsd7HNFgFdk65v3ISYJ1Zwj0bOlNHtlR5r9w+sSs+2Kacg6VOpJOsirjdxwBZyy2DPGMJ6p+8+Wu8WF9KYPnforLFHAHTkvNpmT1yX8y8CUYlL895qsXOGFQzl+sK46wRhwdtzij52H2S6Zm5bbbFrjOJf3t19zUen+EkxO+Zxdoq1MapyRc0fZr1tBIJ0viX4z+cEYs/3Sq04ZO0djhI/Ep/ewoa+q6mcEgFxVQz6dISAWAD+aUG3N7DgOef+xHuGjsmD8k0X7ks1hpOTTI0d7evxKujdRaR5uFVa5KRMRwkN5xxErGfHJHOorvXJ8Tp8dYyJTUJ4QYSNn0184z0hGUFjRwsNx/x+/oa4XzLBz3+5M1a3i2P/l30EPtEI7MDqJ5qs/VH3EfjpCHz/2395PQ83QcviUPn3XOgJkNRSsj0qxkKkZW2VC6sKcIhW4rIjGxgPWwvwcU2iWwMXgtfqSaLb+lpO9YeJ6QXVZET1U81Wv1F2nPr9ptq2w6QNH9DycCdBTtQD47LAKsBaU3OSOUwiBAgDyoYhgBh9AqMEUCAxYcqGPXFYLmEwhM1L5ppgyco5bJyaVJGkNPhSD0rQr3BiAWCNGtR3bFBES9WwbmpsUUBVNqVBLOy9gogRrefPQHwF0nTRTsKiRqC6eu/2YAEYE/OtJbLt+CaqNYHgdzSVEjARJEEKIME6wbKt+5mfgL2wAaLnVDMzAlYeTsCQMSgTmGXRkF+4I5NevcgYkJVZmTQOXG46wmqKgkxAK/LTTn9+rCQ6MJEGVKteJckNmnkmZDATahAgEFY2dJxWy79LoGo7/L0MZFnC7XzTFZxxfstgnEgQxrE3TDR/nqQh4zn0miyhxzuR86k1JsjzZcXLesLvXJCH9l0TPtYUIIatfzBR2o4f4AhTkg+BPWyfScomsclHbABwNWa7m/wvgW0co4/ZH/mEzKdAaQ4JWvbTnknibes0gMNR4zCb1fOMbVGs3jGrgf3TIsJo4U3CNUkbtBbf2QSbFN7zhWRNjeRHgFWKOoYgyiwUhAoowfhnrk7Lha99LV+VU9WMxK/pt9ruJwPGPQEwVQAEwBgmk3AM+6SJY5EQ9g0nXJ2r03bIf8I882zZ2HY1tkgiDMhbbUGlTAQd4LkVuNeIRrmLPCNg8tYqX4Yh56ptvYCilQ+g7bvjNi2IHC4PjZ3IM6tzytzmlKe9MyDccPIDmreQU0Yj66+mOhrvydDltMBMrqw/AJiyH8uC4iwnQTSJ9SyVtZiTkE+Zwk9Z/5jBHdLQSjmnrf+jJRmzGKVjojlJnQ7X5+6yFMRg6Fm8CJrEfRRDPe4X2z8Fw1wXwwQX4HLfqbe8+j1I2wSokcWJfE2BGRy7+bMm8G3trLMgbLo8nJqR1W8eH5iCrLp/S2ua8VKmZiQPAhbIWM06p4sExplrUPZSzVYwcsz7xoQyraMFycrM420lVW86hgK+/pxFUs3cKp5qQbPAlPMV5rXmfMwlYHzb1dv2zl0EXiBbOIXbnMvqjldPk86KSklMaaT6nkr7qE86bDgKlmx2YXEgrlJxM16AYjF5IUbJviioyl024Jl3AycybfIaciaugG1Zk6klki9oHTu2wB05i2p2ZsvvsGVH79D1LHDoIw7whtQLbc4WvXKOg72VlZjPChADwHOyKJv9LB88sQyzbAFlTsrJyKqpbLFTBBjiLYxjtTwtcheGy91W4z+1Z93H7FLYqd6Z3G8tFEDEg+W/CdkWDK28SYqjZU0S2iCvYlcAe6gxB3sSrcnn8oiZ2kjVVErBM8XzgvmspIBntTIjgo9v7VORavcx+rh1fc87BITMI2tG6b73AyyMcALnB3MRtl3bomOd62Pa1+IKciMws3NFKtmAVjYmZs71oId0IGGSmljgG5mHnJVu/sRUfG1ZrBapW22nY2s+cSSa7LzgGXjyGMXVL0FNAwvflRxim4QxiczF6Di3M4t4uHGSD+1dyYFSHdAWjUdI6I4bVMZxuiIqCNVCmQCfdzcFywLyjHt1qpEF4dlnptSBdn/3rE98BX9DDWRZ7ekwk+WfjwJkP2V95N5UIirarwEc+eyyjWGtZn5rkKbU1wdvh5Eye924t9MFFSA1uQI9IRTGatJX27LkCZ5nb4mjFKIjnwaYXKkuCAsHi/XAvJWvTsFkPX5hryDxUkmp7IUca6f1sjy4Q9rJ1OIcZx1j4veMFBsx4vJa/vJXf7bjM3vKv4/AJxyBfeN+wknbH3kfgRmB7/7xX16P9KPQdtVqLIBOwpEKtzfhzX1Oe2ODWBzMA7KOSU4DoQRL7TCyIg8JoUlh/932WjWu0HlKcg8BJwHYfflCm13+3wQOtniRvANk6bgc8fjr6bWcHgmebYe1c982+gQpNb1us9+Jrng0B8kHZLjJLDW+JmEBSNAlmJQNtE+XUVKzglz8rfQlAQHQ6YooNUCE5dn31Q28jIy6WvPUefYALHkQgm2ZdQF1SYNeGtAkCA+rxpD97SIMO/fQYDDacdFHE2GdTLuskjriEqAWlKrmbN5hMyeYdt9Tkogwwmz7TFAbUIucg6DUIJP3KrM2c5OEgSQTMUqfdcAodE0BxZJEqWdn2CqsMr+RoFndTRkz07oKqwrG8QpjLYGybedNCMZgIlpX0/aV7wGsaHZfxiESFNWOA1StlIXalG23HsM1WLQarWkWNcy1k43FlQIYDT3y6K1d0J+HpYf+Ydl42WtbYiTYkv8H0Fr5ibwVNlqAT65D0pD1RFKfmUBpq0n7zIfMLJ9LM5aqZdbsh/GuyzSpGZ9/quGWzGCZaQEU1CUzoRQUURsyT5pHs/1cHkbW/10girbfAvudRRl4owVc05K6HR8AhGWkyKDLHnyDJqLW0947jB4BwDkvGBEHnxQjutEZsR9OJlgyBU14BaqS+NWM4kOrMEwjxlQQGamIaRMvsCrs65lBQQfDGQsdwOajk1ugduZIMrcgPUleQdwUTwT4BD5IjAOKYWiET3DBvI7JxgKOmVyYRV9hH9M90PlQhzQnZZnAZa9CoIalI/tUQCEA2duwyDMwiXhdrUeypCzFPKMyH5HEsD3zdtJsJawsVjmD/C7+sHwoYAxHVzbT8BJl4Hc/jzdH2xtHHgR2VfVywVMChLG3k1jn89WRTJ3nWgZa2H9KlaBS6jPyO7a3p2gycywDuO3utHOXSbg8lz+AyMWdWQATH3jODrmEYcShWwwDN8BcKy0FUi1cuP9ht4f5/SxovL227e+si+IWrGvOoMx9NZBHYxU0cXNm2gowAR7R6OZ+D7AaV+oWILg/PZ1hY2UPFCCGETbs2e2+E7xyj895XE9xwOpqQ+fNAkimpTWMzt5BSG604GFxTfkW21j9XHSFW0AcA6fCU2X+eV5MgUl2tzFJPietuwJSgmbBfjJdATn4lm1PO3eiG2UrUxxWAzTrAJAswEbYhWs1krO+0ZmtTAasvpqw5YgOa+7ufUiBtIXLO+cjdGIZjwU7p7AgE64mgAGCW2zhqgfP18gs7GogdaCNAAAgAElEQVQhVrUcAVTAaDouBXeMk7wvVDppARB0S1YbjFU6kuo6zpjJ1qVEVpAu3z/mUphCtogJdldpoJEryfcE5M+xkJnYdKpbNKboxuN44mTtW7DLv+fky/3adR/teUrF6s3DtmZco8+bsyb3kbGVJUrNUQPKWfCKwrCMUDT1G3sCrG6FuGW5EQvlCWJW5ToCqE4hFDZuWeVWF9R4XZWeyR+pPDtt/G1Rr1SC32Mcy5xFJgJw709aOBMst6Q394hFQbZf2vwzTy4yi3/EQ13PrBm7vpToafGemFEt2/zJPTF+hiTF6EgrpG2ewk+7TB6P5UvuScgMLh2fy/l2/7zjRboCwuHdzEfzBv5uvmhizwFWs6/5Pw41F7USWZFQahGPV8t3WcwlKmSve0oRSuU7HsYIafFPrHWm9T/F8IyPmu+cUymWcSxWhzQkCM5J74Y5D+iky66qdIVFtrCp7TTCIoAOucQD+a50oFGpYx8plVH83BCU779R5HwqTfJM4dm5uPgixK4p6iNxcbzgb/V4Xuko89x/UFhJkYf9cvIi8LsaixA3VN6DcdMUK5/5i1/96Y7P7Kn+PgKfcAT2jfsJJ21/5H0EZgS+/e3vXo8wucoOSIgY5oK8gZM6hgnqkljcl+VPAKgSEFSraNMQfMAM+3I4L/enrtH3kwCQOUg1D9HFI9InAAhjKGxTUoUGaWhsAsgYtIZtQpqEKZVsVUxQClAm0VVvyiB12m+nDUjgMi3wx+W2fFPRf4NpNfcEGAJe2RpWht6ALwPIwVYxaAI86bvkfQ7RFqM9J63ZgrphHuL+Kf2Q3wV8WuGeELxfMMB5ormkoYohH0kt7WsxaRD4SEAeMyVMsnimo5pLBRoBGwoKy5KTuScb1BkvYRf2UlpwSUwqbeBfCjqMYD9suie8LoPrGvuQOSWRDIDQRCnPPuCNz0hN3SQIoLjBYNv3Y4zwDHALE/CIaL8EpjHFSgKbp1Y7dfCwJCqwhpOkTJrP2Dv/+Rwa1LJm+TyTN52ky2HunG6gT1uTZW45N3lrGA6AjxqdkdSQPYx+Ynvrhw1b0DLfi5RBmTMkpxQPlB0Apwszu8lskvh8RwCcS5hZSepI8HUejwEHBjQksmvHSkZuWJmZr4BytKIm+B6j3mFW1jkcTca0U5IR2R4X1hRczAB5beFFHY+k0UUjGKrTcdZ1vgS2SNpeazgDUDlSA3XCBvBu8qYmnmuCHd02Yl0YfCbd1S3GJPHKYCGXkc/I3OLYlgTpA8gDKybrHQ6h0gHIctQsI38XFj5GYQW5ahSUdYTuH/qTGRvRkWhYomCMvp2yKJYSsv2rT1fWOiCx+aR7rEA26U6LPK5w2/toiQ9wUx1DawIZcYGvjAVyKU3/7ocbv30KyBnicN43a786zDCgck5E33G9AXJmvGDPO1BL9P+QJijQQCIZ3c2237Mv2t7uuqvmKWeinQmR5yiM3M+y6AG7EcKqYBYdAC2m2NpLWsyYKkuRd5PVlfOSMUNSxPXjLzwwSkHvrqBr9kDaVy0WnPtuY+glmIY+Jy7pt+VePb3RDaRVGaDtnajnec4x76nWaZswa5KSUU+2m/XmOga4yHtmHwIOWRyELT0HLMU2GeOefacCOS2IjK7uMMkpbGX9i9QAIGVNohttgu0Y9R4tfiqLuXqYbeHPU+QssehoyzlgM4VNgcNXzpbuSbmIFswoQ+R+DUsSgDi/cZPVm5b0gLoA8ZH+6fk2/EIYYcrgVIhlKwQJZhQwLVAyOt2wncse45yoTIfSPrnns16ibyjCPsZO3tdK/Ghu1nsoZ37ricMQh62aKb+9lhMu2v6A21WdZv6rhnuwMgOWFCOBKXjWJE0jRQsFufsou1QdgYhgOhMo1uRzbYy/peiZAiUMwwxawBmLGdm7rHEeKB8mQ09tT4eRwmWKx6wFx9gySTU+K8PTRdjC8ILOarpu1I7uiZJzocZ43EGvO3HE83iBpRmI/xHm3CrY81qxQALcCbbDGsl92lgh502Kvrk1Af2RIc8ZHpD2C8v6lXMpP89ZInMPVmc1xHMOA5BWn9ZCX+MVCsqunwE5UyxY0eOfwp4yTNw3bJdqgjrYG8gcoC+3HoAnXTCH5ZbzGkZz9vuFdZZIkZbyxiITZ8Dq7N4YQ6vcgRSe2h1AazxMWjtWHilkUWTPuRCTpXSKZ1cZRxJdpGCrGDw/y5lahipyWrAdyyiPTMXReDsR0B8A/iwgsuao9QeE9r7ylvcT8xkagOXS6LnEHaBW8/38Wl73kA78E7nRMZMsY7hFD+/ykbJwvCnCcb4ri8N5HC1pwFqlVzQjk1nsrAa8zKFcQkOeZDTbp8jCvvOumK4Snr/AuSoA2fftGIOcUDY1jM7c3yfM6AKWZl7ce/m83MVhhcfY7LHcX1c+JxIAx2jMZ+zZwokt2+UUQ83ECDWLjKcVn1YPhmhnIyuSQm5i4sgUYXgbHwu7ktjXqxrE4KUpCmWtJA9bz3oo5M8ASWk1gtSCoVk0vnPur2diBvKbZ+b5AiP8FNb36bgDqz2q9//ZR+CzjcAOrH62Gdufdx+BDyPw29/+Lt1BtuS3dUrTByvQCfZJwI8JAA5UtRMgCTDWgCrA4kENyYCkCRV/WA2aMTJ4lBXaRNIEoiAMLasNqgrKkFTVIIiqchMOgiqoXmmzMTikObktvGhv1sGeJLrPJXdEs6LnC7iMJIdgEydaQQEDd1JTAmDNWqqtWWB46vZbQFywVUbYhK+CwPDLYAKVNZsAs4ZdAWPRcqv+kq1uDQYZ2ibqJDGy2gABAFGaTCT8LzCB6UGZNrTtkuioETZgxsf2YUGWyB0Irg6zLMmSupUBXq2Q6zCddSC4miAxjtbMDRIRFRQzo+r3yWEhRSgzWJZntaxgRC1LQH3C0mqtmSib8EQ/SypH1uH7exL0o7taux5arGDhRQ+yhJpAvCR3SdDeGq2jlThO4zKGZDja7lhX8gTDqlZVIlPAb3hr6KGSLAm+uXIcc4EyAXZNw8qoLAuB5QaAl2RDwAajNgARTW/yG4E7+TwC9rKU+PDKPXS9vY4nErPs3zCEYJtV266czK3vHduDzDnrLS1zQAuVGhCUkk3snOJgT8tu3yLJXX6m7uc6jRfIbuu+S8I/h3Hc8yZJA7qxTLKt07MezLTcfZ4rbfMsjGA+N/ZM045q2keOGI2xaitatnF9pz0TQCHJT8E62E0AMDE98afR3AR0pQRQZt4o7Yb5I3sUlmSBVZdk1qnzodZe/sznGzYwLNUy/Ud7FaC4xRZlLGoK1PbvDaWFLRUjsLDkZZjhvJx9iqSArJ5ojNrSXxbsFGjajo6sw0f2unmpbZoteJSIVoCnY8wCcf+7PpuQNnGGWcf8up8Bxrr+NSz78dmw8R23wsaAhu4dM2KN8PIPDO/1SNJJ2n688T2n16UdBzHz0yjEttSyF9FR9d5BaxCwokltKaDIwMToroxVYaoWg9h3lJMAPtTSyyIKMCKzb4Bobjz0+hwHkRlPc2UOClJwEHrOK404O2Oc19vimlut7++nCPFpaqKuNOAMJo9uLu/CMpo697LxxwzN+Qs4rRdOmfvdm0BWYXSluBLACaDNtYxOb5ia5cmN43cHq1IWajy24lFA0fPT06x4eZ+RumELeBaaek60GLexAVnjGhZOoRAzPth0avN6Z8xXj2FWGW7MsexSOyiU9OF06NhNK21XcZ9V45voVw/4izYmz6/p5RQQBHbyswWMMOd0n3IWo00tm5KaLcWHkQYIo00RjgBY0bGf4g/nQu/vAOy00suD1ZCIoy3nRhn8U/qB9R5sJQBfJWkAnlzd84/s3Zz9dwCblG3zhokvKOaERc25pmZlzmSB1WqrIzWRFuzXcgwrL51KkGirpwrgTHsQ8VqK8RmLvGHuuDw/I7nNTfW9w+amaOCOZA2Dj1Y7fziH3NUa+eQ+hl04MhC9G51TYxXZ1hIHlAZRWsZ72kKUUYtEg+HxK5Hk2ZbOqKyLmFtmfpFXQerKvTjnB+flhCwtxAR4TUGMWOZhC7pbrIZDPZdmXWLEiB6ncdysc9Y9zEfv2R8KQCYmS6y+dXvw9zVK6ilhgavvB5t16v4C3tEjzRkAh7hF2axLO4PsMnBXtxOtkiGRP8DEr90hmlJZ6M461JNgI6t6jxLjWvAZ3XMhUg8LyBCnUxQ4+JxLYynWLftHkDzxCPcSe/u1xFBx7hklZzyvI1Vyxpw369SfyPoPoSIxZ7wgkNJBJmddzrlvszty1sL4T3FEgB9SRh6TWl3vwDLHYQGHfNJ3zJ4PeDuhAQWTxvSQGE7qOXMztFPnFCC4slMUNOLJgNzQa3ndrstlvSz3FH+Q07oqGZbiasapTg6//Jv/tOMz22m3/8s+Ap9nBPaN+3nman/SfQT+aAS++/afX18TXKy2bZHEBfSjiqsTaiq5+b9UngeIoKJbtgig4PMhYy4R+Hpc/pAo8/FcvsACMCk7pBpMQhUmZyl1+bExzoKh6SMmwaBBaswxMM5IwKQCpcm0ml8pUE8AlYAw2ptUnatfqeh82uxT+U8wbruarbKCPMgahEXSinu0U3W8lo2kL5fJH22hBHMBMQ7L62SbntICqUT7c5fHA82we2gjaY0MIAjwZdJP2mEUT8D0U5dZ3K+jVQfhR+ACtiCsrUxTk4LyMwTi/O6SM7eEYHrNPLBlJyUAD8M47ZKwD6YCX4d0AmOYoLKFAjEkwD7zTGVgFEySy2Z7+gABtvFLe6S1flUbMZq6tIgeo5FaPU7YX7Z94REPGPJmimGMUkMaEv0ko7TFOiu2NmagZJiq7TrttGcCWXRHK1kAEIS7d8P4aVPNvNwN9yX5aCIFd6FAjOYEzp+5ry3mYd66AMqkLRgZZg2mcNiUC6aGpUQLHIZmtuJqAIdLjHOB9l4SHDWHCcxJAAvGtqUtCW3WTwx6wvYg0AdoKmOWX/SZ0uqn2IItzD5/1plMWFrnshektrivZn9lPjOPtPhW86tANvy4Mg5de5W86DgBlvU9KYrMvME880PEeso+Jdnxv2NcAnmxGmNxQB64dlig6i6WfVfn+Fm37emm1VSjmqxjnyesHxnjJtaRMUH7kHNKsDN7Lms2z5N1nOdR6kLASUBWYJVTYpNekA3XldR1ov5wkk00adFRlYUyJhbm+Z5NJtRJPEcSQ11RZnNNq0HAhrYpUrQpwNfzQqDTs10A1HVEsSVsNRJU13Le3TPIYgGMpdF1JeluUlkd4NH2Y16TBGOg4s8BAq6ue+YeJ50BCMr6ThK+usftjlRnUjMUf+d6vS7rxc6J8+O0PMJ8gz20Lqe7gJut7vLxknw+77LC0OqTuuS4VONuXLZllDsXAJ6w7bpOW2SbdUl6zvvr1Kx+oexcdP8YA0HobR2jPTlr9a2lCxP8R8Cq8+24Z8zDxs15ptoukEbOibtjBQg2BlhlAOankrDD/PdqotCQde6uGGDVuRo2pt8nGGzrbY+wAHo5b8NX5WzOnSVaRGeHQt9+SfYdurZjvuP3MZKAuZ6RgiUCUxkX9Ml7WXnuD2PdLgqMWdB6tw1fNHSkESycqMX4LvQEeMzYpvWeE40CVmzrbMuPViFkQvbU8Kq7Htlzgt+s+0q/6PRNZcYzhq6DnvkYqcmaVULIqwFNYIB1u2CMetrr7WSgUZAfQ4ORraWEyjAWGUOMI6tgDKM2B1YKaQFRMv4VqKdALD8245tiLvIAaHx31wN+KifBo+C2/liO6aChoJpSogqQAUzXQ3QfcdBSFqDdGCni5O7solqep4fzVWZlvp9CL2d+xivnaJ4vbdrqY+c5LwXutjVajc88JEaEkXtqR5Tgas6F+3Km9T9/Vf3vaOenlyd7oWev95+6whRBKcroaHlDasQYJOc3rdUUitVLzh33CFuRbqF2UHTdMeYZt+m6SjFrXZcrjEL/eANK6fCQdR/2OfsrUkq5P5AHt9ijVnG58tmb1W89JbB9vZYrnSFd+4D4mlEtOf/Yp671nPHO0/DurWuliDhgJXFAzcSYx94XSvkEHNYgDUAc3V+LrGmzZ02Ntn9A5bD3YVPbdZSW9+its+1j2EnByXsS1i7SXOokG9/k2vPcUWLMdc5Zn70JwHlcvk6BJ4Wkjhlhmjd5Y0ZPMGQaxhRytLxLnsiSiM595jxrzr6xsnORu7FgkhrrfV0rZeMZr65r8he+oYXmtuQ/X7D6J0/wOH3RjWUpvlouyZlSEAoBPmsXxvZzuZ1rTEaRwLMkYwUL+rQut3sYqsvyJfkJLmq35XQ8IxFhzfNKnPGkiyP3p/fOL361m1ftKf8+Ap9xBHZg9TPO2v7M+wh0BL79x9+9AirketZ457DcK2A3rV1URUnckqCXyQL7wnANs6fDArBKe9fxuVwDoi0rBlAJrGhHCvOhTDKYAU2oSb4m+CDpyOOkdSzBRyrH0Ato7Xw9zzUuMdkLwCOLydbpJERjSEJoV0BUqCcJrcE4Ic+ApeNwPe1DBVcBb2rQMlqZCewIyPMJAGB1Va1hAYAFnWfRcqwmV4LMGmnwu68Azc2t8h20fcpwm2RKsoHafuiaVQuW+j7tc0kUU9U2UQ2HgcSsTAmr+mUmVRPUbLuvDbtGgHQAAkCVgg2C0QFL9KaOfqDsZdlkjqvqjDJbBUanjZgwF6xAsTES5Jg+JHUDzDIk1qHXtYcWZOYRw44A4TrK4s5Ly6hsOSQWHlqp2YKlURVzOnqo/FlbJV/n5UJPY3XxNg6V2qHT5i6PyfcCHKolRMZMlqZ/R+LA9w5/uZB7QdVh7Am0yUwhQeb5DeTjcgtbEOnUtm0XLlSDz6KGLGPB/HEu30CRAqspZmQP1vC2UgMCeq4DwR09m1w3lFBIFmTOyh0pEDVASNl1jOnc9GWGwW5vq7kNxq4GQQmRfboy2Z81fQoGUGkRuKcwlZpgAmT5rrC8ctY0SSrGIlQD0FBeUNmw7NNhwG37vWAVzymzNXM9QEfePeN8DtDC3JRRw/kjsDqslyQ1GLpgALMCYg8/kfZw1qwDM0UNsP2OH62IJN3dX00FJb/YKaDZScGDHoHMM2D8aN0VsB6wDX1i5QVgeIU5VbYaz1RGpMwc2XIA0LPuhnVMsYFdWIZ0tPMKUgMMVj+3bPQkfxR4qpMo49aE2nGr9iPozewp238Bj/PIsNmUxuB/JxltIYsCHWuuzL+Aw4/z8lqvMI9YkCnQNNEudijL/GlHxZwnOYOyhjZv+WE3jixBdUrRTu6sDwC4geXC3MspIA7MOe8aEt3uHWcno6PzdPaC7tO9fWC4+d8UmgaI5/gUsMuqZ73kvg2kirFWtcYDZmXw2pJP22c1eQOecG3Dgpa5B0QGuzrAcw/+ATg7TyVFCoRxPsoYQzO3OpyaJdkODjiB5l+1dQFPZJN6Ok/BsgB7gfw8i8CJjFJaaecetuIifFizPnVpA5Ba1BwcmnNMYlcBYdujh0GPaRxnjEgaNxQSKgIiYpvVPw1zv5/t+eGOh2FOQVcGuHeKe6NIiTIAPesAqCJTUkM/uzhGM8A1jLARG37MvdoUVB1Y7k/w17s6671buGM4VDzjjs/EOrk7dBufCqr6wp4VLJHeKVNcltEc8NF12e1aQDfAMzxSO0WQ3ECdumhklCCxKvSeKPPaqxLVdwvqi2ejBYh0bHjmren+Cah7P7NfYFujde3+EOSSWSpI+ISNeR1zy4LXnBiVpQoYOQ3urhx0iWxpZ1xaZMUordrEFBYtdmXsuNM3veH3WUMc8MjaCGMxQKOAH2dXfw/NfTpt1EMPkF9Faam9dCpZpEFHmPu58Ve0iOmM9x4D1K3ijMteMBdDPFr5y4BvvEzxpIUuzofeh4mpJg4k3pgiRvc+czyU3ilslulPkYEz4eo+HkYmZ5Qs24kxYEqjP2z8g36qx7/mlhAf8mGZj0QuhyU+DhRBGpNg5NWYxVCyZml0I6jzG+A2x8y1wHDkSOyoafcFhSt1Xt3b6mwbRnuWG6x5NoUVmnGHQEH7fu+4e/KaSFvkjLP4GjD3jDGr5xkAOZ08Fg+3jpgwr+8CvqNzbAx5h8k8wGrmmiOzZ5USUBnTnmXoxZaZD24vyQXjsSgloVccFmxl0Tj3L54zkazA7NJ3oCh3X5a/+ttdY3VP9PcR+IwjsAOrn3HW9mfeR6Aj8N0//BNSABAoqhGGNipMrYi+58LXPAXdJu0F+PNL2yzDoEkAUD9fgJ1c9am/npKC3ydlSfJY8yRMpV5UxPNnJAl0EtrmeHx+XR6nM8DqN48EXXdMqmDQ0P1r9T+hL3qrVIzbkgvoaHCKQckhUGuCJNvREoMRmtLuVfZe3ZgBnqhwqyEFw8N42GQl6QNs27IjcL0yWeErE34BFspMNNEeONnPwIypYFOC04RQJMMghGUvNJGiDTzs0EgOkNdl3KxsR2NO5p8A7DA1TR5HA655fvuwAGJEfXi/SS4EizoaGF0IpmUuAz5Fo5HEkX43WQ8mrg1kASib7G4sVoEVjcyUZtDVeQxL6jRcow4kEzARIuolOG2u2NYxQRa+E4zhQvIm60KwHLYPrIoAvrfqnF5qKCQ4AksFEDDMzDEDmBw1a7VMjg8MNjRaWUuCwwK+FSMog81UT9ZQ/len3hqpPJ8wTzCZCNMAIELGgnlKmVdNeBJ4q2PWtKlmGDLkQpoZR2Hb81RJVYs0yQFP2fZvGb0mHrhQdxdrOHYu03fYZO8WWkFzgbg28LOnWW9xcd5YSeFI1KysQCNj+0xLabawc5KW181JHcZlwTj62GxbzYaD/QjLaJyEC3K2NRKuXHVYt+bttvYBOhTwlzV7gmklJ1yztGn1FyRSSiDt3TLgRue4SXcLHOz8JnCuAM/IJJWsGJZExkBgZv5RKzlJa2GAykngqp51m0SoLE3gbc5RD0MYPQUcWXc1ZhnwVmCugBnjrmHWFK3iMizjXF09E2+ZRBY0NNNwbuesyt5UX1Y8Z/ZTGDTZkRY7wlqnYDJnZFFC1jIYj2eMOXPZwAEOS+oeel9YXqbBXQvuGGUX1IMQrM0+eJ6W4/FqMs3Jn300J6xpPWBm9sMqiGfLLxoBkdhkLTiWtnAiF9PElRyaIli+2jvPRmOPeEAi2pMtRuUzYnwjgL1Z7inbElbea9UhvG8oMOOYANiWJQ0sQAGkZw8HacxTnkg/RI+TzgiAkoBDYQxGU1mA27u2sFcY3pUvoRAwxZ+yvN/t4CKKgB0FCL1/7AIYVnTuOkGFmYN8r22wOauVCIlebsRZbIH1OasFzG96v49RoG3Vrj7BimHgWpAESG31COax9kU8J0BeXeqFUzJ21QcGKJfdxR6EQQr/EqkYjZqmMBl2cMDJw3LunUvBsqAg+B3zmjUQsDbvqBmjMgrTSux3ua9q/kg3TVmCjE/O/JyHGR/XyUgF6BreQmUWGe7ffXiKYQLXuavT3XHSEoqWelidrHPNndA/D/CSOaXNXQYj927Z+LZyu8cGr01UpHTjSrcRMkA5F7PfcnatZciD+tnpYLGt3SwFzJR6MbbK2su8IdGRMy7vFWBsXZZ0SGVTZf1yTKzR7m2XFEzIFPFjRNaOgDKxBdUjS2DB1DNDcWjbqNOOXu3mnGtzNnOmSwDAnKkFCZjWiQVYYxbBAcDQkj0tL5BhxxMwja6ObM2MkeMAGzMdI0f1SpG+gnX8vv9ds4Jzwz/WhtACIvd0usOQTFALnFWPLEeKNy3W0CXR2w3tW800cYZvaZR11rNvit+5RDBxZRMPKGiRE9BxGNpsvGh0ew95Unm+JqbIqZv1c2kMShn9GSJDzqd0lsig5T2Zmrq5sXtvrrhO2QasTjcYwKo6zcQJ0xGQp0ZqITGP+s9ooiJjFEbzvYZ73lXGgmrN0sFEXO75Fc1TJHHy/OC9xuwpckfjN1IA3LchLCS3SPcPnRPJOhxj/QrsZEmMkvM9mv6sh1dyooOEionpMY6cvVgUNXuBpgejkjOFEpnMxKMx5+LsyblgwSD76QxzOPOtae+95rq1t0WDPXlS9sfldlp+9l/+w47P7Jn+PgKfcAT2jfsJJ21/5H0EZgS+/7swVk08AYwSIOGEGl0gW7ds2UPVi2QM3unruXwpaBi21zTktIG1hCKT3XE9hckwJ0ar97bgywIl6QygFGdd2tHyRCvBUNx+b7ByIipv0pTAMGkKOqMkEyZSGNzA7pBHt4ahR1JkO/uYuKBzBCBZx97RyiyYEVMgwKqCvkluAuIm2YxuLIyAtDjF6CjB9OiO0rtvUm6iJmgnQDABtmCMJh2yMTXKEZQwsJLxBxCGS3EZKrAZBNTGCEx93DpwQ7rLnFiRB7wFSK3b+Acmm+wSA1cCeaLphtRU3BM8m1BqJPNm66k5VyUyWrumRa5srbKUEOSHfawWWSr5pBUBNADwbUfN3EQjTDA8QHj7rwtkjkwDZsiMaVoinWtZp23PxrgBtK46d21zq9kZUX8/M0msrAQTfRmRttKZrPiZab90jQsWp4VaVkj4KrL6Cpl0/upOjIu8I3qDkTvPLgiEfl8Za4AE1eDjm4fNUJAqoIW9hu7e4Ygl0cNAjUR3njn7rgCHzkJbK7YJXYCFfPfprZOLbqHIl7qgBQdqGgJYDHtOTy7WrToGPBYwe/692p2HsKsoCJjM0n7ZpAf+mwPrc6FpK8SW8YeVDMDTtsYSwGjLGxYR01Zzih4trniZ1Dxv95ODNmCiJimCpQXaCyBvWr8j61A5BEEwCwcBzMY4DSf5PBO6bjVFAWjxH9Zl56F8vk0DD/MpiJnucV9xJFacBGQdusbR9IQx5uqloJR9yZz3DwvMCzSIcooVgQC4r1hzad/V0Mr0bhhUNWbq7/jnGumMLEaeUuscz1vWy8bwCzbTcW1Byv3ZhL4JPm/JevA5YSF2Dbv+ygivdAdt3Dlvwn5j0ZXdNj87en1gsYJDdFl0T2eYotOKMVSZi2J+gkDd1psggdMAACAASURBVDUt6piNQ3lZ37Z2y9ICpM4ZCyM0a9JTwDlvH360CmuExzii02cnwaYb2d+VfRi92IELNSoEEBtGWu+lGEMCTPUM9TTreXII50wH8J4ELkT+2+JBzlfOkjFwYt+P1IiiIwNOjEP61JICbgIyIGcj+G+nSPWZezalYCA04E6kQLkxVgvAdcm6jlzTgrgFoEvy5M5um7sv4l0xDc6+k7+T+yXj5n0oYAszvprTngqOK4BFgVlWc13Jed5KEFHAyWwhjZKihyOlEWJB3TGaq9wE9xQgr0VcCkU4n2ewzjV5y90UECTMvLGQ7ywU8GM1AVr6zrmjX5EB2lqyHUDXkmAS+qYZ67Qzw2L3sAYQKtuPM7pamZx/AeKo0Gbu1aLEMDEgMjWXMi055y0aqI2qfNIR6Rw1aQUnnZ2ML7zrk4AixYkxDgJwKrif72xLfSQUUs6/TBF80N+uC+Xe38x/wPMU/phwdbDVHtboMEAZzMqyTtViLr9xWMEUAVyvKJdsgP2sRc9+hkIyrkW1vCddGUpWZJgAu6cgOvcud4vFE84Gur/sAOLkANzL3WqhDlYvTFtb/NHXZd0GREzRMR07WduZV1f0yLmE1ci90nXOsc08GM1ssY/4YrVPB8jjxvR3p9DIFNkh5ViOHNWT9RVPheyK3EW3jiEdOewNCwPo9gNCWzAzR1CySdi2HSdlJtgKry6pcVCkKPKuLWjxp4LPj8NdGQGKpxp/JT3glG632XZfRgu47OAw/AlAmbOsOGMNMG7uSQuRnp1qcyt7oKSI0g0ahCmT4J4/Z0zaJZMbKPctBpmAovl+38k5s1C0aYpXlsGakvd/ClDv8xNIuIWrk8UI5kcd8JBYIlOUx748jsvPfr1LAeyZ/j4Cn3EEdmD1M87a/sz7CHQEvv+vv389zzeq36ReCQDiFl6WAPpPACAN8IcF0IQxwaIBh4lMgpxEAmjIDbMsiTwshOhRmdioU/p2Tv8Iar3QcjXASVWYkEXkFUATHBWKrdX+VPjR5CPYNQExsGuWBwHIAJCfAem6E3AnMHqgvSpgCEwIwKp2Fs7VJN4GdmEV5FnTJpTqcYKYMBDjz0mbH1Hc8Cd99qk+A5sABBW2K8gmic1nFaB4ux/jhF7zJRE+g2DbpJfla4xxMzcwjzQtSnCP2UiTdVruMDage1bG5po2U3XfbP1S+D5MAXMZgZBJ7sJKPq5liLEmqm/XdYSZwATvwhRNL02Wx4U3n3MvewFdsHK9YBWWEWsS3nZ82CkyC0xoDfRZp3XsNcg1ACZ5K8MHBnTnNGASAAgglcwekkpaA02FZUm5nmgxTts3SbHgeW12BO1herRlL0woTMxGTECgTe09GYz5WgCCDYBNDhpkuSyLMBFoNbaQMD2qtpMLYsFUKGtze2dRKxI7eYfbUiJLhJUCA1nACWC0QEoKDgH90Dwt+hvemQZwBftr8KEURtupxS7V58v/VMMyyeI7YQ+IZBtzgNVZGxZP4B7xtJiZHI/LbX0uX+qZdQtx6vFaLnm2JP0Zy7Bu6rx+jcFGmY/DbtwMuyicZExC6cmYZg+6rwVg2iKPvmklNUCFy57mGWQysqTKvhlWoknaMGBdcwNKvo7hDSsb4PGXtSS8BXOma3RrIyzI6Aw7d7biagLCJ5fpajOgKCdnEgl4ADQNNvyrpqlu2up/trBT4NRnMIEGPBIhb2vjJNsFwj6AUCkkkNxX07Kc/zK3lCtRBqaJKEUCVzugCkn0FH+cB1ycYez652j1Sdb03A+40jZQ9pK04Pc88r7vQkN+2f8WOJaRNsmxrCtxIoFAmYG2Ngu8yQy01bwXWOdFgK0mWZwj892tQgD6qjtK23nA0zEdKUsQXK0tqjmnXRsCUgFEhKtSVJBJOS3rynlYfMzezZ7gfqs8hSzUAqLMZTcSzDKBa6YFPee8bzUnSdKrp1uwlnnl/b27UsjEDAbArG2mohDqkTNMjnnAhTVUsLJVNXrRKGYDP3NntrUYQzi6NzRFDHjDHV3mv8oZBxi4WV8UK2BFds7b3fIReOCmnu4bN6ZFnzUgeDy0NepzZcokdJ+nMCpQpuHYrNeMwhiXtUiWZ6VrQ6Yq3RGz7uYBxEQLNuY5bqyv4+sC0HkP6zpxVl3QmZGcg1t3S95R0N9ln3FaubezktN+rKa3ADNF097lAj+udW6u6r/6E94XOo1ngKOzXPAexp/tz9Pub8GohZnKWig3UM3dXJN3O4Oybg/RlY8mK0TVBCfH5Xk6LbfltqxrYynOx8Z1YYRmrVF09buw0CqQh9EY76+Jo6aMLUahlW+X0l1x2Q0oB8DtOlNr9sM7bLPvXYlETru2ZGYWNAOsG3OkSnrMec/ZnPi1Zmkdo8ReWct0AwVwzs9vIKVryTb/dck9l80ZF3l0visfI8M1+8FYhTMXGazs1Wj/+7BhXHsvayRFx1EN03pBuzboaDF+Ftx9FyzzHdElhot50GPAp2rZNsUv9njX07AvWwSxIGQbv6z52QvKTOVducPp65c9areVHQXL8SKYjQ5v7v0wwmW95mwA/C07micrax998NVzQ/1xomdZpcTSFn0xfTTSKLlBuYtSVYmRDsdz9dUtENiGb/HOTp+cyrcZ0t7Dea6TDNnDrfeM+q5EwjC2890nPRIyA/hOxFTVMbZ7LDFm5AzyHvk77x011EcOoEXS6p1T6gloTJwgSzoFl6z+/P/59HT5/exv/+OOzzQ/2f9nH4HPNAL7xv1Ms7U/6z4CPxmBb3/z+9cz7ZX2ptjeGCEiABnbrUYLcMgLiPQ3xaX+XAZObnRaHxvIG80W3CngA4sSbc8yLlslpjl7A5EIbzbTJBrRkoAHuL355QlKE8xxAIXl+IhLrnpONEO2bZ58pUDdtG/CtEgCS7Be9guxjgkpwTDasQZtbUqWmVCtNrTy0iJHa85hORMwp/WtQArVdo2HNE6pvif/rp7VuMjyV5gX2aoK8IJRVwLNYQ85ccV7mtBppJMEnb8jmEulP8n52iTtYXsa7FZIazZzTxl/zAvQLX1iDJFgc4wTzDsFz0lcYJmF1aLxDu8YRmITSzRvN8aO+p4wRGh/8vds6y0Tscw4WBgkAM6zDNsyfgaAbl7oyAhMEKD2u2NcM2tOp3bbkc0/C5aXnUbC2KQHwATXJtdvACvAtbWAIMmA4TlARScCgBLzpZpibEmx+2Nzq2XodAd3NIfBJ/VaPVdBboCMAvR9fA08YM4mkax2J9hCx2iUzTqmOPqWice0AZQoNZBEKvNGi2Pb/cCTAf58F5KDMj3txjZ5xcxqOp45APB5Vms4rPC2NZLEFAPDoAkgoqlaklVMQSbREcTKnoyWcub+Fi3Ul8ZSABgfTDPUF06bqLqZWY/RcabwMXq5ZalhBIPsgiyhjrysxDoiDxsLfU3YYyY8yDCMsVaTnbyLpnU1CamsBFxnwIi01A5AL4tYRp9t9cxY23LBM7v2u8UEVvkuq08UGNrO7NK3vVHZiOqiskGbgNbkiqmpUziFMQpmW6WLFucALySig0p1f6vBN7zf0RGWzUbSN8ZcI2XBmNtimW+AOV3wfN6BVLatuGprCpIkDQ7LCYZTDUFMgEeGIVISrnGY/QXjA+KQmsOgK7Aw+GnHzf3uPrRsIrBKuzTM/LRxWlyxI2DatzW8EzEsmC2iPPihw72dPc7jMJ8Frl3vOWuHsYp4RFmktJFXKUGmWdppA9QJa3AWUnAoS46lU9C8zDk39axpX96OYk/HORmHKc4ZiS+f5mCYGonL2U7cc/QnjeJ8qDim7H/1bnKeWxAC4OmzpNCozIlAiYCHMga8AkC3E8QpT5hhMZJ9DcMrz6bcxDBsA4cCHXftCfTVmdvrpWBNGHItSHhdCcpxHippxPe3OAKu2POXs1UtIuVjur4dSGWQ5p7xCKiARguR7X3u93nXIAFSlnuKLuxguizyzHdatrlPqycLADZM2J4Xo1fq/Oa+18iQ4s0GAHM4ey91Jnk+Yh8BKmuQau8yHqyjAHZFgDmzBZqno8GP69pivVg85SSplqtFT/8UhVOYpgGR1EpPITxFe/TRc+a0K8L+BItZ6vvmbvFQtLDaTiSKRy2M96hrBKP5Y/YJ85guAu/niZGIXcHFPmgn8+zZ+90jw5bftGEDGAtSJmahLR/jqZ5RNfVzDVpAH1DbkXXc6WK4G48l3vXc81KUve/+hlWZYknGICZiNbGS3fwGxQVW3/eY3e0nvMu8X7y9NfbzDABmbIdR7E4j+5Nz/3FIJ0nO7NyD0e68h3PKM+VeTbET0R7Wg+uNVvUG/flsmeFHZEEyWkj+0BHg+2VtJnYFoqRwO1rk2wqtjne+R5ICcG4CjModeC57NtDFNX1ElQvynm4hHcDV8aUUX5mTIYXy2ffE5yFRZE7y85W06n0rfuwZdA3xgM6pjFHO5fv7vsCTIfGnce8xwOgHCaTEwNECpsMsvTcAvH2uyI8AmNZYdWI/KnGNLatD7gz6f2DQGGwVaEauInu7EkwtmHO/oV+8LP95B1Z7Ju7/s4/A5xqBhrOf66H3p91HYB8BR+C3v/nnV4J+QAOCKaUAzOgLRVSWMJJTSaxzoRsHfGwhqpEIQaxMHBljAenUOUzyAhja9hiU06a9ZmtVMnomSGu7P5wn9KUOy+WeKvFruZ2W5WvbcmKZkARufV5qnJDAMe1UGmxojqS4vI7BBoC48TbAL+/DKjoJo1FkAjNF6f1zgeaADIgQCOouB1rX4OG27S5BkUL9tjzLCBRwuo6+anXmklTgst6WdNrO0j4FSDPt/YKUPBVacYb6+d0YJ2Qc0VmtsYxPpz5cVd00HygAS9sj7L1pozfBoQUblkwZdkx5pRLCmmogq2O64wSzghbwGjSEWUNLPVQM52YCXwUyNbUC3IxO2BvIyZpEagGX0xpoSZnw5VrpR8sP5kZBh7Zf07ZWfdtA4iRazHlAL9sAZREX5OUx2q7dz6bNDGBVvcUkZgHh27f9o2TTJLDmOOQEJp4YBYGPj9N6HLpldGYs2Bs12hJoHRf2smqry8YsAIDIIhr9zrQga2rjuOBi3TZfgKEkWGAvbzMp1jMM7xmstnoOOwsnaLlvJEiTqvPuw4yVuachRLWEAQiVDZl/AP6SVHe/5WGahiyvp+ZZkWsQGhJcmnfLWg4IDzmr2sObjiI6vQKrYSllnL/EhIa9rcYo7FheXpMj90lZfCDGeValKQBf2qooCPYGc/WqMAEmeaYoUcp9CwgWBGQTvoUhZeXGCZl3qTMybbKYlQ1zcUCEMfFKoqiGI1BFdebUnhUIUd9NIAKhkmGYMfTq72WdqAHoHs9c8VkUKNqcPSSYnm1iZB/QBpGDgRbLfu3+A6itLlxB8wCreQSZatXC7PeFjQnjO8WOGteNVEN0FG3OD4svhQOBVc/fnF46ist6P4s2+2Zd+ALzyFrQLl7GaqYjLFsS/rZ40qJrV4BFNtncaYVmnfIZWQFlbbfN+JDOiDKOi8u1GFL2NXvGsRVY9QnDwKOF/SP7VcRjY/NrlJa1bvLur7uXh7FGQSTPmbMEk6RhXHX3pBW2Lu2WR7pguq8/jgkFjhpFwZ+bd6x2tOCFEBH/lLXHnmfvpOAg63fABNussydvMPGkcpbpz/31lqOgG6RmMgHkZJ4LQLmCPdA81mv0VIbXnA+cS4095uwcGRQPbA7tObIET6muYZfonofB6HoHMgPol2UsI7Za5O1gQfN3ilk9GX9U/G18YJ0joLLtySNBhAEoRddV3cYANzkDOZaGSb8uN+7J96nYyeh3V8Lkqb4u4DJsSGcd9iKxU8G7GE++CdWy9nnA3klZ94yFYwYGWcCUc2+KiHOob07sc45UDiat1G1pPqaYRdE77EoLC6NJO2ZbxoYaNqE5P2f1FGg5k3JfZu+r6m3HkSxRCn1owPasID4pU7qMRsHMagxvQNVreT7ymaeCZHOSWLLBJ/DR7g4Y929tWUHs7q6aSE0Xh0USz/B3SCJT9F36KOMVQC/sadc9KlzcZ3nfnm2VakCCKfPJRWhh7cE54Ppe0NhUl17OqSz37G86CKD+y3B+8LMXQezjVW33SmStj9uy0m6/LpEZgc2PCGneIblBwWLOTufcgmHAVU/v6K/qhWiBig6Hm+zNyDSIGTqv6gh5L55r1heWM/drdHiRO/pgJol01PRl2PUVyYi58TyvptCUB9R7gH0h7utdFqMx2MkWhOCFwjjtmYefgT8eYNWuhtynmTPLO5xlLf4R88LU9riEPIF0hz1GFEnW8ybvpO5ymf/t/EPubB5yKx56FlngMBQ178pApFMrSK1x89wXyG6Q1zx4hxArfvbrv9jxmS0i3f9lH4HPMwL7xv08c7U/6T4CfzQC3/7d716HNXqmAaCi/1WNtmoMytwz+MXDChaWpjpAL0naYanq+vyqYQrqdpvWXIKEtNW/A7RRpMMgqi2eMABqKGUt2hZagn+oFWGUte1wPcLWzPdeAHN1hCUXJDmY9jbdvzX3TZAaQM3+rzWGOYCABi4GPmFxpMWq+Xur50f6uQ20qVQfExImgQoInfa1/Dw+zlbZR88sH119t4AGCXp/KJMkwAjhHYZMBVcKTm3mUR/kBSbY4qvQlYohhG3gX9cwcA3mI8cwJkEBJiZtkldygEkQMD3sONtfBRnm88mfmyjyu8/oi9r+iK4tQa+mY2qblhlao5laxsCE0jM3gGIlEjCD6FyUhcD7DKuxJkbGwjZJD2t2mCgAz8w4Ebe6V6M7GwZv584EPgUA7MMdbZiz0Zmc9nS1tIbRxappNJsAPKwDGZzDYHOcmuOVARdWhmAfz2Eq2JbmGoeEnXcKCyYyEjKZJ7AvKUgJikog+OwFrUEVm2y3/ZdxT6LLmpL1JOhTNgQM76yRcbL2b9A9a4tZ0TraP6PpBjCXpKhJNvy5jck6xnBhEIXf4r5VgCCCfq4DW6jdcxi8oSMq29Z1hQ1NGUO2F7qGCrUNOJVngP1o8WA0hZkPWDAWHzIIGF3wdpt4hdqZYee0RRJsBpZrTdYwwmA3wIYPJAtbGPfjJJlJrGUpaTD2WAKwBSl1PVtYErR0esBeypRhiWScAzQiXzJJuedDQLwMETBek3bbO1Mmqm4r+LgFoSTjt9fds6SMuTPrVtOcaQRWF04tv48gmw7T/ol5oCYfPCdrcZhEZQI2Wa0pOlWbJPUAWAOstpPA+TERRN+6bMOPmoscEbknRjOyz6hyt8klrLo6I+M3xd1T7VW0E6OFl2cQcKHdH5BGUAWif4HBSTo9K1tA4ox1zTD2o6u73JhvTGIA6TV0wwauzP6cXzbQT8JfFKU4AYBwmXFTmOtV1b0gcE1bLwCbdycz0oSaNVZgWTmLMtxhqtkyL7he8C2AB0BApHP8bLBCAF21Mky2C4CVjSmj3JXQW3zerNIBYzBZGuwUEcqaU4+z/Ducwf3vFCzRH6YIELa4MjkCmzLNbVkWnJg7xDu7QGcPVs4RgNWhyc0zD+O0xZOhRRd8ZeukMAdoUpZYgVWgpxb4vPMFKjIKAaIMC1qwKz+atVxtRAyMAs4W+AHY63pj+YFZvjURS87dYpjaKwoOwoiPSZRdMzJ/K9VQmFnpCZmRcx/kRwMwJg7KPKjHPrMoCGNh1rUSNiTHZBnyFBTGwC7nECdv5AlG411kCWNM1l2NJ7sGOD/zBY8HcQYFkWc0Ni2cC56m8VkQW6a2DEbWaOOyKeoK8zoNsiunZKK2qMWG/HnO3DKBWRPKNmSo8lmJgTjDWhDMXqGVfLDk1oxiDCTQP6BrI81oFufPWwwE9IaJG21nYwYLFNMsP6Csa78hAXshZmRZTymseIdOmgxFgPdRE9cOiZEuYmynMALIqJANHWFo9LoWRlaFv00h4CQ7EmEeahqhC1j4VJYkMZE6+QHd5s9T+AOwfoTPGtPVdbk1rqT0WY1j71VfMzFmiuIWCSyiZWziczCMVdi6+Zy7cW30TL3pjeHFWH23lVaoxPJhk2c8FAnwlFBaBQ7D7IEB+9vtAQDLv1diId9L0S9/7uf0qF1ez1AN+iLctf4ud2qBWaXMIueg1n/2p6f0HUJE1tncBYLidtYlxrQ7y/PJ75GtjBcC3Rme2xg2Ejso30KMwWPVsPEZdqz7gvMv4G/iVsD7mv0hqeX32E0VtnE69+7LmULJafnFr3cpgD3l30fgM47ADqx+xlnbn3kfgY7Ad//tn15rgFWCvbCznsvXVJjhck61Vtjjm+uR4OAWFLHoki1OQFxbYgnbgOrqRI35stNyetTsYpzOK/NFclFQ4h42Jlqt7wo1gTNOnYlZblsgmpgj5NovJHomD6ZJBYEIKguWkr0JSDZiaduvrUGy8KblqDXnEXJkrGTnYVhCQnxeziQSMaAo2wuTgLxzqu+2QcKGbOBH81ufNe+sEYaAbrQESXLaUjvsMfVVE0wbWJf4qtFLCtepwgdYPSUoJTwDIMp3JVCPcsIkf4DG+TtYOWHbrk3Mo7kmKGsbbgNVjIJizBXtJkEpk8JmkU0OZMH5D6wvmM9tj07LGMmcRgOCoAJCAGzDdFufmJOdbmr6Uf1v0CiwrlSE/ySQPehOPZq5+VyAjTFDGn2zsCVi+pBUUYmByASgl5vkj899GwowRk1Qhm2pWVaci3WKfoNDXU/oo2V8sh78fQCEsv4mwAYQGRYKgbHtslqkaUrAbCU5AHApsAIYeC9jpuxIWLJKJ8Cj7HNlfHFrTjKQxCw6YCwLCwN8E/hQdokaXbe2eLr+m+ihUZd1rS+64F/31yHGCTWoAAi6AxgD3bp4CkZkDZbhil6jyV3OGY8PdQpxIj/WzKoAh2NWYLWGGRk7DdxMttnzdQG27XjaAQv4vh7sK9m8AukYPlHICLEsbcuaOYXzgzFeXX8BCO/ZR+4/6bNtD2yb8PDKMjb5a54KiQ/fHwCVQydNkwLgpFCAeN2X1SylAMB467Cc9U6SjHlgij01B9qOXoFyABnkQ0QWSbEYF6FWMbDhrJdx2GSO9dazb6QfBHjmHK1xFmCT4O7gV65RFzl7ppRDzPQCamB4pQ5xgGpbkTV4QRLEElUgQV2bq9ONhAWPqZM8xS7239sEjmcslLwlzsPGL7gKVDzvUYCDPQEQODBI34kz1D1swi9DNuOjBIpzN2CDOGK1fMVau97VHJ5MvmbUHlk9u9zXlUgpU0lmm/qlA3yTbo82a5/Ds87CwrAaM/cBgpOkD3PUrVFm1YDJfWtW8Ryj3aucqH0H2I75WQB8gSb+cwp+ZUNyzHKkvDs5RmYhH5s5V1/a4tesE840FqZjBhO/wIAmgu4qgKcyVoG+2uY7CPq7yPj+nQHX4YW2xZZ3CYAEaGGR0XMqz5E7yuJt5jYgCSASF1xlX3ompggbZqCgtocoerUtrDDHPY96g/hH/XyKZIz9nMPToSI4ZrFkuikG8vY8qegAsiYZKsCtPOtUf6cAMYAOX9zPSgE566hFHjXjfdaAbhR4Dl/cTxRLLUxn3gR2On1lHUcPcu4pgFUMQXOXegDkHGR6GacWMhpHpKAbUDDnJMtqtM4rARNTOmVEjOECfD/pCjK4k23cws8z96FdTOyIOdN5t2qQjq7qmjVosAkQWTCdFm+AcM+W6OardOF9kP0YRuHoXruMo+fv/mKPoI3cmKRdBed0uMTcNHJJLWLwuwDzaRtPl1GATJ8pMZDdJu3gqNkVBdoWI+QYCDznn6utFXaBHFJwQw3Wk7165LAaKaamzJF39T3H8NM7KTGALO7E7HdYmplRAWTt/1IQzu9391XrNuxSY7JXpEPtPCLGsCjie+U9875Xzii1GRrFYYYlwIluNNJXuW81UxzpmQwT3zIs5AahALmwzD2DMHXj3CjYPYzOys88l68tTBl/dhYFLrcOCH+XqCqSRXSxZPciDiSxpD+buOIcpjRrpvBz4z+LajlXlKa4HjNnAfvVIWZUMVn0XLH7z5g551Tyn6w1uhaOYRuXaJCEh8Gww5BztFI21/XBPH2J9e/zuPx8B1a3tbb/yz4Cn2kEdmD1M83W/qz7CPxkBP7+7//X60yie1huuJ2fSDLRSWoaUhklADmDZiuxGuukl9M2qRjOBIRLSP9Dq+9ps0yghtZa22wMaexRI5yKLlvDuKmM00JOqT7BZcBQE/6wIDWAMhlJYP8lruiHp+07AWU37dSiW+TtiuUHvIvBRirlCdsFjKKrGRCmzNd8nn1qdXE2zEzLFqQ1khH1VAWoDNEIfMkLyuxKCzwAhAlZkpiASKc47tKmHqaFMge0xFXPrjmwrYoxUDo8lvPrwdiGVZWEJDIGGc+vMcCABdoW8wR6pkQ8a5gEJDwYLA34nJ+/A6gdnuflgjt4mIiyXPI8+X2A9QI/CXVlUUULzEjXWr7ZF4lBg0m0RWmxEmOIZG8A7piihdV5SEAelksZbAKnxtysxCSDJBoGuRnntEjqyexcoqGIpm0dZwvvm5xb+ac17zRmHK34A47lWWvUUAfm6JuRHvFcxq6dXk0zCrqYVMp0fmue2abNesEhWyDC8Lwsm+rsMh2AZ/ketbAyxveTBhN5P9gm1YqDndfEWxQ5eLggYUaCgkjWOyjUnVZEFgaJX1146TBO0hTm2N1krlIS+TmY323bHh6baXISCxNMYbDMqZqJ+bkk+Ogekvy5d/I9Fmlk7pCIrJm/AmYt2AA+ciDIEJWtk8QCIYImrZ4RoxmWvwsL6HT42gKApnNhC5Mq9aCSAeaeTPI8/YD8O0xetWEPyxc0Dwf0yePGMCsJcBiM+W+1DNWWTfI+gG6SUEndQlgrbH7BAsZkOSzXw43WyvPrYpvpc/Mr7kp2HdOaHcZfdYvDnBo1QxhTWTRp/8VgbqCl6iaiWTistWoqbsBlWl/D/M3+tjCBQUpYNOwPzym3WdmYZdCbsjrP+YHbyf13epR9XoA6YA9AeWUUbDYq3AAAIABJREFU8qyZk7BBWYqPSHC8DUiEINStBlgnz66mbI26ci4ec8Y8svaahFfahO6ImskJvilbYrVt2NsmztlPyJ8AzERHWa3OfEZPZe6QmO7kvEduBtAs98Iwd2Wspdjjx+S7su7awoy5Te4vQbQUagDGQR0tWAXYyBpz33iCqTUt48tiWzVs26YPKNV9jFwOCfroD4ahdoNpHnmEfKppf/dBebvIgOC4fltWWGvVK0YvM88QiZ5o3HZNcbcIxCC3U4Os3JcBnXLS5j4BbN7Otmol5z4LM7vghkiApxSmVsgZuM5+2lGg8KdjlNUxBmnl5wIgwPPrWlCfO8XGYfgJ7gCEleXGETK6tHlP+f8e7IA0WVsxVVIa4oLL+mG5ljNIJwruN/SleH8CrDpYgL48clnvxY+5P04xJBIoUpcyd07NxTDVU/IChuzWVu6fy0YU4MuY5XkxOUPFRmTrlK6gx2NJtzYscgqDapZydx8eMCY16Xkz/2Sx+z2JuXBzr0QK30vruzEe4GtZr4X9fD7GOPtIORAMpxiSouVolpY9mtmgU6TMXooVMXkMZtoTTvoi7zGRS8aUUj1Asfr6MDUpQuecz1p7LveT0hnn5zf2eLfw22rdVpwlfmSc1X+dc42SH6LliY+OdCoBhMJU9TzPOKiHqnkUoGOLPsrTBjQUqJddmF9U1Rl+KudS7hHnlNCEYlHWUpiIlQwaiRlkIoypwvQMYB2Q7PhYlzN3Wor2R9ZpVnWK+wHmcs8kNkyhCmCV8ybnxBGZquyfGwdxAE87Byi+FRwWRA+rUsCPZgDx+e3uyO/m3IsJU+4yGZ9tq0dZp5rz+Y41jOfEJgKyj/WqISM1Etcz5+XzZKdAZH1g2+YMqmbsVPg6cKfkJs8HMgApzs3ux/wqA4/MjgWCrG6e96gUVj73dkxRoO3zlWB5G18JgMK0L7C9PM5qtGPcqhkmUl9NZFil/e9n5NQo7loAwKhq+McUK433MQs8LMuX3KXPA4Dr7XCF6Z9nnM1HEYc58c4gdKkETP4GjduDc53hMWYP6zd7NANxWv7qr/98x2f2jH8fgU84AvvG/YSTtj/yPgIzAv/wm/8NsJrL/gowGFMm275zyZNoloU0uIJtY7JuaGguwyMpngY0y/KV9lo1TgnxaxZj3JkEYrg91KnLwmmS2Sp3ArPwDG33KZuu1WpbfzTkMcAbOufb1KGxoUypgn7PNezFU6iVgB3iUwmcEwCGVZfvSzuu7CO5hCbLmriOHmeoI4KcMWxo83eDeceGtsiNiWALGg1RfG8Hqoy7cSqZFjWeCZA2EWfYdEmW2u4VcKltkl9hngqsEmiuNYVo67FmYQnsBSq3WJXWdbXyzo9khVeBqL4vCUsSd4LT13IVEdxabU2c36Y4MjJ8r8SUWROw8gBgszISDNrKnHHBUINQcMZhtGxNRKYdnRR+a8kfViIcCZNwAF9Xc5Ixcc+2ZJFAtzV+0bF9DJZgeFn6rxlXjWMCFBUoTGILsBNzCZKQglAFdwVhhmFTJhgmAsflfDo3+Zj2xSyzJBK2lw87yeIF5Ei+l+9UrEyDIjR61Zy0tVEAeyQnpB6tAKu6dg8ze8AYgQNaxWBhFICa1vskXCyZSERkgfUz2mepi68Myv/H3rvs2JZm13l/7FucPJmVVUWRMGWoacukSMElkoANWbZezw1DHQNu2V213Bcs82qq4Y5JgXoD24AhSmaxWJV5TuxbGOP7xlwRKskPcICdRSIzT0bsvdZ/nXPMMcZEVnibTrgyxXx63zHJvd2020StTBK6ftd7Oc+nn/AA5K4B2oCQEJRJUkAdrz7YrnkP5aHwjctCkVXo3udZytYzeX7PXpE1B/uwMtLx08Q3UlfTdk3WQy5rBc81mJNKWot1aBUwZwcsIec3n8LeBFQJ3yrjGWZsGWFlaiXR9mHbdbqNn5I0ufZtjAL7uGxkH79ef7XhwETBreleAK0r0C/Np0fcNISTjYissJdAua8bKRAcl8TT/cx6I2ELQ0aQkj4zPKvMc/9H72PZqcJXb13NC71YOHPsWKqgS/OMpb0iJ+/cvWtGs7FZa5OBt6r8QxUFMGrHG7wwI1Yvrl19j9tUsHLl3Bs0i9sk9lOYsEAjh9T7Y9hZ+qLO4CntHCVB/P2mKR6FjnaJHvEDigkYy44/UlqOPG1sWi+RAQuLsGdply/FLEAZVhaFMdwQkeK6EAAd2pRHf/A2bQKgdR/9O+xydfHrehRIDyiYsQrQT9Huql2DkJoFFuZ2k09MYdE7XTcIzzD+R8FMkHA4uZy9AxoM2rl1NPfzBmzFwgeUp1uGuMQF5FcVxAAkmrjCggwAfkBril76vuqjHqWJEnKAMhj3CMz7JcDyLQMIAvJU3MuqC7xPLKveD11/V+9LvRqnSCk4ot1B45ZhtlFEExTMPDFmFA9kbNPY0CUtSDcN9gAJe2rRjCm+0VP8Sbwg6Mh4997aBWAOsEOR66QlAFZGAcqG825xqNUWCx9KburP3KJ7AVF8hN8VYDhcGruwfoOktTgri9aYkUI5SgTvNpsFztk3Vhb1pd02V0Hfgu+3FJVT/rtFQuV6oEEd86KkG1C4FV5XueA4SgDOANemr6n3KTXKKgiQ6gMiuwHTsJSmawEveZsCxZ1f568WFBRYZNUGzEQyTrwcL3NtBrjzC5y5NwT4WGMU3dtw9PVYu6kURh1DwPnetuMtrve1BZKJioiA4uHKAHk/cezWY3kaOI7tFsWCqXMAbPtJAHi9dwSvx2d/Gnh5L2sHEiKFxRWKSlVc5b9z1lZJxnfl50EO83+Jv18EdzseePUTR6cIul+3xChhuIJ6K/vv0de772LBI43i4vXcfgrn2A0M2NnDg/G6ah0G05710Xui6iJWB2MguSDfn8JhGp1moZyxgMpnO/aZ313tj2ycaY5inuG6o2B7j3xfRm/AfFnLU6QvcaWx4CjYdndHA+sLQHJjcpnn2UWqtjKmP/m9B7A6ee7j748R+JJG4AGsfkmz9XjWxwj80gj86R/+xWvYOOcAOGEwBhhJwAI5ps2pxHP0JGtDHsCUsBfq+SeA2M69ldympk4gS0CSwDIB1J0GAgnyLc0r+07APyyOBAowLckj3oAEgBzKuAFmdbxLkHYO0Agrs0zR/XFdbjHdr5xIfkVzhet6vckOSuIktzOvpq/RIZqm1wMBTwDTBMD5onTjhfuRRJ2gWtZRAmP82QrSIWuGufTW7XeGHDC6ErBwY3CbRFYdMK9dYutPqXJUtm5SKGRbTTyFyZQx38K5IXgvWFeUESwOlleSaiV68qpk2iSYC/AToCGS+tf1Ysg5zMr7WsddvAb3gENhICc5TQf2GbNhqk4SZqwqgAGwWouEp6QEAcDCctiFZXFo8hJWVDzCBChP8SUr+/UQT12WgIDmsDkl4JqwvyXVsntoFAUTw0xA8HHYPgE5TLgS0MqNNZWhGQONMgKQRW4peGRDFNcbiW3eD7ZUWXIwjwXm9UwzkQ0wnxVBc6bxlGS9GfALCiopw6e2xQma7czPt7kVwCHfrSw9mR/2FpVaAinUK9AGLUViCrawxruWSBpHqj/SVJLz68p4s/frnyhQGWlm9oPfGTAn7DW9U+uzXIku4G8ZXLPOp/DRqobNRlpoGek5THlm0uZiJKFQPzNFWo9cAaQtDkxBx5VcX8km1SWqOsb1s/TsKaZaKTtFGL+goHyBVXx3bbCXiT/cdusIEO5PKxsdeazgE6AFz511kDNHu4ckXaQ5AN6ynQiWKtE9rGPBOdllWYOwSZtYM5xgTyZOAmTtJDyQKN6FHZPtsz1tAMEB3QUGM5Y7/AUFcQBtBuhqAyPYbTRXcx3L3Hb8kMG30Uc5XDD+s5btzCxbUTZaGWoz7oCH9d8tG5y7gnslgxjmnBYNWcM0Dal0nnun7ONdvACzTiuxDQyjk3aB/QHqYDEHPHE9Mbv5d/wEVRoED7u95mTzz2F3tkme63caO1Wy3L1DoizKUthqbcCqhcT9usL2yz7X5xdfz7KZ36xLCti0qcqbmcqgq28FI0oL4OEWsgKG0ZyRju824nmCsdeGPTye0nN9t995lbM6FLfCSAyLt74ll9TwntY65n6L7UbusoAROfOpNFgYg5EIs9tTdvMTB4seUM5CmwyxAlytQ7E6aG4kuLYBllWV2JxoVALFNAq+VjhQengB2NGrSy/c5oZ6cO8078MWeNn6Fqy2YoRVBA55lDG0NNciIGcy7F2kzAcZxrmRsqbSaT3Piiwj51T2vfY5WdvjyAk442EtKFtLhKc2ZONnKxMnDqtNy+yrfNIFJZFnTc7IKA0Abeg63qZ6hS5TiBUNs5iqeOC0eXwmxpFpCjWW80mA2uFTlTPNLQuYc7cY24TxznDFf7/nkYUtC2OCmoLjYrBlgCOHFyhLoTiAI3drivn9TIs0mbCy9iwXbN/DqQTrOg1KvTyn6zp75V2DIU/O6lxyz8enel2qGFC74CrSQ5taIMohAVMKDRT12uCOmEm7JbkHiVksyvH6tWCZv3OPQqh3TgNMCqxdekflC/c0JB0rmc0zt+s6Ra4wO/GwzYpKsXPAV9Ri7QyPguy27vujhRuYssfaBEy5M0vfpwWmPoSB2fOu6h3B6CklpKic9WHZTLbtAQYu912BcWL4KUQwH5Wpc8mMJZhWDHn4KVRnnZyigsCCI3dg1nfsvhJrq8jJGYSyLOf066n2WYlrczY9i6m30kUhIoA7e+2w2Shr5RHwPvGQhUFrcG4ObW1yFeUtsrCj1gnbNcVugWKaUVEL7Z9l1eSuOe4XdxN34X5dIsnfXbUB4LOMNfIFQLsZdoBji91kFoCxdMsMpWHFAiz+yFhiYTPgeRTiyiiH/E9hepcNXzsCGau79Q9+9z954DOPjP8xAl/gCDw27hc4aY9HfozAjMC/+P1/hVAoEvkAYXZx1fczl/ywTwy5EYO+swiwEj4Bcaq47QTVAKH+hKnKkkhYg0Z9BbPNjsh4TiWYCtOjHovKU014ASMABN4YK5NkIu9qV+bpPq3ob3zohuVnO249wSL5qqfdJAAH2RWR8kXik+DqAIPCsUhVOolzgqw4JuY9dYLSXxE24gBrrYYDLAG+yvqYLtR0Mweohb+67veyAPvM4npKegj5YFwpr84QpNodqEMvNxtEJfgOU8Akyu/lXQsMJsDDNB+gRRl6GKTpNBoGA9w6Ek2TZRJ5JLMyAiIRw4tuGJNlA+HfVoBZ77Ik8yZm030VTkZZRaYggVqTxCR5N5DlvUqOKTlkA7QAaQs4DxhEqlUWrYSWNxZ0BgFJX5KOMpoEp6dhUROt+sLBSo5EHlboAdZKiWUdi2r4yFNHQm0wngRLn1BZJAHfANZMeQWH+XWZ4HSp3zStIxhs8lWLBS0lmuSScIwnYD0uy7xEoA8bKB6LBakocNhcycJIAEBlyPHbpRxRqbpAehhqgs58T9nB2mwIiEBybSElwNGodkugIkHj3adBU5tJwYhmzJxz9nIlg+wruokn4bHZzJw102Alv01i1c+JxD6/gZ1H+cqDBAx8MwUeZIcF1bUpkM1Jk6Syk/izadpCQu4XUQpC0t9u9KWp9lP0cwuoAhlrrDGyz2V/5VCcbtfCeoPM9kxjUMYqQya67q7vANGeITCYWrTaOKZtIAVIs+3ZOdFlpMpcUfoJiM/5kOfVdkEGcGWZGxTVb2D/CA4OOLa5ENdrMQlqEl/W93SLDhgR0LIJImdIfOgoJnQkeKQyxABv8pxKtS0SuX8Qf/fd+PxYqGQhIImuN+9WLCuQW5CEXRVaWTsuAxjlnVVJO840U8qez7lzElhlP4h/bSAJQFCBHaT9iqVllglEA5KN/QLAimyx/dNJj805ByjGDVDcog7/LUDbsO62b+ddfRf3Dmct+0zf2rBjvdPCUHy3toeJVpbZgA4k6LX1GDsU0XuLSBaixks2HcItzQX8AlCIR3bvLIBy3qy+1gXRGLey1q1sDrN1UgXvQ4CsrRCVf5DJ9sa0685mbDOXZUyC5loA9BjsmHA/1spnGJQFSwRN6ssMuzOnhzJpz8naCgFmtqFN55npAgzaIds2/slL1r+ZCvR93fZZuxY8AzyjOqC4KHV4bH6UcufsUzqeeGOY9B6s2mbAcCuzEMsD7uuysOu9TBGDX6kcux7ac9Zpc+RaJC5onCItzqadNoxqcbtnvHCo82UBcAsEy+jPPrJZEI+/2Rk4nnN/j5RkYpIwcSnacxbHziD73MZzeWcArQLH3MlEplSsepbZ6G8DmiA5Nta7eX+PjQ+MZmInStICywP07m8ylGkwlV8LQ7jrMQVl4qiQDfJ+US3kDtV/lmaR2P2UhTgF3FoEoX4ow5jmYniW1l+7d6sFD28TDdAzT40fnHbemiasFGVy6CU6SpHGIiNeoltzLFm2zBTScn26YWzftDbS7qaFhglKtnOi0Di2Bp51APqwSrPjjSnCqEYBFWA1Fl34p0taSGFMoVDi2qpyqkpxNU053ng+8aFM2DSfxZSCM9koTe9VYoZ3vugCq2Wvc8ekiJ+i/azVKYBmcvMiR4qkNGZNc83aSUxdjM9u8U9fdCX1gL7svbGPyrt2nfXepMkVXv05IROPCG5fwyY+JPbs3LUZY3cFa2c8jjNS1sHNb153F4vAYWAnhoRpPrYSLWhAUMiT6z0CUGwWUruUevTfn9ZPfvfBWH1k+o8R+BJH4AGsfomz9njmxwh0BP63//UvXu9PVzz0EiRPwwzCKeRzso0I8PYCq0g38R2Mh99lY6nYZbmJYQLPBL4gIPHdy4Vv8pjqrMFVZXrInmRT0XFzmhtFrp/gheYpBmSyIoQUw97BiwrmhoEd4GWTLRGht4Rumq+klgwDcndfR77vQDD0ksCmDZWShQRETMCVJPZ8TOCS2vATnlUqWK2iC0YnsH8Db/ReNAmPt+WWMFRu5FO1bI4Vg1LAAA1YBeDrJ9ATqVIAiwBjeaZ4yuLRSYIVC4MEg7t1CAsF0EEPKpvCpJO2DQ4iTR0GR4K6MAGOCfRSzY9UCyDjDTiww3HeT3m8nc0FQwP8HvnOJl9lqAIVv5NP51XCQg2QKsBR3y7YI+2AIs5kIlembTFaAnZ9vIa5lAQRpKVNFvS61Iut0s/YF5CkGpwnCEZmWXAfpvQAIPVDTfMkZuQ1bIE+DwwAmRhJvmSyVaCWcb/H50rwG1uD/PeDIHLC8GFNbmzisDWxZPBlx97CbuIC7/iTkswrBzdBFLgV8C2DG8/C+9rvM39vMkh/1DllDyN1BsaAdTWdse01LzAYqIC0p02KYFq2ocPWJIdnNpjHCw2QqX5jUp+EV4ddiG+xwIcAre8coEFgz6TyBpBRj0oYmAKutl8TBMsICGfYrRevyqzxWauwgd1P+RY7bXe9SFNuw4kmfNOFt96OrHtQh/jYAV3Vu9aE/gAT2Glgd9DIKQ1KCsrkkCPJaZEAxhnlCwXUIvcmrFujsIAGAkY2zcp4KduGzQ+w4rkGRDDdxmHNjSx3ujOboHk0tgFNARPGIu8L8zVrVHBNuLW+yBRx5vtEYWDGwfwWeMu/W/xwL+J1V5/EJIBRC8Buz9jsLTkB49/D3nO1kTwC3nuG48sd+4S8f7yk7y/cMRmWnFowU1MUaJEp5ZjcVdXOy9rn0KB7iFRiLgH9fAOl5cRLQSmgPAxjWMaul3j1AQ632MAcMD4D5YxkNf9OqzcZmi2AyeyqmQeWI7c2JbMLuuy9aXZUWAPj5qy3djuf4hDdsAs0FzwMyxYgOQwzij7eL6wp2JDKruHdIVsVnOR1CuZmsGUwaXWT/4e5BQFKH0IAHkAj4TQKdxTT8vxnfkYGYRjZMozrE9F7S5DVIkxBwYJtomzOzwCAnm8CBTCzb5njNhIriErRBkBnt847eYX6bgvkUWibf+9Viq0ETZd8p6ybYfbvePY846mNma76dpepHOUE+xy6sd/hQVwQN2/Y9cIN8CqgQlEr98/ubNPzm16KrHfk1zad1D8x97t+65ZVc3+q5jCm8TxBmo+yRBQ+e0S3Tcc5Z29WfkC+zbd2axblx3H35eco8rSYxItp5nAnhhuFswCWN4/+wgPYboXMegKX59gmcDeYvV5R2sBwNwCcemTCfD1M4y7jGWORAduOgLQBj+N3+waYWzzh7hcXdA3myNxHXXJb+2vu2v2KJQDS+Yrz+Q6YwdpRTTNTzl/AxACrzjMM0hR6bBzAHgN0TbxVngCenWMF0juYkWoxY85dlRwCYTDG899vAfKnUKRtDTFSG3pyXmMtEol7/UgpTnm/O06N4wDRUvyvAgEv1KyBnPmjLnOnCEkzWJs3fiVcOsBOXOHoVvqf2M44AMUQcUDOcv2d8z6X+k8/w748V/VhAzaelWKbZ9zWXI2rJWdDnnNAcgtGOa8509LAKWfiLkoOi2DpI8CqpAhmjKX9iIo1SQdl5LfoQKGJY7o3MHGtTW7hxaKWy4Vg41Mbxq51asPPa2KSxgy5uGNjJbHhRi7Dc4HeR2klO92jNt6suT8y3u6mLFoJBRbmjWOe1vHm2ZGms0xDz17sagBunY9pYGkxTd/xxAfuixaiXs96E9NnIj76xgHH3WH95//g7z7wGYfj8ddjBL6oEXhs3C9quh4P+xiBf3cE/vj3/+UrYFwkq9N+s4kWzMcmaJssmo7vAZ+sZidIfs9mIqZvp3Njt5uerSRWZSc07NOLL0ClgB5BE8nQeJk1yR+gqx5H4nMFUegoGklnklITKruAJ4jyn3l2JMitSJNAR46j+X9+JgHlJaANTKO9vql8jgy2sFte97J1AUxiO4B/X5tYIC9rQFwGF+BRu85Ow5/pIRuIOpV/WHubD60coGS9JOaiBoCnAaFvaV6TCj/DslNCDehQ+Rsm9vXapNqdcUwInGdMV9bIrWUKE6QijzVJljW68eYqH1P+uPk6IhUblkd7RRAUK1VFyvyU+RSwww+zrCU4iWVEJJokeZumV6yTaYRQdkcV7cMgy99hgbZhWuYrTcDMC9LZXdbL1gChgFz+Myul4J7sS5mTsNQADJNc5d1CrSZN2jqgIwne5JJltfm49YQLu0Xe1uahi/Y+DdtktQ3jzbGfeSn7tbwv2umQN5Y1nKYEBXAG0A2QBXuNsTEZzxpDIl+mpbiXEmh3l++IYHpjQBS0MLcsE3wA38oCYZOGtZL9mEQ2IJleaCQqlQMD4PRZsLLbwFQZjyQ64yNYqS94UMEEd2UkkmbPitqKkWXvAnxFxi4Ik6RHT8pK92CXbqTAAquCiKQ0AOaOu/YfHZXNYqRcEtZVGqE4HIG9UsiYbWhBR6kza/s1RZk2Uuk+7WPURsXGS3Pm4O0pslO/UksY+YvCzDzjPGFBOQoCtRvorJU13QyqhaRhmFGcYn2a3NEIJhJF5L7tXFzLiI0BC/t8RinvGQmlZSFgiQDGLWphj9K1FHYTibHKatY6ieokuQEswkobOwXWksDmm1Q4YJNM+1uAp71JuiWdJp68T4EmlAvaKjDLVTa4wt1vrh8B7TwjstI2E3oDa2wyJ1IzcJGMQCA8FlUtIgCtCt7jzSgIJmuzfoYwZLtgppkba9eFM0A2/0QuXuZeGbIwwniZNt2DZfwGgHATlfm4BxwdZ1nLOt2Crqjai3SxbR68NB3SFwTgQZuPsq4D9gU4wFLHO5w1BdNzLAY8b2FT5u9WY5gJbAnGEKeg2txfow9QfVK1PtLogOfpfJ0/9y60jWYZ/AVWpwFQt4ZnKrFHgLCC9AMaR1XTRmoWVLIAAv7ZtCjMv4ChRhyRBbvvc3ZhkwLwptwbIL4sSOOI8el2nXBvN9bw09pws0C9Dac86/jk3Fe1krDhUQE9WIh6bRZ5fCs8F2wfmUBk4Dnz2dO1AaFYA1hbf8XZ+/eoVDAzQNnASVjvTct2DTGm+U0L270B9f8FoHrnMV0WIlbLNEyyGC5cVjUDo+iJZsFHL1tXXmPKcurzU2FbUvR5x5QlLhrwb1iwdH4SDaapIg3SU8zJWsjbhDnp2aIqSg9WR7/M8n4usVkZixa9RflliXpHELulsFP2v97g/p7qHm0GAHVbIPEbLVLLOJahGKZ7ntHGjj29Wly0YKkdAOcgP2es1R/dvIO1FhG0D5hGIy8aIiUelV0PhNjCsX6hPYcKuGeVBEC0QW3A6Wkm6LuqZMkzCbR3x8oWbdNLWtnVlz9rkpnl7rEJa/4JFQt7/A1ol71qgRlwcIpYw6zOWRJGcVQLPK8xT3FwyBDsWBjfgr+ss1FqZT1t1gWSB3oJs8Y4a7iYuSWdb9Qp+WMboRILw5zImWR8F1ungPWUQEU6y/DP+B1alGrhZ3e3US2xs2fcsJJt2qnPbuI5VTSqVygWxRoBIovNeGE9N57Ld9NotLFTzus8RawqUKvJx9hi17//O7/xwGd6Az/+9hiBL2kEHhv3S5qtx7M+RuCXRuCP/uDPTesh2OzKipPtRyMVjOFBIfWxGpYpgIABR0AWpMYEPE9US2FgYLR+04QO6VQS1LAqx3Jfz6NTWEoEB8IeCR4MqgyoTJgFNsbXVPioyW38MQFhkvwoB8RrcySWBESxGgjAsNaVOEe2Ex6qTQ6BofDfs4EQQcoEpQly92HPptNtsgA9IQOs4qlGgJOgcK2XpzsATSrTqYwrRWtXBJg0miqUP1HGbX27BqSsBBTGYcDrsFTvJ5uJiP7BKLIKrpdekrN0GSUxLF9Whk4A2bznuWwYk/KDOl/eEzk2cuGMn1X7uDfFAzbzoo9XUxS81Sipm7C00VnGIgHisUyhsNdoVBXnKSR5sm4HPJBtNd3cZYAE4A9jKslWgBG93uw0niZrMJ3iebsXBKv7FElQOtGGcRQgiHVaPzPzeRnA05gKiTwoT70jKwXLU4ZlFHoCwHp+WfxBFilJqKAL7WZYo8r1TNEFtZT5ZfqVyeHfOixnAAMsQ2U1AAAgAElEQVR4NOUtbdhkGVIFeAtEFfmRtWAasV6PSWKTgJi4sy+aYJSL2JwowLvMNllY2kYkiSPIV3cnC7gN5kQUwsjdr8NT2NLtnnyzIZNzJnNSNqMFELq5N5nI92SNZC/Gh9AVF8RGhhO7Fz9ck4pzvYxTRBhmtGvGcym5SdhXJCttMIF1GYigsOKA5tgdAqq6nmDYI8kcxss0BaqvMWBhWPF63FLfCaCCf2DOwDfwluVb+V5820jw8nwBGD2sGKOwTWA518dwktvM3psawPCJxKpFCyXPwpwif8oD4YFhU4JWsAwzWWnI7DuOFCBqyZBz1G7Dsq/CGALULsvGQStjaNiSfF48pp94jyTyDmEZlXRcFqwA6OdcsEkfabRUG/47rPn8vQ04pJ29SWgteITFZJI7nq6sb0B2mXkkwIBEekTStIS53K37NeC/ULjOoaA9Fj5Cfs180HnbuwGpLgsl6ol8djxGW5ggyZ5mKp4ZQgOyfAU7DqyNMMVyfm4+nQULBpjLoGnnISi5gYvTmAugxaQZ4GmAJApI2ncMR78c9jZ3y1bO3oz9Bzx51n2vR2W/9adWKp/PsglQABsLWvo02mzOE1TxgOsLsHIDpCwy6SPpCccZ1K7lFI9e09067Ev/u/6omX89VGWWWgDk/AUkdx/jtcp8p4u4726voSpQCuID8FFcZESFylpUQIqPR6YqEkCZguu8ShrYYIkiQ5fzj3urvsct3OY9ok5BHcN8CpTStbysOruNA8lhH8M1QyO6UWTINtPGohPD2lbhECWBQGOtQLCT6VrhkikTD7C3TUILznKmVGEx4LYi4CkklPXLWnJdwHTODZyiyqYmUB1xzYDXhieFFPxTaVP/BJs3ahbO4K5NGcH17e1+zfffX3NGAdEVTrXBGmPI5eD+zrgCDFa1YW1OD3CKNawz2Y7cJ7ncuGOcIM64FO2jlIlf9DVF+73MYwC03bqkIDlrrzAhXeQpaBSYzUu0Kz3PVTuP2SPSqLVKycNhW9WCG3EUzZi8fFI4IoYihA1jkMNGf2X2RrxRgXw5p9hHE/cU2gZqrh80gH8/AzYmRZJh98JVtyAddVmB1YB42FjVTiGfj7bq9a4vb+MSiwCuz/xp/PfzcxT5+1MB/BLfWIZoA7UC8oB8BAzZv9JAZZvKkL1BCLDx0yte09qtBKTMeASsDZBpLOq6yBltS4fpmSA5wHihgH3jNCfFGIv4viDu2JdRqGCpRFFlIRWfXti/3uXa/ADnWwxgbTn+sYsq3tr5i5LLuA4mM4Xm2CxkbxnH0JDs9ch4hfUa+7CoagL2ZwdxP4dRzfmlRZMn2NmGoxSrZRWnsEifh8ZVt4OFynLoVRE8rfVMKnFfnzFDVxEC+5cGWJ75URP95gNYfeT7jxH4IkfgAax+kdP2eOjHCDgCf/zP/+x1HzYT3kLWfwkeCPwNtIlr0tMHRlESIOXFCQIAn2g6FFan8mB5j7JBkB3SpcTgmK69mL8LvpJ0lj1oP/swIu+w8EY+k4TCpCxAm1V8mWz1AgU4TMKToCnB0UjfrDrnd7EfGGpKgj4KykkKlBTTIKYsybx7gmISPNgGaZiS0FiAEVmYqVS9ogxYA+jRSxhfrlTc++4FVi3Ae2Rid1CfOlsj2ZjEpHUEpwJP8RuMr6t+YfVtDbhIkFbWYhOE+E/qXOlnBPIluEfbZ6MrZGfySwQHK/2V3VBmBUCdUlebCSlrFmHMfyvTjHcaqWcBoaty3TQ/yTNjolApKFhUGUlydMrKqLA7oGZgONLuSlp5l2Q2e30ikziLNpVtxCPpawkDiYRRz7LxjQX8Zf4ECgja65FofimLNm923iudp8FA0DsA3sq0yKRlE2e+XQUFDMpodIE2yK+kL+CbgEF5gpVsYxngo9nNu3COjKIyDAtmJMkFcGZdiQtlXEm2kKwKHAsO1duvwNQ09ErgT4pAgm5CZkOaAfRkNW1rMgn5YXxw9+sK+zyJhvJ4QCq61lscyRzkGceDMEnrJG7MSKWQAcUFtJQfmvTn7SudBRkTLA6AF2DVBGrrxCIDt//TpdUVMYl6ErSax5rUSObryjB55F3aXTmAC5/R44rSR+Y9gENl7y4dnxSp4jC4aVpVQNd23o5LQZNpbsb3B7wYKtK7i0iP2nyGvsay+D1Hw+qcScd3DU82k+Rp8KdsVvapDBiMTWQHbW10gHKbTEZiXcbpOygN9lbZxdOLhhOlAE/2J8kt53mBe3snsb6R15I/CqjA8qp9C16VJTm73/wdAXT3gX7SOZMFjeYZcw4DOhRU5Xda+JIVZVfqgHBZh2l8Fm/sfH18E02iZQHVbViQ8mon9rDdBDtdE46DR14KO1b3aOHCc8t7HLBRpi3sdRDNFqJ45pGxoxn3zMh/z73bGc/5jOS1dhibJLS8WQnoWk5w79GAcYBin8uj2c/0x7oX8BWXkSpYkzPS5opKz8sk7nYReBfsz88O674keAtSt2HuVq0gL7I6kkI57CPXWnfyBiILL8jw4vMonnGZiLn0jmDl7m0whtR67qzagAhMu1ozPNxrFFQdkHnmvJJFiY4/Z59FlIH+vO5zs8nKV66tRQenZooM3IUFuMaeiO08hZDuQD7XpmH5EvxRs48HWK3KhJhngMMWlpmj7p8U7Wjqx34OkBVw/O3sBaQrY9CihYxQbCQYgxbBAtyMjLp3borEoNl4Mmt2MXEPZyBHRRsiYiXh6zwPyy5/v+/WucxF96nA9YDmM2eCzCooelCPYQP3LgDV8A87d8Qq9eVhV9bTmQIlVhrv6k8AZgGQWxznfrewQwGvsSbsxG23DEM9P6Mv6WYSO7Gi0UrHsmzb2tlg+dDPdQmnWat7iTObopPA6jRLCgicczolIuPVPJ69BlSgtylkzzYLGcY+nkxpcpbmS3qA4+vJuVH/VQq5vYMTw9KM6U3dxekg4RMQGBsazj3xb1VbAsvE8gW2yQU4g7Q4yA9HMcTxAWt/4/dvMYj3mfZWlpZyr+VasNipeqDuLSko5JzCIsQ3zbfACeb+cr/WpKeWA8rm9UWOIUoXaM6z3jdabzjGNWvxnIyagrM530s5KZEfh0FAWHMbbbas5K912LdxVgFY1iZ7yZJerERiy5R9mnsn43Ki6JgOBpqX6IUr4ItSMHMYz1riRf2XsYvIHPcuTGGHNmF7jCDWKdYwALjeQ/iGUxiRdc9KeX1df+93fuuBz7yLrx7/+BiBL2UEHhv3S5mpx3M+RuA/MAJ/+s//DEUNHTkpyyP+5KKGuQGwmktchqOglEGX4E2JVfErQk4X6ZPJBJVxgr4GmsSn8oASjMCSE+0kYAtTMfL8JDZWwSfRCh+lNfR0EM1ztEGL8m+9X632vzSZGnZC7AeS/OsNB+uwVXclNQGUDVDI64mxy6bDE1MpbYIrPOgIgARiw7bF3zWSnkjuyAxNYknMSCzLZtyazBhA2czCYBJJMAlswSaN0/oeYYwK2ir5H4ZpKtyCUQDDBKlhmjmepH7TaCH+fSRtNghLuAqHg2ZlSdID1oaJVRZlJPuAiW2EtEuHVBmHAhtNlOsNRrd7Etrj1kSBVBe7AiVWBpRKuQFjSCYqxxVNYv0l/MxMJkCEfSVppN6WzkWYwRkyPQEFopNEJbDFb6xch3e5kd52lX2Zb7azbv65DaXCyE7AGtuHsakIaSYfaBOEYZL6DbTcKbDjzBd0JqEoOwQmgvsKkV2ZqvAQCibCNMDTrA2XYjORZ8gemkVZ31EB8zReERgOyByuOMBfEwwTStk+ykDfErOwyO0yXB5R91EWG6BB9y4E1tew0MrWK7sOMAdP2IJgFE9krNukSnCe+QGALos171TmX8YeYJWOInubU5EUhwVuQqr0f7fC2uCYIJkYNpMt5fWh6x4rAAXA3qKBhZFLm1IVWGUd6mSb5545YJ+GnVbmfr4PYGUKQjC43dcuVwENAEwey6YipIOVYtvcyPVP99+eCZkDzkGABiX6su+G4WbHbsA5gNWCrQPKldE03yOBeoPoPMMGiKtUmQLZJOvdV/xI2bieIz3/6qPHWVbZOcwzupPoE8c6hLqrJNsxcV/Ids/PC2Hw2d0TFodc51PYkQnleQd7l/RZEEsw3Afm7CpS5r4r+CyJar3e8js2J0o+fH66CtpzowkgUKALoKHRK1J3rE5yJpLk9s9qK8D+ybooqL9/cu+x/wuewXgL47KJsA2YCiDRKGnAnHxdUaNasA6XFS/vnCe1heGO5VwWmLWLtok8HcphOVmo0FNxjh+Lgm7PsuZhYj6tNE1UOHE1CS+gAmgRH/QBGkXULBrW90/tsc3u8iGHfFj3nLheC0b5rDKUZYwJoFCoKWNVWwUtBrJQ00Bxs5Mp3EaUUCn0JTY7N0FOBd+eEWL9NtcT76wf7+arPady18qgqLye4LLewm8sWO4hvjvs0ty5h6pkcv4HiJq4JTER1VkLKkU4KHhQyCzjtYVEzjiASEFrfKxz13WPTEGHR+N728yIGMWiIbEGjSndt3kdQDOKQ2+Fu8QdxEu9v2eMKHJvZ9iMlesxihWAOpj+YXlbuElsKLOvEvnMfSTrYV/y5zm/VRkYV02xqrHFxvuWSYivPnduGN9RTtz1jqyvN3PZ+13Zd8A27wKDPu+RAZ+mcAWqXqk6FgWNNOFBNi6Dqb1XRWORfxP590QTDE9cJwve824sW1wnb4XHjCVFxHp1wj7oXpiigSBkGcnEEbm3wqr2rgN6rGfmiSX95gcu293dnfs9P8eqGTZ/i2rn+FS/s2TIz9l1/nVd8z2jKABMNZaXFZxzueAzsaX+/FmTYVZ7/wn+nsv0tChk7EqxfvzTx5qECZzzoHH3/bru8fqH2T0FuCmcGmCN77XXbX3Fe27rtj4Mbi0MrFtGPhSrGsrTeIyOJQ57EhC3RWJiba1dUsAGKw8ozRy7v3hLCiBV0AWshnkaNUp+xyaLlAAGSG5DUKxCWnwkp2iTzyPnViT8V86LY1OeKV7HkzXA6XPilpvNAV9yZoSccX1rBEbhO2SF2p9Q1G8RcAoz2Dfk7GhO8Ju/+9sPfKZr5/G3xwh8SSPw2Lhf0mw9nvUxAr80An/6+38OiZTmUW0oEMl7kscErwbpOoNGNiRpoGbs5G3aBQg8jselYKKq0AQ82gLQ3EoeRBkZAot6VO3WEQmfno4xdp8YTV8qfav2twCNU0R+84VLgIgk7im1YTOtgKLUvDf6ih18TbKbk4aBlGQ2zNB6jRJ4wqBK52/lXsi4KhOEgQBboI0mSN5l7uoDWnZIEzTAhoRnZXAhhyPcsuEDHk4FVkf61tR8PT2d1u4WSXYeWC9ZM0rEy2VgpqFB/vmA5FdWXCr/9bCqpBpgFfDWBHXYWeaZ0nAZ2ybiMtL028q8xKcuci+ZggJv+CVGhhsQLiuEJCFjLLh4LjMPm4cA9OoWnXeCUgN70zuTCi0KBKIIxCE4mFLvr21Ghffdm5STSHfzbtTdYRo9wdzay24eyfSwG7Vx62zUQw0gwNyr7MsEv/UAruyadxxZph8hLgZryAU+jDzZe8oY4Qa1Y+9I0QZ8F7SbRkmm3oJvBu0G7/msG3YZWClc06hAYE48U/81clxexMxvGoDJ/FCSlgTyFslyWSF46pHHt+NwmjowTzKusi7kZtTXDOy24CLsCcFFliqNHJzAYQhrG6C0DYncxkX0/CDtiY9hEkNyl1hrWNCY/WpRxrUq28cEjXwF0Mc5gwXHYVU2b8H6JB4kNUx814xwgswmxlcESgaqdgGyZWTtyCCVFoon7i5nh9zFATRLVLM5Ep19PfP02bU52DS047uaj9rETu8+GFsAUPnvgTPTOLAyySblfX2abtHIZJrI4cGnfUUA5D0s2W3meFYAhpFcMlXuQ8+Y8h4d3srJ/f2tO/2s5Y23Wfll3VnpWl8WMv6VOVc2OwfX0TDWt8LEu/VS3mXnpMymgnFNYwFg8QcvmZ7zpH6fsq6daxJuvqTKhVgB8M7hOR0AEbUd8VyEuT9Fm0AbHbtDGj2Wmpz7ys0ucCeYbAMy59z7h306DSD5lWlwk9/TG28cKAH8ysakM3aAPUsSrsE2oxPicW3oAyirP/e1s1gGGUU5i4WAF/hmutYpjtZXklepzDag4BRAX3eygMNIV/5fRnma8iBN9a4DoG/jG5QAE2cUJMuzwZQtAG+jPAHOkdTK0raYYQ+cAvWJMaheBDzUh9CV6CrgXB+gmru13eO9pMrXE5iE9Qi4WLPX2csFjDmTG6fE2oN+5S2KBVjNpcQpWFa1/gNdK+W7wjCtpQjnWosv+rY6MoLoLdC2MQ8su8Qi2EK+eXYDHpYB752vDU1ehQJpN0+KCJx/vLbrnKKH7de5QwW4G/u0AMYaiuUP600rkztWDd7ZFnNlgGYtHVHzTDPErKuAkWUrT4EEYLl2KKMySsGWWLHzXs9gCYF56fwHFU+cxbsUxQTA0LAgya8HeGOfliMEs8tvBxwDO0tcojTdokcb99HgSPazHdZdR9xt0yyKxnmuH48OV67WK1VeNN4VajOOmwIZd2Dn3jXoUYuNEPRV2ceetBZ2TtvZ3mu79gWJFz1fyuYfNufEal37KFACFgcYhR3pfBOf935MoRtbmLGPag8CQNWcjQG8Q1OgeaaqmewZ/LSHarzFbGOj5TvoQKoknSIAKgJ/5jV2QNxrqlLY2wCYWqyMIsIIJ3YK2deyL3dpOAUgrVcw+DqfWWZ5N38ASu7Vbjg+i0Znif1qNkBx3dnMj2U9ThwWO4lrzu6nk/c8ayPs74nLstdsSplniCwfaxKKjYK62Ke1KM0pSvB3tPDKeqYagp1YYukbNkn7dcx3XC983nm/W+f1up7xN9/DSFVJdlufKULn7H0DtiFWsO8O64I/efb3df327z4Yq7+U7j7+9TECX8QIPIDVL2KaHg/5GIH/8Aj8yR/8y1flLjWVJ+qOgl6gA3CjHo7IWgKO0VDFRC2BKawAGIRbKqkHE6CEicV+ZIXIV8P8UCKcuJXuq0iL7AadzCJdegVMWl0u2yaJSQDQ/Fg8PMOKi1Q+AQjBR4zj3zEJy0MtOymyeBs40dWaoMkEJn5i+f7IPPNnZthJ6OLnpQQzkkTkdCQYT+sIYNnGBTB4BTTxPMRewSQXuXVDcxkIk0o3oJ9EbgNY2ixFFG093U54Xb7uPhdM1TTBnN5KdrpM7++nBsBaMiB/I6gc+fqlXUfbxRxGSLlOBQVlIoe5Z9MlWCDYjBoQm5yUQQrcmgRP64bDa2bCZmUfmhydE+TD+k2yI5A3nqd6rk1TiTIUsRww98ozCDgJrMfw4QBzIM3G4GMU0jBcp7GTQ2J6RvQs6DJSPLr90h09XaDTXKepflWAMn1p7kzEjO1ALRiETmpREP/NdM/Fb6wWDwUH9Qgtgwuyar1C89xYYyjfipQ8M4kkswyZlgLWtd3PmR2SnyReYUnm9+t72sZEpHWVabNOKzMFUO7elCVmb2kA6kIfZ7zwtC0IAw8Qm73suKdRGoUByEJtdkECLysVd1LeVykiCSRAz37db9e1h839BprDFGKPOyZYO+DdKqOXs+h+XyfGXcCExIYksqxRCgZh14zc00xROwGZfng0d9wZ88qOafRVKadn1FvTNP1CO18FjGUeCcYErAirOWN3xV/OZDLrzuJSmComjJYVTIgoPvV8QMqJP6PJPidcAaBhbY7UUmQkxZTsjbDGBVYHeApDOYB/Hlqf5STAT/gPZ5/Gqy3AqsmfY7Ux4wJQRU7O8i9jlrUyIJ4emRvzLs99CHPTLtczo6wqmJPKiZ/KbrdaZyEOfjxrMveFfBqZqO0MX5bbgPCA4m38NvcHdwhYs2cv0HPVBvERVLI8DOFKxlG5e/YGoOfvOSfjF5uxZO6u6+kW3287YAsvCyAJZfi5WHkA2MmC5acC0pfRLsO8RUIAzrLzAJfbpITzOIm7zVYkUPa0406z3DNdpZnvaSsGWJS7JtYUtVrYxNMyqTifRPwFDormuxcCDj/BEGzLv61Boo1WJiF3Tcoyzd2S+6zFRYqnuv4d7imiBQCQ1ZwnoKP4INw9wwUTc6aOP6IFoOMtTNCwuAIhICwWQC4wOIxVjv82dkIITJxSYLF6DcTSAC/tED5NzHqftk7q/JQVjdXCBkELWMOSrvcF5zdAl4wyzioOxzdgNWMBhNwirUUr2/Zwb1QWL/wtiEpsUAl45jPgvFdQGf8cI2NlNIBe7+gWSvVS9NzIOQ0TNvdamdSCf67RqU6zKsK+m32qA4TNIMt6Zs3vXtcF39sTZ2jsDwJU5rNROrzu1gnvHD8/373ZD1HckNbpMnCvy+73mf3zxky9T7iXGEt9UGX15s55KaiZ31etwspuXJKFlN/T4uDUW+2tCMHaZdlpkk5cuLsrw29c666xURPF7TBoh/nKmeKeG5uWDGDGNuBzRwD2e9ZIgC/thXxG16vnCOuNcyR3Y+6LFF88PKATtPAyqiTuggKiM4cUbigS+f+JPfieKsmspQasCwNTYJXTL8VT7LtUITGPiX1oplbQdWdjLZ9tmkUGmm4xojYOKd5NUSIxmad+HsNGrqNOyD4t8bMlRZugUhBBBp9frfzfCoDjGduWRqXeE5IyOBc5t90bWodcUcRF/ZKPAFhtsVZ5f/gHGQ81C8c7GQeqJryeA553zSU/eXo6l61+1PIr8exdpn+AUI6wnF2shzv9DFDpoexpA9V4xsbUG4Db77XPQUgN53XdCYpa8M2eOqxjyBsFTvMqYaXC58cOwOZi8apN/Gy+kv1w0Aq/h08Ku3EZT2ybOQkR4yc/+c0HPvNI/B8j8AWOwGPjfoGT9njkxwjMCPzJH/w5pnzIehIoxEC0os6p7BrGmQS+HsIaNEi24Yx+TgnqbD5SIALKQAJKGSZ4ER5kaiY5oRIr7Lhuod0JMZR0eMObiIYLuOELdMqUrUy48k0N661yhx3GJ2pfVRP8dooGaNQTK4E44FPZkHuaZ5kCJNYdr8V8V6Q8ByRMbVBQaSl+qPWY3FLZghxJDOIhS6JXzyaDbkEnEyLlcwBzCfLjz8Q4BsAwZN+j2Mxn2YgABkdZUCRTlbiFYKeM2uQUW9A2+QAhQB4UX9mY44eZEsuAy3rd5RkzJybrJgt2mlWOBZRgIxFovGk2kPmq9xQgmnL0NBZKUiSbq0+J3UMARMJZWaeMgUzazDvyQQJWJXoBHgBAupbyuZMYZxwEBZpU7gwjCb9ZisPAKzhQZlIS2d0uya4icQAAQJJhNL35sgaA0IfQnMPGUwKA2RqZhwTqJmNKWE/tog2g1SD46aD/ZaS/x7283Kxym1uY+Ng8qyxJOsTq4xf5fQAywFBJQ+6zASvkTMjAGvYmbGQ74MLwuYclQaql13HAmID9ANeVpPIZAyrIHCO5ZpwFh9z4AvOwe5JwwKC8tMFRWNfD0LopdSt4Rufu7EmpuAI9NLIoa7BFExLV7UgeP06l+xJgyvisRHDt0ngo3xOgs2xVAEGZe1gj1CaCztntbB3wMwkIQDFMPZNd/XxlK24NQyptFSgy8Usixjq4mdArLRewomAw1gs0yVOOHtkse58kOLtTMIbmHoXDKBZsQx2P3xYcYG25wjcO4EgvAXN2bYBxRU57j0S3MnsLQPVcRGbYBoW1GRFAbR/ysKfKXGT91zNPAKNNBQGjTWyxR8BH1bODY4CN7RmBnJ7CjEwa/pQGMm/gq2zDYaVnfnUuDTfeZksCetil4HmcJig5h7w7OAPCQqcw4Qmhr573j5Yo/v80B6JRWpl+qiQE49NkREDE8lc+J0WP/EWxEFmn7OR9m8Hw+5wrNtTj5Ab4EoCHlU5jknpywtYsKAjLM2djxsfGadmvFhbGmzEgf9hM0hDhnnFBKEuVjSt7GsuJ3mn6u4YtLuBGM8IWerAjgW0o2xPwu8Wg8crdWPRIovM8AaXq5ctRHduX8TB9AwBVhaTYIViR708BKB2rM5ZAI2FR5+83Wek0k2yzQM+afF4KCBZusBfJnrtZQBMULPrSe0BwXLsBY5EBp2ftj3pEexlWDGDb63pKJTX7Qr27bHM2YmMGGm7aBA9mc4vB/kjPTcIlwZ2MYe4Aiq5IyNOkSlB2Y8gXQM9a5ggbGTKWGt4H+oKPcqHS6J71xleMsDJ8wGLtAaRYankhu9EGjPk0mmeVU5hnAiDM+qtCaH8RMLsd9usCyFRv9UrhvWssCustbtGceWQ9DltfqFJcN2u6zU8ZJoFqi3L6SWqRUyZpbY5o4GXgpHIAT9E6kcBYPGBf5DcJCLLHaSRkQY153BRTNrQUpktBfM678WB3TPHmxwJCtib3fxnUFg3LJg/7u3UQpr9zeCaOtWFhHgHrgZZ+aw8LsJl1fwywlliCApJ3KI35qhITIzdmTax4aDHTotuxRRZj3ZF+G4cmjpOxmvG+0FAqhUb3xSVNWxvPBFw8pPEYBfF0tndcuONgj8vi33opUuX0AA3b0vjCwizyeU9M74dy8Cl25wtp5EoHAnz/p3kU3vXuEIrO+fgUVTMDNCzcvbmn02wv8Vsk+xQJLHpPs8a5XQW/LSwCYEaBRxyy1gFitHEPRWjuw7JZW2TmpmohwGZ7xiFH9gTR6briT+HzREGU7wC8ThEpIHXOhNc95It8R2LmDOwlyrywqwkDEzOczQk2FnAtsKp8kiSgigIbB4qU8e2tAiN/fk9fgmfm+7Mbcn283NZv/d6DsfrI9B8j8CWOwANY/RJn7fHMjxHoCPzJH/0ZMawdzu8AY/hPAui10cg0AE/AdJDZmeBrfJfw16L6a+gOYEFcmAS1zVQSBLeLpV3q6y2YwDhyQ4CqEYWnUmtgFcBA78YgJgmqDKbh0xDcJTh+ljWydVquZGwSyk1WV3+6JP3TRGq8JqvFzd9oJgD7KgG7XooE2TBWTbZOZeIIuMROYJoOlPWW5IAEpbKsAlXVtsIAACAASURBVFwJYvEvRVqfqnjl9pETkz3qgSXLo8xQAMdQHFOxlrkBSFhfRVscySwwkTHR1h/STsSEhMOoSKJLp/cEhgnUktgn1M3nJLmQUhnAAIC4zBYJbQncZbbAPKa5lVSgYUWOZHX89dK1tHiqQF7+vY1aXIYNswEQh0lcIJwg2+SV7sYFxPfxgCuL+U0q30XdAFlfqmFI+qxZmbAxSSAKYvCZMmmR7eqeWmKMQEQAXuRWYQ7AGmkPcpiBzlcYDPxWG4goCRXkFfpvkxgKAM6vjL92yga8VUIJyzBrv8xNElX1sYIi3V8k1SThb2AinnyABRl3uxPj5ca6E1idhlmSf/Jk4ofTZAyuxSQeyWrbgE1+jeLHwPx2zE5yofwMliQfmm53lQe/AywB6QOyIU9O9+DuL2GGAhtl4bC+6785J3aSIg4XvRxjLzJjPLYErwHs26BHn1UZwjmjJP1IywVcr3/hsHUE3xhtn6ggIpBLm4UFLL2S2LlGnRd/h4JHfu8gY5w9xOjbPAmQlfHKCMqkFVW26zUi4SlWwYyqxLxJq83XAnYpxQ4rK8xgfON4SMG9YZVrO0FOu3Y0S3pba4CkPGwB+WF8F3R2yXUN1p6FQoroNWdIADEAjmHIlb3Lm+EBV1h4Eugm2o6S75xzMGeTRbIkud5FeICy52Xg6m/tegEinY7PhTwAzFosk71uMygS3ibHNmkzuTadz9l+ZP4yT9wphYgFKfJ8gqPysbPPCtoOGA+ak7XcIkIAFeThMlXlrMlmVMJtE5I8X85cv3dY7V2fdBV3bVHIGb/eniZ+XmWslX8Oo1O5uwCztjOFd/B71qoFK5mNeChKJNha2XKl8bLQ2oyb4sj4IFsMZPw6drlH2IMppKFUyT6XdYUFS0ZwbGoK/KaIGRC8vF33AMPb/VSFC/dHy7teJp0DmqH1DbM+6rGd8x3fxCkYlAFNU07Y3VlkYQ12jgq2dBa87zuugmy5r6ViunY8y9m6AYAoSGmHRCtNCrQ2lbEZlT8/knb2OUWbFpBaBPBnCkZWZRCAjvt8M2IxChrFD+uxRQzvB7uJYxPATyU+SewQEE0gOq+fszrjwHrARiTFAdHrrqCuXWO5ADi56xm7OStgQobxPWxSrVZYi21IyTnS6aKJYuXh2lt4bo2dgYC1zyis+QZ09/Ryd7LXs3tqbUDxrQA7e/pd4STnVLw4uaQy3xZ0iSK7P2Hugjd7NwpOC3LzDPieO/fI3Iv0exSYBvP7cxYWcEfB1M8YHUtL+ALKY9ew2bKoHLNCWoCd+NgCySgB7okFa0Mih9rYkeVIzGklE7UGQKqxcmbQ8bap04H76CDbsYXvrF0Z+/rQKofht/jMN6sFTzaAVYqpeW6LptNQ0fO1FhhhjwJYhl0c64Z6iLOdVZolNgsQLHLdhmrD7kcJkjlPE1ZVL/Rj6H2d7wn/PWs8DNQwXynmZV/6UGt3sRhG7weGGfS99hOC6xTqKHC9nUOc7b2/jaJk6UJmyNrb5z7OuZICpGNEzHjL3pNI4bK1EDd9BGwQ2DXUtZh7ehR1b4BrFQTYKei7a0M2i1ZzJUGM2b2uDwFWf/fvPfCZLZJ7/MNjBL6cEXhs3C9nrh5P+hiBf28E/viP/49XAh9krkpZk3wdA1g02bMrrre3QEY7i5IDtQ1DApH4KtIgXmYYfTCpiremXm9OJEFtAkVSjUek7DwSrCThZQ4KORRcq9cWvov4QV0JUC4rfnkCoRjajwQwsUwT6oToqb4DNeV7jgeDZX72de1jfVBmHCCv5A9hgQCr+4UkCA7CPXK4MB9MMJIYBhzWy69gHYGxEl4l3/Uce92vy1FQJXFsKtzEx5qBDcmKarixe8LxUFiDjAg+CMqR+Zk0Z1wDsCQZKMAREEmQL4ltgAOlgDB+8V0MWJuGVWEpCDomEI0H4gWbh9s6MnfHNo+wu6uswANV+UieEiIDeBK4RhJlkDyZ0nSFl8RQQCbBJGB8m0iYDugfuVOsHlaKOnB/B4llwZz8dIBVhGV9X/x7aeYwctAy2CoxDxsjHrBZZwTZI4+G3mtCZFyr2xrAXTvGhykgc4IUQvBlf1jX2j50qpULA2R3bpvAwoZDKhwo0mR8AKtwejJWGfewGA3e2+BraC4bkynMluJ4g7OSnOjzRzmgzGHWbL1cSVp3aSQWxkqtFpCJl2kY71wic7vWsgybzJAiF5UCyKT5xyuNgiT1OV5h2IYdIlgtm1KLEc8DkrGylrKuwv7Sn1E5elvP6fNWxpbd5LPuytWtdP4W3zSKJtpv5EviywsbD2lyGYMB0ZN4xS+uqke8cyvN5ByAXW5RqOmKlhIFUCg1SD/iJ8K1CYjygl+wXsc65NkYJAl5fGmTfL9PVCN7JE1uYYE8GJahnERAPJqbCNII1k/DobxnVk0Syvzm89o9Pa+nsNTp61X/6rJZBc/a9ZzO2mHeH1TLs97sdI53NMm9Uv6NXYUXo0gBJ28lh3jvRiQMU0dWjtJzgUNk3HsligaGtYbomb55DhYDFuAMQ9Eu5qyhnKtdJ35yE8cwcmkS1TkHKKjFyt7kNpsD4T1rwgZ07Ir66nWx1E5BKA+WW1l02IVgU+PYBb5Cdgkortw3zdBUcozHX957T/O/HisqNNqMSl2GSbH8f9lwuYssJNa7GeuM2nIUXIxtTdZr9kmeIzYWAnbOj77JAoPxngZoxjLmnbS2ZyJPwLkv4Di4ZFhzMvz8yyZuPR/59+q6WTaCozQySquXAADYqcR3UwbWJPsbj3m8ainSjppBiwrAqxRL67wD47UIQXFVbVQqreZe59zzcMJHdKw8ClBlrbOS857v/a55Oe9wACUqAwQrnqk9u3VKVPoeNp0NNS20buT1sNO7/mV+5vOcB2IMZNhysGOp5DoeZt80PBSERx4O89m5oft31jZFQWXjMMNpVDhSaM+CAGJTjJYN+gaIzvrNOCeWSxEkZ79FNu8D11MtemDa+X2nW85SizUM516P8YwHay33W5mm1MpztrWxj8CzpSlMI2BM6vXMfFvJ0a+X+VbpQrGkBY+ATVn32HRsdin6AcP6zpq4yurHHoZCUmOnFgCN3bQtysCEqYhCBBNiYwwPvZ4DNFqdteH9xV0y7OzZHzS/8w4dSNy9qK9vwM7Z6/gh06l99lfHfqw2Cnp6f2st5JbOd+Qz/T0ajFIANxJOTJU70Nm26OM4actCqbXWOTmj4yOaewcAkmp0iQl7eKGqyXLXMBwWfNnP9cLnzG0sk3VBgb49EFRjZABiBfDW3A5SdIrfc4ZSbHnzt47SwyZQF4skWaMoV/Jpsawyfk5hH39q1EN934CUFEfzmS0KlgtLEa5zltg0xX9WY1VpB5R52kHluyQIJA5I4dw1EfYtliO5z1G8+DuelbK/JQ1kTHPuy5DGBZ1jxXjqWC/7c8gShJRRPOQuOZNrUQS9H1YSCSwOugdyD+UzhhVtA8NacVzTpFWLIOPlk3s0aiXsLgRWT7fX9fcfHquPjP8xAl/kCDyA1S9y2h4P/RgBR+CP/ujP0PXh55OErUxGg42yevYmtwlZIm0h1y5rJIFKpKtIhwmsTEATmAFwwOYwKAYQDRgYnyGaoCiNlF1V5gEwYhtDlXFCB1hkZwEI9CWCXwQoIohgpjhJiGwXkp6N4SOvUylaUal3iSRy+nLVqDTHW6nsET63UkuachVcgd1XZpSejwZ1pPNIP5Vb5m2RJpXdAEALE0c8VYbZ1W7TyJLscAsbkTgpwa5AAsETTESTMmaoZv4AsA1Ih6kZMBWGXHzbDlcYlzHaDzicUBCfrFgEUH3PXCSoVN4k26j+faWc6PslczQPA7MZ1pDMNSXuZekBPCapM0nhqctcElcoy6XAociEIA8/nep8fWxpWlK2IhJamiy0yVI3szyNdjuGFVp4B7+2MBiU6WUd0gCEZMSEwA7rApowQAosOjeuLWXGchXskG1AbjBfHH5rZmCSPe/JfMQPrrYYI1nWr8uGUsP6oWkt+8T954KVoUNuNF6KAEZh92gvoV9ewaBhIvU9s67OG/Bf8KQcE31lBX4iGceeontEZlzlxm0cQjGkCC+rIWurneEBNcpGwzKCZy2nhDNDVmzWbkYSZu50va4faZIWGgm1MIB1wjtW8yXMq3qywSyvYDo/YwElEHLOtDDlHDvXkYl+BsuET5A0ExkQIM81PoyM+saIbSEJYFTwmWITe9+kL+uiLoEFVl/XNVL1MkaTBJrC69Mok0aJcACC/POFrr9PFG2GxAKuUYamICgOl6kMrSPec4LAU5GZzumciSgaW3yBce1asoGbCbRrpj55nJeuLwtpLSb0nNOrzn0HVDRgAnLKcUyQaSQAKhjgXyanGSzAJwp3sq2BWmiQFhArFgpzno+dAfTtMvFlEcHYq72ETF8Z+vLIZTc6R/LwBdsE9AXtxo+1bEf+sKzYypovfH26pbvGZFPOnVWVAPvjgCUEiXjB7awdm55UAt3i5DTWQrFQhrv3V8GR3mPOZ3z1nKucUSgVeEoZ5nLF6ld704KBPdc1r2BBUMUR6npF/l5bWssdm7/igJcOqQ0RPerLXOs5md+IugWFbzwG8S52HTnc44/t2hg1gEWj3EP6ElLoAkNxbfHs77IK1kYZgcMgs1DlumUmyxbtKtvOHB6FNZG13vfkoNTOAkDfcsebbcaoP/oiM39zjvOZqHMoz/Hd2uCUaTsXAUCIYB3+xsO37VgooxZoB+ys5UDYbcr8XaOuXE07aN6EsifnamKrWI6U+Vz/3KwKlBUt1mS9R8IcKPHNbkgWH+sai6Er7Fzl0rF6yhiloBXgp3u2M2Tc5ttQ5M3vdRVuU9emTDJSKU945qVIy/i3USBDNuzUAquZfO4iwUTuvcz/hl66t3Nn0AQIBvLrOmM46R7i3cczuGfViXXcVbZ/sYg0ipLGTHl/lDEtDo5nOw2zys10zwnMu9dlJOYsVD7vOp7CByxnUd7GqBaI85kyGF0wnB+1dpqGYVj61GrEwvLbGF0AJMtV5XsN/Tij73HIteCHAg31ikU9ba1SFBMcNBaOD2kA2FqsvFuXgt2+A8U6wFAHOcsk5VpPlaOgaO94lAwAkrVpyvfm4uSisAgVcFAg2D0p2zf3X2NowvTG6+Ntz7YI4J6CRp63ADP+3Z5RiaPzCcyR8HpJxTKXc/+nqWqKATz7eHaTgzytm5KxWoL4+z2dwFC5s4lbVAWksEa3AVkh3RO6q2bNDWBdXjE+3cSR+Z7dSf5r4r/EomFWs/ktMDtOEltG/5F+CrunjLsnCFNI2Vxv+9hk5Fb9ye/+xgOfafTx+NtjBL6kEXhs3C9pth7P+hiBXxqBP/nDP399TZk18ii6cT6tc4LVsFAaEAYgSIIQL8DIYF/3u3VJtTsA18t1nQ+GwM+FP15PRwLyz/cXgvx4EiZx2EceCwgoqBhWqzI1O9aWq2hXUpJ2A0kT5CbTJERHAL8kAwnWntJQg+B4mEBlx8VrimC7gFmkyfTdsuGMVeBGygmGYd2GkaEvHN1T68M4TUFGcptgxsDJv+cH31hECYIHBBEk3UCGgEhhhJUNol9hwqg08jBJx3MR71mtCBTzhY0UxpoVddiufPMkIQkKZVc1V9bja5+uzjHjP+B5d4+JfgLOW8ZAYBVhapLcgOrCijw/vnvxM8MPrdBimSAAv5WpEt61E3c+E0Zg2WoZ3kjklWeNvYTJv4F6RaAMQwA62YjO/XhPDpNJBhpMIpoc2DwA5lxZiyRAld8VPimsEydFvdu0tKzn43jqIlUWhIBZUGZXAN0XGH02OEtQOyxhGNz3w/pcmXISApnCBtzDcIL9OT6IgAe+K8UL5LHKvcmlkWvXR3hAqQIleWeSQ6a4YEwtNADoC9bBJm4OA9gDk1MAQ/aHANH4x4atzpgEwMzar60DYFeltSQpJC5vXbhRKoclWJm96YAPQsEhdB0wmTbVwes16yiNb0xCBviI95gMM4HrO10//AzGBTaijD2S8wJ1Ns4qZrfZeMh7CTAPPFUQFCCvgC1/llQE1maZeO8A86whkvrxcO5ZYdMPz5oB7jnT6hEKSNy9W8V8k+qASHrT4jGNH7IJm+WAJmAAHhVV0tTYREtWV4ocPS+xpzCbLsHQgg6Fr0odO24UtZpo4jmX98VSxPEXcJRVlnR8IEPZ8R6QMGOb8CnVT0HB8w9PUtocO2b4zdWTmHEEeRZgH2moLC6tNWRIC+7RUA5lcj1hyStl6rHqC3ghqWe+bWDofMef2M8IoHOFdWYH9wFVNTxJ1/MBUduUaIoSk8jS6EX/zdxr3BV7megChbJsZd4JrMXHUMa5FhFj7TBc9wHKvAwtzPj7Fvyw1obNP6Br9zmstI3W6XnMODgvQIM5FNLMEY62Y04piEupACTzEACH2Szr1nOENTQ4S5m0eKxuapF2JqdIJlxhEUWQK/+L3DxfwfsC3nrOVADQ8pCM2qyDgDw2CpI1zTotQzUgSdYIjLGOE7WC/nfBmIEaXIeZ04AqU3ThDOp8INZgQ4cZFk/CHF4pdI0tg2tWaxUb/dBhfQqq3Vs0VwqzHP93ix7ZhwwpayBweEATAVgUEImZsDUS4HoPfHP+cQ+kUKFdS4BTbWeMkzI38dhU+h12dNbZLVt5XY9pfGThix1Ct/n6jdI0VKue7K8L92b2ai2eCgzdAnDRoTLxQJpl5kBvmSgF2HeAIYWL19260pDMMzDxYZaDjR7Lym+R+XWX9mZ53ihQqnRxsvSnBpAXVLNQrDpFN0n/sghZwJ5YybgoMWbdcWi4lQkJyE3RIbEcBW6suNeHdRKqzd2Yz24hKO+SokDYiDDmUYGPHUaBUqtMxh4g/Yk99mt/ExS8HPTYpkgHvX+KiZ4bHMNtMIV9EnekRT93fwXf06WxQnMAzSlKJibPWRq2LDEPuhf2PXsBpVnskVRYJU6PiiMS9BTiYlUVtulzQVb87vN9ucfw28+5c6pKR0UNjEjAUb3tKWTUoz3x4mdUbpd61R8p+GeteCYZJ1mIzz5Pcyf3OOu6zOwBlzlr+f0oPqC7aiXUQlOir2GSYvVDzJnY9OJ3jvUW9i1aklDk5/y4oerIHIcIgm3ZPmzv03q92rDOmy7mZpnExCexwAozV7DamW5M0r02tkdRFBxpfndlHeRsAeBsQUWnn551FBn8TpmoWTGCoin9Mz73swTbEky428rEDYjr0ecThcAxCqc0lsycJmaPeud3fu/vPvCZR8b/GIEvcAQeG/cLnLTHIz9GYEbgX/zBX7ze95Ecjs+iAaaNnmzH/XpMNfu6UvVPsEDX9HVfHxKIf/eyvr+8rOvtui7ffcZf7XLYr5dIhuJFutuvZ3xSZS+QDO4D2e6Q2H14fl6705Fk5PTVczsAK36H1VRmgJZLrWSDhrbhhLzL+qzFhH+QUr0lqz5vB/my2HZP66V8n7q9Gjgh15HhQufvJhFh5IEDTOOfBmsAOngCplovUJRMaCRDGyhLUixjSwlzspAkJ7IgTRWmM/x0ZDWgO9CESHbbeLwm0zykicsm235dTzR4USKFRK6sPxmr2jrQ+IQk3LSYVHMzNzNh5LMJcE2fKxYrayF4QJ7fpgxJiHjvNjTKuIUPO98DdFX5PqxKukGbbMdvFxCu3bwZY1hhLwWiCgKM1xesujAO9WDTy1J/qviIJdqU6SwIseEQleuLMxbshKxihuTnTeOFWF3IrjI9UOV1oZO48rqR9WWO9T3bAxznE/bxqjTcteEYHyAmIvug3YXbPESQXDAfP+EExDC4w8gVCCAxKJtbhm2ZjjDwBIp5rgIsNGazq5qNo8qqyqPQOKOFBnLbggY8c0k1sKt4FhO2JCQjQTTJl0UzHp70LWcdyjy3C7JA6DA7eApISgVqYAr5giZIYUsNwC57q4StjeGsBDkpzyzZAi4dD5nGlgV4Z2TdznfAGmXcb4xGfRnLlu06sOP4LD/4c2UxyxamSVWnEguBd2x4frcNX+LvRsoMu8XvSSOjFCsAGNtEzWduU5ayhmVLWfCx+69JFMBqklN2XyXV7NcyWQo++W8DWroaZa/qX6pU1wHKHAjhCp/BfQQ4rHWD2FVBPH3nBEkE2GdNZyLl41rkGesGgXLPYNY+gEfGsYmsmMPstDIQtfgoX7kEqMqF61VJfltQOUoG1lw/Kx7FAMZNhGX45bURflrwqMrAdapSA0iktgae02VK4ldci5GywWzINuu5CXflp+Pe4RmU/XldxxaWSHz7ZloyOH8wMpHGynjt6u/zFOTpgaYFg+f02AwgzUfm71mo8kHZ6S6S6VjcMKclqMEU1VLABT+MQMdBUM8BrdlCZ0TmVE1HyhCeZpW5n5Qheza3YAAwk+KAbEKMg+rLa/d670aZcAGHnPuNn1XmIfNZBjGyWWTUc0d1DaV5FICD6+Xtr8qKp9gEezJn+6XyZV2jdaR+a+bI8pCA3YJf2fFjtdFCj0VQAe4UQiDSdQQkJrqnx+5oPlM2+30drrKOM3dpeoedEe+rtQvj1PrvXCVoY15TBO9/6FoedrIS8VFZ+DMXuoVXJVNfWsZ0754Wciy3dgqwgOYBobJOC/rbF6oM7v26xMC5BWjDCc9h7je8ZLVcSFQXQNCr1zXRjmH9vBZvW/A501jz7Zz1CPccccv2AkmsVlYrIDJ3m6DYZjHVOfPsENjnVAe89vyTLT3nYS0oep/z8W1kFICPI7V7Nfstd26slEqHb8G4JTOe2TWtKVZ+rGPaGCHxAjVFKlxoOVok199Xr22fbZpo+QwuUNUurjqK/ZvXrnYLkaITI7XYoQTexo5YiKSAmfMiLODGpXmv6h3coyEwMPaSFSispYkjm0lFAVwHirDjsKvFkdJ5fZyZuSmgsscsmE0hiCIBZ3GKv1N818vdYnxBW8i+GSsbHVpcqo98C3cecNrUUBi73QRW+fyA/S02U2iTyUtfhJARGqNwTiZepRDh84d8oa3LWueMQcH82CZRlCH+MJDRWshi+uY1TGypemPtzirp8FbKQssz5p9753Y/tOrAvPFWWPbIbp/yHD7ZV3OSn/wX/+kDn3l3Czz+8TECX8oIPDbulzJTj+d8jMB/YAT+9A/+1et992ld9qmb7tbt5bLO58/r88t53a9Pa3fYrf1XT+v5q8M67E5rvz+tT58/r8Nhv37205+ul5/+Yn36/tP6q7/66Tp/flnPH79ZP798XvsPz+ub52/W/XMDrHjTHe787sevv1nH44d1v+XfP63Th9P69ttv13/8t399ffvNN+uH3/xg3a6f1+fbgLOyqBKky94SPL0RYBzWkYp0YiQTJEIxYiETxRHzJKCiY/TB2nT+L9VxoI8Ak03I8+kJ+mEthtkZhgYIh80bAJ4SpJGXR9Z0pNvnDvanwU4SfrsyFzgJiNHmMTAawnIg+kpAmCQgoFzl3iV5kXjdDzL56r9oN3ibC4QhMf5TSkavm/8XjqnI3k2QVcrZDT7SQBuJvLEpCDyxITC9dAx367Q7kJCpSkp33umOm0C6nqIFt/Nxl8Dc8W8jVNTz65xaPky03TpBiq4tBGw7JVOAF3irVZYc+SJ/ZsIb5oXWEQMKCxLB+QM7KbuXjthaUwQAZPzfBbjlPwoKAU7KPoRBNnLgJlMEubx32VEd7wDKJDg0LZDxJGBtUwXtEBxnJMEUIgQ6YYE0qYMZCEgPxEfCwvMdZawK6ITcI0MNcAJMbLduYUH19g2gDCBaaTnpz75FhQAVt+lKbwIWmwFmuc06UtRQZPrEz2I/wXco+8NPDVBVAOApjCcSkbxzG3qUQSrzRAnc+JTCEtQMt+AIPJ9K8fR3dl7KzAPolVIUkJ+yA8029Hg+XIVBmHV8WsNivgKQkS7jh9ZUI+MUMK9MTCV8r7DdR+rKPqBzr+za7Pv9ISyd+9odTOzTnOPT+bI+n1/W8fm4Pn78uM7ff1qXz+e1ownc03ra79eBjs+ylu4pnuBlGN/dJoW7cCiPdAPP+9EXDNG3TMMw3tpXTxAbiaDFGkH2UWUrh4YRVbQl/w32dtYpMtm8w81O84CKw0gy85tGPaT9A7CVITQ5ftZgknrBKhmmwz4lAQbjtUv2MMUUWJax9xqv5nohZh7j11iQkBkMwMDe4Ok5OwX2WiApICWwrP+g68h3oCEi61D/YRsOXjmDNlRs0k6GvExvsGEBQIthbUr0bixJm5FLe1YIhgpuDPA4z8I5svmXvrG2M7bMKXYTtQ9hNGXMyrqrHQloUUGpzZZC9QONi1jTOQvqydiiijUb90z8vmVxu8dtviiDL2eoDEkVG55j/pU9wH5vMWeYyGFQZsj0XM9nW0AZnjVKhYLaASVi05MDOfA/THz+W5jELWx1jYLnFLTmfg4LLWc3+KpFKRUTZWYX2EIyG4/vAKhhbg5LUiGxjM0aQlicaWHKg9Q7OT+J5zJGBq3CAI0A2rCe5iyqFDp+yVURt3nTMOktJsVLdbwpxxaItTFjDPM/52iA0zDxnUs8m682p7xQ3Bb0hi0b0BVvXZnHKaz+OzL1Ns+iUdCUItgDAjkBf1jDAPvxfJ5YQMB1iheZe5rHQS3WaiAoHzijfFHOb7uwB4CrFQwbLmBpK2GKb3Rc56ss5qIgEevnlMu5xK9apxHtr90Tt1Dv2cs+Tpgp9AZ0zH1ul/qsD0A62MMCwRQnuj3dihnd8QZ179p0zr2IaqoNBWV0t5hP7FY9C3OVdw2T1/iPmKM+5lvzVH6/ew6mZAqksvPZz++yZMFyx6YrlhGmmF2mfhbSU6TeMBD1JtV+wuc3+jVOS0FTkNMCUhZ24X9Z825oj8LxeN6YlLY3y3Mkvr3t0nxyreM1mrHdesH3ujYFYYbG/74M1Jk4btnOhdVZz+lDnoO14v1BQTLs6f1xvV6NPbFZKtt2zl/erWtj86KuX3YaOjG3rMt66XMBaVkVYDVgIU2TWgAAIABJREFUcM45i8F6DWEnkNFCcaAaQGC1Xh2xlWoPysv9AqEhoCtkewqBxpnYYHAneD7giQpzIxFyi4FVZ0jCyPpzrVNc4FNViuCnfow1WjapnsrjTa5Pfu7uAOLnKknSv+KyjocoQ+wHcT+oBORKrlJDYslhHS779ZN/+J898Jnthnv8w2MEvpwReGzcL2euHk/6GIF/bwT+8Pf/7PV1vazP98v6m+/P67u/DlD6s/Xy+WVdIjVL1fbwug4fduubj1/DXogP0EsA2MtlHc/3dbncVYEiPb+sl0hbnp4JdJ4CzibUIxoK5CNLEUCkDJIEacfjYX04ndbH0weYsN/+yrfr4w9/sA7H03o+7AA4AhKk8c2AAIY5bx0+SRZLwrFDp6wDGUoCZyQHZZe8lyg/Hayo2zU6clIZNklqIoU60xQkgeyNILg0xMqIM056GMp4LIgaVgb+sk3o66mXaGiaTfkOskAFD/T/9CsiIYz0zy63elIaCg/bx58vh7TSMqRsIqF64JXbZJMQ/UMF+Ka50PguplFAlsh0kk3/1gSW8U/wvYRYMkYnWRLt4pqAVQB0R+OPyNAU3eoLa1JWrzuYjZXpjpw0f8czUjfNBLMRSDVUR2jNexdcpNBPgyYlagBqbYQkY6UK5Mq/kfBqy7YRtEzJtkUojgqBSkaeoJZefjw/jV31PMwYIeljXo5KMdNwAKxCNy26p0dyXyanm0/uypuI1/VoIyXf+3a4rWO/q2LEMjoKgtTuQGbg+PT5bIJryY8L0ui9obQPdpwg4sY67doC5MuTFVyZREz8ubJewLlKtMuIYQkF0MGzbYBon/N4HVC5TPBN6jmywuFEh/EUUGa8WiMTfmuiAyuxiVS+QvKNHMs3bzZTWfLINqKhSY12fgCp4nl5oTbcS8Ek6H3ZhtnwSd6+//7T+vT5Zf3i++/X8fC0Xj5/Wi/ffVqXy2WdPhzXVx8/rPP9ts6fPtMz4vn4YX377Y/Wr/5Hv76Ozyflp21ik2fJuoj8Woaw3bwDSJhke57Z+b2S/LKOZP75e56bs36GZzrsn3mvteILmjGRsZR9UCCUCT2JYuBxKEPVFeOeL5WKc49CCGtFmTNgAkCkHoFg9yTRFp44TQKicLbOOV9G8uYlbUObgE0D63COYAVTphVJq8Ujd1I1u2XIS3sso4eCiJBnCjDsgJzP63V9jj9FVRezh4Z+a4Fg3r3Nb7o3S+eVDEejniSt2oeElQaEZabc4oxINwyjsjw3jLoFGthUBUW3c4kzS7YZQGI9gAVvPdPJxZHPxjdREEmIYho9yjDOm+c8tSlfmzFWzhwQO3chVjt4oDpWMtw8iTbgGPZX97sVJb+NM/cNULYQVNl3PWXza1qy1Od7a/AiqEeBy23bst2wCf1cwPqsiyxXFBPj/WvBDDZrpMHvGklJahuWoABWQAsYfAXrxiPb+6cWM2H3ch7oMwkTnG0gwMgZwri8Ncc7V9SQz48EHCCwdxpMYRp7yQjM2YUPKkxcvcxhFTOnzqM2EjcaRWX+r/t41mqLQc9w5MbauCSGyHDHcgkf4bLUJfsOb3nuFQF2QLTagedZtV4ReJ9YKO9IwTVlrnRsj1fwnbJPmbtVvvRnPNNky3fWZALWLsUGVMYVFNYYSItcMtfLmu6zMAfCzapReMRZ0ymY5azx3mLMiIeQmwgks0TLiq+dArEVjT5liXITt3g5z8xZ0c+gyM26sAiLKRNWFRZVeOaAm4Bt2gfl/PC7LQjJyHXdSRZ3PVFAYrzfsfKnmDvetQWw0xiOfUi9P4V2lQ05zQKoY32yFTEzwgE/M/9nzuMA1nO/uZ+JiDbwVt7n6DkEmhExlfEKsI7FxH0dbjaMisWDdi9HpeeJ32kKpyUSe7SMUKBOzlXtqdJYkcLfNGjMeGFr87ZeKSy3eJAxSryXqWFP9GyiwNBiMvFwQdVh5saX9pLeASiicvbYKCq/g2tpm6YZ3GltgPVIm2+lkKCVV+4Umc5EB1hNtDhJlSIFDnamReY2bIUVDSPZ6CPkiTxxiokyxrXqYPx7p+UMYVz0sqF3Ajc5C9Q4JdFY5v6+OwtUY2uEyYi9B7DiaQOr+Gvz5yEjaNH1dL2v//If/fYDn2l08/jbYwS+pBF4bNwvabYez/oYgV8agf/ln/3vr5fLd+tvPn1a//an363P332/Xq+f1+UcnmGS+gCg17U/hOVxWc+HD+u0/7Aut/oDvl7X5WbnUSSihzMNNK7XCuqR0SdIma7lAjEJEAikwGKGnRYnJS0CDs/HdfgQkGK3fvjN1+vj18/rm2+/Xj/48IHuxPH0u57DbgorrHpaAIkkCybpR+RTSmoJ9/GajH9r/D5NxBQhhoHarvAFHAUXQh40CU+wImZ2aeMugxsBj/u63yL1lQFlKF2fu4IOhortXIGXahiq+URaBQlaJoDax8D+ohdcM3SZFjJm7FLdkBlJlokZScrmtyTri+Ar1XgsHGqp1a7o72kUxvNJWuMtlS9J4Cnb6QTLIMwRwcphAuR9w9AbtgoS7dVuq2FLIpVv4yOSSZNl5oOESmbBe8aQSulK5ejcakJhqN7EaxgNGxAywOrItNrXGbDDxCjB9DQvIV9qgi+4MzKqSTihtAg4tPt5s6X1FPbDeCcGPG633rV7NhkPU24Yxci4/Xwl5CNTN4nUpkLpJdJektMDYPr56QyTGjhjgMziSzJsnSM8KxPsR342bNqCIXRfBmQJ4O/+ExazuZfAqmPKz5Wxer8OQNoO1QOkkwAE+HVd07EY+0TZu0rARaZHrhl2sizGAqstegh25IvbgC5stfi80p3Y5z2GVZskqUCcxRHl/uObyBtNkaOyTEDgvhvgQgsVvGkB/s8v36/vPn+38qrny22dX87rej6v6+fP6+c//8X69Pm8vg9oGqBht9anTz9fL59e8O78tV/78frm248wwcPuv71c1+HpuE6nr9bf/jt/Z+1Pp/Xh64/r9PxhHXf7dTrE8uO8dvejrCOsOaCyKb8vU5Jkrwy/NGSBeVS2XI+SDUzQU21YVQXE6+EHsDqSw8omlQdnvnDxLLCsbUYFh7UqmeLJNCeUCYMMdStaaIsBaJk/o/FOpbS7gHuCeDKL2sADT1mZ2UNQA1LPeXXbC9zmXLo/VUGQVhxhMFayXZD6gtLznRcjZ5ZgBt6yNEUM2/u+vj9d9PHGdkHZu3UOAYcBVjlZrcrgJ5zvtNQlCw98lkLZATYUpZYpXAG6lE0MMdDnBdKxLfa6vR7WIb7TBSbASrs39fEtIwz0QAYXnpO17aCDeZL9+Ca2qZ6P5n5EFkrxQBVCLGE2dh41FAtxmROB+wKRsR1hHXpu4tsKA6rs5kqtZQELjuER3Psamevccz2L2Y/TJCggDMzENoqaAlq7a+NTLPYwkK3jZ5mD9wsrNd95CFQOKGiB0SOr1hY5WTnPLDwwHlVC4NfNWS74b1HQ+4e7eJ81Zuch4oOAHaF/baw52ZL5xnNA9ayNnEuwJwWmw/6n8IMVDzVofXhpImZDy7yBTc8yV2Xa4x19W89Xmw+e99d13V1sOnQLo93iKqspgHO7pgdIchersqgVtPHGWB/hofpK7MIntKkaR+AhzSRbo7kJeMcf+hIG7S7Aau78MiEbp43XKeNWmQR/Ywzy2+7JHYCYhQYKj5Wva13hfpLtjCRiXXIAo9RQicS9wvk1Hb4EtgyDxoAo0F2+V9udnNGJcbKeKKih7rjqvd8FJrAlmGoBsSAYB4fPC7MbADjAqsUp12gLvdim5E0HPI1CYbeuidV4MWMz0WRjyQ0QhCltAUuFupY8POvs2TJZ9dP3OfI5t6cjBZFI2PHUbmE3T0OMl/Ve4mXecp9xedfUKutjbCosB9tQEYCUmGUKQgUc8Yq1YV0AXVVDicptsDpFn9AktzOIOMSNbMT95qWaAmJW/n7Fa7e2JsQ1LZaW0Z83S0+DjP1ziivVUwA0togFxBrmQn2dtSB6Wp9353XfH1CFUMzP+6HOugGsHneqt7QTipJExmpY0PsUvXRFtxASZn9A1rLpibHa50H/EJv1uQ+85zAjmALzANa8q/EN6p/YRFGYjDdvc48UDgoU81mwYNvkMWqT19yNZ2KY+ADnbKLBXJi58fc91O7supMFfg3AHmau5Il/9A9/64HP/FK++/jXxwh8CSPw2Lhfwiw9nvExAv8/I/A//9N/9vqLn/90/ezT9+vTpR3Kr2Gc2vWTGPd6WXtojknwEuTLSgFI3YVpoRSrNqKwCyfvMjGLVHet47Cc7HfcbqrjHWWylCBCizIbYh12B5q5xMfpdDqsrz+c1vPXH9Y3P/hm/a0f/VjW4m63Th+eAX+xaoNpkORWSRp+kJWN7cPw2JhiE2CXgDMAEzHTfZ2R4ZUh14TbBggmp4I6ZVWUISq7YkRew6hITBUWQBlm9asyCE8LJivx+QvGa5L1Jh9W5quNKrAKEKY1XcEZA3qYivVnkykic+6YqnzlumHphA0RWWCCPur1SUikR23+XQm8A5yckLYpIVXqKieBRmEAZONWZiIyHp8ksUjRtFigWUgbaAgapGt6mAZNNJthY2dF7tFO7YBENlraAL22T9ky4G38kjwp7QTIL7NumyNTNIFEfkZpGblgm0iI8b/z82MdmRgSbHe9yQLKagjQ7hwigSShkgUxzTiU/L8xEpDahxUNSCvDF4DoHoZC9sW1vqUygGBSkGjbjElYpQA+DV0EVjcP1uzUspY2xs8mxS2YSpJXNhFZYYJ8kY7xkpNU88ZAClNC708ZUXkl0hLWvsDlBlNn/dD0rKDesJbLPGWckIFnb1xJgvJ+45poU5x6qQXgnr1WaG48SMcPl9FoR17LG2XvxoJk3dfn778nCf70cl5//bOfrr/66U+xU4DdRuK71vWaBhexGHnF7w5AGlbbHVA1TV9Oz4eVvhdJwG7nCz933B+VOBYP+PDh4/r48ev11ceP68NXp/X0fFynp6/W7nhaWSpJiGWMu9Yz7tk3QAGwkEs169hNkPVefi6Dq5Z8o8Q1c946lMs21jsO8Ax2G9QngaTxD21dKs+PKQMMKEHRrCkbl7hPCxe4XmG8KeucghK7oNQcTpN6KdrFXbUCYP/WjEWwjNfm7BfwyxmbbwvzXQ/EgK9tHEaz6SgVvK/cZ7JlkdXm7A7l+2qTGUC6MoJlJk5BquqAKiiQpXZfbrtsY6bWU3bkqG1+mLUDKAyoptw8GxY5dkCNFqPSNMiCm7PJO3PWyD7NU1roy4/IeIPxHlAV6bXnrtJfwVsBmrdmatqf6DGor24+P/QtGy0pcK1NR/dwPgbVQ86oNDcckGruqjpqbyS4nG5lc807AFkgB9fOBGg3gDCqjz1nk3ecz1fSuMBqT7T4S6cAxpKlmCszMshDCk4A9uwPsbC55ugqzn06Y9umgJytAQtvsERp6hhmmFTWgrkxPyrret4TUEhQjjkAuAvbVyuXeISnGVW8gm0LVNn+XCQtDNINndij70ExLc/umZfnvr9eKXruno7rsosZSM59GzAJnofFn0KFRQMYf7UyyEDJJhZopjnW3GVucsAYT2+ZylsjJNhzPbP55QA2ec4DxcP4FCdWa3szfSCz9gDQ3KdifK7pW+xCU4Cl0VXfeVirLRriV5nCdo8RmvXw6IL6WxPHAmnaWeRumWKuIKelIMqys3IsvbKxu7fwby/wyvsNENaCkGZNFvy8/mVlNwgDiCxAjpIkTY4Cgu5kbDI/nJG1+Mn6KkN3CkpvRUtBSgtoKhOyBwJCK6PnAmeM8Uofs/MAl3xYzgIZ0MxmlT56AWuVhH8pIdkVdYSFtVD5bWQVBmeegXglnvEtMqVx45ABsGtAcZD9rb9ovHPzLZHZa+6BKVRZ9qUk5PyhwelYd1gWYZlwLh9tqBR25buiKHFGJfbc12VxZsIp7vd7JuYCwOe5NbDBgqR33eWgmitMW339W3wpkPvec5xn2zt32cfZI0OwQDmBaqVAe08JmN6JD/Y248qe5U7iTtObljABrUb27HigtymgXhxtePi0TgYvFrogO7s2EhfEjiVn7f5wRBl4XmfW/D6WZFm3FGbTSyJ3pMBsmgBmJdMXgmPYuf9v/qvfeOAz3d+Pvz1G4EsagcfG/ZJm6/GsjxH4pRH4H//7f/r6+fPfkAzHJ/R8iZG6gdr5ZjqzbuGR2aAhHnlhRT0HXH2JDEnZey70p3OConRffVqX+8s6nExKYBvQkTNJQ60B9rIbE6wQMCUwTXLQjuwpuV4Ixtf6kGQjwcLO7rhPR9lPp1gHHJ/XYX9YH7/+uL7++iOy3K9OH9fhuMfT1fjsTYL2HL/JdmEPkKOEqX6VBPGFdtIlFj8kpeFhpExTFpk57Q4PIzBVeaVRkUkZoI9kLh9QdyYYpvUJpLNpkm/BMhunWPHH63U6pJZRYc7fwJIcw3DR55OhS9Ox+mwmGTMHuiMJPCW6bvfyvGPYX0mG5H/ocwhzd2OvmlQC/tGUJP8euVXD1Ab7JPMk+Hlv50UWaxIjxFikQAEWkhiElTAS3YTpARIBe5s4JAugMRAVewPoYPoXfBOHfSyH5hCJWhlkAj3twqutnKn4gAbjuRUAkq7l9UEsQFnBGQwYmwfYfXUSSHBuGEeuJTu86+8Fm4//jiBPd8ObHqswP5gT0avxWAsglae3YYiJyP7pyDsmyTYRUv5HTYNcY7wsC6uOZ+Q94MXrOg6bLOPcxjRvDJsZkXcAb58HcBzpcGVuJHR5ruEXuidIHaaBRBmisMwkn8HeEixps7Wndmkn4d4hl5XoERZexkKQIX5yMosFRfRNBZK37IBUV9RQ70ZByKx3QOurgGDsQk7743r59Hn9zV//jJ/5+edfrH/zl//P+vz9dzzb4XTC5kTwdbdulyudgeNd9jmyS7qy9xzKWoktwwcZ8vu9zBaYJ2aO9b0VhAnj8XK+rNP+eT0fnzmsXm4va50+rB99/avrq49frx/8SA/pnE8BFO7nC+fXgLJH2G3KvwWA/GyApgL+shzz3+JXKPcSGT5Aa8+V2giwP7KeAWsiMQ6bR6YYZzZN1wQWYAUipbQQgKw5oC+gQQowMgw902Whi9/l8ytnRKIoXGbX7zZgaxIqH1Q56LAjcRZ+vcCAf90d18WOP/W0M/nUD1pQFraQ9tSwvkinkVZanIsMkyYkN/o711bkxnvJcJUbKXF02GYdv5wrZV/lPfDsi0/sFMaCpE8VDDbgK/6a+TC8dCkmeU5bfMpZEuZUG+uV2T/njZAj5MN2d1ZKnDFXAl9gFWZfgGbl72kmGcZctmhkoinQmKDLFmTec4djj5PDBOgWBlfuLl20BazxKR2PS94hqhH1tHwaoEDA75yJ4y1ediJSZxnrI4WGb4o/Yxidh3UqwzZnPaAY90M9h6Hbel1yXrYvN2ASd66VUWClnsl61srETGFXgN0GlohvCyhxF1WKzTyDh8kcFbsJMNGF1G/OnpJdXF0I93LnFA/kgChZK4Kh+wCuV4sRxYF7J+kynkP8unLeONFhyPWwtDFgFCt4a9vQEYYv52no/oKLzmbeX0A0784MPgnScDJOs8nGAFEQZa5RS4xFUc6tFIK2WGKY6RbWxhYhsxlVT2yg3gp4Ast4nJZbzFkSGL8ewKBV2f+Vxye6Gk9zY5TMh0oLCgpYMhRcR/avGiNsPOa/hV63l93OU9Tnv2Xe+zN4Str5qSYGAXAzVr2jYXUXlKVQHDa18Q4NiVqw9D73HVU1ufbxOYX1rZqDAmTi5Taeg/kPo9wmRpAR8CLO3OOATkGE0dAeGVBv7AOyrnO+e+drG4JtFve7oG0AtfjyWpROvFmCgJUR/FGBF3kFCxoJJtzb7peotCjcpoCSwmcZzeUQC+6VVZ31mL4Lea59fP6Z6SvjT1PI2hXghd3bVKaqGiP+e5v9oQDg56bcKQsU/9XQLOtDbIFTRDtzwpwltsl+yzoLK7wkDnoMEFNkevLevg83D0U5zxpiLu5QgVjeg9goTWItIFik8M6zsCXIrjrGvT17UG9yC1/XxC3Z4plf66+ygdsnwAmsoqw+8tdD4vGeKS1syvw1jrrTV+K+jocjlZMAq4nDwxpmj6cAQ4O8/boGZGXd4RpdK6rsqUSWH9Y//q8fzaseCf9jBL7EEXgAq1/irD2e+TECHYF/8t/9T6/3fZoeWf28vZ6RHb7u9+vl9bK+//RpfX36QEB+ifQsAc/LfX18Oqzr/UJzq3PkU0neYXkd9dJMMr5/Wi8BnpKsXgOs2sCB1CwgBdKf1/WJqmwqzjukl2lGlcTuc1L2BLjXNHlJ91m7AQ+7J4F4Ev/zeqXz8o+//madnj+uw1en9Su/+u36eDquj89fyQQjT7zxDERDOPG9GeHbwVqmmMAr6QWBV0IzvclMthCHJQEYFidsTMNLE6gyQsrogHkAo1AANE1tAjqMDAuZKsy1/Oqlss1JEv1sgJXN51QbAoLgeo3CIkFSnaA1LAUD6HwwErIAAPleks5Uu5Xh59+HCUUej6Q0kmWN+WckEqcH6AuDVbZGZZtIJ5MsHtsQ6FpgQwkxwGSCYyRXSarPVvnjJ3p7gu2Sj0xH3XSwDjuCsHgLcmW0wXYqS0AGsiYKQVNgGuwLuOFl2XQ0SYG8unUpMDodlgWZm+RXoj5B9bBLxLT9fZMcWSX4gSbJwXpBgFB2hoC6XoxP6wDDSOCERJ0GMgVr22gjifVwbWxqsGOf0agL9q4swaYM7D+TXec68u4E2McAq/U5TLKhDyQ8I9aajE7hc9hFAQjiJZcEjiKBoFR+iPYX5LiC5tMgJJ9HB/aCBCPjReAGbqHFgXLhJB6uu2QhGZ8VVicJiwylQt8C8fgjmvwguoxUNsypjFMS2yT5gD9Zx5Wdvr6u8/Vlff/dy/qbn0XC//26Xi/rJU2lzlcA9E/n70neDocDbDzMBpD7Pa1rLMoua728vKzd834dDs/riQm7rddLwLTjOoQVkgLNSWZ8GPtZt7vrfj2H3ZNzIQDQfb/OAaxuYaFpk8H62D2tz9fduubzTqf19TffrG++/fG63c7r5dN36/lwXD/85pv11dcf9Zc77dcP9x/XIRYCyLpTyEpjofN6vQqajocfRaBD6GIH3tVDKE1P1rq+xJ5kre9ePuH7+nyI3/XrOh5k3X6+3IK1ld3tJny9pqHYfe0+HGC0X8/Xddo9g7lwSlAAERTT39ZENAzJ2GIoF31lDDMekTgHuMify6mRgZVzNmCJe0t1wfwuY8z+18cwZ1eKMiPj1Rt0PIMFBgFZN+6ZezJraqT5+ZGARLA2ze83Ni5WEVQDlGBydkSKynOYcMtBl2WsR2Y+SyCHLvZZuwE5s99Z1dOYJWO0tTXxWanWKP+WoRwwIUzFFBmmMDYFnbH90KcaFmTujSb80/INH/ABQDnnek7VFVKmpJ89QKpyWW+57HsArqE8lsGHZUueDzBWkEAm7HSsL3gBKdDx4SNYIxbQPIPqj9k7jiZYnCsBxvMcnis0TqTZXyXaBU9kdE/zRw7lstpyL9fiICBMzn7urDJ7WyQU8MhVMSxTrYCm6UzOXB9bFpoLe1iOjtk0DjJsUkGSU4w2Ntwf5T5SbJmKXD5GUJY1S/HKd+ToZh6PNsnsHadPiPYS08SG9ZJnA+nThiAFkDzY8TXx1jBIh32sYgFZdosIdH7n7O0aeOd3DYMxN3rZy7Bd+531LfGtaRLomqBQgF3PuUVG2eaApZt6p2uF4s6b5yaFxyKMZ1QftVCIX3mYkgGOYD67d2D1J2Q87msNMEqLFisz4zdtalg7FJxz79UCo/J/ChLszQLqVfywQqsC8laqqsCai3dXGdc5M6fxVcYzcKbfpwIlZ88FtY0e8BZhc69FOZHnkVlPUe6Ss3FPXJb4Dsk8BUaZ1VvckGEMWMcaESTUzN116P88j1PIgelebQFNM/VZsQcAe0+gEDXCuC60J0EPCPZbCA/aQflD4OaxqpqCa2L4BmM2J9O7PPe+Rjfe6ypTXtcp0vvYalCwyn/KvWPhjcgkFxZ/7rmSWAcPVPKGFtVf7+u8szHU8y1jXUuZFoVzipgj2BCKMz9nLY2m3hXNpkDUO8xiz1UCR2JT39a7hG1koZkmfG4r1hJqIZjmU3BpgzbO9cQMiXmyf1vwIgHIuFeVUI9sQtn6u2ZOUYZdpzCUhyypQWpsWn9i35F1dOTwDnNWi4mcg4nH//E/fnisPhL9xwh8iSPwAFa/xFl7PPNjBDoC/+S//R9eb8f6d+LpdAFYpdtl2YAkPzaKJbFLoHUMG6cpQ3h6NK6Id1Au9iT7xJuRmN2o7JM4FuihIVZZfglyr/iNJoA+wmo9AX6G5xEw6gCjDOnYLv6oZcxMAJzEfZ+UTHbb0/45xKx1+nBYP/r2h+tHP/ghoMPhQyS8T+v5abdOB6W7l+sVBkECcEO/Jox4lOXDUilWCh7mEvl9wVOkUSSn0+SkkuhW5fNzekZCySM/GRlmQE894hxnOhzXWxL6XUGwAazm30dMOmyaBIKwHJrOmxxKiQi4F2nnjYYYZQrBDGh7gUwmrKp0MlfCCsRAQ6gE+ybiQHIBUts0CLYQXmYGwHQJJwUKkJLfCchnIguwlr9u09Qgf3CRCdmGJPHUUsr+ChApk2i8a7fcXBkkUbei/U2uF9kaeXC6wtcDdXxym+PbfGUexmRnPBdtUuJjAiC2o72NumSMwNAh8K4dAT6eAp5I0UUTytwQaNnYGWqPN4kk/opNfMBKyqQBJKttRRIPn7eJFg9iAjpSvLDg7Igdn1ttD0gkmsyYC3a1MqaVXMNAsVkOTC/Alfp5jqTa7EawajwX+xLDrnAzjIdxOx03SYLRU0xIywzlddnLYlhhxcsoyh8og4xHsbJHQB8KMmFO7ddXxw8wQb9/+bTO98v6f//m5+vl59+v0yEpzXn94hffre9+9qn5sahfAAAgAElEQVQWDldAyOz5PMf5ugN8veVsWk/rq+cDdZVzWFFhDYcF9SR4GSRtf3hde/anIEj2Fmy4g4nld5/P6+Ul8uKn9YPTaR0DqO0XgCXjeQ2Dcr92hz2Aa0bxFy/3db1c1u1auW0Yqtnz1/M67Q/rm6+/XvvjaV1uYcDt169+/cP1a7/+q+vjr/wA4C4qgn/7l/96nY779Ss/+qEAXFQDz/Gb3tNUC8uPdj++Xu/rX//lv1n/1//9fwKcffXVh7XfH9a3H3+wLp+/p0Lygx/+eP34xz9ap+ev1vW61ne/+MX6+c9+iiJAr0m57MfDYR0/Pq9f+eHfWl99OKzPL5/W9fwKg3e3363vP7+s7z5/pmv8D776au1OOVvrbcuprO2HwKlAMU1gOE9OZX/KDlLjXQY/G1JQVY/QjKQMWcDQasJV0sqk9IJxX+avnFPjActabUEm86mzngCABNkyL2lio8dpzvx8obYUbuIBFVDaAnIoxcVfuMAqSTSE9/oBwr72zIfRlG/re2ZvUGSYvUqhpgcS7+uuV0ngqeJ5ZVM8DFzqK+45mKGwyQqAYBj49fG1OKFfH0XE2jMo4y16tcG/2+HNRNgkscWonpUW3dzfnDtIfr1rPAI7qvXVzJ/hdR3wFOKmVgxaTTjhnnqyF2ngVWad3rOeiwHpxIBlpMH2szwoQ7qrbEDBGU/uNd6zBSZGz0XRr5f1x5j6eY5136++jzbRCas1kyyDdP5idnt3WKDtHcaZLpVfWx2/OuxDrY/a6JGxs7Ed52+taGgcBUApexNIvHEVzYTKJJ9ZyzMimgaEyzdcex/XXgbwUwYm+xKf09oocf4PVDxlP+eCUzmFABrmhJ0a9YGNK7mPLHsbwxDHtd362DzAlnaGsgcTI+TdtLG50hD1GoYiYH/8Qm2EmSLg8XjkPJpCH/FG1UYqKQSwBdZ9TwCrqnqQzFPs1fZGj9HhMKswwgYGX1cBsFmRDqX7mFi3zEWBSUFzfdNrEVCWKPxe/tndi7dn48FhjGoDdAckJOZi7t76smUf5E5CLcEcaAshcDnFXXaXdwN7xZjBP93Duvf0tWiVZw7LF19vxsyGh672cFPDlLfYD4Of3+v/16ZDr2+rVTlrEwt6vo09i+DwneL3bZ16thDh8oDK+o0VSlvn2DAeTPEd75ysU5jO/x9779YjWZ5d9+1zPxGZWdXdM91DjSzKov0N/Oonv9iQoUfDN1ikBVsC/GKIokADligOSEm0AAqm/QUtA6ZmhtPddcmMiHM3fmvtf1b5we8qIJoazXRVZsQ5/+vea6+9lmMwxbb5vAI5JYGSBeCNVUTcYD1sy6h4n5Wzk84riCD+zWLMyJMgDeIY2nIC1nAXUSHvB8mZyczQUmV0jGBmp+IULG8VcFwoYI7U3aLYzB1tZkf4Z7m75RCM9EAHG7uKaZleC1damwKbHZMD8KpAQ2GrPtTRB4jK/FBo4b5SMX53QfPv/O3/qBwHnw6o+/+6j8B9BP6dH4H7xv13foruD3gfgf//EfiLf/EXx9zukpbfCMBosZK2XQ1JS4EtrZn4DDQrLK8txm608H4a68xq7bXjpgJZtRx20cWsRAWJgQ3jlNJWJ+ZmYbMAUpEk8q2dggLYi9FNYi4YuVS9W8EYbFbiKwJUyQvQ+lm30Uoz1AZMSnqrLaZpibdv30TX9QpAYa296foYmi6Gro927KJ/GmMYB+vjZfu8WqleAdTU58sW9hLMElyVRJ2f7dbPnGJTvB8EZ00NJwXX6XgMy6a0YZaMTkmakhNaXwkbeW/Bs6/Bp7W2kvJYEiMloSSMBguscWcw6GgwYiigG/mVtVRL0qGA3g4ZCqD155m4SYM1gTKZVCULysmKtXCloZhmH27fTkaxjMGSNSaJB5uaCJDNlj0l86y1TJABAggQldhmi3pZtUVHU2tGYADJkpMH1pmSq8Y6mNJAVVJqtq5Az2wx1B9pnq2RaWJUGuQIQHfCKviEZAl2Rkb+hOWw7FjLDtSdSEn/Lo1IPO6A8WbpidWqxSpoQq1jaoQWEyzZcdkKSdIg7U0FyG6H17ipBdLpkqHV1NqTg6+aezN5z/dKV/XXxMAIqd9Zjr+pJ5crC1aK9duKZhmMD1/rbu9NSYLU/yqJnACrlJ0oX2FwyMJ1YlSnXp7lUYtphhMvSzE4gcxjJhMTm18hP8LvfPj4Ma4vl3g8P8TL5RL/zy9/GT98fI6haeN06uMyfYzL5RpPw2Oc+l4PS8FkW2FcHnFb1rjcnvXuj6fHeDhxjkRMgJjNEQPMUgwwYHPCzumrqNvCXIONZp1Qcrx53+MyLfF8vQXgJd+p3dMeMQ6FfRgxtD1IqxJEjLF+8/wswFWs/4Xx7qJtm9dCACBw08H4tignydrXP3mKp58+xVG38at/++vYpjmens7xk2++0XuzVi8vL/F8eRG7deiHeBxP0TZ9/Pj+Q/z6h+/jNk3WbAQoID9lb2xmpVZ1F/0wCHCe5zW6ro3b7cUA5wbDNoFafvaxiTfnr6NrUH+5Rt+NcT5ZP/bleo2X2xTrbY1v3nwVf+Nv/nacz2MCgjb0Ye2S6Jop5QZhYWKw7RKEMdhqkx4b8pU96gSYZBXAA1Y7rHmtPUkzlBZf79ti7uY24GRq5pnlFmLvB3UoqB/VRidpGSOQFMYx3QjsjSyrWDtV2GGaYAlkTdOWkmCXaoJwiKS7pRiojbwsMGpDyGIg81nR67PCnTCEBDoEYIi1lfIQkkNwB4IkFtUNUfjyHgPpKeroKZqeBm10t2cRrRROE64szjpmdusO5DyH1u2TWOeq7qQiTmmwxs7ndCFwivOPwUkzVS1zU97f7FfvJzHQk6Vmdp7nS5rqKW3DnWJtT68DdI/RfDdgkeAZK4r5RBYDwE/zigSDkELrUwuQNk+eoqF00ol4pA1qINASFsV4LVmsAnKzi6WsOy0hM9LKGkvM1PdGAXbznSRTUgCvbJ0WmIVmq5ixBs+5kxLH9djlPSY2sObZTD0XVtQf4CLAq6Z2KcgxfsRniC25iMaen7OwJeC3xGu6h+lk4Ro4ogUgy/KnNeQL8uVCgcbowFyx03djcFSM5l61TLNVXJ0mAuEVmRhoEivPxpCchxSf+BN3O+yxLLOKFQBD3kOsq11A2DAM0fcYKRWGrlvVVVzIO0ugnoBKx668m1aiOnnY074xvYpTX1vIV7n5U3Yi59Ys1BxzMUYBHfNcEADX6qwoYLr0jPNeNHs9ny3Ny2xWmWdQvkcxRSPmUhydhYW8YP2sKf3iYkqdYwmT1WaU7qQye1rAo+Ibjym/qyKRcFhDrXxLl5qr6rbJ9vdSTAVYpejNfnNcb8BcrOdc49L35fu0OM26VWGlxKL8pciULjryOSVOlCSGAEtrivIP3R+cPRjFDQC6K+dPn+MJaLta3kKsWIOTg6R7xcv1eaDnKZJexJcugsLkFEs05521obVMh1zdiy171HR70L0DeF+qPVkcSektyZqkVjDfSsv+vjoG94mSmuR0lzi0dgGoFBb4Q+KANWUWeI5SpC4EiJSb0ToGQMdYsYq4YWBGIRizOfY2Yu9bp+4ZzkfpiK8wlmGLNPHf/Ff/8R2fuSf/9xH4AkfgvnG/wEm7P/J9BMoI/MWf/u/HBACXovhyu86KuRQs5YDrRJNLG+F2TF/cNuigV4FiGvLAvpTxyT44cCMMaptYVlfYldAKPzqsNUTgpbZfHJSpUFsHsGoXsVcLi2+ltVTtXQQshelAK5xNFayYxWNkUJSmFuJB7Hv0/aj45nxYh1EsUjQZH/o4DWO8eXgb49ODtOhggAAsj2KLHBL/Rw9UaSNBVezRE3DCSlOw6p4qa0ahg5RmASQsPNsGoGY6QklOksaQMVdW21MzD6dgYrKFanu2mztnN9gpwX19sTnDnxxBiDITmND8mHVAMgubjSSctmglmaVfW8QGKx+SfDiRsMFB0VBkrgn43Q5r51aCZMaoMH3cvm+BfpkPiJBgcxuCZdGIk61mOoXNFkyUMjOItVYYD4UFahZxtpZpgp0UKGWjFRvDAum6mb1rokm2DhfdwmTLCTQW06QYfdhBWkkZ6zhZCWYKlQTEgS3vxNvKdTVlED4BBIVtZE1ZkmXeWwwaDZDXgc1JCvsrnzHNDkgALcnwyYSp8E2SQJTJvM0waLtL/oKf9TMzGrFsCmM0QQGbu+yfJfIGPZC4cKqW2nHJaOH3pQHIPk1Glj0X/MFmq9gMoyQ0YpiVg0Xtj8kCVnJtZp4S4QTz1Tqc2rvsf5gs07bHNE/x4d2P0kl9fv9Bhg4Ah+Ctl+sUtx12ehV9i2SJDaQolsD0YY1fpjUgZtZHH1t9japZowF8bAcBqZxfQA5qeydpX7eYpc3ZxNjXbrkleRMrKKJHkxcXa9zm5yWu86yCD6UjfoB55YTgAcWwHcfYWutebusWH5dbHPMaJxKhvRJJRS3lSpgbG1WkeZZAIemvTsqbun6ID+8v8fTwZAZnW8tIEPOnaX4RiCxTP4DOftAGWPY1rtMSl8vsc0myJXPMtzm6DvDYOnhVg9QBLf5uhRWLG8B8ZYx2dSCMY6/ijNpJYap1NishESURbpFBaPo490/x7/21n8dPv/s2+tMQOwxd5rreY+zH2G+3uN6uMW9HDEMvtmsFsErngjRQvNpVeBCYRpux5T3EFOWsle4hd4t5ZGaxJtCnc8xtkpKI0Q8YZCmAolnc3EF53iTbjP3OWSaWur7DAEKR9HgFlwoXM1vYBVCI8ZZssKJzmoCecVB3POjsEfkoz8nco0q4eVfdFQYjs9ZkFmkClGZruSVW7bFqj0fznIdxsVHgXnZMCNTBvyvnV/v5VfPSeo6f3svr3JCa76lXplbRvi7tuMnikhla6rm6N5aXpWiR8IIKOR5H61Im9JMFVQGbal32OZKndsrseLwAS1e7miXjt5wuZv8VkNH6iJZyAGQw6yzNwVL/1TrgBgr1ucWA8rX9PY1oypjnfavvKEC/cKLUidYdkaTZvC78VKmXqOVngFk65PqZwnC2LA6/z1HzalBY7h/M/ORCxs8jKWLTwHqnhyeBPh28n1QXuOcNiDs2cGt7gkqSmwEoS83jwhlNQiuyAaxNt3N7JgAPVdRLGSMeV/euFqABLli9zB/AKkx7lQ9TzkV3H7GTACUz/3kuae/mHSpAW+syjZl0DLibxXexWaX8w53AGdx3lk5QXFAY11q3yTBUHFMuvzSX4k6WDrFbxyV2pAKzLgHHC6UjJFnGMn3MOMuGUWYVy0BIpkPIUMEMtDZ1YZEL9soY2Od7yk0V/VbJOBjkVLFJ4UGjgmeRJnoF7VM2QuB9Blpmd/MdjkuKpnKJQwVeSq7AC1nLXPGcNzwSD3tKsGjt5XwX/FwTkj6ULrqmNm4yyLmf3BmUoHd20diIyt8h9mZK/hjgpsjou96sdx/erC06qhRTvJ57lt2ivb3b6SRxJxRxq7Xg07wP5ipFMIDqLFQrDJKHgsraita05VN/dW7qmLWPmDsXd7QGqR0xhw1SO9yBZvmW09d6uS6mS8+bmCF1WWFQS+QhWcuS+pAu+exOilSZKU5pxKnkPZpD7iviTkl8MRcSt7J0EaB2Dhb7gP0IOD7uZvAiRXPTVPXRb220W/oVZBcOHTl/9+/+J3d85p7q30fgCxyB+8b9Aift/sj3ESgj8Od/8n8cuH8aNgJ82wPdKwmoy+THIQ+JNgH0OfqYac2HvkQEAtCWlXB7cqI/icGJMzmBrmgiZhWbIJp/P7Yt6jWNn6T/tKnVBZuHuYE5UcV5q2NI5pB0msSQgHEFSOWv74s7fbZJ0V6qkOigpWaVliuBZIdEAC3pO0GJWQMygAJ0reromjb6p1N04xCDWnybONdtjA9jHIPbemnvYRxoSasJZAhitz1OgD4y0zlifDzH7YY6rM1bZDaRLWR2wlWjn3QIix5YYWLCpIGtcVrMYpkkjuoER/8kcIWepoJUAaVU/M0GNtdYAgL+vfw1AjlpppFQClL6ZLjk5I55QIfKbvYE6zIUA6YmSK4BSdyWTsKxqJ3OhjhKpAQoGDCwkQ1xs9k/Yt/KeZ0xBMRBMkIhvxgCeq1XjTgn9U4w3BIm4FWsySKE4FY2knGbwsDgRGrUiaqfwwxR46NmmcCaEYiafw6TwWyeBFbFfHFrXWmN+6StZjDfACLsa+bP7FwxHEhY83tLG5xM2uSC7URqAzhNlrUAa0A7+bMAfsOkQaHOEhtiH+OqnUB8duIluEBCAki9SJNLgGpp18+xU2toQZOSMSgmsDT5ioNyYQsZpDXJLllq2WYq4DHbKDWbYqtZ9VU8jpRUYNhKW6NaRY3SGG9JNovetYiHKCEwW0jMwm2N2/yi5OJ6neMvf/nLePfhfWzrGmNj0waxqKZNoOi0zRqnU1dHO/BETXR1J100GPfTtsXtChjYSTsVLUXAAJgpvZJS/I1T41NMZScuMoKggCCTEJivNg6TPmm2GTOXE2wUnWeZ5JaCCqzkGyz9Pfa+j5VCAeul3WOsa50nAHgdus9VHS8v15gxz+L3tl1SARhfcbYOfRVD7Pp7AF3ee15Xtf1TuHk4DfF46pNlXwnABdxgjgBfaZdGWsBr03qpy5waqbwtx3DT28gt2XO0E/LO0wQ75hpDY63Fuhl0lpvNW0XTtjZ4qdcYuzq67hxDc4qn8ym+/vYbm3W9eYrz4zku8yV+9Zf/Nj785od498MPAquB0H/2s+/it//6vx9PX/1EZxhSCrB6kUaggMf+olOi01q2WYfA1wSOiou3tV6zWyDBBLu6l/9Q8DIL2vuIOXbbfmFKifmeAAQLjcKIIJSU5BAOUgAXtbYawBIeo+JCKgpKgiRVTpIRrzM+gRhJtkhDxexd6zNbTw8yn7Cbz6QABHrkB3r/GFigDELRUYZVaRTk1v6iIZvFEEmLGDgv7ec2yuNcTrM4Rio/QyBNmgBaFzCZnTIIM/BtLn45ZxNIyRZUukpUnlLrrlmvAGulG4L1qZDBdLBXkzoXfZK9noww/4TPMSRtVJJ81Z108Y7zCuaazRIThN978/GKXqrCkDSSVEdGsqGz+Jaq6glc2QTH9TufAV4k3BpmqL62Lxcwl7lN0LjcUMyLnh/JgpT6ScKgjPhkwqRXtvmhtdKNalpH2v9+UIxW+3pi4Ml6U2dJYoelCJiEzVcwyExOs+/kEE8RNg3JpIedDGru6UlyQS5iC9Ak1Mo2eBkFoo0JkxWgV4XxWQZeGJVSZEUawK3g2TpeunnyHFURPaUuOJ/RxKegImNKZJbStEjrywhm7k13C/gsXn1OEKd1dKmwnw10uhhLcSElh2Ri5KJfkcrAOV0t3cR8Qu1LV0IpTxY1+QTHM6YtZ4bNlrx3JFGDZNXR6oyycSaIGD1fnFsYAOZ4iPFptjnFJABOGUJx1iewW5iUZka7GKOuGOk5c3at+lzJ5BQwWNV73sOuSWbfu+XcgVDRxHUHmUBSnnvLgkTpuhGQt0m6Zt1XaY+L8SjVCu8rFbaI2XVmWDZLLFb1lqU8CiC6DJqsQesdu2rttPWoddVLcx7iBtuIT+HnYVoWc6mUk6gpWhpax+IzmRjKK5ANo/VeevJZEjYLOGv5Mm/M/Udc5dNS0hWQBSaKgWulZ1lbg+y8r/IVtNQPJDHagBAqprzYsClFQzFRoSsxMLrnxGmYmLmfiGKntrHMrJAooxBBnsCZWPSPszCIhwVSF3nHAKpyNjCGnMMqWjKCWczZtkWyQyISpB42e4/lgHcXZ8KqmNbAN/fz3/vd/+yOz9xT/fsIfIEjcN+4X+Ck3R/5PgJlBP63P/k/D5iDBuQAgWYFy4UZKK0nube6tbnPFt7CxBOLgUA2GQ8AEQS08zErqZemlIJZnOkNvNqMiIDZukGEwbDC+IzbccSNgGevYthI1WwcBLCnJKJZM1Clpuykwc6/WamWLhPvMkWj9zKL0GCjTRAmMTkRgweYbRRPqa0bW/UaoNTMMjHVsm2wHtyChpyAWEU4ds5mohLkEaS1AwysOk4YaPFs9RENDDF+F1CybmKULmIyT6l2r7A9SFudKEA36GXwgoEPQRjfARiWrFYxCJKVUkDCbHdXmqGkgmTU7fEk4wR5AIJu4zZrSy1xOS/uJbexlSVAbQJh5TrGzwmg/k6GAAYzkvSTYWw6dyv5tcCYgdV0J5ZpV2pXJRBoDT4DdE700p1VuRXAgZOsbH7LJFduBWbuAuKm8RRJD8wPEV6kfZdsDAEOJbnP4oHABNZ16qgKUHD7upk5TtLcNEgyw9pK99cEQGSmIuCapNTOv4xbaYJlYcNeFHtB7J10Xk94QomdQJXiUOykUJwFZU8wNApg5FY8aVUKwDVD2yme5Q4E5JIDieXlNmDAcoHxpfVTILV2dOL0Zhib3WTGkUkSn4COwiSUTEbRBda0FH6WWW4m4ZjRQdKF8dKrEYwApeQZA9oL+DALiPe4fnwXH77/dVxvt1jWiPfPl7jMkxN6JRcwXZEj8TnEXJybLh4wnGpYl8xVF9uxyJQNxodYLBI7IwlHq89nAdqgfCvJqj7roK3eWq2ac8lw5AiQ4NGuy36yWLK158RqmZ3s8ndilMEKx50ayYApXrZVzFlSRJbV2DYpO3DEAqsmmdpK9ilOLVus8xY9IOVpjKHz6lNBa1tjWhdJoyzLKvOppm2il7ZoMpNSn1ZMc9aDWjf9rCR2rmFYs03a0miosj4pglWA1Xtss4EBPXATMu7q2fQa9yx0yMzDDM8TUiowfGH78u4yBwK0PuI6AYQAxrKid707LCHaRknglw1pgzfx5uufxk++/olYuNPtghhMPD0+xekRmYVsUWbCYcmmJqTYz2nyIvkNwxo+31VUcatvwlGv5khepxghZvt1KQoV/UsdjST/BhXNFEv38BbwE/ND9lZxvmbt2UHehUnOFJ8VZi6mdqBqizYfcYHDnQtmuRUWptlNLtYk6CZilzQQXs3hVGRQq3/hl/o5LeGTwGgWQ4surI9R6526JdiAoYFCAyMaL1Fq00lcrEFri3NikOTrDSUx4BZrN09rVJNpVQqAyXRL5VrriRuA0s/n3jc4ba1YY0EGjsuzaVxZ1wIMUgohiaLSWi2fmZqnxkq7fC8/l1vsbfrjdmCDDxhl+t/NTPZyMUfS/5owabYPC8Yp4Eg5gzlnBZq7E0enmYB27mvPrZngllqRmoHa4rO9OgsA0lL83NBLmBl3v82FrC1rwEr3qR7V+9ygYrkn/Q48vdzuC+dTdLjUqc/5UsGEvUishumlADebHIpBLjDQzEjfPW4zN4EXdj4PZhka3SepM0yxLG30tD4M5Bct8T1wRS/gm2oOWTgRO8//75NmRa4JKcOouERRu3VR2tD8677X+tV5nqB9xlNuXe+Srew2chUQLIOscZWhFcBw6v/y6cR5sPINEH5iY+bb+pUlreLxVhFEOt6eAiBtP5/nWt9MHAvYRgv5fkTP88IqV+cI32+tToqxApTzHvY6ckzoMfJZ4YIBMVbKcOUxKL1adPYxihIYXIrFZki7k4SxdyGe57asj8cCENo61o7lxZFIhq/Ox6BVn8/vbd71GQDL7xf+uQscMEENQA8U8wqwKgmeVRqokmtYnH+4HAZkmwOZTGjOBUlAVXSOGaCliwzCxWxSuUyuZFiWrFbJTHBWbm2M0cUUs+KSHsLGcggcXdCqLzGZchJAzSaO1V1KqjC0Pgc5K9oEsGXku2EYWsWs4ohjZ8aJPdtT1JX8k3eBlXE/yW3JDCuBeneCWVPahI8sXKfePHevTMSYD8mjudBHeCM9XgowdWdgNd+fefp7v/t37vjMPdW/j8AXOAL3jfsFTtr9ke8jUEbgz/7kLw4ACRsBEGcB6KQzeLadESSKeSL3U1JjGEVoS8FMJeBB98xBVEcrZV0rWJezskrvJNNbjIB+VWGWGJCAjdWSeDSApE5Qb696oZmwwDLbUsdVcliLmHdSY4U1wHcJ+ON7zC6FCdglY4NqtFKsY5FpFXIHksYkMLKlPKFumgCtYq1tCMAHP59MRarqyTa6Xq9xGh707lSHEeXfIHUR/NHq2o6qeJ/HTq2zOHOjD0YAdR6GGB7H6JpTtG2n58DsS+CzAioYYL2Ystfpxc+51zHAyJNjst19Ae2QZQDMkDFBA4vXlhAEfCSQe+Mk3zGq2ZqlRVbs0UyIFdBhfkN4mOYDCtwFThLEm7Gjv3M2pCq/dTMzIZW+lrWgZEwAKKy/o3pvsNXAqprpzNY80M8CpGLMAQd3OcYWUwoYv84tUk80tc6UVL22lzIHJcEy47cwnYRJKAFBrxMncphC1sKSnp8SaINPYpWJwVpau+1cLHazWoWLoYJbTAU86/P36I42GRSwL6zHtsPIlnFMMsIKmCnmL2wNJ0VyoFcCQzJlgzOCaLnwiiHMWKH/Zf1Ca9wmeJ4MLh6adWzdX4CC1BwTWmFqk/N+J3JiAidL7PUzE1BTu39pzXbPnheQgNdss8w2U6W2BafJhKpPzcJNZk63REwSWC1sHfrcYJDsW7xcnuOXf/l/x+XDD2LCzySa6x7ztFq+AlBx36WJqnZ5ktd9j59+9VW8GRmT2XqVcscWdTa2dU7951YFBgMMaTRGfz1zss7W6z0GtdvuxxxdtjgqxeP5E/gQuzGLDyvuzoCRzWp6oIAOy4+QPrMfUaxW8YYzZCH5dppt9hEVqDq2OdtnASMlKesW2NP4pHZ9aefxzkq2dwEcAKucN8gakOTdJloCYLk20h5s+05dBatA7EbMT2QUYL/A9NLa3jaxRuWjJVYNCeoSa2XNxGYDEIXResTDuYunM6BKRNOfYtk5y9a43ibrMcLK4pyZl3gYT2LySxRjn2La2/j4cYnby0ex0h6fztLARX6AxJVd2GZnwzA8iAWLBjEg03fffRe/8x/+rSwzJHOQ7DZBJOXarEuNjYFHnfsM/okAACAASURBVAeMv5hLAFypbZh71R3oZnKlE5W1SYuhUYIsAvvU7mttSsxKYPKqvVYal5x5MLVcoJAkR5G80AWaMG8aXUmjMDW7hRkiqyB9VxddBD2pxZ87wCw0gzQYqVCYdBFJYEkm96kOqe81e9HMVXHuX8GlArb588pOVslAxQkXGsUqUyFSdoxu27fmh9td08RFciBixG16fraDi0gpqSEQICmCBRTJmEIguBiGqSuruzVZjIWp2VDcQM7FWsRiiCewbEMsA6LiBusVzKZlHQFqCpi0+oMBGs2JITEeC8wY8GNWheGIbgP8dDs9cyJeGoC7OgnyzBD6xB2QMhFZEJRWMd+hKrLlkGQo8wpSvyrzmtFslDWLXJ4Mn8esJ483ZwcsR3eTwKLjvgkBQZwZmp00ynLnhdexjS9TnkNValcUN01O6ocnm5f1VFrCYWXLoE3gE4XHNWo0cvlsnf8SS5EAElaDDL/Y43oXYhCfY5x/dAG5uGAwUW+T47/o/flcAOstZs7N1Bt1p0qahKlgkW32ihlcIFxVJEsm8XLE0Hc+f1NbVaOpuijF/WQ2S8YyDca0EChsd7qTiTVm+p0k/eKOG8BBmKzeT7wTa9x3u/aBumNcNGDtiWHJewqc9d3GMl4ovKT8iyQG0iyUrh39RuM9pcI/ZwlgdjJeZeKZ+veWGEl5i/we7U/p/PNMSG6ssapuWkXMi7qu3HHjz1fRYFtUnBf7ORnyAK6sOeaPu1GSB9pPZsOyRyEbYEDKF64wWfkROiKSpc1jwPg8GoOa+sqN+zDjgZQXMLTvwp0kb9KAlDXhTXDELD2CJpqVHdXGlHEmhWKVq3XWWJvAbNCUUpKkBPuki6v2uMFWM8RLtd1xFdPdIyvQuhxNUQHYkzVCoVTPn1vHIDn5BhrjZjdztmot1hGDSCR7THqnOloA2pZ7gqeHmMK88CwmeniHR3RppiXAWjGhGauAobrTC7Cq2G5XAVj3zrFEje+EvCfYDyltkwZWnMvqsJCugW4udwwcEf/t792B1byi7v91H4EvagTuwOoXNV33h72PwP93BP7sF//6AJikVVnMu2WVHICCPzG5rEdIgES1Fvgu/T/SUdRVbzNC/B+12tK+J1aIhdUxT+EfggWBgkos3RwMeFQcSEvFviOwTtamjXdgWTmhEZdQ30VQ3saq4MztNpvAW7cd94XrqECv6GCOApU6XEqTyUd9HK0iuXMSaIn116Z2ooNpBdYCslKUfnN1We7Wdt0ww0AJk1leSgKz4g/w6ciV1ijA13P0aCtSd+fXOj83+q/6rnaPdmiVrHb1YEZYl4m3EvOIsekNFqqdbouqrfX7MpXYqOcrG3JLOQFYa5kEdKFoqZLZkwLrTAQFoha9PCcrYjqlEYISD+l6mT0pBoXFv5wgZCKs9FetoCRYZdysA5rNYmm00CVQm/qtxx6TjKAMGBSTLadeykxTW83JEMmcYNTX9lkDSqwLxe4yOEgmsFaOP0mfImZY+V63c2qeow40h21aZVCZJ5K0g4gu2WKYSXtZyzKLUXt+YWIWhbg0/DAZOrl1+cwFtEzTNCbJOqsAAQYqCOzFXBRzO3X10ihCj5hrG9a1NeNssKM2YTGszIwrrdFqfhM2bmaPE9OESGQUZ2CpAK/WUzWlzEll6u6VvZMMKespAgx7f5r9crOmcvZcr+sqIPX5w/u4fEzTIxLd2y32ffI6IpHiDFoB3gBODcDO6aoLSMMa71vkOpinyWzKo5OJHcWTZSU9MxsKHNUr1OZkaukGWFzgVaJTyvux5yiQAIC6DZiC0OXyHOPD2dqNRug9dhQxpOkLm9UJldmA2Y94AG/ucax1HEsWI5KOJb1eDFjqNm7TErdpFshpHUeedxCwqm0JEMA62GZrnmLWkcxNgFvkI6RJWtcCOUUAFFs5lTpN69KziXvFmsjkFwwGgLDeljjWJaoW5i6AzGypi7AcwdOpNaCyR9xWpbKxHIfY+iRwgAas2VHGYV4/x3GL9aAQ1Ap0teEL3wcYUcXQDXFqKfIALITA9Odpiv7URTsMMvY6n/v46TffxTdffx3j6RR9d1KiSwdBsWEvhSGdtKmfyVkgFlpxY865VyFEAElhklm3WWdaYYMlE5aXnZXg1gIY1BK62ctcDELR3XJVSWvShQsTQRM00JLLFmHpLBZTPZJ/Fyn89y6wcE76/PQZV9iGaQ+Vbt4uAum+Seap39t7szBly36zUYw2R+7hAk54ft0Iy5q3lIHuUBFXDUBTVBIrNetWPjHMytOxofPGzHSz8gwIvdZz8sTm54sKur5ZjF8jJYVXafkXL1i3xqdbvYq5Bt1c6DDTVCMkiR2fXf593y8CjVOH1yfXJ7f7rZ7M1gPISOYehSateTHADV6pPCYAzd+Vb+yCjYxq8pzXOySvMcfZxny5PgSGp3lW7j3LFFhfVLeMNH3RffU5LQf0lC0wK7i0vHud52mc2rSy6smCopE/vlpdAaqlFTDa3SNq5adw7W54xX26XQCCdG+m4Rdgrqts0pAshktFW9tdDmkAZxzn1YhSw7iuVHGS8dipeA2QDENRwOyCeaB50KUTgrYAAV2pc4zk0CtAmnVIFe51v5RF6fdU4V/BlteUyMGfyQdlYKbRlDEn6wilKBlyZReF1hbnfJowiaVscFCM3LIKMqZzYdbt65IrIK7jPCY2FFvUxTxJj+j5SnnAfVQChxNk1tXxWVFEnScCj5EdSPBZUQD72R1OsF8dl38CS1krM90iAiZteiecXPvF8lcFSC0a0t7XRZfV+rF0TfHCLq64zV73f977+myeTwaCjte4Vy2BdcQiCS6TLTRD9vjU3uO9tPeldZxmU+pcy59VJ4GBZpcrGf4sgrD+JZFh4J3PV4ddxifuBrBsCClHKbYwj+ibcp4Das5Sy8oOm6y1SSZK2qdZGFArv1mr0hompk3GqDS/0TMV5i9xBD2npI2qPZZqyliDmIhuBUB35yyMEnsKLVlLNEACKTIpDsGktar7nA49GyqKeFD2sG5ix0jqKNEeLN1Z7uj4L//7O7B6z/fvI/AljsAdWP0SZ+3+zPcRyBH4F3/858fcLNLfovrbrgA6sFjcN692QIFJZi0SZBSH3roVx9HJeib+JB2Yp+ztFtvLFqf2pIB6bVxhl0/t0UaPviowppTi3aJIcDYmS1FVWAxaCMJrs2T5B+BUwayYFU6y5CJOS5FiJQN5ahBVYujWaWmMqZo8KHiiuk3VXazIDFDV0pdMjAXQYZ+c1ohgZw1VtazjAipTCYxu3JZPcKsuboWRBjJhJppJgyYnrU9O2FCiawKKqx1NnAht0uASA0Jsh1XjUqNPhdi9EoYtTkMbsxgiIW1XsRuFbwKqulUadm/T4XxD5d3tnWKsAYB0g4Chqt3EEsMF+NSfBXYcLQE77cittbFaQlM7ClvQ32MLMEDypHeT1pb5TgbgDEiYdkRQn8mqaEMAvrCLnQxhiFOCesaHJKS0Ztl8hWp+abHN9jWjnwLvBWyLpaa+fjOaxLhKYJXERyZCBt2tuwozycxfBeB1a8BTbEDPEcHuq2+wQNtMjIE4WUfJDuPhW2nNETrzBQhzwZqGEWjNS4MlThjM+rIjs9tqAXvshC65gRKcJ17Nqleru0Bbg+w2enEiVEBtYCuxNWgfJaGR1IPZwjyZ0UCjurCJ5VydNDY3K2Zm/Crq4J/XjkqzH/GbGRuxo5hHCgSftP5kiFG0KKURSxuc9XxhTU7TFL/5q7+KH378Md69f69kASMjSZtVdTy1JH272EjrPquoAhMU5gqvIEBHTL41WtJXxrYGtEOnjCINa5lngOHE7+feF4vczCNhRxQwRBQ2sxiTB5ke11hRoTEH43MNQGAAy3EcDAgyb2LTsg5hqFpTTesp2cuaQdjyrE20A1LbWK7X7BnGrqmj7ttY1yNu8yqwEiaqEvhXhnjyhBMYXymSwGZOqQGAgFsy/5ERcRshLBf/t/SAdUYCunIGRUy8F0BtgmFmKNVRz3O0K+yzPpoRcY0l5o3z4hS1epFnMU3haHLu3wCkYdvos/Y4VU0MbSe2qhlZzNsUy9rEPAEuL9ENQ7KkkXTw+qH1/zS2MR6NjMPYp8vlRWeSYAAMuK7WdgRc/es//+345idfx3g+SSoBwIDEVtCCzlU6HrKpEw28xO6K1qYlTLyGis5yCQLEUitkVtUVfN8BpsKatlEMLb1pRPNayAOQs7FQkTRRK38xkhO6Yw3nAnyy7m0oU0Jn3xeYcrke5/8WOU0MMgN4MjXTPblamkLaitllwjwnOJq81SycZDklDWeMxTIOPBiaftlSnpIhle4iWmcZf+sqUtTQOaaHctHllaZuWNgseoF1Bm5ssJNgp84PS70YqLWMjgoH1m1JDVhjzSL55XOWcy45awkVeqJS9diMf4Gu2ZWizhUOjCJMWoBFFz+wROOcYe3rxiiyNMks1pjzzjm2xcTLoHUCYSnxYtCzsNmLcVTCvJ8ZpxVbTTFb1UqcrFIhu7TY+9lf26o9qkKcSkFRALlYof7HDE0+i0Kv5TDQYVbMIxZrtorr/Ypyi+dH0BNnlgpFBm4lt6MiuLsZAKgpbhNfKG57LTymhI7Wr8E1ykuMBWengTsb34kTKE1rdH477VkKyW55dxFNuvNp0sQ9p26WjOvoiFJ3BfuRtSJwqjHLXDFVRg9yVvc6LUoXRbNYY5UYtsoYut8tLgRYxXxI6TOXi6QE2C+SX0jSgOZSkGEyMP2MpTBQGOt8Ro9ON234Ks4kq1trepO+qbq4BKJa89kmT0Vb1kUw3a9ZxCGeg62o7d8YWIUAofZ8Pp8xAVgVkOm9CbDKCkHDtWHNsd+kWZ3+Blls4+1EUMjig4DUXF8A2NJMzYPrFSTVMrRHgJjj2RZEDKWoGw3UFikwQMgqOnV0NDFLv9S0d+2bnEtATG/6LO/obGzVCSG2JvfJq3mYdV5rCBsyTTPDWYQKpSuW2WCS0FLvtN4obPjMgK08UihoIm7EG5JWKqGBC5TGTY+oF5tb8ft8v85nyQS40G5hDbNqKWKou4vzS++Ffmtq8SsMdvFN0luK29qYuFpVE2MvbtYgTp8CFUnFrq6kz87z083T0+nDZqQ4y7isjsulP661zeztKoRy9//Xv/u37/jMPdO/j8AXOAL3jfsFTtr9ke8jUEbgF//sz48FPdIWgAktKpK5kgp8YiKQpxR9NsJLaxUWBfnUlrJEf/IrNrXN0MZOEIhBwoR+K0lk1WfAZUBRSSYJqDSY4IwCIhgsVCWYQA6gkcBbTrkGlfj7V4BKLTDWvzMmTHhE0mugkoBDzf1VIyYBCRVty0PVu51P5AyCQIN5C0EhTuW0pymeqQRoKpjC1Oa1ddOJpQypkmFhvS8DCJ90sQpriECNUerTsMIgHmC2wmFampWSLCrxAxgITJY2m9MQsMqa8QdYIKLb0ENsxIQV+4b0BaAOUDHZMcTagGwO0Jto+ybWbRbTDcMYAIToh2j7VrqIfd9rfM/jg4hobTcEQLqBNjdqZqOlnjuV45IhZ3qCATvGwsxPWrZtqJUMH7XEmc0VaETps0tvuSBJsxjU3gVQnW60mZCoxQxmhrJ08/KcWLpNT2zNkqm/BtfWMRS4qjWSbtFlvhKoMXvJSZYLCi40FCkDm8UkQ3ZHQoHJo/2fYoETK6VhfIeS/tQZzD+XmZbMWTJVNv3La1rMK9g+vD3GFdbe1SpLmpVJpP5dk4wAsZOlxIzAJIFNKGDb7yp2eEoOlGEWOKP9XgCL5I2Uz9b7m3ntNMOMSEMbBgSKAQ9gDKwdgGmSPVzd5/kWH9/9GH/1q1/F97/5XsmP9E/1Sm3c5llu9m9IGiqKCQaupc0MMTDpMgCVtPiTnLTRay0t+xRtX0VfD6SRyRixnuq87QIBZ5IPtRY7u4YFztmFBjLdi+hLax1vsEtXMWP5ShIo9FW1tpIpZOIRz+/Ezk7tBdSx5plA80xIJb2hhIkiRWOjKEkFsD42aa3ynDBWL5dbTDd0W9uoKYrIrMnO4CTEJKAAV0iC1OculmZT4rith0y9WOa9DNVItoX+CkTnPFSbKpq10i1OBrpYQJV0/igOkOwd0i6kMwDDMIonJIMGd9Ba5UzGPKvtkfBwUaxBxqNuZPbHcyLZALgNX0isY85uCjaKFDmfpIwct+mqV3xsh5jF4NzjTBtq13kctz2uF7PKv3p8jIfTQ4xvn+Kbb38Sp2GM9+/fx9h28ebNUwzjINCZc9tVJrfrmmWViFCy13V+6Y74BKYmsq5kWUrHtmh+NcuSOVIyzvX7QmtcQmNMxcbVTjCLUsCwiiDe37qjip4mZ3kyt1IhOddMtr7nPfLarst5VnQRBbjYuVrM4ITEmGdrJyeLMPU3XdV5JU8WXmrqjAKiZVdBsvPNUreHi0ETABIKYd7vZr6aValiqgpRyQjlXCtdAtnJYPmF1HDOlmeB+TJSfIUbs2MiI5I0heEMNAxjJ3ndGGnaxH6SVqS+gH0EQxw9896SCSlyI81MzmT+PQt3NW7d7jtxEdbwaso1uOhk1mPal8sIJp9D7b0JkgsMRc/ZrMTSvq26lz7WLcb+c5vrWHdbbkEGmdPMkBiJsVfrr+KP5OnttPka9VqNXKVGKOcPMimA0i7IcQ5Ya9qjxhkrHXA9rxn3MkVMwywkAQRALwA3KVXCvmdcspuDr5S8kgx4rCNpL6NSRPZ9gOSNi9rJRGSN69D12WpzTcAy1oid0H3vmK3KWc6e41MsF2HmqDTniSKSJag4i8EpBpO64xwvuGidxnoUNj/T7pWsAnPMZ+ojiQstN2BRnqKDyV7xuZAQakKrLnlaXrM8V0qNJDPZobDjER0XCfbxWdyJxAGD5gj5BYCzAjSmLjSSIwlqO1SRp73uSwBuqXSihSuZBcbSXTuSMMqicmF00zlBrNcJjHZHgYr3n8k8GVD3WccdpzXHnZrdLIozcr+bCc4Yu+WdWEeazopBslON4r9itTQT43PL+kWCg/u9aIYCgmdx16E8eqOWEeFd9W7VYnJBSj6JmZ9xlMgEAlaJ+c06lQozBTsBxSkJIwmdLF5InzjBYPaHWMcG2VU00xnttcj3t0s5Y8t+t7SVr2R3axm+Njtcut36fJ8nG9JmWURizhWTJvCKBNqq7iAX8ikOGxpldonR0kyRWKNBm7eKZd10l2LWquLlscUp0K4NAeli96pYVdj5Xfx3v/ef3vGZe6p/H4EvcATuG/cLnLT7I99HoIzAH/3xvz5qAjaiuWRxLQTrAhktlk41nGAD9qjBVJuROC0xwKbqLy02clt2wHsSY66K27HFRa2YfAJHRheNnGatBSoAieB3hWG5x9HJDipoXMftWymjgv89KiIhdJ/cn5VuwKlVl4y8wqqRdqK0+WwwRSsNCcfSV9JlpeJ7Vqs0Blhor0puPoE668KWFkOlK8qoU1sLFoEewUkYAIRaE9M5Hhaj2UOAbTZLMbawx67qPSE9GlKpEJCmGtUGswNGKW+x6BWlnyQn4UPvoAxLhigEiw6k+F60Nd2qzxNl8oJWpFx3SeoUclofzr+oP7fDucFNgZmw7mCN1G2MwylOj6fox3M8vHkrM64OA4BkV2Za/coidiui20qVDgDQMBbSm8opU8uSWTO8tvhWNdILJPVOFAVglmBRgan1R3ls3lvMXDTCZMJjxiosQpJJ1i/Bt9ma5kgoiUwmseZUgGeCuAINDOCKIFnWluZSvrQGjEUiMouDxFGOsDJcsTmZDVZg/ZpnBMAktm8+vxiZ+dkZ/ue6kFW23puxKIzlbPKMVuxREnSA1QJuuFhg4IH3tFO9pR1SmiKNeLRlc69J7zEZOGaskQSkszFJoRzPs6UvtQq1v0UEITF367AYtCSqRQqCucJoqT1ipkV8XeP95Rbff//r+PjD97Eviz57WWyyIwhAbGID6wL+te6KAQOAYhXzDPtzi+l2FeNkoOV822PG5arbxXwc6lGFCgoGSCfs+yJQ9TIvbk9sAP56ATD92MXQolfGWHKi3MR232GCzEdMxxa3fZVu6QO6yGK+UfyZzZilFR5sQIAjAA9734w+WO0Akxopse+qqFZYjxFjb2M7gco6CXxyUkxg1dyui8BV3KYDIFLt93VsC8Ctx6BeqziPY8TYxeWYY1il6moAWoCz20M5twA5wSM4O8ivMRuRg7pYupNATYBjOgRIWoGftO8FRAF4UIQxoqc1hawCzz7doob9joyJzDMMuDB/AMXTtgh8XddKYChrV0CnAH3Od5JEwOBJrJtqWWMbB8kAnFgXXSMzEBj2zMlyu8UD5n+szdMYbddqvDkLxraPb3/2XXz7W9/FgASKDAJ99tmIziBTkf4UaTk1cQuD2QwxNVHqTtF5QrtlC4Cy6XusCY02X7bF6iJgzPIc0z6yFAOAGmcn5wW/XRjfeo6UzShtsAZW8zGTVieQLsFb8aKKVAuFH9aPwCYKEKnzLLDNQJRkEIT1+/7mcwQ4uH3C7eX6eJ+Huo+kEcuz2YBN5jQqpjgcMOucf/P9Y5ZeMqwTvNejC5DMqKJIxCQr1zUgFyB0sSHFwd0m9mT+X3G6l9maC58CmHSv5QcXdl3KgsD+XZcpPr58iHllb5/joR11l7hTxaBs+W4+q8v7E3hVrjSifKXzOUx/tCQBaFxJ0/lhwYFNZ43+PjURKWZJaiY7ewpLVmWqnEOx0PZa8hm8D2tI50OaQAK4UnwxtGfNbViZpV0aBiTvgQkR95LNqtBt9rnpWgJAd0rIJMApSRoZZxXDHIsxcL8KlBJ7223VNme0mSjzI/ZnylvwfABJANkisEvqKYuFqh+v0rv3wvJycuzDZprd6s5eVsyxiR3vNegijwBDdSdwt/jdJCrBeYoeK3+Tre78Xqvij25dy1C4TchSFKmDqjMV0Ext6hig2tzRLN8skHIAqo5niYmWcffOckyXBkJqt+eMz6J0Pr33un7UZprMn6JbMWzVM6/4g6gDHVHOkpPQ9To2pF7Yg/yM8TttnZUDtYgVJbjOnodBznzCVtcrAqyKzesCT+FQiuUq0DEBUFiPwiBhmPq8kha1pKN872hefTxoHdHpYZkgM5N1ulDY1t1FIa5RcQCtYuIvnRfofFedPtNEAt/nkibie3QvuvRezGvZB4qPVeGtY6PoiEHT6ggVqZ2lgV3O/CZBQ1WcZArrTnGBpZdEE78jvmouRXfoSBIGFjFFCFrw6QKDVKHuKIPNKfagzhd15+lYtIlVOdNk9igGsk3IiEVUMFPhC3C6NTNY55yJpYxnp7uAmNSnPWMncSe3BKYZIFlKxvCpJc3KWSn2plSL3lP6+XXMDftzCyxyrysMZXfBibVKzIAE0V7H//gP/vM7PnNP9e8j8AWOwH3jfoGTdn/k+wh8Alb//CBYF/9MSQPGLG45TBKb3WKF09HK6Wr8QMsm5ir6ICe70jekhTAdL4eN0LKKqZoFrMKOagDSSFwJwohbxMQg6TNYSnDYSV+MvycQyjZ36d3ZAGHvjrgQjO04Za7x4Hp6GlpQyc8WP7Ee1Dwl5gdGJAZHCCwN7jigcYBfV5gC+D2rZpMGEs8pk6psV3LynJqkADL7rIAGJiwAdV/DAMM4Bs3C1Gsk/oLluaBbtrm9R233Dr2VVKm9HXAsNdSKFmDqfan6LaCYB1yd3AmcJYZfxTYj+COAfA3SFOAlI4cUBfYDjq9rFVNrELiwEJ1HwqhzhiQ+JQwFkpMBrOcc54enOJ2HeHwaYhww4DJruatRs1Uo7mQj6ZCO+23+pba3bOEzA7AkamY9SMNMwIYDW+OP2bZYtKiU9BOcotlG4sU855pF8iDbva2fmu3QmWwJIBNLyG+sYVQbo1kybiGz4USXjCJAf1YTJmEGXklcAFN5Bq9n2mph+KXSm1k9xcREmUVB5BkHg5KAa6xL2ItKsDQWjLnnXvmImJuwyGkVdQGitEgKSNe822RD+1TsH7PJzM4xh66wvgy4knyYZ2FGnVl2YiyJaenWSDExBV57fcAAzc5PFwkK0+iVs8E7rLHMc7x7/hDX20Xsz4+XFwGiME2RA9C7CajIcWFsKKponpOpwR8lowlzhxs6fUsVyzLHvK5qidumWm3/DVkK7vU77HJrPaLLN9GGuWyxzova1IfTkJq/R/S0/HdmwZPIA44IBGOMkzVEaz6fj+wGiRFvt2DoJN3UI/YZVusuFidFhgaAuAawtMmfjPRE0jaYhTzDqDZ9AE9Y9zY94XmRtBCLdGsCrHha0Vy2PIHY+Wrz9F4VS+2oY1qOuNLCn22htAiOvRmaKhCV1nRtiTpuKqz4fDS5jn26xIlk0AIFCZ5RQLM+XEPyvsLcX/3ubROPRxMnimrnPirG/jgkZSDgBTCKQsOxxTPJ5YJMQB9nDPrCBmS31D920s5ZuMY0T3E+n+LxfIppuinxvy1b9Kez9twyL2byAgwMZp0NcJbbXs/+9ddfxe/8B38z3rx9FMuefW4GvBNmMS8TGFZbJ8nuSjGB4pqTf50UmDaqFRNGrfN37qpegDTMJuQ2YBdXsdwA2I7oz7CQWR1pcARIq31s1pVYYZ8BMNrfaTBnjcjy807wi260Sk0yMCLvdlFJZ7XE92xeaG1Vr0O0dukKUNutgDDfh4BN7F/tPBUCXFTRG2dbuTj3qRO7pNGNOjiyi0M7Uwwrg0jiYUmP1NrVljQwaM63AYwAQ66NWfAwrPQZKXFgSRuWTsYXksoxuKrTKBnyZua7VDVD4ObcF2XQRlOSENoiptsl3v34q5hvl2jrLh4eTjEOj7E0MKFZ5gt0bYFKSNzAGqf7Ql0i26J35z/XZY6X+SqA9tQN8fTwRmc9BZxtnmPa0IHeJHdRda1+BsMd3Lhhw/LslmMxuxYwSaI4RXs89YXZnOyXCi3xDaXFMSUGbBrK5/QUifR78j3XGFhPXJeitKFF/gAAIABJREFU78U0tWPctTRUeDPQafCqd0sz548MmV5hfDOA0znderGpBZ9mlGaiU4h19wv3rAq5vsTzTivgHvejRGsSLMrCRnZmuGElW5X5zBRkMAzkO1r7JDtNdF2q9T9d2FObXj+rYoD19B0eFBa1CxkuVSUwJrMn6/3LjDGLloBfBqez/Z7vQQ0qmY82wjO4qrJE6msfMClLPCkwzoUMYlnOEcAtYkHm38rg2XEgve40XtPdaW3jWvvYbvFiTHJu8XVihLrTCOCQZyB2Vb9VjYY755QLfor+djqqDCQXfV19htjcNm6TBqmOgkIvT7O20mekNeRiMTMOA1l2AEWjVjIDWRRI8ySOL7q4iJyJ+xXbbV3gDcfIKQYXa3WPuuUOyzZ+3U38jsqSZrhma72uJkSyNAESmndhmjOFWCnPm0VbwPInaqOvFoHPsXWxq6kKXVJL9ojsnBJJxJY8F90MYjEr1nSXgc4yPZPh34Z93zDmpRfB3XwUsC1jYdazz3fH3sQUMoFDPkMyBe5+U1EzAEAtncVYEocQx7EyYObCPFeNRNNokJn/TXaBFnGPxADPKwICPhjIIPEcg+a2PihcY3ZoEBzyyj/4H+5SAPdM/z4CX+II3IHVL3HW7s98H4EcgT/+p/9KkAHBAm0+Yok0mAw4geMP4AdJ/F2amU6iYLHalbMEcTZdUDJE6wpsQgAKaZZGzFSd1boGWABz1O2rYmTql1K4XrqVRQdLXEMzwqTpaNd6nmPKKnh3LPGEqQr/LnDXLUMiE5HSp2GAJOPVSubWPLUQwZ4hyc5WOyUnSijsRkr1n3eRFlIJvGVCQFjd6lngOCzbHs+dmY1DsivENFJbn91OqSDbtINW/iNwTWccJdcnTUwbFbid9RMALLaRjHIIUpFQcMCNJqlCayrv6Ma1dgJmDuktlk6XAMsC9PjfAc9gxRGQmobpCj//rIAlr61XGVACHikJwzxrEJDw+DTG8Pgmzk/neBjHGJpRWq1qKZc+msfIJCaDXmZ1FE0xwAcn0dJCS+aSnkEElJK8FdmETApSw1asFjnywoADiNrFkuNd5omAsyQOdmkniEYzrB1wJTe/Q2wEWHaAE8fhRBnDMrE3kqUnAFi8DrXia95h3el1vJ5Yi2qbVnK06LuUtJU22GxhZRPAwijAj96BlkCBP95/7CkASGsHG/C1zARt18aNbYieTjmJhwlGSbMqNxEWz3IDmHqe1BIs5nCvQIYCe7eZ2jHYCaod7G2WJgOMokGpFmrvH0H2CeDu6xw//PB9/Oo3v46Pzx9juVxtltZU0bacK2a70dImpqvAU+vkGeB3m62AqWS9i3WpfVsLWJ1wpL/sMWF8wp93jYAOyXNkvzRQxQx7aIHlOsW3bx9jOPVKXGB1os/H3JHUAhIJdDB8YK7IWoklD5B3CND0BqEQo/W8LDJkItETe1Isd7uZuDDkZLhVMumEnwSPpEiFKf6+GOsogc++cM1sG5dt1RrgddTmP1PU2WMY+mjqTsDyx5dr/OaHHwTQtvUYj4+PMfaNWmZhuUgCBOBFQEkdKEXf9i26to5z18YIYzelRHQEcLavyDYsmqs9JjlpAzCzt6b5Eud+iK9PZ7zwohkayYVwJl/WLa4zBYNK8w0UNB2TztYOrlg6cT8vSzzPRwx7I23obvD5OXQJkteWGWCtAnJLN9ZWiZqXZd3j5bbIeI+iBs/JGKMN/fT4FF99/Ta+++7bePP4RqCrO9ddtLChkkVXE0YSsKoiXmrRAqy6zZczgAR2d5GKsVHhixbcIy7PW/z4mw8C0x+/eYjziYZM7yEpKsD4zi1qANFAZjabGnxKwznOE4H7qZssLW/dEYJqi+WYtTUL2KMOA94EWB3ZBpAi1hmu28ZeOZO0twREci96T+u4ENjrp1G7sQAzGG4GPwU4pmmMQWezHos0h6RKsi4ihmWRDFHhqQ6bvqPD6zUsYxW1COc5JIkPxtLAKoUGSaXkvWdyKgxM6IRmcqqfQl0VljzZAfN3NeDG5fka7378q5jnF92dp7GP8fQYW9uLob1er7EvGONZu7JD7mYY4zYvcbl9jG8ev46+bqX7/OH2HOt+jb6u4/H8dexNHy8vc8zXa2yY0dBNw9h1rO1GxjHIYlQNbPQqHoc+Tl0X7RKxwXhOdqpc0NUGbCYj/57Yf5bSDOxYb9NxgpitCZBbczI7GRQc5J2RrvUuioGxpdkOd37dO2aS0aS1uXX2CEBKoM/iwDov1CquM9R/xq7jXKV4R4HZ2LwqeGKTA+SrRT+WLOTBSAVcM0wmjVJj35I1kemRCpIZn6VOLXeOAXRigexSSSMqsW0VG5jhKjkBFZPQozeoava1jVfLeqQYrg4VEQEA/VzgYJ0DWBnANggusR1pprsI87lasSUHCuM3iyUUQChiExdR2N985rOPxCLW2Kd8Ebss17PBtwImS+jDsiHJlud3WgDENDEUa5vv4YzifwuEdMGEvc8ctWkgSoxqLNIl3XLWaCdJAsDyPQJcFRH4ztFZ5DYsjbPYqdwbadrGnFkNyWZOr3EIZcEsZHJCc3Oyw7atkZoPvyc/As5p1evNNFXsqThAgmA662ByiuxQilCsL8Vg1vbXHhDT14ZfIkGIiUw+EXF0xGCz1zlrkjlL8NO/wWcrGciilsrYjrGta5F68hTIAZS9bjoZqRUFFJBt8pDUSi1kgeQKS2FfcR9xks9j9jNt/CQ53DEqCOnddQTY8FI6qxAEZt8ZWg5myXJ/blPE0tJJQlw/y3B3J35iXtlTKnIY9FaxW0UCiu3kCk38T3//v7jjM/dM/z4CX+AI3DfuFzhp90e+j0AZgX/2v/6rQ+6aCt1syLRXk8TpSwAioyYF5ovc6QlOCY1oq6E1SEw3BWcwJYiK+IxV5h87MIcCvpME4dEPnHagD3QY3R4HfAXomv5Pai1aemvAwRCTzleasqgSrzYvh5hUnU/oKGIaJK0+9JU6/R6BugIXgSPK8gSwKXGgpQnjl8xL52qxcdW2RV/30daDgFWYCLSmKoRRmxNhJAFWF8hGObiP+NjNMWyNdGWVwEgczaBQf1hvScAiASfAc+H6AiSZUJHUQ/+3gS23qa3VrOSzO3oZIEh7TOwNI2srQPO+CDQi4YNZwrvTGoUhiY2VnGDDvkRbbG9TVy2TJUJukkFeBgkG5oyEg/kcaElKM44WVYI64lbX8fbrN/H28TG+enwbp2GIvmcOzKQggTIgkS2KRfs0kb5XaQSH9V6OiPQngKcxkCacNfIwS5KpBsZoBJCASPMW83KVWdcNRuO0xnKb9Q7yhVdS6Tbovm3NIJTOpVky+izAzaZRK9t5OEfbddGcSWzrOPGyLBDAs8YsIjOpncB+MjtgT9DCSbuwx77IPYrbIhdrguHV2oAiaRdg1SCldLiKmYWMFwqT1GYVrEUn0KntlcmhPkcrrXBdnYgqdUwtMOvsZeKYLFW3TeZzpeZtNlZmMuK2Qrc8Ovn5XFesGLnQ2g8r9cP7D/Fv/s3/Fe+eP2pvA1Sfh5Nb1GVMZYO7dd0xixY7ERZLB9ht3qwAAwGdM+CrQXbWEPMNs/F23WKd0OtczMAsjsWVtUIBxGmVA+BE6/N0OsfDEGKoktwZwAW4W2TkVK02PBpO6IlucV1gvlRxbkYn+yIdeS55bhmo0CKY3621g4EfbYKrWydhSIE76PvEjA8xTHeYmTBn22KwYSd5sFdB8cmqlGGLTOEOAas6QzHxkOGT2y1Zu23XxDQz9kbxrrdbPH+8RNQYRZk9w76ngADDB/bdaaxjaAGOre9rCT4zptjf++Ji105y1vYCZ4EyMAKBual90x5iICEjIFCCYobGRrCJANy9JdE1G1+4W3XEy7zEu4/XiJcp3pwfY3w4R9MBxjL2lg7h+wCVAUaHfojrhKwA+5QCCrmpQRmx+Gj97pHgqONYd4HcT2+e4uc//3n87GffCTxhXM9nCiY+VKyXazaVVG+k62jGNEYp+m+0nn1Sa6/rTsyjWX86N3H9eFVrb3Oq4zSc1WrMHAHWJn/TYA6MRpm9GQhxcp2Fl8IRTu1oXtBmJjABzZo60BmUXqbZeZYtsO6z1Ba5l1IiAgRE+JcMaJLhrLWSuoeco2JQp+RButpTjBSrUQxJm9NZniNBaBVBvdeMThSgyUI3ds02UMczueiDtBAbwgZpslTRGWdAgzUniEwu1y6ecL+rXFnWGcXSZPX6ythkXCdgdZrENlXhc6njcn2JbQfawa+xsaYvckG0nWeBgTsBWRGxS6s6Pt6uMS+3+Mnbb2IQgPoc758/SBZCu6Puox7HeL4aaO1OFGH3uFynuE5zDHWvohyFOo7Uxyd0gE/xeDqpNb7qrDEsRiHxypEM8wSpORcAUBP6SamV1JFNzUYXPi0lID1G045Tx9edGr42rePLz2mtcsmIYWwWucyxVATMRcd8Ke7I8zD15S1TopvXxT3mT3qRZlfrLxuJK+lOEmgvdqDvWooxkqEwPG8dbRVcPxUbdVMJNKNAQsHJsgcC0MWUzvZyxXIGw43/6jRzxMM9wcGZt15ZgincZBkC6Xhjwmp9U/auziMBer4rxTBWCznd9TBFzd7Xfshx4BxxQcLgJbgX5R8xJjGWSgMwIlqBYmJVJlNdd6Y7E7SGs01e36En8P6haMPc0CljrWQpqepclOiO5CrSHC3LpjDoxe5Gfssj5QKNCnje55ax4v1SGkUdXzbRtCwJVF207100ZFQYZbouAI61J1NaBQYzoG/aZ7mATAFa4GuyzjGVEsuSuMp3W6KFNsfF3V7dRJwUcjOwTIAPuBSbdXzEcwqkVNdQl0ZTXp2WLHGnCj+M1IIMWSWNY4NcnSYyNTNrV5Jc6owzscLgsfWRdedtFGp6nb+saXih+jm1DUBssLasJCdSVkB9TsSVqhqleRTnXpldCBQJHFfSHv+sa8tVF0nOoPNOfIHEg9Zodj2oWCtjXZs5bkgZpZyK5kHbl1KyRAZ0T7jLao9+qeN//v3fu+Mz91T/PgJf4AjcN+4XOGn3R76PQBmBP/zDP4OToISiiMhTGScY4aIWS1Q5IXQYledjqGmls/M4GB8Bk9rMW9p+UjZgh0lo3U+CrIU29oWgWf1Or63gApQIEAVIulWmAxhTuxqVa9qsi54cf4c6IpXpVRV8kgZrcxEVZnsagRkV3eLOLB1Tgmxr5il8FnvB7bU8DJpvhI3SmzoI5Gy4crS0t5o9Q8AzAxXDONvtQk5gSWA1N2v0q51mZ4IbHFzF4DDQSDIghlFLMt9KeJ9wmOp8YUKWFjCNThHhpw0ePSsBoAYKGUOx+7I9jkBfyYnaa21cIE0uguaKINFJlIJRPoN2xB7wJPX4lMwbiFBYT/tmatsBLNHOKfMKd9Mb+AGgbCLOwxAP40O8eTirHXd4PKepGEEniYZZJY5KnZupdSlZqXbt/gQkm3XB0GTiBFi1rXGZ5pjna2wYEt1mJa3zSq6LnuMsfUfLx6Xzr9gvTiAoBrilPZnA+Z0yiSIxaGC11jLD4Zm3DjBpkI5w2+1ycZd5GIAnTOPWGnMAQE0Ni7eLXoDZGvvsPQBc0LZDLDMtqEglwB5K/U3AOcxUxJIxsKPoXsQGgzEkJDCRMT0CoDmaToDYseCU6zbzJPY5Ec6bWLlbMlTFktFH02puqQQz39JNPJlwZv1YGqHQbbMbPxF/D5yZTm4bnKaXuL68xOVyjesL/3mJl+dngXh8mJvMJYccjZJWOnJXaYZu6x7LumiP2tBJEKTBQz5/QVP0CAxWaGO/zrjRM+fkEbXAdLHeBBq6bX+sAcI7fQago8ChtoqxAySJaHtrDbOWlDTy+RcAIH6edn6DBwK+cfFlfuoqbuuUBnAGAmBiQZYC6IcRx4eTMMEeapvu1YxiP9BkpZV+i9taxwC7DQkCMVxTuxrAP6UqZEak7gCYM2aGuW0Q+QAzZAFXADGLfIc9S4D1LCJBe/p8hDRi13URg75rOktIYDa1wF110oxkyzztsWHYtS7xcD6LXcpaXHgnEn20YRkfgTB2B997WOAkyBDRXKQSz07FtyquO6vWOskqWok1lVqf6NLNbueX/Azv3g0S+TPmRnv0ZiZwm+2QnFXUSgQCu136qjV0RM/+mm7SfcYAjbPj/DhG28MRArBl/dXx3Xc/i6/evlXijf5scx7i4fRo5p2FPKMFMBaoUAn8ViqewIWKNXHEy3SNy/MUz++evaaRSKlR9219XEmj1swvnqFjPR6t5oB/5IfH2NacNX2syFVI6oXCzhETkhlqbwYAAOgFIoBNzGJ2S73PU1pLU3NRbdsW6i7yHzL1Sz1qAfUVN0RqV+sesB6OzgqKRKv1mQ0Aeh1aS9V3m/2BkqaaZ9OxLpojAZ7JaCdowPyGVtyWQqUYjwaJYDIyNr5hAJDcZTBva0zbHNd5skwHIDT3GcCq1v8eqnOw51aDeIDqFEi1W3QPTCq8rMseQ3eOnXeSbMcqxjz7cL1hcrVHgwFjU6sQCUtbHTeM5bpIimdXiwts1CoOCjLtEQNFXrbfBqt6jxtmcWrjZQzM1GaelmNJFjsFkIgh+mQCc1ZM2ts8NXqrGEEST8C0kwFRsjIFXiETIPNvYil3SeyARsQbsP9hjafMCAVGdEclAQGWrYUmvSUXrGTakwAqdz9ADuOfrf2KOeScbt1NS72w/lwM5rxwx45Bu2iYV+4yeq6T/a+CTNEW550MrAqmU1s7dxXnmmUKfJciEQIQZ0Y6oGjijwaSOLOg9iVWzwKQtITmnX2dGsFic5rBK8Yr3wCIpUYEd+4UgQC34XOuGKCj0MI9Ih1V7iwMh6Rdb813t3u7mMr36ntkwuQYV81EqalJIZfYiqKd5idZ4ZwnYnzq3oDlSxzVSm9c8TaAGfPdcvdYQsAt6S4EuWMl28QF4AEMLqmR671K5Kp4UQZx7gZSETCLrgSgnPeGUmG2p54tn4VusEgHRYPZ55dM2aRzzzlvQ0YDq2a68qwLd7uhaMuDCQfd1a0mjDkZxTJpM5VeTGjNOCaGKgSkNrOI/eiuO85mXWiobeGl77Q+8S6WO+PLriNvmbXGzGSWgSbjrEIDXW7WpWZvIo5BwVzazALUU+09JaGQdELXnaJZF7NMdoVj5kUmogcsZw2tZcYIBhw7s5aIaTjTs3igDpbVZlPq7mOsvd9cIAgxdlUyK2xm4nd1AVL8I+5XRd53aXok0PXT0/FRb7HMH2ijsRTHZskBzuxubeP3/8nfv+Mz91T/PgJf4AjcN+4XOGn3R76PQBmBf/T7//KASaeAB1F6tSgnkKJc0cxBJZ0AcK/6QAQt6tu3mUiN27agHLNrtjmabVDBem1WGVhNSiCs36X2mHTrpj2IJAlQQGCT9MBoJ7TrpQKuBHXqY4huIyHGNXSJY5Wi3Wv7k80uiEoN0hCgWJnLkgRiexJYZjuQmZxOZtSGpeDPiWeLjqyYO/zrKjYajExkDQAfLS+QwCrtupvbzJbGhjXkN9ZETdAsdawAVtE+VTVcwb+8wJPhC7jsQE3BubQCAYBICHjvYiiSzKFsVrfZBcG9291g7pnDsysA5aAGKEc/i3dsGrQdSUD8fGaEaLD1v82BsNZeBSs5ddZMvUgNQ9iwsN/2Noaui/NDH8PTOcbzQ5zPD5IJAHACVFZ4zKAoabcpiFvvDE4A1mms6jTdIUikPfl2E2g33W5xu92ks0lbsEJTWs90AwGqwvCzA6y5zAlSZqIooC0dhBUqA7CIykBrnxMYvTVyFzikw77ANX2w2YOZDkc0Mj7z754aMxDN1onAzL2tKDqwWsy2q+s+wZYjziQKStKrGIchxqaLx4ezk1cBn5moAI5Nl7iubndd5zmaHhZtGwPPBkAFKNnBsDA4TIKBHi7t3CSzyC+QzMLMtDlIxDCMavdkvSsdgtkFgNLWscxX6Ymq/TNBaoyglMgB0PWtElbW5svLh/j44fu4XZ9jmZZY5zVIkxn1mXZ/JR+8O0AGTEsDcABJC0KiRSaC5Z/rv24BPW0gIkaoCgV7XK9rfLjZ+EaGahRdSN6mWaYoMEPRGEXzuev66KuIvrNWqHRQMcBraBvHXAkQEWDV740GqxqiE9TGukIMSK0TikVtzDuWJICAyBp0AmCVXs6sIbPz0UuEXQMLy0QUgwgCv8UwH91yzv5HIiCZeIAlAqAB4pWoHVEBHkmXNY3KRNJ0gjsD7KwGW0nIZ2GsBmjUTjkbBNnkDGLmOcARCRnu7pwyADXMD2AWQDF7DI3mvuui43vWIybOeIoKJKW054s5ztqtoxs7s1elnWj2jwoOyQK6rHO83Ir5mUEca4P6HO+6IeZti3mao4aGijlhZ/YTrZ/sK+bLKTxSC50kTiSFi/t7FXGVXm8dj91ZoDA6eGIN8zW0Tfacza1ZTICdAKgCaEl8ASKO+J2/8bfit37r57iKxbFuMV0/xsf378wSFlDIOW+wZqiamJZrfLw9x4/vXuL6YZH8Apgw7ZlDO6jQJAY2cw7zuW+kz3nuHlQQkLQE5j0ng//Ip/T92WYzdR0PXRNKowVqcy7NUe2WN8HokLUljUdJ6MAys/6lDPES2AAYn5clbusssI9Cg9hj+2y2J0VS9LDVJrLGOl1j5eFgWUsXHRYe93gvZjJrxnrObmmWQZ8MnpaY5ptAha6DpUj8YJDwqtNslvY5YyjYQPqHqXstuZ5DuqUUOWxuBGAIKGVGO3tUhQu5xO1RDXv0zKGJiAYjeJ7FkFkHWMjYYPyIFAj6rvsaDTIU1R6XaYvpsopYe358iP4ExAL7fY/ry817Zeg0Z5p/imNSMcBMrYoBeQyGjTbnlXOEM/KIod3jhLEaRYtjj+f5FvMxizJ3ucJ+b+Lx/GCZnmYlZBGg+O7lvaQrOhUTHF9lBULjjbGUOoKltOAiFYAOutsUjazwk8UM4hXY0/lZOtdofxfIb8ALJrqkbwTRUfR1wUHxjoDlVgUqzgHAP7MjOxUWmR9uoV17jihqdXGJVmUVoGx4iKEdK5F4cUATVxqlgE4ASRrNZJASd3CncmMgKWAn9IX5SsFwx0x2iC8xm2pNktmwiRtjLhNLzhAxog2wuuvDLdn8jIBVdZBwTxpkR55KMlfSTeUI9TuzekSCpBjVdPlOAIqH1h/3U91RdDdL2QUCFzs03ji2q6PJOrsSqbE6lnW3SxEtK8x0FzH3tPyzoN3ZYp3PlBjWmQbQx/3OWS/d7ZgyLjQojW46YDAfI6iwoL4u5+j/ceapTHOYuECcqNhcLeuez+JNK7kIVor0wj1mrhcputdaxXRLeqbMkeJUDKJ2nemaCTDHBGHFStUBbrMmZFPEe9Y0E1+6uEHsRQFDGCuEBCm4UOxhXj79vOaXfS8JFsZ7UHxTv/od+N2sM1tJ0scmWZinAahz00Pe8D3CyuVuYX/MOlfnGFUc6M2cldeCzx4ebp5uMZxGdc1xdhM1iX2ObEG16GzYAGWR5KL8oj83e52nluQXMRnAqgx53c9WkYexXhbB33GNm/9eQqxu//ddQpH6FnWy4LX21X2X+v4yYO3in/zpP77jM/dU/z4CX+AI3DfuFzhp90e+j0AZgX/4D//5QXImBiiGPCQJlkZTC73yvsIzoXxKsCqmAc7NTRznPca6id4/mEYs1vziohcvs4H9s0r7UJIDajFNswWSdtgZO5BKarFJrJ+EmRZotJOmDMphFPTSDwK4mAAwNxLjxaYS2aqjFh+SRLQSlTxgJuOWsAmdy43W4c5GOoDJgDpUylMvVpVnmYcAgTqQtw4czFvrdyIOL/6DEg4qzrS1AY5g/mJgD2BJgbs0mczYYWBJJBWPJtBq8xODIWKuiJWWATbA0YGhBa3soCxbrG1CoMKKs51bAbgZdyRMCyydYqiR7E1VvNX35PDdDXoGPqTFpYDYFBG1ffMwIhNaa5OEysBqmi6p3TZZrABfgFskoU0T48MYA4BBM8RpPEUztNH0aZjEuG9uAVVAL4R9j7Y5yWFMrLl5jtttiuv1FrfLFDuMRQFKbuVjfdTHqGRfjOUN/hDAkoFGMWYA+JRQGthWoA26LNimmEXB/MKEysmtGbsG/XkfAT6CBwwIgG1TeAB01VjXyfJKNo3aLsXmXtUmXh0kkFUcyzXGDqYy3dpms7G2Tqcu2rEzaAiOMC96d/YLACLAjglmewzAc8nCkRma2J5mxyatXNxFGbuodc9O7cwvY4RzOkmYLRvqaEgSZUQ1W1eS6YV9pMQXGrcslK1zKoMPDLVgq07x8vGD2tvZu8xXL+M3twQyxICTgJL6PRijJLgkcmovdYsgj6ZkV+sauhWMa9YBRlCLWFrL7YjrwloE6INxha5qsj9IVNBw5TN3fm6Noa7izcMgIFWu7lUTQ7aosnelCJcyEKT8ktJQ3rLHCW2yBAzEsEPShLOR79O5R6JuRks9A2jaKAUQ5JCZBOAOQB5reHFbqIzzSNAAXbcAQLZ1ttloWmtpGCiNymRz867SMBQ4sgoQv64AojZ2AexUyyN7k/daJrHt6BDgYEKLlHblBqQVJiFAXTWqXZi9t9Nd0AB6u2ICeC88Vm3mZhEBsLEHGDMAaxtCWXuRLwFOA9iEYQxAAgsPfdUbiC/kNp4d8LvtvI9ozQW4FZOHE/SIqmsE+qioIZYmgJXPbbEfRfO0aRGaegCrGJTxDrBpWW+wseQo3aF1aakCaZcKNDcbHO08F9jMGKONtD+fYhmamF5e1IJ76kfr6Ak7MMApPGNbwX8Dzd/n6x7TBTZ6Gw/nJsbWLtAUHc3dApxKB2gA3t1yE9LnlHSCC5jad9JktOkPzEgYk2jP8h6wSCuZGxmEkl44hYl5SjajAVo+b5DcQRPL5SUuz++lYzwODzIbvG1zvFwuKoogc/JwHiXBsGHoBMtzZZ36LGFOMTcch5OYY9fj5jWP7qHcrd3hwJxPKwUSik85QdfhAAAgAElEQVRmz6s0mNrq2z5LF1LAl7t5tU8oRMw6M8y6FPTGnhZoard5OI2cRRRgpstiULZdxEjuO0t0ALyKVb5G9CMIjg0wMYBjfQi4kdSHDfU+3rhLNn3Gw+MotldDFSznZb4BVLkVXO3jsNrVRmy2v+5Y7jXOI/0d4McuYJ3xrFakKvZ4oWjTNzH2gM2MMUVAJAs4SmHT9dZwRDeEZ2SemtryRFobNtCB9SZW+QzrlpCLc4gz1MC9jK/4eUnH8txojua9BhAuvXkD1tKLl025+n5cDNFqyjtSbDhWLQaYNtpjvmYKd8yhzms6Hha3dmcXkDmB1DZVIvcdy3lWHcE2hG0Ip3BbG0uqVHPWVhqxfKWPbSfJNJBkQWDW6LOYzgdpu+t5zTDVzyZbkDIw3yzJFHVv+FwX21qFQ8cqRTCJ8ZQMhOR8bKxm6VtLJKElW4xVDwpzqZ2ttn7p7pdPcoeF9DOPPQaKHmrpTq185jp7CgB22U8SHhBr1Yxh5oUCJVr3MhoV2x0o07xyeV3p2nZMzdzwO4rE1clkQ0nDktndxP0E81Yme25ZLwZ0rBHOJ8V3MnrKrgztFXHODZ4Sw7O+0+DTxN40GJNUg/8jPoVKGo7BBDi2dKgxtmgEUwxwaClAl3feIBu0llIqy1HmgZbMUWGH+1wgIfcieqy+G8Xa1CBa81WRI6x4X21x7L2+t0827H5QMHRgyplCPKF4Q4zW9B/g6V81uLl3OJ+ILXn/m9nk+2hmOhPCOcYZwPMgVzP0DIKep6d1gS0tVJQzwkUF7Y/lpjI738278R2v0kzSs/XqphjC83NGUbAgHJopiLH/xErvLHfG+ZRreOy4Q9FO76J9eIpja+OHd+hEs1eP+KN//kd3fOae6t9H4AscgfvG/QIn7f7I9xF4BVb/0S8k4gZYV2MkAiOKFiXpAZmtIi26rtGFjTkQrc0EV+jjHSMtb3ZPdiu/BP3c9tdUYqqSfTlpl+iSKsSq8ivIIsGXfb1BTAWd1nubzQmNQc1ONrEAc6TaToJ3hRkxOymfM5nqM1gG3FS7narWbg3DkGQj6N+a6HAwVYgKGLfK2VVOpWp5d+sToJ8AYLF5DLCic6QEEIaUAki3yDcK7hyES4dLOluwMMgqCDNh8PAotVyOrUvr+jWtnOIMq+XKlW0xOQAg+l2GL3pLaWWhL6tI1C6yqdUlIFemF66iTwJvKxkBmanpn3RADkCRRmSZPJrJkjpjGUBLf0tgNYC2mRC04Fm/DDCDCjoAYoKLMidAaq0PkmsMdcZqsLFTG3E6D6m9lpqiUcX1AvNwUztvW5+lx0mUO8Eimye394HUwayTqQ+sDRgeiCMMmhN96kp7HG1gdhwXV0riayTxrCxWjxk80msVG9vGHgILlcHS9sxc24RGzLDSVpcmGWaXpCSY2vVgI2B4IyEvfafAz5a2L9ZxrwSQ4oAYLAqOnQQDNsrgbKT1uRXgfySjE1Mu9o8MnMotC8Oxph3d4I/a2NWXblaRTE2kugWIxXwZZGZLarWLPe42Neu6WuEPMEHJIP8+r9FL85IWe9rmyLsB3I+oMG4SmLeKlcfoqNVfRmqdWabFDGmL+HB5jtvtJb56OlvnTIB46klkK6SQGbHYJjFQSOyYv3lDm5nnZLxsRIXucS9tThbwFhPtu4BCYsRFTMcSp7aOp9NgkzrAPFh1YLasHwxlOJ6E/AKgkFBxIKCJSPECowySS0AsftcyBmu16POaleTPBhHH3nmvUQRQQg/MyfgjEcKY2NGb87BHG5lGRBK0ZrG9shJCEs406egYf4ozJJ/WT+R3xWhM8xsAyeu6qeXfACiAqttg7YTcxETyWJPsuZVeaoGMLzIAdR9dBYOaIwkpEJ9327LFTmsAyWNdS4ICJivsVTOKu/jq7WO0LWcdqbLP4uu0xW3eorotGg9clFX40eq2mQYaupKIhNEIALuu8YI8guo5APa12r9pw4V5bJMzPsZKjVpbAESwhmZ/9oYkBmeRQPhGrZd27bZxStubYS850g2gEzbiEINa/Kt4ubHWGrXr7xR7eJ4Lc3/EV29P0mOmVVVvwXwDPcDsQk94rsREZ5zOIyCa2+kF84i963ZQ1l2Dzjases5LaeX6PjOzDiacvZ9YBwcMZemqksTvYoHDWFXbNc/e99Fzn6FDvVH4Y8EAuhnoV2vqsoo1T+FDJboK1uwWt6vnk1fCxK2DpatzcI11oSUe1ipsZcZziLdPb/W+03LTOdENg5lrKvq5RZ/fBdDelcTDSkUapo56hFGJgzUSLDZolPZnQ0cKYzjFgPFZGsroXkJLEHIuD9V4XYu9ynrBoE37uI1hPGk9esyMt2+7gQvxdinEqismDbaYu3k1Q3p3vNIjZdEBwo8GuRzhaO7VNUDLvcAdd1CI9UgTv/TifZba3MYAJ+u35czY65gqziAXnIkdEA6ioEF9ChmUlYu/wljtpn1Sc4a0e/QbBeQtbhSQqzZ6tfwDuLexz9b0JjaAyQ3bEGabumxuBl9pPwebRvZAGryAsjoTNu0tQCf2MuBr1Q9pZJQ61XKjd/GZWwDwnU127dG6nmJknbEK1zWG3q3nq9qVOROzDVtMSM5NitvMFSxidPPbWJZGRZzb+iwtW4qnKCewBukwkQwFY9EPsa7cgd4Us2Iq32ecDWJx69D02UKRj5Z2yaNIB1sWZ77bAVDFkiS+Arw0MC2JZq0dGLJmrEpWPnVOAZ9lsMr5zCEuECyLzzqvzE5kTawUVDhrMJwiumiLwaP7pzj7VJ5RQZf9z97rdP/CsuSsRjrAetfETC4QycQNI1lBlwYm1eGgLo806pLRF8VQF2b4HIKSXazX2UC9a4baxzzzuqJ/T0yDznuTOqEA+AYHPaoU9hxvkANYaib1vtJUlDG17BB6xWtU6+AqWX3VXUy8w3rCZJUzgziTmEwdQUXfNbVq2XMqdiuuTdK26ts2pESqRXqv3AsKPFKeAKM3CtcChDnrOzNUV2SvuJtryadQEFQsxNtxAFBsVQeP72r9A5gK4x75IKQc1lsc1YskWbp1sC4rnUtItyjeEAxtQ05JYqBNDmO4jXl5MSO8Zi27O0GyXSJfpLlldsJh9slhgk642MpjFV81vRj0eDo89aN+Z96OuE1LXC5zLMsU/XjS+z6/vIu/9t1TfIUxZzTxm/dT3KYjbi+LCjCPD2P8wS/+lzs+c0/17yPwBY7AfeN+gZN2f+T7CJQR+P0/+MUBiYrAXiYFBOxyOKfabvZeau7H1NqQSoY00lTNZApmltiMZhXJ1TsB0hlwieRDQCRC78l8FJvLmlA2v3A7tVrrJQ5P3JuMJ4ITQ2HiS/F/9b7GtXWbuhhoakOyTpUqwGJupZ7f586sYvkBFJJwZEsOwVi1xyyNOCfTsE/tx+6qvtrz1GrvhE46aTuy+gSQRLjJuBXYYlYexlEE9tCdeE+1UymeJ9g1gIIxAQzclSo7Y8b38PcEnbCxZIiUbrZqwTPDQPpO0gq1Q72Mf/Ze5B0+Y5Z2FnpaNseSTli25auqDt2Hf2dO1FpK0G2WWaqXad7UGqdkBqAGHTJzGGV4I6qeGQRo8+3q49pihaFLIiiDsjqq3g7e5GokfnyudFZp9ycR0ly5nbMn+a7buErDrrBFSUxwPAdPK0kLSYSr/ySiIHoCs2H25DqCeWk3YTVkmf2lQoGBzaJlKT1hwEPeb6/FrLYYQprcpBM340fSoY9UAm9jCdqwBKwmU0bMZUC7nkSatWq2nnTrGNN0Dk+fN7HDxHEgiCchIdlKbTlr57qf0FKsJO0G1M0b5CF5rnRUJpmxYJ/mXQAFs3d4DyJTIX1ei636GEhmiXTdWFMwr7SubFSC9uMNRjB7f7XtBC3QJ+QJJOPgpBdmh1gtJAQYUAGCKGFarYErrT0nvABifdeK+WdNPYAmWvwnAauvbsSaAwMcLYZKgIS7gQqeBwAB2LxDXmEEnAMk8GcBytHCH+tsjeUGLUWYXpuYZGNbR98PAoSQblAbZQXD0Bp6wr1l3gNYZuM3Jn+lEKN2ZJs2icOJfiDtz4BL5OUcqpoGm/u1KuTAGFtjlyRG6jmL6UiSquxazH3t8WQrSm8vxxRzvmmBzbfHPM9idILVkkg1JKdoPavF0Oxn9hYatTJbUQt5H+e2F0sO5qzYuABGALWwmlhHoilxiLjlt2uG6LpzAjecTZZEAQQAWJ3mQy2gFIwoDgG2TJxf0mCE8Y0L+kWSEQNAUr/HDUkGikm0KG9HdCSRaNCiU8yZjAwB/9G88v6AgmjrctJYf1DtudxBprpqXlgPt3mKll5k2DzNIFDBJopLjLBnOVvEOgRUMUOProiD4lUVMXRHnEYATNivPgWkQSgG5B4TTCJpOx8xjl0Mgxnb3EPaj4ANzAX7IoFv1ipnLgkxHRc6gtRb72cH6FkB17jTcKAHIGC9N3uMtKh3/O/aOs50IrAB2EeLpTYAN11DArw0cw8jN4wdaz43JWl0B6XeOUWJaZ00BiqMZutB3Z1yHdLeCvvqqvmc9lXzc0rWmfazLh9mhFFGS7bVWHHiuDE8z4IFrM7AkdaqdNXNyve98hl7UXXZLRY0OdMkCIMgzhPuGI2FGIa8O3sVAHZRQQGZHmm2r7s0jdWxIAmORpJCAtaaLca2kcEUlznnjzR/E2hhL2gee5ijBlC0Cm6wztCPtD+XuhWkv2nwjiIcxdmJs201oLwcU0zbFEuiVwvI68YdsMbYW+Zib2AQ1kEhjf9jH0qOqAX89iUAiw7WJ1IFg0jsZthVWxebzN1g/hrsqutZF/ais8oAtLSoFetUUYG86+zi/gdwc8ylfSbgzR0tU4MEhu8MtDC5vxs0HTlzZwo/PieI0XgumS4JdWZMxeEUwLUu7s7ZxMhjTEGADxc1KIagraDujiaWxYZD+j+ZqqVBFOdZ6+K2NHLFaLTxnIoHkrpeJUci80hALOKffdc7KJZUrEnZKzXYswBPvOhIFNYg1Oo1TrqPupgxMEtryNf4Lc0oYZcLEyRGlNZmmpX6vxQj0B3CJ1MAIjaldAcBYK7W6CnEm3Pgb9eYuaMoe8KsDSzd9WzJd9OA9hUdZhRupSUtrVJ35bQSgBJXX/uTOWVcVKS0uLf1l9OYMgUUFJdx97lZoRhpZnBgTQrFUYpd9N6mPlS7O3KioijAvqbA6p3PnWsJEhvWIUmhriCZUlI0ouhk9jofYRMs1rXHgLOCQhPFbEmSsJ5UKDZYyv8HO99nqSVS1OkAWM9TZfeFgFDJcWURhTiF84yxX1nX1si2kRVPsOge7TAN3Sh8c/52MV8nMda5KL7++ikGxhtposn69az7ZbvFvFiuiHoL7wC7HfBZNlOswX2PE+v/oMg3S//99LaL9rbE7bLGrd7j26e3sXDZnMb44cM7dWyhI992J50x76/v4tufPMVT28fHH6/xq++fRX6h2+NxOGlN/ON/+U/v+Mw91b+PwBc4AveN+wVO2v2R7yNQRuAP/+BPD5guJHiABTGSDKdwPnpjRN5tpzZzAv/Mv9yWmxV8ROA3mBcEsQQKCoRhM9rpWDpEqQlmF2yAOZI8kma7dsrWJ1uMaK1zByfNug4SzSKNuElLr43hOOJWE9zaVRZNJpAGhfbJfIGhCrvLZiB2myXAnAAZOpIyjLhg3BocXUhA5MILEEWQZOBKQEI64w6wEmmBFQBMe1O2a4kp6TYnuUsLyLQOrRy202kX9k2/YYgjBwoBStKxXGn1aWKCEYaWGsmx4jFa8jBRAM6ylqMAMhyPYWbIjIZWQJLqRkEbiZOIH7SZKgEE8DZIJr1LIXrWCZWVDkzFbOvUn6VVKhV/wky0Fzfp2hJg8tjmAQArux1NymtmTWzYe7GGaOte1XJ7kLzSyi7wlNY9G3O09PsVYxuxtQCRZaUWK+2vYicDGJl5IMdWsWWNxS/SZ7MJDnMJk1e6qMLqRb9LeQmbnZkLkWCkWLlmEdhXwWYbUgRg3pUUGdTj92DP8D0A2iRsMqMAzAaMIoBX+yXJHO3og8w9xHLLkRGbNaHMTKG0BXGxJuBHKIO1xPiTvNqoxL9h45CUioA5KemJYgNjIEvjwHip5c9yFRKJkGFCJeCrqzq9pyAgvVZqhAIeAiwDFgPswkaD5TXPUW+7GHIfYTUy51vEw9BE324yhoLJIbkFtfE5uYEpPgMm8d3S81wEisEsZBzW2xTjqZfRy9AB7NtZWCzNZCYLgJceW7Z2oy+mVnAYg5XMzDTFqS9Ku9+pMyNNM5dFB+Qkzhg9tOwJTGyOmK+AhhHj2MfQDQb/9knGdGI3UngRaGnWr3TcjkWFIcBCmEF7PQsEhCkJ04UkLQA8kCRJqQ3GhfRfcw+jj3lDFgUDNOmWmgWvEoLef9Q4YnIFmCtQBGBDbck8I+xMDHTW1NKkDRAmo/WtYYBJQ5bv36yl+nG5xctES/ceb99+Ff3RxBmAoq/iBqeHBBAwSTqRBhnYt2N7xDdfPQic5ArgeVgTsNW2utd/M8e0k8uURxqgYNjXuLa3qI4+TsNXsaxH3JZrTOgEN00MJ5J6EmW6HmCLoj5xiFXI3EujcewMWqriYTYmgBDJLnOuFm6KUpytyXbyWH9KvA2Kw1zyXgbIG2D8YXilQkvEMS/a1/R0i1nc1vH/svdmvZKl2Xneij1HxDmZWdVsiaRhXfmf2YYEyZYg0hJtywYHE4YlmbZgXfjGl/5jhgWSJru6qvKciNjzNp5nfaeov5BAdKN6yDzDjm9/03rXOwz6ptbRt+d039Mfejc0rj/qeBxHPOYjRsDk0x79QBBVoxWG9iMnQvYorjfXNrBbBq1lmKGsYrx9DSHifFqj65qY1iom3hOeydsWl/NF+b3SVJiHWiYATLJX05hoVI8A/Ank7wStRbzNMKLT5/IKEx4wgkYnY1hCesZ5jZ9ub+4FrI2Xpo0z67at466MdVC2OxCqVS9x3+e4C/QfccHzdloCLCFqON5p4cHZi88gqgHCpGi6fNiV8PvH4o0N+Mp8Xas0BgIEzZCm0u8yqOYoEvr0AxVYdY6kBUsLO5H/Zq3qxX2khzuQrkx99tUMiUvmYLIIBV4BVmGxMzdOGTCHlDatb/LnZ/D2KXr2DRrAAN0C1FvQKMZ+hBZdMgPzXBUew8eZN25zF3/4PX663eMO1skHkaEOgJ/yZCX7sDttKifTc3pkW49G1oR6APAYlQMs2baPsw2mVJ7QFCXAxrkPu9JGD+FJ3K1g8WVoHHeSxzLLrAXAbGiY0cCkGaIH85Le3TZc0i6Hxrg6GxpkUcV56HK+YimB//C6KomW6agnMu/BjSJeXs4xYeUgu7GJmYa34YI0XmhCrnG7o0DooqfpigxeH2XmO+Dt4vnpFUlJNp8nvWfZaPHD5TPDxpXUjO0JXEn2U3DaJlms7JlK7dULJROeZowg34dPrd6ZydZMn9kpXgQzuYsNNsx8t77qdE/NPZt7Fx+X+QPrPm8XnJec4QRiEXlHR86WO8z+aD2rafr3awYj+TNVN6XaRe90g0nz3pvWRuXeotCB+w/7cLKWbQAWb1ZVJukhILiYmXfclbHFym4sDSvA7PQ/5o6RqhYtOWC2+rMSkDUErNgjJUScd2PPXG2c/i4QFMUE74O9jbsEga/MlQr1hcd+5Vzy3oJyRDJF7s9i9IS0cg6yxxEeyx3cu2o2qgBC04o4gX6UGo4s4bjYTDQQH1i/iOPTj527GQ0wbHeYd8zVDGbDd3jWO5U/5Y6Ad67N0xK0yZ2Oe/a8jdG/ZFbEzz++l5DRIy5DG2d9yU/x49tkIw4LoP7cxjRh5+QLjeMgawLlGiq2iJ/viwDp58tL3KbJpicheudPVfz68hI//XaOG+8Rb/f7EvfY48uvv8RQH/H9maZCF18fS/zmp5/iu+++c38/JoIoH9FfTnF5OTt2MHH/yb/8b574zLPUf47ANzgCz4X7Db605yM/R+BjBP7HP/yzA4lQKshP8XUelcrpnWaHt0QBlRaxPlZexGAkZUop8ia8/aplk5WgyIbE9JLYmmxKwAgudjBWCqgD69G7ZwKA6VGUfqX621EkUHzj4wWDKta4eTFq40qBTwInF0RTjZHy8LXpe4pULCM10ssu7UEzFCHTY1MKBOPO51FOmbLxbJ8niEOhAPgAQ1WvIxv3sBoB/ArL0Evr30moMuwjZf0CdIKtKVuHUTKImOAVCdCSF8yGEBo/IQkXQpMJ6iiHxqcsATMsCgYG8sM3tQhzeScjrC8KLoEqOvZIZrOsVKIuKyDHHLm37qMiEPl7lNN9eJHSty8hD1zeZIqZ4s6nU9eWMuPCcEsYj9/JuCdTDQ6bAQNqgbnEM+LpG6rZv0wqIEBAW76m+FJKQIVtDCclC0Yu6oDoei1KGaYIy7CwQg1MzyzZ0emdJqdGTy6K4Y8Zn+5XyvM+bAFkyRZ/WSST+jHm9BaILCCm0CheVzIz5B8Ijn3IwdNrEdYIKBeMN5gmk0WXXquCxBTVxTfOryW1HY9disks/mSaCAzmZzB1XlZIYbhpuZEed/zHJBqctg8UN8qlC6OWNT1p29AkMEjE+of/oZLw9CjdSmAKzQIu5ozN4/aIrz+/p0wZ5hYh7i2hJsmqVAasL1/6vlEI+dkKSEJNQ9NjWrZ4TAToZMhQx5rr4bQxj5IpnYSSLHpkWPNRkRrnFpPRahTR2ERsEe8ktYPQT5QmSFjrOHdN9GfYvlnAIb9WnNgaT5EA08Taqg2lSaZ52jOkz3TaJAAAEmhkdwJwGKaWfnJ1kHHBz0Ixy2fO7BRkndg/iMgLzlN0ZgHeJlABe5PiUUZhgkiZHsznzH2Or2Us9V/UzgIJP8X+FvdxlBkD8GuAjb6FfE+mqLtVwQADQtCLmLCwZNmx575esnGjFxx/d2zKbWUQCQRlMja2C+iyO0G3Nj5dL8n4Oo64TWvcRmS07M+9qe6d9gA0yuoYpzmOZYr2pYuu7WUi8pkeE16T7I802pCist8V0FLwg/FOH25ePvJIQC09qV17yQB8EKSFvQBeEK6NLeYDNnE22xIs4D0D/qR37ziNcR6GX8JXDCOp2/Q6jlMMNDV+AXYYXxirFz1KCaxhLpJcz/nB9xJldpsOA4wAN6jXYUAObZ/q4X2Mx3iXEUv4Dyw1mW00yzjvAAiLP6mhSR3gWNpAsDcIA2XW0y9yeYYBYDUDovCnLHsbAOSy+MWAc4DdkzY1u+xSvD5ZswDxrAcYzOklCvDCCbY7zgBD0LVoJBj0ZEBKE5eui5eO91RYYbT5mFsrACaBR5wLyJoXPQHZWYEFmdvOSlQgeMIChJuAnqCnoGLP/6eRksCnNjkyeWkCJcgOoAxr1OfFLqB4fQIyMDcBK5fpiGlOv272X/apBO6Tue3+A9tVy41k2CqprwG2sCXo08qgBADixW70EOwwLCEIwAIYKRCdTavS5MWWhXdl+1d2IMBQ7v96GcPSPdiiqhjnOUPCaMyU0C1AGz4zXsgdthLnxobI+2OKB6x7Wds0lLDcWGzgXSp8cgEWGW0k76kScIy1Pcp3yVni3ag0UnNPKIGK2Ct5nADY8px4KCc300aWJ3l6XAI60RjOVPs8u659G/dxjYkQSSxbCLdESYF3avE+hZ3MucM7nA37ogm9Rt92gn2w+ljLML6Zg5iUoiR4X+4ykbuDNQ6wXABjvXdTKaPHPaopwGOANkBW9gXVNsmK5T0JJBYLJ5mO22YQXSqfci6y93lKFC9V9g7OAkMw+Vw2Z5PNCLhnC1PQPpuB3E25Awyyd/PgMmiOOQVYnXnxeR+xccXT44OadycZoyVUixleiKfaSdhM+/h7AcpkSMsHLT7VfIPe0ezp/vkqcMmtnfkCsE1jHgsAIVOlEZxNH3fQPOZU1tAM/sWzPxnJKD8+zmI9YlVPMRg0VOTkF4/W9FGVEQtz0/mWDNW0PAF43w1fpKHKP3xu1Be2HL2DESzJWUYTI/33ZbduWJsU2wLvBTCdabAQy/rR0P1g9iZ73AYU809LmLwT5rW5BErui2d4155iRgFCI2xIm6vpwdqjQU4AIoc5z4g2LS3ImBHn8zl+/PqWtcvCGZH3fD57g+fp3sa8zjEvdxsKfddG1TXeg2jY0RSD3dr2p/jy5XeiOW/xEm385oct/ur2rnf3r67fRd33MS332Mev8Z/+vS+eW/d7xA8/3G1Y9pfWDAMaa+drF12PnQF0jCb+8R/+8yc+8yz1nyPwDY7Ac+F+gy/t+cjPEfgYgT//oz85HnSY18VChEYrlzM6txa6AHleqDIQaaZzDFuj6RPYQvLmJW2PZknp3QLrRpCvsFMBGfY95ip/ruSukvDLJUr5rXkueVk1G7xug/I3L0dd1ASbHFN8tbgc4oVH47kBF9Y5uqpDmCSztIcpqV1ayv7TAD69XDNFOQEc2C0Gn8DSqCmBuazhEZem9/x8fbso6rhELiljnik0i2xepuRO+jh/Bjsz/dgYEj2lZFVx4QVYBTAjhRjvRiShgFGwWqvokAF/+MECRNvtLhI2imYu2qZ97jHAMCuetibVFwAcWV5Fhx+fOlmzyUgFlJI1wHhxia0bC5EspezjZ1CHnlEpq+fCD6CgCQBSRQN2eC0UtFxegVWThceVHlkfl27eLcy6lBVmWABOtQQ+Cd6lEWKmoQuOwJyhAKEwg/FXwNZjySiCehAwAsGCFSBjd9+i3fsEXC1qU/Joeqxy9mQmpLQM2RwMFcrfUiwoi8wgDGX6AEp8jWyOBNT9e4OesqDxos58/wCBKYJYJzBrYCMAKAvspmVCF5gvMtfuCWrjs1ns2gA9YFMbGgbia/Mg19oHGJwJwclMZbwEeZhbBiAAdCRIzfyqBScK07aGVUe6bkpuAbop7kG1KdphQghM8z55WVg0aN2BdygerwlAptR4jmmyDDTwhqTv5PY0ytSQrzYD8swEzdNbMBPEAVFZu3aieiEAACAASURBVBSHMOQoXjJtmq+DHdfYjDFojPGBcpn5cnFasdAohaiFdKaAm4yNL+++xdu4xjEfUeNduDML1vjyeo7+pY0GeTa/exFukcV7qtmv8IkFJEv6sPJOPGvbLsOuTJbOZouVK4bOrLOanOAlthk/tWwS8LgUnY9xkZ31cu6iBayFDacFMu+cr2HvRBbaJJtvGpXvAjYDajivWJUGv3S5RyFjZe0p04WVk35+4HEwP1vAuA+/OK0xMvDlOLXRkiyMvy+/c1ni0nbx2jUxdMlcnifWW8QdoEZ/U/bZypRhGgZaSsC62nYZOZcz4ByS8IhRy4kEVRLIScYSKdUEsgGIML4ENtF8UXWMosDArEzrXpoqliliekxx2+7R951M0NdmUBI5IXEVvZZqmkFTABUZaS2oCssxg162eB9vMmnP3TlBMub//R4d39cDbGUASNdeEoCGxTSucep797IzL7IBvmj0Jp2XObruGtfXT3EGxHbawrIC4AJMgs2NmgH2cKbMYEPBudEKCqyem4zP0AEy4uHHWBwZasR+2nWuMUKTAH4AfJpmyGAifqIMU4CHNWW35cwEbJR7KWs1myfjOLou2JOZF4xLWiLk3s4zYy0wDOc4d5xB2TTy/DXk8cO2h6A4APz0BK071kzEFasMG6npS0wzJfftLtUdpq9vSp2xngFM407A+v2wAgD7BdS1kcJq5g/YM5BxzwA+NOxgUx4yqQEJ2gPwM0N/AM4eKyy4bAZeuR5UGQgzwl4faSZyJ6nj1GeonJY47H36NbNu8h3RWOpYq/056tMUZwKxDG8jIBNZbo6tfLiqNdSNBabXZWFOcr56TtKAc8+TmJiqB0AdgjGdN0JdeXeQ3bjGzn46Z1AZVwDOJbxH65YzP62UxmUXIMdnFUsI9tq5pK1j5dH1mVQOA3DRRoCmYzY7uauwL9IwWGC6ulflHWBtAVZPsT52mwFaCLEXM3+JweFuI5sRGx+g+mwCcK/4kE7DJD+zPx2NIXSndYxpzA4NthW432gfM23KnDcaeXirtvwdZzh+suVOtdKYWBzzrrl4br4vj2RQzjDHd72FvWHIUE/wj1l0X/IeZVgirFBsJbJzHF3XyVj0XPkITmRtsc60bslGG+9NH2B+Bt7Ixdt+7pI80BWfe14udxvGmX2Y+aQiQhtWgMuIDq9iemh64LJn46lNw4dLW57rzDMAb+aZILYgbjbO6xMrhh2NMeKMZC0X73TZ4EjTc97BnMYWI5MjaSSkEsg7mk1+QORkD6flFXfg8ZdAsa6FFU56PWA1TWfYyjQNP9ZskinSo75c1A3zSz9ZsHoY/LLx62TgGhSbmiXBR1mhzEHXPWFMtFxQ++TdouW9lssOZ/VOeGJPI0CDAfcQG+t8XgyY+Z0lnCvZsXl2eh/zaxPw1WpEq5RkN3OvIZCXc4l7u2qHbY/h3Mte516DT3g/XOPt/WfPluPoYz094vNwdZwAQLEBouly7hvDMGFhv2+7zb6W/XbibDzF5199icv5Gsc0x89vXwVUtSGAgUtD9ECt1sZvf/oa15cmhh5lENbLW7xUffzmb7f40abSGO2pj76/GEj4D37/+/hyaeKOAui9irffPmI67vF7/9mv4u1xj9uP6X177YdYH4/427/+m/g//+//64nPPEv95wh8gyPwXLjf4Et7PvJzBD5G4E//1Z8eKxc9Kmcu8TDeTo/SZa9MtqW7rO9hDfCKjxEJnIScJDOKAz0vVcmAuGMG76WMCyyga2EuKnlLT0ZduCwcASoIfpqVXSUQmVKWX7ymlEMRGkUBkX6R/OM1UABpi0s1CO49QGgBgLhU0qn3cnzEiK9oE9GJFSa7RZcA2YmUiR8Ms/QcFdAq8nSqUGWy+EHJjM2wC1kh/LtpovXZ5O0VGT6gD0yQBGbSEiEZDDIGy8/hs/K5O4ufjBkVYFbSx8UxpflcMBm7TOwuJpuwoERvsqDDgwqE2vEVsE4ws97a6Dc+16QUbUaGa5jWh8Q8mS4fefGyKAihEb2DmZyyc9mJsJuoGyjQswLNVHdBSuTKPFOyOlcKChhlBcCliEygKcccyGxULp7puCRJ81nwR7NwsaAldIjige9Nb8WU9zFu6cPKkPKeAWIBN2V+SV9KiZ0ys0zQ0RKAdycDCW+58hxZlDDerAE80bC2ADhOzzbwT+YRvlud/mQwc/PCDzMEOWGOU7IgCcbCQiF9NQG1CYbLAAsDZ+B26U1c21SgESDbDg9UwocKuM1z4b3ZyeKmiFkT0MAD2dIm2S/JbC5hNrHokQcgjceidgcA+CYt53Pyu/gH64jumAQGKOZHQAiQFZ7XUKpsDgBGCnryhQCD4xR3SlQYSOoFERAn+xPAR0sK/QGzOQAIIptS4L5SnsjYLbyPMj8m2K5HxIUPDaiJVYhFRsoQ9eqTSb3EHYBg2qI1BGKJYejj83WIqgekpfCrY34QrgJLCuZ4o/R12mYLNXA7JKUGrJ2FHWTPrCaFVTIEYRCxFnlB07TGtgCSJajh3y5H3G4AARGX10v0yp8BwSmMkw3FPNThE+YaYzvBMEw/XHglMoRkXcsztuDMlA1Kb0CrBHlNeJZplRJ/maXzHNsCC5KfcViYYoVgaBmvua3i2nYBpMi8BBRETr0BxtIoK0AKYK98eSX3dVyGLmpZPAReHXG9XASUR4Tf7C3sJWm5V9iVAMFTzPvdr++qNnqARkNjTq5f2ORiP8VqhY83Ik+uUjrN+0G/Trl+e7zHY5r01L32Z8Hh5f4QELOB9piTkdZVWjjwLmTIYgNxYi/uDCxbTo+0xVhhPiGhTj9JJsh8nCyO9f5u0xtXcGLJBPqhP8fQIAWGHZwyfFQTX7c1xgnWZo4hLF8Yux2fwwZVeoOa/8b+DGjVZMNB9nP5Hu1HNuYhgPkeQ3vWyoImHzYz/GwhUJ7XBgtnQvp8w1Lu2N/7Ko42bR8EsI9sMDA3cPfJfWkJctUAVfs2QXL3Sj5/aTwVzqjgN8B9elxm44F1TIMCptUvxs5aWHRR9/xeQhDxtswzHbBZ71SaW+7wVYzsA0nBdQ/zsBB0Rx6cVhQZSIjQBQD0FC9dGx2giMBzFY99jbk0twCwYV/OSzZ6ZLeVADSbj3rA53nE2Kgo0B55izPnBw2qM4qaIyrYrIwTTUNCmTK7Ltf5mqA3Z9p9hXW6OB6vGo2ndzx7n0FNJRiPO0Crt2lS9WQP1iR8Y7uBDckR0x0GNwzULV4v5+gvQwZ4Mi7abaSHL/7PnCDzusQDiwek7C3zqYoeFilg3zwV8BOwsniyGom++k5gvJ/aNjabeZPNvYWGE4CPnpRYz9B8YK+75IkCC5WEcsMesS6B6FushPr0pOVsYP0vC7YXmeo+ML8cbt4nbGPYzjTiNgHX9MAc4o5NwLrJtobvyDzG9gMgE6CPHgpelv6MhTXUOVdb7lmcrV0TM+8fwK3Yf3JuHuMeXd2lvVTQbEFWQFAZTU3OncVGwg7TUdsdgNpUr7DH8j44B7xP0Ij0jjvFWjdxJoQLj90T/tDcnvNexr6WON5Rglz5HMkgBWjT4/QEcJ33UJ4nfw7P+4gTIV51F+0IHD1r84A1gnx8VVNF3TJj35AWU3lPyLA2bYvSX0vgV99tVUXc+4pVAB7axUYhFT/pY53BnLk2aCyfAFZtUCcxwIwFO41ptD8vKFTwtYbJze+BhMAdhtGmScdnxz4MMB2FAnMXggY7FuObDTEBWlU8kDDy9L+W3wf4+dBylhBIbBuyhebvYQHQkIEdrX0DRIa8FADgMusBn2kKVl3mP6Rnb+g9DSCLnP6lp8majUGa5VjlwBi/ff0afXuJimYLi3Cq4uv8Ft2XNl5OBPjt0TWoBI54W9KyaX58jS/Xl7ieX+Ln+y3GnQBNwOyI2/ju/RRGKg1MAhin95Eua3y9f42Xz4NWHz/9/BbXl4t2G/hxjxNNl1z7f/3//G18+Xvfx6fvhuiPLf7DX/4Q42OM3/+9343rp9e443+PTc3QxncvQyzjHD/99i3qro3//k+eHqvPSv85At/iCDyB1W/xrT2f+TkCZQT++L/90wMJDgUnxTRhLzf8BmVbJHtTpkfscddfjHTsPS/dhT3zIVuW5VjXMZKiDUi6QcmgoKYgITgnL9pyJJVDA+BQPCpmigBcBcTxAg47bLOA0GsRFl4JNfDKW9hveNVR1Gihf4KtB9hF4i4hPGnaTzFbMrpTvmSNm5dfihNkvJ0gXHqZphiQOib9/QyUKCmz+pQC0kj6S/nqJiNOU9OSXJvMXYO8TJ0HkODilx6dcBGUiysXTHk/cnGAYa+gFKtq0WEEZSiNLEDBP6NyioY3JdIAebyXzFzPFFjNBFQqwt4hY5ZCYk4PM9KN8HYrga8mnX+8F4JEvIwC4SSbwp+Bp11LonIyhWXXKc3Liz5gC0A2qanaklFo8vv1mEqWAuMrgwLigOAezqIUL4AIgJYJnPJu+HvGmoAdihDrcT9DfnoK9Q6/P9nSjAPFe4ZegEUgV/UFS4RkPuT3m0ov4aRIvwMAtfjiqq9OhqQSuPIcCZRkU4B7PCxQAESDJWwupEeljMwsjwUh+sIkBlxK77AERcTWsZ4QhGxke/U2AHimZHbJbmWO6hubXokAO/7bydFn0A/gnyzr9I7j/WQTIoF2wBjtO8qDOXrI9PiUrHltAgh3SsZTPjshCQDzFMTSquKAjV43saipOywAAIAsAbWl2ASceRZGwExj1pJBHnxNBsQpezRFO8E/3m8Wtns8LJ4iBiwslI7nPOF7Puw4lBSTQAxAv5/ic3eK3/nus+BCMoAIgEFyiIyVfYNGQBa/ErBhFq9z3G+Tc/p67uOKBLdKH0JJqkcdPQxM9qJM44t5XGKdE8wHPGUey4Kn0G+amJYJ/FvWpbgL8wTGKcVtWcsASPhBavsIQErKvEaxCSjBJHIts+aQINtoYi0z34tliA2UBMDGeYwaP9+aIkwjV4tP9j6ZkYBHSMiRL8K2Zy+E9YgPMfsvRRzJ8B8BSjQOzl18Pg/MLkGy98cjw5+WsGikQD131+gAUWD3oQqQEbXEOL/pK8deNBgCluuKAeH34mmKNPx8IRkcCwzAq2SRsWDuxyxgQjFt/2iFoVrHa3/W/zSF8jmn8MnG+5MZ0zVYKKRknb2yPXp9gveW5lQC+c4j1tbKnO7Tx3kBeONXTX6dQUXMfUMT22jqwUZC1WXzAHsZPGPfxykmACsT4/keWFH4UU4CaTBM2T8YK3x8AbCYm/f7PedMVeX8wmuUQC4Z/Ed8enmVuS17Htk4f4ojBet+XdLL2EAsbEOaaAfmdoLDbLaynd1zcw/VLoFANSDfX3yjlXqkDB9vaK0DEvSiUYM3Y4aYFX9S9g+scDZULQnaIjVVZdJF9AOhVQnQKZMFqPJsTVUFe/vI+cIc0oM8WXCyKAFWAScWmho8FwzFOgY8nJm3ANHK5lkDMLEBwVlk7M0Zjoe0GGagIT6AYXiIEvJl28IvdU7sNOcarB9yTtJ4OhYSu/l8yZiXZQcznDMN7FfAOufvO00aPvd+xFmQnmZBBnBxJhCal6RE1jBMwD39TPHfbPP5HneaKoChuvaW4K88LJhnNFP3Y1Z6756rlQpqCIXQbmCEIn56edFbGTn09Hh3zc+GHrbOF/sdqEPwUEVyD7jXp/UQTUlAS84ugLJLc43TDCMV2lz65az7KJjM2UDziXRzAF/WBnuymgUYijDg50lAEgVCchMZi1pAnP8mbLCyucrmyzs/x31e4z6lZyb3suHSxBlPW25G+yneptH9jfOFex2AqnsoTEP8VPta3++F7phURs6HKrZHYSQCZm+slyr2NpUeAG7Q3uu2inY/51qigQ6grL91IQ9gI4M/fLEfSRuYKoYNz3Se94NMwHlPczXHnvmPWggGrA1/7zh5f+OexV2Ft55er2lD1MCeRxmGhQ7AqUGnaUvl2SwRgUbvGgdKABViH8BqWjlkTz0tOTwnOR/YfzjssMhQNYJ/b3p+MsnT/ACmcv93cn798Dl7MtyL+zf2ENwXdwIh0/gpg6qKxRLrHTCVWbUfXQLVvNFTWtsIDMu+53dmUzWDP/POwD11plkEILvBNMWrHtJDNn/SSidBdlnUUmXT5sS5xv/n90+b7wDDAIB43md36TLsjDk20sSm4XnEpx7bFu7YvM/0XsYTAJIH+zsKgMc4Rl9fDVvEeX1s5rgOg6qIdYQpXcVv3x7u31cCPNlncNnRaaeK5cH7WqLtUCfU0fRXw6xGguzex1jvkx7irOPHV5oLj/j8/WsGZUFembOZ8PMP76ojXl9f4/7+k0zocUF9EfF7f/971/3tscZvf/45Pn0Z4rtPF8F0GlGoIv7RH/yzJz7zrPSfI/ANjsBz4X6DL+35yM8R+IWx+i/+7JiQQuLriUwW2fsJhsgWBygNFzCkoZi860NZgmESdv0IQ/XSndaXp5jrNTrAwaW1qFGCWYAUmBgUQMpdTZ5OiXWGS2XiZlYG2Z1PdisXreI5yYUd1moB1AQQvLgl01VGYoHP+N1YBXCJ8jILkLEiC08Bu357yJKKhyVQoqpzAVwupBRNAFjIMrnBAkBzaUTWmyEXZloRGKSnYsrNCryaHqdcciCgZbZWJgpjm1BSaZNtyWfLxGuTgPViTBmywjfYihQd+rjC8s2xANCGZcPvBxg9VQQgITWjyIGlkj6v6SfHVRq5G55xsA14hpKcSnGdprqCJEKDfE6YpEqok2XERREPJ4ClQ2AV4ELuWNQEDsDqMBwpwzZkZSDdXxmrZObBkCgk0wxIUtJaQHokrbD8ij2BJJ40CwgC0nJiJIAOiAij1MssoN5HWImMTOOdZLykqE0esYDZblJ5QRk/inztJ7iow8Q4RStAC9u3WAfoEZxlBcnv/HRtCpQpp8RdMkoJyoCFYTEr6yy9t/jYsPNMStcPMMO4KCpg7BGmor8w/5jwhHy49Rn0g9PqK/83zNoDDzqec5uTmVE+U6XBrHATFYngKEEogHWyrSnepRilFBg2jSEVNlAA9wC/MzjOcfLh08NAB88mmSf6/+ZHz/coQzzDuGBUWbxZp5egLH8MwBYASyMjiznHp3U975vJ44yHvpbzkp5lyP+QNy/IkD+aIQCo2czou5AR2LaDxdexTr53WEV4RQpM8f0CQjR7CqgD0GIYEEybbFQodTeWOAE26zi9/SYBMJgmeATCSMU/L71qKVBrJeRHw3ulOMInkoZSYVUbhA2rL9nuD0AyQ/hIusf+4kgA1M/KZ+RdYcnw4b0KI4ifDaALqFFZaCsDLRJNWYo7TDPrcoErwA7sB/B3bNac+4BdSGxfz43A8QOmjyxWAIUE8gnX0P8YwBxgd0UBwO6R4VzYE/C87CEZpM2K5xdjQ1LFWN4zU9EgFllOXawEjsUW/RnjFMTVvKQjXrqLTYb7OsV6zNHBENWSgfWYsBoFNQnOymmHwaL5L3/zN9Gez9GRZJ8bevp1LlU85rtpzhdZrqxBxjWBNBjrqAcAJ6F2ZmhNBknx7voayxH2wTYmfnXfGajD3npa97gvOu4aiELAE77Ggl4wus5tBgCxRjKf0P16XWbXM8+DRy4LkITzcQJsng1RtDFVgoqAcLRWAaBQ6p0J9qbPL6wjBpx1jXcnY5MAP0BYC1tLonPxrRV4TfsWWJuC91pz4LXKukubHODmDEDid4bWE4eBbLDeMySKZ4HBChipT3F9RKvcFU/Okiqvl2OxsmEtw850T03bClPsmRfM4xLgw/iyp2CXgG2CLG/AfDx9l8X5eu67aKA+dlgYYBmR9hiy9TVQzGRuQ7PAnAsbMS0za7+XADNWGXtNpnnnnMl7SpoXAHW4rgjdGiebDwDtyJ3x9UxLF/x9E8WkHwKwmv6TTFkUKoCQ+fOOBbsG2LCwhmGkF1sAz/L02OHn0pGEVbrr3UqiZwLkxicZ2nWKjTlW1QLONoHWOR6Pe9TYPMBgtIFEOBr3A7wcs/nZ9zQLslGuBybsRn3g62gmGi50gRI8owlm8joKh65JiwlYyHoYsQZhYNMgLWbAhRH4wCaiqmSYs6cnzswJiI0T+3kGeDG6U5nDKDmwNvj157PNQwCo9/sY4zirNsAfe+gIPCPgU88T17p7keGOGbDF57j0F1VDE58NaxOb6NlwsQlcwqfa6qLPch5NySrHiok9lyY4G6izYYdDml613YbPfTabmGfOXRQ17h3JLjeUVLusvLvRPE/ojjOnjll2p8h1MkKV0pd9laZC1XqW6jPK/ocvcJxi4rJYWKQsbPdqMVjum2nr4/6m8CgtHrBLMnhSlntRgSmlz0a0oOxGaBtjkGoJbBbS5gMrCO6CNHEzrM17cjISvPRCvLC9K5hK+F7WBXVLc5ix4yew93Gu5GD6Wcs58+EOzvtj/9EKB5JDixc4NhdQ7rMJKZiMWqrFZgMP1yoW1ACXPk6A6fecWzMNbNYHzfIrIYWbd7BznTZcFXWJ9mYRs8xn7HvymbS9hlGOeuPcB9sjijMaYpxz50tnMwNbjndMTo8jvv/8ncDyTz/8EOeXVn9niP3TyDhU8fnToDXBjz+9xzsKjL6J16ZPe6wz5Iwq5rc9fvXrwbMbxjnhX+nmAPP2FFvfRcWeSzOP9VOf48unc+zru2rCY+c8Ocfb+LNBhKhF9o07ehX/6F8+PVaflf5zBL7FEXgCq9/iW3s+83MEygj82R/86fHoYPfkxZOinIsiFwtlSBSOXuA2wSxutkqHVMNx2coiCtAAqRI+nLOsypSgc61cCJmCpSKjLyVMAm1cdgv5Mtkixfxf8/tamZVm/nS3lSXhX/V3hYxBAzAYScKGreOFJFkz3E4Mjyip9zyjHXE62DI0eeYEaSmWuWwls/WwQ29HnEKRFF+AVVNgKWrSXF9vV9mgPHMjI5FiK8MFPpir2edXUI6PZ7qRCqwCWSMFBVAAtKPLT9tbthpBOgKrdQyFDWlYAZf41NMmgKI0XQjCSz/RKo6pDIJM1QUMQL6F1NULvqFQFBCA3Uit8ZmlUBVFSisC5WdwjfizBGBgBeNP28rI41Yv5za9umCWwKDSS5ERz3GkkOCdMjcSosx/AWzwNAw7F3/AG4s2QA/CDQwTyq9X9g/I1ACMJrwnQ9QAqogVWaeecJoWlLAEANCUmCXjMUGGj2AY2aWGUySNEemdzwpzJNroYbJZAybLTZYVrDetGGgGZNL2dqpjUAWfhQ+XWdm0IIOMNyRDGZCFtUFwjIxg0430LuXnMwdhRzHcv8w732KGcxEilsE1CelSvG0boD1AB8VcQgIZuLUrj5MzjdfvAXCUoAhAP3JoZJf8Hj4L/mZgdMju8JsEJGAeM1oTXoEyS8z0VaZYLHhznPUePuKxrAYbMdf5GYAXgIyic2Ut4GsGIAPrDdAXFq2WD3FED0uQtVc8fWWnsxcVv1GKvmWeZE36GZQdQwkG9Ep2GQWFKfH8XNirrDWDKkjX3mJexjR14Gv7JoZzm+tbhh2AM4y0lDIDBBbKZDJLTSRGBohcu4u25l0DfsB2A/DNApDxBDhkvUkgLc2hyU4GTJrCPtUXGeZMSmf5fPg0K9jH/mBLCwrWEuvROcV85uXArARQRZrru+IZ0sPPxoVWBgkssZ4o/AGRAEIIjGEqA+28EB7WnuLOOwGYKOIBgVPRipyjyD3FGiigJVsf0Z86n+Ox35Nlc3S558rgp+imIGXOZlMNlmhW841sKhYuoDZMN/wemef4o9L/4gDCVREZr3YahtckY7OGdcuJgnlrUyuPXlApPGDy7ckYhr26NdpFMGsB+RsALKn2ySwVPPAd4M+9xyhDtU6fcQr4JLfpi/x1WmIbeKKU0C7TGDPNAaTPXR/XoU+Z77QI0OABQaOnb5u4aGmyRtfVcT4PMue0AWH/dd0lkxPmV8PP5Oytq9iawg7TtuDjXExFBHMTSwrCmNbpHsdyj3ZAvs3PRVWAX3BaWcDCWjC0xRLEBkABVmt8U5NdTsOCpoNjox3Oxx5KgAx3gDGlvsxd5lkBt2hysEsgI2ezBLCDBQ270LVjgyubo/xsfaELzOTZoQH7B/iWjDhVBsA8JGJj18GeS2xMdcIlInqsEipYbnNM++Ka0c+Vz0zAJf/GKxOvbM85kxMFTHgumgEl29yfz/fLQlXGnHcVGgPJ2OM8SY/IsdxT+gbAJZUMoL7D9ZoS/zUTxmkqcZ6yJj3Hi/pl20abUX3bC65ztvnsBgCi9sAFgz9nbjPmsMBzjTM3UDwY/lg+E4xhbCy4UxmQmF2FwtzEYzebUng5623Mf3iWcYYhA08PauT4Wll4L8ozUW9Sx/RkwCCTwMYEDVk9S9kXOBf8EP6c7I+kwoCx8bNwtq/sk6c4s+jYE5TXw/LEEoXvrQTbWZoXvL6xLCgs5nXi/WTYHXYtZ5ueeFMz9Gmx0PYZWMe/COPkf3O3A/QDgG5pMANeYavEGco8tIncJktbr/i8x8HQB+yfDkKNTEzK+40WGxGnBTVWvmObBi7tTV9ydjfuONw9V0PDEgy0mWaDDtAzm82GI8IeZ6uAsb5yN86xzStQ8VhV7p7+9yPMUADH/0i9YXO9KE581zQtWC3alkS0PD/jwbPoyZ/LDVAS0Jy11kWvLgmJOw0SchEuhm6xZ9NM42KQc8+GAUUBt9nig8+6fu16fa+5x6E/IpBt32iy46m7Rz9wV0ovXM53rXzc67j3MHfwL0+brIF1XGHzsOttvHMxycitaNvGPZXmKPN7I3TKRuoeZxRYWJugfqnC0D2YorA+uFtRp6Bowcv3TJjnY4qRe8B50Huc5ubtPsdf/Yf/L77/1d+PxzpHe8UyoPVOS6PNbY2gUGwHjiXONCCbNptNWmtkQxyf2nVFzUH4HXeGOn7zNz9q9/L582u8NJ33tbFC8bPFPlXx/Zcu7o8x3u4ojrhfUO8QtHaJUWCZdQLSdwAAIABJREFUphMALzZjnC3FZEVAv495ingbH3G+cgcqKpLTKf7wf/ijJz7zrPSfI/ANjsBz4X6DL+35yM8R+BiBP/6DPz4mDOlqAMkMnVGCm6Q5iwO9Pvc1Oi7KsD24hBUfIV1DYYxI3jjFSmGg79sS/dFbKM0VElIM57lwp8cqRbOJrUrg8cpKgCPNOpEAAjwBdpWwKS6HCoqQHx0xUMDqi5UhMnTWuej1sMRE5PLSrgm+rNZkxXJxp0POlY2LK3Jt/bW4/Hn5PQowlezJXwBdmZUAVcnYsgjRvmC3GNbDqgBsjhLskbSNEzigADF1u4QTwHRMewPkwhQ1eflskKlaGOW4UlwZuFVsF+lq639XQN2z4BzsSYqmRVYrLA1ZMBYcXPDSP/EDpDHhFxmfCdXJaBDUtABPD9BlH5NtAmCKtQLjCSAMUJEGgtGd8DOj3kk5XfpqTlngUBBkXausSxAza6BkYVFQACgzdgYwwEhJz1o5nTCHdSwAvE/pvHCyBQLvNb1UZ4BVgblDfy8/JsW5NCU51cn+2SieAdaQlTGLu5gt9vn/jBnsL8BMLA1OSvr04uWyDFDpREPehg1FeoQJvI5Z+AE86j+rd29K5GX2Ke1OYEGg0BR5QPoMexH8FnwuHrAmUlN4VTJWFNGZNg5wif9uerFqGyFSnayUguWmdzB/xjuBkSRTPIEkLD24lBNG98Gi1T8RwM388mReKZkuRUQGkmXoBk0FgHvWiAA8UtR1FXxaZkCb9PQcqOwGwPWHhSM+f4VbmSJECmyAVIrxg1RpJL1Z/Ck3Nfgp2W8fSd4UxumtnKCaXKWGILk1lnGPM6gaYB0gMmMNMPx4WLw0R28zo0KiyJym8LdQSmBDBh97HQADEtMNgC29GoHaE/oU4hHcJjxYtp6oeWKQhkXxVTQ/tArOMeUvJ0LAAHaRobYpmfTnEBCEzzSAVQGRYJgeB1Jg3jEMSvbMZDEBkvJbW+SAIP/XtCMxdItinzYE+ybzEnsR9jV+P3CvMkXWDMN2isspA2UIG0LmDQgPG/uDcS6xCpCAn6MPNi2ObCQN1VkACmAVwKWOQaCbtUKRuk5jMd5OX0JA9bT+oGGCnBuGXu4BD4BVg4oKI6kiLDEMCcEGIL2l0x6DuWy7pFhWwFqe9yreH7A+lziQiAN4Vmf3WixPlnnODHD2YxsbJI2nPJjzDjKYez/2FXrutq6T+YZdxBLvSP/LmYSVhxLjUux3XRvncy9AoB9hsQdhDg59H2eYyDQCu8b/BoSWQcZ6AkErTDLOr06LgIiFxqTLGnZWSndlepf/Fhg8MJNB3gxwkIyqlc9KSBSSYuTyWo1kg44zl89l4v2xxIg/LECS1gc0aGCH5fFluwewrdi2wAxkmwFsYE/qa/YQGqMw1WFDLzHrC5oWBXyNIVIlsCW9VpMRDChpQ7Pto0uz8/T2Rlkyp3yeJG3fmQrdbHAwN07cTwC/DZDEy5YzO72/+WyDgUWwMQkPQ+bugZ5rsDQMAbEJZ2Iv7WHoXjLsapu3OM3JYj6QnSM3riq9EgWEvCPgp4g8vdhldLDXZpUoeNtqa5S2qvrYouDQ+1jAijOm7Ndp+u08uD8mgVssGF6HzjXFLo8SQh97nkM0LBt1Ckdg8WHLYHNUnCuVPezTBuGlTQ5Sef1JOSvxkSToCquTwEZijyshcHWTjMxlj8eEvzLvrjBvAXf6DCBtCRizGUhAGiBa2iLoKa4naoLNgMd4RGfjojBbafgS/lOfVBHAXIVd+7jNOedg4uqhvid46DsnwIy9uIqHUUZrvCBbZ56wB6h6ggWathNMRkNRYYtuNPlG7zM4yTM+eKazB9FEgXmsDQY7lsFOmh17F1UZwcrAw5Y7icGpeddg34NQgHzfLUgWp67haXlTwhrTbzTXKyxV712cD0DKspM575Hr7+DTAmi8SD7Xw/sj+2tdlE9YONgutmHlu9XKhZ+Vd3GUHlqKwGLWrmTHejrZpaxbmzjJxjSEE+uB0jDG11m2rTYPJXAWVRRzlhn9mFSkDQMGuXyGOi1QmJelVQ5QiKoLu4+lpkmzxEGK13TEp1eYk1uMc/qEM2do/t1Gmj35LOxBNA4eG4Bhr9d82vospT7IvAD2A94B1jns5cxb10Bs8YISY9/jfb7Fy8s5rt3gen15zSQI5sQ7Z3o08alpYxlXn4F3eB6u7ju36aZygH2V8Lhff/dJz3I+WxtdrPO7Z9yDBla1xaVdPYOr+uxZe1fhlSxTbJhoFNOIhsDwGFf3e84LmLE2BGnOYvW77NHXi2fVDz/P8frpO/jcUhMoph7vs+zc/lMdXy59HLDRCQ8lcKsm8LCVef83P6QdgCoV1ubpFP/Tn//xE595lvrPEfgGR+C5cL/Bl/Z85OcIfIzAn/3hvzrG4t1JorEAhvlEsHRqi3lAA5OiYW5R8wGqdl3xWksmId1sLqB6ddJth1DGpUsTO7w982JmqFVJ/TSIwEAhCmKA1vQ5g+WDLJJizCTh4g6gb1O5qFpkc7HdF+Wuglk7Po9wDumqI49P4CNBrmQ0wrSd9V2FZcDlNz0z+Xk8txc2vR0pakibVVldCDgwsrIw1i/Mwi1ZhSSEyCihUOcCbIJtFlopMsz6Ln1iGatkPhr5Bev0AzAU0MjnVv0O4OfvoJgA4JOe6O+i+EipeeXngq2jYr2mIGqDoHl9USmSAG8oygAiW4oGpJ4AL8niO1aSldNyQNCN90ZBC1vIH5n/20LZoptCBkZIXm4JqTLFGuYoAAHFbUmrlblJIeDnNd4pWUwlvEembxLsYtHrioIZT7K8xAJo1Phy8vkl56SPqpxLAaNGW4NeWSdyyvwavjhtxQCUuMVmCIKeezD4LNCQtVNOJbDKiAI2CEoWGb9p6SSf+064tNexNTBNJgszATdGjiYAlg7M08JbZg7pZegcTi8IgERBD8FiQBYK6QQBZK4wVhRlSlzLvJGtlAw2voa5AJjNc28HLK4EMNPwASb3KpuZuQNmQIH8ordjhj4kgwTW0q5fJWNLMdkXc1C8cmGsw5pGNkzJDsTI+hOQkh2U34tfniE/ArPIZRMMmw98QBmjUGrJ5wQE5wfAJNk3GC6zoDap3x1jUUAj7eVsLiSYDHFGBg/zisaAvnEJLOgfiZ8yjZSGYjhB4HWa4h3PNYBVxs92Cs8Goy1ZlBQhFKokcEtUghVEIwMQCg5botoyRZz3hg1nMQgGYIgVkmrBBJi2NKQSANSpmX1lnouMvpaRQmI9wK7zkgAnPdoocmFfZ4o9hXQ2QvBkLGnRWAoA2hFmhlydRGHGAzZwCU3C21RfUX32DkEj1jjgAgwfAG2CwwggEXQp9gfszyMNHYBUZvu8WMQClMhmHi6Cw3jA6dkpHgE4worpZaMe1RzTfI/pHSi3joqEdvYQLSOy2cHcEzDVdxQLiVOs99GwOLxXrwOA8yl6ZJ8fqJhhg+mBDctfwEKeKEAI1gN13O+EiC16bLb1WaDccBFk+yt2GciZM9SG71dWb6OCn0QquS/EHRpv7rbulSv/+HaPNySXptgzl44Mr+MfWKlDFdehKZ6hpvr5DEwzk6sppvUp5YyB/Z6NIWxA+BrC0eblwWYZl0uvZ6D720rwSzKRZbkiT8YHEaYtKevaAmRjhUaCx6Z7RbLjANTnx5iKAd4174296cDfElbVHh3Sevw/YdsL/uT812/d5+yip4kBGONBik/hKfoz7M70LZ5hFuq5mg0yRpifrYT+McZKEAtWNAIoAA2wbqu4gNiY8M47Tfaw4DEguqFm6d8K4xbvWpoMBLq8AUYuu/MRoATfRQCZTubhGnOdjZrpPkYNs1krhja2lUZiBrIRIvMydHF+GdLmAPYq0dzsA7B5ldTD5i/sOljRyxT7g70Cb9s2BkAxGwbpjyyYVqwBnFdKm9MCiD2Jr0HeTA+Zf8mEHZdYpmSEnvtaBiZgJ+xgks0rfK1dzxkYyRoV1JNhSrPVjdj1mMGWs6xrbkA4RFTLFH3fCyYi1b5Ns+F9jBUe+dx17gRVzaSa4wfJ7wJkrIKe+KUdPENWQsI821MNpFdz8f5lbtAMyJ0q90abAXrqEmoHIF481DlXB1iSR0zQ7Ja8Twma6XFMozFtgxj7JoYYtRCgT1dULUXGbhvfQEUsDNKbm7E6GpRORywTDV7uRknVxL82DUsSuC09yV+CQWUYawVlpJPMVM7uPKPx+md6HNHSwBAQhpyO6orPkOC2iq7SdOZ98Zn09F9oBODJm81BbIvqy+Z4S8Hd67htof0W84b9GUgfYE5ks3jbwhLe5lyryY8sDHMaOtrdMGeneKkHwUfOJPYd3jfngwov5nh1MqCQ8aZRUU9556JJqSrpzPdXepMy+JAYqmqNU9/FfcQ/9IjTBFR8j08vv4plreN9Hu3Mtn0fy2OPeoapb+JpsowfsNC5ZxxRDcXLVeIGHuSAwumFzJznsxO+lO8MSybIHYwj5x3vKL2ZYeI2Q57DfdPoj0qDArUDjFvWFMCuTUX2l4kaAEJE7lHsQ2+32btt02Vz6OtjigarmmmN221UJXMdznF+bWzYcc40Q9612Stqwq44X2nYA06jyOFuQHCu3rfF/xhiRBzx27/9Kfrq4rvnjsUZNrycbFjc37e439MjdlvHaJohOs6Al1PMZ+x7zqqpxtsa08jngGfNOMzxGDd9ZQmy8p4eR/xv/+7fPPGZZ6n/HIFvcASeC/cbfGnPR36OwMcI/Pkf/tEx742XqqgnZSfwj7qK7ucQa1cSbQ2zLn5OFGsthRT8QnyJNr2HuFTg0QnrkSKhG4ZM9oU1oGcfF9xJb1XCZyj8YWQgw66VwABq4SuaoSJciAFHBUhlJHDPpCBPuRrF1rJO8bZnejUA0EAX90g55Iq8Hm848ycA3pKVMWpQl+BZpnMjZa/iykX62ONt32KEq7ZXpkt7P6bD3OJpyfekTp3uNDIoLnp7vWQaaWHTwGxR0m7BVcg5iSgmAAvwJ5sxk1m1rnI33RNY1cNLjoLBABQpMI4EYD8EUgKD6YWZQT9ZbKUqF8ZGI+tHttQyW9ivfC0ggp8jQQ/ZvIbjpBehpEoLnD1BEIJGSmoxAFqGjaXvZlpwrjKhlBkKMuLbmEC6SdCA8oC7H1YHRcIIV8difJu8IAIApvoMpjDvgmAH5NqwpQEM0p8tge0EGyicAEmrDXASZlAy2gDxBIyRUdUUPxTuZYzFuzKBXMDOMUaiCJDbplw4h9pv0OIM717m68qnA8iGlZJJzbGlJyOMyHToTRsLxoyLvE0F2Y/JCqZgy3Rs2FUUssieKeYLHAcAZjGarJiPwAj+DAamthp8xuKTuq9V3CiQYYNvMEHnaPdFr8pdn1bm8h4Xfh7AI6DodsR9XtLuQ9lmesd+6kmbxscVGXhj8YKU2+cAJINtmJlgMmQm2OKSzFlPOW/0bNXiAeg7JYmwdPjs+L3yzl6QUBdv263e9R9uCamYecddWntUMD2Y98kOde3Nm/I4mD4wsdPjELk6n60LrGdPDc0hArbGeEwwaDr3C2Y2xVNaStAEYQ0cMn5gUQIaweDhmZlbAnFTgqcQZRNNNO7ZYDaIPEB8MFTYw7YVEPkD7cUbchZUytTwSgkkjQvGlxAUA5EopgFnmk55r6xqfo2WBoy9asm0jDg3MfSDthuynNZHjBPedTRyKIojzsig8TzEl5O6XLY2a4QQFNbVJuOW6nwHjOZna7uJnUnaVFT7JKgKsGb4Cf97YXyl3/vnyryJngNw3jJ93KCkFlCiifuElDstDNgrLYZZy3xWi/tMyRbEgw14n6Luu3h57ePcJyucd838q2CRDqwR2HUP955T1QukZ0ukVfY8jvf8mQZ6Fek7Xs/LJHgHkDUta1wGxvCUQVXn9NmDCY1NBQ2vc9UrS2YN/+aH93igG0WKLMC/GnRIcnN3Ocfnaxuvr2fXFOs6c8ryXIE5yr58G2floi/9JV4uCbqiFmAN6j0owzpZf7K0S4gM79CQGWW+TATOGMDui8Aj752Gov6lSJ0LuMmGL7tdlUex/aABWfabda6xC5fpybx3O7Upyp4G4Mz+klYaF5mjnY0HJor7q8zwVG+IRdvtybAe9miaQgTAALryXu63DHmCfUcjhbX3CvhREcYCkzUBhtfXlwQ3+VrAEkC4/dACYJuXuD0eJm8DHp7bS3T6KqddjVYdPesUD0V8xj9sFNhvsE6pYprwuWUNAb4D+jH+Xdp5xCKLuWvwRUzQO8HhnMcECGEJBFvYgLJ6V3Iss5yG8wlm+uR8dw8oljsq9JXyp7e5tkmc0ezNO8/Rxjw+YlsmPxfAIM0rG0drxIhDUM985ns4r0vDT19c6NBYQ2RY2BR37z191XNp81yDUU342jptcZuWuAO82mjjznDE25yg/nGglElPbhtj51O8NBfXhQxHGKWsfxj1eEGOhBSlp7ShlDaIi3Bbu6STtgiA2fasOVtgqkri3xx/pfOl6ZyWStkQpalD42Co8MnMPYTziyZxWgFxvnd6odt4ZmxpLOENzBqAjW7oF3YC+HVO0WFtUDHeg4Co4V3T7Djwe4sLTdQkTRV/Vc40mmbsMJcL+/0eFQA9Z5n9QRp4VYzTbBAhDRvWSeoKuLfwc7mXcndtY9WfHduDLpoBJvMR68hZWXumIZVn5XLvZH13Zxj+3E2y6cF9DfXP/sCzONUXxT0+G8O8u9ii2/FzrWPSIomxYr9Z0h8Whjf7H8oBzju2lZHQrT2qcxXXZvCexo50H7GWosnFmYIaKs93g6W0jgFMHBwjggrcE0Axp2zkYyXB/vz2jmXMEYOIJO7a3KXSw1nvcPY85jIWAcsaVzx99faGcV3urCUkk3ePtyghZtpGXWhGrNGfB0NTbRqwJ2xrPOZbhpUx//UTblz/GTqZe+1vfvg5rq9D9B3nd8RtXvMOwTziTJvZV9irUAe0slSxMXlMD1nG7/c5brf3+NV33wus0rhh/2dMkr2NYoFwLM6fMcavrLc9muGi1/qXX32JetjjMjTx/vM95rm2joJ1zJ2yZS/8/hp/+fZzDO0Ql4UzcLUhSSN2WR4x9CijyFHIBmbuy6f4t//H//zEZ56l/nMEvsEReC7cb/ClPR/5OQIfI/Anf/AvMO8zFGmOMQ5CjfD8OnoLx7WDlbZkgutm5LCXdxhxO99hMm/EeB9jnVNuczra6Icu2mEQ/EEaCJAKQkDRjucXEk67vxjaYzOAVxP+eIi0CSsoMklM6zfYfRLHds3yualTwnIB4YJ5P8FiQa5W2J8rRS4JySX8AZDQgAKAKn4W0na8VXkkTOT5aSTOcgGFZQfLi8szvgaZ0GoQVFdFVzfR1Z3PBwCtJJIMFC7/PDMAoMVEAs8A1XTXAU8/5Isw85K1y+WUcIVk2wnybTAeKfNS6pcA5pAMDsNZksmXTN4SuKEkEkAoE8gFWCk0K3wcAV6RTWVwi560FnVbhmkZkAXwRVGMP1nKqUnZRk5mGC/pptbfmeSalFBMCBOgomiGrSrwDf+L34WJvmnUAMuAPgBzxUOWy59MElhMAJJ4biHBxq+KS2KxpYDBJ4hMcnhaNfD/9JYDwJBkZuy8F0t+DwxUZH8G0yjbgoGYF/hk45VgHlnAxQ8C9EpAGWAZiW0GLkBWtBARgDZ3OhkU+qiljJziijCm9K8DWOVBM+QCQBoARwsBT8r0MGa2ZdgPzLAMaBPeldWSAReZUovkG9AnffQMYYIJSmEAqM96gT2+bfG23QVCWiWoc5H3AaxCDMv5rbwRqT9sJeWkmeMMC9rfd0qvOYEKfPR4NlK5WeAAEQZZwA5lfGkmwNZMIPvDNgOAWq9KgNKOMJ6U9AsGAl7Jus0wOsNuSJOWcb5GDWt6hUnrq4t+SA/aZNuktBeg5kHTA0k3oE/XxKXrpYkDz8gCaWELZbDXNE6xLYDHhUVL4I3MQdLk0w8ScAZQhQJUWT/efhtgGOMM8wSwI/2CDS6xKOP7T9F3Q+ynNt4XvOWmOBivHT/ITMUGOHEw+Iw0p1LnrQUGjDqYmRncV/zxGAPmF2xiTF8JwCuNGZo+88wqJ8E65dUAEqYPD6dYkd0yRusaD1ig+l4CFrXRdBTAeMXiIZhNE9Yn0nGKf4I5CPPQw3d5ZKDgiRZX/v5j3qIb2Kt2wzkmQpdW7A2OuMIoWhaL4svrNbpLzu91XOL9Pf3sgNPYdyTdsV8B/mFN0YQsI2TAhM4ApuMxt88wpmCipnMtv/sTnnd1SoN/us/xFZbzAAMY/0HGBDl6hv2de2SerfuB2BvS63GPcUmgAK89wXqafqc5TttguB2IwYXmQcMa2eOnH+/x9vMYbdNHb9gJzPsj+uFS5miGWAGcaE8hizGBHuKbWbMPZKdRxcv56udlExAQ1SO0hC6xd+j1yjopnr80D2Bz6mcKKyq9Miv21hVJ/1RApJQxyxonRFCf3MUGEeGD7CcwFfEDNRAuKq0zLnVXXFIyCdxzjj2EYVC+X0d3WmKgCdLm3IDJqdcjuzLPLxM8vx+ACGAdiSvnC2sV1mEVXYzz6PnCu2BsWQOA3DNp54X9XUwgE8BlPVS8U4YlpfgAs7dllI3YwW+XOYl9QJ4NDY1PQmA+PF01ic0uEKA9SWSA33pzaiYNszd9Lm0KKC8vwWkGd7IuCXYCAKRBkyoNG1Hb5NnATFfn4BnDO4W1zn2n7K8a5+bexRy8nGt9J22+LRn+dagm2ePr1/e43UebyJJR+fyER6ICYc7i2wjwrDoiG6oAbjMp5Ex77m6wCwWh0HEACgEEY4p/xGOmEc0+z55jTrsNtepg1+9ihdl9TP791sPUu8YkiOfJGD0/awAkgsm7xWOeYuJ7aLoc7GU0XFKio5VD9nRkKWthckT8cH/3nvDleknPU73GIwMV+RoVD4VVuuAPzZwkRDR/P3cWljh3ubP2HnXMgrRzqoWkrmYAIucG369lAaAm+001qMoYa0Dr1fMNAJg34vun2aCVRYav0TRlnjc9Pqc0wbhTZNAn+01aL6R3a48FBysP6wQ9VjPckXlj7+KEbVAbfQleHGl2aGnEO9MXoNjP5BnDnUndRLGu4n37brmfbpMSeZru3h8q1nYGa20PFBIZSQXjHKUAICVhn5552LBoQQAzkn7NEpdLE/21icsxOF0ZG85BxgJ/U/ZFVDE0i7hbMV8BKwmmawC8a7zF29gnPISSGIyVRHpTV/HzPEUN+xmPVBBQAHt+B3dDQxuzQcp61X97wy6I/SwB42llHxr8rLDxmUsC25cm6i73IORLzOt4aEIVR1/HY1s8/7Z5jb4fbNYg+Tf4C09dmsvrFJ9ez9qf4Nf9drvF5+9fBeNZm9id0DxlVnL/94q37fHbH36bjFvO8WFw3rEPAtiz9zMhacThHbvMR9zeHjFwzvKTOGv7zmbM55dOP9tpnG3CsY4uMHa3iNvtji+ODYn9sUY1rvHlu6uqnHmL+HonuA5rnS4tdAhAwwg22vi3//7PnvjMs9R/jsA3OALPhfsNvrTnIz9H4GME/rt/+s8PWKZ0ZJGhwpYEUOtOvebuRw/Qk0jHioE/GEvbyfykuBiXW4KG3o5XO7ykN8MwaoZrSq+5/O9c6ujGT+mpeFR2xAFGYep1XDhgGRXfVQIrAPeQK2XYQ3bblTIZ7lC0j7HFfS0JsErbTfDxks5Fmp+34BkFg8hwIgoQaKjJwto3igGkrVySlxjxQoSpurex4NnHRZXOMN6syxqfr32cB4BIJKEUikegC4Q5oJ0AfoUlrAnmIIAVUl5ZL/vuJQ0wiAuavpN8D/5UsltJnwXIXQN7BuSnyu94vg/vNuVt+GoSJpQXeaVhGxfpko6K/LIiSbeNAX/QKhPXkQFzARPUiFVWGnJ4ghcsAgRzYSpW+smd4bzCqu1P0fVcB1PKricefq5K+LOoXmEibYASffRNSt/wUFXWTx2iXI+vLSEZXLyVn2agkh52JB0bCpZhEzBQAJ0zvIxCgy8sPnLpGJmp24BdFqApV5TYq+Vd8Z+1As7wNS7kBEUBMHsp5rkEMxMkFKgEAUP+igR32+MMoLqmDywMkrUC5MhEdIpD/HQB/vWa5RkJM9DLwTZDsncExTNFHta1DFCBjyS9wn5Y9B1NmWfKyFeLQP1BeS94+rGakK1jf1Bjb0CBB3j1UFJnmjmy1rXWL7Duk5kiiAT7wedIiwDBY/2NYSzyPCkzpGWwnSh8HlHr6bdGO3SxaPFAJ6Ek9sKqphjFQoDQEj1oE1iliBN0RCbLu7SAJaStMeBiHkeZQxayAHYAakjoR2YxBV3KogEDCR/Bx5ECmEI/hj4uMrPw9IOFkr6lgBkWu4a7LVoNGNK1VPoI8uGQ4Kb3bgaUGeoiQJ57wyrriXW/6cmHJJsC8v3+nsxWZOS8V8NHmA8EoWQwCSE27EuEt1wpVPG1BHBvGeM91umI8R2mEfLg9IDWg8+AuQR1WhiarheFtQJYj3E23EKcSJYWjGMALponSKEPwzO2ptNLmD1YpqrSXMCCJlPB9aVML0sLUIq/4o/NvMTf0hYEzDnI2DSXWH+AswCYBoVtMU9HvN+meEfeWdfx/aWJ769d9DBnUS0MtFfYXxmTTvY/Hp0wckdCSdwHWM8Z1Hft23g5nwWLO8CFGi+9I8Z7Fe/vOm1DLNT+4FIvsnp//PkR/+/f/BT/yT/4XaXUs1rSDOMjZAis/czckHmfVi6wiGC04bPcstZN/MaGAt+AQfYV6c40/5gcrEWAbOb/Mc/6iw7XS/SXId5uD6X68z4pze+bIUPM9MCDpQ3oP8iY0j7G5ho7PmnUddQ9rbHUhaO0YO6npUz6WrPv6A8MqKNv36EUl6+xobjOsg3586H+aEri9chYzNF2qDDSpmGaHvH+/h7X6zXO52scLfvgSYBHxmCHrUBe5Qk0whqHhg8mkH0DUzDl6J4b+yqovrGWAQ/RC/vGAAAgAElEQVQZG84NPZwBOdhecm6y3tcpU9ttwNA8tNEKqzCZuPxeJd2cc+y5xWcyfSHZf/Ek5M6Qf3/qaptVHQoFoEOagYDTDVy9OXZsN2CrTZNerfNtjPOnIV4+X6Pdu3g5v5TgQNYkIWuAPTwbyeB4xLIOE7xkLwfoozHMesU+CKojsua//uE3GYC0H/Hp+qJ/4geAj6IFABB2vl7gPLtMbfxlAaAAk9p4PLKBR1MBZrY+ycwR/D7X2bVKq9pzqcL3lWZNFdcLqfYJCD/QKvP8+KWzx3hPAqwFFEo+93AZMmBtP2J8TH4fndJsT2ZTEosS5P7Y4hjkRQegrgz6YX9nv+Rn4z89DOmt/tu3N+9E6x3P2k7AH3ZeD0uW/XB+yH48ybil4XoKXF4Z9x4m6Io35RYPzuATnpGNbE6sNpB938ZNtjres9W+xMY/AN/YqdDEZcyaNiYDuNKKiQYc+wrzG2sjbXmk/Gez77RWhsk9aBCtu5JvlUHYSGl7kTYbfg9zwUYkAGaGfqEsoGmiHczKvacoG2ge0hMp1i18VpaCbGUarViSBL713K1b5wXAI8oQmrI0HgEQ9VcHlOY26F2rKCiU82eHjXtWOjFjlUFzr0tFTd6IMjyUOwwNcpqoqggq6c+AfEeb6fMwPm2qIkc/M++22Ecdbv09RkByfrR5PtFkYCyQyDNPOTMej1t8+nKOeblF3+K9fclwqhI8S+OvXtb4STsJvGWrDJ5ieFcsQDiHS2Bcuevhu15tvY0awWWVDXN8+tzbPP76MwopwOQt2utJJnFPE2jvY3qbsrlzbmNrm5iOtC6AaFFXbXo9uy63uPRn3wdAaEdDgr9j3t2m+J1ff4m6RVE0e27MUKcVMGXI3tefv3q/vgxn5wEA7g1w9MDS5iUuWEmgpWgBWmGjn+LL51/Fy3COt5++xo+PW/zVTz/G7/7u78d3lz72eY1p5Txlj6EBX8ftttiIPn+62qwASL5czrHMX70Lcl7ReNT+4rTFC6C3KsDOgLf/9d//+ROfeZb6zxH4BkfguXC/wZf2fOTnCHyMwB/+43/GdTqqDsYczJpMTaZYA9gklcMkWIA7gAuYQV4C8cOcYhrfo+3Osmy4qisHNoRop2L4JQte6T9pxTCmZHPgW4bMzt+egSAyYEzBkmkFIEXR4UVXaWrx3zIpPll8+loBygFewibQvyzTbs/tIFAAI5bai444Ba/5xPp2HnEsp7jDAKS7/lEAIjMScEFaxf9uvNDBTOIS13UpW9MCi+IQryy6+IAKFFCMG41zwiK4oBsQxXiRoJ6eivjCUZ3IZQB0Vcp/CPzJKDBgCUAACX+yoZDe4gel3yBjbUc/pdyZKg5IncngNcyPprEYU9bM+AEo4s0I4EOkDYEIxQfVz2tlWDTw+t7BzjklUxd6IOBzUkKyAE4i0S+sVXCBiyy3Wfk5gDSdeP6EgQGgUpwGYG44OEFiFCswQmH7YAtR2K1+i3zZX1igMj+UaeosGjXUKMAy33qmtAtxI7tSB00QFewVoFrAdL48L+H6bMLg1MMwgRfYAzCtBTEEzfl9p2iZksrdCfXKJOAMoiIFNhPCdUtVitcV77hND0YKG1nSJXSHi7lK7CQtiwADvMC25J9MmM9k+wyDBuylOITRydSgusviG1AsRcQZ6MY3IK0VGFspYpoYrm30ZW79EhYl6MaTyTtLWzisBwz3wTeuiofgaTLvtIz0YdgjoPgl6xBptw7AB0xXQrFgtiRLfKgJnKhjlTi8xTZugZUkIVUUEAiUBUUpLvVzpdjmfYHdwxAhUKrOZsSeacN4NgPY1i2fCZsKZgEP3wqCKIUzRIR9hFnhWzcIT+8zuY92VgRECJVJJ1XAa+wkeL/8NYE5zNT0fNbPDUASdh3WENiKKKOEMU+RmhYcgNQUqhQ/nz6fBWFZX8tB0UlSMknuzPNJaWa+bySDAJ80kZBvZ1CgTB9CSbY93u53iznWtfuz/QUjpB0j3n+Nb53rNyWMOxYBJh8j94aFmHYQsI5gpcug0yOQdk5aAACus78YInebY33gWQpY1sb50yX6nrF8GJYxz3u83cZY9iqu5zZeL228tARHFaDulJ7EsRMOAii1xDQTlAbTEnA3FwBzBbsY9qe+O2tlsC5j/Hwn+Iz9BfAAVlQdw9DG9czYEzBUx+0xGbYjYEwZu6+xTI8YSF+/AAoCwmXSu6oBQQw1tbKu2ctgn4/rEtuEdc3VUBk8nfndNCZOdQIqNKheuj6Dfo7FQJLb2xxv00PA8NyfZSCTPI1kn0Ief8rrdUgbiGVVVs58aWD+gbpUyU4WdJ0B8NnHmXvpHQo7S1sU/WmT2afvrilG7rKyaiW7FsbXGXk6cxHAlz/jTIQhJgMSZm+d6dxYw7C/EbxngmTulzBWAeMBP4VpkHUYgFTC5AzwIpm92BXbSyQYaUkrAzd25NrFxgIwfZxiwusY4Op0xBkqY5fSVYBCvZQ9y5mb6i5sfMGMw2YChpkhcx0NGDAy7BhoLGUIH+sIz0L2jWSMJxvP/ayE+XGmVqDz+ZtSgWGQYXb4ZNrPOZcAUs2lWwFGGhU0AKsb95fAA5PAxDp+hC3GXWSlYVYCIov7JQ0aWJ00MdzdZa/BOKVhnHORucD5TUOZ/dejlV2Z9Qkw5pPiNZleojqPs0/r95vvihT7bRm1mngA+tJehB24tdpZ0NBrOL/1JT8EEmEJG8hlQFOyeZFIbxvNLnyuYdk3MR6s87GohLBCghWcMnd2DXxb03MzGbPce3gPdc/dLWJ8v/sJKoK5UAQAmJa5yGSmeaMVRL1HO2DFkvZM3Kv4PKwH7pCsD8AmGtW8OMDPbEqnEgAwKq1/+J5UnyjbhqmoJQB3R+4hWOXU3k3zzpAXGJukNDC08uAcYc1wjvGZ11htItBnyDHjnQtUsg6mwlyGhNi3Nlm583HCwqr1DidpeYkZ4gLrZ61iwCIGQLHhzpPPj+JJL3s9wnkPdTYkve/Q9EjgDwUFPXV9gAUMYdfSxELizlrgDEmzf+932HahoEEpwL40QCZgjNcY75uMyxNe/NyTxeXzHkLTFIsZ7IMEHSdUONy5APvXqOm0agnAHMdugbsTZ3Z+ZjuEZgHscddjms8WcRrSUQeyRjJHEzTmzmNAWr3E+dQ5Xw0TO2hcYWGAtcMpbjfORV767M/q6zVwXK5XTmy8S/k+7tqLzUua/jRDjzlZ5Jxp7DXnrtfnm8aKIVpYKHVdTPiVcpZxmGnFwPnE+m6jQWED19vmZB3rSJMKn2+aBDSBaZw0cWbvwReaOSDju4pPnz/nXZkzcF/jQcAaTUC2IO/Ca6wNSiXsljLjgmdT0cIdqloD0SDs7M4+cRczHZyGd5pfS5OOucd8+4t/9xdPfOZZ6j9H4BscgefC/QZf2vORnyPwMQL/9T/8pwc+jMGFGU9DO8GwXbyGerkEkKArfsMSgEOfAgxJz3pLiTWwCiwBfB8x36+6uG8PGZF4scL6gK3EZR7mAV6n/BzTqynf8IYsFlsWOLAi2i7ut1sMLxeZeDACYWGdSQCVaJa+X1yMvKQLpqQHJYEHhpjABEBmVAOSZaCEvoqGuER0gDCyPtaY8Os7tQJypguTEAqrp+mVIFniZNi5jAeAUC73XsaRuGOSvywJePlhuMQRWAFzhwCP9N3EXL4b07fOArT4lOojK1iatgACHjAuSMVdy+U5yyZ91WSOTpuXRaT7gLYUJLBSuagiw0aF7NUVSWFJCOZiugqizcrrYb3CjM0k28rxwCuWSgLwgyshAE/bUZim7BuwFdmvTAPLLBjBCZDj78UFdYP1SrGSs0MGiJd8GJUlLZf68Z4msxZUSI9hwiqLJosV79GGoogAmgRaGRPmhzL66ATHKHh5ZMJESMoGeBiR6FOAAGQok0ywXxCQ8WBcBNMomCgYGaf0OB31t0smJsW5Ce/6zGF7cIoJ3ga+jDJh8vPAvKNIqzcYrwBHhBhkEBbsRjmoFE6/gKlpMSFY7Rwokm9t4wAlsgiimE0f2fT0JYBiAXymzKZwNt6+iVdAsjjip/vDqgZ2XTO0cR4a1xsFzhR7fJ1H2QyAxniKwmqD8QdoR7FuKFITcZ/HBLYI7GG+8CMA2+vOy7uslJYikgAWAmGyMBTAaeu49r1DAytP+fh9ieltF1zifadvHSzIRkAbH47zqXfu0bBZtpTpAgZPxxjTfIvP12tc2y76dpBVbDCF/pNZhDHOsmLEztLvk0Jvw0NQZtFkYau324rlBlLMJfrhLOgEUfE2TXHqqni5dnEWGAcISWY5PwOAFXb7uUuAASolYzLNjwQJ20s8YAwDntBM0Bt4FhDeHhTcFK1jTNOo7I+Aiuv1JZoBD8gx+urF9zeu92TY21jKwni5T/Hl86tFFITe+X2Kn74CVB7x9niTmdrhRerq6VOiWsH+xB+yjf3xiAoGMe9lWQW7Wjwla9h2TrCUhgP4TLCXGJteuTwssfOAjD4B0ffb7Odlz4K5x9poti0+0dAyFGh0fzvWs+t2Xu6ChjB63scskJGOpqVhJluzXwoywkye97i9v8e8zHEGcB3O8eW7VnCVIhzmu6DkAju7iuHyGgsvEBsMWJBdFfM0uh8KkrAZ+rTJAoOBLsgGqNXR6DrLNHq/v8U6znrGoi7YAdi7Os5tLaDL/gxL8HZfYrxtWuHILudcOPcye9knaXf0ey1gznmhB+aEvDbTz2U/OnyArYA3jQxYQBPYU1i4sP/JO9aC45Tfj7cr81GJL/Nr0y9ViT32GTRd2Msa1jIhRbzTbPIAaDM1NXSkDYfFBvsPawnQpcMrloYIQGFKfbXvwerBVPr01cZ32zGFeYgnM8072J8nZLPcC7I5ow8vAALKFCwGOpjlh8xmwA2+T9Y+rN510QMVRjO/i3/hKQh7EoWzzaa6ivfxEY/3e7xeXwXjdaaB6XzpouZAQ5aOVUk5x1UefLCVq9qfv85wqI+4oOjo84yhmbYtgJjJqrWJwTzh3kHgZb3Z9Httu7git+U894YEQ3yKbYLtyhnCsxLqVoL/TKXP8Kdqx+YG1nv68AI+2zLFk5S+IOe+eBOLEK4qcwRJNNsJ5yd/wj3BWD3PIs5yFAuc74+tSXBmvsfn5jU6QKIDH22aqoDIJ5tH3A9QbDMPmYjMjWw8ZRJ7cxpsVMMt5/7X0ECk0ddxHqo78U537G3c8KClQV6sTAwTBIhDpq8FOVZSJVBSs9Alfvz6LvPzy+UzMHWylgH1OHtRMiijzgZdpQftFMtEcw3v1da7T9NdYuD5T7P7+Op45/xk/hAQSGO5xh+T+x5esAv2CIRi8k7T+B+WMqF+zmvmOT662s2n/zHNQ5o7vtcTbHTuATAXMyQ1A7s4+gsoaShRaWSxxhjXkjq2NgC6zNc6LtHqec7da6RJSzMS72PWdLPq6U8Xgf2LtSlfgXsI4Wp6BvOTZi0OeDZVUqqltjiBQnJ3wzamQqGUQYGcuzbmuNPYhAQsjZghSgDOAeDzxticAJdpeNbZtWE/FDjnZ1XcQ6GSQyYo416tcXu8RQ8LlGYBtj+wXlGb4bdK2N7C3WzVUsFgN8a1gb2bpANb6Jyt7RqvNLHWKX6636ONF+/Pw0WkOKrTJ0HkfbvF1MJYhUfLZ0/fZj7FMpVwK+5IAKHO47xvK9nns3JncCxoUhDsyplGZgRNlSmuly6tOggdM5Mh97q1Hl2BhCQeKINo0ml3xr0om2VVj0fsHvWCoqBReSQdoNisAMCy17YVFhz8QmqKXTUBdxG8/LE1kUzAnoadS032A0xoPgtWQbOEkOHMXKSpfmjhYBOn3uJ/+df/+xOfeZb6zxH4BkfguXC/wZf2fOTnCHyMwD/8L//JodQqKYQJWjaAZGmirxidi8KAbDD/3jCSFfP5ZJgAYuhdBtMGsMuUamQ0GX5EMi2Xq9nLWnb8uU1hOs+lv9n4vspkT1krsDX0CsoiGYaP4dxHRL9V0a8800k2XLbeEwzkcj4iiAcgqs6m2VO0jTJSwu9bTqPFrR5YFIOy/mqBOYou5YoAxIYDcYGnYEOaiSE/DFoYHlysa4FWWbJ41RX2LGAZl2MYJnbDYfbxbIVZehthEtUym7TWNBE8/QZVX1pQAHICPMOgywACAGnDwk58PqhjER3MMopRfGApIlT4YVNQx5nCp6c7D+MJYCb9IQ0YUfq+a/JvwQxTjvdMAU/BLFUEsDQv84B3BIOcAeJM+s0kdIEJJf7pJyrL04T0ZOjKCOJnclkds8Mv6AHgIjtrjUfW7tHzBHjXETykLBsGCuypZIcqdasW5akAu9Qd+t8p/Za3mL6tfDbkWlrrpXUA8llhFb4P391qip3CasfvqsjRBCY0tRVohykFy8HwMUBm9cQJLsJEgskEQGsGmSxiWC+8dy7tJUTAS3mOhSFjDOgWcb8jCaRuyneNHx5ASq4LCmZXX4Z9laLPQpBidxpjWkdluQB6dUUyLQA54G4WiDQnKIAJqKCIgpkrOLxGPCYkkAR+JCMFNoesF0Dxqolzi/QV6XGynCneDUMoDFswfQPWKMP1RAtZUDKAAElK6jvF+tIccTbQbRfwRQo/wEQFAeqOuCIbPQEGJINohf2DfJyGBz+JdVEY84IxAmEpSyYsT9YvQHl3jnnO4hPgHLYp75n97E7BhiedwIfJSzEtczwed98T4AOATwYXUdSAIsIAgTVII8WZaBCMidj8PySvjl+yy/C725uUlOJVSLgTDD7LaMJVmM8As8w1LAxgvhHsBUiurLP2+X/6+aZn3vWM3DQ/H3tqfe5iqGEFUxbSZML3cU0mMoXuXsU4IktnfSw2xdpqsEjExw9vxccdwAv+G4B6HWvnDFO+Ld5BMjoBJ9g2wPSWyZp7NXsfDE/0twIr7IXtEDvNheIjPU0nfeS6WOL10yAgLBvQIpstGobOIrAKQwyQUK85in9Svy+XtCIpvtEZypfE3NQ9JKN2QM7JmmcOlbaO4tWSKs57vN+xqKGZBciYYD8nF58XYJQiFisWm1k0oGRyJjNZb0VYQkvuZzsNR/ZUWL8NICYNtFP8PE1xW6ZkTratY6+1gYGCGVznGRF99Fg+2GTAroE1UgeuC4SXMD96sQk8Xj+8Orfck2FtyrrMhhaMMZiysCf5c9iezHdGgkZkfkrmGEn1FO0oRGC6LjYc2cfTJxQgLAO0YC9y5uJNi+VM2yHjBujEyzaZo0Px6p6QxWqhkeF7/3EKPAoGAFzW1OMuzyz3KICL4hvN6rBhqH8vfqCAIBlABA2eecUA2ZAsexj3CpsRwBKcI4DDvB/mFkFezGdk7EMdMw1VwAxYt9xRaADim4glCBLsGrn7SfkyDZUXgFXmAf/W99vd3nONdcz+yNzkCbhvcK9JRmveDfruIuCh6kALj9r9VOsIBQQZeLbAngf8punMfJOdml613H3whGZuO384P7RASIskWNAqLQB4Aee5W8kkZq7thovSEMx1CpO4SJZ9A00CPsWOwIBKxoiAn/PVNck8mfSuhokMA58HbV3z7Ic8p+AjYUkFjH4ZrsmKowE0w77HBxnP6D6tfzz3ks1fHefYCbKLyYag7NMD72O+HpAM6mUBFAWFsDkBdOLdYYFE82COt/GhtQKA3aVuo+urbDjZwFxjo3FlJ7DWDznnVxV7C6Ofcwef6CUO/n91xFXNdZ2CelQ53Kv0welin7Y4EWWP5VIHmzPZ48w3z3fWgAqvVBxxttqtowmJQoHGyKmL/mjidoxpEaQiSydk9wEYwgidcmbzmTMIDgKDcnn9etkbRXQ9QyVXc867B3Ee5fxMBVEpxdfZhi5WEZyIaWvBus/f1cIutbEJi567DHspwX08e95/dACgmdtkY0n7nw0gkfeBhh85PdL1Hspu2hU1TcwoS7ivHl3eTWmWsL5l/uOt2qYn+A5bnvFjj+IOlSxinWHbiIF7d2m6CKAawkdYXNqkTARbLVv08x4Tnurur5UEDM4k/NEBgbk5G1SFd7d7AE1u7o/ZFKIBYBMHbsbMuZe+8YqB9iUuHWcrDY0MgkX58lhRCtD8nVUpILu3liinEWSCHWuCvjNzgvlME4LPC/MeVROAqZGYzH1DTfNezb3NPY57EGuz6WKt6rhgrVGC2CaUdzNKhDoWmMbsVuzhegTnWcmzcA7+yV/8myc+8yz1nyPwDY7Ac+F+gy/t+cjPEfgYgf/8v/ivDsAdwARrWi4RkvASkMmiNKWBqcQq3oz7oe+fISrr4kUiO/4p80GKw3dilk8RKEuN7jxFMQWXqcmRARyEjRCmwQWkgFIPiz0SUw89xfTANEp0iXrGs3WP+tKnTxhBNhsACOncawEGmpQNn454eOGDncWlGtZQJp3XsAwE5wCjSFyGrHvSLwwDedgOXJ55XgpPC25A065W2tsAmsAkE2xJn6iUhKdHI3LLcZxBdwVla2S7SNO4DHKpVsJGgVwKDdmR1NDJFDXMicJS+SUFzGh40BFD1DvSuvTDE9zmcslfAm6thI7UsTVbHH2yEz9APYFyw0fSE9PcA4q9Aj4oCxWf5PKdxRXMJrwwAQhgAulGOyWjSZC6OplWjhySyyHSNkEqGck8Hwm8CbpyYcf/Cwk0hSXAOkBpgwx8rQN8gDFWHoq/Kyza4i8rORN5qAB0AfMMw+G9ZPEjgKhKGgYj4E6r1K0tLFyKPhiEvHeZG4U1SqGqHLyq4yYzkULc8jFBF6cz0n+8ZY8MsqFJQBGph2O+e8MrCqdIEBkfMQp1mJNKlSlUE+gX2DToC5sKAN6UhlLUZjHCy0l2jQEnMGFn5u/s+yEZG1AIBokXdBlPhL91ynldzjy7lgLIIA9ZiloI6EecbNldueOcHpbD2cKJwh4ZseEWjGnxqoS1JFOzRnaKHQYAB2xY1oE0lOJvl/JhMJOOcRLf2mUc0QTYahJ/AXsTqD5Nuz6mXx+3OF+vAuj6BAM4AxzrG4jvZIahMOh4NhN0hkQPYDI/G4UWSlbYvnUCedMc02PO4KmSRk/RZ1gQ0LqFFgwuGKc0G5KFyHsDyIPVC7BPwTsBDMMo2fh8WYQSkkWNJFNLRmQWfk19GIDh76WpAZZPwEzDz6VYZp6mBQYebMjF9T/FG1NGfNoznPAUFETj71mTNAFIDoeZmKwufue4jRZgbC54Fcvs5h0vR7xNS7zdH1FtVVwu11KApkcyewFrciYYaFliiEHWGInxfGYT55dFienLy4sg3tfbGHf9efErZfx0VS2st2wM8Z5Zj41rgDMhmVgwmh+3Jb7+8O67QbIM0wn/UhLQaTwAvnaXQaAfth0z9YEsFsYmkvueNTF79jCG+Nmyj7K2AAvwa9ZW5kSBCsinu6lrSe9MNmBArxLGphQV4ASgGeYXUEhJbwea0M36SJaulqyGYm3JBg9sX9bY1yruj0f0PTOdU+FFhtwFm4cWBj2seSxE8CZcZV9eXod4BTjXPQbwBVbmJEABkN+zd8kWZZ/jPeHdieyesByK9nyDLdY9dnmODKhjE4RtyngQMsPPK/Y6FPc2TYoNzIyH7/0uaHHuhjgPKFBEFGM9MDcBWAFkSQ9PpK76XhumU+TYgECyR3PPECTGt1BfUBqHKVd2bGGCwnzXt1MzVfcG/clRPMg6A6jmQzMuJZSH/WhHEo2lRzZ8tCzSqidDzmSgaeWSe9+8R7zPN5t4l+4c1/NLnjvFT3UhdBNEsqnjSljnPsrW3OZKoJYmKnOwjyE/G3cFZNBYxDRYeACQpG+1KfIAOICUArUZckSjmKYCb4pzg/mbWxhMeMDzvAvRQOR/zPc93t9uMa6z4DOezbIzbXTyfexjAHqb70SptkFHNDxLYBLnwFaaG5wj5bl596z19/eHzcHh3EXVDMnw2xlBwPEqqgVmIg1s2ON4arJfI7vOELZs4KWSAk9f5hfn9YUGL2e66wM46qI/8XaMZKQKGJnlpdSceZgszHS3KHcPf7Z03ZxnWPsA0ulVC5sbIHCKinuTapFNwHnFMmI54tpfBXjdb/kM8yJ4ql9nm8zAQdpqWjyg0lJVomIlB3kZUQa1Mt+ZXwDPouMlDBPgkvfJWqAhT2PhTEMF6wucLlBXVY1Nfbm4Ss5R34COch7QNOMB8+8BUs/Iwv1MeY57/3KNwMxPKyPv5AvKpgRn/3/27m1Hkj07D/vKQ+SpqnvPkGNDryUIosGTTBA24Au/hmwIFnWgQFI24BvfCJBfy4AtkZrZu7sqMyMiD8bvW1Fjv0IDxcFY4727qzIj/oe1vvUd3HXxMMfG5sFuXxs4sAFKOKL62+3poOvQWXUAVqTNBKBl9RLVDJXA/Vbvb86wbW0PSAP2SnuUZrxoHbEhAfwjRMRj3TI38FNbPkLIeFynus5jaudYBKDVr3uwsWZVlJ/HYqoD/sKAVU8H/O1aLhF3UZe0DUmeyvpRZyGbw7Fen3x9WQtpTDqM1Pkexqj6xJ2WoLsGLwPsJkN37BiGDOzb/zoD4uxJCh578pD14H3ehUo5c9b7nNvxymdfoVEyFIjFwpx7pcurXN4JnFMlucN322POW+xof3cTG5AezPtOPRBSDz7ql7dv9fVXbRvgjvhHv/lV1ZV90qEmgaDnMUMUfsNrwwYer49bvI/jTzzNdZ7n+hd//S8/8ZnPVv/zCfyAT+Bz4/6AL+3zI38+gY8n8N/95f+ol+vCJnIourm59sdjzaq/RdYYBudj6ITQetb7bYrE9M4kU9O5FIOREqVHwowhpWcd0AxVBZ9ZLbYgJlIUSybimsTa1hHzEwMsYNCjpgQnNIgZ7zHSLCFJt1X7Ih320WFtgDSzFnZfk8Co+EZqXpZU+yfGzhx5DsZMSBNhrTZbLKrM55hAoNTOwnAkrq9N6xvM6UCIZuVFZimhGhNo1AQ3cBYvprA3m9HCNzRMOJKfJ3lP+yvdB1JyU35WBZ0RH8ZjEpYBKIs3owYk0ltqEesAACAASURBVGHslqnmx5TiUdEHTCKrAuyhb4ZpRj7EduCJiYnxiCGFndg+rqRJAe1CwyH5XOV9px9XCAJolrClhtO7OY8vGE8wn9Tv8b2xJ3nI5ZFs6vVwWvxcq8YPaV1yuW7xUWsWTqetSyJ+3BtsIzlV5D5u29re2BIoiu+dTB1GYCegt1zSk8ICUwBfAtRH+r34ggZK1HxZs7GmwERbhW2qCfXuYifoJUcy2CA4QEJjgNcaxtACSIY9/LzVHP9eBXszORTyfMoA+eGIhaXW6sF4H2IsNVEu/0fy7HNHNj9jctsjwKhmD3doWzcv0ICPFPi8AY0K0By4Hz9bf4SknCSsLSHmleFEN6KR6y0NV8v3DTRaimwP+szel8/R8CG5X0vcNWBJsc/31iA5CnyXBuBj28EnsVdJGtcAiQDPutc74IQsl29oGidr35/f1TFr+haZIhaWZ2+Y4YOzAtk+SGsfdV/fe2Cj4cOUPgmYYOHQw5CA1ov9RtjjKzLmii+aBjCfkSekRixeyfeWGF+AA94fcK3B+8DKQGaBe/EvfdRhz5OwwXJBJ0kBTxJ7e7GyNAO5xrsYQCSUzzmzwaiLC2bA/LDCRbNtW0rqWQJOACGa0WP8JhuctW7xDvO5wxBr5lj88uJ76/fp/bCzeoAkLCwOxLGFsD4oCtguCKBp9rufZYAx3zfxN80e5OU295nQgUqLzBTrDCNxftRhfQwYifFlEIHJauDwe7Z50H4sTQfUPSqCNMz8cjHIrmO9YQUD/wGm5gTWC8br8KzTQcDdIRYN58tb/fZ3v8u6Ecb2h//Vb2o3HOvnb9/qfbrmzz7nuUb/ve/qCbB2bh0b7LMfNcSsHdpn12Ci6k0wkLCb+1jHPQAsE5sMIgC7rDIwc4HDWFQNSrXntFMmnnxh73ZgC5sRoERYn1b9RvjJs45h4LcqYbyu6v18qeMXPtK3Ws+UBe2hGea+FRbHkAZn7T7KBey7Y3xGgQELSCQ4a7wWz1RAVnsHL/LvsHedZR041wnsbemAiennzjeyeqFPPpsBVfteep8GQotqOr/TPQtodBez8DjtD/W0VhcfUGhBABxAGP/YpLa31L9BRedje6g6zKOizi/rq2aBSDpEL2tBcJs90ndMgE7rPVPcBmecDzZ27CwSeNTnSIL+FiuRAMqkzlGD9ACxxTBLoNZiU/F2ea/pNtbr6UuGR3G+xiKPn/C9fvn+VhugBO/O1S132+X9UW/je22Pz/rp9ZRhAzVB3hKgit3MyO7iEfsNwU2RY+dsFvjX7Od4ZsfHswcA8QZ9YtkKzOQbKWASw9B6BOZWvf9yzXrHNvd3TuxPsPTC7l1C6QwLPLvO4svnMKjLn1nsa/b3TZ7fLcoHw4E+c4HMrkDrUo3Ds2WaqwHUDIuxOE19JY11/YExGRtvzxwwbH3k/W/rOp5rOOxTqx2AYrGfADyJfeQ5bpA5BcR83KbURB0e2X742OuAP2dYAPmwDQ1jx9y5hjP5T9jbfRcB7fj9rxO6BQj3uYVeGkbt8x6iurg9EwzkbvOZ4z+cgV+TCQzPc+8ugJgBmu9KNRLm/uI5Cwhznt7XzthEfnVgmLM6AV1D7YD3NcRyx5kFhGZT5P6Ir/Hi1Z1Q1Shq+v2wvnkKiat1fTm9dt2AOa+e/DjfxmaLh5k6U/jsuy5O7df1xvvbewDYkFwBtcd9/L4xs6my5gw35joE8G5P6jCMsfLd1xQtPicQ2hvZpbzI98TUjzrL2RGvagOUe6xh4oV6X8cHOhYoGRDdf69cCkM9932Hs3lH8Tleas/r/VZvl+/xGnXeb3b7Du0a7fs+qzKIjzXDmKGW+ve0OkWVZl1gmmY0FVIAwoTatNdP7LGW95l9EvslhAr/HWOFlGF87AQMglsN9N0w4VY1f7vUP8zXKvYy57FehlOdDpR5QOeu+V5eOiyXM800LsFkz7H2+2ed9vRYu6iFbgNlH2kW+ytKiHVY585Y+QrD8ZA6yLmhPqASoJYZDCrdf7t+3u7wt7f3+ulAmddqMzWOmnA37GuqZ/3zv/rnn/jMZ6v/+QR+wCfwuXF/wJf2+ZE/n8DvGat//j88AZuKcsWQQsuUW0AMBppGOcwwxT/2VqRFwKVbp94uabaS5BWPYZcs7BrSrNPhEIYGmkIAgzRkEcy2zJsP4voef8b9ZhBmHoZdfOVixi6YR8nZDEMFYwI7FlYMoGa9udX27rOZMrd0LSBKQiiaaRHxckz8GxhpkAmYpHrUCE2ZrmP3AC80OltsUGy8NEltCB/fwz0PQf/gGrAQcLh7DJniK9wScIOpG3Yv2GNbe7BtQIy4+kf+p2jPzyXVnS/5+zseWrynwsT0/AE7DdD4j2eQ1F4NnuZmCXfSmDLYb2NMz0pKd2tpPxiq3dQ3kwYTLSFhPP14rMafcpE+LmEaaeEClq0T1oFxyqRP8+WbkK/FK9H3M+VXgw+b+KtiKWmDp4kst5s1YPZ855/Z3qTCw0i0rL+7JkZYkV4uHmltT6C4DJioIQJIPQcq8prXY60wooRTJWDMs/BnsYE7LGBtIQEWEi6lKYgesxvEgBKA6ZajavTWG2EGiBOLl6wdAJya0xtGfqn85rsGXFesk8klCR7g5dfdWgqaTwIsSWMFBVEe8w9W9GPXNPsGKJw9RYKWV6Lh8Hm9ylt73gYQ7kYvDnuhr/EqNJnQmEmQbgbZbjgEhAVGAvb9fI8hLBap3R+BHb7XRvNjv3TQDEAJ61x3ESYzBlYaqgYaMUrCHo49QJZZg9WAEdaN5NgC3hKk499pMe259mKzfiK9F5SBFarZSsDOIm/XjM2sMpqN6UPcEgoluKsBmKgSA6x3KA9JfaTpgJcAGYmm63CkDArGMMYkmYcjA2AKqxVoZs0AV9qCAZi4Yrmx7rCk4Dnxgu4hSfZH84/ryds3Te4jLC0SX2cT1mMzRrEEW0Kb/HnBH97PbhtQ1cApLOBIYrvJzfsOVasHBpH7S4yKlHcBi9aYmbuEPA3OOsBymM58ODsIZnvf1CF77F7n2tYFbxLr57mt8+1R72MnjsfzLqnZnqs1v/gQJ1hlG2BAkBOQYsSAHed6+/49Evb9iSfpMc3kmr3E+T0+kT99/VqvgvmGIeem/c+j0d0yamqdx+t1vZ5OOSPIDwJKhm31DLD7829/ruPLa73NQNFjndYYyXMsXjTJ3g1A0i7xvPnzGaTkdy3eiu+jtOdLvRy3C9jTvq2xKDCkCVNsHTsLay0q9ND9Hkl9J+90l+2+vNZ6f2yPz/navs6YsfdL/SEfXuf8YHDU0mfWL08S56ESMLJ67Jr1/f9L4I7dAWBixlYHYD7rJR6wnrUhlv32rD3Qx72LqXqZAug5p7ADgSmetzuG+sNZQtZ/uZ5r2GODYu36O0OUD9C3lhV3ICNA1DkSyax1sISiYZCFDfnBjkvQW/uMWl+Gapm93iVld6CkA9CeDpAYyXGDQtndGTB1wFqsdRbLoNjO2LfuGEzQ+Ei2HD+ANkVC5MaPumLYPategS7xlTaQbQbhx2At50XnkrVxhLXM/iB+vD2MCpvNwDdAizOoQTvDGqCTffSgpjAInI2F+EF26GUYdGuWIQ1u+v8HhBr1JBzzsQkQRE5/3AEN20MVWA/ooI5JyNqtbXDYNPDeBbw4E7E7sd18Xx6yWIgJLEvafXt2ZjYWaqf6AvhfNV7uUQHkPgey+44Aw9jltGz5kiHitg4GKzzMc6M6B9vz0nX3fgZi3zLwdUYG5O6sprZbUnvYJyTYp00NYYyvwtIWGHfENsdOxBQM8zXGLJFKbxNY5fu0GiMBVhmUG5o+6v39re/rAPaej7XbZ6fvRkoNxMMQDPOfKkZtljqHF/E6AFjsggwKyLWnuQFnzD4+10tIGgyrPZo77BGD2HqOgmNhRDob2i/XsxQ/sE+gnzU93S55pz7P0QBivapkOKktp7m+qkG9A4qfBBQ2Edf0I8MDw+hxroPf+9zk92eoPlD+YAQDPXMD9HehknHv3oDV65xZ1+/X2j2FywLMl1DO3FE5xNoeIRZF6rxNHXNX9rDx8ZhjV8AuwR4EYW8FH6ovFiZsJOqYlbHa6jDDVaxt3KuGHoZuHWTJj7nJEBiuhyhfSO9DeD8MrWoCkALTA5CrJXfL3W2Ivg44PQIuH54LeQrl2vJ55Ax47tMUkDGBkxjewNrbqr7uXkICYfcU9nMqqJh7ZD2nbGlL6Y6tW9JKnV/q5QxI5ynnG1UWQJcnv/PzHbmDjcX1VlNslgz6jgko1ZcgB9z5Sasjh/YETlDmdK+BP2sULNQErZbw+/j3H4KHt4LLYGMcqubrtV52x/gdG8zba8DU9/lae+GWu2P98t6WGl+/fq237+c6f/9ep0Gg46FDxwz4DYjX65rWj/qf/+p/+sRnPlv9zyfwAz6Bz437A760z4/8+QQ+nsB/+6f/PdyjPeKAHJr/BFKsaxbeYXKt6JB4ul/HlzO+eGk7VaQtPxNMlUYGuyGs1ZaxJq01IOGdy1YYO6vpWa8kfIpNYMBzjhn7EfuAPGdY14xFpzlLo9YJwQEYYgJf9QSUKNQ0Att17Va8DQGEpG4YA+3DqvDV4Iat4UfwW1Uwk8qRm65MxxXlU8uG2zItgSBYS51o3cwc3ziyzNZud7uI0XgX+gQAMifmK+pf63r798dvy6Qeqw297mYq34FHGgsNMIaRQhCLS1HV3noauH2SqhW5zcBdwjW2XWRrxm4zk/tO/CbZxbrSUGO1bRV3KYI7ZMbLDDtMtc8njtxawU7+vbBtSTg7HKqLUkV5zPbvLXUL48D7UcQGUMTWEIJyq4cUXyzlpCfzn7zVO2AyvniBY9PIYWwNGuuZj9m6xkztvdNuxjAFvc/dMYL2AA4cu14Aq49tvLW8T+9I468pCzMXu3HJ+Mg7xLIAugC3eEgEawbTC3kCRmKytQTMX7RuMRWbhyWNeop092GTaHK87wAfJI9Dimg/TRJ5QFdyYem8HT/ezV06VMzoHlRojmfBA5qDezN1NKptDdEA6btny3MuqMAiv/XPwnDskK2kcANggbUPAxAyUw+Sf6Jv3OwwPzivPiCO/qVTkDXvIzl1stZI05cAjwAiGr2g/92IhgXcTZTi/TH1ersD8jQ//H2PPMd4WQJcmgHfdhOrkg8dB+Z422k2qh5DB1YAwBMsFuxWsrFBzi6AWQJ6sFdJMQ1nrCFnFVYuRipgIOwPTR68qhnBGHHd1lxyhgU8DMPkHt/UhJGFkaMZetR9bIbch1enM2UNDMFsiSVCn3lYgZr5mT80z9LnOs2NBtN3cBYGkI5n87XfeRhMnnf/7wMw7k7G7bxrySCfwARu3QELLSsOMCEgDIgWYMYZK2hqGwn4fjPnPEvPB5wSksNPmC9s/HvvxQHhPALhMaK39Tbf67tEeIMsgDZ5KiDeueZsio0CgKQHTjycLZ7Zv59uNV6vdRWaEra957+pzbypl5ddfX0d6rg+NOva/UGee+twM4w9Ut7nvQc0/Ep/+tWxBkRAwWrjXP/p//7P+XeYhdiu1pPwQPeFz3tj4cFf0FLYasinsA/bVS7C0YCtBls36gds2mVPIUBG7pzwlrZqWUkASxBaW5cIyXH/ve739fLlNdLyn89vGZ749wkTqV29J4zmWT8dts3uJPB/dEAhyCiWGBtSYB9pqEfYdHGhDKgmINEd8hwxpdt3VRgasCyQCpAkcwF3b4OA8b1eAOT3662HSgA1bOo06YYe/nz7AiZMKCxje7jqcrlknbeSodO5/fMM/2zCJazJ9ow9CfYUgE3Ke0MSubtOpw7FmqdHnQWc5fM6A1hvLMyvxILbpwDSHsBgkMWiI8n2Q/a1F5nfkT8g7MafbzY+sOL9cqmf3691u2/r169D/XTsoCehUe5V+yHW4WoNZ0YSuJ3nveucbxkSRQXQDP3YMgfQXbxrgUV8l52NnruzdhmUYSK7J9e3DnsKKASQaZlGhqcQ38s81tv3SxQS2GmUMMBfjGsBaBjsLwFR9xneteSdjc+tdvGy3NTTfR5WKOkxRUcOkgBZ5PhhOy8Bg2GZA41IlYE27FKshRzbzZ52LwOek3eF4e29G5KpGhJW1SGPGM/u4vPF77NsDXEA10M+i/sz45ZYRTm0n8Utxtaxlh58f6Y5IFrseKrqrI4BwMXvFKO/A4DmDEk7JDUsRP6ySM4GSrM7ZhUArb3NvZc+t91DDX7ONbBOMHBbO0+Fg3ZYkJ1pWGYPbp67VhclMLLq+ljV5Dk97vWCLOiZxre2fcUDxbtbgMKrZnQfMC89/wxsF+sCGGaAK5L4Piu3h22/zoQ0zXW8OQPcHXbMrTgKuMeuM99PzHS/095dx2IidkTrdau/NkJbDeAXkD8selON3ivrPQB9yP1tGJ/BSa7TthtqJ1Iy/3zg7I/UyoaY7uecKx8BjP27M18XxurcuFV9xUZ2TmW9GwY2q1b9lXF67kS1BnLAl99bJfkEzrQMRrNvWGZt86wNblcBbZuZPLL6wMTM+zXo8HH5e1ubTURQz3vWPmPY3gb81kBCbNvvP88qQboYxos1lZ8Vm61tfKwNtNSEPKOdM05AQG6rsW7xlI5SSxEZFrhphZDAe/x5zxnU3moQxJsN1gPuwPCA3Nk5KfjWPg1M3eGhJzXRo0bhbrd7k0tSSxkA89z1PuzdVZjBqTfZPQnp2u7q8v17HV6PdTh9jbTfcOfnb+/1dmfTcMhAd/z+1vL/46E9Yq1PX2O3rXPN9a//6l984jOfrf7nE/gBn8Dnxv0BX9rnR/58Ah9P4J/96V8+w66KbPTW3pH7Y0C9p8jQgJnrLr52z9ptjrVNyjQQFVtgU9enECJ+bs38C/iR5HYNkoK2JTrfH5c0KiRqmqGY9KeXVG5hSIFeTMq3Aa8aMcgoNoVTj+HJLIWeKLKxEztMwD/rxqp9ozBN48OWgJ17fB7DyNr3z9dAbzQ3CdsB5GGX3OockJPtPduDQ0uIQpHBGJhqk8+wqtW+5dka7ki0NN4J1AFwKLo7kTvyOAyAxZCxvfKHfJ6GGR9140W1eI8pxAPMbqr2wkuAdwsbxePY7tkURJ8VifF96mT2CS8FM4yX6fIfj5ZlQWStGv6tVO657QdugLwhwFCCPnzehCN0IFU7/vl/fRegcXs1ajIjt91plD8CbjD9oKV89rrhV5lroknJNRXxbYsPlmbDWvP9VvHo1PRcMZcBPrTWWMTPbR0UvaE+3gJOYMJ06dpgIfCATye0AnjswbFXAGDD9UACYTFiWMfPC0tMUxduYbOdyJhJtvcY2sAJrCNoD8uIZuc27aTDxkZAERQxIWyb2tyHZk8IJGFJcdzUeMUyIt0iRT7X/iCYZp3hwceK1pj5zZF8sbOIlypGV0vffvb/mQVBBApI0Z+QqdT27DNIAO0bz/RZA3bPemgZHUArjBkNEPi/GXnxnFxCR9oQoOmf99hMNMsXwAK6WA1AxmOtH94FNiTGd4dDQeg1M8AwzdbhcGp57JasEiCsERLUsK7T0rxdPEfvh9dwcIkGGnNGhCDcbDXPEXhJ+su7DkDM9zISv3jz9gZxdgAAI0O8EjoKZfL8/NxHTazoPNSA582ydxS0v59BxS1r/TY3WBJ/QX7PPN4ApQmBazuTNG3R/LUUstk/DdJgnh4ExYU53OF+CZJJI9rp8D6jMKUAN84bYPOtpdlh+wGIyZ6xaEfvynCgE8SdHwHSY8Hh/5xHGFXmNs69bnjts4RxAVYxbwyo8nI3NY+GKnO8GiOb9++e6zpEQr14Ay/s45Aa+TaSq0/P+PbxoNzyeXUW3ed6v34P4Pv2y3vOWsOmL1/29V//5g8DnsdPlJ1LBj+PGuexLuO5z+Sxaj2xXFjVH/yjn9Kgh6F9u0X6znP1+/exrqwhNKOS7Vfr+ro7hG3HluN5fdR3jCLsK8Ox4RD/b6FggPVI0DGC+RDGdw/LVaPbNjMZMqxW9cLOw1qaN2EkAQc3kzCpTb386qU2h029T3P9l5/fMiDCLJyf23p7HztF/XGt0+kQaXSAMOx5z3gJdMRIDDsUIzygZ7P7saXG7KG2BoDt7E7AUv+edFrbbUDXATXwO11zz3543x5rBNith7qxsQCCWs+7PutypmR4BMAw0+lARaw8Y48A6PZjvLsNL9vblW85RpUwRF68B6oCjMphWydenCxa3HthL5MNN3AKINmqE7aOhrYzsK4Ywgbjia2Ac4aRIckzQN6eN3hqf+FiA2O35NxpT/fz+VJvZzXItl6OQlwWgFeQlykhImQGYzzO1Rq5drJ/A4Q/7+0Pu4w3oEvJvPJZPWG+lWG/AuJXNfLYZbGy+JqnrojVx64ulAiRfwPNFk/teJC2ByiOsAGLM7gtXpqtas/Hg9N6cfBROqyOGdxKHg/Hcnev03aX1HIDFg4pYVAvAaAJyVt83sM0dB0AwAxFrJEoX9pH3e/Gej3Pt4CasT1xZzoXBtJ875syAFjaJwow1nePVJ2P93ivu3DB4VgHupNI0h95Bu6qr6886CODCKI4Pq+x4QijFVsUoL6cVQ2lGWw7Zx8BIvlOqicaZHoktDT3RyyLrI8OHfKy3EvtN7wAsFPfE7EciTWO2xt4ql691m79qJfjMQxdZ6s/g9kavYKzIjZTzQi339WcsbtREwDxAMLre71smVMNNa8ZUTT70VD5SEb/FHxHoYFp2r7xAe+plXjT5j5xZ1I0sK0ycDVQviU0D4Fgx6aJ1Uo8NqIEj3rLenUKuL/snTVp/xYwvtgyLOFKyRsALF/nDPhubChSLwLhWn2kRmnrCR78HXp2m62FBvAFdeWeSfERj456iXJn10oAIUsL05URQXx852asOzefBoM3tQ67rHU8sDMEzWdcAqiivnFHT2FHG8ZZn9/na52OL1EB5XuqyAyt1896HQ65I9dPu8qdO8bCZLs91X1Wr1L1ACH7nWUIGW9ntk2GjSw2XupJtcDWIxkLY60FXLpXAqwKOfy5Xn76Vb18+VXsAzJ4xhoXYsvmY7OLjynSg14huRC7XfbfZbx2jbDd1pfjlw6no6jYsmO51W091v0y1fzGxqYH0ABQO2GVu6Nqzz5DKKLh6NEeA7iyDdrmHrS2tut9e4QbOlznujg4pkfuUOqE3/zm1xmof7/2z/Qs3PvX+Vp//e/+1Sc+89nqfz6BH/AJfG7cH/ClfX7kzyfw8QT++M/+8hk/osiUpzoeDrWOx5HE2lsnfi6MpjFp28cAmgNgZwZkVk1wTlI/DdJqGxnKTDKVEAnFJUAuplIxeueSKbxWg0+Ohxm2XjHuB9Rinmzruvh+CihRuAGiAltE/7gNk2KInEsAUjM/w60Bqs63MA+SiwvkUxQvgMe0Nj1uf6qVdOQEc2HadZCRv0fav5GQDAiK9xRPI4b3zeJLsMdO84p9JTH4HiBY4a3pZG3gmWpYmMlrcn1GxbjPwsO1fah8zmYP+t2wmwmzYCOtvFlKGjXPKfZqmHjxlG3f2jBr70PCpabVuVOL+axqXgNYDGn0E2CjRD0NtUaYuZEaNfi58l2hIJE14uTOHfyjQIv33VjSzNJ0jYCa9mclXdtpYsOC8Fn6+7bqHQCzgEBpEDFRsfA0/rcU7dg/ACjAg/cEbFXA+lKPeJvt67AVaqFxGIMDBPqDAm/8bcwAPpgNjvN3jARysTgADIRtk2ZJ48RuQrHe7BFg5DQLKuA12w3vPYzMlm7zmNNsBXX2/8TYoBPlMR4wY8LmvQFXWzqPgbkB3gassBqxSiW1Jz97YU61xDL+Yt67ZxdLtWb3Zn5Qq/rmd9y7odJY2Z8aSBhLcJYlWCdWCRqJsMz8YK2Z5taemSI55PMIkMpgYfGIxZIFCCaCA5voOTe7irwNc+Rgse5qDfAwJNnyag2XJc/Q7xLEFT/XSBKBjeShz8gWvUtN9Esk5atO0g1bDGjXDXzeX2SK8M8O0orMcIttuK7L+RyAyX7Nz10AqwxrMMYxse+CRqzZDjKRsB4/54VhA4qPPDznSfsvk+wBq9qD1hpb5IPjpdlHS9hX2H2ROjdbOx7RmE3tdhJ/Y+F83mUSujW2GlX7LZ6HDWpgVkV6ujS6zWEOlTlAB9Y4dt9MpnsHfgLGsSAlWQsiiZls1myAW0ML4JJNsfyzkIwXOwhM3gDBhl0aboDNc6zT8dCAjH+fMPYGgLGl7Ml8VeeK8ysSWuub3csyROFP6n3HSxaAe+x3lu/Zti0abv/NzzNIWe6VWCIYolxu9dPuheNfHX99DGiaVwY4zsDiUW/v1/p//uFbzcARwTb3tr04vWIn3eN5d15VWR3WUs64ue1DeJ+2bYVhXkvNc5ft2h88rDos/e22vsYnWbJ5xlIZtBwSXrjO2l0LVlmt63ff32N947tmTRgUkrI/xk7kphoAbgAttgL4gObuCkEs2FektQ3CMacwoJJ8n4CvxU/jubvU3R3yBNwAC28NnOf5YiK3dzm2dPP+AHQdluJtxBID7ucubPL14tVh2d17QBUtOZ/fBjXDqLc27uu6jrd4JI/uzoRICYYaajj2wOLL8RBP9MwqwsoFIPS9nARxaeTOVPsRU4x9Mtk4NcmBB6IAoimDLYzqeBsv1h7SyR/XDoI7YD2fsDutvT4PnYJWEvVF3GgAFbEbchYBhzxfZYZzyvCX1LhZxXQEsa7293OaJG99CfZr+47s1Xb1aPud69R+wttNQu9eDqecbcBw38tzjB1Ofm57b+9Xc7xSo0zI97P9mnFq32JPGyqOEJjHPuE1AK/p+azDaZXwThYebCCAcmonDEh3mw0GYML8jFJoLTzxkMFPGIELyJbVYsADKFUvGXQ+O9jNQ/BcMmTNsGPOee5eBI7lcwIhefzygtzygd7XziD5+ayzIddtrtfXY309UUa0zY4Hf+NJDagNO6/D+Nzp/PSdwzA7bzAuUEl8b0ZxfDqne309nmpFwcMZUzx26wAAIABJREFUJNTPZt0CrQzROlzUurolRApQ6XliO3dyeu/BzONWU4ZdAb9jYwJIZ81iEHvPeYFzCfzzHcKNjUcoRvMCmD/Getmfalgd602C/XyLJ3MfK9jBXQtM81jjfe7hONB02NWB1UUejXrPQLrvxPi554wT6rnJEOXh9zvLsaBTFKziw+8dvyfQjcUBr1pn0r6Ht86VBE7ac+saz0IHhUF5T5vaqXPYRgHx1UnxDN1lz89A0gSb2t8GM/sw36OIyTBKOd1DWPcceX78uw0wKTJMUxYjCcC1s0x4EkTPv7nKMgQSJ8gOYMgLvC0QptGAVClJJXGrRzyvt/n+6hts3h40WqdtxXCbhMG5593nU9RFQqBOFFGDwQ6/4H4n9lrbuFxzB/CXVQtjy56nsb5d3zMopAaJogVQvLrV4Xisze7Qvs0TX1YDUOh7B5zyhTVM3O/W6YUsYsGQvH2F6ho6bdQGrF7cAQvT/L98/13uuefZ/Xqvi+G1++B4yl63b6wbahVhXusTC5hHBhn75z7P63w519efflUPILwzyjBOWKdD8Fb1/fxWv/nV1/RBQG5169VQRIFyf9a//dv/5ROf+Wz1P5/AD/gEPjfuD/jSPj/y5xP4eAL/zZ/95ZNkLoFPySvgeyoB91knE9k2QUtRTGqdgiqBwYod+SGrkl+lyZLQq6HBYE2BsoCBYbKGxNmhDqQ0mDGAkYMUbgEiT8E50uWbk/i+vnVAQuThQp/ihhjpmraINyqmk3KYVAgrbeiA4RQyY/4cvAz4SXLYUmc/BRN1d9iGAaWIUqwB4YBGYdEC4DBVUuI22Ha+jmmYBlJrgQFKYRJxk2rAF6CHPC+SQxN9YUyBplriBiwhc/SMwXSx8+ME1UEAza7wQLvxIL1WAAafXKShaRbCIW0GqppY44NBCTBWgAkx8V1vk4m6YrzBofhDInHocrBsluCENYZBXlTL2xXF7Y3Qsr54owFSgUWjQvZe94M01nXt+UAlxCctSaCi9mokR+0gmGYtK/B5QuJ4NgjuO0S+p9CNnF1FPtc+YWGPsKYVrZq56Q5Ybb9aBljYC0CQeM3RfXlfe4FIEpL9423kwwpdxTc29gHrJZLpXqt8rICBiawK7rkwZuLOpflvX1+Nuq80ZDXwN+xnEB9ATSww/d6sLgyDD587QHJSrknv8n6FCynsSXQXNof2E7ASqWqzWTH8NHnSY5ETIucLaCCayI9/BOLFLOfxFrsK4O0sqEFnxNcshqnNhvQs4oHR4Q/jmoRQD9f7bQDmABZ5rdqznptlmOA2exMzEiO4QduwlJfwjyTTa2rTzGN8CUUxJGhPOapXwBmCNfAnjEUNiPe/+InGOzb7pcG4gJrYyJFbd4gZdrdzQ8q9ZiR+kWwsDrua2WCQ0MZ70b61njt4K4OSNNGHnAOP1aXuqzHWC9ZjgF3S+oAXzZgOHBOz2w7Ma/B1DisvjbomfALUawg7tK9B8fZsxcDRLAYmjhuEYU1gsKw/e9p7xPBy3jrjBj7KGn4Be3wH0+C3j1/AkYWB6blYUxkqbbY1sSNow9kwuTslvBm4/FClH5MV7rYGSR9ejvrgJUzlsakL79KAM73+cv7Ha9CQoptGw6o0dJtdGJoGHX4GwHj09yJVb9CNDBQQDJgLvJIAxGa9jwDaxzoerDvn5c6Z3GnxZL4YXd4nb+x7goiO9Z//4Vt9e0NzXdVPXwQrbesxjvVtJLPud9HMN6zhlpKziejU6RY9eLa8Q3nVxSN7PdRxv6/DblPH3ba+375F1j5en/WFJziAJ6BQ6I9hcI5CoYAi94oUfgBe+Nz3bd3oxMMqbgB02B8WmS0WFG9yb8d6wMaz93s6EsB93laAxTUrGuyvddsfWIIZXoyLd3ez9LGkdoKxYgvSYVbOs7DVfe8ESWEdepYAQ7YL1ou1idm6rfXeIIDiAfDubtjU+3mq73wDM6gy2Nu2p+Xemd3S3sys1AE5h/n6UYcAYrHb+Iu3jc5zAtYutcK26rBbhXkeYmp8bEmsH3UZF2uI1AfPMIhfXvd1PLIwyM3Y3tJYbQujGlAGLAHgAoENQAMWAnO2APQOhYv1jcFwm0UHAHbPhUtJIZMzjtrDqdwBnLn2vJoEIHXQURjv8Sol127Wb4BJA8e5Lc3ZJB0GwK+h6vKeDDQAIZHFh54aBqn9yeu4w/icI+sA8fFxdReG6dqsO+/R/sDgT2gQoBWALqke6H3fxpLhGoVA3xthCwJMY/0BYFyCBp/OYveVACYL3L3p+zmPx9/bKlDsjI9HnadHHQfsyvaXteIMDI+A8g+APfe7+4dv6LWeEHU2OvdNGIxCLFN7JbTL4BEovIqnO1DLXuEVCvA1jM675tvv7Hd/+D09No2X+4USwyQhgWD3eowGh3z1rXFqDcM9oOutpefW7QaQtq5pqUMUACO7IcDqApZGih5FknNximf/0RDpse8U95s7tyf903NV1wWop6DIoEcNulpF2v8yIAcYCtjvQ3GYweD2XQ3DTAQyX1da+NwJ1OvnImRwbbhZ7enJt1SFYsiwjx1Cq5xW7tmNOnPH8j4s/YSAhoje/uofYJwzeNieamTfJVRxrnrZ77K03UH3Qe1PJq+2HmqcewAi+A6zG/B33FuffWZ8kBsok3hnU+UA8bHXQ3C1Nwyyd+3PfQhjFiO6wWzs5ASoxVXCkCoFcYf4GS4oPrZdz99Gy9MZt3j2rrf57F+PLHS29f3qzpgaWI66hPwfs/Za+6O6F9t6G5BSvXEOEfUWhrLvtd2tEgxnP/zuwnKkqQUfAW7hG+T+n+rA9sXPj5OXgdNLyBm8zp/Xa843JamBHQKCtSqwtq6P+vnb99oed/U+nWvz5Vgvwz51QDyEh03WCpur3V5fsIsiIySD1bOOp5cE0I6Pa+yXgLu740umCL/77c/1m5eX2gLGD21BcR0f9f79HPuxv/vf//oTn/ls9T+fwA/4BD437g/40j4/8ucT+HgCf/LHf/EEhmFkYjlqQDdbgM0uRWkSNLHV1i3DNmkHNEViDWwwHI30qf1UsSwwKEfsxgCrH+wZDYOikmehCWw38awE1NGSLY9kMXtNxLbGekuxG6ZCPDlbQix5NcAn2c1mG8ZnmhSNH/ZIm+jVu0YufpXNCuMjGjsqDQxW34ChOaUoxwbYR0YLoOmGFRMV4NFpzkAnX6cbIvxBadLPRydEBzANv69ZCUCVnUJYwxf5e7NcEghCLhYW68Li9f0x1gLgaUI0WJh1zaxQcIchs0iaAS0era4DE1Deq2aTm+Nt+0j4VSeyY0MCG1tKDJzGyoU0+AxhvsTsHlbJyuDWXpKLRDt/NygTuaGAk3tAFg30JDgmYHQ/04Q0hWnsfS8ywIWJGcAwzFbFPJCtmTEsGgACilfetmRgASjDBqoallAJ//waABo4aNXOWYeeIQBFYx11OIkqxkrSp9Z1H++RhU3xEZ3rebmETdjsn5YEWz8Ag8DUUqoDLJGuatjZQ0iW14DRuHZgEl9H6/sj0ANLDfs4jbgAixCMGkCNHcDiMwgAaSW+5n9hW2rmsN+WPRLW9PI7rglnEQ7SNhOAHcE41tlhC5waEnTxIfkOgyoJZB2cEq/JMEAA15oZQEcPSG5cOmKT4PvygZB2H0OLSKo1KfYOABC8vAL4aIbXAKOYgeW/JODduPYeJdvU2MDZpWyTDWO0AGv47voMAUU0oxKf89jbO1nTFe/AeH7a37Dudda4ZsU6wjQ+G7QQE0v3tg45fYQel+64ZYXeKRk4WwssN+FZAVsAp9az57ypJwYLGS9QPMwo7piABMBDW45g3wY9WTwRNfBAyzCNIz/uvRN2s1CNDA96bXs3DRtjpXhm7UsLpAGMJil5GWJYN7fHFBZa3Asjj/V92gYlzyQJQsK+8LU9y7EugAZefXmXPKeB0G1xQW6adOekmLfXIiAAoBMocIWFh63W7y60vzxDlhYtQWRHsro6c8ban04B1jGHgQWYW0Ad4M489no7nYY6fTk2mz73RId0AZfG67kOwy7fDXs0lgmYt34GUGYlyKYTxjE69Zbukav9u3nWr3an+rrfZdAinOY+Vf3u5281WnyAxdbAZnkKysr/pTn2LJzHbQugIW6bEexd33as8WIosE7wE5BirTFe73J+A8z9IMEsCR9asR8AlNhOh7pd2wfZfRbPyASuPGJzED/u+JWPYQvzUhWI5D6NJ2rxkX2p+3St9+s1AAzw1zsxhHCGvV06BM4wyBrF3LV3BCIaAEX6zlPWe5yuyzO4LyxDYCqLDsfTql5eDnU4NguLr6T16pzBWAVUkxZL5t4dQ18L8Jhk9gVsT8BPsEkJ8AZu9/p2fs9gajOAn9xtPTAwz4l9SawPpuz1KyuHPM25rgCF8z2BhK8nvra7ANZNXYvDcEB2TO4M6PzNAOXt4R5lAEA/nuLWo23bygBAasZ3qQfUJc2k9z5zSE8GVUney91jbwIiYxtBdW3/+Q7OPgBSbWIXAEz238kQ6qru2WbYRhiw3W8y1HWGxU968fn12Q7HIfvYjWkPxcESy3OuZuSnULE/2c1cOrGeZU8YzT0M5JHLXoJawc7eFTVKB4m+XXhJA3e9CnWUu7YDFhMeZvBttMfvOs+mAR1hXe3t3evHfYkNedx9qfnKGTujqfx5AVuPeczzAbIh5/FOH6OWwFif8vvYj6jREpMV5UV7n14eY5jgwLX1eq71oN7Z13bF5qPZtmxsMqjd+33tHaqGxBa++b7WhjuMLVCGfoZ6bDBOtZFSr6543ur9Zqhxq9f4yQIyDV8lsq9KBB3IMgqbZT07Bbrm8jzuxQhgywN2AUHj325YMFVdDFSwCNuLoi2gsBuPmzqs6bF4rwMuD/3z/dz1Kmd/TJbcTfd7atJYWXH/8NtvQ2qs5+2SvfLcGBzywWUeFU+HPHfhUJs1kP2g8El4Hv+I2G9U/x1s4QeQL16zrRjaPPrcyNCEdcOwqdvA23/Mz8env1wBkG+x+eGfLZTu5VXA6WKflWGjoWP7HQMHv18vsUzhDTwY9Nh3R+u/am+4DFhd9xp3JqpNjUjVTsNjyOdwVhgCnwwXQm5uex5DOQNV1lCsLAzDhtUtEv/3+PJe2s8390wO1rw/NVbyEQxteDB7P/qIa7OqrcfMTnMfP+st7HvHuGHlVBO5vZyA7ToBiIZKFHlIIfNuqO3xkCHA2l2qRlPX7xpE3j3YY1ikgrDW9Z/+/u/r9afX1M7PYVMvw9CBmve5DqdjfXu75gwRjEV5IdwsWRCre/36669qelxDOGGTtcE/wJ431Hy/1GndQZib4yYDntl9btAy3epv/u5vP/GZz1b/8wn8gE/gc+P+gC/t8yN/PoGPJ/Bnf/Tn6qdInBVuYfZIeyYbM/HVAJiOL8Dqc0uCJdFU8zhFmqQvecxADv+MxEgYAs/CTlnWrGPuRB4uFVaTADQgZwYkPbf1ipF0IC/FZFQUXcI8UPomVT4SzHWafEW4khdbjBw2SbHDpq63OcwCxaNmXUBUpOFm+xgQkc92kwRICGhMZjocw2zRS6oXgSzhryLh+N9YaUtScj7/PNdV+iqGAYBGtbNR6C+yWyyBkEIkxgJgyMX9aBKtxSuTj+pd47euK/BLE5q0Ys+Isb83RILVxZS/x39K4xEj/4+mejWF6YYpk3AdlM2FOZXoooA3HfSxI8cHFsVff04wg2cqLMG0nvyrw7jaPzdspnwguFUnM6dRwGIJ2LhIwrEYFXcJ12pPXOBVWoolYZdMDcCBUdLvD6MXE877B4bMtcPgImlawHCeVopLthEYO9hCka0FWG2wjLQvtgjx3GT74GdhQ/GGBHAKpbnkfWMVkkEDO33f3f6QhoGlAfBYkwRonLReD54JAC6sXLJ/QRKADTJ3DBSDhE4m5xUbMspW2FlL1qfrFCZ0vNsisW2/N02NhtGf62ayGczYVBotAKn/AMo1vuwm7AHNBVDMuz/ttvV114MPzRrWKGDeWkqDp7EIeNgsZHtn4cO2j+rC3O2WHWDJCsB6BlIA6ewT5h4aV7CxJgMbqsEG0l/gfVheUeBJ7V1YwBhaaTR6SBPbAlYj3tEShIGVG7aWpiQMVUBq+xvG+iASOeAjoGOozV4YlJA3DZUmFngS/XkwEpyhWFDEU7NTopt0ytuxmVa+XwSXPNYCUNnHnkVbXwT8ck7lvS4hYJ7DNCaASZOH5eKN+5zxZC7seEBy2xtg08NJN+tdGDnZu4CyZ3TNHZACqljSrKcHb9v2bfbzvHsS4aQVswvRTO06CC1+tM6gFoHH3gNwrHvFGAIktfew5puvp6a4ASz7GbCUAYk9ARRfQHfPlfQ7KvGs66q9Zx92pyEPVUKDDhjw1vJ0JxHl83iIDBlA1JJjoKkGz1nboUQJIHRuYUgt4TwxEsBqzfm6XdLrSbzHDC6cUaS713Mzg01/DAUMnQ73dU1JRG8rGGfF29u1fvv9LWcXKxv7Fvsz8uZF4h+Gp/Ab65JlRBJ4Mt1rgBQ4ay1j/M6GiB0IBAw1QKBEgMnNYS159thJTcWO9N79El/ltrNI4FjsKDC1bwErAZtrrPoQj5u5bUUdWSo8H/V+neoBkTHojLe3NYq99MGihv91cBUPAHcdub6BkSTy2DF4fu6Ww66+n9/rfBnruH8Na8vg7ld/8KVeDtmVOQ/jn+xOyVW9sGujYIgjYwcCJoiq2Y5hwGaoM+S5ASIxxkIwT4x429ZA1Ulbw+yeO1onCeCLDP05jfUM0/NQL1auNYextdgJWJeO++Cinm+8Guf48HqWGPcQmPgzh3Hedibu2gyAgTuO9AB1gMF+b3yQM2TAwsZAT8hbD2QymA2LXBjlYuUBZOfXmvBD0vmFcegJAqpW+0imWTFgRF/ttdvcg42oauyTR9j76oUcDM66hB3lqk6tkRprw8exFQebXX+L+JazJ5pGpp7ZL4athuEkxElnJ3O3Lm9zmL7OkgwZApy6HzGg3Q3sGtwl9ny/m4j584773bHe2W4xzVnh+OcdmOhsbOd1Z5qzbrEBEHw1dTDaA9B16/BFQ4uDvei+4DF95rHMgmeuYQUQfNT60LYQq8c+KqQMeYFbhtkuZcGnzln3nj3waAuP4cDAgxURcBSMx0dzqJu1HksfkYVJmgrwFLBXbSJwXuhdBr1DJNXOZP8ZPCsWDAZxa0YXmxqe+7a5UMdFbeJH9kq5OclXU1u9THPuo8dB3Xes9eyEbguajGuFo5HKh7np9HvW670Htg/n95p3hrO/7WwMaT/C2Nx5l/MlG8E7z1AW09E5oj43sI3faNsveKGOECcYf9CobtZj/EaBwian6mL2GRncqcGjwPEd2w/2On2PLyjLCmvhdOoQKdZBe17AYeCv6+5+vd3r/WwoNNZ9BH1jdk+5P06LdZBBwGNzSq3XAwz1D9fWqoHXv/rPIGDY1fGx+EIHuJ3Ff2XtGeTwEo0d1rzUcxmWte1Who5qXHdU7rY+l32f5CwEJAUOq1tbMdP+7XH8bdb3bNhBHbSq98u1DsO2Xg7OKHdBD5wnPY0aDhgMKL1bw5RhbADaxxzz9jLdE6o5nQ2Dx2WgtY//vnvQgKwDCLd1fh8z0GMz9u3ncyxobps5JIRkOvD8Pe7r8DFIWfOz5cFm3Qn82tRud6jjjqqqQ/s8g3/zbz4Zq5+d/ucT+BGfwCew+iO+tc/P/PkElifwF3/yz54jYARjiReWafZXMtVtDQ9CHg0X+awiLCKlGupQmwcAjGSZKb0mZ/Hti3/WLQb1729vtR/a78x/SdcYr6dfGB7xHKKHHW/reqlH/fq4qt1hU9d71fWuEQQsKfY7bMWEO3I5YC2vRs1bmHTreldQKIBulan5FhCigI6XE1BBA3lP6NQ4aWq7azPN3gKRt/wZ0/3X9rBrcGhutiYz/z0GxaZlkpGfptuogJ7CWoRikVyTHpEg1vNa+yUw4G40PjVrQ6BBwoowp+6PZvMoaON7156R9/lax/hfBm1dvFUV4A2KJOt1tUsTtgGs1ljP+M4q5skiydV9BsyQDuzgLbV7YHVtG/S5jW1DwMNKkQxgQWX0htPIbJrNtGrfWayQPVmaol+KObZlmr5Og1V5Js2X/2JsWP3vCGDb6/Sh+QM0z/H/FEIWf88EUXT4CX/DMzaEblQTP15bSrzIkzXlGkMNBvAqnxwILcQgoSDAGmDYTIEVO9in4hO74Q7EIhNbh6GIUaW75cFLupcmNh33ra7P93jXpkkibVbk64L1ZxgxszaQnyY52S2s11g3WMsx6iMf1fTnwS+MzkckhADP+LwtYUP2maFDd7ie9dyya+8FS4Onb8DLxb9ru6ojWZqmSeCKRhd7a9usDNLC55Z8vJmPgRhuq8gHBwBXaBq3lq6nuV6HEXgR7PLEgbJfLWxNuI+0731o3w/ryNX2WOXk0Z7tAlymMQPWj4zWqt7DyOlwoLfL9zp8PWWdhPFlvfMjiBTWPjYkwRBcZOLY5c6b+Mdu64FdHrYOf8re+6xBDG46dfwehhNwf/+Qxr7tIB2covsuzKLHChgodM/w51kX7DUNMCAbwBmUo30IyefznpxTbEB4zQk34stsvwfEmptF5jPl+TSTNxL4+P5FU9yg9GMX2b9BDiYX4NT5OGsu71Ntw9xJxEcCOpwhLEc00ffV1OwqgUFhrT8DOAMYTG9ua8Dp3JLh5bsZcpFltg2F7zamqd0O0J2KSgCjF9gKwHKWsQsIZJywpGYZhYUN9FkCiYAnBiwTKwBg1LCv4QCIF8rSSdZhWTvrM3SwFG6RLsdzGgsoQzXN4i7vwlAnwA4AI3tFkzvW98sljKwAFPY/7+PnPXfIG14WVh7v5siS9x08Y/1hzd0k1Et/nusN6y6sPwnO93rZHPIdM1gzCFn34EQK+JqU/HTKuSmgyqAJuxWMAPDbG9Tt97kvbK8tEMvQILjNUI9pXee3qXYn4WcGjgDHBsS9s/sVSMB+xoDlGBBeg2+iIaBQz25YyVJgfGzDvoujKubYXvOeyVbuwAByT5+pg9MA/wdgeOTe2MWHqFB4mxuSAoOAXTyz9+7EJHHHiLJtSPzcYV/v782OdW5tWfo4V9wp/Acv4XjW4XCMJ6bnZV/EdzGfve0enNOaewMfQ4GcZZniNGMvrtiQ2EPbM5wwIhOiwyPSv+cFfc++u1zH2t8BlD10xWjFzMbG5JmIudYOOljV17o9yNed8WwEmjEJoOPZbV1eZrUJS4oOB7J+sMMMVAylEozn3IzVxQLQOjGx0JyZ2OOPyhAX+Hi9zvWHv/51vWwNJPiddxDo05kbebV94s43+NjXY8K0HRerpJiOBox/DPzWpzqGhciOqYdh0VdQXcxjzWxa7hiyALpLnYa2SbGXQPQfgaOeaVBvsvPYGhjmGfphId4jp78KE4osO/hr7mNTAAqYHZk+n9LNIR6hWKmbvXPTvXd31LaZZtjrznQ+6Ks6vwG+53r9egwD2TrjPT+NY92uU+5l52bdDz1+3V3DrnXvdG23yvtXr4wJ5TqmXgG0juxAbpsoGNRPQjx5Icen9j7WRd1FAROrUeux2blZu9fex8AxdxhglbtyvE0xB+exjqklVnXZdNAQf/r9+tQAGvuED/sgB7m9FPUUYBXHtb3LAZgbwWRqLc/PusoQvz2VDbJjIyTwkZfmdp+h8W011Q7gGDC02cgUXIIIx+u1rkgKBsjk7TuDhuyQAI3juc+U2wYgvw6wGT9y73shFHgmj6vkTfv92sGrw66HowZBt1VdpltRyUyTc9cg0TD5WIMg0PU1jH+D0oCUBk0xKafE6AV0xbKMv25bjGBRqhUN9q2B5/PQAZrWZAbb2JvrvAeTo5ESbretPZYwVi7w1n255pt8yP6/XM5txZHhm+RId4j7oxV0VA8vh5caR8NO71wdsKn38ZpAx6wZ9VQsPdpP1f5EBnEPP0d7Y1fvPOmNYjZVL/oh9w/gWr23P9b7+VzjfIktVVyexBBguluXLClYKlznqDj4Qbt+9odtgFpsbhYWX356rd+dv8Wn3DABADwCY53te6zra63Hax33ZP+G39cEx47jtQ6/+pJzhw8ENjzyxn59rNNjVcfdvh7DNoztf/+3n8DqZ6P/+QR+xCfwCaz+iG/t8zN/PoHlCfzxn/5FBLIz5OL2TAjD7quk656gAvNAEy8aJwCHukrAB/2SIoFUf3NLIYwdl8RvnkuK0Q//w81Q75e5zuexToeXgIoCOXAg4lv2VMSSaAJWSec1YEbHfJz8THAuCXYDq23SzpPoEPmSQou8/aGBUNQCR+vaUvX9PsEZCsIn2TivP3JJYB/wgX8iWSfQhGTI98UCiVdkF5AYQQcWCcnIULg2AKCR1wxGuLTe12aYwoabb0z3L7V+XGr1kLCKHYVBQyosXVuYFuCSdMnzjMtoPOgi4QKQyYfGRAQ4aLwwqTTzCjnAgU/Ch0uzCsAEcEmhJi332QWG+VPSosPs6EApDbGQFN5vPLLij9nmjx1GkiYJ8Azw0+wCP1uGP9yBOrzS7mGUaWR01D7LccDu6FTjBDzEW7BTnGNBsIRBzc+x5gBAfraiva0aYAZA9P4+nar7lKYsPEIRv1on+AMQHGRiAyhc18BTrIaEnQXEjWTX94B7k/dWrSY+hOAY0rshjBdAnnft2SSAODIwkkPsjwZafR+NK0AZIyE2GPHG67Whsd4dgCsN/EUFeX3GMxGoEHbFnVxOT9MBZyFtGwpgUpBJSmb3GbCQ/Hk/g1fXc0UkHGnnY6uRACRjamngOyQrFgqax7Axva+WO7d8Nb4XHYrBk1PTBfiO9USEeFnH2Dyx7khy8WIPQdJul1kTGwC+94PZuakveyFzuwAUF80U4HYBlrHTgVfWSlhBPhPZalgl2HTNjDTEEVqStfMh8R1WCUv5cjim4bvzFPP3Eshjz7e0NQpvjT+mIKIPRMigYkdQJ9F7AAAgAElEQVSK3O9nUW2mWfFnRg0wRi9ADuANUwdaToAtzQyfQjsPeLML2J/PlmjrBonyezEuY6G4+Ap/xJAbdXzIj6Nk7qazfZPbGkRjiK0c6xBhQZcxey3BSgCF/Ur/WM9bh6RE9g1YzpncATTAQ/YEfl4wz4RwwPzjrNlDmDCenIMLW0/yuDMp374T3T8Yty3xbmZkGkJsdt/b757HeCLadwB+QNIlKoQO/Clr8ADoGrL+MQPjWZgwQZqDRaL94X2Hta2pB44CDLF8YqXSeyUBXbHoaE9lQIXmHoPI59SUHtbbAOD8UDXp8/OSs+M4CCDpBPQJw5jM++ZdAbN8p23OfOuX7DrMR5LJkdQekxLjZ1Wnl11scG58T2Mj4s5pZhwrFCzQw2Gonw4ABgMr8toetgFv3y+3mrFhgYXrZn/Zr/wdv12nur0vKe5rP9PAZFPncYyU2zvj93e+j/kvq4JOcsceXsX2wh6wVnlbz+M21j0HEtD4XAPlgWH7sAezhhPoeK/toZmo9jdwOpY1kE4DDHv+hn9nHdnN2x7SkTR7jgmV6zsvP3ORNhsQWklZgbHLMYjk8cf3sEPIcP+xSYeEJmEMt//4/njqoMGcR03bBLHYY96D4x3L3M96G8eoJqhkXgYev8CL9vAWyKeuiGzZyZo72TNb1cvRYK89jSMpj9Vqy4HNdBqZoWBopU1Yx9mbzZDse52i5R6QDNgOaGcDYqj2Po/17XKpr1++1NfdUF/Rw0n5Sc0jyW4f7tjU1M7lmfdkMIT19sB0TzDRITJiYXN+bxnqsFVYPLLDiouXb4fXJPAJgIhZipnMj3exkHF/qVXiy91j09+fCQkXDFD8qOlyrSl+Qp6NO/ElCePAqfgHJ9Hd0BCIe8t9mGfB3/exrp+e29RRl+DvPVhyj7t0c955t/t9BmaGR5jo9hpgdGP4lAEfwHnIjQ188pzzDgNE2+cdPAWQsv+nsb3B3bm+NxuKIb7XgOxHjXyzqSX4vaZ+M9zsIjeJ79jG1oG9Prw023UG8jbQ6d1YzVHreHIY9VLhraGEZvXAOAznxXu7noBU5xzCwKrmwZntL9ziTYtRapBpdxiWZNAZirV8gVOA2zArQbMxyyY1b9CU1VX4rhNWJJa7e1S91HfN7THW9XyJqYGhy7eLFPsOGov9SYsXwooFMCemC+nA7+cg4YUl/HSsy7Sp7/OqrvdLDcDGFrLkWbfPflv1+C6xpNlTPXkKq66xn5vIz2PJsxgV+717NeljrHl9q9s0JCzN5+NZa3gPrDQ0NCsF6vrZh7tBt7P841xhz+WrberyNtZ1u65v397qy25ft/0qRAphT8ng8j5qqHHqkMfdbp/sAcOknHn74xKER9nSYXY8r+etofdUW3Yw86a+Pdf17XKu9eFRfzDs63A81fV6beuDx6bGKYu91sOYvXJ6fMnzoVLI+kgwabPt/+GXX+p4PGQ9fDmy6QKsrup43IWVPa2MsrdV52uN57Hu7id1w3OqKyWIKcPtUW/f3mp3OtW0Gus8A4DnDGOt1hsSxnNbv+ZXfDrVGwb3+Vr/4f/4Xz/xmc9O//MJ/IBP4HPj/oAv7fMjfz6BjyfwR3/650/NLM8yja5ifH9aJ008IAxy0W2snyA8mBAK38Ukfz0c6/x+jQfrCAgViBPvLjBos5XikwpcugJiNMEvYRqQhGmzSGZ42/nRfIQimeNhp3i4a1aaYUc6BECMqFBjmY5b470NSIPFkCCJ1ab2g+Idm6lN7sORCaDARwyQQj6G2Qj4Aqx22A5PzDhSJqAHyAlwxSyQ1LwkKSd9nP9Zs6CwfpJRz+NpS36O8emnTPHNq3kXhtoas5Ff5GpfL8CwMEwWiSSW6JM3rUYBWL1IP5cI5gAXCkMAQ5iInRIMuEzok4KaVcAw1Vq4DYB48WaLrWfsEbBwYnqY5x4AKmEeeUsdTIDBAYTRXJBbJ6wLo0ZjJ728pe+rw+JvF/ko3ywMDRN7jBGhY6b2qBXNfCLp55e3tN8137GzsBL7XScxN/L/BoUTjkJ6OLZUeg3k3wyR0XntSTNPMnkHBADnn9YOaS1wGNNBQmsAPcsH2qgJJU9vsC8RYIsqnr8gtp/1ozF6YjsBvOJVqxlbwkACXHf6eksjV/WiZ7512Ek4h/dVmkDPLWywqrrchIFY7/xk22N0xQ/Ou8IYAU6GldsArY8bme92X5sD0BAQw1ts155sGWI0gIw9q6gnW25ZJ7ZOMxghiEtvGXDbO89q2C0S0Hja+TNY4t47vzUAhfXcXoNjAjS0v56XsId9pGrfR0yZpdkXKqKVx8BuAls8Fw1LBKB41r7zFDCswmoln/SZNPL25HDEXjtGyqdBuz6uAdkiQ7Z3N9s6kst5xxrzeABgYTl2rFVM4A4Ual9bQLHzpcFTYNf91kAPYCYBLxrQrGh72GCGN6O1CKBdpPEB3JvhErA1LD09loafVYTzgH/rsm+a/pXnHEnwCrtsrGHTsmfNI8bn23WsDbAOb/t4qOHAn8/aCMKVNRxW5fOZoCUASICvMM/a1sLeC1MQ2ynPwFrtZPpmNJK6QpEA2j5ThKGLZPhZ++0xYG18iQFeWIOhADc4zwwi7hs3a3is83Wu6eo8bwDkeNo3OHQ41vl8rp9eX/M+j1/bW9hvxMIhR29QwZDmXq/HXRicnt8IHMdWP2DdsZZxFwH8nd0NjlmHfi7GzoXPbiTOEsWvYWkC2bzPhN/EGmSoWYr59L2+fnmp7fYQaxD73H7Rq26FZ8X2QYihM8gw7JZBA6/A7DOeyVpxQTwX3PBV7V729Uq2KmArzNyql+MxjDvf9efLuU4HTKpHzdif5L/k7SuSzylSZazSsGT3h7DoL2EebQMoWIPXp4T5bZKowxDEmvL7FnAzHsGPQ8CG9RLyCCDyeQwaW9bfbM31eqrTy74ed2ulPWgxbUmHDZkMTawhwx1MxgR/JUSog2fyTGIO3oMm78P6G605NgQGlrjhhjxNJm+vzMU6x9/BpMckthZ3WGaAwwRSGQLYs5iMMbio7bbtYVIzTPf6fgWsImfvo+Lgd4h5277O9/r+dgmrNTJ438lQwVNwJWaAqA5oAM6aowCwdtwnj4N13ud4YDXA5eNZ58ulXg6HqG3CWgUQ3YY8C5YtH/emQTOPSWE0RLhOkYQOxu65gcEoY5zVK4BsT05Zb8SqyNACA9rjdT9IvLd3n8+s60But2vL1fNz1rU/YHG7Wp1/apdj9r5Bb877zvzL0A7QYw/jID83mww/SYdXGbyuMwRPSM6wD4DKLoX1hR9NbeBuxixMzYd9uV7V67CrL89jjYLvUoskJ70tFNpJKZ7osfuIhQ1VQgfsASfd7wBCWOTp5aXuo99h78ypI8DxgFm7TW3jqo5xBV9bTERDwgxiGqR0TsaPNEnpHeLlHQSdTwJY1075DzB3IzDVUOP/Uxo4W9xX2I0BCA0HsfR5m5tQAcc7nzP3roFS3OiFarp7DYiSZdbhaJ7xXj1jKLk/dTiatfNxl/LB3b9Glm7oGEuKeVWXcUyIXULYNtaFwrTBai895zpW+HzLeUs1Qrmw3QnYM9RnLdXnUr5rmPLbDLx4jWLS8md3WwvH8mM3l3P9PD/rd1QTwt4MI9WJBg7b9p23h1MLsUZyJiMYbOz6xVol1gAd6GZvOxcAvhQKmKBuEvdP7ErUSVMPcg3MBzY4agI+Bc54BZDhFAXKcj+vY6VEQTPUlKFm1c6Agp1EfHI3YTYbmG0wrKOIojLo81RoFGDb0GzY8tDuAcJpNyT8lZ9yWKv2wn1Tl/NUv6tLPfaP+rLeJSCQVUAGI48hhA9Du9qObbkxH8pnjHcY8olj1poypBlvdQDOCgxLeFfV6+5LB2GyTJufdZse9Yevr7Fa+OXtEmb5NL9n73rYhq0CEueEp/1c5ysv+2fdx0t6L2PM1+2v6yDE8gWlZK7zzz/X//kf/8MnPvPZ6n8+gR/wCXxu3B/wpX1+5M8n8PEE/smf/PHz+bhGsnfjd0TeSXJH7h2lGsbqo36SQK6oUcBHCr2rSQL5RI7brAYAYiw5MSri3e6fd4ouAOd256G2C/AHGPs2Xeo97D/szFUdNsDVDhhY3e91BaBqIu9T5Noa5wYsAAX3NMl3yG8Yg9gRytBb7Q6LZBaLlFSdzCfhFRrSR613q/b25AmmGOWrFbkpEKnZej4v/ylm9WHWJAygAan4sSqU4olpoNypyVoY7D+m+Rou2N/9gpVnek651DKhyLXDIkW207j5rt08kRqrohVR5N0YIkNAkQbNNOWKSA2h79Z8z2b5MPJvn1YgWgOV41KIkuNnih68rT0Q26qxPSLbnIv32hQG1UcirWZKga6wjIclltO+QbrYCGiuyUWTGv5IUzBIjMYMDMbUoVZLElYazfQJmA6e39JkhXGnkAYKBxhCOW25lkI7YS6ao6k90zBykt4qDGkBJre3Z6e0Ao+nZjn7+SpdQJhk1xcy3YQCaboAfoBwP3wbcMTKfmzn+KaeFjka1gOwVQ1NAmivsDMAB+wkw/Kz1FqQ0i1gV9Jk4xErZfceDzJy4fNdqMwtw4mjYQYQ2EKQ1xF/3JbEpQkb1rU6rJNeu4+Eu9PEWYNi7j1ZWogd5peWyG7vSkPP469ZWJ57M2Y0TJjSbWegScMy9F0egiXSIWNsAJea8Zi8YAEMafIbCD3t9hm2/DKSg6/iTekRCzBJqm7kr5qvDpk4rMjUyBJXdYEraLCFHZ2vYXsIYwnQbXIhdCneqcK0yOSBOr0eADK8zgLs8xMNE2gT2TFQADCTgLGEnwF5NGJkyb3PSCSBBN5RGGFYpQGKGuB3tJATtz1bh9Q4M7wYLMjx6rzpZwfQwnTx7kn2SX39XX+2w6rYCCzelHeybiBjn33eAbk3kFQTb4+QA1qzyZcWZvNchalFQh8AIIE9HWQWZmwC/fjEPmq8jpHxx38ORI4p6LNbp8tghCcmFo1G3O//8PEkW2W1IDgDMCeo6vV47NCuh0HPXGdBY5dbDykwac+sNxa2pIHHY5Uh2jvPzNutXg/7enldxy7C+8O6YX/g+7JW8WUM7bL33RMLWAg0iX8vsMr6uD4Cfu543O2blQngPd+vCe6Yr896vPvu62aS88rDup4wZzXPzxqGe+0NgZLM3T/38v4eoOzl5VgvApOO+zo/xlo7s7z5nCHbDALeb0K12suU0sAiySArq3lhDBtKxj90qDG+zvd8PwFULsFpmgIKSCb3ZwAdZMl2lyGWTbrbtZd5THRuU6xW/P3toYFwgKs7o71E2cYAOqzAvheAPe64+AbHPmYdT1UsQEieZ0gD4dzMx3J3Yjev+Ca6x9i5xGOg2eeASfsidLq4o7Z1QBitTt72jgWMRk4fcqzBSTNvO9KQfLbv61gC5M84MQE+fbbkz4bExhtUsE4zweJ7a8QJcKPWWMJ31AXuy04eFHK5CrOb9+v5CsR+xOPQGgNuhdkOMPG+PE9PgaoGMvTc1OrAK9Mw7JEzSaAPbx9Dkh2ge+h3zgPcINBDwJBjiQlsuUsv3wH59jmLsaB5vqd+WAFklmAsKg7YnRpofMSKyD8gr8YepEw5RFJ/ryngYrO0qTVyZn+oGUjEd8BRj6gT4hO0GTaqIWKDr4ZAGNbOCHWIM9Ih9xrLo35frfzw93itt287prEhoveVOM74dlqjbXdz2G5yvw6rY7E3SmiVeqRN0fO/nf/ei+fqDJoAp0C01G4GcbcoZKLK4G+ee7gBaPVFBoabZ72zzHiSbd/zu+OVy2+Y1UUA3Ab6rdkEnrrvFj9aj6GHC84XrPEG3iihnBM7zzqeq7vUM6ckfhmeAlZvNV/H1Kyskd6fU+yFtgDA+JWuan1on3aDgjB+AXiT9c/XWZ3FhsoBrJY99fpfLCbi9y+kdX3sM23bao7nyEYC47ZtVkJSwPqlEIqndddaSAW+3/v7tcaJiVSzWe1IfqyPRUWmZiPHN4xwXzmDlVL7DKvs/znnJZuG65WvatIU4vuf+8OCtf5NtTLYaPsewwZ3dmuRrEfBeO6kW+4Rz9m9Y+gnZTXWWfY9ti22NdZ3ags1nJ/Dosry6YDMWFoYDu5zsgQMHi/nVlQAjQf+1ffaqdWQA5Ar+MR3RVivw+H3DO9NfO0NK9qOwFBETbBTLz1XWc+nly/1sj1mevj+wEDd1vN9qp/XU81Y5vOqvp8NZwze2PLsalBPrlgZUP74Mvs6ZFDYfr3JIPD8RRuyJtqxtNhl6uBOCgkjQxx3Pux0qJ1aL+e/Ogo7+xp1SBRU+pbVtkNcH2/1uA91uRg8nWs13AIWbx+79GzYxJ6zAca/+9/+7hOf+Wz1P5/AD/gEPjfuD/jSPj/y5xP4eAL/+I/+6KlIiL/TvQOGXn56TZOE16mKP2xW9fV4ireZaapm+k46JCUzHm7dKN2XMAnMsN9Lc1l3YXxh1q2AC6a77V34y3SJrAUw+rIb4ht5JK8WiLGa6xLZ8KOG+1wnvk6l0MBCacADs4At6E7jU0P88sa61F3xsiTGY9DBnBTd8ww8jiVZM+xM6bVwO6EFPJp4g4bXmkIanJT4rIQSkZs1C+Bwr/qD00u97PdhzQAV+GHpywB18dTSKMySm4FlDa5+ANb4WyNm1WMV4OmxvUXWLfxBMeb/4GU8APmOxjdLo4U1ovHh9YpRufiMYjFEfglITNhEuDFpBCfhVRrCJfW401MBB7e6AMKwYAmofEdMwflcVw+JVDcspU5blxasaTryfuQ1RZKMPbiwTCLnX9KUfRTAV/6M7ip/poGnNHQB9LTr0qyDADcwDCMMfYe/35LcrFGLty+QFSN1CMshKeMCnQAyu32dsXfuVacddiv00SR/ZkUbKd9pv6/Ty6GlewHAmu1pKX00HZqBEAZv1xoej3rdHSIxvkYzh60EmOz0YgyMhJFj382ryBIl24awGFMzHnHpc5cQEJYAHRQleZedQBhqbLf42q23dTSd8BCwPBe7A35ZgC4Svd1aIFtakDSO8SvGgMKY0Vyxw8BWTTCN4j8pZWk5/Ccg9eMe9lfMJKxBDBbDAw2RVulhT/hQivxbLCHa4xQLp709NRPWToJRPJHsPw2TgYQGeVWbg2ANvmD3BOxoQEfgl6Z7vtd0Gdsjco/+woNOcvEq4SBJgl7WhY0DLAkQTJKIoZQk534GYZ4v/tDWVgJvIl8Gftnl6+yreJ8CXPE7SLgzLrKf21c03qXx4MN4W4DAMGCngF3vZ8FZ9oNgKzESAA/MRc+OR2QDbs5IZ0Sz3BowF1bVC7yDYiKFzdk25nwZbtswlb8/r1nDL6tdg2/CQfINOnyOFQLgOAFqacKxmbCpGpxIsLjthTmMicm6Y8D+ARC1jxtmX55NgLVDL1Dg7b0loNg7BmiAyeyxBE5hA92zF3xf0uvIQAEH66G+X8+xhRgv7/X19bWO+yXhW28NqNCoLz6qrFoSqhcQDQN4DjCRFO0V9u+2vn8/1+WCrX4NKHg6HrPWPO8b8D8hflhit7pe32t/2veQiAWIMzwgXftT7vcIwFPC/jyEabzUsMXyG+okxOk51cV2y2Cxfbc14zBPYFra3SV4Lu8K05I0FVvZ+8Rg3q1jbyFY7aTJBUzHf7LDtQaDt4TTS7l3PjWghYlm/+wyJAD/NUjCY9BgYtKo22MJ/jNA7OEFcOnlIBDNnmg7BcPNzDTjZ72EBgKgYpMb3n1bw1BGAKhnDMGhvhxf0phnz/Drwz7MG1psQfzuyK+xgP3da8ARQGUiFAWnYLmGje58+Vinng1AC6O1DQQCwkXmCoDEPoyD7LJXO7wog41YEXgpQsyaxeoC9F1WBgoX63eX+zE2BKtVvV2uGWBhF/v52GN3XrPYy4AdAHzYpNQoPVgRxpbryF7FprSHvNQtEAhgyp+dxBe026CcgMoaV3UdsaRv8Ri2tgw4DGC86B6qYbH34NKrU9MA9O4jVnozz7HYfH7WQ9LkAaJX+y6DHSFUPkczRQFI/YLb4zkDXYMia9SgNsxGzGvKC+e2IQo7hakeQLPHql62+9qeVqkjeIEP1AdATiGk3n+sI3qo9Bg8X8NwYYHP+hKv4VZwQOeXSMu2FnnsUi/6cIHU/fuwnimVmgEKZO6PHxOa3Ln+bpsBtMWE+wDzksx85c557nJ3p4ZTcxpSrVZ1yd/pvWk9AfrGeQjgloGAazEemmMGCZHB+zy51u6150W/3SeEjcXTwcQyNi+bmuZHbKZuE29qye1T6t32s6dKwoI0rG+5uToXgB2v1ue1ByjsQ/xevqTOHeexgSSiwAPL9V6vw9eAus8N/9R7rUfgrvXegUo5ZAJGG2j2MDy1W+yWVjmDx3GMr2gUGk7oXDdDQHa77mUzFPE7f9yJXF9glv//AP0GklW/Y7f0NmZAOhnkfdjeuMepYPKu7zkbpomv8LqOB8G2zoVTvsN9urRVibstm7TrI+xTa4mFhlC1IZ7SzWYGHIfYoPa0N2J/4B4FEN4yvDfQyD7CpF0JLmzvdGzb/aLIGA3tHlPsIIRjUsNlDWy2Nb5d22oAa/Ux1Wkw3FqGOLWr036b8+W4e4lyTZ1nT66uU52fzzqrFaZVvV1b5TDdrjHuz+hoTR6HSDDUlg+9hZ+6w0BQzVYZQuCX//T6NfUZJUD2iPfDGivnHca1z6iqUh93IKZadzsdMhhxZlmLLLxiRfTkhc37/b12A6JH25aEvR2Gctvs/Mu/+bef+Mxnq//5BH7AJ/C5cX/Al/b5kT+fwO+B1X/8T5+aA43G43qLvOTrT1/qwUAdEDFN9bo/1Om4r9WO1K1Dbx6z4q6DiTIvT9OnCVGMz/VyOgTQbCZY8rjjCaRBU2ArWLH45oXxFuBrt49MCzMOaIAthT25y5S5gZSEA0VS2g0wRoRmcbU6Bri6ra5hv5nuUxcBcTUnWADzbVVXoBw0SsNy52PZDMzrlhytg7W0KSbXGkYskMzOgUI6v0E4zqZet9t6YRRP6j1PCV1IYRg2GZZbIkAi/WwG6abWO952twDGwNXtXHXC0dk82y9zmusIUElSd/vAAdJ4fIbtFV+6ZHG0bHJpENPAa1k0SBoQwGqYFIDw9npbCduI/P7Qss/NJGQ4bL79vEoDKtSKZBHDJey82EO0lE/bDtx43R7TkKcVUliSWyb4SEBG+6bySzwAYBXaYWQCbcdmkKBbatZCqd2F2exlagLTAKGEpj2QJt0ycH6Lc5gcGK2bNEYKfWy454W317Nuu20CYUjdrM9kZBgY8IGM5NTn6sArzQPvrwRIkVq1MWm+51n4TRtXxp9Mkaxo95njT7btdQis4024PmkKMFIA5M3aDlt3YXkExA24L5hCyvez5qvfv2icl4RlIFVCqADoZM0Y0ytiMHtB6ylNGXBn/fZ6Surzkhoe4PlDrwgYwsjyOZJaf0tSsiLd+tyugebNqoRBP4YuyAMWxYWMbLBT2H270eBkwFwngetEcwERyS9poWaaDI0VpgRNsGd6vV3TPJMihsXu+cUGBJC3hOeEaYhtBthohkpkpZqgoUFVLL+8E8BBPNxaBi8sRwOS8J3IRXnkam46oNypY0YgvCsMmjCWmjUHAWk/vWZKsYmI/HCxHfgAbBPQ9rzXdRQuITAEW7OfVfyR+WDG/7RBkOTfYbYH+PDPACYdrJEBy8bYxnMkTW42cSTU8U4kl37W4b6pPX8+8kYM1NUCdj3bcgTQ410m4M9giPesf2f4JCgn/n6bmsNanAMWZ8iBATiPYfTwo/V7QcwCPTKGsV99N0MYzR8GUXxeOyDEuRobAnYWgjaW8DCNX87kMOhIQq2NW92nKYFfvLpJ652hwG+DsQyGME1Pq3o425KbB3jrvZRAK80sYHZ61PdvlwwoTi9sYMbYRvAh9bnYhfgfUUGTSAoMsbexrRHvhvYsDCONfPwbSxEAoMECf7+cPFlAV/Yaix8hILsNFNpT1/o2QAOkWicHsChfXOsqYGklPI0Pp9/1hSXAnndq+0G6P7DW26ux2bsr39tZ636z74Vkkaay3btd6nqeAgRGPhKPyA8Li7m2PMN5Zxv8SKpOeGD7DOe957P3QM6GACQBBIDYrEmcuK+7Y5iaGKsAr3HVqdXk4sAxNrsZaixerGHZ2oKxq3nW3mBJWNs81zsQMf7gizVHHj6AuVmLPjsQRYgeljlCbdQSGRBQlGD+Amf8vmavb/bSrrvNsKZYF0BDWBtA3KJaWHmE69gKYYKtN4DFS4NyBnHQh607VUjN4o/tM7J9sMYFKMUd5t5WJuTKGKYk4+oHAEhCG/u0i7ongwF1DLuRZ/3yu28ZqkBnMZaTMI9tZl2mNnjEQxeq5H41yEqgkt87OOvbQuEKUM0d1ezg8Pqcq1ipOTcBXt5X11AZRKmX3Kl53B9y9jFDJp9zvBiKbjrA5yBECVO+oXZAFMWJ+915GMayML7tkLOH9zRg/6d9e1+7Z/hRgjW3N8oKllHkz5jp3oIzrsORAPLzeI16xDCRMmTejKnZsjeBZawhmgzcd184fIBzwUUL+JSSALDaQXueUIbJT4GgljZrkF7DgHW1WM6pPD/PR7DTM2d0FCyYhJt92PlR2wyP2sYLdwlONbBPjXCv8XKNnJudRQI5N87kDlWNgQT2ap7ncnZM2K09BHCeDgnnagYoRUxPD+Y6HgGrrXYwyFpfexQIeO33rTZ6xusacBbfbkPQMGGxaZchi33smbiMbYSiDomTe0DUk3t9t6l5vWv7pSe/4h6szY9NfeddO/K+9vuzuCMe4YOqBmq1Q4e1uXec48I/9/tDwgXjGm7fZ27YPFaf2/0ffUlCGhtU345OVu+VesKyX5jN9hZ1ChssKrNjq8oUAnFydj/Xur7as4bXu3Vtp/aH/3bDxL00yD2oTZutrk2ggjhQ1T0fdWavkrBRwPVQX0+/iSoDezj+/dQcCWxsOyF9x9v9WgU5c2QAACAASURBVNtpXe+jwLspd0QsFXy3JWPVkBXojhGrTnVOHuPNO9fryz5n3Z7+3/3nJ8gEeAgAdmcjKNxrpYbbPsIc1w8ZEKnXBnfZ4tMPoE4gJvuD1BP3kE8MrcH3zm0rXh1jI/n+f/M3//4Tn/ls9T+fwA/4BD437g/40j4/8ucT+D2w+k//6LnZfunJ/v0coGp4Odb6SO48JQSARJnZ+uYYjmEK3JvQgWtMxDosiSdiPI2ODfwBNjETYVYYh2Ttpq9YrgHLHnURQvJ+q/081/HLsYY9IEs7mCieut7HsLp4pQEA9GDXCZOjw040AdI3AwZKyp1Mo7uRi7X+wvRJjUYudH/WmWxyfkRuS36DpYBEFcacBhdTSUm+29QpSaBVB+bzCXb5kBLJ9+XVyWgeMHSrk9/RhKcwtC7vYyfO79ujMiSEbSfXCmEid1L4AkdJCPnw9fweYMF4sBuC9UGj1J5KKehM3PMzJXuTD2ok2SA080GxqUlRTGrY0qCRUy5hRpHFYQ8O7R+2va9rNwuDwFAB4j0DZmj+Ol6s3/cau/e2rhdBMbpLnxcZY9Ned/GnXWkWMRDWkYhJcG42ItJGy37JmYG1Aco0PApZBakCOmAZ9nSnq6aRTE9FOtiMWbirteFzPvju6idSkJMRt/+avwWMCegFZOKnqLYFcHOykAJPCpckXiFtneBsrbfHZvvcxiBhS24uwX6q7cJq0Xj6PvnMOyCUghyrTyMxd6OOFZkAJ/0/L0dNWYcFJaci1AMgZdqZ2qqagU6CJeAA/G4BRq0Db5l0fFJbyqtpsb7jmOD38yfLqwc4Cwx5JpVWAR72kueVYGBy1nXCOzB9FPxXUs/NKuFA5HGagfZnG2p4ANzXCYHAvtBEB9Qjew5JqaWoCXtJE9nejhpNTTXmzXMz1B3ImiEFiWHoHZ0sn30NKLzVZnaq8NpoD1SNtzAWEuowqgJUQrUxsxN71DJecj+NFmZlfPD4twFsACaAzXWNWKvAdTYhntINCAtcaplpWFFpQoecQU4QvwO9j6QaIMMOI++KdK/FqNlLqDgkncAxQR5DAka6Ubpiay4+oglRwUxbNRhlqPJ8TBnqWGuY9wkeu9EP7PJMW6rbLFWgFGlngnucd/G15B3nzzdTx58BAATA/r0mtsPv+PneJm7Yj8gV7aH9A/Oy/3f7HGObURY867gwcqkGAkcIIblNNZIzz9eEgj1w7JPk7HMEbavrrep6OdeOrUtAJsws4XOGA848AJBzq2p9GHoQImyKncs0hRHl3Lw9hzDIvJ8EE2Hqxrpjyt//g5++htn2LQO6CtgPxDcAcbZexpZLn459DgI1hDH9X/8w1jQDkFlV2Bv9+ZLQHabhwkwEciVTCxjRANlDWJD7aFFy+DI+985gcglukZQNrH79sq3jyyFDpki7F9CqwWlgsMR0Z2KzO3lNAtz39iVmnvsvIHGfeQfBcQFWnQ0GVW3HEm4uxjlGrMGIMLf4ZgtHAy9JdcfQ2y22Mu29bP2zvMkAxtlQl0zaeBPGN/LRHqiw4NwFGaA5vzsIb+tsXaTl/CF/IZldvFWzb/2ceEc3iNyAEfYlBjsAvO02nG3WnyFuEs+T8O0zrmp33NeX00vWdzxjE4IHxAP6bAOCYqNGfv581HvW3S5sfBdPrA8jle40clMxA0L7+RIPZE+qwfJQ6jIRaduA/cFQx6CpIc694Ek/a3Wra54Hn3YeuWOdL+4iTEAAS7O594apyfJb1cR73H1gsHu7x16lgdBt9iYWvcOLBY79wT8SEEip4Gc9Ns3m/lCRUJcA4dwZrC9clH33sTi61ffzOZJ6z2VNdTA967HD9MQuftR9g9VbdVwPCdYBDD3UYyx0/B4DyrrW5Xypw+ZrHfcC3hoQt4cw/ucLNuW+VvsenDYvuhnjsUjxTlgLPXvIMdxXNd4v9fMvPDd7ULDbk7ez7+mBiuHvGmuVYom1kE/sfjdkNcjhTy7EbtM1pIFjhpdTn8XsmbyjCIXYQIWmqpY1KhOcZ2v5ztvsp9Qvz0cdPSfMwPiSs9/Z1zTO9cvb97q8X5s5bPDB02mxvmgr8R7UOl9EJN2ut0jbLbzZZQZQyyCi2YZk+Kx9BEG9PA+14uPL032e6/x+jr0MgNTdq55DUojH6k5wlD1FqdSTw0jDEQ9urQJRvwXQjYLDRPERixhn4sM9aG0bYuRaM1R2h2xzDjB/cAdSpgDr66o+VTc9Q3IY44UlHHAK8eIgfMmTWtF8NbBvMBVLsBAonUPt90wdlWA1KyTscXv9Vl8Pp/QPI0uc5WdhKdfBsnafNFP5iyFjCTCkgvoI+szEqGbWBzes3Wdt9iRTPlPXR/xWfRcMf3fl8JxqnX3Hr/2Q4aE9CUM2DDTssH+oOnAsRjYQ01y//fvfhk282h0y/BnVNcBd5IrhWOv1LvW0PkWNvGJhsXE+Ld7gGNb6IeQFoL4747Gq0/5E+1PraaqzGsjvPguGXdVzv64D3+UMjg0VFt9sh0N8WQwxn7XfnDrtNIFkfjorh3Qw9a//1acVwGen//kEfsQn8Ams/ohv7fMzfz6B5Qn8kz/+0+f2dqwDBtPzW13IfTa7OnzZ1eVxTWOnYP365Vj73bP28UoFqu2S2osWEQN6EvyU1RJ/gUtLoFMK1ZYvPW7nWpEoM4TnPTnd6nElhxTQIa0VQ6UZWTUc2pg+TK9nN74JkdGEtFQv0k5+fNgCjzmMMiCidPQkeCr21lgZPBH1LSa5JEqLZx3ALkELXTwiMwgVwgpQ2PDYBDYcd9v6shkSaCFYRNEi7Eihi1Wm4WTuj+UXaym+hCMp+Dr+X2GytCtdijiS1d32UcfdLtJVzJbrEjKjgcesUfSGnBDPQSndiXaqDZuDfYOYD9Wf/4sMfPEujZS1GxpAGv8rbLaAeVGZL36xCbFqAkVjUM0uim0DMCj/voMVbtcGNzQ9YYltSc/IGTvUqUVxDR6SNGqmj4ehdjEFbZA3DW5YJx0e1qE7it7EVbQPWliFtzSImm8MLqBbQAmN1wMg3kza/5e9d+2xJc/ys1bcY++dmaeqp7s9g/ErvhKSx7SHwRiD4D28QyBkjLGAmcHY4vMhodG4u6rOycy94x6BnmdFtvkKR8oelbqnziX3jvhf1vqt34VmaCvGZJDQmCkLhGnMq0+ImrVmgw9jr8kmXpDsINgDBkZaFgAWyJTTQiFDYvg1vfXgNwOEwwgC+FPbn+xkgdGGdYME1jisZB7xNWD1fgCgBmikn2iN/6Pp7siHaTonQelWj7gzbyNzS1ybsn6R+tWnHNSwGRhZMGFp8iqZqsrlaWQJw1km9yZst2lIBi5AIc3yoA1DEzcS6pG5a7x2lenG8KArsXuoo+0Jqapl5QkyU8QztCD1ep4N2lhgIMEY1zzMiOoMyFpgxh5RwJiEKUjjvgCsJquUNQOYIguMPQarapv1d6NppFFnZbOXTbwWYEyGKyBcJeM8GYK8d8BUvqdhTuwSABIWteMYHmb+edjfsJP09uSzn4EvQYDeDChEeF6jvNP0ZoDcU1bLMIjzBeCdYQzMKIEj/IDRnrIvtXAAL0sfVFnCNJUze3iLcgMcrWMrewF/QD08I9eWYcwaFYw7zk3WiNAOAE0RgyyWxSYXL2o/u5a07NXZNQcIDfOw48+ybwQWUnbIZ553AIq04EhmYjZoDIjw69TLDQYsbGfO/6ZOGSlhNAIx7EmAOixYGGIBmgN0tbFMNPazYOqPX34dGBzg/6eNQ9vFyMALaihWHnxWMJUT7HKvn2EyevsR6IVSQC9FmF7Mh+q41Bf/7OvbQ7YW/7vHvqXY4g0PU8CFbZcF/KVLW5n7fMSdUK3nVkBOBm4U8fu3LX76NsmUpRdHaguoOujBh79zsvkAEfT921cBbZiLq90+w6PTCsCAwxwmeTSUe1zrPn7z/EMUDWzhPAM/UuwdBzQZIIPMmp9kUv0KwzF9SI0U3JOpj/Qf0BZm0pfbNb1KT4UI9xt/Vv9dpcIpdweY9ucCPp4ya+5P5LH4UK+EsThUSB9eQC+HG8UoKHHredbJqBL05LPuDFJOVpeWIASyZGgN5xThYADcrEek7aSFw7rOpLBk8IlJAdRyNusxngFP5qCjWuC5CzoTdEmAC/Y5bTxfkR4D3ufd5XupDn2I+XXOB85i7s0HvpN8T6Bo75jllIXvnl8OP2EvMpQlfoe9hDcC/q1dnrHbeERXNHF7usS1y9RuhrwArqwFgSHAD5ii1h2z4Zzc6+wugDnukC/9TTAQxUN9YSCS61vbHJcFbyAZgYV6b8DgRQbzqEXQEU8w12CfczZRH7Ej9UZl7+tkKosecN+7wuezxmNZY/LJJqAFk3cG0MFLnLqr4blgsdRFx4akpuBshlnKeat1x2RoW11eBIkq/EC5H2FLErpDbYhPLGC/Pu0mlzksq2GsnqAjw2l+vdFn54jX9zW+3Yforhlgxh4QZ2VAx7BwRakxxmZ4W37fZaIGmvU+1/u6pw6pvQ+yTszhNXZLbFFDhQxgbGPhs2o1gBKGe7CNG+qVutDiCPCKsLD0teXMgvnYCZr//PWXGB74oyPZTi9lh4K8SwgCDvEz/E97Cs46hsecsYCMDPesZ/IcYbjH0Ij/u3LnF0U8AHx538BuJziu7YmAZAYxUTfynDkbqeF4zpxZXGxYCKlGcDiWFih6KZ9hhwxE9V/lJzBIijLu74PA9151nrNsIWo8hpJN0WnknktyjuWYJBgQdgjg28HE12VoiaJqY1fWT9/AR032Oe+VPa59Pc8dtFVfW94zlkqEzHaeHdg2fFhB4auLTYh+4zvvu4wnsxK4F7FcyiGKgZUMhajptZrJoTK2BWXHecMgkRqQ4apRY2mzRCjXOUjH2xiW9MEaTEvXZM4zOD/XDHXBdH9oh4SywRpxPeI+4RHPGVfG0VYxNASJVWlRwHmqsiktDNIpO6VmnDkdRep8ZiTUKAtQGzFMbqPg3zeNQwMsx9gTPLe3+937tLnlOcIHJuwOWyfeIwxZ+iA97lX0FfG//G//xyc+89npfz6B7/AJfG7c7/ClfX7kzyfw8QT+/B/95VGuAD5HrOUjXpcxuuoW/a2NcRtNLO4JJOnruFTIofFwKpU1wxqhcJH112BeX8Q+AmRi7E6RBiiDf14GQ6z7A8oPlLRT9gLLg8ZjiUtJwjoJpxQJeyywRWBBjjQFKeGiJSGMJmBtOhWnsK7TC0s2U8Q+pVcTRTOlJA0QMnDAWxk40CwBcwxDmWIj5ZrGFs83SYR4jxX6sFLkUaC94EWHnPOSAQOUSkzSbVo6pK6imwYtGPwLe0E/qgwJ6mik9UVMGZpJ2oQhVbXMSopefUWV9TYmtMsc0LAsmZ7LTPNyMoiQO6m9SuBRZyeBVYq5lLSrrjvRVD27bO4zTKDDh1RmVrJZYVPMSo4TLDVxXR+09OpDSgjLCsAdRkXbZCgEfwcNAUwkGxcSwWHP1YUMZxpsfrbunRbY6YeJrArAnmAk+VQALkj4oEaVJM3iIYf355lkb/pQem/CuqN95BnBTqDhQEksexRWA4yVbF39fKwFmBztKYXnHch6FHSHyQEDjITrSnAKJCcDUfAMJfyIdU2gE75YKQHMyIUMKJhPYFWSiEU07zVlrPqN6VWYgPW17+NKgrQNzRZv2yDrj2ayOwgCwkIgnwkgBv8NYGrhrDQ1wRKaGCR2gm9FHcNyj9v1lmCvgSkp4Xy8P2wCBFZNlWad0+jVytTwLuRRPJQ1pjQP9m0HsEoAD2uXIYUpZOnhSRMG2EMzBFi4zBnWtFSA8TDaMxTLhGK8yWgYGJagP+Y5CGgOJ7MNEJ7vx/eCbZGsNoLkgAT43gd744yE8hlrB8BaBEwB3EhJJt91AbwkaKtO6w+YUEiBAfFAxWwe7VPyvQBOsBexSzN0BYBBOlChjF6APvXK6dFos5tDggabDM4RpctpeWEDdw5qHNbMfGc+/iXZ0MOQIXyXmyFjMFfYI6xt1yCEOkLLOkAwBkAw3GrZto9lEtyCha0XMO9iG5Rtwz6GHcTnAWiBDacckz2bUdYxbdgXZDI6J8Y78s+dodE16roV2MVbGJRaxiZeeso5C0FV+mIYqDw6vDZhvjJwoomEocqgDLsLBiRbc+7vCbY7Z8jq54b1DpuG4KgShuY6eQYiY3+DaYg/KY+bxn8B9CcoK5vZL9eXuLV93B9TvN8HWYuCEUiQYdvRhKIy6Ov44dJ4DgzrHsMweKZr/QLTv6jj9W2JP/zyiBHSHiw3glcAKjz3uG9yrQuTGYjDvkjmGe8KdigDgR52Mk8YIMfluEbdlvHjy0v80F/TPxFfyGnKdHkGfAT2EG6CX54+1VjqrPH+WOPt/WSoKtNNfTTvj/Rqg1Z43uZXwSoO9zhnN4xt2HV81peXa3z58iR7n4XaYhdTomiACZrzBpUfDkZgPbF7+Hu5R6do2jIuN4DMDHYDdNiRAU94q+KPGdH2l+iaXn9mAPTHOMdkeA8+5lP0fEfOtBLvW6d7OXK9pvUI52QOIHjQAFu6E0exe3qYtj2MYzweWCfUceuLuHTA/LUsV10zYfUDoHC+VAxCAEgXPwvACwO1gz1s4DvqifS85T+qDahH1iUe0xTDunrW8YwBprCTYC0C3Gpps6OeGbU6ymFOptNz1vD1OCNWkrq5bxnKGuZURdf2KSVn7WGJ4dA0w6CwReKemD3zM8U9AXUGMFWGIBZY71Tub9RA4tSp57AW4P3pIwob3X/SAxUvTO1FBLBZB9QsmR7OMcxzAohhkizzGDXR9WKIFpfpwJAFlUUdvl987PnTgMhVCUxXxkAYI4NVrZZETv8IsusFiqWI9wEChWSnyshdKi2ksEtiQM65Z81BnYD1RtnGAiO9wnMYgH32DPE+hxluXQPbMmX5BiWysK1tkvFNHUNdBgDJ3Qo2eQA+n+FngGn4zTKgdPjOempRttTR4PHJsJWSjPNjHGMcGF6xX1GOUMs4zfDM0X9XNcgRnZYoyUrmrMAag5+lvVSZ4WQywqmhjiY6VB37GiNgtNL/tFZiIM/3AODjmcnYP60PCDrSJgdljGA0w09YvwCtGV6WnryAsem524Fnww7n5x0EemYQoOqsE+xrDAhsYpmmDHbDKxn1A+9IoBZboRxE830ArhkoK6H3C6aiS1a4gwpqK+qWVO9wX0pvh9VJqCWDl/aqn79vDtsXCARYZVCLF6mOwBaFGoTqzgg+/k4GhAxxtSKixmdoih/volcslO+iy4Aq3iF3Gc9k29MrnHeQmi/Ot3Mf8x24TyQBbPh1/DGTgYEN/cx8MqhRlAzDFOuETzxDiiMeKiK4M4voeRcoJsbJTALufrjiqtkIxuNchU3PXSOrgZC+Ja79VesGzlWY+lhe6cOPHVcd8XV4jeeni3v/IxyPd4rSj+E61lhQbRkEUQ/8j//yX3ziM5+t/ucT+A6fwOfG/Q5f2udH/nwCH0/gL/7hXx4LPoc0gcccyzBE197i+nRRioxfXFfBmIno+0wrpTGzyCakRGZLG1uF2T/eTHj+TAYQYEQ/0wDMMAK6WJYhjg3ZGD5QdOPpC6UktVABnPKfvlL6TWI1v7+AGTEtcb1c46sBEWs2E5Rae+Pfi6yPgr1ckBvCWgDIxRc1fZOQn8vGBAzG24xkU9gKjyW2QbPEOJoyGnwDlLjik9ebIHpBOgSLrU8J95XEVoEVWC5YApgsFTWWCDB0q0J5oA0G4GNbK9miubW+hHVX5f/mM/JrADv4nDZFw0+WwWcKsdo65EnIDmEvUiynDMhi21CIZN4KeOuzdcKMALR62KEky8KX/59GhyANBUP4dNI2AWbzbJSaZhJO+uoBEidDlEr+1vVxw+dqnuKKz+GZzgsLUVbDBckgPlwJqiJnRmIueA3Icvp1If+6D7PFpQU5XnH8oow2pMwJOMlnoWEw4wj21ikdNw0bEJQ0ZkBzGMMErREeAyiYQQw0dIKSEIEIu6Kohr11spa2MwjEhGsZkQmA69u3wipL4DvDwQCAAQlgtxY29LBGZFWrfkupHiCuXod6DMOo5XsB7tZxMYmbQniJtwNwBykjDSNgt7FNgmOApxTiAE/Jcsw8CwA8/L9I/Wb90wSyb4U3ywx90dvugPE1y5AyQAnQEb80miUZvIBn53o9AUFtC2jMDH7DXRXZXILsNB0AbDQxABKwlmDJ4HW40khs2bA9dzeHG4DS2G0k+JiWB7JON1iujwQ5lJojkcNTFgZxAvmsiWQrJmiosBlWis8x08YBItL8GIYG63GJeUw55E6CPWDTmAnxsJgAMjOIjQ0Iwy+NInmPrCk+HAwvGKZaXwAoyi5jDRfpXUqjfoJCWEP4V8FSVSOO1DiZg7KgsKMgXRrp4E4kXRHVPsa1K7QZSYZxgrXaPOj1yrlamYgsHuWwofVZAcCPnCl8Zlli7Oc9pvf36GDQ1o37YCtm/z72A88LewQ2FQ0sewJwnsYRwJG1U9Z97jUGMhqdwipN9hb7lu8EYM6/h5FrYjWtsOwvbDRIB5+19Pg4rxjC0CnjaDI+BgdEl76LhcCyOJR0AuLwXZprr0zzp29f06r3KH0H93mL4bFG313iSbbfXU/Kvn+SNcX7fvv2GsPw7n4GqG2vXTy/XKKDnco5QfgX9gdT+s8RZkfoS7W38RjxGYWlymVGUBZs7wQ/PJ+NOc/gRc8xn3GlLYYMr/KIKx6kAA54r9ZVPHd1XK5tPN+u8dz3ylk5ywBVmq6N1/ubDEtAZgYXrDMGOPf7ED/9PMbr2xBv94dWMUfVxq292I6j5ui5m7hndkC/DrTQMwLw4f3+Hu9vrwLWgKo//skXE7oBIPCS9NU0qEZ4vgTxbH/0q4TZPq8QAK85XIBR1wOK8fWB+lBVEAyYwz9FBRXDtU6gBkbw19fHGZqTgw9tREjx1ot7jxoVQlTKyUssKGTYjXpppokpdQRACIEyXdQdDNgpvv4ynMGWgJytaxdptCFYJ/MsmXHp0U2A1Pvr4Oz25ctL7OPoZ//yw5P+ya5cBk8OMlEmbPHtflcKzbCR85mzo1UuzHAPZvsW6xvUWawpQM8BadKPE59i7VQYtmBdQH2hwgGXG2wbSNrhrORs5HtnyCeAHuxxQzq1NCnTM5F7jMGgmHqyiGGTsl48/D88WU8FgQMOrA1OKxg9lh2wUgskW5Nzk3MPmfKy8vw2wV0GEzxPBgEyEPWT5cw7Q3RMImcvok4YtSTxTsPTF3YkjGdVQ7ADP5QoMNknLSkA6bFk4O5SxWK+HrXY1XWZMvIzaAzbgSPiyhoQJOSeB3SEgTz7XPAPruve5649hmF7GaTFfcDDBWTTT547DnUIVkrWFMaxCwYyd0MyzWAcgJnvAbiM8oihWk9gJc+On6Q1wOY9YhglrgIMhh2iYamT9gFMDVgrANUZnEdgInfAOXBmUILcnc/Gb9dqpY2KM30ZiEHUUiWNQtMiJWeBSMYdBSTYp+80tTF7GHZr2tGYMq/9DLUSLO7T7sHnnMGEFBCacpTUQBnmiC4CP0+stKin8Yfn3BPPtUbN9fQRAOYwxIqM5wCBIcOsPhiUMv0tenLQZkzi6VkMYKkFCCcKAz7qUHxfAXwrrHf4eRQKaN8AdzOQK8NRWfBVQABhP5xZja4tfLJVs7Gn1yOeayrSDJzlgxtiRgjjPMalf0oCA3/HsnqGdS32OXhapTpA6wZqWeqAGSUB+aAMgNKXlkXAHY1/6ziOAqWwiqnjGWbQZ1ywiqlL68fn2827g8ETQY6ofbqi17f3fn+zF+m+PEnEOObV2rC7NHG59t5DeCAz4IHNTO3KWkVhQEga9kDTPPjf0XTuYQYP1boZCvrP//e//sRnPlv9zyfwHT6Bz437Hb60z4/8+QQ+nsA/+d1fHICPNLd6niE5rcq4vlzSR5PeB8lJGdFeKj2pZMKk/jQ2KRswXpD/VnEsFMnvyRAoO+XeFH9MXc2dOiqn9DTfBBHVyKE2GBIwehh8k2QNiJF+n4Bn+p1RO+DTV4yyfwAOru3NwnPa7/qnIpfHDIpChuI0pZWHDQzT93E/4vXxFpcrvkjJPEHhd8hQSe9HJJSAgjBGM2GH6T1eSYRP5Xe+kCjLNJy/wyRxWCeklqanGp6EAKMCqzRgAFIrKfZ4ix16cCEnBI4zkV6fzSOuhD5R9AHrzhj2p9fjWsGo4vsUTuX1rDv5TIY5ABpbiKo9E8y1+NWzMUw8RrZJ4Qp4BUZKhA5enjRZMFtliZxBToBWAnkwowDP6BTBoZCH8S7wjmoivtzy+QsFyhKpfUaA0/j8wTiEcaRNgl52aoD9mYTowBaiuaW4XpGUUzyfbEKKYhhByNJZezS8/BKMBZqwWUAzpXwCEWcifV20UXcXmxESg3kkE2ttonHgncAYyXR12UeyVlOUKUMRNi1rUTZOso9gZpqmfsrcaEBhYaQFQh2xTH5uGG/U83V9+saeTVSKMWmYYdAAvGbYx1ROmRANS9F9lM9cD1AZpun9qm8wQDeS+v3fA5AAycjRDP6g5q8qm3k8kWF448WaYDrvme9EgM+ZqCxDlEY0A9c+2FyAxQB3fAqKdPkoSrhhIibAiwQQAJrmFvBOWarAc8QzAA0MDTtDKIE0yoD4pOhC1tpjHzNwQ686/FyxOZi2eB0GQRtYJkoD6Y3O9PmTS3hKMXMoAFgLYEogh+8JObhiwNXGZV+qaHvY+CkhVqIPqCDBHKAqPfmy5UQuz/7MkmaatgSvi/R1w3+RAQpMNvY4gxHsGQAXGD7FBCP2w9s0mUwwxwxEGzlXI27aneyxAMiUmTKNtS6ABd6SRn84WIBFyedN4FncwNRnpPy5/vGEA4hn0cBOAszimS4zzDoAYR4267yMx2NIwOyW4ALr3NBBwE/8CgE4tQmBOZeBW/bHvEc8B+omOmWstZ6oFWx7AKYdhjm4BcwvhkFHjHh/Uf2eywAAIABJREFUigGwFquYYe20l7hcCZrKACPS02kab5eLaxr2H4DMO5JLB0WASlVM4xbTCGNtisuVMEF8Rvu49rAXyxiHIebpoWSV9c9Ai78/JuTLtWGLDp4Yqhxr3NdHvN/naI5rxNF5ppJCzmAL72FYgs5wtIFINhisL/31TrYzLCx+E2FUvUnPqfLsSH/u27hdu+g62FOze41GmH+0RbjR/LKrymQ8AaadIVK7d2gjAPDL/VvsAFLRRMdzZp3qkZEsJ5mJABrcCYSR0cxfrgK/AA88QQPEYJcCnslwhemVAwAYuvwdrF3eG6xJLVO8t/jiefa5a0iLERBKuTRrM9lsMMHzfn5/zPGHX+4xDOkh7Bl+5m2xtjnzkMRi04CNDefkdgCy572Q4U6h7yHBTzAowUleXx8Cd7BGq5aagDMbGCpZ+ABLbdednqx7vL69xTqs0Tx1Atzwt01kb0pDtkxUB/w0+CYDjvSaNBApQVckyOJ1pNJDZQfsFN9tvX9lXsOWBdg9vWyVom9NngUMkMo6GafItAHVJegmW997h/uKf3P+ez4TjOP7MOmFe2UwWeIvzKSaZ5xDMyoChozsBxUwSMXxR1aGz+/JIZj8OBQYysqTLQkwSZDPtE+yResN5iPnIPckDHk8zXVoTBDvHMzAwgW8SQ/MKrYpbR8Ggx/xriYlEmC6y7Mzs4DiwG5nx9Oyk2nIaAlGedP2wRbgM2HfwfdR+r0dcdmpEYw3CgTqDNaxrNDDHVfXopMFOc6jygphXYeOKGFYF+ltyhkg8J7aIp8dagTYl3rkAlON1KO7tRoWCpwXrCd9VIE5G/x1ATHB/xmMJyDO0Ic9Ql3WN91pPZTg9YxSQtPOw7OT/cm5ojKIelIVBYNdkuSzPprXrAE2z3mnGd5pnM/43+PFORfYOiWr2ZA+LTMoRT9C4vhzCXKmZ7ylQ9aOhrUtBhCKSFYwPH2bqXjyf08pj2cNWxNlSJPA6mmhwLmhxB9rn6TNRw10TMmp6ggrjwTIDWRkTCezN4PfRrxwN3IL0GXRK6RvOfVvBWCOxzsUaRUt2Bfle6QGmHh2xD1teM8SAspvKyQ9ADmqtgFkptzjTjzPR1RysvlZi8nfTsYt53zBwCpBVJ6xQXbUxi0Ei3x/zZoECWzGzG7krjRgbY/5MWlDVjAI4v5ksN808T6OMpI56354efJZUFtxj6Diub+P0cYlNqxz5iHay801NtyHGPHyPfuQ5+dLAtCoG7xyMjPAgaUe0WkD8mBA2naeX6rnViB68iPa+Od//Vef+Mxnq//5BL7DJ/C5cb/Dl/b5kT+fwMcT+Mu//N1BQ4Xca5xTVg6weX3OVNJpBnDNpOIG66UG+fAcz3hQGb+dgQPVIY8nVnzIcBI6GaUV4RpzSjqXgmRSuKCLBXO9d1FPyRxdlHUy+SehG2naVcAEDzykXxUy0baUNVu3N9lM20Qy8hFLi1y7jGUkgOFwgo/vIc0HU+AbLKG2xo/fMBR9GqnCYO4YwBNxg4bJZ7ZZa2KvCLsasiGaCJGgVzyU3cA2Q+poSisNJMVlHXE5asE+JtMWaR/wJxJiwMQVh6UtLltnkQyUQnFpmQtzxMCshEyX4Yhrdc2kWAA4mDBnEj3Pw55RAOKDrZpyLcBqCsfJQCCYKylpE0SqAYxpZGFNFjFUJ3tlmvRXQ4Joww5gDvNFcKeIZqHQBXSsBGravozbUxlfXp4TcNUH9ZAZCHuEZ6Q0WmkcwJYd0BlClNYDggrrGOMIwIDdAGDb2RhSILdtPuuKIvFM4tVWwBZS8LODdYL/mIEMux6WMHZhSif5A+A/m5tmZ12oI/T5mmSsl2qClkz9kbHt+DUm1TTDg1C2IduiiSWhXG/CZMkYZUSxC/sHmaW6yE3GF0CYzw4gDmAVIMCkZ5pyWG4wRfjcmeAuAGQDhnwtwx5k7wJM8J5lLqcHqLJerAkEyGBrphyO348XIyAG3p1Q1WTewkbUd5ifs+RaZpCCn6Z2AjRFMH0ILcnfp8yQFoIwsfWInr0NMC9jEYAvU7qRLWYrn2sFliMMd/78UgyxrWyQNo5yjb1mNR9RL42DBsIfACJobo7HHF8fD1nXtMN+ZppgAsZgcusfmMFi2I8YAIRHqeAVbKwM4sBvjYaexgefuLIjDKjPoQFhH/MsEF/3XVw6/MmS0a2/HoxmQEkbsmR8puqTRhFfR3zmjK0zzZeGnvVFiAuNFUw3G1WZ8SnvY3ePb0O0xSWuLezTPTaC3WBj42sNUwhGvmzaZJzqWe0LzcayJRRM0CQDbuheAW4JdcE2QH4s64HzZNaTwiEZ7KVxGGUUGUbjRCfZuACbsMMWGM/sDdhxyNxh+57wjKpJnsFRxmVdoyNF++USdcdwgPAnzgsSjjlrm/j22OPn+zfZdTA6n2+9oF5dttH3rKvJZ8JgBVAI9qZJzbKq+Gy45yZDbJ/26Ps63h5vvlt8swU7BFcTJJsB4osjrtfewdYAmAhLH+ku1gZwn5AsHxf342MdY1rKmEeeQIavwMjDpgIgDNYqz9ZwvWylc2DB4AwWkwxvWvwcOrCPeX+c5H3gqYkPN3rtwud+fb7FjcCpsoqn5yclysO8JmA8L7KswMQMoZKVnUOpYR28/zrGX/iJNskc47PIba4BJjgOkHxyae6xL4V3tIO5bRPk5j7rGkA2vgdrBu9AWLQ5EtLaQnl6nmOcfwxgzFJnbflDYFEmOAlQzl3K4IZ3CuOUc5O64e0+x++/vbnmtBT3qWCvw4nNn5E3rcoFq5w0XG4c1gnEHnO83K5x6docuhyEnmmkkv6jomgZhqm1DPWDQW2tZxYg5Pv9ruqhYJjSFnqq8qD0+0S2DwsU5j57G8/RcnLQw7/H45zhMntHMrvy3MHBlvus6gLjB4ZiSMLRCOjWsC0y/7jnGNKhBnBQEAwLCHfCeif9uwVw8LjFSgVrI58JB+Vq6KGBjEXEE+dD0QngzUVawnDvuk4A96bBmkWvSe4vBiqcxWfYHP8OgBAAGtCQvcP+eGrZX7NgVnv0viHsKrhHPAt4o6f3Mnc065EPhO+v7H6AVAOdHjGMcwZcOtBOGw/A2bbFgxPEln0+xQZTFAn3EQ4cqO2a9gyIZBCOJTdDN8B6pPUMkaojeqZX2AKcABJp6eWS4Cgjad6GfpdV7/3+2KdTwHCCyjxzlEuGjDax8by36RRk4zOLr356bOZOT+Yz9wH1b/qYppJpB1jF6h/2o5YDnMcA66wLQE72VMQIo5X7w/s1Qe0FtiKhrTJaeYbYsTSyXTln9ZxnrRScOac6gtOA+2RrDVp9FJNDcNaH9jCsRGyhqCxgRYMVBvsBNjWMzRyGpu8o98qoPzH/MIy0Zoo6gAv5X3EsApLH0cgIxxfWrc8pqd0CtVEG3X1I/Pl7qSNU1yBDP+0aAEZhyHqkaDif62YlzGmtoodpuT70xp5VidETZPAmQyT2h2xcwH5DbrdY2rTvMAxOG6hNmyh9nh2M5oCZ/cVgGG9bWNM1gZVa8eDDCvDMd+IvYx1RE2U9ToXF38Wgv7oB6a9xWaqoDXGd3BNAuGZDoPTh6Ju5b7u4/firWIZv0ROQhooCn3jrilSJ0fdwfjqsUhGFMu0plvFhrYjKicEFFgx4+T4A8NtKhccFxYVgfOi9SpAW+iZqc9YRdx3njgzxbXRoMb0Penzjp/0v/80nsPrZ6X8+ge/xCXwCq9/jW/v8zJ9P4HwC/+Q//4sD4398tR56hS1OW59/vNmMT9MsWHnprlFet5hi0jfrgicUhc++GHhDe0+huuwk1CL9pqlIU33ZhGfiK0nu477Hg+CdLeJK8WrqewJuqThn6tzGU1fHDc835Ehic2UcXRcLvqoLzSQ+iCs9mODVdId9meFBVMtOdSnokfl1CereB5h8wpXRM5G3sYpoCDjp+GMUkyQ/nx6s1FDomRYCq9JHr5VZSiORLKlVT7Fs+mDuPd4n2WIy5QwtwDyRZneKBSRsQwa62aDCfKXRgpGDtyXNssER6xYXAS5AUsC+I6Zlj2USSRMQJMG6mAE9+QwU5clUgxWFTPQYCc/BS03+ms15BkW0MsVkEVLe4w1HgM+WTahc3tP/S+DwsQiCIIGCZdd2Ed0TwMk1WU0ngzODI85GGCDV5hxfLKRZCY4C1iM5o2lb5sfpDZjsPsBWGhf4LbANABloYpue5jmBUpgcSTk8mTFo+5DAkaZsgMNu8IfEI1XwAAMRHYAdrBya0HUSzJbRCcAqOEwwGuybbAoA+LC5sC9JNyyZAssy20izVh9IiF2wsGlY91vUrgMCuHgyAPRInj94OFTIyV7T4xcwmGaJBo8GGTYKn2vbopCSeya16wkMqJq+dQlYHDYhNA80HQ9A2jjiCQlqQnKCFzQFgJR8At4dgBognI5+kFawKNBTDeYoYB++yKfVBI2KbLwMR0pGE/scHAamLoFAmQxO88UvwCoCCOXvz5CwtKogFIOwLAON8ToDNUEy3ACScU5MhmTAPJrHxfA38txsJACK8fD0WadFQ2fKeaMPIGwdWbP4953reJ5HGcYw+QB/ba6Q5S6E2i05EPKZpJ+pacNIdnf2d4bulG2vvy5MVoJTDDg7nyNAAXvfg4n3LnBf+6yxdzCQh30LED8DcAEqnP58AF4wOFtsUbY4sDCY1mTj6C93yitpJjnzALeQtRa9a9b0bOTk+GjqqQwgjF0FDexJ/xMTOBlACzLGPa7P+LUmC59zmPME/2QyvGTJsjQBX3zOvDsGDgSrRfyq7ePCGQkZnO/LmSfTMUETUGdZepB3JQSfbGAks6xVhjVuSEDF2eYY7LjEHob9W7fx/PTs0GqD0fxA5r7ITmLdwx6boJjClIJ9SKjUCKM4AYqKsEOluoRoMaxZotjHOGTbM8gq4jENMeJXO7J/aLY5i0rBaOSV6SXMsCUT2WGa6Wt9gpd6ScrUgvkE6sw6AmAmSOuIP/lVH9dLHX1PGFyr/2C7L/HlSvhPa1o0uPf7Y4yffv5Z71W2AazLvr3G5enqfQoAaxo41i88o3aPjmEVwYzAKaa91zLzf3l7i/fHI27dkwypquAcTXk/ZwrWLMKTekrDXMdCBGgyGZ+cyX9kUnIRboDc4CdY2LCeCJ1j/V4cdMDGV/68nQFvMjAZPm3xtg9Ggm9Dhsgpq8fr0vA49ih3Ecp5YCBMBqo8o50BFXG79kr2GfCJCzNUADw9gXT9kFlLDHy3UWAYABLbAUL4JmTVulBgeQHIDFyWazs9LtMSReUB5ywqiC0BXIwikr2X3qsA/VgYwTLD2gb/VZ4JYzIGH+/bGqOBh0fUp3cmQCefhf3JvcAaM5RRnLmwfmAAw2gOX03HbDBcz2EOTEDA2v4M9wP0Zr+qJNqPGNw7iwNl6gkGuhy7Mv8F01iHWOE07mOGXwJw1Cjtv2cpFxvwUgb6AVzBlj+dhdJnnsBM5caAaRE9ye/6qG9xH5Z4f59iHJcYHrOewbzED2WB/p99Wgyk3ClB/Eb7GTz0YffCIi9iHPEw5/xKhQ13hIql4xDAZ/0CoE9IubHYqTrtZQzkREEk+JaA1mB+JGcuzHpI9ulxa6ifYVxrenhy1hpsRfhPBghZbvHz9aRGjs17Y33zHeaYsUbZ6mj4rKcXvRY2DouRq6O24uwuo4LBy57QyzoDo7zqGMcgXXeoIYQaRwngWcZorcRG4B1xKR8OS/eR91vEXE2hZRG2QPrGYivDUYRHN5YNnK1pu+PDZj+xhwHlmjHVLt7xGQrJuWZNYJ7TQ0AS5HbD4/7Y4w5Dk4A+Bvinlz0KhWa7xMowke9suqbTnZgM3lui445mzXqK5vACgBf7j/ZaRX/UsQ2La3q0Lkn/aqFqGdZsFCxm2JsMQgEjl1g7VEnURAwccyhNi8C7hUVKDUfdfvFd4geeaDl1twoQoFeyFwjVQ0kHS9nAQs76cygsLdTqJIdMSNmW9AKGaACp4gog3lZxcC4SvjtOce1v1s4NhIOjdeBQdEXU2KkYbMke40HP2hrxaThjCAqlwIG4Qu0CMIrVD7+mGkpAmmEf8HcT62N1OOXabXvvKkYjql7IBWAAp/cybH5sO7b4F//Xv/7EZz47/c8n8B0+gc+N+x2+tM+P/PkEPp7AP/uLf4wQOd6nKeaSMIollvURty9Xw5r06FpzoovPIJKmCmCC6WtHmvRoQrZ5QBY5eHVFtIQvFcg1p6hbWFHhxBrgAqP3d4C1dbPppBgcCSEhGVuWCqyQVgbYpW3ihsQxe+pYkekDG+EttsJSoOi21VWyvpMOa9GdbIAPH8Syg7Wzxwz4ato6TLdkG+pVhXy9yym9SbfIdpke46NVVvH27V2pDdQFsNGuJ4AlJbhKuXmghD0ceJLhN4vELP0NDQ4C0CCUpxKPSnYhzAND1NP/kCRuim8YAwBaFGLpw4osjuLriGmCXZwJ6CBjhGCM64QDgjXhD92XtEGAsTXCjuK5nsxKeAqwamAOw3TTixKW5iarFSkqgJ850Msk48RgqyHBi6YiJfkSXUuQ/BG350s20HA4bcRZJwninq17hmAAvONHCvilURfAO9/j/ZTDZtI4wCVMK909eacshjql+7B+zHeXUUTwRXp5AW7REFf4Ycr8StnVSDPKc+Q3IZuTzQPkGPF43JPNzC8h97PRW/17ZXulji7ZQD46ilU8LHmuMAoTqBo2PNJ4RwQOtLI6Lli1EZREMW/IW8pqSySnFXLJTKTW41cGxSnvZtXTINDcIzecCCeZw1CJ04POtFslyYDqJNYf0WI/AdOPh6P3Wn4XGHYApTSMAJF8WX0j9Rf0N59NIv6HMF3wqUy/T20kSFg/qujbxvCcU0wvIAKzSwxqpcFJywYWGRJb2YltDibwsoMpB+gikKHEFGY13xUw85RrwoStUx4rWxfrhXETXJ2PKu76ntLEJ1OoxY8YNnMPsMr722N4H2ObYUFmoBTySpiOLV6XtrfZ0HI+ECohiG3o2flZzoAz1kCNF60gcloL+Lk4M2S0Z/PCZ5Rhf3pRcgIxDMA+4O39zWYWgBgWthYWrOE+JeUC/Zdrslg4FxgS4UWtbB2wLlPjaY487QCeCd2D9VYy/EjfToYGHCi+sTMECHfoZD4nsKk9AetvR6JM4nDvQGub3jxPRlLARxp6vnP6LSsiPwBq+bmIS4v48amLp+dLhuUJmGRoTVNcU47JtA02GlYfK2JEEpwTcC9JE2et0NwbIsKAIv05f/r6+3gfhvjVj7+Op9tNj80O7bS//4gCZi/DJpjksKq5Z2ChM3Q6bXYBnvr2EtcrrLslhgWv8EfsQ4YiMrRaqjIe0xaPtzmGB8DjGqtsMqS1nWw0ErABlx38lI4Q4kCFQFAjAx98NwHr9iIaWF4wuWjpGRweY/y9P/shLrcmfnl7d5Dx8vQUf/bDiwM82HV9DVBPqFYCTrCSYBa9s16W0uHf69u3eAzv0V/6KBloIvG/tbEeSzRdGT9+eYrb5RZ/93c/x9/+3U/xmPb4+dtrPF+fZQWTOJ4eiJlCzbVgEB5AbZFGGTCcAMtgoLIzZaniUSprPxmvWuL0gBiEofBqS30LT+w5LWy0A0kWFpYZ2w1f3VUwjrsXdj1+kmD9nKFyWNfFYRpMdVmXHuIZ0vZ0RaUA2JrDIJbutSMYk/sCVhoczBwGwnhjbTcFq1PqqMA9QCjgF7/GmYarIxQzQE/OFmwfPu5D4Lz66P19eCg6nCjLGLn7pjHWhRoF5nTzR29HgoT4rNQzPC9YY/uG33yCWhfuAaTnetEm6y590dPrUl/RmgAnfE6Tfc7PBXjHgoWzikGEgGSFj+6adc12xBv2OQbipf8zd8uO9ZFWBAzEGVQxkMQ7GcwLhmzWEmM1CK5VFV7e8u88ETmjSTHynkTBcGzR9V3URSdbj4fVw04mXKjY4zFvsY1HrI89tuGI97f3mNspbteLHvGyFCvuZwY/3jj5mbwHI7ZLKbAaE3JqwE74gTnIzXNttw6Cgcgz4QwFzEP40F86B1h45AKQ+ffwDAGdGewQ6CSwysFzxK27aafE+YucXguitznrvrbRGooaFDWOOKG+rZt+xv4hzzC88VM2z4AB5jZ3P8+LmsbhrzYxTPe7KObJewUFFi6jDPG4S7rmmkOjlSAszhe+62K43IzChs+xvHt2q7oxsCrrEeHZDSUZ5yrrIoFZGbMErZpU78gvPX63NVo4lvycehL8Zs9TcLCPci8WerVzJqCyOmDlGiAW8TaNfjdkbA5hvbNQllVxYY3BfteYoog7AOOyxRPnIGuJPd/0seHLj4f+Pkf3pYv22hoSud6TJc6wFNUatRiSfkPI9E/NzydB4CgNOh27VFbJ4EU9JuMZCyCGgBmexd/N/QszeyqWuBBe5WeXv+u9gdqEe1PuOXcqw7qSGu4Rj/f3eOpv3lF+PhQg2H84lMj7uAfIPq2oZBpj89Jd3P8XVBpkR7AvC6wxMlhNSwTeIMGAFJ82Ga3nCXcjg7bCIRUWT7PnpSFnVLI7g9CHSq+3X97it7/+lcOdsr0k8Gq4F2cbSiTC8Br3FaA699l/91f/8yc+89nqfz6B7/AJfG7c7/ClfX7kzyfw8QT+iz//nXRQfKxgPdL0EVaAJ1mPgTrg1EYd2lmIVCsMllm5Ft6sMJ8avKAAnkz3zOkxpvKCLfgoUa6SkiuTFcsB0nvxdaoNQEIuOOFPdawCqLASL02Cm6jFqINvdYZL0Aia3glQAGuForwgKTO9RPmxTLIBiWiOKdgptAUY+L0jvQyNIH5NAGiZ3Ipd4AVmFH8jEsly0/NLLywLVopzGs8MtDABvcM/7/T6FDgF58BeYEkJM98LPySk+DQ1ACl4DCJn27e4kr5OcXgCVB1AE4AJLFeaPqV+fN8M8rGZG7cgcAT2AQFUMCowChhh2BRF/FA/KUeluCPkYXzsMrTmE0zW7ZPGzOAx2D9ZxIN5FQWFJ+D3LIOQlHDZT0g2NxgjNE9tPD3RwFdxuV2lFc0wkZDAN6XvrdWzETkZEnaeEawggqZmZazK62zK048Rf1UtJ/g9sBQAC4HMj0l/rOuljydCBmTBZaiHHoB4XILeUIh/+E/SYpPmC3ijJA9+FoAOoQUEnS0xPYYPYofNcLJWabISRsvQHyRp+a5VR5aNPRzNVwGjlGEATB+kxfZ3AKRrPMvahXGV5ouE+ph8zIDigM2URTBegwa06ZWZdgSsD1nU2xaPifADxJk0nIBz0I9gyqVdA8ADDSW+eVpf6PMLMAnrF49SIDKWPLJZmA0sI9hpyI/xYesMvSqbVa84QM70cAQ4Sw88gDnkeQDb2kzwqzRVBmVAVEqfU9uAJZOHWfMdjX1VxOS6gC2XnpWAfYDJeG2yb2mEaD74y5byIwE+PYIBt9gX47zF1/d3gYNrV8vuu2ATAUsWGaaNSBmv395k81yx9CiPeMwwvJPczEBFVrhhcsnowYIDOwK9BE/gSC4J8mqCXACZAZL0Wx39vaxDwFX2BN/HkDOATs5F2EqcEzDZFiToc0yPNaoCX00ATp1DBB34/2tsAVghsEX3Ku7sVUBnw/mSdSOrGSaxiuwMbTuOHFTJkNIyJL3XIKc6kMGfVlk9APEJ5MpIy1RwXgAga7VhbdDF+/soM49GGhCAe0DwE+3rjr9xp+fl5YnU9JSmaqMBS4tG/ARLaxPrcy9KlkaEyzksK5n1Qysvku0eYM0P90e8A2ItKTsGcL9cANcIkWEfAEqwZjdD6WySpy2WeUX4qq0L+5U1AVREu1/22FVgE/Aa2+sW1zLi9mMZY1XG1/c5xrclhtdZZtFISGCBf2KXqeLFlGucS0eWPUBE+vCxzgVR9fbjROFM5u4AddgCB4A/++1LHPtkgwsIAkjz49OT+6dkzZo+V8lMcu1lHrbAZ1HeBKJOGMDz8YKkGgzKs5HnHfHzL39QjfD+ehdwNkjqcpFZxjr8AErb61N6G7MF9XRhPXBOwYjFcgbohT22ap8Bm0/P1SmBGIQLXMEMGRmsYLkhjrUWBrc8GO5xj8oaJbCnigcsVIaohF3BeMN/UPuWVKzw7g1cmmDVwk6PGA58eQ+D8n79cotbnyxQzlNAvotDGrXOyZD7cHBUIsveg6H5/wMjfIJn8A6s7hqwhb3CVQ9DmMFqgs4yMjWDhQmb5zzDv3EZPaMBNhhCca6gugCwAuDpsAXgnoKRD+APmItPdFUILhKyRNHycYYyrNGayECmrLMIzCxm/j11QQ6M9MM+7WTYSzDn2f8zsntYmQylGUiKLQOKEnKIcmANxkfUXNolXS6y37nz8MPlu4zxyDVXVHFpLu5bQ4bYU2cAD0MRPjMfYQUoanal1v3OG8xwP9Q5KJsZ2lITeB8sAHE54JP1C+iFNVJXRV8xiDr9OVHwwBoE1AUMfeCxDlCYVkm8GwZl3g0OmfmMgM3cj1xKq89M/K7vMmWds47dyP44LUxYAQ5euYPXDBF6bI/0P2Vowh0IuM19uHAWcm+mUbnzWkBpBzqcUwzoXFHe5w7/GVqeAal4eLcA0YB2RRHr8MhBIoxVaqeFghM/b2xMOCNTTbXA0CyOuBW1hIZipoQatZigXuZMQa0Dc57Cg+/tQIchJ4Fp+BBT9MpgraKadCGNvXLcFiXZBjyTBiUEACy1ZwZjCsAdhdYonK8oSAgPFbDFJoDvqy2TBUSuwdMmAqsqahSi5xgKui6w6uKc5yp3MF5HfXRRwWQ9ptj6jRdmjUbCEzYJWCRNxxH3YVBtxH1AiC51GwPUa4GXOWtujVc8ZvncazLQXQB4phIixajI4Eiyw2rXJ7YPsDspDflQ2GIZIGgQHIPZvLccbLasoTEHLssaXYOVQoaO+aJQsmgnBSBOsOERBXkAANuAqtQI5ZJ3NM+RZ15BYKDOplbDgiztFrihtg2D5g+AHQsnwkSp3QBWKYZ5dpU1DgGNcPsN4oo/cf+RAAAgAElEQVQynp4uEl/wpFV7xn63X+Lnon7iHbSywY+tjP/2X/0Pn/jMZ6v/+QS+wyfwuXG/w5f2+ZE/n8DHE/inf/6PDzyMYJAQEnF/H+L1MUSHxxsMAegOS0qbF8Kd8Dart1ibDAxAzn2DbQFoWuaE1mkuKa9dJ4MF9uCCbMfglSz49mE4vd9g+10CBwGa2wrJzr7Hj7cmmudrjKRrIg+imQXkpDcoU2abCcEAVQn8KKEG0ASWA5yoM32WYhjfRwCrxTSCNMHnq9loAX41ITNFb0MYaTUm8AmWUIQq6REcIIE0G4q2h6GVknOkWPi06eOkPDCLdaAxfPX0zOJnMgE/C3dlvsjft/Q0JZwFMJUGQI9WsLQT/OU98Ozu90n5Eo0NVgJ7tcjsxPsMYPu5usXTtdd/ElbMfVzj2+tDPzTYIBTOBjzVyTCleQFkyrSgZNjScPLJCXKCAaSv1rJFV12UyP344y3ZMf3VwlLQgcIRJh6N0ZpgD+wBGgxDuHb8bceIBnDVnFdBGhsa/Q2puSnqCehKuel9eo+lAmy5xBd85wAdaV5O3zWkbnsNYJA+pEoH8ZdcCSxAxgk4yrrBcy8l38Mj7QeU9RoIAJSYYUB6i1F4w0j2PfIMSXXOgQHSMX3uiH8lhA3AlM8N+02gMIVee13LvCWlFTbnOk9KSAmBUx6HpLZrBO+pyGmqZc4URfQ01ErAyvj69ZvhBaa5y8w9PWsb/mymAMM7YuDA9AMmDkAwgRzI8AEoCZSQF0qKu0zOJYqy10bCkJAe/+TOwIUZWTYgCM+g7WWFGNLWwrA5ogf4Q7YJg1CfwwyhIwAI5iQNJT8LT0kAyAcyV9l8mRbsbhJdTJ/bDMk5k9djFKCxMWC91Y1J9qTowoTtYFIRPGZqOOsUWgaSvmSra3aADNXGMplVA3YCsLAEADLx2qRlbABgeyEFp8km8AGpM/YlFcnzffSn3BxAEoAbSxQaFxgj4zhE0/QpOzU5OZlpAJp4uZlyjvegfnP0vgBDKa9nDfaAAoSL0RjxxJCDrkfcATgOhhowyI+o1ypqPKuRvauS5N0xLOIzYU2xCDQC3Bnecrn5OUwHTwX4H88/c8R4AwBmWIYYNFNnwveQINnbY0iZ6DzL/K13JItdFF1E/3IReNpg6oLTNTx3GsxV0BBFA2vDtO+YBFVNmcZjmHOto7HVm+Nk0jJcWeKhbB/pJWyfNS432E0MxnbBLJ5xCmnrWBh4DbOSYFi2sHgI7hu2JZ6eXwREAKyrqou+R3pd6VF6FLPN7dtIUmETv/zhEd9e7zEQjMNn9jnASD4tOwA5kpJraArP3OENoNKyCZLoVQgjDW4VgHB9xH/0D34bbz/9Xfz6y0u8PL9k+M26x2Odo315cv3wvh2wsTC0ZkH1wC6+GmiSXjYZzoi7CB/h/vUR377evXfYM4Rg/ebHL/o2cs8pteXvbjrtGMr6En/7d/9OZjYzAIBHQG3uJlAxmJEXpMyn7yqgKl+Rsw0bGc5KnkXXFnG7PXuncm8QqPV+H+Pb1/e44917/nw9NAsY13k+6isNsADQyLBNVl8uSBmKU3pVA8i8r1u8C8aU8evnW/zJDZsdvkNazMheV5ZdxKXt3a9YuSg29guxxmCKs3fPlHQAam2yYXjzJnm/u96keOoqtRW0Y5h27lmAE+FyvCcyfLAsADazXoFBCTv1gUqG70dAkVNBPRfSU5JwJrwdYRZ+eHcCZgEsNgDxrGdCfSKW95nJXBz4joLmncoCz48S66UuWhhvBpyl5cx9mmKS8Y3vO3BjxAx7FiA7Fr2Y+x7FwMWhFWckbEae0XQMsWyDC4pBJxoEgGv2MXecoVyGTQIUlbGwp5uIK/oRAka1IsjzjnuEIQYgPedzyyzIPcEdlQFeXV/En3y5CjgBlH+EIlEbyeQjMBNpPYxmU9oXgSTe72MctcXoLr2MQT+zHuZrHBPDklZgkVLtAYjJMG/PwQynHP/NOY3lCOcE9jBv00NQl2rEtHruyIkh6Z4sROo1gfpGywJqKuxGwC5RIXCzAYJpLcKZV9XRtl20XRF9d42q6mPjGU+DPw/VA2sDT1+Gf0rQtYLBK3+JoVij475b5lixvEC/VJTxTj2KVYxDsFWFE7UfQ3T906mDGbR2ITOfYSUWuC0eqlpCnZ/bZQTjfFHdgTUXRAB/vzKLJu7rEHuxxFN7TaDRRUuwmR5BZ4hg1nLUM+w67tcCb349kvbo9tLAphFVEuxmwEQUPDI4GRRsAZZIXaXVAnf4Gd61V40D/4J77DhigKlOCCzDMGRXGwOBzQG2jEyDp/DGXTy7UNJBQpixT+HXz2Ebtdy171yn2mp5/uGHDvGCmgaMPi1flP2fgVvUX1q2sP5hoVMjczajpKJaonbmvczp1VoZGsXAcrCPgJ3BZ8R3nKE/L7Yo07uYeprs25KHAUMXzjD9CGdcPcReQbllKEUPUsWX6y2m6c27C+VVhbc7kzFr4LQ+YTBeTGu8MMiBaMKdUWKkkLKY//5f/k+f+Mxnq//5BL7DJ/C5cb/Dl/b5kT+fwMcT+C//4X963HtkrXsg6lzf5/hG0jAgKkEEFJkAlhSiyHBhd7RlbC2sAzp3QnTOICi9qmgaSX7PQsv6i8aVIlIT/yyOKkACpDgWdMkQIs35mBeBjWtPgNZzFExuYYZZLpRRwjgIEl0Jg0KuiuwRkBSGAQROAEdYfBkkY2I8TD4prZl4DKsuvcGSEWCSOylZ1GBM7gH2SDBuKCJrgUwlz4BCeNAZyENDDMsuJbGAAgnOUXcTBoNUqtSjEf9aJvUUxUrkYALDiDjZXdTq1LLVju9qJunASKQp9/Pp1UaRj/F/KI9Spk5TWK360BEahOSoKy6CpeAmy7jFt/t7PMbZaT4yMTzVYADBJElvyQRTkboB6iI/RwoJuAsLjWJ/Xqa4YAWx1zKOnp5hOO7RXW5O32kWeJ80KKY8ZxyXEkyedwuvQC9Q6j2m9Mm+5X3INBCEhRGEzBCU+vROw1YBQLDt4wl/Nl8wnrfJJ2hgxvQ0CksC67wH2TE0+CmfQ77Gdytodssi7o97/nmKUAG2I7Zp8nM0mv7TEI3xw+0iw+n+mOP9gYyfAIyPMIhMZUUWr/SL5owAlWlSrgiTCEAPgEsJOsU8NfyHRyJsKbxmsZIQmEPan0nqHcxuwm8AtW00kzGSgVemu6VEFFAG1qB/P+X+agJ1TXAZ4BjAuN5ulwxgofHwYbNHYQ9no09a+wXmNKgwkjUTwD8ko0VUBEV1WFjseq5h+8E7x9eL7z0BkMDioakjCXmhUa2VFJLpDUhYH8jUAGsA2FNKDtgm30WQieZm8s/pVYu/mkyTZMTw/pThKZEF0+aUgVnNvgCwo+HjuaScFZAayezb+NBzEZRRTzv+HwPd8H1LswqaMYAG1aAwTapaUANAm3VFM89nwNP5w29XBvLpn2z4ygJjhf2ZQC6DEhprZXvuBfbirLwdFppAmsOcZKXuBBrNW/opIp+EpYSMWJCaEEFYglO0/H0lDHQAjTwvnnpS6GEktTEfSEUBijmXADbTgBFQeAG8JAywX6K/cTbyHWH+8hzTpoH99/b6HsNjCDxqr1UXL/01ui9tkLmdSc5LrAxCJpYSn3A1GVnmtO8zU5ZNTdfbMNcpLCvY7vpp7Gv018Z/v3PWrEhZWy1RANQAzlkfsFxpmqcZgCJ9kP2P5tb4R9LgglwXMqo430itbopLtBfur8Qph/sS4/Qaw/qIvbrEsjbx+9//FI87TOS0iABoMLyGP0DTLXOM84ymHFuGDNzJALozSE3WWBFkgr10Zfzpb55jGb8q179cLzIXue9QLXy9v3oe9PgCM2wCUOthjXN+nN+PEBzwR4Y1WKNsMOSgXc/+3oXhBH+ec2/fZZLCZAWoY2u/vY/xNqzx+j6lRzRvX89sfn2P2+0SdQNYAKMzGY9Vy13Qa1XzMdDjPfd9FV++XOOlf4od2TrrvCzjPo0x3Kf49ss97tM97zFATL1+p1gIBdqwXcFrtoovTzDMm/TWZh9MOegYy82AOXw6Jynv7OMq/oO/9yt91VkHMMhAJWDxaWXC9+cfjiBBLxig7M/CtXMj8FJWWrYlaTvBgIm9XwhoUTPMx+yaYaBEsjdnGOxThmUAkixTACbvCGxTBF6oPbBBWWKWpIzH9RYIMDrsODjH+1rrClUPnIl6IadiAcsaQK0MmoJpzjpjyIq/dIb6MaBjsEFpQtAdwwkASCTT3PmsyZm7XfkMNQWDv2T3MiTtu1QvYPEA+AajGuYicCI+0YRn6hFctg76tIqBzT8D/STzD/YzUm5AnKrkXmd42MTbgM8n9gy7gXMXpM4MZQHn50fuCEA1/D/x7e6K+PLSG/gomMcYxiws7l7h8Az0ol7wviS5fo9xHA3tqrGAKPGinQQW8fRHms3A1FqMz0tAIMGSMKa1T+JywOYJkBWgf4oZT88x60B+P5okFCYM0xhKAfbhd61vMQM4rIh5TwKUZ/woIUbuM4Y15+A9+Yzx8nyLtu6jba56oSLphkggyIXNFPUkAL/qgTIe85CWAyjz5yNahs0giTOs64gZu5+miF7P5zIW/F77cKjAO5NBzN3ZnEx3FBcZU5B3GPURShFqSgbI1AisDZimWgoVMWwMFrqY1ynap7TE6nBSNwxsN2CKOpiRFuc99eDOEH9vJAWUzRYlHv7YFByojQhUYw8RtEhQQfrxarEhIF5Gw8Bcb3jO6CJu9cWfR7CXSgbOI7xE2YOQGqjjqPTZyswkHXw17iXtK1hnG8OhItaGOgErhdVQMH1g8cimCsWa4PRFnrh6YEVrjZM9zwbbnbtEZn0RfdWd4XkMHdjz2KTscQcUZoBv3c265RxPn+l5v7u2QbtVxfDkUIRpDQDpnboUC4pDwBylCF73KAY4L2GebtUaa1Nqv8NNinqNChNIV1Z3yYASAkmjOoB7Y2WASa+BrRpG36aYsQc5g+f4X//mbz7xmc9W//MJfIdP4HPjfocv7fMjfz6BjyfwX//uPzuWDgC0iXqtY1zf4m9//nfaALSXNuqyd/KMVA4BNU0zvnWokZji2sADZgC0GGyNkInQkwxVtSHCgxH/PdAjPSt19NIHTn83JcgRNd5GgK/rGj/88BK3l2v6HVK046WEPI+iouDn4WOK7x6gFEUzwGATF6R9BjAgkUvvOCWIO95uU7IFkfniN2hYTyMzkSRYJsnVUlisAG5gQv+hbjU2hGm2ydFJRzmWRfmmYM82xwMzeiXfmHph5p+p8tiiMXEnvbrpke0C/l71raOAJ05k00PxEWVBEjENdQIjsAUpmfggptwrUcT7iq+X7E3ex4WgsQYPKCSnZczzJLv1cacBQ4bWRNkAjmcgEEA1IC6NgngVWmJSynmmMKeYzhMaQoG34BlVGahEmm7TA3qscXt6kpHGs5UABxDE5yQYQqRYGnIE6fAUsmeDSpNrajnsEmRQMreSNSLDQxYyz2WPB4Bgg88uL5XPjV8jbwMwPRtkxYCmWp8MiQ9mAYwRAyfa2JjqF2W83u8xDEO0JEXjibtPAtjIHb/UrSBAfUn20rFW8faY4itgLEA6kmYMA9kuesKuMZUkY8MiSDbtaPhvDg74fk3VxXAfo+uaDIk4s7dgx/ha2wSVNcY1mEMOY0rseReAq/QdeGkJvEh3NlF3txkEZEHaS+O6Ru/wIAxJW5BBwoCASbyN0eNByKCCJ4uEjLRuQPZrqycZDEGsPWjEzKdBrioIzHqnoccTDqZXDk5gaA/rZPOFxxibGDBEMxBAGN7+hIQPtjOMaVoJwLY57TD0dIN5ooOvTAy9cPU8NLNaT8AM+cJHk8aCc2VWHoc0V+sBQz1qWZ4AUvirvi1jvC33ZNrtp7EpPrwQSpnjZJqbzFPY68o0awY/fMKUoxqGwpoUFOBZ5DkFmAWrCMsLfhfADHsIJg5nIEODFTBzGOPCmdGFjKOPkDmY0YBhMFH0Hyb5e13j9fU9LksX0zC4l7uXL3GpMpSp4PxDBg/QIijDMljjApOUs0xPYkL6KgE32E0Me5DBwsx8fyPY5yH4dX35EiuhPfgD8ywbwArwSkCZNr7gTUgg2niPFYBJyTzWJ4B1R7y+DnF/J0iPs27zDCWRvpMNlUOk643QMFrMRTWAQWUCoglQM7TjLN63QZsUPB1h88nuszWlGWVv7dqfLDD0ASdazs+UGF865NKZZDfgEa6EFcZUa+AT90UdFz0hx/Vb3JdHTHMT07jHt5++Kn2ncVeKrX8t8vDTc5Gm9+MOY43q/cc5mfeb9jKcEiSV72u8PNfxm18/xctTE3XH91qjbV9kGmE7sMHsA4wCMNzw7bzZNhNlZCq8SdXywFMmi33LxuCH/YYEfYn7Y4i+6/Qlhwk6j6ODA3dc1Xj3+Geij1++PeLbffQ7AAwIugGUlUv86scnrX4M8Dk9zQ3vM3F+8rvBgv7tDz+aMM3+R0YMIKRKhbP5fYr/9//5uxiGSYnq8w997Mu7z1HGKvcFVjmw8MteVTbAFncaa3gq9xjehpgeDCOwZuQM6qLv6nh56vzzA2oOpN+A8ZyLBhERrDRE3Z8sWIYy1hlHtNe03QBIVW6uQkUPEt8ZbH7Xk0MEZOWwQQHokhXJf/G9kSJzPnIHAdY5lAV4B8gNQqs4mQhqY5CFPyxgKKxswsmW01sZdn0dlD5YQjAoBQBEum7N4zmyx8zAcUpkTCn2XvluqUdYa7x3njd+0dhl4GLgvbEUsQ9bDMvod71erobqOCylnmr5/SwO2N5tbMsQCx671l4wVgFqipj9dzA3SSsvPDtu1+fYazzL8WtMsOcPb9/Sr55aodziNy9PKpwmAJ7y4b11zACX6oVUryDnxx9ez1VB4lpRDGuuPrAMOv3cYWayF1i/SyoNHNpjZ7TBMMaOpo3u2uuty3u9BlYqZbxhxWDuEO8PsA32Z/rNDypvALcbAXxqHWzbGfICsKuY0LIhVQxYsYyAnSvWLhAO8euFHbkKcPPctMwxDJTzLOvHS91HX3Qxdem3u6y19Q+DpoRfU2VF0QzYSZ1b9qk24EakxuL3jdhERCpP8GvnzR3UUNUcl54hDYqg0uAjvpNHKcoIhjMEMXH+zfi7YkWV1haoP9Zi1tKnx4ZoK8kijbq/xH4wCGbNUyO0Djn5JB1e/Kz1zPI8bbCSba4awuErIL+eETE+Fgcb1H4wYxdUFeLCXFzYLx1Rjqu2Hjnn3uPGoBWlEMBgW6eHMfUs5z7ydzBCvWJbT0nOniv1A8Nc7kv3CjUQi+lUGMxllEtOpqZtUGEWfa1SrN2KaGZAdVRYWIgBnGMbgEVCDoK7A0/dynULS1xwfs41VJgnseSggX6C4Q+8VQY/qCgYYAEoMySoz1BNbTjgdsN4Tt1FI0CMSgVVFkC+Y9tYGXKcftRmb3Ee7FUygddVQgtWZFvRGpKFEoP3Kkh7NPHYp6iazvOWVVQsW/zVv/23n/jMZ6v/+QS+wyfwuXG/w5f2+ZE/n8DHE/hv/pP/6piRosD92Yt4xGt8/fomswYDdsAXAqcIarozZS3buFFbktYJvUbgElk04CDSa2RzGR6jnJ3ClQLGVM/Qg60SjAR8O5x0Z8HWyPyZMPQvi/jh9hy3pyz+ZYRmhCnZUQJcK5GpTLRJ7p0nPNtxJXWqz8+AVWuhSfFCccN0fU0Ghl5LbTaPAECAKDRBcl8A/M6Uewp22UX4YdWEu+BlREGe/m+wMfBws6iH6Umw1EbTzUQ7m2R+7mMEpJji+XaNp6cuqhbmXyf4gezQZwcMVxADOwteAjwqb4KEh/RamRuMDwoymJ6wdJKVCchtAizeeCXMDnzipnh9TDHf+c6NhR+ALkxJfExhKiFNguFLcVdT9Pr3ggplevuJtuTPhF1Js0OR3KV/3NPlRY87gFXDQSzLZ72tCH2Bqaxb7IHkLGWs9DN4qhrGIPkRUCDDmHhXSmT5NcBVfLcoQPl+mtni4UZAGRLwTsD2w7Qs/SdNAhDkhGnpszMorIsZHzc8vR537SlkuMCYhiWLBPko47lpor80UXRjes0edTyGJb6+vgsowiSFUEljLFjOu92xZki5Jc0G0kR8+WgPAE00KSiQhvJ5MrHdcCHD1XlnGeajZxusEDAEm3zW2KIs2/TisrU4188T5oa+dJlejQ8iTSoMnSdktDQ2BvwSPgfjao0nfD2RxXfp8wmDEQ8Q/LluX7q49m3UAllz1BeeM30tkAAA5i7oBXjBM6WlYM/iFwgzREsCOmbAc4ExWFnJJjvYRDBdYbwCTmALAWhMU5ZWce5JpJWHkvn0NRZ35r37fACpqnjC45S9xk5FVqvdQTZDCfAT7pbAjVJjU8JhnTZpo8B+hd0LsFmmp2TbtoYIYcPBGneXYVWifQDfmyHRB8s2WZMZUFHFE6EjH+wY5N4y6mADJ1iENyjvp2yXeOov/jvY6z5KpJucVcyctD5NexIGO8uCmyG/z83vMES4gq3p9AqQCCnjI4pLHU2XoJM+jQUgdvovy8oHhLxe9At8PF5l1w7jEvdhDghs8l70mENi38a1usSfPH+JL9c2HtsY7/MogGqTyrCJxHIGFVsTv/z0NWoY9QxgCDA6yrhcr+ltB3NqmWTaHdqOwIAD4IYZfrLPBfYYJMEgyzC5qwGBgE97/PTLa/qo4i+7FsqLq2uyv55aVA1N/PjDLbZ50rd0nNZ4v7NnwuAk3X+xU9gYwizxen+LP3x9+E5J25bnpIfrebYldyr9PPUaTgmzV9wZKMTzZXClVy/rDgBln+PHL1389tdP+k/LLofhNp9nMv6L7FPCeQhCWff4+eevfkaB9XWNrn3yf8Miq0gHPH0QWZAE5vEhLh1WLAAQk6w11ijfZZj2uC+ToTMDYYVQKosutpLBWMS7YTRgDEc8dYBwbaoavPkY4vllHMZx9jJK6LveO/jaMJRK2xCYkLAcXZZI9Ll0tXvIpO5rXxnQA9gKIPY6vmXwYMF9nWAi4AlgxVwsMd4n9zs/nmEk1kEwmcFjAE74boB1JX6up31Py9CMx9ODWCLxZ28k65qBECAZbEF3lwxnapD0zOYfzqdRFuge6zjH+/vDe44QMdYVAA9AO+A3QxXfu0+JPYYYJXlkgMdMNxnS+LOBTRqCbCKGYfT84Zm3sNwKmN7cT0WyrwFOsCo6YGjusQwM7TjsCALDgqFVKQT70tR7B53UVAxST9CRJPBpidfpLa51G1fk6Dxrg5+OGB17c/9h48NXWKOq1xhmzqQ6rs01Gc01g9I8Qy9NES9PgPatzMRpeDhABKp8wB42iKrU1kAGJEAdzO4K6486SnTrmU94hoyd9zrDCOTY3EcGluUdAsOQZ8cVxTrFboG68f0xKdN3QJ4iDe9DmKqAcPwlVKb8IrAX9g7UD3hycwZV5xomwBHlwYH//7hpa4KKiLXI+9VbGFshmNtRxAj7ctvSVqDYYywWax5qOc+tspdVzVnKwAzQfSd0tO61Vpi5C7EXIbme5yGbfvWOMxhMG6YiGgOkcv9yJmp7weBB26pcu/jWZtAUZxeBXOFQBUUL5w9/gDqH/7AfsV/Q1mLijsm6gfXF2Qv4yN2EqglkHjAzZ7xrdB15Sm2qj1DwEIhapB8oLwZQHaY34C19AAAtdSlqHcJqQVDHafOeoG5nQ/LzMzM0vaH5p1zr6Emzx/6qwWopQ8L05q1Q6rDcIUxUMQLsVrs1WQtg3USMBOpR08FS1rM4ayFAdkMkqS3150cZx3MOrXWwIIbA0GOXwDCi5szECiqfgQo73ikBkwx9IW3Ebi8iq7TMkC2XNooPVi6Aa4sFxxEXfFXPsEieCrxy1HnUcFgjeW3i33xabWGvZEDsB6te25fJDIq9AHjlNQDeZmgl5kx60mLFUO760pYT6/xwuERgGto48WSGg9Q7LYP9Iv76b/7NJz7z2ep/PoHv8Al8btzv8KV9fuTPJ/DxBP7pn/+zAwkTEnECKSiaSYoulyNeCNzQuH3KSfPWyuZq9JwDXIBlqKuVXnUUiTj8yFyyEFhiQvZrenSrhIbQgbZH3o8PKzKiOSbkwzTl+xGv22Sj9tvnH+PppYmjnC2YCBHRc82gE6QxFHqwF4s4piMe2xoDcp2IuMEOpMYj0R5JHs2hAU2w+zKlHV9OGmCAG3yRYJwclUkfStEBgGyn8BTDww45o5ZM+CBSaAKcAiQnG8vCeSYJHGYKVdoWFXSWEo9VUuoPWVY3JH4dPlM82wwsoi3Tw5WijOc2wTigqYc5QCGKjAxQItkJCu2VIp5vEbADJgHtBlNvEny3Nd6H9BgzERXDNNixsDgs5jNMgcI0/cUIzAFkmJU8UozyvCkiTVZukJKfCeRocI86Lu2LfocJptFMIDkcotiwEuBn9LI9SiwSZFXQGAI4iHYK0lGMA5ZhD4DX2HZQoOPKSqgMwFY+Q5oogNo07aeYJVRglP5CeANAGxI4GjAKZDzDtOkD8Kx7+ndZD4/HI2Wc+rqSjJtFKmm3l0ud6bV8FhJb9y3Dwt6WuJiiDU6Dz94ew5yMVXSFhmswOIjNoIR1w2OUhTGmnx8cGvbAaSWgbFJwNRmQvDklkSbIp63Fsk0xrlNMpEIvFNeZSJ6DgEJGF439YQPfmAoMC7artmj7XfZSX3YyeAAH9PlcYV5Q+CM7L+P+usatv8bt1sZTn1LuhVAjpIkMFI4WhXA8SPE+30MFumfoB4MKgLZkoLMPYZjwxBmiAKoCkPlUADtgu7J+NvbyiV75uTKQ4/m5VwpfHm1UK43lJoO6ucAUB4grtbyAyQF6IaOX70/IT90J2CAHh7UHqLuOY2zDEAPeqJdb7NgdwHKZsG/I5olz5gKgjPxcW4xMseb5A77TeAPuy94FJKZRnObcM2Ubl/oiyxEvvgKv4y1D67CaABjTx1eGckplaZ5kCK5HdDBPDLj+cmAAACAASURBVDOBDYm0ufXPFvhCF7vBedtjjlcCUAgt2Yvo6zraHu9b7FkAAR6xd9iswHoFnU1XD0g8AAhKFWkgnUnglZeJx75KbTDa+PZ4j3GZZQ+u3ybZo7/97Y/x/NLGsI/xdh9jeGhmkHtDj9xkeCYDcM7hR5TRFY1+l8qEIe2flgwyyqtaT2jAJRhBBluR4AxIjtQW5h1q1G2ML10fT10f83rE+2OJX34Z4tu3u0OP669413hWwyxs4+XlGs9PDC4Ydqzxyy9vgovjdMTeFDlkm45Y3sYMTdS3D5l3gh1aU5iqngn1rFeb4GIzbAjwnfNcoB82EFJSvIb5dzxfwKZt1RP8T//0JZ5v+QzYy1eA0K6NhbCnt/d4TEP0T73BJPx8GFAoBFCEcMryTky0x6uzw7Jg8echT4ftBTOO378Xc/qUo1qAMTbv8TqPhuAwWPAOAsQi6K7Y9KAFh/rh1sUVT9bT05O7BisEhyb8B5BC+xkGoG089xetK2SaMtxAAn7poum4C5foCHmDpT/M0fHOrpXeioYHjmPMx5QJ5BsMUc7FZF2yt6YYtOzBaoFfm0bAuUKPXZj4gFyAmYgSGPSxMWHVA8DIHmZYy7vh93BH8m5Y5zBGub8C64n0njbryXMwh2EMXnQCHlfBjw9mqoC/YZkoNxg+Ae5lSjmgn1YcdQ6Qubt5toYL4S+qkoXzo44HA81T9cGdS82gKxIEP9nJ+CIn69lgsqn2bN9qlChTXPsnwTXAf84lwHzZxATy3ZFBYzlAKA53xMNzlkRzQokAthlmjhuQDKA8KHjamrQVTM1khT53BFxx9pZxxdeYwLX6iK4DuM+gTs7zZKji6dh67zb1EkudwE+HSgjLiebDdid94Pn7ee7IrpclwVdASP58ucAQ5M8DAmJxwPChVNFBfcEpOy2L9wv+4PrScq6yDxgaOvClFmDtE4KWv4YfTIKVyWDO4SW5AQnAT+Pis4GdSW3CgBjF/AhoyPAOhQF3h9Y6aXnAMKnRZgeAmyHYxTrqwrBK5QfBqQhzMtWeASj+8jx3BuHUEfjJsz717tdxZIsaMHtCYZAKHNiZXNRKuGHAH9wF3D8oS2BD83elvQbnJhYznE1pYZL7mTvWYeKD+oThBffQGFu9RkkgE3cO3ueombD92PZUOt2qqAk7NRtujba7arlD1bIugKpc6XkyWqtxE+xrvOFBWmVoLPuN9c6+nGeIBNhgMMiA+DDnMIigSlRTLTVWEz2e2xIXsp6ptDxhToPdQBEdYajI6Am7LdaYdQujruPfOf7ynp7OwE3JDwzjCZbS8WeLqSYoFjC2jN68K3yiwXb5mZSOm+MH3gMUACzN5uKIX8Z7fOmfo5lg4ULK3WLmHZHfoNcX1kgJbnOPO2CB5brhUY7XqQ6q+XkNi0w/WlnzrAleN36qH97DB746DACoufiO6S9O+TCgAKS3osfC2qxYZNau4xBVl+GFsNlnbKSKJnq8apuU5fzrv/6/P/GZz1b/8wl8h0/gc+N+hy/t8yN/PoGPJ/C73/3lsR0AqwkizMOkXIxgoScbjS3GbbSJbI8MR8E8Xqku7EN8jZCEAVqWSDSBkXR+jLVmeo05Xjh5pomi4yZFlak/TSSAzUBY0HbEbTniDcnatsSvX34dlycaCAp0gB7Yd/uZPk7RPzs53yl8mZrjBXVOg/GaPAYkjaekWQZVglkAwNM4+vMx9Qc0JXEayLjoaJSS8UhwC6AJVXrX4yd2AlrWVwAKBMww704wQ7O1rYyFJh6pVwtoSnAPjSqTf0KJALCuUbcEoKRnnJ6t/h7AWv5sSq8M6TAVtM8kXf1fM6WewCbV2eCbGWlu0WVCNsUrfnEACI98pzYZskiRyuOtSQ1bKQc18OFkjOGVCUxI06gcDfnvGRiAoSHAEyAogVnbClPjJkDMhzAciKYZliYAp4EsmZJKMaysV2k1smeAGBhUPJNkXihlA2hjZC/4DSOTpjj9AGnKYJAa9uIDh+kE4wk5Ms0gybUZRKacXkZgsjkK5FLaNWxKcvm7+RnDBEOTJjdk61yuNZG3BumYrg3jYdrj8W2KS9fruYuU7D6sMdwzRVYpJwA0BfqBfx9/kiYP1gUNMZQFAjoUDv9RoidWfSY3K2/3lfF3JTN3WzMEA9BD/1fZusnSANxasAHQyy8L72MzTiGaLqK7HNFdm7jB0IHhAFGFYIcx2b88pweA8QA4UsWtb+PLFWsKmtoxStY7wwk9Hg/BScBKpKo2xTz7ZXeNAvQKNOKBYKJ1Mjtyf5Tp93qGfgFgsx5g8wD+80+H1yQMLZpDuFE1LFoYRSuoe+z8+7RGdpAB65fvJGhwwDxRoJng+h4GZsk8Z0/Nc7zeH7HChr9dlb3jTUjDDljCumqRz2oNUsgWgQ3EZwJYwZuYPelyMWRri509qX9iLcsbsJLPRn8FYwWwAGY8foGwaPkPz4LfJ1tZxlKZFgH8/zIjUyjImQmjmLPmRhr5GvG+b/GYHlGvWzzrf8hZlLYHsobZ+1LEMo2bvYzE8NrmwMONT9ALz0rZ9DkAQ2oNu1FG5hHLY4nx213w+/pURX2r4qdffspAu4OAHQAAgm0S0Aek5h+T0gFixjme+qeTCTnlcMB9z/oDlIFJlkMoQWbWjlJOrB5YN2u8/HCN6ljiCS9S08FJ9I749vaIr1/vNsDv0zcHGviolmUXl1sdv/nNs9JpzlHAsrfXR7y+jXGn+ed8Z3eOgH3cNTCtcjgHyp3Aah66NKkrd9/JeIONzRnkHADgxKAbGLAphU2LjNJG99pG/IO//yVu17w3kmULKPxT3Lo+rpeLgUmA05emicf7I4Z58nnRfAN4cZ893a7Ro44AiOSBwbrj/6r0t+azMgDS4sawMN4jcuwq2qen+PmX13j9+hBwxSYALQS+lNfbJZ6x98HCBwojsl3WEACW4AxsNWj4zl9ksV1hZeHHiPpk3fSPvgJuM4xo8dGEhYwKIcMGu0t6CAMwwnKDWY6KgDMQKxVk9yhMHq8Pa4hb2ytxNiqRPcNghRuIwQ8AM3cyZ5ZUfdifpZY37I8BX1rOhpN9DJDgsIQ1QMBUEIKFTcbscJfhrHlODPFgSvJ36vuYDHuZ7wDR+vrwXJZ899gEtVhklAky4j3KkIa7G4CHPazNAfdqDp1gKvNcZb0qR8ez92QGA4gvsyDhh2/6NutCHnuz6qGsn7l+l0np507zDh/3WO95f8Lgm0vuoFGgjSAl7H4MkXK4hdy5iOFtMliUb9rDmtdKYYznvo4fn1qVAPg3tg2KlUm7IKXXWFQAnOrBzvlCkCkBSzx3VC+TjD5Y+wYpygLlPfLf1BzYo7Afs+YwWI4zDwohAWoA/sMUD1REfadCiucPIKm/+EQ9hefmEdP8cN0D9mFdQ63wAC5nHwKucv9wrtatQyfWEnvKd4nHe8vepQ5lCMlabaNBVcKwEmZhETE+Hr6vAxuOmaC3VCK1sIYrPMIJVkTZUHs2MXjgLNeFoi6tP2Gvd4fifutIvauhQgK3HwybGJocAqmXrUt7JFiu+tNs+vJDFdYCgDfA8JCfgGUKAg/AST3s2aZTApIMJ2A/awRMfbPE2xw5EJ7ukgWO8ipIb2TSacjKMOe5bOL6hId3khBQbMiiB0T0fTbxeKR6CYBaK5bTXuPBOmbPnWn0DOMZ8j7mNe5zWuNQn+rTwDnfAj5W0fWtdTeEhvTMZyiNBzwKH+rAHCxDs0btBpS7DO8ZVNcit4GNyZmY0AMszmSMi7haG1I7aNIDs5RK8eC9VFotUJeqcDG0kPy4HP7AgcC/FhUOd0QBiI5yCsIEtiUlyi5+LmcvFUaeC3yHZa7jenuKZX3EhrXOWX9yrzFgozZmuI2CCSUVAZyOKs+7BUl/BvGdg0f6Jc4ang3DbjIVsPqil3IAkZ7WeW7D2oUY0ehHjTftck3lxf/5N5/A6men//kEvscn8Amsfo9v7fMzfz6B8wn8o//4z6XrzOWs5K9aqxjHSTk60iHkl7AzlbeYLg4zbFECVS1c8plij7zOAkXxMMwrPPSycDXlmuKH4Bz85bqLDAWVTEppSaDeo1vW+P371xjvQ/zqx9/Eyw806oBmmXKNt6iMtwXWxWRhYhaKFIEz3ZemHP7UfMikCiR2NGP0SyTbwuKcZhl8ACj43lHQw3JcAF5uGaJBKikFUY28UF/WLGopa2m2pm22EQTA0R+NShJWJAXplN5TsMQ+5MU0SoSZtN0l+h45a7JEAcQE5XYCRwCIaULT93OfKTTxbkqpfw2LFUCCJphwHZmiWCNksY2pP0ntDQxWAJOZJoPGZkrp6kHTS7FGI85nyMAvEPLaAKEMS6EBsGiEoUBKO+b7ZQYGCWLi4XXAoLuewT9M6TMbTO8qWL0lzXVh8AlsNif5WChQ9OL512SD4jOwkUumb91SSJLgzDNNr02ARwANmDp+PpiHSvoom1M2nmq7LHiN1dlhImbDQYALPrraEuC7ihwOa0MaKKSagJH1ERcAxZbnmn6n9M2wlmi4ZDTQ8K9j/PTTm+xkfs83PLhIeZU9OromYa3yjZQLwp7FRsFU6FaPNYp/rBlg0+EVDAOPdU04GexE07VNq7eDysYWkF7mN9LvyncinsY6UfR8xI2iv8PWoogvty5upBbLFDlTkGcavsp06bf3OYbHErdLEy99G8/XTvBekI9wOlhBBFicGwzWFL+GvNLoEBom2dYEO62x3dcELPjmAvhnYDY8bJoxQxrSP65kyNIeert2bRe9gU6wfxK8FxBHPsu5A7sYKfGyuB7xH+yxA+D3y4TEIxkAHzY0LB3Y0jBhU6ILI5nvSQPCHkWKC3BGkAcJ2oZ5neBiD/tQ5jI2E6xfzospvRABfrRvSB/KrkRDSbPL+ixlxOoVva0xkZjOoqwIg4M+U0UH6A0Acr2knBSm3gIInMxbCYM02nWZgVFN77NEug8FFUAJZmeGZMBYxdttijufZ16VMiIphW3Xt4AgeT4IG+ngwT5M0AjW6Ad7Dv85joD7+5tAAk3v07WPB2ccwDLPDogLIBG5uBTcLZhB/Ph8jcvz1fW08M9I8N2cPoOc88/PrgN+XgdwA/sINppLGlbUyYonYu12SQCrOOIZyWtH05qefVp2ACKPS/z8+jXe36ZYx/T9ffrxEtcbe8nHnQEsUcYwLPH7Xx7x088/RY/X5+Uq+1YAjC8/J0BlwrqAXFqFyLk+GZw8O5nRHJ7aPCAzBZwGjOROzD9Hs43f63/495/jej0Dr4reQeDXn/8QP1wApCKqKynSeZZ56gPqnIoBYAXAS+7KntBIAuIAT2BVNwCEGklng24jzUdC/5lWIstcxDsWD+Mse3zeYP8xkGGYsRnsdLn2Kh4A8fSJZpDDOtL/eouG+2+v/XXuFEKyBNKnBM7750v88HyNL8+9Q7mm6/NZ+i4jyhZAHTVB679TVcI6+v/Ye7Ndy/YsveubfbPW2ntHnCZJyhK2uQCpXgJuysIIjJAsQEKyEUKikWW/g+9QgY2pksBlLowQlzyUVc7K00bsvdfsO/T7xoz0M4S0KnWkypMRe681578Z4xtfg6eqQYTMwxruBD4HyhbOaABRJOArMvXlvD8cSJfrwG4AJiB7zTbg4bXdzbMWv0tk7BFqY2Y2d/w6KE0a5Qd7aNDCfQrruwEUteY6wFq7arA/wgqiNHUw14CKZsaOIw5gHDWwM+CuSmv8Yvmd4XfhbX6mih8FgOOsHDbkjkR61cjZaGyJtcx5HR6hDLGol5jIkF9kv+ycEMTKoVoAk3iMEqATOhxqs0PrCJtz18gA5wydwweZOqYtSA4n4InfgXLk0DSwplIrdOqm1IHl0bGpSXd9/9SqbSol+Dg7RHB0irx9aBmwJVcPL7An4vlUxdV3BKoBao1lHtWQGI9NDR7QfL7I1AqLGl4d9wdSdgQzDBxwNTBwBhF5tkqF7whgivrFAWfJru79rhkLEgZz9pWHPXt4X/T7qBlrAEIDuaMZBKCQsS0FYGyopnwX4YPqoThrcQmrCIOfDLZDsg1r0jUQA00D9DHs5SpEsp7nkAZO716HMDoyz0oRhnowOO/bpIRnvNe2FTCq6BcPmzbxd2z4PbDgAWw3wDXuSj4XZzPMVqd7hpczQ9kzowyfVAYXBq+/KEKWySzWumpjuGlCbACMHQqpkXsIsJhUefZHDLQ4hPmdPJ2nqnFoq2e//Cy880usDsJbfF05R6cYiiHXZ/2si+tv8hHsXYsl2LYGi3JdNaKU6nsDjr6D7AqQmTlLHW67jzNojLONms/vwPuQc4tnDvDJUBmuAjKh2efLwn2KIm6XWpB6egd+NmcLKhar6NhHYftR2hoANUcMrwjMYw9DmqDejb4GFRc1GIqyfzOMd9XKXMtWBgy5eEgBdgJw89Acimvv6VptRnActTmD5ETTgEcrz5GnjiULdhiLsqPQ9XKxzz/PzQNIxbtkqA5Bv0wzNefAdp3GUJ2ctc7EUbAT6FZIeFczrIYtDHP/yJXD/q8YHEr/+58/gNVHo/94Al/jE3gAq1/jW3t85scT+AKs/p3/wsDqlC/aKsC71CnVyxgFBCEgI6nyeeP/naLRqaM0RWupCpCKxFUXyzBK8T5d1FxuNl83i8DWW4ulzRUgihIDKjbjxzgfEJZadEOqOesv//Xv9Xy96dvvvnPgDYVTXhgpVAGLYUXSRhNPA5/685DsTuHtoAqKPkvFYbwlDs8y8Emx1i3+fvZMS3OHetj7DplyBhNwMzB1ta9qpaIGAI6pulto5PLCz28M6STGiRS1dHWkXAM/wPIZkdZv2opZNYUdhW1eqmgvZt7QrxgUxP8PjiPP0KnDyNEm+6cmW2GQloIRZJTCm2Y/mAtRkPpT+fMbLnWx5oAlCrYlsxce7rH8iHWv/Hdp8jsAWrPjAHUXF7N0P/YlpPjHhoCE+poGAKAtZFlIyqKfj+R4GK2wGFzW8wz3OaT0eJaNNMrh34eUcd0mA15IPrFe4DthH2CJvwFfulSKfgrXzKAezQJ/lMYp/AAprSlSkc7H9wzpJ+89WF8OTAMqp6GC1WTgm3YJdmsAfjOgIZ8NImEJqJo6uApmKY2pu3SS1Gn6j8WNFTUtcl7AeRpWQL9uXu2dSfwrvmju/unEHcaBpA223qSyOLQkhZlQtxqmVjAK+y0GBJZGA9unhT7dB3vyNmmpGjA2YUVQfMOsdqqDE9358JaWppMZXbcMOWn4kj7VuS4NyeQBrBpOX3YNW2ImZj/I4DDyvo9PAJyIZ4MhAcAJAxpLA6TBgBnmQACM2suLJs/6dTeVSKzxdoNlBFg4gaaxyHjn2BkA0BEKZzZWoVv7rPJC+jasR3i2vKPhDCFBRh2guq0WkMfDRkV+i2S0RMJ+etW6UQwgC9DGoN2KRzO+wzRrsCaR2p5S72NXD2CtXZcq8zvgECLxmXdIu8zepKiBhWyLB0tS8TkkzGN2ejVsxzqpg1YC1AgI68/hHtrg7sB7hfm2rloHmCSHfvPdt7ZBcQO4EYwB4xlDUHtWWC5LcnvJAAEwlGFKWKp6wGR2Mk0n+wUW4TzpjRRt/PTWVW3bhKclzDAH3e1mHsKYDTkuwPJkKwQIwfzaa1WoITW6BlCL8wPg727gdsXHRJe21lPb6ne/fNKnftK+LPqbf/S9fvPNk7r+3aAJUkz8mbtx0NzPuveDfv786uHW9enZLOe8aM00BMgL6wusVHb/XdYzwy7k500NY2tVU6WqEA24YSZMh2e7q+tW/frDuwd3gBnNlRRz28mGdzKgNUtnZZCU6pdff7D/4S+vdzeigI2APuz//kuCt8OqAOeiGWePAdaZdWn3A1jNsFUBVoPFBJjBL6qyWtii/tFfu+pyiTRv2PUAQ6yp756f/PP6Fe/RAPHMIYRMjJd5VhlAZyBhRbmtCmA5h58vAGPRot4IxvqOrLlq/F0BRB33tSBFlQOfFu9xAAO8QBmQxtpE8gtwD9gBSL0vm7phwjjT96NjYvbcqg6GYCkDMo7pydw4ZVWql6da33/zpLzEp/WLPQ53Eh6n4S+dc2atsLoD6OmxYJhIpEdOX1ouzcAv/NAzvU+Dz3C8Ue0yxKDJ6eMoFFId4+wBp302eU+AaVgpMNQymx8GPKc7ZwV3G2xNbFD4RoM9adnd3OWWHnO+eF/F3e3hJL6a9mLGUxppM5/XB7vB1SapInTKcmZ8gHlfDPZgoDtdzr6k7Pva3uiVBzqjh3cMORhG8j5hXhriMmCCD+42f1EDcEbWJ1DGuRI1TZbV4QtscJZJ8qapw/IBr1qCqjjrEl1TWJWnDznAMAoXD6XZHASm6RwApa5Jvr9ePewB3LZ3KrDVvpgNy/Nd18YBlEW6GJznHGbNtcjpUSGkyMPxv8w0r7yLGFQwLB56/Ho313cAq7uDoFA68PkLA6wMoUqsXkpYhEV4u4oBwagen95p8pkOeAWCzWCN5zYes+2psCJgrw72/s4MpBm0TWTwzoMRiwaAUbE9MhTuoTIbArCQ66xhyMtwnf8O2Eeol5ObYqDOQNDnM2e8a1kAUQKIAOlgTc/qALKfC1Vba7sp3/8cHBN1FpNhpPi83xMEDePYOGO446w+cRqV901eZx74rXvURtTHBKOh5jLD08MZ1BJGrE+PelQSuUYUJti0TFgxrB7c+tfZGgLAcrUdi2txVAfrouen56iPAH3LiN3CeuLt9U1NVRpwBRymvoJgm23UC/hwz15nDHAJburHXn3fKS8Yhk1+L3VBHBY1QW47rNrexann/Aw6qLl8uGPBwWPfZis2qJ+wN2FwQK4AgKkDL/EhPtVvE/cwbFsrdxhWJBrYntrVMEDBruj8D77OAKsMYrGwMKveyZ6ZQ9xifBEKDupp7lgH0X7Zr9j00P9M1Bewo4PtTIAUwHLtQepoCxo7lxEWOnEOtkrNliYosjHpxH7WnJF+LmddCuGdoSgD9ANP7s0BmJAY8F+FneyBQnYGvBJihU8vFg5W9PH3CKRjUJbon/35nz3wmUen/3gCX+ETeGzcr/ClPT7y4wl8eQL/yX/6n9HOKbPMhkJktGx0W0ghJyYXSRjKnFJDARMs2EtIYmHftXkTpv0AkSuSJ1guiwE3pMB4WuX4diHBK5Dxgj9Gk8D/ZsDKQQ3UlLOGadCv771Txl9enu1fZbacZjej+Q7LD2CVomWxNN7gCYwV5IE0lsb9kGOubpZymBxVqmEfDF5CVyTkia6RsJSqICgD9hkgK2wdCupat6pUXQdAh4SRhiAnOGvrHZhFV4dvnNOszZrA2J4GHUkWjLvFfx5LhYKCqMjUXJ8jZdzhsnwf8OiQSMP0IqgG6GfA19KsKhq4aA4oYG1JYJns5qRTzYTTEIgFE2wyoGgp44a/bQBEDd62hBAANFNMw85yqAfMq8Vm+QZGKGRJKMW/C1kb0kLkXzADTskWhT8hK+avFqVZzSU+t7ANoiq1RBD/QEOgMHQsCQsZfoV/oBm2EV6GHNsyziP8MfGew2cKX1H0g/S2DiyyVUWAHIAfZpCdjZZRsS/BSe5NKERDEu20WdbnaSlAA0rH4sackAOkvDCSADjaSyQwE58A+LEDoAGmzipavC3lhpF1BeBB8Mhg8PAMmWINMkWg2Uc+SKBSP6uhqc1aTXjdFdLTpVF7puMCcMOMhMlJ/4Xv60+vg/oBwCZ1I8J63B2iAigAkAAgmjvF+I1woP6uqqr8DgHCAa0BQKsmD9kdTDdYpAaUMy3LaCsA0tFJ2n1+bs0mAX6FkQ6jhdUEyOZ/x3+Qp8H8LjZVNP8HIDyN9KyRgKM91/29M9sdqXVeA7AcmntYhp2WY1ObNrpmlS7XyvYaPCo+qGWO2C7YOy0GI2Y3ATzAUHZwDIOPQxnrg4AbNpwZfrCswnaC8Diek70CLeNEFhtBUoTg8NKxC1nS3Y004KvD0M6wJe9hA5iJGc1rPpsln+4ARammuTPbmyfSwBCBvgUAihcrjDjeC403ftXjoKHDjoTvAahRq25gHiJvDwk+cn6fKw4OmtWWpS43BkfBwl6Q8+LxjN2Gpxl4s2JzwXnAEGnT/a2PsJJk1+1SR8CLg2QiZAP5pUPEeJZOfefcphE+WdM1DGiGaGdqO0DWAqsxmHgttgKwR5NdP3WD/vUv71ruo/7av/2tvvv2RdO90+VW6uVaew0DyhNgyNCFdf3z65vehsH+uYS4AbLdx9lSVaS1PL8WsJxwprJR1Vb6+PFq2S6wGt7H4EJLRmgd4PZmD+ppIvgQtvRmJibAG82/3Z7zXPd7p+lOQBe+kbXuY2c7Af58UUtVDVCX6tOnu4dzDley3UOwkhgN0Z4Hhg/IEU29hxr2SA7vWv4SQSeXOtFf/xvfKbecmwFArQnwCEkrQOJ8ps7jx0iA0zIrR7ngwBHAnMPDRjP/2DdjB2HRQBvs9KPGsxs1Bt7csDrrk4VHOBjM9Fqf3zq9jrN++vRm0AZpOIAfYLsl5g3hSgEYEPDjtQsA5cEEAzxAL5KjarOnD/WnvURlsP/jx1bffIPqgp9LKvs5SAT4OBm1MC4DuKT5j/A3hjlDP2gex/gsACiAqOxLwDjbhx9majFm5NmYnQvAcw4USZE30gTIjnUFbEjuXjNcg+WHGgKfSdYuYCusxSWBRTdZ/otKgPONzecsOy5fGMMLzxZ3+Hiv3Cv2QTyDLS3Z53OZORnAS/gLA0QCDAHIbtpyvNQjgR0gNnxaCeYEM4IByLkw+7xin9r6h5rCYyH+DGsSTxHOe1h0s+oM/2AGxDE0CH/uVdOdwcGg+9zbKxlwnzdCPhAhhiiOgKEpKGqY4FdAN94HgHWphrCrA1AxU4PNAqGNsO8G8+dsncAdzu81g9qKjdPHFPOGE+TF/GcncA8W9RlsuC8oSyLtHHk8GxgmI+dPcmDFw3kGKLRZKQLYzZlV5AwrEvXToW5AgTQa9KOGBO54WAAAIABJREFU4J6m7mQwMQEuHrxl6sJcI0g7w3MrquJsAzxjfc/pFL6avsPwLo1hTJ4ygLYgBrMlh7UVOUz/eFfctTN2Gmnct5ZfY8sAgZvh8lbZC5xKiNOSu1INIoZW8FiDzRzhkgy08LL1eIJ1neGVz11OMcMwi9sWX3Xw18OsfajBKLlggNsWxCqgsP5xUOAcvvv8CE4qzi/AVHtK8+cPfOBXn7vcF/M+ui6GlEANRPBfZQ98KJKr6gv2E5n9mH135rUVR4SbHuvkYDjWK088wfN9zjQk+GtTY2dqc2oIFCazpmkyw9N3F5+VehBLguSiPCnUYiXB4II6pcB7nr1+Wm2hEqH+3LM/3HNme3Pm2bderjGauvU5S+4DdSwDffY2dUCE2oXtw8Y5e2ShxqJu9dA2BgRWuQDYX7hzYXhHHoR9S52fcAbeAeSaIUo1gQUV4a/4U2MpxnlHPVu4Nkt3GML8w5AsBlL8bu9v+gVqq4KzhhfH72Pf4NntWY22HdsXIGtQYe7J2XU2kyabYNlL3X4/Qaxw2Bk1HnV/pprBBqqEQvpf/rd/9sBnHq3+4wl8hU/gsXG/wpf2+MiPJ/DlCfzJ3/67B2n0NNbIGhPCALLZRSVYBP4/yF6LrXJ6Jn5lACIVQSrha68V6RD+RgtyLBpDZD+NJ9qWyhKcQuJ1HeEzTlvOIoyFlE1PqknbPmb1/d0eiOlSq722Dq8JIUwUhF8aK0txJgoqaaJYQfLkVFTYDPh1At4SUoCkFJYJ4N3oZielwE8yy6jwYyVgGP87mlGAG1KG9iPTS9XoSkpuTeEFyAmoGRP1fZ7C7xRWyOk1BXvIxa51tnR+pIqmujY0dYfKprZ3E8W5ff72TTU0JJtmRWIxABTAIem9fT+oP+4uupOkcLo16fSY5CM5AoBE8m7GB76aVWaPVwrxGRDFckcAO5deBslgLI2Anw6nopE+03eRQcFWwWLB4DfSPJpGwqB4RQRYwNwlTIHFEv5OgH94U1rVy7/Hl3Pid2/26tugjpnxQRO8GFgqq/BVjECYSEQnwMQMtFOWi0wX4MMyNGRStDArgQk0vmearMHxCAagpHbje0pTAdpp0q37JKBMtdaUJm0M8It3hyQMT09bPaQqm9YJsDSE2BG48YSYmRF4QbMZTAAYH4RhwMKEgYdnLym8gX8H6+V6I6Rl1/A26NYit67N1KNDQ3ZfGX/dNOLHNx4qNhpc9temd6fax/PhedHY41984Ll44C+JryiBcYe6dXEKNUAIEvOacDhsNtZdZYWVR7BSHGxsNI8CfdE7jKBZTpQ2K5l0cv4BlJ8CvAgjQprBXGXBQIX9wd8hnbz084ahAbMUj8dhnLymAcJpJAhoeH0d9Je/+ys33R8uL3ommKWE50mTBlkO0JQmLJpBWLV8dthEBHAhkcWfjmEMy8tBHjBwTQmJwYDXGcMCnyEMH2hOEeCdfncn8eyAvWOfxcxMI9YBLMLwZAXMCN9DQH3krOx1hjqsaZiSMNSKMhhE2bpbXj1aNoy9RGJmYAS6s6iRA0fI15ZMDqagaZr4sHuucRgj8Rt2HMzCJNETwGsFeAgzij0fDGyHBDnohMGXWzU/W/brDLg/wVrG8y0S0A0O8acAy1nEVoCaVq9lWLRPm9oqt+wYNv+649cXrhPTOeRJON+TRB/rUk8XGI2jWTNdt+v+qTNTtawyffPho263S/huEhSULW6kadL5xZyrhO8BsP7w+T38OFVrfFvVfx5Ulolut0a//e2/pWEctCajrk+VmbpmR0+Ay4TGsf8jJAcWIHQnWKHDHB6LvBdsS2BRej+Mg8PiOCuwqfnc9wahYQOx35G1so9/+fyqGWbr6VcX1g8AaLEXWBdfAoucIg2TH7DEDDDzKR3y+HTJ9eEjdwWS4dR2BeWtMUv7d//q92ryq5lgABgw8ziX79Nd8zDrm5fvuC7t8wgYQSgJoGSLl2NeqeMu2BjkcdaygFmxuWXceMv2y6LhvuvtrdPne6+Xjx+8fzhhAMwupH5z13LXlVWwHBfW702f7qN++vlV/TBrBAiC8UZ4pcEARmNInytd61K//e3NsmirBWCZG3yFFQsYEWCWfy/DMDOHYeUm9l0cx97nhBl77H02s1Ph8TPEczE36yuy8QB5Q43AP5ZLLwDQdm4PZjG/AxsB2wIx2AiLB4ALpOz4Nnv5HGeYFWcYQyo8zef4HFsZFioMNl37GHUk0KkKoB45OAw989KDaUy9w93SzZMBHlu92PIoWLb2qkxW1WlpwGXeZv9e6p1x2dX3YedBjRTALEy3+F2AtIDc7HGkw5z3FT+HoQoBeSu1FIOxQVqgn3JXDw4X5Dtc7V0fHtoQkdkvKJDwjrw+A9z1SrEhge1sBYj0ob3ouWlVXHHyDR9YAi8ZnHM2AnoX3CN4bcBUXAnaQhvjDHtN413C9sKDk/D83I48ktSPJRQbMO3srT4rgT2cB7vRjHrW+znQw3fVA4s91wRYKwA46jqGMAx+dw1Yu3A32tM/6gf+DNsiBCwRiMiz3PpT2ZLx52ddAY8BzQ+GQOi8ua4zlQbCGUZiScNACgUJ4ZlYA8A+DlUQawIvVZYJA218DBjawiIFSObsJkCsLmufH4D8dkzFS94+8fgVo43ftWSVDsuAViscUE3MgPR81xSPdDxc2XsQFA7d7+9WUxD0SO26zahbuJpOix7Yk3ibAlbDgOdeYS+A1pErMMEsDWunJEcBxt3Lz951eWk99F+GXWuxqVzPYLKktsWL30FZ23KGwTsQaDZn6o/ebFL8fRuAfew6fLZwbkRdBymhrWufLQuL6fR9hkTA90sKfK035zJ82fusK8Ba/jsDIQBnBtZnxJ5bF7yEKVGwzDpsU2Wxkw4AWdbKyah2WKuH3RGWaisFW4eBTWJnEHkIDNKiQqbOyoT5QM6LpsYwU9mxXQ4ThYRCTwMTmA+V42fBQNZ+WJwDnFJYu0AkwVILBJ+WgOeCd38M6zxgOti7KDi4uxlY1babAVjdsU8IukvkENDfsMgJ04Oc4Lsaljr3VygJW4YgBWfNqD/9J//8gc88Wv3HE/gKn8Bj436FL+3xkR9P4MsT+A/+5D869mxU6aYtQhMo6GlOCPKYAGwIW0lqMwswi5/xhEp2y0iLshblloMeACBgaVE002wliP32YDw5V5Si0hwHZXURfkuWw0sD8jaaDVKP31Yla63Lh0uEKVD8UHRa7ofU3I5CqtPCvoMEIDAlp+LFQ7Mj/MBIkiMsTi1tSG5EgAap9Xg13p5UAxAy8ychtUD2RoMOM0OqaUjr0l6QBATgs0ixaCn0MGuHVUrDgDTUuTF4LgVLNDONIJrDtiIY6QRvU9J4UzcC/B/Plsk5z9NemU5Uj+ReWKvIlSazpSg0YXNSsQLyRKiRPZ/4DmfKcJZQ9AXjBnCORNScijLyP/zuevsCAKTDXqLBCLP7Q0hVYenBiisCyCoiEISAC/6JIJeQlgPRkRSNPYIllg7jSbSRXgxrgvp1wVfqC7cprBrwzMSLlkfpRhzMh8aSxthJxOGra6ks79prxlVzgHB+t/z/vNtg7xl8P+X6SMvxCON5Id2GtUfDQxgMaxC21g67EfDArFzYtxT5SNuRfk9ek/zuBgDK4DdNe4BPi5uEYMw5afz9ru7euZlH2kvRS5ALgBzfpa5oAlu/SydME5bklweLCR865KQEarC3NvVIlfHpMhOSgULpRHXAR9gZJnr6GUl3aHGA9Gd4A8Cq7f/4/HluwJSGl2aMtWLLBwYYy6pxxVcs2A4w5kikZw+Nd3x2IwQNsD8n5d0gO6BxePk5wXmHtTuY9UNHD6uQZ02DAvuMpu3+TrL83WzspuQMiaR6xLrrEVYEMLaw7eCsgdVxTEukN1eZhzYVsDQsQP5sHhYByBS932DJuFkOIoelejBJEiTQtT+Hg2DMxA0vU5N07Jl5WLprf1/eL+w4WC8MX/gWZ/ZTKL7xxoMNyXNHdojsDy9C2KDB9n1qYT0FsGqW2hmKAxgIExJGLezI9/dBw1unaRi0A5oSoocsH0bdhbY1pM0A4/hBX07LAtaarTXweGPPw6bdcvUMMpwmHnLwaASZ68zhmQegRsOZJwFEsp+zXdeyCfDzlKP2MP4IBoHVlya6lrk+NqU+vLTeI3g/AsjxrMdlsHychjNDCslgJgVgH7VjvcDgC8Aqzx2ehGXGz59HvXWdqrpRW7QOIoRdR4OaIXWk2cw223KYgW0FMzuOuwiGaID+XY9RYxlejvZ0hkEIGM+dclV3h3G+GrQtCp79rvt90S+/vsVArYjwEM7at/6ucQGoLs0o/vmXX859GvYwAE3sAYAHQFUGaQ4WofnP8IZMdS0KXepct2cAKNj2qd7eRt0AiIsA/1AWM1AiIA+fTBp97AQY8EA7g+l6a68G0AhfCoPn3aB6UVeW+GNxYI9x2OSw8UHx8cPcYNHTwDMkItyOcB0A9k11UQYAi0+2w/Y2jTr0+dc3vb2O6mdkqJW2hfC/Qxte0ParxKeaQWH4UF4vuZ6f+LkBPAAA+5njIEgYiyesAVJaNv2H8CC8XrEsIMiKMKPRLO5pG9RkvAuGVomBPs6eDXsfG5d+EebCgoa+HcAnQMuEjQ3sbc43/IEHLDq4O9i/JxTBUCTlvmOwwSwlQl4AD2H0AfySGO4BoF1O4JwFWItlAEPKCJeKn2fJb0SnexBCEA52B3xnhyJic1NhYcEZhc2BXbljr8HgLhIN2KRM3I3I4hkyMngFRI8agMEligW7CwFwkaXonwQwy5IJthpsTeqjFQuFZdDMWvSACmAzrHHGVZqm0YqEW1GrqCJ9vm1aqy1YCzA8AWPrSyk1sPAZHOdmrbJeA3YmYDDWDzMavC/hV2J9Ymn/DKv00DFP9somRAelzJRgcTOrhuuK3Q/DT5uGBzubc5djhvsfFiNrzCAW72NmoGEDI6+ZL0N/wNu3YYx7wqNigviCJenwL+wSwCphKnKWrHzDaFGxMkDJAPhNsCU+9ICSmDM7RJGVQWBpjgUU3xPtD0zwCP7kzAfsZ+hBXWUQEgqo667Tez6bwoaJgQKMXVQvePnjV3/aroa1g9S5PsFjHmXP4u/aLxzahAyurjk97LV/O2cKdjuTawzO/z0pNeENitftyhkKThzWCE6QRz3DVY8/KfcTvvU9+6ewDRXri3XFmV614Ru89LCu2UOL71zA6RnLLfxjXXEH0MzwArsDWxNoVdXUuhaN/c8ZCLHyOf8ZmuYV/rvUMWyyCMV1mKkDLnfsm215U/K5AaP9/E7Gqp8VZwrPH4sgF4peKwDg9lYF1HZgaaIM4JZnSv2bMtDnfmI/hb8xoaq2WomlFnuPNW4gFLJIECjihacqfJYxho5hLOAoZw93gQNH6WSQ82M9BrDKOUVdjl0JJIsdBnKE3CUl+ztqQseOeVoYtl226eE8NSu1UonfM5Zg1KsM8vJgLQOws67tzcxAy8MbrDzoT/iMMHJj8F5lpf7xn/6vD3zm0eo/nsBX+AQeG/crfGmPj/x4Al+ewN/6j//W0e+DpeKNrgZbIo0hAjtgMNnLiUm4g6YcTW5mBKw7GEIAa7YPSCpN/ap1xGcIWVekm2I+X6dVBMhYIiMDi4TE0FxR+CHxurtkP7R/WiLBtDplvwRl0ZzBWFoWT9rt/3mmJ5fXmz7/+qoU5so82fcJ1gZyafTphAIBztLEO0Ec6RDF7vXqxp8mGWCTsuapurlBgC9BwemGheRw+05FWBQw8T6uWnpYfzBikFzhY4rcLjMgDevNTEEYl8iXyzC6J6H+Ka/M2HERz2QeMNtBTJRcwYAAyMGvchko5COYwzJkezfB3oL56xxVg4ywH+j7kOAaKIThgrzOwTGRSo+EcNkXF7mED8Ag8ZQdxu26ukgGoKEwrA48cE92oH1dYXhFwi9gDQy7hneAlJtE29zOqG4oYDytNL0ggAQbbLkbawpgs1AJxDoDLszEA7yzj20AjS6gCawBPGDNOEAmGnMDk5aOsq5oJYLNCUhmNk4aoLuTqDvSVhMzH6mLMwc1YAUBm4CwI4CfM8QI61Lqabxul8kABo1y3RQqYBmytiiyWbt4xgF6rqn9h3/+6WeDdxTArN/r7aa8ACQEJyE9flWR12ZjEnJlXzPAJPACau0QKtqn1WE20EL3eP/8Tlgmtdl4MI6R9W9mZyCDBQg7MiSWAWTB7GFvmNkEAGhGYjR5AEWw1lj//TxZ0liyBtMsGNSgEgAswxZMGUIRDK6ztgBcYMzU9kkFmLRf27K4+aPJRuEZ9OY4QjLvi/gzOd+3wPuSQDfW22GWHOw92FHwYABAaCCme+/12jwxWAn/PAYgdUUwzmGAcpwiBIR1QVOEZyR9MqcVLFZYSySUE3LBfrXVBM8DWSdADpw/AN6Nk4Lnc8qaaZJodKz5xYoCf2Y8IfGVhpnGGkbOWsQeBQyC5VYXulwvBkthubaE+zh5fdM+Z2a2clbEFCEk5HxmGjVYz2PXKVlXvfzmoxmCsI5Ze/YLtp9kABj4DpvpUzEEWy2h95oxmA7ji79ba14HDWNnaT0DAlxO2R8dgyjksrdcN3xNkU3OswMDP3V3vQ29aiSFbauPt6u+uVZ6ebnY05PGF+CDfW1Zpj1fU+VlY6A5ssQnn02gVeb4cIbth8HLT2+Tfvj1R91enix7hwUH83ZaBjNRkyX1uqJBTyvYv4RZhW8mzEc6VTxBBxh1vEGDaMiJE708P+vp8qzf/+5HTayNmnMegGZ1yNdwn9TZd9REtUhP31O9db3Dt7ibbk9P+uGnnzQC3LmBhUV4JnKbEbc4TInbwYHtAOKsyyTTpUocXHW5VAY51xFW+RnYB0szLwyWmEk1AR5teu/fdX2++eyo011vnz4LhlV9Cx/ul8tH7+cY2eHJyzofVVwKjYQkAYxwLsAizWF1Z2aHcUlZ1k+gHVLVLNV96G3DwBnu5wdzM+HZ71rG1WniHJIw8IqqMSMf720CDqsSr+ZE12vuuwwpOUx65nO8d8uQ7bcRbCr+Dwmrr5YEtntpZjuWIe3l4mdK0EuFgNbTu8yfxx7Np8cnFkCAxPZJ5oyEeAe4zF48mfSUIrw3wGL+MYuVc9iBR5P2AtkujLPDAA+gA77TSz/6nBkBMQ+A7wBH+SzUNU2LTJrzg8/FUsaXk7MbH+HwY7YhyGmJxFD33r0rY+BEmFCyqAEQy2L4xNBx3xlawk7LNGGx4uy/AP7CnoBBKIM1vFpTlPJKtlm3tFWGxzNp4y3Bl1gcDXr/lVAhaZtmVbdWaY3yptTUwaDf/buG6d3Bat+/fFCJ90yW69pcVCWZJnuYAhLhK483eKILtZzrBOm+4He5qs4LtfZ9ZBAFCDVbebFizYA/PHc27MjpXZey0bIWZ/3Vu1pidM55gC8xgYFpXjn4k/vPoK19Prk3pXGezLp0mChDcw+IsAJJrXyZ+kVv97uBdu7aAgYy0PqONVSEOwJ4UcdQt4KEUUtZ7g9oRY1Q5LY+gF0fyqEADwnXK/LGYBtzaNYeYVqEc7ne4gZ0WBJ3hbQMDMDxx+FncQaUVkQxYODPGOR16ihy9zRsooyOM2Tpww7ChzZnGWckXrXIyVMtc6e8TM0+tCdp2fgzRN2G/Ql3NZJ36kIC0lBPYS9CaGz4sZpByXbkwIMpnFCX4RUPyI7FAGBkBEdyWXN+7ITUmXkbgzWsqGx0sE/Y5Kqytc7KTMvsVQvcUYfkuT5eP3g4DSuTWt0sXzO5qXEWVdRm3BnOMmMAuKtbBg9pIBJwj/EZPS7FfqEg8O/QMg2hJDuVXeEzHJZYMD25j5hA2E6LkLsj08jtUDF4jBoMuTwqE+9aQFSHd4UNhEMuM4Z/DNEbK954zjdswVhagKkMTigg+N8d3EqRev48xlEoxwCsXZzv2hgecX/lpVb7y09qny72H6duuWStwVPG/H2J6mf3kAjbh9xKP9i7PPfIHKDu99Bkxz4Epi6DyDM0E2CVvArupznUQ3V5VTKn+p//j3/ywGcerf7jCXyFT+Cxcb/Cl/b4yI8n8OUJ/Ml/+LePucQ3LlOxI++ZtcNyAgBywAMelbBTZj0xIXXxGkAWvlFMwGlCKLA6PBw9gt407p2OvHYTRAOAJAaQiwI7o2jDi88SM6azs4HBO16qBOL8PKmikGhqHRRNNMgUF/hLgr6YOLKbHRipHDQnmZJ5077Mlk2aXYD8FvaUYMjMZxGMKHs3YJcVrT1czSwzGMPfyS1tutyqCAqi+YnEpQCeKOpBm+ZDaz87QRhwBjZKip+VU2VhHYVfKKAVvz8vYUUxgc/V4v+KJ1gB8Im/WBFBTNgsAM3ti72rsDTokPZbHh3+moB/JMkHyMN7GS29IiV7dIIxLCmw0jDth5FpAJQEepo1gh6QFB0wIpHRLi7GSPSGFXXgoVkQtkORn1tOzP/xLAGE8BNDsQQ4enX6OGAfDEupgny1BkOA0O4FwJXcBoO+lOirn2XIhGGDBbvOP/9kXC5jsPt2yyedne21CIvahCE8xmBV4FtGui+sANajZeK5PWGd1sp0fw4wdGN9GFA07ObnSWlt7idACwkcDigPeRcAF+EjaUPXdNhDNpthxca63Qjz4K8gWURCO5CVHgEeSLCut48GRvgirHXlg60UaEIjxIw1AloAII7sDM502DLASNxXpJKsH9YFjdzuYCJ7QJ6pwLC3+J0OHkZ+DYAIQxvwFHbutujz+2c1T1ezkAykGNAAp5nDPw/QvaRBPdzQE1qD9hN2Cw8EgBmQC2YizTMsmLRs1fCc+Rz8DBh8Wa28oEEOfzozkQH/KPZpyB0uMbnZw6IDMAG/RWTyNCVdh48YzDa8KAndWGxPUNelSjz4HFoVwwLHCc0RQIZnn6WYsGxHQM5IvOcssoVFlqsByBfBTIkBRfYE4x7Al2DKhj+zA0RAZpwWHcE9jJrsB8hQBvsP+5ay9letU6qOJuwM14B9yAaBNcg7D0sLWQbqTQBmDTJGMwcDhc/ilPAI98GL0b5vlreeQTslXnEE22WWchKaBiOJfYHvJp63dRH+w/Ye7WAvyQxjvG9pyJq6Du/d006C0BUS1cuWsDYYS0iAE019b7Djc99px/+0AkDP9fGp1u25NbDG+gIzvdvnj3MbEKoM1vc5zOAsNAi0rva45JFyFvZ8PqfDg5AhjYX1XHiPAtZw7piRCVsHexHr+Fe/p7A8hLF0glwMTWAtr5y0MRzAU49hAjLcb7/51h6r/dB7z5LAfO863fuQqPLcWBtApO/dqn4eDLSWZaMff/nVwCqoBM0szG2z7fx+V/sqOhGej1fBsE1VHdh4JLo9wzJmfVcaO4AkfF8TvXdYHvCcgkXmKHRCRo45pMZJpierJSKEZtwXPd9aKyYY8OGVum2N1pkh3K6k2VQ/1Zrvq7aB50baOXsb5jPekrDv0/C8hD1nj93TJ5shnoGusF9B2rxbsowdB0w7Bjn1+edHhz8mhB5iRePhk7UDfiYcPoAWsPcJHDp4f0AjtubBOxLf3NpS93XHuz38jmFY4Z0bihfAXIIO2VMMllY/nqLhbgmWKpJa7IEIPmJowTkE69VABoMO28oEsMRgL3NA3aLFweGJmYs8Q85uPM+xbTHT18MT7t/SLLRhHXyGMSwEBGQA4yEfgydAVGddxfNjHxKSx9nMgIXQHjwxsctINKg9/cl5v4A/1EycMygi7BKE0CAvte1TGJbwUHl2fk+WsvgMKThzYLfhRVzVqlsAmFXbiIKFEB8Gh4kH2fgvb4QSYiVQsL7wtOUMLZTVEejo/Q4YvW16xzaJ4Qge6/5erO9VE/cBN++8qLINTADpgIacwcjBnV7PoBB27Aa4frfX67ZVVgww7MMuBqsi51Vtiy6c4TV1B3Yn5/lsaTv1EmcDCoD5PJO4qU0dDfb9umvoZi14g2+L1RUA4QeAIkFsPDLuQMu9WSOsb/6ZVWS7QfyEoM2q0sVDCIYn7K5Q4BggBEjFMx4JO5YvWeEzzqRDn6ZhN2GbIsL9GIbn1AqchRHGiXcqSgzbS2BHA+jl4z9k5pzzDL24y6m5GZLC22RwMu2VdoZnnGWpdCmK8OfnfAMA53dTG1EPstPYi9xfuzTAoOVuKFafM35ue6Fywct21XxMBjLTFHUBe4uziwE5ta29qOy93VyeNKSz9yo1LgCfvc4HKRnZA3jWonjgXVaqy1w39jjhtqyNWMgqsJJh6M5gkbuAgUy+2jc62xtNnD8JAWcsjqhdfV+5boiB4sGQe53OGjrY4ICpPn6pO32fQ2YPn3TvS9fI4UduGNxkAM6J3IFmluQ7qCrCYGGxMizfDTKjomCYvfnuor/AjsK19sjQMFG3dl57DLVdTzrJK9Y5eQ4whK948RYMZFFAsad5bk41sJyf6R6KNoaT75q04bk6znq53DBADn9vD0mxT2M4MBoIthvzXtg3Fqa2Bw7UhJxt1B5jb5URihCIAf/0/3xYATw6/ccT+BqfwANY/Rrf2uMzP57A+QT+8z/5O3BNDWrc+14lIT1ooexbeDa7FKv7pBckySSoVpULVjwvdybgZW3GEYUO0kW8QRckLASYAPY5pAPGocy0Qd5KRZtTmN0qJfh62pJ0tQ9UMsGiQ0aUqqii4KdysnOgvR/D09Bpt/b2RI4K+wH/NBoZpvtM4QsDUrDNYIwBspULnmcUfpEAHBBf2LlRTFNwFgXeg4QBFQbtLPqhqSStlSE9DR3N/dA5ARtPxGkZLT+3D6kTrwNUgZEJsy7LN6fOl0fponOuYIckapzECpBduQADNKXogmXTp7s+w6TBWxQZMKDlwgeFNRo+oyTnorBbx81+mzRpm9me+M12ZjCZmYYMqwYY387nbTGlWavLHKwtgpiQz0I8bLIW0WTIqdx7RLgAAAbN7VaSqk6TBntgdRBNpgjsQO5EEwAgR1IqLKKBop/h4z6DAAAgAElEQVRG2cFT8b8xeaepBu4kcQT5KcA8EmaadCwJHPpFkIfXa8hnYZ4AvvDckAvDrIpwJWwQSvtyWlJIk24Gdhl2APusAjkYuEkaDFI8N1fYjdgzZJsDGZ4IbUguOgiCALTEAoKGaYuQFPwmDTLstdnKx5yYfWJZGo0CYWlOvwacw6KA5oRBBQ19yKejUad4JhQl/ObCNAzUItEIAAdr4vQsdFCXjcToRYIxu7O/8I+DIZXgFxwBWCkyyqHXekzKWvxTYVCbamupPcnPjmHgmZSlpZNmfcH0488APdrbEDYqzSQWFVCB+AzBInKjABho3S8DkovZe/x8IGvYhjCEadrct1oux9pExldYAg1QAlP97b1XWrPNDm0T6e+JGgNR4WuHp6ptBh0eRJMeYRZ8PwNGC2n3h9571k2sU6hmsGQIgGBdEus2WmoagB/hVSQN+5zbAE4BsCefVwDaDmVLkDgbQXdDGfue+QwADtLNQ4tZfjRvMASRldJgb1pg9OAHmy1nOEoTIYBOcucZwGY91wOyWgfxrJq2UQvPuGZvms7sRvrSXtQNeHCGJDKC35AYY9Ow+0yd7pvuHQnqAKs0oLtuV5hYnGuVrTyixYdqmISEnedriTtga637MGjseU6J2iZTe0mcAM/65Fl0hCP99KtabB0AsZNDv/nuW/tIwtw7kHlzxgOC0eyZnY5UGrY9ww6awjhjGW7Apn59/+xmsq1an1P4gDKIWpG6Wj4JaIJpDAMSTwb0+vpZv3z6VdfbRZenq8/d+/2u/Nj0x//+v6tvv/+ov/pXb5b/v42f9fb2rl8/D8oAVmAkVqXu3WQvawZL3DPbXurT26oJYOigVUUyHCyk2N8h3WYwAu5bmAkZ3o8GCp9qh7KxlgCuyhoAXQZAsbKBac+aABj0ZiaMZ54CcJwX/ebbb732YO31917tU6HrtdKluaouW02wSjkrAFPsQwhKwOkZoFCBd+v5fwywYIabAeZ0tpA0A4Qy2HofuvD8RhKPN6OZeQBe2HAEGMd37I/B3sDsIcAg2KP3kefGsChYw5yjMNjeBgChGLjyMxlcPrUXlYyRkGzz92FlDtQOk54+tLp9aL1WV2wyhmADAt7x2b+oGQCTI/wL5vcYz9LAx8kk9NEZ5+9EmAtYB3vbftx4aMJO3m0RxBpy4CVs2bqy52rNWdMUGuZO0zIZsMVmiDmq6wjWfxFgGrgRZx9of4F0/GQHw4bld3W296As2VXD0J8ZlkZQH9tlAgTjnGVYZ0uFVdWBxzKD58z3sWspzhVUINQPhFilqb5BTXNrVF8BcU5giHuO58VFODG4Y5Ars6Px3uUO52ph+ABwHrc54N2k+9KrZ0C3wnzODOgBtjOS4TwCNGUNcEdPDGZKhncBLjrxHhbffui+92G5A9jH3co+AZAFGFKuOxcA9YI9c1dNHIRrBCcyPKNuJHhpxF+V8xPQmqFL6A/8rNHRTN1ocA9wGtYs53gEO8FW5Bn78jsVMEXUk/z9ZdY8DHr+5sV1wMXsewZFsCPxzAkgDzk5vtKoNXyXkSPGIBS/eobdViJxDZ4KIk/3VuW2fonh68Z5h69mkvjcB29l8ETtyXO18mAcwpjJQ+XZ7G3O+CNrtG25JliX+6x6G/XvfHzyOX/fVy0w3x3sWJwhYHhOR9giQB/KkA3kkqE9BAAPPnge3LerBzaLB6Ww6fH2hSEJAEidGlkHTjPYe9tlbKSRIvrCR32ERVkZOORsbKpbDHPaCD5DZcGwFlk9dzd2QZxNBghsGRNqEfYbnunsc3Yvn3M4Nt0BWddNNwO04cGfgCJjZeAaCjYt38WHqIFuDx5gX8+LumXyMMZmVAQ88owIiQR8ZuCcNWSLeZ2+4cnKpnBtyDGxqy0aTlHXrRAbSpQw2I9khYMoc9ZLXmjGLivMzBzqReYvNQdZDv086+npqvbAWIJeIdGdYE/WBjXSkWokcyADDKemxX4IgBnLD4wnUBfx72Dmx0HOOcAegmWOFYZDFG2Xha944VA46oUxP7R8ftN37dV30XbM+rN/8f8+8JlHp/94Al/hE3hs3K/wpT0+8uMJfHkCf+/v/pdHv8wG1ZDkACbS5DLdJqkGj1IagO0YdWVC64ROmo3wLNtXJvIwBmEEAkQd6qd3FxsAQ2lZmJmDjCwmyIuOblaxwh4otdfBgkJKD2hHsZ5vlUGyPSfZMxIzKVZtYE+xdYJjFD12uCf4wkwMAC5q+GguaJBgxNBUUbjT2MGqBKxzuql9JPlOAGwAlrL/nosy/A5h5dKa8P0rfJiikEZijB/g2L1rGgiQiYINaIVwBZhpsEsChCKEACBxNmAAQEDTdhAyhJ0CoLato4IdiSC/WJj0HxoIoYD5atAHLz2A20iQBzRBqk7BjHxsnTbd+8FgF0zM1Yb9wWRqsU442RnI9hNYBwDLe3j0rUuv+zj47zVFqjYnWCy8OgPcCL87A9anz+xeAewg+SLMCuYAwt8TWAIkgplMmBIi94QYlPCSsjzM7ybCCkKCjrcebOPNz9IegwDrCaUmDJ/B3pkk98KScLDPsuhaXCKp9YDxsVjOBmhnYM1Mjt0BUgBCvF/YPSkBRiyEtNI0zw7F4UXAGKO3GNPFMq1E/Gwk7pEM73CUs6FPk9GhMdteRVPHEjSAQWCH457cwDtIi2YRCTHfnmaB8B4aNIBBGwICDMLwiqAomGT834g0+qCpDtaz8WgwOzw+HUIFf+4wsArA0mSN6uxQXQTr0jgtib3nnx972MnOrjLACcADu5e1zeexNHQI8J7GjYfBSiJ0w+6/+BcvhF7gfQfQMSs5ffoYHLDX+ZyAnyXrB19l0t7L8ETLd+wggIMAAwH58CjdNJx2Gjt/lgbF/ofOj4sUb3uyRgquQTXL+oLJxAIKRi9sNVhjIUMH1AxbhNRhSkQ7AwCZjX+wtmNv2z4BAiHAqkNDsE4IRj4rD4sOTi1+v50iLX+m/XLvH/YFeFDad5l1GsyyEApH0MiuMfzjAE22AAXAI9hcSCgDiA7pJPjDuI4eisAg5j1aYm/GjROowooAGSGWCrYWARCB+bOrf500DjSALN3ZDX8G8zopzGTkDLX8GMZREvv8qSnsI8zaNbMmTdURsIPnZMXPOjQBIGPeCgNngxVfOEHZOdy82zLOW9hBPrcY0gCslaUlnbbtOPcHIFlTVb4fsEGgwTZwu+FXx37lrkhUN2Sc85Xdgfv7YQHT1rCtDnv73rt7WJywb8pav//9D6qyRH/0m4+6fnjW558Wvb71Go/OjF98Vtkz3EWspbyobEnBs4SRmhU3/fgTA4mQg5qfiGQ2sCgDvPiqwgYFgMHGhs1vtj5WAlfOJsDDsFvBs9XM1I6wpELXC1qJRQMezoAbNO1971nK06W2FyrDSryY7Xm9TOFhTfjPNOu777+z3yW2LbB18Sv2t7ffau2BZ9M0GmDq2gc7vIcZ3pjZaTUEHqC56ueLwZTu9W67htB1hL0DYB7LzeenA4XwSo/wGpLGCb4bGKq68w8W5zSMuk/cNzFQZN9WgO/8C9CoIvV562d9rl9YynkDeIiknHXOiuLoCbsM+5ZD+ObEmTgTd81IuJEG71jc8GycgeV1Sd2C/ykuCC0Mej47ewsGPxYiHgbZiDnO7YzwSEB+QuVgx3FvcY/w3mEK4rkYzyYhmYdNf56r9vb1+ueMiME0a5VlQ43kgTDs4wEgGH+UMBLCQ7UfkbtHIBRAVO3XwyABe5fRwC8WS9z1gMwl/qdVrm+ai5qmVtUUvqtgO+JNja0QZzAMUs5omwYRosM5bwCNmoZ3CquYoW+EcsGUp17xf+cuWfFfjhAof1fbhcL6XM3yo5Zi73EeMbwzu3Ld1W2dwUxAVcA9JNXUjIDfvNfB9ilSuR8Od6PeYV3ChgVAt6oH1QHAvimHAKphDYNKiTtqR/qNFQRrwIFK+IDG4ADffwBlzizuf1v0FmFFxH2ZLAzZsB2JMLSSYRRnoddvDFBYZXaaJ4SMgTtnEp+b2mtZ7K8NC9Yex/mqhUXGs7TdJfeDCe0eWLH3zGK1HJ4a05ooDQSpEZZI4OHIquF83R14yAMieHQaWYMnu/oY9e218rCGCsiJ9kceRAZbbAEa864SPw/A35lBd1HYKgj7BAZxWEPwxye+B4MgrGtQz5z+yKhD7LPtwCkWOB7PzCZhNvOZKXBL7VgvJbvqivVXIEVSVh9mpuZbeJm7VARUz9F7BXHBwUywYrmyHV7FXRiDNmqihdqUz23v+JxfdQZ9rTpgJ+/4WUe9sCbcC+HHTBAYe5d7lUdvexTWvJnz1FKb9w7+2agIWPMMXwbCyUjmBeSEoCDuMrIlag/7WMgE3CU75wYWELDpR5XU6PxqiAXczR7iYjUCKF9p3AbVDQBqYcsezlIrfVDaMAjIKqUF3Gn2GUGfXtw+l25l4zoO8B21EnUBwanYitlCAhIAA0oGKtgDWbHGLGVxDcu52KypanqiY9E6dPoX/8//98BnHq3+4wl8hU/gsXG/wpf2+MiPJ/DlCfyP/83fOz6vzGEjYRM5OyAGHqhv74OqrHYjjJQPo3cqSdgCzFvNLkqelLtRp9G/2DR+2l7D3xNfpDMBNnyuaECQISOFyVXj03Vsmu2xCrg0u6k4lkwlxT6yyirYm8gNYZESbgHlEA9T0nudxbMjm650bdvwT0TG67CJ8LkC5LOlAYUsQTyAhfgTpjRfAFMARgGAmi1RNP7zIUbDlJ6Rcm6fNXwnS9sh5GYejP2srltVMi0n1R0p3TyauUPlYynpurlByhv88Aq1Waqmbu0bCVwLMQAmH4Wmk1TH1AzUme/Jc11hAG3qDxocWIQwDVJd2vr0mQIc3dS99eq7LtJfc5Jpof8ggwTcDHFUlM/AtzBPckuflnl0g4dMrCkSVRS5ZtUFS5fAHYrahaATmDW082XI4f2caWwsgazM5kGmRCMCcFEd+DgC9OLhdxawNGaCEYhUytFnmtbZXmfrEI0dzBoKV94B03c+96W+qblcwidz251UDXuW5GeANgd68cZBlswI3Q18OygGooPtIkKm56KUNGEzl0o9N43BEdib9u6EnbkHy4dC2oFFfGqHJCFPw5+r0Wx/BkIIHOmhjeCvFWYPXBR82MJ0AAQJmWAyYbuRaEk3LYCgNLBromGavZ4BvFizyEshvwJ64HtXloC8MF955qUBF9g2EwznA69iZJ40jVzJp/yN4Ct+77Tojp8n37uI0BswofA85rellgHitQgoCapCY0zRDhMO1g7BPcjm/Dxg3mB/wCtlBTuIDLk+DRUgQGFACvZzgv0FzNOkNIDMewEwpeml0RvwU+XnIxW09cMpowdYJajDzOdoVgMksm4vJNj8HofDwLqbowmcCNRa/hA6A+SezoBFSOYSTWeQlWFpM/AiYZw1UQMIOZE9wufAA52LzvqG9WsT3kMV78FrBUZLNHEGKkbATFjGJNozkomwrZR9DEgFW22ZzZ639ByAGSYMDaUD4LB1wNcaL1A+19nYH4CnwQQGeOE5+Rlafh/hLfaTIzTpHQAEoGU0YzJNgB88HrIUOOKQNzek2Tbr5VpbzunEYpPQEo0MI5xgvGmaV93vZ7hUWdiT2qCOSD4P+4kNzCngJ60DoGIwoIuKtcNeC1kzEnx8bVkjAGHdNCpZww/Y9ghnNRkDiU1vr53Brefni88UGncsNnwPOezv0PvrXe+vgy0ZunHU07V1ww1z/VjxcyRQi7Urde+9Wex1U9uugnPG7x5ggpCWKfE/WBkAwCPlZAUQ2OQALVLtYauyzvnMJwj4/bffaRmHAN/PlGeAg6a9hBfzhuVGrY8fb3q9fw4pO4x8e4bm+v3PP5vhCKMVb97m2vg+/O1338f9syYGTn/86UcDKNe2iTRz23gA0GZmVQK68m4AZxlSAkCx0QDp8Osta0AVwH6YtrkZissXewmALhYgft5m3M6+72DypWq07azBTd2IV+2inkbf74nnB/MWWTnM1/BMR6Z9aQMwZ9gBOIMlAzYjL08vcc6UYYfA527wt2QNGG7ivUSIE0y8BLALCj9BVQeMbsAarCQC4AY4JqRqRFINKLJgQVB4wANOx9CX1YIf8kqqE7CdlSRYAsnsen4XHp6AF9yFG5YyZpUHM5j97K8LYxgrATt2YOsSvpv2OfZ9nzmwJm8Km99wLi6ErWF7Yh/RVeM0u6YCWCUVvfQAU2LAvW2jh6BNAUObYTWA0aSyLWydAHDCd2tcS6CgqBw25iycafJnIwyI4Yz3aJkbWGWwsu13rQCiBDNh1TNTYxizMdA8EpBkBiu2S0iYkQngTcsICRsTBoSA3px5uYesrAmC7EwQNqiJ/L20jydKEqw+AFLxUq6cAQQ45GLEgwUHHAFyM5CBrWtAHXAzxBv2H64u9si1bB4A3H72DMJyA3aUkfBbs61QfgCOoSQg/IdzLEIsncxun+lg+BO9aUduQOyRk46fxb8fY29iD2Ef5snnSUjPw7IBKwZ+7wpoaaCeIXHUb9wVdk1nIMjAU+Fzzxoc7aWKQmjxgCLOGNQwq/c3Z9Hcr+o7vG/5DGESdLtdlRKMZuSd71CoB2zkfgdYdU2+akxR3JyhSVum10/vevru2whow0eZ4TUDRM7Q05KH4WpZ2yPKyhSIBmQB8I74/AzurYpCms/562C3UHbh945lBTV3szGKLFzn9SsBddz5mVosAWAbE7rJEM5KERi24XFL7cD6JPPATFPGKOno8xklSbhvMbxePdDaSjysEzaLkmmx4mgcx/BpJWTtJHnw9+3RfbVjqbYpDYswWyDtfifHtPq+Pwh5ZEABSxrlEutwZgBU2AoFSw0GWFilcbd78AYwn6DUCw9lnw3nPcf3A7elLgGYD1lc4jWMr7XJ5WOvZcKT1/NT50G8v3cqLi0HsZUXLwwA6lLTBFDK3ov/cI+vrAPXaJPGHY/kXLc5U35p/T2LcdY//5cPxuqj0388ga/xCTyA1a/xrT0+8+MJnE/gH/4P/+1xBxSw3BlAARAoVTePtgZg6nxrmdTCYgp/TGo5ChqKrgqQBz83e0XhRUZDPooZMYCJPaxgn867bk5LnbTS6OC/lRDeFKE7+NrRQNAQ4BRQgfSSXkozSOPhJOtCKXIgGmeAV6bfeJeK4JBaTdsY6KOJN1NmBQGAcZobqMBP9YoxP0m6MO7wHnOBGb6FBKTAiiCoCTgMCwLS2O3vB0OXBgD/K9oLQk22VR1MnX62DIl0ZOokGKuAHQXFuQkkAF2J6mtje4OcqT9prKBzgGN4c7nsP9k8A/5mAVbPSM6n8HQChDRPDlCprh1k4WcDwwk23LrpPnRmPhwrjRShJuHzh3yIotwSYadMRWOc4eEGvkcAEp6WBRhydDUAN4DKAEEEEPA7YExkB0wbgqFCrxSZ6F+YAjCpCASIkCp8UGE9EkaDJxi/mjUUKc0kGURzMjjJmBCVkx3H+oGNeYb9AKzgewqwc+NdAxhXg98pMnDW7Nund92erwGAJ8EAsnSPZppGaMIbMtYEIV72lAO8rUgE57tjKYGEFvYUUkvWKS1lgExI6YGonOZKawZbzm4UsEwGN02s6wKGEu/j9NRzU0BjT8PFUIHPlR2a8l05Enl84kwX4afSTjuSw+ADwCqPgKC3kHHL8n2GGjASYTjCMAuGTGUg1AJDGggnDEdyfR+WaV57wSpFA0eYV7DCTBQCLIGpYeIozOvNTAz2AgC7AfMTRMAjj/hnA53WuYbnWNsita7dMJMqDisNqXyZ1N6v7CH8fvkrMPsIrKGj3GCn27sZmSNMHphkoL9noAXNshlSfJFVdV37+bPf+U40SwDHXj/sFfssHpa2ZiQRQ0QpUo0nY4YdB9AyEODy5T9m1+JlWLrpAhAiEZkgEZrEBfmuvfyQ5LF0CSwLRrtfmP9M7FvcVIAAsVagSbJPHyzdDWZ+MDVBMmF+BWsekG3VUYW/JR6iyLL5vgDy3sseBtFDeRf5PGRPwrICbIQjREPLCwQ8gVfDeeyAdV7yCtMFWSZgdXhIXmCAnmnGrIcRqfYcqeUepiypAwnv/d3P3M/dNhycYaWb5AUPXmTXTlxne0TiONAOzFIGVoDuV4dlxXiHz9lPo6YxpMV4EWJN4f/12DQNvdr6EqEeGSFHcU/AYIJRZIU+e3w51N0n/eXvf1Bzvapt4Mgf6l4nTeOqommUN7l2gnGGsGthgOGk6JN1CJjNf4epex9g7jJYCVCH54AVhd0lGK5kSMcLW954/OP7K2wnbg6zCgYbQ60E1rZ/dqbL5arbU6sff/ohlBLcKTzrddNPr6/h37lM+u7lpqdb62a7ubR6IXgor/Xp06t++PFHg5Pff/igoio9vPjw4dlqDUAwfkbf33VpG7PVWT+g1Xzf9gpQFPuVAC6D6AyETmZ8GEHCvgVo2DXM4blrn/UdKwiUJaGK4L4DXOWdsX9tpVDklssDRhtAYY1w3nHXB43/D4Fy9hYmEMhenoDRSfhlA6CwUVmqDJUIYWIvb5tq2KwLw6E5PIYB8bgfzGjG9xN5/xz2HgYkkTzHgNBnOozyOfyYWXtY1zhck/3NgIv9RzAQwXj2bYS9HYxJrB7wNwREdXglwy97QMYQ2mCg74DYZwaPAOPxQARw5cznHHKQZa6u7w3UsYYBxy3rJ9DSdswBLFs5cw438X9NGTzB+kxR5jDgANQF5IvzmZuB0FD2FGF6JlIuMQDE59ZhUMmm2czYXSX+53ibYuNwpKe/KWdeMCHTlRC+3LY2kdZEJNCqEaahh6goXrjmzlR6rH5QOTPgaxnWpJAB9d4PJBEZ0IR1yHAQEJJZaF2Urq9Yqww2qCA5Ux3+dN6ETM5RL7VNe6ov8HX9N4CVpfzHanYfrEkmqNzZk/1HAS9jIBpV4mkvkTIEDc/YlGDFmTqVaRgD4l3JBrxXGlhfE743A2WgZP4OioWwxJlhWvJdVv7ZlBQMHsNfNE2wQAlva25k12e2r1ldS9kaCfXKuoY1lS2MEvWw/fuwrDDDNtv1fH0KX1GHZjEUTzSzFi2VDxCaYSdg8sQQb95sw2DA91JHMOm0aR937cOkipoaUJ69ihco9iRkENinlKFU7fuDVUSNb+shrAWwr+Lc4xlYDUEo3+bvXCG0t1cRft+jQysZZN+4L2yJAEDOHg+w2371EBrwkOXmqsgGwHsB9UkfGY+cwwyz/OQX5W2qBUIDwbDzpoz9DCud+sEe0VhaxLnMP/YRv1GLpZrfN71377ZDsB8/tToWGacHPN9pOgCUw2rM4XdrET0BYCbKIWPzi1VXy8SxwyCBgWFY6zDwTo/C9T8Dd+77GJzG+cIweSfIFSm/1Uqe6NqvHBYqz+9gWOzsBRzA6X9y9diLMPDynojz7mDoz/OHFe+9k+oG0xmv6GNRNe/6i//7Xz7wmUen/3gCX+ETeGzcr/ClPT7y4wl8eQL/4L//+wfBIrAewuNxtl8dBXTXjTrGRR9fLkpySjeaQQpfpruw1GggZxVpewYrjfZ/U0KptFg2j2dRWrUOkQLYAHqkPhnwRnJgQKIaX81tt0RyPnbdCf6YDyVlMPuogPCey0gwdcwo6TUBTGCPBXPt5cNVzy+tJcqWrQLeGeygOQ5GC4EODOepilw/5dgYADBQ5sGsCjYcQRkBDWxmVRrAoOFnOs338yQdtsjutOW3AYndruvtyawNs8hgBohk2cwSre0g3RXvTdiNyP9Iaw4jfRvQA1kZ7CMAjN9NYYvMDQYOTzwxCxQZGdKrYE0F88B2UTSF+6q38W4f1mPK1TvJBpZumOcXNB5G5lJRCy5ITQ+8UTMlxaotz1RVaRSKTknn3xfq+tEBLzSJGPQ7FcTeqgA7NHcwc/hVAFMEKdH0hmdclYa9AHU+f8h/xjBlNN2EN9FEE/gA0wYgBvCW57cfmPbDEiidTE9TiXy1rTM91TQevarm6sRxA6gTKfYU28jiYFniYxYBOSj3+PyU/jAbYQ1xeeGh69yJAqZlraYgYRUwnwRn1g9mBHOwk/jbBHbY9g2rA9YQIA/SLxLeZ6f1OqHWPnQ0XDAjg6m5HLRvNOURhEahbV4j8nW8tfAHxFf1lHnBxKALqAG/zHwk/GIyOF/DrMxyjQT40CgAfOLTlV3M7MEnEnZGSN0PjTN4JI0jDQB9S8i+DegD3psNE8nyJR0xa28MKwXYgPzD8yocTANT6QwHM1MnAqoAMpqmsKQZpiGgzZ6tOgAFYPLauzVAU/sh21MZtvLiZ0mTZb6uA54iNM7rhmGAZwEwIYORBmvH7DhLteP5wgBCnvqFmc3nnLdJ6QYIAJRKkxhSXRD+ftrU9TDQC3uYHTA9tevj9erkcEJWhm2MNOMdNh3jIoYrvYEQJ8ND/fLAiCaQ9RvJw3VjMxKlW2mwDUAZz2oOSppLP0M+ywGjFFCc/w0fvwhLgtUEu9LqANBvrANscQL9y5xNr2WznjLYjrCTE68l1kxRwmqMUDSaedQI+3ioIhgKihwNJWu+wO6FRxzvFDVBsExXgwPHmmns33UfAf+w/0CO3xgcL7Fy4XvDpD3Dihj60ESWpNVzgsLYcZWI/3Yw5ThbbAVgaSYgZsja+d4GqWy3QoI5Z1P4zRmUsRcpHW349RnKhTVG8M286fX9PWTlBpXCP5AhC/ud54ON7zyuuhOUZBe88Nb2ubqneu8mvfdjMOpWwPTcbHnAoIiRDrsYQvvMC8eb2Qx2wOtdT21j+S8AHcBh0TjNzQALd9cO0wmgDV4Wn21Z1M2El2QOoaqTQ88NIBIgWGKfzL/x1/+muvdBwzB5wNUNnYEKfGWx+bDPIPtkT3V/e9fv/up3enp60tPzky6Xi9rbVWMPM4ogIz50qmw/w5gs/cePOtQMsCv5bLDsY88xAIB1n2vEpgUPU9iCDAO442GYwqznzzusMDwLCWVh2MN/8Nr0PedhY9/++eAAACAASURBVAwInVOIpyaMaMBtAESANoB6WGkeLHDOcN+FlQvhl4DqDDpYM9wJ3EHs6rj/8PEdVTNwhV3K2UzYGP/J+c7hqchnJAU8ZNQBwFr6X6JOwYaBITPgO/sQViQgG8BvZtsaBr94cDL4NEAIx9FBgW++/5GR+wsS6lfmHnBVDYFBcWfUTav393dN86TLtVFVEZQFUBm+9nha88C4Ow0II5Yp8bAMEAW7HgAkL0WURViB+GrN1L/1uk8MpxngxR1uBi3SbStSAkAE0AKOZVTHnh88RIuBFANnz/gOAKgY4LBRxn4IVjv3Pkw9hrS2r0HYHGF2EWl4KK9zXS9YkKT69HY3GAdDnn0GEOrgHtYhC5JBtj1fmWTEOQmCxZu1HUuVBYs7q5VmKGIgziKl3rU4xJKAr005iWf8Lfaq/z6TLDzDgykc/qE8Awbk/LuTDLDNthGw9AnGKWDkhpKJutGnJ7hcpNwTUMnZc0qxPeiEuem8JiyyGCIF0511zzwGm6nwOg1LWp6VrXUcIhffJawzSBw9zPZEvcIJw7Cmn3rdbjcP7alh+m7UYCJ52HswWOXXwxz2MMsMboLVOBN219xcHzPhm/jTvnW6vVxcKzpyECUM/qVnSJVXyN74jjVD2XMOQvkAY3l+ZVgMHFMMaorFAw6GurZh4h7Gt3pmQHkzEI0Kp8lKK1joF2KGjA0ETPzwxWdow1rN1zSAQhQytrIgxKtx4j02EoPZ9Oc02NZGweqe6QmyVLf6YlsJmO8FNiNtomNMdP+pdy1A6Ur44F4xsEM1xxQZD3mC/OLcxm+8t29/FeSC2HUOZLMSBxXIEgoLW1Chciqp5XhHnCKsZYY9BLWtKjdsABjo0F4VPhM4k/j+1OXUO1+G+ICxl0urJilc62D1NE0Aq2EDYJsWywTC3oFViR1Hv4+6VrX7L4B03v+f/cX/9cBnHq3+4wl8hU/gsXG/wpf2+MiPJ/DlCfzD/+nvU4ZbLmSfJYKkCE7aN93vk/Zu1bffvBggcRIyPZTNHqPQp1SEHQlgsx1d+ECpUZZGmmegOBi9Z04Ex4sSxtwUJqj2QbJQ1HkGm1lS/X1T0mPED67lMa9BTiba+CUBTHjajzQb+eSl1vNLo+tTBL6MXYRd2Z6AApPfx9T+2NQWGMHHNBx2IZ8tpOsAx9GgRF4KE30aK1gttAsRzGOfw5PVSqE0bbObGSbcFT5JaelJuBmPNGQlPowQCzJbCOQwyA6SZ6vwqjSjjKIeafR4smpCEI3M2U5c+xYhPlAbKFQXwqKCMeA8HSRkNrYHCEICCntF6pGhUrDmeH4BpsJyAc0jyZqCe1VGMAlFPomtSWm2alPteu9eLa1CwjeOu167NxfvB80ocCCAAhJEPK7CmcohAE6xzirLC2GgIQsnudxNFBJJs2kiPMnJwjTMhBzg0VsBYkYYF0E4yKW2DeZqo6JCOh1y1rZOdKvwyqQiLTQugFanhJCfnazCAWDkOdgOIlc6F2YKkGpNYRusvGAowthDutpWTbC/YNGQvAy4YJ9TdI4BrLgI3sxdUZ4R1sD7Kc0SZn15LWfhJYwfHMnKNMgu9b1fIjwC0MsNkNnPkQzv3Fc3ZbEeYDfyjLEBCF9ZgLtezS2AVpholozD+AKYpMyGRXGGMIVfnbTPsHVparDcmA1ywHqkObM9Br6FgGb8HIDchneK9DmxrQVhNTA9Ccq4mt26mUk2jFgwBOMFUA9WId6zvHczEGFrFIDIZFCEZyzvEUkfdhgOSAcERtZou4DYY4DE+PYCrPLgw2MNRh6MKnweYTkCSdOws5knfyYHCxlqQv97hvEQPLUVbiz3dTK4YT/CKtd7v6jv8eorBYS3wiAm3R02C2xhmrgERh5yUKPv3nfJMSspaRSD5QerGHYvv2N2IjfySs62M5nZQXOcj9g7LJF0bj9TfhZBNADNtHCrRpLN2csLjdSufps1LrNul5vl7AwgYP84xIIQHEDZBrh+MaCXjEhxMxWkhxOEBFsH/2omD3MMP+yViJT9lIQ6lAuf6+mU8fsugM1dmVW274PDxQC6AMcIC2thggLowTjvB+9X+1wC2OabJcv2dWVQxRTL59RkIBcgzbAdZ7APW9hbDFKCnexGvORZHwYXbDeCx6K9uumDF5XnOYsElEvAtpDbpmkMH0/YxXwtBnVI1C9NaS9LWOtv3aoO1qZpUQEibyseoJvDrAghwVYBACUaZ48h3IingEb45OF352RpnumqukrtZY1vpBtf9nZtx1CHoBi42iZdntqTFXWYiUS4CTL+fFjU4PV8a+yhidSfc2nsJzXlRS8v32icJ93Hu20ksPPAb4T9FdLo01N12w2osrcJdeGZMjQBrOU+43M7DoXgyOtF08idswQ7FB9mWIx8/33T87UxiI/TuIFOPEp5dzAakQUDDsDCPAE48CkKhMOsy1TJnpuVzsAFUJ71YVkr74f9BePYCHWqBqY/53GZ+Dywd6gD3TbtsO2wBkDiTngiwZA2VOFOX7xeQiK7E9Ieg19AR6wJrHzApiRsRrAR4Dxif1tfcnpWsu/Z1ygJOBvZJ5zPWAVFIjd+2sGMxUIGQHD3e8VCw1RTfy4YxdyD3CMGZDnvqlwfnhsrbQhtA5FhTzDYsHwcYND+9BZCRzgPFi2cibBrsTzgrk3XsE06pfSATdw5gKNm0AK8LbODfLzfUZckhRn3WRVMSrzX7RC0MWgFe8UjdTSDlGsOexYsAZCHM+jgDINxPKL6wOc65/clWpA/2Bd3VbcHqxB/TIC1+lKpuTUeXnb9pMqp6VgD4U/K+UftUJD34+Il0tkNdfo/1BT2QoXJV+2qCb7KWyUpvvUMqzYzD9+2QU2RqaYsWzmLNvufxmQls6rJX9YDRIqyU4kCGOrhJydA1AFUf+a0MjQAcsb/E27oOVRk9VjCHvxV3zcIe8K7NjPQy/kDW5i/S4gk4LVrYN4P6/cAaCP8k1qFizTA0RhGZKoOaeC8X2flGyxc9p6njKqrxntunDe9YyOwxsBs5J+ZcxtmZNy7MB5haHN9st6ncTFYy39Z30c9f7wZJK9XwNLMCfYEeLKWpEnpUlnekhyD6xSCKSlJcKjGeoLvk2KRgGUSGQjI3L0+qWuijjC2yLDA/y7z/i5ThtA2qlZ+Kk64C1gnKUG11JIDQWW7Q+ogDxBOxSArJXSyYJDskbyVKCYwMCgEXM1lj2mGpIRWUTszLOFAmAZpeef7zbYDoi7j3DH4bUsszjWUPeFj6xA8GMpJ43s9JUMAG64D0kCucqs8KLZtCRZUWNvkm/Idr1nOtMFWZYRwwSJmr5Ww/5NE/X33gDSrS1uBUPOHfzw5FmFjRegdYPJPn991/dDq9fVN99dOt6fb6T0MCA1bnwoo7HZWQjo5j2nsuEt16E///C8e+Myj1X88ga/wCTw27lf40h4f+fEEvjyBf/QP/utj3Cj4Qj6fODwj5HAU08vnTt98+40WwpvwTlpHPTVIDZGNUgxTPA1S0pt92BZXtfj8kBqs0qDEjicZaaewMGDMAQY5jyVAU0Asp1uaYFpo7EYtHUVYaeYVHqA7v5tigsl325gFgdSNUAe8VWH3wOQDyLIfmyWqYXrvhj0FtKMQIRQnZIL20oJ14j8eDRRNPIAGxQqervwcpIBwN/iETn1HvUzRX9YRirHBLqOJA6QlAXaz/NfhQA6AySACmylk61U3aiExcsIs7EAasgIAKJKRQx4coDQNQEalThFLse7EhGCu0CwDFCIf27Nc65qa1fA+9E6RJdiqPVK1aWnm0EaRCFMABhXpWfwe2JdIvVLKNJ7Dpon0A4NfqZvvd5gSBC6s/Lnc/ooADg6cgFmwI3vjT8NmCEYa36u5tmra3NYHAGe2RaDpc4AYzTbfBKg2mDVpAWtmckHrLDMvisyegEmO1LzUU0uRTjgRskSAcBodfq71tC6AJ5gD+IYiNwc85L/vmzpAg9DOmRFB8wG4WecwQwNQnGGYGFQNiwG8aM3axL/MwcOFZe4VbEwkrxt2BBG8YQaCm7KQ1NNA06BbeoyfG2vPfroB0uZ4mNEYpXhmZsEo5F3QhJ4JxwYMaTpgiVDw02Q69RumHX6+rUHVYAwHe8UuupZ4S8udxF28hsO3EEDeycr41AGIAjGd7JACDIznwO/fdnV9Z+/QaYGhBHMMb7dgng2bbG9BR88AAiAM9p69R52EjDw9LCJ4NjBxaSb42cXJaqSpNfjPxoQ9h2w/V/hBFuFpl0MZsi/n5CbFnpl7Y2YRUm3eN40yYAaNDixwM/lgLdNUG7xHQgrQxP8eqdvGR2DywLYCNAPo0OJBAEAfVGaYPP3QhU8fIyMo79mhvQJITrXNrFNYJQCLu0aGHB4gZErx5mM/YWtQ5j7zGPw4tRymGWeQwVWGLodD9ZDy4hMLM4izYTxm722Y82ZIAajDqKYJv2Nvkp1hNvgUwkcLMBsvaWwsOWnwecMP2rYEhOohyzS4fVpmfEl3h11ty5BUQ9c5sft6BaSTVvwKIxLwZCPCHobNGWeEPTYnUsUBkQ/VllunBmlgtkdw0uz1xjpgPy15qmka/W6mfrRUFLC6qUilh3EVIWR8J9hKAPb92FkKXe3ILgOwtRcm7Cr8hM0aXi1jB8zEDiAtc1UtwGLYgtxfJ59lVig4KMmHvs8crACwxWFNcO5bTs4Qy8NEsPVIRq84WwHfTgY+tixNgccwe5DGdzcb0Yz5I9dMsBN/tgqLBs6Evp/U826rVlfktDXvMrPNgEOIwvJUdUHSM2sdO5FZ44jkPTMjtp97n8mACi/tzUPDl+erJcq/vL47HMeAF8gIzCqGNdy5/PA8V9Pg6bNpvE9Ks9rAT+0wyACL2CumERuNxL5jtc+rB1IVeCInd4DlBPpw15qf7JCzUB7Y59x+xgFgRFBO7oAziHH4C9b4G3KXpAFuIIm2WNZWHqnvCUegcc476CzuIl4LqhNf3nxMBrUpIEukbIMVmYcO29KuPlGDAFbyCPizF6TyxnuCIY8vNfx6zs8NNQbHD2oB3iPPLqGeYW8DrmD1EINB39NmRsK8DssThzXCdixiaAV4whnscKrt0AU/UvYf1g2msIfk396LXlshYjcImMOqQ5Af6fAMYGA8M9gB/MRugFsVVmXAzNRaAOCcBwx4Ub0QArUo9+wJP+FV4zjpQKLs8C3zX2Pwc6p0dn4+34uzn+Aes8rxCOa8n/SGR6iDTgGxM9X4RFLTdL33YG72Os+D98SkLzU4C+ObsCE+rYFxfj5sU+6JvPZggTuPZ1qWrQoCkU7lBGtlQo1gz/EYqtjUyd8d9jL1AdUMz413xAAkc+jezl2LlQ7fFKuJFAVV+PLXMRIwWM/9vJheywmHN20EujncirMbRjSsfliOZ7gUdQ31JbUOoKBZzZxTnBUOIF3VOxANr2rYnLBu2UeA6sFkZbjDEIohN7VWnLCQACI49m2Y1U345QIip1ZpINKCEFGe90nj8wnP1RiE4HXO/ts7rpHNg6BqZThbaiszjX5ShIABEEMOwOZkMuBXZLXPDKw7YIM7UBGvWM5FRhwMxe3/zrM51yrDAV/pq8/Pcs10ISyO+qfGRxQWdq58LTTc71ZRHHnm7w5IbtYu4Cs1YXaooT7DQ75ptR+Fuu6uZSbeFUY6nsqZmd11UXs/rOts5RWdzEDvsZQePlmrYxB/V4OVgwvzsLTC9xafX3BhBr/HXno4z7mGJQRKIFRfbdGGH7gR8lRztmjiHR2ZcgrWFXa3VDS17UmoWyoUV1UM4Cv/glJtHtX2cgw+16hEOUuastLHbz7qp59/UFVL/TvDTIK0ZtecE0d5Wqrx4NLO/mFZwoCJOgh7h33TP/6nf/7AZx6t/uMJfIVP4LFxv8KX9vjIjyfwB8bqf/dfQch0oUmVitTYKbtK3dBDAKjqi44aWeRdpYNcgq04f0k4B9yhIUlzy6mvl0Zv4+Ki2n6CBBMNe/hIWqlKQZ2Z/UroClNvUrCnFSbUTZ9//ay1W52A678PeDnhDVVbYowJ/OXSuGEAbwS0cw4WDMawQVKCZQEhMNtoAAq2JxLDcqN5r1TUGNMTmEBRA84H6vilscAWDDAEHyb81Q7tGOUTvuWJNoAAZvq15dQAVDwn5IHOItKmpkzt+wo7j7oNdktGZ6dNI5QNfKvcBJ6SOtg4SH++pGJb4mSx+hcCBjpsP3uIHvQ/sFgo8OdjUQ+LgXDwOTXr5H0aNALqLYmA3S7okR0uurqgJTxru5ZuLMt1VQ2AAXsGT0CavxMgICRiHWe99aNGWF48p1Ou7T+Lub89CWEAZWrwqTylyzRt+AQ2BB5gg2AWAOB4uIXSuBPmwZTeAVsnG8XKUjdThQETs0Fg3OI9xT+EOdEY5cEGNfiJPQNFPSmpy6QemjAiQ/sY0lizvlb1WADAtkpyS9Oyk3EBi8DBZ5LusKUBddzY4ZvJM7GTqn3YMiwk8Nxy8jaMI6R+cAYDJEfeV5P4TECV/ePO5OEg6Rpwj4QWCF4BygOEJHjSGgzHH6xQWvL/B2uIopmmEw86h07ZY/LQ0Pdqmmv47tEQA2R43YREj/eydCTQBrAa1MGwniCciqaVQh6wDVYRwAwAFoAKTBfSyGH3wlqeJhq42QAqf6+6XKO5c7hJBIbBDrOPI6CmWT2EzEU4DI0IjShMJVipTXMx+wfWWX4QvAI4JssOmwvyVfYkjWP4/dKk2XYuX+yBx4ECcI4vKEMSmB4AYTQzfFMHEeNrx+9YYfDQctPXIyuOM8JMOBpjSz1rlSmBXfE9iagBLFzGye+b52RfV1iyOfuFsw3bj9QALQznbtkMfhxzpMVbvgt7iTATmPOwQfcAdlhvIfEFdJ8d7GKW8cGA5Ms7wioBeeWqlOdM8F3RmOVtBhEBHSXnbqGLWTC719O6kKIMSxvQAb9dwD70iqwrAEC+giPs3Jw7M37dHFQCe5FzvCYwBqaoUDCEFy3nHKxHADRkh+EVGd6DgO0w56ui9bvgG7wP7wFMsk8JNHQzCrPrCHZ9t2geJ9sBsGfwEsbm4uMzQEqi93vvz2S/QSXql0HX5qJrcfHzNePUWtywRPHJkvD+VvXD5KEF515Wsx4Tff7Ua3pjDcP0CQsQfEVhd5rdCmt1Iuhlt1LB1g0+8mJoAS+cwceFgBFAIQAHJ2UH2x84ATYRATGE+Hh4R/jYDAhjXm3YHWQEjY0aB+6KRh+e8JIEb+Bcg2kcPpkAYawRGOH2vD14xqtVD7++fTK49Mf/3h8HOLcuqrGZYSiRFRrwTAYsm0YDCOz5FhCRIYb9FUOeyz5Bcm/P5SQSzjl3bMXBZwAcwm/aA6J45+xRhhqcK/Y0ASzlLvdwKQLn4nWwN2KIxbtCRcLPRlWBpzbDQUve+b7UAAxOPMSEGQlYjx86KeJxT3LGs94Al/lcnDecjdylHHsIjQFHr22pK9YigCiclwdLP/cdAhDLuyxq2YakZKgHkGb5PQOHUtMwRsCj65pETdoIgj5rhO/NZw5rZZhzALmN71X2O4FcEwNl9jQAFaxvOxoFWMmewvolPB7DauD/Z+/Nei3L0/SuZ83D3meIyKkqq5u2b7hAvkB8FSNxg9ttuhth0TfICC6xBW2p2+BubCELvhcXlhCoy6ohMysizjl77zUP6Pe8K+o7hLQrK5WZEXHOWfu//tP7vM/A8wEI2dfTqzEAaNjk9ov319KQDrZ6hix+3e19bKB7h6GJQgNmHW+aRiRseNiuETK0Fry71IGVuJuwBlFKzFcY2xGA5X0ApjBe8uwVnO2gdvzTaw0Qlj0M1meoT2BEe0wtUw7moG2gRjzHc5/fHDs0WhqAZs4GN31i/a7sy5wp4ZxhC47aoVy0eGEoAz4Wenw8G2DDXgif0hkQjPfrjjg7AAxf7pTh28vyBRSbWHtZq3wvPfesG/GcwLMb0Iw/FxLxwn63EXjKfAM0KwFBt8x7BLb9hA66gWJGM172NBxocILOJwbTmR9YF6UoJXzsci+bnAB/W7iDYKcBe5Gw0PDoJlRr23L1427VTXHc93j3WDBZVp8dSgvsp2guV7mbDB0Au8MqmU2ZG6B0JSfv7Ry4Ef64XM0KsCqF45Wx3ovMoYmMBY1LgEv2vmnsVT6c/Z4L3rEHN+weaPEsNEjx0HdzFlsXmg7R1GWv5d3zUtlH6m3WA0opN1abg2ma6ISCgTPFgYE8IxL4JKyGDJHHOfN8bgzKos5hP+FekyZ42sZ+BphNqB+WCt0wxD3Cjh+DveVnCoSJ+czUnFQxdlab0N0u/V7JlcDrl3v3iZ2cJilhtPjWmsku1fi45twnAEvPWjuZRMIdmHnGHZj1MXFPM+DM2QBrPEBxB2axz2W72vM5FH6E9gKmJyVkU6+h73/+nW6XjwbH5znTrQvf6xrbmMN/2IzzI/Cy2rG+oVnD3oTfvfSXf3MHVu+V/n0EvsQRuAOrX+Jbuz/zfQSOEfhnf/bHDnqlQAw/P1LauQwnGrpO20znuDJLFGYW4AQAnEWbACXO8gnZtL3AnHYRnm0J1DOrIkPSZ49Hy5yjiMLfiMssIT7ITCnpzITtRvWXzmnrbRuyMChtXGJbQIRTYx9HaKBclLloJ1Vhtov9AWcujFFsUWgAZtENh2nBhdNsiBwPwsS+Szy7g3u4IR8+RpbZO6QFWVeileATxzcEoGybI4oGBo/LK+zebjRwgtAdgODp8cydLeSXexWJX4DE+6SFghEjKtNTjDU42dQkVWTNlsGaAxtm9fYphc1CYYcEs1BJYUmQTrIYXKI6mPpIaEZ++NL1BsTSZXVCs0lvgHYEE3DxqwMcyLeQwuMlGcBTFTJ/JM8bMtFF/UiSLVJOJNWwNoNdAoMOxgcX8XwFmIMNfDAAAQQobqsj/ddFSWbAxHOC4gt2AcALQS/ccWcADAqTAD6Lis+7GSQwTzejICjMuM3TyUWv+QbORwmbBD7/kFBAc+ukUESOvul67d0soLCrCM6AyQNIdkiiAdBzgDIk5/wN8Oskdy7ouRkfTGlY0PZ7RWoJmHLIJWEKgSnv86YWvysKDPwtuVBTQ1Kg8m8GGQBl7GiobYvwgZ3P7dCIzGmwJPA62MRhQCE55H3B7gSsZMxZVwkAWKTrhK0EBZglpZFkvo6wofDzjbnmJHcXtNS7m/KCQKLIjPfPo6AxozWKfbz3+iuy+VFvY6fHtjJzk8LX7Ej8i83ojZA2CMkEcgFK4//JmAEcwEDGLxEqEMVQUdVe94R+ERdH/Q2ogJT9dCYgKPNapggPYGdTRWBbARAbDFf7kK2EAYWPIWOJ75yT5ikkYbDCsIG76TDqw2eQtPEpvFsxQV0d+oQ3NGn37BuzRj8bewN2J7tOLZJIPjNND77TEIz7DZ+zADzwpn67jZoHLDHCJiP2HZjEWAtEA4ktDSl1A2swCVA0zRb126aun9WznzhgDnnuZtAZNrgDRPLaIR/b2kfgTY49RqmHU62mZs+Srm8EQzFvAR/wXGuVAyZS6Nb4M8de4mLd6Fl4AptF77UdDFn7HuL5avoWjCeqWphLIa8FeLGTCfszYA6yRvxFbanhxzT7kjnYdYsl2AaUYW5mm/0/x/6mb7/+Stfr1WxrQN2/94vvXGwDJtrXE7bdlrgRRsH63D65AF4Xvr53KAg+pjCdAahh15n1vmaWyoIioIp4e71pgp1Jo4Q9nv1rQJ6LzDtS2wGWwwsURirnnCUEBhTNVscLE68+b+cU96nlncw/mPQAqHgHJtjWwCriTAKYAJLAjoKxSwu9dqM9X091q+cHWX3hMEXUFQAM9l6ezdb95t07vbxcHAbUk4I9rmrOjcebAMlTVTu4i3VFGBNye74HISvJOqhqcj0+P+vUPGgaXu1LC0hiuxzWPJ/V5ySgP/tb+IdyJlq2DAPSQXWp1yXzH/DQDSd/IWAWaz0+rz0fAQnX1FYI7OEAE0hqmR9MjJhD4T1sbiYBYtdJL9fOnxPrgK67WRoMqM+cevf0ZOAOj1IaEgZaDyUEc7VoSoPlsNfNPjTZFnl5NPzYH2n48BsE8Hg/tG0B75d3B8sQABiQNpLLYRNmM1JddmvOSFiMYTripukh6zaIvQM1worHIobPGixRnpV34nwrb12AcuFrC7MRZr7ZuG7yMCrclUKF4Iaj7zN4aAbg5CaCbRnwvaWJDcs2rAnwdA8Al3Ao7CkY6wCJHdjkvXjVmJImj+2Sl3bcy/g1qO6H/Q0/201gdh97Sa+WUgeROaTxrfd6AOU1Au5SmIc0plBUhGIDP/gSmXP09Xzfsp0C3uMO+gIY4jQKb/oKuwHGDm9mmjxlbTb3QwNjEoA37gPc8bAn4e5S5PiwcnaNEcLlMCwAaj54rW3mfsmv02TD4oe9LuYf5xLBqDRFaFY5wA6P7X3ynYRgLOZN7/VIqzqsnriTmjGvSRn3JdZvQvBiMExTumrMOX4GbGOau/gNI5R372lWy58lACudNfNzZu7fkzKk7J5HfAZ3Ur1mu57vNfldAVSyl/V4A3NOYZ3k9QobnPWJsgKVBXe93MGPqDGyio2CZl2ky3PX8a/ThAKQn1FtBJBPM8HCfpqAzAOaGGbCw+pnv6KpTDsTz1m2SiwD4kU7dBOmZy41BLaWrRYYxAD+RWIrB5oLECxY36hiBm5yALOQBWYai+ErP6y96rp1zgNjwh6c5Y3feZ5hgdJ674QJb89on1+Ox1PCnZb1C2N/WnxXNcs7K+1hToAsGQ+cld7fWGvb5PHg7KB2QRnz0AKdkplAzkOpYm311o26zX14/HL5YZwq5gj7xmzLiKJB9YTJ9xbA6jzq9PwUPvE0AW+jkrxyMBf3y/fvH6Vt8FhPS6pXmnATDXI+N4qGJWy12IDSRNWW/X7PpRmI/ce//j/+rzs+c6/07yPwBY7AfeF+gS/t/sj3Efg8Av/sv/6zHSgV4MnMuWnVFWn1TkHUtOEVogAAIABJREFUaRyuZjK0ePzpHJcHJ60edffvQ4yQTs+HTAhwZzYAlOIp5u4vFw6Km9QsOAp3QAUuHXMWrA9YFuCDr69Xg6st/pw1BXP4SeLBVKURggJLy/ZUlqICEiUGJZxkjniKwiejQKbIo2goLT3btosTdyuABopeChV/bop4ChoukBTPXP5g7xH4AruN1HqkkUGrsBLIV/QonGBczX2En/QwNduTmVewDhwigXQVbgwXesCC/qZhGX8/JgagPzN5nS9FoYTU7jP4U/gz2h6Ay3tWGzhKkCnRUQciw8eui0KDsb7hUwoo1o/KAW4KGL5cwgB3A+A4HRdugOkko2TkAs9lF5uECG6hIIRd1PfTwbyJsCKKUEYMOwAnnVLgmIlB0QAr7kjPRmLNhR02Fu/uYFzyYmCa8v6TJlNpv7UyAl72TU1bmFkBeOAkWd6HU6fjZwTLyPZ2BlL8wo6Ao5h3wfqZARJ3Qs0CIEQaR2HGHCq5+FN0O7gC5jHjjf/AFnJ5EnjXVDd8/pDfIs1LIsyA90lQRw74BnMSWeVE6jHyOZKQKSyRuUdQzU4wCPJaWMOwmAwnQGUCYA/p5gqwDMQJM5f5D0sVUPlgAQOo2nvMoGOswx12rJlGsOKiEDYTiPfCuBEejEyM5O5xVIGMlOLUzIZdWVVZxhlhb+F7B9AwOvQC5l9vIId/ZykRRmbWB0nNZjXx844ANd4p7FuqCJh63mgIfABIDr87JHUGWZwiHEArYBRwAMEUhNEhxz9TObGmYdsi6YZ1hqS7jmAWcuQAftetdOFECN3Ud2Zi0QxiPgwU3rwpvGNtd0CoW2KpIUnx9mat8DuW1iI307ygcKI5wc7Cc01D2GSksN0LM3oZLBgzFDeWtdo3VF4n2Hl8+vCmPC/936xOCjn2FwIysFqhRbMms54fzrbpeFeVemgyM15fb72uAwFrEQLFuOGDyRzI2zpklHiyXdib8UrN7SH69IAtA2tnVW/rDiwc2GMoIuHl5QbhYevTtAGQDTQ7QFWAbhhR0zYGIGwpPnYbsdcBME+3wevTe6rtSGhA0QhqVVUndA7KSVRGtgqwiAyYRlQ/a+wmrdgcABZVudrH2r53nDHnMwzZ2hJ95g5WKswBgEm+h0H7ZVK/dJ5P5/LsZhAFPsn0v/zlb31GvfvmMc4epLpYeKyZXi+wuYIBCsDR3XpN82jPSact2xQ7VT+wXwLMcPbR7DqCt/z5kYQDtAa7DCYSNS2NRs6wc12qPs4KS5cZS5QUSer1Y09qYCNSrgvCWqSPrxcX7QCi7ypsGoLN7kTxOdfrpdNAwvba6/tvv/E7erve9HrrVKRY4hAUV+rbx/dmurPW05KtJHwXaeRVeasae5GqiHNiIWTLf0gr3qgANzybQZsI1MMKALsZQKZoMkUAl4fJ5y1HUEjON8LW7JE++RwOBcGhHLF8HFDC3cIIGmLQLNsmXJDz5vCqBSSH7X1b9PZGgM9mEAUW1kpwJg1BAqsA9rAcyVh34b0cHgAAowEygIawXuz7zGdvI8zKZyxgIOE7ZlByhkS6vcOSbBsUSeiwZVe8Yfl2fB98tMEb3Xzk6/mGnNNZBOYd34Nn4uSGgcnacXJ7BquRu0hI9mlCHdzqsEGhMTcuKg3GsY/2R4K61CCHLjlzAE7CR9zzmK9BSYGNDCAwFycaN+OoaZu0wD5ew+agzcNGh6YUjV8UCLBSxyMsDmAnzWg0Z7b3wPoFD09ATu4Xjkhz8FKcT+GdBKMVwLxQxedi3HDjpfGZZOqxl8B6YyEkieC93A3wAqCTowFrjHFz0NaCn2sSTECAUgA8MEWCoWDrhu84Kptd7amMAB83gwmEi8fBmgeWNuFYsBR5FpigrFPYj1ITig2zFAfrgAyeIoqggTWHKoB5kTThvU9DmTku9iz6lIDb/L6ptdy4wqoJOxbYpo7D46xdVqur+HPOGMLreZqUsejXsAPgLrln2GXAagibKBQuKJGwmfJ+U7BGaHoE0xlQkLmUZSeN00d/jrZq3VjhDBqYY8wv/HKzVTu2T3xfGkzso6xdmhgwhu1vPNk+wsArIDAMau5b/FwagwtWHkCmBFASqAfru/X8m5fO+x73eStNrAxBDs+5XXrc8PneYUkj1WcOJK09fxG3ONz12Ptg+KK4sFM4fvC2QuC85LkTdZAfzF6/qGkf7IMLUI8PO3ZjgKENHtqVHesjL8INF/YEDipmYAQ7DYSVzbvKlUYwwaWZ1QmAwpyV/XS1LcfpfPYe93hqoi5ywK9UlahJBi376HPqsXyv3/74qrfh5oabv1NBI+ekfEvdZMA6hnH13rNwz9qQwmivCj01D37Oa0cAbm6/WQBiGmTYXtEU/vh6te81oDbWNjQ7xqnXw0Pr/W/uBxNJ2JnDqiL8Mf723/2fd3zmXurfR+ALHIH7wv0CX9r9ke8j8HkE/uLP/nQfMVvP8M8yTUPkFHDxmYfBnn8Uty2y3TKKM7NqwEgAN4rw0wQfMcNxzbWM/DdJKbANAZhKd9AppkpYfgBd5i0E+9VSNworhxQnlmu/vt10Kis9PzzYnwyQFj/R2my3SFXmf2YEwdDAL4nL54Tf0JEgz0UHdpXJR+5fm6FT47mHh9y2+mJPIYWcChIFBQsyUUSd4atHUFRcop00b7k5RV5oue0b9zmIZV714cOLbgvJ6q0LGTrmSPS0AF0BDocclssZ7Csk1wQOcYkrYG2Sdu6UUCq1AGBsJVgADHNJC6YERUT4RQHMhSQNCeLQ0SGPhFsCR7i005EfABYAyGEaAFBQJNkjSxEsAGuxDnYPae45IBphYiRm82cBBGeAnsoXc8JhGGsYh1x88bRCXuhLHcAqBRFeabBUytKXaQBMB3Lgx4Y8jEKM91bsWvJVrX8Ol0lCI7AsoBCLoKb8KGS4Prqg8c8qzCCkYAew/Ay+ctn3NZMiC69FACS/Y1gYvHeAJoAtDDy5hDKT8B4Mn7WCSjU42U7DBpShEAVI3XeYmsEG5Vco3MmOBSzs7RMMyH4US3xvp+pmBrd3WIcmfcHUCvsNvo5QpWCNM19hrdXKGt5x+A82WRWBLxrsNVs1p/DwNCOKNVhptt42fGHth8arN/rP3EgdFAMjL0cmGbirCznIQkj8mJ2sT2Rz/BtzAPblOALOhUyP/zkZ/ggrS/IA4njnSK95RgAQmJnGaJGw47WGlJA5BdZpk2EYWBGYVRBsEmazlmTih2p7gjzVCWA1xXNu0dYTtLYpb3JlZ1fdZj35Z/H9YKR4AE1XN+Mav2VAXmEf4qAd/PZK3TpYiTBxcUaLEAv80QihMLWU9F8DSIW95GBtE8CCfxv+l4wX9htGrAGomW3YjeAbTKOAICCAxHnTbV50GUhJnjX0FIhshdGsKUgsxjKkbgysnouYA2/DqNdu0OVKgBtF4uI9YgN/hwmJhYXXaTBw24dW51Opd4+NJegUod31prfr5KAvwBRqephNSFyxKDnjZ9rQgsJjGZYV6dD4uMGcx2v06u/Dfsn7IKwDNhxAifsXnBEoGOzNAJP7HBLUfFBjCXWmlcC6DEhDqrdEQz84IAmWEGn1ZVuaRVohk8SWwEBmqWUIljaWDDRROEPivJg0br1BNFLaT03tOXzpOj0+vTOj+zc//EpVXfqdwjBmvN+und5uvdcvgWvXlcI4/H8dgQSAhtdiv4iMlxHZ+WEvYl9DPLZh9ueH7Qm2I2aCETDFtrbo1GQ61cHCMr+T/XkFeI7gOpYPUllUCezxKBFe3l6dJo38/nvsPE6pFs5hgtlmQgNhoQ0GuyjwAR/GZdLHt9Hzf00mvXs6633zoHPdqp9GS4irE5+KvYlmw+b1zv7z+PxoyWzB/kBwIPsGrTSr9IMNz4ZAwy2DYWvEFaAKtnU0RZ0BZKbyrJEm1hbKDoyD7U6JlyTjxd7mHQMGK2qRw6vUYe2wIgPQnmGwIvE9Gogrvx47UJD7CdU5PF4B9gPcDm9ie5sezZk428NL07njvF+8GWnM8iB473Ke4X0eHNWw1nFTJMKuAEDshw2bbZtsxcL64m0ltpYJn3OajbDJHWZo/82QUTvuiPsAbDcj6fH9CNyxfQNg7NHEiPOLibLqoWr00LRaYTKysBLALs4BmmjhiUwQnb24YSpaMp3p5fVmH3EAUtY1ez/BOz3gqD1UC53SUqciN0jTNItGg0uJpmHV0C+q2soMZzxW+UzI3bvbpGmGxYiXLh0GAq2wKikc6sbP2pJRDezRpDaYZBm4/Ww5d/HLxSIJD+hAtP1RzdCF2RrBWSXhiNuqwQoA5OvBQMV3lOZa1ZZWZZRZoSYvhHVrWaW2XeDophng7+y7HXMSy4jJYJqbUHQZbKHAHSb1Pcg+oOwfAJ77bgWBz0gOS84r3iKWMnxW7mmoSQD4Rtid8TmYCpzNtrPijlLTgENGz1zgjuYAAf8svsaBcIBzw+gG6wADHyuFbLGKCCCWEFHWLs1C5hvBotwPzEMOgreZyA7923JN84vHH1/nmrMqK/z5ljlTQogiXufYWACsmkVdhIfvhmctSivu4KSETmob1Ay5mwSM+5CMXkP2pR97N9jrppXayvuzg5kmchUYRNZ7sINZWU1Zm9Hpye15S8OOM31Rap9TMgdWe1TTSCjqMkKXzDqF0MFeX2gZownEXHvrrgZPsQ/CNooGHl2D3EA070CqG0gacTdkfN2szeJ+s2+Ntq3VQBjkfNOJ+yRhtnip4109csYVthujqTjjoQyjHb9g/gngzz0S6kdRW2kGG3joelU878wdBX94T0WlTaK8xC6idBgwz9S2VXgij7zBzSqnyz7rm+f3tnG5cT9UYu/Yh4faP5O6pGwe9Xq9+By+oOLjbCAor6D2mMJX217IoX7AhieUCKn++t/+2zs+cy/17yPwBY7AfeF+gS/t/sj3Efg8Av/0H/+X+5IDgnKxKaCPOnCErvm87Pp0eXFQVIufKAEyBPPsgDoU8ARedDa0hxkE8wEgDdsifOcAY+yJakbJqlNa26OTImt3KACFc2HfIpgFJHA7+Xzb9PKGn6v0/ulZbd1aFpWmkfZZYKzKBdgX+cPDC+AvBRROlU21zhmwHYFOFE1ZhMYgdSVUxGn1JHJOBh+5F3KJIUXUnpkbnX3otkdqNc8JUMPdm4vTKlUAi76AHhdqgjqSUi9Dr0/XV8u2HEIC6EYxOu7Kt5CxwwUBOHQxSK2GXNr/zMPHCuCSeoaiLZnC+wwA1t5ZUdwxdnw/2JfIe2lxE6BDUWgpEIweJNkwVEbYKQCpkxm0AZIBwkXyNUjJ48Oj/f3CR21TTqL0DPMF4BRQDKlpYwBu6nsNE6ANc0Sa1s7ya5hlvFaeFTQbuTzS9hqSAuAql/eyVEYAjP1Sd9X4iALAk2adV+ph0qQAkKNqo5LI9SMggcKeYgdgkp+xZ7UqLuSHjBnQAlk5cy5bKHAowgmrgNWDRB0GZBSMFKCwpgFYAG0WgobMiEXaxuODHEWB5hwjZJpYLZAWTsp7HXLBwtLWYPPZq83ML+RvFJIU0wFK4MmLHyjzkCxaBw3g04otxIInH4yJzf6Zluw1EfYEs6atKq15agsJAL9T2dpSgcGGmULkBj7GZj7hj7wQumKjRBckgXWzRmEzrOp4RJhEMMeLImSajCkyQ6dLw7AMqegMswK/OdYbBaXZhBGnAVsCpi9+d7BE1jHGakxSDemmeo4AC1tD2Mj4sEFglS1DeLylucHRtQ7fZqYmTDNYdvh0AjAgzzZotE461ZXyFkBDZoBZXgvIDFOKBgasYTcVpGrMnG4NOEFoT57h50xy9qL+tTMr23JtxhJWj20maW4AOgWwXVCEBzXN7DHvVbB5V4rcCIkxg5qgvEi40zrCvAVYncxg/vXbTdfX3rYGgM00E9o21dffPejh+UF9N+pcVTo3gI+91p0AwUX9QHI8ZM8IaVmHVbcB6Tn7F8VixEmt26TzQ6X6VChvEn319N5yVVhzw63TD//ht7p2i73nyroyQANrvzw3DosCkHYYjllMq1kzP/3wSY/2RYaR1ZjVhMwRNk9Z157TpBVXR1iJ4XZ7qeLbOyupa+2kNGepHpJEj3jBVhEKwzwkM4QJ1dNIm0d7UQNULD22BdiQRP42a6TGDxmGGd08AnzwOCBwzFYkvIvJ0n2Wwndff6OfXl4sz2SvwN+ZUDpk9K/jqiuNgmFSDtPO6eNhwYL3Hb64sCtpQsG+2pZeWYYXNucdTSIKcXwZe8/bHM9a7ClgV58y1RVKAkB2TrxdJcnkBI3Zg3HVkuZuQLC/0BBk3sMsBrD+xddPOp2xajj2Z/w8seWZYTLmaisYi/HfgI+Age9/9t5gMwnSnAP4AQJssqbfvf/KPqGaIvwH1ryZ7oSwVYme3r9T12MXYeGtgWjbiCCjLysztr2f5MGwZ84Adm4Lm0BI+wlZAxzF2gWQI7xOwybHXsu2EgBMqwzuX65XWy+Mw6j+pdO5qXUdbxrW0efD8+M7VXXjcEUkwIBiZqCFY2gATMwd9n48kVEPsNex5xJ6hCfyOtg+gedgn+S83AHOHXgV/HmrHsrKDVlzA2G1u5vJt6FBwzAsbkLZoqUolGNrgi2Eg79SjaHq9V65sGZp1CyLnx+giXAgNrMtS3SZOnX4oGB9hDs07PmSUB7pdCrVpLXZ8OCuKwA1e1BSKvEdhHsFVwKokCOT1e8Z6ff1enMwFF7CgEk0QJsjXOiVJPhtUpvVOrEGnys1VaKNphCBfNfBfsO/+KM/VJonWm/B5O7HQZ8u0dAB1GJt8ftv/SV8tVNMWwCjN1vpoCoaaUPzWc3IX+xZmbA2ABrN+sV7lzUHSIoShkbT5LsQ7HDOtmgwZ94fAZUA1HlvZ8be9jelzvjY2rsZv04AR3fz3bx2GBqePfba5t4BM5Z7VCiY1jRRn6SeSyXetVvmkEzWK3PYDWufx0U0QfIIVOQ87RwsxMGGr2nsYfZKL0tb/jh6i2uZ71XcU92ttIIBv3WvG/zAp0G34Wa59wL4mcxK8aSnGQHwb9/PROcdT172IZ4PjBBGbwRxAuTipcqe8UDmAOdUQcMw7irbQvcy7lcOIsP7nfvi2upypZn/Ev7jQi0QypxzVSpvG4cp1VOquVx0SboIrxuAOQkPpMuLTyljRWPxuOMVBDLhjZ6oqvAhHr03uLVjUgVDAWuZPT2CwejFncvKYLAVLw785O60qX580AwzfQjiwXpdNFwX1x1NTZBf5gArfh7+/8lSasEiCyEHADNkibEP8Lvk7Km0LaVmGqrbJULUEvag3s4K2YZdhjVv3uc5U5VNGlLYxI3Z6GwIWzJp874ebGLOaGqVfEqcY9CPq5uY7F3NKVFdnbwv05Sg6aCidF3FvAdcB1SGIfvwWKrIG71dWb/sl4PPZOZl/3LT+2+/83y79VcN5EWQ+UBdkdAsm/TUvg/FljrbIHBOm7y+bvrr/+3f3PGZe6l/H4EvcATuC/cLfGn3R76PwOcR+PM//i92M0C4yJoCmvtyBLAIcPk6XV34cgluSHuAzeK44l1LFowme4/1MIDoKOMfF+xIgMJI6oDhs6mh6AS8heWGVM4eafihRWjHDf+5eTfw8emV4nnUH3z/M/9sfBfNXE3txHok/Vow5ZRe2KeAtPsE+AaIF0EcVEswMbicWJ4OfcV2VcgyueBTKCHjBaCxDoucU5XiwgNOAiME+WGASXYvo753Gij+jrPKNZhfS5Lrp9dXyze5+XB5smIWHzXM5Uknt98sMuPwlIowDTrs1CFxQae4cNCVA5PCY5SfDzsSdpk9VgGTzAqKxGMuWjPyJi6csGr22Z6WJCcP/ZHonYyymhLg1Ars1NJcgqxqQmOQxpndwYjwXrnQMt4wKLBXCLnWPo1mgg5HgAWeZnTP8aREfss8oiAIv93VBTEeaWZR8Q4IESnD5xVPyAIEnbABJJS2dQgvUkAtp6bbWxbyWzCxQvlJKMjJnoaAhMwlv3NkwGbvhKwToIjgATMyVwLLUq3F4evHu4eRStgPl/sgqobE+bMNw4F+AxwSEAaybq9Fs1yDMewsedhUyFZtyRDPS3GN5Jji0QD0hCcnzCjmMYU6IDFepviIMR8DPLCvXhWMDuRkMDmSpnBxaFZJSto04xJpvyaMABxQcJllwzqz2NYsXEKXlhF0ONGQbLoioSWECq2omxrgVTB+cs0wI1mvWjRSMuPleYAXRd3YkzUw27DboLA14DNSMCBzxz5hd/hZsVYBvJS5gWfLig24B3BGAW0ZItK2NIoze6Mdqd18boBu/oIx1SN/a5GMI/Febd8Ba83etEVljzy8i+cUBu2uNqnDMiQJNgvAKoy1no0NuwIkvAbCkOcxJyIpm42P9ZYDDJo5vqg8VSpheQLm4D3rOQOYWpihZdkhjKMjbOsG03CbDVD89uNFl7er5xoMbJjoT0+1/uAPv9Yw9mbCWkZNA+AIY4HZTaFHMrGZ7fPk4hsA3lJebCCQfx9sITP6kftWpcq0dJGFnpYdhHWFvHyAaeNUd+bapivrmO8LQQd2F5hFBsACOFqYtTwNvcrTo8M3ANHZHZAdf3h5dfGIDJTGQvi+sDZXYayQEdwEK73M9dzgAUqYUzDW3dih+FsAjnd9fHtR0QB0AagFIx/GH2Agc6DGs9B+0oRS9QZ+aa4wD5lbpC07RGhcNPSzugX7k6umYbIH4fuvng26/OqnF3Ws94XgtNasegcuAawalID1DoMs9Z5vexGDchEgBMvYH5FmBWdAWgcxK9n19EBwWJyqweIOH11HDjloJdfi9xWetnzKrutt3YHf8xnbkyrTBtHVKTPYiMC+w/YBZiCAW/iVc248nJ5si1DVhR7L1uxD1mEPK3gcdble9Pj0pMens0Fk7D5gPsLAotnTnpD0xto1PxRwx7RCQvI4zxKtI+xIzs+wMAk36/gbeWw4e3DOheeww5VYWnjDMkdhsB8WIYdLi613eF8t4XOgVjgrMO9sYRLABOcwTOAN+jzS4YP5afD/cyPUYCP7ZWJGKGCkzzPCDrE8wMM9r1U4mGy0tJ87CJslwAzBXbSLzLQ8PHQBbO1xbWZlLAeaLP5kSTCP+dD2+t1CzQBQmDAWNKos5Q85tJUIfo2purnTdewMQK3jrPOp1cO50ePTSVm5qk5o2NRm7q0pe0QwJvGn9bgh/4dpiz/qKgM0V9iPMFg536dZN5pP+6anx0edywDaP7x98n7UFoXOT5XXH41gh1st0sePV/1Hf//vR3OmX3W73XTtO711k7oPnZsBhGsCrjqsj4lzeOa7AUYDCnC4fbD8+/XTi0a8VlER+Hzg/gfQGk0+JO3AnPa2n3vvzR4rAGXsMwCU0fVg0VCkmpZRJxqxgLHceTYaeawHAGoaDsxpnh4wj9+rDCo5VMreDFgcEI64eWxoODIfUEsw6SybdhM1VBoG/ZL4/mHgEiFYqD0AVgkP5OBHLWIbCtiiNOYgHGyrSuyRfPeJtcTNCRYprEoDp8PNrMihn/z1TjOwzxR7DpZKBEFtaq3cwnYKn2IaRqUwNzCNYKMhY3V7NBl914bEgH3DLHRA7MWwwOGklnntO0//tjsI8Da/+vlpVbHPME8xTdI5rLbwQe3n3iAe92WzQN24SK3IoYFF4wgWbk3opK2RCjdZ7Evt9T5GOGNBABn+Aovvvuz5/Ppj01qNBlGDhYYiB89QWKtFW/kevfcEkI4ar4NuF56n17tToXfPj2ba+57L/JwLjUyzdFObZ/ZRp1G9AjgTcjqn6t5Gg+rNI00Nahffyr3OF7NVIziNvotz3ko8V/GeZ4+QGz/d0qtMCBctleGfz5TAMuOCF7ScQZAWtb3v63p30642qYQzbtSWYUcCAzsY2bxvwF0akV8/fauPL7ewHeHsxDu2xAKkNoEA4HfserN1qb64M0zzYOsDGmJBNuAOxE4Fy5zm5a5/8S//9zs+cy/17yPwBY7AfeF+gS/t/sj3Efg8Av/Vn/zDncs34ACXyRnpH8XXnCpfSby86gpjKq8tF8fFiPAjwKSlDpnbTnuYIALCLKiPAOiW4feM0jj8AVio2wgyKp0qbHYLgTw5F+nMTNW1h/Ww6ocfLmrLXd99+2jwBcZd1VSWWhZc1pF2w4yzreaoKZFOSat24tdW9RVMBDrSUahT5VqeQxgMKZxIuZ2iGmFJoxlSsEo2sxbyFRBlcYI5YJQl5wAxXEaR3WMdABMDSZIDAwAiU73dOnXjLS6ksDtgywLSAHQcoElGuuw02sgfT7LIQJ7VA9si8xWYSDA07W0nLvGkRofEHZiQKzzAJExfUkVhS9iqAOsDfzZkgzClAhSFkQuCktmeIYBmbocUZk1TOyiptkUBhVAeAQ4FANUU6U385NT5uMHQpETbSboN3zAATVh8FKAJfrZOG6fA7c0eBTxyWu4RdgNIRdEDYxVGDDfa2kUT4whgx6UeBhwpvYCFeAZGMniI0iFQABrw+ZFLO+LWfrkR5cT3cWkU4w8AunMphuFgGF17v9jbDnA8ivFgfQDMB8QXqcyW8DI/YC2P8esUu4wJvliMbcwLAk6Qxhmf8Hub7X/LOyzMOIKZ67AYI8WJ1wsMFMvo8eGEVUg4V4M9Q2UGpGGYU3h7wgIGXnYxYDbIEYZiNhbJzdzKYezASI7GB4WUAQ/YgQC8FDEez9Hyd6f2EkQFADwnR7ANoW9YeyT2Ika+zbuFAczzAywZ1j9SwOd+NvAL2Mi7t9erSrMBeddvHz9adoqk1Z6bG+FOkYBOkT5ngDd8P+YPDFSAUArhKOx4RzR8SryZa0CHAJLxfWWdA2o7nRov24z0bkDGxo0bkn/NsN0D2N0IqwJIhkiSU5CwPdCggEUcWcQGtPJajdXRmyXbKaxLLAeYh3yfBD9A7CHC0oFAN/vbEcKzDxq2WcOwaLzyfgnGgIkKc6+PfSzfHcZDeBEsHppG+Kda1kpNuGbsAAAgAElEQVTBDCOOCZJESJvTtO3liFVCFb5s9jtFpMi6DksQ/gaUT9nAWUqAeUca+WcgGnsFLFfGYdbSw8wHxOn8NefqWZdbT1R8+FnmfC9k1gHKEPgC8DP2fL7B7xurAMYa3A2WKiznFgCtznRqeWelgRMCV5g8rFP7YG9IVFd9eHlxYQs4T8J13lYOrTmfGp0Ai1kFCxJlQjxmnR8eNPSXSGIH/+Qd4kH6NmjGbiaFU8g4VH52fLtf3ka9XDqnYAPaWtrL2qap4cYUjTVYa0eYIKDK4eXrhG7bA3L2YZMzOywHNQdAzUObB7AK4YkC2oz6AEmdwm6BbNi+MGEdSgJrD5/rhtCV8BlOa5jDvDaQmcXNsTxtPEebFhk2rPVEddF6/wecQspKoc6chhWHL+LT04OaFlMGwAfodY2lwTSiGvs0ohSg+RQNPvcTHEgU9iHsU5xDpJQbYLZ2nX9Go4O/bHdgFie7LEAQQCfv/gjVs2+6ZQBHlEx4O7OfA3BhOcD3pFnp3QS7FUCiPBqcMME29mIUBgnhcOxjMNVgyYfHK8xVnFfYbwq84TmL3OwNw2gULQ6iZCRgRvsqkB2hPOFRbb9wN3BYP6EU4Szl/Kk57ABr7QUdn5vHZX9hHdLo8hkUDjgGzPkssCFRjCwOTxvsiQj4CqhS5pn39+fnB2XlbP/WMm0MZMX6wFsz8d3G63cDMIsGJ7/N3eNCqNcwOWCQM7zHFzZP9fTwqKemVQmjbRz04Xev3guqFluBTEtK8BDAb6K+m+1LjGSZUMfFHpODXt4GXX540/V20+nxwU3nvGZfinngoDMA/rZR1TbSuCixlzsAGBYr0SQj9RyQk32b85s9mORzzlLb3MBwZ+yNYCdq8PpOEp2wu6EZx5kLEGWf3u33QHtYXNhb4GC6H4oSpWbuOuyLRgB7chqN8dFsUnw+aXoAprNvH/PT3Wx7VESzz2qS2MfDUplATuYTFkURtmSwHXCZs7bEhmm1jyiXLpqe/s5YAPjZM83cM0bCRDs3tth7UZMQfkmTiJ8x4YmMfJ2GNu/TwWVxn5jx/+W8WjPVdMdLWOYB8vJ+5onARBpnhxoIOXrOOg6ri4RALALL1s77Tl21Zi7nm8xoXs65spr2MyoVAq4Im0O5EQF2WBQRusWFg72TBkm9T26Yo6sZubd3NE8haSDTp4nGhkOjJMIC27LxWedjDqWKrVV2NTuAbnkEWiaaR7zS8aHFmgWW75uZnPk267vvf64VIBbYeGCvS3xmslmhzkKJ5gwC5g+EinFVnlRaucfh1UwDnPOQGgWmMjZLthCiKdWrpYFaM/cSrxcuCf0MC35T7Tt8obR90sCYdJ3mlzff8X/88Ue9f/+tfv6z77QseGdjReF/2C5rpWF9ZAPUqEaG+VABwCqvrFZKsWnxnQJWSqXJKiIskFYtHXY7p/BqdqNrsW2D7VuOcMGdBkM6WxWGV+3/9L/87R2fuZf69xH4AkfgvnC/wJd2f+T7CHwegX/yJ/9wJ+nYAATAQwKYiMealA0wMQZ1/aSyetRkYCcVzgHuhxNOXZK+nau7XJ0LCjsUZgkFnAteJ9jHRRMZExdT2Kn4LFFMIj/mcgOYtMAm7JFrjpr6Sev0pm++etC5PRu0QrILCwhPS1iJSPEAYx1WgYPelqvFAyxP1ZkRy5/Dd8gxUO74cpE0qIZVAYwz03RgNYRvpoHVrVCC5n8ftRP44I52aqlphBNQMCG3jnAg+31ZTp5EAMrU+dfpbiclQB7gJpfT2R6IJM/j6ZpltYuGHSN8g9qbL5sWQB60zyLBQSn8yWCM8RvARPF3JCITQMClcl7GCNiw1DQYwZNZHtZNB3vEvqJwb2ANMvak8WbKa4ocJNtcyGGvwc6lsFmI3HKRYIYSETgAUNugcVt0GwAnHStuthuSXnyy7FsXrnNmm7kA5aJN/ULQQxnhZS6uuMDCyKXYdigMF3cAP4LEIiiGi7whTUvyw08Ntm9mRi0MEdiugItR+BGkRX/fKj4YFkg7+SROf4exs2pFjofk/ZBtAxxF4YwP2AHqOoE4mB0m4Dp9dXEABQRWAClAEsAhM4ixyQhOp5+HVF2ztClZKDgBNSn6nO0U4RSAbY6sMusqmG4whQD3YDrz32sV3sIEdvEiHNrF2MGocvWHGBLwmws8IOliUJoGAs9qvzaAuZ41wYwiPXqIJkpZqOTzwpfoN/VU6/FKtBO2Y4YuYTch63e6tsGI8FSk4EPaaAkub4Dnc3owBQUuFQGi8L5gzSEzZvwBVinQI0l7Dl9YEpgNPAD2rDrjw4bsFu9AgD6YGchZzbyEcRbP5GRjZJcAMoAqBikAiQHbgcOwVCRUpDKDCcYQgDHp54T9wPpx8jnr2unheANXqmkGIHMukYay/1TKduSWFJBO83EDw2PC3HUK+qYhmQysIkVNRj4na28x0E6hZbsNGNwA4fhBkkQMeIkvXglTszDIQGHGSqT0dkAW4CSMaDelKJbxvw2Gnq0oYX0aUEQWeKSUB75qOw377cFsDpKzi+3+Muvjhzc1Tap37xonx1+GwXs/zTI8svFWfrlc9NPLJ7376ms3yADXx3nQbe60dOENCusPhhdM03NT2eOyqnI1sK/ZO/DTJPgGZh6sKhjuWCtMsz59uujHDy+qz62BHPa259NZNWeMiV2wigFzYfw7YtlFNP+1r7MqQveyRt24qhuuykskoyEXphl2vY76D7/5lW0dYDh6j+U82HMXzk6MZrxp1GALwK9TYBtwI8AFvz0+Bcxklji+tJEu/3wmtAf2OmuQ8wbwFNsRaIvhGgqoj9UE68YBRCvvNcaKBkjFPxkfE7niEzqAC0sB7GJ4nzQqaIJlrYOP5mVSm7exP7oBGGCMw+3cTfFsiBDJg0HMPgMw5Ml1gKSRxIgkN+ZeMFRhXQYrnfPEjOWDbYwHOZtQNJQCiN2MkFn/7POQd+Lvzx6GGJh9HXudY72y9zMGHiP7iod3Jf7F0bwhxRsvVQB9vNcXdd1gCwCwh2AG4pEb94ySdWEfYWw6Yj0jSXeRgkFxiLZDoWLvS5+C/lmMlxULhCklYQeBPqPxvFsMEplJjBrAlkL0r0qzG7EoAUTht/kzAEIOf4Pt79CvGEv7PDsgC9APr3d8GNk78LWtwgrFzjxu8arjjPI9ggZQzCvGiPMG73usHC6E8C3ATBGq+f7pUc+n02GVAnOZ8DPOVILDCgfrkLBe5Xj4wvzmlIzQHBY07N6XT73ePl5jLvGA+CWzv2yrvekBQC2hT6VL12u5jbp+enP4XV5XlsebmW6sctXldvPaigA3zljUN4xdnJWQ5ZGzt3Wtpij0dGp1akuDaqO9sGHOz/ZHxsoEv2u+h0FilC9+75y27IGcwXFuYfnDSuT+QRAWrE/mXmnfVWxqQq2ANY8boACdSPpRN3B7oLHiuxj3VQB31gd3YO5UzJUA2RPuF2QFHOoVKznYMw4f4GlKvL/hlUxDCX/hbkHFMrhpQdOdd7Al3FEAoHfdRu48tFCZD7Pvhk6CX1c9nOpgVMNE57xH0XHrDI53WHVwl6oJP6ocOknTpdzD8557LqAtrPSRgNRdetc2GgmETHeVY4RPWnVTZ1oL7rWL0in1GU/QIyzhgIKx12GfLjQPm317J+44Zl3HvYc9c03xCE/N7mbtujmc5dpy2NBhE8CcgsWNrc3cwwZnjUiv/WsEYK2LvfrTujSwyv1v6zv71mc1YCo+uaHYcLOLe57vRHS3ghFv4sI0Wb3E8/HO0wqPYBR3hBnSFKM5TQhggPdYSvA+rW7bR7PdR5X6eO3coBo+vliFwv5T5ZWen561rFf11A6HfX80fvlszFOY7Zan+d3EumRf5BFp9E1eG1Q5tubJIhiMOc59kzuRQwoJxkJBxL1nmdDVHTYU3M0jBOwv/+pv7vjMvdS/j8AXOAL3hfsFvrT7I99H4PMI/Mk/+s/N7aBw+Fx2dMto+XAyUYxs9jhK1Wgqw+Np7ylI8H3cDAJQIIzLqLfppnnYlSN9Aow42KJmc/jSEgm8ADUFsa++TGRqSNzGbwvp55ro0nd6eb0qWUd9/e7JwCppyQYy7em32DORQmOiqAC4Aug5Ch+n8trrkkJtdTHvgtm52LAmbSXnSy2yNYosy/wcWkNhnQZY6MKicFGA7MtBCIBTC5fMCAKAmWS/KRsbZbr1+JRdXa5i5E+BwecyaIf/Z5maeWHfzj064wR/wDB0VWkPL8pSuZsPs7QlWdsS9UgkZjC52nK5jM9FsNRklgyhUhShIQUn4RtPJpKrNw0dPz8TNTaFLr9voAp2bwrrNVGDBUJaWNLXr2MA6ZbrBYcT8A1ZG1TKy9IZWF2GsCTIS/5EhCB48GFimP20mikCoOC0ei6KRaK2jPR3EqspeDKCNpBvHub8BLnAfiv4HjCjgAPtvRcJqHwPAlYoGJ2+C7OJIgTJNcmx9vjy7dhFGFxP+7LxtkckeruuC0ngEcpjPM6mZsjdrJK3nM6OiZaRIrvPnNCKx92tm80IoaADHHAiskPPAkC2nPAzE4zLMIUlIItv2nKxNE8w3yJJmXfmx82BPQFzSjMgYTgtxWpZNfMgUswBVwPYpDi2SMwhcOGTC9GKIpEfCrvJgQa8PbwoAYTyTd1KwnqqEsYaVG4k+a+T2al2D2W+Y/brNGQkh4mLSkdqHMAuABDzbSbp/gg4Y27z92eLirapdCoqe13yPZxUj9dsCps0wJchWTR2sxsaDRLHAiBzVwsAz2eCdUSFlAZ7aUBWC9AISEkzhBA0AikMCEWwCOsattBRXqnNSPUtNOF1y8eFGWwgbNKcMXdgJwNWAgYXDiQiId1AfAbbGy02RVRzgPm8JaYTCEL48O32z4NNN9mPM4pv2G8hzWQFd0tn4AxmPFJNXjLFkQNT8BvcKPVye8Fhz0HyvcErSlkADdhEfHY3DkiyDtCD787/YecwFyi5ScKeHfC3qYQBxRoiuZzQFSeaL2at7g6jGwz0+Cywn9zi4jK+atN1GPSGzyC+mcuub56/sodt73TpVC8/vuq2Tvp0pbFEGB9S2UoPTeOiuqlC7gzwlsPEgQlM8wmgChBJmbpp1XXo7HGMpQGp5jSkACFuXefC+d3zO7OztBK6uGvMco85ayvYPqnZvL/+9e9UVo29cfESZVSv/S1sRWCXs67TPGw4mEdMikiZcpjVgMUNnnw0KYDGAPmLRaULXV58bn9IwKbHFq/A2aCBQ3XceIDJRiNuM9BD6JgZ2kfCt/+MmyLsDYtOMPbY+2AJR06UGZnRlOSdc26VDpKESY7lDMFlOa0H5gwgkYNWAPXCT5Q9gnlEU4CVwTM5k9Hy7KMfhvOnz1L8VjN7nTIfCVi0F7e9xg+VQ/gYGGyK9KWD4Uqz0PYowQazDQKgxKGycAORdQKrnT2R/R5ZvXXY4Z0NsBtWNIBlYdPAvcLnCLJ49lozRQ+gkvfI3PFYBbOO8eQMCLsYPmR5qAtY3wEkW9UBG9Hg76raATrBtqYBYhwGr1JjTfEuTFYDAJn3COWzX3QEMTJWNEZsR6NEPRJ99n57mNMsYxwYyfCZxjYFgKnKKs9XGguWu5MeDxvNTGH2SXdX/Ww0Iq324AyySH217cOn6y32A070stLDqdHjKZhtzNNLP+qt621XABiPpydbDuDr69vFXrO4xMBi5HV63l83/eo3v9LzV8+qT8iRGTMYv8HwLWiWNJXtWPpu8B2EZqdp1VaHcHZFU4HxvY29z0w6UHm++oynCcJcyPn+edzRuEMhn356ONm7lQN52HZ1t9HPBfPUuwT7NA3kAvsm1jKgNP7q7IWcZ9XReNq0Ah7PNPABFWE4c/6CudfRKIQlbruLsDfirDDo67VJEwqFFJsiTe9ontqihkYYL4zmFEB4sqs1EzhURV5b3N/4vRkfaGx6FgOrBooJlFsHByH5TorkCl9Pr0mAfRjaYfNEA9tNbZp5C4qMXQ+2fMmtDnLA5jhpwB4ir91woXUGoQCpBf9VcA9kbThokjNX6gAr61oPMJmr2IMeNjw68SJPDIr6PJoWpRizEzzVNG6MAyLj7w7hgUbDAZF73gJCsras4KGRmuCFDjCKdUHYSViRcnjIo2yijihqnj2aqzCA2yRTR9AgjXjfKeZQdFSN9okANAJBsePhbomVRKG85C6DiiHmq4NfUeMgj2fjA1QGADepY9OCxU1W4yahPFtUNVih0UQLxRi2SzQhUJxg53F+fLRvOg23aVy09rPSedG5aeyPz31z2XqNWHEdDG/v80VzNEQJa6SWyLUM3KNSEwtQiFGraBrcCMMCyLthFSoPWnHcW3x7RTm3Sg8n2OQ0grGbImSY2qb0HZlz/S//1d1j9V7p30fgSxyBO7D6Jb61+zPfR+AYgT//J//IhDcuPy5OLIuM4skyP4OGudI51Vz0vlhOw64dmkiRmXWGJxgXS+T0MJfUbxoTWJgRMnNECSvDT7PgcgU7JJiiXF4bMyEIboINkOsy9vrhw5uLx6fzo56ezwYfzPZAQuRylw4+BSuyIkBCJIWzWTPpXilbAYphNJBQTXefUB5YiOHjBfOPUpOk4NHgJhLFyaAR5BYnbNZ0rQtf8ihmuIDDvqGG4PKInJkv5fIPDEFA0e3W2TyfcXtoG/vJcaknZdiJLVgR4EG3SMO4GgSs6sQesjBqLSU90pUpVCkc7JnoAKXoXhMWRsEG28DBDsjnt9mAUz8DpA325YMFYxFjtpgdiu8a75r6x+wxwJuqtgcaCdOUmiUMm3lVty9+n5ZYwkAGiQbE4y8H3Wx6XTuDKPMInMpnyFWpVYPNA55fDsKC3QNIRLhZyIDj1fPw+ISVqiqkuaXyrDEwAVsFIMsekUwzg4kwwGAaxvcECADUCH4eA0W1TmFEaBCMp9IgBqm0/CzGjsAKF1EEfeAzucEuCr+zlQs641oUBqpS0rlpDhygndcBl/OFAp/gkFHdjcACXOuCBQ04UFE02iPvMHjAiw2mgj14wegiMRtAEdCAz2EQFPYtsnTeJ+AIlRnMX7y7DokwsmdndRhkOwAJGDr8DN4N4EAJu5h1JT+Hn2xZLRvFkw9gEUsMmOk0UJgFD8jG60iyhqkH4MxeQHAVTBQALzYJGhkVARs5QRIRTBKsHJihyPJh49CswAdwcRHIVz+fz3o+nyxdA1glhOP3UmMzufHVld5esdAgzR02E9I4UqAzPZawkZEIw+pJHLIyjsx3ioqYGyBY/GPYaQIhzw1QHymuWUYUvhWs4GCYAkXAuQk5MsEU2HPAECPRGn/lTA3g+mEruecwcWCc1P6bOQDYFfsQxQ5srz4CACkunYwcEny82gCkaSjBWt0JqHHoGfsgQSUU9QBYeKMGsxiQj0IaBhchIwbaAI8N3tAosQ1nsO4/eyrTAGFvcnMm/OymWboCQuyp5fRm4PDFGUE0AZgaB7DtCE2YSGN3ZsfBiw+2JVYPwUC2lx7Ed2wiCFMBcLDn3WZ/27yovA8aIKIInBanPFdtbRYVP4K9EJ/tNS3MXgZEg6UOuw5QiKJ4m8NDM8DGzY0j0u0f2kfPec03r6EJ25CiCb9ZPGKXTg/nr93k+fjpk7caWIMvt0H9OPm5gz0Z4IUtQ9gbjasGm9l+wTB/YHEZzMFqBIB4jKRpr3hQHdh3uVrOwmT1/hVmpbstbvojAM++jN6f8CfdHP5ntheBI5nU4jdtZjeA72ovbBiVJpcnNJNgWpV6PH8djCyS648QlaZu4gwMArUZ9d6r2YfYV8xo5nzn/IIhGIx8w6CINKbdcvHnr5/1s+/+QL/76aM+ffidx9LMNPYY+9EGe99eqg5gZIQB59mtmHCz56+BFj4ADUA3N2lIRUBhMEUPywT7YCNNP5j++JICIPjgCz9b8xBZT2BBqCAYE+PIq1U1dpHh/nH4oPP9CCIkFIeeDVYGAJ/D2HmvQFFjmwxMAhzyGAxiy7EtscHmgiYD7PcAZfgQGcw77IwA3fA5nCd1gIU0HlF9+HvAEsckF6UIcvgAfjkJOIfYlx2URXPLZwU2FYBxR0K9mbkRqIUnNkx7wFwHOHIPsO/rwSJNEwNpN5irt5uQF7M/MKfciIaRvYzql1nXfnCwaLkXSqrcjdSn89lAJqoCWg7s3Q4jXPCknPTrH36jn//Bt6pM2WU8Vk1DTDC+nkY3H5DzkQZVD/jJenJfEvAZEDLCCBkjfCHD23LSu/ODnqom7lwPeIbSkKA54o3KYY3cD/lS7pW2S/1sXQLbnYaGGeUwbqUqa7QdvumoYuqc0L0ITOXOc2Nf51mxFZhmh5Hhd2ljA/ZdGtnLHA0nQP0UuT0gVfhZl6gQYPNmi1UlAG3cRQHxOS/ZK9kbW6xr2MNtD8N8QVGBigv7KRrw2CeFbQfn+mW4+I7keebjIu6lfN4RtUlGwwflw04PXwWBW4RxnSrVbj+wp2APk0TYHE0L5uk823bA9x+aLlajECjF1oQ1xeRGCdZV3DtQkKUollhTK4x1AtO4b4N98xmldIpkg7nMHLrFHsj7w+rB9ggQJDxXPzPy8VlevN65R3ISMm78efYnwGFW0oPZ55uDpnYyCdjLkcHvs5nFnFOeQ/gIDxelTanZ9kC7ymU2a5c7MHsiqgQWCmQCyzEYa6uDYMni6ZxZyWPLHfuFb0oaxqBWgWqPOyL3AxoJhIHtuc9FbGzMnl7ZJ/FID6Ud4VFjNyqfJ+/7D+enaJysnW7rYEsS1De+Q1KXcFsFYMaGgXvdjhoNqx0Aa+yzJqtUyoTQLIKCw+mXz7dNg5srqMGWIYL9iibAV+cKeOZWoeyzP3Wnf/5Xd2D1XujfR+BLHIE7sPolvrX7M99H4BiBf/qnfwo5yUDAlq0akeL4/hzFjflKFKLI7jVpQ9pquSkJwhROwXOlaDNgOkvzOGgg+ubwInRCK2FOgIc266dErA55++LwIS5IABlcImD5/Ob1Vf0rl/BHffUdwOqmhTRk2GvIzR3AE1IsvI/4V8zuuVsBfnKJQvpbFrtT3AEHLbLCd3CvVCAbXfEoW7VQBOYUVJ1yLuOTS6EAjZPCCaH4tjb4ri6p+n0K9oML9kwj0vEEafiim4NDbg6EKqtUTYXfZaZ1JYBm1fVCCEmpcSS9lMsfLLpEtWXvXODNowkLBdhpZhZhGQCYQmd60XYE5vCZAFedYW1sMdF1GsxQwVevMiSA5UKuhk4+9EfAIcuEE1VIswpYreER6kAKihgS7AG8uGTahiDTiUuzCXjBWoXF+9Ptot/d8DksVMFITZD3N2pKCmAKFYDqTHtZ6Wxmw2KpM+wvWD94SMG8aMpEVQlzr1EBi5X3VQJ0R3gD//tsv2BvrYPxSTHDcxsoB462TcMUFgQACLAOPD+joHXK9RRAHoU4oVFI1yKohAo9015XYSUgfMG4/Ab7MZoDAVoi6btdewOrb2Osl8BSNtVFEyAzBY7DTkiRZ8x23bIISwE4X/rBYG9NMJulhEAVIVnz5dg/E9/QxeuG4o8C1V6/rjSCvc37qSmQIIIcgCzgZErYCGxpwqRG/D1hiEYThKIQVgo/C49Qy8YdFBWBOVznnWo/wRaiUAAMT1RbtBcp4FUVoCdALaDKOCx6ufUu4kM2ClCVm82HR+b5XJvp5MGm6ITVYhAh1iu2BXhdIm1mqrGX8DGbNtcZvzQAI4O4i0FVQAXbjiBvxHuOoKd11+jocDw/2UfClqQpkRqmqvDzBSAC2fks0wY4w68Oewxk8TBvGXf2PEuJeYWwlQjWociENUwRRGAO84yUdtiSAd6FAy9lDsBKMJwImSBB2355DsYC6J0CtGXd7NhL4CMZTC/ANgAsN7YIJDKrGdk1liWw3wHlaFzhu4q3KYt29l5kH1bWPMxQpU4qfulHM635FZ4DljjpyqRn79hPVKXmYQyrEoAX22kEIx4ACwCNzxXK+fBZxEcUcArAg4YHZwiMx2UNGTp7XRjCAqSzV/LuAMEA4w4NflHYB7KydD3ViHwXeSRjaBC5sBc1MnnCsPAypSExdL3astJjXausKv3dr34wU//hqfU55nW9EHhjk2lNt0lfffONfvXhk17f+kh4p+0HMGgrU4L4AHkZ/023Hm/TSLhH4svapkn1fH5UDuOMsL50cXPJYTt4ncLAIiwGBqI9aCMEigYDH5d1bmCSIBL2KCxAaOYkidom5jhYFSwu2OFJCXDEGsFGJZqApMS/e/cz9dOo4XaxRcLpRAAiDYJa27Taq5B1T+uRn8GYw161LY7tRQBVg50OwAMozGdgLmK1g6UKxwSrmjMOH2HOD8Bmr2mARxisdG4SJL4AyjCtD2CVubDzPIUZo8xZwGsUAwA3Dpizc0wErJiN5eTz8EQEICkIOkx3vby9qTRgDgAW/tXsTrfx5oYkR0Ne0qRaLWvHcgLQEr/sOAMYY2T6uadih3fQLp0agmXYhoIpG76wNmvRXqKm4f6w+Ty3FB/VCBJjcHQAtarWsO4G6c3mI1YR4MR7djCVaSlVNHGxFYChzd7Dz4EmaSoyazT8ZtOZNSKHhIbqIhhpbjQ4MX6x/zmemWyY7elkSxsaZgR+XodLNAMdbsT52aoBdME+BQC465Qtm9c+RpZZU/u8BUxaWR8A6G7EMEdTB8Dx2ZqHQnXNXr2ov45CaJCzDo1fhTc3DUifW8i3l0m9yZq7JevB2MTaItLW3djRrFPTOISQ+w39CsBo9pG4R4ZXOe+Dtbfykn3Xy6wQeQNgKgCrAqx345fvCuCascfTrAgzHuYnIUTXUW4QAi4DuHFm8Hih0orgHxRQ7H/MR85eB6+6CbIo6TG5krp8dSOO4DWURJwHqLJsZUHSPQxPgqPcICv9fCNzFVXA4clPAw0gdB8mrfOkBeWFt0n2900twBoWNtznCN5ChUF7vKPJAeOUO2GinP3Vvqw0UYn1DLsqwkb94dbNdxvAcsBgB9CbrGkAACAASURBVJbtzIFCAyAyYWvcm43+c98KsJh1Vm3RiPxsdUPX09+SuWhWOs28zz7Qm6YCVnymU0JDnMYJsVybawbOWsBf3x/s/c6xsERQqzadYIQyZ0rYrWEVQnPJ90waFWZpY+3SuT6xZcNhIWHrBZr2XCtQqGQEdRUOC+T5h+7FPwsbM1r+7IMV1w8sVQCTN1RlpYqKs4VQSppINEB2TTT2sd7wnSmsDoYpyBa+Q0CQmCb98MMPYUpznfT9L/7QNjPTdNUN9QeBjKi1YNP6bGAt72ail9Up6oRTHWGHNLvqUGJVe+POJp+XOcnaxKe5qhsleF5zp5smZafaa44mWWWVUuGwNJ6vXFb9i7/613d85l7p30fgCxyB+8L9Al/a/ZHvI/B5BP67/+bPdy6WJJBOO4nak65dp7ZqLAGPNN9gsHKp4cCHSUphROFIQU3xHSJw5K3ItFbdKICoKa1wWh2A0iTIjCaDozD7HBgDGkZa6E5YUbBbqLRebhddP77q6eGsx6+etFEML+FVCLBql1dbasLgwBogLuN0b2F1IvtxYFa6m81Rr5kB274cleeVCkIwnFS+ancqCeDvrHSJYAdIM06X5V8K0np31WvhZN8+nS2RpkiEVrcAUM6LpbJ4nvF3WpZ6bAo9NUhZIxGedNCBRIoxj8Tdw+sVkKowKyGkbEUNozCKVywVYHy6ptoAZemmR+gPhRCFrb3wLFf9HGxBtzxzCi5fR+EBiJKQOk4BlpcGV/IqQggMBFB4UwhP8TUW+0MEtCdrphYAhuc9ZJv7MNsL920e3NU3k4aE3AwGRKKyDi9SvhwS18nsiU2LL++RvrzusAJznTDht28ZIS0UJoCJAdYYhAM6Bui3Nx7zLVivsLAcBpXADqOIx38VGVSES6GE4w/CWgqQLRK6wayQ1y09zEmpaO0ie7Av8F+sDazCNrG3rv3tIhjI7J1t1u3S6XqZ9HpjrBFdR0I54BZ/QR6lqAb4sgNvumhMYdCElHEdYRUHg5oCFJaV/XO3Q9JW2BzWz+rvax/J+J6W25q9TRiIhDDdeKK9C8MuYEY4j0wcr2SYSASdAf4Q8ALICjscZhCoBswhkxgpgILxxdcCyl2vAFUR1OR0eYMIKPISnU+lQUM+/Nzjt4tYnwCR0QBYXtROx2VdVzVSvyLCo+Bu8MEAHGDo0uSwjUHMGdYh0kHGoj7BqqYZAFAD0XE06EUDwXxYhwvRYAgQlCAb0uAPUpwLqafzSU+PZ48DzESSmWHN8i4omgC2nGo+UQivGvjnzN4UARzIzQGbbYWxItQLTzeKcPwcAXY8ASiY2f+QgifBfqFZ0ha7agr+g43EfpubEQRYj9VFpJCvWA6Eo3KwCQ2M4e0WMnD7CrKuAVbNpobVFkWepdmMAUxGWO1Ovpa6cdbrwDwN4BYp/XNTuqHBHjJStJrRttu7r2gAFVgLkZJNkQa45LA/gGyz9gD/sbGFFWhKogXc09IH4GVfzWhIsGYI27E/Y1Pq2l0NAALMLGlmkGW6dS7q8Q4lDAsADvnwmsBuLTRPAJEEHjGXN9UNxXRp6eX11uunTxddb6PD0WD8ffz4SS+frvr622/1eH7QeO3MoPzh7arXS68WZrqtRyjiYVDt6mCWem/adBsIBPvs/+td2uOLtUtbUzgP8YpYOgYSdzcQDqtoTwX7gWe5G3c0dBr8EHn/gDo0dTbmWXjrnlp2aBofBBvBPIy54PcIO1+JQdSyIOSqtgrBQG7OOswMKI63yfsOXoUAqzAqR5ibW2rfTBjYMMadFs6ext7C+QCLjHdhNUTsQdmCh2/EJd2mTrdu0jxtOj+edX6uvY9a/ZDPSgnAwS7hBBsSyxosRJziZJAJoMbJ6Cgx+D2zad2WCJDIiCbNLkCscNS4XYeQ7yNbnqQbXu80FRa54YfIFkb6MsDiOgKxYO/RGFjjM3KI8XlozNEgoM1oeyAATzK3WNEpexmycZoo0fwisDFAnTDucDPiYOEZWKWpi38o0n2CxX7P2A2PRAez8Z7ZO2iw5VWAvFsAJIYdzTSnyQkbLfW9ph9XXWfYjfhP27TB48Oezn0qRe7Pmit3B7rBnOUd3dwInzWOY8RaApBiHYAPKePH/gE41/Wh6ECxUGOPcVY6A06uWvLd9wOHeNEeMKuYEBxCgngHsy5YM8GorAi6ZK9lLrvlGczFnn0b4JsGMHMWAHEKFjgTFVAPyw78NotcZ0AiK3NofgbQzH5n5juNUEDJZDJrGxuJbGbvpqkNTRmw2+i0We0Jaqpt9H6LrZD3pmOPIlrv5TaqvwwOtWSf55lgU1oOxGeyHUvYNHBcM32tHrJsvtfeLRoB2o9DBaAdZBFrK8Y8AahzkyG8Uu3dTcASVgnjzY0xvt5saNvXJE6aX0dCJINcieoDlQ5gISGe7FcOI50BVmmMwb7kzAkANt/YR5Cxw5aGzUxYErOaNUJImuxJOvW9NKe2lYo5SSMjPMqxV2Cv8J3O9jERlIpNA17lkDzxcF3ZQ1jn+LQefv+eu+QFJKk+LGPsxzQEfU1D6cYekmruOAchLmwOXKRhwb6GVJ4GTZXG3Ws/AkxtIsX6K0kjDJsUwGwarnTOgWMnNyh4iaPvL3XDn4Vcwb05POgzmldT532trh8cOgnc22SwOndllfm+ZiZ7n8qbKFbyzZ6wKc1AH200GGnYVLq+XfXu6dHnMQFR4xzAKpYpzw/PBmiZr1jqGBB2QBZqjMO6iT2Pu4LH+qwl6V0DMOEgf7CO6qpRspBj4JWoCVVRXaoDYK0q1XjzEnzGmBwhlw745L+512DBk1dqklr/87/6X+/4zL3Uv4/AFzgC94X7Bb60+yPfR+DzCPz3/+2f7EhlYLg4zAZZLEWwZTMANJsl18gY6dgCqpLWS2/V4TMmtobk1b6Jlv8n4sowUC7C0nFqe6oUQJbAAWS5vuCABXDRq1QTu40EB2BnjXTj7vWjWor99qwsPyldwjoAzyXzwgw8cBmGIWHtpFmZaxaXUMKFkWNS8VZIAi3r6w32IOmx7NCeZjxfJLPD+HBR6KQqAIJIkDZTBV8s2BsUoBMXUIoLWAKwTla9XK9m7cGOAWR8OtU60YmHSTdtTtpGypVOyHeCAWBmEz5UeG3BtAC4tsQ0mEszyJh2S8QcPmGPuvCVCrk/cqUALmbAFCfLwyKL4tUXwz0xqxfPWrO/CKNpCsvG+NzI02GZEMRkDzHkUzCLJI0Gl+ii7yFJsnQt0UaqKTYKDgECQGEsYPs0BqryMooC0oIB60yW4RKPVxxM5xBJGwwgiTckZdzkkW6TjBpsLjOeTOyLZGnLTp2aHb62MBK4yOdVeXh8LgaHsUbg+0S6ehl+nDA1qM7tZTdrGRihXOmp9LzCy5U5tWwkB1MQcAeOOQ7bgILHclIklsOot7de12HUQI0McxOGsdPVU7NR3tWNmTb20ctWLbCr8BEkkGMYDKoYKKZcMIPTSRUuigt0e7AZS8YfcG1RMgXo7yLokPnCmrGVJ9/oeAfIMCnGzNWlKKWw5d2RerzlKsvy8DENUNdS8yOAhvfg9GqsAAhi6fBbo1gbzTKGHwQDBisA2NinuvJ68YokLXtjnt8MjOCbbCsH5Jp1aR+18F+1xjesFoBi8QC1PQheuYCl+MWFXLGuEp3OeAIUBgG2cZCWwhYeQKsLew6sVFKFswCU+pF5bs6SmiRTC0OrCoDclqd8H9hoMFsZP1sNIC1ObAFyu01mpIEZOoDDHrru2hioxruXAh5WKMUVABbr2ZYGBkUAIEwOU+GGUjQ27BNNk8msLlg/URDBf8WigBLaklWC2SjSc0CpkMe6AJ8BldhcIsHcoWH2kQsgyNJGCnQKOoCbDZbNrI9XAMVRKy8jS9Qmqb4i4Aa2OhLVYVGb53rEr7OhsYB9BD6owdyC3Rw2CFhZHLnnBm8VDF+KQBCdI9yF/Qfw3gwqg6owkHkfSHIBImGw4aUd8saQUUtlW2nn58Le1W7FAxYC08BcZh4D/j7p+fG9fvjtb9T1r24QDAPsoU1FXXqfaOuzhqXT220wE9f74yr97grTmQZBhJQADODLzX5Kv8sMz5VzjlR7GnOsZ8DNaGSY1I6v+OEhahmyGZvh4QcUx9lmyw+aMYBw7Lc7CdoR3OKwOoLXzIiEkV3q1ObKRzwROQsclWWAGECf/Y/dEl++ummZKQZrzg8nndpGHz/86GbSH/3iD/V0fvLcv1wuBt+ncdD12gXQVhYGVp+eH/TzX3xvGx08Pj99erNUd6DRA/Buuan0cun9fFPHGOKPeDIg8svf/r/er//jv/dHenzXet0xJzjHJ5pfxx5qeMzeviHltqe4/Yz578ms/wygJSPwsTNLmHMTT9C+hwUaZxOArpUE7Ksb/qUESXFmZEL8sqyEtoTXMnsYjGHDkoCfNCqcso0Emb/DpTwFOHFThPcGKy6sQ2AGj2bpRlMg/DsT1Q4zinA5ABk3W3yuxAlm31F7kAcYzrhxHvJ9DNqwJpfJ4Co2LACegI5YD4QvPFYq2JjservgLQ/rjM8RjUGLJWxdwDNg55KoQb6sWn1iMbAbfewhMEwBD3l4e1gTVgcjG99j/qIZhzS6qBziw3xnntm2CAYqxyr3LzzXM0D03MoagFsUBWbDwb41O5fGC/eVaKDSgIH9HsFKAfJyF/QdEk987moFTRUY3ig1kMwHEBd+5uHVifwIW5YBZRBjSPMYBt8RkIa3eoVMnvC2IdHWs5tOEWZ5rFP2Ws4A2jwv3aj+2iunCWJ2ZmblhtUcA2h+AHisZzMpuY8BYvqTjW54w+4eOP/csGbMUG3Ubsxse28gOktPcRfasG+KJhdBZuyxnld49eMVPAXrlDsfzWGHlfkOF77mNWBhUfo+SmNmgCWPlUdMBSUAhwlgMAdUhHsWzP0DIB1ZATR2zRze1Q+JQWHf0lFF4OGOj+iRI8C4cY763AIkt93SassH7r/s38wyGqusE3ycYaCXT7W98397eVOlXG0STO0I74vQO8bCLFXcjvnBNP4ASM3ujSYld0r7qHJVR+IOCQAyA20QzgsUWjRvYJJi3YQlAX5D86icr2sKB66iynDwHHPNDa3F+3ZdYjEFqWNRW7Yq3aQPiyxyG2hJJfmD98OEvaHAioNHZZ+wEZLSmfslz1WomwbbrNCU7W83ZSPe5DS68dIN+6xY4xQg3EXDLgKrCc4SnofPNa+zQXmgZXtf59jelK6vIE34vHWNFOQCLJdts8F42v93drMiAaxlPjFXt0X5zqjW+pd/87d3fOZe6t9H4AscgfvC/QJf2v2R7yPweQT+h7/44x2QKUMOStr5OLs4wi+JFHPkWMiL+D2AVRtjOqAIQA+/zyNshULjMFfnUkH40ZJVUfTAPguhnTbMorZVpxTGalgDcJk+byftVa4ph0G0afNl+IMKgKWyPUKRolCDzcOFNmziABqjcHIyMd19iv410RlPzSLVDLMH5hMgxjyG7L6utZWV5m2w3x+gBMyqbC18sQRVDmFaGSzSSBXwJdnMQMAC+76R1J1qWHoHV90o5qfNTBX8Q8uKImFRP+I7CYtjtJfThM8nclsYM4dvLBcxQAdIvNyiKQyQiOOv0KSliqSOJHkDq1HMA0o43BnfT66IeAfaQ9T6Sa1OMs8FB1PLYHCRgpbU7a1G/hRsWRido70Agv1QUSgRKpQiGy51thUAF/3FbA97lEZ0j0oD1XkU77A1eKeEdMFwww8KMBE5H6ApwGrNJZI7Z9hC+PLoqpdiNBKm7VXpX7cxabCZ7ZMLYw6wMoBCDP3NuKUoJFUdtuqMzJVBpAiP8BiKNYMkBgEZrvBVdMRLBfMXkARSz6xhDLYrskLYvTwrBQeAGp9pwfdsWnTrFku+3q6DmbbjSqEUYUkNYN6+qXEwDN7C0nSoQM2aHLqwLQAQ4INya7YFB+xJQDiAZnxXsWQYDBDAzATsgRVLgcfF3p+Zyz9ycn8+AGJXXy7+YHpFZvTuAB/AGTwZCZKIHAmK7ckSe5PHDJ5FsIsdD5FUp5umbbRcE5QZZgxp74RRneqQdDL+MaarLv3NxWu9U/AcHoPImwGYSfmeo2BzQ0MwVzJNfNYE9mvYEZD+TSAWMr+Hh8rpzw4vgSE9B5sMSbQL/bRUAwPzYHnCDhoORjmyQgADwAZLoJnGeIkyMZDNFXjGAeKtyvGX3mS5uPcg3o3longGs5yCcYJXLewUmFcwcw08Hv6JrAsAmqZNvPYpfquN/etoLLB3Ibf3eESjqGa7cdAZBZIhRGAUz30TUQEvFvZXfGZ5X7CX8dsDbGATgm/Hj5r9zEz3ADcCyGdvx3/5w8ur988WxjrsXfZ77EleO717fFTV5korWNTh04e3nL06mSjQogjuIUvILPDJHoDB4y1VlaWWefS4+VkszwQMXvX66aJTczIIA4jW4LOdAY7TGAHkZvxgtiNBlc5lFWFlSElRFcAyt43Lpn//f/+d/r//59f6z/7Tf6D/5B/8kS6XF718uOk2xLhQhH/7zc91GX6n27jrx59+VI39i1J9eAWoAziY2XaOoJuY3+x9Xj8O81o14ym4RpMwovqQVQSIQWFudjfvlJ/J/o381HYukXrvhofBgcnvOJsPxnuW6XK7hmVCdVLb0qhYVQyEKGUqCgp4lAeASuHHyJo8tbWatlVZtz6LDDDMePUGIMW/t+3ZCpN5Hh3+AwDmoh456tGYIKzm/Hw2qHW93DRgSeIAFCw+arN7kaT/+1/+nd69+0rfPbzXy+8+6Hq5Wrb67fff6Be/+Jkq/CTpgwkpb+WGxsCeyx7KOcb94dhsHZrDWQJbHQYmDGSSxvGFTVK93t68h/buSOIF7jh57/t4sjMgWH/YEuDIIwcsb2skwxFiaRaYsb6wxGAfBlTkvLKawaGB0RBGbs+gGiTKsOIIZrmteBwMGIAV8mSA2tJsaXyzaSDAvEeZkRn0AoBzOBXrlKawLTkKfx2HFp7BbvSxT9CEhBmap7Zn4X8wFJlaqGnoxjCPbq83OsJhsOSGZqG0rA264cNIk4gzGV/H0ftlhCDCgqVhQDPO3q7clWgQEQxHoJZtJjKNyP+nyV7oEZaY6XxqwxoknFQcrBTcUe5VpNpjmxMBeShKGEdgUM5+2KaAg9yWaDi5mZBKLaGKrAFAoBmwaws/TRiJ/M0Y2V6IfRbGZYSL2u955syJ9qAdfAE++TesIlDGHH68fbdp6Wk4BRMWyxTAQ8A/20skud/BMsCuDs9Lmr6Mk607J8LEwgYG4NMevlyV2Gt3ANHR72QlAAv7GPtn0+zlLJxVuw8Pko4P/YNZxTyrm0WbdFu4o7CR0YCa8TeQTAKAQQpzfTR71ez0hXkMEAmIGCgqknrGlnMg/LdZBJEGyx45TL3aFoA3NUPVgDBrbF99p8En5+YgSZi9waKEoQw4nA7hY24QEyASf3NAUVslTUrR6HOewKyF6c77Qb10btQvo5InoP1Kb/2kbFiVoeYiJK1u3bSbbRew+VzNCSnEo5RGHUGqO4FvlfcPEypS7/BqUTzBqMWmCxl/XZukALGg9BiGFzcgJR7COfeWGor/HizeQro5cC9z4BV3KTyV66z0fmAWuS0z1gBCbfPDM1SqE7IM2Hci9DGanKMqQGTuV0mlmZA/gHL7+HMO0IDD8ooZiEoIddbZ5xoMeoBa++cXlS439lboJqVSGtUYrhR4rWMdRcYA67EwQcR3sQLWc3hC01zo+snerxECy5WWgLWIluzmDtmfbdUgxWAZ8Nf/5t/d8Zl7qX8fgS9wBO4L9wt8afdHvo/A5xH4H//iHzuayRcyLqJ4y4U5kgtvQDwufeFpBXOL6w+G8bAbwg8PqQtMSAflwIAwZEL3GoZfML0oEC35cU8bEIkk+EJpJT3hT7W12upKQ50aFFyug9bhzRfu8DqiEKIAJJAjC09P5Jpcwt3Vxbtu0EowDFX9nKhxSAm+aanTZmG9ESdbuyisHGCwLQCdky8pDo4gfcHsC7rNsDewO8jt+xlepMFS9UV1AZSEbZVpUGdJLWnUb5feyeuPbSOU0hQVKPE6fCH3SO/EQzCQLbrUAHb4mvWWinKLhrFm9gZy02xWhZR0b7TDLoi44ri0wgRliAgGAeYgQZ4L+UT3Oi6YVdm4OJ+Wzl1uwEJ7pAGErvgxpeqTXT23uQI/3VnPSAmLQgOejGlqj1UAEBhRQw97JYJVAB9PbaWmqcw+q7j4w0SEDQucgTkZ2KoNFsO/DnCI8eX9pXnjoiFSnENCzdzYCSCDdZQCnJIQHsFeMDsBVimg+D1LpQFtYXDC2qPumDPNE9g0TDu42Mj+sgB6+R7MZQob2DRWXlPQMY5R/MDWoOCsSLHN8cDC5iAChwA0SfYd501dv1m2iscqF208Jv3u8trszApP4Z2CB4DRhL1IWCbteBw0zYPWcTTLG1muZYRF63emvPMYW2y5B4Bof1yYMDAEATgpEGA1VgG6AmrCxqx4X0XtBPnu8FmsAAXHUVsd7AgHrthLLiSIsDMoqmFKULBTgABAJJjiurglTAhAPVLokfY3dWH2twtae6fynlcXbSTdFklj5iJSOXt+si5hv/g5gz0Jt9bvwZ5vYSvA7kERD4uNAvvrd2c3FG7brGG6mfFNgfY5TbsAKKa4dMjDrBtNIECnJZKxmS8wOSnoATOZ4zAsKfgoTAB78J0DcKNouvWTGVgwBVnrAbqxriLRmHUHchDsKnxhl2Aie16R6QdzDJCBqQXLp3aaOACQE4xhaRoLiuZQDcDr4jzC9tqysUzUXsKoAtgDZxoo0Dphk9GrwEojZIY71aSLPJpiQJ3hfwe7xc+G1Jr97QidMqOGieV5CIszQllI2UYGCeOTz2AfSJoCVaUkXzV1i1K6VG48wRKPpGI8qwHqnHg9GYJUVgUj1JYAym3PABiB1Us0xFBIRCCOmbeAQ+ui77/+Vvu86OXaGdSG/c73KIpat2HQ68dXA2RYUJzOtZqm0S//7tfheWkv2soe2e1ToZfroo+fPujxAR/Tk37zw80MteTw+IN157Al1rT39NUWHQD6I7Yz7O2h1NQMyyqXGnt6B/sR+wIbfRBAhLWAPXWZvYcXdU4Y1xDhKsw9vEfzSG2eZgrm1iBZVazaejZL5New5WH6TtFEw0amH32OPb97p3fv3mkZQ/ng+Y8fYz/p7e3V41NUjX7+s2/07qG1xQrPCAOM//344086nx88x0G92bMGbH/MXF7064+vIGox78pM758f9fjw6HP3u6+fvV8BfD48v/O6NXv3sEjg7L299W6oWOoPIA5YA6DidMxIGgewAJwHTHK7xyx3ZgZgCfeENWx9YOzShHTAGkBrNKA4IyzBNjgHa5rEdFQvALncU5h9sCwB5tbDu3rXOs72VadhMXNfwZcQOTNgEWsU8MMeyOFjaoVETVOMcyEYZLbwwFvYCK7xD3tnoshhT3CyPHYEtkAhVf2wnLnC0GWt4Y0ce4DVwTQ/jjuUb0Xek+Gv5cIpfMLUFIUF5wPe2A5/XM0Ybtvy/2fvzXot27PsrrH6Zu99zom492aWRRWSZX8ZJEtAgW1cxgIhYYFE8yl4Q34DgQtkCwQCG9OYB3jjkRde/IDkwi5jqGwq7404cZq9V9+g35grks8Q0s5SKivzRpyz91r/Zs4xRxPgbUJiOZYg3P4wH2M6RjAXM1kHJfHXuIMdxCl9eX3T8/OP+uG7BwcFVgVhfXEfWGGEnQtMynFUW9dqCNshLIqhMgzYGVZt+Gd6wFDVIZ9PNg8nUaiwcfAO554OX33qCqxUAKuCpQoQzbXB2cS/nZDOsJkhuT9Hp86gMyxQ9hjLL9QJfE1mkU5mBxT1XcbA0W/GAGeZ4tUbVgxYzwBSB2aOPzak3t1rruOeIfyQAfPBlnce4jh5cIoqgTUGEGb+IiAbnq75LKJUHUpk5jr7Gc/rqM1YSDfW9hHkSP0A0OtARRiR1Mo8T9YPd0u+qnf9sVlZwnCAIT7zLZ+Z3DUMcKrGzESsuSKcKZiO3CsDlgSwGAEaPdlabZ+wj1I2wCBNNRW7WbD5uPvMJxjQXrdFrWaJO5igLZBJu9WgwGFQxvCa2huQlXdW4W1fOxxMw6Kt611fttg85JW6w96ngsHrgDIk8AG0TyxILCO4t7AlMSK9G1SFfes1gvcyE2778/O7AIZjGG42KHfPUmoh5BR/e+xC0sle9pw51Z6b4MBggmqaq4vzAgY6dgeMNniv4eKDX/iqEp9YmNfJ4OwEQrXwy3dOxIYiZlFS1JoZMi6JqqIOm5y9M2MUe6FTfjFDddkZqjFkYuAfQ5aJP0vg2W3Sw6X2EIRXz6CJswEm+j7jl8uXZ1gUQ3RUUD99flb+VLmXgSCB3xRKJggDAOH0RcWyq93CKuE//I/+szs+c2/170/gG3wC9437Db60+0e+P4GvT+Df+3f+8l6q1TJR8EgrTR6A1cQEGXN7pqT4hiXK5kQZ8iGaUYzWYaXONCMwCmCOEAwA4zSSt6lyYWaaiUj1AmAK0wAZlsMeasuhi7lTYzAHNmPr9M1hvul6ewuZdxMARs5EmSkuEBRm84C1/tnvGnamwIX2Ggn4rmoJzzaKXprXpq2c/umwI4BV40U09cEAoDFBrm1CgC0FwtPSnoIEFpRlADBmd0YKLF+qhLm6JeoAnPtJ791NP76/u6hHXltUqeVB3bzreuv8DABY5jpYMU3ktpqEMA+AQbvmI9GZXzGno+oZJlbpyTqsAqSdVLwTbCgkaTRrbtRoHmaDdDCzbO8wz07jdjKv5YjxfQFXC6TWhocAFgpNFNiwM/G+2jZbGTgHzAGwIZslbZaEVIioSVKb+YiUFZ8rPtZOc+nGNdherBt80GrLGVcHHZjKNsIsxTIBT8HFLI8SAMqhRcF8MlMVYNry49JrwOAirJyDVWSuCmuPJF6zpaQUluVAExgB9htorAAAIABJREFUIfsGixkaCt6AixNnx5RngfPeyYBfigRwg6UTjAA8PfFew0Iiqyrt6aQ0of2lYY3AkrfrrNfXyeub5pZBBCzPFM/EMtUphUUZ7DWaCUDnDIYkvnjTpAW5uzWyEQoD207IVjNk752GHpZ4SPgs/zZ4yViDYpv9CTBU2p/MQ48VAAa2EL8Xxlpl0NKMnwUWTGaGBn8/gwHLPkeufTCOYOkgjSVV2YFaCfLJxI2aw1KGyUFAa5sqbXadLenMldBIHT5fsKrYRIBCgDD8XidEw0QD4sZDlcYlrQ02EXRBcvo69pbYetgANDWnZiKmeaXLxweDRrfb1U0m3THvmIaD0If2VKht+XubAQQYQvi9kn6MeLoyiomsc1MCSwsQYcMqhGdo40RNlswG4A8b0N62+Lpuq7px1TvMpn4yu5smVjV/M7wZQz4+hFUBC9CAHSE5ACy55rRw+AyMKfzsvPdyQkoAYdknAI6L5bDex7BlYc8DosPemWfvM2SmTizn3MLXdIn23cMeWFJ+1wTZBUgY3svh5QyfZl9oHnktER/FvgIItb9kHu+CRn2daOxWXU6VHs4Pul1HLUukfhMYRiNnRjdBITDOHHwW58P1OtjS4/X9Jw8XLqfvLC+f595gIcAhYLO5gxkBJ4neZgJ4OiVIjjv8AQs1Za72VHkQgBdpPmdqC9hmha7dTS8vr2ZIkiB9aS967t6d0n790uuxfVLzeNI//KM/9vosit0+de9X/HnDwgBWOUO2qtxUkiruADEAqiVC1LgXjJ/z/AfvZ0aDxY5xA+zTsEaxTLTEM7zUPq0GYA0Two7C8oSumfMTBj/3y4Q3N+zIxk14XWxqKpZ9MCBhUtsWgqFG0+jWz5oHvmeu77872we3TFbdbrAQ7SNi/0b8t2tYqk2piiEXLMSmCQuKqlC/dPry6Rm3bSmrDa69vb546EMQGMPO1+FmT1ZLkqGjFrkeTok+XtqQitecKa0DpdKc4dei17dPIXFOS3tSM9RLCoJiNg233tYtRdOaQcda5jvzDsx4ZJDmwQvnBYOL8PtmfTFc9YAJkJnhoeW08H83tSnWQWEzsmf4woYdBegQLDKGf/hCs+b5nwH/AQAjvh3mqXR+qPSAYmViMACTEuk46hSGrpvZbZhMGkSlBuAkPwL1bK2C3dGw6H1gsIa9C8ncAMezmcUwkYFsCCciORzgA2AG7cg4dt7omd/LrGye1DaVJcmkflcVNiusMwCu1UMfniP1DvLnp4fKfsV5efZZjh0P8mcAXsv990n7OihNag+isafxFUJdkKX6p7/4pcbrTU+PF9XnWiVDVDOfZyUbNVaiJVu19hGu2JwvoSTBAohQwLm34oKwOUBuwFfuT+8qe1wCmiMdL3wG5BdqL8A1PgaMyPDZ3OxdjrIlgtFQF1htQZ1BcNW268o+YJCCJB1gGzVAUaqbGcASbHQwc0sUMYX9kn32MfRl72etlUFJHvYPfIc1mVxLGCxlCw34baNEyvTad6FUIPV9nDX1QwDmVpvEUBMbDbi0yPgN1rOgGCgUlc9E6kUGtPlaaM05U2PNrwQO2eIB6x/uH1Qu1NYk3EtLNmpIGNSBysXQnXoaJjtDZtiUfsyoVNbB58W0wNDlLoSpjPoCOgNDZzk8KV92M9CTaVPa82z4PXz9kMoP9vnF153Pz12Wqk4af05qT9RLdtenLin47OQlwPyNkE02J8NE1z/94IF+Vbeu6wBAqdPQrfGHSgbb1NAe2n21jipU0Fdw16HWAMTkLmRN+l6BH8wWj5qf+o87agYoB6R+6ZW0hUPOTPQoUm2ofQi+XIOJvuOHmhQODTxXgJeoK1b/nZHgSZMYQoVGT8N+p1ZwCGUCeJo5U4F9wvCPgQp9DYxoznez/gF3i7A9Y3DUMMwiZ8CKmlwjvu8O+00iuHReYoh2gKPcU23dGvD2uzarls+PHVuucWEwetO5xis67GYY+GKpEtPoKc7sPVG7Zjovqf6D//Q/ueMz91b//gS+wSdw37jf4Eu7f+T7E/j6BP7df/9f3SkWjarCNNlJhF8iqTspAlhF8klhPu0qgppgjyQXIQN+fuEFmpSHOBymDyAq3l4HsEp5ZsErTWAWzRPTZE/X+ScGVIKRB2vzOl31/uXFjLzqXFlCRzFGGAXyG4rfMNtPVDgkqbKcZ8pwmIJxhuwofLzqAl8wZJatNkJjUn53NHUAGMBkNC/ZTkMcUig3bUzqCXSg2cUfMsNDCdCD1jrSpCl0ATxoJZJx0uv1qk/Xm7K90mPTeLoPaPM+z5YCEULhCTWMyCxXbfLprgXLAJpPe5vyHigUCa5IVY7RMBFlbJmxpYEU0aSbRtCCWTdOOMZTEFZJ+D2ZQUPQFUE1eHsaaCERlQIzfHJpaMlnB4TkNdEAXIpCHy6NA4esF6MoxrsTfyknZZNKTONSWoJZErMMkMo7X5FGwS6gwI91lTssYtEE9WIHFA9ZJ587mjLANuTpsJxJ6CWAiAYngPyZKbz9tsJywOCcfdFChkhDYGDOzA5k07CNg0GWwaQDJ3FSLhJbkmWDUZInrdclEsu8CJkigVqkkNv/lX9GgjaSUz9r2EsRsvHlFWsFittV04h/K16bm8pLbRYnDAsaTdgYvG+Lyi0hdgKXho4U9cMPjd4Xxq2DgCjksRogSA7mF4wsBgT4bgWIBbDq1HJwWTwxzVAJ/7OERQGv3HLkA/yaYZ+wzpC3FqorQA4Y0jRv4f/FnuSZ8M8BI4Ei3XCU2CHkBgm2ftKOD2eJhJ3BBmm2dYCNRuvYRxHeg+LR/q8ME7C1gK8OsA9wk1RO5GWfwTCd+qvfs5/1OjmF1x2gnx+euMGCA9Bj32eAhACL2a7TGXAfRhkMPxrTzV6F40CgyeaAJAfTwGqpy5BKHqFDfEu8R+0VbLAxhkP2ONxT3WCg47s6bG6y7bcIg95hQDR/IdeH6TT3g98DLFPYX4Ba+NCylhoO3MOrNJhv8a44Qx2aB9BCGMiWm13OWg8ZPnL68EtluGK8x6zp8GoFNM/dUMGyCXalv99ikwuDFPwshhcMA2CtGsDyEAK/vxhqhCdlDHgAwezVFoegAYsav0UaSrApmnIabAYC+FwyaOAcTHMH9xk4y3anlzMMwyMVkPfp6VFtW+nWdfr002edL5zruYHBvu9tPzPOiV6uvfaVnzObhdXWlSWqBX51hKV8ebMH6h/9kz9Re77o8XKyBBn55dAtejh/0Lz0+sUvfzSA4bCSpj68U3m/DNCQX8IODSAXFhpnrL1NATTwGbTkNnzBrXwg1ImN7L3K/rJhr1lHrDHOBICy63BzIjxrPvK6UwOeZuqzRgANDRqEdyo/hlaaX4fkPKLAFp/veHQSUoRn4+UEOzzebz/gpU040Kbm4YN9emFJ8iL6vlOD5UfV+m779a9+Y8C9bbCvaPR2u6kbets3IOXm8zBIATwrmrNl7mOHRc6oj99f9LMPjypL7AcAIbGJ2DQCRm2bGuwjsMFYACZh5DnVLDyw2esrdzre4LE2sWrhf+OMjwjKCKyKwCRGKmEsyJAnGKqHj/AweqCWlLnOR+AU58K49N5H5iHayzQCN30nwNrkmXCuHfuJPQ2L8nwOz2O8FLEJYChhtmSeqmgi3IcrC4AHgJSbgLvBQZ5gtAuhb7M60t2R6yYMACZlh3KjrAqN46AREGUBUMIzvFSRNravwE+5PZ/8PHNbGBGgFiFHVZoZ/MHDc8ej3TYwmwp7xqc6n8IvN2UsC1ttJ3Ue9QNTuEQTaiMAfs5P+4UHm3dnIKpNX65XdW/vPguxNWiyS/jP7gHGCn95VCcroOfuYQbMcJ6bBy/Dov7WOYAIo9unU+0awLOIBUiIcKjRig/AfluMJLsa6hM8hA9gdS0ZYLMm2I+8g+M8BFCmTsGSgDs/LWypY7cc3mnMF83gpX50sKM98VmHwQDlHfH3MlirTpIcfMbyexz051RWlhoS+WD+87te+V6ETcXLNzhPYClAq9VFRrRW9Wvv4Tq1M+AaTM6lYGAZ/vKwinNAR8bbnBc7axrFS7B+YWUnc+GwrxUgcWKoM2o04x3LI3skhIcqH587n9qCWohBGeGLDEEOv2r2WwEoaf/gRDP1rf3X8QfljE+0jOH1CVrnIeBEYC1Dg0QNg5+KOkeqedpZqS1DRWJ3jbiLeP8+k3arEVgb5B5wylEXo44Yp84ANuoT83ap882EntQcHv69VTvx7rknKwYa3JnU6TxmLLvY47acGfzPXMs4tDMCpVxrUHtMZCyEHZnvMcgcRzAWtQfPDiLHzHuBrYqFT944oNA2C4Rs+pxmUMlgK8I9sakxv52Bi3+VRxa+b7k/8YBHEQIgyoDSXuvT6KBc/nydMUwIeyrYrgyUsUbA+os6ijVPLesHDMGCIYCZuKsyQj7nxRkOePvPMGUZ/pRY/0T4KucQ99TYj0H8qKP2sSpo3VVvmf7GH/7nd3zm3urfn8A3+ATuG/cbfGn3j3x/Al+fwF//t//qjsecpfZMgZEeGsuq7IuEnAUQCrkePnFIUEpoY/gT9b1Oaat5T9WnsykJJCTDNlsIUFoBhfA7xFcQWXCAYxRMZkiYacVk/RRgI2WLAcVd7zAiXjudykZZmyspkYYTdELBf0i68SrbdxveP86VJtKNDQLPxmROsC2KOvwVU1hFrfYc166QetvCgCYA6ROFDowhZEdHUjqBAxN0mZXwDzyjyCMGqANUXF3UUN/RANFw4M95u/X6cuuVboWeTmf7UVIIv0xjmN7Pq5lsTVVrgtFDagWFJrZbmsMt0QUlAC4ss8KNl6FcGFKEaRDMAPuH8JxDdkr1fqka5VghOACI+h8oa4ngDaRPI4U0lge7PaMcKkRBDWuItgS6HMxIpv1ppofzSVVDU4yPVCTSwyJ+eDi7yZ6HAMgAePBsjYAoAq0mNz0GJ8y6g20DWDo7XABJHU0sv8uJpgQmFJF4bgYhRSPNAAwYg42kG4dUmLVzak9HCI4MhtLgI/3ESw4vwUM1JwhdxorHyRJgGo3BINbhhWjAEp8/ZIRbAMtJorYIwA/7C+SBDo1wcA22CqUqex+u6gHblslrZxgiGIvCHrDoK2BS4F+WIn2FlZiZ8cg+4ykQbOHAD3/P8JB1v2cJZ6p+mtT1wbJzcb8EW9IFuUNLEgPG7FEkfrXlrFJJwi2+p5bIMqjYzaiiFV/KAFtLsLh1jKRf/kwYeZjt46C2w7+XhVG0rSWJAItuDJFzM1iJRBqHoVXo3nleI8AqHsZ4+IYv8QYg6zTgQ9VLUEZS6MKzLPBOBQx691r5Glgx9gARAbpf+0454Tk8Nxo79pw9lSMlnBCfFpAzhb2H79ys69u7QcNu6dS2bfjlOlApPEMBN2GM4tVnsCAEt4eslgYOie2m12uv6yzbe6zTqLag4Qspsq0vjsCkCVZTTxKxTzGDMZemCW/MOldLcBsDKxpEA6+B2dElAWLyPQEu7J9L84yU2lYekTgf4XC5AUED1+BTadh6mGFo5iuNM2zxsO1gL8LQYk3g1ufwNz4bALSpppE4TpAaLFKeAIx7M/7twcs621UDFu2V9xd7FoaeBycEyGB/AehjdlWmz93NUkUGYgbFCZXCjxuG39jp8cPZ7EDsRJBlAhpxPvECCFt6fr9ppTl0qjxy2EVtkajNd53PZzY8ZpT68tzrf/8//oE+fPedHs+tJaSsYxpLmHTD8K7XN/ZO3HQrQSPYe2P5kE4eutRV+HzDcgP8jDCRkIZaEQGL3yzjxU1vivedgw2j+cZnFvJVWmwGf2E08Vyfv3zxeoP5D4iYEEbX1G6ac1OMMd+ZfI8yNLm+3PTzj0+xL+2RjRB81xXWYZroBHM+T/XhsVVZ5bpOm9mS+A3DZK7PD2qrStfXZ3OTaxjRaam395v+n998Up0/6OX52YnyH79/MqDHmfX88sWe6jB+CYnMywzik5Z+VtVkOj1Verg8qrWVSQCVrIcP58fwzMS/sEJ2P+v5+WoPZlhzDKCcYO9Ed54VQwoYiHHGAURhOcG9E8IP7gqYWRD1IiCI8yJCYPhZ9uTxvQ2q1vic3CybjrUffs0Gi1b2Fz6fHEcw5cMVnsTstK28fgArznVupv7QY2VEcBUrIILgsAngGpoJkSkbnyv4plomf9hvsD8dtDVOKggmSwq99TftsHrZr9zPDPLG0XcaYZFWhlAmFQDwgyXOUHzxhuz6TlOCAiUIaPhcl2WtNQfsznVuK11QIlRIviONPV0LM1mnnQFfr4Rhy8qQN9EtmTxchSOLRyqATN+9CmPc2zTa55e7CmAdFi0D6CRD8o50ftQ8dLqcH8xQ5wB5gP3Mc6k4MwB08GcmfC7Rua0jtM2vJ8K5GLDCYkZB0TTcyat9nYusCiAVn03eOLYB3HcTIB7rhHV2hF7hT2qrpDpqLgdhMRiJQDjUQmYwHuoh207teE8fQVCEHvnfvNPw7AXgLGCDsq7445zHDG2p3fZZN4bP42rbJs5Shu3MtVbWFHYM26Kix25qtcx/XwDnORTC591e7zXvLrVqyg5AhCiZMBCKCAZR21KbPY1ByqjJoGmKZ7bvyBjs8C8qON6ffWn9eXYryOYV26EYUttjHjCTobDp3VgIxDnF3rhl7BNZOZTPu2qsJtZFL7ZR2pTPm2ru8wdqOew9IDwAjHIHhx2KA9FgFwfZNKoFahm8ovH6xTLHYPiE9EoQyfl8Xz1xCbcrKLQZyuD3bv/lxSGa3GFciPbl5X6mzsefnYHvQjDY5sBN1zYVNVhhMNisWurQw0WecFm+KKxx2/Iw0GZwhsopzNV9XsFEJzIqPJIXA500IID0zNt51hRkKG3wZmWtDPuokTorpy6IgaSmwTUy5JHbGxZZkwosiRo8nSFBMKAGJA6PekBsaiWGS7wzhshseO7uZRp0Yn1xf2P3xU09z3rA0mmHv7JbJeiB/Dj5fPEQBf9bv/LFADXWRZA7zk2r//hv/hd3fObe6t+fwDf4BO4b9xt8afePfH8CvwVW//pfcXwrDSwTW1I+I40Wpg2NKkUwhSDFAB6ATOUDsDLwRENMqi3gbDY7cVkTlkt4pZLODShFMx7G8bBNqRlJBk9gE5DI6x+IBHGxRIZUeryadvz3oCmQTupUbdLbKS4jHR0JKlK5PN30hElURqEqDehd60xVWqqu8FiKoBGkO0i6Yao46dnJCSHLglVH4QuYEKnr0oivHkycMeT2c74a3KPyp6DrB1gQNFFIhsPX6/39ppfXm/LsFP50eap+HdVrUTcOLtaestpyayb8t3lyged+yh6uSL2/MkkBiWn2gmBh+SzyN/AO2G155am1C1iYa7BWc1eXJgvRuLqot7AofJ5g7Bj6WRAebmqRRgE6BdFTC16ByLeS1CnhGZ5hYZt3pL8jt0pswr9M+KZB46S+D+/ZbOMZTQZGYXdZsuw/gPfm4Gk7TGiAHJptp2njiVUGK9U9rWks8X2LDLEjTMLJhTvdeYUMtQymFIFESP4JoADsJCjGYSkUnTQ7yKmQ4cGSSvGQhK13SBZhcyRHuFFBaAX/LDcLgeY7oP5gki744+FXi9zP9e2mHnYMzKZ5CRA7yExhW4GHH0AFgSYG72NtlW6QaNTxE4y0ZEAThxk5zR3QZIQUE8wUGoVxFepFgB4YVGY/bIMBsnUn7IXvzOAAoDxYQQCX9jCkwYDpwbNmvdcAvzS/eAOOv/WAtfMCxTuJ56C8rAP8U9kz8TeV8dk2rB6gGx9gL6DwESgS2lX2x26mYQY4x5AAoGsCSKOPYGgASzC1LK/OD5nbRrvF2RNMcvddlmQC3tHE4Y3IGsWTFZ9LmBkBEvpr4cdZY9ch/y4CpgCCYZU5I82Eo00FcvI0ty0CQCugtnPdCGabWaPu1gXhs+96deOkbkEyCHuX51PaP9pWFzBN6sqAAH+B84CfYRZOgUS2ciNHEBngFN8d0AnAjSbYkmIzTzg7sIKA9RXgfqSpw2qB3xyglJne9qkNFqYZQgd7EPCgLFJVDfsVUCcY2pEpz/4NhBFIj3eLiJ09whnRd533JTJdAMfFvqCwY4N1DpvVgSSpdO1vTghnUIUEmHVkEjrBJf1g9jEgDGAIoBMNOYAjhxaMfwA63j1/1mRQANE10zz0bkiR3y74HQIJnVoPLt5fnr0O6uzkfTbxZ2mCS1QKsJelh7a1pPinz5/VXB700r/odoMJDcC8AF1oWr/68gKMsA9gqrIPItyFgBaGjAaQvUdZi4F0OeUc0NPhRzx77CJm23bz/gEwAKn4/wlaYs+VG17UMURgL/H3YMAzbHFoDGxnvJHHVQ8nmG4sAMCH1ffl83jzzzxht1LhZU2g2a5pwh91UouCgbMwqwx0cmK0TQzE6rTWTz+96EZo0ZxrGPBHnT0IaE8fLKt+eYP5i4R39GAHz1yY/px/j4+N6oa1C3sN5hV3+GzwGxDq8eNHh2UxYHl5+aKhW1Xttb9XdUK6nPhO5btxPnHW2x/awzNkxnD1WON4BPt6iOEk0tcB6fuqusytNPn57/2z+vj99/on//iPNXS9wQcDtfayNC37+HckyBtfw/IHywuGKXuiummYj+LyG+GISQQ6zXi9U4OUWJ7wPmLEZFtXVBBHACe8PtutTKxPQMtZvb3ZYU6mDqh666/KTpWKoEIeEu3wGUb5wf7CL3fF173kT8WwJZ25r4GHZt8tCZY/eMFiW8Edki96PDd6qk5KC2x9OIfYzKl69j9BU+uIPtle4nOSGrQ04IZPJEPWkfXKkCCzfQGDa84XBhJ1dVJ37XS6MJxC1ePcdQPaX8OQ2qLQGYY31jp17fNweb/ph9NFG6CsvdBXte3JawWAynZSyJ2R9eOxWWNnEsFNKBdGgkw5z5HvT8E45M7GhsG2JvYfBUDjnKEepWILmX+kn4eCZE5h8jEaC9beAgHAOCD1xWJlgZnjtnyCXY8NQ6ZTkmlhaIDf0TDqts566wNY5U73GB2bBwYqtqlhJCwlI/czwCu/N3QtDJuopwx4lbB8sS8ovN8dIkqdmUWSe9C0K00DPtPY8fDupWJkvTEJIDCKM5hBI8+h8RpKZmqMWVMWfrrQSxmYezDP+W7bKgDgGKGhbMKKBosnGKI8FzP4Udmsk94MQCYq191BZnu9GzwnCNa1xjFYTqgr6whwhBnK/kDyznCcer0+n9RT38HEp87h8mSqTeAbnsTUgASucqZS8zgwc/cg2/ce1iGobbjXWdfUknj/26M11FpYvlSH5QTfjXqc5zMyVOBedujrV/uuqKMZBjPA4Xfw82Dj2rKZOw3VCWeph1xhIRJDCJ44Z0FYPlhxlOzqFt75ZH9bhtkEKhYE6FWVh2ljh1/1qH6eVD+0mrbc/UdTUD/Bfo56yS4InHmJrNygF7GCBQZ6sqvF7oe7kueiVdWxtgj7QpEFYYWhpYNFGcDuWAORO7DpqT7r9n7TzGeocv3NP/yv7/jMvdW/P4Fv8AncN+43+NLuH/n+BL4+gX/r3/iLu+W3NNkUs/ZUIr0WBgMpo7NSwFXL2XatVWLW3cnhTfj+UCyGnHbP488ij1oXAj4CvDHA5z4AQAdfIgo0pHs0svgkAr0xIY5Uchg7+GJaukR9BrBKUcvnwW8stDAufpCokXJqmY8yDTQb26wzskcmwMgSAe4MLkUxZUCSD0T77maKZhrugDXM9vOqUxgV+JYxlQ/575Iz6Z+datytk5NRS9hZsMm+yoHGWddX5PKNzg8P9pAlqGPO8MOatA2jzntr5tuSJbpOg0MSsnW1tA72FL8fgNvsMAoyunewRiRpBlVWfzdHW9P802Dy/PkuGt0g8g7sXeaG7WgokWLBfqDAtR/u5un/E4wvijXe5SFRqkl/bSo3IJ74u2GlnFstr7wtg6Z+U4ZnXXg5GOTKYKZi0M9/usEBLKBQBCygqVwcMAPQYDsryvQ0ApFAxQx2IU9nbQCK5oDQ8D4mdcgCAdtowAAykMnmERRBXwXgSFo0bFzL5HlmBoppiCKNeVwA8CLex+EJGXIrZGiArqx/QkFylTQV/FzCFnjmyJLZG/hlFoD4MIKhMsxOp18DEQ5WIg05slIcFBSgHA1/je2FCbl0nbxe+MnI14LBYInptqqfR40j5gRzSPcmWDYEZwSQyH5CrglreKMZwKIjzZklONyD4Aj+BVua9WL53kHjzWpkpo0ZRIZ8YUzYzpZAqGBaARIVDc2ykXaHwdhDdWeNhkcq7E1zZkvAkpCBG6P0+2F9EcqDfDb8Pvsev1QarZBE8l1brCiwCAANZYnvgA8AEjY3NrhKhw6baeZ5OCV5sjSVAQ6DIFjAMOFPJUxeBiashdkp5ezViTVoITSJ3ZOBVRpOpLs7ieGsO4BUS2ph5IdnHCApcjz27DiFVNfhZyrVEz5Cz4dsmDRfg7S7E5pp7AHXSGjGJ5HfBxsVFhsDHqTc2MHSFOKB56AgN/CTw8AsGXWacUgfAfQ4mdibrCuCOBhC0Ji+fnnTiGUCMvmCkDRsEwKY5edgTwGYDziK1Dsk8OwRzsLEgTRmxvD5KsASAsPwjJz8LPGf5PcC6DK8GKfeDOO6qPSrX/xKp/NZ3//ORzeHpFgD4eIHC6iy7bkePjzq6UPjgcdPn9+8rrOcAUOmvlu8DvpusCqBn5G10oAPNczSJNd1mfTy/KqXT6+YlBosqdrSQUowyb68Pvv7XRrsAB4dHgio/vD0pNfppufnm7q3mxZC27JcwxxBVbwH+/OanQqjMJjA9gDGZ/YAtw0yqjIOwgCH9cvjtd3EoQYoMYUEYOAsOlQSLA7OnmS+RQARDG6zeJH1rzq3Jz08XfTp02evd0BqRCAMy3j5PD+GCC94bieZHrFCaAtVePZx77xNPu+bmjO60bgWur73ftaXS2r7iWQt1L0P6qdFP71czezGhgFGNf7Y9qjMUqtOSMl+aht76uZ1blstfgh2AAAgAElEQVQXu+Cy3llv9omGRbXr+goTPM4l3tVPP/1KD+dGf+7P/jk9nT7q/N1JH3/2qNtw029++aPeXq4OeIH1DBPbdw/b24BJDH18F3vQChZDQnt4JBLAhB/6XsGijGBC1i3Aju22fYZjYgO7lcEF6gqGPjzTUCJwnpkdhv2QhxjYYTBwnAKQ4ncjNWYAkGKbAgwy2hsdb9JpYp9M9hM3+Iv/7rTYVxG2mwFSwC1bwvS2ZeG98LuxcYgYOUB09hOewjHwxDt65/6er1rnnuVtkJC7C0uQGJYW9pfFz/N8qtQWjXJMRbjvMwL1QrLMf+LdS21hQIm6YQHI5nnHgMaBaazDtNDz26uuM0O13b7FWL2MPTYr1BKEJ+5KyiXUJAQCER5ZMEhpXesQXIhyAw/IE2BvzX1DvRYsVwZFfHoGK/042KfVWKLtT/Dd5rnjo98L02cA3wlQmBoKAF/bkejOOwfQw6YiQHIKQiyTYJoCvnLnsoa4CzhDuGsmVAOsDwZcFYxBasoIBTXLvM20lakeVqnHr30v1HD24YU/7RoHVA+TRhQ2eOevoXKhuiL0yEoRdgPDjJlQ08TgZUFtwzCqINgvwEFYhHwvvhP+mQZXlzFC9pBVwVTFR7QqpJ5hHSDkpGwDHCM0sNS4VhEg1TMcWfS+3gyoUXulZBw4yGu2rBxfZ3ye2TuXLJQzmQeTicOYUM70HmbM9g1FJYSFVMu8rlg8+N0It0wK1/keipPAWgXo6KE3a27olM8Mt1IlJ5j9i5KZejDuZUDs2YBqaQlcBlMXANxe8pBVJ8IJbOtEHgFV3MKw337H1Dp4cYNCItXHauVkJZCtsR0uSlhYAK8Mn+1BzDOySueoV00QQSnEG8O6AOZx9CLc2yg8HLSJnRWEEn5GuB6YRQ7oDKhsWy4sa7BlYqWvg/9eSdAnG5dBNyoDmNgO8NyUtbyzUCaxh/lz7M/24RIDDvxteYb0FO9XZU+N0rrQfht1wTu5qX22pXupAX/zbRDmUuvOecO9EAA1PRp9Gz8PlrtDYbmrtkl/+2/93Ts+c2/170/gG3wC9437Db60+0e+P4GvT+Df/Gt/aXcAFD5FlmNT0nBhh3E7oI+hFQrbdNWNJnzddcJHz2EvFB6ZFvtpMimGpYSkBUAtUqoNfGnVkDZa7Unlcs2MEBiSK802qaoLjMeQwcOY6LrB7D0HzpAwneQG/vA2+up/BKOnQxpcJ7qkhZa90JSsutCkIMuqCMqya2kU6UzCCxpPihA8y3IDLiMMQFhoKuwFdaIByhYX6TRibjCrNgKvxpsGEsoJLygLs+eYbgO09v2o22uvbSt0eXx0AwJbYUhIDJ60DgTgVAaz+N32bEWmniwak9FTf54BTYtZZZa6BQvuazgNnFPbdOJf52YycTMFaAVjleZ/G/EgPcJAbPgPa2RXOgENJVobbBMAknZ9/+FJDQmv9KSAYzkNQaIGYLUu/AzCAxemAQFXmX3cYIPxewxaO8Q0VQESTvgKDRDA+0oThe8VKyASlAEUAzjCPw7cBrYVjAaAsSjKYZjuLvCRDxKsNlnehvyPpHgYEvh7kULN3wEUtPcrjAO7K7CCjNUaKMSugW+wTGMUvPx5wBzbApBfBAhskblB+xwZdpZYsgabIaJI1gDSHMwUcupyXp1ADxsKeSMtVLZRqNMph8UExXasrADobJ3G3jLHhaYHr0QAcwYcq1ksNHej2TK7ZXH7kDjQg/0J4LnCfDHh2tQqSyXtYsw+KWoPIPDQhQBjeTjgMvL3qlKNZIygmXTRzB6B1cV3drJ2eBdfzieDgoDbC4wdmnSaefzC+vDxZS0QHuVmBLkpMC/rhKaWxsdAP6xaAoFY48HE5BkABgDmAzYD3MHsptlGXh9fDKkxjRL7b1HXTfYyozF1Uw87iB6PNZFVlpMHUM+am91oInckyAqWEM0MgIYT2vkuK36WgO6BsdMwBQMJhR9ecbCrObvweAzGDMOK1+ukdxKQ+a62H+CsA+JBdgjDfQ7v5KoKZuLX9ccadMIwbFsGOgyMYJfyy4NpjeybhpYm2F59VqwC7puC5/AZ3hHrAH84/K7ZJ4ChtgIwIxSeS3iwIY12UN0OiMgK5Ofgn80+AHwAEHQySDCqYKxim82QyXLVRXM/ayVoLk3V9b2+PD/rVJVqq0JnGKXJqvPTQww/YLKS2l2WGoZdt3FQ1QA+5/6c3CnIghkkAXhzPrDm8fQlOXwvVs3vb/rTf/pLnZ5+0F4UDv4ZrrM+f74C3eh0rvV0afV0qvTy8knXrrNvKLvpu4/fq7LcOzNT8/n5RcN7Zx/KbsSKhe96hJ65e2bPEiaFD2iEq8EY5/kzdLL8lvA6GE6wWWnIAQRguqEuSCafEagASJX2oAaPTHw2cs4M2OwMCWNPeVi5DvYLhKU1jKPPHq+VPNGILJzfYS/JzIAov/TpfNLTw0lljeoAAIo9ztkI47DQsCQa+lkPD7Wevm98Bpr1yx/FaoDk83XwmbH0u64eBrGfACgSnR1gVerhctb3DyefBx6icv5xlu6prU6uXa/pYJOSxI4Fx3cfzmobPnWkiqdlYlAVQBl2N6A+7z/YqlieHP61ZiSyJx2N6PdnVpc9LgBGjiR0zl37d0ZUnG0j7OPDu+EOZTDFHuWu43dxvvL+DuWNfZvB43gYzGkAiFf7bNtew0AKVhaAP9xHm+sF9qL2QsO46P39qhVPTMJybNMCEzcGbXtemF0cCh7UHNjiWIft+gIPx2UeVFWt3wXDYUBX7jb7va5v/q4pYey2I4g7yXfjHMNSFgX7yoqUBA4kZ2p4RAKy4Pm+DAy/PT6yXJs792s6PUCPQ524E6dF126whyn4LYObvQC4jIBQLYSCJdpq0tNh3eFtGv7iZq0r18ca/3gSzXPtJX6vfCd+P07zEbwDsxz2Hq8Xf1SeD6emb1GYv8j8F4Y8i0E5guisaqG+gB2+pR5+MZSdd/xrvRB9VnIXbSWf+f8PD+TFfB1amlTJJ2XYyJCAixEXYntLzxzAlohzajCswwqAYCWGD+Oa2jKJQSDnJzYJG+zmlNAiQL9S4wShAKYxSpLwp8fT1OC8cfqwbWIww8+2f3BYupqRbUZpukWQICAnDN228VljL1UDo4vauvE5cGPQhs/m+5uB1bXkHkw030bNNyyWwqqI99DkjbCwwioAywluYA/pbXUSoU+8e69L/IEdiiWHVPkspM7NCSOtbFtlCwGGlwDQDIf4HtPkkKoGkI9XBK7OP6dmxQvd/t6EIQJOAuwmKmG7Z5kwOUmwiuJ3UX+VhFhScwUL1rgtKhlnL3BurmqzQpdzKCZY9wCKqA1sh2HFEP87d0moDKhL2C8hzmBCw3uDXUsQL2Fes89f+yo7oIpaAC9U2J88z7DzSfLaQ+UgoIfHNldqN918/1dlo+tbH+GTDN0ZGjCI6GG2BmMa4kiaN16Lrk8Kav/wwh7nXkvfOyh2JnDrXLk+P+XUXgCmqEdYezxTAsgSJe3Fdzh2CzDni6q1vQDqHur0PZ2VZLPmsdff+W/+/h2fubf69yfwDT6B+8b9Bl/a/SPfn8DXJ/Cv/9U/2HOkvfnmYpXq1KAq8iGCIZzFguSwtLH8KwDAlqj1hHgys4bCF8YOxRESc+Rl+DCaUwLoQNG0LLoi8VcwqJxLvZPiSmlD0UpzEiyZDYk/MsphMgAACBYm75kWJGOwE6xPT9RcTi6w02XSpYVtAUtkU6VdDRK1OjNgSUG2b25bVUNh4PesMGsBFaDKBmBlCTTNAGBEwiQ61Y3PkUlNe7K5/TLeHK7kcBGHFIUnHIAYUpzrS2erg/PlQaf64t85pr3GvbfMMV/CJ9US95l/x/PmnwPiwiSgsUAEP8PIpOGy3Dt3gQsrxtLgjTYmD8k4Ei4YFWV4bVk6TsF2eJSaycJ0fg42yNIilUdC1OpcnVTV+ElRWCJjg7EZwDR+XRScvDMQy93S+0zdAuNs10znDXyW4JEGiyKaGsAJN3wAPzAHCY2wXxdADww+WFGgsfTIMOsi5dWgKsU/heK22TLByah4+OLThg/nvLk4RtJJgwrTCG9fgqzcmCM9RcYIiLeSul0qb8PjEB9AgmCyKnXgDQW30xnwDiWdNqlc0LpbAQQALE7wuQ3QNsPHFHkXTTStPnLFbVG/TOCD/rs0ozQL9Be2SnMaEdKx6F09OHCvE8+JlpNnAlgA+4Kmj3UOMMjSRCaJp+JEw8u+sg6U/ZIpW4HZTcUw6xEpM3sYFghsL/vmAk5bloYkmdRfmGuDpn00C5smz9J+Qh6cTJ7p4+litrX9WaHfIUwj/AMLZUtOAQECIASbA9yE7WdgAibpFlsWoBhQDgAShqQtEGCxuzEhWK4W4lk/omxzKB5gLKCFmZxOvp01EPjAO0jwTiYs69gHPIeN5xBDAYYjNPBINUlmJtDGDDXSlw+pMUMCGLpmF8HJQXp4hLgRyoNcF+n5zkBmxr8WCR5MpkTdxD6NVIwVtjM8EoYAEIsdiAZrCXAlV1GFXyqNT2t7ADwb3dfb05e9BDM0rI0tJPWetwmGKcbxL4Mr2JRYyByhb7DkHEySYaEBy5K1n5qdzR6C5RKegvw8UsRSSxdhtDDMgPkKSxdJLSxWgDPYRYA9lsFyXvKJ2AfI/NfVYCU/+8PDWY9toYdTazDw+fXNDfWJgCYCTzzQKS3rB28lwIbB2fV2NTBS1bD1Mgf/AAQzNIINihQfKeiKVPn9piWtdJ162ytc3yZ7y2H30NaFfvh41senVt006R//8a90qR5tywAjeyv5Xb26/hYe1pwXWDpMACaclvG+/Du5R37r4RHsLwPRXsDxZwx0s8qxVoDFZiADP9aQ+VvKDGMIAGLFQ7uyvQfNNts7JLI2sbZkk7MFqS0v3tYU2BooVTeyp3edQWfyVC/XzsxUvvOp5v7F4iGAhKQs1ZaZLlVu3+x9DhsIhmvDvOvy8GhLAF725+d3Pb/96CDKcVjUDbt6wlcAnggHKw/Qv8qVzNwhRVhKVImGrTCDFCDVd6UZ1jFMgSFdVQD6MZ1grxPqcn27WkmCVQTDidPp5OfEnjLbyusX6W/YgmALY5k3CgrAdN4RUm/OWli+DK0AUu1lypCAgSK+mGHRgOrATFLej306k/BP5PnbP5kzB7Au/DQ3gp1KUus5l/j87Afqmq8SWzA+fNRjsPP582fdOu4o1nfmQU1lbfbu+5WzBe9c37swbD2DJKWdempz2KE9ew8rBNY+YnsGccU+BLBk78rFf5cwSuTvMFxhouHtbcUANRqf2aqTYE2iSGHgssK0ZDAECMO952EeNc8cwBsKlp19PpnNelh52tN+rfBqp67Cu5ohV0EBpBYmH7UNixfQkIH0nulDe9YDjDzWaYW1SRnCBr4VTMgFwDKG5tgkFDtVCoA0e4e7G1k19cNsv3z7YQIkbzxjGIqEIjLQAMjO1I/cf8DIrE0AXobnqE9i6L/Mk7aJNRGnI+xcgCwrT8qw7ticGQCDOUL/eHoMQ8sFYDEsKOzVviYe6KN88R1kpnxoXLg/Bj4/DMVpU05NBtAL2IjkPcemKO7IJK08rMTmgWBE3rll5XYB4F3MyvBk96AxdQAk9VZdEgS2a1t6PT18sBqB4KK5X6wSycrVNQBWLS+fn9XfCPkLG6G6ISyRwUqqbhu0FhEuWTAM4dldGoPd87Q6pZ4aA6DVbF+AbwfXpiphx+MJbK91fEfxcg+LlNpqiB0RjTLXX5tJGXuRWvHAXuSeoTYhaHBlnwNcu75ufObvW38MIRh65Cqrk6YpLD58FDenOKHXxTULQZp1w26N922WeNgg+65ZlkKj9/miYjUdVmtBSKlHYWoYcsW03e8cVQMrBZUPL/5KLUKtmUhXGLL40tpmpFS55Sp8v0fQLUoq7jX7SPsOZV2MvgNgt6Lb6J/f9NBiVxUWEHXW+B4ZGETvuVrOmVzqGY10nao9UTfcdPlw8d1OuBYDVtRPczpGoOd0qExyfJVHZcsUdSz+tB4qp+r3sOM4FYWm7qb/6u/+vTs+c2/170/gG3wC9437Db60+0e+P4GvT+Bf+4N/cYcVCSZAgzcijyt2lUiISJRH1pJlBjtFMjBw0rqrhImH7I7kcMtlIvEXwAKQiOIvJDaVdqSdczAChug5IoDFnkgUPbBIYJeNLua6pVd5Li1lHK9IophW05hEaAUSaJc9VeViH59Qxv9MsevTKZhoMAqAHevczDwX3MOuqjq7iUooWpCeIWkmKAlWIqb/gKV8Z4IEkGWtqSVcsFgInOIZAaoGnEXzR/hDqpGw2HFU//qu20uvecl0ujzq3DwYVBpT5OKTAWbCNygiAaJhJtKhwOh0Ai2SPVitexq+rjUN1aL11lkODiACoBsMKdhykUo+A7xQ3CVI+gqz62hcaXjsv0fRSnIsQNTx7hY3/4WaslbZpCqr0s0FDeOJgIDfprFi8p+58LYqHwbUlAUjFRAtKIt+d/z3kBvTU+Zapkw9/qhzSC/xEgXwNSuGJplnQTiBZes0U7CKeRLmt6pMm/CUKpcIVnKCdACrSMQJI4EFRJHv1GgYMSO+wMEuMKwEU7OtDSgh60QSSyCaGRP8uZnwD0ASBgiHh50lYpl21j6MpAXmB8FHsIJ54yF5t1p+3w2sbgWFe3i8em3DenDgA0zu1YnCMPfMZACwNLMmmE4WuNKMmtG6abp19mY1ZjptuvazGwrEaPx93qdDyQ6p6QJTgn8KuLrCyiztPYwnMT6BMFnasjb443T5bdQwXSMw6ngfDhtKYRDmulS1GXJOQF9DKj0RZGeWIYBrSOYYY9D4AD3ZTIMQkxnP28k2Ik5EZiCCHJH5hb0HYVZEuAzgS0sw3V6Gf5/ZReE9uAP8Ao7igWxQmr+Lox1gegARMAcrktRpDJ2IF+nqDEuwXECm2cN6HA92IQ0ZwKblw+HPiszPYXAEryGnxWsaVBjgAq/WG5YC0nXcNMJA4gzY2DuJmW7pFKFqM6wzWmdsFQBWa94BzKlSF+TcNUARTFOAtYNNfUhaAXs5hzlN6C5hBLP+bPHBM4d5fAwAzO43o5XhEuy02cFL9qw0IJva49iLB7CcRm7azUIH7GMfmPHOMMMe04sDiF67wd6+/XVW81j6/dPM7jTiwKwGfRKDX6y9mcRzhmYZgEDl1HnO8WSYjjTyTON0VV3h1/xkUA8JNf6qeVGrbE8Othuuffjp5lkwz5dRj6dGn946/fr52aCLA2Q2JMmATqbk6+PHswN+Xl8GbQOMSWTN7BGGfViWZJar40v3fht07WHKhn+qxz9+HjT3AXiw/lkD5tJjicF+drJ1BPGFhcIB4LOGzXokWAlm4hh+efic8u5JzYY16fMlAhcdmGZGNsAd3oLcs+F/bUsHATJz5m1Ky9zMQvYmSdYwhAk3g4n13iGxHvXhsdbHp5MVC9wNfJfX66Bf//jqYKrzpQ0WG5LVZNfDIyGRqYaFQQVBRQSmAfhnenhsPdiAWclA8P31Vbf3N+XFJcJcGLxwdmP9wSCVUDvSzPmsgMSw4OHuHYM8w/+AlTxWtLCH4gXzCZBMVDI+97wfkesDcgaAm6WNWZtFzfArN0OO1+b34v0KKy0kt4A8Hvo5rdtjDZ81WEygTghfeHwns2ATOw0LYAPQCOsi7lRkxwG3Ax5xt3bcIZzVDEy7Th3ev8PiwLG8Yn344DZbEW9xezbbAoUZdQR0rgw5/HuoRLibwmbFm/+QsRsKZODLvkzxvNzC5x6W8Dz77vDduKe+QwFvYMgD9DN486jaWD3AKk+XO5jnHn70+NwzkOKen6c+QtcOux041cjlGVoy+EQxYsk5rP4Sb99gonI2hqULg6BUT81JZ0KHeO18v5TgIj4LQZkAUMifgznPVvUAlbttiUEbNi39NNiyZZ0JgAurmUhgZzOhbIFVGiqSHjYuFg0rHq6cNV+BdOyIeWdI06lTj7R02PwOGTx8JzzYq1ynAqxy5sEI9fdcgMJ2M5iDsZ7rdpsMunHHLwWfKLxJqSdguNoGaV5VbaUKQDrOgixVZQsY1maqOUUXlFgF5KEX3v3AblUeChIP9rHVCWUAfvzY6lwuj5pRS2yjvvv45IA43un7W+f9BLDM4U3t0906exvbqiZdzJRuqgele2H/2vDePbxZt1U1IWMZA63BgVvLkuv9douBEe8NCwgHtzIYjCAubiTOp+E2eIh+wSKIO4ezEgYoJyf5CH5XAL5xJzLsdpip32tYIG3v3A6prntnCwrTHBjm9avGdFZW89s4Y2BgsrcTPbRn729bPu2z7b+wTGFvsQtqzg7YvAwNqbG2IF/sBfVTL+nk4W2RY58SBAj7A9OnMKgCNKaGQW3g4FVoxqnWEi/7VQV2DiLsKizDaF4cYgdIytA9rcLuLMYKvhzmly7u+XPmXoUhScpQosSGZFfaMcTkO9N3EFIFe39W0xKSi7UQDF7YvqsWvIup0Ra+b6KRQSrnAlYEwsrjAL63RNccNValasr1WKT6w//2v7zjM/dW//4EvsEncN+43+BLu3/k+xP4+gT+2l/+i/tkFV6ihqaLgKZ8dfNc7bsaMytWg3kwp5K0tKcjxWha0uD2wZKipTSTLZoAJJJ5VTkxk8aDoiydAS4pZKJRpaBz2ISLt/CuC1P2AE2QHZKYfKkfzVwE2x2Wd8uXYI5Q/JJmS0gMchyK1qwgnTm86mgAg90S4RbbTLNMyu9sVgA+WgMF/ry7MbWHF8+CxmuY7F+GgpACKqtJXQdYpZyhhKLlDgk6Td2Q7RrHXreXV92+9Cryi5K6MTsLOXu41lOwr2YeOQHeqcGAqTB6YRVsDqOgGTdoQ8NXIv8eNGOJMAGWIj0k1Ao5YAQhYUdAYctM36CbwRXeUIREONgBUMASQ9gEq5Zs1WY5KQ0nDTYJ50iWAHImsxXx56KZB5yFyQGwalAD9tJEGnl434b2OyiD9DJ4MZqFsmWapigEYac4NAfGs33FAIMPH6tD8gwYXMK8coFPEU4PDpODRBTHSIV3q3a9z6NZIxEMnFmKbNsFGF19MKnNrVoIvcnVPp7d/NBU1fjG4qnqHA2YIBGgAQPBbM+q8q8z6EqTBDMK5ocDhwBGgzEUIUKR0A7Lzwove2rG+7W3n30bKaR37T0SU/55dJw8EsvMrBGL1HdL7WFAdKP3in3B5k3DBJM1JGQu4QG5jnR43tlKOI5pm3wYPPYC9ADwQSrdZI0Z3DBSmlNr5uS6AmhFsFeFnMyWDoQ7sc4ihdZDkA3/MTzaRoPqANAAFTSKMIjZAzQBABL8+ev15rWAxBNglLXsAAunVMPQIxU8EpJJlebd1WnrIBxLqy1xRzQ4a7bPGOxnAJhgthntBbwnEIMAKRpmM77ifQBGOfCNsC18g9cII/H/Hg6NwVD7LWMt9gqJ8dE8IVk2VGNQYhwBHld13YKlLi/ZycCAPwZ+CUSxpQQAL6E9SGczg0KNA7ykMwBXDYN1MTMcgIIdn7FezHACpAA4YigCEy9k3DSDfq18PsucaTgB22eVJSyssE7gc9DswaIldV3T6vA09m4P07CfdcazLw0PQyuuD69qAEOeDWys17der5/e9fj9WfUpC3Bi5dxdHQBmOwjOKOTn1957qTmffG7crm8eDj2ezsqTWlVZadt6TWPn8KCmveh2hS2EeywABBLZwfsCtNeAVt/pu6eLLQPYdz99elV3xeMSn+aQgrKvzpdG3//wQV33Zt/FLz++mGGb141D8Bw2hmdtInVvgz59ftM0OqYkvKsd5BPBYPZDBhyyJ3Wk0QM4Gmi1+thJauGNbA/gaKP57+zPgsbZGD3nXK/HB7wweVaN7UtgOoXVBgMJGJKFw/AAiUKuy1DzkMYfsdsMqGBL8l48PPQdB9sX5qchWNvjwIr2GiEvZl4Mqr53sf4BbpsicdI264/mnrveID2ycQdSokyZ9PHDk++RH59f9Ce/+LWqrNSf/Wd+z4NK9it/B+QwUrZzpQxEc54ne6UyQ9kL0xgnhxP3GAM9hqjhM8nT5t+cdQxEYB4CrDMJARxhYIU3apYAAO1KkVZwr/bIxfk9wS7k/yLUJwn/5WMv8J5YMwwXGJbyy+u29OCLEEZi5wB9vJYAK9bOg18L7802Z13baV0DTEKsXgAxufIIhzMgzwDg8Gbn97NGzIvDgxKwJReOsIDGDDBm10Y8pWC4+u4wYzxap30rzDgE7NzS2QE5DrA3C5Q7fjDjtUxK/cmvf+Pv8sOHj34WsHAJLXJSPKxzLCAi8jGmNgyXzKiExc7wgB/MOwgbhDSpzE5lGOfhlQNBo1bByoaBp93ZkYuzAGDllonD1Nqq9CDWb2PnbmDwOauEbYnNEncBgTseYPFZYMPjUY89zmRQ1f8J8MSeWgnfK12X8Tl6wCev0zi7uTdtkcAgguP/kKlzvkdAe6gMAP5hOvMtbZuxMWiulabYbbD3YNVGHYSlSuLQrEVJEQA9o2esb/CH5yoYfK/w2PCwjLoLtQ52AFgRVSv3W/gVY53QVpnZnJOT5xMVkBAYgLO2CTBkvwNCAiaus7r+3UzVh7Zx6N7p/MFDSTxrGQDzTLi/Xt7elee7Hs6whuW6EWAVJuMAaSEZlbe8p9YDauyRqE/tX8wAfBzVVIDL2CoEaxmQ+L3rNI+jqirTsFALU+PvrluttgHkJ/yMYdm86YzVCrUzEzh+NDUyVgkbwHbiQRF7H5Cee/P0cPEdxLovx0zjsuqaz7YBggiQL7lZw10+ay83ZRPgKVsFdj/fHza3ixCH8+H97zoFmyj+baID9zIsUsggQdYgSDffO+U6aSVctuIOwWIpGLu8L7YIAxsOLdclPmNg34ZFlRnU/IGFuoZMANRWkUPhcwtgt2iUoV5j6HHUn5mtJEZnR5Qt2jkGN6g2OKNX7fQWw6Dm0qgbO6856mp8/vHH9l7FksKXCwFOASwAACAASURBVDb+1CtRm1OT0lORrsvwmSwIhtvzispv0wkFUFLY8uVv/fd/+47P3Fv9+xP4Bp/AfeN+gy/t/pHvT+DrE/iDf+UPdgp0ij2avC2bDJhSKCFLbSlkErhwsBVhS1DYhSeijeFp6AEWLBnGywugi2k/nnmY5RMiA0CBbKeKwAonnFJkTdYLI0EFPKBU6RdYJDD+1vCBG5GYpzoDmDKpxhfSflUwwQgEKVV6ygvDMFHRtMFowb/LDTPpzwcIJn4/gNfooJjbQGozzfDXSXcUyDTc/N5uGoUCvaoK1S2eibVlb+im8MUk4Ih+E8ALVke/D3p9e9Hbp3etY6rifPHfw+sU1i0s2SZbDbiArjkmbN10fXvTNg1uQgcjWcHOpRGos0lDih8ZTUCmisJPpJnCnghQwGmrya4qx+/MJgsG6QihgR1izzq6AxoTGlYDq7BpAHJWJTNyxFJ11ZiV6ZfohPlgrQ6Hn6hhbyRXBCaMRygOzGYAEgz2zcCgcZoNKBA4MpIMPSDF5pnBngxWKbJECkEkzU5st29sqnIr1AKA0gYasw7AKiAxLCQCUewJKJrCb4vuoc1ye8LCzgVwvfEZdkjWidqidNBOgSWAE9mxm0Ba71ggN1GWAFuOXJp9BBMCQJD2nPqWpjnC0AKao30F8AQ8QOpIY02hb4CMhCLek8OT8O+dPJRAEgfDiqR3fqEl9gZSAGUjup4QNZppgopc3NP47cjPaJqRFkdSsbefe3UCkQiAK7VnyBd511Uw84TsLnyCsTOAAY3n6Ol0VtsWqqsYiABkwhRx04WE3D8XxB6vM9CB8DfsN9icNOv8WbjP7PUAGGn6vJ73RM/Pzwbp7QM4wWpcVVe1n7Njcex7GEnG2Be0BFjkVfjlGqCCsUoTO5vJTQPm5tvPiCYeoApvRZhVAaoDRnrF8ffNKoyAFCwlkMqzD8LbDzCM0IzDzw57CgA22F+AwGYkB5vOzGl7A2a6XXvd3npteILY4RXwGabM7JA7vlOF7JGXdvjzFkWhBrCg3FUhOy1SN56NwfeQn1r2a2cBQA1sSJBNRqiarQvSwpYFBncYAjhdPZpzM2rwbOT7so6xavDwgFCcAFBizaS29kgBWggPYxjwFYMHoDhCNnj4eJq+vt3MtuUZMQQwcwvAEeb4BsDcB9O9IpiqPwIPpXPThD/wPKssWoMlAASWR+8MoWj4AS4Id4GJBfBG2BVDJkBjU85U12EpQADYvuT66dfPMZfiHGBIt256eXvVH/2j/0t//s//nn7359/p4fKoH3/6yVL/cc7U3WaHBv78z/xM3Vuvz883jR1AD3eIHMIGwxkQ7pwVKqpKb+9Xn1GcT2byWfoerFZAJgYBDkRKAT5gvkVgm1letmAAAEIOnHsoRmAJkk8z1Tjz8B90MnS8s8sJWSdralMNyJrBsMbage8dfrheq/kRgsa5tRNyVuqxvNjXEP9xdi/33fv1TW837iDA69TA5anc9XjCmiQz2xpfbTMuWfdWmcS9DusQ9ibnNSAWQ0R+Jl/N68DWyYCFkUZtwNThauF86gRwwl7M/j2C//bJ5ws/F0CiTAnZg/HcGtRwUFUKO9FaatXN2aAnoWvrQgAkMvGwUwFk/GrhwV7lPhyGxQAG98Pt/d2DWvxcv/v+OwP5HmYRUMNz1K6nU6unutXb25vtE2A7MoSw/NieumGvAbDD3jSMDkDNuc5z9mCGGmc2mAGAuaaZ2dGeLcLkTbDQgekaDDrk+TBSHZ7Fd4WhhtrA/s4w6Kh1YKhiAzBFTYRtQdEGeAwr+gjn4izr5j4GtYRV2Tom7iOf8wD9SP7Z4L7nI4kcgBgmLvcfXr/+84CorEusFgBfCWAyi34Pq6Ql9zCXNZ/iU8qzsX1GWEVg9cBQGw9x+8T7WU08kfAgtrBlDDDcMv/YJ6wF7sRgoM4G2FFAQRtkb+ZlDDLHMQbsvACUKtxHnPc8AwbP1ACMxvhz5MP1EwnrSQR/OeAx/OVBBQvAeuxQsD4q4w5i8NGziGEQOlNg8Z79akcEux7wcU3rAKQBvD1gnjXDyAUt5A7CH91ruVSVJsJu2OQB9gP7agkGsmvUU6WCZ8l3H3d7Wb++ffG983hudHl80sPjz/Tly7utldoTZ3AZdjgoLhLA0WBAD6gn+hiMol0ZqcU5DwgaRL7OOjZwyHPItI9IxyM8bFwA4Rfd5knv/c37b56HUEKhHNkPZjde0wDhEACQDIyLmkvtzFRYoQDl3AsMBWzNwzMqnWTpMLmlm1W3jRVwDf/znPv+HTPyE3rV7cn3KOfhVkrzMihlSJKhgsF7tQgFBr/PMvpVDXfkoQLBboAzPMvMm/W9TPiV7aZ8HkfQHCovcy3KwecblgW25SBjwPUSMHtqxjl2TQOhedRo3ANL2FIMh3Lha3heWRFst6jMAbJn15iuywk55dbj/Y43FViqlLWD5wgf41myZbE24p5hAFRhZ6bNA2qUDoSb4T/ckSeB7QUhigU2ZIm2rnctyz9ncED4Jscxgxiq4wKLjWHU89um/+V/+x/v+My91b8/gW/wCdw37jf40u4f+f4Evj6B3/+X/8JerISHNFoLPL9gVSKTYlIPeECdyjTYzof2JQW04zIHoMJ/KYSUq1lyFHn4nFo+COMPsBWPNgANWK3r4AlwoTbCeDDqnwECMPhKNJa72Qf7kLmBhtWAerKGMQJzkSYHdh+fZQegCO+2dOrVAmghX0PmDQ3sCMEoytQNRZrUwRBUhAXxM0h3plh2gA1AK55NGP2Pi6Zxc4J4VcB8gcFZqioqm+OD75VHiBZNGt5OXTbouX/R66c3rV3yWwALQEJYIuxMpDenoVPIUbjTyPfdzQm55szsQIfmv6giEKGcwluTwKsp0ZlAoiLVDSZHWHeaLMrnR77KIyAkhWClaYtCDoNYey061AN/2ggjg425icYeA/5KRdMI/g6aPfoG5IAAbv6XfRxHN2/TUmpbAnRFRmrJoeXIiyVZAHUGz7B+mG5aet4V/z2YObaMJB3XCfPh2ZXSwCF1goWMfAxWE6wnfAgNUkYYBYxAlpYBexpLJNDL6AHAqcFHFRZPots8G7jF75eit01rnZ8utgtA2IzvLjAHSbb7ElJUGCWEndX2VzvkpjTWC58x0qPZB8jMYVYBrKYVvoi5qgxp5CEpD0M2e+UClMIQxCg2m/AVJKE9wDfeC4FmQhLmsBMAPkLOeuUF0lwk3bt96vqRNN9oREnUJSAIJgsAfM3n5rPBenAKNpYOPE087Ub7msHuBvABPD5h/cB+qpDdwUwJ+TqgpCXU9hlO7esK49nBTUmh3r6liz1k+UyWYLKrC0KX+A40WsE8Zz04JX4KibRZaQ5v4RnRIPPnFRJnPHQ35H6HjN+NOLBbNOkZoWuHDNWflRlB/EcwQ/HotM/vVyAhAHuWvgcnJEUDPDjRG79L5InBkqdZd/cIJRYQkVRqkqPNDjHOd4AXqd6vg1mr+JnZD3XPPPwBZgtSfDR/rB0Ho7kBTJRV8kAEFjhScFgpnLF4ivI5sDZwjA7vxAFWsbFhR+Hxx1wo/GBh8iL7DFk+Xo+WUrIOPShhbQI4124uAfrMhHNo3RyMbs7xkuFYohXvVGS5gGtppgbQcN91Zegxyr6rPFNCt777+GAp7cvru4Eo9jpJ3uExt2K8a8AAgJKBjYGyotY839S0lVOk6yMQiCYQhtiwkArOe0fZsHrv4jcH5LOkABYMcSKdHesKzoTL4wf94tc/eagCm/J0KlXnUnfrwyKkJyyoUPc+6tPbJ9WnSo+XD3p7H/R6HcMm4Qjh4+zlyzi73QxAgLwYXMDEApiHzV3AZKex571s3G+9G2/k1mYwafF7Za/zTFo8q3lvAMpIgwnjMQ4DiM2dyHAnC2sIsyQJY6lVZgT0EZgH63j1WrAChPfCPWyPY+wQGj2WZzOiljzAdZQV77dXA0xDTxAMID4AWKa2ATzgvGLwQZceIVKcCWEZwZnImco6SPV4ebTFDc+n8FCSpR1ekuitq7bWtR90fb3q4XQxSGgWLYAfj8igJXdqSOLtd4kCpuIeJnCwPaTwixbAV+9lQPzG99U89JbXshIS1jeMOA/ZALJiyPX8+mowvmnPYoBh3YutEprDszaUAKxf2+wA6AJ2G68OUH3LrPGwtY/VBrBX7SbC2cQlFcF/ti4gPAqWK0zUdVHlICzCPnn7AH/8vUIr5zhQ98H2XBickfBjx4hgxDugyENRjkXOLvYjP3Ay89TF1Y5dC2sn6ibuBsaIkwcROGFg+ULgOsA6yDBDF76zU7CsXnDGF+eFB5gRRBohOsEY9/kKcO5hc6rO/31TyR0zYWHB/Q2YdjJwRtK8rQvMruN9Nr7GOnxcGUisk9l77CVbAZhZHb6srFtyCmGTmintQQN7jMC/TWtHYBMHMMMFagzOuLDNsQWQLSP47Qz/CO8DfOJZFLiCRMAqjFQAvq/AMcx0hgMGr/nOsz1KAexK2zOlShYCvUblAJYeaPFZNw+HLF5wOCv3OeAqgHvmOzkCAr9aQnFvVa7rKit3InyOwEyGQ5UnaLvSc2WLGGTn+wS4NtoHGsY4A/HqoVZRnXW7zQbYSjy6uc+pvAH4xF0aiqZ5yhxQBLA2oR5AYcPA7mAv2qbZfu2pNsgL+Pa77OAuZLAUrNNr36u/9R5CeIBPHbOuIrYJUBiZOn8GwD/lzD2XSmsGECgIao0oQfhnDM7wdAXBpEbfcgcxcfcvWHzjSc0ACAuFCquCUDhZTWKriM3WYw7g9BCFVYm1S6ItRzFH7cAdhQVJpgJyB1ZTGUzZsJkC8eXutOXWXijtseeAOQoDlXqpMyljxqPYm3u2/TjvHPUUZ22OJ24WIYL0GdR23JUDQL7vdgbuYRU0DKM2iCaso37Sw+ns/cSO7bAHYu0yPtykp+ZBez9q3hP98uVZRdlo7+1vo+JEXYDSDtsrnveLqBrXtHC9Te1FPcOZvQ69FW8QTfByD4FaoQ0bnmK1Wks3fJ0z/Xd//+/c8Zl7q39/At/gE7hv3G/wpd0/8v0JfH0C/8K/9M/tNqjPQibUiGRXkkdzF2UVjLQjjRxwglLZoGrBJHhVhn8c02mgQAJ7jmRuZDd29BwJ1tg1I4HCMN+Mq0wlYFG6qcezL2mdygnrkUamI5W7780WM2MxjyazUOXpMoWpvaeQWzH9L3vlFOndpKysVLSNapgYsDAAQEuaXHzvjlRTJL/7aJBsonkwe2PTjvXARGOQq8SDCrkjTLSCYID4d0bDaQkxXlJ0GQCxAfzAKbyOg/70xxclU6Gn84NakkjwdLXJ1KaWkINs9XdDrs7Uex0HA8g8MQIyKClJVEcKneEPC7vVgGuiCiDPs3QYVQDWweAwMwY2SUETXyvdYZP0lkrCYjHwCrPO/pjhvwpLY9v7aIo2vONOER4y3lyw0q4wRbetKp/TQQuJwaQFj8dNOhcAYzCTVzN8AZ0AjZ3wu3RmBq1rFZI0swnCLoDfY2Z0MmlGCgk6tc8a6QzW1NYUTjQHtCsBb0MvTRvJmsTfayxDEjePswOXaH7xJsyrxqA4yc0wKasaFmCrc0uCKkr5QT0cBAplS99gDLHUALpgALOmgwlA470gIc4LAw/+AbCSYEcDbhWLajWqipOZHGWy2AuPoCaYOGZvGUilQQRsg822O3GXps4gkuODw/8LVrNDGZJMMwAkgAYg+iF347k4TAFgC3AaT8bsbAkif9fsuiIAAv5MhJZFWrzXbC61JOIeskqaQPY1zBAaYsNaNMerdO0BNgFcHWWshaCPnKYDxs1sRi1rn58buSHYPsAUjxAx7AX4agAENG54tDr5Gyn0nuqsTA1BdQ7eDfsE3kUE0UTgBtLpHd9F3gcydD6bvX8BHpC7pzo1TbBR7fOHUx5TkrBQ2KfJoISTp7fRLJ1UjWrVERrltG2ki5FIDVDCQMB2Ig7TCGsT1uKV99Av2q6zeu97K+4j9Z3PykAKNjEgPR0PsshcOiW1RyUO4qhy5fWujAGHgSD+WABthNTABjT3JSHdO2S9/Fn+BQuIRtVhMg4AQvgL4yreHay08PrMzQi2fyygiUOqWGJVpCWnDD+gzUSQVX+AiLUHGomtVmAg0lC/vb55H1SXQuey0njr9fr+rubUGJADbHaIIMnlWIoUdaQjV7V6lAqEaeQhwybQCeZ1gv9hIfXDGzMFJcVFb92s6/u7WoZn/BzYdVgZbIOaPFENq7Tgmzb6f3/xo/7B//kPleQnJzDn++zAqJ/9zs+cZk1gyns/6+32qvPD2V7Zb8Oi13fkwtg39G56zRxdMwe38Oxh0gFsmTVtCXUEEQFK2fMWQN4I4qK0DG8/A54GE3nAAAWEDfFZua3wGow/YMsB7xVCpmo31AyQasA49hJrGmzAny8GAdgRcC/CCmdVm7FpT1GYTYXSGtCeZHnC1cZQYMBQW7gdNiUMFAmh4Wzk5Dx8gbV39ujN0tJhX4CegKav3dXg9OPjkxoSyQkHKvBVJsSNc4Gfxbxy0QRqZjgUZN2jIz8DagiDUwCIDJoMCKdqysYseRikPsetOiEQB2CVnx2SeQ9ybFERVgiwuHmfDBPte2tZeQwuYKdmJLQj2YWQyDmyNTE8NfOYZxXPM863uIN88TJLqWDOHwoEwuA2Ozx60MVeBhDXhoci+45zkFERf3E22OKEe846Qg5Nrwz7F2ocu/8w7OAeIwSLoDPOE94Pww1AG3vPmgbq9ccHx06Iz4DtCd+TdcMzAfS3d7TRPYoHgo/47wToxDlvxrdNsUPeDEOd/xdIi3qjYFhxSKV9Yh3WNZxk4OtOrfdgLTyAzfjExjwpbKWw16EEqrhbkLWXmdJ50GBpOpYtDEDBpxZjyWwOzsJcrZ/zlr+ZCW5FEsMSs0Uz3yUMKFBnMMy4pbs6/JQZMFCzmEWMFy5rDKUL4ZnxPAFjGRzVhZ+ah0z2wCwB3YLVunS71pF9PSnD4yfFc/gAzhkEjjzFqPWc1u4QxtX1qKuuOdOwF7ri184Q1anzDLFmA3V8Z6+cGgsEbG1qVR4E7jrXrU71KQLIKsJUUdWsKgFq91kDz2+cVGy5mehZXTkoEPapybeWnkfAZLoOUXMnJMpzpwYrk+dm5mWJrcNuNmnw5Bn68llzYpLMut8GfNg3AfivU65uRP4/6zb2esPP08B6ZpYtipJ5WLR01DSzBs7yBk90EPJU815ZoYH1zbKNBoLZkx6uuhHgrk/iXh1GfWgfdcobL9G36aZ5HX3+Y6vjaEaC7ez7jWUHtjWFihN9BUGM2FVhqxX7vFKueio0ldhWxYCfWsTpCzlEh0TFhIXRrgl1EqFi1AOuTRiQENQZgxfvYWpHBh6wFfhO1NTJqnYtlW+JXsvJRAKsBhgAM5TG4gaG8LwCfEoPl7O691ed2tLnHEGXPWG1RaoWpQAhVVOiV6aWIYXRFcundNXQ3/S7v/NztWWpbu1120YVWaP5NdQuebVog3mNKmTs9MgwaQCSTr3WR0IMWdPjqnLZrc74n/7X//mOz9xb/fsT+AafwH3jfoMv7f6R70/g6xP4S7//F3aKDRgzFBxOu00n+0/SwNP80dhRtDA91Uqjj21A+BRGIjySdgqNVRVMMJpRF16pgVWm1LA8CwBWU2DxQoogA+RnyRZSRSoNPIcGgBVYDPju7YSu7GpJTULmBIuWBsr0BxhDeFjB6gu5G76oTH9JAtVC0YL3Jl6sYQyf4QdnKsKo3JYHu0YoCW4itvBVpShGykPjmGU64SeGX1JFwxTAId+RNotmkucC5kaFjVTvx8+vWsdEH88Xfffdo4tCGj0X7zQ0ZmXQICBbp2mNAhoQiYIa9pxxWFg1FJ87UlKaUthmkTCNN5zTaqnosszBFTDlCCwCgnaK+w57C5Aq9NFmGMMGpDKFWZEBIgdjCdYmPxPggPKUMAdLvCwBxBMPiT9+fKtDupjwI8EGWAVIw8IBpol/Tla5aEbSDuBqygLYkCWfu0r7oVb2GwNkjqT5TdM6qKOhs6wS9h5MUADTxKmzwZeBfcXzXDTso6VdNJQwkg0m8hnM3g34mQadZgBWnFOCsbbYAYbDw9PemEUdgDBgZxgpuGnzO8Z7cRg1TiSYF/5ubg4J7TiKZWT2eV3ZAxMkkT/Lc8JnDNYpIBcgK/CSo2rCJNOsD/47rEpL6insywAAAHGIREDyZZn7LnUjUvwt1srKp4+EYCTHgKUOQKLVrip/d7xtHYBkuT5eZKvZrY2ZtQRQRPNj4a6BAsAim0p63Qx4+jrE6ZBB06xhrwGTD0kdcA9gHM8/BxClaUM+vFmGzNqheQZc5SyhgbBk3f6zhc4MWNJNA5ag9hWLpF3ATLORHEwBbnMEMR3uimXDPi78rJsSJrsdn83GC0kgbCt8nMN3EvCTJOAeVjjvwYzbYNIVVfjewbbk7680dodDcUAnsAfBwVZL6Gla19ukbl7UG/AOr1LvG2MjnCOhs8eXOauwlcA3NZ4TDSBgMOcJYR2wMvOdAC58LJGZI1oNgMY+1YBplvoik8UT0UJeqwfslRi8W69aN6aHRQIALX/KvrKEZRnQoFkFdYI5h7UITSJSxdISRoD4I37LDHMkk7zToe/1my8/ehjw8+9+0PnhYtbi5x8/mZ0O4gGbjc9a1K3f363vzfBm4UZICSAXd0tlXAuAZNtH1UWm59dRn197tQ1Bh5O2kaFd5qAgDCenZXBy9KnJ9PMfftfS6n/0x/+3fvz8ptv74HPv8dLqw8dHewPyu7EbgA2Glyp7//m908uNMynYlzyd8Jl0WtrhVwzcROo6ae+A7NxbIaXmAGTNwPTmvbHuzba19WiwXM0tRI5rm5ewIQFwgfnPWQ7Gin2CgUd7IMuDNvsRY/HhwJYYVrBTsKJosHfJQA0ji8zJ2SEjUVrhY85wojFw8d4TwofwI5Qm9qg0kx1pLL8mfBC5L9IZhHRXear0cn3Vl+cXPT5c9MMP3+t3fv5zr73XlxezyAzMY60BiABLz4BPGZYA8+ihBBAeNgGsM9iMtvn2ABQwGGBalph7sJAfXr/cGXiwG9s8lAvsOEBR/Ai5v1ledaO6ro/hTRzrDH09+OMvA9rZOzZ8x8FKWeYEkcUX52kygDzOwsPCxyeFGYqQ14LNyV+eDfCYQx4SclQ5AKtWy3hXxXnJcznui/jP+M52JbEiHXCLM5B6JVQBXE4L3p6si43bmP8pEvUYmmAfcx0JRAL4BqCGYRffA2Yt64gARgLNqD9mairY7Zb8wxT0be7zkD3psCp/YmqIUHws02xwiLXgdUbY6IaVEsBo1HMoVhgyAHrisc2Zu1Z8rcTrmgA/QoRQCsEuXVeGOjE8BFTyLIpvaRCacyvXlt0MetkbMy18L/iyRlRDONhMXRSDag8WuDd2Arw4p0rfWfGdUqt1vJRRoAC8w2SEudkvuvE78YdnaMFQbV41w/AFgLdnamU1EPcUK3cdbJgSkv6UWirKFeqMdBuULTkkQM0MbQGofeSZswripX0mkJDgRSwfcoOpF5RNsMuph1GJPJ5hI/i9eDy8ANTBNiWIboqAN+oEAOFY2h6o4esOOO3zCtYvn5N6k0eXAWJy9jCLDr9fmPa8Q/8n99ia2Ps1Bm2bQVDWhGcLC77Ss1Ul72OvL0tvK4wToCXe8tuqHquFeTfDFOY3/7w1sMiAubQygjU0mZHM+w6pu4fw6+rzCWcabCIeyidpiP12XbvwC/dVGVYw4Z7M3gdUx0M0s6qjboNNzMDd9Ui+qiGccyD7AKsuyAocZzH4564mSCwZY+jI8HlAN0ROACcVNdFe+DlRkzAM81riKTOUygrdEuwqNiU4c1Cj2/+0UkmNjP1VEfYb25Lq1q1qz2cP69Zl1MO51dxhV3PV2/Bq1v+lgtnfqN8G7Z1dzj0coLZk+8Nsfbgw+E9NBvnSd9omsh9K1fabRs2Q6zauenx4UM4A11RqcbCqs7qAgbFsF8Ck6e/9D3fG6r3Tvz+Bb/EJ3IHVb/Gt3T/z/QkcT+Cv/P4/v6NLSkiSz2GEErgwKSmY7M6WeTOPp9E2o3JFRpWKuorGkLudZuqrd9jBefN0FdkLPQF+qQYLAThgkMDMmkOmzb+cnkVxvfbql87N0TgD4jGRp5nFCgCfttzgXdIgLyLcZNFTU+tEMQ/wB+um7xyq8EABNkbRf24KJ8nSYG/Z2b/Lnz9D3g6jLRodmiCKU7M/pkXXw9cTgKgqpJPDXEIO6RR5s1Q39fgPbnhWZnrr3vSnnz9r6Gb9mR9+0PffPwaTBxk0bnRIlO3BNeo2dtFYrCR7Ym4P25AR/mQgzezdfTYbN19jIr/XyNd59rXZAU71pulKZBZwqDEBppy/fPz/AHF8Bpp5GG8A1Py00b66MIroQZG4AZZSIA/bYN9JWKnISpmG0zwTSLCNsBc2PV4ulptRqFNY47e2L4BlpeXU/B/vCGYmDX8wVALQohiGgQazj99Hw9hNJDlHYAy+fgD4gARIPMNfEuCZwIJgN5tpMU3acoA2AlVglUWiE4UwwS6A+sVe2B+SghlWCkAD7dtarNrzg4m0I63DK9hxHW6CYXV+ZX3SnFt2ZUAr0wYDm2CYtbRMMq0ixRigwKw1+iQYNMj57YObqkwAoZ1mYx6RWWS0x2bDhexxx/eUn7dk4VO7wabh+S26dTfLUAF4AbcBqmBcwNb9/9h7s13L9iy965t9s9beO5rTZJ7KqqKwJSzxJBayVMaUVXTCwsCVZQnxKlz4xpbAyIUtTMmFBZIveAEsJOACY7hIUZl1MvOciNh7r7Vm36DfN2aUeYWQVqZKmVknYu+15vw3Y3zja5qytY9veG2uymCcI4P0gqURDFYa66AhJRv2pz3/VgNfZoAzyCBROoW9x95gX8NCHQ0+7jBO0eTSoOANDMA+LzrXJz00tQOndrzqIGlDPDxYSbxQN/t28QAAIABJREFUgzp4H5tGCcsomJns7X7fdCHACEYY4IW9VNnTGwrXwzM11gkvAQazQ8DIi08IJ4kAOfZtMOcOCxIPShi4ANIsGm6vbjTd2GYBKtoPl6bcAwQkx7CjYKaEpD/CsgJuRILP86MRJzCHAVCPhN3g6uew+SNYy6EefNbcvnNmk+GHq0SnPCTaKUAFwDiedv5euYPTciwippD3p3R2eEXS7NatQzPwVuPdZkgv08rvzqnMmlQhXeS5Ixv0sw5wFR9eqy81OejPOUwwkPneAAIGvA9ABAYabBukijSaSWKGEQ+yqRhSZGbus98MiDhIL8JmbhMWAYN+97d+pqkfNHvIMKnIOYNrM1wZmIU9BL6QV71cYJeOeno4e61j+eJG1w36xMfUnjdmicPOulwuqhmWpKU+fLrq5fWq3/nt31Lb4ElY6PVycThI13W2F4DFaRsHGEsOXwSsn49zB6/KAM/tdYsclGGH2eAM98ImJlTTNPZgKWFTw5nNgIdziucJcxL/bDw/GXyYNckgCZ9tGH7896yMoQuBUIc3YY2Mk5+B6gKFgZmJwYLGAgK2rkE9mOecwxXnB+fDrOZcqc1hbEv9OPrvlwDA3FGMyD5LqWEqWzLO+VZEaIxS/erjr+w3+7u/83t6e2o9MJpm2GcMkRiMMmTBriTOMVKqzeZfuUcAoQlPAvjLHfpi9qaZt7CxseMIz0OeHePZhvfGOXiEK3K+AVzDWIVRt0wXlQVBivhRlhoc6ggIAqv8AL65P20rA3MNr2Jk48ixQd4IrQkGuIP5rJAJ35AFr2h82e3hjUScfcX7oI452Gu+XEE6WIPcybCM458BdiJLN+sWCbAHyscwyQDfarUCfw8g6HPgk0M0/fy4Q47YS7PhCZKM7xFWPuEfieUKaAserJ5L4q/OzwOJtNwdYCdT3/XaJ3xcF3UwrWHWovYweMjf59w91q+RJ6YyEfBn2TwekybAMgzgcx+IImoXnyer9+82EFSaKG0CFGcpWZXC8BKWN6oABn0j+wWGIZLwYM9SYwAO870JvkKK76EDntsH+dYAF7YiBF/OnG0MGVaHpOIbbpwaYBUmOOewlTPYHlEvRV3CAyxunFmjXo9Qw3zFwiPTnKIQguGbemiz2wM5FBAoI8C88YYm1Am2Od+NmtAWS/y9hECq1Hsp/G7BsgC+Q4aNoQeBY3x3rC0A1p7OD7bocIAoP7FFLZCbKc4Zx7pif7PunEGAXzCgpwexUtUwHGeoytCNGjqsIzyKZS0ZPMZ6Ij4rmYoEDMLKpGYn4HRnUDBJte9UV9oe0hEu6h0wMWzYPRSnbn6dBiVLoqc0V82b2wH5AWA5r1MHXXFuxzqNITZodIIMJkPtEAC5B2cGKlF4YdfLup/01cNP1D9Tx1HDB7uf2hIw0/eR9wJ166gMj3msCFLp3BLUh6ooho1lw9A9U7kXPit4IdM6x71u82aUOdgAoEpI1KOEwnpoR1oPy5j7tmZkYgKBFWfYsTi5FoY7+4Z1D1kANdimcw6xolFen6MOMVC7RKlu9vN+DCt2PT486Nd/+r0ut5se3j/p0/OP+urpW2kpDGSjhuNsuMyDXm5XnU4PHkgzeOLcmNNcLwOBWKihqIMZ2kU4VtM8qe/7ANwldfOg5u0bh2vho16uhAJW/t//zd//u3d85t7p35/AF/gE7hv3C3xp9498fwKfn8Af/MHv7xlel3gxkZ6JTMi+lm45LM2haaJIxj+Thgr2KH5KZt99DqygiLcPUYiQQrFGcxdNS8Z0F6UKRevnhFkKPX5fjww4d0r5uNxCygVYR8ODfNHyVVJXS9U0vUWq0UzGVG8xh3egEsWkHGqEl+FTmSkBHL2M+u7bR5XFpo+vg8ak9eS7JhgKWT0SKwDKDNP/RCPFnGvQTTd8Q53cjtQo1amlIOfbRSNuH038Pp02XFr5O02dfv5n3xuM/ur9Wz2+OxkMAqKxaxSFpPIo8I7Qm4kE0UOaBx4M+4FwCvwun51iiylWRCYBGKZ49MG6I2TnSGOlmS1IQ8XDjIYI1qG9pAozVgHCLBU3CBuyQzMgKPDDbNINvxOg8ZKDQYVlgtN2SzMiYJMQGILMi/Rde13RSOOJhlcWz26BQVwZtBuSSQsg1MGATPA6w+sNKT3+rU7w5TOHF5VBdJpDGIhu7IJ1AUtD02RvX4NAZq0sDrzoacicGAywitztUEPmyNCigMVjDY8xwLiirLyeaMahTfOzzMmF4UDDvsz2x3IyvBveA6hFomqcKsA/bBcgBhekLsDghsnGUAKg7ZDHAyZagkpxDCsDVh9BbV5fMMGOH09WGAAyzLYC3BIWIyE78WwBl2F/jNPNjYfDLKbR7MdgAJMYnqttTwbWN/t3BmDo0J0ZX0Y8flNN4xjgMgkRBktDeovUkv1K5hXvi4YTxusMfQfbB4YngNFhS2kmMqAizUibZXqkKTADaFJVs58SXQaajz08JAErAar9PPG8i0AgyNPIEs0m3LDtqA0k8N8RkeYAYewHQBUYMe7hIlkcwCTnPR+BVYcBYIS18B3sC0yzCSBHE4TskYcejRoABcx6s4XNlsUvNjwLgRoN7PKsYLWxx53LwVBl0dKPXvN/7snMWUVj66T4AA8sh2SnlbAmAeFg0iVudAG+SLgGm8AfuK1gzwJY5t7rBTYnCTwzAPRZedno/PjGAOjt8hry/wL/DACbALMcY4L3Mc+Mz2HZZNiAOIqDz4NftgODAmAGGMcXlEGHPUTtl4y/Kl6SDKBC/oys3wD/tmkkNAOpO+x9vjPHPVYmMPb5O3iyPj3pzcODPvzwwQMNQC5sO2Clse45OwAt5nzWbQCQCp/u8MCOEJoW/1n2ujJdbshzYaQNBhv4sx8/XXR+evL7+ebrbyxf566BnfzrH3+ja9fZm5jvQ4AbGfZINzk/HfqS4rUJeHGMA9lbBguCdRqRPBE09Plz4fdH724aFoQ1B6ZFqI6Z8rZvAEBlmBL+kGh6YbJyPlSEmTEEMiCCt2Jm9peT1JdgCMPWZjjoIKUNlmtt8A07G/vsZZP3FczK9rFRzc+0oiEAY7wQYRJzjiDL5lwFmI3kd9M0zQizj+spt4dmVdb2HuX88/fO+XyrrrfRPsisV8AxGIT4dDsQB3sdO0uEF7JBoQPA8WflrPbdgj8n6g+APJ4xCT88gwATrUJw8N9mFQk2B7D+kUnbjZOhI2A8q/4IJcI3kXdVOOCNy6+wJ3ySTT4vYWayCfln+Jd7dwCg26822hYzFO3FHBxP048NyvFdYRKHT7F9af0v/r4RIKtn7PMeyYYukVDlsAdQbRgA89kfAYOAvgtBR3yGtTg8FCflQnnC84vhrm0lWJP2wA3wlv0dI70jhT1NDSTZP5R7gn0E03NO/JwOcp+9Q+2NGliTLQPse0+AYlmFFyvDSFRAGQoNagKece47kPVlhwsWfBoAts9DZ296KqRx6LVNgMusXQDySKT34yRciLsox+aC4E3WCIoGWNyoKhItR8iog/McSjZbDcGaJXAwhkBYs7QqC7zd47umWelzBvUPA/8ZxjHB9T2BlCFB596A7YoFjRm6tiXAG4p3jPScM2lW4buEwSJnG97t3Ftx3y8ELjFQOMBqg50w8wH4zPptwlYDIBNbIdZknenh7aOthwhXZRbJ2rDFDMAq7zRdg3DgegW7odmycIOHCSA0YHxQr7l7GNDgbc6QwsxW/M6pyVyqckKntmjKHRDJ3YBJB8oNPJWDaRwOEviPLmbCZ2sMW3vqzK7T9XrTNO86A55rUb8OHh7i4/2EP7ekyzwaaHSGgW3BY4DiemmBy4CdE/VUKNtWpljlrrftWefqQc8fX2wZsOecNeQvsK4597H5wVO5MHs/mWKw6RA2gE8Wfxke9nWJ7zWPoYgQPMc5RM9RomTxnqG23VwnWZ/AmWs2NM+cngGSAyGuEBio9eI7ALqOZuGToZDqukpjuuuUrTq3jfKy9qC/8NCNMMzYrxAJyHKgzmKPcx/CL8Y7noFKArA7bRp61hb+tdSKo5aWzQTzN+xLCMBkzxO+ioUHvQ2+sQDgDhJ1bxTKL4IxCZZbsUFYpdNhGxQD/kR//Mf/7R2fubf69yfwBT6B+8b9Al/a/SPfn8DnJ/BX/52/slMUJioNSnLjr0WihuaforugaAu5eA97BhkVrK48POgwkKcJQA4KoxBZT4Cr0MSQ/2ZaYSZSHDJpp6nd7Mx2BDys6icYC4YitG3IGWFAwnQgXCPCiuh3SQrFmgBK3OygiFVnJLXIp/G0XBKz/ABgnh5KrdOqD79+1V/8va+ktNeffbjphqn9gnyyUJWvejjXZsbMJs3mZkTRTTj0ZUMGRQAPgE+mugovJ6A+ildU9DR+fejv1Nj7c9TPf/FnmuZUX717o59+9y6khcY3aK4Te3YBUlKo2l8TW4L8CMxAYjnQ4CCLG3Xdg53mZi2pAuMmLdQhQDQLcDfi57hpy2mwaTWQ5ZfapkyTJVBR5K4ZDdMB5Pl9OhLHf54ROI0vTYs9AUkdP1iANLTDvOg2LhoBiPCGdAJ5MF5gBsM2oXh9SFstZaIbqfTDrM6J7BSOB6BEOrT9JTNlp0bDetOGR1fW6lTUOuEfxfPZVo1mp8Q7SZMjmGMj4GmMhHcaPwDTItcwdGaFAFrYi8sBXLQIyDwBTiOYgj9LJWveAY3HkcoO9AKYy+8ktMAo4+F7iEQTawJYNQwQKPSrOsAGh59viSqv8k3z0bh/DkUBAK4AuKtFZdrYs4ufZw9ZAEPko5YM114nZj9sESDHd6nsWYt0f3WwG0wKvAYBOAhvypNa60YwBxI9AGsoo+GFDCN4HAf7vNFXB0OHIUiqHWA++OgOdgEsITwG4GxAGg5r1ZYcPHueX/jQwiiGwcyWLTYGHoR+IJXFhoPmAkAA5hVTCZ4xNgqRPA6AgcSU4BfODZoAHjMpxwY7kkh6NlMW77U97Bsct3KwjLC0MAPXqd+sdf4NOBOehrzjYDiv2girwrh3Xg3U9LBY8BrlnQOqcjbRcOOrli32pAx2GA1ueLxaf69NZ1h4G+FW+OMSbhIepexA/I5hbtHQOQgI9hGAPs+UFHlANYY3ttMAKAAkDoAXgPLUFE7EdtNGo3/YgtgLF7YK9imWlzp9w585K/EQ5s/GEIvmym0qXqsOwUlCTs9zWbFa8Cc1mA74arCE5twMsY3+1+cOgAPDGMAu8E+W06fLoP6KxJBmF8YUP4s9j8ddBGwByvVrGsnvVeXPgDx4uPE7sX8bdT6f1Na1/8w6jQ6hu/WzirrRTCAdqdBNE6E6DkgEDi30m1+9KkeKCUAN8KHJQVWsg4fzSU1zVlWdzKL84eMP+vHDj7r2o3aUE+uu67X3M+QmsoON8NaOxjo7vI4588NpEuuLuMcYCPBZ4whCnYC6w+YGZhtWIPI0soclhL2jVyxxwsbCQyAw2BSWVGoQ1GcRMnDWGdJo7tiZ8CvC5uLsZi3DVGXvw04kgCbC0JGqxl2HtcWbbx4te6+y+vD6JHiINQjLHzCdkz8wQ+N3Tq0vzWy1V+E5AsuavPW56GEEVg7DoGvXqygqPZzCRsWmFAaeGZJm2hgOmPPJ+oPNGmncwJT4K1c5SpeQLZs978S5CNcDbCSEr67LAMz8s80VDPCP4B3YoQfDnbA87k6H9OWphw5msLKuYZaXAYQblPK9llkyD1vQBiEoI/x/1kz48+InGYFzgLfhk2rSq72mAbsD1OKZBNdcqmv+/7M2QtWOMEZbDSDHKWHSorEuDcZzN/uCAmBKCV3CtiJTNlYOl9pr1Ci13znHjAc89poMBrSvAp6zmbUB0DpUzexE/KoZRh9eo4C8SwxQWeBxJxFglaiiNlvwaw9LJ8BffIf5zvjrs0b4F2dPDFewdcI3fQzwzIxbDocISwymfWEgFQYeA1kYlGGZAVJlmm08U864ClBVajMGtBHYyd2PTzZnBL6qn+1fuF8ZUqBaopaCYe+0dAL5GCLBYPcyIhyP9ToJFf24JBo5O2bpBFhehLcnP5e17iEZ5x5qhyrAe94rg5qaQUPOQG/zebTbP5kPsmjqeZYks4ckwSBakkRoJ+zVgoCqJhQOhIRiQZPtqt80ak+lTs3DYcMSZAHXyn6oYbMVHNJd8zjq1nH+RRAaVkkOfiLAzzKazUoxdlcEFGIlFYM9+xNvqcOwkmVVmzUeUM7bqHm52Yu+pHZCecSOWie1Wa4WOX1W6rYu+nS7aeaM9x5ksAEJobeXbJ3lOnmoU+oyMzpFHs+AJXPAFcAf8nq27kj9gD8p6h/bdMyqHnK9r97a1ok9zx3GoNFhgQuKEwIWV334eNX7r35GtKjZmH1/OzyMD5k+tilpYisCrGXoA2BrYx3CeWv7qLJSdxt1u16kbNbbt0+qqifXF/t2MwPbexk2OmWVQyATA69+F9gf9J2D5jhbMtUaxkFff3P2kBM/d1v54Ey25xqnTXO6qBsualr8Zx+0TtimdAbP7ZFPsuC0Kd8qTX2m5+erawjXHjXnyDGoWVP3XQkMa+4NGNDzzWoP3gq1WYa917KoRqWFRVgdQHSWl5qvvdq3p8gCmAr90z/57+74zL3Vvz+BL/AJ3DfuF/jS7h/5/gQ+P4F/+/f/8j6PBKlUlv7AiCSdAGYoHj4UTw5rxYydhkVIDynAjRYdibbBDnHBYm8kZPm9TfCRKk329YMFS00JuBCyPQovgIjRjEaawMnAKo3OLCSkmVYm2hSaNvBnQs30NrxWYR42JUVoroLUVAc57SraTE2D1GnV7dOkr9/V2otJH6+zLnTAW6aHstUZoNRJ8JnW0sJi+xqZNXKE+AAI4v/JnwNczYigpiExwgZTKRKLmSaDuQ7dTb/80++1LrnePb3Vz372jb8LE36zlJByryQ044O1GnTFZzTPCdXh+VSWF+E/O66DpeiUdztsVHttRXEPuGEmkp87YAjSVqRv+Hgx6ybRNdc8YKuwazFj5gDOrXGLQBPCUfCKcoI4Y3QYpXntJs4hAhT19sJCFpjoMq421i9ha1rvHU212clHQBUSU4z/kRMSBmCOjy3mjsbsaHJp8mGbrgae8BNsLIV+KGvVsBf8fPH3WrQgUUUSaewDCTEU3gD8kNfCfOL70YxTYMMKQdJN17/Aaixh0oTfL2yNhaAtWFbI32kK7RcKAwHDW+SiR5oxzBWrzQ6vYFhbvMsU1guSwMLSLagTNPp4wTqThJ4aRgJNMyE3S+pwC4AVHj8FvAE8MyMdb2+wHGYockPAQzPjksQ2GMEKxtsUD0oYFdbaHbJUGlYahk11xaCg8d4AOAT8pmlpSsDXADVphhyH5FA0+nCCZmJgMC40CUMwnO2FORswtNqXYLU8QHfC0kiTP1W1/YyRnAI0Nme8mkmlh6kULD7YdTSVAJ1mBsNW9TrGY46Qs2CymU0Na3wgzCGSoTk/aObDIxnQNjFAFZ6wAB8HC/szwxQvPHs+huw5Bb8eCS8BZFnU86bxanPaOsxCrCtI3AUpD6YkPSLryYnMK7JHGDiraoepJGYKlR68BLuPhpw95iARn2fhnZyksNEYF8GK5KyMNG4km3a0RcqKPJT3xPsqpDqJRrZg0ZktG603rE/LLnlv7Il+0rnO1ZyOgCDYZwsQbKTXA7wDXgS/7jA0gGVI0wXgYjYhss3NHoSA+8gOkfcDEsHSQvrKr83x4dtSS+5vQ6+iBu6L/RSe0DCsAzCZOfOnTc/Xi2WOl+dOxVrop9/9VMUDzDikyki++2D/w3zjzMmweQmmfT+NTs9uavYgf3ZDcazxtqokEOaML26qbuacy3UuG4dmpWVlMPByvejTxxcPeghKw57g0nO3OJrIUl6GfDPrj4HfwTQzaOkZBsymAFcQ5Noflcabu8BpbKwPzk7AoU0bwBJefusaA7g0VZMRapI50A+5KWv3XOY6wUTbMzP/+SxNC2tfGid8AjOzDBm5AbICpDRFFYMK7GYBhdiwgK8eRvQ6vWktr58JSUGezFFkj/LULGBCe1jP3JGRrB5sb1ua5IlO78/66u1brf1sxtpIkJbJaJxCzBQivNADJM4PDxHDsZP1wfthSOnQImyPzQaLUCv7vB7AEaCmWW7wnvPWHoWs+YiyDxn9gjxkDtm7OaQ+FwFs8QfnPlg9TISZarUGoA6/FDCSQDaAPyT67FmHfHF+HOGSTiw3v/tYuwDDh70AIL89lgPENODtidrhVcn9xu613UD4cWZ74UEV7EzudA95MsdxKdlrs+I4d/29bSNC8nhYASQedk5StahSHaGFBnODfTeyRWeCz8I3nPvGDHyfleFrze/jvrDtzUJ0KHUVZ5MNon1GO9nc0vGwWSjW0kAo69G+rR7YhbetXwPvgxpwiQR3AF5qCkB1wHzAbFsH8NP5PoC87AeenxUyDON2303TMGgYwnf0dC5da52wYmKIyIAHqwKUKdwjY3hOcjfxHkasOjjPJoL4NjMcPUjzpIBAM+w9457kGzrlfsn0MvVq10TnJdVCajt1C3ueutCe3ZxXYQMDsOo7aaPuWnWqYMTWZr/aKx7AfQHwXPRKwJA92GHzR9Ajx3PR5E53Z8jFnsfSipoFULt6rHWqDzWErQcA/rgfItQrLWYPHzj3+M7T1KsbZ71+6uzFXretrYZ4z+QJJGYnB2OYGgeQjwEY1lXUQMjph75z0GNTPPrOGpabhyCEERYqzeqlNmEQQqAgzGHOfR4r7wC27w3GLvkC2Dukk4dqsJ59/xJgSQ1ixRZDtdR2L3hrM+DFF5f/ZM+awW829GaAOZsLNf5Hn9daBFFtWMxQRuKpvOLB/Eav4yeD4WM/hA8rA1vXmoXrXkD6d+ezuh0w9tnfhZ/dNKXtERh6IHmpGm5O9lSpfgCs7JRiBbFxXoS6C+Yq32ehpkC1x/o3qYOgL2r13GFQ77960FzNDrU7NbmDGNcNhU+qYR1sJeFaNGmUbShGGNKj4hi8R7gD673Rh9dX32VXhmjZapsHzineIw+C70nIGiSI7aYAXhkcwUo26M3AIbyCm5K8iNXD0bKuNN06JW1l4LtYUv1P/8M/veMz91b//gS+wCdw37hf4Eu7f+T7E/j8BP76X/3L+204UuuRt9B9OfmbSx8ggAachi5ScmGNGnSF0If2xy1asEmojsxSgHXG1Nl+YuahBvPHLWvmUCt800KqBKJKEwXDZHCgCY0KHMvJrBxAplStpUVIsqKZxm+IpFrCT874dQLGUszT5NeZ2jZ14vvaIVFetJd4Qm56fel0fnhyIFVrS6VECXIaJ1AT4hTMSII6kM3ioYaM/ASbkHAJwFW+ryWmETLCz4CoQcX38vxBn37zg+Y+09PjV/r6J29Vnwg9wMw//LT43gCz9mtE/kh6LYihE1FpriO8i8JZAM0UanhfHjJEYDH870LKF+ASzGKkg5HZTkMBPRHpLAxEmiHYbhRxNBjB8qPFRB7pdGPCpvJgClKGIxdf9sEso8f2ZKBvGnJ9vEy6LM8GFPmTlleC8CFlBcD1M6VBAsGAyUaTDZgW6aszhTKNEYWrQRyKX3gUgBKV6rI1s4/1BLvHXB0YEOvsQpomCYbCSBiaJYIwDAGdohG2lPd41hXgWJUItT7hJrCnYJUCqiERn5AfA4bil2XJPL5u0TTWLfJbGNawfpBQwq4IxnVRUewGoEdY2+IgJZ48bKHC3zEAEMBBUrUhB5ZmbODDy5+196Ax+mDVOBSOtGJS6p2wHhJrs5KRYzvgg8+ArDV8/ByXs88qNhrCwZ5mFZ6bba2kRCYPwzpYfgae3biy9mBRADgklmYDcPk94O/lQAXSZtnzwfx0OjgNCF61DsMK/1A84fisNdiGmcubsoZ//qh0H9yMHeiv3zeNXpLlqrDjYHDCeyRYxIz58Gvr+0XruKu7wdSOACEYhzyHh8fWTBECZeyDbLl7yD6dyj7zWWE5A7JEQIqtKlbYTL1Dy2gYAbwcDrNLjSXOe7B32UP429oLMkLKYBaeYFhiVwGQYFuDCAfCDgVfWdYxLFszy/xuV1sueG8BbnpwxBAJsLQwgAhgYq4rXnB5nCE8A/rSBjYUAymsFiqYvcgfw2PUBZcBK8CmVBte2IL9BBsIshhp1ITsbGa6sNkcIIQEF+/jcfX+ocFFCo8sEZaf/X2x8gC1YFiUJpZA0tiWWELADCrxAt30+nrVRsIGkXp1EeFF06yHpzd+n88fX/0dr+OgfUFNcNgr1JnOD7XBpr/wez+z7+svv/+g5w8/qCpyYbPr8B9+P8OUZQzpvs+ZVZdPvYp01r/2uz+xNy7hYW3T6oc//aVuXa+sPevaIV9OPByoK86GVN0AsLpoHPEND2DDe5tfl7OnVvssWvLvoMawvmawSDDVaoakzasj+Ao2Iu/isFEBmIX5jj9vmm9qaPS99mt7X/awejPpLYwmW1cU6oY4D9uKNQdgg2w41zROlnn7Xkmx2kjVlpWbeZitsDBp4FlrMJfaU6XTY63ny8X2KnwHDyo2fHoDhK3rzOCs2Zk5922c8QClr8Pgc/Ptw6N+/PGj3r59a9CdP+/wOOw3sPZE4s1JzfDN3zvx4MxqgS33EJP07iw/eQBqCwv7DAO4MFwaVAGG5bWyHCA8rGTwdDb4ujOEWjVNia7XF4NdX7//KoBCmHUeoERIE6Cf8yctnQ32K9OqBZjcvoql2WgeXjAYNss6pP6W/xs0D3UGcm/ONEBi/6VwAwjGYJXYs3PswnuZPYsdkkMzwYBBANEoeKCLpcCsIiV4rdbI8/eCGVXbRgVWHPuAO5vvOdojNJQCAJqZh6n2i+XzTas9E7nnCQ0yj9mBQOFhYPULd22+WJnDmuIeYU17sLRMsZ7x+YTFC7i/5uoZNsB+tico1j59MFXL0u8a9iFJ8gwYAct9J9elPTbt9AgzvyO4EJwL1jn+u5wnDLLHYIYq0zDOBki39or1AAAgAElEQVQZ3pXVpocmBiAcL6Fwt/TDXsUEAfJeDXzymfqQiHOG1AS05YfKZMI6KhFOEqoPqyCk1vj9rpl6VBuwYYdVN9Crw9aFswUvXrY+wgj2TckQ1yArdS0DwrNl3LAH7QF6/BtfZrymp5Fke2wK8PKUEoIqm0Sn85P98yssQJKTwXOIAgw42zKchLkrWX8A1B52CDb6avsVB2fy3tbez6F7GRwWhu0JdkOA1djA2Mf4GJOxlLmDAcct9MLfF6Ae9jKBdPk5JP5T7++C7QL1FMoQRkAAqw2WBFUe5x+2C0uAq/20arhOWigarTLbxOyL46OCTXlI0TmfeEcEb1mxQHhlunpf+90Shou9wjB6KDIM1NCAudz8hOWmPiNRlMDyhsnMryzKR/XTq/ob3r3sB2qAsC/C+Ya9+vW7d3pbNfrQ3zRMMP4hSPCfKC/42GFxwyLHM1pJoQErIOrrC37xpeYaADNV4QlzYioCKg1ATfYUDPmlG72XHvJCj49nbXncmSiV6DsIe8UqgbsJwwHWMi7ApSqfRc4BMOeaZ56qZC2t1DYxmB7nzlYvsNJ5JuyhIJDE2saOZLFwKlRp69TZsoWexAGs3BFYGlCtRSahLvQ/RalmXPQ//rP/+Y7P3Fv9+xP4Ap/AfeN+gS/t/pHvT+DzE/j3/v2/sr+8wHo45LwVbEmm01a2WSJDk41cHC9GQEt7dhkYIuH+8GkklXQitIdQC+wvYWnBrAjJMQE7pXuyCJBATjXaR3V2Ou4wRpAAMhgaa6RkyJwsmV9Hg0OeWjsswx2FganzqdZjW1kCNYyTBn5nnuqxDanmuhbUVWb8vFx6LbfFJvRtmesRtit+m2XhUC2m7PZwYzoMg9BJvIsL58Yebol2fBBpwPCPBIg4PMqWEjYAMqKbfvOL77Utlc7ntwZWq4qfG+mt+HcZvEYlTeMEHkujUYCDBruThmcdJu147jktGillhBUBviHfMxBy+M3RDBBohOwPwMACSpqrcdM40LQDoAK6UkPSVGBvuLohwxPUXqakVFH17gEc08Qn2ayyTgz0ICfsrpsBgUm9A2jw7ANId/vg5HRASeeou4j/nBYOGwQPUU/xjzAVe+ua8QKwNphGBmcOMAgwzD6XBV6mjuW2vJAU1cy+sTT1MC9nNQ2BPpG2a14e4GlR2uMKJibycTyDHTgC0wTLQwBlg9whlbQckWIWbG6Asbrr4cRnRp67mKUAsETTTxNMsMS6D35/pb3m8ONDmgqCGmCwdwysDqTD6656p/kA5ArWCcBehKAEG3THosI+q7BzQsJvkMkyW/OlwstugcXjbGAzY2jSy4VgD5hSAHPBwM7rYL8WND0F/pk0y3y+3IxV1oyXIOxro2tBHgNY5b3gBYpfn5PuDXywXwPYy80K3s1oojHLLWeuzcdEhJxkBEMACsF6CoAckBZ2OuuZ/QNrEUDytrCegvWHp+tIN47MdsavDRB0cZgEZ83psYl1bynv4atmElPYksBKsltmDqgRDNEtx0YDBlhkrRNiBRZgJj7MDhpxg8rYU2A7EHJ8ez8aQMvVAujWwcoCeOfMePf+nSXpffcSYSswaA9/O9jI9JbB6JK6sXOjyMDGzSZhHX6nfNYA6UwM5xMSVlKFHBnNbTDnV4elID91fpcBIHxA8VwOFiJArPcfst1DRsz/z+cxK9IpdI5OdkBdpMvzT44SjhAP7B8YrPD8CFLCGgOWIM2a/3owekcCc7oYGCCLRxYK4NeNk6r2FFJiQm3soReSSeeUw/LO5PR5nrNHGj7XTIfWy2vvdUcjTvjasG66XDlnV717c9LX756MfdHIvr5cNHazWaPv3zz6vHoZe126Vc8fbuqm2T6htrC5jRqvk0EDvgOsaXvf+fnbvMMscoM2ZghGKni2kIDOHYfQIoLe8Gtm4AVjEqYWTH72iUOYYPeWeIlyz4VEN69qgxuw/x+qItjWnnDxjEkNR+mQq8fKhnd9nIkMC/C9ZFj2eDqFHzahgj1MNQA2bFUKPT6U9gofHK8d+CEM324EAIRZBYjDQwvm7VpgOYNcHkZlajYe/3poT74TKqxEAEe87TljgoUHNsRgD+uN5LA/4L7iPgd0ZXKFhzeD0zhvYp8zBuEMIOmbdwSSybAh3xvNQ+8QOMA7hgs8lmECIdj0cCp1PjW6DoSmkYwewwR8XL1qWb9HaKTfGzuec5oBAsBqGKjae5qhkL1QGa7BtvUQI/wcATy4dRmG8Z69Dwm5UmVA06qSblGH5+Gy6jJMGtdE0w1pPWzgRWXZSmlt9vo69z5TAVf9+/EudXo9g9rwNbYdgUO74twCoIeRGazZXWlDUCf+uuG7C8jGmeZhnfd5vBuGONgIMRCpSp45ayoGcjPqDeor/OHL2gx7PCVR+rDHuY/55yhVIoQzzhPAWHDLsFnZ7FcPyJ5nlc+zcZs19diq8N8Bg3gvq8E66kPODe4V+7maHF0acMYXs4ShD0MbRjFnMNJxAjqxVMGOgqEGVkPTrm5mVrurSXc1mNfnfF+G73MMkZHrfwbDUIQkucEph2DdRr8vnmvbMCTITBJgT3oYCaCOpVUF6IzNCqVKbUCKf3EO1nhl4u1MjTQxOOLsx68bJueupOJnzVYStHXj35HurZIyLDjYQVhmwe3njPe96HMlMciX4glbF/ZCx3eVlHfuCrzAAW+7GVCOZxRqMEK65qkzGMnPnhxsxhnDusaWJ+ymWCNYA7GC+7GzrZNtHGxlYJNwv+dTkquBWVxsGtLcVgrDuKjvBg1XQkR5f+F7jZUD5zHye6xOOBwYGMPm5Us1dR0yfwbKDoZLA8BmmeI5600VZyT3LjL4PI0sBMfPDdQtqT5++qS8ajzQpI4bx849wghgW+Z6wDJkXvTm9KhHfIAZesHgNdkTUHlUhuKMdAgUJahoGAgy6Elz3VC/8bvKwoxmvl2VbBo4Y6wYQm3DfsQGIMKyGMpXMLerxICxVSxlZgUbN2c/DGqaB80FjNtJ+0hIL3UxUG1kMNADtWXj0Nd+WLTtlW7zqMvwGt7Tx+cFGK+EQiHUM+5/Juw46LlKh/tG2KirP22Evh7DcfZo5UFzhMrxZ/7Jn/yzOz5zb/XvT+ALfAL3jfsFvrT7R74/gc9P4A//g39r//SJwrjS6Zj6DvimYlrvggVm3Kp1GcLLMafIObxCDQ7RjEaBzSTV0AuAlsHX8C6iKaAYhO1DaxF+lzAiw7/MgTkwQGiyKGxoJo5ApGt3MzuAYgupFsUtDBn+N8VWVSQ6EfySJw5cGAAQ90RvTpWLcgBSmmnYGLduMJDo4IOi1AnfL5g5RWFm0bgQ4hNJL6SBErYAgoM8FlkePnlJbT2hfcWomtyUOGmHQlsau5uef3xW1+96enyrr7958iTdrDiK9pQUX4CkYOkyoSbLHR4DJvQ09bBFMO9f+iGYn5ZF4lPJf40AFnuyRRh6yPpheR7egDT+/Jtkb5J6XSPTVQJyW8oKO201iAiYxfdCwmX/V5pCgibKRM0ZIGVXVYX9QddHIBYypXHCIw+mVrBc///hH/z9GdmxyWGTAwWQs3uNHOEmSDUBCPp5DNsHN8sAcnyXkJ8RsLTwdwAUB+RRkVpP+AscF2TuZVmqqKoIX3Pq/WLWn8EqCm981AwdHwEglvdGsAVNqP1GYUwAPvCOeS/J5sAWs4mSkHoteP8eQD0STL6xrfvoMxwuFb6PNPQ08llauvnE6oHv2qSlspymnr2BfJvwjggUo6NCrobsEnmeQZUwr42gggNUgL1iAMcZJFg1AA4Ea7iwnUTI2wCT8eaEdYV03wMCMyJomgnaoCzHpw+PyjyYFQDNZkojAwdlYp+SZHx4UuKnBxjrZjEcB2nQMuxcWbM0q6ZhwkpDJg2Q5vi7+KxGAxxRZtCGs4We8AaLQ4Rk3dR3nQbYsngrkwgNszgixuMMqXjYB7uUn0sIEkA77HEDxQQsxfOLd0lz1dsRmccIqAuwgG+yhxd8/8NCADIpb9VryuASA4xYw6CKYOcAIgRP0dw255OB1XQPn1NAYsABfGnt0Rx+An7+DDNePr3a5xQPPYM1sGsBT/heDvABBIIVVJptv/if/ysGegxVaI6x5wgZPjYBSG3xyXM4WZbq+fViNnlE6wSwyg/Gh80py2ySddUZD9R0dTo3lhFOOT4CaPgu/8pr1M6VfifzOvicINAsYOn4zgCF/TDq0vcRCMa737HJqHy2X7pR/TgYGEbeb0b54d379TePatvSXq1goUs3qdgWZVWm4uFR3/8AcL2rf/2kDz9+0r/xl/5NfXz+pNvrByWALHmjr77+Wl9/ddLT20f13axf/+JjWBf0vUPWRthKQ4D2hLcgu2aQQZI89icGjw2shtzd+DPyVkcLwcjkuY/aEth5fD+j25Frh62DA2V43yxs3kuwWbEdAVDDbxYguzRwhW9eMOA5DxmEsG+RMZspyjk2jsGKLmBB7vr06ZO9wJ8e8PnLIlxnyXWuW7W2s5kJnDYDED9MgNX6dFI3jprmUSnDoZlk90JJQ8J3Zv9AAqTK5iEAZkLwYLXzfCJ5MgYqiXdUyOitmACYDTkwIzkHrhw2JoBbfpBB/PSwNmw0uHuQP6ODAWxASg9TGHCGsDtCYbibuEvDsxoPQZ4B7F3uLMA4hlFbxtAOBhtHAYNPVDIBTnIOoaIhbJHfabuVIymc89qBjP4/7heGYYQaArwwQIo6xhk4U+Ih4q8+fnR9s/QMGFDI4NfL3g1vbwjhqE0MJmFD0d/UNpkG2Omzd59ZuXaYz1gL3En4czLaC//bFXCWoQ5/Lsu8VjEsZmBgT1nuUp43+92zzwiXxAcbuwiGEA7Cs9EyBFXk5amG/qbJKiPOsUINXrP7oNvI88y9N7HbWLmfDp9yQFyHyjnfL4WYq9whpZyf/Fl8V3t111nzhI0LQ0f2Cuqm1Eomzuor1jE+i2GIxrAXQIiBUd1mDsMC0mZojoc8vqbJvKpaM+3Tbh/3HsC5yFWnuxURqCkY+FNj8r9ttWEAF9Cf+xdAE8uQ0YGZhNbxTKoqcThcm9VHGJLHiQ6d8jPzoICjGvYo4HQEPeVbWCXha2kJPWf2hMrCxi5HxRbrgBR2D+OY4JfI4l3F2HeaZ8dgBYsYh9kdgaf8/xiKZQCr3MoMtbhMAb/X0YzbYVw13VDC5FYTMS6sDy/eMcMbd/X6ddAnIBsqHjKe2I8eOIZXtIf63kfYz2RWHtTUwIQvFVg2FZqmzPXgdbzqdutiwMwg26qZXHlde4Bne3rsKrAKYAhWV2obfPGpyWMoNzEgPawr7Bvs7FkGuxAlMnXjoCZHFUKd2Srfag23wdYtOHVVNc9v0zh1MfQHFGfPGKQML+IahrIHXKu97/HPmpfBNUORn9xjTHMXVgLuPQB74ekzNOXsitDLbetd6zqUFJAXxnvFe9+974iQeuJEhKKO+oJbteW+hZ0Q50VbPGmqURPctMFwx1Oe5041lKNSajx4GocxfNjnTDeCwWDpz7OKpVBzgonKeZorrUozYwtYyBBYktKWSHyWdSmUb5vVdvBk9wyGNAOzUo9mzOZK6lpdsugf/8N/csdn7q3+/Ql8gU/gvnG/wJd2/8j3J/D5CfzN/+Sv7T986HR7ueln375VWcEeBeScItyhAKiEjYeMu9JGcBWehzCvDCpSLM6eqLtwozFcJp1gsx6hSQTlOP6FBsY+XjZe1DoOwTbDeB0PUbynYDDh8+YEXpLqZzcEgFFrWhr8pABHlgR7ra0yNVgBlIAHADW7ZbN1hkxmsg8ZQKqZY9NoFkpanNxYnSnckekRSkITCpuxyN3okgJb2eDsYAzQ9BEaAuMmRd4D87HwWN4MhMPxa+g6vXz4pG6EdfOon/zkjaWegDY05MCIZnPAinHKPewdbAXmYKWY0bRq7LsI/KChcZ8LQ8a6JYN9/D0HEFG8HaEhZh7SBCEHdSI6LIHUDRDBDhGWFEm8AMy2JTBzBpYPf5N2ANuCRG1T6PyYqah25TA7ttzspmj+RgfOWGoKIsW3z2A3IXGGMREefTBK3AATjQZLiaKbPwNDBGBzWiznJYCAhp7ilhAJyxF5fzkAbYRimV0LY8ThWkaYVVS1Qa2a4B8ARTfFsEgOVSdAESnhsBeCH2g/OoMXtEb4ejp1BgA+woTCeSA81LjcqqrRSMF+rMFhCn9P/NfwVsMrzcBKhj3B6N9iZuKCjy4/E7nj4KANZI2ACtg8FFkThf0cgSb2iAQws6QrVWl2ExgdTKwA19mHsI9p9ILGzHcIABrbAwIkAA5p1COxGM+y2mwQwAn2FyAIjG/YRjS0WHSM82LPR36WGcy8I2SSsHYAXNgXSAkBRgvHujgJGYlhaaO0SM7OOAfS1sV+iX8erBozDDeDuQY3nOXCZ+W/JxoJqsOjbMbfcVTXTZqHXdsIGMzz5b0C4qbKaDgMER/PA5sGWIEwp2la8REENEHmx96ATZgg66MhRyo80wUbVIOZw6DHAD97xexhwGDePc+zCDsEWPJIsh3Yd7D58Ft1OE/setYbnxHQGSiW5nayRyvAAPLS0Z6rZrYCNpBUzHlimwlgF4LLCPdKtA/4HQcTKkthOwL0h1ctzKPPjCDj7utoaS5+jzDWkebigdoQ8uQgL74/YDvM4ZBO2y3SjCrpNvYq60Y1YIwpmww3wvBuYpAwjX4GtPSs2Y31XRIoWPjnw+yh6TZYjIR3mvV6ueh6u6klQZkGlue+bbp1oyXFABAAjYCYAIBVy3AMwIi9Utk+o0kTXW7PWpJd1z4YxguhgD//harqnYdNX71v9LPvvvU6fbk+axsn76FlRGvKPkP+P9orlSAxJ5yzRgA1bT2DVzLNNvYzrGEGIrxN4MKA/wljxGKmdjYh91+ww7jjLDn1gOZgDzo8LUBZvHNhqREixT6wj7cZn2GcY+b4vpqZhDUIZ3AHaAZgALvOPsQwvIM5+/Tm0V6HUz/ayoGzEm/i8+ms1qoLmLiRfI1kub/1aspSTV3ZjsGgPHeNWdCwLDlfOAcKbXmhh6cHLYS7DbAtGRTEd7StDzcC93dgyWbrsYYd7gWbDZa8Q7jw6CBcBu9qErl5x6wlBpkhuy+qxoxtQMKywJIAuTnDo/B7tDLAQ1U8kMNqBpXIlqNUYG1GCGNw1iMoKwTS5nX73ohwb+7WAL9gkodKhoFg+KNiucAggu98eX5RhdVHXZkByxUKSWyYNvtNInWeBwC0TFc8bWuY+alrHwO0ThWfNVrdwzAhGKX8DO4zSiimg3jXe3gJ1JaE1zBn8pJOfr78JTMaAaoZFMKS4zvmmXpk+crgssXQkeGGAwZRO8AiLA0act6hxuGOxieSxbkYWIPxCwiKHQtrD7Arsy+jY864+x2MdgxMLBsPX2CCQf1uzYbdDdYvsBuf+2CHpptGZO4M2Q6/de5sn225DDKtDOqt7mBIi7dqqSQrNWInszNQAfzflVIT4Us8oFQI3+8SH9wcUJw9SgjX5EE6ChpYh16fDKyoZzycgXmPfCb2JgMxAOR8LVVTX5U8Sz7b6fB4nfwe7EdeFd6T3G3cGTmp8wb4wpOWUKCwxgnbCNtcOayP8CvOVE/GzMhOk8q1RgxFg13MiIL6iwdOXWBbq8Nz3P7sfm9hJdO5ZmMxEnZKubiowKuTFVzBAscWgdDXMZRIhPplRNAGyx1GNyDussCHxDIABn/IUgBzDeiaiR+2IWMvg5s/vr56r8YZBUgbdRUqHd4DwwT+Qd+NXlvlwSzH5xT7Az4D9zj1NO+5rRrbxMxzH0Dvnls+n2aL8mQ2Y3PbuWeD3Q7bFJ9fKjbv9YWAXD43ipBFG0zOZVa9FxoYhhRYIQHWA/SPWhmGL1JbwgA/hmZpqeeXq84tNiURPLZMg2tHTDZQyTUV9RdBclGjDexpjss81+O8eUjhPEilavDW9efdXS89lm90K2GrD8oZFNNjYM0ByF2xlrBZCAXeiZoY65R91ofbR7P7S/YHgzgAcpgEda1h7vXuULOU9Vk/fPikskXtEuo8nGGbc6ENCy/qH+yeCPVkuIX/9bLqj/77f3zHZ+6t/v0JfIFP4L5xv8CXdv/I9yfw+Qn8Z//xX9uRto1Dr7dngCqAPIrbXteV4I0IQajSRIONy3IXBgZEnZINm4HyPBhYFOx4kjJZB9j58xAZug1k6oBlNFF7pAnDVACAxSEy9H6jZacU2IB8DlBCJk9Rr1TPFFVLphYPxWTTucaXElYqJv0EHeH5iMAvYlsouMoUD8pU3YopPQ1oZfDlTUtxCcth1tDDeot0eZiwm5l6kWBKYwbjYs4AjoIZBK+nZHqMbBnnAgrlnQTsq3784QctW2aJ2G/99J3BHUA4vsOINyfFrxtHAkCQpHdufpF20iDRlJD6C/DpJm4OL9U0hY1D0XaEqQDhWDYPuEMqLWyiYD5a6u18Cgz2Ac6G8IIzwhJemk7FBlR1oi3FY4CCMDXbKtfDA75+q6fp3YisnRRcPGBX3fpOl1fCtVIVJdplWEMRcsJsPVLkYWBRNKNKtbldBKTR6JsJTOOVql94L+MBiNZm8NlTD7DKadswVQmxAcAJTyuzF1K8Lyl0U51OlQNaeBowI3hfNFCEMREHA/si2Ch81PBRA6AhVMrekqxJ2ED8IbAXnnN5MA4NQLO+U93ws6OJxJLC6lIaxtIS1C7DHiDke8VeO7AhK1MNW2/gAGYHxT4JwxlsUAMtMGiQJmLlEJ6Q7Bvad5ojWIomEcHiMzhWalgB9qOhgq2IbWvuQKpMgxPCYXf6o7hJh9EEY4S1y65yKBiAM+FLNIszDQJ9eO73BrBKY2NIHGDJLPPUPoNmWB7/jAIeANiMmBz2J3/nJFSwluHDjDXbioYQ+WsAkDzrOYGdEqxvWJ9LMtmH7Xab1V0XLeMRnoM/7hL+YzkenzA45ki9ptnGPgSwzPJ3zpQ8U9nkli46GCTfDG5qBJjvzNpDfjgBdFqiHT6p3UrQBKDVbLYLgxDYZVlZu+lzbjlZaG0lXnyz0UwzLABKDw/YOZ1UwxTm+bKeMLdAIk1zBTQHI8VMEwYEMNAC6GdyYjAkyPLBRvcnQI4ISxmJH8ATPzPAOSsDSH2eeOukIUPzY1NgBQDjORLjbFFgVUHu9+BQFoN4DF+QayPzhfVKajIQKsygXBOScT7vBJMZQG1SVofMeJsieGTf+giA4xwDkF92vbw868OHZ715+6QtmVVXlc9jmlJOPr49z62pTvrNrz+oPrdqc/n/R2gMQGl4LHN0rfr06VWXblbZtHp4X+n7X1z1L/+vn2vZbqqaRo9Pb/XtN1+ZxX7pOvWkPtt/k8a99HADMAjWufUSNPG220QKjQQcYCWS4h1YYvkoLPPwjgbkRgIKCEsjz4ABiTaWJICv4Q4dHnjGx2BXQqlzAJIiHC0nOAogGZPAGBji58y9lmWTU6a36RTsTMCRElAdMOxgYwJclcH0ThbYeYAIs+pTqdpDFfDe1PYGV8IFrzc9FoXOdakJax0GDvzvqlZ5MJdhtvJz6sezvvruGw/ebtdOy9KHZHcBKM4jqI11bHWKNAA924Ik2FQkqsO6xTLA86VycOBQtrXaCZ8E5YCBWSAFj5A/FBfYh/AzDDTPaZzreHPDKOWUwsvaTLXMdyusW+45+w3y900zBJzC6gYbFAKcIrgN0DyCCEenj3MnWkhjawBYtHHOhXIjvJ0dMcUdSIC3PWpX9fuoYUJejtx49lAY78VsIZwn9jHOozyPGTYt7FLYeCXS6tVhYwwJsolTfndADnvTVigOIcIWaDHjEkAE2BjGbw4Qj2cpnticIhXPq1Q5EmI4G9yyu/sW5zb/gmnKGvB4NAd26X3PMaCBQcgADO9ZBq78Xp9vea3FaobZgzkPNFEHeCjltL2w0wDAssJgc7q6bfFfJw3Xi2128Nrlcg0rCy7ACLJMKxjKI+5NSmxdAehIpcjZHRYl0HC9g1wfVpoHPL4ZVu6WYGOlsBeHfQ6MQcA+9hDy9wpGfq6G+nHHBxWGNp7XiQMSeaZ7FTZA5d4YjE1LPIVDgu7hIRJ62OQEB+Kd2TAwK5VtKFZqzYRmjvxs7oYY1DqoMd01uKxg+JL66OUOgJm84nHN/e5zYnJNbGvcIxSVP2cGNu+Q2hIrAxiWon5AyQMzGEUNKbCrLYD6ZTCTn+8+t7n9i23HZUuIYHOzx7c1QlDtwU8VNWequN/gO+JVaw/9PIKbMoYMtibXOMuA9uX12TWhrVsB63aCFRl4R8ievXZRO43URLvyJld7rtSmnOmNayruVlj5VdGorU6ahknD3GkxkSLVVhKwRG3LM0g9iKV+BVzPMOlfRg2wrm1ZkyolCNLD6Fy5Pdx3ZcOuC+zPbNGA4gdrMEpMB9dtquvU3tbhuBWMZoPO2C/ANCXMjEvGHufcP3Q5hdVdZhPjx07dlWVqRwYAMSxCZ9QUuxm6nPoQe0tsCSpp6nq1WanBKhjY9HGX8Nlh8KZ1rWSGbVppngfbSXAW5Sn3J6G9zJoyJYRS8ZlQNJSwy1tdny/S3Puu4S7q5kmPX703+QIVn8MqWWU+lsPq4B/8o39wx2furf79CXyBT+C+cb/Al3b/yPcn8OeM1f/o93fAKVLPYdUB5NEEYNF2u/UO8KBhwokNgKwoGrPKKIeXfVKdtGaaUCgtKxU/DQJF+abUjDiYFIRMUJw1uh2J3RR4zuyxh2AwD5J8UsEkGxDAibWr2V8UQ3ym27bqdZg8FX5TNTrhK1TAGIj2FmnZAlzrcBlaNn4mRXJMuW94IAGqZqU9Vpuap7A67bUbKHKDwYqH11rTDFPkEYYCLLsbiPCkOknUUUEi5V9SFciMaISSWbfuot/8+kdL5d48vtHbt0/hrQkQLcDMySwP+/Mh2wQwFIAMCdClAwRgHgK4GPSyZJ2pfoBsDggysOgUlmDUIXc6QifoIJEeUf5xCrcAACAASURBVGxDKHUUzzyrXycDF8Zx7LE5awFUnAEWkZeDniD5BNyTTqdcD23uZqN6LPTx5aIkrVWVjdZh1svloudbr2ULL88E03+aQhhvpMLTqEFYWmAdwZKgjaBRDPaiGUc07oQmEDq2dJaDmrFKkQzwNt+U7G00XACSI0m9gB5YSEQ6cl2EjAr/TfzUDCgTENEPTl3FdgFwJYVBcXj88TupQYGkkL0TeFHTGNIQY/cASAlzCIYi3mF4pPHMYCcf4WPkWZXQmpEHU2SzUEl5AdSBqQp9ydLikPzB6IZFigcWCfKsLTeIyGIP/2J7SyLBJNQC4D1Bzg9zkg9Ldxq+qgDlyP5gZwE25kvhhtQMRd7FnhvozQH0kvgOJfGzFPz2mA3AhoAR9gxyxw4/2GlVPm1qm9LsbFKmy2RTlVUqCE3IQ7ZqSaqz1gIkMlsU/0wIv7C4YE1hwWE2haOALF+naSTAA/a5mYJ+AwAoqfq0d/jZ1O+6DqODJPiyWAisJPrSg0MLwrvxCLm5IYPMd/XTHD62DtWLxPiyKVS32Hxs2qbEgVj46fqDG6C2A0ME2+AbOPe6jNiQINmGggoqxjkUwBJAOgx+GCxNVpnRh1SVphl/PD+UDNZkMLQNMBy2J3jeMpgyIx+QjUZq/OyviEdnAOsD0nFoVoBOn+XY/BgPPGC5BFhu9jJBLch0HZoSYE1VI71P1d+68M2lQXTacbBwAaJ75J5mj57s9wnAYgk54Ak+mDAybeMRVgs0ezPMOIDblETlg/keZhj2dLAegXMKCegw6NZHkBnsL0CaIm+C/YhtQgFw0uk2AGzDCBt1Imyjgj0XigfAfNZKUzcaLjd9+PhBT9+8U3piWPWkd++/1f/+f/yf+tUvfuVE+4dHfv5uViw+r9M6RiI1Aw/Cdhbp08vVrHKHhBF2Y8YZ3pSZEmwnnGQdzGvvYxQUlkDb6dBDF3snAtJwfhkFz3y+wGTNOdNhsMFaxi4CWTHMTzaFPW85DxjuhA8pbC8CSB5b/MAbM7Wu46gfP37SuXkwsFzlwUbkOXMOA+UCYNtGAcZrBfMSNuCxtrNK/UIg3aKWfZtvZnuy9+q6Ncids58AC1lDKAdOyPBLD9xg4W8pYDnAmhMGDcrDqoPljjTdfrM8q350/CSKBMBPWIoMPbJyMTCebq2fF8A1rDC22dvzo/8ZABB3cFUX6qdRr89XLew9WzOEn6FZjJwvgKSWR0cQFUMP9pEHEHhgc5Z5QIPMtnPkOYMu9gx3rAcLsNj858Mew2oKqw7CM5Sfw7+jhoBNjtoGFuRktQSDgxQjdIf+AbwEGIYf6JZt9le0Z+8M6znXvPf2UG3aOvwSR8CfWSv3HXvZHtPUWoWSdfAdzbpIiwBVGTbyezhDwh85hi4oLfiefJkiZ68vHmyH1Bo7Ac57AB/A79GSYjPt+Qs+rwFW8V5dfFw1+MIy7E5jrTFcATjzr1lS35/22AXsgk0M9DfvGofd9gi328VMSqT/MO/MxmSfAyji44snJufsTK3B8ItzJYBwktK9pw7vc0BAPoutEGyKvajGu7dmyI3ly6Ys5A4xTC7iPDQqZr9kmwtrBVhlIDGjlsm1F2FZUTPAI4jtDEMw1BkGf/GszA4v2bpwDdLWlerDvgiJ/Tiw/lD/xN1LGBt3HsfU2I/eVy4L+UwOJCQM0NC1KoB4PjZWAoCODi+McEqsNazkWsLDfFsBfXmEx9BnJnRx0229GRAndJKhKYMbH5HbrLaiiI1QRIKmAONdwzE6yvGwnjx0ZZA6w0zGi5/qK+QyNvRwcCerH1D7umhOBk1WEbSqAVa5pwn0rAkf4/wBid00MEipqTdTh2E15cnD+QHlyrbqsXpjW45u68za5g4F+L3Za50+IwatxbSpgLnu/Qdb9SBaUMHTf7BeqwDUCUDj3fAAuLu7ftDzx6tOp1MMIXlJ9ClHWO2YNVrWm+/wJNtUA40aPB2Vl5xX4avLQNTMXwZvW6YbSi9qWvx0N0yGUDo1tnvg2RMa6HpnBdhkmMkQAGA2QqwY7qcL6wQP2zBOOZkMAIIfQXdcTA/tORRmUNztFYwdAQSGCHbFTgkG9db1WrCLwaaMWpoBZIkHO3ZawXonP2Drwo5pWAb9wz/54zs+c2/170/gC3wC9437Bb60+0e+P4HPT+Bv/Y0/QEHoCbdlchR1FJNHKEy6jr6kRxyI8ie9KVtL3ft11dUp6zRJFG6zlpWCjcIjWH2U+ICvsF7sq+XG7AAJKSRJvLWEHCkPgVmAODT5paYCT8vJxTqyvSKvzRxA5migCM+lnPTeVGf/TIvaNJOo6kE0HWCEhFC7r8id7YNZq60qQTwr8vAddCgC4CXfxQw8PBUBVl312vOKThdvRE/ZCfKhgYAR4WIsQE5+0fPrB718ughCz7k96+37twY+kL5T+I37pDmj2aVpDL9H6uIiD49FGir3Gviv4aOWUhyH/xyhKAAGFrPBFkiwZKDhpakChwJsIwkerzDzX8yipdhzwYqH2gZYvDnRneIPwIP/dKOK8wNA4r7q6anRm3NlphEgG/61yDhhOwyXqz5dCIhBXhhuixSONCk2RU0II6Hbw0MU/9vSbFJYY0DyfHfkrqw4S1CRji2dgasqb9XU5yPwAzATeXok0AP281woJ2kUAQZK2FA1wUYnyzQpzwHaNoKPYLHYy49nAXORvjuk1QwKqMFhkRlDg7NG0QtbmbVEsAzBDDlsrN2sHFi+wWric7FaYDsAXuWWWVKxAwbwNGBgwXyiUwKsogjHvxeZq9PUaTzxJgV0Bsw6miY3ZbBJAEMIxgA4MRLs2A03TvZMPaSnSPr2Xjq1D07TpknimfOaM/4ubZTtAfg7AdKzLUwsglWBd+4yaUQyjNz2CDzincDAa0ncxaeVNVUHay68eNkb4TMb35xEdJgjyN8qg6f7hMw6WDXeN8jwMsI6ikgCJrHYtg00HzcDXrAeCawgcY7go+E2ab4t6ofJgIQ9kAnPMLMMiSbeu8jbAbuCbcVgwjLSulBSBkMTFbcl4AFLBvMSwNRSfAJm8CNezO6yTN8GaSGjrQLNDoYajEL8GwHTDZCkKjkv8J+DqUvo2xFcxrOEfczeNu7OVretBpamwbpCbuvgYgYhMHMNFvCepzgLju/kEYknUSF7dtAV/TTegzPPB7sULAUqn3VQRPndDrNAyskv8S4Nz1qk/f7eWenz0hYbHJkATbCEYJr736wR7BomlRVAqdtPN+78HBiDAXNx5tIYhs/00O9aZ5KXE9UnhlUEogWrfRiwEsGvFO+4kEvzmRmWmNGMdccWjHUASuwwenwHOa/mVe0pfEF/+P43evfmjZpTpaHvrDrwpUDC9NBrcfhbahCb4ZkB4iMgaLYuP7O/YTUCLiQak822JOwhGJ0pe/UAfljfDLm46wBDQiR/MNwtO49/g0fiL3xGRQELCgAXUNB2LTwkj5bCp3Zf9FSXejq1Vi7Yf9FrILXCgLO+rVurSAi542fgg+x0+GTXw7kNGwrupQQ2eWWpLc12ihQ84XdFyBWfg/cLsMp9kbBOASE9XazM8GMwtqcBTHkaxB6Famz/7lgLZlzzjxmYGShhoMqfyWz/QLAVfMB0K22nAwP1dGptD2CuOFR62Jlmmk5mEwKGbHN4jvOQloSzju/E4C3uRRh99hH3JRnsQQOkALUwBAGe7O9q5PNYk9g5BGhuHNxeuQxV4gy0FN+hX7zr4zP5YCs9gOJ72at8xhqFIQ8gPYPQYDgTpATAzb3rWZ0HbYDKgIirz1+HaAFk82c4cxzmxxIFEMcPm4HDAfQUYTcCSMb9wlow0zaQU/v0AgLaJ5nv7u9LLQStPzwjqWJg2APOJQzlAP35PPi9GoCMzxHs3ZA2pwQnmvUMKAiIC5s4gjb5PtRuGQByMkZyfb9ruoILET4YXpEertoDXT5HAXmbsrF6A39+lAAsE4a7AGh8WIalKEr4OsEODx90Bzxus+2mDKwCiK/BWuQOMPDvwT5HULhJM0hPAbkMHHMmsiRJqmeIKVUMFLAmqKQzCfYTwBzvhzOJO3V3AFjBf2Khg1Q+x7c6wGLL6gEn+R7UTrCFLW4J0NF2Dq5pQqmVBx3dlyPMYfYdbGX25+KAUeyX4izHuoChJj76/IvhG+9gwG5pTkwI4O7h55TcgRUMbAY9ky1kctsnsZ5WTUjcUSHg184uWicV1Cvsq5KBEqdXWMFsE3Y4i9dgVhaW3VNreYAGCJ3VnkPye4FX66L1QJfAwX1A6bVoqjcl1aYniA6k2AMqMmSV1GYEGRIyNRjM9BWEHarvgCAOeLAM6QDbJs7gLaySEtjJDCIsZMNGhADaRA2KKqssgvE8b5MWPMAcvIn/RmotDyQNjKe7GZD65kF+4dBNm/fYQ7vC9uuw5HAdkqUqYDrjsZykuuXQUSPck/AzfiP1jO3FbOdB1Uitt0bflIQlBT7hDPAgAPD5X1BPVIkKhxXWUZvZh5xaFPY6Q2hqR+4+LAwAfKOuYoiD42zp/NbBoKuDy5I8AtYSSAYEpMJ852jk84DRrvqv/+gf3fGZe6t/fwJf4BO4b9wv8KXdP/L9CXx+Av/5f/jXd1gisE4IV4D9MaUwd0JWSmoqLAeS16vsQRWFYD+om/GBkrp+ivrRnlwAW/h/heQUvheTXoq6CNo5gqvoZfAUMrAEGFKY/ZfCFqsqy/BXGg4k9NlqD74aEGPNNNwiGRcWKx05qeQVybbUi3ipbsjl3Pm5uAvPts+p4CAbJ7M4qgwfQ4BVwJPCxQgef5RdDmLIm/jsZifMZqasKSDd7tRghyiVJfiIJgABJLjwr4ZOH3/zwVLKqqj1/tuvQ7ruII3dcmNLqgGDp80stXEbdWpKNyPhYAA4RqMNKE0DE8AqIJD/DoWhZXuwbmhA8KwLQJmiDXAUdl60MCHhtxSJIo5eaYpUX0ufV4I5YG4CCMAYTf2zHtpaJ6wSylSjmbNH6NKe6vXDs15ukz1r3QCbIQxjJ4BHynCm9zThFJ6VkDPhkRvsHj6HU4RJfp1J6x41YgeQrKphSZR44MIKpLgGEBl1XZBrw0SZ1CLHJeQEX686VX3C7zNTXeBbim/npLk/gGk3WjQUmeocuWO4dNqjzOEXFKabgTfsGShyh9w8KMu+WHc8Q/wzCfrCz+31cjt85z4ntIc8zT6mbnhpSnnm4QvYHF6+9vxasQ7giQCs7lrLSM/F/oLnD9vSCbxFafltY6ApGJGE5wBy+XewmgDP18VBG+eHJ7OlYY46hZ09B1MLZhWNFeA7UsEEgHu1r2qRVWaiDcjyhsGA9YofJ/YeA8OR1YE2gBkGYhzWUgbbl0bAYBrNBIyk3e8AXLkg7IwGEZAKmwkkfU4FZnCTBuMT/1D+PraMGZ6Rl2CYAz4bOF00DZxHpbqXzl6HNG22IciRzkVi7rZFYJg3itGTYP8AaiAVT0gLtrdDgN6wEHnnTmn2Pg/bEJjorNVuGjQwTAG4oZHn1xlkhL1IE86nJmgu2HL8mVOe6ulcWprNc7ZHnROVY95Cbw5Iz9/HFxGgDHuChzePKvC0vr4aMDALG2BiGoLpZhA+QBXODti+YV0QTBiT1mmQPZAB9Jn18nrxz6odNkIHB0iPHB2POhr4SXUbjPLV1giVFrPcQAki9fqznNdMSwAdh8kFOG+mjaXgQBvm08Uzd5gP8lL6ctjHmV5eJn18edFf+Eu/p598994WMRls9qTUv/gX/1K//LNf6KUbHeAH65I12/W9BwEMj/jeP/vmG3333bf65//b/6ofPozhwdqUevPuyaD248NZ58dGfXfTqX2jX//6B3VD531Mk47U2UAb2u0lzryZAEHLNQvla6GC7wwL0+dzfCv2owdrLC0PqAKIxwOVcwrkDaZ7ibQWO4Qs9znLAOtcEoOC7ymsVc7W8IsERHCYCt6NpIKb/Q3btFDWZmrttxegIGthHGcPpWDEpZbwL2bPwX7kc51OdbDgsd6BSV3UqqpWVVPq0j/rNgOctB7Q9VPnAQ7sYBjSb96f9du/+62yotSPvwnG6L52vuccFgfoBzMXKX7EW9nDk7AlGx+shW6Xm15fXr0eHh4f9PTmHEayG+qX0kOEosaOYXSIHBryZOVeQDIM4xagnnOVcwIrCtYb/PxgbHsokQHOo0jHUsZpM5GIfTBHHYqF53tOaA32HTynYJby3B1iR7AkLDt7DAPgxfnJecodj3VAtgGShJenfQ755zuAFgOyAGRJb/fAjHfEnQkozJlg6iNAIf+3m9HsoCLbEQBCYqNBwFWEdp5PteaO75xqw+fRPr2L1wPnI9JlB3weYUf8HljF5ojjy0ktxTdANuEk+9xod1PBVGTQxI3SeE1zBrObCDm0pYWHK55b+XfabmbjposhoNUXZkYHcxDWJ+ucu4B9c6H2Y60AWM04rLAeWVsA7QxIQgbNnoA96/N27i25B5S+2dsdr/YApIIlmBqk43VZdo5VzHhT+3Q2sOqQSZ/HAMSZhwthgMQ7ZmiJGgp1Bccd9QqMwQDAsMyoYBMC4GLLU0pv6iZYqId/NXdIc2Yv5ar33SAawzlsYIJFyJrgzKVe4g5nTZBWD4WdWytUCgBieM3iuYpv74rnOQMP1DvHcI/14BrSA+nwm+csRakEu5RnYZ99s2+pp1BHYTcRNSGKqqqtXZ8+988qH2oVZWNmJ2oHBmAMxhgyYlNj8B3JPHema0L2EsNS/DrRjcPGB1jlXuf8G/1zWIfU0yhg8JpN1spqJAKU8OYergQxrCwz5Q1hYpnIdyJMNOxOGE+E/z7rlzvWgwq835G6d1iAMZDhPw/gXYXGJdjqVVK5XnCIGnYkNUNsLEEohRIVFXUKvQX7ARQSdu9gj3ksjrJyVD5lWnrO6yEIAN5n4afP/XAuTvbsxZu1aLi7VzVrqnbNdEVHVgFyh8WGw7D6zgNymM+cU0VS2zpr9PoHBGYYvGm/xRDMg0rqUSwiqA2P+jCiZMM2bXaQFv0AYHfsHQbG7bmGUOw+DEIKHgXO0iWgb2MwyuCiVmLiyuKhIDs3R2nh/MBV/+Xf/6M7PnNv9e9P4At8AveN+wW+tPtHvj+Bz0/gv/gbf7hTaEBQqTDFnwcN680C2H0tKdNd3CCvo3hSvmiYRzcjw3XWyxRenkjd6yrYBai58IdK58lsgPCbS7V4Wo7MLTy7ACiAMh+y2kUWTMMd0/kiCnMapTLD3xUgDp82JOHh3ViWlX3a4B7OejVjkGn8iibbCc80DPEtLaen0AZ99ZSXoiaSa1caa4AegMswaTLoVe2VRgcthSckzbSn9fOuZYjwDKRJ9lWlaKeIhAk59Hr58OyJO15npzdn//3PPx9fScAte1MynbcLWW8WXG6/2pAymQNDQWq/p2N8DdsDQAnGjY3tg2kH2yJoiABqhoAIp3ZxC4DN+6G9cnkLsEugBD6VG+AfjCPIWwDnNHQY/1dq69Ly07IEQIKtsTvcaexmXT486/lKgzUayKzMoAiwjaaWYp2fl9jrdbLMqwGwo2UrIxAIO10aErzsKIid1u3gKwIkCEVq3XzA0AFKJkgExtoyjfawhE0GUxQA6vRQK68p4wOAcvABjJSVAAjDhqoABAkWwRgVMBLZNWBWLvU2gESnB7u01M0R4atOZWafKz43TTp+wPmSeZhAJWwZuT1LCd0wndb/G3njaKZzNP0wZVnL7DMkiGWKLypgHc0qEB+gau4mFt8vlmGV5zoVtddwBCTBboDRQpOPjBGQJsA6u0HCPMTFkmWYVn6nsGpouvE8gw0E2EYTOSyrwxTGEQYFbNRcZxieAAUGkvAhy70n7d0F3g+LzFLowqwJgBGHnsD4IDl5hKFF0jrNC8/W0IT3H+uDdWKPUX9WwkeaYKDlABCz9rkLBiC2CzwTjo211DpmunWdWTu3cQg/UuuR6TJo1kjWhZkTgJgXPU19jn0BYUmTvRYBImG51zxTBjcArQZNAR+igcJ4ZJiHYNLRyKBKhU0GKGlWVFg3mNEMw5TvkmRq8c+tkG0DFEUAHU0k/xdBPxECwpsE2OOc4HebKZQnDlUB2IXFa189gDO+J00iadlV7cGEbVXYzwx7tKs29RU2JDspwtho2XyyAnxju2BbjWDxLv0BhtMsFgEc2XYEYNAyXmkaIp0Z71Zk5zBBH58as2PMGCZVmsaf9c5ei/QmPyezdGA68X4AbXLp4/NN/8/Pf23bidb2KpVu11Hn00kPp0btU20PPaTvhJMBxnG+f7xcHTr1+Sz6f3/5p3q57TpXlQc+PMD+2jl46e3XT16rAGIvr1eN86DbKx6+4U1rLP6IqgeMd4iPw+AIDgz7EPvqmc4YbOwYGiRaeNY+RyOSOhEMdtbxYVPD3mc/JuFbDPjV0CULWwVAhADbzQ40Qy3YlzD4l20yCITbOADmI8/YQ8lgR+Ovx9DAgCHA6sS5xn3G5iBIJhicHgo4HKjQw+nB76Abb+qGUesaDHzY+6x7oDeY9j/9ra/1k+/eeShyeWZfEajDeg2GMqxYEqo5SwGH4n8DrDqnW9mS2xLohx+fHXT52z/7qZ7en+1Tjhc2wBhLngERft1IW3nHWghTa71muu7m3+WAF4c2xrDAOCbvA9anPT6pBaIeOEYNBkc9/DUwB5MzwMaARMOoGJsXB2Yefuv7nJi5zB71vk6RpM8e6GRrALjcKQCe/P5Nk8MuSZ6HVccZDTAGYO/BFmeyz25qkmBQwrrD6oZhmH1JqVeGwyvU9jiZ3j6ddXu5GjQzC5KBUU7oJrBvMN9sD2AAl7XJ3XsE/HiAx1piyDMqSxt7Q/Lt8cHEq9xMY2w2YPHDdGTteEAYZ6OfDyw6Xgj+2IfKgn/m3CeAdL4bRo8AdqzGBAk8HquoXwK85kIwxEn4oxnhvLPMyiLOHdjyiwdgnS1SzFaH5Xu8DwCkCOnjme/2SOXewwvVjD5kRQxkGchwvntdysx0BhM+dxzaxtB+9bCWawGmLvWKv+lCuvruoSXnOFN6QG+AXM5F9hG1HYFzWGE13MHY4iy7yhaf4BgK+n0yqPEgFvsc5OGhxuBst/4G9HSLQEKGmKgH2PixSg6BB0cMP9uM5VBAcK9eO8DFI3wUZutMeCD+4SiUFod+coY0JWzUXF89vtd1uqpoCW5tNVxvYVlVhvUW10zd1JqoQzwMSXyeEorX4uFeVT57eO5YIHHvA9wSr1o43yBAYd4jXtWlWe2J+qXXZepcO5iVWhV6aAo1DFC4u22bS9AZg6O4X1kHuMLD9t0YHFMn3LCUQVrGnyfEjqEeNQIDYVinEW5qlRvnKYAsdT8TAdipqCiwOah21fnZNYGHUdyh+KTnvdIRCyh+way1KNVRY3nWGGuj8BIOeyWmaNhgMBQpl12vVI0onCI1UkPOO4lhG3uDpcPQC9uqfRk0D4Dzj/YyR1rlgR4nD8W39xdKA2xGwmfdtU6aqKe+NFALoz/ufA9E0lwVAw/A/3E2W96zY5RtHg4H05XQsK67aqW2taoBEJx3uerv/L27x+q9078/gS/xCdyB1S/xrd0/8/0JHE/gb//NPzRjNauQe1GcrurmXjMxt6rVOQl51ykrdTJQxqR/NWPv1g/68UqzXiubFjUV7MhJTk6fShv3K0NWFD6MNE9I2PFhQqIFv/VtlukBT8dU+nRdNGylC92iXOx7+QBA4mYgU4FcCeYcPqmEyiCZJW10v2jcgIBpzgoHizgwyQVxBG4gIwe0AyRyNJKDIQLkhDFbw+qiYUomy4nTpYjJt0Gg0oUUbCM8r8Y+vCZp9JwMCtCEjHnfdbtddX29mh3mIKwzwU4RrEPxZw8oCjKHNyEnSzWkg38OjBiLt5287MQHF1okElNgb4RxMK3G3Q5GQIG8NGRUEYMEMEVK7q7GsqJdo5u7VNleuuiaEoIQOq1I4O3xCgh+SJyxWEgynSqAFIrvwl6VHb6wliVJ15det+dO1+tN00yBiZdl41AKgJrJ0npSd1uDq/1yieABQAzAHQf0AGaHfB4WFYwrwCSaHwdo5cFQAoThfWWEmgDekV470jjSMJMmTomJJUThUKF0nyyvJRyCwhOQguKbp2tQ3eHfkWAMe4rmguTxburdKPKMSVDf9sps6ZqcImTFFMMwelGXTTRVkWJuv0aaBszCzFrC9zWx9xhMHjwLYVtUFcFL4XUJO5oGxWAIQGwBS8oduUG/qIpXh54QCuYAMABI2J6HVxdDAjf+sLWQblrXH4Et4e9WaRjwiQ0WEmCdpaCA5NPV6xdxOmFqNIqAqzA22hOSQqMS4aV4SACDpYnsN+wbLJWnOTZbjMYaVgwAVKTPO3U50qQsbWUfWCbOZzFLKAnmDfuM3pcucAtGNn0TwVbYAsBum0ae96QPl4+atsmBYRUMmoT3TiDcpL7DJsIQkJt3EpwtgS5q1W7oYEnxbpH/JWY80niw3gysmpUJu7ew7ce6Dm6uLQHdgz2JRLzmu6SF97uZ/Y6Ah5FNUNJg0JEgCtKl/Vxo5gFY+VnMSSyd5/sj82XgwTAnMUOekKNxnc14yzlfgbdpjN2Tp3r3+KRpvEQoH+epdgKoDbxNI/JP2KwR6OWUdBjtsNjx41w3XQjWKFrVWelhCe8GBaWBbhPuIun80+VVr5dXNc1D+ARmnNvYgET6tXNqWO6wD2GwYmeQl5pH3kPnswiLlK+/fdK//hd/R9//6qP+l3/+f+vTc+8bZ+gJaEnciD8aWK30UJR6//Ckd19/pcvQ6fvvf6XX6023Ga8+gOc4r28EAm3cM5zZqZlfp/NZ57dng3vDcAwM5k79JVKokWzawoN3wS7AaxHPbfaPAXMGMGFPYzH/EWzFeoTxhZWNef9WEfAzsCZgnQWEzTNyA43nMfJlQEcnnjMXm9XUp5D3w0hHxszZvi86NTA3WbGw6mj+Y1DH+CtAnEWPj2fvWwBZqxdGeeVtYAAAIABJREFUFBGbnx17KLDwAG0Jnzo/PhjM5bxYx8lrzG14hvNEfD/We4s1S53rzfsnr9WxC29HZ/okhd69e/IZ+/rx5qEhLG58WS2FdbgUTO5N45LpcsEkSPr63RtNy4vWpLGNwL70qppcZVlbrsxvP1Wt9xRrsYLVy7ngoQA2pNQKeKEHKxGgeN9GgxhZ2XiAZvD0sFdhOIuFD+vc7E2fWzGtc+CkByyAhJxXsCHxkOWsjN9nmS0hPclswKYAiGRN8XfseenJjvcrZ0kyD/5zTAsms5pDpm8k18Pe4z+thAggHJsBJPmaj8C/4887qIeahhBQZih8/gJw2MbfWuxZHgMfS7Y9MKI+iyEAdzZ3bJnjN46fdXiX2g/4s+f14ctc+awBXMs0c77aMiKCdQDoOOPtv8qZqszDbc7jvSBQqtDw2qtpElsScYbuC/Y6MXGy9DimwHHOIPWfNl1eO7MWeZbsyXnlPcbnOAMMsh6Oc5rfaSuDRLpdr6oZmDNIzwptSNd55Nxf7OGjBpl6AoFC6h/OOgxDCB0Mf/KJQFC82JFwA2F53gaLtPGdf5tvPr9R15gxvc0+u5sS0XUEe3Kl4RXO+c7ntoLIA/rw9uQ5MoDzbVmy6xPfZ5yr/NuMRg/jsFaKEKRQPISVFCFFO8FWvIttV9dj3bEry2sPtaahd2gVrFXuv70KxjaDJp7V4+nRf9dn/J7r9fXqQUCdb2rykOQzCGcENyWDrj2sTT5RorMzFbiyIQ5kBm25UzgnGMhnK6qCLNxAsMJJG6ti8Aru9149TO9t1wN1XJkZXG2aWkuWOPSW4SsDBe4N7rIE9in+pyxc1oU9fAELj6wB1jisZPaHfSEyDRNBZItyvIS9r+OuhsHusFiqd3IcCMYkKPSzsohhrzMVnm1dkI3UH7su2DfUBO9yzPBOQv3i0LrPgy+eJ7XAthvwdCisCRlpnOc+2yO0yjI923/gNT1puQ16enivlfqAZw+xwGlUEEzwUO09QL48v+jp67eu3awmk2xzVeH/mgNsYwXVeD0V1Dgo9WBrYzHAnc5wMgyjw6KFs4XBcjI7XBfvWrIIeEh/97+6M1bvjf79CXyJT+AOrH6Jb+3+me9P4HgCf+s//Xf3hdAVptiWAI4amZCPSJsyDdnsZrBMSjWgHhMBJIWLI+okmIt5cVIDCycZNc6jfniZNPX4INFk420FXYdCizjZKMZh3SDdOueJnh5NbdGPr4uGCfACKdbEjNx+WCS24hlEs1FljRIkWoADlB/zqnTuzVu11MlercEsAwDGaQrJFiVwvQPIRvoz7AhADOT/CcASfqnDILTygJMZbDlABbuKwrKD4ZTYG2qZkLRuSkmlhWFB07JJl3FyIvN47c0SREZFgA7ANcWek9VhDyDT+v/Ye/Mdy9osP2vtffZ4TkRkfkNV9SC5bS4J2UZGqGkDbQmQzXAbSIBl2UKtxtDMElwM8j8WbbflNq7xGzIzIs45e97oedbOMreQUrhUrur6MiPOeff7vnut3/oNIyEiRLcUsTYJBAOywJowfkI/2C025JIEZAEW63mHDyBSUVgYBi4n2IIsnKITnyiIGYBv+IDJcqsEqvguwM+Aqytm+QtyYFpECkFCCCrX7qE7WzAzwYddABOSII/7bYvb6xT3OwzCMdYJFlIdVd9F2vjB9Bhsck4lzQYp1R9tTvQjDeSyfO4MqNqwY0iur7Iyk7MBozWhg0mXvnKk4SJD43sAcsLgkAViOFoTFUC7EsZMh7bZwUpAcBBga8mgC2WkhZJMWB2AyDQ6BJbAhqGJoSmQgV0THJXAOQm9AKT45K4kPMtoS+kdBTdptiorsQvY97gBAsO2YN80p6hb/AGTv+mzx3f2sDmI7hBhEhSFL9rhOYqXmvJNAGZbXhoGQGvFfDacBgfx51d8chNUZI8uePfKukoW9nhPf1LAlNfxJnPRkLET3sLJ1q0vfTx+9V6PY34HzDQavUrpNsvAusLuABiikU0pOGsMJXMdBtOiYXcBmJeAzMpzYYk2Aoc0PzbtepNyC6QUWvdGZKMwu0lhxmuOADstB3bZIB8//hhVtcXjpYliITYn9wfMoWGeZULBiGFB2KvIi7FcALQ01M57h8Y1gQX2GPvV5HZSuAmVAmA5ZJiAWVotAHwIuABAp93Ew+NTfPjhx3ghsZnvYBIzcuxav8emBcRmb+XQYoLxduSucCcl4FPECHvu8FADOLdZNBQFGXQRzbmThYMPs75/2KLAljFRGxCa56tBaVRloyxRwNDBBtsdJjFepqwBmRmdTbdBVbHEyObZMvSCdRCknkf3RIkXpsMZpJqzz8Uhz4w34AEs7DCEMgxoHgCWkfTOUXawFhftPAC9SR653mjux7iT3I3s9Q54vQroc98ztXm9XZWHwyweYLG2rZ8XD1Lwy5dxjZ67Gab3NMTl8RJdfzG8g8a8bS/xm+8/yLhtSHEHIEGKvWYDeyLIEFAqU1MEFBi04K/J+RdkNWBIIptrAmNV2wj2DuAsHuL4eQI2H/s28715wzAcShY71iOC23it6qmLzUmljzR3OMOd/qx4E45rLLCZCDziDibxfLpHB4OXQQ/qCzC8FesJQD9+LscuhycAQyC3D4+PDk22aRUkArRkLRtkH9Wu7YoBhZyxZYxvvv0q3r27KPvmHkRu/vwxWfGXHt/zJp5fXpJwBUhgcnt6eAI2cw8y4DSIEZBgfIm6flAB4syRM94yBIQhCOMWVUsCrY+PjeFkKE/4/bfrq3cD+3+BmQuQtk16EMsihYXGsOmw5eA5yaZHgn+kmHP2YISn4B3wJPULacHC+zCD2RTKHueM74qahJAs7zanBiA/sCGRYAPMcjekByLDRZQHAPvsA76b3G0YvyLdAI7p1ypTziC7Oj1AHXr4h481y3PMHQE9HjAWQG6E5ch9zfvpEKMIkXv3nvQx5QlUFWczmW8kvLNPuFXze/O9qMnSOGZyiHD4lx4KF9/BIpNZ26y8M/A0nwgYupkWD/uYAS41kXcXb9klPUmTwZnseIcTK+/7Je6Gm1IqTjER8KWyoYgOsKiJOD923jEMqWGstn2+Y5ZxUsXDAJr3MO9tGIistYzzY61hxyJ5JgANK4ey3XJI5+Bji4XQNtZbmwMGVel5eu4eVMO8rM/anvhaO2EdlIGYCXUd/FKsnqhhmia9eXnwxyDacragSp5jr5rjrMMbTu9XR8dV4yuTAQQMZCXdOJXW3F6A0Ay90kYLkHoYUMGwHm2MN+rIF5mX+L7KqNfD/HPwW+VA9fMQhfcxChSk/VUxOzgDL2/7s17NSNUHwfLk7V/4pXreJkPWGpEU+sNzvC7TGxWZPXukOfVcbVq5ELTKZTSVRVwAT1lnhx6ch3xXwHLFooHhBDUSwycGUwClDP5UW7EnDGvU2CNdfNijvPsAr6kp8JH1HsVORb1TnFAY5Mf2nczZxcLJAeOKXVC+9/Hz5/3RbHjVZ/DY1mzW+YP7kzMsopvMZuoQVBz0DVgFcVcf5w/PbGoLP5vZtQz2OuuD2/0l3jPoGiBS9PYx+tNS49CP6MufoYjeLdOm9zZ1OItgzsGC//8x8Lf+TKUcTGwVdAQHajdD+CJnAUUOCrDDdoV12qaYK3IuAHJPUS5F/MP/6c/e8Jm3Tv9tBb7AFXg7uF/gQ3v7yG8r8HkF/u4f/7v71iDXxiMJxuMUY3FTcgh7ZTohg6bqbfRA7Wmw2/TpatYqPuCx1ifD8X2NP9IU//I3H2OZmFIDgG0md/bnxzhByKNIUNMi7UIg49t3AAKky24xLHs8EqgBk2TFi7COpiM9Fq9UJO6nlIxesiGrZqRagCqIO2kyaQJoxjb9D2s8i2gyKKwDUBYfpHtM4820X/zeLMK1Zc3Jr/KeCZASv1Ik8hnPs24AUwTDzNHQmCHdq0/xSBNQTPGbYVQqt7xcbRpof84P+FQBylGgr7G3+HQVUQ3IOue473iULXHuumi7xqYXD0WaF5kOTRHNWsSZ5u4I3nldRn0yYc+RTg1zF7biqbigtNS78wQ6qPyaHhEgJL3AwBSQN8KWgHVgnofedpUJ6nhOnusuipYgAVhPW7zrH2K43eL1eY7bfYlpv8UEe9IU9SKK7pDi0+3DaJquMoCTLTnG6yFNo7FNqSTABeFleJ4eMj1QORpeCvb2bHgYCdskGhcw12iVYQsBkmOBsKyxzCS7pgUAeyqZlMkC1FO2gxmL7C5BQZPLYajQiAJk0kgaAsQzmV0cQM+5WVLGCqJPw7jw22HdwgxTcC8jEYrOdICheKIJNk7IbncBLYCUDVsLPqOkUswnAL4R1hG8ssdap/dfHbV/Ho9VmmyCzWCnACQAXNCcnvDTgmlDAIYJ3ABB/N1G2TbAxTzBUOG8EAS1yCT58N2neDyCZW4yImGDZqNPwwADFtng5ekhOiwVHFAkqJCeb+n5h0Ya2Rp/n3PFHmK9kbNu0xTTwDprFpbehQRZVbUemoTjGSgHw0w0mMaLxiobOpolGKWybpH6sYZaOqwx3WHwDHE5l/FX/+B34scfXh0sABaPt3syP5A0vyDj5zEDomSYA7JypauGSZiC43BH8hjPWOJHhnfInh1h2yaozvoR2gV4AlhJk/tv/bW/JpPo17/5ddzu6XWqpQnN/55hGCcADyTTpk/BFIMhKwKRzOe6kfX1Mt5lz59m2Kc0SzyT9HTEv/VzQwqQgr9gz11gyB3g3ylOZ8KAABUAhhhG9QnyyFgFVMzmWdJrDYCZ4XMMfPhT2fxyFhmoASykn3TijicBlnVIQAl/Rdg6ehsSNmIwEtJg7CJoNBWRx9PDu0DB+Jtf/xA//PpFcOd8OQumgSL8/Fffx8hRw9cU5OZIuqdRNKOHDYHkdwec7g2Pe+zKeP+Tp3iBhT1OMtFut2d9EX/yOz+L3/39349/8n//k3i4PMQvfv6doOz5nCACexLrixvsNRKxaTwBntxj2Mekhy1BUewV5cGCo0aAO5yYvcqSQZhgavr2cs9giaPDIuoJ/Wc3wTGl7TwHQ6tcdYcIAEsAy9oBtAwHkMH32lVcb9f45t2TQweZb8jUYb6dAC9JfdkEn0iJ7/Fm5q6ROb2E1oaEPt4JgiqiYpjTRDz0BFydEvSeR1mF3EOw5MhJ+ur9Jfq+FwBj3T58QJI8yUIDLCStur90DggBR7gJZdCXZZy/AqiqYhpGP4cCV9bo8KcFFOWdJmCyFjFcGbxOcb70ghgMRviJhC0uMN14Dqga5jnuA8OuHKClZzrP7xQdQC4AuTYx+gnJmjbwB0YlPo5cJtyRBrkMSuZ5B8oH4x8xfOK9ohIhg2/0fOd3Ebi4IhdnkIecnwFthmjpiSnTLOXBHGnOAf/KxPukmFYr7Hf2zuy7X+hGBl+GZgm9m6K3qQbhczvk4d9YuhDG9RlA4T3BXzJ0kcE0w40EKr2P/XkALp9D5VJzjyc2g1UHutiM8F7mf0/32EwxP4wVdn2DAb6KmAmmug9x3fA957tH9C1Mzhz2ntpeYIrB90LdtfLaxFqnctBKuBXDFL7vjMev1M8EwXvO9GMZ779+jI8fPsY0ozhIOTiBTHiKE065M1ebYT1mgjznlMBRw9UAmNYcHgvon9aoWvzCeyXoDIcW094zXR2v0RY2OPY6BME1D3GbXhy6oFJYP3u9Yo90hKn5mmJh+W6n1sEPteGhxc67obinNQ+X8HaKhjqZZ2LwH/L5kzL7+/WqpQFnq90KVSFbg38xVgAMWeYExJGwYww1LTFeZ89UpX98ptavw5oqGId72Pek/zD1H8A2gwtANfeIcnf857t4eX6OqqmTsc77GKWTdcosuxgbEmTkqHzO7HktNWBb8j2wakiQf7dQhLF5ijOBVIafFarK9P43APIY/h8BotrD6KtOij3S/Rw/UePV+DAnZcH9UzD88ffsUeO5LI4N5Jl+yCrS8LQumpiGyRofkgJ7veYdCmA6japnsBxaqaOayoHkBSN3BjaomQy6ZYkYUKwx4f+75fC57grrNVUf5jIA4i7Rd9RShHlSx6QdAKFiG/7ldcSZYXnROSTDYxv2OWqaU4GdGu8aAE/6F6i2MMXbuPPzqiprsXmKnvejBI3SWpt7FV//bRsM7uV3F6fZugsGcdM/xfMIM3wWOIbN+4xXLXZVqPa2Jv7R//iP3/CZt1b/bQW+wBV4O7hf4EN7+8hvK/B5Bf6T/+hv7TAfzOOgMD0h6X0+5CZ1zDB75j2G1yW60yX6roKAlAUcUmsm5TZ/RVyMty7jh+d7vH5AfnbI2DaK205ZZYpcdddUCoT06/07JFfYAOCzOsUDnoyw3lYYFxmChJ2ADNOdYIwuyo6gmTG2aY+HM+y2QRABph6szUzxXZS5AoQBoj6A7FKQAQhRROuLSio2bI/0jEopVxU75ptbGV3LdyMpmSajixsTZhiUsB/xwCvx74etMsWP0xxXQnde7jEPMFrb6B9ai54GCbgBLQlY0YDSYAPUKcXDS/bcCEABOuCHZQsEawc7AgorpK14ZcUcA0wO1pWmjeZPrAT2LaA1MvT0gbMzkgBKeEWCTrqczaMWCTR9NKkXgp/ExE7Rt23sDQBi+s8RMP16vSZoh7R5H9ILdtiiWgBAy9j47G0b55Km4h4VWj1+d4TeqHfAsSm9dSv8pOxbTjYtFKoUwzKxYOYRbsDUv06fT70JkdQL4ODVCwMBT8WDBbACoGfTivxQkBx4qcaLV7dgGxC+O1YEyKth5iAJ1reNYA7pOZvg09IBrBZx7vpM6iYxmxT1aY37tCmpVH7Ib6mSvQ1jAOsBZFnJlgKw2gxRgnVojjQMSMMjUnJo0w1DGmF+cVhOwJIGUMZPTTAMQD3DhbAOkE2KxFcgIJlq2AsM5PrcM1W86E5RAFYAupC2Lsgv5U1A3p/IWh4SXDGR2OObb76Kp4ezZ9n0Y4E0gCJYEppUyPCjKQe852TRfM+EqwEuyGhKOTWgPaADf5emB+sDmjT2J8CqnpqHH6IcWUGug61JU1qe/BkwywnrQdrJegJOtmeCn86uCgxEgneeb0N84twBHHG3yO4ihGUylAgQh3OmL+0GkHgAquwTQPp9i6cLTXIILp+aMl6uN9lhAGj6NcJA1NoBj1z2YAJwNeC2zDCAcdhR6afJfs7wjgzMorGSnYuHHv+9b7Kx02OUADZY/umzCpsVBhkA2LdfPcWP333vIAnmvMBJWUf/1MW54Y7MvaW8WJ/FlKoDhBi6g8SVz4SLG8OEgj2Jx3KuEX9Phu4O2ygbaFiP+MNxR7F7YI5xkRguxM+lb21hmuLnl3cix2IYZn39CGTiDmRvAVrrr3i9x/efXuM2MqQCSMrnDvsQRhHAk2xa9xFAZmETj5Sz4o7nHgDTgBVIYNK7p3j66l20XRvf/fo3gmS/+uV3MdJcHl6Ew33UE1PfSs4jDHgZVMktc8eKW7HWMBIT6JG9ylnaeH7JNHTpBeRYswxVYUBIkLaBQrIllyhJMpdBl0xVWLd84KpuYkeuCXNUa5wEsJuql+X1w4cf49v37wTPi+aIqFv3aBnD6Cl63OWmbqff5MxdQLNfbtHAnsPjkqGc0v9Ff168t7F1UXXBdzo8mmnen5666M99XF+n+OVvvo8fPz3L6OfzwtgjHOub908pta5IJE/5PkwxviNgu8A8zFyYnDwbpLCxRNdV0Z9b32n4icKORKIMAIKzOGCskuLLox7c2BLIhhtmbSXuKEh8J9RxZnjLPvYegeV7DOfYx4flsmzHdBD19+HXSPikehWCAv0H/G8wGvHFziGcNg+8U/zX4b3rmchBHYxnmOWGRwkgJRifkTyK4QUDBeqb1QRvLQcMzzoGnDC7DfDMUKrkee/xu3/wO/E7P/3d+PM//6fx8eVT7AVjJrQ6aWMky1UvU8BUNiZDowwYY5XRvHBmgHX5/2Xkchc0WKpkQCP+pNQEDPX86ClmdtDE2VMDzm5Zy7jd13gdhhiWIa4MUReC8BhQYneS6ZgAZHjTAiKhUKAeUQExbXG73azJYO3KbnaSBNuO916Gv/3026+0DHoxABOAFo/ZJmqYvsoUYGY3glp4a+Pv3TmkQ06PDoSDM2gThB0Q7/iKsK6V9+kWRQ8zFhUSgV+wI2E73vUi1eZnhX3I+sBQxEcj7zDuLe5NlyONfmPiV3FXaU3BXuF+4qcS/MQ7Ke16oP0TVmVoJO9s1PVYI2ClgUVRXQrwsd4jbwqUDbyLOAMMhAlsvL7ExtSJIonzh+oBKQwvIa1j0q6TZ1333Pl4wLL58elNVQqsSs54g+89zPR91odWuTuqLerDeYrxPkRxag11kvnJPbT1DgLx3M37PD3CuUvYx3XRyhLu8KA9wdqvtAfj7gEs1aKCYS2qImwGYJMeMWO3ffTsc+58dxAEyKCP38/flbXKHV3qo+8ehvlKXagFQzKM872eADPDd3ytK4YeFHaeSZ7VYkAawXzciZxtegdPzOFf3OBFuhdxwxrJooHBpH4tyUq/zzLNc1C2WIci74f9X1XU3NzlMHMXww9RTfFevQ43fw4KsKq8xHJPdu6ED+t8j4Z32TFopV9haMbdwTnGW57Aw33KoMp7MaeNFC9vzmq1x0MNaMomqOKG0uoIGOVufh2WKCYGvFSXRfyjP3tjrL51+m8r8CWuwBuw+iU+tbfP/LYCxwr83b/z7+37glV8xIbsW6xgVN6qfxMBP+sc64jU9UlghGaF+fpnb0QCGTTtx+i+bgQcxivBPFu86hUFdahQtjtTOFEiHR6HTN8fH6tk8ujbtilfQ5JME0Txf6phgAFKUojih1ZF1eLHSZO6R38uLVxg8c0LRQ+S3NLvIFFxQ45ZRYc+UW+v/G42OpEA1KKEfbIILatelmKzEaSEPIvve4pxIVk1mSnATDbGqpLwKVziFWC32OPTjx/j/kJEam/jT72GhBczTkAD06ppkEATYEZAMmCKTyASn29ZZN7KsKk3wz0MJMC3tQSkCVPSWRtCryjiRvzg1i1aniGsHYv/I1n4ACZpeAEU5JrB2FhTPgdAXHUERhHaRaAQnlKj7F260fFlEqww4IUi+8RzWmK7L9Ehgoct2sCKKeKxOUfdkVQ6xTDS9ME53eP+usU4npQkI7sDjMK/VJm7wAWSyzW6sosGawEoWHoHJqhNa3kGTMoY+ZhpRLBFwHeTRhG/V8AYPbhgLbH+PIJaNiBSzgycSGYarGEJhQnBxooHF8AVoAHDAz1sWyWkehXa0CJ3XQxWEFvlLAAkC6DQwMPOUQiYAT4yvBK54dwgBTThuK5lWJLi7XrmcdBzkLXnM3U1cu5MrYetpvQVZitNyAEGTyW80DVKg2SKuH4Y8xk+wBJLMA/vtg+fbjJSQYaUmfG7jrRtmOI0y/wOwoQufSsIA/DH/muwGziktcjihWhhoVTI60dB6gXvQiXCuS627mbWpa8jDZjnxKBhbAzyXBv6AetIKTFNPMAhbCSSyNnjJGcD7yP3nwQN+qqPujtF1fO5ptiw5piLuN7muL4MgimA3NhYCDDBCLIROhn8lmzE9D71s8FSdPJQRi84xQNcY/P7FTHeRWMTlLFB5fZKyS7NKPYZhM7AgOJ7yn49WC1Ik/1+MK23WcmpwCBBL1gcGFYB0A3A00RRt2nxAIPJICpNPJWTwqT1B5uijmw8DChiP5wbWJ34UObvw4YAEFulo+BGEe/fvROYQpI/EPKBHcrE3s5QLwAFQ/BMn/aIuzaEGxHERvOfjE2AJ+SSmdgM4Q+mGuxY1vzHj69x6dq4dJ0sL+6pssEDGekk53mJT8/XeP74Iqt75IUjA5fjwmc9gE72EJJfPQ236J76eHzXxu2aIWeXh6cEmE8MbV7cvwxkkBb/+jffeX/ymdnvAJIJOsDsS1U7jEIYb97Dgm0wJQH36bHTB5fnBBORJla2nx6Jad8AwmHADh7iAqs0tHmHrVWCWgAHJf55At448fHX8t6jwcc2gVAmmNDchACOnF88x5k8IQ3HfqReM5CRAUHTNxkyt0wZFLTA/Nzch7B7ARxIiGagYNoKqpDTWVsBktkBTLj/GC6gFvnmm0eHSPdhix8+3hKIqfD7zcDHjp99Qpae3t91XwkKcWZgPCPL5qyzzvUZFinhP0W8fMKnt4mvf/I+mo4AorQOwsMTVcu6XOPycImGYLa21cfc4L5TDrkyHIkjd4qvnt5nMCL/O8ARe9DwxwzOEww9cWasLPTBTuYgz4jnvqRnNEMdwbFkw59QInj/5DnJfZ2AuwCOjNQMjGMkkmY6yR6VgV3hb7nrfcvPGrFzaBatNQjFzEAuAh75+zlsyylxDmjA7/pLFQ/9Y7xeX+JluMYGqEpYpdYFGeYlPMrFClMTcJHnn5My7ZVQrBi86fHlnY5naxE3VCXcBwweVYNwt/HTUIDA1uf/Tq/IHNiVcZ32eB7uemUCfH7344vvjnNfRMe9gqMkMv51jRn/SYYiSrDzXnKUji9yc1Ghw8AH72D+GWzIS9/H+3cPwcDj4/PN9zhD1BIk2GFnBi9tBKctk3c/iqTHrkt2O2xgh7JDNOybpncdGXQxwIsWRdXuMLqX6c2AbpL9ytrOC0PNm+vHgJaaqRwzxInLIe9B5iWAjdRBi3ckwKs+5g73eZZ8FmowQOOTZ57dkQPXDEZq2T8wYnnHswO0cDnFKOsQskGGg2Flgy/s/eVT9AZ3Np4nR1pa7WArVOcAR1xyCeyKT0VvuJZ2F2YDpG0QbNuGvXna9EPlvUENw3AZ9u46kkvACxmFA3cdgz2GZI31v+tr0c7aw2YGJOf8t6oKHmFK15Mg95lBB/ubnwvjlfPgPD/fEwpEeN/MQw6H9FCN6PGCZsDF+TM4kt+LBzLv/RcZt6wjd4HBodg5mKEwxTjd43w+a3UwU8cN1AYMmLKWcgBwqEWoGWAlYyGl/dLnWgsLMLgB63CEePGEJm2KWowvAAAgAElEQVRODL4bGYSm+gOAmTp90x+YML42fawdzLBud+tC6nJ6Jd6j922Ic/91LHcY1gRZDtYOdXuoxwBV+T1Rx+uwRtMwwCHkrQ98a6gp7/sUfQdbNZ87L0fqtr6uJI5M+n+nUgR1F2Yb+8DfZX/O8Sd/9r++4TNvnf7bCnyBK/B2cL/Ah/b2kd9W4PMK/Od/5w935H6AoCtyWNww8S01MXqz+MzggSH2DXl/siD1C0XKzFSagAmVbWVUgFHbLJNVtgcegaS5jxQxFOA5lVa+jt9meYp3D5WTWYrQl9sYfdNGz/QfiZyS3WTmJeuMBraOE+mn/gxcCvD4mmRpzmsbs76bNBRDejpGL2unJpCBwl1PMjmE2WQysF7vUZIVTSFeJmPkhF/rCcYkhVoHsSEbb/w2DZ9I3z29LU0CtvSP+/BqaMPLsEddX+JSAaDBvBgtLm8TCbs0vsjDUjJGg2PTb5dD+moW1ueHBDyVDipzxr+Q5uVgLtAcFGvcaQDm2RRVmmsAv50AINJ85QMkYEOTIHhDgMzWBEG2BYySHjAbH89kFC5QLni+AInPt5g29Hp45h2sV57pvOrJioQPKSHQop6RWHQRLAWDiiRYLAUm/Gkjbn7tJT3raAptfjWKtQCvoonm3Ou7doI5gX/YPNqYwaTsAc1LmAo5CICPCIgK6EgRjcwKH0jRfFh6SrxPURdwpADhPrM/EpCAIZPNd7L3bJxgM7A7qkwrlglNqBup9A4G6KmBTwE/GgMRAFAE41oaCynWAloVic8mqSXjyT4pxaPR7jSpWEFMKdk14ZvWaM9gshOgF75syViAlUsqOiwwAuaex6tAMcESL9c1fvXz7+Ord++javH5TAuKj89Xk9n7hwcbKPbtfMfuArCHFhugNQF6bAPwG2XtAbhotmBoAGrQMAtGwobw/MIMp1lFQortRibl0sQhhaTJXOYh2ZMHIGFQExJj5IXilBnuARgICCuUe0jTM2E72afcT6S508R3HdJmAO2UjDMs4OzhJUdgEeAN4AusGZp/PZ05P3i86nOa4CrAIIAJD5M/BhD99QWAp4rb/dm7BWBV4jggEmxGnoy2EglYCKQCNvG41zAErG1O8e23Xwsiv74+J5gHIGr6doJ5SOkJlIOJy+BAOw+eh8MEWNxFLEihAXpgdU4JYHFYu3MGOcHIYx2eHvt4/9VD/Pj9j3HF75qk5nNrwFHfpRz2frt7Rz0BZDEsKyKexyFeXwGrAOUaB1HOshyQcbfRUCajFNAU1pC2mTBhDetjtAa7EyCNhphkbTwuuTfXODf4CO8CNPdlkymN3BPgk1CR2+sQP//Xv5AhZ3N9IKref2LZyVjmMeNti0/11988xnC/e/e9e3zyM/CZX14+eY8QlDRMQwafrBncIlP4CEdLxuHuMzaQ5hh6EJgHSMk+kBuInzcDtpkBAD+Hpp319qJPz9T/nwRb8MCgrMyk/+wZiE+y3EqZ623sp1oAShYljPO1dL8YHh6tAVR088jwK+Sn282QN5KwBRqrMs/1wVoECJunDNF5//7RhGg+AnYp3IEwobEJILSwhgLviy6ZryRKY43w/v057249bue4jrAVAe23eLi08dhnaAz2F3jimlxvqBfM/3x3coZySWjuCSbr4+HhLOOOO2cYrrLg8Nx17AQwUeX6w/7Ch9khoMa2GcYIKZPzznCLARahZyoUpJDn3cDLGEsXB4W8/7Ri4M6WF26NYQgWNQcbBR9I7B0yjixBMeX/egEkwJ4Qo6A2tVCirLA9Ezx3XAnQ3NZREKIG07bs4v5hiNvwMZbybngXdi3WGryHYJwq5eV0JgAK+MNvP9XUEtguzDGsBENxV4j05kDusCjgndxWXbQ1FkgAhcjiWQrY6SnRNhhJ7/Fkr46C8zCeef9VMSgg4e467lne6QC+hGlRWi3JWIWpj1fvfUQZk57QDte0cAF0v8uePOEdawr8GDcGl9sY7x4eoiawjaE471eAfebHBJb1bZwfegMSx2GNj3jRY6uhH3UT6whLHt9RXySuH7Un9SX+1avBnXl/OpiveoNAYbJfajwuGUhQF86mu/f4TlPLZCKdlg7YOW3rLQelBCnBeNQWx9z2412XqgtWEdskQy1zRJp+xIt8VcFQzjdnDtUOAaHO33y2qBiSdaoCgPqAveW7gKF9MhEBz2cH4Uvc53tK+KmhCV3lfcvaz3O0p4t/n0EoaqAeD2TWTD9OmJZHDQqTfisTWN3G2C3wSq2pAAqp16oF/2tslSptg1Cf8F5kfbXv4jsTNuXd0RpiBosSxQZ34zc9NTaqg1I7JboGCdq8111rnl0CqFicpG6tkBhwiDh8R6CawXYGdQF3UgWDFlGKoC62HjnsQPEjgHmwuPl8rSbOPNPa9ZYuAFIKYKlFxGF5g/+8dilrVNyBhlVlkCT/hbqBc2+o7AmrgBx6oWgaYclyRFBgFE3abxGA1jTRVgS50RDAECeDAPB0l4lNEBoWXqjhShPA+B5pB+DnhMSNvzjviu4xrrByp1uUgLK8I/CHZ8BurZU1PNU1r4Ci7uPrx3MwZ8CegCE51ginSxsr+wniyVbE7XqNP/vf/683fOat1X9bgS9wBd4O7hf40N4+8tsKfF6B/+KP/3CnqHneB4vDZgUoIpxptChkomo4BubxNCJFncnceIFWW9zxOUU+ZSmU3kwkxwL+EZDBNBoJ2m1e46avXqZQAyJZNEYVT3WtfyLyRxiugEmkBsMaBZSBCUUjMU2zMnUAUQpo2F6ZaM3EPK0E1hW2RxOdsrghBqa6xUWmxV7esjnCO9MCq9DDka6pLilm4EdQNGfwTHqRIWliYt8eieawTQmOgEEIWzXlXxSILUU6KeT7EPdliecrqaXn4NMsJWzdxfCjLFAXp/0UQXgAEpCUAQlGVpk8DIuUFPNm3aKHGVk1MeHBNGVT2gDuERgVU9xg0o1LYNlpDAOppPgDbJOMCaS/ANU06MmfALzrBPIActoWIHEXaAH0QUYvQDvOsfPvoo2tBnYYBT3qpdSuALZTK5NiV9LHFL/pkYzV0SF5wqyXInjb43ob4zoQgjUks6hIn1gANwAbfE5pCCv+fl3HY32WKwnbYNkGWTgnpOxbyiBJuQUAxpoAWwm9/cpW1gvsKkkYMBVpJggKAHCAdjmm3xcFe7ES5IQPHWxrPK54vtn8fv43oAkNFYFUAF8wIJFgAaz2K35/AH00FoB1yCPL2Ks2WbbsvIPRIsfIEAbA/VP0e5MsbIt3mnnayRxc4LVX0RiXJBYDPNJIVfquvrt08fwJjzrWP9Osn69DfPjhOS7nx0zQRbZbneLT612bAH1NYZ/VdSzjbEOWPfymVcJXT+9shAQgZM5W0RbZ6ABO8b02PCHALnaCweo4GbEL2EFjwLcCYGe9M6gNloYenwxiAFXL0t9PjyRoKguuytAPAkcE8ZZkUmNlUHOu8Pmc9a7lLmEIwFBEnzTuIUFs9t0Y4zjG9ToZZIV0HUadjCo+Gb9fv8JkHicDlXRmmFYAmAmS8ufw8pMHZzBMpofrsygLnOUFmMqfw13l/YTvIazTPeLh8Zyem8tg+A6fucFLmM9h4BhGyE18fEkAA3AICSLXGuDfRc9J/IznuMOWXmHHLNFeIr75yUU/OLwQsVdo+pARyDX2+jzFPk3KY3n+BKVkMBee2HM89edkvEcRzy9DfPw0x/V6j6/fPxmaB2Ano6dYMuCNixHZpeB1MqlTFJ/Ag+6tRXr8Gj6j3BgJOTJXziBKgCWu0xzf//Ap3r/71sHcy+stnl+vrieYfUqz/83+NycJ+wHaSc71uhvG1J0RkCa4+f7pSYCUn/8Xf/GX8fT43vvq4/MHBwvDLFXTc0kITIZRHQACdwjefAD6ZRF3SWEM8tLaQd9G7sW9ETRmfLAA+MlyTMpTykrTAoCzkVgYDMrDv9fBDOAg+zo9Y6uKkB7Yr7m/ACbqCusJvlNn4CGcM9PNuyraGuZZsrgA01Au6GmK961njmFeerXC4ibokasWYBWxQTls8SpAwnNCys/Qg1TxZICBxzw+dVrQwKYeF5QJeKLDFIOxv0TVpBcloB1AAN7ieJ2yDJCoQekZjnDmh+saP/7wQ/yVv/r7cX6so3sEYFxjOXx427qL2w223Brv3ucgiesGgIlhjLCs74EMkAGcEzrchgyTwkOStxusbQBHwCksBnieLbsTm53PUnrAN0Ll0ieAzy/7FHBW8Mfp4mGpkhLvZCLyPl/i4bEzUIjnyVmHTc9dobqf4RF/H/ntOMWylLFcl7h0gORbzLDk9OpNexT2kNYDql0yAR1pOZJzQohO0gSTFT5qZ5P+r58Z4jDDAQibCr9PgC4G2tgbYHWUoXJ1W8fj+0dD3ab7GMXGu5F7CpU6GzXBQNLZ+V3yb7cMAVzaTJ6n3prue9xfbrG+bnGdBxl9SuQd/nSqW2b8RbdTdNFHOaFKQe6OH/UeP3l6H5fLO0HZksA0bVJOyuKRw/cMcQkaHLa4MrTlS1Y8Q54Nb/UEij97P4NF53sRCBl5O0ORKcrRm8Z3xNIwsOI85nlnSHeJOnr/cqa4I3c3XBLfWF7j1FqHVRVnHWY4gJZ+2oYOMrBIsBUsX29pw+Ly/TRwP6E2WMY4G+zFuworDpQLmX4HKMenJpuAgTH2NrsKEMCvZAsT0MWzZgg11agk0h6L/ZhRYXuUqAGoFYxIpN4GWCSs0Hg9mZZeXSf2Ph7I6ecP2YD7hU9PgCKgPWzy1vfxHq8MnUqC5tIbNQCBCWni/bhOKj9gQXImIFZQr4EjPlV9zDxHBgNTmRYOuGpVSaaoUOLo9YknNiqSORZCwGSRU1eKuCZr9kQ4ag47qQUgHjA45I7njOj6AADOvwCE2YN6OKcnOIQQzqMDSAYtzNNRQB1WUivDqhk1F0oCatvDVgMQXpsM7l4niobNcWZREowoYVA6NAyWGMpibYOipomKQUBFX8HHZv3IdDj8yrknkekv2I2lCoP9zPfjHXDaFxUgLe/RZY+x7XPAe7/bT6gmOS0GYLYz64hib4mXlx89f1tzsf5793CKbRrNnOA7cx+Wj4Qg5v68P9/iH/8f/+cbPvPW6r+twBe4Am8H9wt8aG8f+W0FPq/Af/m3/9Y+niJuyvspvAnOIVkUuIPCAA+5lJGddrx/KGwWQbhtr2WjUhTSQFKImSAMeDeklydNNojBh2FUmnvYlKWvnywVmEZVPBIsQniNycpb7A3NcHqzNV1v4QRQC/4wraVyHHxVKXxhFdGqzoA/tPb881OrPJ9J/VaebYK2/Z7hV7CHYLbQKE0AQ8hV5yjPlX6gFLU1BdhGoTyJAlGsrTcYKgQaID1UiCcTRMCFIhsfOhqkdY77usTLK+t0kcWlcf5SxkaMPEEjqNZIjAf73OZ4vo42aDRJsO1gKz50tTK6ekBuVsdKAw4T7zoGcFTfIO8G3QX0GmQOkgiKLxkFZ7dVTt4nU+OzKbDJ1xs0GXYVEQJlFQ+PSBvnuN8JNVhkRSrFH/hOuz5mAJRgiwz3+buAPcpVK3zJCA4DSDlF1bRKJSkwsT8glKhYxrh/usV12OOOfJSCk2YNIwWlcjSvi03WqYIFVMe5ag1p2BsYgxMxw4d0nz9GUFAVC6y45a78is9pAwQbmeaCBpfPZIIyzTsgzShQt45Yq6U9AMmxsLLqvo71RLORrGoKZsA6sFhtEZWr8bkzTZzNSHACwWIgarPJzpsWEhsJ1TWAHvJ9QAiok81vvXIBcWkY0hKPf5ZWGthowKCokcVL6VLbJmurA4iheZTJQ6E+p3XAqYnrfY+Pn66C1JdLI6MMs0/A7IlgBhh9NPdIp/V1k8IcHYwxAI661MeQJgvQF/YhdhwLISQA2bAqaBa0I6CpAkRGOs/IAiBsi2lrtDhgfZA304itMnxIZ2Y906JAS7oAmE5QxWTs6q78GNYSLU/btrEga4ZtTUIzISQ0OASIVTxHAFCSkgH2AFexEpnieh3jdtviDlsPn7WGOwsfUkIiyhgI0SF07ASDtIiLEvAlroYvnQTZDX9KVWcOiRycZAOWIAggwxEEUm2y7bmDsMdgCABTFrbl06VL1lLmaATznHfvHjx/w4osepAFeFph+ed34by3AEHlKa7bEt9/+hSBFHyP+PanT7Eg45zS+5PjJUcNNxEadOwPbjSfAPY83yku51P89GfvZSQTTvi6TPE832UgDc9jzNsp+od3cSKpfp3i4dyC8SWxTtbeGvM9Q3sAC5ROs+4AEYDdAtc5JDN9fV9lWMJGNhWapn0jfAyIvI6RVa6T6fbLX/wyrrLQVi0bcESMmZ8lwuw7BbYroPWlgIWdHplte47z41nWEAFz/+oX38VHQpdmpJbITdM+gj1Zd83BbEyGk4AmFjHcPPo773HzPcddlQ02DCEZhbDOBY0V2+arCw9R/bgZUjG8ATChKSdYBQAcn2+GFpzZtDrh7CmBJWBJUC7BOt4VMNsAtYcNhvMYXffgUIPf+NTX0bedfxfGNt6//N3pdkul6w6Lb1f6fGr3+Krroz8hGYYhByCDv/XssEgvvo7PxLAL0BLZLvfcEk/v0RWnQfWwFPHpeXAAde4IvUp1R4I43H0MEzih6VvInd2WjYE6DKC47wx7oZqoai0n5m3Uj5JBBYndNe/7x4sWAN7bAlC8a7Ho4OzgSXhN7/MVUGNwmDcpxQZYTbCfl7C2P94LTFgdF3qOOaYAlCgZPk/IuLvTQ5XvnVRK11EANxm3sE1VLVTJEoOhDxjHUJTBLgQ8QEWsdG7DLaqmi08vLwJc/Oa+6uJnv/dNLIflCUMTWGWKnQXceCfls2NNscwp9jG9Jfl+gIx4m6sYAPyH5Z0gFuBsCRtV9i0gNP88ATbeD9RPsKqx2GDASM3ExAV2JDPWEX93GI4moScY7lqXDL4HLYi0Dr2uMdxm36vX8TXacy/oXVNvkIS+3BxodNQPyqUXfY6bpoxL30VFICjPjWEZJ57vKoA2ObDg/kJ5NGEvlI5Pql/yBZu2Bnw3rHncU/r3pq8k0KvhdgxLuI9UOu0OXHeHXyggALcA+NJiJEMtWdBTWvEg7ecZAGAj/Wc8vqYyA2Y8/rH8uZEAKc60TMm0lWBPyWZlvxm+CEjJ3k9/4Snu1g8M6orTog0Dg2CUNLsSf8B57lHec5AWMogJ0HwFoMWX3PkOoDj3BqDgEg0kA+oMOQGDxALeiTWDnx0H2Qzi6/FqZ78wGeGeAr0/vHkdimmFw/lKKwdsJ/Q2pY4r8M29xTZ3spcJHuU9zO/Fcmmquc+xXWijIEBOIkDqURg0YbS0MaSnboMZbqjWGICbRXuOqm9y3ZzHUDOnx7Fs0Q1TrgxXg11qSWSOwSmKnvXFs1ZasUovvgvPeKIOb6hRqOP3KHkORyjpsA/6alMTr+Mec5P2ODJx8UIHpAeKRjXF45QSWsQwj3FTwZYm8AzDKsLGKH739LKmhyB8lWuxKRkCM+wYtDfYJqwvqBtSxXAyDZKhc6XH9xj3mPxsyfoGJPddimVBscRMOCvz7TmtdrjIGV7HVsf1fouvv/kmn+u2ioXrfo+6jpBAe6Ai5rWJf/Anb+FVb53+2wp8iSvwBqx+iU/t7TO/rcCxAn/v3//r+8i01ek9E10AnpTdI1Eqj+TcArZECvkyWIo/g2fXAsCQ7BwKohupxTDARooXSi5og1W8jFNM+2ihAdjn5LfqMrm1ibjAZDPoYZZ9QKHYNb3erkq1afRtqhIobGGulZssVabwFFV8GIBQJvstgSAU1FTuoKFaiSFBZ9pMYFVK8C1o7HxSOm7eEuyVLRtzptbFRlBOGcXUKXuzBZNNSGWE1yvM1JTg4PWE0T7N7Cty3qhl9+QkGcZllbJbQGQaRNlLS8zXIoqZz1nEQjBAnbJLg45m5G5lrMh/8FccYBkSdtRluEEFy2DUr7CYTyaO8jM6pKJ8R+wD8ECDdQDzBkDYZFoAUqRNbZwvydR5vQp9+DwBiLEOgBWLBRrsjx9/uMXX75E604AikBwF6wwFgIXDKh9ecoDzesm1RUy3a7y8vOonBSMWLAJvRlmnakmTVWYDBWOrrOJct7KmNxiBBkNl4jPAA+zNTJEulBMC4si6gKmB96OhKrCeAbqgb8EEY3m32LFSgDms1BuwGTARb7YiKoIwDGFJdiNsixlwekzJHsU4rCdlnic8P9vo1LdlQZxpzukbtxBAc8i56Ce0DsjtJfhLGrMNMd2CkvkjjVZvYQpp9OX5HQEHkfABYuCzdfCzBNNYE5jaP/74YhPzk2/fQymP+7zEx0+vnkcKfoWfNVYX6T+J3Bs/YxqV8tzE5ekcDd6csrnwQAOgze8J2Gv695zNkOFMgEMyMbk/yhjxGZyJ5tj8jFT9MvqQsSs/pn9KtpiMQIPOWGu8iQH5EryvHNyQys3/zX4BpEsvXv5vII9qhylCWFR+Hs46DTHPcyFteiKx/jX24iqrt2vOMk5gWfNvhh3cZhXMRkxAVGxu8difYxiHlBXCIjZwDhCJGUH6a7K/uY/wUqxOBIUgpyQUJQE4JeoHa5h9a1o68P42RH/u4uHpyTtDIAjp654hG9wneAseRy3maoth4Q7Js/V7P/tZfPfzX8X0aTDADxa8HsFHQBWg0R3LFn0AafDWWG43ZZMNQGR/iRMDm4fG/vTj811vTZjroJdtFXHpADUTvIGNDrl2GXXUTmmyFgjSeH/r6ygbSMwoQU24VrCI9KJmLiAoz+ChjpthJEUs9z3mcYsP95e4C7rhDZds1O0I62B4lyDhqqVG23QCjYA4pruR2Hzp41/8q1/EcNvjer3G5dL6GfmBhl1pvZD3M1OM5J3yLBJo1R/QgCB+dzouc685hClqvVd5M372ZiWg6HP8Imcdxp9DliNp3bcMgCBBZ/is4pF8WABg++FAi4GawO2s1yBgGEzLZ5iGnAlsbAhFJCStTfm89x5/Dr++gaR7pNBtBsagHjmt8Yj9A006dwkMYzzLteLJ1PHLGZ/xxjX1rIGzLHOGI16QGu8x3Pe4XQfvfGyZYTtjReIVpw/nohz9VLV6vhL8wr5fBgJcIn7y9VP0fe6D0aBDIBAAUxDJIh7PT/H4eLZm0HuZd6C2HkjnMziGOgIQDjABxhYAGwMbwUQZiQk6+lLHHqRqYtcGQPmKA1nev9rRCGonCMvrKuP18hkKiPPOYujCz6Re4X3E/bBy7la9mxnOvk4oLa5xfb1HuVdxuXSGbVV1nwntvLp51wmiadDtnYnfpYFHyHkN3UnedwmQT70AbFcdPr1YqKiCT7sCwEXYjQwqEoTNOSoX6QnPXPcvfyfvP9iAaR+AryfMdN5zgH9sfd4y3I1Y56RvdPoPM7SFBQ0Hk+dw+EuOqI2kiroO3NdUKtiXMOymhuOd4v3IkBjgjD8PexLG4d4YSMUZJgAP5nnWO9iMcP4ZCsLaPKwz9Jk+bKJ8v8BQHrwneV8x7EtW8Rr7MqkUwvqDC8qRB7kAB8PcYECk2AYq5X3MxiGF3T1ksKKRif48R4Nr7lkUHPmGST96BtKAzxUgphRF7ovcgw7FjuGwuQIGoI1pFXIwnQV9/bQMqiEKcPfMsoRlsfKHa4YvDPtRY+Q54770E8p6hPXMeygthaLIMCwGigxzZmocPve+6evMnqdG0XqIAZcbgKCkvLt5RzJwnWd+H3cpdw6DNUgVU1y3U9wLgO8hzoLnrP8aCyi6YZYJlDfsO1nmnKYc7sG+ZK2SJYp6h/UlK6BRyYS834ArAH0u/XW2rpM/XtWxaOGVHqO8QXKwXmYYJrWH1h6ZuQCgCpDLr8MOxdKCwRe/m/DN9CYSNGcQizUG9+CM1zR38ymzGDTl4O7B05uftU1xXxkI4Huaw0MG6AZoqfopo8ULlW2n3zzAKsQNGKScjSqBVQaTp8rgWtQQvsf1+YcNPDpYKhgkHkGKBJ36GsJ6jQHlTvBWbT3P2WWQd52G+Nm3P/E7Qv5AlYISgQEbQDMKJ/YnwOrf/+/+hzd85q3Tf1uBL3AF3g7uF/jQ3j7y2wp8XoH/9A//bTCmI0CGZj+DO/CyIkyq3DADAKdpkxFYwYhBlkuhCp/nSDfd17jOABf4qS4ZyFKd4nYfjHqCpQhD08krIMnBxFBuHqvBPcpOPzepAC/4ahFYQcFmJHNOtgE2YEeQUAxDLA3fYMWtscx35chNe7axwRuRQpOfSzHdGlYFcHzSJ2w9JsXRAuouTq2ZlK/IYSnZaVDWiwBBvbZRMMk+Cn8+KmEf8GaxI6D8OuGphL/ZNMV1Gm0sYeLBTEj20sFCBeBaaGaS+bBPJJ5g5E8QVETdnmSv2YjgcVWWMRVTjMM9yqWMc42UMtl/SHc3TPjpvKCmKGfLEA2aWybl+PfNSLP1y6QkPybeeO01bXQXAOct7jBUYZzhr2taUSbA7+0uYwi552P7aPHMn8E7loIewF1PztPkmsskOvFzSDunibtp8/Dj66BNBOy0dSzjBsCqVxk+qfy6ZObQUp7bTikWXnZ0K/VnFgdFt7I2E5JkvcjsmCcbZNiW7k9l36serTSDFKA0v3ik0RjSDQCqkPy7Hl6ZDf9pcnySOwDrkMfCtqLrpbgGsDLM4ghaMkQbaTi9Ms0PXln4EFL0wyeATVDwn9m8wkaETURDqyyTM2babzJjUv6aYCTSQc5HR4AOoUwFFgLsIVixhb/zvpJeX8b1E/tjjG+/+Srahz6uwxivL1eBpQyKSragjCeaAoHaKn1xn85RdADau7J1GV17HXUPi4bGP6W+4wBbdBMcYt/pEwzAXTfK0e/3m4w+74suJY3i7wBz+gzTNCCFxzuRJGKeK2wN5L3ZoMERsokG1YMhtOKLh1faHMty1xKg3mGDdsFsh1+wavrHI8pmFMYebOl9e43XiWYjJdb4znoWeKYm2aUXGhzGrVzi6XwxjXwkZUWuXAMAACAASURBVNn9ll20ydwjbLotJgAueDrsKQdSSFEbAV6IJNwp+JLin8hvqes2zm0ZTw9t9JfOpharEL4/kkaaSIBVhjwpGoW9yjyKgBTuPwLtGLRg78HZwZsWqDbZ8agKAB2RHj6Pr37Guuzj3JwNsrhfX4JU5rmu4q/89Nv4puf7bvHpOsX1001Ag8/ddrATk41aNwRp8RwAJ2uDyj6DNunhSEANHq7YSvBMAYXTVw9QjEGO8uXTKTrWkJAW1I8wtWD7TKf48z//S8/uoscx3tlin7/1wE07i9Z1wd4DcPxy7gwu5Ex/+vApvvrmq/jFd9/F/Z5SUZph2GErm1F5akqv8QAG/KapF+RSPMH5xOYC4C/ZVxLitIEQsYxViTprDg5exKi8HI/xZBXrOW4gUHoCAlwgnebyqLEUQKbN59kjXm43mbh8h95gumy0WeOt7Nz/AIiw4C5H4Jrp5jIR0791njKUqijHZOStAGswwdP3PIdLGQLG/oJZSFAf77+uA0BJCfLAcAg2MsMSksXLWqb7PvMziugq/nwGRqZ3J17EydiqHQLUMTFwQDYMCIQFTB3x/ukiSwxgEOBOZrAKgsU9hcritwFiyfs18I07YbqnB/rKuWHICmo8wu5msMLdDrgMc7DyP8XPDZHj3gSQTxN0xhg+S2XQeEce9/ecFjJWN1gkHOAuQPHlchYYujMMPfxNx2mN3/zwMT58eo3b/Z7KmsfHeP/4Lio8PWG8wTJVBjw6hDA0S4CY9whsWwBRZPhYMlBVpSzYoCOGbbwXLBm4c8H9ABXxZC0Mg0QV01EzALo5H8ZTndd8errjPZkA6yFX597DB7VAVg6oyLngDJ8Cz1/2KQE7sOsZLgH88Dvm+6B1DIATypOSMD69CtKeiHOsIoXztRFMl160M+80P0uv5+deACzCME6lkvcDrGkGYig9AJMdQLMvdCCOk4CQhtrpXcx3FUgetXTRn/YIPATM3HdqlPSfFLQ3uAjFEO8F/Do3707AOLYsjL5/A15hkcBVBiCYtQ3M9FgSWOXOTub9EjNqBW1KSgfy1mOyAg9FC/UDlgfcxfseVwMfYZzygNJ/1R/NxYcfrb7nDFCnuMNKXI93MbZLMHwPD1y+q57KsgH4XbuqiEIGLvUL9QUD+lqQ2Non/QrcD9ZG+TczGPOUdwzPlzsCiwuk7jNWItgOMADW1oi3L+xmWLAcvyXBc9UpwvTJkPe9DEMaD+y00Vipd1BETbMWABAd1MBhV1NRB6YVBn+ef9/nNThfKFq25ebAd+WepG4k8I/BEqoeho0n3n/pcbxhC8Q6URPaM2SwE4N1/sGM3yhDFnnU7BuG8Lte+tRb7I1hn60PO9RyXBHc49QSJXL/19gZAqm42OM63KN/gFjBXZq8XBnm1BPu8TyrC0QDBsLcHQxNJExwDzM8xr6CessVFLhFEePQzWBL7hxUX+kjq0WRXuY8r7NM+U+fvo+np6dY6ogLwVv0LcuqbzE1soC2fxXbri3GqYh/8Kf/2xs+89bqv63AF7gCbwf3C3xobx/5bQU+r8B/9h/8TVy3LMCZaBtYBA+RJpKCfJvi3DIVraMTBAPIQWZFQihSlNrQJKr8O5KkaY9pWAlntdj/RNJtA0OqinNJmNGk/59AyjzIPjIYhYLQIhKW5RZPJLs2SCfL+HB9NqldFRMF/Q5ISzBAGTf8qyCq2G0kwGgRrsdlHaMy/vTEAyLGQzZ9Ew9JEsUkhRX+oRSgeHcpT+VPZ/F/KnsZoVXRxoIjX904AcdnlAZ+hgVZ0VDU0daP8fT0Lrr2FP/sX/xF3OeI5xuAEEEAhQAKoCny61gmPT79r4cSDobVjt/hqUkpPB59FN14BpSrQTT4L166hwyTcFI+y+KAiYSES/YNE/0dby1858r05dtHwRdYvBR5sDdlMtaV/oUAFgPAqsV0hnbxVPSTbPa4813HUO7Y0RrSEAPCA8CuNB4wCDMcC29LQ4woLDuYI3fBkI/XKWZAMIrqqYwbk3ylt7NyZBvrA2gBnDsRdkSmT8UEH4wrvXFpBU7TnKxVOHIGBCDHAnsvbICE7CfWBZC8SsYKfFw8AecEQ2ak/3gx0nisa5zLWmA+FaRU89lYCejDAJtgjLHefCaYSrCPbd1snGfXHdl6HTOMRLy+IKUYfgTmAaCWjFwbUSXpsxADoJlBV6JTgDbsqwRFJIvAyMJbl4xg/r5yU6TMd9Pr8a2jmWoJI2qwatjSJ3BDvsaeAgRIz1eZGisDDc4xlKNKEJcGBCsOJWwwY+tkK3JG8fWcCGQDNKoYTMBOn6IVKC7jPiWjBVCq5rvpD8nZS0Y7gBugrn+Mzw/oDmAmO2s1PE8fS/02AbVg24C8JdgHyG/yd4uvry7KshL1DWYuAsDBfgT4JhmZ/g9GWIvkkv0GcznvuuzOSJTH+oLtCGCx6R/J+dEiAjYczSzAf9XE/XXQO3Dm9wD96wENg4lmGsDKhBvXisaS+491rps9fvbNUzz06eE7TGu8XifBYhgn506YRdYmMvVOywb2NOyc/E/l3DJB8+5jSMUe4rtM85zJ6tyzyLnHJV65J2CxOcCKuM/XeJ236AGDrpkK3dddnJve76gXYwu4WsW5v2gH4r0iC47dyef9LeXPfZi+lekJrbc2oI9p5oDBNPW1oADsTJ9dWcWn6wf9jp8e3se4RPzilx/jjvd2anYdXsAAZb8QonauHwWqSE0H2Hs44wnaGbIEsPrNT7+Jn3//nWGJ0zjGPC4mkivXpSmHZwdAhx8utHtBUJB3mN6ZtAzzEsAg4cNkIR1OfA7gPjNWZR1pI5BsQr+/yeyZxP45ERsGL6ANHqmyCDkBAK4y3fc4N43Jznhk0/6nSIK7ANk5YTmE1VTeN9wVvH+xAWCDcf8whKm7ZNTpQ05o3xH+xQ/DB5WPzRABahhWPmV3ipJ9RggS/tj4COLnt8xxUznQxANS7raJh66Ny7mVBZYMZNitOXB0GHAMGxbk2iLRydTEU7OtGZlhryG10n3atwQUoUgGfGCfY9PBOUEunjYqAl1YneCZaQAkEuJ8dtuJIYyQj78bOwO/rsqaZGvKJNStgNEpTErsoGHrJvuc71A6dGR/5dB0Ufafv5f1uMJIned4fc0Ec77rxJ1c8azKOF8IhDs7iESpkYFO2HhwAgC72ee65MqiVNByvJs0pIEd6R3B/ZkBmdQ97COYnbwoUinN+ytD5riDscUBbEdazz42MtDQIQYzSnnco+lDy38rEzxcZhl3AIwME6m72I/61S/UBbxjCFFDAUBtQtpjMv8pSBwcuDsZhCeLFF/fjLLCUx1w9h47bMHtEvuS9/e+T9F1bYzz5JnUa7g6xUjgpcFJTYKofAdVG3x1AOBk31s7MBQoV+sXzhihS+2OP7FOujmg515JjrlsXliFDD94z88F92JaDvCuNMRQQi4gGFNT9t2iQoNazgEb68R7aMskes7XvBP9KXdSYB0vcKx3ygVrFVQfWUuSQwDTmcElEyLrto33NqBsESMsSv0d2DOAjigzYNczHM37EVAOSxTz0rABONaCoQkgI+8gX2DTmIochnHUvL5j0z+agQJLwxCDIYsz1ALWJSB6DpMNSzUElV25xk7gF7JywNSqi/V+S/UVWhTOLE40SozyPYQdArUhP+/EM4OtiqoIYHUYo8fqhfuLexEPHFjDquEw6qi1BpLUix0E78Llar3GcBKFD0oMFDtomaiZqSOwuUJxgv0EPQL3MoNXgw05V1yKnG38mRdu9FSbGRjpmq9x2nqfiVkAFf7V1B/pm8z7v6qbtC4iKwFgdWH/rdFcuvSEnZMxf5tuSXhgssN+xGaDeg2QXaYwZwlyMf+8imHZ4gy7Gq9+z0cSMVAgqPJwQM0OY6BwhIoSasqAFGWOdwk7hnOdYa8Eg57PvQMWFE34+GJ3VJKP4dz8FP/1n/zPb/jMW6v/tgJf4Aq8Hdwv8KG9feS3FfgtsPpHf3OnQbJpEtSL9BOjQF8orvDIXJXVtRAYYXytgEJ1XPC3gu2zzKa3kgz7TOjKdY6uOEd/KuJ1usXeVEqYadoI4aCYoKigkSFB2OamJL02faPwzWw70mFJdC1ld1lew+BYKT4AitKH6A7AOaWsUbbAifRi/JeaGJA0maaOdKyI+97ZpCB7AuBKrz2wZFCFIl6K0RCeeiNhM2V4MIc6ml5Loi4m+KmyFpDdU5vDtsv5+LJUUdeP8Xu/+9No6y3+n3/+T+M2Rvz4cY6BxFsKthPr1id7F4YufxNmBI1TUcgEpPDrTn30VZ/sqVMt2zLmwQRQIAAAbZiZAE8rMnrZJDARjLMVJE82B3I/LBGWmGTIwr6DScJ6ToKvFInd5ax1A16DAFYEz8hGBAgGIKj4fnj98d+Rlaf3GQ0exSyIrZJsPTMz954GCvAMRuo2D/rZXpHUA/jiXYrp/kwjgKSZdFZaYdJdCZKhPa2iarsIvGXLKVpYskcYhaCazDLk6Pl9PgOrSsgJN1hpiRJctkvhs0TEpYeBwHonI3Cm9tekc40C/9eSEDb86+hjUkYIx5cG4hWZOEX+yN8oZPlFReFNjT3HXI/K5M7FWdbV2pax3MaoFwADzgvAavp6kYKrR+pvyVU8k2y8aZKVzNnordFTNFOQYzGA5yjy3boSHH1d7vqowpQAUOU5sh74tg0DgD+Jycj+kM7RjER0DZ6VMGhSImpiNo98QI7M0AIPW8KigNgBK/GlJVCCdGoAklX/WcKSIFwhkaY5gb0FcI1cFsCdppqwDVkuSrEBsrIpBpyVMSvJbtFTFXyyxZ8S6Z2egzSmo2F5NNz8DJpoUp9pipHbDWMy0hzWxBSfPr3KEgIMOQFK9VU84RmMHH0/xQ3Gzv0qq4fhEXOhZSq0A3hHmnmxCeRhRQGrEOYbjNxf/uJ7v/8hJM6QLQCzHdAxsQLuDW+VDb87GGuwuud498C5N7M7trKN4Q6TS3w56maJr54efH4nmH2iK0aDyAy7L2vc9RcGiIKBv8RDX8eD/puwHLEeIMSqFJADiL1NQ7xe8R1NgADJNuw62T/r4FDoXNcCdgbxYVoCOME9fz4rRfXKwTd22uLxm4tA0f31JcN3lPpLZssQGEOHEowpkEEKCGcq97aO8atf/EKFAEORd5fHGIfJJhFmTdMzyMmQI1K7GawxRGAfv37/bGP+/mePBjShCKjqs0AoDB3ulu+uzwLB0537ERl8LQgiJsptpM9vpmbLjleuipUMvp57DCbKJ/IiNnd4MvKceTcAHrOvF5QQxzsj4SaGPIeEmXvVwLRcb/7Vt7VAklbJeKse7xQGE9gz1HgD4ucIK5i7ALkybFKHYPlz6xIwnLPC70rwAMYrXnqsIXuGLYoEFdAIQIChlyAHyucNMD9tThxO1Y1SW+wCh0MyC+DFOeibMr75qo2vv3rIQYK0NQJsuG/K6NrOc09AkkOphBYzlAZWOooAPJSZfxo0U0XX1tG0RWwO3E7KbUlIV6KNJVBZxTDc/c+Hh4coUDyMt7i+sAYnzwdnmGEQVzH2MjIpBVOBk3JABo4P5kcKd8/bfsEmCMUIvo/87zAlYdBBUM+QTQAPwu4+/fga3/3wwTOCumS4TfGAX21TxdO7c1zenf3vPC9YbaIrWBYZiodvpHze3DcAmLDQBPUJbkpLBmXw3GsygAHaM6wLhngH3MQ7sgDQ47Olv6R+xqpW0sMY2lsCxtwOZUqZYcox3CBBnn1nOFrekViqwICmtthGhhUZ9MdeBMDn99+RTG+ASZU2G3ps8xuw5yhhLgIG5mf1d3BPM0jRDgTAh/rlFmXRxwrwBAMfn+g2/X8ZRhBi6JBja+I+3AVHsQlIRizPBrVRXiRWXbz/Dz9k1oChi4C82F6OInjv53AHVQFsXjxSc6jVyKRfYh4ZJPOXrPJySAKwTJ4A9weqJ4gEsP9Yd71vkZGr40/wj8Era6o36hJFlwMY/LpPvHMY0CDdxgZIZ4kmFuyRCqFT7QkIynp5/ajHKO8w3o/UAuVCsGDh8BJQFAAW6yGOOWvjb9IWhOBF5Pdt+n1vr/4uCAFYJQDs44fOPlPxIqP7ZGo883iAZRQ0fCcGKZxBDYhmrG6o7dO+BPYr9lvz/JwqMZjJex0LwC93y4x3LLYj3HEoJU7RqUaJuGFfxXuZwQ7hVfyPAqKL9zfvfGpFbAXwZqX+L9rWUC2UBg5MJfquMUHd3Wbfg/oLV7A613h5fXHvPtTnKAbOc2nwH5Yc1KQo7DIQDKY2uQMQLbA6obZJL1y8xmGPE5pWnRsVanqW79zXZzMjeHcRGGZ4HAtIfTjerIGouZnLEgKIMieKMUZYzlsP7yFKAnt5BFJJqHeqeJ6XePf4GBUWacsW04htwRrtuYp5H2WgU0vjP839n8xg7CDSiuhULPpWDwOhtqlS22KK7tzGNKNcAGyuHTzAZnZwWJziv/3TN2D1rdN/W4EvcQXegNUv8am9fea3FThW4O/97b+xZ/pueisyPcUQniZYn6sNIJHI64h2wSfqFPME+4emqbShFlAwyX7Tt2+eAY26lHYi20LWA8vx3B0N/mE3MFH06NAoXasHHMA3yYJ7OJgglUb7MC8oSGGjwKBM/h8FRhOtBrEJ1shEdUqPz1oyVEhHhRB1swmFRZP5qtgM0DykBHuP2ymTlpN9k4zEviijL3s9oQYM/Yt7FPp3aeyUQSZIuZAIE5q+0KC0cdpuAhgfXtd4uS8xksS+nPQMPTePJndvMLUwsycRluK4jHjQm40auI4OuTQpski+eDZ4p8IIE83AtwoGbTKs+Pz7hIfqkaa6r8lglZRFKBLhQlMqjfR4y59jAYx/WYW0C3uATB/GZF9gElYm4SisqRLJI9VVBk0bhYFLIFNzprWW+MEir8WHV5qiLA2K5/udgIxk22AHQIG/mgYM43CUDTaSBS6lmKCTTlYGDWlZwCBOnzXW3kl/tlgpCdzSn9R1ougv0z+UwhQfXhKHJSeXjc+nR0qG2xVBX3uEUMG6RrNuNqMEYRAGoOrNaFpAQ2SS6JnxPEvJLGyShG9pWmfli4CSyo4BHkok9IM2BzIQYVDA4NGDMxsgA9x43jSwSqg1oUhgvMxANoAgXfXKJYbpHvWp9QzC9LkNAOs0YdmEDDTT2xbv+ovWETCcLo8P0Tdt3BcsKda4dG1Uba03akGoybYZ0rWPsEX5XjAjeNwpXQXkmzIGXJADcGC83fT6otOYlJ6mzE9g9WCkymxxgJBsxgkg0yZ9EtwVcFJ2d/JckbgrO+u4kzgvtKGGP2H6CHBvx5vsWNglMGlksRwBeq/Xm2wlfM6Qs/ddHZe+VoLOvURT/fHTp7jesCmhua5lx11hRdWwSPNmAaySEcMwSfZPFd/94rv4+t03cXq4xI+/+j5tAnR/gM2NdJWtS3MEs7iKE/LBE06ccxDfQsNPGJ+eqsbKr9F2+FimpLlsckAhCxLG92HnMegVmGnWQN1Pj+c4m+Jc+txgh9VdFX1XCSqaQsx6D0u8Pg/xMowy7QXZ9REGxOBOTaap4J9JNLAtGyXbgEmAgf/sn//L+PT8Mfqui6+/eR9P7x68pwFXGbQkszG9DGFKwTwHGISZLHMX9s04xm1c9PUbh9UzBkmM54QvKtau9NOA6cu8xzgMh6XBKfq+id/9g9+J77/7lf6MNPswLGmYkVF+9/LRewkvx08fiaJqoiFA/JQSZn1xYTED7EkqhvG2C1q3TS9DStbtkdYO8wyAHAsVXiaAOPgUQmxDByERSaYk91Gy5hzs8DMPUBWQTXUCElk8ngUnkY/muwb2IPJeGbPrZnNdsn5Iw2H3ef/yf6enH4ORDBDLgEPCfri9U2TCIJG7ivcbDCdUH0AZvJ8AXJNVBrjSNoQ9iXrEeM/mnX+KNQCsr6+/auLpCVsL0udhvSVLFAYi9x8hWsptDwAAiTc3ZAMllQbfsBfUA5pr5D6uWj8Dd4ZetzzDI33cYDDuUwPLjggcPFXvU7Tni8BGCzOfP5Mkx8NOhf2bw6dkjYMxM5Bb41zUsRA0BVOP56gCgPcJzN1auwl+3g8fb/H6elNBcX0ZYrhOBox9/f69nr6Ej9V9FW2PAgDLhQSSAZdPSLplFNbWFjwPB7TSZnd9wRnwESQEuLqQjmPdkj7iqBwMydsjOmTiMrp3vVHF/9yjOVQD1Oc88SwZyKVsnjOcYJs/BAmFtiT5ffX4PfxWBXEnfGPzZwJ4a4nBMIz3MoARfp0yDXN9resIChRkPEKj3HGAhvwq7p5UEJ067vcEr/hLn4MZYaByOU7I6vlnA/t9ib3lgmWAnUNL7fEtetiV+VyxmKDG03KDmwpAn8EFjEN8Og82IPWO9gvYeurvwR7Legd7hhWZNTWG4+LaOxFLHhUt1DsMU9wQ1JzUAIBeadezHYM+f6YgMsPrxcE3igisB3gnMKyB+YlXK8ODSbsoVDhAa13UekVPMRKW6ruKk8nokMEqeyincvo+ayCc4U6ocRhTcH8qO8eGiz1SMOw4/L75/izdAcZrdcQecYiaCg/voaYWYIfhSi0Gy1Vma4HyI4FS/h4WJaivsLcaZuyHsgbQ0miFRc8SUx8NUU6VYbBK8LHOUmnAoI7AQJxEITD4yA3m8tYx/I9BYCHLlS10Zn9iDYDVD+GaTNz3yQGrQHHVS2vAOgv5PsNY3nuoYlCDOGBj6I9ljtIPBlXczXroCFhq31BOR/BmGQMs37ayZ6lhlPp7YNmmRdh8fYkWG7G2d7g9z58cIynr4Iyyj1D0sVfpG8rWLAmATeKpMIzh3V/XjV77lK0Nw50778AMOyQDEHJHgT1T25PC5fvh9fVDVG0V27D4fbGAok6AkLCWZ+95Z8zUFKccMgDoS4jAI3nge5bx3/zZ//KGz7x1+m8r8AWuwNvB/QIf2ttHfluBzyvwH//RX98p4DIcg//c9E4TtkRerSh+iao9Rbm2MplAGWHjNDVN4V2WIoUrxfN3332KE6Aqo2uAAUAc5K5lb+MPQACQpR8TE3NBzDLG6y3OXRH9Q2XjkQxJWHEwphTW+e8LTQ5hHTRmsgQrQUJ8uihKR2TuFKB6JDLJZ7yLP2gRo3LQOk71rI+kPps1zIkypuEeg8EINIkwahdBqguyr8BAHqAW9sJkQaZU0G4ORqliqEy+Ho1+wsk1xvEan8Y02CeAY11IU12jIVgL5uFM+rICXyf657qMDrbZdYzzw1M8PFyiaTOkScAQQS4SvnmwEUWSlvJy0BzST5PZS3OJt9kd+dAG0wffsez5YEyeAINTK+vfxR9Lj1Gly40S4yA0DAZSDzP2c5OQxSpq9c/MiEzGgOGChLvOIDEKemWRmbiMLA7LhuswxDyPPkee2wKbUjBxo4MzQAM2gQnj+jim/I1GUhmbvp80jSEAV4o0CcvLjAA0kuFAc0HgE3t4nePOqtB37rBF2pRnwwAr5hgWAPzSZGSafYpspYU0TTI/khHD+kwF7B6k8rCYkbQBhPF9sUWAjcU/n7IJBz0ldRl2q7LYglgLWT+sM4CIbEWZbHyeOs7I5EispqETsKYg52+RgIx8kub1arNY8D2a1sL8hFxMvHc1Bfx2J325ivddHw99G9fTot8ppfdSwN5bowXUhX1hzsQY13GUxdYBCMsghY2FZJWPTijFSf9kgTImJey7aY6WczmvMp+Q63E3mPYNs6zrMlSKZ0MzSYNgwESGtAjsA8Are6yiPdeywky8p6HHVgELA5guR+AbvsrJSOLnJpiPFQigAJ8L4BI55o+fPsbH15dYZ0J10jsQydyl6eKx72VO/fD8Iqjw8PDoHrze8ZZMaw0GGjQn+Ch6xgxY22O+DR6kAb862DYArl3jXh5vQ1wJZYH5IoWexrBxnxkOUq5x7upMhZcxyQ+GxkmTzx7aouv3ODUAVMf+g/m5LTEwgIHtR0OHTLI9xbuqViILzEH6On8m1inePz1F16PfhC1JkFcRL9dbvCLjvI7Rkny85z5tuN8ADjjTpnjTxCc417U5NGGQBg2X/479yuWxF5yl4RbW8hknECPgjiQf+T0sKj4vATrVKV7GJZ6fp3i+3uIKK1MGbg0cIUisxFy5ahmbQBDhJa2hJ0pmZ/x7YV9for28i+vrqyEg9/kW1+urQCe+sc/XRZY9DGHOGkCxoziTw4+kZcAE/BcLGuUMM/EOtUktuIVysEG76nQK8BObGH4e7CwAIMxictjh6xLLCuXVqRLgPQCQ6djRwJz0xWTIw9r3Z6xEYA9ybDJhHDsHgCmYZcs4R4cEGAuZU+NnKCtAa/xINxm9+BwKygXs8Fqgh6EGzwT7F86Y70a9YBMg5Ew7rsAPXYbWKku2rqt4eKzj8ZEQrD7qYHCXg5S6reO28Fwn5dYV5pEFw7o5w/V8j/L7vXStJzhb87xE31+8s8GR+S7crbz35fCTcVe3MY277KthvOq5a8BjVckgff3hRens+/ePGboo89954G/ZnUKWenFuUZqeSBq6NE+fJL7hhD3OBezcMdbbLT5cR58J+2KbErhsz72sbcK1tINQrpue8I40DBnkLsDzFU/R9IF285ssvnvvVYccOoPI8Ns+QFXl5Xg8sve469vYCYri7xHe4/+G53LlcAGvT72mtQpJz2csALgfBP2x3wE81js9952eoJ/9xAWU8bqetDFRqWL+1eHjqJrFmHbZnzBrGQzpNzkeQZ0HQ5a/WJUwkRMgV8XAsLBNGxtrIhi0XnBFLBMWAae4Agph2XQTu4pFayk8PdknmZaOpQvWDsysuWfHw++T/cLzEQhmsIk9BKziBb9uPM9RKzDMS9WQLFFM6gtAwMl3CGdLsFElDGs0pS/scdcYboSGRbbuFI10UFiwMCHTZkqPTkwqtGJIywKUTBRWPFsrVJ7/4dHK5cJzagtCzmC7LzEMSN8BMHkPpk8xyhpsmzS6WNJTVACZtvuutQAAIABJREFU+g6Al0GodkAMgTQNFnt1ICqzkiufoTEndUubKa5RbGF4l/Fc9CM+/OEF65OlzJDzVDwC70ZFBao3d0R7JhB0j1dUNjInsYXC8qJQEVXsDOSGqLZkb8tRN2RsixJSgSFjDM4yqNS7Qpk/Z4y/m2xj1HGoiQjg8vtDhqC9WIaY5quDDc7IDNP01HgmGTRpOUVgHQPRfXSwy10+TEtQQfKsRaxRJ5UwQVkLfOufBZhhtUOCYEAAKNrvZfSA7wR+aseBHcsYjWFVfdy1l5qi2nkWLYcz1vEuCaMouhxMs+e3Sj/wcRnizp1YnOICAaAEeCWHtEJ4FTuDn31ygEvN6DnuLrEUdTx/+D7m6Rrvv34Xy32Jvkpv5Ofnj3F+uGg31hGYh9WC9xCKJEDsDIvELxi7BPIm/qv//i286q3Tf1uBL3EF3oDVL/GpvX3mtxU4VuCP/+hv7CUyHuU3DJrVsWSytBK0ZC8gtRIQ1TR9j7MsDgAypFOAOkXUbRd/+f/+Kuqqi3OfTBwK08e2iouAHVLqCeqZQNj0Mkbf9Ax6BVqr0xwPHQyy9FYc50GpNp6BsdbRdr1BSBnvSzFP3eyIOpYSL7ZTTHx++RQ0qhTWMBGyACQpHJ8ivy+SOAMFSPWNuI7PcbegKpzC42MIOATISsN1BwDd10OaCPhUxkki0q6NAKFZ0/2ejAkKwSjjNr7Gj0j3KSqlIcAA26NZkx17hf0AELMAktK8rdEBVlBE9ufokI4xndYXE2kdLALSb9O/zam8xD0kTzQpwLu7zS8N2bCP0WxNNBusGopWWBxL+rriJQmIR7cEewBp0gmGDYwmmnnCBPDOwiIC9mea8Mt6sODVXfBgDWaADgUrRSMgRfrNEcwDmxfGXxkDION0l5mEdBfQiwARk6pvQwyw1I4mSj5W0p+UWAK+G7h1/G82rv6KZDMbsiNTAUZSsqDlfR7/nHAIGytgcuX3n6WbhAmsshINA1FNxu/i59PkbrJUYfTCxAVI43wQngHAUJhGXcbD+SLIAvuWJohkZ1ljetrBOK6VpuqDxroo80Sml+EufH49sthvhjbQ7sCUAVTNRGCAJkNcDHuqDJ7AT5bGEI8t5LeAGcjN6Bnfn8+yC+90fAA0riXACHJtjglMr5R2TjC2kRbDeKbQ3/foYHB2MFhSGmlQzcz5FLJW0quUHxYycnP80p5f43J5MHDMo3gAsHyHuuO+2JLZhSXAxL4h9KZJ5jiWE3bIfB/FpzLklRgLPpdx7proHvpMBsbTDtktjJ4jnCVpZLu+na+vV5mKMOzADj68fhIQ68si+haGbAIZMF2Q8AIgsnP0k6TBxAqA9G0ZbvMBXsCaOiTvR9iarF49YAGJzrEshUMEwsOQFspOKQlfKuLd49meTwkx8vxldnjEHztVCQZqwyAwk2z6DGDjz8AO4tmk9P6JH22nXcZ82uOGjHTBf7nXixS7P/GmslF++HwdYh4W99l1GWLnnmtbB2RakhxyYjNPANCRKZ/baNuHKEDguWcEegBIAKBTSgqQ91navIykjqf1wH0cBPhphJ+fn7UUYBjwervG822MTy80+Fg2JHj4+HiJum38O21LyBdhe+mbzP/D7xueX9Ncon94L3sS9jaM4Oun75Qe//w3LzEsgGi7gzp+LqCJLD7D7ACqARsP4NuEqxzQ8DwAiPQRBBhykAOI5BZ0zV1xAFZYxTTssrEBR/CtTmYo/z97JH2n8y5NhiAYAP566Vv9+ITfNnYB4HQwalPJgdwdIJGzwT3BAAPJd8tws4b9X+AKk2AOrEruEBihGaWddgyknM/ArUswfmOYocVKAzs+gUJZa2Dmy+4wBvZy39dxPtfx9eNDfPXuKV7Gwb3NcIukbNi3eFliyQAIDSC2EX4D+ArU7KuWRPDwed9eJwct3J91BRsb8D6ZtQkFcEdzJaa8fj9NUVArKFef4zYsUc7p8QlLGpZ/gmQZ2IIH+2fCo28z3j0Lz7iIrQJgBi9Pf+DbK6FKsG+RfR9gyOFRKntc8DlBIu9KQ6QyUAolho69DiuODanYFyAr33cwF/HELssu7Y4O0Cmvh+MzMwDjeVhm8XMIJJq0duD3o5RgLQkPZAgg6IKtjd7daRXjnmAomnic1jK8V/QGZm9hByNgjMSfPchQborbuMVwH6PVr5N3eb6rDEpkvQhtwh7HYEgmX4CYGVTqO1HWIdYvWDalrStnDisd9qr1WAGwStAPA79kpK41n2uPRuPXQo9qDlWlryrgFF632CUcdgWufaGdS9pKkKKe4KoqI5LdTaAvvF8NX+TcIceXtQeT92B1O+vL7+UgCIDRlMP8DDKoeWfvmcgOePqInzHvUBUlfE95xioiDD09GMooaKht9LE/fF/5T84K4DP3Xr4rJ9caqyjWiUEzP5+BCkx46kfuYsFtvpc+sIdUX6VW+ngX2Ec5YKziNGOLBcudcw7gi4URmZCVFi8p/ac+NC7JOlXLJs4DoDSWDrDsi04LFhRUDPthWBMMO8yoh7Adoq7KaorBNUqjnDROAt18vxayAsxN7ibqQlixSPFdY84a7zDWCg9zlD6aIgUoOjVCZv2lhYXvHlnSgPH33GQHGIpwjvuG+9H6i71Vpn8sQ13sdXh+9A78BoY8j9hu6clMTUYtpTZDqynuimkBSE/wEgtmvHJ5B7CZUQjR19yxQHBzLPHNzx5jnca4P/vw9F/nnTayB5hMTzzXPT7thMGhnSAEEAUFP41QWy8A9wC2YqjKXIQTtl/4uo7pH815gLlb4Ks9CsC+e3qKBj9/LzwedpJKGNTBOXfvqdDD0uEUf/9P/+wNn3nr9N9W4AtcgbeD+wU+tLeP/LYCn1fgP/yjf2cvawBIGKSMi2FrAARiio76iLZxjLIu4o7J+0BZCvDYJMiJRGuACUST3sW//uWvo6p6iy0S6Zt+j/cP+FHhWdTHy7BE8/AoS24ZKfKr2Cr8Pwm+oCgsozZYpApEzM/Ls8UaRSHN5aVuDyZkBtbShCM61ACeZhHPPiokWsoSz04aFfzrKFRhNWJrQCG9GYBDUTTHHEPc404TsVT+fWTKMFZpQpX5KvnMBGNYVLAkJCrhvYVxP0AF3W6BrPcST+eH+P7TD/Fhuse0IvvqsmBCVAW7D27EvMZwB3xLSSlMiY7kX7zsABuqZJvUyl7xcgM849Nm4AkFFg2g34lAivWQlcI0WdOvFCSYf9F8YDdgwzXPMo1gmMLkAbQy+ZrGpsS7s86U8TriXhDig6xQblaC14ZaAXLAqssim2Z0puFn09DoHfJEjfcnmrYMMBuG16i6To83GL0U/13Vxu3Tq36ggBP2uoe8jmdqoJfBDkheYXjCWMBmALkwqdeEuKS3nTEOyqoPcFewnIaL5m0XiOk7AGsKeoBCgBvCdw6vRADPhrXoBJNJQ0f6x64HQuEh4kemXBJAD5C6LOPSnRP4nVaBDgCPrWQPQn7pY9HrEFbdIYWDHUOzWdaCr/YgSntpFujlMmUWdqE6VyAI8UxYPf8fe2/aa9uanmfdox9jNmvt5jTVKk4pNB/CbwGZJiBhCxHTCIj4xk/hQwQYOxLGUSA0X/gViEiAJYeKKyVXnXKds/faa805R9+g637GOs5f2NJ0KXH5nL3XmvMd73jf57mfuwEciQaagn+eSUOmuRg8sIh1mHWoKzWH2p7AluIaB4exSkFOQ09DOPrzD8uibhjN3GS/837XAPGASPj+GhSKlHbeOWT2NI78PzctBU3uGsFeGDTvEmefM8h4YWE1IVM3KMxnxOMRf1AnewOKhwGCm20HlEW6eUJTQmO/g3A0+oRMPRwaA5Ar7F6GL1Mw4A7no0EGAFtYOS8fL3r69KxnfFXpX8deP/3JjyxtRz5OkNTzy0390vn58c9oCrGdOJ2PllKaXU//U+DN2HpQ4p4IpphZvLChZx3yWomlqItehlbttIMHMBIBuYpcx2Oj07ExuzSlYd5yA6fd2LthhFUToX7BlUUPAEON0CsDKmaqpcFmsgwSQAo/OOjHwc7+4u0by+FhMtnfdtnUtfhXhi0D8lwYyGYFZ6uaQ2UpKgx6wDPYZ3WdqagLffnVj9S3vQYGR4D6nMffBz1hI5Hq1g56enrS6Vjp8diYPWmv410izyAFkNsS0HXSbZj19AmfUOxBZgfokbgOa/InP/2xm+Wnj580DMG0Q8ZcpwwH8IGtleLjt2ExMOpwOuvy/Ff68PSdvn2CfY2kddUBRqiZSmERwv43sxZgNQKltYJGhEHALvdN1JOa7uSYYArSEoNTMOxxJJ6BLgA0lBE0wo7S26XhcT44hGq3ZcF6BCALEDbOKu46hhabjg/n8IYcQk5MYA83LgFXAGcAASRhI70/nZAOR4DgihICYAn2GF7PZvGjN+UcgUXOnRRp6QX2BHjxAlaV0pHT0F6TgLncGRHiBm5cEoJW5frxD955GGC25I5s+0bhjjS4n9krEbxhKsLvNB9TVQ3hQVyMwRpFu8FQiQggfCcBiSyXniIsE2aYQT08kwFOobUCWDMkajv1M0xXzp3wF/YcwWzuAB1hoMZTgQUeoBVMPli90/fhTHN8TixzzDbmnCEssf6+EGSdQ+LOcCz8do31EixlH02AJ/54WKMwSOA9AOxE4ssdNbFHbGlhkwID6sFsZnmiBkHVAshmQBn7AMCkaj9n/eQI7OS9hQHK3cy9CfLEoDh8381PNqM/GLo5NQnv2u6XDvOV+ibY7TGIAbTGGx8Qzk5GgE+sl1VKgJUxOBiQiRMS5XOZAWSoT+y/zh3CUNA3OQfP7lscc7b4Lg5zM9Jq9QLvQlpHgDslGsAx7D7u7Q3wzbYQSPDDlihl3wMkMoAAiGTPeaATVj6cd9ztww628ms8ciVYDlk0rEagX9tCMWQE0ORzALwiescyIwa09oS3rzIDS2TW4YFe23IqniGA9qtnbfit77ZD1BQOC+Pfx9qhJAlJhmNYwy+dWQclEbYlI/vPozLlKI9ePWPZm3aw4j+QEQBvY7iZTpP/7MDpUwJSY5dTKsHPFka/rVHC+oo9znci6Mqe6gwhqAsW7FF2MA6fcZjsePKzjwzSEwjHtC9UX9QWfDj7vrqASdSn4ZdO/Y/XOq/ikPGeFyq3wsFnAOh+iqjSmBbZEii8dm0ozlCVu2xdHJho7968tNcxZys/32YtA0GygNj2mthD6QBva4PHnL3MDAnNtJtDaoGVhpaap9TT0DkAtnA9m3pwT52ypUN4+mJXNTPQz5z5QB1sCxeTzyFt0I9g2YMiYXOgK0xR6pDHt5WmvtN8pX5jMj6ZSHHrR439Taf6oLGH4EENEQqm4/HggT+DawapfC3OoIF30n76lZIZm5ZS/XRTUVSuN5ap9WCLISU1CO/c8YgqIPzmCRYz85+aeQ/B8rlAIGiZ6e//0T+84zP3Vv++Ap/hCtxf3M/wod0/8n0FvgdWf+/f3rYChhaMLDzZ8E3C+zASx5kcpyCIGbNg6dOHq87ntxFSAcg0D9qmCJtpmkrffvwQTB6StrtB798d9HBOLe8pi0e9vEwGMx2+sQwOnKGOI8QIdo+n7RSLzPkJJmmfleJRtI6WHR+d5kohFAb/YeMOM4WGj4ZzM+sSSRvemkh+UuGpWZvZMS+tVgpCijzCByjySRJPZxvkw3bA88zcRhpiCA1zSMCQJiHRg1GKhJLmw8nM+F7ROJKoniPRJuSj1zBOehlxqzpaErystwBG7D22We5KYU7oBtgZ9gTIwsy0sZdeYp/VOq8NKlOQzsugCemZw1tSA6tmByxIdlcDZARwRYr8prG0dtVMTOBQe70iP0oBEkNW+QpiYZBPUY/cidAqijXWhmbYadokkFo6TtMH4Fq4wcV2IOysYL2hwgv2A75/GEDmSMpm2rEdQCuQeEaauTPFYa/2k5PMYQIDqsK+ItiB9XIDAmjGZ6C5pHFhjYSXJhI2OtqwYICBiHcjfnp029MA+Bn/3QwtpGdM+r9n+dBDAPxH8EZSBSjKjjZLzrnXsIEAK5HohyWEWwi8ZIdR5/MpGENIfPmO6+awJQ8E6GeQky+0CDCIYJghsaeFghHEHoTlC5MzPAQNSziYorN3H+AEAD9Ma5oq5JYw8vhdBIbMeHnZcxaJ5GQWOACjychIWM32oXl3HE8wo+z5CnDieF5Lj12UIw8eVwdblYDDfAOCKwpYZDCBYD8HY4vfScNo9iISRvbybVBmOwXpdoWhCwuHdzU8fKsjvrmRGmzGM0wb++nx5QHQRkuU+fskhNOGGvQCUDedhd+bWIqOnyhsOKwBAFOQ4eKvC2sngJhci1kdNFCrbmOvj0/f6Xq5mPV2Ls/2abOHH4F9Sed9+PG7Z1sq2COxKnU8nTWPYQlBkvuC/QkMHT4lAIg3CsgWjs+pasSVML/yxbYqhCl1tzZCewjKYHhR5zofcz00NIC52nHQpWuD8e0BCKzQkMfbjcGmzwBRPCv2afy5SLyPwQB72jDTnOpUH1WW4QHs50zzBeA0ha+ig9U22DiDQQ4ANQDLGnuJYQxlgiYD4XXzoDnd/E6teGyOoz58fNGlbfV8edE0M2g7uJE91Km+/urRTFgaREBH243sATKAwHhPM3S7tovGdlAPU5RGGCAcG4Fx0LFpdD4dvd9hpF+6AcW+Gaicr9i93NqL92tVHHXpsH540fMzPtNYxpDiHg0zII0BIljqtmcAMNmTqe3DDfi9uOEFoJr4f17TAEEcrmPfyt3ugJMMGS9n3R7KYg9Hs/gj1opXpJs8ivGdgboDNiq2GKgs8HiGwVmfD27ySRhvh85ANu8JjE2z0wFsRn5/oboBdN8E6T+ZsYtI1S293+em4K4AaAPEAUzePV/tK80dBlPQKVcqbRHDJwtwsp96A1URjlb43Xn35kEH226QSr+z4jyA4sbgTN7sTYqPIqchACMDHQBy3ltY0ATqOEmedBxsC3xdb7rcBt3Gzmyr2uy+GJTBxOPuABRl6ILP6sRNvAwOQ7J3pwExO0+a0W9vX1jTZlEzXGPe5k/kVHLv/XCy8DDTg0AHWk0qlhggO/RntxYADOV98p3D4JITE6wCwNreA+G3jcIjpTYy/43hUu5hDP8c1jg/lzOOOxNwmnOTT0zIIF6SWOJ8/e69va+/+/DBnsOcL/b23IdggGQMsBhSsK24741n8vlMpAxWHoqH8J+Nu5I/ZL9ggEJAUttwzhrYCygRHBj1anXBgDeCQqmZUIxg1cAz8ZHMgImaBLam7TPYv9jh8Du5CwpN2e6nu4PJ4d/sNyfUBDnrHgM7P4Os8h2CNzNIGQAlICFscp4ZZ4NHGlzk/F7qAX6mGeSAr6l6/OT9HQEBpXzC65LPGNLzGGxGwCS/l+FF1AxhG+DwKgN/YXllNQ/TE85rbAv2UCYrNdjxBUAp521gxtzLtmawdQN3OHdtgKxhkgsAi2UAfzv+J0QNwX7M5iFAZd4fBhw8Jzy9HYwqjdQ9y6J57LQ4JRVWOoP+zEPuwRsZWDOYywZ/vUfw6o9gvLRk9J1onANYhU2MmgX/Yc5lAP7OaDcM8tI1/kpdARudmgFLnCXzYH8qJn9HBy5iAzG1rmdmxutJpQYfZSoQ7EGol2eIApgP5eHrjp2QGcyh6qlLAtuocwsHzPa84wXkCVQcm4Fw12jUvBAHAGg3zqbSfQr11cFWNvEslzHVMoSV2ZV9tdef2A1gs8RQLsmCWYznswc+5BBMg+893rt4cxheYkvFZUM43KJ0xHopV0KQaskQsVUNqGngPd7/jy+Dz3gCNbsu1QbZJMfSAZsszt8I5U2WGJ5O62irBMKoRuw6VixD6Fk65WWEoQIscwbRa3QEoOLDj2Iji4Ev6jVGANwnJiLgc2slWuKw2D/8k//ljs/cW/37CnyGK3B/cT/Dh3b/yPcVeF2B/+j3/862FQEMOp0d4MeFIpc/LDeALIoyyqYRIqRSNfYxdHNlaXmimku/xIexs4QPD8Okl94/PHjKSqFTVrWev7uozhvL/HuKjhIAp9HYLmbx5AVFMF6mnZKiUg/iSMGINxP+lc6MovwhTRVwik6iMZMKo36m7xlp52WqAQ9P2EsZ8lsKq1Xj2GpOKe8BsmAwROIznZmLO1WqYbxSQVu+SMEasnSnSeMbmx9d7HjyTyGZzNForUiMT2Z3zNOLpjaYuGl+0rYiyHxxQvM8kmAKQ5gE8PBnm1+ltf8CsGZJWYHfHV6V4VvlgCQz2DDvj8YfhhmABQyRDinrQKO4g8YVnl5I8vke4UkWTXUw1+xZCiCMRLpOHbqRUHjSnGyAWPhj4Z81e6LPZ7LcHQ+xrPazd2iY/UQpygEFYVXQCCdmByKxXRYYfgF4waAknIXiFR/AEd9Kiscx0rndv1oWTnNi1VyAfvh+mkUTjcu2tmaBWRkVSKGZZsjoYGTRLCH5qtZcDA8CeYclRJNPU0XRzr5pVG6lMqRs1WImMqAIVhBMCAjBQv7KAlBgI5Ozb5bTkzc1h9JMLn5uXdSWK78253iU0axhaTE42IkGKXGzGa0tMnf2BuxVqLrROAMgDFmvAdbKSkDbqgr+NWwGQloABmjEttqBUa7ekQnWlb8mfBS3mQDRgLPuP5GSVmaBsO8BrAA5abIdHEGAjaWF9D+FcRckiAAl9lQGsMFXzk0iwWbIQ9mHyM8CEMb/jjUxiwffQAd4ZPbDpBFGWg9oa0gnCMABXGOXkBNqFPJvmlWzyEAQZhJ7awe/IYU8sA9z7EkCJA9PsfA9HvEvRMJekXhfq0fmvsB0LA2sXttndZebhhtgY2G5KcEiKpAU8s8SMzt7Syv5XLvsP2/8XRrOMYCZdVR2hD1Ps4QMO1NrFv6qh+ygQ5MraVK1ZsCQpI7nc6a+hUEVJrt1lehNnel8aNQPvbq5N6DH3jQY7jXi/8e3kz3DpGBWh5cvwCsumBWemGd99/GDJidKg6JkKhMA58zJw5b7jliOhBzdYBxrTuAHrGHTeKKxfDidLdHFL5amnn11PD7q8O6sh4eDLh8+BpNwWGx1ACDUtouGftLDodAXbxrlJDWXEYAV7LlUL5eLmUIcd7A8xxX/SPZmqnaedR0YGhBPjU1LokNV2+OVYMA5SfTp1ql7gdGO33elbl10a1+0XAZ99fYHtlX51F7Vt4OWYdHxjM9lAFOcd5byO6SNIQ3sKFhzsPEQawazDWktryuDLgAYB/VxCM6RWG3pOQxFzg7uCLxGGcpZqhusVsBCzl5Akg6gf4Edm6qsQP7CmoQ3ogFIZHiEp3BW6cD7M84GMhmOABYm+RzKCUvlndtmsDzfGu9d9kA7dru/ML7hqD0CDCU+ZfDdzDiSgWIw1sgNWrNBwwArvwnv5/nmEDCeD+8dZ3Bd1npzfnBoHGA7oB+SagtpkeDiq+zQurANKgmDKTi7K59nx7IKv0zuqz3D8OnDR409adYP9iWu81w5yhEDXjBZ8feMQVegRfxOnlP4vzrMx2oEEs/tgrl74i46PTZ6fP+gb3/9QbfnawyGdxyUxYN4dwPcQF3LoKdCIs8aAP1wB04G4/CL5dlZZi8k5pkKh+JEyjsgFH7bKGRCzr8H7PhMZLgJYEZoDe9d+GWTpM57xHATS59uGPSv/e2/rX/lX/pb+j//n/9L3/zlt1qGzQODgTAbgDFqIWTOZmoCsu22FmZOB0sXFY0D71g9Dw1dGUQOFM/EigbYwY6714C8ORG8Pz9DWMywVvmu1EcAxZx3eH0CxNpSAoB6Q54egxufErCWOedRNhHsiW83QzuCGb03BoNZDvFzANNi+6EJ1nrFT4SDzznAuxl+v74/RvxLw2eZcRcgoNnhxR585ifFwBK/9tbvSHjCZzosIStnwAF1k8ElLE88PgEJGarbcodhJ/7c+7vp8DnXL4SdMQRILecOcXucBRD7+XsMRLGxiVAx1pwrN4YZHmyx+n5PKE9gsxveD8k68nhWFX9k/10Y4lG/YZnALuRPey+iPsJiwJL9wUQA2Im88HVGbUYUIsNS1o47nnu4MgiX4YHLWUQOQJGZtbwtnLU8v0rTQL2DF2ulEYA/ZV+zy2GWs39mpQsDKaPVHjxiNwDoapCPoSf/butMuFiLWktC1czdNBos97BlS1RtpesmVyIMsqjHAnn2+ZJRzyarLgthe3inMoQiHCyCPql5YcVbkcFZTv2Q1R7w0QEQ/pdjRwYIOWaahhg+MrSZp8G2JjqwrpuDQRl8ASZnBT+jNsPU5zL1y86Cp5a+ja33iopG+bIo69vwkK5LjUmmK7W2bmbMQlNn8PnSJqoPsMsntUOiYgbYTjy0QnFATR5MZpgeDP/pcbBDStRSQ+LTT9hagQIr8gAM5sPKR83gYXPYajGwOp5LdVNv0BuGL3Ux7wW1U8lFsY767/70H93xmXurf1+Bz3AF7i/uZ/jQ7h/5vgKvK/B7v//vbWU2aSUIhhYsD79VimKSMy03ZzJO80MFYx85ABYYBIAJyMJIug8gbQIYmXqHQbVPi7766ks1x2DZHQ6lvv3w5CLl1l1dKFTVwWnlbTsaLMGjzZLyAvN/5JlIgwdPwyP0BRYKYBufgyKZorkxcMl/3/Jdjp8ebW0AowHGEN5oTK+XjvAfmktKM7os/szBUu917nRIcqcKAzYiY0oqCmHYJCil9hCQDUCFRFFMEvhP589FAUpD4bTZedDtpVdRn91cEY5B0UpozLzVTkW3ByfBOxOyWWRZIfm1/NoUlEwHAJ39d5G8WpulGmEqdCM0nchs+ayWMBECMtOkviZ/d24yYuIPyAQwhEwSpi9egHjSrTplhaoTMjkk1zSQyI2N3mjbWhX43yUAgBHGQpHKdy4WmLw0JASuwGCEIUMzRAY6oOBov0G+Z7YzYZBLtkuvsWudNLuMNFFYA8A2A9DOzbYwS9YskR2MQuLnoAdaEBLomegjudrMjGHfwJSGDYPU2UEjLzkVAAAgAElEQVQfbpAiSXvBC5CC3HQIHiEBZKS1srdTDSCqFLOAi/ZODeYZDmNlgby4dtPGeneEFySACZX9zOZpDCCrwqM2t2cinRcyRpoKmkAANWRjtKfsR4BdniVF/rrBUoMpHmFgxt7MdoW5KuWsrZO4AUNBSXhfg01CgU+Rzr6rLF9bde07dXgKA5bQSGdpeI3BdoKtuHvMwjoz+OW3OsCkGSmeQ6ZXsdXxGuWnTriukaJLE5fkZvaVgKtW/rN3giXFvqWRRBpL0zfdRnXPN4MzgJ1mr8IkZA8hiabJN2iLNQNnDOwYa/7c3FrmizVGRZBa7P8D32e3OGBgQEOKTYRl2GtvQApgD+Y3AILZOrxj7HpSqsdF3328qbtgY0HDNWtsY0DBMAPmnWWyrGXXaZkBdUpLLI8HQKeztA0eVGAbDftFCV6ADFwiGdthRfgVA8IAdKQE/ORmnCJxT9dZB4DmmncGG4VBNyM/wTqk6bSnr9nQfL/Kz2mAzYflRIWcPN9TngFUXkNsYLEVaupK2AUiv7fn5x5wwmiGde4vARrDEDOrzhYvqAnkoUfG+dbfdHh4573KoON4PDokj2fAsKDFV/cy68OHZzNWv/ji5IYXNtKhOtjSgLPq1l49RJkHZJsAyL2qptaxaDRvuT603f4+JvaEZv3MuMazsyz18bnXr7/9jUrYx32v+owH603Zmurx+MZDmUs3GqA2A/eIr2SA/KRge/8UMUSa8LU2wytCAfEn5UwBqPQ5AnvOAErIhUE26aF9gvPduaTsDOOsbL8z2JNw7jli0TYSmy1ISIe2PNmeh5sSWNhJqoq/Q6OfzSrPteX56lcPtBjSDXA1m8Keh6gPOHMYLsHKPjZnkRtjg5JEahh+cW5jpUwwFNhQMmpMZ6VrbZ/rFpApW3WC5YglwMTdGcF/HQwvzrgFGCTRCOD4WOmLGtnroOPhrYrmqHkbDB4CANu70cFCiZIJYCABh7CUG7Y9a4JdR6SUSx+fLnr6eDFT7d3box7eHHU81gYbnj9efcd7kANkAtBE8A9MdPw6sdAAwEOtQRq5bV1gyoWvK3/v9HDQp48f9PHTi++iQ9EYrEgL7lXz1HS5rOraTdMw2orj7ZtGdcH5iCQ9wpAY+iE/B2TfM3ZieGv7x5C6224RNt3rNbz76sKuS2BHcp7lwcLH5sMMXD8rWHa1wfuqOfisNIjeD8pMN8TYOcAhAOciC5k/Cgn2ZAIk6voHmfWq663H2UXnhnoEBniwl0+nQ/gf8/N4TxkM8F85B+05zNQrzmYrBnzWAqpzfqNo8ahBC+cf9QKwHwoKPI6ZkWODxOcAyGRisUmnimsLACl8MGG4A09+73tr1QvAeahBuF+412ON8COmwgMIZqkBvNkaRbwLNuEEIHUxYtAMViR3AX7UrCOgHDVm3K0wXMMflFqA97v28wPQij1vCyEPa6nVQj1iANBqDt7r8BSlxkOJgjIIKwrWlee/prmH5A7Lsuc9ftPcLVgKwMQkOf6vfXuXpde6DRqSVT1PcuGz5jGI9P2MXyrnE5+fuqy34Tv/MeDpOxV2fuWBN6SAwft6UYG1CGGaDiSDIQxrnAfCvcyQZ1BPzQDQfeFzJtqaCNkrAKFdc6IQA92mPjw6S6CfP2jsex2Kh7A94W5byQwIJU6ZMgg6xNCc+2uJsDxqKeo9hvJeN+5dalrOW1sXUPc3vv+oRS7c9+Pi72BOAxJ+9gU1uJnUqfpt8r1dcc7ge16wfgx1CZXKNPYMiqNWGa6txqHz+amGdcFiDOB5NLibZYUVGi+fnvVwfusQMjzKef7JlZEUdU8E5G3d5Jq7rrE44cSFgRtDBrxgeRWHlUBaziqYxosmSBT4q99u/owGUPEv53tSo6PUq0HjU20tZ0X8DAOv7E+KWBi3aO3SQs/D5gC1dWuV5gdnQKASs7USfs4Llg9MbSJEjjqO3ua//ZM7sHrv9O8r8DmuwB1Y/Ryf2v0z31dgX4Hf/71/c6uQUDkBE/9QGH2AJqml9FzYSE+YntoaACvDKVJbCami2KPEIWkbtkvb3mzA30+trh86vXv/TqdzY6kQ4TTP19beYLAVAPrq6uBmlMbRDB5YI0uigdRRklCdZjpqMLiZeZIbISsUo+EvuuSNEjURDLThA8jIu3QozOl8tmfoCJMW6TYsLRptGlNYOjRn2dFgBdJzp7071XlUlR8sTSQ5HoDPlrKwPl3gU6DTtMFu65WtpYolwC+YZQSODNde58cHF04vT63yIlKJ8VRdlsGeiuYsjjRem6U8ZjNiiO+0X8KJMjM5kGrnJWyTzMwzsywyABa+L+BcSdCsuttgqZmjpSj2SSTfmRjBckMERXCFnFKPJB+w4AQz9gRYRRhReDj51wAQOQCF58WwPWwSLAuERceeAXQxIxZGIUU2YRHIGgEpR80u3KOoppDn39+G1uEz/qH8XQJ/2kGdG+zEgAzMPTPNVhLCA3A3yAGIRuPisA0YDnjD4T9LLxLNykBIE2C4/UuD3QvQRyNZjDtLuaRFjybRjQUNHgU9KDqgKeB0XrnRZtgAUMUeRM7ZdXhDwoQKf1w+V1lk/n+Ana/+swC0/vzrJLI7aJxsFMaTp3F28xPACK0f7E+YWZY5mmSGJUf4Hn//d3hf7YEGmIOnLIEOEZCQl7SlhL60TqgHIKpr2kT2FT8D5gzfKLjeNJdZ8E0cqGOJIAytYQpf3Zo9UZpF2E03SyCP9cnM3XH3wkUqzZ4vCgAR6GkRPANWAEvJ4VagCf4dhItsfh72NOPvsTdyGoxoZhNCrSxVpSmGJRz2Enw3M1m33EAOQRhuPWEk7mndgAlbQuIu4B5PFwZdgDs0TjxhEoUxTIRNSJjTp5ebWhoeWPHYOez7GqC6ONR6ud40mJ2OpUkEGGE3cqrxIq4ilG1odaSR4zsjeWXfM3SiEc4CQD/VtX1debB4vy5OuCash9XnA+LNOdoig7+LrI/gCstTYe+knAkRwNL1s/rbTafzwSxgwO6X55teLs+qDwfbI8CsJDAr5KXBogZUNUPVrJhIqQaggSUdtg/BtgQAXsfOYCkhac0hznc+5xl7Ev47n4vvP0z2Q/343W/1+HBSeap1vdz0ox/8aAenOGdIeh619puGrrVs1vYsWG8ktfp50WVsgwG4GiY3uE0aM+/4x5erPt1mZTaynJU3uS6Xqx7PDwbUL9feHnYMqzgbNzO8Ns0De4mlpaGG4QejJ+wfzATmn4NpMcghoGnsbU0AqAoAYU9XS6wjQMhsrRBRfM/eJJjFfnuvlgzW/sagApY6ZzwgErOvIof1xjAKwD18KwkpZDm5m27cGeeTg3iAoGC2wop9aVt1Q3ilVnVpP0JUJDV7lMGI/QGZGMKK3Z8j5++WR3ggw1LYp4Aalq7D2mPotYfW2Wwg83u+lImObw96gxWAw5VK9UjEuUvyVNdrnH08H86gqRv15lyrPGJVENJz7w3LlVNN3arLrVOeVXr35mzgnSEUg9qWc7RnSAQg/ZrmHRY7DeCjfVJhMed6fPuoYe3V3To/H0BR1hAw/Re//IVOx1rNw0OEF5L0zdnJe2iwQ+p7GMQBaDN44az2eYWphxl1nPsBiLJuMBthY27sGwAZagNgP+6wV8q9QbWwybH/LAw7TlhbgDDIDGCF/cBf4Szl2XO+s4dYB4Li2GsM+rYyzntOBMu6Ce4pcvUjljf4egNaIeUOVUHX43VtHCbAPJ/0i5VDljbbzgT/5ABQAVk5izmHPXK0JJ+9UAabE/sJ7nfORgdbybJnBusAfQDgAFkOOvW0ObywSxQmzBoG5onUT8zgGdaEL2qORytDUjw9rWzg7IN3G7YFrJvPpeCvOtCONaTuY/BDncn7Yfa1PZmxrUgd/uaf4cDGuCvsGOPXH5ZlyPXLkLX4/HOUAOx+huoM0aG68lnse45XOcog1oLfG1Y1Zgbb4JVhLz+bM4G9EOto5RFsRA8GIhTUTHP2hgcQREHhqSl1BIpxtrByhNYxvS7KUHosMDMBJ0mgZ7fBJ6Vm3C2CzKiG/ZzYt5jap7EnLAqTsD/wT2YB8EFOse9ZNKQQDhYVky9d++RjD5Mti9UoGMFSD1L7lfju59hKveyBr4TPST3BmAZ58a8F/AfL82L48/GOhRqIoFTeiUw155xH8fQLYf8DuInPOtRM6o8e9QfHKoG13mYMiVCHhZUNGQz8fcKhCoaODK/xtE/IQwgbkn4lJyH8xFHKca+nkCJAPpXq1Jy8VrY32I1EUJcUh6MHQA7h43f0o2azmwkLBQhN1HBf5JMZ+T4jgDxtr4KVAEPKTfWRIW5YkFwvq377/KR56OyVTcnAecQZRo8B6YQhdNszsM1tk8awzueLvV43DZq9dtmIvy77hIuIO4VQ1bDUshUVzys/uH7cxhe9aQ4eUvel9Id//Kd3fObe6d9X4DNcgfuL+xk+tPtHvq/A6wr8we//GxvNkkNJdm8vmlpCiAxmumiW8oomMXyv2h7gIEASvHxORaGH4zHYLx0G7UiZOvstHk8nHU+NjlmhvJIGgE386c0wlL35KDJsIh/2ZWZz4QFIQwvoMtCQI+kFbCQAaegMPh4r/KYWzQkM0AAnFhprwM8pQJDTw4On3+PQBktvgrkJK9IonE3p8yRSxiluqpTgDJgxN+U5ISn4gcLUIzwixNsWijntfVQ3d+GvutVmFtHoAXJMLWmjhbIqpGvXy6A0O7qopyHgJ7X4hBFyQh1v6SKNzqg6x6MTX82DbrB0AGEIoUFqhyQQQI0QmDykcumIr1amtCnMkjIRA60kTJVdvgn7jqRrHhKsJp7BCHtiWR14hLn/40OpBiYAtSjAEwwIf67NNgzQeNwyWGqIzLEwOIb/rb97WnnybwiLopinxQQdCRrrxepRjA6DG+pIPwV45Pkkuraz5dD8jjMFoj1rSUnPNFiimHrqDwMLGTTgjAX5AEY0X25yYTOlQpDG5zD4DmMMwICmbEQOuQd6OMHZQkr7ZdIElTAssSOA7QXDAxYE0nW8xxpYUgQ4wOqJ4A6A52Ho3FTDWjVLsKr1+PDGjFWYEwAYNGkTzTdMnSlCJgD/zGigsTSjxlQYgwmzbR+CCUfrFhYUsBSDxY1PV/j28hx7Hcvaac9gtnjw4p1JSi6FPxYbBCgACuPRax89J4UgEQ5vO+SDHhXAZmN/jBEWBBjEOsDimQloW1MHNFVIAAupxx5knc3kBJviA6yAXzTslsnu7COaXEAf2D+hTA1pG+w/gzAh0wQgoEm2tNXNGKBRNOVmXdFsJIUwNMCaA8arCWU7sA3wNYzPZlbBRsqTk3JsA/BVBkzIa2VZY9Y8FhlId2/jqqsdGzYH53FWcR4xiAGQY70ixCTV9TaLbDiauROMWJaRBr+AUTU7gC3C1WBoZXFWzlhdTPr6/VudT00EaBlAJDm913WAw8Q5RMAezCZYsEAAYYGBBBvAwb6xWTC1GCJcn2+Wxr9791Zfvv9CX3/1Q3339EG//uY3GpHWJ1KVJWoA7gBkVwYOvBXsKM743v6dzDIIgbpOF7O9gNMI0ELaj4y3HUY9X6/2oH739r2+PL3RoYJlHwxF/G5hkV0vV10urRaeKQYtWakStnNe6nJ7dqNapbWmsbfdzOFw0pAMWmBqprluc+ugDs4qhgCMPcyC8uGS65tvXnT9cDXrMatJHl9UNwcD8C1DmX70oIl3yWoDgM02/AkBxmFbHpoAtnjvDZDhvejQnzVCgzgL7DMZ/477Z89M2tl+4YnIOjkcJhyAd2bYrqAg+dobnGEZwwISyjkTsdkBHIq/WxBu5CefKvU9kevlcjPgV+eErtT+30W+6jKNer5xZ2IhIR3zVEd+v8OF9uCyDEgPeTXDB7z3QF9t1qeR4RpZKwCrluvDqOduwcsUgANv6PAtBcZ4eHvUD7946zO07RYDuyAkBKy07WT/0+CTYy9Q6PFd4/cXEI53HgAB3x4YwO1l0qE+2/fRJy2giymgO6Bqn8YI4gK8Yd28rmbXAg4RnoitRR0ADXYAaaIv3r6ztN6hPWVuwJ6z+KVD+sxdsZpByhMKOXd4hgJKmMzpUMA4dwxK8WRsoskzgvHMiRjBnmaRe0/m4a/Oz+OHmBXN3RNgolUGCUOYPJQf/Lg9vIg6q6DGqFDwJGElxFqZOZ1rJvCP968kTT5S1Nnr5R5kd0Ftg5rAtQrqhtoD0pXBL2AbBZbvE/xHBwOX9uPGPgZQFlDHMuadTcvpZUAQKXalcdzsW3w4+ARwTdJ2neoygHt8VvFSYA0s9WdAwB1GXWCibQycSBzrCeqxqomaJpxGOCNhc+INOS697xVzjgHVOPN3j1j71QIEw1anbkGFANgJa3e/uz3j0WYmuPeT5et7CCVnccmzozagbouhN8+J6E/vOjzBPSThjsfz1KPo8CmfrOUxGJ1vhZmvXFi2S8BjmzfEMwwsKUIZFMGkfOfwYIX8CRjM/4TjOGvNm5ULZ0ze+WIZwxOYkEw8StlHOMeYccuwMuxtMti1u6UQoJuH6gSq2l4A+TxxXRHIRVidfV9RUNlXlOoXBm2vdA2fTp4Bldx67VQYvMcfmO+eW62TYqmlzj+LupYTyvc8IDMPyxmJ1B85CKY2PEipE8kC4LNwf2GRAiMWlYotJeJOYJ2oh7m3GUAyqGWf52YHYxXBO58qn13hhTKr4v4NmxVbH+AdW2KPxdlAiBj+omH3gX1EOob9BVZhs605GNIcQz1CcC0qopk1imBPegmvCDU1nw8GND62ey/hwNdtUH0k54BwL7yF+Z2A8PguJcoO7OubLs+tnn7b+6wgswCwtaU2KR9sDTbdLhpd5ExKh1HJGDUkewTGbnu5Kj81GnlfCCLbYDjzeRMt+DS7wOMZ81JFOB1WUfyMohj1wBmJIi1L9Id//D/e8Zl7q39fgc9wBe4v7mf40O4f+b4Cryvwn/wH//rGVBs0DQZJMHGQfOOtRfI90lj8DDe1VPHI1ik2me7DxhuvOpaZGuLs00zXG7YCDMApmjo1TITrWmeahRKpJQzQYHXR0NUVsiM8q4Zdeo0ManRRb+9IWFwwVPdgCysm+05NmetMQIZTRktLY0MgHV5EMHGQ/CAno7RckW7z7ybYiYmwmkTuNk5IbBuDFkzakZraD0ydmWQ0re6d8FqiVafoty9pgGX4FQJyOpXezSAhN1U0VfSuTreHYYivWGFwAmCMJgK22EyjA6Mho1GB1blYdnSAZYLMaOncFFJxw4qgSdgJuS5ESYLfxknnsnbgC8xjp3HT9Oxp5fR/yOxpGijESHW9jZM9SGENI/ECaDgfCyel8guZjZPYSpAWwKqdqrIAJ7I5U0kxRzFtMJ7iFqCrNIuWZw9wRGN/gM1F4UvRusvqzEAJNb4ZMBFYI926ANgBTmnQLNoDEHJoVvhgWW5rKRytCY0R+zSCqWisYKtuGfxaAHZsLfi7AJb8vdws5gh2jgRcAyz/grdfQUPtBi6sBMJTGEYl70CwBmkw/GfcXAO0BBDoAIssV10XevfunZtRyxaHzk202wKH58DQpTh24kh4FRvsjOdj24J09H4GbMO3FkAjKVfVVWbZqN8N2GgAGemiQ1EasKbZBUR5hjlOwzbCvAWAgjmZa4Mljf1DILlmOuC1RruY2jcPKXLIHO39BngNi8I8GD5RpOwCIK+AygSXmaLGnwgWrZXFNK4MZfAShQHC52LtsW5DcsufBvjguzpyHTk6DEEgjWCMbADfZkzDGgpPOcAJx6ZY4mmHiwCpaW5Nb2YfdOHNaT9jwyoOIeP7AkawT4940ZbBQOTNZoRUYCngIA8Y5BEG0fWDLRpKPJtHAANYbzSsEJQiVbo8FGaOztOky+0W4Ey6qqyPDuV7eb5qbFs9nmCX5k4bLmHdWIk7mw3YttE8IQEFxHZDzsBggt3Ncw2PwKoCRIpUdtaTfQVIeTqezAD9yU9/4ob+n/yT/1uVGX0B/ACOcMY5Z9ngBKxogB3ZiuMGewageR5sOYAdQl3gaSeVRaNxXvTSsY9nNVmhx9PZjautViqYmCEJvt1GjTw7D3Zg8g769OliJhEhPBFUFGB01ZyUHwr95T/7dbxLBlJgffNzFw+W2P/tMOjP/r9f6N3bdw4nNJuZUC6HpKX+bHiGIpcm6ARQxCw5D8n2+8BMd4D6kP2aecoJ5AR3nmkkj5uxa3ARSWaw7WBX+3+cOh9SYcNRtooIpihnks8nh4gB8MQZ4bsGJj+DrB1xsXXK7hcNZsdQi/cTyIvvws9zMEua6ABjNceHdtFzz/BmU12sOnJeFwSYAaVCHaNBt6FBfKeFcJbMTKswM9mlp3zWhBuR9411gAmIbzYgBMy8SHQnbOhv/eynSgqkq7DRgokJyHR96W2nAEjHeYUi5fER0DF8KTl3YZg7spthCW80dwO+uit7GZk03ytY/oAQMLSx3OnGMXxF8aTuCDE72m6ESYKJsGWpr758r8c3R3391Q/0Oz/9HX14edGny4sunz7p5ePHPQl9UY9FDgCYQZBAPSN8K6xkjC1zFntpGPwAHMWfN9jJ8Njg2+qhJ+BnhAzxtQCrw9s0pQ7ivLCHKt6q++BqXHWoDw5m450FfAVcPxxq1UWhqeMsppYISx6rV4pCx1Op8+mg92+/CFbxPOvWwUa/CTto9qQZ1ISEMmBzCBQgG+9gqCdsE8Hn9dEcliQESrLvsMYwoLtPsgFEYVxztgWLdFRhj+1QY/BG8NPZGjB3gzeKmohB96YOexUPrRIdq1JLi3c6AWHhScoFzfDQ8mmsbeadhboD6Jzd2BRQ/7AW2BGh9FjYGwzSsEWxJQr7NcLw7CcLaLrbbmAFxVuJ4onBk1X41Bm+Z0srZfgZs6fCSQSOcvZ7gAJ4yf8OFYfrzT0MNVvIEgiGOuvFWYElDpYzDOUZvNqPkz2bBqDIACsb+flhRWWvWudwUW9lmjaqDHIJGBLAMpU6Bpf+RdQYoP4EkkboH6ChcwbYs2CNtiz565An1p7xKwAv55dDPvcBBOu9YDvgIUacebaEApxt8WdmqBG2OygVbPyAbZYGM6hRD1hBhs9pQNXBCFalicBIvGIpVHmGu1USA0YAYFQbvHaArStydX66sxlg72e2wfD5wPDdIVWoRrBAoeYplM3cu1Xsu5J1Zv8RKoUsH6bx6sAyCA+RF8AgI7MFGOqHjLvWTgv+EPYdz2FdmwUt9RPqIurKyb7pnDNLxVB1swTf1mEMhD3kHHU8N7Z5qvJKg8O7YgjNmUKN+fT8pPaKLVhtyyePkeZOl67z+cq7MOYwYmEYb8pnv1XeX34/XXMlmrPUYCoY+oGAQkBY9iXPApuKsO1XRqk6TGryYwyNTigAa1WsXZrov/5v/vs7PnNv9e8r8BmuwP3F/Qwf2v0j31fgdQX+s//wd7eVRofgAgpGgCmXYEiupBpgx8UoDMswiS/KkxJMsDTo09MHPRxjOkvx8vSxs2fV44HgEfwl8SYsdK7C7ws/PQoyChRrs5F3lzTFYRFAMdoNz9AELQojMd4FH5IvJwav6vpeD01DZJXN5Zm0hzidSToMMxgFs5keZrny8aHHJpt6LAjgC+Sl5V30/4CtzaFSVsFioamjfJyUQztwyYYcHzkvzWCkVONx1Pa3YHXCuHO9R4VEc8b3YroczRyyKdiFHJYIe1gf5PEzQBNeYXUANQQt0R3bOwlGFpLg4RYMMCfV0tJUWnZvSdhusL8AfZFzvTmd/PlpLGDmmK1joGDRPPQGNvp21jwsutovL1iXPHOKeAJ3mhJJGs0YwFaldWdVWfqUws4dVayNKuRaeXjDrpatUmBS0AGWjQZOKXIb2FopgULRuGAZQBOBfy9dCZ6WhM3geYmkGAYDXmMBlCWazfxDfBX+mTxMNx7bzjx2+m4wCBPk9gtNNGzaaMQonM0Epj9GZod0iy9I47QHfMG4pZgF3F5nAlUAx/FhTM1IQc6ZwGDlzywh44T1lGLdwBoA6ALklBFYcqxzPT6elFfYI+BT2drTEosAGJ+wAx0q4Q49cYLutESwGDYJgMHeN2aYpTpgSYC3aEPAGOLcsDR4DV2jYWUvD8OkZYHhDWMV1gRNEayePS0+y12IGwCxzQFyfELDRqc9w17hXaUFwzsTH2Gkd7wzAL+nIje7BdATFrF9YGGVrUioA5gKEAk/sInjwIF2MMx43F1HowtrD3pTos1S+FVTEay9MLCQ6jRXxV8uMy1FfHZ7+r76rfJ8ePf5XjSnhAO56YUFyu+4qagrS1GDG7oHizgYRKpojqpKKzZ0NK0AzU6TBvyrVZa1JoPhnb83npFI4fEtJfwDeT8S4f4TjHBk52yuGGYADAJUM/DA33ZZkPFOXl+AskjZBijP9FDj2QrLCMB/Vfsy6nmEvRoWCEghp3FSTyAI7HPWpo7APTYI5wNACsCyA4AWAp2uenzz3j7LcXat9j5kzY9NZf84HKtfmesWIayrpcYRshKAMkwxnA1OeWa7Fl69bp71cml1rBvVdWkAwu4Bkt69faOhH/Xzv/jnOn/93l7Dbx9O+vT0yaw3hgpDHwE3hORFgNtBp3dn3a6Ary+2B9lgGvFsa/ylKzP3fvvhSR9fer356o2OxdHv2qW76gN+3YBy06xhoslFETHahuKId2/eeIBnYM083Z2pZ/8NZLfg+ZtZhPbBBvyHQYVFgBnsQFVYcwTAZEDAw48IC2GNYJL585oiHTJXDhvY0PxdhnA+DJGi2984ZMUoLbBqsFw8SXU8HXxX3VqA9UmnQ6UyX832AiDul82sUQAlGOhcpwf7DIbNA4FtvAd8RhiVAG6xq2N4AlAI+xa7CxYQJh+DFtsmWJYdyel8BgKdAOt+9jd/YvCT84TdB3O6J4il22yHwugH2enjudHDkSCyCLMEoDfDs0AyC4OdgQdQwhAKjqX08K6uCGxiH4dHt/1AGc2niL8AACAASURBVFgugBwMOPDPjMRrzvZuwF+60ulc6nQodajO+u63H/X//vmfG6T54osv9MN3X+ix3EO5HDbGaxD3hpnv/j93r0eGMMBVvJOMgWyHBOzK/Q5rmfcbkD/8llFoOHDNQB+DWUDKSdnuLUn9AkOUv8fZhN3Am4e3mtJMHe/AukT9wVla1Sq5uwC+qFlgatt3N1VZpzo/nPxOZgBCFcPcRWM/20PcbM0McC0YnOwlAE9HJdmqJJAXf5fA9wNA59uaQR0gco4frr+vedo+o5E1535+oZYAsQES48zCkgPAO/ZVZp/gHAsP7p+0sOVIhl+/gWL+6uo7l0GuXbDN6oTdWGncCoczoQzx0AtLG4a13E0ZtkOdE9P5/ITxWN1h6f7OMt5HeYDOMNcZCDD0MJKXZrqNo0OofJ/aXil8trFiYmjqoB/WhOGDVS7Y1owefHoo7aBH7gv8MWNY4fsa6yT+43TGUJdwX1OSUC32sHcJEEJJYmuOzWdDBDEGE35aCYIMIJqgOf4yYDN1AUxUfpIBQEvlZc9jmIo8B4BQhgAjVkemqiPrD/DQ9aaZ2AzgE5V1hMwqw7M85PsAipQXJcNvy24Ir6S6wrqAUETO5mDobga4CbMK336bNcBiNfO+0TQmtmkAoKYGKkD6GHpBQkBJtauJbBmBR653TQC4fg8ZiOLBygCbIeP+fDfULwDMM+ds7rsXj1WGqEwWtpTBGQGCiToGVzBZ+d+oFOZM27jqZexsF3NCdYRSA9a77RGCPHzrRz23nUFSwnvzdVDDQO90VDHCLG+0luEbuw7j91ZQ1ADmJi/8M/67pw36+FcvrrUIv2oOJw8JbpfOpAGGfewbW6Tls60gDmlm1cEVJQODZILm2F70BB7srTomhf3ulwOgLOcTjNoIVuN89LB/H76bMa9NTXY08JqVif7+H/2DOz5zb/XvK/AZrsD9xf0MH9r9I99X4HUF/os/+HdMkEJ671Zh9whrCWHoN72xhAYJ6aJhK7V1NHCF06bxPmKyD0WNohoJPLLSqVt0oPNrFstpkR+daEQ1mw0HkEujYr+lMVgU/DvL2wl4mi8x1cVw3sXxnkycEXwy2MuJAJmKOnpINNJ4WRrNvx/VI72eZh3qo0FPir1tGNyQ3raLtB5U5Wcd68LsOsJmaF4Alw19OnUbtkGwMKPYjgADZGM4aZktOtwCnDW7hUISRgoTcUAjPnOAwSR/gpJR464bMr1ggzjQiiK4TJ0S7wKV5PHsYOn5SPI7NX2WuwmZB5gkgDEEzCzq+5tZr3Q9FOjvzrX6a+umjGAbewsCKgwwjAZLBZHMAjwzb7c6jUTWgUCcUUVdRMO3hyGNyCORPlF80wSSAuuiO1OFvN6+qQGYE3SBv2rYyVFsA3RGuJUDoXZGo303XajTJI5mz9jqgAZmJPQM+R2+VjAgcg0F4ER4yzLfd6gURbdxW0BIgOBIigZAhvFK0wjLw+FVZinSCCOZivRZB1I4aEYu3glQsAQeIBLmIrUtgWQwbNjzTqgOVsbE56QJNjNZkTZL8BJwFz6geaZTWenxdLJkEIDFvnX0N4BAw6xPHz+pxpPY3pk0L+AMeMySZgugC1CDn2aA8wcaM3z08vCqY2/Q85I8zXcn9IxCnJ6snzZ17eQmySwUAtUc2LAqq2n68TSlATIabbCb9YjxwRpyXRK0+0HrAGscIC7k6A1y3DLT8eFkAIl1punld5DqDvPXzpAgX/PiHBZk6JaLJok6rAkGAOWw7WB8g6coQDjNW1hM4J8LcyuzRxrp3awBrEyD80B07PdXT1jWA+m45bY0dLBeOdBgR9HQDpYEgzWwnwxCG8za07rdcPL9g11r3a61jqOSeQiri4IhTLkHb5Aq7LgbaQhvPvwwHRhHc1ngzRZDnn4E1CC8ZjWYi3yPPeHgqUxqchokgJTagBb/vBsjXIemGgCGs4jnBKPNIC/+ioDJhLaYARVS0AbmEandbHhbFgxmO5npAquVM5vQD6Sz2WZpbbHh7Rk2C2br8V2w5YAtlq4O1sJPFfCSJhbpc1KHHPZ2Y6/iYWqenL58/1YfPn3SX/zlb/T45TtdPn20By1M1vJwUNvjkV37fUwWJKnspUaHN4RbpfrVN7/Vy7X1Z4btRhf9WJ90qHfGYHJQWtSaSTIXf/6X6i7POja1/bF5h4YRgHj23z8R1LYHJ9mKZUBiDxsJn9AICeF50JTbhkUoKRgOYDXBe8WdtHPzDAiF/zLvjXN4OIM482xpYX8XD5aQfgLcACqA3/ro2GB8bep4fnt4FAMwQGODPpylFfJq5Nicy7OaGkAhBihO88ZCp2eINqtukMFOXkOuN86GqkSGXZt92s3w9bkTc3sVwuQ2AAugZrAHkAw2eKHU/2z3gMZmhaAXQOJh0M9+5ye+R7pp0ristmlgAGayLz+D85B3M990PhpGVk8BwLvIO83ZgF80cldAgWVSXlUeNhDGjbchcldsEQwE40HD2qVFsAB5Nj6feXmZu+L1e7bkv31+1svTs/0w6/NBb96/93nIueA7k++F9YoHHrB2I6iNJ0pNAdjFc7LpgNn/AYLxWXwQwTrlXPY1yfkVAXMeJO0y/dgRDDYiWJMzm+GrgW3uFN49QGmDSgDJeDvv9Y4VHjuAD7ACO5O7c1rVd52++PJLg6N4c8NwB3dmOMfz4oC2YzXfbR8aca7FoDTC7nbyo/epvyL3LiCjPeVhDwO+h/VF/J0AVs0qDOmN70uGc9xTfFPsBajneD8YkALgrMOgj1OvI4CUbRY8L42QSXxrp8zDDYOe9iflXiDwKHfNwfOmJmIfSQd7wKcJ9gvEt5VaJoYx1JYxfGZbcMbznqD+4Tvw/7GW7BkzUfHC5gzm78L6H3vf71D8OEftPR9eAsbcYT52M2MCBnwx4oNxzrACVQaBXPwsal28a1k7LnRAcIA23t94ljBWw34FyK0fV4NyplwCoCbUb9SKXOQMa23urDQr1V9uerleNI48C6w0GFBvHsqh9DnXJwNq7HEG2Qwu8UqmRpgLWKn4a4UtD3UA3+N0OLv+3fRiNc1ErZaVrlm4I0dYsThizaXPDmyYlgSFRhrDT6yMOBO4M/bQWhjwtq8e9wEu58E+ZHYtzO9gsMCQ1sA0VXHUZrYt2VVG3FuvjsCcnfmh9GdEHUBIWdzjUTcSWonCgD2EyoogLFj/FfXtEoMM7y0HVW5KRs6s0YzTR1Qj/Wh/aWpSAkRhPaN6a/vB5AHqvwYP/ZKaA3Yzfu7IMDiK+93vNcLBuFBTQFoP/gFDM023Tu2lVwkzA8sp7tdFtsXxYMekAgZGvfq505af1NQHn0v9COGB4F0GTuE5iw0PwzXq0Cw7aSWBktDbufXbDgObIMgA4GMY0w29VTUAy7aKykf9D//4/7jjM/dW/74Cn+EK3F/cz/Ch3T/yfQVeV+Dv/cG/BZxnRgTNvH2lqkIfL60lNV8/vvUUtrfytdDWz04qhlFJaI6bCpg9yHiRXhJcAyuuXrWVFHkAMrXOWa0sxZIdf6LCqbkAGhEcQOExW945JxQQtqF3ciikKLoEwD6CrJjowxI9nPE7mpRMmYaEkthxQWrHVjd8n+bU01t4HIAjDmFZZ3VqlW5nHYqjSszoaRDxLaXJtQIXtlkfkjNAgezofpqUTVLoqeHGJH7nPN6UGYwAkIuQIgpZAiLmdtK7d29cyOMfSiOCv16yEXaFNBK2LF0I4RK5g6lGNxmp6pmJea6B5hOPrTzzdxrnwQxiM2bSaBjGnrKVII5UFb5iTo0uVdC52ktrVX+9aO4mJTC4kFiOnZNpo18qdXsZ3KBuRapDWTnICh+rYSX1fFIyA8DQiFJYAiSTgkoRTJFHFwboSQMcPpSvDTwFOXYElp3v4S8kz5plYnYG7MnFjNkBvHSe1V0nP2u8BZFQzmaBZkphnhGcALPFEs1ZU463LWsbQHVI1gG18CSLgAuAQTOwdgmnU+NDqW4WQUZoEf8Hz8lgXaHcTCC8MoNpBQPDjCUa8wzwctqViaT0wv6AFZs6CZm9UpeNmqax1LvaAArw9IXZW7jIJ3zl0BzM+qRJo2nn83/34aMbI4rxJsVfsdTK79pm5WUwOwAXAc+o+6uyNqu0SxgmTJa+933IojWFRydsq3yC1Qnrm+aP94jGGlbQrHzNDWACiALU8IwBSPEKnZGGwprJAjStkBTmmQ6noz8Ly2P0QJmuYzSCllWPNLSJrT8seccTjUHF3vj3/aoe9hWgP+DgAkBlFDLIZQxdaO6Q8hWF2cuwPZ1u771XeqiSMQwyfZegKhhvIImLE7UtD7RXAPx0QC/kuNhX0BS+MpAAn/YUa4MmvEkMT2CqEfoWvq5hQwG4GFJrh26ZbQOoHN6ZI8wsmlvAf8Asmqys0rDLfOusihA+vA/nSJt387SHolSnxqwVh+aMi9pb54BAfNxmbCQc4rPq+bsP6roXffWD914PbAT47jDNHZwGowlmIv5146qh7aKZdRgejHtA+kgW53kAWADwAczYy9CDDvbG6v13ILgMIGkIEEcV5ylemKs+PRFUCBCDlB0lwqLvnvGMbfXmeFCTZfaUZWD281/8Ul+8+1rnQ61kYXgA0wt2PmuV6runT/rth2fl9cn2C223KV0y/fRHj2oa0p7faloydZMcZPXrX/1Sf/OnX/re+u75yWuONcKtHUPCv+DDualq9lCqqfe7QQPLO2GJfxr3F0mGvIfI7QELkYGmsMfBT+zFClOLtyl8NG0JgG2E7Uo4RoJlZDl0AQuOc0nKkXk74Vv2th0ACh0qGL6TnFF1jtx/D2hDHYAElfRr3nFHmTP0A4xc1d8GPX/8pB//4Gt/nvD5BoQB3ERd0niA18FwdrhjqZQBkkG/IjwS9z3MecV+0zAbPGGgCdgLsAr7eexa/Y2/8WM36zzXjuAavo9ZZIkHCIT3XPtBA8/73dlBSzC8DD57/pZZLu/zkwEelgJWEmMDwQAFP0bEKbCvcg8LAZRCbs8ZEoNHLHcAMQ4Pb+zx+8u/+Of67a++0el41OlN44CbzJ7JqA1gSXJNBSvuFTgEKAuG4qb379553/froIFzzsz5uAPwVGc97WzBi54WZoY6Jx4FhIF1hmphZxIhVgyuIuTM5+W0arQ3/KTry03fPn3U6VDr/bu3thXB8xTfYZh0nm/x2XOUGKv9ze10ixLCmGH4UbIGZl/CssVmyEF27OWQIZtx7Z8XdhUwsW35sttXGIS1L0Lsf/Yh7G7OU9cBlr/z7wB44x4nfdzQFncO1i7Y2lDrMchkUGm7jEU93u9l+GkTrhUsTfYcSoWoQdiDwYIFr0I5EVZM3i8Ou+Scrf3vtHTeB9izcNfDc3y913lxOO+wiQBw50yLdz3WgnIS2yGG4ZwJ1HScn73T2LEPoVaF9R2sZtQyK7ZUvLPUtQB7DqBijMvnYijApRHBUDCOYa0TnslDd06cffUZBmQe+r+qK1qGjT2VUa4N0KtEtYB/J+8zQ+0+9gnvxaVVO3a6dWHhAMOaYD8PGDNsalDdxN0fCiGEXtwjqWaCwQCD8V0dJ9enVVqpTksNMD3TW6h8fD7h7xv3HOn0fM9CtX2gW4A66hSGdewv9oTFEdQBjG5rJGI+40Zsw72uBJJtKlEl2aaB+8dGP2GhhBWU/bSwfwq26Z59tjM+w/ecASzhsNyp/D3uK9aVmtDvN/7NDB/xIaaK4UyzRVdYN9iDlTtsJYcgmM6jJvtJr0PYCEG4mNmPhPmNXdTytiuRzoCZ1Ip1yOjtqmErCwBsFFSNgdiywc7GvGo/V74/9l1Bls485Guxt3IyaGLFHcPntrtoweJMg8r8wQoA1ViwUKcePXA29WSZXReWZW5GuP8pIcGAsMNHv788E+4U6g3XcQwQ2IMN9Uxh+5RtedEf/fH/dsdn7q3+fQU+wxW4v7if4UO7f+T7Cvw1Y/V3NzNqBuRCYSgKE8B8PifCUhxxn0f4EYAIjfbhUDkUhrIZOZw7VabxSelmUjX+fYO2iUKnUJMhsUW2CKMrpC/+c0iHpvBWmgy2zk4qxY8U5orlRYQ1mPAQKc9IhGHM2sAdlh4Nq5tVGB47SLjmBkUBPigqkYYDFMIaynXQQ31QHiZr4ZnKglDdA2w58IkOgIJ9lzdtvYNmCFSh2eoJfpk7g75ZQuHTB3ckTR3OkC6Lga95IUWegACYoACDvZalsjy9hZ20JnpzOqisgWYLs2eLuXVa8LAU9ixjUt4tpKzT2AXDjP5jm3ZWBub7BYwcWCa5gQ6z3Ci2nRbaa+4ojGEQwQhrv3+efD4kyBtsJErnvFIF+FLhtQlzbjQ7AdaFQ1pgjxDtUaz2bIPtZb6fH//uXrezngHa3NhTkPOMkslMXwpYmKoAFqU9rzb13aat3zR3o73s2Et5nSspeLYhlWSPWZhoViFyuNksOwJMHDRiOWQ0vQ4iomYGG6UA7yezkfDqpZK2rQJ/nsRo2m8ALEvFYUoEw8mStQ2mQgRI2ZoCP1b+HkOBPcyhQT4LG84xwGsENjiZnURuin4C1mCYFcHAmglTaFzsM0wATFnHVLdbr9v04kaiWQ6qkZzP5otG4izM0i3zniAwKCnw2Ct03W4GQq3smyTSbu0nt0Z6dGmZZDikIvum0Lcn4MZgIlHpcKNIDwc0MQMZ6Sl7giQ0hz+tBroIuShKmrPwfoRxynnAq2yuJ43sBAsuNfibW+q4Jxnv7KqxIxAnQqGCMQYbDIE6LCfOkGCzWAJqVgjMDJiZkajO8y1hQeNPZ4uARHWC7cfO5iWkgzAi3oE0c1ib2e/8NoAqwlw4OqbBTaAZ3DB011IPD/io8V4CkBAEBKMuAm5gP7EnDFLCSGSfspdh4hu7hJIOGBssa4YkfDrk19dLbyYhHWEykmhN6n2w1ABDc55BTpI5bKFChyOM51TffPutrk8vwcCCvQjTjMZtGZQjx7e8N3P6MJ5yPGSAHYYxtgmw9JzmcwcVs2Dg866UZnUHkO2zoyzMKoT9gjetzVhY34aQQFhNhSDdjWuvD880inE3cFXA5HJDnp09dMIqA49ewDaYaZ9eLjrVBz2cYuAQ3qbI9cMeAUnp863T+c17/dmf/1zXW3gYluWir94/6us3P7bJ3nefnvV8vanvLnrz2FhC/2f/9Odm8QNyeCAwwWhCVrz5LOSRsZfxkLQrt32DQ4bMPiqxVyEkjH9ub1bsLWKAAxjndOgcRtSrFHlnrNq/JULIPGGw3NyoXoBfpjSG1Qr2MT439sgnzgiSwhkYMMjyvQtIXlcGTziNYOPn2aZTDQtyMdiMLP/todxDsHYpcrmpqLHWYWjAuY9fOmAYwU7B3OcdDck5g4GQSzMUw44DKwDvb95P7EHM7pPevnv0WePgOixyQI24Gc2o5yzJ9Hztbc0DG/oMk5bnafsJGwV4TX02LAxzsFGZ/B5Xh9IAI5CZfXQAsHZLEztMzHFvI623jHmTPj4/63K96Mv379QUhF4COhiesxS8yA5WSSC/pSahOWGow3kFaMZZxb1jDipgZFVoGAbvGdvJcFYQMJVtZgDnGcMOBiQBDnGn5AyPQDbMzmOIF0x1g7IGegDSOe/jv49tHyw3gGzec6TNTeO1BxjxII+9C0sTn3mHbMFujFg0gHXOrFc5ccV3dpAhw84AlRyaZVkyQ02OGAA/gHAAl7CJ8TLvLFcrGRxSGHvSphHbENYx3O7sez7z/uexjcBHPVLrCYqKPe9lQMZu/9EYrHm25IEU74uNNPwe8n1X2HRmdDMQYvwJjRbv+PC95+w3oz3G4QZ9DezuPrnsUdQBRuZm9jn3G/VIsB15iAy28f9n7alOw0QaUDXuMqxb1nQw+xkQkKEexYsHi0jzHSDKfsciJzxaqWEpGyADMAHnZ9hyCRUPn9MhfuHRjXLBI6h1VjtS54QNQU6iO2UKLG5qih77nVEd6hrqiyF8Z6nH+M4A7QYgXT/h4xv3vz3HbegMs3O/b/kUDgKI9xTLCmxQOMzYA8p6KyMclsfdtL+T60zFxzlTiVIUH2Jqu5VaL01UwjD3FJGzadKaVB46zNzVC/kLBEbF+c3uw0aCysnLzr3J8Mw+1qtreuqNlbwG7C8A/K3iiHOAc7DgrnGQV6hNGIjH6CoCu3g+Vk35P+EVa299+6/H+cGQK8fPFNYyVf3EkDTslnyGkYiWJrp2tyAEmEWNX3DtuxX1GEGCrjWxbsJzHO40d/VW2O7J5u52moq+qWj2vAnAag/QRtdA+IFntgjDmqLXrb/q3MBar3RbRr8zsGPHFWVHFcxnAF5sIhiCYmEwtuq6Pixp2H9Z2DIxuKVWZQja3nrfzVjs0K9Qo0FQ+Yf/4H++4zP3Vv++Ap/hCtxf3M/wod0/8n0FXlfgP/+7v2th9fXWBTumLvRyu6ky8EOBOmnpZh3yo43iScGkSWkaQI/XtOyQt1HYlRlNHwwMihyknfhyUUzRRIev6TSuqutTVPr2B1t0hZHJJH7bCAHVQvEJg8wSL+u9XNzjbQqDIibaGO3DzqLQi2AbZNd4/VluWB4t0aeww0epm0loJxSl1qk8hU8eRf0eMOVEc6bflOSWeIfnHNN2knexLdwAjmn8tknXPphSVX7SvHUB+JWlgRRkxDDTxpmGjOIRM3uYTJOZB/hnPneDC6rHphGBvmvSaGhpdK4GH9IUFlCAHkg7YX5g52gWpuVRAcYl1aKiWVRMSIGCSUVbAb6W0KTDNjKwSkMGm6UzsIvYDpy6v0Zzw7Mq8ZzCizVdtSBH4yf1cjK42Y9rrgPhNk5ZB9Sm2eAzhgze/mv2V7Mw38DMOsKcouHin0SYCkxfvOGKSmaKARrAqt06vikAaGkWTI5n2zoaWDIGt/BcsEIAWIWth6w0j9Rt9qCl6ICHMFhgw/GdAWN5ZtgrBGvpYGuATWMGOyc85yjUnXSOBgt2E6wAJHCwKPyWAFRFo4Gs0snFgHorAU2EVFBgBwsyq0rBQhz63kwhAsBO/Bk3mnh5RqK3A0V2OR57c8lGLemgZIBVExJxPFBhlCEnqxwuQX+XaC1I6010XVuzxNdh/Z4tyneNYAlANuTogBqvQCTMFRhko4ZudjAW7yzfzU0jDYphkWAuYY9RVTTFudKG9G3QW/ZZ7fR6XpGqjFA2vJPBYvHmzSve2fi/YUKaQEojaoAomDBmMs1IRnfzN3td0ohtKrEeUKkRChqMXaYrMKZgDJkoHenYTVHpiKw5j4R0GjTCrRhA0OjAHASkNYhAw1jVymvS6TuDJQC8bddHgrZDMgi5WzX3AeSz1sMKwwUOVW4gxB6aNLducgMgnnkfO4YiEdTBu82a0gD1w6LbPFhWrZ5/Fn68AF5Ofy6CpX6oYEEDKFb6+oc/1vsvv9Dzxxf96tff6Onpk2bed6I0sEShsd2jifBOTMrdaxrGGAuUrKod/oXlAmyySDEeB1KKS1UERAFGs6dpkAEhPXjpCXtWCkDLO3RAqlwoJ6jIIYWABvgZE+4GMLDZU5V3ZeywgClsk/Kbb36lH3z5le05CP7i3aAvBVzlfEVWTnPO+8n7RDARkvNf/PIb3W7MrHK9XJ7MZPpXf/Yv6/2P3unX33xjGxGAUYYLDN9++avfRlCRw4Vg8jPUAxBcNfW9gfQwHww/ZluKaPSwDS/MY05IVoTrAUry/hYzNjGACOFAaSs9iGQOstrtADgdYZEBIFmKjQFmBOqthAwaxAtPyK5rg0losCEAPNh6ABIH5MRZpg/Pn3R892hglXMzZMaTHho8viddBuDWSnW1qExWlVuuGhAF9ihepQR74Vm84u/LvcNgKoAJW9Jsm89xfA1rDAsBHABWeTdhzbKeGX6grU7nsx4fH/Tm7aOuL5cIh9nPVxhvvIO3YdKtw9M2JOiApg9vTrbcWafegDqnOSzGdeIcrq3MOBaJ6rqK57IwNMLflzODeyQPhiCgmhmOyGJXtawffr8NIBq1Rtw560boJbJjhj1VMC5hYCfy2cs7C+hlWf1IYOYYwCTgIoMX+0cTIsmQjaMdxUeugz9fE4AldwZDRUuAuSPiz9o/136RweRlQMz6A5osDNcK3jEjflqSiNXkOzM4obbxoMR2DpwFYYPgQRODr8ivM2Bo1jx/1sodACSeK8w6LNrjs3vdGPfsbF0MXPwjANVd54B8wSjcE9kAIG13gWKI7zX5uxLmmeMdWnMf8kzjTo04yk3ZwlCJ9z6CzFhrhnW8G69gM2ejM9B2b1NXBSiZ+lAVmOEPMsuz4tg3MhkDY6+vE+IZWL8yxvkiYQfhoESmH5y3DCxtuRH3OytgFxdW2nlPERzFOuGJCZCd4D9uawB8BXY1zA6S86hgDcfgVxo9oNxl6Tle27xHBy0wuvvBn5vnjfcsg0/OEKycuEPnaVS3bLbmQf2AX3VVVroQtGcz1kELA28AtKrRA2GlvrNjSDyt1Juc29yb7A0GpaOyir2RhJ0F9QSZBC35BDxGT3jMWDRw7yEcgC4Mc0IncwOnsFiv0+QgQmfMYS1F6jyWH/1gZriVMRNnBe9ibuYueyn2FbJ2LGpKA8wVRIm0JO5VIx6sAMIAgdRehi8Jagqbr4n1jRJKOaFhG9ZW3FsR/kmtkGE3UxSu6ypv/hj+UbNsyWCg3ExyhsVWl8XAy0xjhhUMgMLWGtNS14jtIPVWIJQesLzcLkGa4Byt4UkXyqZYq6SGDgvxg4H3oPMBtndY3lBLoSLBxsvAOkxR6rhxsNftyKBhQXHR+z2CNcy9eBtgh0NcYMCdq4fhq0X9x4tB6PP5ZPsh3oPqdFZ5ONuOYSN7wvRU9saqPu01+F4pzPRlQMIZMt5uKll111qLX5E//Z/+8R2fubf69xX4DFfg/uJ+hg/t/pHvK/C6An/vP/47DHzdYGQVRUGny6XX6fBgJkhHA39b1Oio4yPeWHhBXvXlVw8alxeDrE4muNWc+AAAIABJREFUdxGzAfuoSij+mMR2no6Tink81k4/TpAXEaiDj6jlqTHhRyLbI+8G3EP+zjQ7p3mI4AYXtUiSYFFaXt0o08FADXIu1/9MdAGg7IcFAAcjISTHNNKwqmAfNGWtU3WGd+lmm0aA/+A/6QLP8jiYK+BHAIWz0mnUBNuWGboDW2b1203DDIuMopgGj8Y5Jv/8HoOZSKKrg4tlmAcBmAbI9/x8U1keLRNMS9gF4eEK28ThBjTOxz1YBf9ZAGqkbA6aqlyc9oCRWDJUFK+bgVWaY4AKx7XACO17jZdRRXWyFEuwa7OQAnY9yd141tJEwmjadBs34eaE+T+yJ6TJBilmmIP4SMGa2aVLUB32BhAZJZJTfDLN5NgDYwgpC6gJOXywZ3hU8CYBHa80owMBW52tJsBQYeSEnQFgdBSMZr2qjCAVA+3BBvHuo4kwQwwGAo0eTXkALwDerOlryBTMRvYYfxabTBwWkRWahcMOgH2DVxhNOQybtDKAanYVYV/TorIqHQBDc3rYMjVI55D2w0pLN2U14K8pRQZ6/VmyYJLB1rbfmBOl4SLwGYOlyzPgy+KnBesOySIMBZ5nArAH+O/glMkgcTevGgDYQCoNniFFp0EHOAagycw0nw0GhOwaiTe/w96ihD2YfRTefZZH2p8ROSdNaIDUD8fGwMwIaLMhmST51k/Q7wwgriX8YbLr35PBNhassBi8QKgE8FjmTD3sOnxrYQ46K2P3vLNtadAg2Uc1bw3/yi9O+DTyKxoAUuuN8XE96O3DQWsarB8Cf2p7y7FugKxpeODZCw4wl2EKhPREzQG2eTR0iwOcaO5ZYJpznnnhprJbYKtHeBHnitlDCUxYwLawESD4I7LLY6/aYxiwr8AyIMBqhgH9LbxmnarOz8DSwaAAe4OAqlqHpvazfPP2jR5OZ7NJPz1f1H266PZyccMN+5l9YQ9BmPd55ubTycu7GqC0HHcy+IX3Ix7LeB6yf6sM4LVwA2zGoIEqwESYUwxERgN8zbkJKekiVbDIM97ASBIPv+EYSKUpZ0Pj8CLet/Z29TvPArfdYOCSwRJgrcEevntamV2LDBzGZjcMurSTnl5IlC7VVACJuZq61vFU6Onpo/3lDCJgXVgd9Itf/NphJFVz0jQOWmFLbjS0nKORVB/s82BiO7zO/XrcPfwL2FFmB5qxmFpebFsbbEvsfc39wyMyN8vgu4csADiAV3iEmq0cPsM+VXwgwTYNsNeJ6k5PZ1hI4x9S5YwwxyJTC0Osqfy5AOUaWLJLbyB6GEe1MPqxvKlhdy2qBfBAuBVDJsAzzt9gFFtwD4Jhm4EIMuNuug6DYNg37GssWPhuDj8sQ3JuK5JVY0941c+UNYU9P83iNagYgVi8uvYzH7ACAKThHJqsMng8MdBkD+HVC8scn80IeWRIcawyy3rDKZvzNYBdgFUAkwJP70AI450CcGAlXWsAloXSYN/iAV3veCFgtP27kezvoT48n2vfqbvcVBe1g+ts64KslnMxMu/36DzsMBkCM5jF5DZ+OL8LYBzgD6sNs+W4N3bmnT0oGe5x/jLkqYIBl/q9QN0RNjX2st5BUPNd2XYrvy9CumBu2nrDjNIAcBlKe7eiFsJbt8L/EZYb8vuQt/MzgkjLuxSDXwYeZi7j8QobD9Yon4E7nbuUMw/J/D7wAJw1E9FTaqT24SEMGHlpLw5DAlYFWLeKhEdkkDhUPvxd5kZWPWBtUOVeb5QB3E8MjQkjNAOXwRTD05VhbQw0bdvAD8W2wdYKYRfCYN4Ba/jJc04Z2k09+DV701YyWBRwhXJHcE7v/rA7+3qOya49bBkGGpzkteB5clPAfIxEpe+DqqaJdx/GYYRnsZ/z4qCkagyc+fwdCLwaLaEvGurZ2izwZRr10g164d0RHp58xkIv46Dr1BrgPDW10gori0JfnU9On++72fYUw9R50GUVBLUlvqrsI3uaR3CTUVH24BBe4NRWXIncf/FVo27i+80w84vCLra8Oz3f06AloaHYIUj5breUVY3v6ZzTxnddmPTabsFhUcjPe41YRSQM5ROVW6OtLDVbgbQ4xI7gNUBm1yEwObmP7ZNL4JrnCBGcxV2Qh0c9w8kCJmeVhzLFoXb8HlRnEJVHlXsIKn62jJx5X3iYVhTx73Z1BmtQJNyNi9oe0LdwjYhH8zD1DgyFMY46CxXIWxQyFfZThoINHKO64PMkeLlzDnCuMXCEYMG7VhbuDWoGWjCxHZaFdCjAf+5T9u9ouxG5P2J4eFtbjUuvbKIGOXhg+cB+yLgH2HS1BxA59yXfDaCcwSx9DBYTK/d8o5F8gp21S72aAcZ33NuV/uR/vzNW753+fQU+xxW4A6uf41O7f+b7Cuwr8F/+p/8+ZZPB0pQUzITGGw8tIwZ6GXsxNM37Ql/+8J0LGDzVzm8RyFxdLBRFbdk8xRcgBl5jgE6wBPB9ZMBcN5WZR/hKUa2mW2WmBp5FFP8wkPC5gu2J/Mh+SzC5UjyomMCGOf2KJ1cyk4upPAHQRKpFAjj1NcXzZI81s0fzABidop3gW3hxk0fQU42/nIFVij4KccrPkE46Md5YTmHPrpTAExgaSameBtMsiVnt1oK/aJtpSKKAo7hdKUahyhEYRY1UNQYg6Hxgo21YIoyLbs+DyuKg0yOM10HT0keozoYFQq4GubfxNvxs85CywexbNz08HBG1amqnCALDe8uMh2AZWyYPELxNWgAbesdsuCm1jxYsT5JobxjoSw9vH20n0N4GPT0P6udVD+eTmgoWGDL2aKSxp7RvJIU3tgAwD828IdyGn184gMCeb/YcXZQBPu9sQdMbKToBGWxqm6jfUrVDr21sDfyw9vbmLGikI8EZpm4Yk+VO5J1hO8KSwVPLOEmk0QOAsOh4udpTDIAFr9BtcBPqZGGCf2AfEPyAjN+BCHjJzsFcNZhOaBIgEBYZgEkRuGZLOAA3Gh4zdnt74sKYxKIC8ICfA8NvogFnrwMQWDqOXUQ0yl4vZHgLNgmFJX545iHpMvMlpThHSh0gLI0y6cojQHqeqxO2FqOTsreRjoMlBVBwVrXtNkhZ4z2mqSJoLsO6o6zNNjP7qsi1dJuZXHjV4stJ6w8ABpMPOT3smiYrdCxKp8mbv+fnuQeKBMFG21wYrOSZWAbuBp6wiFwTwDq+b/w7A0+JPrWmrO6NUPi6wiwCCIzxCGu2BRvEUtVIVyaAArDlpEQNQB29YZLocDz6uYNPg8fX+97bYIQ5UAMJaDDOHFKcLHrz5mzQDOZlB7A/RihFxvmye0fDhAOkA5g2MEZzDXhlhSkhVFg/bPbl5HyK0Dv2bICznI8jHrOQjoBwUjwtbTYbbLSd4WtPZ36mWVQkikdydF0Vqk9HvfvqS719917f/fqvNLS9nl8uGttRA0z6oXdzhazUskyDaVDGwj6FHwzuzvlBOjkex+zlqoBtD4AEAzcabRg/WMFMDDSS1c++BAABNIENVOPRuhichyEKJHXEsmIY9On5pjlpzFiEtYtvM0xLfOY6gBXvHXwtb2rbYEWejm9V1dggwIrvNQyjPt0GffPhRV+//6Henh/tLc3gibCS56enSMvmzKlCRv1Pf/7PNOEVnJf+HPaLtO8hey72k4NBHNIT56SltAmJ9JMZXHjdvu49vEsBmyN4KiT6DAGCYci9gTQ4bBacjw6QsbHPQDccIxe3K1J74AmHfI1hu+AQu2BfA/jZwoYzAmzAAYCwg/EbzHUGjAO0gY0605xjj5CYtYaNjT2R/Ytmffj2k47N2X6lpDdZJg+kAxAKIxEgCbYce5bh1w6oTUhfCVLDx9GeoQEyEYr4/v0Xu6cgYAes3LDEYP9yFMN4Z4iD3+Xk8LqYnMD2xOvUSeCcdbZDmFUcGz2+Oat9eTZT1XuUc5E1gZ3l2UKw1M36AzCw2iCATYMm9l+OsE0+A765DC94B2vOuTXR9db6WcPKvrxc9eHpk1nRp6bS+eGgh/NBVV3pr35zifRzvrOfV9QiZuAXMZAzyMk5No0GdgmKY1jHmbFlUzBok8JrgFVIDfMwq9TaRmRV4vA5WHzBqGMIYajLXqcAM+Gp6jg/X43cZOERy/tmZT0KAu6m22jrDNREKSw7k6epXSKAiT9MEB5DZtsw2O4FUAae/T4YsJUA52lmNiMhUMM661CFtBj2frJ2ytJZs1UoteXM1+tFWQMjePdWdRAQA8xSx0NqdjB+31PHR0JJEHcxz8Ms1GVW1/ZKzrD4URxEcBde+LDt+RKw+OeRgNNJC/ubwEAvStjMbAxUAAxnwK7wwnVgH0MC/j7SfZjT2EhQIdqPPpwDCDhlFMzdxWfhveCOZA0MqGL5wZDIFiIB+DMcGvEEnQEI435l2OmQuYkh2etwEK/4SeX5oAy/UnyLu06XvvcehjDNE6Cu7pdBW0FIHOc7IDjDsFJnzikGqABw3vswucP2gZWC8Qz7HJWICGwCbN5tVFgX6iHXqmYAc9cjS1+04S8KCE4IZJGLCCxKJAgDDIL4PTe8WZc9DMqD5MJBZHzuZPcgpfBx3OzKXUC9wWm+qst6D/Sq5eBwS1c17KNk8DtKnc4HW7DA4owDoOQ9wDvVBQP1IucEzF+GVIVq2ybYyNx1Gs+N+oG1ZMgKpQJwFZuRlsKQoRIEBjNY4/s6UNYKo6uJDMtWG/RHGTPjFTx0GkZqndpgb7rd9EWZqy5rdc45gxnP4C/CuLC8SmFbj6PyDbuMXEuRq+U7boMe88IKsYnigINpoY4H+KW+QP0ya+mxVghgeca6C7sRNAvcpXjdYqHB9+SOKUpbZznEdc+ZoA5nWMirfnnpVNfHsMnQZg9hSCmrB9/0V6X+0f96Z6zeG/37CnyOK3AHVj/Hp3b/zPcV2Ffgv/q7/y4Z7pE6v9AYHNQh2YZt4mAmZEeRaH44wXAAtYSFidwchgH4ZaKaVE96cxpBLbrZnN8lVDRNyNddBBGuA30K375K7968NfuunbHOjzAiAEG8lA72h5T9uIj4pDglcILCHfAOEIqU0MHsQ1gU0Yha/owHESEupHGGLsxMgJAC7yytPazBn9GwB3hHABHwCGGJmf2xkBC+mi0IcAJAA4YLAEXhFMESnQtFHPto6mH6wqbFRY4m/jb0XqcmLzTRmA3r/8/eu/VatqfnXc84H+Zca9Wqqr3tpht3OyYWggsu+ABcwSUBIYhlIcUhBJFwxQ03fBKi3BhwFKGYGAziU3BQ5CQ2Ttp23O62965dVWutOcf5gH7PO1aHr1DSdGvb7b13rTXnGP/D+z7vc9B4HVTXpZozjVlYDSDxI9CjrEtLMx2Ugc9slrrwt9xzm/Xmobas1inygDqWDUEDBASg+T2CSgDMFgSZEYoEqAlgzEAeXuPlc4DN54dHTdtV3XXW8yeKM+n8eG9JuwNBslkd7CTsBgwYAKLDyguvTEu4KJJJt6ZYpGmwH9psli0c0zCQoylAQsVzhHSRhy8VLIOZwhGW4WhJNv5+NNq8fgNrNAPIHol43QrNGV0cLJ6wp0B+DghCYBjgG+uDNGqb/NPQwJ4wmrW7ecMvK8vD7w4gE6YdqbE5lSvcIgAJe3UCZuK9esgt7fUKDG9RnCqHe4FOBFsYBseMhy4N5hBptpcU5tJkpizhUXxee3EtUrFHk0Wy+6nEhw//1PAqBHBEJg4DZxvnYMModRLz09ybCZdtbSRR74PD0dh36ULzH80xzcueTErzVTX+fmEz67UOc5LhB1sEJm5IYlevv3Wk2Ee4RoowwVU0RUj7YZCHl57ZVE7/DcZ6gXWFA1eQEgJKHN552EfAbMk5KwqNy1UfPnXqh0jqrvBXK1M9vn/QpcPjk3cdtJYtGewHWuV4FgdbLCcFnaHDsmgyo43hQmXmNgzbGjAckALmFL6irC/80pyKXausc53va127F7MK8cKDQboDiBgUgu0SMlpSplkzSHHtSgJ7HGEjrFE3MTT6iWXZgGK2YbUOFxiaprhUYsqoOVkBMB4+o4Buzo5JMy1ILmlEab6SzGcDqffsJeSLj48POp/uVZ8aM24+fnjW8zffmPnNT36BVc/5bHZdsMSduaREo8N0AB4IjYM9CesJKShWBASMxfm9rrNZ+KSRY1OBxB8Aj3VLQnx1qg2QmEmEN/LC+RdDD8AdhmNZHcANwzMCEDlLAIBfxquHbiVMZDykASs5txwWE9J3zmKY/J+eBj0+vHVwE58FD1GW7cdvv/XPNDBKOnWa6B/9kx+rKO/9Di0T32GQEdjG4IwhBiDgbLDOrCYbQgezGhYz90uGfcLBqvcwByjKQU3x79hLE1AGBjLMsRRAHdASZTJ3FhJq3ntI5s2cc8igdcg+A00Ds1yXYDcAdCADG6NYvoxc19s1g3FdWvbNYJAzxh6KhKJhG4IXb70EuGQ5a6SH21PTkmrAwUhJt+vhCmgTn5+UetYUZwODQFuJV2G5w7TM5wXPgvWfp3q4u7clAGC081i48zYguy2AuZ7hHL7h4f9IfUCqtVPXqRMYOHEew5LmfVhOm6iow/vX3tV7ada3BzI57zWY36hj+IBJivSY15X7+fKteIWTgaGwLIFZzepxABQAqXdf1C8zgwdAYIZXNQMzab5O6j0Vxcsx/A15XQvzCNjI2Ij0q6q69Rnn+4eTAhYeNhsbkvxF5/tWFSGZgB3XF1t04NuZ1ugQMkugYRqyfsKlPKx3AaG5T+w0cBzIwLsA9h7dmn0agw4ALP5vyekL0FtmZpHnK+zL0Yw7wPf7+uSB7rUb1M+9QTMYqdRNWLlkZuoy7GFshaVJ7mFpj70IVjEe2uJty3AIyb4XowFgM8F5CaiMzM6Gnbrqu4+flJWbTrDqU2qFVLtZnE5xMnMVAMk7apHvRR9J2AoVZXjEMoj0dYIaJBji1FghJy+9DuxFzeCM4KEB2T2APMMfBoS1QcgNCbiDUCNc0FFxBT+DQQBDnXj4C/UaxxfnnUsULDYipM3BczYZP2oNhCsMf7l3eQcEmpbhF3wdsNzA1or9w/CSujDT5nDG3vUsTFlY7lgY2a8Vtr+HMq3XGHeobQlYvcvkIQiBT9wHJhxQ33H+MBBHaZNXlqKPri/DaIQhwmw7JuT1gMrUjICZ4RPL96lR9hyBe6xx+6yyfxl+Ueeb3Qy4ORmAxWKrzupQCr2ys/kMDBus5Fg15hEka6/UNQLROAMrB0f1WtLhmBYwPIZtzMCO43BXyblsn9oIRUVh5HA1mLVNq2KGrADD2R9AlQPZ8KsvwtvcN96qCXsCD3rxjLYmyvUf36nAhx1bimOABSM4gPfxUJi0enlZHCqZbKNDX539QBXPO8ob12H2f3cNy73Gc7TPRdgFEFDqGgiFCyD87IHCCOljKx2AdxkGjcPFTF9qq1NzdmAoz9vPLcmdy0CdjuKmbe/8masSfRaXOQOjVBWhvxNrKlFP3XMdbL0GGYXgM28sG1pzPi763d/5P274zK3Tvz2BL/AJ3DbuF/jSbh/59gRen8B//df/6o48HGN5itYiPxkYGPEdo+ijUJ7x9sqdauoUc5om2FlmZCQq9lVvHk72RYJ5iocnrCf7oK3h+elU9SyABXsA0XAr193pHqKImX94HjJNRxo1ZpsaPF9pcChId9qD2iCQgVJM+mEv4I8JuJvUkVC+Ey9/+EraW3DSBF3LpFXYQKfwQCQ59nD/N3vEgUjhFcfPditgLzO3cQZwzPKxz6qVWWaEAMbBEgwdHv1+AD8wfvCfitTvUs99p6aqzd4k4GvemTIDXkSiLenMZmHluVoYldbKR8ppRmAChTtFIUZOFGcnpLx8J0Dm8GzDgwtghIYIZtJruIaTVQ+FMh3Kobq23yKMV5gdb9690efrB10uqz5/O1mKen5zkqpUBcEJyeQmbVcTHnDpxWDzPsF05BoAUAW0BQxOtSErzQLMAniC20Z3jBxuTfgrPEwBO5Ac4qkGu80y3Sy8GElqtcz4VX6PRAtwgQJzxZfxeoRUxVoEKAZ4Wwxwr5bE2RXsCJWyBUFe+OcRAoP01VgHwM/cqT7BUijM+IDxQHNhtkeCJcBm307TVAvARVhugBjB4oA+RLFsxuMCIyFXNw8qYAcmq/oMJjbJvZuBVZoXgFWYwXju0YTjJwa4WiPLJQzDNoiwa4KNBNDL/0Xe/mHo9UIxDrDqhV/4+XUvV1X5SS0gWFs4zfsF39p9UdMSsoV3YIRNEURHWBqtF95qEWoEywhgtXLTC0MKgNU8Mqwe3BgTJhPrHZkp3wVAj59pGTWojMOLUrU1ADmsSET9MMDCi3dZBz2/4EUGJgczlWT5SkVTqh+uZlMjL05INs951oufG4FJ+Lk5tde6vsPDucg10chuu58hn9tgKIAGwRAw3fimdNO8Y4NYq71AAYfwmdvSXPP1YHQCXhUAm2UMCGjakPXSXgFYsSZZJ4AUTnEP38yQKiNhDMYMZ6jtUgDrkVoCZgNCmn1/gP6GaQFgeT61GY4MO2DhAoQj/SXUz+ndKuy7CiAzjZOuHz9r6nr/zJHk+Gky69NhVAwXbKeSGjB3A01QkM+4AO5ZOvx9mHkMnGybcngxXq4vfidNUViSTxo0zPhI6ubcBfQ7UuNfrgb5kbI3hP4ZlHa0cthSZLm6qTPrC04Yiwc4nLXmAd4B9HPOcZz2eE0TyIXf87XXm/s3Zmg/v3y2r6GNOWBXFbn+6T/7SbDxLRnleFyVwySy13SALFgA8EkYrjiMkbvLFgTB6jODPV6zgS/YuAbxjkA8gFMaeAAP1h5QtpmF6xHYYsl7SF5tm2CgJXamz3xAAgclsk/CDoBzgbuI85sBXQ0YCsDAZ7Z9BeTbuBcsWQZ8x5saj9SCNQdrkeZ900AQDeebJceATQwPw1OT4aeHboJJjv8569djRAOxfAbAb4B/WPY8n7Ys9O7rR1UHS9HyafQglrbaZEb9BAN68h3C9yOMjT0BeAfjDAAYUB6vWZjj2Dyg3MC39d1967VkafMEKO0IxGMgx5kUHqvsMw/nYBAz2OQ8BTLFH5tnD+gOEA19EzZuA1P57DVHkjbnHmcavoQGx/BDdghmWNkg6aWyYOBqBiSsNwBJD5qlqm195De2rQgGLiCepcf4856xnwj2LGuMQZjl9pwvG2AZTwpse7Ec30MUM385xzKfbQyt7bvr4MTwc42AqQjzBGAzzHh4snLO3T8+qgbgpC6p8dBe1Ba1fUG7YdAMdRSg0F602EdwNgFWASKxHuKc4hwGnKZWQ/ERqw+bjQhwsgyboSVDOu77w6KFcChLnAHmNCpjLealVUbUJK4IUJwcnqoRtpQEG94M7Rh6vDJMOZPYP9zv8RzDjobiELyUs4yyk6G6v5OBM3bqZN9LUHFqOJig3DNmNx7e/gwQUGgAoLp0dCEA6Bv2D+OAjQHPGj939jX7vvA5xOdj6EHoKcBXVWZm4/IdPj9d1J4anU7kxnPfEMZZaZlWA6sT3vAMczL2eBnhX1af8FdU4KxFv4ej7oSfmjJg8xyF+hqQG8USYP8S3syuaTxy8FCZLQJgGdF8YTMSKhksWBjoFyKPCdCb5z4juwdwZG1SAxJSadXO4uCmCt/vjad42PPwPLmzslB28Z545DDufS6azRvhn6w1GJ3LjBc4vuXmm9pqA4st7z1UbrxaFiJAJkMZ9lZBYCn9Qihg9ulQq9gCJPxH2Cs+58lFAMT0WPFgWlsyfyiWeHkMwB16iz8XrH2IFvgPhNJlS2tdr1jHYG0wxqAqwft70duHxkOFpOCdsT8SS/jZ+tQqAMILAYUAvf6dDGRhs7JTYSbT59AjpPqDP/rnOlWNAyZ572O3qn04q6jxYK6dKcEZ3q2j2bOsBQBeFCtYZHOO8ucy6LrQVzmvsTy5DNpGBl0oi7BI2FXw3zm/6lz/8H/+3Rs+c2v1b0/gC3wCt437Bb6020e+PYHXJ/C3/tp/tONvhAG/7f/3YJZZcgU4RpMHeGB/TZoP5PWHZHhZzFwq98UARFpWLvqWfTD4t04w3kg2jmKIYt1iYrMU8CjMzUjKSuTdMKlGN6v8zh5WE+wAQpSOqXqW1Er22pNqQiloYfBZ0loq2yhwgqFj0g3/FkwXCmMan4nCnZ8Xv9NNhm0DI6yAysXtPt5jNHlmffGdCJqJJGAkNoBA/OuAaq+MBHOfaEwY79tLDR+qTNOItJ8GvrS3XQ3AA6CnwkFdhFwgBSXRnIafkBcKZ/xTkUbB3Azfr5BhUsGuYzC7YAYaPDLDJCT4/Hd8MPmMMLSckLst9ry1TgkQsyQg6SgUAURHmHapmlOpp+lZz9dd0xVpZa6iTiyxqyimKarNwAIUpgjvHZa0zyF3Ncv38L6yFSnPDWnmEtJcZ9IDoFAIF1guBPsKJhA+A6yboe+02IuP/JtUdxUyZNjO0VhSYDowwHlkaaSjTzxjPl94xZnYha+mQsIOGDEwIMDH0AOBaGqAWfiPwTJ7Bwbob++4nsT15kgkhrHGS5gdAkbjsNJo8pYJQsMDkOcLWG/WFGus1Jhs6ufBKe8WFjr4Jupi2GHsI1gj/QzDOtiw7CWAeEAsS5+pqovwqjVZiE+4LmYJXgDVFuRfUHD4DjRu0RwTElfm2BHsen7p9PTSG5xr72qHXPHMzV4bkRwWBv9gPh84mwEg7w+aLxrjGTgPVleqogzgwBJHbAVo7mDf0gwDrrCWKuSywbR4e8r01V2lmqAavJhZQ8h0i1J9P2vCv+/lGiFXZt1GErthclh27Mt89Xpo8kqXjsFNYeA5RbLv4B2SdKVnB/DlZqu2DazoUcMcoU0GhGHTO6gJsBY7iElLf/W+ht04zLNBO74P4AmDkMfz6QCuCBsJifee4xEHgBWxzLCnOHkAWmiSQQnxDQTcJLQMthFbDraP9zkghW0bADYAiEaNAAEH8AyDrsoBdDIVTW2vQl4OcuNlln1XqzaYzfhLP398cQMvNl1iAAAgAElEQVRtFp+b+lHd2Js5CGMQliiAcjC3gyXP2ct7AOQ2m8s+yQBH9mtwQwpLx0D5kc6uNIAqWHP8bsCD5+tk5pkZW8jV+edzyLth0fEdkPgSPgc7DqYxoB2WHwwVGA69ehtyVg9Dd7D58eMLWxXO0lN1tox29PCNdSFVTeEQrT/5yTe+V+zpx9TIfnsAM7xzH+The+pzxAeEz3d74BhIDTm1gQT7ZEfaO9/JZz5P364m4cPNura3I/vEhGAaXxisAUraLjdDehv2EGYvI7lmWGnGKs8XKfimhncE2AE4LwJuYiADAAIYEslQoLOpZhisye4BDIwq/t0AyUJGy3ozNMbehHWGxzgsVA8m8Ziezc7cnXIPo5f3mMdAgLNlC6sAziNk8199751tcxhMAr74bIyX5dCyZysYuAPwZ4w08AiZhLnOYCgCugBT85LhwO6f98s//KEZvC/Diy1lHGx07exz62EmeA7gLIz0mHYaiOTfJQUbn2R729o+gzpC8Uw43yHHbZWHA+gJdg+mAM0I91rN9GbYtLkWYMgTwWYOLnLgN36LnAH4jt/5nff9i96/+8rgNGxH+0ojOXb90uhyuYQfvFnI/z+vaEoqFhl3C2epLWtS232YzQuYm40++2DRcwcAvtqPHVDcwXoMSrmXbFYQXrTI37GLgMGLzccy2n8SRjADAcuPl8Hhc8nGSDPVVgZgyr6A5YacPO5K/iw+uzYj0OoBTFgv8bM42TxswU8c71pboALWs6bYc0cwmO1vSrM5ORvscc6wASALj2qY7fi3ZmT0YCcVsmfudiuVUCQwIPagJ+wAAIZHhxqGF75VJAwjMvzlqQXwxCaMLJjkDNxcGxWoNYJhGhbPwfiGMcwz5tyBjc9ghTOTe2eaOFvxJmarAQIXlrBzr8EI9JnN+cViK/h8KKBmM8/btvZ5xN3CO+AZdkNvsCusEILRaqk6s0Dse7AYAEA1eM1fDEcmW8qAJPsc9s+Mz4lvv1U38xphbIReOTgpzrTZBw+MUdQwkB/inflOts98+HQCBKIGc60aeWlm+uJvSkgkj5lgu9LDJ8BUBtk8D5O7A3z0RJVBQa4roU1WYiBCC3VK+MqTRTDbi9qny2Gxw7vlM4RMP/W5wHnDd8gBViEyzKx5vEs3B2gtDKGayDYIzjdAdKhFyCFgKE9NypDeA5ps1UCQoO2+DqYufqrOvKMmJgx10AqBY2KgDFjPkRPSfFu6V3EmYPXjfmIrrKwKay7qz0zrDHu7stXtnsP67iNfYivUk2uwjPru+qLruum+vdfSEQCLAhCrhBi60h+1G2dlbpsD2N2sVw8txknnM57Qpc8DziYraqjN2Dfzpq4bbK8wTL2qYdJdUWjcN11T6Xf/l//9hs/cWv3bE/gCn8Bt436BL+32kW9P4PUJ/Be/8R/Shbpxs0k9AAAFCMAhQIi9Uyft46CKix2mEV4+MFuQFyEXJV0aJgfsojnChmiuXgELJu4UrzDv6H0As6KppwgmjAg2T6QTwzJ0wvYWMmKmweuIUT7FG3JQfFVhAPGnUo2WdDZmxpphBLvQHojAUcH2wOcShizMwIZinEKdBhOZuRtKmGzMlmOKbq9UmkBYBniR8oncH0WxCvPCnyuNgpbmAFALhkxVAh5F+FY/dG78tqzQC4zVkuk0QFGmfp310l1UpKXOpHvCdDXDVapPldOlYZ3w2evq5Ge6LZNZFxnSRRgxWYQ/UbTSeJZ4KAKewghxYAFAFRKi3Mw+vueWr/bjSlRodqeKzAoQIFGPJcOIuf8B4qGdSzM1WWUbh4DFYSYsGvH7Q3prSRRgBuN5Ghnkhnig0h8QqHR4E/rds9AoIAGdbAVohidyK5rVsev19JmghkSnptL7+3P4gMJYovF13c43sxmX2W8wgwGRYV25oXOwDFKuSjusJNJqaY5IrzeTLJ6ZpfaAJG5iDkAFKgWNMx6OR1JwgBqZGys3+EjOmsbvanXy66INj2FoFjMy/E2n01kDMn/ACzN8gimbVcCQweSDsUZzB9iE/JG1CzGCZh+5IcBUiZStRJ4bKcc5fqD4vsH6QTKp1HYD+OfS9BZ5Y/YWzQBoqMO6Nqx+kfwRFhJJ2TRkJntOMHVhDvLMAkDje0WIEVLPMQYuCYybKjwES5pSQI5gRHoeQ6PtUBf+3q5zWzqNPq9KvWlyPdaFw4fwYd4Y4sDe3AlqiOb+8+fPBtzMnIGlkhZmuBAmhbUIFgHIogEEPnx60XXgZ2f29sv3SV//wltdLlc9PfXe5w8t3sA8m4suPbLUYJNGgBngTKKyxIbkrGXsfp5EvazhicyZAYBk1nYZ7xoWCf5/ZgAyI8Ki4VB6m1nFeXZYB9CecUbYIuOQ5RE2Umf4Sh8gvgOeCIdeLNHvsWEA/NlHnauzclLtGQI1jZKKZm7TSogcTDPO3DrYiHipXfjefm/hRwczkIbRITHI/o90dfsUalFDkwoHmeYcwG6ZHY7EOV01tZIKcA5m5xFCRojKFkGDlisj32cNjtiyHGnRBPc4jXjXDnAFTdJa72BJ8bnM8N839c8v2hnUlZXePZ4dkPL09KLT3Z19O7/79oPPuX7P9PE6KC2QisM2Qyod9iiWRtaV+mnSz775EKxTy/7xUVw9WLHnLWAgZ6IBVtYbeynYph72+X3ANgpDGM5R9teahiQaAN3sbPsuI599DRWKc9z+3Q4GCg/NSPuJ9GgWSHDJAQtQhQAAwM7iWYZsnb1eZZVtKLZ51OO7N/rph2+c7H3nIByAI1jSoc4AgG0J9uPPwUrPaPBjGBHp2Lzk8Fg1MLbgdx6+rzOArU09YZxxd8PsBlgF/A5wgn0PAPX28UHFKbxY52HweuBeNBOagJV+MYsPNiH6eVsiMCnj3s8Y/uG9frAuncYdQngzfLvOAFRzF0MDWKOrz8CwBgCIAtjMGMRyB0Gw5k7hmnXie7DhUb4wbGMtZvhRI9HnztsimAtWMd8L1jcWCEjd+7E3o3OF3ZjB5o5d4Ywjn7mw2zPVZaUmr81a/8H3v9ZSFPqTP/6xuunquoS7i+DHl+ugps5VAH4A7MM6Z8h7DG037uitN3APyAkz0r7PCXVTZhk9d39YOpDyHiqAI3krGKsWCBnNiRDECraclBAiDtPS0P+uU9OY6QZANvGuGWRyEcOug6nukL0AkLDSgYEq1n7IhAxCcV8QSGapOCAn9yNsYQaf3AfcI0YrQ0JtW6Wyds1BzYQnOGcKdSNg0dJdzaJ3uFzV2lqE3zMRmORpACBs2EAYWIbnOA+69Fd7UhpoP4BVb0MHiGGBgZUAQ54IJLR5E/cU6h7OAJ4/CpiZYXOImWB32v/f7NIDBHRtCvMWj/vR9V1dMcAPj92eYc48+BxlD/t5Q7d0+Br33XFfbtxPtUFdnsMwDgZKfRfgR869jFUR5yRnkZVODLXijKXuJNCLM4a7jjsIgJ0KlYIcysE0LlaImY3OOcg55jMaX85QHhids6wfdRnj4wCTHfTGzsaCwsArdTLsWFQ51PuwT2148nN2p4fQaVgBlfinYlvh2iHYq4Cn3ktHZdgRFsiZZOYx4OKo8/neZ799qTN46Ku2srQnKM5gyNsZAHkYYwkWA/d4J6lDoAav56xoVRet1yPPj69JTcYaNwnE35Vhd6xzhhIUUfghO9juYAszVIW1zblipRQEDdjItirJbTkA6xSVBu9y3EaTIGbW3BIe+LaMgNHLA8H2g3dVoyiZbf3B4NcWF+voWnlFubAXGrtZ29J5kHTpOjFJw1aDj2yGepqqrislB2ua9cqGRTXCGZfj33zlPMP6aXbdwJ06Uxvgdc7AnoG5vdyl3/nt/+2Gz9xa/dsT+AKfwG3jfoEv7faRb0/g9Qn87b/27+8pDRxNJl5UFIMwn0bkKG00j+msZe5UuokOH0uaXZiceAu+pnjapwpPSbPMYDxEwjVA4+UKbLe6+SF1lqIhLALwlzvSdRfYkTSdyIIIx6KAWZzyPMAaoGC2onFVYf/WSmteRhjMsumMMadoxCPgwNJ1JsSH5xKT+wqWG/JiJFsE2gTlxwVaNC5OfLHPV8lEGh+wI1gGtqALRIc/UNA4H8hgo5Pfl0TnsnWh6RRapP6AMkmql6k3aHxKM43pbHYdzca5bcxaQjYKfSKznLFQXicarheiPVQU+IBS8GJHAJMQOlj4/2FDABhAkZ8vBGoBNsF83DU6vbsIcGAezNiDVUNjp/Ssfpy0zYu9IWEoUjB24xS+bdZ30WzWykpArj7YGJt5flp6Ct8jsRigDUasGYaR+gsAQBOYASi4EHdXZGCV5s4hQsi6LXmEnIJ/7KSOn5Onuju3enNug81BKusBgAMCuDE8gBOkqfhS4atJwFYNe4nnCVtwwvs23iWM6H0DpAVgs7GpmaNmHiF3RyYIm5Qk7iTVAOOaNUFBbplbZH3j90bAgr1fB37m7DWId+fW917rRXMOdhoyRX+m8DAs8De1Z118Z+83DwyQpgawUMHsAPhI2SuJ0jq3/Ba4I5v5THb3DAAwy/RddzW4STOcZ61Khgc1IPxsdqsL9xWPX5waVw39qKYEqcv1+aXXdaLrSN3w8pFguFjyO23ahlGLWdghT8QKgedM+Fd4t8rNLzQcQJq2bbwm2zpTa9+/ggxincpKd6eTEkCEYtWnl0kfvhmU5QSmABJv+sHX96qrSJenaZ0OPzyn3G6LG3pA7ecOFjcDn01tSyMx6fHNg4HBcYDNuuhcVQZShyXCkABuAEuQYfIcsK4AzPv66/d6efnsQAh7BhOYcjDEAcbMLLbZIdJmPIx5LrBdAJACOAxcBsSHBhb2HOsKBmcEB13xc3tNqabxRyYPQGmGUWYvZFhpgERYcwykHG80sjR2gJx4LUdjCuuUhg7GTcVCTypta6HLy2AAgeYcVmM05cHqh+Fiyf666dyc7D3qdGOnL4e1A/thXhb1rI1Ta1DLzSIjq1NjJhpAJocvTEQYTJZh0swCQjM8mWaD9i9jp20azfbjDgHANhtH0gVZO8sJpqp23T00+tGv/JKDj37v935fD28edX5ztoSWwc1P/vSzfvKz7+yvCuEZZhNAhkFfmv26NYDx4dOTrj0qCHxKg2XkIRug48E4dfq5p2NHEA7drK1NTAsNUJZ3tkHuB/wC6AEU5WfwrrAXoGdnyBJ+ozwSzgVz9gFBOIcN1AZj1WFw/E6DBAHE4vkNaxvwCVAIYBOGO8/fP7XEFmVVnRQ67ZWHjfY/RPrqyw+LE4Z3JFgnOp8q7XOqhUGXb6IYf3nN8nnWLBhdyWwGFKQ82FhNDfgYA6mm5m2EQwRDu1NZq24KSI0au/DbtrzYgEVQcmGEwvxkljZ72AfAFr6t2BkAGHMPADgDULH+uIdDZr1rHgIUe3i4U1m2Hl753TC4cggOgBX0SKMOcE/N0gdrmGBus97mSe+/fh/3jGsRQHzunxiEAaQO/arn56tSWO0eIHK+puqvEZJo1huDuBK7EpjRjRlinImw0RYPKPDGxG5nc23B4DYZZw0jexGmKD8jhtHUUTwvFC14IW4wN5PxYHmCYIXMn/viXFbK7pp/yQblhyG3p0ZyMhX1GANB1kuwXEM+Hb7UDA6pQwAu2Yd459qmyUzhMRQqk6FqrxtnBQHgHQMahw5ajfEvbSaod7qOe4zfHb7JtjLJCJgcfS9wzzK4oyaBgYxlB0AYa6Wu23iuBoMZwGB3wzPkLmAfB+Pw1UrF7G6OFjMOg/EP/Mb9mU6xZmDo+d/n/lsYFi227WGeiTLCIUicZyiC8sL2BA5gZOs5nA7p/qoKj3t8gGEWoxbg53svBzjPfmCyDZAMs5Th+LJ0vkesAKLEmbiPsJchcIhXEUNN6s2qOgeD18McPivnY0STxdnA6+Ue5jwIO5BDK2DGJAzHCh9Vfkb8mBjWAZShqOgJqjz8321DwmCN/wKjNTxjqedQQPBesftwLY1vLKSHEXCz0n1TqKqYgccA03vgsM1haGGAHUYwaxfg+rDR4vwxu9RALAB7rd77I4IZy1MVQX8oYTxx2e1RnCRYeAHQsosXTSlDz1nlmqrBisNoP0xcBkioOzKlE0DxpAnve5jRCZkCnHXWCtlKBwk8/YHtFPzMOUMZXIX6gAEu+8aWKJzUOfUW9hy8ZupCRSDoBPi+6XRXqUpnXT5/q8d3X6lI6lDX5ZsG9smw61SflZat/YUzmKUojgDTGegQbDlz3jHIwG8X31OYs4X6LVM/LGYtTC/h778TKGov9MLMbLzNGc7Y4miFZJJbCcWgifoKmwBqJcIml773gKNfsN9hdMe7qjWM7EuGwtLf+59uVgC3Tv/2BL7EJ3ADVr/Et3b7zLcncDyB/+o3/gOLIEOWQzMAayXThkycBprJbk6hOqqw1BdWBVJaqloklFG80bDQVJhBaKCCRGkaFYC5Ut89XzTtsBbwYEKSFuwUGl+YOPaHw5MRkIqyiIn0PvufUZS5KFWibp7MZGtVmr0K89RD9qMBpfHBscySO4eTEOaE9B35M1JtQlgaM2gijAFciMYHI7poBi3D4zMaECm0wu4AEPVUHDkYCeYRSuFvCkuTwjrN1cAEXScDiyYvIf9N8RYj6GA3s6bHX/KZ5N1MdVv7ZyVIokiOHXrV59KMxQWZD82JZWEB+gBGU/saozx8yIKpRBp96um3fV0hqeZrMKlgWcyTmz/+QZpW9iKdAMphPRhIBjfJLSvEgoBCjkaHoo5mmvAPAMdx2Q3IUmC3RWW5MeyDAGlDZktzjawTRlyyz2YPw76jIYFZBuhVOuyFbh2gOEBt2LNIo/cKwHXTua08rQec27OQ9vF53ICZBVVqyGFybQZr+JlgUE1JKAbMhpCi8ZwAOacx0ba+ghiLA9gcHWPE9MiVCbMK+13aT9d+ggBqs6ZkV2+2dKpyi2ReJ8oiLYcJiYx53tTev3VjOK1XgwdNwkrN1dyf7M+KhAtQmUZ/L0M2yfs1wOf3gR0ABTQhYMGQg6GFsRp2B25qvD1TPXUXN7KwY6ApnGCtshcZEpjqtRqk6vErzXN1/Yvuzw96vvT2AYPZwPo0OyaBNTqbjYYlAzgOaxZPuYRuhP1Pmw6zKs/tg0wzSvI1bKnz/VllkaouE923ABERknLfPNpXM81mbcWmb18G/dE/+2DgkO4Xu4Zf+t6j3j80Ss2uC2aarQkMdM22MHC4jpvN3QEzMMdgr4RKFq/I8LgFxDJcbWbermKNYAt8Dl+6TvMIuElaMcnkSPFZH+z12YAcTBWCePzfHcTF9+V9YykCwyUCKmwXYiiLdhFp6+x0ckBoQuxWWOvrroYwHM6jGa5UhGo4Fd5SUJZgWKOQNG4ZL+EsGIaUjcPjzITDGxnvZgBU7U4jv+CLuxDMFUAq4OrI/rG/MWfNqhpgAmltuqhuzgZmuh7LhFI5dghmKcGE3fX83KnrJi3ToLLO9Pbto+7u8HltQ/prxlJ4vdHQAm7729sWgfUbftbh5wyrjgEEj7mzNHniDOY8nXa9aWv9yo9+4EChP//pz/x+T+d7D3XwB/jDP/lT/f4f/FSn9o1Bev4qaoYEUygm9kxNe+/gsp/9xTfqOxh0i+oqC9bRayiW90sEuUDeCwYWAywaYaxmuc/Ch5MD0tJge07uAW7zzwGloJMffoIAOWbuc28l2JzsDiV08KKtSlE8cDfEngqvVn7krnEPBirrFICKc9YMdoeuEKyOtzfgPGcM0k+AymAarwRRGewFZOP7IxMlhdDmOGYYe/7mtRhWBrDUAA1gEHN+ck4TuIRP4NyRSrmqaeoI+uKkAywCfMQvFT9EK2qxLiH87mDFmUmXapwIouRsDGCyvTsS2+23yZ0UIY+crdhsAMWgGrEPIvcZvpieTEABh+GYqYSNx3CVJwKQa9sa3s+mjvXNsAwWJbL2TDHMQSrtQSqs1WAJh3Rd6vtVfTfq2k/q8JA9apDGdil4vEZqPf6kdy3nV/jcgtCvK8zcqy6XJ+1Trrdf3VuaC8C+TAx7OTYZYr6CwIA59k7y+6NaAMy3y6oZoMGqZp3w3fHI3QAmt8SgJduYGsugfk2IXdy/PGv2qtmrrFPYu64tgiUN05nHmDtQNIKi7InqlHAZxMN2wJiurxr8KTeDhQCE2FtwXlKP4S/Jecuw0QMM2yuFdJ7hFSTCuNcjoI0gLQ85/bGOQcYUg6qqhsnKGBZwHH90gG3+bd4hjEvqqtm1DqxnP5dyt7KDOwvvSwBLhrWcMQxgIlyRsCwG7wwp8I/2jwwACr9vfie+7nhRGgWP77KvowH/NUd9kWq84qPL3mFQECA1SqCNgYyHDITHwdKNgcYwjQh/lKKOAt5LpbKqvaeQ/hO2WTUMg8PTGfZ3TTVq15BgsjOQYy8TWBmhffz/MbAN32ZYtYWDS7F8INQSWT7/BNsTQGPuuwJLAA/RwluV4E7ARnyb+Z621bHqi4FarapGoTS5BrarMEPBOrdNEu+ed1qzZvkd26ppndXWjYFzwGRsNAYUH6h9DiYszEwGRRllOHUCAHuSaRx2pSMqGJQ52KEQwZRrmi4H6MvzxeqojDoQIJRhH5/9sFjJYHgyLN2hLjAgpwZh0BGDLAafM5J4ZxbwDMhiiNA0HnPNHe5znJ9fuI8Z89H5B+wnmMv8zzqgQojhaHOCQb/oMnzn4ThesbmDuo6UsH3T/dt3GmZUdPjw058sHtrEsAnbJNQSoOKv9iv4cuM2i7VHrmxcVVL7Gepl/QZbdbaHa9QRKE4gO7T26SbokVA4mK0o9EK9YouaYYoBFsMFei+8cLmn18UDxr//D27A6q3Rvz2BL/EJ3IDVL/Gt3T7z7QkcT+Bv//W/sjNlbuvKsrrZYCdT0wArp3UAqYyGGtbPNqvMzyrK1qARE1mKapoi+jLkYj2+l8rUUhwUldlKeDExeaYBgIliz1IXGKl6CgOHcmQ6V214Sx2efVuGzxUy/dBzIX1e5l41fNUU2Xnh9GkabAAF5DR4j9FgjskUPpEkOzswa1GDDxceq5ZowRyjWezNTAlj/CP0hkI1m5WRTgojKC1ccOLbBoMFORoelkiOZqir9nYkCZjgKtJQpQE2BAAArM80pEHDNLhxmQYARsKEaNx37XkdEuh1VnUKRsiO9AvGrMmB8HOR3We2QTAhFjCV4n8hwAEZN+BbFOPIKGEx0NBFHxsSeZgIMP9oFnYHn8CECyCNQtlhXLAUSGpPc0u6ARrwcLLxPgFJw6TmfKc6z+1L1mPVgP/oAhgXDbEbR/vBRfgKDVk3LUpr2IOJTjTvlo/SXIWcL6MRQCa1DkqHTm8f73W+P9l7EAWrGaS0EUfoFVqqDnAv2yzNrPD7NVsKb0EWOPLmYM4CxPUGDPGhxCLiNeAlfN3sX8r7dZAOTSf74AgL4IfRlGfSFbbJtCunKaQg9uoOv0qktlTKbXOvS3fRQnhDthsgadNKzUNtthHFd05wBMzjqrScEvAEj138MdlLdYU32gF6AuI5sZmG5HgGJj4lur482/ystzwTphsgR/gCU7Ob2QXLhmRwJ5oPquqTvvv4JPYWDQcNEGSdYM0sul6R5MN8BvRhb29qz4QU0dhK2YTKrtAIk3mbVDBUIHTrBBDOmkn1/s2dU5xpbIu08fsxiJdv+nwd9X/+X/+v2rtHs6sAQL//9Z1+9ItfhXzV/pMBvgCI7WYUz1qGCOgxkEHIg9v3VF0363od9Pj41oCGBy1heqes3NVssE/p3UPyvi0wrGCcTPajtaXC3BtA22GQHjQqmq8GBNsp5BZ6H2D1ESgEmI/EmaRj244EW8RA15Zq3vESJlgnZNeLpbTTwfIHaIDxFoxsB9Tg62c/XZi3AIKcqYX9cRlg0DLClIHNTzf56emzyKiBiYrfpoFxmrPDi5Ngmob3h/y/LZSXtYHLl8s1NhSyUACfLUKIvvv2xc+zbjI1Ta7z+aTTKVjWJTL6MgZOyWgoQpn9LI/0dhpJmK8TbGqa7EZbynOeNXYv/j1YQ8xrrj/7sw9+Tw9Nrf/nH//f+su/+pf1/u3j4VnYqDy1+r0//LH+6e//iR7evLN3Jr//dAdYzVqevQ6/ev89ffvdR316+mTQhaYfqwBkq14g3CEOwwmfVJjea4riAC9Ci2Q1m3HL3QRb3QkptgMBaGbqAOObPYyNzY4kmmEb5xxgRg5JnxszgIkC2Ty/xxH2wfrlHPWPjDmBm2xYUJzR1hlwr2ZITFFtAK9ikRBy57kPZQfSYEvLE5j3AAtxIRcEnJhBDGt/tK8vPo4AMvw2B0fBioaxBki2bwalT6hIOKcX9tamnIDCnCAsEFzurMl39bffftY/+cc/1r/77/07tPsevJYVUlrO89XveuoZfDKszFTVm7orw9NGdZ0YoGXAhsy64/xKKp/LtVUTIaG17B2Aj0EADM6sdpiik7yx0bDHY/y+kbVkGwfWIxqNVTXWO2lqWSygybqMcfbBctwBRoPJzhl4Zd3m/M4APu1fWcpS/nfne1UMWxwgxp0HnkuwUad/8S/+ud5/9QO9eX9SSwifB4Kpwwe5LwC4Stjz7OGJcxTfVGT13LW8bxQcfP+Q9MOsfXx8DEuFl6vGl17zwaSsYN8ddkYwJg2wA74TVoO/rNcMA6YAskJ1gZcsyolgHQP7OYSNs5TntTNwzLSiNnAYJHs2zlb2iT1GV4ZKEag3u27C07z03gfQRfYP6xNblYZ1YlA5lOcAPRbx853xyqa2QF1zWOy4XmIgvMIAZXQ02XQ8XWtt6aSyxqcXoJXaqzOAzzCb847v48/k4XDsIZ9BGQNQztzcAxtk8YBZBvibymGJl74HbzXoxB5xipv9Y/m0DBkJ5Dy+h9moQwDzDNEs8+ccj7qRuwtbgJl3b9ZsbwuN+zfv9dJx7++qYDfi3dtwTtmlWdWae+jOeuZZ8562DZ9oYPfctZVti9nTBFxSTRDuicUFtd+OyUAAACAASURBVENJbCR+8sHyZIDKjLPGUsqDIgZEAN+F8qYOi4FlMGjtz5ouavLmGOQdNl2AxsCLeabBwaRhyQTIifKKUFXqAtj05COwBiBeDg4rDE9bHuw0wqSflTcR5ueoAmpy9udyrLOA3TVxJB7Bl682B2WWqyVo0iamWBfEGc7mwxudMEYGV3syRKLgVgmMO8U2hOdTMK6lsPCE03+NPc8X+yzqDryQGQKGD/Ck6EHY3684NxbWnMRWC5W1vYin/RpBUFbUcHjj/Vo606A+o5JgHXHmTur3yV7+1IesTe/HKdRXDhwsE+99vHo7AM851TuUJoUi0FTSU8fZevIQiwBfhmB40Pvd16X+1V/6nobnXp++uag8P+jzy5P6a+fQv8f7U2RfVLVWzg0sOzr8XaXf/l9vVgC3Rv/2BL7EJ3ADVr/Et3b7zLcncDyBv/Ubf2XfKdArGFoUaakG8oaceI/0bnGzBotkoVgyQkJqcGujfReKh0yS8gpQkcKXxvNUnOwhOiy9i3UQQpI/ATxdBG94Cp30eZrdlAKMIfuCCUTAU0o6Nk0EHkI7zUqk+wKAFSvNAkAgYUaUqDSoMEQopMNTykzJwzfKEmM8wJigw9SiWLLSGxBtCjYkQBcg1sGgnWF8OjkVgBCgDeZsVOJ8PkCnJMU7bzFjwGmpBmDCi7V3E1DqRBgNn326umglrAEwlmYJ9iuNvDlqGcnpu/KG3zGJapQAFLOYDnaKOSp7+ELBPYAVQSOMTxlSYkA2JPvhgxaMHE/mN6bYMN74fZTVu6YCNsiqlMCokXdZGXigyqSpAzhFVnuZSGmH0QFrhD+fqDif7H9JEQ9YM3RU2nw2wp0iYdlhN+ka6a5b+BfCQAZIqK1YhB1CqFEwDmAOLNdUl7lTvc366t2DGVmAhc7W4DsZiIjwFc0AI/h7RpKvw58MVuOlCAjVadsG/z3YnUjF7H1lSTFhCDT3BzjqBh5dK+sLNm/4jDJIoNmwj2i2yUo8q99zTfbCg/WIrxrrAO8umhOaCpr48DwEoGzwCMOzECCdtYakDjZbVlkyD/hrLzdStc3uJGSEP8zjhqFAcwZg6pcZLFvCZnr8+woNGWxjwuIWVZk5axGkQjjSuAnCpwMkCvYegAPsk2iaHejRIa3dzSyDkUHgUL7h+ZuqaqR37+/MyumR/iMHLUqlTaWu63RXErxCr9Xr8e3J3oHv3rxVhSQVZqMjy8JjDgT5Oi76R7/3x9phS4ERFZn+lTe1fvl7X5sNw4DB0BXrnLOEpsmyuwCWAA2wIPE7MUsQxlV45poV6j0RvtHP3YvuylZ1RXgOoAvhIcH6PSOJLvG3DLk1Uj4YMd1E6jJWJYgdkXkvZo2y/pD/8dnorQB7SGEGWDHr2uxoGDB8h1jvALxIZJF+A7x4XfDeEcZa0h1hGwCaiz2LGQQEaACwP2AQmOGpWZqdA2MPQSWNNJ3cxw8vur+/1/25sUSQPxm/l+dC1zgry2adONvcICZq2kovL736Dgl8eP5+/Piip2ek/pWKelFbVZaInxqknDBAq+MsQZbJ58SjD3AG0BumPGeoYQyHeADgGZsEAFCqd28fDQ7/9C8+6/f/4I81DYu+fg8jdtfX799b3nu9At5Iz/2kn/75B8u127Y9ZNyVyjb3fYO8GHZ8mZ714eOnuKuQUGPlwBEOWwu7F6eMMFSjaY+QqpCy48XH/gN05KwDHAuvQXuUOszECygCr2Cromzw/8KOJXzAV4A/BosGJTJVzlRaNbrJh7McbEOz5Q6AAYVsZKsfwCsWJgVDqAhiWqwWIASrMIjO5+ecNPvUPqfxPLHE5DwnPAdWGSAdXo6sSYM19g2FJRUesQ6ZszUOs1AuR+eYKz8ngqzKEAzGIWc8TH9kvxdAir3Q+XxW3wXr+Ic//F4Evzi9Z7aUFhubHNAbqT5gdJbaDuTuVPuz8zthssG4M7DH+2Eg4XseMILBDHuW/QFzMb4ngAnP02pnPjJ3P7NFhkeArx7AANrMPx82eH95h8K+3y1dnyY8iPeQ4jLQtaUDe1a23Hl8PNlGKEIQqwA8u0Evn68+15qa8JzaielFUjjIj/2NQYx9txmcnFHiJEqJa0/xzQa8zMy25HcD/vEeIlgJdCjx0GLHdofXjEIE9qrPN9iOB+MPRi2KIFiih+WP17QVGzDvCt8nvK8J5jvAEcgkljdMHxgYcDfaKz6AXQBXM/1h1DqYijCmKaT62FJss2XTrAfY8AznJrx+GTxkqC9s6Bn+xaytcjf7kFAmFtPC2vB7iL2GIob/8dxxT7R46EuoUB3hRkzqADwZSK19rAtUNeHEE2cjQ1juY4br42iWvd8yw+EjcZ49QW2BTz17z77YWAM4xIlzfLfqh+vczErAWn9E7js8rGO4hhqLu5K7CF9t2MFYL+FvPvRzyPgJ28oL1XkTPvMG92APEooK4Mi6hW3KOc0Jxf0Ni5+fB39xsi2E1+sRlGoQFBVQWtr/k/lQ5G1yxu4atlHzMqjkP7CDubN8KoXFSdQ4swHfMq81s8+wa8BX1EQJ2O82NwnTWd6jVQTBfvUnZr1iVUPg4nE3MMDhvuK94lFMBQu7ch+5hxjqE+rJqYSXNgcw/w2VAPUSte4cVh/OaOCvkAjxLk5ZYUYm/QBAJfgpCiuAWHjPKKj8vDjfZ9Yw9X7UafYEr+M7enhmVUD8FXYkUafjX+66CxsBkx1YptS7iYNAWW8V692hWBz5qxrsyvJCM3XkLrWnu7CROLzD7bWO2m5d9AAb2L6rwdAHiOcZ4GMNmQKlHuAqa4ohxj3e/3WuK7kFDHJhqw6oamr7tGb0R1ZDYInV6OG+dl+1LplO53f68PxJY7+oQR+X8Pk4T3i+1IyoAiIs8r/7zd+64TO3Tv/2BL7AJ3DbuF/gS7t95NsTeH0C//mv/8d7dioFUfRUc8GTMg0DItFewJ6aVSEbVaGOwhd2YLWrNkOn0FLToETxjKcfjBEHuaSlwSSkf1z8/XZVggS3zNQJn8RVZIoDCo1bonrL3CwBvNqMHeBtQS6easnwKYVFMWmYO0/3y61ywAs9IqBWAwBEgrG97AoXOcjQzCxyYjk+kEh6Q5rPZyz42Q4qokACOKSxCmAVL0PbDMKS2FMb2MM0pREkRCcnoILPmy2aFphegHVhQeAiFZkQIFtSqk7xLdx1XS4ONUKiBDBHEZ6btkkzDDOlNRiV5Ezdp6MRPpKsLeOj2KdYG4IFChDqpoBibLUvVVK0TtK2J+MCgEkTwKeLQIMAppBp5xqywU1TOhWqszuHlQEOUlDb/xZGyo6/GCE1AZqCMbiCpUmYj3eyLhphA6G1NSsLifGgbSYtmUI4UY38jhRW2FyAVgAayLXyyiwiimMkmy/Pk9NS71PpfCp1OlcEPbth8usg7AlGLAzruXQTjnT2VZrNzy6RmAO474NBa96TLQdSQtcCdITFAEDC+xoAuvGP5L3PyO1gBEX4i9ls9ppD3kvDS29OB1fB3VBil13AA1o9mFEE4RxrAFCR5hT2b9HaZzSaXP4e4Ft4zeawZLBjcOABzXAw4vBbMzMzWS3lpNGyfyIDB5o5PuvQKctgGTca7IG82UeY5+G1AVi9ADAEOwkmLE0mIANgeVFUTgJ/fuY9Jxq3xZ50gE6A/sVO2vbmkCGATSct06QitcaXErAOUAcwPZvUtEfwS3kyGxv5skOAwB2z0u3w87jqx3/8jZuYtITptAsy77/1b/yqVprmQ35NoByNDGFZbgDZ07bqoNHD4iLeB5Jlwy/sc3wtrdrm2WEzwRsOKwDEuez3T587gxX350gAxlPPViYEjs2brvOmHoCbJGeaUd6gvfcAKYIBPuGhAKuFPW5SC4Bm+NzBAAUc4x0AZDhPAzm+GcmDsqJyoB1DD0LhCMogBcjp7vYnRG8K/JY5XAz7jSt+uJdOdXvScz+qaGmqeJ4wpGtL4GFXwnKqCeCxmUCiNQWEmIONh4QUUl7BeRfetsuR+D4MeL3ib8j3hFFZ2G8SJmN7PtlDk8OQT2j21T5adgoQltnoAa/BYLU5popmd5Oeni8Gl8YxPDGXJdPzZfTvRoL+l37pnR7fvNHHDx/NKvS+Wne9XDqNl95ekQbhypMDV4apc7PK3p17gGZeduqBEdJgPGBNqEJ2aZA0LFkAk7B4ge16uEqa/YR/cWsyWQALAHf8AewkgpmIJD4YnLx9WFBYgbDmLFtlr70OdWACwio9LAUMNiBF5V5hGIWvI2CUVaj2S/BnchAVadtOnx4N/uHTx2fDH9o+gdjUeKbJPQODblXVhHye4KTwKwaAgZUPkMx34f1z/7H/Ep2L2nsdST2e2ICeMNFPdbDV2M8cMh4SYb8B8JSVZvqPXfhJ/+iHX2mce4M25RqM7YwwtHOiuUduzR2a6c19rTfns+aexR8+r9OOBQW+z8h0PUqzT7TvTQNZnE2EoPEcuH+5xxJ7EfqO9JAFaIZB6gEE26fS0LrPAof6JLmBBzwlOePiDD/k56/PHZCnwNOQc2HT4x1DvJPPl6Yu9enjZ7//tsTreFNanXx/GOQ2IzoAGYY512XRzz7+1NLcf/OXf1UFNdGa+fcT0uQQu303MGxFTJqqH66222jPpU4lBkJ47QZwP3GQ+Llgw0Cd4Dh0g6uszQDiArY0dG+L+dXAqsPDGKguWO8w3AuA0VZB++Khq0FOzklDn7yF2eFWhWDlwSIFd+P3pAamnz69+P2UdaG0Tu0Zbsn4HKGiMAA5LxxQZw/OeJcBrrIJY1gIcGqrSq16mZE7V3H2cfexHtijnJleh5wZhEltltfzz/m8MJMBVjlrAKn99riPCLjjXQIkGljl/E1sNYLlDecPAUYVgwbsjGBFmrEbd4tj+aD/b4t95Q3S4X1tX1tS2AlKWjR3sxaGIIBveakKMAzuuy1xsWtgeMEAhxousRU3NbHT5Hn29uFdbWuDdQGu2qmtpbCfCb9lZPBWJnHf40ttmwM8RQeD8lgocdXbNX0PL077slKb5thMlHHvGOxjXzNQZkhcqizwQUflFBJ7wjdtk+McU4IHXeDG2WZPbCwVwmJnc33HalltjbUxVLHFFcM7bDxOwSiFYY27f1PYEmm8Xs1gpmZEyeGhuK13NtV5qXNDfZyqm0YDkNTiVnygzqCey+VzHz9yegWf4dzL1Mx49np4FIOXGMRG6Fdjv1Jk+JuyOlfOu5tYk9QrubIyc/heRk9ToFvBdxcrlDKsbljTVnhhb4RyA29dgkD7CB91TUGduWrJIVVktjMDPMcIpuCzbDBgwy6nLmtdp4vVaIW9gzPNeao6bzUN/DnqyEl72lvOX9Hn4IHdEubHgIjPWesvnj6pqu7UzIWf68Jg1uGS1Je841399Fl/53/4Bzd85tbq357AF/gEbhv3C3xpt498ewI/B1Z/7df38pzr1AKGIrXb1b3AiMRDKryiAE3QIhLqgXyyQaq4wXAopLY6ko6Z1IJCIi1HbgPjkQksfmAkDi/20bN/3ZEuSvnF/4Ncvj787NxcAoAxBQfMI+HXISE0i7266aJtRVp9dhFhA3vAM1owB+sw/Q5GhaVclN6W5QFOBZuGKXoItZiqQ+yksA+5oUM6XCpTmsPuQTomjfZTnVzowUp14ZjWAaKul4PtBPgQSdFmMlE8UpQDPMDe0xF8cwAofH338TOfL9G5Pjl1lLhfvAQdW2BwYFZWAQsdQK8ZJiHhonmydxtAHOnMeWMmA9+cgrlJIzkasIfC3A5Uae1WB4Yhw+58bSKh3erZaIbsa4ZlQ7IEO8JJy4RUQdcMBgLgiAOv7G2FHJaAEPy+KuXpqHR5Ca2g/T4pfvmdsGxI+U4tg+f5UKxS/ON/+Ywsct90TgC+alWnQieCXtzoRTNOYwMrNp8zNUdTAxhvdqSJIzAngm0KJodXFrW8G3DYuPYJtkWwMiS3+2KmJmvVlhELzR3v4WgjKOhhOx3efSwSCm4wRkAI+4gRLIBU0CyhYMph0cD6wmuxac+6q04OPfHvwfsTqVcm+2XyzghGMlhHkwV2a/CBIcMRrMYiN3kTT2RYsoTKkRfM+i9iyIBfGWvCnyfkuqwyGC/8XthX07w5pIxgM5i9gOKXK6CfV6jBGNhJZYldQ2I7CCS3MCZPVe616WTgZVVLSNGMT14Abyd8cavC7MkclqeZLHgHBlMZn92nftWf/tmnkPWWicoqU51s+tf/tR+GfQRtrocYAMQ8SnxT2QgRIkZTZNmt0+HDz5LGlwbHzTsNLfL1AjA/wELOpJI9s226XJFG89FmWy84jdvgLYAVew7mO888QAoYnQAPtJQ1B4RpTsGI5Axhb9nD0mFyAR4EU+uwEXBI265t7g0esHc6wGDktrY0aVQCLAlGrZ1x/fkNyi+7JZgDYBgnAt8pK3W5dl6j7KyQncYaMMhaFJZKW316eAHCbnMwEL7Y2GMw4OpGddcuGEBuCGlaI1GZpHrYqoCfJLf7pMK7kLOHwCZL6hlY4WkaoWXRwK8OsfIwat710vUaxl7XrvP6IjyFc82sykR683C2XyVAd9O0KqtWSZHrpR/1/OnZz5Vfzd/XOunz84ubaBQB+IITTgZICMCKVLduK20T900ELiG7DkaaT1rfZwboOA8sgQ6wBeDDvtjcIfCzAHlevVR5toTO2S+bTW+1qlmsTq4GfIlv5XRtu1UC7nF+OqwJewIAOS/muJ44jbhL8BbNUgcbomBgbxEuZvAWAIPPCrsP1rKVBvx86Oez7trSKdIAC2ZpM3yBpQeTFJCVxj3FY3lySMwpqw24vmyjz30Y5EW56b5msAYDLgBBDygS/tyqT8jo8fxNCLnK9b1ffNSHjx8Muj5Ulf9cxjlRh+0H8vuqqvRw3xj8XCfu7VSXgdQs2G2bcpiKfC+kwWZQEhwYbO51G47pBGc0ayXVnMHKh8EVwWyAxOw7gInMzLNYezEQJZF909UM/M1AP+ckAATPz8/WLNrcoS+AltenJ40vKGJKff+HP9Dju7MZftxTAJ0JwYecOWb2UnXYETfAXCxWuNcY2M0xwGBgypnFVcB9EPJ3/GEJmQJAT9W2pcom0tw5au5RNPD+50m9wSyGn6Hk8ID3UGoEJh/2A6FGAUTlTghPTr4PPw/7Iq8H/+s8gwgTtf2Bz86AVM3SNeuNewQ7iNpgt31BDXYy5LjEn8WTnM/LEJp1BrPVygHO1wh0W51wH57C4X7AJw7TFs4zrFAmQMFlMbBWMmzlzgUMRWnCf7Hen/0c3rqchfzFdwHoHaZggHK/ADzaVxNv/jQJuTZWE2xwM7YzD1WGMYINDcr5fGadZ7E+jnpscx0zc9iYpQogz/oskLfb3z08hmHjMwwETM42glCpK2HbJv58jHj8F4MQ+18HAxELF4PBttUqDVZmBW8BkBOgr1ILgL/Ayu1th8O6Z+jlDISainJRgrwdMPrw2oXkYKYiwX0eogPghlP5MiXie1lJz+lxMMXNvNSspsw92Jmm1fJxr1cPxdincRbaUofzAbGLVz0D9QDzYfS+mve+1l344vLyCS0DjG8JSaTu97D3EB4FidnP41RTxaXqGdTbropj8rBxmWb1l4uyNvM6YX0QJmarCpjDfEKHjUVtSI3Hfcn6rQm1Y6iDN3QO8QAwNjfT1qFe3i9hl0AYJH/PgyHrxjIlZdSR/XXQ/fneazCzJ+7oYTf4eLHl6mGLU8sxvO8n5W2taR/tbw4jdWDwh3U4Y/Vi00po1bZ5v6+cK86q2o8+h4El3223N3/RtrYZqctMw8toq7ALHvtprbrn7Jw0Asbi+5uHQtC+5vuiv/ubf++Gz9xa/dsT+AKfwG3jfoEv7faRb0/g58Dqr//Vva5znZswoIeVink6IAodIE3glBFgxZQ6V7nVOlluBUCU2R8yJIybvbWiedyUAK5Y/iqziZKstP8qE3aHOCHXZ/LuCGUm/0izaWYAMijeOoNH8wZ4Gs0kpvwzrLIJP01CrkLaGMmmVGk0WxGCgK+VE0Ot+8MnL5KKPVGmBIPwR6Htn43kmdRZ2IbxvSlc8KCkMXTYg9lZyD7Dvo+k1TxtYqrtZpDGJcIjnJaOVBavNRpcCiqnDAc7FZkx4AXBHPalGhHXkaROInPjaTcNFk2Y+VAYXOXB4qWJQtMHk2nWqAk/LXux4UQKGFzYZzAzMyixDB5pEP5sI/+u2VQwXWGHLEomJKK1WcLAVubBAFYD1RJKkO2qZmTNrboBRvJkhg8MXmRxE0w3GqRUumtrzQBDeasip5HtLP/b18GNFyynGd+xojHotRGKZMYjzBqCVXp1l1kvw6B2y3R3V6t9Q/xD2AZEAm6qAfYPHqnrqjvWJMyOUg5X8CM2FSxAB4LOHKbN73enA4BThtyXBgkQDYYX0jZismCUHOxI+3cZ0Ae8plmjcF80wUobJzOX9gR2wyGx3WGpwCKxs6Llk7BAyIFjXd5VjboPT2pPrbaKv7kEKxBwwLgVDUF425b17vA0mjgVsMhWN28u/h2QFhI4rANoFirARdoKFN9mhwCSwUoE3Oc7wXYIiwyDdJbM4bOY2LsUz9+OtG2g7xKPXrxB8YPdVRGK4mRdPEdpkFbLyWHhEabkQCWGDYdv4flEWAY6RkAE9lymFE9TWL0O0Mn0sw8veh4Hh1kVTa77otSPvvfeIUURxMP+8n8z4xkJrmWkEXrtXg6Az2eN04H52QxZotHnfGHtw76EdUSzUnBw0BYNeAHz78OODf8+D2Vopmy+xruhKZoE1o39A/5lfG8AUEA2y/jtzUtzFkFyBsIs7YwkXyTLZnJa+Tio2CMFmPMKxTDs4NXpYTyvSuv6hN2qdpKLw7XQbHP+A2h+ISQOWaMIBWz9c2BjXYfOwEeTtWqL0v5yeRUyadZmBOawapAaY2uA1HvVi4OqOFdjEBYAQwyjmqpVU9Vqz40lmthJwLp1Q45kmcEN59JmUwOfHQS98P0BO+Y5V8eaGrAFuPqszZ3sDCgewOjMzwKcQDZvP79ETdMoryvhOPLdJ4LZYKDz/lO9qc/6wz/6iSZY+wwkTrmmvtNwGT0c6AHQeCkwUZctfGWD5Ge2k60Y/I6OQQ8hzQDxyEQ9VIrhDcwjqFeW4MK+Yz5gK1ysR2Lg5WA7vH6PUCgAUtYA56qlunuu/li/LMkI3QOIjYElz59TFksNf+80VAwAnwYfAYQNNHK+SnXlGBwzxBk8caidmsKhcUjrE1APM/aYtuEis2l0aAoWDZsTuLd+saUEuZOg2nwPBhvsOZiDDAZWUC8fl6v6edanHj9bGNi5miqGLcM4Ks9r/eLbN5q6qz0t3391p7aBKYcX6OHDCDC9IPFd1Q2sj87e22X64BoA8JZnwzHrQDSzWiPEj3OUTc6RvWSReu+0dlAXbIAcfJUYrDLzH6WJA4ZmXS6DLv3qpG0nI20AnrnXEGcQ5xvenPalJEgRkG5P9fbd1+HFPV6OmoGQI0C0RbutbXb7pXMWsc6Q+PKsGdwlJIePvT1kF6yDbEWD/c4BxqfBVvW5oURtU+ju4ayiOuv56eIzuCpLDYQB8V0iW8fPxINT7j/sAAzUcyKwnhkMzw7z4rzIsGfxVIf6q/KdC3vZbN+RkCFefLB6eb+chQD23JkwLC2GTgkUzJUefq4MigBpwp6AYWWuDcsHhmIVfr7MO9jzc/jv5twJDN1D4YLyxx7SVDI7gxCk3dht8oljSHZluIU/MmAyzGzYitOkK17nAKdYKDC05W5dbPqjkf2JT8Nh7YDfZrGt8S4J3uK+Yqg9hwUGoCo+2L67eadW81S6XC8HIGe6eICRR1Cpw02Zg3mQCSGVZDesB6hfI7ALpqDPTHzhOXfm4x5m0Ec1tuEbHP5BvgsZBuCp7FAwgM4IPaL2sH+yPWpRacCCjd+DRNwDmSIAdxiODDvxR8XvPsLx8NzlLuJnUYfGfTv10j6gioEki1UR9h7hAQ3LF2UFdTzAKs+qs21XgNUEN+EzSu3OIchAlnWAXQPnz4gpDV64SwCbDCdhFpu1i7QfYLXIdEeoF3YrDpyEvZkYCOTQpc7AUsxZlc43iEFYWLCkMajmvnSA5aQEO4K117RHiJdr3IPhDNgMmNthwzFvuisKVXmlMVs1ZQDqm1VV2XzQJmLO5fO9bPGJLrRNi84VuQ2lBwBLGp+hPZ20TQyaZ7GNLtNF67grx1KlSpQ98M8XFVvmgQBEjJYh7bjoav/ZRCUqi3UJxUiyOhSyclBfDP3ZIyYy8PcAbSFE1KUDThlbVxtWUtJ6V2sepfHPn0wqGdLJd9awXnV3IqOi1rSU+u9/62YFcOv0b0/gS3wCN2D1S3xrt898ewLHE/gb/+mv7bB8kKW9ypGnnqTvCJiiEAJ0mwFd8V3adr3PG6X4utGAOysG/yfks5MLxpICHFN6+50ekuP95LAHDOQpGgFiSAMiNImkdApFPK1gEBploh6nIIfxxyTd/oh4pcEYICyBsCjCdQ7fJUtYD0YPABg/65h8G9TkL9AHe2DCUKVoonFGrhkgAcwzV7IbSb94hSKPDZYbhaOBG6bcTIythn8FciOB9Yho9WencHIwFE0pgTuArrAqE+RzyNJCjjQYXAmAsWwbS30z5EqEQRk8Ct8mvF3XLBJbjQLQpEyD+v7Z/pEgakkS3mAtwVG2coDp5PbZnlUTwDAgnUMqgjrg4AM+O7IqApjyRSXPAzCHQn3l98NSrDWtncp8U7qSds57gS3Gc0NimBqAgyW1JLB2YBnyL8FSmJSMi8GOPgtZfGO2FJ9t18IUH79CQrA+XvVyhYJT6Bd/4Y1Ob0oHVQBkmwEYCjXL7jakv0isIqo8GBxBETXDllRg6AAU1BSvNEpNDVh0djM39NhWwBCI1Nl1I2gNO4RgQQOuRPAEbK4AuQlrAGBn8EAxSyouACUMOQPcGYDSZHYCf74D0GWtLLNOD3eWUNLMiak+MwAAIABJREFUw3zrlqvu3jy4gYDZYO+2PTyyIF7bydFsxGAD8R3xrnVICOm4MHJWYPjUoBd/zoA7zMvDk9RAMY/N7LlN+8gzQsaP7yp7ihCuxNJZgmjY0zBpDRKZtTfp7cM5JO6AXztM6NXnRQZQO6fqO3iu7JsQl97fnxxmg4SbkQFesbaggF0Jo2cv9bM//YvwCy12rS1AR6J/+1d+qIYTAgYSLD++M2AXTTdNiqXtB1vV7Be8zMCQD0arAWPAqMUDH6dWw0ghFI09RDMGk+Yy2g8SvzlYKzSbTmoGvEXqTdhZZBg58bwblwDtPRzBv46zbw1wdp5Vn0rbptgXMmwFzdD2v8cgg303Dw7dAnhiuLCkQPQwfhI9fZ703Xef1LQ0upU/F8BaeA5iETHZpw6G3nVe1J4Bsc4GamAzm3E6wUhGDhsS+7qBhQ5LPIYlAEfmVfJO+WJmniJT3vXp47MtIWjqYSYhLQ85aFg9bOglWYWABfPi58JZWbJ/WSuWbgKYdxEsNUkfP160kALOHsQ3DjYZoABSfQcGMnADyEQR0QSAlNC0thHkAmjkwQBAJu8upMkfL08a7Tec6uvHr8JCYBgN7jMYMIufH46HNw0yrDZ7Y3POx74mrJGV7sHeQTCPdOag2TlBnfHWHP6ECaaNli/gzQqoyb8KcBPsXjPmzAKEdbm70TdPz4zBSG4HRiGkxRDT4c9nib5ZbKzp0UMxp707rIt7Ku5OziZAVAwXYM0u9hrf7MnZEhjnNOrBkl0PGv31I5yLxHJUDdiNOLCQ8KoHPBoPj2k8Mz1IiTCu8LNAlLBr6Cd1jCFZO7BlE4BgbyS19Z0emlbzONi3965pdF/Xymv8yA/PwwUgDIuITd086eXyYtuQ+9OdLRepL+yBbiYYqgpA5GCcO8DNIWAMg9ArBHv9pRsNplYF4vnwDOWzeYiwA6pMZmLDVvWTpyY4wBdALUvaS4Z5iZnRsBC5u9rmzt9z2fuDyQlIzADmAOHz0aoJzltY44T64O3dXUezVLNk9rk7TYkuT9x1kwd4dcM9xPkW7ExbtPBdFuxcGLgmDhfivff29wRoiuAkA/3hTBEs24NBSF3AscYNgefm/bl1+CgDja5HLh6DEgBrhoYe/LG8QWfM/Ix1bk95A3oAoXFHYh0AoJSseIszyCti+I11D/LvI1SUn+vgzA2bJ37epDPs6SVXP/A9AgTm3F3z8FxPOHMN3ua+N32v57m6kYAozw+1Y9XEuuUd7pP6ZfS+bUkZSwGPGDDyvTmLYlsyiF/KQuW+i/AvGIz4n894TSOu4fvD2jTzGAYr+55nv+kyfojBydZAt4279vDDNSNzBuzczS61rzWhmynhmBAE4uVQckyEFS0w5blLUAWk9nFF08CdApjGezUICgOX4VKSaR5QlcQeuF47nZvK6wQ5Os4BwMHIV3hu/C7Y4G/fvzerebhetVw7vyfb52SJJoBRD4wzVUVt1jhrK02weFp9Nvo8QAXEMI0zDSAbaXyfeLAxYC209Woc1ZprcjgTbwVbJ4DZPuyHNgZgEBLwjA91wA6I7OEOtWfsWwYTeQFjPywsJoYqbDzlOqWtWvY79Yrvetjfu7KFtSmNa2/yA4MxGMSEzHIvUM8SbhV322awmrBW/j7vjeFMk9fe+1E/oVZatRNullTK+xjCrPi0UudybjFMVqo3aa5uHrTmlc9D7BXmdNI4pq5bOav7odc8MzytlLaLVpjHU6J9SFXf36nXqDYtNaIIyWOgzzMBwC7WVQkM2bZSupQ6VTBfTVvlMPLwhTOB8wilw7iP/hkl/Vdx1mXFXmeRBkgn1L2AwWff6R4d2vt11f/4W79zw2dunf7tCXyBT+C2cb/Al3b7yLcn8PoE/rP/5Nf2u8cT1nYxeacQdgrvrG0a3YSMTKcBRbNg1L3LzvZVc/CJ9dKJvSUpypiyOnU5hUFpfp/lmqfsQWuGZxbhMhSBlPIALtQceNdBLBlcNBsg2ItI2Ib5RyLw2ms//AKv0+zgqgbZGomje2lwyqEWNFOb1MOeKiIcw95aeBoiWdsdOWsAYEPqcwRZBMMV0BfWGgzQUkOO5yJhKXhPkRSNJ1s0ZwR9GWixn1R4yDFBpzmkiDLXDjYFBROp98gDacQ1aF6uKpPaYQYRrEBjSapro6ptzO5jJE0xOOKnZ1ZnsEpgBCCSpmmeYPzNnYv+lVTdtDCQQWqvk1bNeqLxx0sKbSwMH5qaCK0Klh/gLywtAr2iCYL9CA/jgvmB2UOAEpWKfFVdBYhMwBFrhcaDYg4spqJhNQu5sXcVTBdYyvYrdFJ6MO/atFCLn2uJnC71RB6m5AJQ/HFU1wcD5xe+vtf9Y62sMEfTRbrBDbyoaAbghMBOBCYhqBgfMpiclmqzjgBgwi+Xeh92RtNUAax2g/0fAc7J8gZwAehG1s5zNP9pAjwD6KgMWJi5ZGYvQwfYnnh+IbMLiwNacDMoYdWY+EsgBowfwktGnQwosH7AA2kmR5XnyixMs1WdVhzMTySNfF6YQMgmvc5A6ElgDjPGw9+TRgVglqFEsIVgQhqwdohSMGoMv9Iw8whpLHfsAEgTKVTcnfT08aJ0gbUYqm9LF2EnZ5vuHs9mecOIApjLLCNc7H1XwOzoIvGWpnuYer1/92gwtawYrtAtu9UMsfRI4BaS7oue+sGsPjXh0vmr3/tK78+NethSyJ9Zuzyr4mBu4qtWBJMcgNQhRIAQBoNiAMG+tsS6ACSMAU1CII5ZyLMZU/M0uwl2IIzDosPbFkaimZ5l+KXy9wB1ZmerEGoWck6HlAC9GaQENECGy/sDjKWphqkV4UQO1Ntnlfb+Y10iu4XNay6rz8aXy2KZvInWvA+ngOe6Pvfqut5Sa0vas0w93xv/6qp16jrDHSSp2AAQdDVvg5973ZzNIHNCPV52Bv0CcGS1rlDJvaZzdZdBT59fNPajvv/9H3ggwSCNdQuQ59QbH8X4XxK4gRd3r6zOHERDuGH/ctHYdU6AzwlgARxw4E749zlfBTDHRCUAGUDdYJfvIu05GnB8mNONdYUseNAwduFLyrAuQQYMuy18cc+nBz09PWmHcb7sulwAFQKcA6QBWAbE5H9gAzoA7pDXT3hrw1K37wJgbzD9sJRgYIFMngGSA5Uqsp64BxJh92l22GEvY9uXn3vrIv9mfwKoxHnDXRF67NUKDkBhdie+xwDxMEbt3ZdsDlJjMMC/jqs54BrNP78AQBoMm/MB2fu0EDITVioNoYkMThgiMXzJYFTzE3I9f7roMg06PZwiuRw/zDr1HYNKA2AXZYiDrgjE4ufvyIIJcSOFnJFJWI8AQAKgAepVTW3GG2cg4DPyfIDzqgUQwgYiJNe2ysAGyCoR9jHDoPBDPcwZfF/au5u7nLPcPp2MsQAFWQ+Vh5l4UH9+7s2YPp+bON/5Y2Z5MwgafV9TL/jMB9w7mK2AYYC6MOj4C1UH9jy2/Tm81j2YLWJwhazZPDKmeHgEbwzxguEPmI6kHitM7jlbk4QZu+XSFBUBfm5qsbOpc136q4G7c42X+aZvv/vGA5S2OJuFZ3YedwtsRqOmpjdH2NQRWHZM1zzM8D3Ed9oICqvMFobRR5Ak9ywMcI4b23IcQH7kB4UUPSwDGFYRSOpRhu9pz8cABRlkupTBlxjVQ9hdEDrFSW6rb6TbIugvFDxNVZlJ5+yejPAjjhuUOWHvgid2aSpu1EdBVAzFAKxr7iw82FeGgSuWTbM6A6vSnf2kCSoLayrvEt4xQNyC8iC15ymsbmoAD/qplexHzh0EsDrq0vUqitbMXKwMxvU57ooFwDWCjxz6aOwZu4Mp9h3DBQbGZqaH5cSrTzL3AmA257ytgag3j0EsvvUcRrCQsYPhukMZYasBKjwUAwsqqtQhrQSGomxhXfcEg7LuGJRjQZEWESSbFfZT97iV89xDp10TP8tG2lj5hLe4Q97MvB8drmgiwxrAPRN/EwesoEhUEtTKneS7bfJZMGwQAgpVW6x5pOcOq+U5LKkDM1kfrJ8cBjO0XdQftvbiBbPXZ695hvS2zUDJVuQar73etvf+jBZu4Dfv2oZBUQyyYIUT5EWwJrZGDIYIKnT9ad3EZBYpn3uNy0X5JGUMdI78QasRGJjy+dlfDInwPyYTwoMthvVkImALw/Ovoi5MC53LkwHLPhkcdGW/bIbODuplWFJqrQGgmcLig53ZzxVbHzyE2Y97vhkoZ5Dy3F1NtHBYcIXqrrWHPbUBw8qcYUzZ6FSddB3wiX7RnAxKyl0razc92SbNJdoMm5gQNvYI51sMjDyQShL93d/87Rs+c2v1b0/gC3wCt437Bb6020e+PYHXJ/Df/I2/SQqF9nLTbBkzvmzWOAXAhyRwCW9TigE4aPdIkypkthQrIU9cCcOhGs0gO+WqaIxhuW6drn2vN9V7KR8trRdynKLSBMuQIm2nEQQwWyKgAbevHeA22HakpZNaa0CAYhhWUArrhvCiVOu4Kj1kaRSYFJ6kz7uzWyJwCsklmASeSDTi+OlhOG8/Utg9LjaRyVJcEtIEk4NmmmabJmI0e5DJuOW/FMhI5vjLGa/hOWnwFVaIAZtgrSIhS3MCRqgZSarv7Q9LKxEy4VxV3ijHc9QeZUeTuAyWvNPUGlihPXUKdwDENDb7PthLLTwfsTwAaIHJG6E6BreNXtBI0hgRhoMcLp6PvUZhn4UhY/g7wuIiHZ3m2NJsGJip5VxlhcwO+weYjxHyBPMqS0cVSNe2UvtcByONRFR8TgnTMOuT5mE3YGYpXEbiMl6cNF6r+okk5k59H4nW7x8avXlsowglzIdAL2S1NOv4mQGGmq0UAUiTwVu85wCi+O5YF6ya8dRyGBXBR4AJAfjg6YVM1eAYTSz2BsOofaWJC485mhI3/gYFkCbibwgrg2ZNGqHvZbxHngXg+qo2qf3n8cHNumgeP2tQU5YGJIz3AWzw80tA+Vg3hk1YT7B52Q/2iQ3psoW7litHcjkARSTU0yzQwPB8COmgLaJRh1kS0nj+r2ELLDicskx4xaZvvv2guj6pfDgbXCuw3cBDF+CShFkht65UNXj/zZaNWhZKSwN4VVT219yGReMy+93iDYcVALYWdRsMT+/Rmc+BL2+wqj5fegOrNCiwWUjc/Uvf+1rv7s8R8mJAFMY4CboAXTyzAFK2GlZ7eERaRudBQXii8k0BtxymUeFHyv4OyznCVuaJ/UDTH/6BMNK6ax975QCzWSfsI4OufvecMXj0rUqKwkCBnVt5fzZA5MiKzeP/z+xF+V3YfxM7YYBmM9EAFcM3MWSZIDF4a8LeD9sJWM8ArJZBO+U9hjqsk8k/rzSjhYbQHp1m8RYO3YL1UleAWyHpdZL6stpvjvfP70ywNaBztX9K+ALiI5fizwaoA9PrSPJm6RiYMLoKKxoGYHhBXoaLLv2oT999Un0EXQFQ1k2tc01jfbwT+0xHU05zbpYwFjOWw8OCIlF8VgoLaoXVDIDPuuk97OK8J4wKH0tsLsxEBCBsGz09P/vZMJT4+N2TWVAAUVXJoCRYzt47Pg9DVg04a4mp322w9QG07JMLdW7neqsczmjSfb4Y9HBQ/QpIi2Q5whqdYG/w/PAFNOCCZ3acJ4B5MNvjeHX0l+/YZQL0hfnNHQqKEMEzFmxgJbIyKAxPSaYLgOg5aoHDsxWVOwxyf1cU74yikIxWUg24iV/nBOuUMzjYdcirH84MRTM1gIoGmzjokL4SHIm3LM93t13NZ5jA7KXD+qI0szYAADy/E/wZOYfCMcX3UEWQllmzAG2NatLSbIcR4WHeD5y9WLTgb2nWapxLnBPMF17PY6wCGPwwzOV85nldO3xwUTsAMPFQ4/kwNBin3gAdTGPWg6X3VpXAyE3Nqj0RegjoxMNFVbKw3g4WIf8uKJ4/MXVAAGWclQSvlaocKgb4niQw3svDqzxUO557EUJn8cqu00Oj813rNQVzeOkSDc+LPvXP2kvskaT75uzgTeqTCI1ShHjyFgCO8RM/hgMOU+MPoe4AqEIhYSlxSK85sxzi6IDE8Lcfx95rnn3J52DvoJhALu/gJ9iCZseGth3lAAOysLQI0N+J5wxdWXQJQZQw6xk6wL5e1bGOOS+XXePEZ6OGQ6IewW4esgJKoWBArcEDAj877AXM6vaAEyBtsz0HsnQzgJPNUvEaz2FslAx4bYfvM2oAAMUuvH2Lxs+kxxcYAM7wEwGUsB17g2+cp/ZOxh7EfquAhOw35u34XmOVgHfqMbArIjwpbhpqHkAtzqZ4XgatvWQYz0a9aECau4MzhT3DEM0hdwzoYVgS6sRsb7R3OS9+YBBbRqDqKYvwJKT+DGIIqsPygwEG+4x7Bxl6eapChm4wPtfSTRoII8zwSQV2JJQumOlrGjYIM3J2QqjWyVYqKJi4U/C3R1UEa5S6FA/QgrPNXvP4wb6GYOH/j41AjdeRaxxj5dRRrFXXyNSwaNZRbWQGQ8d8dMYCZc5mcD98V41T2zIIpibnCUOuyHgAQEVtQD8CO5X1F96/gP2sh1QpllkMbtZBs4kLiT1oqXexTOHZc65a7ZQEMI+RDTZLrq2OswCGNlcie5rahwO7zSvdla2yIjNRw0FiQwCwWxWAJjYo1IXWJKCM4a7jXQN2Yl/h8LjJwXQwxBmcMew4t/VBEihVFwRUVfbof3z34JDTy9NVHz990qf+s86P5zj3l/B7Z3u9+vTat3jBDoQyNIbyrGksov7O3/+HN3zm1urfnsAX+ARuG/cLfGm3j3x7Aq9P4L/9L//mnlaJRvyXDMLhbhrp3zmFi/CuHAxuwljD66rCt4qCwkno0QiFt6W7I/thUgTS7AzqLd9qsgdlhBQdha2LnIRCLmSqFK8HfSgYq/RLlv9K3fRscA8wlUaX1g/5HX5GZlHwn2x1w5TDGEJW6Ah1iowjoRpUMytUwLDEt4tGo7A42kAL+BifG6m/WXIAp0MwSVaYeOuolfRW/GWd8uy0LBdgfApkSPYfBGSElQOjgxAVJLxForpuHX6xLJcoupBgO8yJJqhRU1Qu3Sny8bii6N5J0bZ8lUaSZp5gMGTPuWZL65G2EfSFLLVQtcPXUMhvzarl4+CHBlYWYBky645Aroi1CU9BLU4Stb8qHn6AG/2u+TKrenOnJB1VOsk2GGX/H3tv0mPbnqZ3PatfazcRcZrbZBa2xLdCLrkEVXKBDQJmWOILMGBmGfDASEYFFlglBjBggpiAGDBFQhgBMpWZlbc70ey9V9+g3/OuSH+GI+17darynhMnYu3/+nfv8z4Nhl0UxE43d0gHzD7SrClm8Hbj6mq6isFeim/YT6RlA2RDQYGdApuRwIrGxcWs6zTo9do6NRxW4/cfzvrw4aSyrsywAFwFgId9RNEAq4LLK0AqYDQhKzBUAFoZxyQZzI5CmmwfOgpxgF0k7XwG/MI8Bkw+mD6zblcYa1XwYwG0AOZLgNyo4c3AM3tx96N08c/IARBR0MO+jIA05kTWRzp9W4LQjAYewgdx9rznPVHKIJsz9GIvQS7hf1CVh8ScgsfpsuBeAU7YdxYWD/PcMtWQTjvwhAA4Clt6HXuAj6X9OG/gzzas+t3vftTD00NIX3kjnrPIscuQTpPYe0JOt9g/DOBjTIOZSdgOFRXFkH1/7V2J3ypBHNLh0ChvIlXdoT+4LsBsh0k0Lnq9dPry/Ob5R1EO6+pv/Cvf6uPjg9kjFKIwTCmc8xppXG5JKOO+1ZGETWPFYKrBngjGiECrYIjjW0rRY5In8vN5MMsE31mAQQocE95IlQaEzCiu8KylICUMhcKIZQ7wzd8B9UHaiWg7ACYzZ3nPsMVZD1aHAmDG2o/wKJ49GDhIIV/eXgwy4iHMfpIXzR54xt/pI8EauXFRRWALjFrAgS2SrNcZr9taNf5re6AZYCfFOoyausQcOUKUHBjHuvU8ZQ2EtzKVGAp3AIa+n3RrBzPRGR/mM3spew7fCwamSKQmDRnLFmA8/i5A5LCZ/Q3mEuvAHDhV+KKy5TowELZ+SPsBNWwrkHGuEOa36FB98L7edhezg/GoDBl4JK8DDtsu4501zHgi2zzUer5dbQOALQPyYUBJxr8oGUMaDhEgFplj0WSiecCz2MrCSD2FPeBLWC6wXgFcnf7OXuhQKphhgNOwgjhf3ptScUYEUB7NKuY5jFi0rwDRAOW2IwHcdkOLYjiaJpyJyKTtJANog1k1DQMafQazYGJHMA02D95fFth2sz2q2eRL5hV+iEWihw+NCgLmRryEZ/UwuM28BijDvzlRdqp1MKsK323+HBC3NPsqNaMZxp/05dr57MOqgLcOOMF+DjriPQWVAv7ksOW28Gb//OmTKsCkXaYPwOtua/TtArRk74T9j1WAmxe7NwS2F2yaPrdRB7B2sNNgPYfK4vmtV1GhYoB1CrA82f+XOWzwkL/Pns4cxnuV4B1Yqnmup2OjCik3YWxMTlMU4+dZIm/FO41Ym7C4OeXAQ3tqwmoMuwfk76wnmnWhIEEWTfQTZ/Nk0L841k5FB9gZutZS9+510W9+85MyAn0eKyea10VY2QCYMEmZK47HcvcNwJPGMusfmDAC7TiPYCcD4tD84TxwXwjAyiT9sIyIu83s+cq+48YN6geUPVXiPQ9FBesK323Cy7j/cI8DRK9ts7AapASww9eZc8mhZwZIo5k4N7BjF803fG3xAo25CEPTcCL7LXcOr5mwQ7HdigEiVBlcCcJKhearbWGH8OCl7QQ4n4+rbvgpExBWEfQE4BzWG7fbxWzStCCUk/sLDXrAWc5EwrFQKLHX8xyrvVCVoUzB69MbWTAw2b98dsR4VTTj3aSN9xDMX4A85nekwTOXwwIE73LO3kR1Vrp5O3A/3m15AOFGh92larDisddVNE/ciMdaq0y0jomWFub1zf79+PMvGd7IjHGAvazGimZQgeXWpoZGZllpuPR6/XLRc/fqgFjsrGqk6ikWTbPZmhD+URwARj6eOT8yvQIYtr2bvTOA6SyD/SX3XfxqAQQJYPIdGNsXvLvDfsh2KDSb7bEaQW4OKoU04CBOGjirWZdMUvYTgsbcPOE37AvL2oFM4SJAST5qhfAwpbjIqN164qJ8NrMnGqDcw1RNfIDZa29YljT777ulyebmACxOzmruVVbNjJyH0WzgHWBNxl0SOVWGio3HoBFTlip5LzT+aTDBmJ03tdOMCt9Bn6i0ngheROkGQxU1x2SahZKyjkwD7GzYo1GWpDFPjlWhnPuc1TSJiiMN29lKn4fzUdfLRWM/qF0n1w5kSvBgNLQc5Aer1xZI+NevWnoaoxGMZ3JJIv2Df/rf3PGZe6l/H4GvcATuC/crfGn3R76PwPsI/P0//7MtqUglny0XWmEIpdFZprMNcNkvvYEiwgC4MB/oytckpYYciWLPsnAupdvsRGkuGcFzGnQZCbt4CInbXrjBnoL9F6ASjNVgCEYcTC6s3EhPAqq7js8GIqry4GJiXFfL3UsAG+RaSHxorFOAUYhSXDkBm0JocheeLjn36XyalXEJJKzKUli8DGFKcREFbANcJbCKYBb+fgRsGWRzCAEXm+jocymLoottEPZEJBPzn0hTOxKRNwIvUss8kxzmDsngdLQzFw0UM3V5dNFLF50CcMpDgpZOSJZBhQI8tC8aovi9cJ+HzoU5VEZSjrls23cToJViis9JEWyfuvAXjNCcyOkNpgWsqllVAfASgROvFL79rEeSRpEr7X63fsdbocWANqwRpFiwojqDXgAPGxf5MhP2VJTuVBMAFgANFNkx7jCDCR0IWXxjoHTTdRn109tNr2+9PUQ/HWtfMqsyV13iHYn3KJSuCOWBsQnQBcvYTYER1tL+jmyARtgYIBI1ahT39pfz9TrGxHlWsK7y3iDFOJQGF/FFxT7BjQBLzzctBEWYORw4GMXhsvWW9TJn6TKYacSlF29iAC2YyayPEr8+GFIhmWRdMf6OuCARGapa5LiYpVQgFTazCzuOwmxVA4gUHrbRCNAKsJPPbHKy5x2znOehiOZ5YRgGMHy93VQfDzqfG/3880XYwrk5wvsrCr31reqm1COsWgr2qnLy+AogCcjvMZHXscNgSt5w0KyYBxRapCcz560eB4QjUAVZoMOilmDhjKteX1pLt038SROdi1LffPdRp2MTcraElO4pbBGKyjJP1hbsFcAngEqEdCHIZKyC7QUj1qBXmlr+jdzZ7CIH7MHwTtVdBkvZCX5jTSPl5SUAPMOKCawUcBGLkt2GIJVTvSmsyqz0L8ANA7cG1AJEplI2tGO6K76nAbbZ5zCcAGyPAfNpz493YyXYo8FcBKyxZx7+oOxdBm6YT4uD/BwiPQIeVkrPtRY8b/FvZEMDz9s/jz08kSqa+QN7Njx7czcosNGggbOo6wbdALvfehf8FMqEVgGqNxWfFZsQ/OFg20fQSjBxaZzIKd0AR0xoEwj9ELtk2kzd8AeEiZYiH8WTF7Z5k+r58kW//v5fNctwGnvNAzU6SoJJLcGBsILDc8RqB7PlAZ/yXMem0uv1pnZ/L+wZrOUI3GF3hYkIs5E6eY5mBzY3FNAYK/Ki8FM12MvPCqAXRqkDFo2SZ+/57zs73t413kH4rIBwgOhuNDE3seOwLJh3D9M69/kIAA9LMjwho4folGt+nzkGEISfNWsKH1o36RLNgw27bbUCsMraqNbae9eMQqAkkgwlBkzhTMdzFcFgIyxxMFACHxczpZDAY5dT54S6AI6vujEX1zXsJAi2ImxJSG9TvTEf0sFBdLAh+RwOtCQcxmy2WUcC7fJSbn3OnX797XdmNDL/vdcCJtPksmdxMPPDBAOACvYldw/k+AB8wRaG+cW4GPP0fQB2ZiyeyyWsV/Dz5i7CuHfdrOt12Pe6CGtz4BEBQLxme7JWeiRwjwepdiAL4jZMNfZr+0uE/QIMWQAi7hP4rBv/NobZAAAgAElEQVToJqQNQvg6OTXdqfPs0TR/HE4TLE4aFtjEFAdAvggwpIEzXltlW6m0rJURqkYIH+oTwBS+g+2JWNONAaoMABhJNZYTzK8l1j+WPcxnGheA3M7+AuxdCD3jvcJ03xs6O9uVM4sGJncZMzbN0iQ4LNHU44kcFkO24bCP+WoFECA8Y09j/P/8v/5f/c0/+hs64+mLfQRnom2jNulI2Bv+SzS3MvtVAihiAwAQxz2Gsw9Qjf0VoA+wm3uWG0Az4TyxbtlGOB+w4UiyKYIHTW8H/O3NSMQDHEON8IrHNanXMoWnKWFDCLMLwopgvS6VAzUBw302wvoDfS7wFw//+Arwy3YL3Ek4w7F8yczAtAqH+xWyc+YL7xrQL1pyZvaa1Y9qBf9lQDLef55ryEIFlvJu01VvhIWumcoe1Q7zynCigb2pXAxezxM2MnzPmxuv21IbPHUDiBWwrAaaUV45JDVnzMN2g3nLudAuN48VwOoxw4s7s70Nn2leE7PY2aMfDihzUv08dCrHzTYEjHe+YC0DI507HjZD0awkb4rzyI1lB0WGbRCzkMaOCQqwgRept31LPGt4W+97ZBkBdAdAYxMvopFHtWBVE179xWjA9ZAeNb3Oeh0v6hNCSLlfcMbAzOZehQRs1jh0Zugyd+xJ7V4a9jcE5e2+8zQSaZihdKJG4N2iUMEqKSW3obMlB2c+452ljU6EnDL2BLOWjebrHsIKQ5ZG5YZ9S6nTw0EH+0onus2pbrfRtgacU1wksdbibo0NFkokAOCKM8n+4qVZ53i0ruWiZWh95joE0tZDleuVkqKCNZ9WVjOwN5JLMA+rcuxJ1s4vg3ORGoB9/h/8kzuweq/07yPwNY7AHVj9Gt/a/ZnvI7CPwH/wb/6dLaNAIZUYhgZSlXVQP9IJJpSitkSFZGiATzxXgTMo5B2uAkexrH2haofBrMoTScVOzeYi19pfcl3x1cTnLTwTLblEYkYxXiBFjDR6urcEQ8AYgxEAoAkQAbBTVXSAYWtiTB99cQIFkrHQxAWTYtgJ6CHrIrhpWWEqUERyeZ6ieOUiaLlbAKswnrj7cMnyhdmgGNe00F3PoGwOm8JPj8tjJFtbP0Zsj5kTAGupL7MwQ7EuwJOJb0g322mweEg5vAJAOXO6PbJGu7RuMCQCoAVMXnWzHQEXcJeWgEp7MjUXUl/okcXthv+WkAN4UuBDg8DD1HHmsByj0IRVOhLeYr9X5LYUy5uyYtGa9hHYs5JMHLLYgy+5+GsFS9OsM4qZjWtwhHkZqACQB8TdChddMJmwluBiuLV4f6YGDHhGF89IwEwaAsDg4h1AFIEWf/X7n3XrCJApdMwzHepaZZXpUEmfPz8aPIDR2BN4wfPj1+U0b/47gl4goXCxDcNQCnQ8dpGD4iFqyrOlashcKRhg4lVNzIV55hmRHAKykSgcz8k7gelmKSVsA8DjbNPt+ou2DSAByaHNOEN2BrS5YhERbDZbXaTIM2EdBcuXgh6YAPYt7CfKNZhZ+C0S/IQHHO/PoWsFSehGzQwcGMTlZ1JwA8I4RRsGDvUe80u69jcdD/jOAeomer7cdP74oMOh1A8//ORLOqBwjsRd0m246eHxZP9CmKeAAycKaJK9CTaDRbYAlAZbx7YGMFsIE3Egy2x2I3OBgpv3P1izVtibch2REQJEJHq79Hq7dR5/CtpTXujxw4OOD43DdOygu/YG1YuiVom0fU9mBqh796I178VM3vCLGwhPwpMYZp9DwJAmA9oAtPFMibor83VWi3+nU7gjzA2fZfYEGJL4dDJfAKPsqetAK5jteOUFIxt5NhYGfp8TXs+jizoHgOFzZwYcgMwOIOySWOSubCBmsdDQ2UF+A79a1WFHwVylEHTgTbCOKaIqaO9b4mR25sK2B+JE4jiM9Qh+gpEfyTeRiG2GKgBRGt69sOUARmGh39qrLuOkL18uVgVAC6rwBWTa5YnHMM8qry/AZYBskt+Xudfx4WCLB4AVN84WUusBn4JN5lATB4LB4o8gIcAa/O2QkT6/kMqdqzrSNGM8kN+zz066ATTY6zCeE3aZvQlh3JWVDlWptxY7gs6ABXsokF0oL6i5g4FvdmOBdyd9KkCBnTm5r1UKXVtp2EoCP+Q4Ryji+W/2E4pi9tESGbgBOIp6dvGQ9L8DefwQpKKAajCf8QwEkLQv5R7wwpgChpBaH30gxgm4GhYa+yf7TlgesAfh9VzszFZYV/iFc4ZY7VA2fLkVHzUsXgArQA22A6YAtjeAT+uksgEQyxzyA7hKQ+PiBsPsM5x9DtsVlBjsg7cbwPvN52jJfgeblvTplnnAHr6qZl9Nc/Vm17Y6VY2ORaXj6WAgANCfnpFxUVtncD4DFMKw4ibBr/BhNiDPHOB1WArD/KeRGcx1pvG1Gy0XByThDIcd7PC8iVT6sGiwMmEPrELlYE9YgiHryuARON0CsLFEM9QhjDRXYaCO7Niw2Crv8+8yeZqU7yBON0xuZPLP4UjYIKc2oHTYBGAtQDgizPN56HU84EcLKxUQrVTW0LDJRaYN3tf2OrU0nXlLk3AweIiywGxTW4uwv9kF2GvyALjGncb7P6qe8L4NhjQ+0LAlYcDHfOVncwYzCbMEr/wAqMZx9vkBqEUjnL0VEMchUrvzgBsVbhYEwA2D2TZC3sZQ2NBHCa9n7ny8uqEffU8DqLflAKsSD+A1NfBu/9WdDcynMhGaewf9bDa8krvYonVA1kxThr2ARlYw9hwAZ6ucCI9brYjY0J24qcN7ZxEsM7A1zQbY7KPX7ZKzdYZNCZ+74n5koDjsDxxElywqaOB5MoaqBZsSg5sIbGCZG2Df1V3MK/6wsz9QsFFPNJJjL+nGSTcHEcJ1TZWPPfxx5xUxx/5AXvC1E9btZAsW1DP8WO6jtqBIsfpozJ4GRASs9n3RYYLI6XkvdKd4GKx7Qpl04lzePYEB6Hn2zw1eroku02C/02Nd757c3Kkyh58aSB0XM+izPO5Ytt7h3kcYI0zfMOb1z/Qcp9m7ENyJdVN4mpqhz5lu0gL7HcAqs5/7IA2jID5g9XA+SAMWEFuhckjUs/650+7++ZwPNA8NPrDXLZNZyuy7JqHv4ZNuanHntn8wVjpST8AuYCYSgYKguAjjw8/WTVRUDBn7JLYhhVUzsE4JiMUyq+9H72HJNlhF4ObjqdZwoXGS68cvN815LVqUfF0xLzpaLcYdCQ/W2ZkCBD/S4CB4ESJKdsAvaLWtmb1gaUxw93RthUc7oDy/cfL8COlSnEnh6jW5Tnp6fDTY2xSl/qP/+B/f8Zl7pX8fga9wBO4L9yt8afdHvo/A+wj8h//WnyPkg56qLeeSJnXLpEuPXCbXuUFOORtYdViEsUaKVKSd+IkRiBFdV4oJ2GHuUueZC7phbu1VBhxbpWcVxJ3n3HnxE4RBBhCIpM1oaHhh7kFKeGlRtBKMxcUeaa+BFPu+RRCJg2Km0p32uFDv7MJdqklyPJdiwE/LWZHx28jOwnd3fl1sc2mHtOIKkIttAJpAnCvsiT1FFvAZsMQMUlh1dJ1tog9DFIA4EoDnFJYmwQSLmqoOb8+UojbTkoS3Hd6BsNIo4AukxxSi9sSkUL8qXWuDpBRBeFs6KMMALnKnYEdZfmoWY6Tpmo0CsLczpwDZ7JnGD3QyLh77ABxc78OTCSzlNt/sfas17BYYexf8+F5xAXbhxmWOZwyrhgU5GGwkzOVswgZ7CRRIlqlaMs23YUQpUglpgkVJ4Ak/F1YI7EtAAEIUlkW//+mL08J5tjrZ9PHxbEYHheZ3335UXoRcuu2QsQJO8SCji1Au6pZC2WsugCvANgrCAvAVmhBAJZIzwADmkU+wMaSmFFD27SVshYmRmKVEwU44wdiPLv6Qi1UHgiQ2XS6vWhZYGIwH4WthKQH4tqwADryL1X5zgO4r/DKYGWYkwFBZlFLlE7qBN1eCRNs8aP85TB/YcfiMGkExQAUABYjOXAqvL8pQGFFjN2meCSYC4JrdCEEqvE7YMczKz3CD4pI+3CZ74gXvKTxaP356VEFCLiLEslJJwWIACPYjN/nSxThMWsAKwCwu8UhIAbzZG/AD5j1sw6a3cfQz8nVI+WjcAH0BjH95fjVbHB+2Jk11OB/08HRWXVOczZpg0OLVWSD9LQzuwHSO8C9AK0AHwAX8jWEnLW4cTLyjLTPQVBxyh+7w/WBQkcprKfgEGAP1M8LOAFb4/fANhPUS3qpRSocPHyBrNGXCi5HhQC7Kf/N3YLMZFPD8AhynaMvVsMnYdC9Svh0xgpR4Wx36w9jA5mVPtE3E7nN4mxa/s6puXNixASztpKKq7L1HY8bS6d3HNc8bgyjvhRnfq7D/YuwXTkdH4gojMgcgMZ9a/dDpdejUtZPmjjI9ZJqRAg97DsZT7KF4WBoOAvQHNLOHYISaFezhWINgH8P4DoMOnA1IMPfQr+PxYN/Hy+3NGwOsyKxo/HfsJDMXWibCSTo3pgBOAA0sPYZNbPsUCs7SthrXrnVDbx4ImQGkC18+zibAACaLld6eM4Dmsb8Hiz28xM2q2y0h/P79IAAtsHMp1mncvAdR8bnNO7VXByvXzTh7IQK2BOuOgDVUCE4T58zZvV7NTqUJuBBK57ZchErRCASAsqQ0lnowsDez/JBuh/8qHuYU6rxTfCUrKyLAutgDALiYDwNhT/ZJRJERfp00qAy3LJvquvZ+CUgIQIPHJ/JUmgW2Juc87xbdxhezoJoqVVGxp+cC0++6yecVfr4U9gwrqhKsI7B+eXo4i4btgDe5m1PhG+pxNdRDqBLz3ivKdwwnyRvIYh6B6gGs8u7wvoUZjZfzEh6HgEojoZmzfx1qAt12O5VsZwuzb6KOgNnF2FSVjkXjuQBoREMjfhbrP/a5oe09LivAkj/rYNCWPb1hX7KqAXnuyUBqWdOooHGH9VGE5wFc/eavf1KZVXo68HWpygamJNYF+F1iTZHbS9UeRIDLAFjsIfiRmw0XIJoDzmx1szOrjWOtttGhvcPYDwB2BifjzkKqOGdr141eSyZH4r/ehNcvZxTNCu81DgqDMb3bN6yzA84mAuYAUdPEZzXrAlCKteRmgX3kI8CP8WmaxqAuK4LmJk1dQGqC9GDf0xTGq595ht+kVUMmuQeoykGMRzpfCNFvIZAd8Kvlvazq8Z23fylrlsYk+/R7+F00SO2ByX2SJsDekEEMvuIhnAHGWw/iO53jwTizuAAw/3MaVliVRI/SSpqKEL9VYzeYmc46cAaALU9gMoZiyUorg86zkiHUNHhU1weAdhi4hAXi07vphkwkSfR0xLU+97zuxi68xh34V1jJ0faT5fJVXvvshZXJe3cjuchVwNzk3OH2boLCrKKuNGeGkb3mJqxd7Ju76TQDlEaQpa1dCMmiscG8hx0OKYGbugHc0LygYuE4G4cILAzKboRnsn8BPntC2fezDKsCd1FQ0fQGbGmQQ0Bl150Ist0iXK1Iaj+XLVhQJkSEaOiJ8tmsfTemOI+Yg3XjO4ut1Ln/uHmGCQf9DuBZ2hGcp7sXLnsfdmEQA2hiDpOu26oxnVRAgJhyrW64RTIjYWdVRZMk/Mp5n1jB4FWMYkhFr8fzURdsqgYk+4uOp0yHh6PvML/88EUP1YP3RqwVLjRZUfcs0glLnDJCwPhMPG1zbjwnL6+XsEI7pg7DY4Exhm4bkBcAq5mXyZ2O++rhbKCdd1Vn7Cfs1TSWGZhJH58e9eWXX7y//8N/9M/u+My91L+PwFc4AveF+xW+tPsj30fgfQT+/p//G8GvQRJbAMasakkiNyCGlIaLPeEhSFh2+ao993bpYrL4Ik5AyqUdVBVn1RkMjcXA1bD0Bi7LvFGVn810Na9o43rBJTMiBqwIgmlGuYNfFiATWB3AjiWrAcCC7cGwgQHiQhIZzZRFQWrgg/tHXLhATZF/md9mH1gK8wg7Cn4MhTCX0wiRMUtpD3+gmHdyO8+AJQJeA3SS8drbq3QYoJbEJ0jo9iAIZIzcQfGvGzoDDqfjwQAixQhZzTC6KEjMrHQRHXJlP5flbVxgYc6U2mAJAUaRxmpfKphS4UtluaSZgdRHEdRgUgq2DZas8XTB9oEZsQ2MKRdhEuYjpMMywkS6Tb3SEQCZII2Q0VuGS0GRAX5VvtjHO8kMmHLh5XIafl7BDCAkxyElyNfLwuAC4+iwCry2SLnG7xTohnGEWcNnIJBLhV4vb/5M3evVYNsf/eqjGT4w985HkqBhHiL/QjpnRNaFGN8HEJ5iw5UaY+r6FBlsXMR5f05TNauOYo60XS6yO7PVwGpIZAFmzU7kywBtbTUAOIfnbvw3gwo4AoBqoNvJ8LA4QmJGAA/MUwK8mOAkszsUxRfnkMnCBkG1zCpA5j6urcH93GDtpNWp4KnyPW3bQD/fx16CsCtyJ8HDeEMySQgRbDhYLfitmjAKlDpGIUpxzRxhLfTtoGkkQCvYI9hQEMYAGMswAgRgiYElAr9IRwYM4Y1SwBq3mjc1eeXnsMycYhUpKq8BWVzHPKIYh/0lez4GWLHoem0NaCBbq9JNx/NB5w9ns7tNOObPkOwVlZ/NU431QAGyJfZ7dmPFny9CqWA19R3JzIkOVabqXBoQRS5qBjV5vayDeVTh0JXMycYUvNS8ZoKGDajXKPsSrLZTU6lpCHfavSazaDz5i03dgq3Lwue9RROhdVNp00PSuAilDAeMJbQJb2nAJuTASBztHRvi9fCeg73jvXhW32ODUTsZnsIfD+SXbnBwVJZHuIYbCgAtMKLtwRtelgBCFJeAg3gpAsA5qI2kYkAYvK6nQTdsRWBCAvaNADwuWQ2M4NlM84RmSknhyjjyntldzCJk3091MPC2e1uTTk8zwUBLER6cU6eX50ukqBeJjg+1iqyx9DeS3DeN11FM+QtgKcn0Xef3fn44auoJs4q9DnD5fDrph19ezAaDkexwOrMf2UMJSWRvyCyZBFgEqOUX+7WVEViAGDRiTwlGpe1RmHsEG+3qhDibwtbBLPJ9j9kz5Y2ZR0CQ+fFeFzSz7MS4y9wBqQ2yFjR+YFkh18c2APA6VclcA+yFKSgY+zRwaBqERYUJkj6baNrAwiy0WbIrHQ/GSfwMZrNnmXrO8HkOWb7PvAjTguHeWBpfGCSf6dbB6k1hZYXfJzvLrFzXcdZ1vnq91wZRAXBztf1igBMQlb+H52JYA/ABpKqq1BAuZXCDEEogY5j3fO/dtmMdwnOT5oi9EbBNiTYGdw1YzDAqOY+R3jMGKEtonrCf9/2s1y+4wQejGvks7HGAEdt70EAA8HEENwFMIcdF0o9FC/OHMw1LBL52YSKbZRbyfUA+s379izMe/9FNRR2MzjrFCoQQLI4V9imSxKNhTBL4b3/4SefDWY+HYwCr7LkO2SIcNNY60ChsYCtKLG2Hsc5YBFzPvxPeGIyd/YKDZUzDLTWr2iYJnmuweNl/bU+BvNkKoMznBKPJunfuFWxrW/LwDJPfV4FFwe7XDc7IfW9ExUSzZImkdIAuWIQ0uf02F7zae/vL5pr09PhkxrzvXFZZBGjNPsOSGhdA9tlNdTccbCrMJktA185y5c+tq1+dpI5XUzETUrSppyfKC6HZggUDzvC2yA1P/IVwUxr9bopwH2E28fNtlBFKHvskGzUMwDDd1LOiYCiioOH9AAh7LQYAufIs+NLarmMHG+1FDlTPuYm0nIsG62pUlmJtkUVoJ2DfkrqJaOCeJuOy2n+8PsAKx7cb9mhYdcCShLELcE9gGvMFeX9nhvcUagP2V1sRrcpLfPo3q7ne0WCsB3KfNYwLID6EAZp7KD8ISYy57Ib2GHsaTTYk/+w8VpuwD+6hncMM05e5W9iPl72Ond9NditANh2aQ3wO1qgtA2Id+1k4CAmXhe3KjGNtowJjf/Z+hlIEuT5zeFJmST2e02EPkHsdso9TF4SXsPc5DwKg8qZkmtSms27JrAaV0U48OJ8eI4zVyX2zrinA+2SrhmzcPW4LnjexpzRr8ZBVVjSVeMkrs00XzZS0HPTxAWLIUb/767/W+VTr8zePBtB//uXNnqhNSgZFoy+3Tt2GNB+35EJ1sur4yB0pVTZEUyzDLsMECkKC8Z5lDrAHZsoyfF8iRDc3kYL5x97KfKRxCeN88V7t0Dsax0z6oTOT/XK7+vf+s//8Hl51r/TvI/A1jsAdWP0a39r9me8jsI/Av//nf3tzWjMBD3VpSU0/9C50ucRV3D9KUktJCiYUIBI8XVwbbLG9voZ51G2iS//kLnWmVt3aq8NfC2ZNWSsncKVAUhN+jPi5muHjRNgIwinw6KTkN8OMqx4khiFM712shkwXJmoJE47iwV5EwQQEhByWzqyWdIN9GUbuAGzBHApwBLYs4BByWi5fZiXtbJpIDAdsxn+O70lKrKE5d8Zh1vBzkMJSmPO5GAPAJ2TI9uQEEO4Hd81hVmGqxv8G8MHLlqsQQBM4gEMexk55jncehdaodYIBhecUfkuMIQwGXhosFVhPFLRThGPt3ne+lNluAEA4JHF4allRPi2a5v5felTh67Uhh57kCJ+s0JEAE3sSEkwFOwIpdOXgKmRw/FzYI+sE4A6zYNPsJOtMDdJF+1XahVYr0id7bFW+sDrBGcgA6eFAobxpQO60pw4TeIXsDUTt1l10+flF56zWd9+flR6Q39VqkKtmgKcUr4vDGjwnYHECPjvQIwIfoogGgDQUaZYmhbE9IPEMC+TQXpMQbYyJmeEKGxpgkcJyUcW7hDUM2WqA1QlDNFgCZko4nZZxXgSp0IxnLrx8UzwlM2Ys9+TMABpFA0UyMl6KQgJFph52UuGfC+vV/sNjppHADYeWEFpAoEmkNZtOY5eJwqDovL06GKvJa/344886nuvwgDUZDsA+iiL+DhJv0sPtrTmMBuIoaihap3HQw+nkQAYzYwBDt0kdIGg/Ol2XizuAlFmRADwwyfmMFAiUBYRAUdgY5qPghZGy+L3PFAXIHt+uZjRRnFKoA57QwGmOlT58fDS7m/XBXgTzCsZ3+DAHOGNJs6Xv+OQCVBGUAfBCStmqy1vreXw+FioPyE5T3a5Xe5I64Zplr1WN2Tt4SC/6q9//5KKJ9TRhewILDK8/2FkAI8jjSzwbw3sPpjpFFJ+a9ZJmpGDDVq41b8j+UrMuCUkpZsCMzcAoewvrglo89slEC9JiM8h4aRSbgH8E4iFf3HTrNl3bTqdjhAcOS6K3PgDpYEDzrgApkNJGg+e9OKWY4zMcSmBUivdgtnS3q55//MUs48/ffNKxqSOEC3CVAJpd7l9Uu59itji0ryBUaWczAWi2faR4A7oBrBKcZI9LhI/JZGb1utbqYJONWDscdWs7vbWvOj7WtpZgn+edZ+miscMiYtTzFbAz1TSQvi4dz6VDshyOkqaq66Menp70L37ze+9h/F2/WABT7EVYde9J4ygIsN2w9HSX3NOcYq92My18/uwVDIhp+w6+kq8Pf8Xw0cQ/M1j7AApm/fM9DK7vwTfMRZoOvBmnu8f5Y/bvPnfYhACHxjEaFjRirJ8A8HDYC1+Ljyi/n5udv/8In5Pen/ExByzh3TarNsus+TluHQUIBTsVmx0+j6W7qERg4Afbm72BdWnVAgA8TReHPnE2JGqxABlQfACs5vZ55ePjIYu/oa1IRj5p+CQbCqhyNSeY7JuScQ4JLQ1Rvm9Y2nr90BTE1qdqGp9V+Ouy5mzLvc2aaWayiXHOmk1MQFXcSzhkXq+dfvlyUX08ijmK1Qu2BMcK9jyALoz1XHkVPqae0QSX4fXJVLGrCmnnyKfDroV3wDyJ9xBBPADP0WAE5+NnrzpUhU5I8bEnAYDnHLYPZQRGOSAP8AmWsM8+9rfCjTbsDFAmRLMPoBqQkwMIoCmsZhLuLXtQH01lmssGK/MimOswqfcgPMOjNCSWTW+XZxAa7ys0MTk3DsejwTPeOSGl+DAXBEz6VAS0ncOHmLtXnqnCV9L3n71hO7AX4XmQG4ic2knt6802BMM66vjxpGNB8jp3Nvbj95Iw/JwB7UCfuQMy9oCI+MTS3EycNmiTAI+H1SWW4UdTCEZ/5VC+TR3EUppeNALsoQtrEgw6NcBoUBA/W+x4duslGjK8K1tbjNEIBWx1aCh2pPb7jSR3tlEk2csADjjY8oT1ZSsYrBJQE5gpHs0RLBbGfnNTiGYcoOX5EPeedgnv6grmZvdu9+FJHGuEMwVbpHf7kSTuzyN3WScwRRAj75K5B5uSCYsFA+eVG6VuPuwLKrTgfofeeZbebGrWWMHVE9WAw9e4wwKmEpiKZRV7JVvm7DuB7y6eo8xhGOR7aCrfdSIML8LyYJTat3nAg545jncvVg2sskwTKgxCqWDR7mFqFhbtHvIwbEfGiGYY+yfNSPYsngOvadYScDhkhP2zWSfB5mPG/26HRMN3IkRuVafR4GqF6w5BtHlpj3WaXLx/1kuXonwbTW6AvIECB1sMVkrP0sZ+2WGmmVUAT0+VGxurU9ZSfXqCfZ7r7XbzvbHGozbJ9NbefBcHvKVRvnDfwqCBYKo5Vb5N+ua7D75HbH3YBfEtCV/EjmgZwrrFdlt0C1gfReXmEUZONMJYkz32UTQsaRTOg+3QGqyyTifvOUkPszpqmimT/uF/8l/f8Zl7pX8fga9wBO4L9yt8afdHvo/A+wj823/njylfLHeBnYQUaHRYzezwozJDqpXaNopkUC6hwdSKkJ6cABMKSS73MFRIkbbkb1S/YaKPV1CpAwBdUfjPuXxziUhnirboGPuOyDUXNpGLC5LT8RfatGSjTe0NovjiSAEymc0GQ4zgDgc48UxI8dIATbcJliUFEiAtwCqhEQCH5oLYx+j9MuhwAjNoguEBgwaAkvRRfMGQfQMSMQ6wGZ0ZBZAHy1EUO5NZI6tl4Kkqq38DGHZ7vQjfKsA+bAzMNqGQz/KLD4YAACAASURBVALcQfacqInid+vt4+oQn7XUCBDLWDMWfHJAAaeNR9pzSIxhTfKc5ir4ImZGJAFjYzAEBvgZFFwLCa+TJWiwRYTnWVHpoapVZbULnDUZfRGskHZSkEIAA5yYYdIiaQLQJDAFqVSlvKSIihAFfBopIa723I0QJrxXKc5hNvddyCUBjizVNRM3GIgAlZfri9ZuVrWWevxYKm2QncHGLVVXsJCQgE72cAMwxqXWrASPCcCGb/MuYpDI4QXGe7IvGCzInTlK+JaZADB/7W8H4BVgGt8LyS3FGdJNAJjcuVClmdgj7FjkYln5B6YSQAighFmPFOjMJ4MKJMCGNB8fWQd4GVEvzUyB1QlgjtebubD4HRvIB+CjwCTsAx/X8HMEmICB7YRqmDInaW5bsyOeX99Un6AQB4BMADwBCFzYM0DQpnATpR8n+5nxnroe6DfkphTXBnXKysD/No5mqOEPx3rrXl91OtR6fHowWyt7Z33SiDBNPNjA+GBSLSAsJ2G+v8HeBJDNNN06DT1+ZczByUUm07BpCn33zaPfRzATKZzXKB6wG4AdjiSXtF6KLhNX8YempsFzOJiAAKKsneOBMIeQfcN+9M92wB7F16Q6Z77ApFzs3ciDU+DCOON7jH0EW5FCTelncMxM7HwH7PFZhZHHp55dCNrn0WH0uUFasyHJ5MEbj8CdLDdYijwUqwpbodr3OZYskdWEv/2BzYKdylLYEmAcRtuugJFj12LlYEIuO1MtirIMOxI4ZMxlJOEOjZr18fEQsn4aBtOst+c33W5XPXx60h/96nt9//TkRsFf/e63blIAVtk+IAvmGuuY37cI3uEY7KuMHc2Z8LOuQZbxs6zxNIRVt2i4jnq74f8W8lt2eqfME84DBdqp4AHsweSEZf1yafXlFQ9CWNCpvvn+oy7di15e2/BrTlI1DX7dhX78+YuZmdHwi3AX2FtOhPe4MAftMmPJrGXAAGcOj0NCCcgQzRD7NvIuHEYIsypsG2iA8PtY0JAGz4uy1QBgxXuC/O5laJCMUh125s5iteX1Dlg6WAzA1o0uk6PCSoU9gb2TzwbjjneVAwhm6kk3d/IZ9gTsk8zlYDwyHnVDQFh8HhoRJt9i3QFYikenlRs0UfC2Df9f7DfMjQbQ3xY1DaGDcSuwbBepPQFbt95AdYMUNwsQFWwTIIAG2QTjHrAIP8a503fffbZtixtRAL28a/zFJQcrsYd7DeEFye+Xlbph0O3aeu2kBbLnUVOP93WADVaWwE7rR3scAqi93XqPXXmo3OxAMXFgrXpuhR0RP4+xnTlTCYIkHMnnTZzDgKvvLF/6YOHQG4y9sHDAaiOagLZByhi7ADdDTk0TlbWxaOhQc9BEiLmBjN5+l+yL9sKhXVyFx2e6mL0d3qM0awBoYWt6NgTwyF7PnQWAd6fQc774Qxt4CuZveNAHE9nvmDAbB/tsBkmxfzCDHRCNhhns2JH7A/cIwDCAdT4fA7DZ55rf23oY2xFExJSCQcr8GdpJQz+52VU3eXxPI6/YIMV8dPBmtA4NbCVZbfB4czObPQ8mdgQtLtMQypXdZxfAkHGmvW6fyTlRtxBsOWnDa3j3KAd883vBKqYuVMPmA1gdB7PpCVZ0MwBgnXsL2X32+J3VLpta32MyHWAHcneCZT6S4I6NBoF4nYr85PCqA2vRigI+G6AszatV7bXfbWPw+scWlj0xdaOJtcx9DfsSAFwYhGbWAliaVUyTDNuPxGdON/Y+jyEdcLabiWxrFDuvm6HKu2Sf55yggcee4KYkrFyHXYIM0vSgmcOdAzsDXk1ucDrDr5nvhmc9rGb2Ge67pqEybwBtYbejVDG33Gf3vEQ9MA0872wrK+5pXHM2mlq+O83ez2GCs5fBPsV+iffFvjuEkbX9jBkjLE64w8WdH2VPWGC5dnAwVrDfrRwzTTWsu9gN8JmmMeW/S1ArA+rGVKjZ8OIGkKexsjk/grnHn3U+45iLCSSHAguPVb/69tf6/e9+VmLFU2Q+HBLp03dnv9+XFwDZTI/nyvOKXwtMXl5QWmjGv9eNvUWXl4uK+uwz8HJp3ZhBxfXx6cl3t7oCtJ7MSG2OtYap8/nc4Z+OTdo8BCt/zXS7dPrm069M0qDBDfv6l5cvao6N2dfYxWBP4eDajLt7WDpB/sAJ/R/9p3crgHulfx+Br3EE7sDq1/jW7s98H4F9BP7en/6tDZ9AAyrIvZB3WTKzah4mVU5FTX0ZzZGd2LMt2J32+Nz9nAwirpvN4GGrOBE36Sw1h43YcNnlglTVms1qo9MMgwAQiUs4F+6Qx7qGJIhpPcSFqiBFmot9ZTAXGYw5YTnshlK5Aw8iyZuLxZzgpQqIBoiLTxQMGBifFGEh/QaY3e9wBjHMWrWsLBLEKaArwizWKlivdnAi7Z2LOJ6RADRO2NA6A+aRFApziEI90zn06f6cgDdQPLmaA7BRBHCTN6gLWwngzprDo0OvpvUKrGfgEh85+zEC7ADoUbTN4fOYwQYhEZYP73jWAKLDYhVWA2M72euSn0XAF4V5DdMxBTIYLclNSNoGKDX7ClAESfFsgMjhPwOA56IlI/zqFkXaUuuIPL+GiYwcadScdfYvJZggSUtLmcdxMJuHgpdCh0szBZEtDOzjCrMiqnC+5vll0Ovrs5qsUpOdVJ82JRVp4aRal/bc5JkjtCnYkFhPUIw4GMregwDQFCCUEbMBElhAFFgbDF+zi5B3ZQbNDBqRpA3Yi4ffsrrRgJwV5nTWFC6wkY8RtoWceKBghvUI+3RPQgewBzgxO3hPfqdoJFSswO8sRQKP3BMACt+32hLJn14vDj9L8Qo8lA7/Yg1t6RwBPLxvWCdmIgV4RRGErQJspYfzyTLpiks+ACM+DXWipV+cws4s3WYC3zIlsH8BRwjioshfEr3cOrOh8E+k+DErxgE7mzIYaUumYUv10/PPZnl89/mzxwfmCsnyFEMwJwFpYJmacQb4dANgmHU4Nxpu7R4sx37gkHddb6Nl5KCqFORlsenpDDMZBlUAvZZoAsSwL3he4+lamU0PcG4A8p2ZPW/+XCxLmkSnE8wW1jqfmOA1sF8aNhSDALrhawpQhPx2HXo3lvDsHJBv9rCoQjJeAwQiDy0y2yzg+8t8ijAYrEJgLNeqT3gWO7rIcnO8XGGpkboNOw2/1Lxp7M07tJdoKPizBBBHok0K+E2TqxvVPV+0JTVtJE39opX3AUu8SrVOi259SG3ZzyhAAZzrqtEAWA5SlhW2X7Ckn7COsjCDfbgNutwuuk69ZeHfn862scgP2Ctsenh6cABR3w96/fJshhl7HCGHloZnsH5oOqy63uyHoQx7F+ZDWennn79o7kfN/azm/GRrGVh77FdYTQCkwlbMqpDAkqSMtBpA73Lr9eMvzwa2nz580KfvPuiH5x/0+vzqZwXUapqTiqLR//dbgGAb85kVbs4gzQtDPQGcAXJEeAqVaDRT7Mtrxe+mYuvcrGC+A6ox75CzBqgazM+ENTgjxYQ9GinZTEh7KZtNFUwns47ttxrsdRt2sJ5s9xJSbP5hr6FBRuq8VdMETG2bylV6gJnYwAKHvQ4oAnF99xdcEtW2eUQeimw0V32odAbAIFiMcwY1gpuPMMwLJ3bjicj3b8dNh5y9OKS1PCe+qrDRkbxaRYBSgj1yXLyv1NVBZVWbrdYti27tYI9VVAxuOlaZzg+NinzR5w9nqytspQGLFSYk7zpHDYGH6+65m9K4I/m9sKc2fqBFkyutFkvNp3bV2+vNFhX2FASwGxe12Jcwf1nnSPPZG4pUx7JUTWDdDnwAUANQ4lljyx38iWkuYrcCBkLzhbUL8IyHqX1ZkR0D6OFXHZ7T70FwAIV8P5p/eVGZrR+GQ9FYpjmAlY17mtw3zFyFpY0/c8F1xmNwKBuz+ThfkYZfhvDtZj5xQwCsr0sa0LktOV6vnLdhV9CwVgg0os1jq9EIuTFzMw0bhGQKhQp+4jQ7SYN38NQKWAm7kPOWtSxNhFFqM0uPxeBlVEQIH/0DwGDuY767mYOLvy1jBUCOx3j4y+IBOpB0D7hTFVbkwAR00xw/eryfzUJt7W7Ks5iYx58vg71AOZ+xDoFdnONZaycAmKbS2zDpNhPgU/jzg1DSNHQDHLsMQtRY1zTPdqYvvs6HhnsJPuLswXvgKGqXJdFoIBH/cXaMVG+vV2nEk/Ogte605ezrtdJy0hHKPI0tmm1LplvP+b6zRGGxZgDG9vOJAFFY/3jl0gShCbbOuhE4ysI3/hZsYEB69gsaC76BJqP3VP5n3EhhO6a+h6IOOj0d9Pmbj3q7vunlxr0KNn+mY914PFjLeb6En+ecKuPeBaO6BCxOlXNPxXMVWxeY2Pbjxbc8GlyAumW+6VAffI+4tu0O1M1+FwTPpwr7q3kO1U3KfQNWe7YqB8hnbqezhnXRIWu8P2Jbc2s5j2DdSlM3K1kqM9ZRmZgo4fAw7imx7jgLF6s7IA/YSBSHK98ZQzHG/QAWdqqJn419QderB2PG6x9iAp8VlUtFSOeiBDDddgXSUobv7qmSvvnwWbeXm6auU7+Nevzmo/7m57MbSz/90unLc2vCwPncBJGgys2Evl5ubopwx2DeonJ7fbno6eO3bq68vL5qHic91JWBbho63Gd5/6xblDf0M6Z00a2bdKhq5QQI+3yg+cu+EHUZAcLn40lfXjulIKrYq6WFTg9nnyeVw8WoN0b98POPbvr8xV/8D3d85l7p30fgKxyB+8L9Cl/a/ZHvI/A+An/3T//EhAEKOS5H9nVcR605qekSfv/4UNKVpVsfSQNxqUQWjeSWv9+hoeLChsTO5DWAhUhHDfZgBIQg2zWL1IFKkTQLW4NuMUAJxYHZc1sdsl239wNAwXMNQ3lYiHSWuWDZK2qOS5l72lQVK+AkfL9g9YXvXvxvBzxYTvXuX4fFwB464p8NywRmFKFPXILwDcODDhZSFOl8rxSfUMv+kU71uuH7hyzNybqZWZv4bNkblgtyyQWcggpQls8TBQJ5GzmMXPuMwnwF3O1dcMO8XMbOw01RZ5aGpZBREDrQYk+X99imjWYKAsz5l0w9YQFpG7JmvEEt06cwI5gDE3/CjRqtpLrPg4HiGC3AFSScVVh3WY4OcIwrLl6GkCAyHfJa8JMBSbjcDkhlF7z3jk4RR0oGwEnHnUhamE8rvrS8b1RlSKrNdA7pOD/5+jro+fXqd9XUpc7nwunTvFtCkrB8gFEAQAywZP845M5Og4ZCGeFlwwDrF0A6wAOn22IXsL8Te7FSbCIHNTDCZwdMmCyQNAOgwNuRn5c5ZMeeb+J9B9CPl5qZWWamBYAOKG2m0c7uM/iJtJp5a/nhzuqD6ZOmarco1JIpwmuoaP2ctn4AGuKiPSjDCkGHAEVTwiak61vrwuWREKnSiWMuPlh9S54ZmNpRBYMKMIuRBtov0t0LAApYjY4iNhTFKrWNRMoz+8eHfQLjg3dbQ6DGKYJY1MfydgANhXkwpwCZPM4t6wVbiXBPhPFuVjh+r9viwq3vKNTCdqDOUx2R7gOs5qm9GvF9hn1qmwGHuMCEIXSCtOfwX+NZCYrzM+GvCnO7zlUc2J9Cgmwvzd3yw2C1Bo3LzUngNAKmsQtGMyCBGdUBZI1TJGvjIQojCeb68dg44MvEdu+JkdYNeHI4lrZPgRED6ydYqQAvfD+KH6wbFvXjaIYp/tSRnISX36J1Z1HDrOHv4CUMQ5XnIADFAFuGbcLBQWWwxwBdSIMH/KQZA0NwAgBo8XaL8Dfkr8ibYT3xGZyYjadsf9PtdtPra6sPnx/07a+fbEOyTViTlPr55c3WCJ8eP3m/AR3EesN7AKAUfoJYMOwWCzeA5CXC0U411iYh8X3307OfJH6npIaPmx4fa5X5UYOT+aJh8uWXi768Xt2UIsm9qEqfL23Xqt6Tyx8/Pel0Put//z/+uYMD+b4kS/PZx2Ew447mkYOeAACttojARYBHWKgm+CBJRQ6NdzAALE02nG5g37LIAD8NnsHOhlkVgYcAazCkzZA1iFobnE9hdTpYsVDGANsGJFVhVjNMrAgnYfkBts/4bcLw4tyJo85BUYRVgcgD2kcgEszb3GcwJGyKeT4bjS8YlHi0ki4fP3CyXJSifAFQcdMpPPoA4rERPNAAtOWJ24R+p6oiyM1MSuY9QW9z730DBhZ4Bp/i+Uun50tvphRn8LEubVNxOuc6NpztYYkTlhsB3vBeAowrNdBMSVA74OcMsJOrbCr1Yx/hhjSQJvyiW7Xtq88V/FABe9sb7Dn2x7CXYVwBqJpD4/2aJrFZ6rtHKU1J3jnN3YlzENsBe1ty7cBqBNYr44MvM2oZFBuOl7M3sMMl82B14s1oCTvrG7BqxKGTf8MV2fJ9hxrRFg0JO00m2xo5kyvXsUKan8X+iMURgnxCja6DGykA3qcPJ5/32LdcWFsA9PiuAyTjA3nAGgU/ZOYlaFpqIBbQ0SF+XFIcWhT2KMMEiI3NA2Fne2CXGeLhE2vusj0yR0vkr6Cey6jDIVRGFX722AEB4sKEzBs3UyOQDbB1Dq9e35OQowMux9pASo9ah+YXexoH1AiTftiUr+H5iZ8mIK35u+z1NCHY+3KC1Uq1DuEacKSNOygT0UBiojXn5+OXvamGubmnpHPPpAkItm41OaxvlrvJAFt4T3Oe2Fc3UTf1GkeY/ih/brbMwTYqYy3tvqwRmMmyjKYw3w92sBnsvM9+Dq9/1qcbosEkbbdFnc3pQy3BMjWQyJ0UiyXfJdkjV+VVqoSgOhbPMKuyFU2oZ46HRmXV+L6ExRafGXCYAK5QUXEQLc4gRbL+/t/4vWNpArsx4Y7Gac19EPYsTdginolHPpSZHo8Pbjb++MuP2pYhmLD48joSAbaue70G2olJwD82Kbi3jAZ5AXth6h7zo/ecy3zV1G9qUYhxbiCrr2hOSq/tZQ/GiuYn/scb784ANAqx2J+3MXdzHd1VCiiKDYt98AFiYS/DDB48dvi4RjAbHsicd4ktBXwvw/OWZ8+kEySHKtfTN2eN0039MKu/TDrltT491Xp4fNSPL6+2TMJ6iqVTlbmOJxQ0qV6en3U6nsJKwr7JNLRgFnPGF7aBgEW9YHnGGssr1SWgdjTlYfhyx7lxn1w6nSr+HKuc3nse5306zD4DIW0cTif1sJXzRbfLTSuKPoLJjtiMBBPWzW2yHYpE/8U//R/v+My91L+PwFc4AveF+xW+tPsj30fgD8Dqn/3xZhsAChyAQ3x+YCaZVRoXFyRtsD65WNlvzsnbvfKytkeVk98tuaTL/C/ZOzCxgpXIzRY2Aqm/aKsjZMEsJwAPF7gBzFAkOaJjqRzCY5nS/lyW0pvZxUWUZ0HqW6owcIW0PGSDwIBmHy0BWIa0KWRGlAMOdaLw4AfDPMArDoDAKd6zmRMUphREywxYFcyM99RnQDjfQqnKgBznQTdYpTBzUthA0al3cJZBLADYMOSHDURBDYgDwItcCaYYl0PYtQZjMooPZONB7ePZLdXj4oZFA7Izsz8jbAHg0vd2QpYAgMGaZmlgPHhpC/JZQj2CNWVDfC7iFJMVXJTwIOXdwM615aCDV5CfR9CR7QMAxUoKq0i2NqBooCBwOe6XFLWMK4EGOawb3mGPF5bNrpQWk9YURgvgJTDlHugBI65f9EZi+KXT73/3k3717Tf69uPZLEEk9YBkZpYFh8zj6LRr/szstEQ51TWg3Q3Wb8wvSinwK1jLhDQ5BGAH2nk39hljwPZAKkOcDrfZVFXIxWkcmE+E6YM9cKk9Ya+YKGw2Gl63eCfC9gLqAfwIP2KKZ5icgP2wrZCRPTwe/D76KdE4AObzmSIcx00EAtkA2TVaEmyPUYDujGCMCB0bp8nF0afTUXkZlgtIjJl3ng+wqMzs4N1uXq9OL3bdjQcYP7RygnhEUAdzipXoMJpdGs2idvASNfIRYL40yE8x5VAc42YAChTfFG3IhUeNJCQz/g6OY00mkSwN4ARTp+9tB8A4wW6DUUsRXxISRf1cl0qrHLzHDRXYaVsCd5N5Ft6E4Ysb4IEDYexVm3s/w9LAil2AQE8/l9FuRuBR5oIwKc0cmyaaKTCNAowAYOJzORCLsBuaJnjywjxjv6wBo4K9DhvGu1eCp3AAsGmGdQFWARE25C1jWtT1o1klANplWhsjQBocTaFFW3byXnm7vunW3szMxJuXd0EqOu//NrbKbE8Qqep1CZs5AGIKLVi3NFLabtPj05O94LDgYDuBpUNxiCTbtgBLp9v1outt8Bqb1tFNtm8fzzEWJGYDfGSAkoww4Vypnp8vIfmnebOO+vbjJ4NasNQvb1/MnGXfMsjJOqrZFwHH8RaEodjp5Uun8/mDqvLsecu5w4L63e9/1nXCfzszq5JCtRs6TQM2Huwzqz58/1m//vWv9L/+z/9bNARM2g8JMPO/h5mOD16WaW0XM8l5/6z/ad//AbEYc362rSLCaNN7Cj+IueWEbzfYNhUrrFjmOWVxNBcDdOFNBzrBPr8ApFmyTEHv6Bzvl3xPS1u91oJ1iKVIhJZhL8E+DCsar3KChwC4bPQQMtg1dagSZzBAC56/NLjKikTuPfjE/pPR8HBitG0I6pC2Z+ErSQ5hPs9Oe4+E82CCs6/jqe1gRdiqXheD6uZoYBRmKkFyv//h1cBqfTh6vDkvT4dSTx8OqvFvJhgvyNzKHaYTa9fS3mkxm5qnBRDGV5m1RAOVseHv9C2MV/Y/2JiwJwEUC7M/R4fUhe0Q9gMkfpd15RRsfA9ZoLYuj45XeDxbHlx4PwK44RyH7ZdyDhF4RQI5d4uFRk6pBZbrOPgshilvX8mExHbaO6FqYIDZ45h42X5PogXWw9jvZ8ugz7ZLyeyhzIHH+QGQxr/8fIDka4fDOY2BzH6h3HcS9tTY5JXXjA9evZxRETDE/sI9g/nCu3qXctNg2YoarEvJzFiFOgKVA02HusaqJsL4OJeQFgPc0wxnnqKm8N+tGx2tYgl/cvxZfUcB+CSUkX3PBlLcwNjbYg3hmc0k4+8wX2zHgP+2LQvChifLe2VlqW0ORi7+1rBr8ci1AmH3wsWGykH0ALeAmYQs+lxifzqKWEwaT0j2sTTAlok9x/GUkf0HgmefedsQTHtzijHk3rM328JjWeoSmhepg5QSbJDMSg+7E85V7hqee3S5YDNn7NWOd3UDYZgGjT0zgNW5A54rrPNoLPM1tC+ZkwB9eF5zHnKNNPsaYkGV6vHjg07nRl1LaFzYpoxjb9b5Kat8Z+K+5bsqeyZrYQ82guSQs19wzyM7wGDpomZORc5nXnP+Y/OEjRdMWDxtR/tb8/wL6fTl0WuKu/svby/eL2x97O8dPiCct/hDjMmiqePP2Tekc4m3deq7K9YcFWPDXi/k7az5CB6EVQ7DnPPBgWbsne6PZupuNzWPZyjlGqde16FXXR3dIL5cL+qnmwNBI2uA4M/Bvu++uuelWhqUdDa5X8PUX1dVBE19+KCf//qLbX8A57kPYO9A/sG333/QtLXRECY88fmib7/91g1J/HZ7rIFY8wLcBFTlnOFncGdnL7FLsEOnePvsSwRYunlj3+benrLj3oRFmdTkhZVGDs+cJnXD1edckdTqrij9Nm3s61NrYgHziOZSU53thf3L65valjsg+RjSLy8vaurKgX0176os9U/+y//+js/cS/37CHyFI3BfuF/hS7s/8n0E3kfg3/nTf22rq9qsJ4Nj/gNAygiwsKSPMCWAlRXQjIJw0pJGscBFtlkz1cir1k0tBZ3vs47MCK9HACdSpwtS3bkQBbCKBIivAuw0q9BsoAgWQnbpDO80gkCcDGqWwV5QIM0GNeFrAf5SvgYgldKHC525FGaYmpVBcUEhTJgKZDPju8jrIQrk2vC7TPB/Ms/VLEyzrSBbko6b7ymxliYZYdaSVJbhzXOnNsFPFAZqrUN5MOORSxWAsz1pudBalpq5Ww7YhX8XBZ0rCPvy7YyqnaeITBlfrPekW/99LuAwAHeJuTNaSKjFyL+giJr20Ca8afF8BbRDFkXhBkgeoRE8GwUb2izDGTAdKMS5SA+kfANuAQgzPkj/YSLlSms8nULmR7EBM8SAcg4QC9YMYwObgvDytC/jgOzRhplU2pYT894cPrYXflxqSam99Tddrq2+cLn97js9nI7+fgAc5e7haLIvTAXA0Uxm+TQkQFP05fiHcpEfLfMG8KPGdnPA1BXGcwe3HSAEOA8DZdYwU8BQPDIjQ6poCiiFuFO5CDGDFUDRjfdYaQ8vg/34yvGOkd4zaRAe46NG4guhH2YopQ7HsOUFqcB4gvXYPcS6ewfnzPCeZd81K/9378WygRkBqwZABAYWxeCgx+rgkpTSxcCN2x0MEusKwSuBHpBOCCbCyy9SlJGuZVmtCYYYQCKJvjCgd4BpxBPPPgcAOABjmdmnlvIbXHDEkZ8PH1jWavgBMjawMJjzhDNRBDK3E0sEYWoxZyhUO4pR2G2wMAljAPQ7hFyY7warowHQXikoMQAZlNXh1UraeJAOZzOUAd/KpjELBNktf4ofLwCr7TgA1izxDcAK+SkMwnHqtBAUthC45t3GTFNY6RHqNfp5YHuxXPnfBUEZVWOmLV5xzDk+un39CtZa4SYA/Q8S1ZGJs1cMw6BuuGkCrAaog/HO/CAMpet1ODzsdhZhU2BGP55s9JeQxgIMrmGx4YbUBkAaMnhkqOzTbX9zxkuWHVTklZln7K8AXhvhMXQSAIoIJ7Rv32TZMix6vn+iTucqGEGAEnwmB5tEFJOlvABBfO4Bf7kMOeWTfvrxR71criqKnVFnMGI0yIV/bllRDuPfy//N9PrWa1PttURw2jBgF5Hp5drqFUA2R0aeq8bje4TdHMAQbOHzhwfbEfzf//z/UV42BuZ2eDvWEs02szpzbWMAmnxufu6NxwQsTAAAIABJREFUgDK8gWEM8a5m8ALsPWgxAeLtgEqkw5gzzv4DUOB9BO9VPGSR0iOptndrSH8demQIiv1JKgl+ghnHEcD+bKAUP0EKauwAGG88AZFDA3DyfyKl24npe3AS39cJ5DuwWhQxtxCAwE5jbvtfN8WQrfP7EYy1rfE+9g5IKEgGGogRBmP7GzeICMI6ugHQd300Bh1wAyuPphbNFHxtXzWtqQ6Hg5sMqEQOda6HIz8n0e3WanCyPXDzZuWBm6MEUWFlw1yb+T0CusrwKc2ZmwrvZWwBOEdoVJSVpdjMAxhsMU+D7ct+YzYlFhwwag2kxjiG72fgf+yLNLTGNtPLlxdVDQxajiDmBDZIeJMDbZP0g2yfgMawt+A5ODaQqxc5oHQStkIi/d1SB2VThDLCTu3Mrq3V1JmeHg++A90u+GcGQIWgxiqaLNUIexPA0ZYL+E33/h4OPtvPs0NTqya4ENYnLxtLEY8rKo1QAXCfonnjyDgAXzxVd9AVcJ+9hxec5pPH2w7DsLdpLFmd4Qg9WzKkZaMUn2gDobwvAJ3w5aV57YmMfQ/ydFtdBHObJHv7pxrAp4FKYzLmo88spNimeLaqi1pZUqpn/tNsth2HO/JmWNO0A+h1KF8Be5g9mr0Xv+5gceMx2rWjLpdLKCx2D3vWu9elW8U083mNNDjyYFq6Id+FjNxt3bCQWvKdTQ76aVXLvqY5v2CNg3PzXLb/ACTdP+9KMw4f60Gtz+vwO6aZR4gRNgD5uPge15udvumUMZ9hk0sD9zYeDHix3HRsKoPyeENnNeQGuKaE5GU6lQffYR3G6iYmzf4IoQKcZtyR/3N3SMtcs1nrZCXMtnDgXr07QLvR1xSJKqyV0kRd3xlsHwlcwht/JYwWSx/CU+Pd2Aoa0sUKmJeqAywFjKb5gJXTroYihIqGInZONDVGNEDc9fawSZMK8BFH2eDmaHhYA46y7vC0Jzz1868/6q9++4Oa9KSpnR2+CqkDEw8afqwTahGsLMA5B2xk8NBvKmcApAOy/1lpU0Yw1EAQWHSbaCqhSuD++vnTgx4+Nvry+qwan//Xq4r8UY8fT5rWwaqO9tap7W769vvPSrn/arViAlY/zZoBZZmbrKHuQfYASG2bl5xAzEEtfuQ0tKZEx7LWOk365umDGcvXsdVUpHq+dLYUsk81qqgBu4FoXLuZQPZDQwOUu4Qvcgat36bBgHu1YO3Bz671F//sbgVwr/TvI/A1jsAdWP0a39r9me8jsI/Av/ev/63NjJc9TCkKLPxM31NTKWJGsyJI/qxzmEyAdpOmZLGstF7wt0otZ4R/QTFDgQUwR6lq+eiKd1qAI5a9O4MBz7BEJR6m4IshHNdGMA0yaDPqsCdAZkTCOhfDxH/H4b07GIw02lYCfJ39MwvLxSxVercBgNVA/Yi8z0ECu8/eNNu7EvkxTKN56MInj46/094D7HXx52AB7pAh7QPARfqDXL8nARsT+aLRgXALpErc2n3FjyAMS5acSAsQTPAXAKeTIQzKcWGjACG3Guawu+DIycy041JOrUFVHB638wTwS+J6/BngQsrnBGAB/KCocDT7HmqFpB4UzL6vk1mvRXXSvAW7jGLCLD7GmsIDdqh9SaVjClCEIR+AMpdrwAEKCMI8sEtgHCkOqp0RHCwoPnO2Dg4Zy0k7tjec+Y9h5wDo5zAWgKZUQ48VwJu2lFCKyob+sF+QFVrhibclIBHvDb85PPXyVAcDaRGCgA8g7xLmHhJOmIZO/naOCGMLQA3gjXzOAi77ksLWhKmVZHjzEqz2DsQyvsxYQBiAORg/hVNfuZxT0DLugAjzuPsbZovTg2FqGRAHsARcmwIUB+iEDeJ3aNkyYx1MH2Ptacgfx441hgXApgafTFPqYMZRBIW1Qe0ArfCTRTaIn1ckTwGOhe2DWVd48hGEsAeDwEaDlbyqiZAsGEr+8x30XfuwaMD/1KwiGOd7qAvMWPddRiUADWtpIB0P2vj+IAiwM5k/iT8jxRDEZcYebhHv8NZPbsgAApXIoJtSRV2qPhz8TKx/oIDCzNKQLi6VDLCYAY3UGTC97QxOfvj85EKRwrUpaoOa9loz44o9J5hPThxfSoML+OMx9pbAg7Kl+1xzsDzebpEwDwhKowKw85AiU8c7MBKRGVe+N8xOJ0nnhVK8REk6Zp6xfpJglI5rbyCWuUY3CRaqw2fGVU0VXwMwhyTZrDAnztsh1EANgS48d79hU+BF4UYWn4l3QNOLZ+np/ywwG2GrVWZmUZxSjOKJW+VHNRWyXnOlHfxh5ujc6vEA+wZbgdJMU/9sWGUG3YM533UAo9Z26nxonNr98npRPwRwCJCMzcDphIQ1GhiMxeOZIKRCb5dJX97aYLnRZEtXy8Rhz95gwbEmGKNxcLr0lFQGg/FZtvUCQXjX1sw770uoFmAuT4sazhq+jiHGQmWDhca5VKodF106fIWlwwHFAFYoNGLC9sHMZzxb95Rz5OSgpDD9YTGxx/Bu7APMOANcYEjAeqOTyBiBbjjZHLuRzKAkjS3X3Ej0YW/jwck+BMDIHLHVRew1HEFhiePpaMYtoA1gigESGOgGB/EZ5V3hBx1jwttir8AWlYbgNOPZetA4tHujKdcyRNo8Xr6Aud67ASSyOkLlOvyG8XBkLQGEhe82fr1tj08uMv4iAKR50vl00OOpcXPm5fWmDtU3wHIunQ6NzyJACv7BEiDRwV6tzA/bEeSbGexvt8FrJS8GleWmTx++1RmrA14WIBQKDjd7GatNNYGBFYqbyoDjSsI4rFSzkvnF8QeDG1ujWmOH/J4wxAiADIZ7eEv6fcLUdMAT40hAZpylWHHQFCzqAM9RsQDS2deb/X1iHxsNcj4+fNDDx4PPdwDCL1/e1I1hLWKrH9vWcAeheR1+pszZrm0NkiMchp1qa3Z8XWFW286DZ0rtFwsozjiu7MnszQQW2VKH/QRQHgZ42FQAgjqgaRuclq4k2IIr6gGAYJoo0FZpSCel7wjAigB6NKR9b6IZarsDGqdh12Q7ehQW7v2E7RG+kTQm3G2jkQXL3vcXfguaIMqhbD8LaHzhBxr2LWaWwqRlT999ywFTff9h77TsgHNxso0I9iEEG1ZNpbfrYC9Vg/moO2jCYUtiWwqY6wDoMOxRj3R7gGoE+Xn+4+GNyolzZbfJsTOPbV5ydUMwcmmusddiBcK6JxCVy9elvbgpt9iH12L7CJ6jgTeuBjzxFLYqi3dLgwpGpO+37KKwkGFZYvgRApIZj3VhDXIwcxoLGtjBDniiYY9PMp6/DDf7EvvBlPrnMX+4mxQA9UlvlQt3FsY1WQBSRzWnyp6htiuC1Q2D3uxlrB16JYSSVuwbi8Z+cIAjGxhz1C1Vmg+weplu8cJcB9CIw//foXncqTI+Mz74mfcWW13jgWU/fFjXgNYRWMUUcXBolejzrz7rX/zmr5WjXms3jW0fd6C8Cv/+9/vFvBrYtGmA0VnYuLnVaNQk/B7/woK2XQqbgs2l7dmjp/NRnz4e9Zsff6vz49Es7O4t0YePZ1szsbanfnbYI7+XGfVfVddHN52wCuiH1s28sF0P27IMb2HY3gXe8506GOGofqZEDXkIy2y7HGsWzErAVuc9cHXWdWp9HpqkgI3HlqhbbyppVEE0yGlwbHFfdpM3UW0VXuxb/9Vf/k93fOZe6d9H4CscgfvC/Qpf2v2R7yPwPgL/7p/9yYaUzl5X1gi772o2HMggMmeCL5CrphPm7welSRngGsEbhEhZhlkIUqJDGLgo7sEV8A18UYIXkIVMMEwFgw1FlZRzkeUiCRjmtFtCBUiZDQuBIBpGkrNFcaZq8SOpyDZ1AAWkw3ORc6I9dyqYhlzQkfkVWvEIM/BY7onFXMAoiBYVBAY1uS8xK0yenVwJu5VwoK20e6Tv2waH370YCbqAGYI/1+75WhXIdcoI2ALAtScsBXKkm7rIyQnOCZA4kmZDPgbHgvHb9sCsdesNupjhxNf4f/N+AmTB92mwxBfGDz9LKpzyjM8ZvyLJl6LFTIWCdxrsCC5rNcV8Uakn9MdprVgO7EwfPw3Fy6wStoRBQm6Fpj5G2i/FXYZv3p4ETJEPA8VlBe+XNwZTAu9VRHOMXTC8AO/MItwGS+AoaPka5sflejUTg+IIOSFhARRYMA0NqsLcm1YHTyTlDhzB8GFkaAhQPgF0LST/EtjB74ffKKw+QE6qEZtGkI4BcmyQPiSDjA3f5T30wwBwNu0+t6UZJgaH7dsJU5U5bAMKpVvIJBeK7Gw0YwHwnLRhiiLaC/ijBZgUxaf9+bj0wyqx/H7RUmcqtklzx1vAqoIgOY+g/T5pMrBWWvzzaGCMPOMiMG7kZHw/lloE3LC+AnxnvlOkBntsUpFWmgG8CZDAOoOEWj8egQsEMQXAbp8yJpjXIXOO0aNYxyu09XoFuF0d5gPEzH5BsR2fH8CO9FsXkkieAbGGUTcSwNkf0tWMVTwjCXeq6oNBbAo8miBI6x3OBGvOBS9rj+dwYohDbfAL/vjhFEAB4GpWOvGdmsXWCCFmNXMqt8ccbKZg1sIkp2ECpdhh9YCd9mjGKxAjOQo/fIR5h7wRCkwAndLvFXYJwALoiaX5MPFgC254/TJm7ICmnjgA6R1IdbAWierrYnmvWbNuDJDyPTmsyRYkZkgF48/ecTRW5km3G82QzezLEl9jM9MXzdSVc6rrpVeFR2YBaMbfY3XAFAKsAlTlF/OJN4NFwey9FEk3ax0wNYBXWPtIPQEAc4PiI1/rpOY5GOsUsfNqKXff81McyWX/WgDrjx+f/DWw9fEafrvNeu2CwUnoDeAAMupu95i7wsYZ8IKeVAEcbKWZnfhpvvStGVOAUoCtDvPCy7DttA2LGyrlifDDzEADJbYzWpTbJ7E143cyo5kmBQw996BWmUnHGQJQaouWNKw9aOTgUAizlbOMcTBz36FXeHyw3miCwAKN1GjvyfhCOyiJ78m8xQKAIBxYZ/t+DAuaicreReMG9pknLpBYWOD4n90r1sW7G2xyWFiywVpGGsw5E8E9Zb367AQrgv1MI40zjdATzpN2xv6BJoF0Yo/lV1LpesVvEjYaAStZhBHalgRWZsTqNA0ql/BB7IfB7K3HDwcDVc8vN10HxmTVsch1qmm2QaEOxQSqkykpdLn2en65hoQcMAeG9po5pOXDk/TxA8zzUzBmd2sS5j/rgHMUILGoQi4PG45dOyxeonGGDzaL38w2QLisUVM3er1edvuD0ecBawlpL9YYti7ZbRnyLCxU8Fqdx1k9zTMaPzRNwjXIezd3DSw01mXwnvr48RtldWkvyf5yVdsPwZrkvgMgBiN6t6vHO9WQpd81yoywMFppzvB36PNgOVQV9mu0fZH9psPLk9Aes+h3hjmJ6F5R9nVlHwmpNlYGAL0cfYPl7O/3iMX7VFFy9gP2RLAlgPP7eWSPe0A+mLE+t82XdUPRljJulLNgAKFh8+4BQzT49hCi8PINoJL9v0WSjR0QwYD26YdRGgFzntP2ZubOtfvlpnyWaFpwVqGeQUJt+xU8KGGEDmGj44A07iSAgTSq3IvGpgXQHKsXGmFxPpoJCADuUy2aZraY4h0RbIhFQE/YIxsADTOupIv981kLDlkl3LVrrUaZrBBZ3MzDAseOIY61T3Rk7Fg/3k8Lrze+B96YhEwaULXVtHUYyhwsmigt8asHRM5VJ+yBrCdCPVmvmUkLG5J+WI4gd+wvZQRVVXgWa1Rzfoxm7A1vzs2NpfpEAznuYzZ5cZAcgZmsw8kNC8/Z3Uea9eFwNpit86rbOKrcWHeEsM6+g+K6b/uVdPaa4/6INQDqDNQh7mbhj8z89/0PQkQQJdDF9a4nRu8ZED64m0I8WIdM7bXzOQMIzvfs107JhEWO1MJGxWOV8x6fU/x4mXv4jeMryzlOs3Xk2ReHXHndqNLTodERO1xqhBN+wAuJYwZLP3/6oP46ShO1Cu+E1RrWPHV5duhoh50MlhS2dKDZU3idkFOwlan6kZDKOL/nKtU5O5j8EF0Pxo2GeiKUg7a3yja1w83NAuY1a6IgTHcbNESnyH7C5SHXc3t1CGJdHENdN1KjDSrqTX/5l//LHZ+5l/r3EfgKR+C+cL/Cl3Z/5PsIvI/A3/uzP9nMYnCwFOBLmMVbasdlHABoBhxA6s4lp3LxIsAys7G4oeOl+e59CbkipJ4Ol7GsHikT96mQw1P4wZD1dROmKUDl7lvHhSXydWEl2QzAATOEdaTb5ACJ2V52udN1kTfac3BGpo0fHgBBsGW4JAIeYC6P7I8LSzmVTke2nx6emxQ6tdFkDTbi51JNjTAp70mHBuvg67kuh/QTZp+9HUntdFrprLaA0VYbVKkBo5Dxw36h/Aj0wRIyMz/28KlgryCbBuhgTOP/b3NtgHhLW4ctuAoDgN6BVYA8AKVuDIAGUBC2jf3WAHlcHNL9jgRrJPL2myTzwcnHqypAGH9fim9ASBizyN15N6ZsWR7GP02BpHj3Y7P0DJkbAB5BRpRRvFcKfQpn2FeEfiS2PCCdFlCcGgSQns9scM/ION5sgwpYU2YxMdfwZQQEYe6lOlTI6dNdqh+MHKqBAPz34A7SzrPCjErgnB6GNcNC4eSAGcYSYCaCF3xVzfE6xH+PQjDYSy5aYV87iyDGaURmB3MJdjb+hWthryy8P3ka2GwU+NmGbxvS0sqXcAMAhG846hbvNn7N9s368eXFTECAQybFH8KdkJRac7hqBQgzAxuJMmDJpro4GHCpGwpSZJOJXkiyH2Et49fLBZvCvQhJO+OEC1yZmwUH24vxZz254HP4RWI/rtswGCBB9sf6hN3j4jKPEhrgw7lzlhaTSBwALZO7gMXicpp9A3hjZ/wOMN0BoKNohqHLZ+H9w6xt29bp4qylIht3b7Ba1eGssjloHke1yMORVsKGBesrsYQIz1CkdG66OIQLFl2u8+MhgnbMZA25L+sHpkowQ6hZd0sQ1svW+x3BxDJYwpjArMQegr3B+xXjFn52yA1hr2EZAbN+BXQuNp2bQgthFQDzMN9IZwfQBuTkAcfUdhoGOpA9L6uqlLT1QlkVhSw2EoTOOyXcdHeSf6MxBce0J0kedle6ed2BKg4d65RPBjhJ2BxzPPaqrGr09nb1egFUq0sC2QBnYZoizT+5sRJhdMG8BkCCjWMAwaFhgL2JbKvo9G7WXvg+e272JCbvEn0UBTkp9qRAY/PAey3tBXpowkoCwAOPWcIRf3ju9MNPyC5hAaEYnpy0bL9S2Ftl6bky91hSAL/nOuATuk662IOxcLo1noAEzNlftp/Ut729+ErCXvBxpvEU3h4ufgEL3MwA1FgAp0cd6lIN38Oyb+eS7VBmhBs6DIk9AbYu7GH2Su8cMANDRm+rYjOQw4YAkATGIRsK8lZ7rgLEmt3M36PRGIFvjAv2K2YqrwDJme1NTNKz0sGcP4dFYXeCdYLnNj/HsGuuus6DLb3gV1yaZd6vvfcxazdgPgU05v2Q9U5hfywJIgwP1iUpdbn0/iyeF2XY/RjP35lVZtXb4mYHMZfFY304FmZyXt96hzExx+s6NTjL/DT71RLsXL+0nV5unVm7nJMALYwh58zjsdSnp0KPJ1KyS98NOpiPe1AUaeH2SJwnp6Z7HRrs25tIbhwEiGgmusOFNtVZpaZpNM6jfy3J4POJn0EiN3sroCwgH//EDs+Y4BEN0LdqUO/zCDiJ8CB+iGXj7K32dWf7p5EbcntYk7DczaJkHqG8yAGCwwMW33X7fu/+v/aRJ/yMYz8Igui6Laen1WPLnx1gZywF05v9iiYzjGb7tXI276x35tlu6UGTmbnQW5VC1iisWNBN5gbnP83ZOCMB4BlRKz9K0tnZA2nSwhzmPNjMHOc+Q9MHFiFg7DYCYtHEthus12R4nTtjy/Oe99jvXsPMcWal1wPMQoLm3uXUOzPZ9w3WDYAw1j1FbmCUEDNCftycnFO1fW8wzsoCmKgA01gVkR9gZQk2DhGcybkNwOaWl8Pl3ktZ5il3J9YlFjIBxPbeQ3Id6oP661W34ebPwZxln2yXQZObCb5kGRh2RgANRjo69vcPv22HMPJaD4V6mM/IvKYIX+T+VMKMLjgDwrqA94/y4oCFAuMPuEmjmTudlT4oQVYDqw12DjSXi8z2E6V7xgDMB58N3IdQBvR97+Y09+3F7g74J/P+aMhFtgGAO/OUMY3AL9Y9d7RNwziox3874aaO2mvwWmcOsZeZODov6pYpPGDXsK9grtv5CkXXH8JFsTdCMQFgzSuedGwIL220AvRTg6ypw6VQCqD4shXCNCgZpLdu0i0MTb33mbXs85F7/N6A5b4CL2ABkN+cR8A/zIpTWeqMNzq+1pVdlCMAcOXu22gaFi09DP8h1FU7eSDbolnaTpOGbnS4J+ulPjQqZu5ciXA8wQaAGgcSt9JJJ+yXCG+rKn34WOv19UVX2LXcbyABGNDn/oY1ArUP9dOsit8XXtF4FXOX4L85L2bffwvVutxebDlDE/6/+2/vjNV7pX8fga9xBO7A6tf41u7PfB+BfQT+7h//7Y10Xieaw3Ig3X0ZfSmgtLC5v0N9wm8L+dGEFH4ZraSByWamn0OZwsOQyxVpuhSJhIg45IWLlRN6kXzy9RQxFOuIUqPw4Ua417C+nIVyDjYRTEe8T3kuLlkR5APTACZUu3ZKx2DijAAlgLV4H/L/fXGGfRFBRgitegd9UE/s7MoE+He0JHnG99AXHD4zUr2QCEZiNFIiLo0hy3OBTMIwF1EzOpsIhkGOHUk6IUE2Oht+kLCKzBChasWnE38/5HT+vLAPAdYApih+ewNSAW1xUQzQhNsvzAykcBFMQWASiEyY8huAtUcaABFFBazDqIdgSvFOzOpIIiQI2TugLN6d9m6lZDAAS3ASc6AOf7clwr8sU+O1r4tOTWNGo5OLdzYO4DegEqwCClAzk32FBQzlMh/M4hikkMJSXNsdECmvQ3JC0ldV+EXBJMKLDGsG/LRylYSBAEzDoAR4y7MAW7fwurP9ggtELADCfRGAw+EbUI1EGn0wDCxrxPfOzxfrgC8hJCGcGEjnhQYNuA9bN3FRwxjxDGa7AawCLBeVP585zmYLBWAbvoKzisNBXy5vHg0knay7qoYZHuE0+MYZ+0PyRpEkvMwAoJH812aF4GdYO3Br0wup7tdR65iYeVHmkapLmi4srmCGAyrHBTwCcsIiANDQhYdkr1PSl5nDDoYytk6jwvX/PieMhpvhy/tgHGif+M3Zd290mBLFpaFAvJUp+mBUUnwtyNNh42G9kejlArAKaIbcbVQDGydvdPzwyYADPqIk3FpgTTHK+ALkZ4Xa9uZQJ+YxIDWMF/ai6gCACEMzN6BHYBDzCQav4THmkcPzgqGGWx6FDKAdVhThDD0Lthp/Hs0HgNA5Qq1oIBFWg00DYBMhLVWmh0OpBVsDp/aYd6i8zpQ1sHpnrdg9wEaF0cl+AStyHPXNt086PTRe1/8/e+/WK1mWXeeNfd87Is4tM6ur2eymbNIW9OQnP9jQH7FliKT4ZoOyAP8mvwkGLFFs0rBlwxfAfhVAQJBEWk2yu7qrqzJPnhMR+34xvjH3af+GBIJ0m62qzHMi1l57rTnHHJehm7UyVMhrbbAckSfTlAHmLauDN+y9hwyx3O1MVjyFZ58FDuEDKjDwwTuIR1+EHwHclgkJ8nEG4ZWdZo3DewDEAV4rP/cICwS8M8MX24EJ4BUmU8gUt63VAsOddbWPsbmCfh8sTy6QZkrtlSYf1nmqqpLu72iUGRTM6mbpr3/xUWlC4wogliqvJ51fL2bpsFftIrMzZMMfedOhIRl8VccZAyAJ4OFGO4ZwtihoB730nYdFHx6fwqPWA0B+RAwu4tri2UQOITRSgy9IiHm+XE58N7OW9yA3mHn7nIt7CBDK4UqAJjCqvR6Rsk0Tz50BM9ryfYAvz+92yatZftsOFgTwZmDV0uXZIC/NsmdRZu4Fox2ZPEMr5Lv2us5W70feM2Slj3cnD4XMysYOB+9vo4RFhPs5lDB8OZG44gd5qlFxMDSYNGypPUENgML6tmSXd5p/D4OTQVAewyRLw2HvR2hYdeCZ4GW6qbv0Bt+cOp4DOMT5DFsVAvgL8lkGBTAGC1QPMRw81LXumlwPR6w8wiaHCRlelLyjQzt5WHu4Ozq0cOxGA+FVc/JQoMoAODCtZgAU9wx7A9AP5uuxOdiXGhCPn0TSOMxkLDHAynnWBKz5pGNz4AHJPcXdtqY696+2BCiTUF+Yq+n9AS0YBUyidl3UdrCBC3tsE2DlIESAKoaR1dFe1/xdbCmosbzHuMtRhDCBZTczYHNNEoode5ba3iDsOFhah3AC1lE7ef4aMngHDXEK87kcNsmTDwsNgPvw4w22rr1zQdSsRAiGM3glQCAI+0h4Dn/H4Hpu8Iq6DduWqobFGYoTM3lHguIAJmf7KzMARvZtsG23fyLF3uMAOwsxcJL3c1Ljr4rF0aolHe1XD+uQIRPvWgF4jlKDn7vIKgX2ZtRi7OlQ9fCuDG3nGqiq8dfEtqWyl61ff5RWRXggW1Fk1mqsBZ8dKwTuwmmmzuT8C6UCjErvaWq+FXVR+O7z/VEIwHSfyQaA3WqrHNaeYWsRFiDzYmsMFBEPp5NOXz3o249n2Z5zmlwL4M17f2QYVejSjbp2UQ9YAo8ahAEhtg/sc+HfXVrpwDpRg84T9yUM41TDjN9mqUOTBGiJ1/0wevjPWQVrEmUaYCKDQA+ON0LFgO6DAADJ1BYMWaaa0LSs9uB75EPvwyWzWlfS64MwYR9713EQJgCILdtxoBrn71ZSQwGgsyi8WtQnDA0ZPqGGI3xvUlPWrj1tHZCXQlzUDb0GzR5uzG2nddj08dwalLRL1g6swuBmPTnXrDbBB5j6gYwISnuGrR5EMPySGr4U++WiAAAgAElEQVT/MVd1d9itWHjH8XUOxc3S9+r6q+0Z8A92tgCDvbTUy+dXvy8oP3L83/FiN8M1DPIBg/nz5i0sg7Z+9pl+ejzqx7/9I/3Vv/5bjVmlj+3VShErgnj1GPZY0JBoGgaVvqcmDWPv58F5bA9/TyWZOCZqx6s2hs+q9ed/8r/c8Jlbp39bgS9wBW4v7hf40G4f+bYCbyvwj/+rP9zMKKH5STdPuR0Ghc8qDAL6y2jHtOBhZSUPTdlo3zMaogBuDMftTDZCLqLQsX8UUjbAUBMzmOLTEKb2m6SoyhFYGoyKCb0BG4Nu/DP8RynCSPENlhhdK00jLAMamnYdPYmGKUvqOIW2QTp/Ilir8HSQEheaHCQ0mgGLRcAGUEbj6lRQitvoindlXoSLwMgKzpIZFaL4h+UJA9GptbMKWAWk1eL5trMhrQyGyWm4JuTZ1D9IvMyyQuYDsKpFLT8fLyqk8U5Q3xOCDdxFYqr9aSM73kBJgHYhmXMoEezEnTEA885FIWsJuxLiGf/rhHEq8jr8AC0vDtnqaDk0XpfIfglE2FOr00oJDEoaD4c74d8KawcGBmxTOz8Gu88aL6RgtHCTmpTGsoqke1bLqcw2EIwCdi/E2QUGIAiOsN8XaxXhJjQ3YQlB4U5YTwRmwVC27ytrmTmfOBgYMOLsoZrqAEBl9sie1+ttxWfBAiCaE/aFAz4sMaUZ5DnTwKbh2ZXD8M2dMmuGsjFu1hd2DrYPgBAw7GhCeEZr+Lruqb3zlrgIbofOjFvAXd6n9oyfL558tYvyfkl1aQc3H2u5qFojAILk5Fck8QuSedhdIc1P8RrdRg3YVCpzSA5yT5oZ3mOAGtbRzHEawzl8Y8OgARAe4IFEYwBXO3WaCQG1yIpTs7R5KZGp87mBVUkNnyL93C8JwSmAArnWEUsOvIGTkDtmhEGFPB6Q2B62Cw1I6c936Qh9ol0lAGlRsyHMK9Q8PpoBZGsKGnMAJs6WvncKOt6ihFXRM5EGXtVHeyvzfQizaez/CPMY0Iev4UQSN1E0b5atEsjFM7XBYYBTMPFh+MJ7RjLvf08aOaFGAKl4pMEe5gwi8X7i72ZmF1YZzW4Mamhe/d5hUwH4QOgxTDNAp1Fm9MEa/MnfeVSRj1pnWEC5+q7V1HPOAZ7RYOJ3OujD06MVBOcLbE75WcAuNSuuoKGHQQxDDxAeWwqSvmHx4eNH4w9IHWE8zEBC0sm7C8DNewPLOTzbAJUASIsaSwf6uAD08EK2H+3cmbHsBpmzw9YlUJlDlv4bWXVW+nwn1MYBSzkAGiE0BNQNern0GsZMBeeHQwCRFBNANpiBa3sGWGeb9PT4oHEgdbtTczooq49mk21jrxxg0QOON8Z9NM5hSwOYjXdwDO4IzcO32KE8HuQFk4ym28eQVROOHIxhglmlAei6PzcCC+jMAAewESDCpql+Lzl7vMtymK27pPiNHe71iZsUcCh8l9lDcceiwGAY8MaCJ9AcP2OzyGDWcS97wBCp036eeIsz71oyh7Qcq1KPDVY98c6DXNmexIhu2O+YQUsgz+5ffCgL3TWVgRQUEO28WHLLsWc2dQk4WBuwHiYGehHA48GEAQ8YVTxb7Bh4ZoBaAAdxZ374wZPP+et10hWwy1L9Qj1g1R6Ux1nJzzCQW5S2JTjWUg3TEOdsh4WFQmRsZ72cryBNKg+1JckMC491Y4ZvtnVOKGdAyL9jJbg/6qpRnTe6P93bj9F7lwrBlEDu7F2psRdGWHwwMOPOj0iz2YGaA8xZ5O99b/DDyfDYQuyWOwxQ2xHvaLyMZ9093EXAF0oSg//ST37nd/X504ulxgxTeBZvAWT2L1bqs8D2LOxGfLrDUVoFD3z39gVYxWLZAZEwDClNZkDC0h6TcRdzBgZ7dUGBxOe1tSThaQw1qaOocbAZ4JwMRYPZ8x7KwT4NBjZDoTUtPdhc8S+HAeigPrw4saJAgh31mYOJgK7NGI77OTjXAfqFFSVqj1UJ8nPqxLpxrcc5AWMwak/u4dizKG9YE4aUWAT43fHQCFZu1EfckRHKFSojk3o5SwyqorBpwtoJ8gBnQ175XUUeD3eW74QHNntz9FQx0dazruGNj9IFS5zwaN/Z39yxtl6BUclZntqvm5uQO4h6JeICqGY5g1fbG1UPB71cCcIkjCtUVc2hcIDjAJDXTlYF3B0yHQ+Vug6GPeodvgeWB7nrAwYwnFN9MqtdeuVvawV4qUR3JeFhg99f1C05NjBJqRJAM081FOHpDAMb5jdAJAMrD2LLVBCFWeOm5HMc1V5a9WOEXZnVvgc6YvHA/UGIJLZErtFUOdfAjGQsBngeMO45c3f/cAbvISDjvIXhz2CTmj/Yp1mdqCzqUAIR9NT3ag61+habjdaWMh3msClWSDEgdIiqrXiwkoFoitcqd0bsNdi23iuA7jl1wKrmoVHWFDqcDqHOA+CnxhbDp0bffvtt1KweFjGnBzCmjutVJY3vZhR/PB+sKvDVPXKGMwAqEp2n1gO8Ys5UlJOKclWdP+n8CYl/qo9YYEHKyLDmWnQ6Pbg+ufZtnGUMOOdzBOox9Db5gpyEWgOs2jEGIAy0GTj/2b+4MVZvnf5tBb7EFbgBq1/iU7t95tsK7CvwT/7RH255SdEIWwW2n1RSnFNQwzC1FI6iudSM8bybSpLRAZtKT+v5HxpFp3vCCDBrFQAt2Dll3gSIB5YFcGjjMHwyaeJpF0nkBpxBeh8yWAc3mV0YxbS9mH4TgEASaXhbUZw7yGoIII1WhE8d3nU0FYClNKnODjXAozUCkyaaC0ABQCWzk8JHE3YETR6flaYtPM1Sp6xayjbNbnBgu8DesHQub1Q6SIHmmPRSWG6In/jdIWK0tyfNNd6MND0OrQCIW9QBPL4xR2Y+M5YLNt/07+J/8X8DdAZIpVmmrUACHU3/otGAKEU6MivTWRxkQSgJYCJT8hxP2SRXz8QdiSGA23h149JZQpWrArACcEnwAZzcTBFk4KCx3SuXShhA0WtFgWmpU7A08NnkeUG+ocBL2CfgczAUkAW6GcRrc3EjTQtOQz4hTePvGxiHbQsLGCAVdoFjlNxQ4bcJa8pQvJsnmBWgftByFwlG0rLsIAQelQEAWk1r9tWkBaCSwC38VGGfIWHf2XiwUOyiabblZA8sGlG7ibmJi9+ZgIrvib0GB8oVzN2AEFLcHEkjQMOKPcGidujN2jwc7sw8e325+L15vD8YxMN37tySLAwjK8Ntw3JN4PuXpdc09SrW1E0RzXJeAR506ttg/dJklbA3kf6zPwiLmgKgdBgd+8+SPpaNZjoYlAYoizJS5XmPAcWRMzP8cA7P7HAdfIExPKCpZk3tPGmJZzDoMhpy+94BIgK003TT3G3RVMHJ9v4rzQ5vB5iNk6atMzuyTnId+G4kBlvGv+pQkhpemNkKwAu4yn6AaQMYUdf4aIbfLWdCTdAWydBsQR4Az9K+fxFKEqE3gAsAern/HcAVTTeAKew15PdZAjhK82TnUNt9cKaMsPr477A37dEXYAdrWtR0W4mGtvV+L+vcjOtTWdhHFiADMtDU40GY6PF9pqenylLQqef8m9i60SBxTCGBvpz145/8lp8LgUKBNtCcG7kmy9sBOIAzALQ9Xr0w17FM4bvzbvId9uC933gnAH9b4h+f2aLnTeHH6vcOHQFgc1hGsHbTyPBp8FnIf9hb1/YaXnJ7SKGbbRiXdaMiqzQMfDaki6n3BDYu/bDYh7MsTlYdYGEA2/A6tHptrwb43qwGABvxC+Vd7ftR2eGgu8cP6s+ttqkz4FNU0Qiz32HvXrre525zanR3jwTW9E1d21bTtfX3XGjiOQsAdxgkElKUJBpgndn7GMCAsyLC/LwW/HNbrwAW8Xd5X3gLYvhmUIp1YOjgAMjw+Pb6ARyS/I16YP+9Bnyci8W0LQ17B5Qjtr2Rqg17gGDo2kvYyeEwgHOzz+wRmEcSNR7fvIen3doBv0DOiCaB4Y80PQaDAKszZ8pEeCKAQWWAhkuQ78L3H9o+hnlYN5SlbVkAekYGkLx7PgMJKUqCpbYuOh5Ks2MJp+lb7ppNT08P+p2f/FjdtdPL80WX9urzBtbdtBEINYdU3GdRgPsMUQBwDg13R1iSwEKzQQXM/2516NVC2KRVDHFewbzluwJcM1yxZ6ftMPDgxiYlt5rgw7sPaq+tmdY8Kytk7OsezE+sI3hSHjYwNCJQhmHfNtuGCJCIM4uwQnznYZYb/kMhsBWa+0zXYVE/tcIV5sc//tp3jf3bufMk/c7f+bu6nls9f/7osEanpMMohemJPREKHQDWvreMGADZ5zBVgJPgA/jHbxgGHWFcvgc9NAPsi8EdwCpXn4FgAHYChGC6Aobzuzi/sC3AOz+KkRgwUGtMwYC1RYPrMTszK8kr779l5J4Kk1meC6FVeEsyDweYNRidsr+t7SZHyL+TcB3WAJ9iGMF7fpAmwEeGVIygsSWh1uJUoSbcAFE5cxefS9yhTJSoF2DvBWscxinndzCywxfdYwoPw7oB0Cn8aVkDziiG+Wleqpt7hysipoYBPizX3fe2Ds/eNs56+40X4UdvOwZ+F3YeDBOxyuETs19VeNAXlhVhBRResaH8YKjPviyOjdoRxQZnNv7HeBcDkkYSfV1V+vD+vZngy9yrfR0MxANesqfLqrYaiKELZ0bYjYQXtANeObYzGLIeaXstWDPAfw9R+TOcJSgjLJPnHMTKiMAtpx04YGtmwLzM9jcvi0LXNurbIj9EhGsRTGysGuy3W8Y4IoaAjeYuvKYBdZHNY0cFCM3fM4vT/z+GmwzIUKShhHowYMz9RjgiA07IEdmCZ2l4e3fdRaOuWhY+E0Of3kMUaivnK5SFuh6bsFkPh2PkMyyz2qnXhcBBSkXbiUjv7u+UsxkJsuPcgcXv+y+CpRhWfP70agsWlsg1IbYsReHhY+paH2YwA5fNDOByXvWYVXr/7r1ep07fvH5Uex302DwqK3oV5aa5q9T3rffm58tg4Nk1FT7Z3MFzrwHrJQDclsDWwX7kMG4ZLGRF2JgsnCN4kvc7G72S/vTP/q8bPnPr9G8r8AWuwO3F/QIf2u0j31bgbQX+2z/6/Q1mDDUHvj4AFmPf69jgTcq0H9NAZDUwTJnGBvhCUQ07MisoPiMV1+melJdOpyUlHrYoLBuk7RnUKhdiSK0sy10issmIq/vSiGFFlm5g016qsEO73acL8Av8jEKMpiE8O9MJkADmBw1mYQYCjaJZm7AMjLntgGlPQitA06qpLtQCji34PxHSAZyGPDS8EZF3mwhqlmGiOac0Rbe2GLwBWKWp8EIVERADy2aaYOZQhDcGCmHpEggTvpZ8t8LArpkcKx6ANOzI2mCNRsgWAK8Tw4H4kC25+Us0wUba5dxuG+zxGiDakI7BSPGDC8k9zczhUJsJ6tAHmkUSpm2PALBEu+QvaSYJjwPgCoCWItS2cDxXS59YnWA/GWzgr9HAEpzl8JYxGjkKYHwz+ef2YXNaQ8jwYE3uIANgBCAzfoWsowlhZnpForZtDACV/Z1gSdE4IHcONqQbRxf2gBUwXvc4MEKrrF4LMNocTUABvqT3GKA3bBCeM9go68h6Y9FAeBEgAd9/0zIMSopYewBpczixcoCmgSTQrEoYD/wZ5J8wu0Mq+ga2dDTWDgcLrmhZ1v5cMPfoEe+a2snheIi9tp2ZTadj4cJ/HYJN16azru3FLJOH+qBz3xo46rvOQRRVnSvfsHc4ylJLGCcAuTDLSXVnkAF7KAvWDPABVfwwrk4bdhq6wYhIrIaFZRh8t3wAWOUx4vHFvvBAg/Y9TyxdxBoERk3b9bo7HA32YmvAfvWy+w0Opg+9CuvxBrLh00nzXeeAPKU/IwwspIeHptaS5ur6wUyaqe1UsfYAcocAzQCJAEU5V/KJBOIK1EFLac6QGycsIXhGrC1nCowSfEYBys2lgg3tP4usm6acPOGwP/HfoSXG128cnT7N7wVUNQDl8yEabwcVmUU+qCQROJTMtgMBsOBdcggVIOo6qakLvXs8GZzhvYRavsDYtNwUoCdXfaThTyzBZBiBLYRDSxh27T5+dNEA8TDs7X4BsIoU3MnnsFoAzgNM4KEua2eWroN0go7vnw0rrAFMKwiToskPuTffadmu6vuL6uoU9h4JnqjnGCwxWLA3bamGMCGPkphzAK7E9+H4H2BzceLgMafawwHYxe2181DhpWvNDMZWwYEqRaoaRQXg8ZQ76Ovp3Tst11HD1PrsKasm2OHzpnM7WEI79ci9kQBnBg7xRgVUhxFX5bke7x90ubz6PCQMjqMHVlA3zOo7WMM086EO4D4IL2yOJ4upI4hlxVPU44JgBxp8jSBGs725FnDqtICCMwipN2BWhMA4aNFgT7aDgwF+8vdguZFPbXMGDzF2STvMUE49s8PC6sX08D2gDQ9Z5M8Bqm06MGizB2n8bHsfshaw0pT5Wdu6G/uUNOxL5h6mMPcXA5xEQ9fHMLEq7VMO+MoJEs8Gq55e96eDn5utLgYAEunx6d51wcvzq8E+gsLyMjeI4J/h9wnmYyhEHMaUEcIGGEoyeHjHMmVxyvnKoIEzttKF1HKGL3g3Y+3jrbGp2vDmBkyK/UvACwnjgCUg0YcDoXiwGjm7I/E+EtxjAFuhruC+Y1BiVj/BjPtAiLES1gBmDgM8A+wyfIShuzpgZ+4ALLEVGrQlkz68f6cGxtrUKa/xvmYPHD3E+vzpo+sQPgHnDD8DJQ5SBJLvyxLGcA6f3yw4QMuoBcKHHrYngJqrkg2/e8CyUNzYJxIwFtYez50wtJU7krWKwDbuLQcacfYbVN0BZu6AefNQGXk/956VRNRyBPPB8seiZD/ZPXAgfK0ozKa3HypBWTsbHCCQP8L73PDZqBc9KCW1PkLNJgbqQGdYJnD3wEhH4oT/Kmz8hc+COoaBZ6LPrzB62WcMDifvVauS8EW1r38MONgbHixxHlLqAf7BAKfWGvGx5P3j+wCiF/blDmyRZ+7IOYO1HoozFGbw6DcepcdiAKwfeq8vELstXGxfFec8dRFqAj6z6Z324+11OjXKyirIC3yeuVID9JejNgFsn21bwR6AYWsyAHUxifdFrqLEJiGAv/FKgFHvoX6JQsherNyneDszHKZ+juBJD6dBuXfdioFre2MzmA31mWs71paf7cBNPjd1K2nzuc7X7jdgI88cSw4Hcy6rh8f2Otg9VuNUhAyQqm17h1Uilbe6iT3P7zIIGuFhMH4ZLNdJrQ+Pdzqc4uwW9xHw/3Uy25XPfG25e1pb53Avd/3FYCoHAyAt/t6oR1A6nA4H3de1GaCTRl0IMFthjkboHVYVPtJRMRlFl1VKVdMYxMSG4vnlbKYuRBSfVXsdx9mYrWXYWZjNij8tJUiuAp9fO4qgSBr1q5dnneo7A/FlVak7E87Zu2Zhv70OeN/OarKaEiZyIJJVXYLMHxs1FDy5Gdj8ufvjg+1TuEOfX1609YkHUWu16E///P+44TO3Vv+2Al/gCtxe3C/wod0+8m0F3lbgH//h7294BVGwAqoOS2fmI9K58A7DTxGGSsggoYK5wUwpdME3S4N7FFYAHG7qk8yS+zSZ7K/3xq5S13qi/Mamc9NuVgIEhMKsEfuWwWoz4kWRRKMJ8AKbscJdyUWQ/cYcJoXsFVlXmOmPgA2AqUBAFJlmG+2eeivyrtXSrrKoNBUUjoOLaFiQzJwLwEYnt0aoEU0rhShkIry5/JmHzUw2moORJjujIcP3sooQHwOYmZOB54wSfNQyUJTDEI2VHzN+B41+oQLsemoNJvX29YRlRCJw6qAk+ET+/clqGbSbADh4ZqkBiLASmaakNTMs0nqtS7InKrYD/PNhmzTSiGVklIesPtqukADy+83G3FlVOcAs4CNYMiC6GwYYQhF6RfENGEeQE2xKwDVAAuTxkAVPD3fq8KMyWzAAanutvTFQTWOhAcr8cywUhGliIIu9h5wsbB/CGzECX5DG0ywBsCPhohEDDIUVguSdJgRWCg2dwzxgRa/4n1HIB8srhxFjWeeoJR0wtHJTWoHC0TxTaPNrYNHSIgKcRdyykiK8c536DOuVnQMQTOo18lX+voPQCEFI1Q2tWS5VcQrfU5hxMIUtpd50qio1sKeHyUEZyPnTjOa00NAi0YxGlU1Q0jAk0seXz6oOR83DZD9bBh3IybUd1FqSOJpxha9fuctcDdAYD5sc6DWP/PvGksWBRreszeyzJJc/C3uPvUe+CUw6GL3Znf/+SlSyFh1PhX77t550vj7rOkaz2eSNlmuqX51fdYXZxGc2oFyYqeTQoL3hhIEDkwVglCaeAQ6YXQOAdsBHsbTHLH9vHkYD+4cjTeVsiwv2bXcNH8mC9SfsYcnsjTtXsKdzpXPCnEQVQwP8lO1PW2iFafnmCW3PtfCZq/jDSeemF6aO5dtYlTihOJ7rtGBFEOFgsUM4nwBwaDTZ4+wj9g0HIsymWk11MghyGc4aaUAXwqZW3T2kahqeEyBy+MQhO4c5iew2yzfVx0rXyyUUAQD+Hl4xvwlfQIBjWCswagitGgHu2Tcwt1mDslBTcZYZH9Bs65NQDLwFzvNycJ6UZeN3h/fOfH2aTJ9avV7Oz2Z3f/frT3r//sHsQIN8Bgw3N7ZVVfs8nMch7D3YKcgvx8WyTZicBOIla242Payu87nVd8+vZnbjoTi33DvI3hOVhAviAz1kDhp8D2B3GXUeWm2wgkuC3mD4jTq3k14Aaa+zqipzEIxZ9vYL5jwNz2U+X1PDho5gPABmmNHv3/3AA8Lz55cAczca+VnDGGE3AKn2C4SFhg4bgI4QpDyCiwxYAHL7v8b+4B7jmZkxxd7C99cWA3aYDt9iAo72uEaABM6QZm/4eRYRcBgsft5jzgkGJthwMLhkcMfZ0o+TwQCff/YWRY4M6siLz33JEHQwQMzwB9DZ4Mcbw4/lgQnFvk5yTdgnjHh/8yxgb462YQBURmHBQGedAS4AaHNb2/SAV6xBGjYjMXqAjZerqGOYynqggAHEtW+4B6UxjMN/PM/wpmQYBD5Whbw2TfT60tqvFXUNcuoEewAO6gJlTOrkdYKbABlPhzsVFeyx3e9890+lZuBs41siO0eaDZDF7weY8p61rzoAKndP+Hmny9WexHATYcsxZjI7n7uF/XdNVWd3UnK13ZA1FjDwhtUp3Um1qcTGAuUOLEXOHp6NLZRGD07sj54mul6uOt3d63B/Jyw7Acaxpiix8LDftBzq5sE3NgTcaShQkEzAskSCjg/5fsfw/LgDAWDNpLS3KfdgqcF2HjA7B/VTr+Px4HuXH+X7F5sXhp+2q2C9GEzCcg1/TPvlM0jknLH1zGi2M+uboIjwGcIzpwYy7Bl2OgzZ5whATWFOUlsA2KYEUbFWWLs0rqVsFWDwNXHgocOlGHIsPZibrYq4//HQtKc0gytYkFj0mMfLQDDReCWaFYUWnvKAe4ED8uwB+fDuJDgKVqQHBLaFCi943zEGbqWB5y6GDpOHB/Z5Txk82JQ06peo9NQPo0MPHSIW5PSwKGJ9rFIiWO1OGcPxaVC/IBPHQgZrBFijo0r8Z1EvYYHlPUO9jP/rrGQcdISZXcU7+4qFSlKoQWGyDlpWhtnUe9hlsa857zhTpL6lZov9xFyP/zSHgwexz58/77ZNDM43lSWWH6UHwEVdW8XhYEgYxWPvO4/7H4sUwjoBjG2VpUHnDhbuoKcPX1s5w75YR1QQccGgumAozbC1ZjA0bno6lbp/KJVXJ6mK3zfCVieYVqs6fuc8evg6ELQaNHsPL2CiluzbafOf6+dBP/zqvdnQ48jwDr/boz9zhJguuqJ08lCV+45agIEhpzJ+9LkutojAfiYGLvbsZ3DfjyqTo5VQacO+gJRB3R5BrQwX8RJ+erzXL14+ap1HdSPDTQDpUfd3pdYhsc1IRy8D6Gr7NKneUofNtUmQLp7enXT+/Gpf3SNM1WHS8XCvkeHEtqh7njxgWItRf/rTm8fqrdO/rcCXuAI3YPVLfGq3z3xbgX0F/vgf/UMbf5JsahkPXSVFvAswCu4+PAYJ90lK5cjZYE3S1DidNdEyIFHZzJAzjAmqh0wGngo9HcUj7QOMql1WmVjOw8+K2bkZK7BN7XUYYMZGkwMjkKKLRoLPmGYq52i+aOQmpOFTF0wuMwYo9GB/LCrTyr6YHYzEfFPDlJqArqU2W43GiObGzXy6qiGZGVDYXlBRHDt0isYhHV10OcV5BPyrDCLTEMPcaSzfgSmUa4aNSlGUl9FcIuNGQoSnIeykhLIwZHcZJdeMnAiZL0yKQmtNMihM3AAcsyzANvs30hxhBWCfPDIPLFr0v8P2wEnDyKRppBK8H0N+alYov9UMgcRARFrmDgkC7IHJAqPPbR4sDgAuGhIm7nOiAc9KpIaEAMBK5rkkFKeAran6vjPwRmGPByjBA6f7hwiISfBmDLap076R3SJJcwI51hBSVhEaUBg8NE8Xydg8hncb3o+W4ZKCmqlbpBo7ACS3oWRWAxBIc4hMFeYdwJA9FGko+A9hGqxdeLsC2FCo21+R58VnQN6KTHWXgZtB6EkB8ju3kcH6eLMsDF52eAyyd/DqKhbLMwdCjMYIMYPxdu565UVtlgOgAhYDJpvB/UoLHaujWgIf+ImwabdRaXZwg4A/7IpUENw0XZ1AO7WD8rJyOAksBr4bQwd+LcU8nmr3MGG9d0OOaUZUUfhdbi/4fAIeB6hAg5/RnO4eseaXAu7he5quOvL+4GuGtyTJRAapVx1PmZ7uAQhJxy7V2ZoCcDPX9+1FF5imNLyA/HWubm6d2k7uCCAM9hQGEa1YD2ATufLD8d4Nk7OjIIHwvJbB77n5r/Y6C69UbCQAJFnLbOR34do8a8kmM+ywKIBZZEsNG6FxRuGyG7YjkUjOc8XyBOCaARWZPRcAACAASURBVM/Am2r2FX++sjWHkzbMaIG9GdhYAGMGC3iHaMoy2rLcABb+sdhNMHQJz9NEc9drsSdcSCAZXoX8GS9jflyw4GFX+YBkoJGHN/QESwpAzKAnQCFMaJhMAFCxLvxdPDhp5gcALJsbMjRgKAX4xaAsJIdm8e4QAAww7oDcElMks+GfyXe2nBRv23EwmA9bvYRdWEZCtcEqgBGCqpwwjYULXohxTvEucXZ9++mssjzq7nRvVrXtXYpcr+eL/upnf63D4WRw7fPzs0ZAknTTsQ7WMSH2SVXo6f29pv6qDsl6XloayTN8fel1vgBiTAb0YGFFOJ7pmpEmlUr9tTdbk3NwLWEtmVdqKxPAZQLcPMjhrAQwKfCmxMMRUJO1xYecQKIAFPrxYmB9sDd5qpTQwHBWMCABkGyrCv4Z+5HBDGCz1zvAotI+l8h5YaaGgqJJUQhEsrXPNewl8BsmKAfPcbNRGXzAzNuwJlSNB2ZR+p0yQS4ZbFGTsid36xxMmfFfdkK6maLhgclQgAGCz0nbp3APwELFdoMzFO/NsD0wqJOEn2F/edHT+5OeHo96PXcOwgOEZjNbAo3NTbbo8f2dmX2AL/7FgKpXROMMRMN73JDRLofFexfshnMylBCJztdR/RgBMQxpYW1xF/H8T0WhGqZrTQjWnZrsoBI5egLIFsFmPA/bv/BeAX4QNmnFxewhKV6XSMlhek+7FcupKtTc8UT2ECD8yHvAkV5lQx2yahnT8G9G5TICjkRoIX6bI/6HAH3sjy2AscOpMuP1jarLs7Vtiwc04MSF8oWgzZBjA6jHG1/Z/xzAHKUKAWYM4VgLQFCfOzA8/W4Hy5m6LSWlHO4rNQZDgX0IwO9y8BH/BYsUDw1Das/QkRRz333e72UMRQtYqZYnmRkpQtQc5hWKB4YHAV8yUIpBzlv4mdecc9Z3WYQXcSZRh3EfM6zm/DrUjWsZngOBqQwNkFwDkDE05I4HYOcc362+DYR7TagFnA0KwLgpn1N7ULaXwcPhpcGDk89FKGWmhvMVqboT7Gev97RkulzC8olzgfOP9yASkiL0iPMV9qQZ+9jB+NiOwNTwgwdYj1qUP+O7jHXZN7TDohiADb0qhprcgxN1Qm4WIsCZrRkKWI0B0jH4536BAPvmLY2VSZNyhqAsK3RlWW2VBfDZGwwm8JEhBe/W3YlAq1LjsOrb57P66yg8heddmYOlAyzMqe/8fpvVWea2erA/M2RoLLrEXkfVhfUP9QoLUdo7G0k6QUuJ8Ca/6unrr3R/f6en+w/62c++1be/fvY5jRUD+xGFB+c15/bd452mdtH7u6OqCuVahDEivff625oggMZsZZBUmHXNfvPwHQudjtDHYM5euhh0PBwP9l8eZhi3mTbUEwyYYNGPnfqx1+Czij0RXuaW3G+JKoboKWF7DD5jmGmbAupZauTkpLW7aj3y87EGKm2phe8wIL4HYQnheww2qAchUlSujT4cc+dEvLSD33uGpSNLvc2qODsIaySwL6tVVoRlXXVsCv3gAzYLk7orZBbqg15Dj/Hy6iHqn/zL//2Gz9w6/dsKfIErcHtxv8CHdvvItxV4W4H/+vf/y83+csYHomAgbpbwCXwRYV05gdjxoJmBGgekI/XCZw+Qw2b3sFbxSQpZuesfQCdYM+BbDqbCa5CKfnLQDYCXpVh4jDl8oTAzhIKtwgKADwUYZHm40RU3fKS7AvLhzYfZ/QBDgnRdwDdCBGAQaVOV1ErGVG2eaikI0OlUOMQowCWaaFy9BoCGDFgKOyd8KwEI8ROjeaDoDpkr/xsN9BTySwrVAnABGbYV5mYuzbBy19JBPLB6LQ2kiDSzERgDoHoKUIPGmh/nsAfAjkIrgACA2ETjT6EFIw+wh+9OcR9BCDCLoiGCVcPAHvksq0c3Gkm9NB0OPEnDd9NSbIPYkQhvif3u5crPiv8NmiKsp9zBYdJg70ppG0YzKc0udro4/8kMtvHPRuRVea6700n18RgsRDcX1iXaGsEcWZ4XgCW2B3ho4bWKP2gWwOiIlBfQEwZTBb/WecRaVTk1HAYkbMwJWwmDRJu7BjOLJp59ACGORgIMo+C24g+ZFs01rMDwckQ2SAAXTEFSvIFv+S4UsTyXSBGnQY2gE8vlPAlgz1cR2gGThI2esD6TAUZ+HsFGDubh/cCn0o0f3yb2PP8MllRV1AZmHHbGIMPBXoDqDC9Wy+zxGQMcgrnoNh85HI0mwSpIyB22lcX7Og329oTZPSUwYQIMq6qD9zdeiE1T2/YDoA2WoQFomErI9O3zy76v1OSbTqVUN5WZtgDfMLk6gzvIaRcRO0VTB+PIwWAOZYN5hI8tTSPS21nN3UE///l3ulxZk2A7mn2UYh3CHkvVVLUeT49m6looneLfR7tKo7ipN4uQDifYtZxH7CpSmfE15pHBlIFBmSWT3zHA1TdrBvIxVt5TWDNmGvNzAAFgprPnF7OgeQ0ZNHl9akJO7Djt7x/Rz+FRaD89yzT5+zCeYE8jabSbYPi+OdAtZMtOTKb/8dkX7ybMSmTrqWXp8V4DxAGuwjiEfWb59C77ZtCSEHJnVnR8f45Ln8M0/PxngwkEiA9YgZyXoQYWFWyjkKNbdg0LzYhzhNVBq7JFAMnR9huOcBw+EPsCJuo8zGpgWtNsoxAwRpJpSDjXkXIXfufwyQNI4WO+Doteu4tB7PcPTwYf5iHXCgsw3/Rv/92/9nn0dH+nb3/9UZchrCOOFQMiJMQw8TK9e3p0cNXYI5NMleI7WpX69XfPamFAc9b6VeV7BxjutHeHFcb34tEgc73Oo0r8PJGNmzUPEIq9R2of1+rQWKIaIXswGgGQU4PPp/s7v4PHI4Oi3gx4AHNsKwBBDHDhv+gQuEh555xuGriom4YBNll4dMeZHqAA0ngGi7XtRkYDxzamIOUbZj4SZ84JlAgM9gxErqrTQiXv+8o5AmszgHEkpzCvsEuxJccM6BBAo72sAXAL9mD4ZuNb6iElct7dp9KxXAyZ+O6ERBmzjoCj8/Wz3v/Wk37w1TszSj8/v+5BhFwYWOuQDC89vX/w+waDz7Fh3C1jvIMEzYSlC2BwrJPvSpAMghQN7Mus5urw6HAymxt0+L3DdMVHNVN9SHWPty5BknkVQzPOaaV6fXnx+3xA3osMebJBdADKCyAZ+wbvStiZeBrjv7jpRADdAXucAKe6ZVXfDZHITgo4frowVg2sclZH6JCZrpPM8Bu38EBM8BjuBn319ZMOd42HL5dLq6Y5hEWOGckoRWK/2DxpD/fJ1TvoDfXJ2++kuLIM3YMn7imeCMAYnwkW4D4gBbDJ+Pv4mYetSahTqAp2Rii/18E47DXWjTsIr1lAWs7P1Kxv/ozLjr3mQcQdtj1h12AbaIOISOX9X8z69kiMs8ye9exhANItfMixeCEora4DyMsYoOKZGaxhvHex8uDfLVNn6Tfs9BXgE9Ax0jljGAhrEqDW93JpSTbvKVL0dZwNyuNxSqAevsZmFq6ZhkXq8I3uO/8unh/K7nD5CGsEmAJLkXmIUc3BLH/G/1SL7p3YOkeoFjZOkBCQz/t5SsfiEDYJKDY8sI1Axde+9V5iGsPd0TQnh3ZiV4T0xe8lzwX1AXcF/rIx443wL8IhbSvF2cZZKk151LS+q0fY+pmVWU2R6cP7k47YQxEkyECW/8yTun1Ix3PlnQCEZkjAu1cdCKFiD8D2ZiADWIsyhjMubH7M/MT7tMdCibpm1cMp0X/4e1/r9/7uf2ybmCy900//7P/UX//tL3XpWn346iuDvQQi9gPBZAxwedaZfbpR2/A57bGbElYZNjO2KOAvMihgD2MnsMHVDIsH5pb2yt82td3ZQVzUUsU+cB2yxcA4/r3X11fXaadD42fP3VfwfO27HQA2NUSPkmQN/1rqfuw+uPtQXGQEgk2jA8SWtXaImxnmtvLAYg0bHnxm+xjmFJWtkq7nTr/17s775+PrVce00QgLmrOfHqhrVZwq900Vw+GRGksqj6nKQ3irX17pHWCr01ctDuhjKPJP//x/vuEzt1b/tgJf4ArcXtwv8KHdPvJtBd5W4I9//x/YaIymn6J+77YNPJrB5CRxkpNhAAByAjxE2nwHwEoRPgV4gRyRotbp3Pa4pJkLhiCg6UhRvyIhJjgIuX4wWpDGgFNRbPj3JrDw+Cz4gOELF2b1Y6jBw8jeuBb+o7BCkRQNntpiMWa2n60zM6VzpQX5Evy0bVBh4CDAOBqrdK3d9MJ3dbCIBWr00HR2g6X6/GGADTRIPYFGgDaw8mClwmayxBjWwubAHFhw21q70IsoLQCC8LXaYPg6lR5wikYgQESYow6bsadoHKv4x8GmgHmBzMeyO5hYgCq0yEioASecUutRuv+ePzsLuntmET5SEUDl7JXF4A0PNMA9JEnhd8d3dbOEH1sVia8YfTosIkPMBEgBQBZeXYZwAQOWkCLzTJELwki9ezipOZ7caGUw6pxmDBNkcJGJ5JhJP1JUilSYMvYJLGbvp6HFOw3QgUK7cfHMs5l62sA6ACyrW6MRNVuxjCZy7pA/hw/WkG7eoznsP/9/APJhfAnQhM8h32mcB6t0Sab3DIGPAzMH1gXPFrYuBTSsIIA4im5WsOd5EfoDUxeGMWsSwJ+tBKDsIL+kgSTwxCwwGrA3y7WQ01VlE95hhOl4EDHYsxdwZhxp2NmbAJ/BtIHdRsgPnlw0cjXgZZbr4Qcf9Pzxo2XhRwD/At+uTi0glL3VSAgOtil+g/brBJigsbM3HUA6/mOAHSGPvq9zPcDMKlKHbZifiVzToB6gxqaxHVVbQh5+cDwJxhb8kbI6uolE/o8n5s//9luzjfjZbTuq7QDskICG1Blpd0H4F6CywdVUT/cH1Ug+YUxnSEFp4BkcAGTG0AMQt59p7OKZmUEMOOA0ZkAmWCYEdgBCEtDBgCbyiDhf+LMEs3C+ASfCQvYecJIz70UMeWDtG2eDtWc5qmOTIxAskGBlZgiyf0c3pA57g+G/shciMXwEeJtDEprnqxrA67L0XgYAgpnKMIX/ocELNj/SxGAAcn7Fu7X/exAQwNcpmFQDgK/3fICSSEzxJgZsyAF5kBXjHUzAiZmbeO4OBo8aPFl5twwYwQCHgcV3HX1e0Fj7nwG6si7IuwGd1tGsKp6/nwFs0jQ1KPyZd5r3dNlUFyel+cEBUPgwY5/61z/791oHLDNSXfpOrx0NKWwxGOrYBpT+HU+nO6Uz3oWLQz3s+Fnn+vjx1f5/tuTjCYIMuuHnFeedicGLWXEM+taEmEFVyWgWGKw7wHCGPw7mM+0PtmnIhN88sp1UbgAJCwSGRZN9NHmDeGY5CfX39w58Or+8qjkdzLwfrleDOwZsSgCu8CV3sIsD0QJYtW8h4DRnMMO+PFMPgx/FO5oHAiSDJhdsTp4L34PPwGDErEfOc7sIh1enbTbe2Pu7lyqMfQKB0tz3GO+ulRCsje+wACTxQ0aiHKd+KAG4o1BfAOQ60BEri5IgnczWHKy9548LQO9sL93TwyGSsxdAF55AhOexmAxSD0iAC8C7+D6ArtwRswNuqBM2/fK7T2runwwS8V6rj2T4tEr18HjUu4eTDkjWWRuYaLa3MX1Rna00gsXIkIe9DdMXYJbgPEIffQ5gPVEAAKOPINU72IDcozCPqQFiKAHYGoxJu7Ta3xiLnLCdcSjjAoA+2V+RgYUVKsbUGFwBtIa64ng4RVAeFzDnhxmchNawYEyC+L/s7RgC2XZit7vxSAPg2T6YgKSR4Wjfb7O0UwOBU4KvMpcLZxPnDOnr4YEZyoVFGc/Q4Cf7MlRMnGuO9OKepY7I+F6L36vwPefcI/QnfIjnKVFnQE66P9wJ319/LysMqOcAHQktBBTneozvA4sa+yR/5WlSn49+jg17l7s1yTzsnKbW0u+LU9C5L0oPqbCWgDTpUEsPkTLVJYGOhPgxSADIBTyPcDrbf8CEXaV2xCt30/lycf1kr1sDzzEwh/bPZ0j5XbtDKWoejpLLNKibZ4e5TRtKAUsEKDBtZ/CjH3ytU37Q97/+qG6aPLyiTgYd3Qj1w5WeTcRwkRDJjCEn4UTXCAJMCxUVDO1ImGcQMo07oGovVL60x46uE7AGYuBJxcBwl0sYEgQ14qHI9PUPHlQTtLiE3/WbAoTBQtuPGvq3cyl8vbNSOt0zHEU2BjuTu48HFsQImMC2knIg2hThUny+udd/9Lsf9Pf+3o/0cP9BAxYhy1H/4z//39QNnO2DHh8f9NX7B9+Jz59eNc+ZygPkhVVp2aipGlvZwIyl1mSAhu3SOI+hMpoZJsNwMAXaW2yxxVOExTqrIVnUD1d716bUc661OYObCMEaOjOX2fP0ERaMYPM1r3p4enTo4TIy2Ay/8Yq7kpoVb/D+aqY572TD8MBM/9rnFusJIM7v487knrqOhJLh9ZrZBgWQmkEyTFm8wR12ODJYQorAOzppM/V1sVWEiR54UhfcGVffN4D4x+qgYs8EwOv67v07/ff/w5/c8Jlbq39bgS9wBW4v7hf40G4f+bYCbyvwT/7wH240jolRKoo0wpMoYpHlRxI0Fz+BPFu+CH4cTR8TWRqMfp3MHjC7CQkWYEWS6IhBvRmKsDwpcGiKw/uUFFeADQfGONMpEnjtP0krA+OTiham6Ix3HFJ9vIYASBwp4WYGRg6BDPnYu4G6ZLO9htIJ3y4jISrW0j+LgpcCy43j2vt3IN9zANPO6gMIcbtnQAEAF7ZarBSsM5oIGIewD2kuCZaB4eYgH0IX8PzM479vE2UaQR2wU2l4WItg3fR7OJPlmBOm+50BFRhmgG4EOljcD2gEgwiPVkAcBKu7ZN9AjqPDsRpYnDy/lJA2cxdnO58nTPTxj11D7kZxZ5+vMG2wrBRPXep81tLyNP59jR8sBfIUwDJOhaBQyB4NJCG3W+3/RDAPJv0ODalLtUOr919/sATVaeX4C1IJAgltgwGRWFeYaLUZKQZO81XVIeRZ55fwkwRsB0gAsDRYOfJJamUV/nARDgPqRPNPY2OxHSCxm84IhXHMUh+sM/volXkAlE4qhyUxBEtqmu1pZZmbG9wAZx3qQaFvmSpshfA36wl0Yf/t8u0A/AF6YYyFBy5cwrA2iDRgmjfAZzOSAfdgMcxLsMqQDbNeZseOBmsBoP0IAEUM7tIzGrHQdZr03HdKhlwP9ckBHl/96If67vvv1F9ap8rmdaLvX58NOrbnXsMEW3jQ6XTy9/Dvpllnf9tjLeR0Dp/Yd8kPHhpVGRJGQBJCvWAopTgdaIIlvfX2DL0/PBpgi2TpYLOxaoCkvCvIBa9Tr9eXi+7vH8xE/vkvvtP3Hzv17eB9aRtKGHt56UFPh+9gmunxoda7O5LmSc7uHSq34F2KhNk9SKHvP796fQFraK7rutboxF7AM/5sRpvi1F7OIlp4GFWWsJvUSYMb6+wANxiBNaAUQAfM21U10kF+B0xQAHMzIRmyxLNZ82CE877bOcLIWWVfYn4nbFUoYLGfV01Tqsu51+FQ6lDmBuiwFgFYZWjgs8gzmQic4fwxYx6t+UJqMKcCa4ZHcvge83NpbjlP+G5Oud8Ky2NNXoVBxVgLlo+BVdhb4ZuNZBFQ7P5AgrgpuVqW8JsEBQEQCVAvmGlYTmTprEPZBPs4mXUg1ImPByhTpE5Y5v0G/IQ1+vzti5YF5iWp2K0Z5cXxqG9+8UvhUs07Q3LzyxU7ECwzNjUAq8dKYz/rw/0jrqUasJEAADVjedGlHezVar9D64NjIGivY9sOAKghUw5gFTiYG6lh0MWfhZFlmW/Q7hjqIMEN/+lg+PLcOZ8AHfkfDwDf7CTYRAy52PcOYQqVAb6L7O2TwepMp8dHDbavQUKdGFT7/PFF7flqS56yKrxPiqKKAEasagzIY0mRG8D00In13Zn0WNdw9gBim+FpvQhvIYxXQJmwl7HhqP0kA7xcnYqd+P6JcJ4Ystr/m//dMkver1esL8LPlfeZ7wxACZOYzzD6SFvVXUcdD3e2o0FqHPtgNriQV+gMGBjAxo0wNwZH7EG8re8OB0t0GVwC0ADqVAWgEkO9VF076Lvns5K69vOqVv7ZaLZzdsz0u7/3Ex1QMsBc45jC59TnDqrkSRMWKgOhUnhFh686jGhsVRgG1HWjhL9Yrv73qA58FM6TDvgnY3uDd7BnlrybgNGw8Djz+NQgcLxT6HjCz4BnBDMYX3AAEIcrmS2OFQjrGQMzLB78j/P4O7apAaRz4ByYJCw+BmCe3GgaIpCKusmnrX2dg0Zqz1ozV8NWgm0Ja3PhM7LPGUgVlcYBaXyAnfYzx46FfZBnKvErZy/7Ry4elJuRSsAhZwy+oj43Mo27+oahBMA7zN1hnOypaWCMOgkQDiCZP8MaJNQdMXRKGZSy11ELcVfa+xQwcPIwM4bX/FzAz1Wfnr/X6a7RYmPnItLjqbNgII6zJeuc35wBgKr26ec4tkwANQe2R/HsRgYB06bWYBy1phMAPPRg7SbS35kfctfw7fK4M6lFqH+tesArdBg05uGBD/jMn67zRT9+/05P9w8ah0n/5i//UvfvHg0QLoSoJjDRI4AMOworJLCaMk4KOxQVh3TCHqUMKxbeW94/9pHNtszWXdVNDC4XLQBw1C3zalsjBjHeM1XpZ8+Z8NX7k+qmjPrEzGWsmDhzqClmdd2o9oLFDLUG9eyk0x3BaHiWovBI/ewXbIUAEIfJf4ezDLUAoDsv/tyf9ff/8/9ET4+VHk5f6dLO+tnffNb//f/8K9UHrB4WW8IQnokFAv7Q4yDdf9WoHZDrVzGghK2ZolRif/IOUU+NDst7KO7UaVKHgs7hoItDuDhb/W4zzF5nh04N4znIAfZNTnVX3XmdsZfg3OOs6dqLhyVYemBb8/Vvfe3Bc9eFDQi+200dtgiwel9ezrpOnXMECsBf9kgG2SPXZeh1ODIQduyWXtqLJt5Z5RoJSLRqgCBM7mDsDCb3T5ztGTZmCUzVUeUBJjLEkFXF/dF+zDZGgd2bNR7q3t83tp7q22uwtbNC/+zP/uUNn7m1+rcV+AJX4PbifoEP7faRbyvwtgL/3R/9oYFVN5tvqbBmbkQQ0LK0BhhgX1pWU1EPbSpJok9SvYytCykkj+HJZwMAyxJhyQAAWFq2RnK88QCAQMugQ77vAt2AUXgpGZNYA8jE7xB/zAFLtl3SC/uSCX9YHvKH22AFwh5zI7yz0JC5ujnkdwEqUjDhDUU5G4waCh7DjbtcLBgVweIAvUVyBOMWHzWTP2BYEWa1F5d8Xxp3inw8VQtL0yneaVaC+UjBHwzckG8NVOouAkO2DXuGT02SN1545QbjcnNDTmODHD0c3gD8+HPhMcZzoHG1Ryysh2IHnmGeChnwIoiMMPDwa4vw82Cx2GMQsNk+kgEy0CzSnDsMhAIW0IgC3f5hlb2hRkBepGcwAmACOM0YYDW1Ry3yYGSU9d3Bk3WA1WRDyhdCfp4lwCwsy8iWroKZB/BSJk5OJkigu/ZmJtOURR7EpI7CduIzFkobWEmESeSWWmJNYcYVz9PSz2BQIHFGKsfC0XCamUrSekPRnhrYfmM/8H1LYy4AWwGqONzGCfCEU6RmWrmZpFFfYYoCpvNnKagJjWEg0JtZg9SMNGjIuJTWMFhghNCc8mzt9Qqb0Ewj1jA8WZH90uxURazdyLvmkIUAzOeRROTZ78MZhLFf9e5wb2n84fFe167V9eOrHk4nWxN8ur7o2o369P2LtiTYaQApAGH0VjRMMOpY09SNO409Hn4BML6/K3Ssw3+zX7MIxMIGxKDd6DAIviHscdiQyE9pPJFZmt3rnQ6ZsjdrledNKjKN7OfLoL/4i7/R0AWIzd6EBYhck3R5wCb+5+HhoK+/uvdQB9ARD1EaXACwpq61ZYV+9qtvLQc9wHBOAcEWDQNnAMBCJKgzROB7GGvkvYIejO2JQ1iC+QWQyvvN/2VYUjusAmYmYKxUIF0F6ALEAB5CKsg64plKU2brkvDUNKM0LdTD7icRGd9Rf09+V4BdSKMtZ8az0n7D8RwsJfX79xaIBTCK5YE5icoAMPm/Gcwshi6jvfH4mbCqaNBpIGl68ehlUZwIb4/Z8OaE5RhSW3phWKAEk032NcUr1eE6CV7XqBciKIfhCe82gU5TN5hBBuDnvV+mERriJO9Yc1irCcEnh0zJWur6Muj53Olvvv/OIWL4qj4+POiX33xj1iDvI+Tq1+uowWyi1cCqDqXKtNZDQ0QR50FnySf7l7Po0k1mQHvhcxx0U7N6YYfBrmV9kWgDBNlnF1mrfXeDvR+uqNH4ctfRXDuvDlDJWDJrB9sufMStdHCoTjBLYWr75ziunp8CG7SK85W9RSgNKg5b78D6lUNq8FheJ4Zsi+4eTz6w1wlv4t1CAsbojL9weGvDxLRMH4AXlrQHEpzX4elq6xSAP/tpA3TGcADGM4EpfFZ7jVuCG+FBSJEt5/WgEatEpMDW5VvlcL5eNGLfs8EsbXYmFm897FMYgZmaY6nrlfCjO50vZ1s12CbGPrO73QH2EAWDE0BnWGIAFJkOdWaggiEotjkMYQYYf8jw2aPKdXnt9fHlqrQ5xvfk/Lu22spEzTHVD7+6111+UJGhaOBuBBzKbfWDFBg5NgFn3J9IwfHr5Z5OOJORM8Pwx9Mb/Tc+jbAYp0SX8zXee55pTRAc9h2c36gzajOKC/YboFZa2VsRkJBTzzvKwZO71yj+1NwngdfvDFcwVsD31DZADCt473mwAX4PEYqJBzi4J1Y8E0n1MaSBXQk7k+OH/ed9wQB695LmPAj/zWDreeDBkxtT+8V70Mp/sCzBa3NZfa9yFk+oh2DmUtulucZttnScegrf3QgXpTYCMA61jO2IqE8c+kPdgsUAYH2oQ/Dx9VnPXwdYXWKgwaI7AR6lB0xlRtDUOrar9GMCHAAAIABJREFUwLeS2i0G1Fke/tGcb6UDMTkHmXAmIV9nyMvdbMgLqxmuR8LOQl3h+gnPS2x2YPdPcddVJXUbYBeM1lJ+8LCuu5iwc+5RGyB/Z3iF3/JA0N626apRg3Hv2mBvlUyqCNesGmUl9zj2EVgZjFbegD9yHyVlYusZzgFICpx/sHBdj+DHe6BWwZKe/bzpcLxTOsbZyn0Tg7Qd5E0mg3UMPfDtBsh+untQ0RxcW1IZHtj7hA6y4nwXamwGegtDO2yANnXXyUoqhzthB8JdYYlV+PF6KEIdY1Be6rvO5//lSi3ORhg1dK/6+//Zf6qqhMCQ6t//7S/1828+6+XMGVGpqghtvHfQlm1mQnfkQZxtfXelzrS09npNkkorBdgyqzJwzBldquc7ux6hPp90xE7DWRCJXrpWA8QL3hUGJZAlSocbqF7JaqChoTZN9fj0oG+//cZe55xLHy+dDgcAZc4jTAYy742ySPSjH36tb/72l65T1wJ1yKCcgNomAncZOvcMY8pcxyRRjbXIOOi1ZfhAjQt7F8uxRcO4qoREwjCBPdbUZtzCku3HVk+nY1ijQYBwTcUgEFVFWFJQX1IDYfHhWha7ibXUT/+nP7/hM7dW/7YCX+AK3F7cL/Ch3T7ybQXeVuAf/9E/gFNhMAfABzCT5GxCokaKpmWKwtUAZa4W5hqN40yoR6br8BpStxZWKrKXSOetk2AqGOAgLdQgakhv8Xgkbdh8tpGk09KAKIWC5WaQEBcaYf4ZQMFkj6jF4A0s1UgvDfgi2Ar4+dHGON11ZwGYuImxPIWgdVKF5qxSzsQb9hJsH4KgyC3NZrOMSNGg0IdRS2MJw8kMzgJga1Ey4fkE+41COJJ2Qaf6DJ9M2AHhy9j1ZAfTBAHs0UjQScDO8dK5UJ032L5Id0PKjBQVP0nAWXu6ZukOXK6qYZbZl7FSb/YkTIqQFwFwAeogZXb4CZK1LbzMYE1kyPVgUAK22BcXYDXAZp5BBIdFYixrB+sC0Mj4xCYd8PWDIQg7woAvJg6TU4QnA+B4QAIsbToBlCLpa3INFOSkvJK+SvNlLhcNSwR/TXPrRseycfwwQZVWPPlYw2im2C9mCgFgw0fYWbdg8NTHNKQEeAGCwkQK6S/fPCTOFO808Xx51hqZG8+ixp83U4QVAGzv0lkzzGwQSgFb2loCRrJ9OvGdNT1w96gbg1GDdJ3mAjAVFgbgMZ+ZBgQJLV8a4JUmpr3CKACrikRZ0l8NvPA98fuEJUMQFJ+/DOYZjAb74e1gHY0vzB08TM/DoHLd9FgdNbDP60oprEjLazONfWsvs09tq29+/b0eyqOLcEAMM2/wTCX1PSsdhrUVNLmLpZ/IDQGC7o4wioJlSSNbm5m7eznSMAyDk695vgBYrAM701YdNLcAL7Crka/DTE/qYKXTpOSN/tVf/Ey/+u6sEiNG2HYV4G9meR5nC83r3bHSV++PBrJDcojcdnFKcEnwWd3oF999wjhTD6fGz4oU+naYlM+TPRdpdgAG0irA7OmKDy2J6gTSBRDL562PjUOkeA/LDcZU2D0ACoANkGQNMxMQhu9AeIg9kAm+IR0bxh/7ys8M9gjMPFOA/X8BZS3bLjjTdm9qJyjvgC5nsf2D5WBAwIE6bQwuEbHjd9xn2u76zN4sKtUEWm1IzVkGQCG8bmkyCwP6SgnHQlcdTZ1t3JDYAmJwpuxnKEnSgKEHACMYfABhb0MSPjfsakuzVwNV+OpCrY5cMdKoqx2cWnU992qKQzCii2D3Ho8EtW16aVd9++tX7x98ZJFkwuqFkQMw/3KelMyDGrwHYTIygEsbPd7dqWDQ0p8dDsRdMaawrZCxhj/qIMBe2P8wvQgdgckcAXoAS7zjIfff84OwbQAQh0luTxLYYTFw5G6J95kHCMiM3QsAfdgJ2KbDenA73Zrpa/9qe7tGUJV9oHknCLpLuMfCR5tLgn81OfwIdtWiqiGVHc9TQGmA72D7v396NDBDEAs+ppdrgCCAbVZk7IFbTWmHP9+Ha7lGyjcwilUOGXGB+/kK6Mc+YN+xtwAeGZox7EReXyqB4brgH0uIVcjFDzAC8wCYGVwdSlQHjeqHUss02Cfz199/0rXt/Cx43zm/wh4lUrfTNJKveed5jwjT2d12PHiFZcbaEyxWMNFcJl0vs75/XlSeTlq21sw1e08XmZ6eKr1/avz7GL6wzvDWqUuoUxj6osiAgWe3T8Bt8G8Gu6Dzy+KAGN97DON4lybUAqTDj/aMXEBuGLxY3sudi21D7qEGDDaH7zFgzeJZALLiicp3wOrHdhS8k7CmYfxxagzhCepASTMAYakCSAfb2jeyU/42bVXIj8u0seWCMhio4Q/uMD8Pp3l+qFMAVu2oa+sQnie1EGqKsFcGJCsNbHKXpwCIVkWEHQL3crihh82R/Zvr0h7RMBTZ1XbU9H5uXCuwv21J4Mk04BrhlwwYsCLhHOTbYBUVAZuA9/iC4k3sGoBaYrcMQgUD+E+oESx5e9kXpZUM/FzuLPvWF7zf9jlwyBXraLEJMn9vGyLJqIvC+xqwn9/H3TsMsFSp8Xj/AMW5w6nLAni2qMV2HKn6jmEe9gLYHTGsWdW3nFPh2059Mqybh7+8/w3SdNbeLG98fKO25WVnmI6/BRkG1McwufF3drgh+95ydAaM3HWp6rpQY1sgLh9Wk58VQ/tQGzHwoLbkjWdvTva/JwSQIcipbLwHsfKx1VN4Iu2qnEyTf1iifEq8Xh724dOOTQV1r9912NEccQzTUWvsFtYOteVeA8xN9f3Hz1Z5MGRA3n/MS40XhqOp2mnVp3ZU8/io+9PBwziUPA7XozDm+6N8a/iGBD0xENwM1uKbf8Sbug6rkGpNdFhSjemmdu6VUc95twLyR21LvffSXV1rEpjJPU1dMJWJhpxgMv54qRyihqTj/TEUMlmuU56qhwVsP+hFM9kCfOc00dP7R334wXv99b/7S61t77318npVk5Ue6s7J4DN2zjMNAKDJrJp3FLUQLP450fcX/FRLr8HI0I23DfuLiUgsqOMEA3Keju4zIKlMTIbYkxYMMHDNzUTPuYtgiYwMzhIlZeVc2H/x05/e8Jlbq39bgS9wBW4v7hf40G4f+bYCbyvw3/zRf7FhkA/YB+vSQUd4TpIAbf8+gBC8qKpIM6epX5Do01CSvd3b05AGBhCoamCjIA+sPGV2SicFJpU3/kwwCGh0SctEfmaQkKYbzyf8GkOKTsNKg8fEHeYTjFKaVBpSZL3KgW5grIWvJkCBmTtuZlcDrDAp8Cqi4HMlOCGHi07WMAZ97UIjMmnFt5GCeQRoAI9YVNtyIFoIGikYHPbdo4iHJbL7vPIJLEovAHxhP8zqxsVyusZMFOSDNBwRTG2WB76wCynfFFRRcCMfApxmIg6jCXYaTGCKaRh32bpo2HJ1TpQmjz44VjS8NKkRsjBH2jjMJCbmMG0tU44kWwAGJFKF/UJD/hmBPDTyucOJevuoBsvSdgvYOgAww0p2IBk/m7zzwcy4Av9VwKSE0LHSABCNHs+8zA+2gQhmMK0aTJdjeMExXYe24c9NAU+jy7cKli8ANetMkAPPwYEYWCKYGcNz4zsEMNm2rUYSdb3npKas7IVVAqwCdiNPtO/knvJOkwFwPU0uTGFlwxq0JyxS0aQy26a2pJS9BfjAvlgd4AGLJZtmN0w00+zBAsCOODcCkwhjM6jjj+Omkj6UkA581vK6cuNr6XmBZUT47dm51kELpcEZDwpgYvMuBPXNRTY+bv4+yBrXxEFpIwFWDDU0+bkDfo7joOfXs371/MkgOMylEj9J2jPeuTAUDQsIGwwCEsHwxP9wCa9Nyw3DvoO2DiCFLwaTjSbTwRLDrCJffH4QhIXPsX10zRoOi49wQMCqYWfwYWWYlPo3//YbM1nwggRgB1gFHLq3pHPTp+feLBae56GpdXeABbgE2xtTVaR3hEEMs66XzgEXnCHtgEx+1SFddTod9enaW755uj+ov7bKZ4YGuZvtidAyp0gnKupCRQOAgYduq+MBJnKE3ZlmZLNL/HQjMA62EYCTw4HsoxhhQoYmUp5dqtlgRMjGJ3sWYlURsu1IzuZ84OyZDXAurCu/n6GBwVwANsLdxljHlTcKWXUEdRDkgpyY/ch50xJ64cESrxYyWgBL0+7cXBrAIPGYBHe8sXmXeN686zDHC3yZCYXKzMIxwMO5aDly4aAZGEokng/91UwrzvOyPujQ5GqOka5+fe21tJMGAp2SRHcPRyepN8c7DUOu5+dJ33981t3DvT59/qzz5WrgErbRL375rDqHzRW+w5NBq6MeDge/o/jmmV01AFTBIJXGrjfAgHYZZhz+3JxFAB6AI97jNKM5S4H6YAfMPTSJQDgDJdi+ICPlqTFg4hyACbTAWAvFA8OfkJPvsvwdVPUQyXYLu/9uGCP7nON94fMFA3H3bbanZGnvaYaOltnDeOM5OHwo7k27Os/49oH6Fyrr+7gAls4AOGw6LkFAUNixvg/e/tlKiFoqcD3eccNFgP+8s/ZtNNxioLp7ffVz3yr8vWv72QLI8PwBYuuC/YMfOsFqeBnjCVurear4ImZof/9ydche2B/WlvDa+gJJPKB2AqAXKgkY2viVmpUGIxDmFn7Av2FFMtjY9OnjVa8t+5H3/2qQdhrDpuH9Y6Wvf3hvYGfDG5VBLX7Fm3RsqvDv3NizyE6iHLC3uG1aIrRqsHfj7o9NqNzKGThbYo1Ee8K/2PenoTrXKjwAs9LqUk1Re6iQljGE9YCRIZKBEd5+wpwiiBPZMl7lhD7ar5ThoQPK4vctLsiAXgGGsX9ofDZSQPjp4cVoL02YqAGgGshj74IbU7sQGrcwPEPW7qh4A5KF/cwZuASQiqUsEyOGfxxqgLtmjwLEOziLYSyqnjcpUICHDAJguOZFrevlbPCTnx1hQnGnl1mpuqx9h9m702GZESpnjjhDbKwBsCryBDICOG1B4vOp9YDx7u7ks5TBFEMezhYAePxzAdCH6+QzmfOPAVNZ5epb2JMBhgOVcgcBYrMHUcz0PTWWU1v9zhtJZzCKzMdqA+oPzksGY4Cp3MWda0P75XO+EFRo73nsBMInE5sL3x0x/nZ9y1lErYfFBYOdKgs/ZGoblh3ygn8q9QCKDDyNGWrBos0ZVnHO7H65tnOJMCrOJNaSe5XhVFPWOhzijAIYLYuDjuUhBjsuPsM+iprY+4Kd7EI2N2HBvYD9gql9ITfE37GF0W7rhLc7NixxzTG4Rp2BEkkO5EOxBRjrsD/ecYgD1Iur9ELA3z6IODJ4wNLAd1bUyWZbcj6gM7Fthrxvzs/PEkO2p3u9zJ1Oh1onCrs0V9f3Hh7BruX9Hq+DWd2AlJ+6zgPVoRuYGvlcJtxr5ahCodFTKx79zCKQFGZ0qfsit0WAWbT+c61BV5RK/8Hv/liX/qp0WnTKal27Sb/6/pN+57d/4v2HSgkGNCGvH7uzvXJramZ6FZiq/aJfd53uq6P3xbheVTfI/1O9nrFdGW1jxHdEGeT3EEuTZNQ2ziZ5UDc01cH7CKscSAU5wWXj5tqQweqf/PQWXnXr9G8r8CWuwA1Y/RKf2u0z31ZgX4E//qM/2LZlcGMNa5TCGGiA5r9fe7PvLI2EJWHYiP83zE4YWKPabXQwDsUxjc6R9FALzJGnkY69qHaC9eRQA5h/lJojTd6eup04gRw2UvhiAZrhmcm0ngKSKawn8Yjh5wgy2XJK/cmFHQUYzEPkXgbcAJ8obAFz/d/5M9TswUJoC2NcKpE64+cFa7NA9gb7MyRalthRANMAGs9KIDGGO9+ye9mF7b8/Fz6V9rJKSRulQaYYgtEaScswkIz7jpMmSECwDZCT93jcRQALwTJuGqzap4mAqUJfENJO1h8ZawdY44Cw3KCWmS3IRmE2rbAoaUrSaArs6RTMItZmXGnkZjU8ZdhI9gyE0QI7KRhaPBdPvhd85coIdNl2FgXBSxvhN4mWiiIZhnIZISyWBaYqV5pjJFM0GJVZxnZCMJZDs8F/IWgAYCkAU5pU81lglcFmHQaDnsWhtj2AAzKMEwDS7b6H9sYMQOV8PkejjO0CQCOJ5TUMgjqYprCKJX3srm4AT/a9gg3KoIDgJVhhEaaC7DshQGIGXIdhBYvangz2wAPLY20sMS9jLwDownSCbQRbw55b1toG9kHTarZiN2ojWdjo8eYmkJRloBosC2AUAfozQLDdRDhImN1GOBwsRVg7fO+BIIwpvDiTGVl45Z+Vr2fVSbB8Xrurnl8vbkAA7u3Hdp01Dpvu7o5mEcLSikysyUBoxNJE2jLhV7wbpCX7eWy5TiRYgxMDEgC6juGbV2TIfIuQKPIu9SELrUjyTUt7l7HDsI9gabAFgbnzi29e9M03n0EDEFO6oTw1Jz0eG2XJqM+f8V+NxgfQ9v2hNjgCCNGdO1XNMdKIh0FtN+mrH/5Q3z9/1rWddJcnendXqD7k+u7S6fnS68O7R/XXThmDj7JQ38HyLOyPatsGzkAUffbt/f8DmDyggSXq9O09sQ6Wlv1W8Rws/K5zjoW0cbf5sNsIQDf2AtEsI0U1tJBiN1AGmwW2GSsGCAEj1/L7JUKATBkjAEY6VpWORa2kWFWXsHdTtcOm88tZ33zzrd/lx8ejDgQKmSmTaB5gR3GuDwZjsK0AH76cL8GqgoUKaxqGPb8HUDUrdIBNVOe2zLDVqyXQ2I7kPic/f7o65dxSZNYMm4i8MqBzvfSaOtg+nY5N7lT4BR/CpbUPXSY+QxO6g7zQx0+f9d13H+MsKHL9/FffG6iHzVPWmRYAk6RyQwoAQ+PLnhywKMAeJGUoSCAOA59IsLckdJvtQWgswFlxgEVIKPHrww5gDQ/tlM9e2BsS70mej4P60HHvkmfUAZyH9rjjf/Gx5RYwkMpFARTLnQCDOcpjGOf8dw/+zKZMY+iHvQR2IjaJZS1m32O8/w4owfMXWwwGMKgjANwZJnCGlnhDLh5APNQB2jmx2kMrBjYkUqdaZp4dX3yx3+3IcIV0bThhsHNzlCb06YHCw/6d2lZlmahbJ3UOwLJTo8/KpgwpPx657AX7S++DudP7k4GA67VT1yusABzGh7yeZn8KD1ERCoWbLndQrDsgN0Mm3j0zVv2wwuZiBgjPAOE7dSMDBy682YE2YIDcbQ93hd6/O+jletV4HS2lP94f1FSZgc+6OhrIRZ3gCMMtM9DFgJdnAePPoBuMMSwAYFEy5IPthvehByThT0yt4mGT7WBgXgLmZbrLsKoAjMaLddABpn9G3RTsZQB3D1DtRR8KhAHPcXtWB8iMF6xZ2Ny/7KEMICVXWR8NSK4pDDaArNwArIc71CVYOhQx4HvzzeUcx64DeTeMZoBl2I/1HkwZ4nuGpDA9R+/hHS3bfWD5sNhWhEKAAS3AkJUh9nLFLoqEdqw18DaFURp+wtQVfC7YiGZgkx7fYu8w7AnyMTxlWA5oh2EL34t0eIObnIT2sd10dzqoIIhsmX1GYj/Du2FPa/brlKrtAUQZcqYRRGRFRW8VD2Bl+C2HHRA+ou0wqxtC8xSGUG8wKP/P2jmgrvtSAGXquvC6xoZnQ7bgK5lk9sYDXbzopwTWPeA5Vxkydfut+IzgnEF9AVsa4PnQFK77WHvYhxlgJLYGRammYTC5BMBuO6ZgDVPxWibPB7GsKyyrsJJastW+qQ91pcOBUFjeDz4n9zFnrNHYGIAD7jE4WhjKEvqJlUe8d/NyNeMR8ylUT/gYc3dNSPsBVvlJgPWAjNzm1COwagH4l9T/fF5a38+ENPHOeYAFODuvehkHnafeoOGxaCIcFrDd9wqD4L02UG02Mwc2zwy/ZGp67qyWILg8zje0U2WJdJ9BWaKmyHwPov7CZub7tlXLHco5NIaNla0rWD6AZVyvUMrAqOd9gvG+7VkDafibAl7Dbg6FwKCvf/Sk7z9/r0N+1FenD+qpVbXpcDrqUMKKbjWPBDAuutj+6axs3nyfLvNZ2ZLqdRhUHY/Kq1Lj+eJQ3+pQa+hWLd2kqe304QePHr5yFKImmtdW8xWGb+YQrMPdgweazSF3uFiuXN1rZ8Afpc4//+n/esNnbp3+bQW+wBW4vbhf4EO7feTbCvyGsfoHfwDPzUwC0tMJcEGCPSCPxYvMrCvAgEqFmaZ4w0VRh/dRt2x6vfT+ZwTUAFTQLGLoT4vphHktKgk66vsIb6BoJt0VAM/gptvPYFJZL4snHngp7ESAN4o+GtUsih7q9owidXTxlU2JeibmpL+6+l3ssUYDgLSbohTAg7AbGu0e9gwgwgSQ8WYwRkMLWyWm8MGxXMzm4L/D9BwBx5yuiidSqpTP7gABJIAAC8BpIc+zqb+9+/BsRS4VTSQJrfhlsjakgmNWHwnWsCMIVIClyN8nMTQ8/wIODiYvUl8X2EVM9FmXbQZMptaOghoWp2VVCUFie6K5zf1pEPd01Y2wJEDSYBMATJj3Agtxl7CB/uZpMJNsg2A5Pw05gCwMsoEeJMKeaAQB5RaYD3gzbsqRsoMFTTAqYOQBne4sDpoSJOVN7YaI50UQh7G2cTbDzfg2jI4d1KSwhlWLPAyGEZIqh9HASOt7A2Q0DVVdB3h6PLhJoeiuAdSXWc898OqqA/ZkWXjgAaY5s8llfIQENchGF5jMDBLMtzRQv8LCG2BmFjriSWffuPDL5PuZVGoGCkAIbMOQHdJj4V1LIQ9JboRxTOJxhgwORnNI2Ny48B7SbO9ScpgoNHekxSLF81ryWacIv6G5XibAjmici6xTBWiTpno+v3pNq/JgZloHMH9ddH4lDx0ADQYu+xOwD8CDhPjajGXeM9aR7cTnxSOsVOVwHRp1s89sR5iL1gYnBIAVh7kwOGhpomf7JBZFY+CEo4T3usVX1JLIVC/nRX/1//7CNgQje9vM1IMbRDxJp2FxkBd7BMAcFhRDF8BJpPIAZfgWt2NnVuL7d+/08vlV87DpUJV6JHij3PQZRuu4RFAPoOW4mpHLuURDBUu4grFpK7lZ6zSqqVJVeIPCMnXDTpAEGW6LARUsFeahd2MOq57wFNt9IGfnBMEr10OVkEzyftuIxLLx8IJmEASoaUY7zekWUkz82+L5klwNiLMYcDzVtUFnzisrCvLKASzIFfEbNtiesmaLnh7uLKnEr43hB0EksAGTtPR+xUOWfUIIHWelE5eR9qeRkn5sDkJ1zLHKZzTLdk/cttTylbWTigpgHzBg0Naten5+MWMYi4L7x6MeTrmOVW7gEJ9dkqSXsVBWH1ViX5Fkup6vev704kae5/C5pUHd/H4WTWJbjnTNdYARDWsUHzvLJ4PVj7KiSGFDwmRGTs79AZSxqCeBeYMRDOwZnozcFdwfNNp8rz37Zw8eQj7MVQK1MXwsuwUWGIDoHly1n80BSIWPMABdyK9NC/vNEIjnyPlvf0n2XoY0GpYwgWgAaXwOeejAecbfhYnkUKM3YBVQ16nim9Yapmdpu4+7PJQNXc+QpFSJb2sBoMkYo1CC3Nby+/CVZch3Ko8O+0N4ak9V9plD95BnA5aQYD3qPJ4dFshiIC8+VJvZdZwO3DOWChPCl2WW0vKO992kawcAw55kr8E4Xc3+hDG98owARMw8DHgPT3YulRm1AOcgQJ4fCH8esBDAZNJL22kpePcIqAkvaLyc7w8MAfYkd9QEeWGWLAGUeYLtxiHuUXwq8bTGl5cBBgIHVDgALjAgLf+PgEZqGIDbHh9u9r7flfDuphbhUP/88ln3Tw9qKtzCeX9hnAIo4q3Jc8DvFV/NwUCs5cSob/D0ZDCa94GM7qGZsBWzpfBnDgIpwCoBnGx+GJq9h268B6hLuM/5cx4U+OwqvO6EFwl1S4eEeVE3D7a9qOvS7FrY/5xpvrsLZNRIuRk4hNe0rZV45lmhwe9GYnUPg3J7r5pVCYuXu5j7kP0BMBhM9YCFE+ZmtsphiAa4OmwtiuV4x2CAUldx6/rd5RYJr1MAVzxhHRJaBqszAvOCaZnmg0Fnns88AqLi+0yYH5i73dyFuUPThI+BrRUcVEgo2apzO5ihzPeLIdmm4wmmKp7XkBsn6JceHmGBBKsakgH1G3+Wd5izx+Htb/d9edDrdTIjESCdfU+pZMcPnz3B+OfeaJpMyURdy1CHOnKvZamJisx1mMMzWXdst/JU5any2cMZgF+yZf3LXgP5bsz1/sQQM1Ltfd6JvRN+3bYTsvIiMeC+wBaF1YqlTYFXK2GARvHM5E1mSAWZlnkwoO8YTlsAhG0M6wfQSU3NnYcFxcKZ77OGYTzPL7USBdDPoCj++SuMTKynwr/bllQwaCfsXTpVx5OSNZ4FTxFA3WoxzkQGaPa/nvTp/NEey+/fvXddiA8pAYHUeQzEOFNfWhR1vf8OigzXeDOBmBH4mNUo4cJWAi/mqV/MCm1OpYeBgaZzPhd6fm1VVKnKelN1qpVtJUm0mpZOqks9PDyoez3r8/Nnna+9To/vbXfx+fzsgQkM0zQdbY/RdYPWptDx7qishZxyMYng9eWqpR29vvfvjhE8x1AlwY7iVfnaaMRbfB10vH/weqHKShmQs16sv63MEv2zG7B6a/RvK/BFrsANWP0iH9vtQ99WIFbgj3//DzbCO0jKHim8Sjp8DPBpOoFMYFJSoxeW9diTcm89p/mqM2njUPicjCsdaywAMjdUpHjaRgBtmkZ1CwnSFI2JfYlo8LYRiTtyNtLSSZPtdYLdRtMAoMrPohFdw8MpTepoLIqQDCHNT/At4ss4NCeAQ4cZwBKxFDE8YiE2jW5EAFhDmkhzY+CLkiub7F+aJ7WqmaYC4BU2C5ABVgkl5a+L83zCfzGKZjNuiuI3AQVO/7avakjmYF7QTDgkAM9GwEBkhgtNaG+Wi5m2JF+Xudk4wU4MAI0EbGisTuSdkTNFsAIBHkh+KBph1jqYC5+EZX5LAAAgAElEQVTVMFdQkkU6upsSs3cBoWAX0wiHTxtNMRW607UX1gVkGTlnyJMdWAHLCh/HPdwJZgkBADwvXwB8F0DHTGr+P/berNeSPU3vemKOWMPeO8cz1VxtKAuDARmJj2GB6cFDg40EwpK/im9occWFJSyukIAbpEZuN25ZICHZWBjkbroGajrn1MmTmXtYa8UcgX7PG/uIr5DSPtXZVScz996x/vGf3ud9hhnvrNpA1kJxz/NTUJhhGeMIuzOKTiS5ASbb+80+gGFtABOX8XgEFiiCKWwA1x4DhwDKAY+7ddTD6RSiO88NCpHEIQQHZKBIpFPp1PV6f3fyHDnWeIoi40u0K2wmESnADviCS1ea+RPslPC7o9gBjAJ+BBTYOejI8JiBAOY1gSaPcvAMv7z2ot2hMbCKDYGV5KnUL4OTlvcwzIrK4A+EZ96pwVVkxhQsftkUTyEhM/Fkk37apy5cZcMPD9AJi4GU0ImQ8g19zBfWGoUenwcQvOtH3d6fdXbydZgWA/7tCbVKzLVUteQqkLbCdF16sx3xuMRjl+dHGsfmQKsDWAQQkrlBEQ4QT7AR9J2iCRAGxgZFcz9GgWPQmYJrKfS//dP/XfX1M7PTmpwgiZ2qPSD6ZH9DQDmAoAiDqSIACHZXD2AWJhOAUk5Oh02JL+KwqqwLXR9Ls6VvL4ShsM4i1In9AH9EQplive4iWAcZYN9p6gbt96XyGrbJBiCkFIQwIwP8gmnJSzVIve17gCOwTk9DrwlWnx3jIn2b58bn1eYIJLXjjedi1YaKZi2x3mCpjCSeb7YANFrwv7w/T6rr1GzUptzZxgRQE1CBvcqMHHusDgazdk2joQPUWrSMmbqujYaTA4SCacQmhn0k7B8aNCMKBlj4We6xxFeRZ6VI5jlh+tF8aDv25EJVjYQzmF3nvld7fzGzhyI+ryoDXJwJhJuZiVlk+tM/+4mev/zMcm1YNzAS7+8fdGkJe4P9X6qdAZcJO0tczDK3WEP7q0P4urKeJkKGzPfewFGaGaPWLthN2Ff4EJgB8zkbAoVib4eBGan1sK0By8IaksUa5OSQ/NJAA1VmfwP0CyfV+LtWZ6OgsJw5ArAi2CoYrXwvW8Xw7gHON6sIy5phigPC0fQzEMLYw34OH8y6IMAOZCaC0AzawnTmx6AUYGzTRMcaqfKqcztZaRIAV0h0e3uLczRi85CFzyiNi6L29yKfJ5ycw56GtcgeCquxRQ1BG2iCbT8pg63KnAeAt00OoYOAfzDpKrOmDnVpYPX9abAP5YC3ry19sNmAyRnBXagVsJNgL4OtVsGaJBHd4YYAI6wHniok1etU6/1bGrmjlhw6YXhVAojCErtqKu3xkeTcB4CpsRWBSMkzEyqJ/Qldr3ielW4Br4UQn82fljMGkO58xm6B/QXZ+KIOQIazEBDNNhohxYaXeH930quXz9WUgJrhH8t8hg1nC4QcSxemz+R14xxFYLRhcshg1aAsYW+OhhQ3EcaXNfCNRU5Wuwmroo37g41figji4fOaUEnjJpoGYKrIjvGOBCxmL+jnzmoJz40809X+4Mai91G+AU1X+hMMLCAWFgRcBVK80vmkib28FxQmbgrP9kTmefhymJacXW5QuO8QLG7mNUFMthXylaLXgF/xlCnFRmQeNBdhGQBoBjJKI9Us7yTspfz7myTd1gR873wMyXmQxB3Ww4rDOgUlQrB5J+2bUuvMvSgzsx3Ga9JLF6xJaAJi6UITs8id4N61g049jd1Rw/lB6ZDZIiupeLeDlUm+TiWJ9x1sfADprprGDaLbh8G2BI/BYQSr0SAB86/LSpdL7EHMo2jK46WOx1AEYdGg5d/NZncYJ8FHeNgD0sIsXpUSxmbWMH+am2XN1AbU3hOeRIK87w2MSSC7NPLsIQ3AiL/sAEhOuziAcpp6oKY05z3UfEv2V+4deHva/oB9jjsW6hruPAjXwnLLLGIarEkZXt1uxMPO5R4aNjp+Vt7RRqDw3dEWX9GsfAw+o3GxTpWWAS/waAxwTydzIAXYxK6HO7VD2qgZeqt3AP2vr/fK8DQ2Qxk2NGzTTivqkzTzO+fd9A8PMc9gyGMvodzM6buHsxuth6tExx2+5pAeAKi5p8Q48u5g+NraB6ueAqJDqfbubACdO+RvHu68/i4PJ6X5oqtXz834hTSA6qiAPd3Q4Cp1ncG4fgiVBWvWn8X/5joJ2xXGb+ju/efdcFJVoTohBAvWLVZVuUbWNkqqJfNd6A//6H95wmeeCv2nEfgAR+Bp4X6AL+3pkZ9G4HEE/t7f/lu+NlBCTbn7w0rSzqAD8mIbvNuHEcCodmHjNN+ZovbkkCYkiRQxVI51iayT/jtBT6lSVJpmQg6+oNNJhY1FMYHfI91bGGkUgXPORWrUngsacjx4FPYhRHJ0MWsoSfZmEOHnSVFhFaiToUNOZP9WLqUGJGEJcd0Lrzs6+F3aq3ZhmOkEQy9H1s4FFSbCogsXb8zs7VtpU7EA1Kg9kPLwtRSIeCbCzDXoDBEH6wM+KQV9SIz4fReOyK4oyGFiOchgJqBUXb+G5NCMQaSfudkKw3RxkZIARJgNQEEEs7Y2kyRu9sHOBQzkhktgR0oqKBDdFjaWA7Ju7EYzQWAa4BfKZRR2L4xUB1lwUad4DoDXgSZcOik4KCro/tuHLLr8aT4rQTpMsUTIxLCq5RmrTMfkYJ9VQGXlFBhcRknQhckbhR/ScFgSBb9MywnrBWDXBObdLHUToWmFdimXR2xtIw3VfqhI6ZGlDRTpi9q1M5NiAHjkIc3ygZkYsnUKE+LWz+dep/uzgeXdrnTYBcwme8zhr4bk3/JLZkxieV8FG9QMbswtYA8CcoZlBsAoUkfDKDCRtxR2AE8KfEfOzIMLJXhzXN/nmUAyUx5VwTLJAAkj9MqBNsxtF8cApaPZlZbt8b0Hfg9WOQXrI/OKoaNgAFDJ7C2Ldy+gDQVUChPRYCQg11bkJ4DcyCFnvX17Vj8grctUF43DcaZ00GVsVS+wyhqXxKy3ye6+lYEfwGwaCDletDCUKT0SbC02oIb9AJndLnxcywSvvbCbQN6O/QOgCOD2w2XSP/tf/5mK/TMzbGDGf//7r3TzamepOoXqgbALeysmBnmcfG0pMN6hhNgMljzCbn90t/MqL2UmG36Hf/7zn+t4bAwE0jgah9XyVa9aA/8A8rlunr/Q12/eaiUI69nODRfIK6wnmhh1UbmRQcPE4Jm9EMPbgEIQsA2g62R5aABrrFsKVqwTb08n7ata9Q4GUiRgG9jHEAImmNdcocJS21HwYftzr/s3rc4tQW+Tnj0HxLpSkbABLm5SlA7eibmTU1wKX8PJbE087+7f9RrHXtUu35KXk/AjhHVrdhDhhdGEwc4Eiw97XjMjOQhgDiEXpZj0Zwyp+rOXV7r0ne5PrR4upFrTpOldtDu4ZhrNTFvXxmsvL2ZdplbPX3+qywP+q519bG/v75xoDXiyAuiuk4YONi8NnkFZT+OvUsbaXcdIvffegoFJkEPN6IJ52K8GftkfyhI/Z0KhYx82QxOJL2NuL8XwkXTDwp7fFLPsBfY38T5vuSpF+OZT7QAsZLQU+WkVQWIbmxXmKecAoYHfAKtscQ7+w4fS5brXkL+1vWDZedzGM2jF52gKQCkYqxT/NFsi5MfnLyw3wJZ11dWhMqh9AWBwiAygOD+DtRI2JIAc2EJUNEpqu24YsI5wuZjDsNXGBT9evArD0ID2ZZU3Ed5W4vG6eM+Hkc8BBxOOBh7A6tUxU99dHPa04qudRuOQvZpPZksBAEPAJhoOgBxIx/FytLSZMCFYnbNZ/x5r2NWWJR/1+ed3WrkLwFSENclcWUg/z/V8f9CeUD76kny4Ai/UaE6yHjkzsHRhTpqovwYj1CAiPw/26jLr4YH5jT8rvuLMmdEs9zh0GUyaDICsgDesORpGWA2kmjMk2bOfCT9OGl2cL4DTCb94DjzB51XnoVc7jdqVnGvRbDYrFA9e1B7YWtgfFzYdY5QrKVrfmZq18X665rwdQEhAsmBgR1jaZk+zNWxhts8wydEf8f5gLNuT0puwGaq8DxQyNK0AQ4ek8x3IQYE05haatwBKhZuwbgAQGkQLjrPGgY4RdkiomBstMD0dqhlM97hLjFqKUlPvTqNPxQnbJZrKzCn7c4aXKMxMGiI0vXy38nNmEXbqz8T3ZZ9jLoTPMfsv68z2DvyHsymp1E6r7xQ01ioYrb7XPqoHYk9jF+462MmJ9x7AuHok8DS3cqXIR4dI8ayM+dvbO+2vbiKs1UDmpH7KrIRgLCAGAIaWOQGIo46Hg86nWW0bjHf266JMHfaIVzjepawF9iv2J9Y4c5RQJM9AA/A0R7j/tmbSKm/c+Eit4mGt40EbZ78Zpqw6xp3mOSGwS7CA3XRyzxj7K+b1ZgfC/gpAPkWDA3ZpT9ObtUq2wAJwjkVQ3KGxRhmSWe2M7QKZApnyebJyhTVntqxvSFhcbIqgCpZwKG58l/ZdNhjFZs5zt+gzrQNM9chOYJ3RvE+P3FtHN3PTvPZ+wj2Efe/hfPJ5DnsccD1H1cU5MvU+gxhMxuwxRM6KEnYm1ip32G7UuceCjDvuxcx8bAaaq4MZy6gg+lPsZ/0YVmV4qkI2uX/zXue7k15cv1CxP6jDcqFf9O6Lz/X85ZXGItH90LvhQkUCKWOuEtWoCXyeRtMV243mijtHYou1JCecFzXHyVZLkFO6/uSATprK7Cl1ybla6ELoJDUP1miz9D//0T96wmeeSv2nEfgAR+Bp4X6AL+3pkZ9G4HEE/ovf/4/AB4KFmeHozqWzDc9URxYjLUdOD5MNewAYF4WZVMvaarnAmuy1Fvj0EdQQvmBnJLoDFyKM9Lm0htScQCx7VoXdXBSgXIoNzAb4l3HJ7WUmw5hx6Q5GK9czWLQUEbBLuLjH3TC8W/FYwncRlptDl7ikwV6kxKR7bcnl5DR5Lv4EdK0phU8AonwPS91gdDkxm2KPpNQIvKBCs9On/UeROnE5J12YhOOQIlGoIJE2q4nvTYcbbq0r/7ADIBF56JHRBQ7IC0AWBSCZueAH2GKs8d9yORTJzVwMrcUKH8cAk4PNaO4o0vgtkIPLPyBQeINx4wYwiHAv/uGiRye+mnMDOx3GCgaktzCxLZ3XfnIhdI6ACRjHJR+7sC0DvmvtiCyXoKPal1qAv28SggkMZy4ZsIWdA0sGX1F844IlZn9W+4hRMIQ/GxYJNo2ADUbRyM2/CM9XWJSn7kHJmeAnfOqwcJgsASQ5Ny0pfnsHACABZV4xNwFV3371tW6ujyrrVAsFLJJ+1Qa9CQeBjwo4BVs0qGFGViMt2bJs86fCaw8Wngu+GHeAUK29Q7BgHJmdbRARrzRY1Kyn2oV1jn/i/8+OwM9PIexCEhIw3OgIjpuRdBo/C28/g9Z48yGjnBJVeHCSclsCkpUOLwgfQ6py6kfCIQDkwjuTgg5gEXD/fCY1N6TQgN2bjagLTMCipm787vhae+giVQcog8nGVATkoVCAZQhrmUAy3j6MtLTUWFDsD7rOS7+PGbYK4D4WFpSyZaG39yf9y//zx6qqK7OmaA9899MrffbpCxeop/NJ19c3ZjvaZ28dqb9djPJMsFJoEgAOwp5Hvg0DEY9d5ldVByfvl59/pXJXqD4A9i2a+5Ba27qDZ0ZGh3XA84919+bW9hH7g81WvQ7zKtj3TZZZuuz1y8ycerNYnby9ASvDkLjhNGHHQYlrH2n+HOlj6YAZpOC2gBjoOBFY1YdnJ757KugFCGfgORnUnVbdvh0cKsJ8gylbNmGPAJCE1yqMMthJWH4wL0FlYH6tnj+A0ADSvffOccp1waph7nVzddC+2Qcr1eFWmS6XwaAGEktY7TByAH/wcYRRM1Mk4q3Ivpzj+Yb8e9Idfr4OvZsNOLHvwqqBQdMNpYZ+1O646voZbL6DzudVfdu6ID6f790UYLuy/JlUZUIRzQQHJKNED0n9MsAEL53a3SFrRXNMkbxS8E5mY3XD4qYBLN19fYwgOcYcvbeZdlHMkzDNfLVPKjJqMyx5D8BhhNHFeeU/59yx5UEE57BmAbmQXlvC/siq9pkHayvkpJZY22YFKxXOAWTvNIxQhhBoBRDHuYQkN4IZmXPYHtjGxueBO4gbUBWAFaF7V/vG+8/FwUuE+gH2RvBSAKfB0opk8Nw2LTQSWbM21vHeHcAYzKwOL+gtjIy5sCthrgN0x7PZ5sThOSTCY8GApzU+xtj9IOcd1NDMwGKixQs3vEUbgBf2/qrwfcGMZvYmpxIyToPoxBrQ3VjUhHkhJR+6XO/eEURDABJ3jwi1ARyu8kWvn984AR0gmiaQ16H9bTff2xxmYK4C5UXEirmJ7PvO1o/j02OJAbAKaAQI2BO2s9AASdT3rT1u+bxmkhWFw4Lw06TRtuaA0/i+c56lZiBCjOWc4YdwA6phPALcWZHj43nzjydILaAwUtHxhW3wKOd+wYgUqFlgVuNNjldsNIe4D9BIObeDLgTyJanqolBRhyTfXsCwHDk3mItY/vhsQoaOt3SA/ZzdZuChLZpGDcN5Ux74YhYqJftgbsxDM+MHcXvCJkELexcrsDSw2a+tg0JpdhkkBBRNUFPEdwPgZV74hMXqwyFoeMkzKFuzd5wMwEaoIl62Up3X3iumtVU22axGF8BdE5Ez3z1G2LmcUSPBgjQ+KzexebewMznXAeYB9gHg7BPLvIKZfOEcn+y3jQXWjs/msUm0ozlZrrrA2scyBdVSsXNzmrkbAZRbaB4AKCFzBEOmNKnoi5fqAfDOWLisbtqiwqA55fmOv7KJCADyi8AFYUdiD8M7ouHLr2hWI8+PZjthlPZfnnAox0s3LEiYYyZB0tgE4MdiBiYkoDOBe75Lz25Uer6zL+GHbkbq5HOehjgmAJyx+FszpgQ9NVWjlHoBsDaJJiJANM1mxpV1zbt0kCNsfBRVzNV5VrNrDHSiPmi73muWBisAeJ4U6vJBC2h+n5rxzrmK6sF3LxQmHmeOnsTse4d7AsCyH+MZ7HsJbGSa53F7Za3w7m0H4kFGlcOeG4xV5sbpdLY9BWzYKblYbdTsd64TuMtRwzCkZmhjtUVTIGfkwif1NHVuPjKFrw43rhXOl5M+fv1CP//lFw7TojmVT6X6ZFDSyJZThGCVK2Gm2LG1+vTbn3puvb+0PnfZJ7HwePf2jc5dZ0/f51dXGi6dg+Oq6qD1PGjo39szmzvCNOb6x//knzzhM0+l/tMIfIAj8LRwP8CX9vTITyPwOAL/2d/4D+3fD7jApYYO8ABg6qsk3mhcYCjmgAdgiiCFj5RpETQzJWr7ByU1stuDQ2pgOnLRX7mw2WuJr9/ZzwlIBjmOpdO+4En7GaP5qDL497nneogEaUsV3+T2+LsiUQaNNLNqAxLo1sISgRFnv8ORhGxHkIfMzVgd0vvwbCuRKtEVd7I9XgGFJheLbqMHU4FLrMrIYnbhRTgC3wm5LYnFsHCjsCZ8ACATEAJIi2KQopzCi4IjXSJkyLJpOuYGNlbLqCwvMnuoUs0FGQBhGSxLAmChADdpl0slxTc/12FJeYwDye/IsWAcmHgQIKplhVvoFvQAxpuLG58RoNpSMt7vkls+BzsY5lH8/I3tYY1hsHPsEzan9sqEMQTPj3oRYMlhROuqXQHQAQgXEkCYYLAp7FkLS8vSw8Jjw/tGRW0iXM+YBnBtKadloYAkFDebRJqAB4pLZFGE9QwXJTA48fSD4cUzz6PnJanuNcAlRXxJdYIX7WxGAT6UNzdHlZW5Ni5UcGHl81lGjbfl2OmK0KwsgFr/zDTXGYkdRQMFpH2HKYCi+dCPJxdBTBYAtzzHCzQ8VgmRgJnBr2UhQGoSj0VR5QAvijToHFkAflSfPTYOFDgOoqf4A2oj/Cix7A5pKX/1Miz2QUOGitcgDCmk5BSXACcLHr72fw1gNBKlZ1/yASEBrWF22MOtDF80wO+HE3sAKfPYJQSDjne9ADIDAtueIywkaAqQogtYzWdj/iN7zadMQxEF3nVV6VhXwUpmD4B182g1Mc366U8/d/AH65Q38+nrg169PKhpKoM6sJR4xz2hGTwjzN+2V1IDPAD2ymDw5TwE+dhABAt2UomvI8xGpOAA3CUenoXSMfH+ZXsBmFl8rixTVewsm2U8j4fG3oh2Ra7C7qTJcl2VuXpLWQFekEHCcgnQimbDBOPefsqj/VhhQlI8myFP08eerIOtLDSV9n9+DDS7bwf//Jcvrs28Jrl97Ul0R2bImEvn08UAAww4B0YhG2eHngIYge3EFsH8BEgh4GokrMUNDpjyAAOL7m/fqe/Ourl+Yabuy9fPNU69A0DMLKYR5UJ6r2fPXgXgqdWJ73d3783cgd16d+4sVyagha+rYUeyRvDzI2QKz9k51z4jtRpvO0JvcvtJUtjDgDoPre5Od95Ted/sSf1lDDk8vtMjJT6FbWqWeW3v1dLBVKd+sdeqw+Twx3XDLAu5uFlszNvNZ5ptbWOTsqnzCkb2Q/Zxa2IjPdwKCPtKc+YZZw7G4tacilAb1n9h5QXNNoLg7LsIUBtds+2ojeYQ3wNmOinR+FRiC8L3AYQF+GDt8/swNeHN70tCxZDCPwKrYVPATg+bGGD96rDTNMGEX9QOXShBHEYDeBrgOIw/kEaAcbeGCBekSYXNx9Dq49cv1RLiZotzWOC8L0CTXMddaTCF98va4nk4wzmvYfFHg281uw1gln4UVgKAKzRnDNQRYsm6gSlp9uvsc80Wq+wFfI9NjAE7jjnO3ssYltd73d/Pev/2HJ65Pn9zjTiNJNKhkj776LmBVYAXzg0HQtknhb1qMuMsbTAzQkrM5591xsMXtc3GFMZGgQYYbHM3T1Gq8F5VasLCpG9ZXA5wAuhMbSfDGYdVACqJAH8YAFiLgPuMEfvVOMDoo1EI4ARyaFqz7xCcI/cPKCmG8JKuAKulG1j6WxgUoUUFjcgVVVATDbRh0NjjlZ14P4cl67kCuE5z0NYVqE5g74W3rr1LHUgZ5wgNUfa8Q733c7EX4klp+bRtU7av5Wpk4B0wvIoQKT4zE8ZerfYRsOSePQ2WbgC13ul8j0EaXay11x6Ng9YJUQDFBHFirxMsa57ZTP25N2N9GGgerTpcH+0pumPN9w9Ob4c1fRo63yHM1CVIbFe6wQOzkDsTvsIoTgCcCOHijgfQx7nFCcH+dJpOEai3REYATw1bsaplILCGqdvT8B7VOhPVO74bYMwTzDYZL/tpO8AwtzwbYJ0zqKDBmMveprCoHdi5Sk1ReM9CwWLDrDHROC5WWRD6ypebMewGFyFuNELAM33IKa/qYGYSMIWPL/daN1w5g0dl3DsxqbaUPnczB+93Hzsm4jNPufuHR/UE9u6LY1hq+R4HqGg/3FTt0Hqv3h+uVOSNctjS06wTwWRDL+yPCAyl4e2zg48P0cCs+bh7btbJunR8DXs2ZxgBUhGYRfOLBvPQz+oAK4vIX7CdCnck23XRLOI9wCTmjh7NP+qPstzbExU7qYExsX8yCP4lgqo4i71XhS9+gKapLpc2Gi0AtXz+udf+xd4e55e71rJ+mlXcR7DMSTjvmyoY4wRYcX+20izuz/z//fHgNfL2za3e3bcq97XmC/vq7AyCesmUH0rbHvQPFzc7/t2/9Jf07uv3eiCkK0108/zGipGf/+Jnbpfj/YxrLXOApirgczFgDWQ+vj3zaTT84T/9oyd85qnUfxqBD3AEnhbuB/jSnh75aQS+AVb/1m+7nuPCYJ8uZEIwR8zGgWMRCadWnMN0NLSILyGXTzwvC7XjBQdVH/5Ihxcuh2cKQeRnrYsJcaGm4EkpPiOsZcGjcQmZsPU+1vABgk3qkcXCvFGqHZe07YJp9p/ZfXGZgv3HjdX5oE7QHCwhiwsczJIoSAGAuORz+a3n1XYAXDId3GNZ32LvJy70FMgkmVoSygXG4AsdbwqI8PBztjCXcBcaIeMJr1AutbS1Absi0ZpbDp5WLkRdoGzhDwZEg7kDO7YwU43PE96KCXI/vj9ADJdsQBtYcQ4RoCLn/+J7UMzCPAUchKFiZqxzG4L949+3FPGR+crYb16TDrWB4RvxTXbt9GU+pIDMAK6e+Zz5Yrrg77exoCCKtXTpF9g4pUEePPCcGE9WiZOdCxUABHwvZPz2s+TqOSpH+t6b22XGT7Lgt1grYx6Z3YxfGJo/0ukBBXMlE3N01EyoyFYgBN2LgBDAscKsQvwyd1f7CEkjPbztXOxTvJpcbHsH5k0U6DAWAeiGPPwIKcrs18vlN6vUOqkpkuH9Tvy58D+D3XFySi2oCkxQ//4a3l6yb2FpD0aYHzB9YFFS+JaEg80yQAe4alkoF3uj+EjPI+wNhg+eFzA8AbMANwEAOopOHMJgt9nnL1PLOtvsIWCA12ZxkQIMuI6MN9XduXVqLQUvhcmuydVUsJoA7xPd3V/M2DHjjcApe0dSI1kwbmAdoKVjXpEKjK1BDeORcRy1EOKEPQPsR6fNpzqColPwLWGnADiCByFr6Oe/+LVD8CiuYMsc96l+8N2PdbyqVcOiMZswgs0AP1aaAfMogrsfJd543o1UvYS6Mee34DZAFD4jAB7esgztR3iePVy899hHmMA0s3ApJNnfElsGUCS2D2cDR0gHWVSHaqdXh9I2KN3Ya7F/JAum8vhFUDpSWdjPs4tNGLW2cwDcAqSlKeMkekaWcc00w5RbCycM87U1rHLgRRorROMg+awpPDO9fXvr9b5rjp7DifD/g+UchSEbrJW+kJR5h2WhrsUaAPCM/ZFmCdYQ2Kz0ZlI5S4xnXRbLVulehbQ2MXNyvzuq2R/NLmI+sU+8e/NWt/cnvXv/4EIS8IUmVAlDkHCeYVE7ErYBAzbV890xmkRlodO8qK4PXpsASG2L1QGBVdgFFGYU8b+9JcJAZMh45AkAACAASURBVO9HKs3aniXiiFjI9/3gYDKaUeBcyHJn5LpsZ4QBAfqwRzq8hPMgQguR1GNPQuNnzmj5DRsbjKCZAELZOzmrmPc0tBzKxw5s2X8ws2nYwXxjrwNUChtXSnVAvmjYxE5NoyhRSRhVkMmioWiCWdgrsMbMWHXzcHYYJE1CGmV4dxqn3ZqG7GFYtiBFNtAIoDIOqtgrYc4yb3BkIS2dUEmrJQAtA8i1EoSjSrMO13uvS9s9wJyDeW6KL8DP6gA7mjsAq4BbAAo0I/AazvFd55wtmGP4A65mXA5IWc3BDFk/43B9PBhIMwMcRmZd2M+Y2bSHBZdkZt7ClAMYYv+rDo3ubwfd32JFEqFW05yq7WgaJTo20g+//YkWmjk75nShy7kNL8SlD8sIxnlXardrtLOaQ+rYA8+dmbfMI/Z6wEYrUXw40JDkLERWHeAvltskfPP91gp7Fc5tZgRn8OZXaWAV4BiWoNTS7IUhT8NlaxYDzACWc5aT4M0eyn5TVZwrwfaFjRsAX2rbnMRe4DRbOXPsiqtk6oMZiRcqzRIORLNyaUyOBoObPazRAJDCyJl575hQA8KECx1grNt3ejaw2raXuOmVWFcAwPGOQ8VEW8iNMeYizSMY9AW7OBYANNzCa9h8WYOQsWb5TH5+7hc0SljT+LQDQhJ/6AUVzUhMDmZsISaAf+wxBt2fz+rMpB50dXXQ1fW109rZHTnXYUpXNWFNjDX3n5jzAdSubtxdWtLleZuAeBxsg/36C6iWAjikSZ7arxeWZ1Ys9u897vbeK756d9K70yUAR5oy7EG2h+BXrgrfYbPeg+FuxRR3jJL7TfjvtueL1qz2SGBfAVscqxPk6DTAeni4NUGtdr22IsdBWIxegfwdOTyWXaGa4W7FJjIN2LAMZr4SlMm+mg2Ay6i1UH/lbsCz9zDWHc1W9kfuzgZtYY2jaojQVfuj4tWM/QJS/HlWN7RmkNflIRqFWCbAau1XXQDkx962LuWh9l2Y/YGAPhQTzA88u8eedxAgIHd8+/Hys7d3MqeDlSt4g/se7I0O2wi8/5n73BE2YsXC/TBCXiuzaJFTkUqA0ik8UWlCns+dsmzUcX/thpLZvR33SoIXOQsiftA++/gSt5OymjGLQNvpvGjpOZ9OoVJI8QvPwyYBJUI36n4ZNPuOKX3/e9/RLz//Us3hoGPdaGwnnS+TWsa37z3urI/X19c68R+UQ4DDZaXf+tZ3NF5O9rQ/t6M+/fZ3dXc66/bhXv180XKZVKnWHT6uZYQ74odPIKBdifPce9v/9Cf/+AmfeSr1n0bgAxyBp4X7Ab60p0d+GoFvgNW/+TsrvkNIbAEFLNUyZhdgHVInpLmEPizpzj5HsMoIpyrNgoNphYxpUJbDBE00XhaNFy5Nk/KKiwcy1EjfHCnQAB+mRSmhVw7igDEYDCNqnHGBLdNZaoTk9VAFgIqPFl9g2TQsUwOrgBSxDcHKwArAUu2NnQkLCcCEEs9eehQSJICTnEmJnOIjG9Jvg7BOTuZXME/onAOWuSC1JD/CDlzsAwzZW5UiA5/Y8D21Rx7ACX56fM8B2Xawkexiy59nAFMhp6ZL70Jp68Ij836UkQJuIbeGMYF3lrKQOuMPaf8+EpPNOliVwv5CxgZDJEsMLMKggi3kMIMVq9GQ2yHFmkERAZwc+kQiOBfqYJ7Yj86FO3L2ABOKBU/SUksTDF7kphTvDkxBugz30wEBzvm1z2xJEBY6P4DmgvCFkPbF804RcAQ6BohXAR6cVRSVirK2dQTAD4W0vbEoSmfAZxJmAwBgDtivExB26P17FOcUAshRyybMDbjAW/Jm9i/vBUZFsKZ5f8wB5LY94T35rLowd8ZzATCXcbuMMJFTtedWO7zINo+tytYIFPzhtID3HmOnBQYErCeAmvCvBTBbM1Jxw89x7AFrCK+KxOBYEMDpwcK2j6OfFab3ooVgJmewhFSfEDSYSraRJQiDeZUAuMJgpdBLDCQTcAGrCWCeooQgH+b+2LVmb1xdNTrswq4Dy9W2DWYpHnAU8IDazEUCyCitKcQoQAhkANgj/MRhOxQqzGlk5LBVJd0NkW4P2A042sNGsV9syNX5v6/evNP9Q2d/YwrvJpN+9KPvqd5TTEIqTw0k4h9mR03ADRjn66C2pbhO7HWGyo9+DX6JsGuuD3uDsQB9DtTyklu1q/G1gyGGh6107gaz7Ojv9MNo72aKdzoMQ9upSGFmU9Qv2lWNnh9rgxjnyzk8PGGqZLBlCPDAKgTmUfgFpvhE2qYjwFkk9MwRmNCQalcsALC8wFNuzO2pynsysAqzJo3VNQ+Tbi93Spu9QVAU7RS5GUE92BWMvYEm+4Ga+RWSW+b58aYJkPNythQS1hlMJzPN1tnA6sOpj5RnkVoNwzwAwWHAWiDTfrfT1fFGh+PRxS5sWADuzz//Sp//+kszoACz6Y9Zfr4UOp17DYShTb0L/H1eeN9wsj1M5MPOjTtYPUs/mqF6++5WuyMSTPY5P54D1byWAe6nQbukUAGYuKx6GEbdd4PnN9ARnps8mxnzdHcAp/n+NJ42P/HU8nv/ZK8zM4dJpIfVyv7Efk+jw6nckbiM9NbgUBruo+EbS5NgC81j5RpUtV+OASMDTVsEk4GwFYY50BSzPBQEnD2sj4hAC2k3nqoAVLC5mjpAHti3M8FvMAudvO7t23YAVjAQrEfitb12ASsSM80AVfG1Zmq4wcZnMLsq8R7CvDcT3iFRk2XbASsnyieajr1mAPjtfHJ2FPJo9oSh1w5ggnmcpzqfeoNQMGTx9yUw0ARNLE5gJValaliQjDuvh16Lz3TGIFLrzcSHfQ47fRx1qApdTvhWRnMEoBNgEPYh7/X1q4Mqzq5h1P5ZrZvra11OIWU3loiHITLnfaH9vvaeSHMUOx7AOJpdYbhK4noAQMaYAd59JrLYUjcfTcyEuQto1IR1Ch6WbN1OQK8KN/fMYrMv7qrLBV/GaB7iC8+cYA345wD22/oiwq/ce8xK7Zqd9k2jImc/vsR6skplW9tOeAe4AsAN5jRzFBY6YLCtGmD7cWZaToyX5dYgdmMzQkFZx02DZmNrMAxxP+lbGiWTqgYWIGdGhB8xdywjdxAVdxACQbFMQn1CY4O579aDgV3Po5VzBfsSKd9H0CFALY0lmpd4ZcLP5k7pIEDeqxmvHKa53xNet3cXmve8B8BCfPyxbaCRsg+mOMA3oULMZZQya8jmucc55Mcs3Q3MheXJu6SR7tAx1iZjAu686OZ6r2c3N+ovZzVKdDxeKauP+vLNe719+87KCzfHstpAL/cy5hD+pLxbQFbDfdx1HZKFnD8yBGA1DlP4tO5YmwWg96JiCi/1AdY1tlOIWGzUb6Pkb4DVsuZOHmGfZpf6+ptYBcWcg2mO5J9GQe5+bNhF9ag2YKcC4OF/zA14syPi3+3zz9nkq+/qZpyDpGjU8/KYsTSF8TYlLIyMA04rmou91I7BTOdMZZ1zd7c/NWxqr1vmJcxqmnfc52hKsWcTUkBzgD2baiOAVai6hJy5BZ90/kXTHAD1AlAKYM9nwEqBnTzH2x/7Bd9irXyCeYqKApbwDr/VEfB6MtiNJ7/vi3wJJIgsPi9z3CqwsdPKnQsLjCHV1JLzQB3A/YsmPG3P2YB2e3/WyV7oJ2XLqH//3/sr+vOf/lx3bae/8m//Zf3kT3+iqtq7sTLNF4//vmx0//5rvXv4Wj/6N3+kq49euaF+fv+ero8uDw9q+0mH61fqfN9h3z/ba1wjDcWLTu2DbnaV6o0IAqgM85Z8gP/xj/74CZ95KvWfRuADHIGnhfsBvrSnR34agccR+E//+m+v9mLyxR2WASy5sJunGCkMrCIvajWrsQ+nJVb47eFLVQIC7KW1tHwICmF3woifDj4XHS5qvVYKvCnXXKZqgd2Q88B8cag8lys8ljCaJ2AAuX+riWCckkAe5HyPl6zw5TLbAg+uYQo5NWxbQKcJZlNI2pzbmS7qUgAx7r6JcnuuBXQFyBf8iw3fMXs0grwccgJwjL8Vkj578HEBD589wrs0hZQIJAnwz4zVR9oREkIzAoYIfIFhS0FnpiXFVbwBAJgSrhOKQgofe0+SKMxHwsoAkDjXrsTrknCPTpcBdhUAY7BPYaABwKmHrRGSekDmAMiRwOFFCbCUONWWqyq2sTAKkbrCQuZCCzGUQpUKnIunC1MD7IMtDPLVCJemOr4e+R6MBD5LntYOGCgAr/JRw4yPZGUWHQUjn89MLi7qVAIABGY6ABRnDlUpAVZdzBURnjWODjyh0ISpZp9SQEsVThPeDHYj6d7gMkUU0msKxkolIS3MLdgW5gnG+6VI9egBxFH8waaxjnG116yl1R4vXhLgEUzskAUDbHr+wKqZeU+EzGQunsLRDiA2mGAef4BV7BqwdjC7NtgtFQwZUnU7mhn4fEYYEEWy3QEYeT4HRW2oeF3sLyTBUlzDhgQEmhO1gBKWyk2qNh9bmKwAyBRuSDzbFkgPuiRFBQUkbEIk5p2LNtim+z0/iHRigDaK18JyclYE4TQU7TAvKvSR2HnY2zdC2Who5MtgX8C6ga2SKB9h507ql0hjBqBG4s08TyaCKYJFe3+51919q66HVQ0bhAJv0r/xF3+gfAdQR7EW6zTH65YkZxoz+L6mi4Z2dpAD7KtuSXR/GTyezvaAPrKlohcFICGfq/a7ffObL/St73zbjOsTScDYepSJ7rEYUKFjtXMwFkuaVOd2uLjAr/A1oxlEyjGgIw+2gTgl8wG25AgYzvQJ5mE+REDOwHpzuAp/VGhPOnsRTYJkoGElDRT56azK8lmsPxJVFH2w7FaKZgrcSu3ZyUcq95W96obTWVe7K4OgAEow+8+XBw19p+fPrpUiK4ZRicS/i2YDZtb4rGZJJXxhAazMtAcdNxsHUII9gSZSZrDHfowA1fgDVo0e7ju9f3enC9JqPP6oky1ZrXTpVl2mXm13VpHltlboOkK0VjOR2d8BgwNkWh20dXk4ezx6QEnY6WYIMg/4FQnzNeORlHroBweOMDeRjg5Db/uIPQEpBiMYo2g2Lcw51hmAxCOwCprHnhy0URfrBvoADebJc64wuxAQME4LvHHtOu05Hax/3r9Zmbwz5OZOVI8AqEe1A41G/g0AA5CW9ZxPi2r2+S14CyYcIIjXBsB5jQw/N+vcoO+4nY/eFABkwseQRhFnk3/bDM1g4+M9CGO5rEtbAtjvkEaJ5QxI+/Fx5WfQFAxg1e+cpo4BQ9YoFhr8OFh0+AHSkEp93sLuK538vdg/mXG6uboymE9Y4HkcfJY1Cwyv0tY8sJMJ7rP9Cp8bOwKrLWh/RgI4LPS3batf/eY3+uG3P9XlhNyehhrnN7cU5i72HYP2Tabu/r12eanDVa7rK6Tb0ci1l+elj8DEJtPBZ8tq+fcy1RGGZ3Y5IPqqCiCLMByxb/G2UBGw18KOBqjZvGg3Rjg4Ivsh4Lzd5818Tcy+jsyzxCxQxi88HEBRY+24AWomaIDiG4fUQBPMNQLpnB6fR1p8ulY+6x2rZqVA5rAaWHkRyAbAhAVEWADQ7GUftgoAf0gmiv0naU4EoJvbnmXVRNqNKYRhVZTMD2r2tfKKdcxdh7tHgEx0X1j/nKd+ats/sXYAudwp35icF7O0k7WyMqOqsARFfh+sevrkZudypwBsQ72CjZIl6LATAYlTny8oA3pAOBjfrEO8OFe8YFctl1xjMirD7sDBQ6kG9lHbVdHY4s5gGYFtW+Yc1/stQM33QLyRTR/33WGdTnr56qhPPvlYl/NZBRZI9V7vz2f7tHt90YBkzFB1sXYIVONeNo5uQBUVgXIhtTcrnLWHVQ9MbXuch+TePWfOfID7pXODjTXiNQeeP9OACM9nwHGasBXfHyDe9yHuT4wZr4gmTe571WXGMsc6E7OAUXjRvODssT1EUOm9v7CG7WvPmWo/Xpop7Cfllo+wnbXs+eztsDXnWgXvpeDncL8PqwhUJIC5O5rjhHCaqR1WTXx2m4E55ZOGfnjTm5xgWjR3UO7eEZTK16IkAZSlsYn1iZVqqASw48BCwucCaw52NcGd0jh2buJhW2VPYDo4Cx7kqIIgAqAIi/sjaoVAl9nPODRpZpWaaRrRFGKYsHsdUITkqprGd5bz6exm9blvNV1a20y9G8+2wHmOhQeBXDRajwd957NP9eWvPvc6/PruXlfPObtbpVOqZ8+P+ujla527k768f68kq/Wzf/Wv9Be//129e3tnhQg1Rk+o79XOljqNct0cbvTFw52bS1dFpfl074YjqkEH8Z0u+h/++E+e8JmnUv9pBD7AEXhauB/gS3t65KcReByBv/u7v7dyUVgNapE0BJspjO4t4QcsRL6PV6gvM+ELioy0wpewxovJqSDhQ8flklR3LrSkC2MGgNRvhsW1KqnpUo+qcF+iRvKlcXWiPYUecugBUIauMsweipCSshdpZ8jbuXDjGUlQxtgTTYDMypQJM+kcHmHwlzTVTEPZEzeiYq79DIPDevLwyrRn6cZUnUnrjOCfkT90EAWd+ioKTZANmAXzqgzGHZ+OVF9YIQZBgaABXfGohzHBpRKoYUsf3rKjBoAKhzUFYwDnNyBMgASXli5WueuFDApgrEjwjw25Kkwuikr705kRYiKLNCDvjaAv5G32xbQKdjbzk1KIoj4CrWB1RjAUxbxZoQ7xSYPxyWfSwNXYHl/Ip6jf0qoCT/bPtwXrxg6usDKwpyISNQIPkAs3IfslbdoAbEgUYc8CkgKOctlnrPZZ5XCgCYYWPlh4rI0wBctIQIYZ4EIiLvz4usLMcaFCdWvbhwgBgnm7AJIxtiRW49VIkWtWwjanHezA3wWU3CrOEKMF4O3CN+TOyDprkqwxdQTg3RhlyGL568jbwiEzTALnDq+1xr9HoUIBYLaimUJ41gH8wpChqDf50kXEit8fIDhgmn8yRSfgebBRQUsINAMchInBe8VLbWLOu5lAojrA55U6/M5Emn1lmTkFqtdERpDXTh3vBBQPeSohTnmiwxG2WOf35OYJ4RYFvCXYJpkGgoRgsZd7YwQ8FzPXgBYgFEEzu9IyQIedkcoOeI1kf4IbWDrVfWUs4cFTXJtiOuvzz9/qYgZJAG27ItGrV9c6XNeWwpK+SwHIWnMUFesHNjVAIUXSuFg+DKt4mKLpkCaDQ1QA3PHvg5n39Vfv1TQ7y19vv77Vx599pD6b9PX9raq00s3+YLkfwRpNfhXBZZqd+n0ezvbl5b0BFMysH+afVpWEUGR4mwIuN5o7xjv2q3VlnBMDzLCW7HmpVIfj3uAiDZu3bx/M1sQ2AJ87y/uiO+TCj8/NuwNABPQGPNnvr0IFMM26v3vQ6aHVbn+tDEsH2FFTYpYr7DyEh1VDqAZWLWl4uiErcFo56x8GVYB1EXazhEdrkelCgTnBIA+vZ94HDKaqbhysRnMEPzuC0FgDFYA3oWAJrOZF7f1gCW5zfaXr60ZvvvrchTRniEOV2BUAFjg3+l7355OGpTdDeBjw8w4/5iodlOC3iuwTQDFJdcYreCQVGun4VoRnqQ51ve1zwUryuqTp5p+DdycNiwisMtvJ4X/RoEC5YC9xy/EjYZt3Dhj7jQJ1k7bbG3QDZQlN5IU/Es9hoXEm2ITGAFeAmfw3+yFrloA0sKiwbLFDdgBL9Bb5szzXEV9eGm8O2QEYwBk8gG7GgTBE9kGaFiAfDmZKg52fjDDYCT/JdICFT/9tGoJBZywwU4MfMb1DAxCLgUDsMAr8WGFc9q39bjmLCajDX3m0pUY0XkEfijoC6VAsANaQmI0tAXcC1AMldigeW/4OPw+QieGKDoj3AqGCSM1EPiezHvpR7W2rY5Pp7WnUqQU05CzDPiSYbNxNaoKasPgpCn3yycEgNEoI3h+g/ND1PofrQ6G6jv10wUNXldUPgKte15rd5GTdXOzzDvINuMpGH0oH3hHnL6z2XZKYdQbgRYMxTbgLLTrB5Ad8ZN/hBMWj2SA7QA52Pu6aGsziXMYXm3XHeAFYGiznhVuBQDgavsFx5nJG06gBxEvSymPKvsMZmG7v32mkto4ZDYTCjscDmE2FvXBiD4EdzjoAhBxDdk0YWKx9PLEnvXr5OoA+JPnc6wBibbGE0ihsLSwX5+yxgic+W56SUu6oUmUZXrf4jZdqmtKNEda5wWYfaZyJ/F7wur1fWRqOtVE0TB0UNdDu4F3z/hqtc6FuPOn+4SH2pmxS3fAuMnXjortzbzUPPuMZDWHflQKggxHJ/p7au3kz+qXZ0TPks3blrMO+Ul3t9fXbr+35bx9QgO6qUjIV4g6HByz3JcKn2EfZV2nkEipY75rwUsWWynclzi/O6QgbJKkeRUBYbQFk0rhBGZAHi5s7Ac24gUYL5yVe/pnSujA4TeMqS2uz8GEm463MHYIdylYNk2yTQAp9WwJepsp6dg2yC2BkL06mxwvezWNwdat/QpXFOk6r8OIFFMUejMaNPwMwte/F2Get4bcMBx0wuAe0DBsILD8c0giDeyVIjBsRd0N+WGG1g7uFrA0acWaEo/CavMZQu7j3B1QPrdSqsbirOiiNvXUO5v+UDCYTtJdJpz7CEK+avU5DG/dZgOl+1pJjQRDNdYOuNK8fFQDswVglbPMC71jmZdw7sBZCFVfp/NCpu8B0H6wQWM6dG2a3w63tmq7rg5KlMbv6+atrq6++/vq97zZv3r5VWq365PXHutk90zT2GsYH1fu9Pv3s2/rVz36mvr8YvN2VB31xf6+H00n7jLFBe0fTk7s49+xCCeoA1Ajj4PXCTsZ0fP/2Vv/9H/6jJ3zmqdR/GoEPcASeFu4H+NKeHvlpBB5H4D//vd9x/x3v0z7pzZBCIU7SKExQhyMlMM5mpfyBk4mRllWq7bcZgQ8EIBEi1LWAcZtclza283xSJ3CbuwOgNK0qR/wYC8v07QEKBRIQhm4+ANyyuCihSz3nhmkMlOJlhxcomZ49Uh2K5Tm3RBTQAsiCSywXTNhtMDWmrN+66pHQDMjF36NgoTCg2DMRZjGvwx6Yk6Xw2w3XFgUBqFH4IGVbe3g/4UFFofkIgFA0w3rg+omsEPAPht7iEC9zVCyXIsEeYNJSTgcKIWWeNJLWC0gJwQHPUUKfeOYOpitSvAhVQbbmYh/24ebtBkiRkS5KAquZSRsTF7k7ZStsl807F84mt1arVg0mw27h8o6MnQIa0BlxKPMi/OKKvDK708zNJDyiqABg2HB5dZFg1T8gKDYEEewAsArLAOAmDdW2VtJ7YZoqUZPkagjWoJaE6QAQiO/j3JutyjyjEEHexmfmOQBs7KO2BquPS7KTc3MsEAqHRzjNfu4ss3M4FmAb7FRX9DAIIz3WuCrSWYpjpO6ATGbYMi4hmzMrzJ6XsDP5TFxuA0TJYXqnUTzYygICkX3J6EvwZ8FeRPpOeBfWA4DPZuh4CGHbRlGBL5o90uzTWxlQRF5Zb0yNFobOgvMeATcASeHpeDm1Ol4RAAHwsDMrL5kHHeqd+pFimj/CkzBXsTvoMl40YbcBnNAHcwbZv1nWsIphs8FSKgCEKawnZTPSV+YczCneM+xcvN2Q9nGxl8q6Uk5AA8Av1R1riyKAPSXf+f06XXpdDe7yTgHlT29P+tUXX2/sqlX7KtPLF1d69vxg4NqsLKDmEhAOD2SYzIWLRICPdZjUbmDBvAawmiTwjyPQCWCLAnjsJ0uQAS7ah15Xz45q505f3b5zIXNd7TwuTgK2CDQ3MIm8HIuSCSmnWVpJAOUUmxR/M/OOUDm891KNF+wGdp7//roRYHXWnM5qkDPiaQfDKhJ2HMqF91zB33eo3+ZjTEGFb1zCcwOsrvaLG4dBV4e9A1YA4ZAbs3/BHkM2T4OKnzm1o+0JCAJMkl7H/V5F2jh4C4YUHruWwhPShjyWdSrWXTCqkDaz73Vn9sfZbFTmO6zYA7YAVy++Cf549+6tC0W+g3f7RwuLftHdfaePv/c9z4mvvvhVhPKkpVZk+3ic8jzzambO3fmk+/bkPbUHk54ipKmilieli//t/SnVCfANlJlmHAEvVjIw2QPuZJcOcUBIhanjkcvyed0W2lLIQ9UM6ElDKppSgXDQWAxvblulsA6NggRLih0MdhTMVexVIosOFhx/ZTawinTaNhZ4pZooNvkdAwxgGxEhg9/kGRmYYL9iBtZZqSNBa+rN2sVGAxY1ZwogJLJ6ZPyOYKPpZGuasOYx2937MNYdBGFxrlTqJ6w5YKsCkmL5ABNtdWOLM4SDgz2QlHaaMYCMsN9498wXy7/ZDwy0VmEn0OCzGXsuv2+PX8uMC5/PjAHKDiubvedGcB+NUM5WGP18PrNfZ4kWRs+mSdD2kOiLu1Yn7EuWaQvmCvYlcxuGqr1o80y/uftSx/1Bz69u/DP9uDD6AJMrQAkbRRt4ZA5zz4E9POGfThsWRirrqTf8E97SAK55YZAO8Im94nDY6+iAvMJ7vZt5E00Pwg9pfj6+b2wLADADSzV70dM19sAYq2A8u63JX8qYZ+yvwUZmr6D5ACxG49UzY1p0PgdAzrIFzMtzmh8BivHwqFtY9zaSHFEdAWThaRsWCACsoNuMfU/4W4e756TjValvfXJUTnPUdjM0plcD6e5LWtXEWvPLNIOc/3YIJ/7oCX763NNGJQWMQkB1QqUqM/mYO3jxRtBOhDSyp9qXGO9X2zKhkDEv3HsedjfsecfrCJKkHV01mfZXR3Vdqjeff2HvcWBZQEZ8ew/lXhXzewPOAAzdFFjOBr5n9ic3JOPuCSjrtZwiV2cAOXew/cGOI1QYfA13J5QLlx6GaRmhkZy7RbChE1veEmiX2++/IkDQ/ZTtXdtmpPW9xPdTIg0cbBjWIIDZNBpsE0HTal1VZbXqAvuN1Hcn7smJlRelfU+xGLItkoOTfFu21B1Qf+Buglevj/NpawAAIABJREFU96G4w6IUYB2GZUNYgrBn01Dj7s0ekqE8saUTyivmUfjP5jQCuOOz6TF6PlBRrM1a296+2J4vzF/3kgLQLQCa11kt88lkjCBe0PBOqtohTKaUlqYAeF6ykQLQslcCbLIqI4g17FN89+TMWwHf8Z532q6KvWOztDJ+02jfZtR0BEyylq93+1B1bL0u1jUNFhaeA/5mVCuxr7pxjj1AMml/vNZXX73X/e3ZTVVC6dJ2CFbtPjXLO5u4vxZ6aO/UXNVugD7ctXq4v9dSJ+rmVr/1ne/rWO714x//WD/613+oenfQz376c03tOfaBstHYjXrAzoN/sMnAiop7LXOMNnrb6+r5S+1vrh1SuGB34cb44DH5b/7hf/eEzzyV+k8j8AGOwNPC/QBf2tMjP43A4wj8nd/9a66UDC5mhJ/AJOC6kqne4pt6Us+hGWCBtSA3gQ1UWe7j8BXkvlw0kXYPk8EzLohDjvcUYTayzNUJvTBeCMCZokONhMuekD1+rJGqbYMALv2Adtzk7c3P5S8kxDC+kIoN40XpAhuusDwYySNSIhe++JVxmYN1l4y+BDqRHRbLOJslCWilKrXsH7w4ZJrI5ikv+F4AsdZjBTAGt4AkUHtlkjwd7EYX64AqFIq+zUWRAYiALJwiAbADb1nwY6T52RwAsFN38S61RKm3BxMVLJe5ogynsXFsLX3GXw+JvK/Da6F1iqALwJqZ9HH7fpUOZQBs5TrL5ZYXhwWB2VcwOWE4WlqG5CqAB0vYDayCXQAUgBQYbfazU5DTeec2CttqSjr76cIqNuuH0CUzCwBBQkpKgBCWDwR+4Q9nniLD6Qos0VIFw8kgmNPKKVAAWkh+Hezx5rAG0mrnTj2gH0CqcvVtMHYsyM5TnU73BtEOV0dLw15eXTs4imAewBIYNAGI8DkXAzUUmfbJtVIsmAkZ4BTyQ4CskmIyJMJAG/UWLAUAlhP8s4XTwMxJ8ViDIexp++inGwFCgGeARszf8PHisz4ORHjVUdzY8xDvLrxneR+wNDbfOoN1StSSZM94L8ESJUGY7+/E6UfbAMbLvgSDQem2hwUyO428RLZalBqmTssMkxxGEZL/aGLAZKHRAQvSPrwwH1n7FEGsW2sXC8vgeK/2HiQkY+nsrZo3tZkuDg7abCWwTCgdVFUrKxrPGz8/+8qMzUSmy/uLfv3FO8340cIAzRJ969OXev3iaDDHoXQbaw5mIAwWQHdYWE5+nrAwAFAMqxDgkJxxznJ7sMJ4hpXLOzYT0v5zhZmrhCudulYNwK8BFxjf4YsLKwRgJgrACPkz2xYLiZXCG7AiiIik11Ng8zOGC8DnUSusJtbQmBooGtfRoLBD5Ci44RcBosAum1slkG/tkUyDAxBvVmJGW3gD4q3c9UMkOZsdGY0GNi3eGcnXhHg9XC5uZFDQ75pa+2Oum+cH3b27U3cJZjDPzedyU8eJ8ISsFMobxi7GCuYhUuehDfkxRVuA94n2u4NevP6Whn7U0HUGhtv2bNAeeWfJ3o01yCTdXwjZ2avIKp3ubw3ajsOk5uroaQIDEjAfGXw79j5LTpezrQFYM+x/rAHmIyEkV3VlwO6+owETVij7hjgr/KORxkbhHcGFNM4omrdmkPXnAAY0CdgHY954zQACGP8AcKZYxUYkGjErzGj2APZi2xMEZsX8de4ffsMbQGtmaz4aiAHdKheY2ACrAFUbsMpeDrgW9tfRhIRzxHJj+1Vmb2dYrU3JnhEMzLGTRnt6h0WJLXc47WCHPnp3clgbOGDcYIwSYper3O3tSwwzGqa4VgJPgjbbHNgIE39u+2PjzQk7k7A8gA3Ob9iUeDP3MNvgqaUa+1kloFLDeoClv4HyJUxrfm9bIDXA6hz7CLAdzDiCoRg70CjeLSt1nNRxFnJuDFiWVPr1uwd1Nkge3fgjOI+dkNC9qz3hQrD3SJqnoTDp9c1LS9ax6rA7ZWAmW1AcoBnjkXh/ZF/t1tnrxBJpz5fwvIaJ7eZaAQhe6d27Wzconz87qMbCgKYdzR2abGMSz8jZBchsmnQ031Zba6zB6jUoGTYB9kR2o2lrgnLG2Rhz89ueJo8TViC0mlv7pC4GKCH70yxLaOZUhHbBty3MkAyePaFxAWDyvgHS17wSmT1YcVzuLmbznoaLpd+7faOrq50OZvYmVhGhouC88vWNuZUQWMrUYm5EaBf2BAZ73aEERAdsJPQs/Ep9/3EgU2p1jhnuUwRK2RbIyqFg6YZkXwbyCXs0i9X7E0oqgD8A/ko1IXo1EulFb97c6/7drYqmigaSo4tQqsQdjq8Lf+TS3vrzCiM+QlSdJcAY+ryNMKWwuAGgRj0DyzVYuYSEcjejOQtYF37jtP9putKYWFQD3htsL7T0nJnslW6fhkLLZzdgZm9vbtrq79+ftdvt/LW2dqKNwgHKOQkTf53V5HuVBs7DuqBLASc5I7gc8w4IIaRBwVHtLpjvCZbSw4rknrdGs87+8ewbSP3DFN7nGnuLlR725J/dIAXIBT8F2mevtOUEd+CMeyDe4ahYUi1Z5b12HQmQJLQWOUsSwWtl6vvHeomQv24567Rcwr8aogRjmpdqL9whEiWV4x3d/3CzyDYk3Dnhu3JXp2G+Nb9oiM+Vupb9ebKMv6oLPXv9Ql+/eacc6i/qhAqFBSq5xE0YVufhuNNtd9GlbdWeYRATZEkoZackD/VQXRHURcAoa4c9P9OXX9IAhj2OUqNX/3C2rzQNq08++UT3X53UtTSjOr345KVtmKYTSpdFN996pi+/+lIvr6/VJJlevHylzz75jv6Pf/F/6ee/+IVev36uu4cHvXzxsX71i19q5jlsW8B4JEoIDSw5txZ9+ctf6Iff/b5+8P0f6O7h5HeIiUk3tnr+8rX+6z/4B0/4zFOp/zQCH+AIPC3cD/ClPT3y0wg8jsB/8ru/DdHTzJ5Jg1loeF9xWbT4ky444VZhyRRhPACbSekAnyQZbPKOzPVMYissmCHYQ10VXlTzmfCqAPjwJrUHZVa76w471KxOSmJnHsxmoZJAj1YMICevudiCE0USsysks0coDklyphgBfACc2sKOCjzyWlVm1mFzgHw2mLGAq7BluGQiZVrNKOBruXfBEAA0gh2LPBZBElAHF+5IA4WBCRDtR9lScAliMcN281rjswGoEFrj1FvSywGDwyHNRYtTXgkIIGjB9+7BzBakgUiZkPVc7P8GbYdKG/ArfiaXfgo0ZH8UoD3PiUdcEtwW0mEBZBYAWAoUimn7igUgCCjGf6KgD9DRrKVQu291HTIwGA5hD8DF0+Pv+UBRkRhMs00hTCCAZYM5iYFJ/KASAAUAbz4nzE/wRzMcYEmFHN4juYEMcFcospF3M/YZDEcAXzjKDq1ItfQRHGDu8AZoUeyC6POZ8rLQzT5CccJ2gDAn/HjdGTArw0nagO5rJNlTzDqwCwAxhZk7Qxg1AAhwwe8DrBqwNkgKAFd4KgLyM4+tKjTKFlW8SR4xLC5e0mWz2PBUBSDgGSjwArRyKjKkLPtAmvZq+TcyT4Dw0wAbh6ELphBgEEVaANN4E4YHGUxI5gO4FhJ4kmUBrhqnw9cuonlmijtYQLAxkHjSaPC7pLC1bxtAXbhPAh4ZBnTRic9rfG6zAodBWPFRgIJSY8MQjGrXHw4+Iy15BTyxFI+icZO0OqVCejiN+s2bO3VjFInYZHzn05f69KNrM38tF3UTINiQ+DMTaHfBU3PfbGNJYQmoTyDJbDYbdeMFD1a8L7PJ7CGkzXyqImk81/GFa9tOFS8ciAq7BCSyW7aePacB6MKu1QU7c2tdS4OZAGUBBsOOCrsFUsk/evkSXwgzj/DP8JiGmC/2KhhzeaWcr0kJXmu19CAYrJfHkDLTbU3SYh4BEtOAAOiBYXZ3S1F+UFPvNY59pKkjf4ZRCBCRJDrs97q5QXoPg2l1EYrkPqsINMp0vjt7TrHFYA9R7zHPiH2TuQhbq0BOyw5FiOEyGFSjiM3yndk6DnVyH2ZRB0OXgtv+puzZqS6XUResJJD/5zTUJgdP7QEL1tSFqAPabHEBU3XW7flir0snuuP/2c1mVeI5if8sNi0n2G9jZ0Cmhu3OpLeElPAwzpY5mlmWtLJGGGv21girc2MspZHB/hzgrY8h+wIy0ypbtDjkzo0LLB5g0CFTnpRVFOnRFMGj0AEv/ns0lvrwP14z7bDOoblE448zwwy/YB5ZDh+GjJ4X9vzEsoa5DhCQVjrU0YQbO5jg+Jny5HN8T1jw9s7eQAjseijG3dCSw2bwcaUhmVSVRmweENV2hMTABEtsH1FvLDafxzRiYFVXkT7PS7FqJQeoKhyKFeRV1Cz4uKJgCdl7XcGCBUiOd2HGuCcMzb5R+UwDqwqmrc+h8KFm72I7IPQNSTLzZJ1z9V2iL9/fG2AzC57G2ja/dlWu4660VQdqievXNxraYQNuc5+jsE/vL0ilwx8e4JZzAYOZuqzdWO3mWYcd/sGcN7EHm1QHTGdAbfBnPp0etD82qjkrlghQAqieukQpditIcWsajcF3S4wF0zAI+yLDwRtDlT21coMzwqRo4gUHOhj1NqghTAibFSyZULvQSCWA04FllZKBuwoBPDSaat9PWPeGZefWXrI0dEvGmTtGBuuVRmWi2zd30ThVp7LZWUq/q/k+TK3wCoctCIOWG9DiJhOAfthjbE71mz8xDY+w85imUCOhqHYoJ2xtmvVY4Gyznvsk4Cpnke9epvPSqGV98PMwIA8/UNtrsBZpSjm9vnb6PPPu/cNZTXNQVa7qYAxzTsMwdUAezVfuDrGmbEbDGQRjknsuDXMOCKPoG/i+MdyxNOA11RkqD1j7G6Od94DdBnODZQGSS2BTDbiNfUzu5iUbNuxJgHRHKfluAqt9U4/QYKBZMaXqLqgKCGUKAJ15CtBvdYubQ/ii1/axt3XTzE2d/TI6O97nufUtRTA9xwfb79gP2D7KMDY31qoiVBJglH+473E/xEYFUHacsJ2CDTsp2+W+S0GIoNFW1Tvfl2Dke+7x5mlc83X4xLNNbyA73s00oGDwcr/CN1UDlhmApp3WHQF1o2bOBIPq5aZs2eYIwCUNYt8hkPwvtnuJ4Q5Fh++hGYqZTCO+8P2dbp4dzbT9+OXHuvvNrRnkTZLoRbPX/XCxiiJ3dsDi5g2eWw5ohSlrhVumtu99f+LucsBews3PXPtDo8+/+FJ3D50uXav7hztdX1+5EV4VhEGmur660uldp6+/Dsn/689e63zfuaGAlzVr/OrwXOnc63L/Tv/WX/53dLqM+uf//F9YKXG42ev+4aKr/XN9/utfaskmh4PRBCzKg/qK4LNO11d7B8odylIvb15YlURD/DKefVa9fPWJ/qu//18+4TNPpf7TCHyAI/C0cD/Al/b0yE8j8DgCv//Xf2clDGCa+/BRMrMyuvZm7vhaAbORSy5AzqgFo3mKNWTqBD30FwOrHZc5iDLcsMpcbZZZ4imKZvACpICX1unyoFYU6ZZd+UaGJ2cUXv7ZMC8sU0S+B4gHSBledCYQFaVZF8sFNlnI9izjwUuKi1IJYaV3QidsA/4Wlz0k+HiYmn/KBY3rbrUFNU2FJphUBMz0EZACGxe8K3IdCGsKb1HYQvjb4fl2D4UIVtBWlJvhCqsVEGpJzeqk4+5QAp5jGe0NFanFAaY59bUgfZULFIA1xTuSNoAJnj78pMyOtU8dMsoo+jBf6OwBO4eXFOwUhzBVShhXgxXmXW2eY7nl41HaB0DMhXIhnZzxM1hHmW5aTSCnBnPCt5SLOAxQCsMt1z3CNQBlN9++NhnUmuKcq0nwT2UskadTgBXKa1iNnZnRlsvmMHc3qwTeCr6Q3UVZjVdVZfm3pcgOA1kN4sMqgzl62B1d8Jplw+8RJoVkHDYwthVrrgvze6L7b02+C3rkb/Z3ZKIzN4EMDTIgVwf0HQ3kZgAxE8BcyNHwfLPTJ2PInAW4wZcwwecvpLL8TMAaA6bbfEv7YImETSTAKuw3GhqwgilSgs0NwID9gpWbFM0wL5NcD+3sUA58zgDvYLV0DmPCigG2MnOzUFEFUw8WGYVVNzBusN7wMgMMpJYEOO3NRgOBZRrCfmNeU0SRnhzembF+mG+P73ocAWbDCoBqHWDWMksAYoBmA7ABwCBVfbTGgCHstO2ElHbYPAR74BqM55/0+ZdvAsycJoMln370XJ999ELrhHdpSGCR4rMIIAFRrD90vX3v8IPkeTvkj0untFyddg0Q3AFueE/r1JSZAXYK3BxgFQY2LJtNXug1TiFnD+AIjgK0Zh+wn6BBXdh8mcYldxI9hW46k/4cDE1YPkM36cXNTQSkAaqTaI68EMAekAoLkyLky2Z7wZQH7AZHAEQkMdk2ibHGCdUyKDTBAgL4nO1djdyTJkvYK2Ah0amuD5p62Dv4sNYqzMRhXSSWAN89XLwf8Wd12Zh1Beu0hXHakWAeFo2ntrPv46uXL70X5mWplDnEWCy9AUgKvokGShD1DS4CrHm/hMkHlXNN1beTVQnWI/AcAJ740trnOdHlfIlGmc+TQUPv2CDPFaCfxKz+YIw5VG6m8M3tqctchWEPWxOw16RDJeq7iwtoh51s0XLGg2wTQVATTG7UDNHEMPkYth8/xqFA4YHoM2H7/gByYD1BMQy/REvON2Yi/UN8wx10uExqmUNL6tRmJMMWHnMubA0M5p8bX56fpHyHxN1ABxL5iSAwwMPCYDZgMMACZ7SbSuybJWFQcOqjAWkPaFoQK6zSAEQIzLHkGgDAVh+DgXgCq4qyNGPdYYYE3JiliTghvLZpRjA4AAjK8U+l6Wkdt5t/c8qmhI9nnCVVXTu5G+YovxhvWHxzhmJlVr2wVwAIAwYQLMk7ikRKgCr71iawREsz2O/uOt2eOz8b6x4mOR7b7De7qnB41fOXezW7Qodd7QCt0wM+hbzXCGkCjJ2RKNsDnmYZPsHRHD63rap9YySVhnCA27P6cXYgDiCSA3cAq1P2Y44L3jnJ6r0biPlUO5CrKDrNSwmG5K/B27S/8HWmpXs9cI8CzGG+FoxFTtDNo1qAfT9CJt2Po7nFvYt7iPchVDPsUVi2hNcm/q4O3SkaK0OwVHCsFMx8wGTPXe4HYX3B2h7Yt7gLEXiT9qqag8FdA6Ccv1OEUiIbt9WKM7doxIR/s9exD8DZ1jHBtabxQ1OF952pQJFif2LmbjSKeWdI5gGB2A8In/J5yRWDM8j/g2fFHxp5O/60PBetLFirmVmE7F8O2aPRDXty6fXFl+/Ud4tBJ8IhB9j1NKlUqocxCeeXd8CazOKXLT74rNytHKgGGxJWdm62pdUQBlE3u6eE5g/WUNwAwgKJUMQkD/sUggv5Pbw4Cdji+awAITQLRiGNAcBO0zBlf3NIB272VmEV4vxT1lNV+fMSTsVNZUGJtN2DTIVwMx4GK2x25kvsAf3Q+sxn6flIWrF+6A3KcnJwxhugXBZVW0gpvT+S59thNGjPjTlvwurCoid8lLPKZw13CjfJPbY826LJXrzsXUOQMPrw8k0BpqvEPrcTDFuHcvaasvhZAJomZ7Mn2aaFyclZGxYh4T1N05k7Bw171Cuor2LPpGnmz21b4Yuunx1VVAczxc/3sFEvqmng9J1zH5rdQQfu1wx+ya8I7OMI4OlowDu6l3uM39moV89fmZCB/dSbt+8MQNOI5XxhH5kJ48Ne4OZgW4b+NOn//eXn+sFf+K7u3791oCRzdrev1JSN9s1L/fjP/qXG4U5/9T/4Hf3xH/+J3n71lb73W99Vl+CTX2k+z3o430ZY8DjqfHvSq5cfaTqkOpICR95Csujh7lYrhBMUAPVOSzo5qPCjl5/pD/7gCVh9qvSfRuBDHIEnYPVDfGtPz/w0AtsI/M3f/2tWnk0ALFzIkQcDiAJ4GcVLVHOZGrlQDgZdZhieZeniYumQxcNnoIiEzYQ8Mdecr2onabpMmi+d8mOhAYC0m1WQPu103bAeGJC54UtE8BGXXVibXFrxC4VnUOCXiowuQCdun0nFBXIiJtvFE5c5JNyw22ACOEEd4HYLx7Chvv3Ncq0VQVuLMi6RFLQMAAyROdgrA+JA+6QiiULys3mt2cco2IMNYSA5lz+A1dbhXZa0Ma6wEGGnmWlWGnRBshfFbjBUzHOCnMnn5ZIIYFBFmreN8i3DnzReuKhuvqpc/pHrUljhh5kAQlPwZhoSJJ2DfV2RU/qb43cGG8DpsLwbQJgAhxcYamaLjrY2KLJaU0bxxjhxQQ+/Unz1bCoAeJYjBwMoGMzutSTdAT1ZBDQAOiTIcuUAno4iZS10IF7MIRfUTICEmYoavhD0pPB5s38bQAZSMeSy46gCuTZFVEXxhER0tKQW5tJpHtW3d6qLg47HZ3rz5jc6HmB1UBzBNoUVDShWqCx2lmyGvD3Yh4BDU9sbMCp2hZIyQm3g8wKywlgkEMVAMe8MGX8BOAD7IoA6F5MUvO4aAFb0Kgqkf/w5jMfZUlISqQ2id8zl0kUh8naymiPEg/e/KhlghriF4GFx8bYV8hTb5xaQCiZYBBldpkEtvoNErpjVyjMAXEWhQuAYUlgwgQrQCUYZgB2sUFjNc6eWBF3GFwY3bBaWlxPlkR3jpegIiUhA94QFSAtwyj6K6ez1DjBvf8nNBoIiHBCH8Uln5O/hw4YvZbZ5L+MkAAjUwiZdUv3yl18EK56k212hj18/16sXN15LgPrsDzAa03xSRRMDv0DbJkQhDHg3dIBKvdZsdIOihCkOGGULCGT6ITvlRWJ2ApBC4QqAbI9cvFtZ1yPfF68zWIYEQMEFAvgmxT3zntFOSH/DC6/GU49Cmj2uTHRpF9V5jUuh5rQ0U8deKthGwF4zME8BG6ysuEj5rZjRim8de1r4MRZm6JklCSgAGGBWmaPnvR7sLwcqmwMmVfbHPOyQSkeCtmCKZtK57exHx/7x/HqnFgDKLGHZQgA5Jvuu05VtTzKrwtyUh8FnkrViv1MYeotDgJCmDv1glu7xeNDBtPfMrDDm9tTOOt1fDK5xftBo4Nud2lW9AbhZ79++8+d3COCIzJbkbJob4auJ3yGAN+xM9g9Ye+xL3RAWETRsmOg0VSxVdYghti+93z3BT9CzmKM0w/g9DolHYJW59KgVB1RykIrZ2q64IyyQ9WWiaDBdzbWnabLtW6x5N1M4aFDCTtFIM25As9CfPZ6TMwQwnIYULPhHP2ynufv8QHUA2Mt6R6bN14Z/+TjAfjYtV3WRqCrDEiBg24ivMVBpyTZGpLn3G0t8i1I1YM8CgB6e1bum8dgasJ0CQOWJ7EdNsCD7gyXZKCPCl9DfHH343KsoJ89He1uzDjbW3vkyOFSNWY4XMD7jBMhh4MK+QXPPQAmfCmsPZ0PSZOI4pumYG4z5+m2v+7a11JfPAxCFJJhDqGZBr53+tR99T2W52o8USXPXj3r7/r0PZFi9TVYH0y2cdQPArkrbd3jeMTd8lvpU8twDyIXya+OCFXAVn9vJie8rwD92JjR1YVyOmY5Yx+he83hQBxhPY477BNYdNHvNak8d4gPjNWwbOKfwioagOfgcQK7OfskjohrAkgC4J4Igg8nKGuS90jh0uBVWGdyjDBia8xqejJtvJM0qzkDfL5in+PhyynNGTq29QmFHc+hgVUKLM9qzYUESsF2cY3jGhh8pDZvwJzdDcpzMtsMTtaozXd9wfwvWMYzEsDDgThRqDoL42m7WcOm2gELOXPZyT1z/9I71y/61VgZBI1Av9iQrBFCtJInO46gvfv3WoYKHq1LVnvMXCyUA8NLPRFOL+wH7IQobAGie2UuS57RRMmFTtcNCaUTB5qbRgMzad1GrFjLvxxnznHtwzfYwhG/21pJ24yDJVO6ubX8DUH9+uFV7ChsUmsnsc6xvxgjbGr43QLn5lKgZmp1Ztpw9WF9MNKjwVUd95OYtZ3DqMxd7HpqvtqkaRnUt9xw83REDhS/83GPZw7oJ8gBWDFaD0CPh3uU9B690ms6DmiMNkkoFTRv88m3bwDzzlU0L90TWL40RWxhEmCgLuztjIcK9erGlUj0ROMozxd0HtiqNYZpPbi75rhN3CO+NvkzIa2eYLjHfoL5yDzCDNvdn4shDqcB8MMAM2L7Z4VzmWZMbr4ktxyA/XGEhwbIeUEyECoV3u69qNxNQejT7nZZk0MP795udD3Yeue7bTu/vbw3OEiDanh9UlKGSOR4O2l83unu4dYgkpIYf/uC7+un/82e6ag7aX+306vVL713zUugnf/5/6/vf/1gfffvb+smf/lQznsea9L4/2wLq45uP1LUnnefBRJGPbl7aL795sdfbX32pL3/xa7XcYWGQz6tevnwZjfbxoqaqtcsO+gf/7T98wmeeKv2nEfgAR+Bp4X6AL+3pkZ9G4HEE/uPf+6srF2UKaQeprKSpxqUbxhadcMNsgEkAXb6UwqCSchggfeJ0WUCSdu4tVTEbhGsxIQmnLi6lyAxLqgcCghL7T7k0TcBGYeCEjBGGDJ5h+A9OPYU4IS+RyusLun0WYX8id0QuRiG2aFiREsGUGyx5dCcfEMb+AniqESTFpbDUnBEWNKkcoygmQIXixopM+wi61POFlFLMhFIKfiSalv1S+KVqmpANOjgA/zIkb7Cs+DwwagqK4bAnAKUw0ZFCClkmRRB+afbbhFmEKxhABMUQfzcCqlLCB0DytjAt5HlIupOKXI8hpOtroc4XtkcPxCgI06QxcIy/HmMAUGTWjP+VF1rZhy3JYU82/hqAVi7QKewUWIhFeFbCjqXYCJ4rxcioZQKUQq6eKEd2bb9VShTeF+B84aAFwJJI5AZcIDwAvyuqERLpB3feuVTDNmZACUGzjAxm4AYiT9lo6Tsp90Va6aHrdO7vta+unH6bIhGGAdoDPgBwhgw9IYSt3Bmw7JCeMeb2+gX1BxTW+TJCAAAgAElEQVSVkn1I1JNxcdFf1lhFAEpTtAO4mYNp8BdmNnOCy3/koERKtUHbZVQJa9bvKsKoFjyHC2TwfA3gFAXIYlZ3hSwQ5ii+wrYKgO2I3x9yX+ZHFEEuPGwJEX59AMcGybrOgNG6hBsy/zAXke9lNUniqRa8L1uk+o0ZrDNgvJW9IZkfl05jhu/Ywb7DsG79hilqDOJRkERhZr9A3vXmhzsA8sOw9gwJQAc2tRsMyBYzgp8A6vCk5XNXlmRmMKt5tiUStuc1VUkozJvfOETFY5snev3ioFevb7y+KeIZa4DmEtuGR185Us5Zd2luOaBGACs4joOBG8KGzYIB0IV16/TsAKAB62BS8Q5gFKVmKDun3QxW7CBsn5AUDsaaBtJ/Z5VmEgE6EwjHvghQRKBfoaZACrzoi9teVdroGcU50lvY8swcmNC8qwJmMPMgvKQtPWbdrLw/glIKf14kAHj22l8NcCABrA8whzAuml/458E4zTrAA35GqaZutN9HgExV7ryfwHwdZ/yAgQhydTRuSD/vAYC25HrPbUDEYM0uZQDS5cp6zR1yCCsWeIcAmnboPb8nAO1u0re+/crPvAcATRPdthd9/dVb728Uty9fPDe7h6L7fpzUqtb59kFD3+uha4V6gh275dnYr+1/zdoKK5ISxm+RqJ8y9Tz7FoRij1PmKuulIIXczofhrwqA6HUSrDhmRwRPwRJlEcPADV9wwFFPDdomE7Bo+LLC5GO/BhSyHBf2u4+wAKdC1WEOqwFfwGZYVuEdzRxnzQIcxFrGMoU14UYEjSBbAYR/NW2wkcRp47OwUQlGQ34bTMtpJAAoQHXOy7qMAKsUhYVNJvnlZL5gMhNMx6MCbJSZgdShO8fcw/8VgLHO4nxz0xMwr7O0lYYbezBzF8DVQUJWXeDbCXs5rFWaKsZhb5B2VVGVOp9nvXl3b/BqB+Bqj9dgx8KcQx7PnAw5uCMcPXorHoIVoE3uOfbV7cVJ35xZBVJibEAcZjfq2Q3hdqs++ejZN5J4/sRhcBcad+EVjHWGLXhoQNnfOEIabamzBRbZ9ID7CO/WltlxlgOeEyJGEwj2M+uZpi4WFKxb2OmMUQNzcR3UwVhlXrCWN4seGlrsWsjU8Vdu8iJk9vaS5A4TdhNmOtN0dSgjJzH7NEA7oPEm+7bJerBPuUtg72O/U4djDlaumOHJ+QNImZdaYDDaIzcCg5jnK6gb64RAPrMPN79UMwWjOWsbDvsweQv1GrF1ic02MyUcggSkYbuB/y+W5tzZSqnZhf8nZ3xd1eo540xLDJ941ogbKCg1zGZGSsE9jP0UT0vuQvxijFAa4N+LjUnnBvux3tn/Eub/qbvo7l1rK4fDVa6qQb4/qrt0UMg9Prx3TjeapkllPrBtp9gXfFb5YOQcoEFTeT0R/IatiVUu0+z9yaoj3g1DW6GOySPIDbsU9lY82NfcLbLm5oUZlNw9T/dv1N+987vlnpfTKCAUC+YxTQ/2Zjd4nACqvNlppgmOnzc/d+FmFUGd2dC7oZfik5pnGk2G2Jj0rI0WNQikgWi1cJXgXHbjhGaUA0U5S2nsLLY7wUoBML5CsYQf6x6lEQBx2DPZl5/fZ/zwefX7ZC1nYYmEWodALu6rfWkP4CkdNOej1v7/Y+9Ne3XL0/Oue83DM+59hhq6q6vTZadj07YBRzEgQyRoMcVDIkcOEggpXwohwRssQpASyyAneRGQgoQA8co28dR2l9vdXVXnnH3Onp5hzQP6Xffa7c9wpKdabXdVnb2f9fzXf7qv+xrwAPd7J72QIYzt7uHRcvVneXL3bpfL0RKcuVnv7O7+YM1wFoCb42HO2cGyUfeaO1iisVOGAHcRNehROkRWde7bT8OCAN7UUhsAMNvK/ZSjUuuqmRtLVomlUS7pP3vvob5XY6wIC7t7d7DN/trePTzYqXm09W4jC5y7d28tLwCvYzX4Xn7w0g73D3Z/885+9tt/3d7w78vSvvjix/adn/tZ+bA+3hwFDr+9eWWffvMjLK4tKUvrT52dH872xevXmvObfGW7YmPt3KoJgJ95dcB+4GA5liADftLs171lA0zc2IIisqRMZS22T/f23/6PF4/VS6V/GYH3cQQuwOr7+NYuz3wZgWUE/uF/8Wson2wIYrGI0MRweYWJRCgFElsYoNy/Y5I1Q2TSSMQmq9EiUfs3nkAvVhhsrBS52WhDO1pVA0xR3BH0sFwG+TWSwntHHUsAEaKAJZEhA5zIbxIJGZ14fFTdZ09S3NhZGSIdIYPpR+smLojUADBK6GrPrtxTAjHP5TIsLnQzSbWwYkh8pljDW1I+Xooy0P/n3/MBXMwEXgGywXASj6LXRbrESF4ecoQI4ZfFz1GsU8V6OjLMG5iQyNrEHoHVoILY4SikSBQRsH95vnbCOwxg0r+r0q0ngCbkZR5sIKZwyMVK0dEWdqmksv18cj3l8tPO7vXiHiaIHFUp7EXvVaKGGG4AqzP+n0pYdek6F3yYs5TRCpWCpQbrZ3CoGTYvQLaKYgBMebNSHCNrxDfUE6oloxbLyD0LGZ+iKCwCFFJi9uTBCso68As9rAG4H7B2JgUqwVaFzQP7KFF6OcnLDQxRy5z9h7ytH2xuew/4wh+V5wwBWWArIWcEAHabBS7iCgVgrJCrQ81dwhuSEu+73BLYrbwP+Z1SPODFx+SFM+R+t0NImYXM1FPK8e/CSw5/T4DZrm6UrO6JY24dgTyWgl4LL2aseoXfJBSo02AdbBKxOJzBB8MYVh8giewMYMOOozVD60nPUan1ylwnECgvC4sAOuLQ2nOlUCEu5gJZYHPSMFFqNesvtKprVJzDPBUjHWCrGRx0Skw+fYBTYsPyjhRUQiEfWzLD4HTAQX9+YesZ8wnPN3nPOnBHSrKYvbCtARwBkNUwwfOxsaau7fXNg9ydmScExDx/tlHhOnYuK00AJpHf0UyBrYpnruSYqeZNBqA9uoRPBiL4+vEhi5UDwEIHqMyfI5yKdwZYBSAtPz05bFoH6B6YrdNCIVdv7u61tpAb82coTAGgaDwBrMKWB8vKU0L4zF7d1yr6PtyWCvaoTrUY+pBuGDvmNNNC7KAOCTYsShQBs6VZKR8/nqEngA0QENImqoGhsTTPrUNyD2PNkIvzrFiFLPQjgpzy1JLYgRX8LwFPYf1QNMKKHMdQvnvnttZnw5sqIrcmAIxmHQdYf6Tsa60VDi9q7Bh3l8vmdu5aO1QHD4ELU1vnuRVJakUCkBHYqa3sfDqL7QVzaLPOLCWsrJntPBA61y9hJ5PY02WeW1Wd7ECKOVYBUgFMslyAMc/7x+aj7kkyh40Kqz23WX6pSMrxoIPD7UxygCF587L1qUfgLFrwRyTGaglgdyFfX7cI0NnBzwH6KbhsSfRmL4ZWKcuDxS9zsQSRZ6u2XomwtWc6mAG7j1Nl8Wgkwp0lq0RsGHEOgMLWZ1/R+SLmZC+vbwBdWPoloLIA1siasRXbT96TS7AScwrJunwCFzY9nw0rciZEiNVA4w1f2/VKMldJjPtIbOt1iW9yL5Ysdgb8e6wtEp0HMj4RixMFgoM8w2J/QMNishUhN4nv7RkT28yqdrLjsRW4Bcu7WOeWFJEVRWIxPpKAn/JyZoRh1bIPQ65Gpu9M6/rc2etTZTUy6p5zMvYgQqTvsdmLZ4WtV6GVuQcpNQBMhPG0g0V9qDNe/TqsNWmK5HiQAtwBUrLSAY709gS0cmbACASgVqNQe6YDipImK618CXxkLiELrir9rPZOBW858FYQjqVYdA/jAfYsi0TMXtjsrKGqbnWXoqkCwEpzRjJ32V8w510JwxvQea5guyXJXb4WgKvIShwo5PnZgxUjNdOc8/OThpkaTwpudE/XEa9QgP2x0f7CP0cmzjkJW5cmGqxl2Wbw96wRPh/wjM9kH8Sj+gyAz36G3sMZtUj+kVbIb1jNusU3lHmL7GNp0DpoCoDt64R3Lkap1kUvIJz7F4IqPp+D9s3rG90n86RQcF+c59Y27qe8WsW23eZWKMyMphX2P4wdTGZveLPfz5k3BfhegPvsBZy3iTyy3QeeZrl7+aN0cH9xQECEI/hDr8vMNmusVNzzkzA92aurIUaDNLB8+9zSfKuGp4DV073uPFjkrAH7ueMAUKMcoWUBc1tqJt5Ror27h0igGxfg6WINAwsawoLQXbdTkmkKd3f2rDa0CZsFLGR0sUdwEMu/WN7TMEUjmiIwLgdrCH5TtoFZjiqGpilNEDo38uVNpVJi32Kl0dRrFFzrAXbc3xQQS7Ak3rKTW3X1ZDDEvQ0wVFvuspEaQTQSsKSBTc73bmqePtN9dRwAzkfbbjZ2PNZiLWNxxZrhwyv+vOxCYks6QNtGJIf11dob+ODD3NkpLqTEaKzqG7FvPajT7ZRwWWZeDdFkWRnby6tru33zxu7u30mR9/z6uVWPJ915uVcdHg7ytm0JT9w/g4OiJtVd86h59OEHH9rj21sbTo19+6d/yjKBtIP94C8/t69/8rENqH9wDcOXO6EZ0drmemNzEYul/vqHr+0v/uJze/b8SgFj23Kjs4AHRqnDLvX5979QTsHHn3zN2mCyd6/fSL2T5aGV68w2253W8rrY23/zP/x3F3zmUulfRuA9HIHLwn0PX9rlkS8j8DQC//U/+NXZ0+qpNGE5eqCUZE/cw3Ujc3k+QFc3x5YBUNloj3SCrSOTQhJBgIS0m6xX8TnI8/B4aizJVpJPt1MjUInOMUUnoBEX7iDydHMF3kSBdUqRAqhK/CIEy2LxnqKYhDEByMblFrCh5cIsoBBvMrMUz1Tkph0FGOQOCmn8umA/uQ+n2Dx4uALmKpgEtpL73MmDTWwmB57EukCCBZPSr9GSJuMlKEE4gC3SVEBH+aku7qULQ5Ofx7/QGX2Rpdx3CQBB9r0kc4MK89kdKeIwOOUo4EBPDuuSi7Zk6Ej7U/2cEpB5oi6wZAytDUn2drKSEu5hBmA1AEsQH8AA5sYSMoMEkGJC7CouyM58SSSj9SAKBXPBlBEjw6WnBEoAUgMaC3VDlgtLRjJewi4i2QA4KACryRO5Rb6E+aziOZHEGqYgBQiSLEJgAOV5VyB7SO8phroEmdpkBcAVRdpSZ1IMI1MmFAjwvaezTxHVwcJIzAq5/wnEYb71PQ5boWScSKsAzmG0ALDCHOJ7M06yRyhjy2AzKq4a/0AKTfF4HfiA0QHrKYG55iCp3v1CpKBgyQCWYLsAdOKdxrtb2Duyk0CmD3OHRUZRyXtBkq1gG/ePgwXrJZGDPOK69qwYpOEEdQCs9vKEZUIQnsJ48mx4cgKgAT7FIGUKTOEdNCoCsQkQY1zJ151AGclhFRIVyONSrG/GH5YkLBcKNNhZOcwSyivCNmAau7+r0pTxCpWvZmzhlDlwhLwVPzcBZaENFJSJS6Zh6TIEkZhItb27fTDqDwqv/a60/bawHJAwSMTYgrMDWMD8YjwBNwGPkAMC/MqKlfKnh01JsefFJ4xFsYhFHmctshpdigugrCJcHoneiABspLAt0Hm2sz2eK4tL0rIjefIpnEn+qEt6MYxKAIi5EZv+8dxZmZd2vQLwNXu4PwiIz0tY4B68x2zKpAbg792/OpX9hvvLMRcFHmOBQAI1AUWJA6ltB7AUWPNwUKI0PHOtYSwgALqwFVEadmantrUMCbD2rt7O57OEvTd3jb19fND8Zu7vsrW9uNpbnCK5dukyDEp8LDOYR1OEtdsChiGjn2y7KwWS44HJfrBiv8qd0Xh3f7L7h6NtdjsBE3kGi42k8ckeD4Md21DzEJ9HCni8p5GidkNrFf6LI0AN9iuNddNgRVyIMcUchW37ZFORF6XOGoXeSEpP8wnQxMPj5DcNwARiqDnq11bWHHssPnZiq2IlIE/IJ2aiBwU+BbrxU7G8cJ2lp4Ru5qAC3RZ3DDXC3C5Gn+EkfLceYAuFVbqcGepzLesSuwnAFEFQWBiIpet7Nk0xCm2sPBS0MgNIuu+r9gp5twI6O8tTvuHajz3IkTVM44m9OILdhJQ9Yv8Y1LAow8TWGSDcqPNdGJ06pnz/1u0T2BNY+2kpgALQa0QBME6WJqFtOCMIkEpzfQ9AWnwtmftTi9VMKBYhyfCkn7MPdE1nbYMSwYEtMf3j2ftWeF2Tat6Mdl/5n4GxqMAoqG/M9WCyn/rsuRWpe9Oyb9W9y/l9OXPWYRnCOHPm42PprDfnGLv/re4gM4GG+GESlsbEodlKA4V3x7kCs9YZzT46bt8hD1Qk9wvIJVBXICikOu4RvJnVkqjeW1n6GUsT8nRq7fZwtvXGwR4126ZU4KhUCfJedt9fvDYFPC4evA8HZMioMcRFlhUPZ6Ja3MxngLEA+T22IuzPnXXyTl+sRxbGKr0YrH0ANxkfNc05ZLk44ctL8/MnTYKlP0hT2wARYzucT1YfO9vsSoX7YB0Bg1Ayfv1uVCa+jlnD7L1qRIF58r8Fwnp4ovs0eNinPl5WM9gCeQCaGqJDJ4XKY9UqhE+sZpjlU2jbTar/ZnksxjTsaYC+nmAi3dlcccOHd4Sj8WUVGs9a8juefMa1DrG84V6Yi00PS5N5rrAvWRKguvH3puBM/hmNwyVeEUspwPQwXuM5IZZt0xxsnmqdN4UyCmBeO2MXNQThV0mcWix/XbeLiSKskDIBq5PhXe33AuifALjaecRe9sBLObZzJxk5YCEz+B0ZNrqyB+T5DUjn+5SD8ZjnTApw4zMBVnGToOGc0ORAXSXvfr/HMedZq7qPLV79bsTq6w6NG0QEmoPD3Otu1p9ba7vYhg7mNWuc4MlOzQ3ZgbWTPLfxGmbPwd4DwgPsdAGkCrzzxm0fzgqlUg6DjnuC+gKLC+a7N+9lLcU8ammU0Exj70Zx4DYXzAuFn8JAh8gRx/Yzn/2M/T//6v/UPkWA7yff+MTe3ryxqe+sq2trzrVN3KvK0LKytLCNzWpY3o2ruwpv+H/j65/Y8+dX1la1FBc3X35pL19cW8scaHs7D619+LWPbbdaW8XZXOR2vj/bVz96bTd372y1LWy9hhkw237/3B4fz/bu/p197ZOP7Msf39mHL17a4+nBXn74wl5/+crOx4MlZWybrLDddmen2q1Hfvuf/pMLPnMp9S8j8B6OwGXhvocv7fLIlxF4GoH/8jd+ZeaSyQUcHZySz1VoqpoSc4AgAuTz6HSaFvkNRdHJpf1Ba7HYclBCkLhHusw1XSNwA0YZYKSM5weAnl4AHMUiF1hdnK23FgYQ3fKU5HnKfweyABNUVCwSfRexjpJ+U2whiewA2cZOBvSFUdgD0FKcugQXVgbPD9sqg8WC3JCLqMKgPIkWFpw6/8jpJA1layO4wsEv/Cg7JP9cngM8LZFULlYASFLnygFMijF5VnFJF2yiixxJowpQCQhzAgCW2ZkAYpgQI2ES0ldSvDk7kdZzSlgNTBAuyFyBYaFY6r6vYW8twVZ4g44A0hRNFMMuESQMgXdJVRLAqCTgYGGFDsgtZZnlUnOsF+KYos8ZySTGi5U1LABy7JI5GEAh44N0Hq8+AVW04R1FgEVE6jAsZPkJUqPiMQnrFfkrl2T5gjmTBVaFLBEgR8KESSkmIrAxgRENLAgzK2FRUGpS1OFPOsOawofBwYm6r+TBqsT2hCI/smZoVLCV+Dh2zvyjGI0TngdQ2b1WKS4IeXE572gNuAGMPLwz+d+wOlrGz8FImBiAGXjcxn1i+SoXw4wiQkCnWLlIzNslFMoBxRbgp+sE9s4U0QB6BDEgau0INPPuAWUpAQuSmivyA+sLVHYwomDvEYzmclfe1XpTqGEw9YwdBRigoGo9FToqEhWohpUHa9v9HvleNDQA4VMAROqE6iyrhbEj/EPJOR6eRElOqAQNkMQTaJM4F/NmCDqXA8rnsvO09Bi/W7w6KdsoC0PLKP5pbkAkgYVDEQ+YtYTONc1ZYROk2rdjo+9FgbleE/iw8qAeAbcwL2FOSnTt8r85sIRwDJhoeJz2sFRmzQuxv2lkwDiD4Yov4tAquZrxAkSkmCXUTintKryQXQOARGKmyG0zM0sImANdBJGQlzOAHAAO+xSeq60dCbDoJnu239qmzOxwh0z1wXb70rLSZbysT1oSjEmI7/PMHta4VHlJJWd9wdai2SIgN8DTL5bvXNMwxoF1x5OsCWolqUe2w+stY29lvfJ8iTXt2QqB5m6FAAu27wOr21gBInUD0LqE402BlSXNLOwKYBy7TcUUnMTwGbrQTueTHQ6Pdr3f24cvd2rQvKtqyTPX82jlKrYgXyuQ7Ht/8he2vboWWEVyu5o9HUxGPDZXAgwFvMPsb2qxVnVutKi4gWNG6xvCtgJLsZcYURD0NqcwVvHQdhCOvWuEqSzLF2fyMX3FSoPiw1bBVoi9gBpAsYWytxitZs8FnJhguDvjTvJrBaQwbrDZHHRKYb8qgdtBV8BLT43nbbK22M9pfvkaAYngZ130DdjgQZDsam4p4+xOQGWFcgn48r2vbx0sj1IHI3mnT+xRPp+GCOCqrC1giWGpwd7nqUcejIh3MjY8NAwAFvAQTGGGAWQ4sLqKEithhftqWsIaaVvgAc2ZNwvgByjifIANXUSuSOnwpIxC2wFY8jkw7LCmGJHJo3rhgMAHMZU/L18X8IpzHVYpUn9BiEjKYdAT1sJYAG0y/7vJ2iZUkBT3B1QBsP8A/AEfPv3alSU0TyQwCaypBjUxJVMXEB0qjZtR1r7IekMFw3mkgEmuOTTHCKPMlu+Oj3P6kwYI9wGCr1BYQ0YErGYdcU7D5OffoSiQ6oX3n+Bvnej9AOKv4rVlWWirNfcBB6AY29O5tkODdn60zbq0Vbm3mzcPmns8qwKgUBEsyfYEkPFKmT3H80lsbJQfalrEAOq8dp9vapByJvBAAhN7Gwmx429hKgP8yy+HxgXA4F95quM3DQjPHGzx2kQBoYaDKxb43nXT27FqdRbjSYmVBI0rzgD2dPZv2lc0y6PeLGN+okZKOSMBwADrevcZln/s0g7gPgNzWAFR7ss+Y4Tp2iB5LmMjcgaIo3HWEGyIEgLlwSDmMnsBe2NKE2xhMGdZrr1d/saL1Qjrje/EeUKAmxRNnc89Aco0vmEb03iURTPNObdg0V/spVhDoYgiJA4PXZ0uHsioG8UUW12PdjiexUzGoxcAv6ClFk/y9oZJHNGYAOBjjxbr3APIWG/cWZDi4/8kYBVQVbJ+zkLeE/dCt/1g06OZGg2A9JxpsO7Byf1M4x1gzSXwFhsnxpeMAu7c3IlhqGPVzVVEVkrepNd5RVOUEDDvkssvV3drgFLujwqmYjxRWzjbl59nDxnrUfYtcqXiYNDaA9yWsZINWFlx/4onqR0mmsbjYA+HsxUEyzGWUtkg7+fOHlvUeWwt3rGML6zb7W6rd5SXmdj9Q03o3SyrA8J2YUjLekWe0143ULp0Q2A/9+1/0/7o9/7IFRFTax9/9KHdv72xh4c7J1xwVOWFshBowApUrT2nANC2WK9s9+LKtmluA/cLyB00geLQDs3ZNtu13b55a9fPn8mKYL3e2Ov7O3u+fWb3r+7tL//iS1s929upO1jVHGQX8nM/8/P259//gRj82+u9/X+/98f2yTe+btfPd7Zel3bz6sbaurGpbuynP/3M7m5v7fW7t5Zt1/Y7/+x/veAzl1L/MgLv4QhcFu57+NIuj3wZgacR+Ie/+mtzE5LsCzuB4o2LNnYADl7ALJRvklKOubjlSrxtg9YiZFXIKqfRci5NeGxlkQqgjtAqKhF50HuBCMjW1qSTurSOuwl/nYfeWgXQhFbCzpgnQ9ROJSsgbvH/QuYPcKOAKhhOCuJ5ktFS4BA+lEjWMyUY0UMT9MJB3nj63fhkOSjTzQ72ZXIZcKDH6xCXiM0TKageFIScrhLQBWUSxl9sZY60iOKzs/OE3JXxU3KQQFiPvUDa5JJl92r1ogumn+RuCh0CvHDfTgpVCkcYsQXFKumfvJMIZiGXfi7X4K8evIA/JkUaEi4vehYjQQFsFPutwquQGrkD7FLEABiLtUsqqlmBRBKgOPIE5AnJOEXRTFHF94dpYmLGpjCypO2OJX8FTKSA52IP+3jG75ZfKj/JWJJi2KSMhRi9PBtjSggDcl0RSgDfZgvzTCFRCi5oWmuRdHO5D/C54/t54nUGPA7ILG9ZQgjwwGzF3EFmJfmtfA0DsVQT+Vji/QdwjGuwl7gUsNgq4H3pIfejjbmnAAO05AC94tvANPMJwmdSvAI+r7JS7F4kdg6KAFqmHpgwn8Rqxa4g6CNrlfo+OvghliQIGunvLlGU5+sSlhOTjj0AGsI25erOesLuIrBTc9Z8auvR8jS3TQmwAhiDDQNAHD6znsQMoweAFsCKgp1nBarFG0yhQwP+vqnYPFze+6a2jDnWolpr5YGaZaXFFOnNYI2LZSUV3ySlQNI27i3ARoHGAnONwifJxZ/hOXnnKrglW53l2+v2IgBWbqGRhuwLJEoP8tODucKYAlJnZWKr1UoACT6TvawhkMc7Y5XvTFmeTfgWZgLJmZPMk6o9W8vag50on2jqHFiNS+kL8J6WVsjPbrKmJu0+tAyQKJysbUebWg+T6gsK6NGSerCENYvUFf9g1h7+tJIgsuICOx6O8n+E1Nqc6BKYFQUek55yzDwBYEqY+32olG5CYkaYVIBxhOclpdZj1Z3157ET6LrG9tu9JMyAFyNejx3rZLQszewadmgyGSA1tGAaXRH2LgD2S3CJA0JeNVN8wiZsYblMNFdysYY1ojGS+0ES0BE2PKz4szPituvc8gLpP1YIod3WrWTym6mVv+ucr+1w7Oz0eLCkSCxduwQbb7i3rx/s3buTXb34yIa6s7TIVPQa0nAFlM12PuKLN+q7QFnzBO5QKdpYpQT5JCk5m6F8m1MYy73GB6k4nFvWKecWSIF7eTqDjt+vhp18R2m8uSTue/IAACAASURBVL+1JPmLFzJ7B80IgDf2KwGmsBBF5HR2NpMJIJB3K7YgLENZmkgHoVATd0wFigX49IYN7FnOWyngxWyFR9j7nspzAPbMgdWcUQS3xYlt0tSiaZBygbOPLwOwLKAiIszKQShYdYCJ8g4HZAtiW2ETAIDNv+PM05eRObB7HgIW0TxFzcEcoEEXL/7HNV6MZo2oaKwrZP+JbUQ1C60RyDParsgFcNFz4HslBftyp3nVnXvJxMtNIbZ7zlnMOm8BXgGmXOXAaSERwtDouxT5Ro2f+3v2L9aFYn0kY8brFyuMzz75WNYfbtkzWdeO1jY0tGBIJ1bkiawH8DV9AsoFcHMacnehKWuEGgHWLM0XniTBEgMmucum5XrEWaND3O8EKDUUKNfxu7yZS3dXsGnvlgpRmdg2W+scESCLlQKAoY64XkxiSfzD2M6nzh4fzponnJ8Aw7w3mmZdg6f5qPWal5xF2NIQ+06IE+c0fEZXhTBZaS7hqeuBXfxv3gt/wu2a+Ezmht93sGsKbH+9UZP0dD7bRHDaIlKBFcstI1E4E4z5xqoGtin+vLGeU6GUMLdpPMtHnHFwdj1e45wLT2fyZIUFkdu9iPPNcy5riEY9gCs2IAB9NDqSMNW8mEOaD4SKIZwIbGwmCxeZuzzoo8nyBL/x1FnH3FkU1JfLTgZWslpnsSsexF5H7s/dIud5QjW4AR4ZJ74XTUT5n3O2KZzJz1hWtRrhNPoT9h+8PmdLaZBxjrAD0XTDC/OMHy8Am1s4KU+O9Sr/enEsLUpT90AW+dLZuygz1AjGi5smPXczdA6sbXmue9NDHIDF3Yl9vu9amxm8GT/SQUFVChRlrS52IFI/TNxFYXE6A5szN5Tv92KZgiaEs1aBspGteGed2zKxFpHxE7mk5n4YOlmA+1yQiAGsRp7C9kDAA6u4UwnY73XnRCYvN/SKRgIBboOF+SSFFmgw3/nu/lHrLEsTEQiSLBLQTwReUJs91g9qWMmLlvsh66JuBTqCf2MTAIMdz2OpcwQYT5aw1+IZ0+LlG8jr9usffmr3d3f2eLoXk/Tf+je+Y3/6B38okgT2TH1ulmSlmgUKtuXnh8jGNLJdnsny6aNPPrbq7s7yzUpbLED0Zre3IMVT9s5ub27tl37x37bP/+x76s2ebRJI2h87+6Pf/56leWkffv2FzXNnX37xI/vs07/mIaQwm+fZDrcHu7m/sa9/4yN78eyZ9sevvnhtV+u97XdXAlZvD7cWF4n9s9/95xd85lLqX0bgPRyBy8J9D1/a5ZEvI/A0Av/Vr/99RPsLG8BDcRr8J2FvAJ9ksCfxowTMIhAgtEEsgMlySVVH6xMKd8KGYFNSjLbWPnJZMouRhXJR5qKnQsyT0pHvwgKg4G07L264ZhYUsepeA9y5hylgqAeSUxwPKhDkkyRwkd+fSEo19a2HeGSpdZGXtCHBRnS6k8ICWBOwDZPB+hlPLi6DpHnj8ensWlhvuoDJO7NQEcpnesDXIs9UaI8DUXhBEQIC84uLnQAjBVjRDSe8Amoh6a+zWDl09i0u/ZIuppMibZxtBIsRT8WAgBkuvbmljK81nmDaAxg4yCpWG2xNiiN5wiJ/gjco0qt7hHEZm5wdwO9+Cg6gJu4gX+L1BRiMvQPMiIJnd9CgF4vM2cmkz3NR57P4EzmFOB38YLRWvmKeDo+VQIj/reTRSLIojGAhUGAMCkEDLJT8ipIC6TXJzwCKCwjKmGY5jBYTmwk5m0B5a35SAMgXc04si1fWEO4FEIXHV1crcTnVABCQA5sl8FRzAE08JKFMKSfG2UUkNwPqUvwBXNZhYKt9ZlbXFoGYAdqJjQFQ46xBSSWVXjtZvPjtATiI9YesEe8vCuKotZ4ELpikrfvp8ivxLYYpEyzMuh6fO8qHphZDj++CPyuy3RIfO9ZkAEsrsKabrKph5gUKhyOgZLsFGM31u3knTVcpuCyOco0va/Xd7TsxqWC/saqyEp+zwRrWx+L5i8QXcCpVeEpgJ6vFCgZ4xGKBYKlDW0nGmgeJrTIkl3wmqfTYeXTu0yqAv5ePqWcDAeIoW1v+dgCIsEyV7g5ITVNBe1AlqT+y1KEP7XA82fXzazFIKIzzfAkJscAqFZUwcLUxaJ9gf6LwxYRMITAKVans2HYK4gPABpzg9zm4yLrBn3Flu/2VEoLv3ry1MsmtyDPNERh9NIkEUkWTnWuCNCbb5PgEZwtYu3hLo0ocI3lTHx7vbL/jHUSSReOBlpdUejRinJ1F0FlEsBJAMkAGkuO01Rprm8F2++diWSKNZ/8FoAJVYG512KqwgZLpA+s7pNljstRQKIsaGy4RlrAAqENp6l7M4jeqVPUMQMDDmdI8E5B+akc7Plbyd5MFymhK3Z5qZJyJbXaFbfY0NaDyKtZNAYSwIjN8OEezB5jPeS5Q8vFA0jEM7tAOh6MAwRfPXtp6vbaqYd/mWSI7ng4CPmno4LscKngrVMMsjgrZwQjoWkSvZ8Bc/FQ5DNJYEvIB5ixnDL8D0HRhZAlZUgBdojATGHnMczGs8NMUiMTeJI8ASZp55538vfl89wSfBhQdbnupv1/YYqgB2A9oxjC/dK5pfbvMXDYU4G4aa1cqyNFbmudAa0V7B3uyWFWhVRMWCATpJbYFvOGMFVvSU6phE3ImcWgLxNX79HBA4aYwyJU4Hok9BSgHhCw1+9KQEwSMzziNPvxzAQ1J8qYnSTOl6tSMEmteTTnYp/5d0wxZMjjJZOsCmDr2cKsxEDt1tc3s3e1byfmzKLXtOhUL3a1xzgK1BZrBykaxodBG5qkieqzc7KyqJnv7MKgREuhM9n2Pc3O7yuzZBtAscGsZmk2VA5CwOMt1ajmerilnRajzGMaa+guAv5wtBP/wYmDOe+vPr0YCPGHSgXQxzRPZcdArltenrEh4bs7XwTI2QsZLoBysu1TrISpygf7uE08oI2di4kGhAOExoXehnZpW0ui+acVSdH9VnoPGG61aAMZcTee2O1ofDvL67LBXwTN7GARyJjnNNJrkHpAmKwuuUsyPgPuBe1urP8xc4uzk+3MPiH3eioHNX9j20NhT82vUe2fLaUZcLt1eQwFsMH6f2KCoHfB7l3cTQaWwvtmL8Pj1ADkaY/JvRt5NE48h0/sZLaSJwr0CRjXeq+hftC5opNKQc5sopr2sKtjDlVOXyFsdOwwCVvmONBhh/RNMSjiWfGdNFx+/beqMQD3k70JnFXtdVcn+KBH71RUzituiiUNoH2ooVDRR7vYasmvgviO4XnOXucZZXvetVT13VoB6gtI42ycLCWmUusYl9ewVCqxUJ2dhy8pgGr922MQ0/pjX+NU7uMq+eFSapVk20fygWQG47X6z3FVkiwHIPSQ6lxhPFCZYb6A4wVO7zLgzhfpsmmm+CtibsBpyBirBXnh5egAkyw/vaqwdIKT7XZtzgjsQc99g4fKzsuyiWca931mpKHt0OYQhC2O9okka2hThgcxIk6vggaiP9VGhuICZ68jtE7izleWaiWgPpzcWrzeWp2s1M5Da3z7c2e753s+6qrF4dAIAVmQt7HbC41jtNGX5ztgBFZntr7d2rho7PNZSS3z84Qt78+oLa/tKgb14wOZxJtATNRSg7Dou7Wf+5t+0H/3oc1nTfOc7v2B//vn37KOrZ/bqhz+2b37rM3vx4qWd7h+sOh5tgvQxzfb65pV989NP7HRubI46zZP2vrfbmwfbPFvb1TazV3dfyh7km1/7TKoX7kDtQ2U3BKClk+03pSylonRjzbG3w/kg4L7II9vvNvZbv/U/X/CZS6l/GYH3cAQuC/c9fGmXR76MwNMI/Oav/r0Z3Q+JrDOd5CiwmkTguHCPU5I+kf3hpSYfxUBFH0EWQdN7InTMxXlWoYK0vx4rSfJgVSFdVCAP9QkFlCRAzgySVBB2LAxHQgrGXkEasBA8LMILXjGuPO/A/wtwhfwIuSaecBbb0IAwLMxU5MuAOjP8ToIFPEEZKs3Y42sKjLuwoPgzKd1uAITZ4pFCb7IuBODE74pC14FRUlMpGvFEpHhVgim9dtKNkS87HKzCmM9WaASAA0wEBSTMDjotUmD3zqSA55lgAFAAchl16SpMR+RK7XgWwAEDS0W9XBqccSFICaAXCb+AXQpv92fFdB85tySnkr/yGR6AAZmXX0ERAsiNhxjMBYKxqLPABOI8VQFJcIi+k1g5ALEAQlzXkdenuqgmMYULRQwFioMS3J0p2EfYwPwOjz53BrPSrkJnfyjYirfoASAw3AR6wkgk5Z2AB3lrwtrsBZ5lEUA5d2tkbJ7FhV2EgIMA/0kCbZ7YWKFVIR56lEX85T6mMQEWcDWQw48UIYG1cSQ2Z45kGJBHjGUk4fJN8HkkVpC0pxofyfGoDinYAX0JJ4FhASNKTGO+O0WfnIudyQ2zc/H4hOSD3JsxELMEUFo+vIQ1eTK1fJAJYmhdCjnADu8ARQMHHAXMwBKj8EYg55JI+SHCCm9qMfDSAECJQiIkhkHFkDzT5kiMRz6Y4gGrhbarFWpHkUMoy7kdbWgaFWRJmht/nEJPTMSut9PpaBlhT5JQth6kAQu7A/RDXr683xhJODYSAES+EymRGT7sUkQBwBM6sb/a22ZD2A6Bcd5cKWjQsHcAOsneAkAANlcq+xKY0vJeFTtssqqpnGEkiTcMI6R8gQJP5L0Xp1aWK8tXhT28u7UyQUaIbDkVcPTu7a2sHRRyNRKmwj5BkZ/Ih48voVmRxlZ1o50OtX4/9h3IINerXKnuAPyAGa28qwGpKOkChWMJJACsSBkzPsMsywoV3wP+wAMekx6iActNEkzWUUXTy70J5R6iQBJngGv/QcBPoU5JqxAd9sxeoX/sHXkOQ933kVWJpLewqmMvnKzpajueznZ7e7I5AtQJbFOWluSJ+zJ2rYB7hf6IRMk6UqybHc5Hi7NUYNH93UkNATw9t7udXe2vbJW7/yHP25xgm892aI7OROa/M7J8AEm2KwCeXEnxPVRqgAKKcgAfWPw6EyBuwmjtbALk70id51s7Ky7FG489SIE6qC/kpSLvRl/kzA+Yew4owdwEcKJRwTmjMEU2SJoIAlBZo+6RyEOy/jxeHECD/Q1/ak9x1463zHMRYxcQh2bS019Kcdd54WsCexsSoZHAw8JbE9yHhJV1LnamhzLBRIepLj9W9mzYVwB2oaIg3TIF8NcmMYzF5eWMEKsQywgALvzROSR6sAr3nhzx04UVeNbc1/m7bHlpkmifjlOsNYJlnwXE9vFhTPKi0Pe5e3iQ1HmVZXa9L229Zk0NdqpafZfdamN921tVNwuw7cCZLHksor9lxwawCvYhCe80FD3UcbPKZHtBIBahVOy9DanffSc2K5YUGcAq+5kserAo4iyiseMepEifaTVIzSCP2mVvX5Q4+n5LyBg+lTpM2QMUjoeaB4WCYuXdlhZgPJhthf1AkUIhdlY+kvHljOO9MH9oXNCYvr970Hrb7fZW0HQLuQfQTGJqIsfvrT61VuYbgYxtf9Teyvyvh8i6w8nmphMjmC4KTFusZtjnfWkQrLQwYJfGKWeymsIKbHJrBBpN4laz6CJsZvy+B0Av5ij7Ol+fc5hWII1LvovsUMTxdGsgJcXBAGZv80AwNshodLsMeegzV7lP6kLjc5cx4Gf4ZTCYiaDD7591y3pUE4OfFSPb56Niz7jTyC4B+yX35Wft4t08IRnnbgRAytkwcYfhfuYSd7zQue9J+cC9iMb2iG2Jy89RP0jJxIfReMcGC2soeT7nup/xe9xT1+8hLc0iguNkL5Wq6Y7sHaBezGbmEWxHLGQgAAh4JKwzF/uftazGR8w+N8jmIQx9PQHiw2AGiGU8T3hzA6ICXAL4wuzW/kSTwkNXAUB1d1TIK6c+Kihv3K/T3NaFO2pzt2VvE7Qpb11vdNCg1UcD3Co/YJRcn3WDLZLC+IRNPym28EwFwCSMj3MaZieALx6xzN/a1TNYdXAjQ3ggtQeeqx5GKXsH1De6f/IezYowtTKKFIgIQxgLMs6oGWUX1hLtrEYx83PKQ6s5J5pe4X+am1gSRJOVqxUdCRtpZGuqYvvhjHPGn14Kjvx5mQtU7fpajco02+hswxuYZzo/Ptp3//2/bTc3b+3t21f22ac/ZUGQ2uPh0e5v36iW+can35R/bdu39vL5MzscD/bm9RutzG98/IGAfmzT7tvKgj6Qt/ht82DXm8zKPLJzdbJtulNAHNNijZ3A+WCPj7e4NFlR7O3l1z618+Fk5/t7D3qE8Z/G9ru/+y8u+Myl1L+MwHs4ApeF+x6+tMsjX0bgaQR+49d/fY5yUq2RqyL7m22IR116czhgpKJGeBQNSgqluADMoiAAdUifPPLweZOEnIMdCTGSolgyKi5+HewDWClLZcm9WV5pA4VrKp8qFZZE8yhR3r0LucYNYYfizRNn51iAGrwDCrMaP7Iwsr5ungzQVIADrMLkAFZSCrYKntj6IdTlUvFSeIbBdCsSVZZcPCPCIwCuYE0Avo2d5UrpJY2ZbjvFKBYFXiwpDVfJwYGkeTD3BELS98d7iwu+AolmeWtGfIYrwCV1g8dH3cHzIiXC41ZaLIULuGk/jFWAUhgxAIIeoIEUzX2oCFhI41Kg4kwKLP6KBMJIerUUV5LqL2xJZE1isqQWSToN4xRfulmd/JSHA9hUIALMJSR2FAlUMYyPy8r0nDP8RwqGTsAq4K68YwU2BQ6swjZiPiyTTuo95LfIq5WYPcq7U58N80yevrA+KIZ4LDx2uXzz3lzWy02bOQLZTVwUgQN495F+CzASCDBQcEkU2Cl2ZglfQw6HIJcKNsKsjIt55iESBJykgWUAm7CnYVbyPQDD9fxe1FP/cdEFpAIkA0DjVwE6qGCAuUkRF4bWwCAB7OU76J3wuQAcyIPl+GsjJrjINmH7jMwvLtKwyySgt74BLI0UWtUBqgIow6BlpikdHvCG8YKRFQpMEROV6jzyuckzZ4CRzE+KQwJoFgYTPJU0zsSGTpPMIgpeAK6FrYIH5LnBq7e3rFgplRkykxtfwKRt3cIizfVPAFanuZYc0QDf5TfZWxpR+zNPsoUNg88tkc/u+Vs3jZ2OZ9vuChLMJNG/2u8ESvSDB+lQnknpiJxR65GQDmTjoXyWKQApotMpk8y7706SbMOsBQpQ0S8rCokwXSrL+kDe2/eWEcCE52yEtHmWNJZAJgDZYYQVM9vQVHp/gA7OYJstLQt5Rd++e7ByXaqgrc5n+/j5TnMTYBYFPgVwFsMoo+kSWxoWYvXTmgEUwPpiotHhaIN157PmVxTjP03DxufeBFu8xiYAABBGJA2izqLEfRZpqQCwwTSawsHKINe4dASKdESgYTOxePgaVhu5FVmhovZwerC0DO3x8Wj1GZY8QSGsDYLLItkbYNXB3lGWxWL5sgDFcWE/+OEPLU5TMRHxKUQOub3aWI1MdQJMPWv/njLo8wB4o53bSg0qpKPyP9Qe7U0EwMM3x3vb7lYC+gSgTbNleS4gJg+xZilkQ8Pa4DygASGJ8eQS+YnkbRpyktLDuMIT15ljMNqg8fpnOegvQEhngPsUYhAapjTYkLLSj1wcMxVAtfhMcBKoycGexZ7L33v4nCT+MJ+XM9CdNn3eyxVn8UalO4U1KYw7zhsCAbdZYCXkQZp4SquPLMmctXqGpamkdbfN1OmjBtjia0wwH/seYPyEzYyHnLnVju+tgIFBAvCCXQss1sQqjtS5FhM6V8AZjO3eijUAvFsOyJGWYwD/dOazSNmE+6TWNbMdT7XOLmxtrveFbbYoYcyOJ4IDZ9sUhc6MhsaPfGZ9j+X/dfLiJQGcM4adnveDLN+fGzsKiKLMd7zZaV7VzLexl9fmeoVnuLOxUQmwdvCthZmHX6kH1gXyiuf1eliQNwpQqbiUHRCUJhVNGF6zNwJpRrGXA1ID0jLACvhhfxKwSjhlaIOaaQBlDAyoIz7VNE88oOyIp/Q4W56VVqbY4Linr9ihcWjt2Nvrr15rn9lfPdOaGmQ2gg98ouZv0OL1rS6pQEvYiH0vx0v9PHMkS0JLc+5OsE/BuUbLslmNNqj68pNmjCZXE6DgUfjPwnj1xqI3Rbkj8tIJTxL7evnuAL0KegyW51ua6WoKC8RHBQAbG1VCr71bfHcsHty9QvNJ1kDMSzzcI+4yvfZ15i5AOEFDAjrZvwH4FUaJcXerO8FTkwJgVeoWzqQotFp7hlnEOA+ETWGBEYsdz3Mp5FQAPnt6atOIZRNBkDQMnI2ucFeenyZlxLnmsn0URjQaGL+6rgW807DjXoadB9ZKsgqCmSnvZ3xt3aeZeUCTrkwLKbB4RjV0cmwMaHajcIl1BvhRA7vXQ6JoEmADU0+d7Ae4D+L3yTzFpwfAUoog1qgURu0SFkdOQGy7NLdcVldLeJWsjlPdd2RroXM50R7BHd0b9SjLPNxQ4LDeG3ZWWHShCHALFe7lrLEeL2zOST0P+1cvWyuFmGrvmOz24d6KTS5wmkyBjOAx76npfiT1FxkMeIbT1BhbS2nujwTqTpq/Im503A8H62B0czOk7yX7hNmixpncxWqtcemqk+6H7Lfqs/F+Nf+wQesszBNrFXCKommwTbnWOVQPnFWNDUNlf/uX/1376gc/ttPjg/07f+uX7csfvrGmru0P/+wP7D/+7nftqy9eWYNFTB7ZX/vWN+3VD76yH3z+ffvkow/soxfXeod11dvjWIsNfcI/PeotmXrbZqkdj7dWP1b2ycef2Rdv3trH3/6m3bx7p0AtvsS6vLIxxGIotmScrDqe7PB41Jj8y//9X17wmUupfxmB93AELgv3PXxpl0e+jMDTCPza3/2VGT81WDmSdVHLh6Spm+V00ZF2LQnsSgWfZzu3tYAaFn8SA7pxiXeJj1KZKYG4rMJQQAYlZgZF7KhONYU+CukJI3yl3dIFXpJGkTty0dO9DtaQWRs5oFIEmSTS8kxFghrF1sFOQ1oOK6BuLUEKCwOVzrrARU+XVziXimm8qfAPBZiYxfABkOEyR0HGxYlEdPzCkNulMDoU+hMv/kwApkjkvcP+xELlEgkWpfT0FhZfKpBOUUQwupB/ke5MCBMAL0wMEgIo9JW/QqBSKoYrXlOS0k+ZZGKAbpK8wZ4BFKU4oogNkLEDGFJA5pbC+oW1ICacCEgC0bj0w5IlVEw+efAZKU7lc0YlPlmccNuHPQz45qnNlLK1C2gtR0GP1BafQ+wXVE0Q6pBr3kQBYANd/8Wndglr4VKrdGPJkrmSK4NZgC8XQnxHYSpzEy/gL8A+obhMXSom/1kwXwp+oRuTCkWkU3wvKg8u8Uw6cF/Aa6TShMJ4SjiiRfcYEzAkVgkywdFi0qkVyoHFhTTAYpyBqgJIiQ0ZkcYNgIekGhBuAUbiyCou1xSXeocwnhhTl2Ir4VoIGTxEZ+ngwUaRD0sFqbyAM1glwiZg0cGqgxVJsYm3mdslUFRPNcAgEmmA1VH+khT1fDFYxDCcYOoxRIAjjDLFTsI4ABDAviPoKk0F+BIYV8+ErnmIDpYYFDoAriy2voZRAhghLoiFYy/mjQrfIBHzEnwKTzmGjO8nUB0Px4jxbOW3y6IA7AVMo4riHSH/fWI2ATzxY4AVMK3qbrDj4WSbNXYKs5Wr3HarrRjXsD4AII0iVYFuqYo6xhoWIuPhEm4QbHD/xAKQJtjpgPJqaCQqdBeKqANgKu5DmwgXYd+aSDpHjgtYktrj46Ntd5nmVdVMdjjUCpoCzAFveEq0Zg1S79w9HORxeDwdtRg+uCakCfa+M9PH2KwA3MLCAykv4yk/u86iOVdojUiUgKjSWrrNAsVvUmSyuJDsco5t7gG0W/lN04TBtgW/4Cd3T/zqKEZpuGRilwOS4kOJLy7p7eKCq6nAmwb0zvmMobJ+qmyAFT2XkqSyT7JBAOw3p8HGurWshOGdCdR/InP3c2w//uJLhcRhHUNYDaxmgC5MZwHhJ+YSYw7yVQeShLKfwgSD/exWG+ynveY3YOmZUBasOorMmga29RIWBJAFiIGtS5qK4RfEWD7kCi+koRcsoIgaUkADI40pU6gJgACsQ8AqgOCehqDAUhAOzAA9QXrgHGFv5jewlhVkhB2MZ3jrN4vy6kAPgJoHjzuLVYAhoI1Y9Z7izjuWXyosK/ZJziSaYQGNPNhz7JuhrdPAyowQOph4HqKTZQ5yVfWsBgDzHvUFYBcAoUAyzSPCr3IH75lD8iT28Dp/BvdC5D+j9jjmpVmFdNixMu2d+PkC6Kw2heUloVicWYGN7WAd/suwjBPHEDnLzqfeTkcC2ZAdx7ZdJ1aUsNFoHqEUAC2D3ZprHwVsYx1K8cCqbSc7HUkB98Yv8Cd/jh+jgbVbFbZaJxYmrkwgJKlSj2ayPA2tLDMBxrDNAilv+JaZzlHUCPLGVWgSeyNNy6XBwh/lTiH2ZSCgi/uQgn78CqR1LTBaQTjivetdYB+CrBpATvZB7K2i9tNgGhTQhm2SB65lNsO6kwf1wtTEl2MerYAN34/29v5R1gfbsrRiHVuU5mJxivGOx3iYac4wKLA5BWHqEKZp54oJZqx/n1msPiwNYB6yvzI/CMKqu852+50z6GHMZrmAaAkAmA8ERnLf6mieEazYak8qC9qhNK4JyqMRGVg7nS3EsmkAiOe9eSBlgL0UDNZFsUETGVa7Ajy1DjywiTOR+8fAe4+w0uAuqBa7mrDyHRdJ3+2ldL+Rs1EjGwgARZ7dTY1pvrit1QkmqZoOiWUQB1hn8t30BqZsBgATFZiFcgmfcuazW37QKJONgJjm3B3dh1Z3oYXpzBlB80rnmS5MsOJhCzvpAPUG71rWN5LTu2+7PEphaTIPROeVE5Y3rLhHI/niXhbl/nOye6EXFFg7DHbmTjMw5r3fI9hHCO1UIwDvaew0YDmDdutE971U9kjclPbPgwAAIABJREFUCyFPeJAqzXZYuDQ2Afk1n9jrUBcpIJWGIOQLGPb477JmsdcaZCWAx+yoOcidbba5xTNXaLnOcNkfEBbJnOknOz4+ioxBo0i5AswJ1uLSpOdVwoIHhA1pLPMeUCcNnF2xMgx8o+MO5M82J37OjnWjtcLatpaAutCeffCB3Z8qOz8+yJeXEFGa+AD3+HX7ax68GYUFDHfnfrDrlHuN2SPWXvNsx/O9fecX/oYFA9/V7IPrj+zm9b3Vp4N9/8s/s3/w93/T/tX/9n+Iub69WttnP/Ut+9M//txev3pl3/4b37IXL/d2d/toq2xjX9y+1h6rM4ume9spcPXqqrTTw9GiqLRj39vugxd28+Ub2683qqtYPFj8ZNtUDSL52aIOeaztt//FJbzqUulfRuB9HIELsPo+vrXLM19GYBmBX/mNvzOr2OKiryuIsxQJDcHpMkamD7AjLzlPSK1IvQacw9MzHGyNbQDsH5iVKitTa3vYAXSKB0lZkQI1XBr5HMCXDmYS4VjIx7nUeNIoyBAsT9g16ej+Y03ci/mYwyYdBkkkAWtiTO4Js6EgbPFLWgryHP9Iv2Al+kxKMopa966kKFCqMwV16owTWEEw5xRiTOFKsSIyAsEMzs6RTBl/tDBT4AOsVpioMCZ4TrzaeL6pxQsrEbPXs7AITCF9PZEsURe1AWBwUZar1I5s7hygA9hW0JblNiKPhhWJfJFLLHd1+CILW0bicqSfSM8TBw3EgwKIhFRK0U/BB6tWBl+eaow8iuKfCyKFhDzZKCzEvAoEZkI/6rlYwiJYwiWErSt1BaYQwUe5Ls+AXbh3yt/S7Vt1QUfC98T4VIGLl1fkwS5cXGFlUWjBLAGEA0BVmIB8v/h1yHCR2SG7c5YR3M2GIhzQBmaTgmkGefFS/CVpofkCEIR/KYwU6tWxq1VwU5HAEsKXFBCDW3FPaAMAKnkGSnmlEIQ1lFiGHzBsVKXE40HHnJtlkQBAmwIacykWsIpsD/CaEq6XJx5y8Qa2LLJ93r8YP7Cdkdk7K4M/A5uIf8Vwsnbw9KSaoMAG2CcAo+0H/VkaBAAksLFh1aZBqkAIpMMtssYnEDPAw3aygUKfZgkejDMGGaMsO8RAInBrjjV2/dyoCIIJA6DFy89gNAsoTQQEUujJekFhOwtwqpuA/xxNCgpUPk9SbcbfjR019ozpMOPPRsBHpHcO0wZ5693xpN+xLlMrV6FtNrntiq08GkmzJ7CJCK0QVi3MGvnjURgjz3c5Lwxe1gcFD4wfwC3Ae4po2PPycgS0VEDdImGMCbyj0MUPuhd7F6DR8FymybFIICnA6raVhJzxV+EtY2OKb4DX0aqqsjQLZMkAcOv2HB50gj1KQZgNPpXG+gEII+yj1dqBPYmMmTlHdc3nUHx2PT7LtViU7EnMM1hMkjcGzk51fj97ICnuvR4smdlFEkvT0jL+uyIM62TNqRazXsF67NWwO9nnkkJBdng1vrn5wsqUOEBYqmwLgCajnerGqvuTXW82Vu5XsiYAUebzAdgB/mDNKKivvLbv/+CVQJZNHllASF4G02qUBUmQpFbdnMQe66JOXtuMLy8NXLOuajGF2SdQDAA60ejgoFGwmNKwGSn2i1isP3wvTz2xIIB4eE4CTrJ+KZJhHXs44Wq7tTEK5Js7trDbAI1HJVrLA5j9ijkqhl9gLSCOCH7iIC5g8iJlVoiMh9EwZ2DnNagXAEgWv04HVWHBAsj5z8G81HchuA17EJ3DHixWj4R5AdkRQEUvAfDPwRR8wbPcg9CanpAxQJvW1mXpftsAu/Nk2ZJ8DvgUZagECIeh3bUA9wDLi82J/Iph3NOsHNiXQw+J7GexR+XJHZisR/IisbxcaV53VWvtebYx7uW7Knl2GMsj+xGZOrL0KLZVmSh8Rs8iexh8pd23mu8rQFfnFd7tgP28f7Am5lQrmSsKF5iR+A3uy8yu1pnS3wGCZB9SeyAkez/nMvOCxoqak6zDMLOccMHFm9K/untEMhdofk6dswFZUWNE+A/MNxpPNC4c+FKkoeadG35yJnK2JWViZVnKMgUQCZCIMEOpL4bOklmxalZut1ofd/e1tZzD1WB9XVkVdLLlmdrW3r17Z1lZ2k9/61tmXbuEMQEaeoAXMu8Z1jq/mwYZ9DuBXTA5YU3PApw4b2HzcWeS9SnBbC5K0RrDhoZ1DfjJrsQbBBgnwIfzjbM1Y83SeB4A9EJnIk9mLz94YWsAfuaRmorLPoR9wYC1BHu/Bz8xl+EEyktYbHrmGwFRscY95D3gexoQkBlKMcTf8zxqUmJX5fGhasKpGSbbJf4/B5JnAQzYPak5QbNv0LonDAsAdZxb7Ts0t3XnI9CJGwosWKkaUJLwuznrPQjxaXyZe24swnjDOHWDGXx62TMA0HXvoIHG/VH+w85OZpMCcKyw7sCvVj1hAuOgoSeyZVBTAek9d1/GJHbpfAODH5JACKNzJdUDL6+FqYnlyThbhXKr8Sa1vJWZxwqXWiwR5FsuUwu3JBDQ7aqfMESpNlicElTqjWY1iEK3Tgkj2OD42nMv8TsvL1+BZVKlsUY7G6AV6zswH7yRxB6kvWZONZfO9cE2e6x9aJTONrS91eeDCBGczbCYASJpoHBH0P11HCxMCllWDPJMP1ueriwl02GZWzBpCdjjvonihIY9a0+s1q5WECKEgKhu7Rf/1i/Z7//p92xsG/denszOBCEC4ss/1okisD9pRiS5PI9s43i6HVEsoMSbB3v+0UvblXtr2tp222d2ejhZdbyz/Yu9XV09s9//vX9t2Tq3Z8829rUPP7I/+bMf2elwsJ//+W/Lcur+/qAcgYf2gOmP9YRFpokhF+B8fvHy2rq6t9vj0ZJ9aWlS2nToZO3RTNwJWEeF5mxSosjrBD4PVW//+Hf/lws+c6n0LyPwHo7AZeG+hy/t8siXEXgagb/zm//ZzOUV4AmmIt1wvPCSTG17ynwF+ygYBC+3rrUT8jV5cGIVEFo+42042xh2zgqDJUTRC2AwD9Z2J7F7PICVohhqJyzOSF3WKagXyRlhCHwunqaTg0XU7BHhS7EVAKsTUCMyHOrTxIM24ljMKkmlJGl0kAcJeYhsT1dhAEiXbhKm495pKNIdjMPbi0s3WbeAWvw9bEEugJS2gK+4UlLMIBunqFLgFt9XBSGQBgWWS0cBjGC6AFjQ5uZyDfiJxBhmiXzDFlk5oDI2CF78wCah2c/VDi/DRgU33wVGliRzfA7AkMBL97nMi1g+nLDtqDFgPQKCYfPwVEQBTMpLNQgsQTIuYNg/i0t9CsANw6UnbZcSIrYABgEX8MWLEDBQcjQxBF1OLDat/P9imyLYCS7lE3NrQFYaC5jmH/E9+Tz8MWVZIAk7gBcApImdw2U6yxMrYZ5S2PFf0nEForkVBUUKdhUwzAQkUvyRJN+1ttpsVMhTfMNcVkAVv2MJN5OcUyyhyDJYbqTzpgCtqcULA0SsJMBt/FLlzcqcAcL3oCCk8IPY252AVQol2RRSlAk27SWtnQVasTYAaWPJrcV0okBkvCbsMGDJkGhPvBeFUmfd4vso0I5PnbzAgqnXwAICNADIVU4XsvJcvog8U40Xmg0q8GCZqwAFrAAkwrd1jj1QQiw5//dc4ik4YZoCTInFF2PNABsaVukkz92oDY28FhgpFKodDHAKOdkYeDqwgPQYn2Lp1VVEA3iCIFOwwuRGdi2fYNgeMNMFfox2bljbHqqUprNtN6lty4387OS7GPDuGxXxeKAyJ4axVVFe4CoIiCDDSDzoCNdyKw4B17Cdm0rycUpkihgB+goLcQBHMmCKZPnK8S75PqGCxQAh8Rc9nM4qhsExIMTClKVQbSazh0NlbX22JJk0h7snO4VwKWjn0PJgpVCKOB4lUQfKkD8pAAUeqd1oV0WhZ2uw3YCZM7byNKbppHkWwvIfBLrCHob1FSmpHFYhygDWZyhQMJ1iW2V7JRon69S6ubabr14riApdcEdQG6A5DDpJe2e72j+3r778seUZc4zwFBjgJrDk7uHRdkVhL/Y7NdiUyM1eiOyY9dG4xx6BgVG+te99/0faU67XJW0it2qZJtsUK6sea6sOJ7H8wsQtWLAL8JCvWSB1gdfdUFsFE00+h9p03ecbr8A0EVOHuVBSlNps586LTgYGMJX1BluaPVaZgQAAsPfTUKw5AfdIhQHeaZIAYAJAUURztghQjRSi000e5aSzBPRkgr0Ia8vZ5Cge1Jjg9MwTSxMAeAAL9g6aHjSC3ONa8DnjS0OPdG2xKgloYZ/rdVZlIc/nVhTqxBAMI8YhZ99sfR9ZJf2wuTdwzD7gMuOVmHWkpDNl3bOwjAi787AqxkoMV1nBtgIfeVZZFnAmcM71oWxAGHvYbVkOSzm39WojwL9rOjs8dlZsIs1nNZcAhCpsCmi24tsZWUazjAA9WHJcA7AIolHUu/e0e3I7c7QliKol2NIT5pVwNps1HT6JyOVn25WpvdgWti4JJ0L+Plh16sUWB7TyKB3GlovHaJPWKSCRe8pGCsrxcCfOE9h2vCP2jan388vwPMYmZ4DFzD1oYfAtewN7gLy4Pc3MPv3sG5YXG3t4+05ei3wX9uSugaE9y85B6fRZbnU/27tqsHMz2nBobDifLCjMrU+63rq2ss2ulPUFnpYApdxb+Hklqsuvkz2GppQ2bIFf8CgRhgNordZrn6lqIGHaCpA4KAGebgkybFkiCIz33c5l3ZzRg+a6vD0XswTmLHeiu8ejHY9nW6039ny/UgNQ4Z9RofnKPaViP1DjkcYdVhuoArybLIYx70W+8DTseG72dqRMZtj20zTXvsZ/ZKvzZKMjiY+sYGhmCUQUQDhJBTVypghYZU9U3KcCTv3u0QoUlAmUeufccniJ+OVyL0CxgcVDrHmsIDlk7IwqXtTYI03sw3LtFMsamblbXLkVkVvL0DBZ7IPkqxy7LQPgdACwikUBUnlv3tHEcfgZwgLNIxpumcDwzlAy9AInLSg1j3kefJhDwEl56ZuNsjro3LMef2Iav27mZDYS8Br4eRPwGZAF3DcaFj4qB0gDgK6waAGr1amVysn9i1MBtu4NDOhJg1LNfglEuJBzT+VBloBSefU7Uzyd19pbn8BLBSnScO5qG1tUF52rAOZAwZHYR/SseXIBsPkgQJPmVs2amixJVvImr+uz7cpcgYRn2NRBYUma2EBzhblWDzrz5c+Pj/w82c9+5+fs9/7wT6SgImiramjacf/w7yBLoSiz7ux3LYD/pMwtbZ09jf2YwrWi2Na7jT3bX1uchlKB9FVn9fnBXry4tgpAFMubMrTtprRVVtr3/vyH9su/9O9Zc7qz+8cbK4q15uvd8d6KPLHHmqAss4Khbib75JOv283NrQJaOwK0msl2WWl3b19bvs7EqMXS63R/tv2msFUJ+QSiitlv/dN/csFnLqX+ZQTewxG4LNz38KVdHvkyAj8BVv/ed+cIiSZsSUhOQgv8cssFi4urQleJloHGqMJxEvtgypACu48j4BDFtV+weyJKQUR1+epGQicCyZUAJmHm0VnGCytfZXbuHt1nblzAHVhpyJ8oQGESwgSBxyNPO6RNSJ6gAyCHzC2CtUohoiuky9YEMC5MHC4f1A7IhAGy5IemqNfAwBYo1LnQcakGxOTSTWHMBZZCmUsswThSOsO0UKgyfpc882wtYKKkUMjQUJIv3nuAzUNgo2hGo2WAd4BcKn0o8J+2T0/l0kgDXof4PPnFHTm1amYutjHydKeDAuzBxCQQSnYGJN/znKSlB5Mk/DD2FNqRugcssm0phvH7pPJOJnlVwgFBep7CzmAcetixHsgSpfiyuWwWZh0gRS/LAeYEgLwn3RPyBdNCA4DMn8KZQgg7goFwANg8hKeAqXlYhJKDKUYk8cffL7Aai4l+tizOrCAgiQKKpHFk3mI7EeBE0AkFz2BYAw8DJRl+cRT1WEoAkHEZRypJEUDSPfd992d1vpm/Y4oqksfxdQVwjZS46+8R+SrSRsBCCgcleAPQEZxAarwYHPwOWDnOTAHoAWCheKFIalvAePxIc0nOYMo4n7XVZ8OY4ZnEChEoC7OpN+otLu+woMYlZKc61daekNbGYvMwFitHgCzCJ1YsV1iFDtwobXwpicVFp6CkeYIP5YzH6hKeo0LT/XA9hAsbABOLZJNmVgIsIxdEcjuFksOfAKCp13oCLNwCJGatqF4HkBFF1yWbBOkoBt0lzh3MoxnwliIMcJlilH/m77YVm5sCK7FNmdh2g/cn3q3YDDjgJU9RsWkia9tae0cepPJblJISRhJFHx4WYyAGGewl5gDyX6iqE5YIYuZQsCMzbhXmJilkiBTWJd4wmavjweahkVTv1d3BvUgJ+spgILucE6+707my+ny07Sa2YoUHZm8dSSwAqgrtYl7hH0sKNwxAmDSAfzLHdO/fFhAyVxhL3znrB49rilmaI5Juw5KCZcTaZAEmsGIpejvNF9jvkblfLKn3cOuyfCUPRzwO7w8HCzuYN0tASYjsNdUcVyyPinoY0o3dHY7W1QAWNNwyy1al7cvC9utUQIG+S2pWd5V1NMyYB2NkVUW4YWTlZi/funevXms8Ntc7seGypLDhobF6bCxKJitEhJ+t6juFkJDvAssJELDvG6vYvzhv2K8o2kkZYa4VpQKQmJCw0wDWaXgR2IaPKpYJvG81B5z/JkZZi2VC7D6PMOacvY5PIKwnl9kTjMIeBOiqVSJPw2YJ3HMwlD8nT3CFGjmrksXJfiQLlCVYTuAW+4KalB5wGAPyKSEbKxlPRGfpNjA2p1GMqwy4i70BtQSzYmwsQa2RDhalFNuzta1L+tmzlAezyNKL5XtlGWDTZHUHqBIr7EkBO9h5LODiw/Fgu02hACABT6gxolTy5TMezwpgJLk7ss0qtTVS4260uu7teK6tWGE54JYXyJ2rmrmNdJifAwyJxIBGsSInmRglB8FVNKxccivrF464ObSqY/2lAsQVpAczj/1GdwLOm9E+fLmxqw3BarBbW+vb2OJstgQ2IC4OHFw0iGkyxHhHwrADAJosyUO3eRGgxr7p7wf7lBl7GBQU2CbITgDGu9ukxAEApfvWcicoOQsSgHpztneAV+YotjW2I9UwiJkXzQSRYeOAR2ZoD1VvDzUhUOqEWlnEVm6WhhmAuJjNnFuwQTmLaAZipYQiJbCewDrLbOYcpKGBdQbnDaoRGjtBaqu0FHtYAYvyjmXNAww58KwmLcoa+Z0uIYghtj6xzkHet6wvBBryltQSFLBLExP1Dj83BGerUPRMpX4X71YMVRqC1UlWQtjQEOAnkxqAPexQuAOmhTMUBbT33pjvRstKljfnq2LYvHMJuxJ/VuxmaATySjjaCKECfESlwxkXBWreLlGZep/MwyDG/9Ub7axRhU3ifS/rD05JV8XQKJESSSPkzywrAOjMApl9L9Kal4cqKgH3j3YGLUvaw9zYW3gXwPxq8qm5BFBMc4PGhTdnsuU9AT7SzORuxd7VwBzlCWRxkNuEXJ07Se92VrwLuUHAvuXuDKt7jMT45u5Ds5SzjueBVIxdhVRO7IQBHsdugQD4K4KAWOw0YD2QD39tRb3SOIWQwFrBpmTqLFWeW2StFFbgpp0a5m6WDJjNWcVdizEkf6G2DHuiurdT16oBhpeTfGjn0fbbUqCzLARoHCSZbHmYGwQ5KaAUdjr7ujr1kzdSI1eJDVVkaYZXPDXHZFMbyU98GGo10jbPV5qvD2+PWguwjPFs7SBRcBcbGjXapbbCZ7rGsoGGFe+RM8efCwYr9/F1Bhv12p692Nib1zfWnnobW/el5l2dqVXiRvkJm9Vzbyhy/oejVUNteV6qQfDV539p283GOppC2WxjdZAV2IcfvLTH48EO57NUOg9vD1asWQ+9mnxRXlozzXa+q+zjr3+oubnOS3t4d2f/0+/89gWfuZT6lxF4D0fgsnDfw5d2eeTLCDyNwK//p9+d0zRSHAJeZshQI5gzgGNTKGARL8AsDOwkmSfBJzA0uaSRjMzl24tpOs8CZrlUkGJd42fqYAYJvM3gCekqMGGGpJH8r3RBJ6RARFMHzLhskO4udp9SXEOXa8GqxLOpITwgFxgwhxUVlAAaByBGD+VQwvIoIFCsKn4HVFuAXdgOfLclfIICiguqh1q556O8YhU25MnhusTR5VbsNlg0bEyzOuwlPeLnE6RMDom6bywXWoWNIPHhUitkU8WA38/xtQUQQW7tqTQKmuYzlT8A2OvjTVgCnEZGahBrAQAUlo+HEgMYyPI/MjsDEncwfSML5JVJ0Uo1CxMXYJWK3mX0XNjkdYnlgwKWPIRG0mK9TmfpKKoEywMNoScKw2amQJGdAtgZ6dSAOvg9iSUAyJZZiHRPMlNAHy69XqSKGSEmKIFagd3PrUUA5gHBD6ku9xTNFFW7/drKTW5v3r0RmKEiTFg/BQtSQvfrjGHZMQkFTDLcsBC8QAX0eArW6trOVkXpgHnkhQkAneTvMKRhRcaEnSG7cuAPb0jme75aC+xTyASlFwUflgawSMUQIrGWcDHA8dTiJFNBAjQCu3bge3JjF4vDAVQBNJKaMgdJd07kpcoY1nUn+TZgswKAsLAgEVtVJUUQtgueeA+LlAITeWS/+CO7Ut/DJij6GRPWigZ2CbgQAIQMMQ4k6QXI3mSZrZHdLyFjgBvndrKHqrOeIgv5HSK2IbCuqjVe8hmUtJL14oxPwVcwdGGyUQiOZwEpSmqSX6E6HQqv4vu5NUVsu1Vm+31hZQn8gx/arCaLpK6wb2kw1BS0sJMABmCgub9dluY2Yb0giwXWNnJatx1RAUy5Kg9Qmikw3CmaKbRz+T578HSgsJPH472KLsI5Hs6NJQjsYR2BlELqUZHf27kijKa3chVZmdOkIOgkE/mH9QGYIIAzhrEKKEpQE98N9jWM5NqGZrB1TkEJiw+vP4BkGN3OumRtkspTU0zCWgU4ojEgBnwnxi3gRDQNHrI3B1ajAIhyS7NYctHHx8rTqeXOAgAYCVgEdKPQxGOXdVK3lZ2b3pojwVqBbXZrW293tsqR08Jo4+RwxiAs2S+/vLFyC7s8t9u3B8vLUr6nabqyH/74C1utCstyZ9XwnMgcYfAzFjDbgDFgJQpYhY0F+1+J5UhNHcyAacs+BFtSASnRYv3Q4S+IvQxelEjxa2sbno93RBeMgwfAU1Wv2LEKJWdMZ5eNy/aGub6w6ZyN6xJqimN5OqaB1n59bsSUwvNZdhGydMTipheYAKb3V1aPT/Mc0II/u3hILwcxK5E1prDDcVZjTE0bJaUjffbk8wx/UjzCCXNZeco6bMqBqS31ggco6TyA9UZq+YQ/K2cnLFi+QujhSEugIGuW5uGxPuvPYVfylLrOHsQ7qNmHeDZA98TsalUowZ65CnOYhkK5SqQSYLXjwwswLlxTdwRfI6sUEJRnRHbrxjVVBcMaBphamp4KP/Gssf3sL/yi/fEf/Gtr20bzgXA4Sfpppo61Pb9a2/VurXOirVo1KNgX+U5srdhxYEvE+5L/tvx3fD3RNCti2MA0H/hY2KWDAGACktgn+O7ap8JW5ziNKYU1LizxzXplm81aQTewgXn/WDU0KBVgDMKirRtZdqDGQTHChGu72e6PjR2rTnvIap3bapXJckMhiwqjG3VHwVOZexhgTpKEtkphELLpxIb7ETxHZPUKiuNRdTZgAMKadoUJDGuARhpaALFyzdXyB9QFVHNWpQBHGjZT7s1ymM2cSDBMAZLVQHR5NmAXrP5egXu1mjpc72CP06BBtk4jnTtiEYdiB6LlIDCOvm7d1VbkheTNnLnsS30HODgr8KjYZJbLM5gxY88HQCOwCKWB7138WQDCKfEwUXqFAN+yGVJ4lb8/1E0SvKCs8S17uRN5UwzGoa4ivHOY8AId+b80zTnLnE2qqD/5SPnGofNd68dtoAQqE4ak//g6zGB8KgzSQ6X02dg4cO8LADLdXznj7sSdiPuq3gHs7tSGhHskjGfGL1emgK6P/M4lM4B1pvA03m/Au4HdadpH4wFzo9B6NZCxGqBJn/jZjE8v92Vhhd6c527AJyQwaQcaPpH8x5GqywqIO6r2zt4ieSObNeyf8qvGEmS2MMZLlusmzxwowJN9je2Ke/KpOon9OtX8OWxPeguy2a6uaOxgx8GYwOp15UbbdFLS0BChkQgozfsH8JyzSNkCAIpxjcprtjmhqd2ooUdTAxDYysh2Vzu7v3mwsCW4LJF6ohqwoHGFG5ZEEte0k3V4qdJ8R5WilK1ATX/UJkZzPYtts9nYB1fP7Hh+0Dw9H2oFS81Gs3Bt/cR97GTrVWbPn31oVYPv9J3trrfO8J5yq0ez+5uvbLMuLMxTMdT76mzTENrzF8/s7uFO+9h2s7WbV7fa977+tQ/s7etbC5Jcygw4L9v91h4e720LUWbs7B//zj+/4DOXUv8yAu/hCFwW7nv40i6PfBmBvwJW/6M5J41bIVGhbZCccbFZQjiUYAxDgCAjFXW9WCjyxArwCHQGGN1e2Dz8b5LeFbKBtaqYoxT5sRdbJITSdc5CsSp0qZ1gF7rnIgnS+KsBwuCZqdRamAR4ICo7BXkkv4d/nlqcEvDUW9ggl/LPJkQDYCHFKgBAgiIMxgwXR1KguZjiN8UlXEnusIFgR9GxxuPVU4k9V4Ri0mXhujSLPUvxzT3Z2bcwCgD5KDSUTA9QJQN/fj9CtkCyTaSYGAAA6gAe0qkXKC0bAb7b0qlfEu+zILJokWOJWaXLMIAzUlG+TyTGAJdiwFK+VwZgHXHRhfEF2w5wBh8v/MQo3PEapPTFU47LMQWTy/25zBImxrNzQRYGDFMC8IvYD+TLABoCVicxcAS3UuhpznB5jiwjkCeanHWJv54RmgMjD8iR+UTCCP6BFHsAYXwXee7bAQ80rBgomy9TAAAgAElEQVQGZzSL9cU4ZJkV60L+XOf6aA0Mtuog8FgprgLrPVAEL0GJ9wFKRbdm7DydGXBTAQ9c6m1W+AYFVE0hDIhB0IvCR/B9o54LrFGCMyA26CuyS/wO8VNLjSwJbwBw8XYZId5t8q5cQGcxY1QoA157EAbyfcmSgfTk3+kejbxMCkfWFxd4vNvarhewMTWD5Vmqsad4jmIPXJj7RPJ+mG8EQ6juq1waPAB4PTnDweCAgYItQgAL0v1rGRPmLspA2LsFoKoCxAjFwpKBUDUvmOt2sMdTY+dOcVtip+UEv1Fg05hQ8e6BWDyPp+w6eAdYqs+HOYzsWCFpuVgcc9Doz/A91ViRRDmyVZbaBx9sbLMhRG+wdmosnJASx5Yn7t04tMiJ3Z5BjZ2uc4uMEr9V+H7IFWE6VWKpgOkjsQRw5DsIo1AgnVahCj2AJjEZBc6n9tic9MwxgGYLmARjbmHYzbDWCr1/MVY7B1ZhaVF1wiAlaZ1AjKJMrVitnHUaAkB1spuAKS5lNnMUjzSFO3lyOxsVTZrT6SwZd56nLGJrmesAbJrfgNSsbwfdYBYpyEXBPLNV7DPNaPki66wrly+rfQReIbZjovVwqs52fDh7MBGSdFiOltoHz/e2v9rKrqFvK8lTYUSRxAzAU50bO52OdvVyZ3FcKrgIwJb5CEPz7fFg681KTKKubgTkSiGgwBTODrcyYL6zvytkB+BCPsCq0rXGYR2KZTh1YhlyOrFvc5xA3WqnwZJiJVZjW9dLgU8Qk8+RgMaRPH/dlUZWEPSHFKzjQSfMDXkvyiqDwtotErRzEk9NKBENkwwgAtsCAE7fA3a7rdbFqarFWMemBgYn7E8+VgCqmJmLJ+sSzsJRBzjB0dsGZg3NvYF0ds4P9+pVYBTzk8M1BpjhPHF2JmuLOSVvURiU/GcKLA9iW+WJAJNGc362Emk+a589iiaIgERCkQAAPUSHxHSC5gDY1MzhLMWyIg7s+W6t+YaygjEBRGTvE3NXamB8Ur25w5gANgGscoYAbhJKNBI2BDDUs0fRvHPVA/sxIOGhHew/+O5/Yv/v//1/2fH0qOEdkEoAQuUwHmlsBFZgEwODjZApnjnlnMZeAy/z3g51rcYg+xgMXc5KgiMT/BORKSecq4Cp+FTzDA7gycuUsEzAwaCxhIYLewnnXoTHbWqb9VYMuac7D0gy89rP60jr+PGWZ+91zonxSdN5NDscazXNyoLAOHVGdR8QyAnAj58pfsBqLDJxGKfOnl/v7Gq9UTOW0EX2NhqsAF4Na9IAMlda/xp+GNAdDEPUCOxxnA2+Lh3k9zsaNk3OVhyMFi6gpQLm+N0LA1rsfgBowvS4xxBIxYUj6NUUEksSL1IAxaxwP2jC5fJcdz0xKqUU4CrGncktJ5gnNKb4PFjQAGk0UrZbgFe/90hrwj4nFij3HYh/MHiZT8xr7m8AZInGQFxT9lnuTOwbCYob954Vi1obAOODlYqD/7JNADhmPck7t/EGMHvEkxLF5SB+J5QHPUFwpnfNNiUGLHcsWLm539dG7HOaxapAjU23S2DHY+Ly52l0SO0j+Rbhq/5OwwIkFp9fQMrU7adgvtIHXGwuuLtg0aCAMgxaBE6HalxFhGxGsdX4x8azrSPUQJkNZBHIEoeF6vfJFcAtqrMZEJM7b6YzKE7cyoJzrKfhRRAWafc08LGHkArNtTg99gvR4AqAgQDbyVr+njnVB1Z1rdUggewLjdnc+r6bFDQeRwtyno/zlEZHoPO9qzufy9x32MHU7GCPAijGlodQw8LybGN3t/e23a7tWJ3tfD65NzTWDgCpsMVpdADO0mwicHXREKHsoOnE9+dcY33p2GGfU+5EaBF+9+x5UWxpkSkUMFkXbr+1MNO7prVuqsxg+w80eCN7ti9tt1nZX/7oS1tvQ8vXhQVTbvMZX3K8Y2vLyQRAFcJzBn7vLPLS7u7uLEtjK4tc7Pa6Otqz6729ubnXHZ9THIVQFOd2OlVW5rmYv//9P/pHF3zmUupfRuA9HIHLwn0PX9rlkS8j8BNg9T//D+dZ6fYe1oOXlwF6ApLis4lv5dypsG2UuA0YA2OBYrczKQy5jiInFtsH4M2L0KnHI5DkcdilqcJGKHQzvNsy5GCT2Bh4lmYFEmwuMISPOFgLgJly9YOdSeHH/x4aG3AaICCqKMWCpCAd61oMQ5iFsDBnAqgGmEYAmjD3YBUiIap1IRsGCkLCXWB1eHiOnC9VdHM5DqyVdSxMJy7HAHUuS4PtiUXBiL8RTD28Srk8LswPmJ9cprmkA44B7kJ45S/usOq4y4zWWXYwgQADlCLNuAnU5Boa24ofipGsUgvha+l+fly8KEBzxgmvQMA2GKX87sWDFKngnLo3a9BTjLs6O8UnDJxHoT9wYJ3Rp3or8efB65XLvIKN+NZBoPGlgsBjSqnCfH6ayp+MomboGoVpIMkGRw10J08sHhLJtCR5p2bgTw+d1QCxAFcU60vaeAV4NQRiSyBzS5SmntgcA0jBfgstx1IgnK0BYD3XDsZJAe7BEYQNzE0npgyAapwn1vReAMhLUlpT0tM9MRsPRQpaCgiAugLGtpJ38UYN5SXKekgV/iFTAPf4xBqBvC7VxA4OKaxBgQueDk7hJW83CiPeK2CimgR4y7othBBsmhEwlGhMAKi0nfy9ooQEZvd2BRBCchr+/+y9WY9leXbdt8483BsRGZmVVaxusrtBiiYEmYbEJ48cRJimJRiQ+GQYkPlgyLC/h579DQQIBCyBkknLsiX5wX4xQOnFDxZk05JgsptssruqcoqIO5z5HOO39kl+hwSCjQS7uiIjbpzzH/Zeew0l1hTImYMpTfMDOwmmB367w7jqch0M1iXVzmjYJbYpnpE069hcwGj0x4wUbgYoL+6O9upiMQB6w24ijIq9PXWzrsOoywBbDEZQgCAG+gDkaUxhrhNYhd8fTacTrIJdbaBCk30aGdAsC8nlOzM0ufgzwLSB4UWDwx6o00zf+uJOLwi8gCG5AVRtqrJMxwaP59wAHMAqzeMGQg/bCY+1JrMFhY1EmGNMF59fnA1uEHmvuycsnxDWZDDmw5sWYN/+jFnqwArWOEA/TKFxvsbwCesPQP+GxOtFTw9nB1LA3ju0SCs/MolgSTLoYLsUaqrKa9FyUNtM8CzjOZqdaa9hgGLeBKzIWd989daACoBOUgFGMOwoHSZi/1yHtwGMBVUwAGKCakhsz9xk4yV6qI6ahnj/vJOu6/2+D01tphk2HXhkG13guTHoyCrdtVUEwnG+GYBZdR16fXj/IcCMedbtbWnLD6W1WcwwRqdh0XWYdVlW3d/fqevOBlYj9GRRNgE4GankFFF37bVMACwROGb8AxzUjS6NdDwXvsHA4GEf6GExws8DbASoe3F3sCwTsCVcAPGwhcLO4CLAkYLwRJ+pnP0M93jLfDWrpnB4HkuYO4jPy58pgWXM+Qcr3reS704z1oLzp4LQIgYweDTDyitrnS/4LQ86HCvbVyDbNhCJdYc/Y/h9mvWVBrCK3QsIEue8gceqsBd6sgzBXONst+8j7ylAcphYnGNIvLnM8CdHom+WmWXKBO1tvofZO4BhBnTwqW6CqcfZxBlTpY3XIx6/7NlhZLhT6P724Lvbwzx8bTm7gFW4Q8yEJnAs9gfAWmyj8J9mwJmUgIsoFwDU8GIncIjTEBAfmfOmx27Uv/Xz/47evf2Rvn7zlaYZEDbCF2+PYc3DXmJ0yRnugVgJqBygF+cv7HFsDFDAOBgMAML/flbhAe6mqoUpyr3HEiRgkqoDhQJ2K6VrBYeYoUVASQBrntkGw7U0EsydhL6s9uPGKgYGOYxEs5qvyLEBIhmrxsCQr7XdT4aMBWk+d0qoZhhG9/0cCef8PD/j0mxgAmu+/NbnOlSV2ZWcAQCFhK3xuh8vJ9+N2RzhZXhXmiiIh7nPB+oe1hhnQ4DU9rD1Guce90WgzaGRH0M9qRWCMQvQRe0HCMo5keCnCuMxyXwXOzQQAJuguoS6r9D9ixuv/6/fPEjLNcBBJ8QDLO9nMJJ/6hpWCPOJLdHFqoJJdYOqadP7xyeDatRxh7rR8eZor3osjmCUMihmrzPMZiAKczPWXAyO2ZtmG+7nl5nIFgnFgJJnzzNw/NZuMTAzyOMec7ia4+J3di8gXAScxeWJnJ2aI9QZDk+DIcpxw0/meS+oOgbXitTbtqcw2L7p0DbxOWwXsHuWmoFKvcDHZEDHMyWwKSyp2LvscZ4Re3peICUQDMoAkYObMif81lGjeeCU4d8JK71W1gQ7FlsKBtTYn7RracC0n7kTsM+o7Mda4xfPsH5gv4bfLFYl3OeuZylQeW/MNe3HQPAfVkfB5N+o0wko7EZ9OD0paUsNDPYJtpzY77OOh1rj9az2eKO7453r4etIvb9o830UQ2wAa3PdPQCR6jVTvWxqDqXy403YwlCfbJs+PLxxLV4Xjf8O/+7Y1joPjxqwuZpKZQwwuIcYfhaZ+mUwyIlfOD83GeBZZ9pqQNZZrYH+OMc4eFsY62mtYSTAlZ+BLRjBbaHYqotKL461bo+N+g4bK8K6aq1T7XBdBlAEKL588UKPD6g8Ki3FprkuVG2V3n/zzoGBDNNtWYtFTF6oGzedTp1DZ/MShi0Acm11HfYaf/vv/Z1nfOa51X9+Ap/gE3jeuJ/gS3v+yM9P4OMT+Ov/6X+8XbfOBaET62HgEOgxSgV+eTBV09F+fhSmSN2zJZom0uvtA+bAF8RGcqMLCGpT/YGGfzII6SCWEcBzU2M5JmDgItI87ZVo71C6ZaSvAH40MZNyigZYeHxvErvxCIPaOElV01hijqSGlEwaCeBJgFmKWAJ/0j19nqYzevOrCzKKGYCNCAxiqI33asi0kOz5a5lo/1moA8FdwWoqARz57JR+gDrp6sI/UmxhyqZqKLpJ3TbThAZu10XS8LhCDKYcjC5+X1KhXaPjM2a2bGFAtLXlwkfZJJP93SoAWWCaWWLnZGaYKCuFOnZZNGm5BgDpInEIGOmtzPot9bbnHVYFgDm52W0VzRisizT1pDwk3sHssBwf9oU/YKIrDbSDmII5BqPHibpjbzYVjCfAbIiyZUZhTvAQRTiNZVgg2DqC5wgzFC8/CvJp1ePUm30EqGxmCiC3gzsAU4JZTKPVEG4E02pZde17XYbBoD1dB0E7sLBhVKc00UWqE0ASLMOiiuCWxXm5wfq1tHwPu3CThNw/1LBWqE8ED/HKaIIiBAV5IE0y6xEgw1J3+nUDTtYZBrsYhsTcmz0Hk9lOZACv7AmaLcB5JziDhdFoBGA5I30bohHv+95MLIBTwt7MhIHpg+zYACgEF0DuVHVZuMCmyPdHN4OFhpXnTrjOqoUwHt7X7ktbHYJF+fThg17d3+rYxDBgQwpnzznYzAxKNrNc8RYm0RfWJiCHfS3Zzw5/gRQ1G2S1qwLs5RUAFeCYHYNvIwwgADxeVzCNKiddJx6YdAZCAog5lJVev2h1ezioaJDb9rZ/wK6A5gf5IsAQ5xep3gOS0KFTi59hy94hLKyM9OvpGmcLXw/LEIqb5cdhaQBwG+zuAkK1U50dCFWkOpsSiOeladyW1PKiBxq1m0M0//Oox/ePenjzoJf3t0pL2IARDpcLLzuGV2CnsG1JjieMD7bw1YAP8nkGDQ7y4jhiHxR4YsazoZGG8Wc/Z77Gw6HKwUIPl0e9uKnUAvQjI+V8IcyMphp2+FI66IrGrKmOStS4eaZZfv/wLiw0aPRhGSN/N/s12MXs76xs/LxZh0lWuRG+Xjq9ezxrGnuVeeXk9tefN8rrWt3APKr2UKC/EgKy6HQedLw9eB9NPb5/q/1VWxLXYbWWhCtNuj7BMmWP4u3I+ua3AHQMkMmMPoBGrgsrxz2t8Xt0IIqZlJlBJBLJYcAB+sLVM0ph64cAbO1zyp3G70yfzIAHwGBJVS0MqmS7AJ+dDpxaNWHrYrk279OL2OvGbGyH2zGQjBBGx8xwxjmoLiwvCDXjTIJN2QJcbJkZhbAeDZnADrUE3Ha73luNh2lh32J59LrYz3blXMxgY28aOBN2ewxsb+yiCZCGJQDnBiw/BgoIg221wZ1GSBRnUWHJctUGcxL7BfaYZc0wCznDWPozQXSZrSo6n+HhGH5AvorFiYMhWUtVsOpgsppdyBkRNgVm53Hm8VYNPhTquEcdc4X1Nx66ub75cNG/+0u/pG+++aH+6E9+oI5zy3tSOhy498xrt8x/G0fXFNwLMOMta7eV0eB9wxlALeMges4pBizcf3miquEZBuBcN4QZcq+FXQTAr+XZQ5wRhsn4Hgwsq4O/5nK9qJ9HPz/OX4BFgDzAR84ygEgHQLK3bKmz+5X6Hgmvb0B5mIvI6c+E6RBoBYg1AYLjQ5rr85d3Km4AgQG+475g7Anzs8Neh7WMQoXnyFpzItnOzuQ+8gAPwIu/xaSXGsRUbQNWZm4DICElZ72x73cVCAMQhhs8UwZLrN0R9ZIl8ahXsFriWy6hdKgqs/Vh+33ve9+xR+cPf/RO84CfPuGfgLjBPjRQyHCVJ+N/cHyWejZfMqmsYE1jrwDsaDNRs2K5521ZxUaB9Wd/XOwmqAsT9Qsey5bzOEwRZU+W1B72se58BnjY5ws06j+/8ggwNDCNyy/e9lY0sH45cMJjlTAkuyqYwL6pT/CmDcZqymdnHeJ7i++yv549TN0WA3/uIAeJ5gQ1hodswKzYGjBUsjGNSQv8G/xqHTjmdYPVk5PEMKXa10KhaQKcx64gLB6wt6HGjLDJ2V8H8xWLKpjdkCjWhOEB9yD2AxEeZ4IB9jGuzQO8N5iL0gPwdhx17S5hb8WZBpvbWYF4eIcNA8+ds9VwfVLaPmKcOvVYW+ALOg224QGobOvW7Ew7m2yEd0XY2Gm4+j0gJrG9E1YQ/B7B9fX5P1wnD1nbOtfhcPDdRB2hstKpe/RApcpb5bpqG1N7/JNDcLbXM4Dv5DuW85yISIbVddbqcbwqGSeVAMIM4cy4T5VVmbKmcB3FWKeqG+XpwVY+fKUzKGyVTo3JGqBWKfQz3/ue3rz9Rk8PP9arV1+o61O1hMsOg/fS8XCnHkJAlWjIRyXY5oylrm+frNDKjnkEbll1VijJG10eO7/niXpNsF1Lr7HuOul3/sn/9IzPPLf6z0/gE3wCzxv3E3xpzx/5+Ql8fAJ/5a/92jbNT8qmTIfiRnNOcAy1GiBdbpknU22ARDdmBtIAVWiYaFKiuQtZFTIv2H+l1jnTQJIwBSrZpAnp526lVG2Z7mZ8PVN1lshHs+xEVCSDSR2sQH9/vK+QmC8uZJDrAxJZulpUZvC4iLNH2qpuHhy2QWOJtxukK0vmKAwprtdOK5IqF7mOdDKzNMVOAADJTQ9sUQKY0ghEMnsTIJLCmyYNwCEM90fYJQS+7ExXCmX8aI+Wvme60LDQtI+R1HkFHHMgC2wQPPQoVGGiILUKGbBl7Xk0KqRcA6ZRSFNpI/mmFzKWgIzRwC+NEM+Z8C967/CyXAB0nTgdEieXxgYIozEDWKLh5HcFOrCQy7Jdi6CjxEeulfttaF1h5QFC4jsVTFmHiNHK8XxmAJ01imIAPeRS9UF5gcRy0jSFTx+FPj8R+ReMY6fb84jHVU/IxLY+kmDH8CGE4dkkgODSyO9UmzukvKrVNG343F4uGvjDw4PduifZwwKBTXTqAasiFCs82zZ/n7IpVZohjDyRxi1YELA7+mFyY4AdBaE/sAsB6inswd+cgQS7FtaO0435uwAWQNAh6Qdsg53mwJg0VwrViTW9hvQeyigsb+dlmQ0ezfQ8wc6MtGPALoYMbswAs/mAyNb4epjTYv8NlvGz7rHTIDAFP2TYo07Jhg01DzqTTr0WltcBbpQHQo0qHY8v1J0ByGDbANL3tvYwg8a+rMFGTSrYxrn6HjCo14RXKim2rNOtdcoxewHJamM5LUywYLMg2wRUWQEHZ/4/TfVoPzYsLGioL5dJ5+s1fJLxei0yvX7xUjc3dTSCWarhhOXGqrJO/WfqkNHVwORaYLB6yDA4XRifXoYTtg/hsfGgCZKB5U3Tw9pDsjdMEawBw5pwDfYlEnia3TrTZZmVDYBKUrddzVypq6OeHi+6v73T7fGgx/5JP/76x9qGWXfHW0s6kQTTbZcJzVf4/JVNvQfxcfax3wfvmZTGeanNwiJ8CF87cC54UTTXnMcEwrCvk5z1AWAY/oOAEn131vV8MqhnyT1eeSgIugA4aHE5tpEMMmQgMXoeO61LZ2kzUknO2xwmmhnGnMu5/QEJo6lq3kEdHqDXq4YO/8rw6wU84tkdm9wDqTMedQ5bSfwcGTz1BHCwL0my7zv7+y2AgsaUwvuZRvvh8eKhF2cL5z7rKeT54JHsAcYbwbwD0AF4hBnK/sXSA+ZZbul9yP2ReAJCcPbgq2l27C4FdkAcMy8b9vHvYQ8SuocaIRiK/L4GytYxhk5mqOKjSJhbDFHMaEvYL7DRQs7NcuWe4J95DrZVhcHFZwcUhjmK3YnDaAiTy2x1soyDwyRhh146AsAAxWcIvSqxfUDCy6BixnpjH1QMmXDHwYPcroY8A9Y2Q06uO1+wMPILjRmesIAh3NORMG+/bpyDCSdjIMY5gHemz0/eweB/Z3agwcbMlg0MktqaIRcM6EmXgYCzxlYIgG9Tz70CGBrPx/8doLfIHITHHcc7JpRqsB8mXpN4BGf6/o8e9Rv/xW/qX/6Lf6Zvvv6xOgZDvvtnHQ617xXUIZxtfB8DOMh1HTrEms00jmHFEI5CgMsMDxjeMgjCjgPVTWpWsQN7CtifiUoH6IS/uIEp8DxL+PlGi2qfPc0eoLM5EdxhTyTbu06I8xxvVQCZMm3MlEVizY422FKFnDkbc3sowiy/Dlc9XAiBAwCNQLJxns2q/clvfVvVoVbXXTWeB83svy2sexgKtG1lwBcLlsJadpiWe1RTGmCUw5r2kDbAxLCfYfBKNiHDHYZeADVYtxSxvrx2F41MeyxPDxY+9jH4muKpabm1n1XUJexHhgO2NZlns8qrmxvXPjMDLMAz9l6eh188gD3nAHdsxXMaPczz3kFVkMHGZJ3OVhQRSGR2qtmD1CawgM0d9/lwup61TNRZra0Migz/3U1Vc2tvYAIxg40Ptsr9O0U9yKCOAT01JfddnqltElUMZD0gxo8WADLVxJfY8gmAt9B5Onuf2ivYg9lNW28+sFRSm3mE78Gsz2OrMiI8i2E053qWN0q3xr+bbQiohLkrPcwP1RIhbAyglgFWM+QDLokIWkTpAFAPy9pyfTyD2dt543PUn3/EKxWgPZi9WGD45+1n1YpFyz5Ys0mH2cycKtSeNqLV1F11mjqHkfGTOWdcHzHstjULa2Ty+66XysGOhFxel1mdRocBsja4D1hzbVmrampPTdg/LaFp66oT4bfbrJzzb0sdXDc4FHVTPlGTc6yBQAOAF7opblRikcIwiDOIungHsdX1Ufeo0KG50+VMsGjvEFcRuudAsMhoGLfwLGYNoAICMt1W7nHOrlLt3VGnDx90S3hlnavebpUAZOeTns4XD6tUllqoJftOn//Ea7VtrQ51B+Gd5VHvz6Ne3B/11Vc/1M/93M/qw5t34bvPE8Q7ts709k/f60Vyq46mjBdRjmrzVeU66bPPXuvt27P90j3EXGaruRiusP3/we/8/Wd85rnVf34Cn+ATeN64n+BLe/7Iz0/g4xP4dawAtk4VvoVqtaSDWVZIa6OppIk3RhgsUJiOiIvQnW2rgT1koMi8LXfzN7YLqZt42ErLMmjOCCkBYKGBSx1OlFPQw76wEtpz+igSEwC83mAMkroRYBVG2QRZgSIeYA82Gj9nZzvAQiCVe+rt1emUW5tQwbCAZRKBAEsyGYChCaC35bMy+DebwUmxEUpAQ/XR/3IPSDYIagaIffko3lYXMxPPAvCBxpmGtAw2p4FeJFxI9XhcM6AM4AyJ5sHSpNGex0iwNRsL+RQggsvTTU0BQEl5DXMQMJb2Fxpn2Ag4Y57nTgAM7NaAhl0IU1TSxIdfagQTmIXpRj585mCuwG5Z1yE+IAwl+27C3I1nAkMOwAA/NUAch/bw7AHRHeoUTCk/TWp8gwwRtkIwFv6Z64CMlKQNAqwASaEu0dOFZNHPZFl1Pg1andYC1gv4RngQDXRiqRogP+AI0k8Ax6YJ4Jb1QXK0w7cA1v3jNz31VzPB8KICKISdWvMZeA7IOQFpAU7wznSIWm6mJWyj8+mqsqgj2AH/TgdoAGBEejfgGoFA5vnAfK2QhcJUIsAmZIMMGmgwmjrCU/hgflZ7cAxfgx+hE+FJ1LWRIOAA7wimSdBmARzorOL74uNAQxNreoXGphGrRIMnMEpglBpQYL0C9kIAXieHqhAmRtBUVWdqjjBDaIjLnXlHjzxqIRjI2wdQIYLY+IzlAQYtvmiwhUcEnfrJ73xL3//hH6nMCSspHDKDTLBFzgbrx0MMJMmJbqBUpqmufWJ2O8+BUJMshWWT6Omp17nr/NxgnpHQ/tnNvb54dWeWKHv+qR8czFQjVT6UZnwgtzObCjDIslKkjbDPwK6DebblRUhV/XPZvzTJiUOuAFZPyymC2tLdlgSZH77S9ixeHBCB3HjQ1QSnPKkMiB+ag4MnvvrwRn/w/e/ri1evHMriBt2sXViypeWXdU0gWrw7h/dkIacEWDWrv8/MqAE9oOnljHBLi42AsKUAWF2UV6t6WLewh7sxfEORK9MYYiUB0LUwJCssv/QqLVvNTsdOdT6dPLDipAHMN2MWqw/v4QASjWCE3WSsVzwK89JsqAuSY0uZ2Z+5zudR/akzq65b8MLNNDn0BZAxmJGn85P3esZZxQ9acl1Zv7sfLIFGsFOxjLEVM4nKZq2GJyOr2aw4ABF7VkaSM+/w0LYGzZGnGyO1Z+cudDaLMsAhy8Dt6wyTFER40hAAACAASURBVOAYmn7cCQZAfGZyHu4eq7s/I6OCBN9ohosGDdiOYWPicEL+89E+hLWSJqqYYnFu2/8xQrEANNjKnGH8jjxbM73sl8rpHcAM4y6GWYCU3n/TGIM4BikMJIBc8PTbz64EYHUf+tQM15wmv9ivr4CVZqId6ynVUkTITk6M/c4K5kMweGJYWVV4TBMgSBI96fAw3WBDhbLEJDkH7zHAlO2D+Mz9ggfzYsARKTRDnes1pOgwCYOlirweCbINOsIblDHMuukK1oU3J2DVmOoPf/he//lv/lf6P/73/9XgxAmWswOgVr2+u/W+hq252aGG0CjeERYbYYEBYxPQf+oZAgO5BQjPZwcIw8oHYJVl3lQBkibZaMCTAZwHYTuAz6KCNQlg4TWSYSFwDPXDOmnA53nZ/Mx5VrFMY0Bp6GnlfuBzYfES9hFlE8NCGLqs9W4b9PB01hXAeldE8D04S5u2MgMfQBNPTELDDOQQaFaHRQchpNw/DKS40w12WmoRNYtBVNaf1RUhg7c/6F7r8FYNjLIWzGSNlCeYi9QSln7PDKyxegpglS+AKRpWOHHOs2b8nHcPXp8r1EOApOxb1PioW7i+OE94X7DvuWK4qJD0T4OtpPAOBQBk6ON5CFJwYV8yeLgQnsIRKuYwJOpE/tgGYdHT6aq7F/fOAuD3sq2JvfpjiI6cn3fK+gpLn9zWPzG0wa+dQLbNrOjcae7cpwwnQ+bOXnQY4sz6wMc2zm7XiWaHAqQSqFnZTgcAc2HTFNy5hYPcYIkmE+nxqYfF1KQOYMIEZhrDGsNe2VG72dWYAQ9hZYB/rOiawRJKAJ7dbskRQn2zmtEAMaha507pONjeZ3UtFjYHgJ4e/mSEisFEDnY3IyxY2Pio+2cDQhMgR2AVA3aDxGEJ5NkoA0Ff64RUEi7I+ik0nUcN3aTr2mnOZw2XLliXWeb7H6/SvCo14v/Omkbhta1m4U9Dr5p3QQijFiumOMvapFGyZFoZGmRhawO72z7xTWlvcAZ0DF6XcYyhtodO0ovjvc6PV6touBNiR2KtEWGxsKMBmG0BYnUPGQAxmKAmrJvGA1D2Buu6yFCBcB9i9zLaDz2rayVYa42z7l/cejiIbdVNW3vQ+Pbdo16/pK4ZdfvyXl+/feP7kboFv1gA49Pjk45ppcE1da4P45PuGhRZq9r2qBVSxjjrii0LKj7ew7KoKVv97d999lh97vSfn8Cn+ASegdVP8a09f+bnJ7A/gV//tV+Cu6g6qVTZuJ4iJQIIzC+xjxayUDrd1IUvoBwyF4rXmkLVvoRIKIOhBrCHz5PTX2G90fBqsvdSNSHLKbXUNDWZjsjxkaBavo/vpWPdnW7t6W0KsEp5GICZ/ZNge+AH6JAs2FKL8gE+Vqpesy4UQZjM76xau2zB2Osv6mCbwg7je1DhU1Tuac5NGV6hNAUwelaktPwMwIcU1VQE8bhw3IswCnn+g5+r2106JRg5VsWFFQI+p5bRwybAt4zfH/9WijmnrwSg66Rb/Kv25Cyn/RYAsxCYKNwB+Eo1MB1onooACGFqAEBRkpt1SnXM7xVUsAhKQV4JsyIj/ACvQZjFq1lyBUxiUDSYmYR+7PC4AyJgZgEu4N0IWyLFkzAkgUi7AM0tb4YlZPloSB1hbcJ4g/lg0wRAVYvNnLNucJimD0ATzNcSYwCTjo8eErShi/RgOh4k38ERs+7bXov42QX0G+syAnyCJUOzxdq4Tr29rmDoRfrJphoA2qFEsBwArpBvRjiavcpgNg6AwRTruW0wKP5heMGwYY0tM8wBwl1gOrAukBKHpx8S/r6D4RWyVN4VoCvAopndsIfx98OvkyZwZ7DBXIRxUqYHVQXMy1hb7Ddj6aw9gNU0JH/8XXyOtw0pa6SN87wBv2mmNvsnMtBYzEQs3WPD5mRfDjoeS1UVARGE0vHMQjY5XEaNZppF2rptEQC9klGfvb7X+QGpMt5hiV7eVmYyvj89eZCAJLnr2R21qmLVpevNIgaUwaqgIrG6yHXuaFUsdNRtcdBl6XTtRp0ug+X1ZvvAlk4zfXb7Ut/59ud6+/7HOr640+NyVTpN9ogsmsrSQlhngPVrDuslJS5NLRYAJZLf8Gfz3ivwBIwmEKY76x22kKWtllfiHThrsLds4WAUAmEsIx8htsTZBvMPj132snHyZDHD8Ac/+KFev7w32EGMDICE/U4JGEsqHVtYtIAhufrpYv9U/j7fj3PzPC1mBQL+s0/ZLwUBcLun8grom/KdB63sZZinXW9/VTuLzgCOu08fHqhXLDJG3TaVgFeXvDbYCshO+BlhU7BHYU3S5Fv2SYPPGzDqB8MegMax4dF8s14t3+X9BDP9fJ71+//X7+sXfv4v6IS0kUTrsrHvIMMK7pPT5aS6rD2MgfmN3Ptk2WqAIgDNsCNh/7FRSHVmjZc1CeWclqRUs/c5F/h7AAVzpNwDXATmapYda+Eja8xgF08HYGi3hEH6HV+9D8kW1rpjssLzNJTBAQw7KCVYUfaTRHmMpN4gi5FBlfYlYPCI7V4Mm8hlNzPW/xvncoAgXnMMtxgc2s/R/i0ePGKPAvCczviTj3u7H17QAJiAqyDtsNzwcSXUr+eQ7AMMa9o6WIHToGkZBVht4Ak2N2xZvCZh2wP7odkliAkpuFPU8bzlrMpspcLnB7jjgzqckEEA+Bb3NXcJz2EhOCVYd3xazlnA2brG8zPsH9hLFWveli4RYMewxeFfsARhSK5Sv0uqWevbnOsHf/yNfvNv/k3943/6TzWNg05X1CYSodfffvnKoMd17TUVBEaR0DRIWetzmJ8N8DeQDM9AkvsDdt4eUETaOuBgXu6BjgzQbGnS+ZwiqIo7DHYsQzRnBDGU8OUMIMj6Pvh8n8dTnJP2LQV45LmHRQphYwBI7fHeKozL6UE/+tFX2gqYbqUKQCkS0LdBFxQFFxhz3KXcKQzJ8LZkkAxCNWhE6j0CrIHfrbo/1AZdPfz1H85NgpRYl5PvoPgXO+jKHWTGcQwOuNMdIgf4mjG4Tf2ZqAfMvvZAJyxb0ApRg8AWdQK92eNhCwBL1mdEoLXBkGY/cE+T7O76INGrz+7V9Sc9fXhrW42yvvH3guk5UnNiycAZxtpn4IKyo8hVsdZ3T1TYvXj3Oz+KYQUAH3YzPCeou1a5hF8rAFl7uImAPPuKcxJIt23rwcX7x4v3xTz1mpdRb7557zV2bA+WqOPNH0qtVDe3d7atYlDCGeuzKEWyv3robn9NrESA9RluAZCzl3PqNULbIryTukuoZdJGKax4QDy8cG0h4gn/HuiV+V427EcdztDXgCfD4Ain9BnCZ/L+5WfCWA01GfWPgdWtjMAwGO7jVes0eLhX1I3aovagkWUNo5/BBsDqwJDC8neCGcs9FC4PUJ9aFz/XdPZdzqIwq9lqq1AIUVd2AM1F6qGlOuwtwmLJcv5hUlU2oV7izOFsOzQ6d1fXqNQzrEG+jjOm8DNHJRa+99xQqBLCxx5wkzM+ztcqJ4ATKxLsVvgsBMbNDpnlTifA8bY96PThZCsOhug5RT13mb3+Ub35uredS7kxaF405ShZdmXGESA1s1KK4T4jZv4uIbUMOGF3Dw7NqkwKYLB0nUc1L18pnxddTyfXYTeoV4rwhn/79BAKm5y6A+UPA0TUG2HHhIXPn3x4q/vbo1VxZuwnUe88TCeVc6HEQ0nO4EZ/5+//1jM+89zpPz+BT/AJPG/cT/ClPX/k5yfw8Qn86l/+j6ypRK4GQAoDiXolmKc2HzWLgcKZibv9QQnWAFCzKScEg1VFnutkNh1CG1LWez1eMf6vzAqC5Tdmgw5L6eJ3bEMSfqMqmiuaQ5pe10qlZgoUg7TIwiaz7wAoSNd1wrCTKygeYckmykeAFXxFVz3Z/wtTRQJ/gJgiQIPiaogIbBeNRP7AvITzh7UBPqM0lUBdLqSWwn/fSCrFbhnYHE21mRo22Ap6p1O+HescRTEWWwCrBilhdcGOcnAyDWpuFpwtyZAawUiiHMenlkCfvZk3ixOpLLxAGhrLtwr7PJXIvosAbCMtl1AtmClM2uk4AMuw35/NEDJtYuez2psMxir/jl8BYJd6fvfK3J0Co/nGSqBA2hm+gtFYRsgPYS/jgAyJ9NvKzYMZzDQQMKNWilTAV+wIsLzKNRC6QrMLSBzcWzenSB0JGkJWl28AL7DVYEVSHPMM/OBtoZBWuX28YIzAO6a5oGmheMUvDzAhwPHdW5HgIRhKC76QF7Nkw+M2ksRLYDgaBAefII+DWTaGVyjKcVJXYVvNq+rDQd0yqR+uOhJQg38iLx38DHYFYLNT3eN5VTBeGvywUr83ekM3OAbzw1Z4MwsFYGQyAE5TTzPh4CHWMhJIgJTdN413i+SevQrTmDAh3jGNKgDAtmUqWwJlVnV977/P/j0SakNauG0jJkEComjfEmRkm4Zp9OdeOlYcNHWsQEKeXeArVm76/PbG/l2wqpDDHg+xv2l6YW7BcL+cZ117kqjj+cFw4uc0beJQJ1i/+B5iJ9HQ2C+pnvpZT93gkKMridAAvd5HAOGVfvbnvqt353cqblr7rCbDZDArbyozjdnF+JhhM4D8uoYNtAC2w3AOL0GCQ169fOmmx8yUdVMFQ2jbdDlfHHAx9zCh9oAyexbmtsxAYs5ndqBLvslDGNYfAwQ37IPOTxedH856dX//Z959MOY8v1kJq9gc+tMCdmSpLv3JLONI5gYYCGkpABT7iD3Wm2SW22oBhi68GgK8NntNA0KErJbwudjTk5s/zmVLkQ0IIV9M1RE6Q6OX57peaOxwRRj1dHrU3bEJywtT1BKzqIKYGAnx7AKAEexbCNExkAU7rq709sNJb99f9dUPv9Zf+vm/oLcPD0rxtCsrr2mAEH6dcewM+uPJZ/7ZshkUxBbCac3baK9KGnAOBj4bYCFsNftnT4nDBs3isycv+yj2us9gQ9NxPPku2e8qdpID6DwhgJEfgBH7j5/rQcrKJwJwD+Y+vsCgDfxdy7UZOsBUZC8YgE00wTLljaAkxQ+Dv2/Lgkhy9361TDn4ixHUEyFFOd5+DqeJ89QOowwG7GkTAZGsT+4Y/h77i8A2s4vLXMc9aKybJg8KGQ4BivPtGAA6mCeHad47iZ7nzr1pP1Z7zIY6AtAohcKVbLpOi/csITKsBbxfsQOAgFdwNjMoAKitSp+3RmLnJQLksGuw/2T4PFfco4t07hhsjR6CwZbl53BGTkt4DBOQBbDKynNIlP1YE12vi755+6D/5r/9r/Xb/+h/to0Midf8fjC2Xt0evW8mAopqAggnbZdBC6xqhhIrrPjZrDW+Jyw2/gDCOQ+MdUQdUQYgCAutbRqN/YMqfMkNWmQevPGC+XxWwbCqeKcOncNGiO8/GFjm3LWdjM8NnkOu29tW3/vp76ps7vSv/t//T3/6R9+PIDUCvIpaFYMTW2UOOg2d+hFrBtYo6ybsjXh9PH8onbhEdNfZgT6HttT9TamyyW0v409J+CGewiMsdH7vsDbBQob7MzQr4Xkbu333YuVf83NQdUyb+owBO4My6q2wQaL+4B0Zg/KhxnoL9jfBjUFwhwXOMJZhAiA6g9N4lpwfzRE/3E5jf3YgH0zxsGWKwYcBWGpOsy7jHOC8od4xsGY2Kn8lbJnwd+b9ouSxJQh3XIlnZ2Xgnr0HUMi3woYGmmycExE4ZqBuYkDJIHF1cB7AsJm7DNet3t+99/FFXqWHc6+xh8lZK8GbM03UEgaVzrY16Fx3BJs0+O/8TvwehLYCkOH/vMvqdxWMay4/N/4be551ylkJGMs9GqF41FU8xwiYwwuVsyPOFqvLCGZEIeF6YlU/T2aVEzw7LjDfUa3gcTqryaSb5sYMSUBnfnYwm8N/nwEWrF3OEguQrOQhRIuhbjDNqeGtINtZtOYJ7AoLPsW4EMR21TRfPACm6qshTnAP8H25x2YsgjIlNez4RemY7IQG7MM65Q5I5TxhGhp2IrCdCeIcisXvkjOIfcfAhLOGQSXM1zNM5KrwObrlUce51+HZUeNj48JQHJUF9TCWCvYOLnVm3cxX5evorxnZswx2GMpwZhwOHvgxuDH1wyDxpiZPVDS13j+elKd4aIeFU2pf5lxLN+rp/GC1De9syXKHWV2vFxVronpL1VKLbJmGtFe3df6ZZVrqPA0Gmc3+JyQuL12n4r9N4OPQDSrryufTb/3dZ2D1udN/fgKf4hN4BlY/xbf2/Jmfn8D+BH75F//9LUEvi48R7Dok3vZMJf0V5sukBi9TZHJotSBVIhvaCzcci0pCptJVVxqPNbVnJdKUpwFWQaS7wy7dslHVFv5rWz1aul5tdRQFaySpuiiEtZnH1Jvp/ITGBULKldKHQiYm0oAS1/4UfnZbbYbdXGyWonYdxfSiDM83Untp7C1TiuIaBk25wXLaNKSzZeq3sNlommiAl5AhhYcd/K0ASACJwmAfVgds2QBec/zMKMKLkK7z2S1bhb2CWLtC2hlp8RSuFtHB7jHCtmqkkaHAhFnqGNgA4gA0kKXa8zHB/wtZN/LOjwBFAAQRRFSYHWqg2aw02Da7t9wubzZGguebaaaLwV+HOSA9pln5iPi5iA/fLN69mU0Aev5tRoPIFN3GMdxg4f2VW4pEFY6vrTPgKWinSEaFmUyTTbMGuwHfS7d2YN0wnADvi4PXEx6BHeGuaxE/B6AzWdQAJle5epgFeKilpZtM+8atm25vWh1vaj+/ceg1wbzB+zVtQ5qPMZpZU+GlagB0hvVQGOR0eE9BUxySSNtf8FTXAPLwAqM17ZyaS0PA1gmmMU0ODKXu2jmchzV0OLYGIgys5rVBJX5/QF4DQjCSASW3KkKUaI5MlcMflQRhmzDgYubGB0YSlhiAr02NBQdgZB9ya5reKYAJJP6wVCn8r11nye0t7Km2NIPVsRywFvcc7s7y/dXvpQKkTmnEFoMT45yoLXId60J3Lc2PzAQu8BYDnWUNpcEMdZjInOrd+4veXEYlsGnd+gy6fZHreFt5bSJ9Bw+AoDNcF52fZp2nSd266f3TRV0/RagH4T5Loi+//ExJtSmpC11PTx4omEFdI2PsnXJOKI19S3aQDXpdsQCYh+yVU43GG6sDg+745zYHnzF4hjoczEx9yG9D7Gs8RVMa8EkXJPerdCgK3Rxb9RcklbW6edKfvvuxz8qb5mAZn1lXexBUcQBYaPX+3Qczb8FVCSuyZ6FDvGB+YoSZGVBIa5q/YBRe2QNZottDrQqwEVCek4R15IQwmEWR2GxPVfY0CesAq1swwGAAuRlGupvG4IzvsyJJpvFloJNsBnkc6gPr3I08NiCc6eyVUBP4P5Zlyky5/OagH/zJ1/rqmycznX/+z/+s3n54UFm2atqj5q3Xpb+E1zZeqxzE9iHGuiSzByce0ygehnVwCJ0BgmRTT6K1WfRO9fM6KzcAyVzjbgvCkIZ7CiYq791BVPZADfuC8Iql8eWv87xClh9J1oBPAKuc83CcAcY6P0vYtPyzQUgQJ4PKAM4BnBm7dnhS/DNNr70eQzPg3yE3DM6ZHwMqA6+gaJajhhWAzwDOIxhXvl73OHKrQACPGZTFuVTBurQHZqpjxVgK0Aj/8gALYLASKoNklkEL56lBcnzCGR/ZPofhDYPAXDlhlRalIMUffWcDyAPgw4YEPDMH077LhFhh/bLo5uZoEA3PXA8KNwYLwTgG4GjL0vUAd2UE9yCZDQYjdQB+izOBTgQ0Eo5jA9RQrrA3OV++fvOkv/gLf0l//Tf+M/2tv/XfGcjGe5kndH8sdXfbqqwKZcWmtEyjNuDOR+qehly6G7hD2BcALrY8VAVAzP+0wtTkOcV9iCwbkHdZ+gBWGVxiyWBPbp6CnXU9VOZ588cqCALt7NNcmOlOaBFMV9dLDNs4uYtSX715b796AOcCL19O3qQ24w8v8b7vdJk7n7nTRCBnAPp8PpQj9pAkEAom9wXwP8BffHd5P5wRwSQGgEKREPulKSs1DcOUYF2zOp2sToDiVvrd7XNGnxfY4gAETQUjGvYmvi/cBaFKginne9uy6qiV+Kh47GKpAfMdk4fJgTqAl6WHpdRRHvolm1o8akup16rLwN5FfZOpJnSyqtRdrgaYYP4yFONBcs+6TmLw5/swVEP2arWncYCqtkww8B/piZzmnOXXMx7li4oDtWJjYJJBgQNI91A68wjC6tt3o1n17LmtCem97WoANpF3Yz00qUNa71qt1LhezRqFZYrdjwFogH68WDFAzlO1x9yBRQ4Zc0gcZxUWQ7WD87gL8DLnHXJueBgCaL6fbx7w+Ldiz8TwwjXZztCGNY1HM8efFS98tix3bX6BMcpnXpcIW9tDYsuy0k2Dt3LmIERvlj1ID7sJ2ws5SIvjhM/IYDLsRIy4spp9Riu8gl3boCrANogLbLBdBPUr6ouj106hAWB77PwuuLsJWrVAaXD8miUi69bZ8kYFgDzKMOw4Rt+hydJrLCJPodmHB4Cw+YKHrueSESwL69xWSOFHDRWBc2oasA5BiVRoYo2kEYDLHXzhq6jLxk7bPIQlypLqwGBync1MXtpSqbMA2FPkSWQaL5PuDjD2Sw0jHr+VazLq67VIdKgqjadJ1+GkKWPws6lLZx2Px1AkdQCnmdqy0XTptNaFzumsdk50U1ZWv+HZb4sB56AmOia57tIaUrDVIjCvsf76rf/ht5/xmedO//kJfIJP4HnjfoIv7fkjPz+Bj0/g137ll0yKYGJvWRwTUDcSAIcxwQZQgrlJ4UfB5wBZB+tsnvjWSI1hsSKxhfHApHxbdCG8wkzTSAvFHw5mlqWmBVNWghT4eVS0ISWnyMoMOIYvGn6XU4bEEOYeqeSZk+YJzNhgP9KNrjAWKjPK8M08MyG3/xTS2KiWYTjOeLvZQ3GzZxSemVSmSLtpEijQaVwpYpGwOX2U4sqAQjBfaZ1hEyBvJGDIZv5IDWeALFLbE6V1FQxRmBQwPXFIpXA0S4uCk+cYaaEU1jSx3YZ8aLP3LGCmWbUOtxrsI0UjaJ9BpH40YwAe8D0AjMB6HVixy/hdPPLvZ5UwqUKtGkb+9hWk3eex8ZzBggmQgJWwhzqZzRkecVT/gDWAho6kduACzeOm0tYA4fuGRNnSfoe7pBoAO+zptrpJMmDtYh9vUusxzfLjGdlzL8Vzk4ahUuP1keoKmw2wCeCOJOtUwXDE99NevzRL+O4CLIVEtckz3Ta16vZgaRsBSwZHZlgKweh1WAVsWoNREW5Dc2K3UstmWZfB5KIhBDCGKUMj+7I9GOzgP/j7wc8wkxEQAlbFtjlcZLj0ZmK8/uwzA+kwcSiyefYLoKwluCT8BgMc4AufPqwKRorrGyR2NHd45hE8kdpfzF+PjDYPawGsGACrHdBG2McMjpipPgLk5hqvCNoCbALwKFtkZwB77JFgWrFFO5qAEqAFia4FypZbdthX4GeW5TrAdA73hZAUA8bleJsiue0d2lSVue5evtL3//gbvb8CYEaSe10mOvKZGt5tpjYrg5WMj9qIBUQEFHXLpnePFz3RVMBoyXO9aG708vZowOvuxQt9eP8+PCKrXOUB77je3r40oBmssWkwW4ogkFatU6p5xvYMxnt04rMCauKfF5JQe3am1xjsAAgAyNjyg3URvoWP585r41hVOjSVnzUBVl+9faNhnXQ+n1WVADE0y3i3lv5di5pE5Nxskp/+3re1zhdLHruhs5TWwCrPIy1V87zqkITTvHO+pFWmpiRMCWl8yDzZ4XhJb3jEmVHHGktUMiDzAARgLZpr/h3eex+DSGARObQFXz82JaAQzBvYW0uMZmDSs+EAI/DRo3+2HYfTwjfLnPMSOXym7//JG7176Ay6/eRPfGaW9PHmzs1iN8BWwlpiEBgNac2AJFhQ8H/XS2d5M+npeMqxl1lXbGjYywwGfIQBdGA7A9OQEC/ASGuUI4Qm7gHuqvBWtfLBQBLjnQg58RnGnWKLjTiLAdfidIR9GL6RDNFCAh/Ap7/a5y3Pd7eBMW7DPyAtDsatibL+Ebvf9jbtHFrOVf4gIwZ0QEkRYVK2+jBTDIApPP7AyAJk3T8r4DLAqe9L1nKiJsGbEOxssk2MWVvYTwCE8AwBdrwOAfDi75UoC5oY3Bhjh9Vtb98IMZp3MB/QPFLA+X3ijODOZhiEFUGLlzRPCaZUkIPtf4tvOPcNmUyExzkszabenN8wOmOgyDnPmgeAMnDE3oSRZc90Eu4JIVv1N37zv9T/8y//hf7v//NfawQQgvkMO7CUPnt1q6bJlRcMSDaDqDDCE4B7/x/7IwAkvBKtGEkjIBJA1+ISX3exPngWdcndy/CFsxOWMEAMnwmmMPdOqOq5f3tUOV0fIYqkwwNWZ4vaOlju1DlPp4t++OOvdTmNag4H1YdGh2OjtiVdnHFT6TtnuWxhyYGsnBHUwF0YTHsAagbIVc1ZEr7mtv7g7gAcVqorDFVYfFXUT9RcLGuYiAygj0dGJnhXYhOAX3cEJ+FlD3O38vre16HxS4IvueFCVm4GrO93fHf5OmobBliAs9Qk3FtYs/BMC58/gLD9suk8RbhpGHCiDHLEoO5fHn3ODHiCIgVvCh2KykF3/ExAJu7JooYJzqACD1BsEhwZt3vXBjjuoLFytv0KVhhmrSNvxzvVNiBcpYnvvLRYIkjQAwp2ekC0HrjvZkPejw5S5TlhG4XnP2s4gvY8zNnVAD6DqBkn9lAEmAGKc3yaPXms1OPl2a2adqB8HjplbaG7m9Y1E0C07ZscphYDYg9QdusS9nsoY7jTqDFgfEegKLU6/ti2hLHPLx7bYQLNeQZTH6DuzLFAnYQiAG/mnnuCsT0DERiSgNFW9fveBQhkvReg4UEN8IDTADM1z8IwM6y0jFr6rCI0i+HjaJudOSFYFhsiaoVQaZj97kFsoQvkBGyWGOSiSN1tgAAAIABJREFUFEK1wGcfg1wwjSdlCb7KDA9aJROnSNTGy9bx25nRC3s1ArzwJU+1Dok27yGUPovKI0oPwMYyhkoeJlS6XK7KCaDbz8uLdvYs9yPDpTyG+vZeZZDUzWoz1mivmfKsZjKc60aJmjJxVsJ4Beid7MXO72hrJpjQ86jy0NiKSD22XpMu49VWBBfN9mhHUXR5fPI+Z6iMF+6FmrhqlfVXvb65VVJW+vD4XmlbaM5RcOUOym3TRktR6+EJ7/MIzfu7v/O7z/jMc6v//AQ+wSfwvHE/wZf2/JGfn8DHJ/Drv/orG+mrZm4QY+zGjWIqmh8b5tO4MY2eMUlH1kcSO4nXNFZpAIr2P/Jfc6HTTYNZmHhGJnP4cWEyDyvFYRq7b5An1cikxkgThdmHDLHeJXADsl1ANAAYgMykUVXdKM0GdZcPqvLbCDegAaYqBBBah2CYXWF74p8VTDogM4ID3CTtAKvBYxon6kOzo8J5zxIr/sA8+diE4elHkZUCrIZsOllj+g7zCeAJwNHeqQsgJBI8GBYdJZsZujWAnluDADMpjiom4DQvK7wiZEGplpxk0tWgovrUz9sSbgprWC8OVwiWFmXvXACshtTVwRT2QQzwjt8b3z8Yu9Fywk6NHOjGbAvkxQG62iHVKddhMUBhaoaEgyYqy7gBF3jnNPs0z7xbvh+Sfgtbt8RBKvxDDRCzUNiGTydAIOZVNLdLPhnQMlMSpiPmvmZx0UDQyNG20rTw9wDtAAJComsHBjEMKALkhmmHtBsZNWuoJNADdmLIfmmEAOuv+Glt4bGLdypNBw1KD8vDslQwgUU1TNgem4NEWd26eUiLRC9uWq3DVRtyVp6L2cSZDoejpqXTgDwNZh7Mu3HWt7780l6RZprYEzYsGnAeKJImmLPks8+dLtOsqeNzSjrAsOSdAgTAmM4sR+cdWS7Hk6dR4zk7pOti8JVhwQEpbgP4WmiEVQkghgyWP+yTBCB1MCgDfhSBcORphFciDQGBOYS1jP012N28Y3u2EgyR6OYQIWfIQw0wA6DPME9m3X5+r9//g6/UXVmfPNNUh7rUEYZrE4zxCEUPD9YN5npWWu5K2M1Xb04OqGLNsK9e3b/Qi9sbzf2kz16+1vuH9xq7SVVTKW1o7pdg8xXByFqwfvBSJ8gCr9d4rxxmNEk0feMw+GfS/AbgD6MqWMj4/bLeYH2ZxAegVBXq+0idfvnqzqFhBJiUOZK/J7P4hw7bixB2N21r32HYz2lJqMhqaeoXr+/V94/+DDSRZpjxYZEDFmU0iQwrAEj4uU65joY0J01Z15CmzrDa2GtXrwObYpSwb+KcwY8Um8X+enVwHLYLeRH+pDC9aeg/htS5Cccbjz8wWWnGlZlNcx2m8JzEJ9rADqAdWGx4GT49XPXmXS84Ujksv3XU4dDo7vZOL19+pg8f3ruJxNLi6XzV+dzp7ljr5tCqn1e9e/hgVjQAqsOQzFblPEgMwsIqRjpPyrOZcjtQ6GkgzNndExaw2F52DlEJ/17AIViUcX7swIk9ACNUjTOEoD0zrmH9mUqKYgNg1ai0z34kw6ysjyF1cUjxtcHY84NkcOfzFbCQ+zKY+E5l9x6PcL+Q3scZydb1QASEHpCWr9rT1Wcz6pAoh/clPwPfPSSugOk1TCv8ikvuovjdYVWdkUbbGiWk1w5thHmZZP47ygkDC9CWZwyL1Y4JsDBhphkkYvi1WxbAruM+sBP7bHYjv5tl29gTAFpy1MP8tcw6MxiTpTDXYLBRW/DPSLV9ank9sLZPAPvO32NAU6huK69Lzs+bl5+pbo76w3/zB8GkG2B4h3c2w7NjW+vFi0ZFDauSYRQKiLAmCK0EDFLOSkeeOYDQI4P9POUz8TMJ7WH4VjetfduxbuFxAxICInPn8vYLNX6mAJBJUWhk7fcXW+l48OzwKOno8KXa6eOXubdvYjIxkMLqBqYiQWuV3weseQaQ02XWpbs46Z29PbK3N3w5GSRMVmE0x6OmqfPQDmCUhQmpHkR13hpdBhj+EcQFUIfPZFWSaF/4T3Bnucf3wYNBPgILI8zJoU94VbJ+l0xDDhKX6Pquj0AzhxyOVlII/8qZAEnWUaY+6Wxdgnc5yg8uFdb35TqpI4DSk/XJIYNYHfj+KhId60PcOxXBVgBS4fGNXzZWL2ty8RnvYTe2AazbKuwuOHtZey2DrGzTZb7qxYvbkNgzVGfICLiLhQt3PKGTI2A/LMKwELKlE2KTvc5luOs96A2KtQrM9LA8YBACcx/fVIZb9jx1MF8EYEGoh2E7Ar56KJ7GAJmAVoA7S805j1JL4b3PDEbu9y/nwTDas7OuGg8AkwIp/aiMtbNtujEwVzksFUYtZ4S9fskZGPCmxgKC2pd7JQY9WE4xfMLWqrsCdkII2FR0rJvBmQP81gD9OJuzwbF7YKd6DzBW5PxNSzVZrWEgSJY8BBir/D5AnUF2YMyMRVjO3/HxHMQIENvarPDN3uJFWmmZMj0RNpqMOnA2bLLHelW1rk+o+yFfFBnhXREUOc9RIwLaWyGTYINDPRq10MIZbqXSqPG6aGIwmW06vCqVVhBCgtne1kcN18nrA/sBHhE75Gm4eAh6qFvNXdSzfkfcO+DdAObTnpuQE0rGlCXXHQzThq1b6nKhJ+g8EM+yOmwr8G7HLg22K+AvPskzyrpRAx75WaHbY6tkiYBC+gqG3OM26uHhpJe331KZ9jqihEtLW6P1c+93FHcKFhO1tqbS0I9KsWBaJ/293/mHz/jMc6v//AQ+wSfwvHE/wZf2/JGfn8DHJ/BX//KvbIRmME0ONTXNFcnhSMQB+4KNQkGxzJSGBLHsKbpFOEjBmsT7tB9pDJGwMqFdNNfBZqEep9BHkkO5V+GR6RRk4CInM1mOjTzRAbJItgBCI9Y5mFMAAfa9B/gtNK6dlrVTlbbRxDLtXmf1RJYnq1kxpyuMoV0mBfjoBAqa/wi3SYtNIyxcQLPdk9PS0TCzcsMEw9KFPM0MvpdWpVJgAXFQeOUqp0R5nejANNop8LMypN2wT/G0SyY38zSXANS2F+CTEZhE3T4PbhzmBfYBIRs0o3s4EeyRKZpzHP2Q4OUVgE2mAvbr0BswNXnKYFvpQpd6lmcN+8C5KzA3UljH4UGIV+FGeAj+rwRXWaYXUiwzV03vCxl8SqG9Io+sQhpH87aQuAqoCkIIUG59ZWDy+AOSJ4ttgTMB4tPgA0nXDxhJ44G07tp39kBzME1aqeFn72wzQFQ/a6RxrJsMr8kyUqktv5SapjGAAHADWGqpJoAhoUPdqENzDNCgJOBiMkumXHP/Tj0WE4BWq/T09KiUAC2U4/Z8RNob6cAuvfEha8qI3xoJjIKlGV53RdaYnUfCO0AhHqwwrAFGb+rWwRswTgCP8DAESIGBhCTVYmG84rrBzFHWQclDPCSqAYlZ97Bv8HtEHmgfTkCbCDYhuZqAlfNwFXL+dEM+n+qG4CwD6ABqidojwAYssVgn9mZErsvzIiACFoe7ByT1pUERmIS8M8PBZtKs6q+bDgckjayR3PJhwh5IIncIGIDFTat/9f1vNF4j0IJD5OXtjW7bUk2DJ+liuSbJzucORkqq26b1EAJg7+sPnd49Dh6k3NSVPn/90r6kb9680Xe/8109dp2ma68K79oyNahSF7WbJ/xXLWnFBoAxRRPBNQBSAN32FV2CWWTfXxoYJOfuP6NZJF3bgJpljQHYc+bgEUdT/er1rU7Xs45lazD08XzegVXYVhH+VBMiZPACABP/PsCpzZ60y9L535kltQfiADRYVQlD2Qzv8Ew0ZJpuOtSNLSS65WzGMIDI3PNfkKKyHvBRxYoDZnXlvQ3bBd/X0/sP+onPX6hqU3vJwq4DKMX/jb04kLbOeQ3oiFUGz8CyzEKnzp4CZiMasIT9WFYGYQnrGk6jgbCkrNXe3OhPf/AD/eTnr/TZq8/06tVrvX37Vl1/NTj65uFBw7nXl58R7lXoQ9fp4f1Z127QpQf0YFgT4OJubehAJ3B/mmkAxY8FZ6S7c0yZVx8+w6glbHHCY+SsY6hCQ403txPGDJgyRIKBHnAn7yXO1tBdcw7tzMTdUxdg1QYRe1C6PQc5KwFaHNTycVjFXRkJ6eE7GeCGDzQbUEZa+8c7yazkPYUaII0FyV77aDUAg+sjiAubGIsOhiUM7rB9qXKsRwCGNi09qojcNjicl/YhLzKHH9pDfa3U5pE0bQsYzn3CpHjqHipE8B3WC1Z49IOaQ72DOmHNwH3FuWP/XejHthgAVLFZs0aA7HX1GsSGhncyjiEdrmGX8/dhGw/Y7Iy6wobEQsAe7Zkl6wxSCDP7+v1JX377OxqueLW/NQhPAA/n3W3dqMql9hjMfMDneURWPCpl+MTIDesLWJW7FQ5nLPcTrD3z3lKpJuUdJtp4NfsdYBUWNjLy2vem5S4RTrRWBq6dse4BWaLr3Pn8B6DFBxQAE+/bZa1sB3Odr+Ghjfdhj61IbkCI7+8U9RVG56zpQvBd2Byx16a1sA87gFiTZh4oUjhgwcP5WNQRHEm44zJ4jKMPp6uaAokzTHkA5/BO5fd8cYvdSbC4gcwAobg7eQ6u9xgGU+slARjiL8wwG6/t7nHQoW1VoXSAkQnwio6fOwnWP+dYBou/tmJjst+uDG49Pp60AYhRQ62j+mun90+977jP7196/7Gv7d/NmsSruG6suFi6XkveqTlWHuxlnJPcyVg5bAwFYwADO7rOcj32k754/ZntXhia+bxdM00AjhR0fDYAR+ra/OyzPF0rA80xLJ/CIoE7AfYkqhQAy11B5MAvaiSQMpelwXoHxDb7wEFJk8Ou1gwQDVA8PFDNai7wDSXICpsNhmkAZDG04ftyLnBXhjUIVg0x6DFrf8SntDOYiSc4lhAoBqgpbRREQCpfjKSddYGv6r6v+f6otTRk4bMKIAfTnN/NIY2sOX4m/E9UAJlB0IoBF5A4g+ks7DW4eLxnqf3Y56yd/awlY8Geug77gnUftSy+olY5YeCQ8X5hhtda5kQDNVJKlkIaYDHWFYRP2r11VFY6qCDIAhse+ZwlsFqDUcx9SQAYQV7YZZgBPTGAWzRxHmLHVRYqWpRkfI30eLrqePtCT+8vzpTATmSBUELwJufvoVQLu/kRv9UA8TnEPZhcc7PpB8Ij0yHOz43PtujuEKBnD3N5YY3DkK1c0yKqGHt87iu1Va6H0zmUZ3hgw25tjyakUH8RLAYrHS9WXip2Q4fmTlk+26vfVl3UXY9XWwD4/DIpotLkAQmMcNjao377f/zHz/jMc6v//AQ+wSfwvHE/wZf2/JGfn8DHJ/BXfvk/3KYignBobgAKu3VUuS2qKfxgOCG6ccjIaNYhk19kZui1YNdRWNCUO3OEdNRl1ZmU0zqSZwn7OJSkaUc4RdPUTuB2me4kU8AzTP1rNwbIemF2AELin4SnnD3yLE2k66UhBPAbzVqgAKHIxLMLjyca83HadO2Q0trN1KAisDDfD8k8LE2ol6PDpmCPQFIgUTtAVao2S8cpuGBy8Jns6ZWin7Jk7UxyaSIdYX0AjJipSVo3HzS3dxPNL2CTmYmAMw5AYTINcEezAMACeBFJ0hSvMDDMQjOpCvZcSPwdFkB6N4V/navc5bxnWA2EAVlOjDR/Z3XgZYt/FUDK/gyW3ceKICZ76cLghfnJj4YR4OJaBqwAV/04AMbheLgbwwd3i/eOjytNZkGYR/humd0EzwGfNjwqAXEBY3l6RK0CesK6ssx7dgL8+dpb+rg5/RzQGMZeeNeagWa5Gj6fNK4kDOf2ovsYKkNSu6V9MCns7YrkeNRwxce3cMJv3mKo2utdd1ZbHr1uzjMNGA0QjWBvKTXhMk4UhxlCIjFBO+CvpOfWpMJOmjvSqWn0N/+Mz+8/DwnmOqjH03Tm//duPu/aGx0PRwOrp6cPtpeAlU2YAWvfq5PBRLcoI6xrm1Q04G2ZWa34HToYi/1ne4UIpYCZwSDC5LmZocZgdiXOi6zTYxnJ1SnsCywl7GkZDDhsCxwqZsITDE/WG76a0UTACqTRobEM6z4kvvh2Akzkqmv8NZGhlfZCBXbia/Cj5dnjt/jmsee/+PPDZjqQ+ptuuru7VcZgAAkcwTaAcvjbQnfPRmVVrh9/fdKbD4CaAZrdHCr9zE//lL766kf6/IsvzAjqL1czsgE7hgsp8KVKcqgKntGiZGB7wxSblZeN2ZwMf2DnwoiZaDCdWE2idvhZAlCFtBu4O9idPj5oMUmdVmnsjYavG3u1+C/mmT1WeZfDFQpZJGVXTam6BmxIzVjiHGF9xjuYlJY8K+TRNF+YpUUTCfCNVNJ+sTtTsc5gg5FyjFNt7xAOS1KvbIHR54EZ+ZyZ86ymarQWpc4AsdfBoWvHFkar9O7dO7/kpil1d7y3vLFDjk/4jz1yI4QPD7vqcKt+KcyaGYZHgy5ZVRsItx0Kadr4EWBHALBdtPrh9/9IP/3l5/r89Req6lZPTyedz09oNXWZJp3ePurP/dS3NS293nZXM175+deuN+hgBqifP2hl7JON8w9JsS5ev4DIPpksMY8zimEDgB83A+c3gAPr3l7G9sSOgCtwC2xE/IbNxATE3sOjfNjxnsPLGMADkJG7BaDJ1gHGaGJQtFM/g1VqlBagNawJ7Gtq/9Gw0/kYagXgYNAcUBVAhB3ogQkstggXcnb4Hk4TwYjOvvaQhXUBUBRhfavqmhAWhp2blixzk81Qh4EmIAyWCySTl1uuNmt8F2Hb4XAm7AVywNIkwCj7h3pV+txFnZBnSKs3D/Ocds6wBb9MvMNhq6E0QO9P+Ax2J+mqFq9S7vVV6nq8w2cz1Rn4bDNSddbOrGFF2s0IDpY2gXuE+qQarzKw+lf/2m/on//e79napzPTUWqKVC9bQlvimkZqDRjKzxspQGDir7O9IpcND1YA5jDGseeunydM/FG3N6XyvAy2NMqNqvLZzNfbt9Me6rD/WGq5z1zWgrnPfK+gh4ZXfJGrqUq1Daw+guk6ddMlfI85p32pspz4Z9YHliWzTgBVF95/1Bm2aeCJFNybWD5EwKNZzQ4YgoVLeN2seZSu51Fl+0IfHi5/Fm4GyHv3ooz6YVnU7r6j3Oe2hvDVDpAZAXncKT7bAU5hG9vBOjHDkeFPe9OoJOmIxEnuSs7NvNF46f0M6ptcB84FBupjqG/6gaHpqGu//27bbGD1NE26Pxx0iy2O7x9YjcEIbAreV9xrDjM1TR+W9KamqA2sM/jhGRJexx7nk8KUZbj14tjq7sAlwACaWgXPYVirk9dqWMKzdmH970F2tvqAob6HWnH+MRDDhZxznUGLLTU+hliFqsshr/sQHYY3gKt98HfrKIYN9szkJQGmA5TZASlqvGRtrLQZ5tGhizisYwdkcgNVmLFOhnD87+F3HfdQWIZEqCW2NqPWqYvgshyGJPUBZ1f8ca3AsHjMdHU9P6lALSFq3dT7EBuWvGIQmJkkQB1kRRnf1YIYwp3wSk5cY1OP58tihQpeo9iy8KrY8Lvlqq22sCtCou9hDMA+dQQhZJx/LubX8OblaEU6T19BvYtlBG83mzwImmcqytzDmjgh96fhGTz1fOxrahmA1dW9isd0rjU5tDlvAaPP9Ad5pfE62a8VoF51ptPUq64rVXj/M+xFeUfQJzAlwC42KjMWQ4v9/e3bylAJK6S01y2+vmYiY+XR2fO2zFvvH96V/cEzhjOZHk4Ptl5h2IP9CGdVlpe6u7lV311sL8Vzw7OVgRmDeXzeU/qpelVNLYKdgL2/uX5Ry8Cknc3wRhFyfv9O/+Cf/G/P+Mxzq//8BD7BJ/C8cT/Bl/b8kZ+fwMcn8J/84r+3LTAukAXmiYac5ozp7KYCwK4gkR7mSaSDw2rIKXzx/ithwlAgzZ68DwArw6YEVh5yKTyAYNYABmZSh8yR/16V/j74csFWudIYFoReVKodSwp7KKb3LohhzNI4QVV0aBWS2UQl/k0wZZHlw1Rgcp3lZo/1TPpdlC4uxO0HS5NE850QklAaDKT5BrzERmCl6LKvKGxWSrnUEq5ek4YMpiMAY2HPU3C90X79qxybBWMWCTihSiQnZ7Vqe3UOlkLabpSfU8C0nCL5fYvQFktNYUzAunLqdcht4QxkWeXAFYowpvQOowHdAZzj35PgGnrl6DR3030asKB+yqwXQgdgcNHB+H91QAv2DEzOSX8N5rDTaJH0w9qjWQYoGsPHDAaMGRX2NAV8oBEqXSxG0vBiORvrY4GV4WI5AmIcKAIrDnYQLMuisN8nHcT51Ol0HTTg1TlMevHqM40GuQEEAKI3VQ3sqcTgGD6/IFzAEvx3QOgDKcAGIQFYo1mk2eYpEBhwgCk4D/rBu29U5a0OpK7uUn4nfOMRB8sTtgi+uEXtz0MjH+A93qSAi7PmK4xDWLr4HgJlYnY469pd7EVne4Opc5N8e3Ontj0a8CdhlnCckFQjuZ0cdAZ7FB+NcoPhnGhlomG7hbA2MOPWXzLqcNPo4fGDm6CiajUOsJYAE3hesMdKsyLKck88FsnsFsCrLIOpFFJy+rsskteBHcxcREqamb3FrhimzkAOa8eJ5GbakLq86AD4a2ZSWD4AQvMcGWjgjwjoViWLfvq739K3Pn+lh3ff6HQ6Odwrt9csuDPeeRCA1wi5WQgb2/TmXacPMFZBUuzbO+sX/uK/ra67qGwqA6s09YCVsMCGC4F3LPewhsAjUdMYMnoamKxVWhGW0flzhXRz9H6jAbTfIMxSJx6zvgAQYNIAdKcGXCNALlj0MMqHtdMBBjfewGawL/Y+BKgCWK2bCAsC2MugiTuJ3d2kwYHqttZlAhStVZawUfE7DTY3/VLIEBefN21ZmGXPmqAhBvzHuxakyf51wHM05QRq9JPubm9ZPDovADBGkVXAJoTZ/HTx92lb2I+lmVvTBBO517bEHri5vTGYpuygtLzR6XzW44c3Ol3OASKDd+SFm3EPWpZO08g9kel6edRPvrzTzc0LfyYnG8Pu7zqdYdf3o372p76ty/VRD5erfWu7c2f5IzMr20oQCgXLjaaZYdFMYw8pDEsBfg88CUMKalY2snma7CBn7lLk/SwDoAGI8MgozgMHcjEU2sMWw00ywEhEwoY/ABgZ6gEksU5hbCJbtgwVNmOwVlnIeDXbopF9BlN13ysYePid8k12xQXnKZ7NjnQCWOXctuFrHow2biN+rhl3LBvuzGDxBzABmy5CbQBWYawCkPC7wFji/JlH0uOZcmYGC/BOr7NCBSAyoURYQRB4BZOboSos3mH0fiLYjmMUabCZrjlBjJFcs2GtAmizbarxGAaUYvDaj1YdAHjjTYo3pb3HGcb4ETEsDEAaVh5ekMMQgYCOqbHPdqakioAwBiUE5v0Hv/yL+uf/7Pc0j6mZYizlQyXdH7GJAWhNzPYqm5B/D4Cp4+jzt3fid/iGU8MAbBIGycDAfEMCAOtp95gN314HjJHoXefhW7mEwgYAGrAG2xPOghwf1nTV8XhjBQcAv1lzu6XM+dIrb1qDSAxWeXyEc9oSI9KGPGhkvQ1rr/EcNhwbShVqD4ZEbWLQvFgI1IzzABYuvxdDHc6TZURVsKpoj3q6jBF8SSr7fNGXX94FcNYPan3/oWSJYWgKSMOpzzATFiPvixpvG52MrgWAPKxesqpS0RZqbkr97M98V3/wr/9Ab9+ddaxvvW+rQ6PmRmoYsOLPPE6OhedznYZJb948eOjHuXI43AjNCAAoICprmzUyAgYuk1VSkfEGm5T/nfpoUMN95sC9yd/fNRqev/ZtTXU9XXS5XvTlq3t96/W9662tQFsSoUuwfDlfwudHAXSR1O4pGYM2FEYky/Os7Qn1Z4xV70OAX9Y6+2MHvg3ubqOWKXx2S/Y0552R9vCZTZCi45eAO0IZEY6cBTC58bzmTGRYfXM4eKDPmcSg3WAod5u9S6k9ADvD395r10FVDEiCQctnwE8YlRYDSsOPDJpheTMA5kyCye7RfICc1DmuK/FurUpdqGlGVByp7QOwGeBs8lA5INZQyXDH2IN71jZurmepWajRrJyAJW0bijz8Y7HdclgVQyFqswjPCwLDZmUEdSVgrf1S11xXegcrDwi6w+qDPgOf9/DFNev+Yy1KeJyHQKHCwRvddzU3GLYfGeGmu+UIFJEifGEZwrA/UgDvbNOT11+u7InEhWD1+7yCKbvVrm/adNTYdbaWAPjtrpPu719rXB/sUVuiTAIExS6B+wzmN89zcBSWjjc3utoWZxBkAAb+p6dzqCnSRGVNvbHX1g7JPYRfcgYzHNIDllKr7pPKw8ZTGYqt9anTZeR3NItBt3dHreez/vt/+L884zPPrf7zE/gEn8Dzxv0EX9rzR35+Ah+fwK/94i9uFG1tktqA/TFddQVAsLymU1lHoMfY0bDQEVhMFsAqICGsHFLO00RnUjaZYl+QcdnyXYfiEJ6BGWxLClmkZ4CBg1oKPpp6mkFkz2uig6f5MBJoEiF+RuEG8ElCOjLUvCY4BoYSBWNvzyFP8fHV8qg/0XUYzHKlYbFcisJ4Ds9Se7nufmdOq6aR5X+fI+3eUngaMif7rhqSWR3F9SxVKxJ6pupRuCJxM1OMxneXlQEQlGltuwFlg+V/uRNqEw08P+wIKGjdyK8aLGKioS6V8qFhM+EJ93Hav8AQpjaN54IHpkXpgKXzqhJgB9gAGqkbBN5PhFDQyAGOWXq8T/gNrdKkL/wuiSYYtYA01HJAEBBm8HPiM1J8QsQDCDeeyz/P6mEuA6omlRuAGJ7DfAGcho1aGOwwC44m0FJXnidMAVJ+CyUVjS6pqZuufa9zbz6EMgNWgLKLcuRiFOFlqQnAxcxI5KPWZ0VyO30WYQOwAx0y0mgBZclguoTsk2Kf/prAhOFxMovalGhwJwM6sJkJ/KAxAuQJ0NhB8041nKG4AAAgAElEQVR3gxXFwAB2GEBVaeCYZ1pnJNaOGhaK8swy2pCR4r+WmeUHIAjFaFlhy/D5M4P2sG+R47HmGyHhzjWWSJoBVD56/kbQCWAWb3oYO7Os8rw2SEIKsIN6GAaUDC4IX5o0EWyPvzGegU0iLPUs9+1Jbw5AEa9PS9bhLXsgwh7H0xKQMVg5dYkFQ+3mMZ83+4nllfTh8WR3MhoumgVAgfO5V54fDJreVoVevbzRsclVwnhDpkfzScictylMucmhXUiY7eHcLXp6mvTweDEUBnum2Bb9/J//Oe8VGKIwRobzbIY2C28aQiKO5BTv4sYAOZ8HkJ+tfHRDNq3nCAlJWg9c2L9NUfqz8twAKfuh19D3/p3KotkZYkgt8eqElQ64Sl/Oeol1DBX0dO51eTyrIniiRFZcmHViaR7n3jYZXKKxpinO69IDoRov1oy1tXtNcoYki4czgLgVgyAH/7G2GRDxhbEeyLp3GvGCT9/O41kS3d7eOPBqgNVGgJ+Z9/j6pro8keQuy5adFJ5k9ubjGTLQApTG24/DFz/rzUzZWadTr7cPH/R0Rd67eTB1uL1Vc6hUbJOup1Vfvz3p299+qfu2srfmMCW2YyGIjLMD1t3LV690f6j15qs/9Xn4J988aIXZnJW2lIDx/9GCY0LKCc0WRtKK1x6NLvdRnJtmmhnPTOxt6FESfsRmi4YVCfcEZxBsPDNhLZ+l4S7MkOKchDn5MTyKv++hlr1TeeYm8vseQaqKfNTu09gV2GMRdtf+7M3Wx4YFQIQ1QnAcSzQGVB4UGtwCPAkWM8gjrFnAQIBVf/2eBh4s5wBlURaw5uwx6oMVhmUSjFQrLDjfOegyeyF3l94J6mVbq2oyK0wYAXFXjfiwMjhNM7VtG+cAQICZvbD8g7WKjUVTF35GZrU1nMt4k+Y6Hm4Mbs3D6LWDZ3OCriEjzG/QOMJk5BwAFIjgLgfc2B8SpUoMoLgPAEaQ13P6O+qxk168+MwsyXdvv1IyJmas8p6Pba77I0w0rHOQdTeq6/DM7i+zrWUAvfAXZlhDGjnnG7Q9wD8GQiUXwVYEoLZ7kNvilveBt3eFNzogWKwvA9sEHILH4XVbZfrs81vVZWuGImFB6TjZmxYPenw9lzQC5w4OfgtWO3eMmfGeGzOc5Yy9aukyA2P4qrMnkynX7X2l+5e1irXx+u2Xi/ph0/ka/rQMDW3JSk1WVlrSUucPnb54/YV+/M0f6ye+uPFaDGl7qrrGhgDAiYsahh8S8lhHsHC5Li/T1UMCBhcVg+EGqwTUDr5+zch9ug4ensEqBZgf1lFVmaq1zQEMVFDkYMAyxIo7JM5Xw8l5eLazBqgLb2/v9fjhwRLo25a9C9s15N/nZdXlylrF7xOWqGmPrkFyLmszOwG8GapX3J46lrnKOtNasr5WTTCYkb47sDPCJRcHivL5qwBbCQjzGMebc7dEAhCnNuQZwiEOiyirgVKGnFNI7hNA31I198A2OgDOAaEw6Dl/WId+zAn2xl5iqG2G7uK/c8QCh32EygZ/61hxfudmSlPXUpBZqRSDPM5pBswDwZJWe8FAhXgAWL5qKwHt455liLSNAL5XpeukjhBUSBTz5BqyB6zOUMZUqk0M4BFjkYANFn7UYf/FcMXvwHcwNT+hcHtgHyoJwq/4ubZf4a4DRLW/lH3I55z6ARYmAXjhPZ0QLEU2QPh1+C7Ccuw0ENIIUzTY9vgkF3jHM8TIGZjZpN8cXoYcjjLLUn04w/YM1RVFny2ntsyDWwZPSK8IheLM/Qhetww/i1Q972oMexssBw6sV+pr6sS09LpkaAMYzX2IyITnDfuVUDzukqzJfS8mA566o+9k/i51o61mqTUEMWVzTYC9CdYB9EycYbZgqws/AwY5SdbEYGA92T4lWXvdvrzXgm0OuQgECeatiQ5WHtEH5LlZq+u50+/+o2dg9bnTf34Cn+ITeAZWP8W39vyZn5/A/gR+/dd+daOZxFMM2e7DctbcO+rVvVBS0FzAEkj1MFzN0DOvxuEOeJUiow9pDyEvyL8GfMzwzRIgTGPGEo3FDR5rTK+pWearMthES0mcgEZriSa19IawxFxuIdHC15QJNz+DohiWjlFHpWuhZRo1piRS4zdKs505sJbkb8IQHEDlhFRYCBR9YbjvFGd7hwYzFFmV1WE0w/ZBQzoW3qsG1GxBYKTQ4C1NcrqQDYxMtDTbBClqQeiEi+sIiMqyKEoBTQEFsFKwnYClZxF2Mhp4BCTepa2AnWZKpH7GK4AZICNyOr438k0qLiSZe3AIYTfIAwmdQVZGQY5cDsk9lgQwNWAPWSYGAEDxb4bMHji2AkCGzy4giOVgBH/wtUzezQyLZF+KforxpEC4RViJSXDBXMAvF6CzAkyHaTQp6TsDrWkbjTlR0awXRORIqW7LRvPY69RfLLcV6cBIZrGNoCDFcoHACdYUgQDd4kTzbOQJLlpJZIUlWJaq0yZCExKaHlhdWRT7sMEM8OPVtSiDRQN+BHcshd0ZTUkDIJyRUA5gXLg54l1T3DNAIDCIzqoxkwsvNeCdVsNG89Kb1TLi82tfRxoQ5O8H/w4IuUPGH8xXmC6sRWMnNLBmtQXLJicYzmsEsWPhxGP39xuAyaTrBR8u6GqjcsJG2DOEDlWFtrww0AnoPiOJJ0QMcmEOWwwQbnRIg+XQziLhe0d4E6xFwAMIPjRhNqPY5bFmKS6Lvv2t1x50fPX1G3+fYer/7D3e3h50Hi/6+pv3uqla1RWBbjyO2XJhgEgnKFtSm2pBemfrkFlvvnnQDON9S/XYzbqYvTip3TJ954svdXN/qyVn/w26nAhVaVWUjd4/PoQX6b5H29tKZbaphOlMWM/a+lzopwAFLSXn6KF5MVgNMy+1j+u1P6vrOzeETXUw87lfkPDXul4uZvEg857GeNc3Nzdqmlt98817M3yPt429lGkKAdYBNot0dsNVVfgKAwZkymCEw8KaFjV4IiaFfXZtngKD3HuNZONgztUlgC4gB41oMMqUT+phwTLzmAAyF41Jovv7g89S3BU482Bdsyc4j8crnqzho4yNgnlUZh73HkaYEZQEg9jAW32wnPfdZfZz/vD0QUVW6FgddDy0+uyLG9sEfHhz1eOHXl9+ea+XL2/N7oUt9PWbNzp1o8Ytc8J3Ovf+XQAl0vqgf/OHf2QGOQnTsNlhcdMQc07Zdw/WOqwo/j8MWwskAMX3IYHTvWmAJ/tOs674A8PJwSMmxaF48JQh/Ff3fRazF243HhSga4RZ8Q4m7jkuEohdO7gAThDmr7sWwP7RAG8B3po5i5SYNGlrNGnxA6AMU5xgZnkNGizGWiCY4GZvpzDi4o4yYGwrCgBVfM+Rxu6S6T1Iqykrr1ua/M2qiNKhgOs26Dr2Zn3y+7DueOYMU/jsnLvcHwBrhDahFiG9m0HPuv3/7L3bjmxplqU11vlgZu6+DxGRmVGRiajnaIkGJKqpLnGTQCMhJB6rL6qFkLpBFKVsCbWQuOBJIKkiDxGRsbdvdzezdT6gb0zb2bzCljy6ojMzYrvbsrX+9f9zjjkOkxlxDB3qMlHV1laIhC82X2m156el387+4RoZesJ4zczoHGbCU2DX13jmeB/dV4aRiQb8p29Z7D6/WGcZDPbCoTv9Ntsb+1fffKulu+q5uxjygokGmEAA3n2DD3kwuD1IJMQOoAL289j9OX0epU04RIeHbNsc1KKy4SzBTmcB6A1v4thHqTVQIoRXISF2MGPtv857yD3KMg8u8PLlngM2f/Y0x1/58dNVnQ3PZ1Xpoq/e3ak9nNT32Mb09kSfsf2hLgGIHSatC0PSTAmKAqxohlHffveNju/uPAjrLlczT7FYmS5I4XezVh0MinIjI6ix1fOHJ/3FL3+lP374UYdq1ekYViScG4U9IgsDsmFNRG3FwuHeStdLH16ySP4zFApHhz/C7MfVN4V5WxAcFLVPWdf2Ff/p99970HF6c7QPK+xDm4fuu65X2PG5h+HOiLutlb7rDHj+xXd/YQDp8aePum8Pev/+qPZ00G9/+3vtQ2bQ9gWgnNR1BgO8W9hAVAQW8WLaoycYu+dew7l3/UVNwxCnx38Sqb0YfhLoWLsuINAOz1zWdRAApNoD9zXCnlzbMlCgAp3D457ikHWRzPan5j3hO254v+4ED+Zq501dvvpdpW7wcIXhNsxpAgWt0AjlyLt39wbFw68fe4xVV+oGK38IlaNeZOCCJp0hAYBcY6bi6gAqhn2pNpLo11WD9yhPnPzzqLY42yfvN4nrJU2z/aUZ5lJrckIxIIdNfQIgXEedCTwl74DhDoFMEDyxunLNiyVQaRsLattRY3hc22rqZqGAdH+b/A4xPDK7n/0LwI9w1iUNL3e/g5xJlrwZjLXBvSoD62eCuDh3bRMQHrAM2NnLqa2oG0zQLFAshe3BYDub3DUyv1lDnAX91Klu8edlUB/WP+f5xcGWKOTSonT9dumuypLS4W0FKjzsy25DppLeBnY+uQK4iFH7ATPfQGJnFzDAYM/gn08M0UdtM4x8wm0LHZo2BiHUkQDhDCIINttnNUlu9U/x5kGPfec9lfrl7Zuvdbl2WlDlJZPGclezpGqTQmfsn0ZyBCoYAa7T/Y4xRB2l3/zv/+crPvPa6b/egS/wDry+uF/gQ3u95Nc78PkO/NVf/SdoY80YwgPxsnXhQwjlA7lxAWuIImlzKjkeqm508FiyH2rIUi2VA0CliSblt8o9waZDJBwmPNdJNS5V2QPKboGaYACReI8HI2EclswGMyEzg2cxiwK2ARJJWzJROFtmQxO5qd8AJGASBvvU+bckalMAksjJhJ8mi2Jyw+eUZpUCBJ5AyJJosMx2zVaVNExJ5uba5TZsWQpgm/NHc00zDDTlpgsvLD7/BrrgE4cs1wUt8qkNT9WbNMrpVRRkN/AEkBJpF6xBCDOAbgZJAYpgq5XqYJzui1pSxJEUIge1RNpI6Z8TnpGdIW+jWad49RzbaeJAWDRv4bsJm4TuAaYJfo8hpwcAQ4q0+TtyffYkROa2Z5aTOSmbe4clBHgsbEwaFppCvL8cdgAzmRRx8mQJKFhc5PE9YG3CnuIzJqSglvsj8aI5WR3A5LCzovQ0n+LyAMuoLpXWMGsIXamU77m2sTdASxgC3qcdthWA2vhhAVQkNPoAURFwFHSsYE4RLNQioQYsxRMLkRXeXFMEiyCXpSEHmEWGznOEvczvoImEJYpsrKZBwNdr4r7m9lWFfTqOBBBYu+z//PrtveV3AN/26QNQMGB8Y0VH1Ibvt1OoCS+g8ceLk6Ytq806hqXlAJH1lght1gdrAoZWeI/B6CT4BPAYxgTNfoLHIf1EsVs+6gEDzQ6fu0aiLrLVDfY14DpMlgHIOcD9kCIHRxBLCKSZlgeaeZwoJ0Fky3TXPKhsCxVNpv/nt//oIDXYzCFzn+3TaODLoFtmeaZT3VNAz0Xn62jZX3fp9fQyCJcBe84q1a9+8Qsd7hr7MjdtrccPjypywmZq/fHH7/3PYCHhadYcSjUVvqS8rKyD2iz1mb2Ne3rzL4bNYn9lAOksNVj0cnkxwMO64e+wnwiftxEfXsCHFCBsMssP8JUU56dPT2YKs+cBQgFqI+n1YGYMi4CccJk6VdUcgtHsgQogRev3nfAdwjmcBwfAiYcpssX5qjd3DRpWw0TmXhkt4T3FfgUbEZKbw/8QT0L8Zxca4ixXxcDDHnjBgPLgx1Z/EaTE4GeFUYe0FfYmoIVD0bCiKHXuFn26xjsCo5d9qs5rpyfXJ8DOQY+Pnbpu091DrYcDAWoMUTKz+WBx/8MfvvfaeNu03sdpnD8Ns65jpxF/YaMhSDknbQzI8B/GzgMDlSJAaAPnZmxtJtAz5IC9bKAO9lA43N4AyZD0RnI3jKWwYfBgg1MF1rjlp/H87WNqVtu/D/lxsI0HhjEQEQDhTdpvyXBovCMMyhKBm8ciigR7Pt8+H9ai2VucH+yffHZI6h24Bxhk0DU8jw3IhMG2zyQABu4D/p+cK2WGnQ0s1LDpgIXK2oOVSRPPnt7DYlvDwgV2X13GWvCgjHOZuRxSX/ZHnhOgohUp4eEYACrAK0MKktmDYYltjRnZWXiSeoBkeSuMzTiLSLxmtwDMc8AQwOVGKjswFcPR3fJsh/IB8KYwBwsPYAf2CqU61UeDBrB48bkGiOd5HQmIIgCH70LdQL1gvJgHBet9/TNjkutALs1vZD0DVtXUGAxnUMGw9xj0gAW5quIeKNXIHuwSBPUHfyYw3PCQDPuUpR8tj2/vj2bFEXRH0My65Eqag9fFvg769ufvbM0xjKOG7urhM0+YAB48mdlbuDcbg1yGb9ukr98/6Ouv35vJiHUH7OOh55RCVoy0G8biqqULOwmqn7I6xnt5OKobRu3zVadTpePxEGx3Wy+FR2ccNYb8DYQvvEtY+NjGhOGc45Y8fIGlB0gYVg2F5jmUCc3xoLo56nf/9+90eTnrq59/pfu3R/u5EgaJEgKfWcBJBiIOezMjefZw7Xg4WLnz/PSi/nrV27t73Z0Ouo6Dnp8u2sddHeoB3qs0UZuXDglLCfLKwwM1BuW855kuBAhOcwxKZoKF8AQOQPOQZR6EUgcmZQyuyg0wH7sBvOEj0Ms1IeuNoRPKE9itZldjHXFzR4XRzL5BKjzfh7BCBl1F7n1t4FMBx8Ml2jsSHp322vS5vpnxbMXOzUeZfWLoJl17rGFg8d45gJDr47xE0eRgwX7X+WVwQBa7XuJwLu41AV0R2kbB55BWSAswrJ1bRR7BEiQCil2G7ShWqAkZ/EMgwFpgvNpeA9uVEuDzmLi2ylBSmYBAqGxpYgD3CeCbDZKBnWX/nCc5wxX2smAYezjsgFgYocQyYEHCsAfVWAxrVr4EwCr1SFprmBNdpk3dtTe7ExY+76PXMW+Ba4iw1+IMZfDrPZNid8105bOoe/kzNytsPw1+YIjrWtPZ5yD3iXqsalufbRnD8IGgsVCAoUawIgqQHUWcPXT537Gf2zaM/ZN5AnvezVaNN2gYLrcgSAYcnNzsH/gHz7ceJAkLHAgq1EMA5D4DwpqFgeKxOXl/weqJQ6+7nHV/uLMdwXmfVK6bStZmU/r725YGNvgs/ebf/R+v+Mxrq/96B77AO/D64n6BD+31kl/vwOc78Nd/9R/vhE/cHU6aplH90huMowEoSWlvji4k+hWm3ODCraMAhC0Do7IK0LQ7D9F4TQHmtLDp8FTKYyoboCigJg0szW8EJRhEpADKSfwlNRlPoTCcRzIEoINU00Ag3D17ojKWrw128PtIYQcYSCyppuSOdNcqqzQsFy0J7ZxzLYjSujGckLwFYxPgdF/s9mZZWFWGh93oJhimItK7KOJpHDcqLc/WKRLJ4Iyiydk3FFdmlYUkDrYS02lYwfZ8NHOP8vBziEUwDpwBY1/NCHbiL9sWUCy5OZZqWKtrqgkGGo0tJrdYokXCjsGancIfcHWL70axF9eRmdUJSAhLAsm0ce90tc+qlfE097Ck7KUZzAfABrMKAAuQcsGoQsJOo0BhWuSq7Y0FILhpQSLtEJpoKmAawYBuq4Mn680h17SFTIrPgjWYuZFfNOzI22CLpkrK0qwLmF800RTtsCDysnUy9jb1LrJhRAMQAfojKbbcjz97Y1kDGhDeAECW9qyhSsdTq7oNb+AA0wv7P5oRDdPjVgDDWEqT8OcK+4sAspCvU+C+ffMmWCgzYB1ejKv6VU54NgbNR8yEW937HsLEdM60Q8VCDmf5MowWpN38s5x1GTJJ3hHsJVhjZhniE4FMnHAGmrUbGJtleO/ybCJ9CvgNcITmHTs52M4FCbs0gzQ3tEJZbqkkHsfJOocPoYcEtAQBFLCGafRsxeFQHJpv/InhaGEnkKmpad7DDuLp02BWE8xY+4whJ5wjiZvvBlMMFss6h2yU9FsD9yWsLwm+DteE3+eP3z8ZqGOgwXDnu+9+rvZQqe8vqpqjPn168pq+e7jXh48fzaIDuNn20qwRvBjdydEE5Y1tLZZ10IDOGIAKYjQWDgBrNM/TZMYy/SiNHL5wyIRhGvO+YB04DIMZWXwucAZhJSR6HxqCP3jL8WUDSMY3FjlkqRo2MPueg0dA4AnTghVza9jKyvurG3h+g5tWfOPsY+KUbBhksH53gF0k6DDJCKExuSzYOjRnCM9HmJk00TxL+2bzprPl8I7JYV3sDwCehP5YJU1wEWGCW+yj0cUirw4vRmTY/YJMN2S9TrFmOSGjZt0UEWT1+NKpAvgqIin9cj7r4Q2su0wv/aRLd9HbsnXy8yAaw0TXvtfv/vEPauvGoCFSac4LTzBSpJK8SzHMgwcanThQbYQaMpwDbGeoR7PtrZDhH5J+3i8rIKL5d7gUZ9sYjqsbKe+W6JrmZb/DyCPypM3vfQAiMNUZlBDAxj2w2DQCkYyeRAAT9xylAc/TWB6DqpvlBRuq5eY+02JvDYA1vBvZA7g+nov9DNkD+aq3tGzuO4C7PUPxMQSQB1zfVydI10UAPARD8Q08rLNNSmqGXGWGdHiBs7YJbbn2Vw/E2j/bsczK6wgMs1VMiZydwVnYCAAu439IwFydSoei8FB0nGZbAVgIzlDBFgY8plVNnRvUzRwktGpkz/dwkXMVbTR/HoZybv/cS9drWlO17b3PnAGLEdITPeDJ1TaVDhXAKunlyK9DQm/GMqAtYhuo2sigeW+X2cOuPa+8jmpYd7dBMWdVnVf2gzTgxZnJ8+bcZ9DEM2LvMjgb7rsNnqJ3Bw9h2E/sTWkfTOw0lgC6kkLrRBgo7xv3YdDxRJAYUuBEPYxrZbblYM3A0ofkiTXBqcn1s1+805uHe43XUU+PLxr5LgQlTqEI4owHID1mrfIcT2sGv7FHs0jwbX760096++6o0/Fo0I/dwYPkm7+wPV8B7LHJwMbAQPDm0NDT6RDsQTN1F61Dr4x7BDOOupA1cWw9/Hr51Ov89FF3DyfdvcEeIQsGXbLr3F0MojGIcmARw+Iyt9dkUdS6vFz04aefIvzOgGbtECMPSXh20+KaxZZTsCKzXEVVevDFhmjv4iXVipXJNrpWsdc99RpWG2kZFja8Tw5WZKC4Ki0JPKK+CHDQZ8NtmOyIQt5DxkVYNzi8iS0uakJbkbC/cpZlq20RqG2p+TbOSoaPt/A63mFb73CvKfCoV1psmTazjAGoI5CKYeKg/vmqd+/eqm0PYcN0GxVthLNJOj/3ul4mW7ykKbU4e9luMoNPH57hloZdFMP7bgrSAGc/w0IfGJwb4RHNr+d6Ubxw5mLNxDtWJ6nuThW0TFsi2QZp5TzHPiLUT2byAnCCymt1nRCWKFiNsJgxGuDk4czD+7wK64408xlUMSxjHZsGT/09+F1gj0V1AXkXGwj+OUNY6hIHm9nOhb0jTBMYFNnRwu8q/UOm3uGFi45VDIs5JwCPsfMBbLaPMYxa2PPUDAyoICtYugGLPtNS1PbH3dfwxGdICrju0ReDF3t884qwp5S2+UABAoGDIoJhZQabliEpFgAMQwhVw2LKA5rE3t0QE1Ysk9m7HB7HgCv1kAb1C6BqgK/B8G2UqikazWWhp7VTNoyqUf2UmeYl0ZLTS8FOz/R3f/9qBfDa6b/egS/xDrwCq1/iU3u95tc7cLsDf/NP/6MdL8CyqkOihtm9Nj2/POr+dK+qvDP7c0kGTWbHZepHGs2bnDALn8EANRYHUwAGwnCxhJ8i5hbKhFRzXkYzAHKYNUi8tagEmAOwKW6y+7RQwsTcoTERcmNJMk0t12BdWRGFVEYtBGuw82QZyZ7ZnkCoGUE3pA+TmA5oAG0WUBeT/5AiW+4FKEgvjByVQJQcoCIAXMvmaKwnJv6ADQEwcAklXqf4UTlwgkYOtk/40wFkIBUHvEWLl5PIjA8TDT2yTu5NJFoZBEPmZ9cw+wUCBsGAoI7jnoecj+uCl7DlSD6DmYqcEMYSADB1YSQ1A7rCmIIfErwJACTLlZBUKfU9h+0E84JnADPIWcCwb5zGHpJYB2DTv97YXwb4SHPdbs1ImrgQR4JHnwO45IaH6wNgJVSBBj8tzQpMswAhaTa4U0jgaFoKZLwG4Sezn8x8oAknIIHQK0BzfDCrVk1ZqnTICk1Q+MjiTwbpgd872eJwsQUCtfRl7vzdy1l6e7zX2/cPZmi6EZ9mXa94VuGtmGpeJn8PQjnevbvT2J8dhIbEjEbG7ZGZTTAlYC7u6q7n8E4kYVq7uu5qEAOwj8+AMch10vjZRgIrB0BqfsgSZAp9/Alh2LBOARO46bHWYeHAAMdbrKwbs0nxWMUv1DnodP6AzSR14+F5AylIZuYeFsioK7rDIG1U+Ga6RTFtzcAr7wAyQQA7mrN49txj7guerVBdg3WOXx8BTgDcsEUAgJ28bi83GlqAwdyWFXjSwcYJn1B838y983vLCnCavcPVEs38zTu0rPr97z/qfA0GGbvEL3/5cweQTQPJvJmeX85utA6nYzCE8Zo1AEJKtHTf3AYoBtcIzig04Ae5D26s+X95UtpHd5pHrbClDaZF4ESB5xxei7CD3BgDrHbBFLVcOFj9Sz/rzf1Jy44tyGcSS4QPBfpG8nBjLzbW3LQggwXkCAAIsI1wGRowmD0EycHUhCVGErPDhW4J2oAcFq4CcN5CszMAUt6dLDNbFR0AaABNdDhW3oKIAKCWTcfmEIwrnmUJ+AjgClsoJOiALDSHSV4ZzJ2Gq6WsOxJzparaoy7PF203tnFRJzrcHfWnjx/VEZgEcJfA5IVGOBucI4Dv0u1mpja2nCm1ZKku66pPT53++IcfDQCz5xJYBlOsOcJAxsqC1GveOsdlx5kCyHhTD3gYAlPRAYoAs+FjaCbo5zAVA8shifXezc8w1DNre1cK3gT4g4XfjRmF5yPPEIb5CJMWoBxoF9sBACzPjWIwwnU5OdtNfjSulzwAACAASURBVPxO2FAR+RLsQIO8ti+OtfE50MqKCQfWxD8zoxGGoCnuWLGwB+ITGkNEqyV4lwBM2VNgxxWJbXwAlQhUgSEHmBBgY2a2O2AYazdABRh3sJsBowCNOEewQ9nsT+ngG4OIKEwYw+B3zbmw+fzBB/BYEr+U+r1jL4KRaWMKhmsOYWOjzAzotoRBme2bOWCGUEACHK3wvaXMwy5lDwYlAVRByUKoEfeR6zSwmmdeV4CqDugD+0MVYZAjwri4Qt4rMESH0W0wErlvtf+zckAY3xVFC36xhQ53+Lbz/BhIOjHMNkhWMxCIBVDCt913nR5Oau8P8c5No1mnnGNsCyVozZbqE37bI6xx2LrSw/3R95Rhy8t10HmZ1Pej14ufq88tmMCJ3t41+tXP35kBSE31chl0Yd+Cyet0eCLeM715+6BTcfS+No+r/vjjD7rOQzDg80bnpycD6l+9fxcS+nQ2UIQ/O2nzVEgEKmKRcbmcDf4AIMFCxmICGjDgEe/wNnUGErG4AEQEfOtm3jkYd6u28eq1AYCNFcxX7+89qIKB3rQRbmnYmzA1wujwEZ9XXZ7P6q98NqBq+COnDJoAkZxqD6My6ieG5hzMrik43dkrGVRjg8KzthVRvJOAU7xDWBmY5WgWM/UJoyvsQDJli1PMbqF2POtQOjGEgeno9yejtri927AwXYuyNhn+wpOnBsAMC2B9YQGEZQGr8haURW1KWBVnqkUGWPJg6bHVoQ5JMg0DIV+fxJe5f3uvhjAr9mgzctnzKl/n0G8aBvZ4GP5TvHs9e3bUk3iYc19hYvuAYMDAHmhP3dg7OFsqwl+5vjz805HooyiaMryoVwFFM2zhj9gSDOZuPrjWSVeC4jZthCECeGO3ZPuiqB8IpDMLHWWYVWLhPY+1ELUF9efd4WB/WTPXzfrH75nvFGFTDBnhcPR4h66Dr5X60cGrN+95QNGoUsLKy5m3+JVSV7LGbZ07uBZh2BCBsx6n+XlhQcJjQ1kCaD2hBsL2bM9VpUcPUtfx6j2mKKmX+JnBfu8AnDxXzkUGygRmfl5ztmJhSmILGIBTri5xb8Xgstgq71/YZDOkcohiT3gfgxEGgMGW5kzDIgAw2jUZIoM8UVuXepMdNV5nPc+92rYUNgXs59R9hM/xWTBv//XfvQKrr43+6x34Eu/AK7D6JT6112t+vQO3O/Dr//Q/2zGVn7JNl23yoQ+QR+o1/onJTjDPoLyYNNAJLVKHhLMf3EwiiWaazNSYKTbFf3e1NtpTfApkwpSQ1RI+NEydJa7l3niyuqhXkSRqasztSZbGTJ9CprPZP3RDShPkj9SLTONd6E14D0agkxl/SbC0xh7wIfXvggEFe5EwCTwELVe3mTzSUYIVQtrvGtgMT0BSilHgSH554TReOFEUYhSVyUI3R+osnn/4KZbaCeaKmHMb4IesMySfMEBsDUCnBpMVRimlU1NoXCYN/eCGD0DJDAdPrvHFzFW4lwCgBRAIZo7F+RTGKQU8BT0Taoo8QDTAUn4OwDFAiNmgLwDnrpE/a24kHo0RiGIrQMd8hS9hQkOl3GwOg2t8RBHst8i8ihRyGm0AZdYO0j++k+FvNzUBtheWiCP7x0YhcTOqfbyFFxS60Cwuuxpk9XiD4l1m9mo03TS0YD5YSQwbHpC7Snw7s8yMRNhQSPz4vGEipRVWBcwRQAbCFvBt3BwSRK2b7ZMZI4fTQfcHWKSpRtLKn6+qy9pN+DATXITkkNTWQk0JQAHz1l2bi3PWLewGPhcW0WUAfN10aO/IEYmmtqjtA+jYGp4nQDnsZewiCjwBWZ8mL8f9hPHh5jk8eFkDsC0AYgBXqzqCGzKCICYkiPy7UtuKz+oc/sB4mzl5Oop7gEQ6MwK5YMIixfZjnIORnBIcgTydgIcVq48xAisczgUAE2xIvoOBOAJZ8MNsUuU1oDLsFECV3s8Nr13eQ5go8AvBACIEBtuLkBQC7i0irX62Z2hBChZMcBiYoIuAvMuq/+sfftRzt5jl9e037/X+7b2HMrBm5yHTx08fjYIBBPDZNJn2DKxT5VOvu4JwscqSOZp2mL+fnq4ezJQtoBSgKVTmzKFJhOiwl0xzoqFfvR6aEs8yQFDe7dxSfTORAZuzQsPlagD0/v4YbFUDXbCaboE3novAliM0qDLzcZk7+9kWeWOgPmyLsbjAWjj3XgIHiIkAWcoGoHme9lIJuSXSf5pWg+6Ad/YYdiS85iTkt/zulEhn0o7RSvNWw3IvIvgO/1S+B2t49poPkIoBFEOeojp6LcEmM1uIxhI5eJrr5eVq8Bvs73jHXh1J24A/3Dv2S9QGRY6cnHVUq+9g8UZ4E42orTMAmrpJf/jd98EQhSU2A8zJgBR7pVlYDBBI7OZZ4lMLO93XCYAGO3px/J//t6XVnDuhCmDf4ucAx50kbV13sJDZs13AYpdR5ML5jnsEKxULED6bMBDLhedVGR52MNBAWBz8FZJ97jfDDwZhtlHxWRUWCx7YAW4ALPldCtKqPRvZT2//wKFZsBeR1MOI8rnEtAJGfFi3mOnJtfk8BKwEcwKQwx8YoGaLPXAFPGMvJ7iMz2VtMbjhM/D5Xsx0xBvW6xP8DGA4Dy9WPhPArsZvEwDBifbhLc09o7mHccbPMjjz+7cAVvJMgH34vr5KD0+OLfuxkQF1sC7HOcA03xf2rWC1YwfEmdufF11hafK/fKyGXzlDHIKzmowk9drJ2uyjA4PPnXe21Lb1XoMMefiLwaiHQ3lrCT/PdWGYNk56aGq1sHKPuYqWFQ4AgyqZvTUGnRdk1qzHPZhm7Hv5gY3NBskGiwssMcpMNYOkadXjvKi/scAJiYMFO8/IexezS/GZjWAirBVguN0UMJX0/q7Rt1+/i6DLZbc66MfvfzCg2D4cVeetsrrQu2/ee7CMP/H3v/te3//4g/09sRUBRCJADLbg+3dvDcDD3sd7EVZoptq1Uz90ln9jy3D35o2qurZdBOcPg0Pb+rgWSVU2hd589U7rOOvxTy96vHRe57YYmMYI4gFbbPD95ahadN/iw0r4nSFIW5NsXe/hyTCNAaQxAMWmgk2akxAmI0oBngW/2u9CDAAt3bY8HguDqLMATZFpM/d0WrxdJ8I/mrqQFQVIBW/fvu7sZ6zPGYAYu6cAYS39N9N6VYrVD2d0kWuACUsNOvO4Z3XLaMsU3juzuQk45LpZZ1gM3AY4KA8gWvMu83vRMAEwZzUzUM4oakLYr9LLS6enT2fN6nX/9s57EUNIahhCpeYlUzf1ylP+e67RHrKzWdnU0tRu3A/qyajb2CPDlonvV+Axz5dnmMs7lOYO9ayPucH3bA71E0xYrDiqrTZhAIWL/Uy3yb7zOIXspFtxttRSgvUNz8kMVVjyBP1hX8MADSAyLKNG/E8ZurH/3QYgDHnYJ7AAiuC5s9UveY6iguFXqZdp0UgAJV77GYMRFCHsBRycAJEhAeC7Mixj+M4ZwrOvGLLYYD4AfXtes+9DJMC/tScY1zozP//yWGiGNYsv9d548LJMyPEZKFKT76pzFE+c2SizIBsw4K81oWoiRNKqJIYrqKSo6kal+PnfhtjsUQDEtZnPu64zbGkYwGQQoPoqVe4wczPN6aq+f3FoMEO/0/0pPHSTVb9o32u8rnre2W8ntYnUsFaHTQPn1raoySv97f/yb1/xmddO//UOfIF34PXF/QIf2uslv96Bz3fgv/nrv7EQudsHXdbeLLQqwR8PuRXhDkxlcffqdJ1IWUWKLF2HUcVe6JRVbg5murw0GFI0EHgDOkEXlhPsSEvmV/Wa1COlWnIdAFMA9fAEJCCHDi/NNNIg7aMSF47BOHMT6Y4UVhusAZgJlMgUgrD2kOdQxIbsh8J3zyc3OKNDhAh2ouiog4FIA+xQo/Ad47opvvmMLBAi/y4zTmGjIrdzMBMVPOAavXVhWWUgwLAgSGANiZAbbJhvOTLDyDwBjOPnuLXIDS1RNLuTaTPMWAb60YCXa6IC/zMHaqVuqml2iItyo2gfsABaYLL2M4yCaEpKUnQtaebnw4/V4If9sGRgxaCAWRoR3ELzxfSdn6fYB1S49THBnkAye2uECeSxByO+uL6OYLT61yIPc0f7GRRCIkkTUThchvAlMzr2VMRSOFwHv1q6MQKvaHDm0b6g4RGGD9pqYBUPrLpozFpqql2nY2OWkOWUSnS5Dmbb2leWHmsLdjKqNwImlIwqagKHjjpURzM3hqnX+fFZbx/eWHr89PSky7V3cX44NmZbcQ34gjrEGyCFxFlsFmBWYONAQwNwnEZSe395UVORqBzNG39RoCPhbqpKbd3qfLlqBRyleQJFsgwaQCCkYLQITmg32xfPWpidLFL8aFPNBCw55bgwZccBPXPvQpwehkAUmOOASjUARL5Y5msZ3y1hm5q+AfgHnPZ6nMzMw9PPnrL2XyOIYVVTIN9D1guTZVfRlrriK4gMk31h39Q6XIfkep4bKcEKYA2WITvBXhn4mvdOC02MEvuTAioBIgCMwLyG/fS77x/1/Y/PaptSP3v3oPtja8YatB/IUJ+eLwaO8Vb1YGJCtodMnu9EWm6pvDzZu5Dr5V70/ayfPv3JoTowdfABpjmCbZfsGAGH3+E4hKSyqfG3REoIJ6fUNhKgAz6UG9zOCClJdjXI9W/DnAKbD5o8A1IMFSYVDfEpgD68a7CRd90dj8GqvzGuYftAW+X9D7n6YHAHtjxy6w0VQE3ibzCwYMvaj5XE+iwsDGCwo9HHwgDPxHXvbQ+CRyZMRcCw0gwjBmLBnAYc4xrZXQDekLnaVgK5OPsQ+7inHDDSpKcL4vtU9eGgy+VJ9y0gW6ERkAa268r+fPW7VTIIKWD/4s2YqMNSYJoN8pVl64HL8+WqDz/+SdPQuYHsAEnxrs1ZG7CJOUs4JcLnGFaa5bY3kJBQF/YbD+RQJYzhQ430lzU5oxy4eYuaHYptBvu3wWfeLciQpS0B2Au9n5k5FEAizCL+ORAsQyDWkRmQSJYdmoVVCD6cMUTBp9EWM2zrN3l/ZCzFIBAGNLAVZ0dArDTLACV8giER+yzThCMXBZkYh9lDLJho7MMAfNgAADKylhgikgTN+zyOi8Yhfk9TBxBKEJn90mFHGZBAmhuJ2gAedl1gn6hLNTyrblRTFWpaPLeRoCP7DYsAviferqwl+5kaqIbpxwAMoHa2JNiWGgQXpYTjRTK4bT4IWKOAiAjMsKLYwprBwM+aaepw7Q32OzYNqKi5U7hOnAjT2sPjFwk/e8ychAduW9dKMzyud7P7GILlyJOdxB5nBPeDM5n9nQA6WLeHtlBeck8ZYCB/nz0Q5hwnsIafq3jXDJIvSmsCrxgosrflyspGdVP7rFmGyfsiNiwA4wxWqZkIKApbCfYoBhzs4YOD8cyY9oRt0S/e3evrr76y5L/rsRthiDxa/ZAfGzMku37Qm3dfax4WXT51+vThUd3aa8Q+qTro1JzUTRfN/VXfffsLr5F5upp9yj6UJ8icwwMSYJUhYHN3r4ypICC8z3KA2RiMY3twd3dvGf7j40d13aJzhyUBrwGy/clseWxwMORHcbFMV/3qF1+pbQsvcTzsr5dZHz9+bwZ427S6Px0irMv2RdRe4aMOexQ1AfvldLOBchlGuJttOxgQ4Auaui6zoJ51yMAKIBubAPbRWxgow0oALyfDm7U6mTyA+gJPSttvMHjGBghhB1ZKnE4wVjMmuwCgqe2GegI299gnTqfS5zqgMb8VL2O+Q1hpAViCSzLo5PsDvmYqjzB4UXHBStz0cun1fAkGc7nNuj81qg+VmeN+BwsYnLC3F3u59wN2GrEj8fN8bZ8reIJahs6WArM0fE1H7C44x2+BqoDOsEzZM0539U3lFcoY6gL+IqiR++txFXJ4gHFqZWqtKVfqw2bVWjPgQ3ZeKbkFnK7YSmURwspGSa3PPgyrmP2WPZL3klA8BxSa5OCixJ+94ic67Xq+9srao4dl5DHQPVht4SA/6i6sUWpjvzboIpSP30XYHKTuW2ArnupNi1URdgo8i8mhbws+qrBGl1FtU+t44HmMSudS65jpeXjREb+oLNeIx/Yyue4OT1UYuvj318pQuMDjv9XGtiKDZVrAmOb53J4LtbrB/8T3AgCZ78BgMCk6j6JKte69ONH6ZHLYZrWX7ksOLVTn1fXqfXOvecv0aSK0d1bGINxBoCg+Zh3ag72Y/4ffvAKrr53+6x34Eu/AK7D6JT6112t+vQO3O/Df/vq/2DmQh7HTy/Cioj04sKSGPbXtbhKWtVNBQzrmLga6ZdG1n3VIGt2TdpqnGmxEj1w+5NuQnWi8KBjwuTJal6/2MoL1Y0bPHD5JpLpb4k/TTSNYhhzXSnkkpwieKdZuwSXLTlNH4RgSeCykAAtpgi8AUVtI1pZ8VL/2WmZG0xREg5s0Gi8APawF6ADdZDt8BEZgNF1unt0EU6/jDxbMA9sSICnEX9BhQYkbDKRz2ZpF+AoyKRCAPTHjDiYRn2e2FiBXEh6M3EuKd8Aap8k78Aa7AT4a4CYUsLAMAJEtObUENFiQABawAwHFDCwtu5NwYSnVNEh4WMF4uAG3TnXFN5HmxSwu7gs3Gb/MwsAFzbtBAAcTUYwm4SFGkwjsSeNkr9EIATDljmcDKxAAEM8o7hVSJmwRDHrmKndAM1LLQ65OsYjM1kzZm1x7t88nrOZJ+7gqHWGTABwBWCTqzxdVeaUaZk0pvT1giRD+rFxAP+9OwZ1mOLdI6CPJ1oAkbN4cVvBsaSZgUF4Fq3TsziqRLtNsXgZdr2dougEcI40FvELKRtgDxXdWRqIwjCOAQsIycmRsuf3OkIzRODsYB7AEOa394SoHrwBSXq/I4wYzFAH55oEm2jRSN2IA+7CBAU9KR+Oanm1fW8BcwE6HzuTAMYsbpWno/cfALWDZAvVUSPoM8g2q2tKg9dwh0a7NxEBm1xxZR2F54b0ACT6/A9sGwibSUsc2PDABW7nd+HNOiBLnVGsPq3c0uxep3gzzB5ZtAXOEdHGMLpF48l4R1haMQ7tM/Ple3jCaDBB90Q9//KSffnjSw+lOh2Np0OdwxFOwUL8ikY20ZhibNE+AwuwVdQ6gCxCd6ljd3WLc7XCreZn1cn42e70BHGkYRBy1DLzTXTAIAWFJFsZrDQDKXqWsgdKDE5rVCab9MDgcxu4aWIRsWF8g3QeGz8Lagz4eYMgWKcEcr+1jt1uGXxcwrgHEF43rroGUekC+ddCOHyvJy+Pkn8PWBIY2lg4w7rCAQPKIvygJ2KwC/CKRZwLKT2OvZcI3GHCHEC6Z6ZcTaGTpMixZBhwRZgdjEKmvg++L5NaQ1x7k8H6zNh/PF13HVYfDvfaq1hlgFflrDhjdW4bqYCh1YZviBGipamCbFvaWvFwGswxhtDNwuZwnffzwo7YZH8dM15FndDZQRegN65wXcGCg4dwVmEAE+7G62YMSs3t4l5FsDt2oy9Oz9w9I5oNZTmGr4u8KTMZez/vhwJVI0l4+W0ZYpg9bD5AkEqDZmw2kwtY3bevGRA1XUQNmyMgN4HuIsAiLBnyMP8vqzayyB3coK3inHL5jzhSaAfbECMaxigDqJPvxvNl6h+szI9pWM3gmM9QKkBx2OQF9eJ/y/uKzytnW4IXMfmhPxHi/OKoI0amb+D4kUQN4llVqCTj3FLDqeKhU1QyUFjMHrfLgXDQoj60Hexvgkym/wU7zQCLYXQDaHigRPFSV9kw9T51eLhcDYrPtJ8BSY30ZKuJ9mfj8VJM9CCcmqH72jGDbItWpqW7etmF9UDK/AsAgkKeoVOZ4l1caB75bb/Y0Vgq8IQN1B0E8Do8MhhlMdp5b/Tl4jnOV4SYyZgeWcQCDaWD/w17gQzhC/W6+vAzM2E8BWQHBzy9PtmTgGbUt505433p7v4UBYpvEoBC2aM65BSBUZ/r24V5ZUut67VRjJcM568FzBA4yQO0H9pha/UtvoB/WNAnteHGiDDjURxXHSs8/fNCvfvmd9mQxiMpnwSwESOUvGMbLPOhQ1ioOd/bTxBt7XybJjGLYy7OOLej1YruADoUHbFM89svaQ9J0GczinLivAGOAaVOnX373TQQi2p+81Mu51/n6SWmV60T4lUO1ECysli7DtLU828nmMZwG7HJphsevbYawduCsrQX3HqCV9UYNAfB1OBw8QLaP+zrb+9Me9PzMZzsRBpF+pVFqwEZnMMqAlIGKJzdhOYAyyVYNifdme/3PyLnxu6xUNjC/oXtHjYd9hQdjDPzN4g7QkB/r581M7RLpNrXGkmnuenXLrKu90CfdVZVOVa6KgMNjqSP+uEmoCjrqRcLhAAhhh2O/0TN5jnMKMI9xCrWObU/C/8L/V7G2UI/dBpOcHfwfjFsG+Ay7uSEZdTKgoSUeaey9PFPuPMxenlUH5r7btmIpUSngTd36eVndZNsuarCozzmbWQMlpAPON5QB26KiLgxmQ9zg/CI8jgfe88oPmzqIFQWhWdiRAJayCeE7HjXInhWaptR2OSkgrwFbhni7qkOuqmjtl8qsoK0rTddRw9ZpwYqEED1scwyyb7qvc90f6He4r4WYWQPeNtiX5In6dVI+z8rXXAP1ALWjh2mwdgFSYczHII2vAXiPRQ5hvE5d8B4SYbUQFq6XQYeHd7r0o9fIsb2FmNraKULOCEJlCHhQ42dQHmBQc70Mn1L1w+g6ClVNd77YQgzVwoofK71TVupf/U9/94rPvHb6r3fgC7wDry/uF/jQXi/59Q58vgO//q/+2c6wuO86S2LTkoKusacjMt/zZXAT4mHtSEI10rgI9mj2XHfIZbOMsM1wrKIJpBC9wmi9BSYVmVp8viqmswE4Iq1M8C7DyypdLSEiuZSQgu3mP0lzg8SQAtisN1MokauGJypACcwBGhMK/JVADlrXaVe95jaLHwDyCJJIMs3ZoMs++fqQUTngacE/LhLVwRlpTgEp+GwYu5ZpW3JEMAplWGRPE6TiJGiuy5IiAhYIDUJQimSYJgfWHME1yJuDzYvE0q4BBGbdQDdLIV3iRdr1rSd140cDG/K3mz8qjNQ0JPqRfUDDFqFF+wTIECFYAL8U2BOAm3lRgLa7G37bBACazqRVW+BuSbYdYLFWACSEIeVpvGNigEGDGeAkeuwfCoMcfF97eHGtBgEBBvHGuqXG0zwVTN3xO4X5NBnMxvCfJpPUX/sdAgABxJWFnq8XrwuK1HGYgmkEOOQwjShWkakea4ChVWM/WCq8JYWB1e4mv+L72JuXkCUaFtKx0011A3hOE1eobVvLRQlfWcZV2ZREmNmeOT17S0jkBQRH6hbfkyYPgNeyQdY43nX24oKZhz9YJLoaiLQUkaajCnCL6yiqADBXwE6AuUXrFflp4SRjcD5korB4YWrCDpuGQT2yYPxOmVoAwhPM9f8L3WCNuZ0ykFYbEJjHUZt1vLI34oa34cDwI9VLjyPXrvs7QN8ADSzVR7JthtpuYAemCMwrWyDCzOG/AKYRIkGv2YM6z6oBpxxGnJjpRaFf4beKHI9kXw9U9gBV1k1N1UbIDVhVfrMVEYEisx4/XvT9//uT3r95bw9J3v83b+99T4c90ct1sqQP1h1BJbFKIiCPP4uv5LHAqgNjWeTPqS1BaOqeHx9Vk3ZMMvFNFisknw7ji0Cisd/UdZMZx37qpFvzvbMkGuxt0t19MFVh2bn5z2FfJSrtNxwMS0DLl+Gq83nW4XD05/K3Gfp479oLIEKbaMDMyMLWA0k1IK4RfQK5YFjxvgZT3SFmDv1h+MDwadehabyH9RNBIDBlaLhhUvG+Yo0hFWumNq/NnDSwxWDGjC0AAZQKML6QkC7hpzgTLhbsqOuCh+OmrKg1Kbds9FSlWsbRDashRRY7frMbIM2m07ENT9Cq8pCEewqYA5sPVtTzc6off/jezLWyzvVyPevcdaoOxwi2Y4ETiMJiNjK5e8gFI4s9xVJO+8uBfkXo2Ps3b723/+n5UVc8vWGs8e4gab8xnNjzg4kf7FSeqX1QPb8KKTtgKfsrQImHeN7B8Vvm2kHhYa4HkxXgzUNC7DP4bkhJzWrCWzRUCQbojHWwpzqNzmBRuA7fZlS38Ks9D6BkmRlucqbE8BAlAtcMMB8p2VjtMEDKVDae8JkhyYvVVoUqAAiC7Bgk8sl4V+ab8hJ7ltUSdUAGPK6RsrNHATDAxIvgNe7dambzYtAobE3s08uwiH0OKAwgkkHYBLMZC5rwEK8L6dQ0Blav8+jn66GNbQTi/Gdd4wdrj2sHjVNT8KzwkdzMJOTzDnWhQxOsW1spcAACqNaE4bFfss9zzYAd+FFis0MNgdUO3q6AMyH5p35AKNC21Dr4Wdu0IfZWWxDBvMP+gvMgvC5h9bIewjcXcC9TXqYqa1ivrbYl1YefnvXp5Wxf+kMLgIi3ei57yDLE4h0F7l0Ge3E70IlXJk9VEoyV5pr6TW/ePNjuhTMVUBX6o21Q1tmM0XXK/uwzzN7h63Qo2Ora5PTwtcHQ+/uTwdiRcEbCbZZJp0OreQSg5H0h0Z7vBmg6OuwLGJp3xcCbvWOjRgDovQ5n5U2lqmnN7vdACb9RhkcOjwtvdyon9jusT7wv57Vgl7tmylHyxPXzDC2lBtSExYmdlEPZeMb8DXOfG87AFhDOLvNmkxPkyZrh9yGvB0zjXlMPjcsQ9k/4VRNCyR5kViwAGiAuw0ZsVzitIluAc8jILnJ1lCHUZfhcTviHorSA1RzWTtsKmM5Hw9jlAjtNCYGQnBcBzjpMEp942Pr9ossFyxwXXMqqUuPlxSoWztKySKyiaQHtALVhUVel92CGrufrVe3pzqFfrD2GLQNDXHvPRnCblTRYytgnnTXLGc5QnAEmNbQvyt8RL37Wcul9EFueGDIQigmwyu/i7GfABMAM8MpeN15QULDeK4cvEeQEAxevQekFbwAAIABJREFUUg+GsVWBPbpSE/F8qPd3qz1sd2WP8qiZWT9JUvv3O/Zvly49ZxEqo2CqY39gaxbq3ZyFyvs4RHCiCquFWLO8X5drp20fVN41XpenrPG5YgWZb3sMftiXsZig9myyVK1TAgGvJwPmDikT/66Mz+N8ZQ/G9kiZyvrkXAHUIWsRgYlYfNg2CVsJq0Fi6OtbTt4Ae8nKGRlBYRlgL17TDAS8Bzru1ufZuM9mRp9QZjkAkRo6U4GSD1sK1uM4aZgG3R2OXrtnlDVsW9Oibdhs7fC3f//3r/jMa6v/ege+wDvw+uJ+gQ/t9ZJf78CfgdX/8j/fh27V9eUSDJAKX6zwshuRHV3DDD2pU0sEz+dOhb24Mr2tG71/c68PL2ddF2bGADaLJfT2rlo21RSzG7KYzEUIcmdkctTGVYZHEV5Ik4gCwKPPwSywDGk2rZJEig0GFr5EFJXIDe235YY0UWkGhzRmu67I3+dVucNII4giw9MPqc4+6ow8lAbj5iFK45oiU6dBpilGu+jghAjHtvTSREoYU4CA4TeHBJ3GkYIU1qNDo2BEEaREMwCbKA12ja+dYhFWgV0GotKjMaYupnHks0h33keaDwhVYcgfkfQUvNR4FGCklbvzM/PTLK64FWaF0IUAAgD0GiSgQKVcA4wAWN1h4QJiFm5C+P0wW2GU0ZwDcmMDwWdtNCnYOKQ05XxGSGIzftYelQRLjWGNcAMa8J60hJDuYQnAeyk2M1wAcCz5ImQAhkq6aSxhNQQDjfRiGE5IxbinlMLdtbdvLuAyQKPltTQ4ZUitYHXyHfDHpakD0APwgZ3z71kcqfIy0alkEACYWtFfu1m4J4G3iPTpqVtU76Wlr7A+YdDR0AIIcy+QleMNR0JsDeMMpgvfw4B8+InCRHZgjL3iYN7AWgm2nH0N7RVIER3Af1ojL160XxbdHR700+WqhSZ7X9SWWB4UZp+Z4UQwBSAJkmf7wgWTesLrlmZgJa2YhIxgtZBSjU8mHsdmOxM+UoQkmbAv1h3PlYAF/ogJPV77kUhMM7POqxozewM4BKyn6eTzAXz4voBIvF+AArAML4TbZamONOCwSxL8F1lPhJwFaAwcczjUvrfd3GvF0zGDXQtwOekKANcjMc51Pp8NRPyHf/lLrTvxTJkG2Dvzonm4apzxOMNvsLLnGfcKgLNJYTTfQrTyTAPBZNr0008/WUZcNY0BGu6V/YRhoMEoJchtz3W5rPZidKgQQVMwj0vk8rNTk2HFwo7mfjq8pgyJvWXEYAH4t46zzude3//4SW/fvtPbN3eWLO80wbzDy2LgnMEBNxw7A1jRMWoh1dyxzmbiIGvWWgWoc/NbjqFKJE7jOQlADWveTRx7H9/bcvrF3sQVgkMkjGZXwvSOkL40bVTkd6qKg30qu+GqCQn6vDpdGVbjljOUwItuVb+meu56HfDanCZ1Xec9kPsLmEbTWybco0LXfjSblD0C9iDCfqxeYG59eFr129/+g9qqUZaXOveEZW0q20pdh1Q7PD/N1GYAw97vDjQCEvEWNPuOf+c9KADt1uC/8ZgAr/BhdE5KsL+XYXaiNcMJQBCH/AGEppkBFO4xhCMAMnuIAlaYHRq+oGbBG4MHFAdMyILd7IwtgHdCHNmfAS7CyxV/wDDV9W/wf8DOYx/ge0ZMFOx88L9IyuN86AAX101VQlBg+DvnFQoDmE5ck1TuhQcQHFycrwS63Z9OtiRhoMDfMDUrhwpymCw+i1cDUVwbwCpBabT2MMgYHtXhbc6ew57qgyZ8oSOBnc+MtY9VBaA6ZEesSEZC3/bBViDHqlFVHryir5PpYD5/I4+IwSm3azLQPZDyzoPDmxKLlchP8j08HQmUMy/PYHkYAxdeY0Wx+N81zSnO6RVLCdQ2DONg8A9aAFmwnd7CxqYhwf4Q4V4M0mwV4Rj1YJozjrLNEeFAMboMGTBektgebFLdlDrcYYeR6/Iy6fnjVWeYssni331/aLVN+HdG6BhgI0tumrC26f0MGBLABm1PJys9GLA1TaW2rVXXjablomW9+Bp5t0mGn4ewlEBhAhbstHqA4/iCOj18ZSUEw7QBm4xx1tjtZu/VEFCxdwAcxJM1R6mw6vn5xSA/cm6sO2DDIU0HFNvXUXd3eE+OtjYxQ5eAItjRZdgU+fnxXmFfYjDUUI+yFIXJwYBnnoedCvWjfTGpxzgj+N6AkklIx+27bc/3MUL9ULzgFW3Lp8VnIK8I7O+Ed4HhHWvHOXzYVwCsYvGyqTk1wfDG49SpbZlD8fDP3wrYpSHlZo/xe8l7iEoJafXcW2VhayHqY4YKNQAXNRDrIercLTmrwG8Ty4ARFjtqplinw7ja/xKVir1Ok015hcVCpM0rLV0Lus7cVr9TMBSxhpl6AtJ618+H4zGUULbOoa6IYU4OMMoKtW/+jfXOZscGY4Y/tSsDGEqeGFQZrANshV3pfx4KC/PhPfMJxdjI/kdtyyZD7T7F0Inz1VkH9Aa3up7yLllTg/iAzh4gpgRO7h6ycYY42M75A3wuwH7ja2bdmjHKuZ6iamIfYchfeFjq38vwBccobKn2CJ2lTraSB6a+95DNtmQOcGX+PC/qsJbCDoZvhwoBhcI2mdXsIdqaqKqPGvCjbyAYRCBk3ClmqKNq7/25Jiu1KluU7OmsIUHVcmcf/xVvZobvDDWxuOCscEjkIey73OMw7MayaomQSvdceTD+8bauG50nrDVmNXmqu6Y2e5pzxO8HDGH2pXlUPwx6c//W9/WaTB6+LSPWaJn2btS//M1vXvGZ11b/9Q58gXfg9cX9Ah/a6yW/3oHPd+Bf/Pqv96nf9fT47MYcv6E37/A2wvdp1nyhKV+1H1MN117nl0551bhJfyhhtZQGVZHCbExNmVYzuEa6lqRq10wNxVpB8wpDJho6inC8HS0GJyWb5hnZOLJA5KNM3N14wVJIzPxk2u9E0jUYgcb6kMkAgpHGvq/qAB3pFJG2zpvZYykJ4QCG06TewGiAjxQv9jkFBCA4x6BjpExH4Rm+oQ6QAuIFbHTq+i2Qy8mthCrYmMq+YDR73dI5fTfkoXiq4VUXBvswzpxWax8+fLNmjWPcKxK07QFGKrHV4CHlilTpYOjAYHHzR1FLoTrC5oE5hCcibJEIAbG01XRGWBk3kzrkXuBuDhfi33/2lA3mj8NsYJ/ePpMGErm+7XORXBlQCJYWTITUjE1ANZgJhL8AiodEk+CoY1Wb7bTXu3rsB7BDABTEZB/GTDJph0UJOG6/wJCYlsijmlJYA1y7QdeX0UwmUuAdrsETyzfcF1x0AqQgiqXoB2SDGQFYwTozEQmWVV3pUBRqYU8fWweBAUwAtlr+DZjBbXJQFbK+kOMChiL/rbPWHmuPl4vWHX83GGTcj2A+qkTON2voej3cP/i6aOZops2GWWEVAkLQdPFsCUYDQNmcdE9oAZLJC/JtQhLSXYe68rsBmyuvbmndABLIAAl5gnVNk3Vj+KwTfy5VRrCUPYEBV2kmUh0qgATsGIgL2fUy924uQhS6qbIPaAAYNJS2gihgY0YTTHiJ7QIo/mHNrpvOXTghFgD2SaWSNUiAHACLpAOMmzQCJSbYzwusboLPYEgXBhhg+/Zz78CONjt4mgFbkt+PpQjgMIE8gD1fffVg2R8hKbBAuJH95ew/68ATwOusiVRcAh14NqbqlmbB49eH5PLx6aMZovf3DwGS3Ww7HKAEmypddXSCeq3H86j+wvojQA1AC/A4s8TdfrskDsOsWic9PLSq8QvEMiTbzDyG9f/06apx2tQ2jR7uGh2qJnz4GFR4YAOwAosVwJ1Gn8HA6HVMo1lnh2CE8zxongi2qgCiHYvu9QXYAHOIJnplULNE0BZ7xsvQe7gBA6ZOKtVJE+zvBFk+IG2lpr33YIZQLRrE6+WsyzD6s6p9MtBjlhEp1wA1aerfC3MHcB0Q1La8fH9CdLLGQAOMzaeXLlhffa+3dyc1JZ+96NKN+vDc6Yc/PSrLsZpA7gsTO8JZ8JJk+GawGf9Fng97M3uRvagjsdoCe94Hr+Twxz4g42SwkQEUwihNdbw7Ojhu7ifLNHn2yELHZTHriWfBXsqzgV1nf+YFkChCc/CBJBTFABxa4pv/KhJgvAaxWODMiNXPtbJP0xSHx7bDom6ekcjGATJgUMPYciJ9cJED4ABEdzAWw5zwKoTZCUObz0bOzb2FPVcRdIMdQYadA89nt+z4eDrahoeBAv6znD8lTHyLICJlnU0UUIJ3CQsgJh/cN5jMAL2IvVkrgBpWkjBaQ8oLQ59EbKe5xwCU/Z2vx94544fp8D2A9koVoFO4HJpFDrAK+OuBn9m6XE+qS78rQb/LeUEQnz1P+c6pjofSfq3cem/snEs5gTd4Ru5qmsyKB9imAFuwvbHXAdxa8QE1sh4hhGTrYQdzONzYfFgEYPkRmK6VMmFrQR0SrDcPtPhus3S9jl47h7uDTnetf3bsV3XsF0sw45s2sSesRmlgP2P4U5RqHAoKkDJ6SAG4ZRC0qQ2O1Cg8ctiud3r79q1enn70sAN2H8Dq0+M1BjogzjwTZNewcgHzvYYTpXWt929PETLI/gCTuMOHFssbfEVRHfF9K4P0l/OLfvjhjzocD2bGNfWd8oIQQwa0eIdjsQADNFVW4neNryayberB0jWDfYgBrVb8sxkuECjIGdk47QgblUyj1wsWFgT7OCY0D6uRYnPKoOtHzgHOJ4BL82Vhx7I+bakRa8f7NUMTWMCAcmi48bD1wGXXOHA/dj28OXogxB7Ks0ysWNo9JGMdsFfynLEOoRYx8RJDaX80So1EDev4Bkai9tmR/5P4zjoHPKtWr3HCLL//8YOtW/C2ti0Bw16AP+peD/B27OQdOIQvvr3xDU1PSrdFbZU73JQ/jRrEACTveG5XYqVFFYifLV24aIa9sc8xAWUfsXcnrzXex3hS8z0c+OXdSwvAb1moOZTKIWmPq8NM/Yo4FI8iMAZOWIB4nLEQOsngI+pK9gG/JQVDU54h/wmAOuqbn73T6XjSONFbXDWcB3s5o8pg6E0NUfoMXJRWfJ9YL+yzCyFrC/ZXqwZ8awlvHBiMjt7fDln0DYCabGbsVHZLWrAYSjTuyPB5tDwb2J78N/xVdw/UCDtb51G//A++VVpWevx01tN10MAthYiKgijB4TlICwRWHYvS9UXz8EYX2N/j4EEa92dZK3UOE11VmZCwaSXQlnqberg8eW/DhmnCc7fv/b6wt+H3TMoZzx8WLsA2WRawgStYzHWjsgwbIhSCWKmgRGDd4UfsKjTJ1O+w2WM4uPajsn3T3/6v/9srPvPa6r/egS/wDry+uF/gQ3u95Nc78PkO/Hf/4p/vT4+drQAozu5Pd2qOB005zcOg9Txpy3cN5eKkccJm8T+lKLoD1IIhFaGgboTMXbC5ICnzwcQy+5I4G9gVSGqYgt+S0KPwnNXAIklz9SSQUsT6d1jI7UKOqTbFYm7QpzcjkObUicH2YINxALgaTKRkjkRSPAsLpPMwYMjpNDutMECHXKwDPKA0y/ABhSKEDC5+FlDUHl1Mi/EgdTI2U/fZjAYSUYFCYIYCCAMkUDFNsEYAdfjvS29g2v6jVPEEC+Slfa/wLQWUINEe1iwNIo0nlCyaWth7FFCwaf23KQ1xLwFVCQ2y8pbgJK6PxtpFXaIZkJJmxKrGSJkGZUK6aVuFPSNeyA0egBlSQpJauc8AHPbKAyBjqu6MkmBIch12zqU5orE1ckkFSjq4ecYBsFi62bhgBAgG9Aa8zKHuLJkB0DWFKRLefxSgtrotCz1kmd61jVlbj+eznp867RuU0AiHoCGGtQvThWl/WATAwuGzEGDxfSmqYbbAFOZe5w69MmBQZm44YWmxblpYHiSxOoyd5wmIQ9E/W84FaME/G+ZRj32nK/U8AWEZHpKV2lPjZ+ZbDCvTgT0A1YWBqawMZsvndHYAF+4xDDbABzd7NxYWTBtQwbwsHToFkwfmFsFFlpXhOZwUTqseBlKukYAW0Qg6OZ7kasLCdjNFeF+51q/fHcx6tA8e4XJ4egL+OHl8soTWzBbaT1jn86L24c5rkOEFkteNew7AkwJIAdbAylhUEH6mezf5APOWywJCCiZX+CfjMWcWLOsIT8jgyrrZBPjBxq92uBVrl7UBA26zFcQ0wQJJ1B54R2C/sCDDY3Ikbp4APXs7Y1nSWlbLSmTd2uYMj2KzuMNb+dKf9fj8pDcP78xi4t1H6m8bE1LHC+mYziqrSi/XXd0TsjsymwNMK2EOViEVzWjyCNKbrjq9Pd6GChFE1pEOPkwGVZCow3A6lKke2qOZcPg10xhzrxm2EA5jhtENAO66MSS5GcE4N7/fcnL6MyywFs9HA63BegTUBJgEPDZ4XWaat1VnAAcYUgzCkkpNdrBSICUUpCiVlQdV5SkGNHmpvu8MnsKc+XR5VpNtOiEpBfy1bcGiudh0ARBHkp/X6obeP8dwiG2Q3Q6wscobnS+znj68eDjzs/cPahs8eVf94+9+cuL6OLMvI/2koSUoDQsFlA+877B0grHJ+WMwBaDLSdgRIhUMqJDsmwwKgLVgf7B5zQLemZCK9J5BXF4ry2ZVNXLeg6qaADOY8Z0BKM4bgFz7igImzAwC2GfYTwFoDF87KAVFAF597LUEHKFwQPnwWeDPeob96Bmd2W3I3xmSIA9ngBdrij2ZdWTfPqOwzvoOvGHO1AGaMUzibMhgqVUOy0NGWsN4hlmKJ3IejNWFzRaAuW58HxzQBjMLSxbLcQPUR2qLwoOzmzMkqNeeRRg4Oa4EUMH6TiOh/RZqyB5qa4wdawRAFdhvAXh6DXpQdQNsMywJai2cnZxn/nLBgmUtWcAB237Pde1gEXJO4vUZ3sPcB85GgpBgQ0O4dcgiABCMNmTemWwTUONxjOn5mlku3c+jhx583kig3xa2GHPG2m/U1IS7Zcr3NoarDL7wNzdxNQKRDOZz/wHdPOhlmMAaQDXhCkBNfTCrfegHy5ltUdCSGr9r6Ua9TAwS2fUyS+w5dwDY2APYT/GnZo8F3KtK7F9qv4tfvf1KRJgvyzV8Y+dZ50uvl0tnliasNwbBKAvMWASQnHZVbatvvn4QambeCTAoFA3cq8+2HUGRxNPzzgx1vMUBiwzAkV7e3kIokzZqnoQwPLbeo4ODgJ2X6aLUQGsASrD6WbT8DvYGPPCtPzJDfwtQnH2P/YnzKtvVU/O4XqHeYQ8jwIivAwORP55qps67TR38HRkk8eNFqRfOCPwqt14pDEKscLJGCwnvZWXbIAYSrNVwrIprgyHvkFHbH0T9aAY5a/wWggpjkgEuNkKcXfi9o9bI9vD+xEWizA8+4xeHny369OGjFlRUPs9WjdgVsT/xjt7UTyXvFfUoezfM8zxUKQUgOzUaoG9GhZl5b4mBCnUEdRKWTeHHb87qTt3NfskgiSXL8CP2vNgT8bumruEcjf3RW2dd6O27Oy2XWeN51oCvKTeZYZsZlhGeClOd51n4oVAPg2Livx6hnQzTYfgzmOd5IzU7HFrVzVH9sOh66bWYxU3gX5y1eMcXHn5PN4uRyc+G9xoAvhjZgxe9aHTo5TrkGjdA+VkPWevn1RWYXBGSyJA/wMRlKKyOKQreh1mrB1gwWKnBc4fL+tkmux4YPBSlxjHqTOLaAJQZAHJHzxPrKSUxTC2D/7HQSB3/ULv2s73uJnvCU+MTxsawcxwGKyWwhOG7LnvtOp3hDm7IKJ3yrHTvUpWNZg9NVjUQBKhptl0DHvQeuDbK8YvaNp3Y824ZCdzjgZCrEVuw0pYIDMBRSBEkyVb2P/7rf/eKz7y2+q934Au8A68v7hf40F4v+fUOfL4D//1//Tf77//h+wisOFWq2kp1W+uawB5ZtL5cdTjWGvPVnmB4stEUIBMritaHPw0Yhd4CA22YzA7CXL7GB4uGzMypzGAp4OhlmAz+2ZsT/0qHr1Dg1y5KqA7bm/k+TeBg/Xwki1renjNbBtRsLKOzAx1+jxSqFLE2zwdcHVQBClG4VoW95AwkqbScf1o77SPJp7mvl6INoMtgLamuTKsJreHfIQFmSm8WpCmHbrRoBizhpFFNjmFSnwHWAniR8g3rCQkQPwdLg4IWgCnScLkmbhxybYprikmazWKnaM60FLMOpJzS0PFdkVXfWDwwVeyqYM8vwmngKoDp3kBKPhcqC4Fh9kaFJQzohOVBrsxgV/jWAqCl5WJwlabBgIC9HM0RMQOL4j2Ke4LBYObhVQb5Y3XgB0E3a1YqKSMchvRhGn0KevfYNH4AXpbywkwhwAxmAM1FeNki67N01AHwmy4d/pQwoUnuXu0Z2FaV2SI8eXz1YEsATg8LNgXI1gNsxbGNphpmD+EPgC9IwJFiE8BiZti6Wq5J+A2NCfJpmMlcFSw2oBQADxesN+ZXP01O6FXS6u7YqG3CmxCwxB5+2WZZLvf6cjmbsYzPG4nbZrGxZqyhRbY9mH0I24KEDORgKxLVmpAV+s6gu+E7atB4WlXmlRm/52E0Y4KBCI01zSLM0xnW2YTfMcxPmpVSx1MdPqpILAlY43Ngcrm5BpQjXMkaOT4sGvuqiaAfgip4u+YlQoTMiiSwC8rtptIUZxriuFYGHeawZQQqAZ4CouBxl9rj1j61MD3Tyn7NMEDalGT5YLIQMIaxHzL8DcYebhOwQSr2E5437PEIJ/NHwkYFuDBrkQYcJk+lbSLUBFuLm2/bHmAMTci168wSdNp2iYcxIT0E0eVKAabTRYe00nxZ9XzBroAmKXyG2Q+Q/uIdm9jCNdF0vYYUHjCqaDXNqbqFxqfT8dSqrQuNfe8QsIbUXgBKAFUAKNilDDQAL21FQoo4f0e6OvL4ujqqQJ5NMBd2DjRY7Ln2ayTMbA5vO3vCggrNXpNmYpHCXZDoHhYdp8MxUrh5RgBkgA/lnXL8ZrdFo3o3yp8+Pevx0ycHh1V5atk/5ibchzlf1G2DZofhVGZ5I03ke6RVhKiwDNgD+uuixw9n1WWltkoMBLL+nh7PZsRfrlgPIFefTSg0M4v9O0QJlr0OMPvWJuxEPq9BmxcDqGIPEH6PhM1wT2im2av42x6nBhmCrQWgxGCJRh6/atjTAJNmkMMYbJpIsCcgZCQkLXwrvS8AMtwY8QZKDMBhKZAo5wDk87Hs9HnFuoItCToaFxDfif+P1PMISNxAvTxgClDB4D3BWt4qsL4JljLvAPYcyPhz5KgpTEJYkDHgBLUiKMY0cwDvhDCfO4O2hCrBcAcch03Ne+2wN4Il9zyk1Zb355b2ZjXDt00Vgyb8rvMy/GRZZCgGssI+rAyFePawZGHbGcAy4ziYhwBXnBd4avvPO0gxAmsYdiKzhT0Zw9hCLy+DkrrWsgxeQx1MOu5tuejYFmrzShUWNsj6fbuRG3NTCOTKdU/gk3IP2Xje+BCSbG51x0bSOeAEDEX2wFQnVAyoAWD/wqIHV7rJixmwcs/xi+QZokgBWAdYtV0EQNwGaL3oL37+naZu8Dv+PMweEDbHOoC1ftCAtwyDAoY9lgbEeUidcFfxTtZ+T+u29D569/DWKox7Qtn4nBWG7OjAq6frVZe+d02F/H2Ow8jAEYw9FBDs9+++/sYenjClV4YgmtWWsIVnsxLjvmH7dNBlJohwVkXtM+A8Kt2/faPf/fC9Tvd3rtUc1LmuqisYuoBThP2MDiAsYIgDsCNtZhht2bjNdG1xwj7pgdHWgXe5drAViYegPEh8qncPdj9LyneCyKhxOKeS2WAWhvEjbL8SWwsGirt+fDlrJpBqhd0fdjT8Ne+E/RU6oGzh3bOVFCxZGIIAxQxoD8pY4wzy8LS2nQJ2SNRRAIUkWWHHk/nPoR7xO4tHeNPq/u4Y3qVYLgEuz6tenl60DtQewbZGsg7wZmuhGxMUryGuh9qLsFSvY9s68a6xMwNSR1ifufDsZ4Siek8HzNw82M8YNqWzFnt/xxCCupUnaxsiq4RKkxws3ceLh12OgQY1XEGIngmofn7pVnmIwrAd8rf9SFF/QRawB/XNV7cgLLOLzAEG+Dxm/jx75E2pxZUPw1kJA3TbK5TQK7zHUTp4XeNhS+3M3pEATJeasFahpszwC8cnHFZuomkeVNS5ayIHmVGrLhEcuRMWRe08cB+g0XM2YvfgNFfvgZSlDkmDOIBKx6QJwmwZMoWSjJpyXAdd6Com7LpKoQQiHHQdCfnlmaGOGtWWANCrPg0vmsZUP3v/jX2gsefwmr8x+AesUbZV7anWPg66jk/69uffalkzvVDDzS8eBDdF4/Xj5+Shy6J0ydwXMSDNd9Qxq1VGDEhGfO43hsuTLtOzh7tHQuHwUJ9m/cv/+ZWx+trpv96BL/EOvAKrX+JTe73m1ztwuwO//uf/bH/6SKAErClkU3duJq7brm5ChrOoPdSWmuB3ibcY6dLImKrmqOHSO7Wc4ATYosgKI0EXqSpp1gG4UELTLNJg9U7oJM161r7h8wgbLlgxTGQTS60vIXMiZd5+90hc5mgGPCrOlG2kPQPawXxMLZeEPQR7loYH87HSrKdEZQN7gPIOJmau8zjruiJlhllAIctWRtGNwT6elBFuVTLt53+jLQIII/GWhosJvlKVSMJhN+Epu4aPYJbTmDCdh08QyeJ8L0Az4IzCbIPdhvSu0+D20aQ7KOWWo2EWADYCtOARkEDDAXDMpNoSbTM8MheHIcRDXsXnI9d3Hml4naURNEPjRW8CwGVzfSfJhpMUdyAIS/g80juH7NgsLYPINEDh2QhoAbOGD+bP0mrzHVsDyTAzgilsiTRekDQThC05rCVAcjeXNwkqjpJXGBBJomNZOzTAPUi2OlSq61dP5mlq6qzUXV1b9ulGPw3ZVk8K+AjL4hYUYCJYBIz4XjtJO0IzYAcAxA+AO08v+urhTQBCaWqpJNK08OgbQ+duHQl7AAAgAElEQVRKm7OS7MwzHLQs+K4hQ4aFmKmqAKfCdHHfg410aCqDIMPQm01ZEariBPmQ1sOEtnhvGh1wAuMP0JSGtrg72mN1xwOV5GKCgQw41RHehRQSBiV9K4yIuQtAkcaSa0f+jM8m74x96miuZWCyLBp7ovK+c+2TAZtdJQyZ29pDutjUrSq7TyAFpAFatfTYFEQkGD6jZkHj0Xu75/zv6TOQhP0C4CP/zB6owdDBigGAikaSPQJmyMjvIoCCBs5hY7ABSeOFSQdGCChCsERuGSTgqn0JHSAXwW7+HQBqDlyDzYrclne9U8LP8p6smd+DcSZAid8N4xbQ2329kjnCNmAHzykWB6WmK8xc2NCwwyfvZzS2h6ZWe7MYgaHLgCAs7dh3Nj1dZl1oyOpKx/pws7rY1TatGVG8Ex7NwLziyh16wXuJD2BmBYHfaRqoFdYdYCM/X0YImb1VYyhhti5rxOFmgEQwlmhmgyXOsMRiXgYXaaZDVatmWIREFEuB9qgiO3ofAujnAff9pMfHZwcAcb8r5P2E+QEG2M5v05xM6hi/ODAMr87P8mxAltgYAIeuL7Ou56vev38wIM86NWMRW5hFOl+uulxpOAcHDOG9upG+zTtCY7+s4be3AkbGvQIgcWCPU8IjaMsDEP4ZrF/viYDgN5Y9jFd+7iZ3JeXL4VwGIvBBjX1phy1uC4sAaNj7+370ejMe4QHDZMYc/CPAak439i5AN4AFhxCyjldWPLYkDP6QhQZ70AMrhldm0Rr69juawqZkYyScCl6n/yzfEWAVz2j8F4ONzhAHcByZMMAZ4EyEIoWvJGxSGI91AwAbwVKsYSfb8zfv6TKqPTRxjwFW99Q+xSTCJwXMLsIdw5vZZwd7JwFWDBgyZOWVA26mKST3XFcwc5m3AGzE0M6e0wlAbKKi4jpRuQRrkGA91hiyZBbr+bwEQORBEmzmkLaXAPINVhV4jEcQDXJ5A3L+wEWHOtjm9hsF/4L9aCucwWA7/pf2fyfFe52UzAxnUXHgsVipRe7rTTqCw/gLEMghR2ZI4s8I0ziAEtcqDtYsdXe8s28nzFvWQHs62jaEs5bU7seXpwiJs+87l124JmI9vztWahvC3Xa1bRlemnxPvFbNksajPFHfhxUT7zsA97W/2OMUUDzcEWIgDLP7dDrp9OZka5iqRvoMYxAGP0F0nCeh+OF7JoTRGVwjsAelwKQ3d291vvb6w48/eNBe3dQeHJ3suVUZ+3BvVp+8n3BmsLdStyxT79RyX1POHgvqhoLk6iA5gDPObYBLfEbtlcr7ebPk4QtNyegaj98HCMu5WmyFZpiRDUa1nEmE6mG7MnmQ4GEb/sswTZGwQ5Fd8WoOaTt7BWcpl2O/egYU1IgCkEOCHZYg1ANY8uDIAVjMe85A2FZLgHQECzUH298w5KI26fdR07Bqui6o8z34wL4jBi+fc7H4PhFqaUa6lUgR6IpFgZVJN8sVv0+uYrA1Yf4xg/F6b9vwVCYbYLHLc5AaADVhFgOCw6x1fRWewqhueNYOm/KNWGyH5Bm3/aoBdzOVDC041/NFWcFwGR/mGIjDRs2WqLGKttACB8ITAvaJz2Ga1BxkBnD2Aujzh3rbU2EXBLBqpQbAMPsQNT/1LSAig88VAoRp+v73nOOww8PeZFR9aDx49PAWaxQIGQxos/WmOIOIkWlkGuuaIVFaodyYlBPKJ8DdALM5/1DQYWtRVo33wDjdN7OobeOs1LY4+MUC0O4bPsepJqQWVpzgl0ttdWdWsH92Xmyjw0CFgM5hDDuwtEjsm18dMpUoFkZ8w3ddxnOE8FIfT6PZpgziF1RWae3wOepgBkbUsvcQCzgHM/zesSZZbN1W5wwTuPdYOO36V//m377iM6+d/usd+ALvwOuL+wU+tNdLfr0Dn+/AP/0n/2SfBuRHme5OIZWmsbjOq7pxMWCEbJrSfbxO9pC8K2udmtoA5HnuQqLu/BRS7UOWOZUULsilAbKwGQtJ2H1x1NpNbqJdxALCBbzpht7SQEKgssFgBIW5c5QN4gUjFYCOBoLGD6MAgMrrtNg/1QGtdMD+TxK6CQwKcIGJvNmjIz5MUkdzRTHpUjHM9QlBSUvYTBRhiQt1pNAUhvxZm87fgMKCRE8DsyE3XfCCgpFKMQ3gY+ZRsNzMLKMxTnK1gCfAIiklN8Uj4G00pvsMI4xuL1Xe5GYAA5LZ95KiFBmXAzYiSZrmLsz/AdASIb7350GepOiji0DtbdApGGsGpgpA4zDIA7CCcerbZo8oU7sMBrAe4vnQ94aHGjeUAj1s7sKzjqIcBkKVzJptK0AQEUDPrIn7tOC7mikpM400VADqPA88b92EQwwpdFDpwCv32cnk4I2+hynAeuzNdHn/cK/DMVe25pqzSWM+aUXmORRutCxFt+kbjUpqH2AYB7BVIYoivXIIEqb/l9Xp8aTHbuush+O9dv4QzJZxMEpAoQpYN2OFMXRa506n9uSG5QUJohg+VMoJ6OHq7Y9FwANNOEnLpHiX9uWq8kInrDZgUsGA3mUwlMYMZg5UjqKBiT3xMriLMhNoB/xszb4lyAlp75bUWkjQXsYI95kme0B6rd9YHTA+ABnuSOauM1WAE34TgzVLs3KFOQkQiR8hoR28EzVpvDDQAlAHSO2fz2rxqUwTW2jAuvQ7fpPjQnbt3eTzzgHSEDpBai9NGvwaPMh22yewXmCWsh5gYQ0TEB3ydMdnCBs83mnAHkI+lm3QwB5QniLAhvfMNiD4HidmoTL00N5IO/sYACMMHphYvdc97NduDFCMgQDhTNgAAIw71Avm14JHbelGbbaxIttJonmgqVyUlonWW2K6mZdm2+8qaHC3ycDXPAw6w4Jp8A3lJcV7NsJcYMHBeD0e7w2Acn9hl8IiM2s8wx8wWCuwCwO2I2hGmnqAWgJp+H6V5ZWAPhFyhf8d4CygMi1YeFzCWAeAYghEUrvBG5ijBuakHO/hhsFC6/VP6jb7z8tLp66bDNrACi/zURvMKPYmABh7Qkudk6QiaC4Az80BH06WRymwl3r6cNbQX/WXf/mdPn540uU8qKobryv2OwZOHz496ToMtoUBtDBLiCEBINKWeJAAyG72GrJae5aGigDwDBaTG1OYwKxthxEBMBi2th1KyO4DYE1WGGKMuQKoNZjGMeY/w74eKgKzW6GJ0cczSLPPIQMf9pBIEredhwOuStvKeNgA2MCK5zua5Q+YEKFmfBBAufdS1o+ttcMn2j62BPw4jDD23QCTmWPFfpADqMAu5W/WEEBRA0saxYWTnm7sy0gbrwn2wdN04B5EWJnXJZ6XVjeQeL76rCvxuYXBDmsVdjs2KthUIHN2yBKAMMoGBiCczwAorFcn3oSag4PBbGHuHUM18/4dclTWrPFgAhLARNiK2dfG3XY9Pg/2FYaRxbcHhwS0YaBwaI++9gy5fxo+zQTreCAxT/ZCzKvEYGxiLS6yeoB2NC27JkQBfKbfQ9Bq8CV8k8Nb/uA962a/4/A+/ElvQ6VbmiX7DfYeF/ylneDOns/ZUvlZ2PKnrPXVN1/r06dPZnjynD49f7SlC98RaTsjJAN2WtUWwfKc1l0PD0e9f/e1ztfRgH8Dk9bScDkJ/HqZb37sqZ7Pf9LSoZ4A+I0zwnY9G9fT6N03D15Lb+5Pur6cI+jH9hYAdFG/sb8yWQKoY4jHcH3Yr8rsNR7AWnhJowKAFRiE6CKv/Q6i6mBPPDKIKyuDvZtDozgfeuE/nLVHA0zruVc/XpU4YWr0MJ69Ol0B3gNYBZBjjXKG9gQ9Inf3exbhZllS+iyFAYq/PHYjLB7bO6DSYI3apiCsCYbponWCrZupgalvix72yN1A/TgPSmCPMqfKcr8H3s3yzAxWEzwBAPEc5z3k3cEPvG1jmMSQzEz0RNel14Af+Mjex3C4UoIvNoNkWyHcBtm2Uwpg1SGkzrRjT8A/H+R6MpiO4gLLD1teQdos8IZebQ2wbkV45Ns6ZDEIHDUKUnzoozF8Z8oN4Gr/Zkv4b3YMyaaEF8Z/RQ3H2maYyv0GyN7z8J5mWIyneYqahxBPnhN/cGld43LuRZAYA2nY06MYljP0ReGluVPSsF+Vmjd2XJRe4eeO1QD7ED7tyZppWXIN6vxe2BfW18WAqtDjy8VnH9+ZIRPEBJ4TA7IZK66FP5VrIiyWJ44xP6OwPFGP7Q1BkZybbFF2PEhD2YN6ymquTMcSpcuo1YF27EmrPr08qqRuKmLfmKcYVlspssyqq1x1fVJTVN5PPr5cgxM9Tfa4pt8IXH+2QqZs/j/23q3Vtn1N73ra+dB7H4c55zrsXbsqEeMBwSsRLUMqVSkSc1H4QYJ+gYBBAgFBURCEQC6USG5UyIWgfgdvFCGQHSlj7ay913GOQz+0c2vye942d+UrTBi1a1G111pzjN5b+x/e93mfQ2ZCSkd2ALUddlaorOxfDUC9mcxCPcDfnbbBqjOrDvBXzzIdeQ4oZGZsAyjcc6i39um9YguQV/qH/+MbsPrW6b89gc/xCbwBq5/jW3v7zG9PYH8C/+Ef/9HW9zTfUtuGNyGNLiAevoLNsTQD0QXASGBOpwbRaIFnmjQR1AQASgE6LWbjAaRQzFGMweZsy1xditdgppapNSDoFMmXMPdgEeFhiRyIlGx+cNKYj+ZCwnNjs1BmjQCVJH07WRyJEkmwgLQ0h8ESdTu6J5vWTokOf0UYIyPAKGb9/Br/+UyVJXHRRMB4hdVDQcifc1bwLu0BvKShNaQ5BxMKfwIKW2RsixtRGEV4igGsUowjJw8gADYaRTgNO5LnYP5kqqxppJilfqJwJY0VPtSerEty7kRRV+4So80eslu+aXDYV4DGtBPInUABFmR7gd4Gy3FP4t1NCG1U1xSlC1OABIOslkvy70aSNQFbNFI8BxO2XJASPMP7gKEXgDgSZf4+BSEFMnN/M7jw0LIsN/WaaZALljAKkKjjiYa/Xh7MY0sZjT7ZO5MwEiSbgPvdbdHYjQ4IoFl4eDipOWU66eCkcmSATpjuKJSDDYWkj+dflZn9MPO0dQFc4oVGw6feEuNkqVS7JR81DZ3um0cz5XgcDlfx92WlESSELC0YVLAZiXZ5gZE6k4KbWULMewCEPLSNpWZIge19B/Os7x0CxOfor1ezmda8MHHXMkc7L3ySAIdvHoU2DQAFO58L4ATGFXtMWa0F0I8wISemE6BBkc7PQPa6mVkFy6pOg83V3EeIlcNilOjaD3olYAxWCsm94xKJ4A2FO8xV5HKwVqBpzW4wAAGRBwJ+wqikAeI/sAoBNczBJlAGiXh/jbFJkZtRga9agd/i7vsLqDFOBFiFXBBGFWBjB4OVxgzPWjsN4D5MsFUkQ7dVbdYHgwyvWfvjki6da1sivMSqy4z9h+cfmELioCIY+YBpfTcbrCAcAuBmm3uHaiPjHTI+w2y5qRu+HineZAYMIT4ZPp2W0pPoO6tyFzaZaeOwMkAfS0nxq4U5B6M9wvtI+oZ9XFd4fdLg8Z7xw41gF3tG4wVsSSjfAd9UzuXYxylTBwAGd2usTCw/Jg+q3NSzf8JMMMJHsB3hKTi0KIBw+NOwHgHK6vKgLG3MVKMpx9O2gz3tBOhIzc7Szl65DHG61073RaGmSrVAcDJLcw9don0ENGd9sa5mqb/iF5fo3f2DfvPNd3p6Puv9V1+HBQnDMgK+Xl917m5+TnUJmMLPCwCC+4jPROqz2ePGdsMX2mxFJzsHoxMQFk4W4DI/w2xUM9sDWIUpZQbcvk48nDKDPYZxZmQy7DJoCegYli80uUUSABB0ewsnYFyzvzzUmNQBfA14DyLexTYAVm08H3uomt0bfsqw6kIJjAogZNxYsGCpQ3NstQZSDbPlY73aQ9GAa6wLAhxZPzwCA55ImB1yRmheAAMwqmByso9uHVYLDC4Ag4KlZuxlD2rk/XMSA6ry6wszyBYnZAMa2hnZmyqGnX4uNo2Meyru3t3Lk+9kbJuBKIE0hO5sqg+AtCSz40eKfQe+2PHvkt79dO4F4oOvLT+Tex0W7Kmu9O5w8nuwHjyQnD3UEoCe546vNs+JvVOpqgq1dUjWAX2xi7l1hAGGvQTnqP2uUdc0pdo8dRI3tRDrhuFQnFOkfMeglmd6Pnc+/wAzARwBnZumVllG+FxVn/TlF1/qz/75P9c8EmoTvsmc0/z5sNiBaZtYco1NB1Y0DJrst9ocdLmN9pIGlL1/d2e/cTxS1zlAI1Q643TVeOH/wljjDGdYmqrGnxu/2buDgd4GH8duNMOP+oq7pznBUuce4Bk2GlAZ4foCgAvDF3YtUnJk8h5g8Mo5W6gLYM4xaGaQsWpjfaS52ap8Ryi9RRp+kpwjx4f3ev/ug77//74xUxj/Z8ci2XCVSWca9RarxwF83FnSwBrmd9nKg3C+2rJoPEX5OcH8ZWhVWEnCsy3rRlVFmJV0uxCaR3ZA+P47GR7aKbUs328D/ht9j8Co5sWzfrCZ8aLGgx1CppnpMKwjIAq2L0OfnXgaKir76Ye8H9ZyvCX2BM8pSAas87A4DQsbs2d3Cyt7myN5dygeMaAM7MOyhJAj/hF3oBmSqDLso8raDmsQ2OTOfsIOxmz+UBv5u+62R9QShYme1DcRYmf2KkMO/rJ1OZL5eAdDzqBtNfDtoCwGBygnGKDh74uHrJPeUFTFz4l1g7cp7FlXz0oIo8oBkHNNluJDZgj+A0QBqmNk/KC0y1ZozPFbDUZovIv4bvblh0xh+xkUL5kHygwyeZOHpLSF0kgYGmsjpl4RFIkP/Dbr2LS2x8D/fLgNGm+hSmJIQm4DVhLrOGrD71zBEocxihIHCxjmXoS7McS9ojLCXqpuVLcnvbu7tyz/mbDLNdHl8qL3Dx809SiM2FM3+/2iiGmK1gMyBlBnAunONw9DxmHW08cnf48ynXWqG9+7eVNZcfB4OOo23mzxg1qB/Y3CCPdshizTcrX9yal5r//+f/6f3vCZt07/7Ql8hk/gbeN+hi/t7SO/PYFPT+Bv/OFf2ZDa4KtW1SFRJxSnzgm7qT3tBR5DikPBlGckiZMIWzmIYiad1YEDNMloPzeH0SRzrjHJdYSdVeYaCoASnPABCSezARx2QHOJp5P9V0dL+5NpU9kePDmn+aEwGgaKTad8uHhkqk/xt66VwVImxxH2BEOWJjO8J7EsMJuB4mODUde5IIWJE7Iv2EmRPI1cCPc1mIgkgK7omG3GH2Arn50GAl9AywgBzgw2YOpPsxOpwzAJHOaFj1Pkdnoq7wRf+7xSaBs1dSPc0FIg199GM3osSaXIxTuKFgRGIszdzTn0bqzdSBYAq2tI3lapAKjeWVuLnykAcjS/xu0CtQn7gJwQl/Ag4+9nFKCEONDskWbPn7F/5p83gkzo3RgSXIWvLs/WwQAxkUcmTtEL+7TIFjM8lhU/1M2SRthQW5GoxzIC3zqzy1I1W6WDEQKQgPDghLVI49mNq55fej29PIdP7Cy9uz/q9FCqzlozygAcDPR1yMeQR63qASPMeFgt27a/I0w/wI580LD2Zt1ma61SjZQMlu0fykfL1VHEvQw0a4mKFFYSjTi+otUucwZ0ry0yBZClSwCwNHsFljbsp9K5tGoOh/Aw3JDqlxr6q1kX+MUCFdGMIqtNADFnpIS90jqz7/EC0Ll7HyLphTENyE74FM+ezg9QdRpoaGlINxV8Tzxpt1U9VhR5Y2A72yYlp1RHbApo71lzDpMDFGXfhsUFTRJeoJwFBexrnhmNHs1Tttl30mwNpHglXmI0/exR9nbYSJB8XRSVrpcXJ17DaieghfUEOwrgGzCQ8DHoQqTgIjkE9agANVfsHVZdz6NBxqZFTpoZHLVfc8H7D8pN1w8eWuBBy3Z1Av0YgmzsLQgZ4fsCGhsIK4KleL1Nen25qsxKHWGXwqReMssTWaPshzqtIvEbP8psE44JHHNr0QbDdPfDY6hB+BXNIOA5jJceoHMetfThacweASAN5hXgLOwpGvEpEsqb1gD9+XoJ2S6MNgY5DAmQ/HEGwzgEcEgrh7GxvhkswYwkHCjH49cWqzDqGNBwevP9+X00+RFS5+RwhkoFti7YdrBvkFzSTIedgi1GCIAbznHeEgCyp5DXKenlwe7zvnSTS0MLkIuP46AFn1d+DmtiTvy+AH0AOL77/snhZ/ASu2GwZ+Tr+dWfjb0Ag541AWCEhyWewqxBy/mN19lJdveWBLgK6wEGBB6ypLNqmNSmgGItwTvguyOLnrROwRq15+KGfJZzzA66BmZhZLIueW+AGLA5HVAOgxg5bbKpNruT+UZtoN/7FRbWNJshOBEPh/1Mil8ybDFASsK+GAwCbgYoAXAJeFVupc8L9ltIBJCeBwPUgl+zQ21wEJ7j1t1HIA33EjJ29iJ7iv0GEAHIfncg/Ey6DPjnYnFB8KDNBnze+Ilic0Ozjo0GjFCDKASxzGoOtUPjLAX+5BEJSxy8suCkjrRxj8cA5/YwKe8n1BwrNj2pwclDWxvQIzDPFgB7ojhBQufbxWfQMhdWvrD/AFZZcw9toffH1gw2XgMMbUJa7k+nkNibkQyrE4UAUvBS93cHHbAQcBgPz4NBXYRFItXFxzBF2gG4BzhYEBQX8WTsQ64khxt9CisDnKlq3a69Q3kAhbkPGSzit8n5BLO6KA9q6ko//vCDWWvYDAC+sS74HwaHkQKOGkjegwzJ+IXcUYBH8xJnBJvw7ot7g/S316vJwJz9Bmq4g/k++AAHXKt8XfQXf/d3fL/lJelTgKAE8w1+tljxcpgUJTYFhQHX91/8zHcd6xdgFnB3SlBUxCCIYK5upM4BgKKmqj3QZsjIEJHhGmcv54U9SmHfcy9uvQHLu/sHNW2rb//FNw7zjLW3D6X5vwyjF1Qq+GtG0jylwMDnJlXd30Kqjg8xwBk6Dz5hjsIOZn+djq3/bG+/Wel6vmjqBg5l116sUO7DxF6sEQB5OFY6PtQexl5erwYkqcMYmbLOAFqRW3ugQ01rCxc2WwykvDIcCAU7FmAUEHoP6doHZBEVwOA7fEDsS26FQzBWUU9wJ5l1bbMc1nv4bFuuD7iNH7QB2vA3TpLSZ6vrOs4APJr5NdS/fvKc3SCxvG/4+wx5YqiTm3VeejjHr4FFz+fuCA+kNl0XHVZ2QKKxCpsZexqz6whXmzgL8SMNCx7eue0ksKIBjDVj3noCZxfYpCJfbeEE+5PhAb8jhznLV7Tl1ah0i1pry2olVeQbhDE/ZQ3BlCjVGCxjJpD+1g/9Mk/qb69K20Yfjo/KAPO3ADwj2CtsSLDpeHh30N3x4O++5pV++O4n/fj9s98L+53zDdaq7wg+F7+Xv9LEQ78c8J/QNYIrJZ8hDKUQNtTtQY939zq/XvXTC3xVeUDY1q1uF86qTtfrkz1Zm4c7VeUhlDv44c9kQqDIQnGAbVShb/7Fr/Szr77yXT6uvS5jr7a60/T8rPL+oH6edfn4pIpz7t291RsMHgiEhYX9UH2tv//f/YM3fOat1X97Ap/hE3jbuJ/hS3v7yG9P4NMT+Ku//+9vBbIlUscrAno6LfOqOm/DJ9NFc+KGZc1n3d/VyvAZ6mXwg0J2RhqOVNmsA4oxwMlCadVq7QEkEi0V0KuTbSzvBnylaKoBGGBTAQ7hD5dKbX1UaY1RyDwnwgJMWqCQxYdotF8kRee45rqBWeJ/aGCOP1fZvxNbVJoimn4KFkBNPBdh+VHgwYFzM27FUCSkU1xD0UUqOuHlSmFqSVoigkadfA5zaS3dtG94GuG2B6sMeeSWqsCAnyZ4XRz24iASfJPw+6NQctFpI9LwpJsnWxNMeOuRsr6nB7upngHOKFhpnEroCGa7GOiyDJf/D3CK8CiAYpi71tUHg88hE/yeaIxpgGjiE0Au/CVhOuFvSrIwDApMvJBwY7Fg5laxe2lSp4e8HqaFktG+UbxV2FW0BfabwwKBFOdtUk1o1labrWMOSFZoc/ot7A9+X4BEPMcKgNbBIRTEwK3BuqCQP/eLnrtO/fVmFtVD2+h4ItiLEjuaFmSLr5ezfxeAkb1FYZzkMBFKndpSD3WuqoRRB8MngB80lrCbIAEOt5uqHPN/2J7SheZ/QnpVKh1hSoPSEb4AMwVbhyqCWrCvMCAP8wJWTHiiVU3lfQO7xX6TSDWzAMoiiRqWCw2SVFaZmT9I7BdCE+oACYZ+DC83dgnMPdYK/nOwF5MI4zKbfF11LEo3x1fYFVNYeoyWCuc68G5oPEkyrgrdHw5uKPpp1DJitTCrh+ARTg86kZhuQOLPA2toryaCXxxWg/cqzNRE64hXMd5jgKvR0LQHGKCpustZh0PjZrGpwmIDUhP7EeEaUkmDgztYxu8gWIe1cbnNev54sUSTZQlQAgAJEwb2FjYjgOoADTS79quD3TPCGuZ8YJgAcMXaAljFMmJ1yjMg2+0yBoNtCO9e2Lh8EPaMM8Dn2ZJOvPdgkOcMCBwwBfUWKDWCbDwImTqzoAB8705H3aZRPZLCiSFT5nRqe2Didewkbkw7VhWV8RQtw6jXH5/18OV7g3m8Z4YBAHowRuPsSs1AZoABAMAQ4dTW+vjT915vBZYXZoCHd+sGGLONO2uZs2c1sG/GFKBSmhvcP+QwqG9m+o0TDO3KwWIMXabponE4mzVLMw0gzcAG4LPAgDD8QzwUIViPfZPiZQkoNvFdI1gPdg4mFLCq8bP75rufLPPmjCEM7ny9OfwKr99DWbvpR1GAggAmdNfj3x3AlJmesOhhcJq1BqM0UrCR0/Mw8NW0MsBs0fA9ZcDmlHeHulC60uQHqwlglUGF/z7nugAR4/z0eev7iGHVEqEi2KTwz6xMIIwLsCpV3ZLgzH1J+NKkIodpBKMSlqzTU3ZmOt/D40jvMc4We33zHPck9Z0vbMYeAA5AFvuu2z0gzSJFzo8yAsYr39XexpmKKpi6y9aroqAAACAASURBVLDq0CL1BsAOqxu+eXj6sel4f+FtyfkcXtihqmAAiX0N+9d7kjXZVE6+Zw3gDwj7y3csTE3VHowyjMlh0wIEOfwp7mngBvxaGVoC4wIoeeDJfZdXul5vBitR8ALe8L4Bdtiv70+lHk8M6Uj9hnk+mQ0KeG5WrDEYmImTuj307eHY6t0Bhj41TNgMwSq+9ZP/sjJlRZ7Mec/7X+wfz/mP/N7Pl3WxQ6v2Fs5ygyDYAXC/BwsRhUXlWsmeoUWl2/Xq8wYWa+GwxUzD0PnsMIua50QJkGG3hBUQHo+b7u/ufutP63DMJNXpvlVaotjZdCMgq+/1/PJiH1YY/r4T8JNPE/3i6690f3fSD08/6eHhgwYDjbPG/qphZDCElUO8R4C7uZ/1+MXPdR56TaSVrwDRpZaCOy72FDWDAwgZ0GAnQz2F/QAe5Hx77IKcSB4DbI6ECR/ynHO10v3pQX1/0/NPHw2y5SmDE4Y3BO5F0r1hRv86zmqGHoSQAnRiz5CrLWqV7cme4DWgJgMMq2FiuMJAC4XJp8A5zh/WdlXi38qZzlAGMBx7G/5+rS+/fK+vvnyvbVz162+/18sFCTr3ny8BpWmtBY9/7mhsYGBX2r8+amIGg/aGNYV+H/jw7+wWRGZxQ48ON+0gwXKwcXZwlLGnuPtszxH1gA807EusqkD7A/C5+xTvLHRqR1d+DPxhIZvdGmGGsFOnhaEq+wLmMGqB1EQGWPMbdTefEfsJ7HLYXwzLYZia4ZqoRorC82SIaO9q0z+1Fpy5nNnUbCgZuLuLuDMZVmG54YRZbLp2ggP+zqhGNp5jKJ+c9YWU32Fb4S2xomBin+WFap8dcT7z+FADoJJh/XN+cCdi4wNDHpU96zutCltNYb116c9Wy9niYGOQfLB90d27k5nltvMCfL+hUIGVGuo5fxHOLCzJpk2Z/ewTbQ64tBeHPaE5S3tY4tTBRqc5LxM1VaPzZdDlPHng8e7do58rwzBAVs5DPMapm6nfuPPKKtVdc9SwTOoZLuStqmzT08t3qg739oC+YWXBMAOaBuxZBgNYGAGmQn7AboIhblbopXvR5XbTOBf63//X/+0Nn3lr9d+ewGf4BN427mf40t4+8tsT+PQE/ugPfn9rSUYFPGwTfby9mvtwrI/2iAP1oYjCF2sqADPCb44G9DIQ6kHIwKYRMA2ZNMWRfepgMyKjjSRZiEM0B/ZJJVV9QcrvvFPL0GEmBcgEY+mgymzNCCaKRniXebqBWs3ModzsASSTVAUyWpq1HDCwcgoqBdLo4CuYjtYMa97wamSCHyAB3oMkcS6kDQAAU17NCQQFA2iW6sLuNDCFtBppVaIKVte8ujilQaVpJ+THTTrA3p7wjFW+5eS5HPIFY8/MI0KO8toAG0Ezlxm50WBGAWxDZKg8VUtlYeXtgAzFtxkSlhAj/Q/J1ZRkahSeoIBNMKcAp8w8TS0atseT/WoB0stUFQ2U/WEXJYT/OPU5wHQm6/iLFWmtGTAAr9ol3GiVAUnjA2a0NDzfzPuF6RnytHTp9XB31A0wAGoTj8afewcDLF8C9E4jEX2F1VA4pTvLAUFgFwIkIAGTXs5XzR3vOFPdVmpb/LlgGsNuQaKZ6Mfnj25e5sEuXmbl4OGZlY1OVaUvWwAHqYcliDcc1hAsZpKDi0rbQMhEamYf7/bS9Rp2hq8tFhakz4U95WB9wcA189O+xEineyVLbpCAtV7W2S4NZEYQNhLOrc8yHRo8TRdLbfE5dNOzrTpfAqRUNdt6g32Rl7UqANt+MVg3pWv4H+fIsfmsiYvtA8AlUlWHwrBHA+wCfD0SNke/VMAWDaYgDSsENBhPNODA34PlhatOTWGQAak7TB9Ahg0LgmVwowd70uaOfCMAadikJMm/dg5nenw8ekCxImcFPK1S1XXu4B+aE4CQgfUGqGQizmKAzO4VhGsRrDVEwBRNkv8JzyIjiAJZ/ejvxfqDxcpaN3OaJhIa4c5uqdg3MMtz6dZd7NlHM8T6WvtV/dTrBqCHLytJ3g4SgS3p1C0HM135zPheeq/DRAZUxHLhYLACgH4YzzqdGgNWhOBgR4EPLkxirDgqgsfMDNyUlZVSgJgNgB3/wlUpTed1Mgu8Ohw0zKPGbjDIiKekLSZWfPxGf3YaX3YdIWnX6zU8eJEkkiJusuVgufB1G9RhR2KQEfZ1yJwtf0R6zD4xcxEYA79bwmtgBLe6e6BR/EEjwTceWsHmMdfMjXThdQ/JfDPwPWyDlhTgLLffb7DHImmeZni+Depvs/pxU1o3wXgfZodXPZ9fwh8Ra4ICUJ/DJQKCkG1ebUMTkng3u5F/tfs/AiIGY49W38xTwG4YevvQx4Asz82J9QCyYfHBzyAY0IoDgtp2exMto72zGRQBLsxJYV9MZMyAh3TLIYVmCeKNyLAJqTee2RFcF4F5yK1DlgvojhfwzPplkAW7b48dhBXPvoswrv2zAWBxTnJ8YrMDkDANOu+fC8Yjw8ScNWTTVM4bWMi5miYA+WUi+InwutxWADNszhLpfbBlATD4jz1bAZF2P1cAccuT11F3x6PBIN47bFsAQ+wJkKBiA/RJxpCshX2ZK+T3u283YAJrE+CS4WGMB9nL+P/CeuUsiVRugp34uawDy5M5B6gnslFfPh78F99zmFPdJoDZ2dYnDOZWeyUGcE0oIYNNvJnf1YQqZQagrAaABY8E2NHzARzxGRwCiN0KAEmJJ3cEShbc6a5DwnbEIXa4frCG/P6M7Ntfu7S3ZwR34kUPEI7NiFniyJNRyHhZc8ayZ2I4ikSaUEGYvQC0h/s75W2r67Xzfo0BcQDUnL2sg+++/bXq453v5xt+9XjM5pkHZgyHGTYxOOEXInEexi6smnLu90QNli7D1VYojx9+rvONgJybmqoOpYytLhgYRLibgUxqBWqiHWT3ccbPi5VnEJCtMU0oRm5KYbdWrdPOh67T5CE8LMCQxMclFb7SMMzt3Wm3E86jVUOy6YjaJM91bI+7LH71Oc3v7RmUecgb7M7wz0etAFyJb3iExLGHbB/h6k7KShQQtb54/2jpNwDx0+ViUMz3ecXPZd8dIuQL1x0GI6Yb8xyslfJggcEMNRiANOfHJ4sb6gh/mQkwkkEfAY6EBXLXJyop4FB8eTDFnQMQCRs0nDWwJ+E84JlS24U1U1iAfLLimJM+6qe18dA2w36BunsOtYFBZJQXtgJIvQ4cXrcuBvL4FigcqCMiNIuaOI9wy13Ozz3KMl9RrZgxy1kR4YWEYxVr7tAtM/DtZxye35wFDBD9zPNQTLDlsGSIYXgEaA6wil0e4rPM3klU1hGGStHM/Wp7HQZwrgU4+yNvATsAB6PC/AZcHCdbSnAXMFjHjxffXewfqgY7k/Ds5g7zOTbNmq43g6bUqeDafF4GLCivUobErDOHAuJfb6doD4/5HhOMfLxsGUSh2klydXNiFjjKDIaWrJ/eHJFJB2qHipp11m2c9e2P39sS4y/8K7+wWq0o7rT2YUulMvYLxT/nAv7yWAih4LPHrJUJpZIJ39jcvvCshXWYdDlf9TyO+sf/+H95w2feWv23J/AZPoG3jfsZvrS3j/z2BD49gb/+N/7KRho2TXd7rPVyu5gp4KAID+43y9P686uKMoowAJvrMNrTlMAbikyYdjAZqt0nc8T704AmzK9FGQm5ACFr4sYJ5gGNFL+XUgwwBECSpoZgAbNMHaoxuxENr7ZIiLbszaSrxD6vMGBSZNC4etlbAHl/gI+Ahfx+Urudpg4zFiDSDNBIFjcxFJcm2D80ikuq7gowEcwepI2wCGBYAXRRITIdjwIzptX2PNwb/dHIQ4QFuKkq8DfkeSBDC5+mJKWYLYP55cAGgOUhWJzIE53mvgctGYgNr1IKSQfzAAA6QNr0VHtkVSlFNMX93q7bo4rCE0kWoAIiMTwxCdrgOed+l2YcLUiJeV4A4gBps+xPa29GQKsIjgBQt8TT3p97SrQBsUgej3RZ5IQEOPF+Ml0I/jHzJdUCeM07sqyKnjQL71BCazDlR7YNCSJd1Ns3F3+tVMvQ63q9uGlr6lpVSzOSm8ng5t5MyGCYXjprzMInELZBXumYlzohuzxGEARFuD3r8kxt2Tgyy4ykIpgF89Tr+48/6IYs/vjeTRufE6k4TTKNiHPA8Q5Fxg9YC6sCZ4wk07sP9+r7F7O3xiugSGOZHJD08e4YICD7wo35ZiANBhQMIktAy5Ba2iuUVGU4vPiD4p/G/ruSeLvL4wF+CMHaFjVpqoEwB4JHYKMiWa5KHWBSIrFuCn3sBv/5+xbf2UTXS+dGa0w38ejwFT3lhQ4VzEXYf4CTNL2wKgKQZEgBCGXWbJrqVGUOg/vVdz+YVf7FhwcDZqX9Bw+2DQFs8ncOQox6ACYHxHH+zGZEsnUseVdqcI7UXoAmmjjYqoS8kKSOrPZTGj2A5YLE3hJpQFY8NWGFb6pMf6uEcQigsMOjzIhJ3TAjxYRBf7uOOjWNh0g0YID5s0NNADQnbflq32QPKWiQAVPy1v6g8zyorpH14oWLrB8aKt5nk6Z+NKgOsApAgoedQc28VJU7Rz5AKwYxQbJS2QDQbBr7zunGhHsdjictyImRZMOYhEHlVREx7AwhCKRpTycbSCfYAyw9zsHBiIIR6YaXhj38Q0lIDrk7gFzt9zZNhGDB2KvtB9cPL7pyJ9h/Ff/HKsJWABQI63DgHsONCVqqGeDJVnp45kCunb3Fv/Py0/P+/Y7Km9bnDeD1T09P+uGnJwMmnB0wLrEZINyONU+42guWFSNARjDDzOCkIf90xnrQZEfYAAoZ25i5++d7lX2GZQL3zyd/ULNf47hwY815ZB9TwEvAa1tXpLJTr0EB9AEga8FWDNPbRJDSU1hDE/chkml+FkMjnm0ATy1MXIOru3QXGxMGWgzCjNEx5IIXCEgTLEt/h1AA+5kDzF4dcBJ7hasJINXMLyxu8HctUrU+H2fsKM0ChrmPxQ+/B+a4fXvxDMYL2T4ufA1WI3YTMexiaNUUSXhF2+eVsxlrhEhBD+bw7u1oq4NMFR6NVaqsKL3HwlghLByAFYFYCkec49Gce2iIBQuMXhYE35fBD8/AnpUpXoKTvnx31Pu7xr6CSJZhpVpAYkAZMI9gNc4WniXnBcxdALlKZQmgyDvNLeHHBxqvZQc/AiI5DA2AFXwuWKK1PaETYbVoGxj8IfE5Z5DMs9jdfg1ocyYUlYcCMDdhZKOq4S8nn8MKpAaYGUpx5odvdF7CHCx9xpjxapshPFU/OGhp7Ef1l6sOp9p2FYT1ARrzeTaeGaD0wnCKILQI2wTAIZAw5OCxzvElZR33XE7+/TJjleHq+XrWF++/AmJTP3Ym4EHeg9nM/m0q2KUxDLWiKAvAjzWbUcNk3JwMh8M7lLUOYDgsvf1SAYwBzbm/Ye8PnhIA4PGwIyjPgY8+d/mZDBV46LXSFlXQPtTepfZYCMXqwEYlBipsYCuHGOIOm15fO9+pDPvwb2fYkOJDSrD7HlBV1aXaFq9rvu8Ynt6Ap+zFnNsCwJJhGDZJiQrWtwcyrLvNKiJzUVFcsUe5q+11zYCQ2pB6Np4J9xegPaR3ahKHgGFZglLBoWgcnQSChuKJWssAoIFqAMuQnsd5Ez7Q3Mrr1ke9pdZnlC2rUBVRR8AvBiCkJjU5gHdFCBV/lro0gH7OfBitgHUMaqA62MeduDfeO0A+NZgPINj6lF2pzw+GTx5KTYCtMbwAKsbMgfuGgFlIB6gq+OMO0oRo4foYeX8wUZ2jAHmjSi2z9zDACrMYgKFe4vtR1zCI9WKe8YsNj24rvwoAdHxQeUCcqZzP0Bp4zmEvkcywU4NljYoHRdAJ25QiN9ECZQFqBJ7jqWgMyhrX5aU5nHC2vdFiz1nC5giSw9eee4oBUK3rgG1a52F71Me56yrO+WLB75q6G09bQvAme9hTehKyVhWltNbCxmspRq23m4qJWr21Dcc49R4yc/JjMWQ7jBkFUqnNNlepQX4ssVB5/IN/9I/e8Jm3Vv/tCXyGT+Bt436GL+3tI789gU9P4G/+R3+4Pf/wapDl/ftHPb+86rbNujsc7RnoKS6FwTjqgP8U1CQCqpDqIs90EnFIMmlQkCTR7JH87poHtQzTY1h5MAidaRKAEU0ozI0u7XQ5j7o/PqpFOmcJZq6J0IEEvzFkQ1FMUVxQ9AMmAEryu8s5U4L/aZ6Rg2CAFKkm/2MQjS6LQs0WrzAI8MTis4YRPs0AhSSgi8FS2sF50w2wEtYeksoksQQT5kFOYrVZHHyOYBItWaUSDX6aqDdZll/sHsIehrQ40zi4gEX6abYV7FT8IgmbAHUBHkyxSgimG5JrficAAw8Y79PF7EZYxNEA0qjZd9U2C0N419pbNBFOBhTWn8IPeBkw8pA304bBFLb81U05w/HNAJi/Ex6KMHb8PIKlYDYDhZ3lUjRC2AisWmEkIk8GNJsAviLdFisAmuQbfx82M+8cny6AZCRnJAIbJKbO5ncmuqdxo44lmGuBpQDAUFiGTSH5/N1HszePd42bEgKIzKJLo5gellTPV/wx+XxIx0izzfTYtmoOBAfsoRQAZoAjBl1ZcyH5ZJnVOV6pgz5ePuqbH37S4fDBYBnJ0ZkZqcEcA0Bx4IhThqPeJ1yEV/H4rtWyXA3M02Muc6ZhvimvUh3uDpbss/5hgMM2ve6gun1tgczqQiO+dniKOeE+Uef0eOSaBLaFXJ2ifBTvM1W9zmp5nyTW4q2JXBY5JAX7sujxdFLRpHrqZwMMDUyHbNZ465RXpRuAM56ua6qHqjZbyEo9GJWAANmql27QdO7U5pXBM4CZU93q/R3g6az/4//8v/T1179jRimfAdCalGb6L74LTR9NNfDRPMGYw+uNZxoMMphWDD1oaPHgfH66WiIOa/x0qHU68PPwWvN8wyCFGw2fQZGSTpPDz6EZS2iyFMyRAJoIr4LQCrMnbAKwbvjTX/1aD1Wj9ghzkKZLBk35HnxaM0ST3F6aMDUnWHiAy7v7iP3rYOxMo6WHhGEg4eO5Lwts0Vw1jGL7iTiv3v7PLWcSvrkwCZPK4CL/lLVkcBKWHb4rBPnQoPs8yiOExP6a7D32EX8Oq0bMR6S5u3oA4rGXwQAkyNHMWiSZZzrArCyxdIARde9nuc63GDcZ6FnUDS8GyGnVGbjA9DJbhj2T4aXK4IxHO9hL2WcJADBs8D78DmEHsZYJ5nDoCsBDSVgPF0Wvl+eLXi7XsDdJACkB6BIH9E3j5PMDBs448p5h+LFOGOfB5mJdAg4CSgQT2+COz98IMKPhNsDh8xo2XMiPzZg3yB/DJYAoA8E7i9SQnQFcx+mYcW+HU+6538K3TvdTni2q+cUz7EzO6vj7PufNyIS1XAZosvuKWzJs6XMAn7CGZ1imgJA2MARwN3ocQVRYVBC6grclTGwDXsjowwbDHoWoMPDNxdqHeeASwx/uDIOPDDPtH8ndxL/L2sw8wMByA1CV71vu7GbWNGuRZ2jfQlhtBpv5XPz+sHrgzxDaVZcwMWNwYJE8YWQGGRigxl1E8B/3Fkw8lC6cpeuInUZIjVGzcN8SEMPzPhab3t/VujsU9iO1R7i9dGNwyVq47RJZD56QMgOmARNVpY7HFFGC2bv2gcZWw/7T+DwSLgXARXI4/vIAmFJTVv4LKwmGEPglU7dYnmx5d4RqAdQpB4zavcdLEuMbrbDn8GO0pyR+o9wZHY/Yfw92KYT/NYchKlVp1FXsxeZ4H2xTllOPVyqBYpyzjb5/fnbN1PAs+1Ev14uKY+P3bnIt4KJtjRrfK8GcH+OMbUrL8ad+8JC8PVQqamxWAIXbqPEYfqMSMXsxfHzHrlNTstfxxOVOjfUAUMeAGKsc2OQG17j+uJNQb/BfGKxVrT5+/y2zwgij272KsWlhXS4gf1bHzH6/x/sPmvDhxiEcdjQ/+18alER8HfYq/H5gVnw9kcyvVhrhnZ0WKHIA/WLAzf4keNB5ADBBWZOuubCX4ozmLI0zY1hHrzHk6wRFcVaYdQ0TGJ9y0GD/b1gCcK+5dgCUs+1TDCXihInhg80yfLB4BBJhiuxZwFaH3XGfoRmJvAGHOnGeMDBj2G2rVnOCo6407xNWrnnktgAw+AmgaGCVNQBgGnerq2G8jTnDfJbEwIMny7nBmrexkgFeAkGjXs7nzYC+FVnsAX436x2FQBwEuyWG3af3vxc1CM+z8LpEpYGdBKSGYCV7YPQJON6tNgAPfWgxROX37RZBRqiZwlF/wj5nv/azUgYd46wcz1N/lAB4V9RngMxJhK6RpcBQdeujX6C+ZC3XZaJj1XjBorSASALwmhbszzzegcMRIxzW0n/bqIQ9RIe1R8lwn4FtWJDZEXjr7cNNr+FAtZyQr1g/GGA05BpAy6WupW4hVG+5OowWT3es1gDvPR7x3cVBjsKldJHJ0G8Yrr7ieDdYgHTDRaf2aGsv5Dn8zP/mH/4Pb/jMW6v/9gQ+wyfwtnE/w5f29pHfnsCnJ/DX/+QPttu5j4AfPB5vhDokumvxRx2pdi19AkA9FnhRMlEmzTzXa9dr7Hpf4jSTMBudybxLLd2oIpcHZoSNRAO/hhWAw1woKmDVFUjxE8tYkW/RTK5rMC6smOI/sIwI31g6DZajBnuIAr9dKEspFJ3ZGkWkQRUa72A4uRgDrAAIhM2YRIIuMiYAToovT873EAh+fo/U21J6ClBA3tSSoHToo9h0Knr4N85M9fGngz1iL0WCXkoz9loKYod44HmVK7VRPswagDOK3PBLRDZa16TE33Tr+QtwEc9WGLj42WXaKj7D6mKcho8mwAxdF5VMzZFGR/FtboKja61LdYGNdDz8zYqQYO+AAewCEqNH4FX7nRa7x2o8p/BVjSRxS6EbGmZ82lIzD2FjWi08lRp59pAui2AdUUwbWKX5MUuDz5Y7uZ7imneB9xdhT4cyfDsJNMMnk2w0vCVVJyoPpeaXq9J+UXUs7L3bnWcd61pFtegMw29K9XIhvICCNkK7SFe+O7ZqTrkbSXiCNEt+MrCk81Rli3dnMITqtDa408+9frohl4R8U6oqGjMWmrpQP5EMTfuSq7/d1FaZDg6JgT0468uv3qmtCz1//KimPpottg29mjsApc0SOGTpAAP2C/QeA2iEocW7grGdulmm/YMxCaumu4HS0pGHxJSf1SMjxNe173SPvL+sdOl7jePgEBXA+xnAFMllFk0+7w3mBCwebD4A/vj71xF5aqo6W/X+/b1Zoy7m89Sg/09PN01dp8c7Ak06yxOPFX6tDB2uenp+1uOHr3TtLiqqxj8XBlQGCI/8GWAImC6NJGEYOjC8ihwWGf6xq60yaCphED19vEb6O2E96epQrWNzdNMHaMz+IsXYXnYwzrNM12uvyX7AhSWMHsKUtKywbfEGDFYeQWrR3Of6s9/8aDDp9HgMEOq62UcNWS3rFsACZm2Ts0czdQaEYLAA+uP7jI1J2I1gZZIiLxxv4S+8VR5mVKzt0kLJkFFaDYBPK9LwCEnrYUpqVV2XTmkGBHIzj1RRDLQCmGDoBRABAymAkcLBG4AN9tY18zRsPvw/HAl4KRt8jCa9RR2AByEgGI2lm12OTryj2budbsPZ540zxvA/hqGPlYGBK+TbnGGcx7PD3cziwZfXZxR7ew+T6wE/CgcIFU1t6bRVDttqYPX1lfTuONN9vhR49kZoVUeSuQHmaIwN8tlfkTM5/AFp4LFAMIMXYMJgH/JM7gPWBt8Z9mgEmoR3JM13MM240wxe7I6INhZw8nYMAuwBbHZigK8hfY6fZxx3m8xA9lAmxmjB0HeoEt56YTNSQmUFIDWTjVeFhDdzANI0906nJ+yOgCUzOVdE9PFdQGRtCYs9DCGM9gAFaPQmtp+t2VgF0nKAO84PzpQILuPZ4NmMnJwFAQAabP9gAMd5gvR3sef1kTu7ZLAZEmCk/zCjbQ/EsMegTMicue+4V+oC3+DwneVuw4X7RMK1peSs5bAsMAgWP9agAx7P84RXNmzHOAM4LxhEHqtc96dSbZPYLxaQ0ez03fP73HW6jYP9ouOuJxwsLH4YANzd46O9auo5Y0PSDWgTNu4M5mJAZs/4GwxzhlEErTURGkTiO0NLBzyGVzvP1x7UZtAXDgHk5+DNCnBDEBO1DqA3dQy+z9M6BDAJGElIjtcwzHWsf9hg8Yza4wm+oO8R31b2aVz01ZdfqEOJMHSqzGif9Xp+Ii3MvkCcTRxVPUOMKXVwHUoI7pppWPTu3b1tA2y31BBAxZrcB69m4QGizTrUrcYsAFp+r9UqBtEjcIkgM9BXPjOeswwF7PXuECYS50PVRH2TFKXev/ugP/3lP1GOxylnxm4FgCcxz8eKlGU20/rd+0fd373T8+tZl/7J4LoHoFQMlmInHjrDlo+BAdY6MRiJVHr+Cma6M6AG1PvUAfu/Z1STezBAT/8xBx0FUM4ZZIsLQHMHz9UeCOxO+gZxK0Bg1y54fIfihL98fvJL+b3sW9a3vZwZ/O72JD5zwjLBNko+j3YWsrM7vSFct2Jf47PaNtbBGrZftIfUsGnBSkNJYu97zlyf8axn6qPw198EgxI2OnVC2FBwF5p0ypPlPQIieg8H8Mrz8fbaQ6birB1DpeLRTCjMQi0RAVzsKe5zQu/26tM1qQdDqJz47KhPfBcFI9fDsJ2J66GFrbaC/c+XnxicUCN6cMNZB6INqJtbVYbKhdA4rz9/V37G6OEnIZaE3nIGG0RfACx57Pz5SSV+v1gdMAng7MoZGiYx2KHix1YMoHyTXrHbEHPAwWqVeeh9eHVdF4qWEkudWtY+JbNuKRYRmabroPL+bmeUpwZLK4JJ/bxTlZvUcn5s1EWT2jx30CgerEPBEGrWMN5UH95JW6s0X3R+fTKIfeluumvv9K5tlU23UBnA3MVXtjzqou9MOgAAIABJREFU7/zX/+0bPvPW6r89gc/wCbxt3M/wpb195Lcn8OkJ/OW/+u9sEaaS26/v9fkSUmuKFEI3nPYcrBCKO8AvCkJ87/AxK/pFKX5Y66yBIo8GDxCAQAgzWGFj7IwcS14pzUk+9hw45OAArDbih5lHUW7qZgSO0KTQyJkVtehMoBCMJSbhBug2tci9CBRaeheHMK6QyPEvUKQ50ZnWHzkSJTIpoEjQAUR7GnWknkjdIoUVhqsLWYd3AXJZ+2pABGAVyTfMW8pTy7Gd+Lvaa9YMJMAQJ2Tje1qKBG3HutDIIg3Fb40CmGLYRTxMIYzrK7NSKIRfb52uQ4C3ITwKn0tA2QE54M5EwpuVLoAQGARbNIKRxxK+WpbdwzI10DgbtIBlU/JO7NuIJBTWRcj30UfbV1StbRIAjfnuk1kcsN5g2OY6HpCdF0rXwrLM29Q5bTvbao1ZYb8sPGWRpKN8pdTGT473GSAPrEGAdgAY/EKRDRJ4BsMimGIJhfAAwLpqKVelh9ws3GxaUEwZ2JrPCsC/WfXUd3p+7dXWeENeDY7y6wg6ONzXOpyQYeGTWTskgUaX9gSpPGEOfr/Xm9QvDgBB/gx7m95pvLGmKyVlYe/Uogwwj6aEFivdkDUOBgZYbV9/+VWEGbyczZq6XM9qkU0imZ9uLvoBavFZ5K/VMtOQKyZIIpHuTvjcJmZ8JU2i660zQ3dh6LAAnsBUncLrDYZFd9MBkLis1AH6whgFxDJLjzVBonmsu2BBr0obLCxGbHO1LZVDZtJqU9NIp7s2hg6O/0b+l+q7b1/sQ3a4gyUSzVmd1bY4SEak/xHudlkYnlSWCvIWYJLMBE4QvgM/nNR2gCaGBiVBTrOBto7hBuvCDJnZoU58dkA2WOTYATze3ymhI4ElmBdqxe9B3oq3qfT906teexq0UhV4VDopqzm/AEVy9R+x+Ug0NzROAKaAsYsAaOr7MsKChgA1zYJln+6+sAygYH7fGAQA6NPcA5QBDOF/ZplhacYqe8be1RNrJLf0NjEYyrnT6+HYKK+DSQnwks0E8dHssVf58zBjM3u8cUbyzvB1A0ixx+g46+Pzi8GMtqnsTUrqOsATACbnZ9cPIU827XCy1cHpeLD/K+ugyu9U5I1lpUgiOfP4fPgXdsPVTGFOtUd+p4c4zq3WNuPlWRq8RXYI0DdtQ/hignmhRgB0xP8XkPA2mOlTABgTShjLz2DJy8ezho4FClAe54afSZrpOiJr3EMSZ4YfwWMKaWpI7O1LyLmNKgFPVACg34bJ4IkZz9wgGSAw3n94UPJNGJr5nQS7iGdPw8/AhAEV5xPDQoNxxmwDgOSXO90eUN8SfAZpvBpCRbhbsEeAGckdynvnSOOsg/2GGzjnLlYFSG1hHQFOhb8f4AJDCf9z4ZEcHosw3GH6M4DADzMU/HzuCIXjZ9lvkOcM4M/nSZGfrwG8E/w0TBFuuKwepPK55h1kIkiSsB5k8gAv7wiLYzA1rz7XaPZJwub+YLhkeJYhKNJv/syUqakSFVx49v3wXFZtGf7OATfDKAtfVeT/PCPS3S+kYncBhJhLx/sxmLLp1FQ63SFdX3324lMJEJ3ig5hmOt9uer7c1JvFC2syfgfePScAuJbvFUzWsBAJUB1bHga6gMncRYiY54GhV/hP1lih7IA7EnZjyrwbmHj2Lo2BEwMQGI91VfgvFqRFNYCORal+mpQP/L3JXtN8Rq5VFBpOoWdQAVuY82ZeVB9arXWmyzQYFDzlTbBJH062HAAA3AhqGhZ117M6hr1FrvcPj7pcznp+uWgeYzDooEisYpAdV4nytlZ9dwwrENajLZIAZBrNzmfjvsbeJMLkHFaEGicvNXQE8jEApQ7cPJirUHEwFCb3DKsBDy2PBv/74aL2/l7H051++U/+b6UERnqoFBYYZksXZQzfxkG/+Au/pw9ffqEfv/tO8zBoXG/eK7AxAT+tmgHspJ7hr5yhkotFf86YEFApUTsyEIxgUvYXA7QtgwAAqTN84Rn2sa65H32fr71WlB7USvaN5+7gvGLAPRswx3LAgaQMSNj7nBaWIYVVlRnxWAlBneUzz2FFEAgpqhuGU7GP7cVP0BrnGX+Ps4MzaqKOBigEhA2y5iciAfUz50i1hayfde1TgPsbyxICSq39x8KJB7Iqg8iQldq4V8EQUaD4hAsA1MxYhmGM2yMT0+/U+VqmTQdHeMojAyFbiVHCexbvYc4yyBcBagJ9c7Y6V9V2sOwqir1QmVkd4L4AX90IPzT46yFcqWHAy3UODY5ZoqyVCLk0eWJZbT1hVQ5XITToBAZn52Gd6y8sdspcw5VaHSUb6wzVChL8uHfYx7xfh3LlBAgW9jlnH0YwFYXmopZh9DTpsky6wv7ux7APA/clpJbQz+FFOnLuV0pHvFBL5xIwFMnmsHYYp8mBlbZRSEa9Xi5mt26wx5NND4/vItguXVSfSEuI91ynhZ5eXnV8eDQblfVjwsCutOHdkG0xXT76z+eH1t1CMWX6T/7uf/mGz7y1+m9P4DN8Am8b9zN8aW8f+e0JfHoCf/hH/+6Wc1HDHLCX4apjE5LGYUwsLTUrpZ9VHArlTaKhI1QmVzf1Km+0dol6GCEbDJNohigrcKPDkwuvsnyrIiBiIzBotlcS/wahQBQ5NEIY0DNppp2EuRZNo1QD6OFRtW26IiEcewOhFIM4fFEEVwvMqKuG9KplK5UMhZVPa/Q5LmJIU2fSTLHI73HR6iIq0ZQBVsFIiWIMusBCmngGo8Wme552m8BHQ2dpJM0V7C0Co5AvhhcpSJCB4i23jyFeo4SewA6K5mX/eSBG+IBavhM+W4RmUADCgLHMfx0i6dVegpGWilTbRRuysjyM7fnI4U5A6ELIc1280vAAlqTSoZ4sj8vTg33aeMcA3C59SXymmdhKXWCjJYXKbVaX0yzBjKgDWMWfzT/rE28B70GeS6fFHlUUsHwHGJKpNpgzK4C5HNbBCw3WD38+rCWSjbTkVU15UtlkSkpkbKvGATkwsiuYEvi7wRJi1aTChhZQhzCS8dbr4d2dnm4Xffv9j/ri/r2mW2+W9YcPH9wUkARc2ggxUr6dpWu/21kt7FfkYchQu96hA1WF9LHbQ34KF/wAjIDgsE/uTgczP+gX7gBhh4uut9fdp23Tz3/2IZi4C8AbPy91YjHgFqwFvGfxNnbvAztzwF83JIz8d9YVnn6wpGjgYToirR6HSAmmqcjr2uALDTmIEAxVGA+1G1VCGwhNi07JfrBpZd80ArDQ0cPGIEjJzZqDYgD6A7jgUR0bCvnU3mgIBWGVPb0OqhuYSm6ndKxbU5DN8JguZkASTuS8MgLah96y13HFUwymCA0STyBksvWewo1lBKBNb4NgPA5LA5XT0PtnGIy0/2ul+8eHACiyzZ5lCcAFZ1hZa+yl58uoMzJyEqWRxc0XZSkJvFgI1Lo829VZanmfNKW1upv0dD2rPpSQo7UC9OE5GRps75d5GPXw8OBG93p+0Yd39wZoGIpwZgDgB9UJX2Y4ZWzCxeAig4y6PHpvJ3z//mrWb5qE8yS2BwBXrC0abhjlt3HxejDzawf5YIYDAh2b1sAWZwLsVIIuANaq9qAFkCCZ/ffWgfTxUuXuewy5p23jPCDZvCzuVJVtDKbsxMxZAlABmAhzlfVIo4sVjAzePt+QrBcG1AGK1wyG/mhPX5rg18uPurG30spNeVu3KgCKO+STk26E0JldCzNn1vI6ar6glFhUtICC0ZUDKjPsQip+GWDhhaQW9rzbbNiYnIsmFAMQhS8DQy2zvJiqAbim7DeAE+wWaGyR/wbIadZZFvJQ9kEMSThvgzXJu+C5AngyNPTYxNsNv3GYkUg2I/U7J3iP3Dn+MluMYZ27d/9eQFvWuUOv9vsCBjHDBaj8YUVi41IHYrHe+eewd1k3NNbYv7B7Ot+12AkSwDYb1GEQEdYUMCIJYQqpvP8eDMlApsRhhy0AAUawshwixrkOFmnGH+qKUfenSg13E8DS0AXTdyv1fLnocN94QGb1sYEtfLRLf9a8ZJ1w9wV4xOcuynjmnLHc40sfbEhb0aSZ7R6eXm4eooW1y27ZkGS6L6V3j7C1AoRtqz3k0DJdgOZN3/z4op59ZsYzez7E0i0MYELzYpwblgcwTgGQSQc3czD1Pbrh5z4nOttfnXcJGB2MXu526hrgZA8xOTthweUwQ1eDGsjYOetYn4DpZtp/YnXDOmdNmGG8+wBzB9iLl2fMXRCAPyASljlpE7VFs1H/7ATdpvb34RudX3udr1fN62CQ9vHhwQFd3373vQaT5zd7qfIdxtuiG4OvtlLdYqlyMDi2cu8QBMYqbY9+F1N/k5arVSVmfzKQw9qFoLnzoIRgwzo36NRUpX8mzxVPWb7FXfug69gpbRKDTNxPv/rVN2b0c/fbK5RnRi2DN3t70s9/7y8aJH56+lETjFwG0FjY7MC22ZruNsPmoUh45lzlMTRZLZPmYYbdBsxNTjMGcoXBZVQSm0aDmrH3OZ8IwTKoTW03XDVj34JvcVqpwm8UYNChk+ZT2nIIkJlsAJiQ3RxDcZA27hJ86Bks2vGfO9hezGwTfJf5wZAURpWEEDKo4hZ1fYQ6KobdrB/UIQCOPE/sTmw3gmcpMnFAQVQSnOHI7wHox7AWAuCM/cMHjlBLgkmpB/09CbqrCFPbWbcmEIT9Ehf2NldBaMgjnK+gYMXPmH9uoBcGfAQYGiRd+P8LPz8Y9Nh0WboOEcOTL0Bi7DVY2/H+2GfU1KxVP+ycAT+M4srWMhW1PzUFVjsMm3kKVaYOu50kbJvWMhOaqnHuIwjQYW2phrEPD3KCqmYCtBh28V5kVigWKqyPEs73lEYY26GyfRUNghm01EicGB5GEiDLu5I6BkL0Ng6Ro+aNvmUBWi43e1kzIKir1IF/ECs4TxjmE7zKIBLLpefLR//zdF7MeP3Z7/1MbRXqCEB8FCH0SWVVqypq/fKf/jPfl4/vH3XID67nsBvBbxurKZ4zNcCxRU0Di7vS08dJ//Hf/ntv+Mxbq//2BD7DJ/C2cT/Dl/b2kd+ewKcn8Nf+2u9vMAeQ1PQd8pZUxkpIVl9zlU34+kR46Wqm2OX1JpAtZOhLh/8bRSMFH0VQ+K/RJDMeZzoP2FriCoZ/k/3TmM6HrxRsVzchyMfzzbIeWiLkOPYgteQvCiP6T2Sp+Jc5jIlmkeAbG+kxaQaAuaqk2JtyzQQA5cGKgSGAsTz/P35vyGbNArLfGgxaGohgGjiYAR84m9TtE30YdHMkfDsgAPAUKSDsNDzJYO5YQk8tGfJPC94pBDPE55G8PML+3T3rAFSQVLqhp77cQ0qAuEy4NUWCUC34BdGkfZLXwj7CJ4vatcfegAZul7RRoEUYa6KlgFFUqi4LndqQ3VPIO+mdP2N2awRyfQor4GdZ5rdtuhH6QDgLAU8ZTRJF8aaWoAGnamMhADMVySF2CqWBmaJmsk6/AUsJECyKeVjHSOhpfEkgbmoAIph9hOG0/pz4PrrYHhNtQ7CFu+VmoAtw0GEvrCvYu6PU33rd37W2AiAI565u7WHGd2oPrTK8fWFyYNPAO/IHAS9KzKRqDvhpySxPAM7meAgm29i7WGcdI12jgIfNwzquYSsirwWELZGQ4dEL4wVgINPD/cGSNQpr53SsgE4A0rX9ty7jzSxCpMMAN72l+5Ob9aKqzAynKWRPxbNLHbbQd6MGM0hzVW1j0LO/zir594fBjL+7tglGXgmTBFA6GhKHw9AMsj95R1k0vpbiIZfjfcIwddDuosOp/S17EX/dC+AXewOwbxnMoG4ZvADq8L3TySDe+UpwSRFMUZK780LXcVUHe4gQJRjQ+AM49RkfQ9ZgrithLaQns3b35u3y/GxmG3uRRgcw6/HxECxjWG+7XBUbkaZpdO2Qv8J0CcsJWGJluuoXv/NowOg33501dZv90ZY8ADoAoXEOCwk8JUmDZ3gxw24kOMSBI5xVAE6eR6jJM90darMnzUKZpdsV1uZiEAv2irOOAR7n1Ky7Iq8s03PK8TLo/q6Sls5nzrTk+unjVafjMRj2WeMU5GXu7cuLDzMgGZYlfOcahs2e8B2erJ9CghJdkTTjF4lfnBmMmY40k266Qga54olaELx3UJEd9rRnANmAvZ0WD/C4sfaxBxlUrYnuTw/67uOTGfFt25rhHjyw8IwGzCUQB5WDE6QXgK5SZV1q6Ge9vOKn3elA0jz+2mOv8eWmdSQcRKpqAsrC265jUIPH4jpZIbGw9yf8bllvi21FgkoKGAGSz7kbvtoZwC6ABYMHwG+zKznz45zcHRJjEGWCVwQAcc6ixHBgon9YAK3sP8Cd0c+E/RTnmxmfnG8w6HbwwTYzluOyhuLc5nnCo2Pt2DqR9Q9TyhYGwXp1KvoevwUbzcM2e7qELNdBOngImv5PGBbAm8xsBPkYxsHgNnBMleLlB2BTejjgJPKK23TT1KFAWFQdSg9fwoqAu4WzmbsS4HcyUEx4ERJ3g4WEx6yJLueb6hYv4rhLzfTHoxILC8BFzjD7TrPeCIfBdoB3xisKeTJJ7HjK2mZ3ydSP+GnPHtbawpLnsWBnUOrLY6aHU2G2HWAlYG+JnNe2O9I4Sz+cO5077DEitMrsXUD9hvMZsCn8LHk+9v61H20Et9sXE1ZkYEi6MJQbZzMpYRIDZs9cznxfg++fQi1hx+ZmtwEeA6x6mMj72hPunXg+LmGFYkIje3u0CoZnw0zMLM5Fapujz08zsgEdKxQWle9pvLVTQPAUMDP3Z7oNi84M/9bZShfuHcCzb7//wUoRGIR1letYNw5VvHRnr1d8nDmTD/gcL6P64exzaStbn2VT96IKCwCAriUAYgA6gDTsGq5MobB7mCeV46q8LXwvDH2nu8OdDu1J3TKqfdea3Tt1g55++l5K8IBnTwLF7YFA66Z/7d/6t3U4Per//X/+mW7dqwFH2PmA6FbSU/swHAS4DNN/KwEISQPoizuaMwwWJ16enBUhr+d9ebhC8JsD+KjDANwiVd4SeuokAhOxpVr6YDympc+PcSMQ1BtbJfWWB+2hAII9P26FfUoBVlFdcL8Rnsg7nbHJssyfIS4WGdTZYSdiUNUKgPCQtx84NAGGDssUe9xerLDQc62cPwwNIvnpt6F5Xmf8h+9MLYutFIoUB0/ByGacECoagHKeC8GgtqswGE0Nw+AlBhEbcDvnqMO5glnKXsImynYhMGC5DHlmDtJM3Sc424uVy3ez9zd7OMJNGb7VhFbtxFVrHjJAb4IVqW0BVVFhYGPFCBc7g8K5CmHUEjUbMDTnV0EAIftnzn2OUZNxH4S1FoOr8Fe3CRk1DkAyteww7CFpmb1zOR8AolcQevbOtCqbwzf6ujLkHc3uBRjG2zxN6sgyWBhyhzoJ4HsoIB+MPitPVeuzt2r4mY1GrMam8KxmyFMea2V1rnm4qs5y1VhywFQFWA4jNQ3DTf1w1d3x0Wxz6mWHBqJA6UafewwlvcoYvLEes0wdrA/svAjou0p/+7/4+2/4zFur//YEPsMn8LZxP8OX9vaR357Apyfwx3/0lzcCSQDoCBw4tgf1yaSlW1TMieqm0ADLdES6lbmZxbuMKTISvKu9AgG8kMOHLxKsG0JjHGaFvxsJoTA9d58uik030ZYVRXCE00pBucwc3JtMNzchE6LIo2Hhd1OkUlC5+TQrBLCgss/hNF9UO1GdmhU2At80wnBg9lii6l8TkngLQgmo2WDBIhWaXEzhqQnrCVP7eS8+k3mIJHnCcUDJbF2AdAvQCElRNGhIeyw7htWwwsSsLOmhHh5gWdLEAVDtISg03YTk2G+PQtPFJiBoSDXNANi1qBZvkQQLKw4AwhYGAayGb5eTAcKfjq8O2ynJ1KZ4Ydo7IcBdQjtgrNBQ7eEFc87nmJUTJEVzi6esfUoTncpDNEl4KJIUjZ8gkku83mBOkETMM4B5ReOUwwo27UwzmB6eWWGeYJCbrpYGmOab4tfNSk6YD8mwq/Bfs6xv2iyxJXEe3zhAMEts09lBZc/n3s/j3f3RoBOyKRLIG2T3yDXx1qQhhX1mT8FgQxnk7ycHV7WHUlcabrxgwXHLSH5PzIKz89xvPXIBipHx5/barH8bhgOD5+dff9DT009eX/a6pCjuIxmdxhCWdFk2Ot96DwFKM7vCx5dGnqI5J+ypwpUYFGIy+8JJsDnM8VgL3//w5LV/QNI9Dnp6GWJ9zZEyWx8AnwEzcjMJzQwDVEVKnK4aQYCwnlgXnWiKaeJzwj4iuARkw3YVJWsqArSQzBJ4xX+nkYFrgoQVXzwCmwBDmjYCIJ5eLjreHcnZ9h6nab05UCrePY0PwA2AOewOJ1Ejq5sWS03ZM/aDXRZdXs/SUrr5BdxBEvzF149uOOcbLKrFgwUYhO/uH/RyOyurajeZ7NFBneo81wFf3B7v1dKA43W4aoQdZ1Ap17BMujwPKuvwq2StC0YTwRjsQdiIoGJO4oaFH5Jv/jXC2NhY3bUzAxDf6Sqt3bhjvQCMcN+QGF6YmQo4hmtf2xJ2dfGgIM3u9NNT53MA0Lauj2apL1Ovqsa7EfkjVhpMlyaHV4HseTjEujWDLoZTvVJdusXetmbqzYMOnBkkEGNNYMknQTEQGAnxYg8C6Jf4nhDIHYAk7OgekBVq/mRJay4YTQFS0VgjZCVgBrCMzwGa3feEvPC+R4PmhPSQdAxwzT/rrqNOxzuDG/141dgh/050d3ev2+vVwVUAs5ZYD7c4czO8/BhqhcksbEMabYYlBtgthQ8W68TZy7NYOG3irLVv9Brp17DUsLbZ1j4CwGxLE/+BnXaDOcQAyYGJwBG5B3EMoxze4mZ2v3f2phbwgTUCsG6/Rs4bwHXuL0AOh+Sgs4iAHM4WpzqbORtAQDg97mCfmbgB5PEdncfkv0cKfDBr/X3xa04ZdD2qPdQG7i5Pr3DtlAJ8YBdiFlb4jDNEQX2CdU/Rlj6TGqxhkMKjUOhgpJURpJNyfdC0h7rDXrMr3q+w8zKVDCFYkzCsLXeevLbMQrc/K/cUYDYgHbYHhQEThibs5cWp8LBEU11vqc/f23w1uIINA2cF9g1f3Jd6dyw9mHMgpvATzaz0cMjLvOo8zno638yaA+AEibZ/do33cJxvPFtk+ZwD9qLF95J1bsST0CH8GfEonXS7XO2FyvrhjuK+sQqFc5xBYxrAtn1RgXDqAHEA4A3qONUczJN3FQFIgKcO+Cm4PyK0jPXBWfX8etXPf/G7vkcBxRhsAioDvpZto37ulJvlB6bJ/STv8yld1V+v+nC8szUMz+LSdw59sxz/dvVZ9f7hC3X91ZJkni3ALEAQgXq3/tUez5MtEUCXz6pgzqbcDaXrgB7PZuo0Us+xbPEVmqiFeYzlD+upgKGHtJ7haKGiBaTLNXWsq7O2tNOQLmbKYj3DIOZf/Tf+Tb374iv98p/+UuunoMBtDL9kvJ79fGNPedKwM5FJkEcOzdkNSAygSK3BkI+QR1j77B+8rT8FTFHf8p1TIZeOYZGHtIDH+L56MMNUL3zv2f8DwORu12GsM4shvJnaKwzNCP/EqoU6kjuLNejZDXYkO0vZ7HrXHuFxTaK9Xb+xhzCLPteCXB91wu5Fz5mG4ISzvQOwBPbcgWlYsex/ahyDipw9ZucHo94+pK63AFfZe6xBgGfAV+oAQDnqItialDGoPggWbFQ70wAFGp8gAroAXsMQwOWl9zV7h4Girax8xnpKGZYK9pAGBo2QtmyivuW82xm1ewAeA23UAQRdWcm0+zeUSRWhiNmm2f7QgSUzqMU3eoVYMNbqE5QMDK1h7VObh52Sn4/PX4Y9dmSOIQpvy/cUZIZQ17z2vc/imqHvmuty7TRjPcU5xeCCpUUdIIYUrYddYWGWauh7te9L1S2DlZqbwsMdhsqlSQOtXp+4wximLPYXn5PZ9w4AuAfpeQxPGCRxv8DuX8er71K/MysmmAUtPhsZclQMxIGdx8E1FnXJSBjg7lmbYAXwn/1Xb/jMW6v/9gQ+wyfwtnE/w5f29pHfnsBvgdU/+Pe2um091aY4Qspmv9HbbG/Uu8eDzt3V3mfFobJcFckXqZnnW2empn1FzbrZWWLadKATs+QSuWSM3ykqkcPQnFEcYALPX/blg1WD8gtgFd0RxYSNIcMCwGmuwBGWCVEchfITMNONIzjnQNk0qSvD++mOlE68FPEBhAVgIJO0UgrfYMRSJAYISiGZ7R6USMRl83mLxQ2yUEQih4zAKTfBhClQHOEx26+eajsoJwUoDBDTjDHkvbDuYDzRYNPk7hioc14BncARXSgTEhSufgDRFKdOfqbxizgqN5a2MsAfiuY5eHcuFvf2w55/fIQ8h51B88w3j9+9GDsCBIUrSto1krz4nTSPSLGwsDQTL0WWXevUHAxo38ZeS4HUubDEDAASjyoaOhjPFNxIymxZgASKAIFsjNAv2BmWURL4AyM2njMNpkG6JlcDwziL5qLM6pCDmVGMlx1gSWZwBVDneb3pfAU9ytSWmaqmMOtx6sObyuvLSexU8VJR8WxDLpuy2ObVwVXHY63LMETIFsw/mlp7IvKuKWrxTdvU9TezmGDNUPDSFCNJ7G+TDodGv/uLD+q6SwR98d6Qc1+vOh5bnY4nHQ+JPr5e9O23P+nu+OB1bxBvZ1ixx+4f37n5pbCGKeiQmbLyOhgGPk8WjFDsL2oaJVheAE7Yha1mxGR4eSaZvcUA1rAgwJsViAh1NI1wBpjX3fR4PCghxdp+qSABNE2pZYsEaNBswqxFMounn5Nz8d4D3KgbN/P8d8Afvuf5fDFA2h4rZUsAvnhsdjvbk+aKBpAuq0TOB5NtHTUuEfpGk8TvwifSLGD8mudCw3lEq6m7h1pf/uIrAwdgsySDWyzoVGmnf/izMEABAIJxRMNDR+I9j6XvpbP1AAAgAElEQVTBPOk63gzyMRACeB9hFF+jkbNPqW1RYHDGc/bAp8PDmWaZyQxs5/jMgH5mJ9oygXTzVU3SeN+OCi/BY1VoGgGT2Dswl7CmAKTvDHSMM+dpeDu2Ra6macNbcAVoDVY+QwGnMbPjPeDgLOSFcqYG9DDno0Yz8bMAEp1GPPp55FXltTV2N9UZSemE6zX2q4SJBc4DIAoIBbiD1J+QlmW+Ka8AS7GbgKkZrDpUAybH08w6sR75aKbbGdCCs3XWikUBEtFUernByjbBbmeq+42baW0AidCcK4FoABoxUNhmPEKn8BNk2EPDP45uxi3VtCaVQVbYoPj8c8g4oHSEpJg8C/DHv8M5zs/FmsXDi9nsMIB5mn72jRPAkdBans0zBBTjHOIM3z06HdyU+RyJ0K343XwmKx4+sa4BFi393qX63Bc+B/l+3I8oIcJ3MACWGDoFBTgAbpjKNurYw7eAO/DxNqgIDoalToJPJ3cOro+ZHg6tk9xH3wkWJvs7maE3bb5/Wff49R3sm75qcMJ5MHQN1sCiwm+yrHxew6TDlgWmHhc1dgO2ozGwEsBssk4GMg4NwWh4BtL0g74AwDKMqA2oO6OHu8tenJwphKVt9gWFYYvMFUCcdf/+rtXjCc/YxAxgaoMmjzvGYWYMTedZrwAiGwxpJM3BwDvhYwxQZjBXrmPwqOWMwNUWIMbDCdYE7Dq8oMdJl8vN+xKAyCxZhoj4aDJg0abGlgS1wWYSx9tja+DMzFd7uY5ek7wLgEbuM4P5ZqN7IarIaw8QWdOce6f7e137zsCMFSlp5SCopGSoghcllgzci6w7DEVCHcRdfiD4E09i7j/uZTNiK3uZerBSHfw+8VyGaceqgEGHYoH9y8Aa+wDb5mC1AcjId+bM2fC+HSJ8cOg91Oq5J/NMDWcw9gdadTgdzNR1BB6gEPJpKyx2KX0JqNc5fR426F/6S/+66vag33z3a3W3V0vEwUc5x/GNBGykZuJzO+jNNqUR/Fm2DIGCTVnDtAXU9yxyMtvcHsausQLwYhCA3RGDY1c7GazN8CfF7gAw3GApDNUsfFzxB7f/+bKpWMOvHbbniCcztUhSaNxDmwBhAXIJBAMNdSAUw0xkEzCr8V0FKfR+SZXOnCwMDHsD5oSYsbI4L1HCYD3BuemQKYZXDr+CKVtGTcKECE9qW46EiQt1Lhc0QKp/J/YuWCYwODMcuEv4o1hwDTWvMWTijGJNMb2ottR+8NShxMEFESFqMrs4MN2wqskHrUE9hq82HPKQivqbM4JBCuxx/G25q2L9s04J4+M+A0gcHPwY4Cn/Dp8jgwmMdxcDGVjzsGyLzb7iKEe2vFE2lppy1CxhRcP7pQSYtz6CsuBFWxWw+s5l0MNd4+As9jpKIe7DddFXX31tK66xG3w+4D3POk9nKuRVCT1Sxr6edNce1BJORzYDYVblYnXQxLCenmEPI22OtT2t1wl2N3f/VWXVei9DTHAonY8CWPHYs9AXwezvVJoZbQg+Kv4QzwUrebe84f0zwHMELINvgHyYyNT8a6a/9XfePFbfOv23J/A5PoE3YPVzfGtvn/ntCexP4E/++Pe3rKrsE0ZzB9OEoANYRU3bqnqodbleXWjmjXSz8mx02i/TXssvDdJRdFIo0KyVOlC75YumGckaDQmFLGFFpt3Zm8xps87RCNDDihyapTnCWWiZosGimQ8pnQPRaWgHfu+q3mEfNMGL0hEQKNcIsyVPVC8Y0q8akcbSmtoLDYkuzI/JDbDDKQBmYT1shYvRkmkzDRUp1P4c9OWrU5sNiM5bJOHSsUFD6WAFYu5P8wUjJxJ+HVxjqVfqghkvU5LsYZwEiwK8J0LBSD81c41JOixLS3Gd+xqMKrMKCbgI5i/Ahyfz/ExClGCkzSFwDV5BsNxggNLW0MxZIlZm4XG7hASO0COedSRqb7oms1NvG9rSKrHvapbVDupx8jKFpn33YOrCzIMJircVzzQaCph+SK2RvgFIDAuedWBR5h0YQChJIwfEsQ0BQHGh40OtsqHAh9VHBZ8ajKLwXnk/Dj/OLOEHaOnU6eWMz1QtuEttW6kjWb5flEz4WgLcBTBm37WCAh92AxwTWKGpStheyJQpaM3GsHFBSDYBy5xAjjcZTT1MmsQWBhTBfPQMKjaWGWWhd+8a1Q2WGJO++bNv9eWXv6d57s1cBJy+OxT6029/5ff+i69+Rz89v7g5SxyPHaE4gJqWtzFsMGssteQfIGQcFl3t/4eXHI0NPsgXr0VAXB4yzN8KcNWyUNYXvmKbbjc8e0nrxr8RwGRUDvOyatSc7nW9PJkx5HWNpLWKNYo0Edkz62mCrTkBMGO5sRpYzeDGsR+q+N5dN1nehvMkrAxYHQ7MsZkhIFeq3s9fBl+QU+PfOJrNJSehY69AoBINHWDNpZuVDSS/r8pYkweS7DksCjfFsIvsZ0ticyGfYbAdr/1s64QyBShFZp7rOvSWDDMI6G6Dm/+8IpUXj8BN/dKrKTLdVQez1m+X3p6EaZ3p+vrisyKDKYe9wgo4Ujg8LJpTGvHFTJtqrX0OTtmorGJQkds/boLhn+F9CDMwUspBE/A2pM2/PPd6PBy8TwHTABuwMuA8QgI9I+W0by6Md0C0WtOYqB8m703OQjwzSc2GzZLDOobx3d90d3yn/jqpu3V693jv5nhir+zWHW788WkFnDLrL7M/Kj6wDBwGe2muajlDs1RXQlE491EqAN9xfsF4RSKLhB/J5HVw47iWha7TpPOZ4RRhIpw7fMPRgDW+xgT9wNx2eBRMRj7fNJjFu8CcBGCHhQyzzaRrztA9VRpM0SAqnp0MGhgUZlZaeG8BnAFTcE8YdIpQtUinnwwosGEszXejujewvq4YcIXHtmH8XUVAuBmJ8Mi/HZ6FV7cxUQYX+CQHsxccjU3P6RfmNgGsAp4AiIdPaSSfs4a4C/1gCWUErHHEC/cEny+AV+6GG9JQ7hnOMYCsnAEdG4mAviwsGAhXcwAW7D/Y/3ha5/aS9uDNjXgMCoAQABsAc5nUsNZv+CvOmw7N0Xf1vHRmB3PnkKjtIQE/ZE+xD6/a1cBDg4ydey2ZDEpiXQEDNgZGEbrFi+ynTbcetQnsUwA+gBL7Adha4MNdpYcjUtxFVB4+M83ShmEXcuN+6HXrelvD2Ked553lViO4rgAwt38z4Y/4WcM8NVIfw0wHPQKuFgYvzs+vEZro15moxqu5hEkN042zaNOhaqzy4TpE9YNCIKYbYf0CqGMjiD2YzFYIMGDr8LMnrAcrFQIGb5dXDWO3s4MDRC/qU7CUuYtM9ys1EJRmGQV7PSyaWD34OwJ0Dbd+T4XjeCQcEQVODHjTJVPXAazCnkxUEDRG+FRSaLi9RsK9ag/p+M6Ad3hy8l3WsdfQAUoFS5xaDv9r1l7d3hlw5r7nZOd8bKqjDmWl77//tUYPlPiogJiLXl5e9f7xvb7+8mf6za9/Y0Zz24a3ONYUrHfqDtYZIKmDSnPUEbWa9qCqrCyXtiIoYUjVqAC8h13qf3+Xv4OyYUWCWyrJ6/Okcek1YBmFpLwi3Z6VGOFXBv4MyAZZAH9U7xn+Layx8JIH3AbBXXONPeAzVj3cBQxcedez0jIAymwt/MztSgEM7gELDFnG/wDuje1zlGIZAMgK4Ix9Sgy7bUFjD6xweIX57NBF6sWli/qJwXeFxczsgQC1hfm99oWdvfZLagP7I4dyBuY8/uS2QIhfEoNK1ng2q2HIZZ/8COzj/AC65WyyxN9DohiIs3dYg3wn+8F/ssChxiDkjRWC3y1n6F6Z+hwEgMd2xuc3Q5MYtHMuGjyfY5DmHRMGsKGgGblfR21loq0n5LNRwjlLHTH24bldhEftRp1EuCZ7CYIEuZM+L6mvU/t3O/ULm5TiYHsAfj/TfrzseQAPx9Y13JzkOg8XDx1ZVgTN8kYcPrt1Bs5TGqStUN91Ot821Ue+aa8yaz28OBzCy5d3atUV4avYDpyhb8+qGrxVExNXTocyfG0NTMcZjtcrfQshfRABONPKJFdT1g6s8rBlvIUP/JTqb/2n//kbPvPW6b89gc/wCbxt3M/wpb195Lcn8OkJ/Mnf/A+2fqbQLt2w2V9poahZlTqFkvTNSQWqmmzUMMDEQ+qGJBggkPTsyQUYDQ5MFthHjZE0muDFAIeBRnumBWsOYNXJv0AsKRImCsDNEnSaTYOtkF12IzQsASiGkETRdGQ9qKR0ZS4Ny3bBtH5RNodnKcAHbDYSYQE9YDDw91ak1zQmMHbcQIdRgDMRYCPaI5VmixIb/0gbw7nAHxJK7kXVlqlCImcZIR8YoDINphjyPWSiyMGRf+FPhzcZQTJAnC7iCgMCMEFCPbtZ+srzcEo6Tf/OcqI5xKPVrE2KfTf/FrgqKSKSwwnhFOSEu1BhuvFfghFoIM0ueKpN67Jizp6WpofsMs9yl4DP9tqKRsxSOzfZeF8hLSfxNw07CFhTEz5dgIGAp3wOpOcw3vB/BHzOdMWvzlK0SDsH2HBBzsSfZ837Q7YJq/ah0fEBz9FFy4BtQ0zoYSM5p9pSVgrtkMWu+WQPUxgBgHCnu4MByOenZ4cWIecGWILFaeZhw5snDAeZV6EESVWy+PNS0PJ/pxH4SCqrkBA6QIykexir3WBWA2ABnrI0NA4lU6G2afXw2OjhHsn+rI8/vKipT2YUkdBeVY3lglmV6+X5SV++/8IF/U/fP5uFGnJd3hUMNACnVBsscQDSurAcchpWXS801OwB9sPq5OUmbxw6Q0NbVBTbERrBfsC2gsAg7DX4Pebg5TDTaWh4R8Hk6G8Xr2P891SXylsC4MKDlKKfpp0GhxCqCzLZAsZaqQX5pfdbMGV4Pi3PLsM/bdI00kBEM+aU5ITE+mDHNE3YZmAhMTmQK5iCMKF4PzRBrKPvf3q13xrS+7wBjAj2Dng0wCrMM7M7CChz8BEBPOGVNsLq2DIzhvkUNPV9PztIC4bc9Xo18E5jGqBOp6Ys1eatfVKxfOB5w9Lru6sBLyTzAPYz1g0MfLBRwZsZZiEgpQo1SRuDBBrMYjVgaEs93gB7rADEJEwu1wF2Kvty2fT9N1d9+cU7y6Q5Iw20LaNZgMcGv8yd1UIDCUNzBeieNM5hzwBhyiFvgMGwpNbevtgGErKDMs72mSbuaDY5IWdmBiejz0eazVNWmOmHLQPMYYcycXZjPYDcmQGaJa9IvQHpsDAArIp35zN3oKmvdD7Ddq2VN7W++e43ZueXJZ8NyeXVEutPwKrvlQVw3AeMOlKhp8HgOlL4fOCcXzQAIHMaOowJcCFCtw08sCZ2OYPhALOywgMWmSdsTAfhcMbaUzgA4UhrBiQArI4z22xFXxCeOgVIaiZ6DKEAnDy94B0ZHeWAgglF881ZTdhN3C+WfRtEBfTkTxOGtbO/gmDmfRTmz+HnadMGhma7d2wwY0PawN3Tw/5mcAcgY9lzSNUHfiPDK87wJFONBQke6LAbsRnJCrVl4/WD1YQFv2a3h20H9zYyadio3ZQ4JOnx4b2ZhMA1n0KorJ/YB3LIVO0xCZBLUNdKwjk+rFzsyN+RuIb/IwGSnHEJnhOw+ofOg12sRsA6YPlxvQOEHotMP39/UH0w51bJGtL0Ye1jrXGP8J67UbfXi4dgAG8Ow8kjqM15gP+SxQJ1i4disCMNXtgpWTODNAD4ZdP/z96b9WqWZndea8/TO5whhowsl8uNsYS4bZBwy4KWqtpWtwXigk/AHaglhOQW0BIX0KIREtxwA18LNajVxrjtqsp0REacc95pzxP6/dcO92cI6VQpVVmZcc67372f/Txr/dd/6G+tTT0DLtYGADznLQw47rfnpbP/wUzFzmVfASI7o0+KiK0zEnsQgInBKMMT1UUeUIXE/FDu7bt37+zpp48CeXQlhNr0swVpIbWCXyJAPMFIeM1if9EpkTzkflCp5OzveCezr41WHHKbR18v2DBQxwDCsMSwOuCcAQzl/jHEGjqUFm6f5JRvDySUw8zc2tgTaIX/J+xZPKMLW7HPgS27O+oLs8dPU29xXlhZ7jRcGJqz7hHvsTDqrLQP3//CXl7O9uXjR+tutRQeKaF1TIoJG8JGYKtLYBLjec6eA7OefYdFJ/UL4Bis7jixZAQEdr9ceanzjoydWKwMWHUWAv4LqMb72j2ZeQekaOoHy1Tvcg7B8gXIYp8A1OL+sWYY3a0a2nPvCfMCWKWuUVI9Fh3sRRrKMnRnMJ0KQBwIGBODdpPTqxbDHoZ3HUAUnqeH4bFGFIjFIEWDcT9jqWt1HLNNcT819HFAnfOI8xsb2ZHhM7UPNSgeoSTIu5ZcuD+fh9JIEnOuSubFfDasc0gUGxv1q90J7yxWVQrn+mpNBfDr5gCAi7JokPzez8NlRaEEW9T3cj7Y92yOaYgYrnTiuzBgYUgD2111N0MYeM2whGG38u5hS6VShPpxtvwAKxN1CF0D7F73u5bNCANC7gdgaj+LcIDCakg9fEtDmQjrIYZkk4coDnhM87P4G+O1CoN0sLIqNEgOsVSBFwxRoB3sUB70ndgPsEDhSzJMGLC9aFqbg9L6tbdhuthxf7AV1QU1eJ5KjSLMX2cZfQp7FOcYzwR7glHDYwYBM+GtI2AzxjezrrUBuO1uGk4+7O5tuEE+WOz+rlItnuGpvCT2X76GV702+q934Ju8A6/A6jf52F4v+vUO+B344z/9o/VaN/Zwj28hTL/BJoAqPKpI8+5cformK4Q91AFqxAKLKJiyMFF4BqCX5Kqa2ruH1opXa4gs1H3HhpaEYwo5L/TlobYxLwE8E1g3hBuJrcME3AFfprsx7FKsALbU7bgHkFmtQbKMYJ/gLBngMXWH8YJ0zWVKIA7uBTrbRDjSuii0CLBGrBmxBZ0yB9vU8xI8vIYfhkVKUdpbbyMJowQvEQaEZb3klcg5XU4I64WpNghHhowLVprAaiwwAVaR13mhLoYhIMW6KMEcoALvRAFjyOIotmBq0FBjTj8iYwMai9wKAB9MeSgiqQRogangYWMUnxSZVNfc/ximLICdClyYFABrMOqAGmcLx8AyCll83AC6Y1hvzPlpOMEbVsvVdCF7ivTZ0ZxYsiBHZ4reiT1C4YmR/74qBD+cXxqJ2fDihHEkgg0SW9aE0loD25OWyjPeF7Y7JApiAIChyYd9StMtLTZhCDQi8aimcKS5hosQ4ClqkiLC1Pjxtz/YPsns/nCUPUDbNvJjRXYJcCQmg/zN8K3D+xQQFVDBgSWuqdrvbCHMqm2s2OeSxDXtan3roDtNLGAdjCDAy8e7O3s4Er61Ffd63tgOIBFzIhOJ7PLrY/3kJKqvdr7crBtnhVDty711YytgKIOFiawRWRkSWIHhgcAwrlHNKAwhZHYDgFQoVnVaxpbitQXvhsZhC2GaeEG5fwxMQkKjYNqtYqwBpvewjxTkE1l6wBrAxAAH2Kb9OlSlGjvAnPPVE6MFTMleYrGOQQjfy2IrAUZT5Ma1pONuB0KTik8ZoKcDunlOAzWKGY5HMR66Dpb48IT9AUYYjDYkdzw/mmwYdjDmBKqCjnDd8roD9IRpCNsygHtlA+vF8F3MrG06/RzeqqS19+Nkdd3pGVdZKuuDaUWWDhel0DuF/DClURkCMWsBzQGhkFkXMNbYB/WOu5ctMts4KizDNw1JPY36wEAKoApwAB9D2KgwjFp7f78XwxhQA4B0HDxkCvCFfYHAINiHhIkVWGXkuf308UlreLe/E2BxuV1tBNBIYgGgQox4RxdYRvxzAEb2m9yO1U6MGMKy2C/EnCTMCubOJlHGNiGKGUQBsPh6yuJUbE5APvYUvs/xeHQwjjTqkXTy1v2LA95nfFsJLRstKVJJcD9//igmKffteusUvgOwyvWIRcR3jRiUAX7GYriy1gE+JqTQWL3AFFcQDeAfjFD2MSxjWAP44aKlWCxWWreDrDTLNN+8p3yOPAK1p9LU8y554w74CWCjlGmf24nZhweqRmrMK9gjAbfwYF3d5kDBMttgDPAMBjXnBQxwBanofEFyy/nooUvyhlX4y+b5JxaXs9ZhyWmbFHHUmZnsiYDYfGf5Qm4C/1nvFkfQapXCrRZrNn/vGOY03smxOMDkO9qa8d4nej58NiFmnDt5XorVCgtyCAD1B8tD/Fo7O1862x8Otqt4590bE7a4p3E7aM2ZmSsoJtNmx5qAcsX7jD9vQZI8SgzY3QN2FXzXUgMt9rxuIHQFXTDM8dla+fiG9pCn9v7uaHMOGLRaMiY6Nwgo499z1vEs52aw7tqIPV5mlfWwqBNYpZn2IylhYHsTQtjpRLIwASSXgYPOQJiAkhCzP8DsBFhlSMAZyHkZJ5aJbgdjGtsgwBc8ZRM7FLml4WwJViSE0QhYc/9zUB9CpHjJ5R2NDFtswNiqJLP3b9/a5fys84w6ZOqxBsC6o7IkYVDHgGQySHR8LQXZbcNHmI687gBEhtd1EItVuXvcW3MdtKfHqIU266Esy+3Ly4vtj3e6R7yjDBwA5PUsQ4ajpv2W0EeGs9PY2CorHwA2pgsoMJxhiG99sSsZs24BQr0sR1b9Xs4x91pGhQGg9Du//3ekhvr44482dlf3t5eH+cZ85NxnQMAeqXAhLH7YyX0IxVCT4SyDSmdgbmFOePbKggkLIK9DnO3vg+kkhJFJ3ZXJY3wMRwvn3utN1qT2PGrbVaGRHlIEuzFx+xB5pMayuWEQUN+u+r4MIhlg4Ctcp/hpExxH4J9LtIttEA1kHnF7qag0sN281+X9u/2XQ54wPAUmAYZyj70W5MXj53juAIMwYTnT5f8aogCCGUrdtNoASCllj4dUzdlELJaHaG1BdAyWZNmgQYIM9b02QQ2h5wFr11np/BxDM+4BrYAAVOqaaFZtKPa6Qi95H30/soVz1MFWamwqv4FdC/LDiGoA/xW3slC0K8Mo1ip7dsr7Se2Zydeb/Rn1leylklSyf6QmhJfhBz2PBFhJrqXzR2GFnJ9KwUs8hC4KlRWBl6yHcGFHsNjdLtd9vdxQUrgdCO82rF1yApiUNB0ZDF7L812zuLRIU/5FbFnuPdsIIar1tXbyyBTbmqaW7XKdA/PY2o66ap7tuLuX9//ldra6IVCrsJRMAoWauZ3V3ds7+an+8NdPYobfPWQ2wj6PR/df3oZHyZJa0Jo1t6sd7yp5vWLpgQLgz/7H//0Vn3lt9F/vwDd4B15f3G/wob1e8usd+HoH/qNf/gcrUm6KAwoHjNBJ71YiKB5LN2exBSlSZMbhcAzx1BzUCOPFFJaFXWDF9fyzUbLbeAU4omlHAkXYFDIq2B6wHDfPOS/tPEk3ziyk8YRxE44KFqKpUFAKEiO4LbIJYOodSsGDNLojcAlp2gq9kT9NYzBJtk3Tr6Z58yUCOGH+z+/BdtOTgZ0tyCRbibEAOpqQR369SNwAM5F54gdIM41fp0AiCq3R/UqRGuKBB3ASIJ8meEAJB05UUqEvoZECJwSqKojDWT8EZOFpFsOSoIEH71UaOaW4SwpphACQSA5OCy/4AXNoBJ29QMOaeQDNMssjVkQpJT7DavJgBgIDIoWzEMph1tNMTKulU2gFRv+blE3BSpqz8ztmW/GnmmYr93v5y3raKRYNk4AOvpuYs9FseyRU82RdgyTYpVewCJD18exUNSZmZZ7bnpATGo8sEKsU0IGbAHAGE4lGDHbH3MNIDG1NJjWP3B98rgLFv3tQVc5avFztdqbQvFOY0w6GME11NMtPax7waQUInxQ2xPdUqi4NNGnZ+LbhqdWP6mTxaSVAoR0CG3uaYxYPwHViKY17HtvdobQA+aeUuqxjGrpUhTgAGc+phEwsQAegCRDTw7TqvpF1Qp5k1g3cx0gyyrVt5fclm4iNfYk3Wd8Ndrmc7PsP7wWIInlGmgg8gLcpjJBeAMZkM4FTarRYCHhFeoOwKxO98/yFb3EvRhHNo9ndcScGD2n259NFADKegjB6zuNoLb6ZSleWc6QzVrd1jPcjwS5IOgmEc087GjG394DRCS6DrDOCGRLiBRzY08tNnoC882mGJyGgxaSk2wH2Kc8lg1HmQwnhd/IQxjfNGeM0mOA68lIGHF0Da0Z81wDH+PtBfoAAKDRh+J6yDmmIevm58Y41GiLg6zqxTqHQ09QKpCJELBQwy38IKFMoDmzXvtF+KPBaMt5cRCDJPwGA5SvnAx4GRoC0eRrb/QGgmCHOYk/Pz/bmzb0GPWJm9rCkYGNvvp1RaMfDXjLtfhjsx49Xa26tVVVuRR5aUUSWYGkRxTbJn8/tEdQA4iUblpJnA/ACiEiKv4xaDwLo5XNCS8uwZxBwBNgNCzndRRaPswHWAf61sA4HwNU7y/A4XGGvAawixSTgA/YojEeXkMLS/PjpBzGO4iizywVglaARZ3nB+NI1MnRiJwljqzHflG2EhwriXUsDzfPhvRKrW76XMBkBfXGRdhAxkZE0740z0hSYyN2X3BkQwEE1KQE2/0a8DTXTUor4RrRSCrynvAMiOPOLiJLVUkFueFa7yF/+0QqYYvjlAKmSsxU6hgyU9QHwvlEoeT4sis1SdeOrOvtVIOm2T4ryxZpVipqH27Bn6xoBadwjWwO5MJSfrSTQM+oIUrw5GvGOZHmGWi94HwLC8P3l3arUa25EIjZllMqu2OZ2smvdW4UtUAab0D1IdRsWrEgGBx3D0A55JuCf/+hc0jEHKBIqbIqBFMx2hmK+1lB98Jw9mJBQORta93EWHhnY476w93f3NsEKk80GVFOYbpycMKh9PfKzl8tN65d35FbfNFDc54VVCrryM4xBCM8JtimgjPZ9BRTphXZLg3GwjkHPwED0q+ctXrAoCFbLMgZXizWwOpkzrABrDFsiMWDjzMEumMTUK/KLlpw/sEz+19QnMKQz+TS/fXy0pqndaiheZHeBd28WF5bgYT20CociwRyPcdCOgDwAACAASURBVDZS6hcA/uvQ2BozrIgthu04md36wQ73j84KXLB8cG9s2KzVbmcd+7fsitw7GPCLfVjhowE+zASTXmTxUBaxrUMvGxb5d/IzCecegaSdWxOliWXFXuGhc9/K8gEmNSqCBNF7slpSFvbhu58rbPHy5cnG+mTjhN6IPbu0qXM7IwKTYMEGBGFZYi+XWmdIjp2PmyTrzGTQgyUP640hfdPcdJbjB4wHOgDoFJLUHtqbcif1ELYgdTtbD/N1nQRkUVcCwLEna5+V0gnw0tVMDvpylrknMFJr2fRwjgJ04uHpK9HahDrS2coCIKlJJMln+OjsYd47vfIw4zdfZR4moaYeBQqTk/fSSQHu6U7gqA+JAB9FQMD7WuFSvN8Mc3jJeee+2gZsFgTs7QxqI4ZWbtWFkkse8ArZ4rt6IBRrtsOPVsAg6pxJKhEsAxgOSyGw1TeykcGGynVUAqjlRcu5LksTgOxBZAs+q8WyS4M5TIs4M9kKN5BYPtU+tJFSizOXZ0ShSo8BeJ0Aak+bd6r7GhOehwUG9RZM93HggXlY4LhQq4+2YmeTZGLt8wQIkwTkpa6G4c8/h7BwGxiKZJaEqYaG2NdkhducwFiFgUu2owf5MWREkYBCze1o+H2eNWE24GnfjNYSxhVF8jSvdrnsfbIM9nUsRQqKHoWb9ewjg+VlpveX1QTLu2lHu5xby4rUigplEWzzq5XZ3hLOXIGxkRR07emqwTNnDXsXoPt/+z//H6/4zGur/3oHvsE78PrifoMP7fWSX+/A1zvwq7//hysst6zCFJ9iM5EJOuXH2LaWjaH8TYd1wGZK6eJ4lI0KOEjUzGX7o92QlMKAAHiEjSJjfuR+LneECYOXHQ02yaYUhIBjsOzwrYwBVZCqzTAzGkmpJCuiGBphHmyFoby0PIADfAObV6WgRgBj7i8HRgorZmulPXAGcAtW7cJnuZQT5iCJsN6z0iGQfupsI/nQAYBCuKH4l2SKAAI8X/kRTwenyIaZISm/ElTd7xHmkJKhKfpUoeuHJPuXLFq+fc5IU7OwMdNgZKg4J5RL92eVD6QCAmjyKUyTzEICjyjAaQwJoyCNN3K2gvwHl94ocbkZeMfyrGjGKMYGgBZ82Sb/roMCDzxDlsYvTfEjjd2jVFcLE3eSxxMhDSTXw2jtmsYZg/qODkoC8CGFg6FEYwfwp+6TL5WRVS2aLzQHMV9obI6HUo0vrDxk+zRIsNy4Yf2ts/rWWN+ulsBegaWZApLy5/DicjsKeRECrGHauQEONGmw9g74z6X4PHI/IyODjE5hhFWhZhgZJZy0TYoOIJHDWNyeIb0szM4JwB25IGvaw6AyAkjiVeFZfHTOd2QNAuzBMGNtyPttsgpWy622an8ncIh/JiavGimkhSQ2x7bAUiY0pG2t6TuFosFMEXt1nux6ulnb1Pbzn30vxiKSaYMhESxWHZDQAUjCmIVFCkgnZz8HZiCKhKukqzADYengTdgNeImmAtseDpWNeALPsWT/h/2dwB/YZjW6fiE+DqYAQvB+Iq1TgwezGUuFLbGWIDKxY+ZE8kn2AECcPM3crxh2YWJ2U3ATgAdeevirIhW/iGkJ+AJcFqekZ18EyiLfhxED2wRWLEsPb8xcfpFulbDiB9uPGoSAnOC/C2MP0PaQZvazt/d2vZzt//p//pXdvf1gjw8HKyoaq8E+fjzby/NNrDbJ+8PE3r95UAgb78MNttU6W1WC5E4be88HNYC9gK6yhgtWu9WNHH3vHx91DUMHgwUPWrOiyCQ3BAj69W9/Y//27/9CzxkmHD5py8z1buExc6CBxX4P246GObFdeRR4c7uc5JsbTpPeZ1jOdK/6H5Y7TGzWquWWAvjDH8JbFBbSBvDhbctenYeAwoP1+GiPSIgDiD/Wn2oL+9ke37yxSMFjDpaHYS5/yG64CXBP00qNp2StG+AIy+43P/5GvpX49J4urawY8grGOT51qzxWAYn8gfFcF1tIoN/kuoMCbTwx/isb3G1XvjLyvMFWCI5YqG4H4eDmxr5GL0ojLLmsAya4hsoqQcxGgABMAwFhPZBKsSoMDxjssX8t2G0oesa9V2FmufGqD/cANfH/3fwa3WbGA850SmwkO64dcAEpbYoPLb8LMEzUq83vVJ/oXuAAqPgPfj1LGDLAiOee8o4pOAlGJN9x3PauFFaX+yS7pyqgP18CYJXvz7npNj76Cktka+KWJAzNABYZugHIITNNARpa2MmoBXhG7EkeZLQvYsuzXMMHvgueh+w5BR7Hqh0mcFtDLuLhjlg7BHa9zda0HowYYZ1BIN1osoR4d19aeQC4N2c2a6Dmg0/OHs5L6oBrM9mp7qzMYjvuMwX2MZABjtsxsMvZQ7GFGGRjwp4vIF7BUaPN8nlgB2GdTPKW1UBqNns83tnh8U5sOSxTuvZmp66xU9MrII9hI3/B4szz2MKcgKlY57Y8HUPsjxzMh7gK05Mzgv2V5/b48Kh9VKBYiM9sa0VeWZGUeqbn29m6vrVgCOzh4Z3dmlpy/yDJbYlgzxKAmEj2zt7Cfo6/7vsP32sPZdAIxTcMBh82FpVdzlcpCDQjAgBNzdqmsSAsbJ5ja25n2cpwLvM+IPsXx5EaLcfrNLb+hn2Mg53H4xuxXIemlk/3HGIxEFkSDJYUoR0eHgQanc+fLBLD0ZPc56jwIEnqGEDVLYme33EdZzH6AHwB9AVNYjPE30+zPo9Bx67a6ZwCjE1jfD+xr1otShfbV5E97vcCtwFsGa6x/8jCYTv7YdFzf6kfYdfikUmdKkXCEgukYsgXUZugsJC3NcM6fsKtjXjWBHoBYrKFONDJ3oiHliKytmAn933VSF3+4CjCAmsBenUgEqIqdM1D/uJMNRJZAgxwJNgBsNsCPKmfRU5gwE1dvA1pCJflfnayPcG6ym2UqJdluqWXnqAoVyFQk7NnD7DZIwfNw7UX0xPWME//K2tWg0fqeafK63ewkBhQwHIO1snVGuxZWAXxZ6k1ZOfj14kCC3m8M2epGbmjgLsMrvlMhifI4Ecrs8R2RWVfnl+MPAjOfGxuMp4fDG29vzxThqStpTDWJ7e2YZ/jrc6o4/F7D3oNyDiPMsgC82znvrcT/sy30X7v+99xq7MotnN9saIotGcGQS9glb1DIV1yfkFFNlrfsD5zrUXOW4oRSi0COx8e3kjVV19P8vTlTLucbxoGFrvUgjix/ukkYP/49lHklSLOZYUFQzVK6JVMgaQLuqkJNu1OSjb822EpTN0kr3RqE85kCbzW0P7p//IKrL52+q934Fu8A6/A6rf41F6v+fUObHfgT3/5R2t5zAUcwcig15YXV7Ba3dYeBBGF1pD43HsA0YB3EF5Fqwc14dGIfA+mHAUPhaHUgmKxAQgx7acx7NWMic+TRPK/k6yLJFJJMTe/ViboQtrwfGLCTmPoabryy5tp2pF1exIpTYuYEZLlJzYEhOD0krsrrIRmTIUQ1SqQqHiw8oec0YhTgMV4BrpvVwwMQthMOmrqjTA4N5heqy1q/LFHxBfSffJoiP6WrUlBTSkE8IzfKA22WKjevKuNFbjqOdJyNAUsxYie76EgEDqySOCh3EX5WmIw0aRiA5CK/YlBP8wLJY/COFXjDwMXb1cCZzyVGGAK9ozgbADCyNPCJePf0ln7ZrIlg2U8W54CnuJzhiceUsJIYA2MMXn9w4iDTDW1ahYSzPkphMWW2Hxg8b2luIXZrG8LGy0V41DwBGCAeG2hRVkiBi52BUrKDmbbH3ZaoXXdSMI9dy5d4/qykqCbzNrBg6FgqHgyePi3kjEaQPyr+PMwE/m0EK8x2E01AD/3eVAKdVoQ8jELjCccoXRqlpgrePtiX0FaMM0MUkOYHhTCLDcYtwpwicyKNLaKlOUVb7+dGH0AnyTOA5Qgx4NFCjBOAYxdBYU4QV6scWTOCmTi3g2dmELC1KNQ6xlvUgC3BqC56+27d2/VkOOpuIx4rEaWFPTmMChZ24tCjPDqAqjgXQwAGaLVHg+VHavK2p7rm8VYlX/dOtuuLDfAxBNrGXAgCXx5eRaLA3k0TG2+E4yntu0UzsV7RCOGDJ6mYiVMLveglHkqrEP6PY8Cn3MUwyKJe+hVPepbyNM0jfYaXnTtRYAB7C7B/nj54g8Kg17+Zi5bJdkXsGntersrKjGakf0NAOibXJTmsu1agbrsJfsss12Ri+mGbyygzN3D3uJ4teuttudTI6ae2OsTTLPY3r67t7ppUCtbufcvAFt9BbCdYEY6Iz3PSTHmHQNAIuSpt/nW2cP7dzZnsWTGXCvNfQrLryq0F7ycTnr/JzyrYfbCxkYOKusJgD4sNVLLMrweVzFZXB6ZGBJfWQ40Nzs1Z+uWSSy6HcxnwKMtoCVeCRxL5E/Muw8ACTjl0xzWHWs+sjRf5BGHv+kuoUkPldI8dvghEtRjVlWFgDFbM61DQol8PLOFnwBm8lSHxXZVZZf2ap8+fbFrO9jpXAsAhAnJew9IAbAaZLCq8H1dxEBamsEHccFqDRJQ1tzqcl3JZPnP3/olksjsQyP5+Yl++m88NOWrCaDqVowuccU7V2F17lXoYD+2ATC9N79pCFRijLlXIDw37BGwlBF3WbfPB3fI4/kt3EMUEpKqo4LYwlo8RZt17iAuQxeYvQzBdD5sfp9irfI6sh8SHMP5t8CCdGscBV/Bhds8xGXdsXneOgTlvsBrhAfprEC2EgANgBd/X/kP6mL0GQAbYtptwxcAoiQgv93l3/gMY1EBIMH9Z9CGRQ4sxX5AlRJYUZLQnum95B4OhDEpYCW1qXMGPawq/AMZPgDs1N1odRNY3SDJHsXy5oiHmQkH//27yqr70oIpsv7WKHAJmbgYvRGKCYY2ZpduttNtsGPB4MGZ4U0L03y2LJnFeOQ7KAgTdY6UyIBmWINMGj5Ro/A+AJyhkcHHue9aDd3SXWmHw70YaQD3cxRb204KV7xdCZ4aVJ/AoCOsTvJzzjYNSn1gCwCXySoCVtkk4LfYZXbY3bmMXlYQMO9qK2EIl3utr+ZyltS3jCp7eHxr5/pqT9ezDShSolHex1g58GzHDuuGF3v39q1lxcGeXl7s9Pxi8RpZtQtsty9tVx70ngNw4YHOqAgAif2R8C4eQkA9J4YjQCKWD6hVGARmkuYT+jhijcK3TFOrqoOCs6gBFciWplJ25IFJAg1TuamvZkFnES+SzmYYqrnqkxUWL1YsKF9QWaxmt2mwl5eL7GA4M9K0kBJA4Za+dHWtPKfry1nvw67E+5V3AxuD2Pa72PIis4wgMFlpjFKDMKwRQ5Dv1rYC57qx15mcMPCANSzmK3Um75lbkKhyA5TnHd4sJGTXAkOfug6fTF4ksU0BAZnKInEXtVnvPnUh9Z3sa2Txw37lQ3hZgYCQA4QyoFWW0irVCj7QqJMY3LhJ8OZxiuUCHskAmFgCyWvcB/eokdhKBJzCnmR9C7WVnkuDFVilaURoGT/rNSMEh3Xp9TPs/apv2WfFxnUFiGpNsRpQUrnPfpjDVJ5sDyC8JloLnQICZ8u92tNAXINn6lMGl7x73NsZT29uDR79eKdi14T1zioPe0qOa93a9XazN3cHscPLpBIJgNoDe4ZZbOzMzk2tPXIYGHikqsvIC6iH0zYUZCBO8OYoRRfPqYxg8rMfEqnIIQGgmthC3Ws+9GGgKObuJK6wXQfse0bZI+VpqfcbmyAyvLjXnOGnpxeblt5+9rvf2dIzSCOjwkHTBEB2at3LXX7fAOw+BF8CfNs5h1gXXq/CqE0mrEA8UDWIUuvbUe8ugxAGVjBmGeL82T9/tQJ4bfRf78C3eAdegdVv8am9XvPrHdjuwD/61d9bq7vSgjSWPLO+kRQOKIZH6ajEdIqibggsGWnsIxvjUQwmwifKw0GhLtPlagFsqRl5EE2PskhVjAuEUqHiAUhI8JCw4jcIaIcULUGWTdhNDFgYyGsUIG2g4EJarTT5TY5EYij+UmLi4TsA0NcLjFICL/5PMFZpkDamjoCXKDbUQkh9ijyTvBdASj53oTNcCaNJg0zelHPcQMCU7CpZUwEyQ+RFdkbhg+eZ/BWRhpEg71YD8t1bBhXf/ybQxAOfnFcrmM+bQ0ryLfkX2TEsNoFGaS6ZvvykRsAPT2BF1s7fO7AK0ETKr8ylLKAx5cEoeMy9yJBgc/26dxtbEDmf2zHEkscLKOz5GQATPkuRrwJ5AFkBh3qYyjVMU5dDIVFfrLUE+V28k/cbzarwSk/PsrZvVDDLE5bvGcFIA3wCbEVuTYMUK1AsrTLLqfcVU7XYw3FvwzxYPQ52fr5aapkCbJj0w5rKUxJ16VmQx61qcLM0t3gLIkrCXPA5Pnu0BWJJyGyXhUXxD7NrtHN9tuzuKGl0MCyGiLmAhIt+Fr8tEpRhimx2ChTgSLrwzqNpIFQlT/DUzKFUWYY8LUqVog2wemvODhgAXCATV1BNqPWHvAwwGgbkMrikMMxi+YJOgIB6dwD3AXEXa4fIyIFz6ftqezxlxYQJbe5EW7Ew5U3DlmMVSAxY1SEr7yaXou4S2T3ss9juqsr6gTdnkkQWxqz8F9NE/qOAInFWWD/Mdr35s9zlDmhopBHGYsspxI4uN4TZGVieV3Zuel4OS9LeQ+jmnYAE1g7gaxIBuhDAVVjTtXYZazBlJQSHa+lAvNYJzHBNLwQwImXMU3+vsECAq9grHWtkmmL7vFRTc+pq6zq8VWnSQit3O3t5erKH3UHNtCSca2RPn04KneBdzu8Pdr2+2PV6FRv0DJBjoZVBZPtDKXYlrMN//euPVpZ7O+4qMacmPNjwowVYLhI18gxdGNQgXwR0tLqzJY7s5//OH9jtfLH1Nigtm6EQbD8YfgwikNi23U1gBs0WsnIAKQBVAY2A+8gmo9iOh53FKbvKaOfb1Xa7OyvLzIBKXi4n2Ypw7YAEWCDI6mRGOhvYHDurjbvsSBaAFbJK2DgoDXp5LbNHlQScLQyIPMU5wi8TWw+xVHkpSRbnuTogCdtMgSvyQZ7lgVflpQZ1v/7hb6wZBns+XeSfvUsK2xG4xn1gASQsG9g6/k4bfpgCs7i/gF8e+ie/QAZnfHsl2ANywzx3FjRpyxq26Gc97EnZL5Jsus8wYCKMRbyvuZ/8TvYuhR+yWws0AAghCDARsKEtRIMqD6LBC5G9DFYozDPYm/y8QC7AC7Gd3DBVQK/+PGxUUV8d9wUcp9nmv7DeXBDs+wUfufYbSw7PRX9GXJ/CGLfvBbMbAJf1ymfLo5ffo7ChSey8XQ60QbgNe2BszaXV+c4gC7AIhr0C1+QLO2iYovca71qN5WDnEU7j4Ihyd1Bt6CxYLS0365rNl5F7gnReoEeD1ByAabUqzywNM6BXG+bVmo4hk2kIJS902ZZ7sM/d29wO+9jiKZV6AafGosLT06+zAHjGcmaerZ3NDuHR8gLGH9J9JLWw5GtLc9i3btGCFcI8OYDG82JYA9aFfJwFBACaxqWV1d7q7iZZPMAGkvW5HcSKjPLCgjXT75cvNqnsSo5jiDpKAp7C4FcIJH+hYABE8fXHTIC1U+04x5Be+/rkz8EPhL17ePtO53BzfrHmfLEoKuzDh9+xy/Vsl1qxnRwGWgNpUcpP9nJ+sWt9sXfvP1jd4TU/2g+//UvZs/z8d974mZ6VqsHwkCUIh3UKaHmpG3lwRhiFj7kGP3V9talvxQSO48CyKrNDWRjak1nWKqktWWJVdbT6fJOHN/6tp6YWo/CQ73ROn+tnAVNi9HKWAzCx54kc7mnp3D9qzudPXwRm4fXddZypie12laTRWK5ouMpewQkxB5aV7MNMfFfLGALhQ47ChwEHACM+8wusWP69A+NYRORVYTEDXUDWvLQLdSwhfCireD1hxjNMIphwHTfLAA/OgnUc4q/O0AtwV+okc39YFSa8HwzAYdzz+6jX2J8CSwElYUuy/3wNfxJgyXnmKi7sPgDXADDFc1cwFHXvIj9YzsIFex0UNAED+c02BO/VaJBHNmxQdnA8tL1+TeVtjGqEvZEKXXgddjyokliDDN3lpc/37lU/oNRR+NeKLVJCSeU2IUuiPmDF7ktqLoY2LrEvCYziKwAGZ4mC4WJmsYIoORsjESqo/Qle5PcrwCkSb1U2F9rnsBAIR5EHgjm2n55ebL/b2S5NrEpjO+wPFjD4FgEXHT6s5NGaCauZzk6nq/38Zz8XOL0Gg3X9i6xR0hRLncI9X2HxKxeCw4KQOA+/ZaiMXQcDRRRgsPQBswnEA2lG5dXBEbDO2nG2oZvEMK4gCsgHHFuH1Ab5CJklFaG+phBL6pu7hwd7OV1tnC+WRewn+Ar3IoC0DX6qk6UVHsccIG7XEWLlw/+nVtjhN7taVwO2c76vVlWZDZ0zrv/x//QKrL42+q934Fu8A6/A6rf41F6v+fUObHfgH/zJH65vHnbWtfg29mp0knK1pVvEaCRB1T0VM4EiSupG4oOquMgsLmNrni82k7JNU7IsKqjGhCTUyQISeGHaJZF8GncHZzzUJ5gerfzc6ChSChmAJmoG5NoTLAC6WJgc+KJStdK88HsBUj1BmrATirpoTeR/KY8/UqOX3voYaU5mGY2wAF9YESRBw/yBHYn0CyBSsVgu8RGzxEO1KHDFPhKzjkbZTfeVKiqGGuCr8xZ0YZt0X300DMgtiVbBAbJ/WrcwFfc3BUTCxhFOEX5blk+S9WVjLrYDADYptkDMMKaKBDYf10e/BRsHVtdkg1JkJZ4VgCifU2SnNJ1bMnSEXFM+WS6zXYNcDTZ1NTYLXAcIGECpyERgkilAOKBBbqg6Oxg6sH4Smt8Ok1u72+3FOuRn5ZEmFAGsO1BTBuAB5xcGV05Xs/lbAisD6dHgcx+qshCgT0SY2LIpzX3PR1hz5e9hABAYA7sZ8Cq2OY0E2hA7jw1FGmVWZKX8tSL8sfJYEkaxi6WMVufjgKGSryfrKawBUDf2XkZK8jYUoKWR1QQMEmwAVoAuB99hxMJ4SPJV7Es839bJmQgMKQo8WqfGmvoiRlpM8jIshTmwY3XnjTUi5IXAI0AiLCwcWL2OtQVrq6YKdgOuCZB8rv0kJunYATgmdnxzsH72hrtvF0lRYaPSAJESy5+VC8UAw3oSyAHTMsmd6ci7DJtjWDoxHGF04alG46FwIMtsfzzax9/+jTznYCaVOZg+QDHsnMyGIZD3LbI+g9GBdI1Amh52h0uu1wWLj0jALcxKGkoChwBeaDBI2R2GxioAbt7TnqYvk4QOoL0bWk+BppHEhoI2I0DuDaADQx5mC80PzdlqZZ7Jl3dgP6Dx4xmLsg5zsnDpLB7Fc2pfvtS6rmOVW35/Z0+fvwjE6vATphEeZgWg4O8K623GK/R0toGwtyS3kpR1vCZJNF/MyiK1Ci9YLBIW/A5na7pGTWVZFPbdL75XswhQ3g2D1U0r+R+NN7JjwDGFLWnDMOubXmFdsFQB85397x6jx/3RjvvCoDXREDOEYnjAG4dHqgA+JIPYIJBsDHMJsJbPQBqJ7yV2GgNiTEAAD9YRaDJ1tq5INQFxsW0ApBo1JEiy2EqmKPNkl3GwlqHMyoDFPaZ1q7veqsJD39ifCK6BafTp00frl8FOt8aGMbZjHNqxxKt21d4qywrOjwU7BBjOME8ZMAF6OfuK/U0MftjAY6vhlvZkJXc7EAj7jZ+lwZT0XoFPzjDlrPC92hUH2t/ZEwE/8c1DVsqHomCQXQsAKZsiS9zBZpHGxHRC8spAjDWIRQiAqP8+fg9wrWxhIs4PTZ20vwpUlf3Ktifz/is8zZOzwQ0lpQVI0TU489GTwfEZ1rjIARq2QIXA5BoWJDEhLdwzt/TBizuPI9sV0NnxTAzl73t+fpatBt+ZM4X1wHv9Ndqe78XwTjFw8gVsZEcAEJYVmZizDFu4Du4FQBp+o8IXAXt4FwEV2buGQbJZvjF+jwBeADjsDS3sevaMoRVIO0AXi2JLi9gOx9zuSw8uJHFbydiFewkyZFCwG+ffPAlAK5HJ4nXJHjaGGgpNYyeFAM+yLHIFbMEMw8uROqPrAfiwBOiwfdXvpPbJkwozaAvSRD9DCOL1+WSX09l2jw+2K44C8XrCaVB0APtyLkajbCIYW2jAXBBw5EAffGb+mdYb5wLnTRJaMrhUfESzzHPuJzseDgp0/Pz0k3V1LXDluw8f7PPnJ3mycg5hbYTcnPsnohtezT89WRTl+NJYdb+zf/Uv/oV9d3+wd4+l6hjOW/xJ+6aR5+kVFUAE4z2wS9PZ/s3Bhimy6+0n625mU9vaz97u7Xy+2fHt3g47/F+pE5zVO0Zmh3xvHV7oAGvl3n788Ud7/+5R4CT2BNM66i+eA+zIsQfgA6FzKw+xh/vJuu4ixnqc7DVwvjUXpsx2vH9rp8uLdd1VrNkyLTRgRmUiv0xY/Gi1k1DqC4aaYndqzMLH+BAQpQUKqzzGnsKHxwxy3CV88+fOU8tz2KL4ikQCXjlDGCarHkV1g5JJQZjYPMSSlwNyw1qmrpSH85gpZI2aS56celb85aCy3mlAdZjuCjh1yw+9//AhdXYGHtxnDBu9RtY5QXXEHgcLlz1mnmRPwgCEc5DCDk9WDYdDB1bTJXfm/9qIHFAumftJ81NZoloIcyaGLPKHZkgWJfJ0zxnQE16WhBbLH95DK2UroL/njEbVBTEBdZODhwwweafwjY3W0pnsSy1mOoGS6cq7yHnUqyZIV86M0UaGItzU2L1yeb9h0FOTcB+zJBDYzx5HbZQVhasRGHQMnQ+KUZLE2ENQ04U2R4PIFyUEAgY7WKFgtUWoaTdYe61tGUbb5fiXThZlhXx+OYeob2CSM1TJ8BAnNAvbFhRQE5+F56v7dqP0KrD5kA8tFg7kGIxW7iv59qsOn0N78/idffl8smG9uQ/z5GcQqryuu+kdo+8i0Eq5YElvISG/EVYnrRjXdJ00uQAAIABJREFU+PXX18G6ptf9LHQu0zf09l//8//zFZ957fRf78A3eAdeX9xv8KG9XvLrHfh6B/7jf/hHa1RGMlqfwLn62Yp0kQQJ0KudB7uN+JJRjGwMQ6bReWrlvhDDYGpGBVCQRhxilO/JFpKPI0txeWGsIITD486atrfuutgEakUIEs3t1naA6vCP4Y+mGOrTLCORYooP+DXHNihIioJ5S2uNCFUJxPpTQTljNo/pIpLcQKASPoSzAiUi931SI+QpnHg2CeQTGOmgKsxcydxXRe94M70lPHOtdNEkGVPIAtrAymU6z8QewArVF56SlJcAZGqI6Q+RigFWrgAQiYeE8U2QAaWDfFOLpZQsrIM1BvAIsJJ6eBDsBSRUMEOUXgyrUbxFTP9dFhnOWCO4NyyhB2r+qbXV3E1qOkkKJ5yG+4lUU4D2RErwqu/uKdlM7YGwUxtaZybSuODTSqEZ4OsKVUKMAQ9QkG9WSjjEarcL6fF4iJHUnNguB8SD6eJBLzBDFBJA4AEySjVdZlkeywcQ1lQvuSVsYJh/BF/Bcg4trWDdUUM6Sw3GIlhIkWUq0BNYBfKW8NTtnmKdRogwnjCxhNRz7pqal0Xrg/CaFKAsWSwdM29UYlYi9xrQFGZILHuCw+7eqnJnKR7BCUCje4FCruR3ICuex0aBJDCK07S0oR7lqbo/HKXkk12EzRpc9KxLLC5CvEA7BUrQQECZ7hlOhIFdW6wXsDLoLMt2Fhc0dYNAh3EKrOT+EUKyznZp+L6i19nEkITAKNKjc3xhPSmZBg6GL01Br9SEwIMiZOPAEIPmmmYDqWEqS4I8Jd3bA4NmBUyYjQ3X6zQWPNZ4v/FhQ6IHw40mQh6V4yDJqawkACNgHMpLdJU8E1/demjkcUhTDVAOq+s2wFJyf0mkbwS9we1JvRMW66kffMiSJ4S7QcKE0R5atwLQAUSDM2QWcf1RpMA0gM+nS23PLxf77t0bm5U8xjUR2BfLV/KnH36yefD3C3kuDPbziOfvYMGUiJ3MvWQ/4DOxhiC8baS5HwFoacgnC7rJqqq0/ePRqkNFqonWyfnlpCRheYYCyiHPjlbb3x/FGj6dbpYBvADc8f7Ju9T9oIMitTf3d2LHAxriKxfhN7sQyrZIfpxXlY38LDYXhH8QQBXDSiYURZRvhRixB2DPEsJQJ/yDEC+Y1mxaYkbx55CHOrCAPYaLzPHac+aiEqnFnCHwCmDNx1WwntjX22mQP2TTXu12aqw+w6RcbV+yo/YW57w3maxekFcykFCyM+8hyeh067CYGHIwBAsJJMMbUbusLfjfihnKfubWJApYAzzg+ZDGjg8eAxINnTbmFN9BgzB+1uX+SuVmwgA7VuxSzgZgX/Z0LTtnoPIcdA65dSLXLCBXg6rUAV9GSzFbEaMamH98H66NXVrOzjbjgan9mf96OBqSZwGIG+CDdNjDrmAQxwJcdG7BgNN1MsLj/XXrGa4HNi9fgJAWWZzgURnio7ja+XRyhniCmoDnhTwXEMnPO7dYmCyJYVUi2cVTlCFrYkWV67vxfBg4okSIEqxjAMh8oAd4C8giNu9qeg+wJ5DdtsLV8DgFgOYsWGXLohBEpnwECFIvwBSHKaxzkuHDLCAEAAumNexrSZMBudnPADdizmOuPZOPL4OPoW2t2pVWlO4Bqw2B9b0mNoxS9mpA64Fu+FNj15DpO4lDPC5W3R3EFpwJBdxs0/258865XyXADXRHfK418w0CKw+FwEPWFxBiXpS6113dCFAhdBGfT3llFrmFaWFTO1iV55bsYqubk13PZ1vWxN5/D7D6xU5fvoi1GWeE4uyceds3GlCeny72/Fzb8f0bOz4e7Me/+tf27ri3lDopSXWv8Dedhl4qm2aYBbrz+58vrWXHnVQs58vf2NAs1pxv9ns/f68B0PP52b7/7p1sbw57vG+xFwK4w2MysTXJbFpTSaP3x8p+85tfO2CMpCJYLA9D25cHS+MN0KdmATgMYmtvAGi9JQQSBbCBe+uW3kbqlCWxWYokD1MFVEUWzZqQpUkKsBzKxxK1EknqgN56XVSuOYid5YUA2Aif7iDRMKbraoVHtk0rdios1igJxKyGTUwNKG9niANYkRCgatgJbaofnise6RFBjaCko7x9gykV8MmoSwMehakynOe6WFWpAtzkGMIJA2iKbYgGNm7zIdbmOgkUpeaTj7bqks06QQPHwFLJ8z3MToNzmKK8Y8JWCdpyL3yxXlnP02yRshQIhHJPctQRiZUeyKfPd2Ba4WFSOEGYwPyBIZjXE/NSiGG5Bo1Ac2o5qYh4t/VSMZRiA6PWwS6Iy8BTbLE4zS0NSgGcc8QgkwkR7G0Yqu52wJ4dKHjKGb3KV1Nt6l6sWPhzNrEf8XZx7vLOsi448+q2sf09tgHbGcYzVAic18pB4sGIDFZ03cp7wPPVJ2AQGwbC2/j/mgNQG3sIKOxuNjN81fnzhMR5uFVgAcMhbIqwq8oz62H7loXOH5Rs7MX4xn7+6YsIAFLgECa4gdbtUHuIo0IgE3mshnFvRVxpGAVozHCK9/58aQUCQ14osWG6niwqQvsn/+wVWH3t9F/vwLd4B16B1W/xqb1e8+sd2O7Af/qf/P0V2fjpgtSXsAKaIYKKAO0Ce7rdLCkK9wyD6MP0dE0F9CXJatfzVewZfBwbpYoD4s0WDhR2NJNoZsAUAyVbIu/68ny2YNwYeiSQwlzzDAQ1qnhjDtGkEi8GeIGlFDsrKRlhq7oJP+wxTwAfcIoXG5AKaMAXjD/LtJcY63WUzE8hTvNWFCkoRPwhD7UIYBu4fxJyZnwHc2Q3G7CKXBPPUxJ9lQk8kaSOdzywo9kQTDbSfBLYQIOqImm2nkLJPf5VrGugDOo6w1L1gCf+AP+dAUMAhujM1IRREOMpFliSE7jhvlxcE5U+TR7TbeRnop4q4MoTZynsATeUKM9nKygBFi7sBJpePjezSVJeQDYHZCjNebYA0DSKsKsAC4Z2thZZHlNyfO4oELfCGX0dsnjAYKUHF7GkmTBVFrzcLLT7XWVVHlk7uFcoz4cmBhlWnhNg4XJ7mHB5CdsUUHeTmRPwYKu19WrDhUI7sPjA98HjL7Vx4vpp2rekdUz2NuYZoB7Mpj6s1XBN7WwZXm0JIKaD9nw/PBtppLM8syCHzZFaxr2URYSnzdL8JSn3bJL0Hz9BgIcoGS2OYRkCRuAFlws8gCkFCwpglICO+TZZVAYWZzxhQBDaD8CoyQYkYyP2AqMAMjViK2CrZ3+JBTq26hIBIsFMeeYAZJ6ZAyt4sSJZre5a+3zpHPRhveDNiRQPpnOZW4mtBN8JcmCGj6B7aeKFitUErGjCUfgMQF+FcGzNGoANgCbhTHiT4v0KqI2sVn6o8yJpP2FmgO5K+xWAApPDA+hoQPjOrBkpOIPU8tgBDHzuYDsDbooFDOiVBWKguJUm9iA+JHBvUJLrV0kFIUQfKmXab8BHKFYo74lsImA0Ab6HsVWwtJfernz32azKCqun1g7HnV3PF7F1yqq0/toJHGXwRBhaVMY2hqODJlNuY8e+hH0KFhKF5QnMn87O9U3SQP4SQyp0JlC+L+UripcojO6fvX1vP336bHXbinVqDKKU85bau+++t8ultktDYFdqY4fFw2AZIFmZWQ0AjT816zBYxJZrL43f9zhUkjIvcCOmvSk1HPpzg+R3DexQHPTMAR8FrDJqoAnH5xeAiXHJ5t0HyMrP09w7WAqw4XYm+PQxHIJR3A8M4wJrzmcBa1lZCFj1aBKzc1vb5Xayzz98smN+r+tiP0XiHeWJ1hAUJO3XhAsK7HSR/oTkVPvb5lsZhnZtbw6IbgoGwIAwztxFWywwtwlgcCPFAGcRYWiAImzKDNLY9UJC/LbPQprKN5NEVNRy7ZGOxrkPMfeMNahgGgHeMMO4bhpeAGvYq3wO93e0MPE1GQaEoXBusde6nzZgHlYLfE8xdPXhfD73DCa432dlHkqtmmhYOWm40asZ1yWqaU/0XABKxfTFRmTGZxAbn8TCgn2H4RT+1RcP2iPwJ0GgnciOhUtDucLgCv/bJEaW7z6xXddpaFRWqBgY/HEGLfI9JVgIL0+AhmvT+H5OAFIGmI2FAaoD1pjkCtpTxCqEVQcLG5ayBm8ODxVxZEfsTmIfdjE0UQgWDHgsfgScIwdn8EvIJugGYWVYqHC24xU92/G4s+fnJ8tz2KrsNSgWuMHOlIU+B5uR9UKxAbCyMOGDWgZYTjjOsFh+v/frQ8aOj6dUL9QtsHlhFbqE261dOhuwJtnvbH/MZVciP+h+tPv7B6uK0j7++IOVRaWBkgIOx1mBSfu7O4UcoiaAAX+pz1azn8yLvf/wnT0/PVn94lYfYUqQ39EHUM3ZU9KXyH789U929+6N3b852qcffmPvDnvJ11nCX99t6hOAdd6nBQBTfpixtctsxS63pn6Rl/DH336yn33/QUoGzmz8TL97+9YOh9zSDLCOWoAhQWojaiPk6FNgl/pinz7+aNUuszdv7zUAkt0N5yjDTc4nDQ+gOMfW1SSzezAk7FlqsmadrcaWZg3tAPMQaX/EOpysSCv5efOOT0qSB0SEW8+QHek+0JQPoNth0NldVTupDLhvUp7gn7r4sAn0f54Hycg5h2V10rSWw/IHIGXgHpFgz0OHzUloZSF1wjx3qlmpEzRMASydU7FZZW/EuoDNLXsRhqHsF4VNs/RMlghU7cX81lAogr3u2QQM7lFdhZtVBXYhU4Jaw88//osPv8OPXtdi/QKfgTMzmd0bNEQRhK8tChNqknW2Ph4le8/4XgPveylgF3UNZwrPFnQ6w4KG/Y2hMzVAkWqAr8MKxmrAd8w0dOFDfSjMHN4trLBUotQVy5N7B7udIEnsTrABwe5EtgKx3jdARoofzrGJRgKQGbWAPNkBph3EnCasbkaB8RAQ2F84Z6kjV4aJIVYRXJdfP/so5yj1AqqREWWO1iHMVtakq6sAQjF8pSc4X57l0RqthZQbnCcoBQBkAfnzbKfzBC9mD7dij4J8gDUSe8OkATX1YbrfaVshGPbh8GCfP32yuHAGu6Y7G/NdPutsQdp3YTWzinorbMdqkZ0Ddg+uskisV45DZCFDn7GXD8M/+R9ew6teG/3XO/At3oFXYPVbfGqv1/x6B74Cq//Zn6wzjTaejPjIlZRns40khbeDvdx6O+72YsNRWdO8kVhLvTW2tSSwyHHkU6bwhUBFVKw061WMGYCNXVaYZYt1MFdg4HW9FVEuRhvNY0gzKiCWBnSBlGM5jSIg0gLzCWnrYrF852QSoOuhkZbuCGlZi/QnVHgW3q2Sf4W9GBMUtTSRixhdyNIoot1XL2Q6D6socfYqRbAYbgZrEd0mUvvATfIjGij3qEISKYAUPyWkbko59oCvWJKewXpCDzaZKZ5r7iHFNcCGBcDEKw8LACTneH/CuHOwl3tdIu9EEqQia2NnEnpAcjINtegOLstKJdN0L0IKRcAGYZ/4aS0wXfEbwwsQrztYcNx750wF8gxzTzKALQAsCtcwAgBdtBa47xTayO6QJM19LwYR901N/wwYG20BNKO1fWdDi/SpsDIObVcAOo0KI1LxvxJWEKjZ5THSJJfI+XeRpYVLaZGAqVkMA/v4Ny/WN6uk7NnRk+KHDvARcJHmbFTKOinB8l8cWXvuSxnkg02wicZVXnlUt0jYYFtQYIthGQLyliqOi2hSgU8Rm6armJrKaBG4HXpAAfgAsj55EeOBhUdYZkGcC5gEnPNAkNjUE8DujPmdgFyJJI0AkmLAJZn+DOxRSSZFnoSl6AnCcl0kMXiarW2gQ/jzEY8LP0Wkt6zbdbLz5Wp1T1AMz4PGzAO+lPqNHx4BXKwvWHT8LEMA+Z5NVsoL1gF6WGoMOQCOuCcz3SLNMUV8lFmNhFZA6GJZLihfQWNI4xRmg5WEvBSRmXLfYb3zr5CGmg2SasKSw08NIM/E8pTsWlJZ94mbxEwexT6mWQPEoJGi2cWaAs9gGGbROttdhRwRkHEWUDCL+mLywS2KXFJnj++ApTzIz1GfP4x2Wzo13zCzZDGhHni0vNpZty7WIvcrU+vn3sYWmlsGOUlIFAwULAOOx70kzS+Xi5i78p9NGUb5+51Xpf6c2K80jmtgx8NeUveX64td6pPYR+ka2v3xTpYSL2NjTe+fiSwVBuTj/V5rc11TMbnZL5agt2elD8OixTIj1jvbMnzBZxP/RO1FZkVZCdxvR0DWybKQUCRAou3uhL6P8F4AdMkzkqaWe0YzGgAqwCgGEwkE9soVd2KwJdnA5ovqoCRrhs94qS92HRqrkTZPNN2rvPUUDgf5PUnV9PfYd4g5CDsMEABvVVhPm9UJTC0za0dAEABJ+n+CSFg/iQAJWO40u3wnwEzJWzdmEKC8+myGSigtYGlvISqcV/IbFYvLZf7sIQpT2UKoWJfCV3gDpUiQG6mGWAqB2ipjMVhBA5EbCzBNBCTKAXVxsBKAJgZogTUlcNe9GLUvs8lo72fPd99F2a7MwNG95K3uNesgMdYh7EFpFIiVKt9E9n/ea0B0LDAGhhzadTSUAEDQuaN3EWAXBm9oE0M4BS85U1+8utktPBjyAYCh1IDJx3dKw0Tyat7fjqHfOOp9T1KGlYkz7SLAu8FaWPT6HQ78AsoCdPLdO4Y5eHUWSL5JmE8szBarUDIE7KWR1gbvCeBLO7eW5ZHtAEKMfXSyth3E5ORasIVhT4JtxjoGPN7nmRjqMPVRdPCcAHuHutf7A92agQhDTNh9M0PF+53AtZfPL7IlzksC+Qjdg12LR6JQXx8EALQgmuHzI7cwgln26dNn+7v//r8nqfrT02crjwcNQKh7qJ2mZrDf+d0P9nx61r5NANDz6UUAYbnL7f7+zr58+qSQKobfAH1xXOo7NHPtHp9BYj/8v7+1+/cP9ot/63ftN3/9V/ZQ7TRM68fWehQRAt5jS8NUcnoGJ7Dz4Fpi3QH3kiT5fRHb508vsqv57vtH2+0K+5f/97+092/e2H5fKMwQpmvMfefnpNwIbG5n+/LlSXXVw+NRSibWoXb8ON1qSO4R/sFsorE+Y8abHuCKWfnS2udrrfV5hO1PsCEeqtRQ2GgoiROl1WgTMvIUgAq7E/fu571hf8Dnup9mMYWLPLeD+17IboJ3Eik515ahNNoGMIQsLnjwYJEzTFb3A6XDFmCJumazmFF9iCKFfZVNiGGiJEVKu0flQl3igamB6jV9xwmvYtjjHkYXwb6OsHDZGAbyefc6SRY3Csxyv20gNqxOqEUYzrIfsPTkbb24/7qGdDA9NVjFPx9veM4DbGoI6nS7mRmpPfUywn08HfCa1v7kgXyxhguhZbICWK2PF8sB8JBNcfipMA081ElhWJudjQZEoZVJ4VZgeNiHq1QY7M0QOGCX894x0K/HTgoOhjgA8Ox/GjjRcwDYj4vd6ovdH45igbJXUnd2+J+uyxb66kNoPI2xCtAJwb4WJwpyhPRBXcwwuGk61WZkNXgoqp9fFXtnGFqzYFOGLgag39cCChWBlyIn4HePHyp7a2I52QxpZMf7O7u1hGT62Iyzg3qCM0XDfu7/wJpd7MOb72wC5F07B4rllRsqrE3BuHwD1Deyv+EsoNpLLfpaXy6tZdrIUdwxWMpkDXJ6frLdm4P94//uf3vFZ147/dc78A3egdcX9xt8aK+X/HoHvt6Bf/Snv1ynppE0q9gVtiakny829r3dut5+/HS2t/eP8kCd8A1KA7t/vJfM5unjZ6XEA3DC5gJ8VGIwAaiL/No9ACXDqD6RrKtbPa3d+tp2CYnquUvCYyTjgEcAq8gHUwsBfCicBQfgQebyJEbbsEocf3F2CoAp7BQKN8nlFSLl3k7I8GFTcW2Y2+O/ukramKoYTsTS4s87UCN2EIwZgk42yaf7TgUqBsVMwb+Ohn5LNacIRDKrEApacECwdZD0HWANOq5SgnVPKJgDS/HUxBsuWdTEwr4Q+Mn1wC5aYstXfG49qES+gGICLJI+iwcstMxZTzTnEKtUkiFxB4KhtsS+dQHsVayRAgdokklJFYIHW7A3K4JUTTAhE4pVoZAjAb6b5Yeb5eUW4oETf2BD2+AfIHk14S8q8LEg0L0kvGqwupvkV7eLAzvsEkPrj1coHqD0JPhHIrkDYKLgpDHfHSLLdrHLzJFhEdLVD3ZqWluWTCFYyKfmiHXqDCtsKgA/M2SWOc0KCeadtYBbMC5KQrxIsvaQHNZZINWxh0HwfNSoAI4FmdiQHUEWNtl9CcuwsmZYrGlaASoPh52zTZdOISYUxBb0tjse5etHUraYZGKd4DlK80KKbGMF4ArsEJgUOeCh+96Rhiw2UbzqWQGiAPr23WjH41GeaU/PV/nq4oWbEOCBlUVKiIanTdPs3G6d7iuNL8367Yo0EqkqcjJ8N93+IBQrC1ABISIMn1bNNECqWEVBqNRuVm1eeFDF1PeW8JwDWBSRTSvef4PFWWXddZL9Q4LpLOzR2KzMYXlFSsHWYAL2ID0ZjFHkiMj6kHNOyHKRWSItdksBLA2ShF0ktKWjufFQNRoaWHME4X31FJZfnU325rgTgA5oC6v91p4UKHGsDlofgE0OG7B2aPsBYggpaaylmREbPLQJb9RrK4Znzn0sGVLAesI6AUYVoJUjaQpDqe4EMmFnAevlVtfW0FAJv/J3VswuGNpRbjuStYvMGTW860Fgd3dHe7q92Pnzk023Wv8fMJu9AdAC+CKcJrvbp5YqnCTV+9AOzszt55vd+rN7ClpiWZjpm9K0kgjPmpZnKM0qvrEAnnmoYJ8cv8uePRZWu1mQJ9YMvYNO42wZLFHeKfzkCGNRkBl+tR5mJMDd4XmF4PF7SErn87sGxh9rlmCu3pq+FnMdAAh2NEEcAPSsDzyOVwLVJkKBSCOnccZfz4OiAA1Ym6xlGJiX+ia2DixunoO8f6Xnp2n3fRGQy30LNzYhg5avolmGW8hS5V/K/hnJ55eOGnBGAyfJ8RXX5mC7lsgWIMXeQgCjAFoHajRYE2FrEPCgM4uza7OJ5axR4ByML8nY+Xy2Ume9MwSU1QAAKns1+z/XBEiyhbrgFY2X9Ix5rzYZTz1kryMQjn6bcy2ZUwGKNO2cK0vOmRMo1R1wo2mc1aXgH8DNcHQAmmsTK5fBHnYnnKisN4BVngfsZHyEnd3rATAMcHwgI7B1Y3uyKmAEcoYCrsDG6vB9BrRXijw2AauUC199C2ULg5UF9hSc5TE2L5FbkgQE1oG6Y1m0yh8akPYIO042NAzZ+CyCuQDNQyuqnQa6YpEWqe1giSnM0lmyyLSRB7O3wuAVq1yAK8tztvb8bA8f3towTfbyfNH+x/pjLbgaBhYlVi3ggAyi2GuKjeE4af1frq29nE72q1/90v78L/5cQ5p2mixnrWCbBFDd9faB4CmAHEI4617A6pyE9vBwbxkez7/9wU7XF3vz4Z2sJfB85Czop5sANNj5P/x/v5YFzx/8u39g55ezhiA2dVY3Zw00ddbBMPSKREF6g9QAjI3dHxqp/OOBINDIfvs3J/vZ770TIx9bAml9sHpIUWjA5sPvEnURcn6G7qO9nJ/t7vGg+09N6XulD86KYqdzCFaoCMxTbD2+wQtena6SIBCobiZLy8TevdlrvzmfLvLuZ7ykvV/MS7x2sTnAqxkg25VHAvo4o0fWNHueg7qa4Ws/xMoGcBF252IRjGGGDBpwM2YIFR7KHrQSkArgyMCuq20FnB4XO73c5Kke5j58SMJCnr9YP/D+zAwCIA5wEjhaqZoz1lBfSO3Gcl70+5mwKw4Pn1J+RkXuquAjgNoRn2GZprsFBvsWe3SPDzTAs4ZyztzFuoe1zR7E3dAwHQ90FB0AyhJO4YKNBzk5BGQGUPPxPEP5/mMhxJ+nnmL/Z8iZo0AR2scwAIYttTXAea9nive8DE0A/oNcuZJrCMMWiyDOe6yuKJeR4btPNGowBSm2nQVxb3m+872U8xbwk3cRZirhpwPD3ETDtLbD75n6Go/Ui0JvkzwXKLpAscYzflztGGcW4s3MeUSgnYggLNTVmnaQP7NYqyHqEob1nYbVPDkN7QiQxW4iXCzL/B4i4WOvixi4s64DH7YQ8Mg+DCMcFixDaUgCHlZLoKXb75RZbvuitC/nLxqc0accDjv3Pb5hxQOwCru2FwGF5cGZua6JPZ2f7fFhJ9Z+XuZ2Y40Pq5VxYbfrzcrHvf1X//R/fcVnXlv91zvwDd6B1xf3G3xor5f8ege+3oF/+Mf/oTBBGBc02QuJthRcw2zPp5tdbp2YXoLM1syiKrECT7xhsvPnkwKkCDgRuw5WKMWkWE+zFetqWRHa/uHOaoKx+tr6hUR5ZDmz5RFQI76UMF4gOZG+CshJ+rGz9ABMkHozMaaowj9NXovSfeFzRIGEjMsU1kOTQ3o2xXpKAYR/FBDj5p0HMxfYUB5s+FqqKXSZMhfBP6fYlo8nkmQlwlKQIu+G1UcQCR6R7s+pNNuNUQUQrEJfUq7A2rnTv8PzD6aNREKw6bbAh2SOLaPojAYLKsKQMjWKcm6lQVC5S9HocjUKbAViwYbF73BykIwmgkqV5h4g1yXg3pgDFMC88hCV2Q39NcmXCYKl+E7GuSbn4ZpYWeE/OKrhpcGgEGe63gKMwfaJEjVuALQ9XprTbGmZiRkgP0Q1lgCryHTxmUTmFtg+ie3xrrI1DcTmg+yAZBfQoMgSJcS2TW/RHFu1jyxWQEni/mlDa+2ltkayUX4mFvAWVJE11w4SsRUwBlg3eW4Rcv4BZt1gt7ZW0ZvvSrFCUtgNhE2ABWWwYh1gk9JXStLQDpYLrKXgj5LV3uwOlsS5NQQjdJ1YT7Cp7valdf3N2oHE2cjiHJ9BwOBBqa54sMJu6AQK0myMdm4u7pPVz5btcgsBVkmpjTMbmkGNd3U4uAUgK0ZDRi9eAAAgAElEQVQepKPdPR6tHUb7/NNZjBP5G/NduEeESal58pEAYDJAL2xAJKUwY1hVMlTQWoH9YlakmUVFqvXNvaKphe0pXAI+JAMS5N2wyGHVJaEklkhxyfVI8tCqHQExNxvWzK4vMD1XywsYLbzj+JpWeofleUxjSpPEusQDjmZEZD73KOT9U8PGOyOJKO8GCdV4PwP6OYsMG9J5GB0wUqq9f/Mki8RGq29nhXEQpAbYSFDL928/2II/pDweYUlNNkwAK4n1BF0MrdXsG9oGImtvo3VXhkyTZbwTeMtlsdjVsFnFuqcvMyTKBAPt7Np2An5oyWlcv1xOYpoCXwDcEO5HIwl7/5iXlhYw8TBkNElKX56ebX/nzx6mFEANUndCUx7u7qDzipLDvnQ4lpYXmbyPh8GZlEhnn26Eb/H79mZIcpfJ2r6xQgidhzP5jghM5vsGEnbYrQwVAFXDBMZTLHm3ngtsL3mYYFvBfo+PNtg5LGaASRpRcXs81BArDEMOPAuchVGLJQI+suwXrIUW+ax4ajTTvbyJ8UdM3LHUWlg7UhdsgS3I3mWD6T6lMDHxTATo6vHzxndVHrCDgOhAOlgHGwEV5SXLGwhiBGAqiT8DNyxrCOxCg8ya4176NYixCsjPn2U/pPln/c2jgD2FU7EG9THsr87q1HmjNewuArL75KGIUe6DBT9rYA0CyPK9YA0Kf9f7wjVy+e4C4EFnAB7aLPj3km/zPnNG+ufLN1wM2I0ZbouGOYCioRiRq605PtIesgJ4OnT8L1YmehhiH8uPcrOjYdAgSweGJUowBxBfZafSonTR+wTb3z2RPezM77s8chmG6FY7wC0gSL7HkbX9qGfIfo6/JbJpmK681yTBwwDDC1wDuAAVQbox2DhzZXyrmwvACyN3D3ibAfTD7goF+OmeALYkmcL3kNQXeaJk+zIqbVDquFtJMANmYAkwv6v2rnRgjQMIjq0VVSWAu7m11iNXZk4kuwlnNPO5AHGkh7vHcGJlvhMwD8bz8nK1n7682D/4kz+2v/jLv9B9unZXu0clkUbWwdTrsOIplGzO/15OFysrwJpBYNNdubMvP32ya3u1JfawI3nuYqk0jXZ33KmWef78RWsPn+jz6Wwf3r+3tr5Y39fujIwCJ2QHcLCJQQt+q7e6sWYcLCs8lK/M8US9tz//y7+2n//ue/3upoaRfxU7j2FWJVl9LrUOrP5JZwReqD5AkPqdAQnezagx0tyKfOc2EPK2MOs7B/tgdnNmxnFqTb2I7cd7MAFkikHJUCWyIMeACbsjzigYiz6YkBcngwGAUgUxIgN3NqV82kVSd6Yn4YgMcmfOIs56g0XtnrmEAhEyhoO9XkrNov1dXcZOMnN/ufG7XKVMUjIA1j1cB0MMSen5PbFAMwHBXDXvikolfgHrzZVHeMlSR1PPaAgmpRSWH7PlR4YaJhk77P4QxibAauSDBkBU1am87wp15YzFI3SxmTOUfYH31Ocl7lvNut4G9klaqHZWIBUvHAF3uKKidgDwZ/eFRowHP/YGC0OIRZ7t+H8u+IizyNl3qcVHFGbu8UpNu2aTpRrU59bOqQZhXqTzfrEPoGgq7fZysyQaZInBOQxDnLEHtbE/B9i/swYWQ8c5Eluxw54BRVKjmod7COmBcwGGaLrE+ivOGCYlAi7FHBYhgb4BtjBrE+AflU1kCaGnAYNzGKYsCmrShdgGjSI4dxgEYvsEsGrroPedAXq61zTMw7F4htRBBNixJ1msEFgGTyiKqm2ASS10u17s/eN7PZvny1W1PR7VT6fPIj8wMK72Dz40lGc8/6zX0P9yuYpYsdsfBChjx/Jf/Df/7BWfeW31X+/AN3gHXl/cb/ChvV7y6x34egd++au/tzJlhynUzzXmP2Li9c0kcAF5JWERFL1ZWFhxd1RIwjr01l57q/EbhO03AOYhF3INzBgSGMMUfbHf/zu/sE9/RQgM7JDAGgoZ2aFG7lmJET8MJjFL6R3xfAMUQBqFjyZMUApmDzj6GliAwT7yUS+cYS0NkgDifQqzJ8vwXaJIduCUgh+z+24cPBEbZhqVrqSsfJ6DqtTIMCzUJsde3CKUpCnZl7lANNglYgFp8u5i7VDx7RTTsWFdSjOEAIw7ikQHAHeADUKSehZauqa2mzGmn8z2gFGpy8UBdwUA4kcJC8olaWy2AnKVPu0pthSByFg1D8fXFBkk3y9JBQ7LW0oyS574ZGM3KYgJ9By5FAVsniDVbgW95YBICvDxBHGAVRh6HfdlmcVoLLKdvPtgUgrcwusJhoTYuA4UApzVDaCn2wkcy9x2ZaE/c702tnQ0PqlCpbAe4BvASk0ttfuH3HLAe9KTCZUZe6ub3up69CRp7nUSWH6Xy1MSSwVCW9S0w54lVaHvrFkna5fRSuwL8ASjuRgnK5HdE1qApy1ckmZWQ2ypg47IGgGD8ey7f7hzKR3ecYBXfevhA3lhZYq/a2cdjCUaPuncHfyKSNLmvYg7G2hAVrwCZzsRLBDSFMYKAMGnGMwKn8zbrbGXl5sdjg9b+AzMSRDe0ZJdJiYsoT+AF0GW2kgDxaMUmE2zwzN2wIjnA3sMFvANaS1J4TBGaBoTEoIDZ5XvCVJCajdaPzbaFmBtwQgFSoHpXAMWZIFSkOVxGJTWNKTDk/bu4RHXdrahdxsLtzKlueWdRe4NkAX6g5ScPQJrB5lCCrAiyZfmEW83mkMaEEmSYYNNZs0FubqJ4enB6pkY9axP9hQk2iR3QwwnOA/5P40lHsUkPsMsO1b48SUODCuwAy9nKf2ta3u3bEgiO1SZJPw31gT2BTBQYXBy+YDVePOOk/ynAQxbmKMT0k6CZypLCLNiLWSpnW4XOz2/WA5wSXrvNBn8oDyK7HHvEmA89wgCBDDAa/Vwd1TjDfAB+wpwiLC0qsoV3oLsVSEyL1/su+/u7W5/Z7fbICYQ7Ol2xI81sTKtLA4KMUHb4Wa3ppU9xe5wdDCQvQ0ZN3sJLHOlDicajDH0ojnlWaq5n3trhkGehthyeIq3KVkbL0DNrMScgnno8lAGEQL5GaaNpia4u5FkThgbsuNJksmM5hTPvwIZaGoBgzH8qklXZzvVWQFzC6ACWbaDqwJuJQUn9orAt8WinmHZYFOCZQzDLZdJAr64TFWHi9vIMBSDFSh5Bd8fMNC9RTlP2FDZx3SGwY8DtIgT99IWc9dBLXmKSiEAIwxQb0s5B9BDkitglD2cvXi2YOm0lgWGiFnGPWbLcE9IAaFfQ2ZktupBXew9YYxFzCYpxiKBQ1nyeq5hC1BSAroMbjy4K1wFfNCKw4plj9rlgOGhtQOMbh+2KddK8nBPIlfiOhL4dbJDUbkVCEnogOowi/PcTi8Xl6guSNIjKwDUsYcQeLQBq3hOyh+x831xC+bpxkiBlzwHWdpwviWJtT1MTWxEUsvwAi9TPc9kDCwaUYxg8yC+mIVcNLta11iVRVbyvXgGACQMKwqCDAOlmpfVXr7ABDRC1Od5F0FlYZ5at3roGUNDJOOcAQBAWBfw/jHEPD2ftGc83t/Z2DJMq+UVS2I4vt1N0wvs3d3txVA8ppllWMDgHTuMPjzLKuvnQO/489NnnSltd7O7Yme7u529XF6sPcGUW7TXAT5+/PSTFWWhdbwr9panuf3000ftdZyB7PH4tspbfujtsKtkU8Ogg4EeoDL7QZomdjo9udpm84JlPQmkIRQoTGxoO71vUwTLkIHkoIHl3fHBTvjxzr3d7fAUnezT00nXyFoaWrP93aM1o9cf2NlkEYFpPpSQFzv+pdyvNLRC+2SuAQFrn3vY4MmLfQUsZWwVoshu59EGwDLOZBiK8N9nhl0cAR6QyTDFZMcAvdF9n1nHYU6QVWrDDPs0tZQ1NivqzX01GRhEqZRUvItsFaiMKMBkDMWgRoxEH0LzHhKIBaAJW1vMU+4k3qGbBVMsViY2GqxPaldAUOwOGBi6hUWndyCynZcaeq8YZjCA593mHIdRzjm7bRA2pQ7oYbXBWQXMiUJHnvo6ZDmXUjcbWALLUbzwHsOWBZTWtYLk+jDCbZd8b+N9ZIjPLWVoz9CHUFasfhiepWOvug+7BLjMGvbEiU34X7PLYO9DHcwAG8LBwpntLHQByOLZmnXhYDme6pbYLfS1PbS1Pyth1qjWsJVILQ8HywCB+f8QBxikz7FdYKTmWEeRleAs0gHLIayhqFNn7xfwT5VqiLWB/U2Q2jqFlhEsisUHA2L8++XHSt0Y2+V8UQ3Nz3Av4wUPVSwzUlv6SDUyFk1p5hYxDLoIx2xkaQYburF9eadgwCVlnfIM3GqrWycrilQD2DLPrLtNdq0bDYLfHPZ2xicc4L8f7e3dWwHWrTyGBissshtqGqzKODNUxzvzNcOWgM4E6wuG1cMqdU3HPV8z+8//7L9/xWdeW/3XO/AN3oHXF/cbfGivl/x6B77egT/6w7+75uXB4iy2trtIAtcto11fGktUlOLDiHw0tAqpUYbHEWntjViOPb2tirxJYQs01DBHkXdS0JKwmqZm06WWpGdE7iUVDVIs94Dsg07G9AIvKLOYvscwm9wvau4DC1TZUeySHJ+ooFVpG+G5Jx6CJFsAcKSzA97QACaZh/bIoxIG1eZHCMjGdF++eUgVE78ub5gBcvEcRf5D9wsjh+LNAzsUMsLEGn8o/h5mBoXPFuDE76T5hs3zVVq8cSYk+w8IjQLUAliF4pjSzGFJEKkZhyEIMEkBB1NHfpiSb8G6mFV4+ye6JJXmlt8fAaziT6YQJQkojWKfQp67BbkF4FjoVIBsGWAVGSHMHg+uSsrUC/0JKaB4SwKQajGPYOeFlmeFwNuhGwU+kkJNQ9DQ4BUUsvjowgJcLV9Tgzy3rwASkXWZ9U1kY6MnImAVaCei2sd+gYCJAg/KVIA1SArWEOdutvrWWcizBXSOAiuOhY0DTAqX1QJM4P+axTQzhFDMamRKgoUy7Be4AQALuVLtW+vEJIwHQmc6W/GXRYocYMEQqOhlrSN3wwcTfHqB1SkGW2QjisW1d6mbbCFAqEzgE1034IVkjTRaYyx/w7ZrrK07yTAJJskz9y5DeghbiHuN/6VHlwU2E360rlbdH+xyu6nxpemDjUnThlxfEj8+k+ZIzLpYTTagNMEGSDz7ubVpqdXsAeZgMQFfqdpV+hwFTvGpq9su5Eg8aSDxp1OQAu8Ldr6hhWFucZJbP9VicLPOvnw5K0F5v6Nh5lkSaOaemXKJoF0NYgGZsLdhCKp5xFsTt0gkpDQOPI8wVGo4PpH447U18nP8YWN5No+9N7R6DpoohBbn2EB40v3Sj1ZwtSQ+xzRPqx2q0jLCMgBlYOpYZHXb6/cP/aJwiWIX2/1uZy+nm73AoIpWK5LECiSYfSsAVN+E4AtC8MLV6qS3BDn4lNkawE7CfxgmJ8OZyZmQhFdcbnY63xTkhDzwcNyL/QpQ0Nxqe/PunQY+7Bk0uuIrwQKF9Z+WtqtyT0EHLMeqRT6vN3s6n63YPyrgAhAiC2FKJxoc4ccGaijL03i1Gp9WPPrwwFZz5rnDrCN8ppUYzVqCmTkCBjs9BxC0nQcNMADQFvxCtR3DhnRbCYfSAfJcEs+ggN/etFfZs4C3wrZibfI+w/hp+lYDjYKBHKF4BNosJquHdWLQRhCHzBTc7oUGVoFBvC8OKGC9ggLi/2fvzXpty9IzrXf2zer23qeJiIxIZ7qcNgj4GTSFMCWjAhc3lkpcWFiirrioAgmEkOnqnr9TEjdIcIOoggLkskk7M6M55+xmdbNv0POOdZLfENKOUCgz4uy9mjnnGOP73u9tGlDykcHcopHziGFEgYd3qhUmlhmT/ArDtJAW7oAUwMkUFhZnHZY2/BnXnkFYaPgBxWCXEs4DNMB1YtjE2cRgide04zIvxxkVBU9aQmzMRgPlQ9Zv1jYWKOxVgUkZdmlGHoGIykAHiwZAN4IHUQFYyIv/JuwxzhXAVV4qoLagpWZFAQCGEMjbecAewZrK8AEEYF49fNuxtsvMzO+nM3Y1sAtjlSSge87I3gVTPVgxbHLsVxL79HoIBECRJDphdRHsY1WnmcGDCAaqnz0AJ/aTEL6TzJyXARhoFyxigscyTMmBPdboPB6MwY7DbK6C54jgxlT5FBvQGrAOAELCLzYrvQ4Bedib65qzARArsGRZ75u6DD7H9o4MYWEMXQDRCM7hvOBRwtMwNygcm0nLmci/87l41pDvci8BZZMIFvjFZySAjfcQDjasSWztEWx3LLcnUIsgvLIysBrntUG3b7/7lYdZ10vj8/xwt/fnuhxbPXx5r3xT6vvvP/q1D3cHnxkP23sz7r777lv7SFIqbbONgUzk8pcWtl9qENL7hMNwIgNUnEnt9Wjp/WeGMa/Fk3I89/r1h0+63+wc0hWVe52PH/Swq7QF4C5LWyqdm5P3jTqPPBT58OGTvn7/XmtagxDa7gVQjft3vy1UJtRive1LOCNHmJA192Rrdh8HZt92toVhleM5ztPigRr7ftuZgZ4T7EhgWIxK5uIaCYoq6w5fVKw4lBbep1hf9tdn/2GdwcxPSkV97/tgb3f8o9njks8Rkpyh1Isw/ZCZw+xnKMqwcjEblXWNGN+Zn3bewKZn1tpDPoD9aIfwELLk8yVI+Rl/83EB4c7YOpzOenh4o8q+9rc6jfvAwIHEeljdnJ72LglmzXjB4yGcxbkG2I4R4Cw2WdSofI84SN9v7Pg0npV6eMvrsrDwZA9+7CiaHLpESCqsZQgTN4/84OtPVRZspKgfUgbOqKSArvl8nG8MKNnrnUmQKGYYhd8+6poIpRY+8UjmMw+PqV8Bs4so17yU+s3zSafLSb//9U/CANthiyFAkL08Y9jOOoWtbu9WBral1xj+wICbMML5XDDO67oKQy+CUql1UBZRi6J2WwadGSxHhfYrlkYhfNWJsvOopKz8rPzw7ffuXWBD4/Hct1eHrmV5ri8evtT55VnNpTOzlV6JemQcAlt8HDvFWaeqyMPQYFtoahvL9PmYXH0Ub8CgNWzWKdLlGn6+ZsA/47M6O8fg7f1bW4bAoi+zRZuodFjnFS/iadAVOyKAX9jKrO2ZgU1h67Drc6eScMI81tgN+rP/4h+/4jOvrf7rFfgRXoHXhfsjvGmvH/n1Cny+An/8b/+b64LsCt8m1Db4EgL+nDrlC1Kq1X+WloX2MCEGvBVjnS5nF1KWruerWacAmXTinpB3qzbaaLeplNaxvvvwrUtNBw64aUV2S5gTctPR8mbYCp+LSbzjDMbACruQ+F2YsUAvSTHo9E6AWd5vIdk7TMkNak74+nXaVJXykvcA2wqASuPEVgJTQhBBsDBwVLQikovH0JTSydPYIrOel97MlbkPxTZ2BDTNIeY51ohKFg9YWF68xrS42AQAoDmlMwdsxDfLWuUIkCS7yW9huAKeRSpCCy3qNSb1MGawZQA4Rj7L9YMRkk3Bs2zEy46S1xU1JTyyoxvVyiAEjYD5fL5uUUrBjU8hZTYACl57ueVkXFQYxHiX0ojz9RLS3pmkj6XON7l8SaNbpE7lReZJg50lgV2LP+1ahzRu5Jn4em7jjTb7TLsawIwQnUhDH6s7A6cllg4iG6yYuuPnus7a1RuVZaYoD40G4AqFctdMt3CjAHrUu9KNfdNMlmYjZdzvN9rViQtbAg+4p9y7qgAgBBDP7KMGYN6usMdiRaMdN33tuBZcq7ui0L/2B7+nv/rlX+t0bvSL3/254gjW7Etg5C65+m7VFNMEcD9Ccw7jG19ammS0osgd7QsZI00fzfburr2qYqOqytzMwSjiczw+PavGPoA3gI3tVF/A8cRrjoYIVjfy8h5WqgGysIYAImji7VkImwQwa5lU1LWBWIAAhyQAYoEBAK5mufZV6bV47lq/Jn50XA3AP3xfm8vFvqI0sSuMVQNQ2IHU9hx9OR3dNHaXwWzyEnsFgu2wPlilzQawYrDcelFuIIT2GWtIp9Q7NI5ngabXMUUhnRe5MWwW0q7bQScGJlnq4Jvm2PqZ32w2BiE9iwEEzROD0tdLa6CL3mlMsLhYta1hW+IhXJi5iV1CB7CH9Ndp9pN2W9im7G2DXvpJQzyZlbzBExeQmrCbftAKmL9mZg41xaB8XVXNJDwjC88MwE40+DSE7AMZgRmdTsezgTj2yPpu48ZKHcDqWbu7g5tIJw7b6zV4sMF8gS2fprFqWNz4Lk7c29GMuMvQ6dJj21FrnQlvo6FFugy7KvV+hCxzTAKDy0F0l9aej4AQgJXI+0E+YL5HeW5Zd9QSaJUqw26ANnpZzLqH4YkHcIA7g990kK0GuTVAPqJanhmGDm13DuFSE16Ns8qi8HCKLavpO/VDq/7lbAba4XDna9vit2o7QpQMSEoT+7QCpvny4Ztp+7wQxEUAE77dMJVgWZolxmeGcQYcMgYg+DOoxr7Mf6AJZw8jGRvvSv6xDB+SOLeY98iCb+uI/cUK8DsavAyhKwGAQVLsJtdzG/bOwNDzAI60bKTLDCSw1LjJlA3yAr7aZzXWCJCSYBXA2YQlAwFNYW93OJbTvmFk2afDZyDfDeAY5iz3g/vIWcagBhYZ5yPDTYIVsdFJHeYVQuTyPDZA0HWwVkMAk88D2E5BCuGRFxLtTVGYbTUswV8XW4kyqcwU5jzCJ3yDXQCDC1ir3CeHhgU7iMwMZ85M4FYGqaPZstg3AMwQbAO4avYxa4uzPU20q9kfYxWwHIF88Vvn/gMK2SeauU+wVLCCAc9qJerwadRqxioWBmbEOlSMvRKrAgZosEUbBx1tqtL3EiZ/vdnq6fnoegPgERk0lgTzNAbbj5RgsERNezXLFZY1D+W5bZVWlb/PRP10udoix166batdUamqDyqqjbqpM7AaAGW8WBmwEWSJb3Ok9z/9wiqAb7/7zgNcwJqubfXm7s4y5sfnR7NeYS9GQ6xf/+pv9Lu/9zsGfrFKccAigwPPO4LgHGB1unYausZD5BqpAR6S46jH88VgWTzMevn4omzzRv3SmwW8KwHDFmXbTJ+eP2loe93tSz/jnz696G63NzjFM4kc2fBjlGpb5trVgD6wzEcPRlaCgXKGPpmHLAQKYoGTVsjDJw9q8dHGx5m9+fnlSc9Pj7rfP9g+wOzledDL09F2Iwymau6ZQdQ8sMldVfgBNvhp79lLo6eP3+rLdw8BiNxUmlAe8MyvsFxJogqBR7tNZnY1gDuWIAR6sQcxYLS0v6DuvFl7MOzp5uCxazkRQ8tgyeMgK6DVW4o9GwrPkO1vGJo7cIrPAOM8M1BHejzMbQA/znnOtrwoPQyt6kIPu7euhfsJxVVQTnCWO5wPz/kYEA+CAoMBGNesZt4LI3qeg8w2D0M0WM1VoqhBQQEQjy/oyNVj/bFG8jDII4jSn4s6FZ9kBs8wZAn/CjYYbIh44S8DZ0Fmf3lqIOpdBu8FIXAozVak65m+/fBoT/evv3gXcgd81uPbyr0fNXiYROAWm18I3qMPAHLFGoBamKGlnQTK4CPPsCAMq5ymqOY6WM3STXA9yQysdKDBgZWfevYTAkLrRA3veYUwwZCMATdKikz393vXBw+HO10vL1YPhQyJ2SqlCZ9rFDgQIGpebNB2UyuCGd9frfyDTdrZ65v1Ld0dCqsDG8KCY8LjmM7P6qZRFZ7leEYzXEpjFXhbz/i1N1oLFFSR2cQcTOwVdnTgXMfjOEn1619+r599/bX9yIeu1Z/9V6/hVa+d/usV+DFegVdg9cd4114/8+sVuF2BP/0P/mglJODj5RgSwtNcx5dng4Mwy9zoL0vwfYT91az23jNb6/GiDCVWtmqksUli3e22ZgOczr12a2l24GW86NJ16tfOxRVNJhN3k7lmyqWQVAqTzrIrN8/W47v5pYAJbM2b9Jwe1MwaAhgAI0IKuP1FKbcAoUjzJsyA6ukWPoKHEoxZRFMZIRoGJENhZJBhDvwhwAO4DgOMKfvtUTCT/MR7gZctfi+a18/yHJMrPUWPXfCSUG6A6cYsBBihoIMVubHrYmhs8HvkZ5E7keBtSwOaMbcHsQEQs0ntwwU0ENKLCVEwgHAj7dkaAIkTDaKtC4K/GX5d9qR1AbbYS89+cGY7UlQjWc98QUvCF0oao/BeBP3gudmcFh17gAIk60iyATp6rTOJxABzswqYvXw2wFGAYIfGrqqjUofdRrsSJttoHzkA0LaBQUfqPEEokQ6w97ToIhq6rcHCqKRrWAMjYkYuiIdueHBpjKsNYSupGUaEsPC9YCjttqmmsbU3bJ7hXwfLIng2ojDelbUWQJsbGxZWS6vezUIZFZYMfvlw0C9+96f61a9/o+ePZ/38p98oigc1zSVIbM2Mit2IENIAaA8gZVAqCUOCaA1BAzReNGVZtqhtrg5GKvHYpEnLYGzkfvbwQy1uyca+B7AWSLTNal0BlgkLY0DA2jO7EVxyUWom5exmAAkvayZLCrM4L91V7aVR37e2odBSWj4K+AH4VSHXAyhbZSknMsZkZZABSAubYlJRFG6EbZHBM3FL2J2m3tLpaQRMYLAC0w05KOFdqQEn/JjjdAhsI9ZaVAcfTTwjYd4RykTSM8AqA5Mc9gkJ9HaY9Xt146rjtbOvJWDc5XQxQAm4i+0DXod8uG2eqSxKS395WC3JZCikSIfNzt7AgIu8RtO29gpMCSkBpDEQlQbgexrN0AaEKsvQCBF8hl0A4GDKcIj7DyM2Q9w4q0pKg0VZBLM9d6NNQ5jffOIAhGm5m+NZ3Yy/bqVNUWkibRwgueR7EqpH6E5gxANYcq1YYzTP2HUAdudlaZbMcO0cAgVYBYxLI1tvAC4AaEZt8lobJJJ9688WwgUjffrwqLv9nTJAD3z4rBaY/L/4CBMytM3y4KuKdzL3YmIdsvJg8tLcMU2iLQ/3HR9OW7LcJKg02wy8Lu3JYMD1Mqre7vxdq6LQDx8+BDDExgsAACAASURBVJn0PClqB0VWNmRK5lVXQCyklClDmM4KBWwfAMQNma7YsAQOFruOg0IA5UiiJ0DHwHMA6AKgGWx4TRBzmnYYtAE8ObgMKxhDQjfPUxjhfFeYjf7SrDkGeHYNMPhp1bBlwo49chPN2kceDpDsBwD2FzYGhOYQHggYCxjsIUhgpBEMyLoCnzCFm/WHhBe/cuw8eHWzxAEUSNQOXraB5wqMyPsEWS7An4eXt+/C3mGWG6w/254GACjKSnBs/4PNTttwznorvTGXA2AMgHI5jXrY7ww6wQjsGbatiTawRbn2hCZi0YOdAqxW1hMMNPbFkNxngIDvG0A3vtekbhh15aGMc7OoAbgHM7E5l/AWjPws49HOvYfFC9gEC3FYB6Voo+01y40Iqd4wlGEuOgxpGHyv8dUkQZ3nHjYrf/Pf7t7cOYCT82W33QZbB9Lq662Hgga9uUMO0AMEGzUtkdnjqCaubavYfuufSfNBUm/W5tBp7pARIzlGPTGpMrOb92atrjodsYRhwBc8w7FaZr+L0kLvv/6J2uvFzNQwuMzsZ77ZFeoIevNn4rzEg3vW8fFF+/2dBz0TQ84i0/Xp4vPh/v6tRjxT80INqqFpVFok2u+2BqBhaRNY1PedsmFU83xVs2TKsB9IJg/sGKTh69l1Vw3toJKaKkn18fms3Xajt2/f+XwZ+yaofghHI6AKOX6ZhueCq5mGYTKAF/XKrsYOpfRe3OLRxBDKXqjY61x9X2H6AshfruxzsMcjDz3wRmaQ42vIACHNXb9yfZDrsyY4W9lvsCz65LCfO+U8ASwGgD/OB3KgGFw5+AogdtaOYSBrFVDVlikg+KOf/T4Jntooa1jaS4vsvLdCgX3m81/21rw5Lod8gqDMCTsWa5ZcgjCcYiLD8+k9y6xRar7g98xAlbPRsYADNkWVmZ0oh4okCR6m1KY5Xqww5MO6xgqL92DwQspicHdFuTJphPHKnmeXg2D5gl8znxlfUupw9lx+b5kGP7+2HGHgA+jqEDD2SoawBNrmalGeDNhhwfYP3rm2EbM1Q+I918GP3aK2DexvfIWZPzMQBeAOSqxRPWSJsdfM0BpAkd+/yYEAuvExZX2yaVEvJBmsbJ4LBnGjh/AofwDeE6jjruFDXcRzYY/ojIFKYWbt8fjsgDrWGXCl7ZKqVA9vH8z8xfqiH85mhsM25VbyDA4M6GDUrthJkNGLkqZXUsQevOzrjZ9dvNWPp2dtN5Xe3W2dWXFpw5mdJ6PrTYZohNOdnl885OiiRdehsW80OQFjLL3Z3Skec6+trmmCysr+LpE2mzuHcO1hszr0cdWf/pf/7Ss+89rpv16BH+EVeF24P8Kb9vqRX6/A5yvwH/29P1zx9DmfL4qqQs/doJfjsxsQiud5DAwACvch6lQOgbFEwdc8I6VO1CDZXaXdGuvtttbh3V7PMOTwYcwSF+39ebDnJewjvKIsZSLBmYbuFtgRpKSEHASjfYALCnVm0wBYBE/sizuDPjDUaKqcjEqqMEnDSM5u1o2AEhjZu/GhGEfuB+tnkEO1/PpmdoSgLMIL8OwLflQhpCq2hBTpKoXpGKSMWAkAytpmCynO6s+/5SeQuVv+Q2EZJv+jW1+YkLBdpSjHW5UGs9LM9DzuVdKAO8MhsD2RjtKc4N3lvCv+BKN9A8Sh8IM96OT4m58cUlAKY64H/wQ2L38BviKbI3iHkKgADvdr4yJwU+/MMqPwJZ8E2TzPwwqvMIvNOHn+9KKnC8ydXHUVK6si9ZdOywRDp1ScAOjw6UcR3YN0jeKde7tJK5UwD9fZjKaOqjQFmJ11voTvvctybdLUjLtrdFEWb0JafB2CxgCK6UW6ZlF3xVc02DyUFdc0N+DRGzlaVGUkQ+MJNlgiGuEDCcXEIRSRsimwdO2zZnbLrKtWNfFgNuZGpcMZ3r+509t3SCIvap46HQ4MFsIz6SAajAxgeE6EsU0O26lL/Mbok/AHo+HD8iEAzbCSAd/xaaOIv7t70EiKLhYF2E9Q+I+8PuyyIO/DQ7guCnvrPZ87dVfYDaTdT25kkC/6y2NFAVvJyb+Z2SoQ0NNdpXZo1bwc1XcXM3piFcpDGozQXVvU5xB0wM3YLK5NHmtTYg3SKSkz3e3v9fzx2Y0A7EUamM9p68uaOaAMUNzefpoMrHZDpF1ceZ2meAjHsxnDSby9JZ8DXhC5DWso84ABNrMZgCmeZkinuX+A57kuTpk+uwnvmtZyVyRw0IcIGeMKbuudKmw88FGNFq9FwDY80A51bQ9GQIdjc9XLqdHQwmTd+r5ySaIp0zBd7MsKAxorlLTIPQwZ20bXpvHelSNpRMY84J+GHQYs0VxDDNspsKDMUgZYpVlzuAgs0kEToC4hSwTkFHWQkzP0yGJdmqvXU0TTXJKwDvMdNmpl1lzwRwTwQiJOGAjrnJ5/0rnp9Hh61qHc2M6F9wREKUupzFdhn8seTWMMkxtgOsKmwuApAXWd5fkdbOcBWxcAWgAlbFKwKAl+poAyMKcJ5ohgC2pywjpBbiEgCmQxyLWHGVZwr/YCC5fgJ/OIzUj/7vvv1fa9m84CYlKZmQmPZyJDA9tg0OBaGcBAjUCt3AAIrNcR1isN5C2VnjXZ0VgDiDB0YgEYerKc4AYQ36T13AuzsBx148aUIZOtW8zo/wx+BFk8eymiXgCtz4NA/rutCNh3uUYoHiL2PaATEthjezNjOcIenOIDzesTlBNQYTe/ML6wThjwZmYNM2jg+SFYEda67QK4V0GqAVhhIMV+5MH/NVgOxPZBxIvVXo1R7KEMwIqtRhhiJNIVdUC2CT6MCcNEzmcsN+awDgCSuT721I49ALvf4+3JMJWrEAK4NiWAAgNRbFkYCkLjA4BOPajAriUYbiQGHMiXHAC78Cwce/VTb5Z4AvMVmfcor4t2mVSvsQcCW8L9jDvmXtf20E4W9SS127QgVxKxb3NGgArnih2MVJod3CLH5YxlaAfb/dLrV7/6tb76yVdm0HFgN+x3h71KBjoxVkeAMQA+iYEQ/IUZaBXFxvUBKgEGAFxnWLm2MoFpelO/8OfXodV4vnhP4F7DUK237AmxOrzFzZAMtio8MxP+7/1V+02pfLNVvtl5j/vww3e63+58L66ns9598cZDNNRCgJ05gUPd2YO6NAYIjfXYPurwsNfpu6vvz6bcaLfdeyj9m+++NxBebgq9ffvGYXmbTe0gSsCzqG01Xjod20X7N/fqlk5zutgSAcl9dz5iQmkVxgwz8RYg+u7NV67nhv7i69D3wbsTSxLWCINDhvGwPZPg2uSAR868vsf3vbV1D8NIwNA1ZTAbvJq5RhDqCTta8bPmtnPSUbMx2DFoFvxnYeUTlpfMo4HqzY6hyuKgtE+AyGmhOi5V5HzyoChAQdUQujWuZvVadMWgrNza0J59ASA/hKUFwBYrJAKDAFvn5uxsAnyhsxHlTwBj+XlXUWZWBv9Uy+epcyyfx7vjlhTPEMOlXKh9/dseosNa54iE3DDaZ3SdUn/Hp+cP+vk3PzWwDqgI7HxqLuKy3d/vQnAmYzlbmwOecg1bfw7sXuzhf6thYRDzM7Y89+CI/RCmKwNt7B3Yczjbg70RpAcG9HiORnNidj0DJdj3vP/L+aj7u4MtZQBZ7XBNeBcAMfvKRAAlJ8Ri26dtVbhWMpXAg6xUQ9/akz4tbgMVvJeFaoChBhZHsea+M7u52m1UV7XJGdRrAJLbu73XKSD5fb21N/2nBdB99fzK4bQMpCP2uNZnBvv/yP9Gq/YP2B0BYtZ6enlxrTiu2B3EqpaNVV9t3NFMGHyNk40JGdfnH1RvCj2dT8rjUne7t2b/n5qPtirZ74JSJYoOitdK8XL1ucJ+Ulap+hbLoVIvl7MHEg91bQuo7cN7NcfBqh0GMMPlonnszOJ+fH7W7s0Xyjc18i2VPNPXUf/Jn//3r/jMa6v/egV+hFfgdeH+CG/a60d+vQKfr8Df/+N/10TLue8N3Hy8tDrDjIIhBLNxRiILQBJ7Gl1nsT4snaop07ljYoqvZan20msXpXog0OCuVpMOOj2dbG7fr6uu16uGgQYvUokvFrJzmljIAHg/wSRx4M7k8A4qwiBKRlJEYEtgLhmUjWLVgHRDExo7vNk0q3MycvBWBCYyyIW8Mo3Vw06k2B1hSALuwsY1R8T/WATlphh4KniwaS7sMYfPl0OJaHEt74b5EwKbLF+GlQNr8be8AIAajPWDpL5aMvvXxfmqqAglPcAs6ergjDjsIdM01AewTBE6wVQIfqWWhjqoBHDhZmEAsHpjpsIQdiGPDJREWTNh+UUYlDa4dHFPOEeF9C6GURdYlHEe7gXxGFkFkJrpcqG4LFXms+ps1Pcfrzo1MAxyFXUIFgNgRLbJ568i2CmIPUlrxWSUopumfdbuxgoYxkYFDBbYf1mtl5fW9yLP8JKiAYDduaqLGsv8kGjmZhWvDjtDhg0zdewIUcvsvRdVEAZgjkQae8A+wIKQJI1En0K5B9wva/UVCbWJ0hHgKzjrrtFgUA4pqct/JLTGmRLti72+ev9Ow3gNEjdCDmCZQZlNZBYY9hPDmhiUQNaJVJtaHRk+oQeRr2Fl0ApohqaWQQEEENgSAGNrEgLO5hm2BCD/GPx68fUkYIUwOZo7QCwHLTXGUpeYZgiSD7I/2FCTZXcAghHAH16PAJaWYdNkh0CKl2tn582a4US66DSfLaVOVbrJwFbTYI2f+1X3d/d69/Zej09Peny8qu8XdeNZSYm/cW4bBp4xh8SZLI50cnTYXJ3hZRuZAWmZq+W2cDDpXVlrkdOEITvzvPY0enjnwpBPC3uLebbAWkwSfXh81vOZJgiGHCBIYR9UGj3Y1ofdLjBraW1jwCIaziCZfyi32pWZxmTW8droch7MHn57d29wLCbd2Pk62J7gF9wGAnZJsvKol5cLEJGyWQ5wQS7Y94FBWaaJQ15mfAzxiWMvGKV8IskcZIgBADYC15uM0Xz74M+JhHvsVO8rBw3RPMFW5Q92u20AYfCdiwGO8RQOrFZYgXWV/FamDMsOxnvXXt2kJUVlQA1ElT01z3chjRjrjLYzOAM4gFyaLzoMrfdf2J8h4ymzty0ADraZMORRMND4FRvuzezPAG+ujBPtkEA6EeXGrIRBCsN4HGzNwPCK+w9oDtvoeAIkB0xHMg7LkWEZPtij5iHYutD8I1dFFgpLFrCRf4PJxnuzwTOIYL8c21nzEJ4xAIoxwh4mBM2gaoCtC8OIU8AE5y5Y0XB+8X0B50wdtcKAz8pgAxAMA4sgvRyXED7m8JoQaRVYu1EAJZHSm4fKGWFwlsEfOCX7Szgz+M9BURD+1+RWX/BgDeDzht2JdYN0HiuRIBj2tcaqwixIQA8P3PjMMI4Do7ZDvs8+RhK1/XKDpQw/CyYyzwy/CI9hofM6ka1COuT48WQQ1IDTEF6TIMV6W3tACvDrbEr8lmGs2TInBObYkoE9Bh9DnnnOMDxZCY9h/VdBFeJZCnLvnjUSbBKQt84AJuNsL98ikfZlpoMtCDL7tnJeJTHgShjGobLJ0loZQDSM2DLF/dYWLXgm2qfaFkPBU3Sz3don9en5SXnJ8C1VhRSds3DFl3FVd+3UXRqz1A9v7wLwYl/jWQk+o73HBvan9Xfn7IchmcY64pVqP89Yv/72W13bJ3395TcOqsQ/mlAZ2JbG5vBnxp4C8NlS6UJD22q73ZotD5v0eh107l50d7dTc+4UrYM29cH2LceXFwNDBFm10WDgdV8f9Px81LG76M0X73V+Pvk+x0uqu/uD97D/7Z/9Uys67g5bM/0/vbzYTmU4XbzmsD9gP4M5H2/vNVzOPrOTMvbQMIZZ3LV+3ibOPaevS/sc//HS8u5huKprOEdz1dvAZObcjLNCC4ocDr8xU4tfekY9w/CDR6u1zD9Gws6elwRZejJkrgeXJKiHYB9jQYMs28Me1oqVFNx3VDsAhokHAdW2UMywslnUeD1HyrGNKBluo4pgkLKoXVddqG/iWLtDYSYlIqF0ZiWMJgTApmaf4f2Qd99tC6W2KmEPY41OWjqS4R3xpMHI6GRP1jYaPXAp5hAy5PNmQTfFI0TNEp4bD5LsrRqY1qxz9jC8WEuHrKYak8JWV217NvDvWob6I5p09V6VauFMLiqzT9lwuiujY6nCliunfiMkClZ3sKuiVt3gR0yoIT7G1Mo3pn7O57nlDjiwy0lTi9UISy+dn15UFdg0bDTDRo5Qq3Sq64NSgGIXuIC05CKMZt8zvBqSQdEtfA07h23JYA6PVQDixvcwAPPUViGgEkYpn3mCec6zyv7O/p1xNmWKOrx2pbMAkGfti1pVRCBsoBJjVEHtgNduCOHLNNlGBT9WCjMG9J2yPFL9sPfvUaM/vZxDrzKe3cPEyZ1Op6tyPFA3kTIC3SYAT0gI36reVTqdn1SXe203b70WJnvzz2auR1vsUjYG1+O407Jw16iTOF9g95d6+v7Z9iF1HBsofmkvevfmvZo4cT3z8umjqhqbCIY7i7JNpWKz13gZlU6rTi/P+kf/+H98xWdeW/3XK/AjvAKvC/dHeNNeP/LrFfh8Bf7k7/7tlSJlbEadjxzgVxfrmKFTxMCKq/HLmyddllWHu1qfjkela5DUOqgHbGOctIlWvX/YKSnwLFw0NJPWLNcZGRWN+9yFpHm8mpwWTFGzqAfko9o0Q2mwC4AlTMi8nEbcqYc9Z1A1SKgIc6G1vZ4by566pXfoFumriR0WAZKCVI+XoqGGILDgiUQzRiFjGSP1XKzhlpxKU205K4E99lEKgSxugB1JHqwBaFD9xc08iZQBaFnSDAMNSSQBQ3AAE4ezUKDSSAAkMHU34xW/SxiwE98NUArL/uCCQDNteRlsHNo5+8fewrochBIYfWbLAOBaPkzqNOQsmDC31OAE0DJ49/l7A0rC9MsjN45IuwluKZGUIfGj6O1hiyXalDBAZ/3609kp6QSabHdl8D+dBrVtCKiqk8xAIYw0AwOEQ9ijIFYFdQSmMsytlecK369cl3Nvr8KN08ABFX0hVWzwsEVKSps6u+ElFIswprbrpYW0ZRJWI40FvlQbh6cArMKCgT1lOwOAmGHU2E4eEizbIoCLBlsAyAFEAjMG+akZSNg1AHbOgy0B3j7ch0AkA2AAnAHY4OfwgSRhmoaLhp3wEaS6fXfVMnYqCry/KgeFOSKN0Aia8CR3UX5/OASfryzIbqeZpF3qe8CsoMsFVE4T7mlvsBlE93w5B11zFFi3+D/yQnw3A7D9aAYcfn8O3EGCDGMtStS3o07dxfJ0WMQAJMfpFKItpiSEWKQMN6CJIxcsdNjtVVaExCz67oejjm2nYQ4NNwBSc+wtyY/KIHH182h7B6wASMsFPA4+dQuBIVgk4EGMLJb1yP0gHRp2b849WRQTNgGrks8Yw9SGXLbo5dQ6AIR9g/+W1qUiPJTxU8wS3e33ak4XN6qE7XU0oD2AV6z7otC7h52GeNBf/s239jlmNcOyReJf7beaLqT+5m5oYVqyT/G6TXPU4/GkentniX1dJgYiALph9dF0Hbag/KmO3WA5PQOXDDY8oDV2D6SLE0CxjvZ/K+qNhwB0uAydYJk5KOqCfQGS79V7MKE72ZIEaTNbYgyzKjcTCZYZIJBtIxxqxOcJ+xBDEzhCsCRB8wEl22aw1BlmD+FyNHIAotwv3hOmMaxVwmSwTWiugBcwaYLnpQc5sHrwm+XhNXg/+/7hRctn4V3dx1qaP+o69PZUZf18ejmFgQlBI/3ghhnGKQA9DG+8eNlXeU8HwwCEREF5EBjFN8nsZ6LpLbiP/ZuGnXVhKwDv3cHH1WMyg3zs8SEAhwY4RtLJPmva/2fGd5DvIgEGWLUXK6ClvaRzM8f4fuwDlrQ7YCzyNQA84mwCBPkcOgYpjf04OBmGgBt/3xugDqvPlq7Qn9iwAXVvQWCci7Aw+Vc+lYMU15ACb7sIHxjsmSHY0EYAyLBhAfoEJIgqUpYBIgQg2JY4C9L42L6isIBZizDNsPsZljZ4l7O38NzGeFcCjuKpGMKSGIAArnpgaVZb2GMAgGGksjYLy5AJmGJ/I/WccJ3gaYg1jWX/nHu3YLIOf+wleAHjHZyksXbbWvtN7sEbg5lwoUIuHlY5PFt8QywS2CM5RwDk8GeE1oj3YoHX8dTpejnaUzQjdLHrPJDdbEvt6zvVWeWziiAtpjhWDOCvGcMWDJ7KI3sqdgBmm0pFlanOaw+F5rlXUeX2gAbs5nS7nk8all5lUTvgEG02ShVYnafTUTmAMEx2rBlWqawBrgtL5Jvmqh3BjdQGKWsazXGsZW2tuuE1qYVgW+OVO8Wz2dtff/ET/fKXf23QrtxtvF+m2NB0g/qx19/6xe/qn/yT/0lfffGFfvLVOz0eP6qZUKzUunw62re0rvbebyzBrw7qL2edz4+6//LBbPIgD4fZN3jNAoZzua9Yqjj4hwFN532R52hXUWNw72ONnGd4hXMOnief2ZsKNj8rjhOSZwDpePB8B6AF8NNYKEsLzQDIsIMZQE+j5f0+57LCg83nx5OSgiFAYXsB7Fh6P8+xn+8Y3/a8UPd88rPlZ5e6kKE99x/7pkjabmuVdRl8zTvCDQc1vCdMcBRM7Otxrm0BsL0Eb1yGriTVM5RdUeK06hgc9PjhS11MyCtBUOwPIQwVINCu4xUqoNLqAO6/JftLZB915OEA11yTDIAVqXnOaeexsOvlhLOUOpWhTY4dxaiEYQcgJBUUJADWG69tST6FZ2xvXTxtzy9HbXYb16y7stJuD5DO4IwzJficG1RkfdgeCtIBw+FeawdBsgn7dFUFEgR7AMFfBgBDuCZMcu4ZIv/YNiFhIOfpEqzWYdAGaYVidQS6dRysnG+jCjz/qcexLmDQMYYwNu9/06wSdn0ZAvziIQyS8LK3DzUjaob/hMri64vShv3aNhSFumujqKzUza3qKrNSa+xXh2kleQgCZNJMIC5DfnqFSzOo6VY1PH/LbDunzT2DVoZSqaapsUsO4b0VtiExXs25lQDLEs7B3cNbTSNBmwyDWsXYSrD/9mf7MttnuJvsB80g3+uigM2d64kBTFGrO5/NXreYy+GDicF0lCTbrNIPH77XP/zzV2D1tdN/vQI/xivwCqz+GO/a62d+vQK3K/D3/u6/vsYq9fgIgwgfQ+TJgHGAITAKM4OT9ipLcyzMND5fVOzu1FKY5KHJoQC4Lyu9f3+vbuy0dCQ2I42XLkg7zUYlFRrQD9k8TebigrXD926h2KLEDmE/CTJ7F4IhO96+oMhJkSQtpMxX9v+8nlpFca1xbdSOV9RZimAGIINkIk6fYD+o4CNJEjIFGUneKV6HTkBONVCYWlYKEIjf1WgJFA026bou5OAd0nTT0DrlmGYXINMCXYM5FO+AS6RLB19/2AY3WRUetjTnMIHMmoQ9yQC9t88ZyaH4N8IAouBHhkczDTeJdzDryQb9ADLBn8pACkCSgVUYAvTPXDs8NCkQs8AMwuzePqAhDddUCthmMCezzCFX0JzcyAczQm1ojKJZp25R08y6to0O+1I1AMo06tS0ZsHhFYlpf1JkZjgbBaYLJxgCWTNhI9TEU+/gHf77APuHNPU8hEvBAsoI3dGkvNoES4cFif2iSze6ObxeG6VRpTqpzEjpk84AUJlWZiryehSYvUJDFNMM8HYAGSV+bJMyAAF71wZPykUw9UIYD40fIGXa96JWv384KKfJwqvQf99Ampj7CChIKi+sha2ystDxdDJIR4SEAcSI5hngDxYYoL41yQak94e9P2sWTwY68d57fDqaMQyIgW8ozTfNFs+XAyIITehh//HmSLphDYbUYQATAywxgclcyzKwyEiwJzWbdUPIzwJrcglAP0BsjOfaavZJlSONwx4BewDAztyMJkBxnr3zddbTqdO4tsqcPAtmTiAM9hBBUs1aYQhjX9JbNjJgVESCMQ8srL5beBqMeMTCDCawv8D7jnWHtBUW9XYTPNIMCF9aNS3ejLMSJLXTqOJ+5/0nRT6cJgbsABlKvNy0GFjlWcYTrkpj/fynX+v7x4/6/ulFWVYH37cVv99WSZHremz08O6NbR2Q12OZgL8b7CDYnDTx7F98Ln5n7FZ7ZJZYZGxhpayWlMLUpMlMkKsODG9Ws3oAzJFP4jHM/hcsQmg6Z3u/wtocsXsg9G4Y1OIX1w3aZJU2m8qSVJA6wDWHfvB5kOnbNzSw1AG6YCT9lkEMCwgmVZapufZm2eb2/4UNdTWQQABPSFMe9YT3IyCBGUKVpdxJSir2zTvPDiw3mTfMLuExi+S41KYk65r/QtgI4DDAfxwYzEukD09Hh6Ew+MG3jmEJjGvk4Oy5s+WWsAxvidkw0PHzAwDkuZ5TtawBS7/xLWXoZJTPg6aQ4I5n7KSJwC5bVgRrAPZjh8H5dxkEwg5lKGWTwrCHBws+/zs/zO7A9U5XmFyZPUYZjAXiYdjj+REks5bcs2gdSjMGX2w8XvEmNEE7+GHbtzPwHQ1m8BfetjwvHp3xmv4e3FdA3uBTatub8EdmbwM+2nfVoHoIvTFzlAGKz0+CtlYVVWImsSXTrHMHe8UqizA85NrC+ucZHAA1CVGMstv1ZB+yzsP30XuaPzPfl/cIIVoMF+xxiy8uCCr+7GbEh+cSsA7GMR6z4clKrYZhjwZkxjMRhQb2ADD/GDAeDjttN5FtLPxsL5mWLgBFQ8qYlDkcjDbfTO0KwK7a34F1yDm+2W4MxrTtxb9HIA+gzDiTnl04QBDlCp+Pc50X9RASkAvQG4scfn4E8Iu0NKM+fvjBXriXY2MWJ8zd7WGnBgCH54BwSVjr+GRSW6AsyIpgfdCefWZUJZ61hR6fPpqturt/cGhhczqrPZ9VbPBDrxTHkwYYdCtDssZDwMP9g9puMjCNT3c3XK3mAVj98MMPujYXPf2vJgAAIABJREFUlds6DNaGSX/zy7/R119/qW9+5xv983/6f3uP/PLL9/rVd9/q8HDnPfnl6dGmGQziYC+zX7ytD+r6q5r2pKzGc7U00ANQlmbce8zasYtpdUGRAWPfIF74B6/wCj/2AoA41E0TgwK8Wi+tlQJcU1LeORYTQPzA9zZ6Pg2wdFm/hSYPGXsVMSGXQcbedcG6qdrs1Pe9Tk/Peniz9/Pw9HRxaBnhkAzV2GtYM5u8VHc6Ky5QZlQOPDP5nHA49gbWGKAfzwZBhtjJ9JODtRy+NawO/yMErcjY9xeDomleec+N8khlCjg36XqZ1J96RXxOPPnx8Cesjd3A5w7vuWp34BlFGcU1hZUNcYDB0qrztfWwi4EWe5hBbzzF+YfNbpyUgryyPzCUSRmsDA6URdrEgMjrlT/j3kwM/TMPZtgbsWDAIxYVyYJvJ0SJuNX+7o2DGDlPYIRSm5nZiqrJ7FMsAgB0w1AXgN4jJz7Ggmc8MnqCV2eri7Jso8tw0ZK0HnivSxaUWni12/Aaf1MGJNhurVajsA0SXMZQJq02irGRwb8ePxsPoUx9t1Kkh91fogDKvcckGft9GNwNPZ7bsNoLvcAiLTZWTVR5qqHpFaNmWlo93G+txrme2d+p42cVdaFmwveZegnblkU/fHi0csu2uyiZsky7u9Ie4oTlTlOrqMzUXzsPl9kzscDi854vL67v3r//RlMrbeu9fvPxe7396gv9i7/8C72536pmsDvjwV/p1BKAhUctlcLqWr6HMR8nevnwSWUNCz5YpFDLOaSLYMy8tA3Qf/yf/jev+Mxrp/96BX6EV+B14f4Ib9rrR369Ap+vwB//8d9eSfT+9HxSi59fHGlf7sz8gqUE+2+AFbHMqvY7pRSOj2fNWam+6ZxU2TCdJZ01yfXm/l6XtglQ4Jro2g8OI6HxAmCEKUDzM0yDQUKKlgkm6pJavkgRQZFpBh7G8BGNEoAcnzh3UbESilRl2h+2+v7DJ0/ElxWmRC/nUcBYZWJOCngZmi/Szgk1GWIYbwA9q9IZx0nTwDQhNQMJvsk8AUBOfRdST51SOrv5Rv42rLDUQiiKmaCW6OMlmWmHb+KwqHdgUfgzQE0LvG7EGwBV7ABouQs3rInmPDCdMphSNOIwkWia+8BqIWEZcNrAJUWvbQxCcAdNPhKvkKwV7iylGM0jBbiBahprABGzvSiwKWALF2ZlBYMYX0qkUKMDgMotLFSa80gNrBd8+AZ80ILcHmz33FK8UvgnZsFmVZDvA8zReDmJOeTfqKgpRmEuU+zCwkwcJJFnhPMkKsvcbFVABmpnnjcKbhqaHtYH5rgG3WNVcaGKZg3PLIJNCIKKYRdSwM56bJ/NkMBPC9YxBWeVbyzdInyLAv5yDn6M09ya9QWbEkhRJDQPs/ZlrDvkYEhRYc2tqYqoUN+fzUS29+a0qkBSmIfGA4Cg7QclOcU9zUuQ2gI+0JDCUjFoxOfZwqiCvdkFaTJ2GCS2Mxmw3nRSnZSaR9i8sHhiNePVawFgDcozTR/A79wPagkzWpBCwkjOtclyA8nt2Fq+lkaFZgCCIrA3pn5UC9uEEA9YKBOsxEzTQqI29wfJ40b39xs9PX9r9tS8ZHp5Gi2fhJUMsQSmOffXinJ+8yYLhvWBFBj/MKSqrH0eCIYSsPu4X/jPsrLwnMVTFfZu08OwwpsUW4pF9WGny6nT6diamUQwBd8dZuX27Z2tLABWS1jl02pG2v6wMxjSD1zrTkkOAzNzuvSlGfVyuRisgW0PwHw5XtWPMJ473b9/o3N7MSAG4IvNwfl6tjcan5l7dXfY6MPzUe35apB4u6vNFCOZHugIgAKGL38tgEeLVGDBgUdvzHomTX1V1w62mNhu9wYmnGyM7yj7WD/odLkGl1CH3CTKqsz+kQboHa5y8/I1wyb2d0rGW9gHN8WAJKAXbBkS46VhwGs4sC7xRqaJ3G93IUm57XU6nx1EQ6AYwW9OHwZYT0LauMFIBgpmWQfzE55nbAq2de39aGWP7vE47s3+5b7wvi+kj9+AbjOY8K8cG8ULslpCllqnkfNcpLbFwNYi+O4m3Is5Uk/icRLAPtZ3zvACdjWDJQBK9hyGSdh1EHYFE6jrbaFiENQKBYK4sM+IQqAbAJotV/CfDgxWDxYdKshwKTAIAVYX3puBm/0Q0dazv4brASgDKOJ/57oAzlpuHCwubDFjXOAWu+WBHDgSoCtACPtFoGVi68F78Hluls7BM9v7vbXTtoqABc/ZFixwgv0Ans4Az/YRhC1lNUZ4XsLpCPjBLs344WZ/Y4YblqEzDrEOdzSA7KHPpASWNN/RTFm7vQQGajgePSxgCAlID8kSQjOtvueRBAzCqoIJDZiSpD4fYQkCVDlnLEqdeI8nKefLw36rIsPrN7CNEwLcpsAoHUnShlE4se/ylbBOWXTAL5wrMMdmNJKWvdsz9GLfDXsHz3BR46Xca1vtreDw2gO08nkePNZt22ArmimAxOxzU+zwwtP1ZBk+lgakqwNSnTs8XVsVaay6Ls1aN4jG4NQhQjzTq4FeAN6X5xf95ttf6d2799puD3p4eKOuuej49EnJJtEdoVME5vQAZaUtaRhZfPHllxoGBp19YKyOve/HfrvXp0+fzIhl7d6/fWNPegZA79+/1W630Q/f/WB/UEBMrkVV1X52Pr18tN/x/nBnwKi9dtpXpY7nF7O/eZbwo+d65ok8XO2aTv3VlH0tRWCiNhdUKICEo+pd6QFeXWb2Q8eLc+gINry6ztvtDvb65Fw3IL0GCwAUAeuMf3IIcUKcgcUTQHqVrgZW2XFezp1SGJaHg16OT5b115vSA5wfPh5d9xy2tf21ee6cibpGurD377EayINfcOToKnvC2i8fz+M0UX0oRTnBc8SgDDCVuo73Zl+A7c+fs75g6sPW5c9S/gzLFOo2DkjCRwmh3G31jOWC9woUItSwiXK8ihNCoTIPQLjWDKLY/x2kxPBjBriEZFDYzxTLGe9hMOkDcdXDLv6aktV1Lvulq8DsxgqGgUrtQdAXYZmoqaLJNTAKIQgH/FkF8QGbh26x7QxnIkOBK0GV46Ddbqf7/UF5ROBUOF8GhrowR10jY8Ow8YA/Y8iwYNtS6bI2iiMmsYvaObKvLXVfwQCD/qGuPIxll0TlFBFYOw62pcAmjO/O/UFZx/OSFYnutqX66apqe68fXp7MHEc9xV6Ob7CvNRYpDECH2UxWaj/2JIadbdur3hzMrC88aIp1ObfhsxeRw68mpWrHyYN8BhhtC+AfSAm2ppom7Xe1tpsHe6h7yJWlas/BD7/alZbsHy8n9zNYAtzff6m5Y59fNSyRdvuD/vf/45/pi/fv9Ga30zwFmwSua1XWGnlPhlsl5xr1b+bgShjNXPXgXB75zzgDdtVGXdvqz/7RK7D62um/XoEf4xV4BVZ/jHft9TO/XoHbFfiT//CP1uvx5KnzdQ7yOkA6whNIlQY4ebm2iqtCh4da3fVF7eNJ1ebOMjn8flpYrpvCRez9ZhO8PpFjj4uejxezPwiwyjHfp3CHwcr03uxIJIOwc4KfkoN/kOObMQULi0ROQBUK2jSkT/fBuzOuUz0xdUdis0yasR/oQ0ovEt8tKcFMpgm1ojh3E9e5kXXzbIDBpnEGLR0aQONPoTmTpD05ZImihcboZsYX0sZdGALkBeZZqcXMg/1mp+Pxos5kJkDHkCBt9gCsDgohSz9pX/EDg8FAKEuuPazKIIg1ewzQhsYOufnntGcDGbAUkFQaJEVSHUBd2AX2VnWxjUzNWdWWB8EicgNvxSz+dEiRAM5zZRuAaL77oP5Kw1kr35DIWyqeYZcSNJJ48s/94Xdhe7xcrmqbPvi9VXkAdxf8umJ7wdGEA5bw/vyZ2WwE21DgL4CxmfIsgPmB5Ir3FkU+zBCCBiYzpwCzDYzANuPn+llv9hs3HQCfeb0NoRJOCI5sCUFwCaAWrBh8q2JVtn4oy0jbLWDhyTJNy5sT5KcUsoku7Wzrhm++PFguai85kl7XVLtyp2646Dpd7VEHwF8k1S01OoCql6b376GaBCQ2awmghOTnqLTMi9tGwAHyRlh3sJIB9CGadDSUgO3ZqG1cKlpqA76AYNUWafiqy/GkHgZx05st1fKZutbPJCJgWNM0GEWFN+WgluRxp9lyPRKlSGKb3jYaMd6JOcnxszK8/gjqwIcxLtxE4Z37+OnXgbU+5gLXROYKs/2WkW6AxR5xBkpZP5lZFMv8mTUYUtGN6yDpA1i9+ScHYHVRhQfu2ttvsV83AVQfjpa1Ds1qT0YaP8CX1mxPJLSl8ip1CE8VZW6KumXW7n5rr8SlNcdcq9knmeqi1oQkvmMgAAC7VZFk6s6DjufWXrj1/RbepEEBGjmeVYZCe3zRYDat0uFupw/PF43tUTUspQo2KT7OSIcD64lhBp6BZhLODFFg1AJQ4OgWGEkwqQjm2e32gbWKbBrWK554eKE2neX7+EeC+7CmSKAuCajabRUb4Fu13W9uA6RZC4OONbWUkKYvBgFzmF7wt00ygFk+E7LIXtMI02ZrKTKDBmS9pLRjicBmwV7eD0c3vQA5lsB7/wu2EyAfsHirqjC7OQCBMJ5hSqOAIPwEP00YOxdt641ByHZozFY9Xi9K10qlCo3LoGN/NIgC4I1FiQMUCRuZIsvIAfVpkOEEs9fAzOT+OPQP6SzDFCxm8PMk5Rtv2gpmX2Ahw+SxTyAMNCsDYLMx1AvXntcMUCP+oshnzd1VHAUrAFp2e+8h4+Z54HWsOw2MUz6Dpf9cF86cdAkhjVhcwCYmNMzqg2AZY4DcslvWR7CuYb/47OLKfm68lFMICa/Z0ImZtwxbsO+AYYicOdgOkCEeQhyRbvO9gmw/2DMY/ME6BBsHfoH76XkiDFPZu9JeoRngTWDkwkLP8WSFOQVTGIa6Vz/gDJ8dtrNPNjPjzSZmS8PnmmGBZfWrE+HZowGx+HnkzgzmGB4AyHB/bE1TRLo/AADig4hHbOrX4DoxjHPTwYCWoDW8fnPsNgB52VUwuSbYBvXGYr/Del9bSns+Nf4ODIv5syrGYzXYbbA2AOh9aq/YxwS7BZ4bJLjlitdnYqDnMlwtyece8yAxBDxeA0BIYjx1EV7WeCr3l5Pu7t472PLtuwfvB3gX8yWGqXXgJsDeT774QvPcqevPft/3777W0+NvjFqPPWPdSRHer7t9GAyeLmbKMzyGgchg6NOnJ10uJzPSv/zqffDpXGaf49Q01EEoPAAXGaxVZabrpdEPHx9tlbS/32t/OOh8PIeh+NAYeF57VCO9wfX3b7Yedl/OZ19jntM+DYMNFAwwHTmk85rP1On923sPpJcx1tRxOkyqClYIQ5rAAu+nVnmKJzRqHwKRuuANzpmzdqi/zYvnjPEAbZZD9nZ3dw4faxh8bQj4g9ka63TFjqU3aAkDMAfgAnyyHQEAK2FMWL4kamEYEpqFcuB0Uf25RiM4jXMYoBPQ0qbPNw9xq454blH/5MoZpCZYFODBjgVVuCfrTO0DAJvqd372M52uo3744YNiwOqJEKzVPudYcUEu8KARRY8HQliGhHPOIGrOYAHgbNKS46OcOFwRYJLV7roQEF+RBrxqqT3YzlARObtz9l7FHuJhMcc+ewQ2TNRIy2Iv/yUtrZLBQgaLEwaUtlehNsGKAdZolJoNzbCU9/TApE6V1BAhApOcwWzcT6p8/VCl9ULexZBkxmMYawPUSajKUJQwmE+D2guLptpDvcV1X8t+G0dqzxcNF/Z+ZjWr/tV/5ff1/qs39uz9n//X/8VgOFYzax/8udm/YH7CWo1RSWGDwjAwmdxXcAZ//fXP9fHjJ6stALSnsVOSLRpRzOSF+pbxE7sqNjmdwfIyzT30gzhR7Wrb+gDK4lUcxYuSeqszCkDL9SN987d+qn/xV7/U/u7OQ+u0hKBCEG6H/5bu6p3+z//r/9Hh4UEHLBXYd+F7oJbIc7388OR1Phf4kGS6K7cGVgF8PdBjmH0bk9GPJSOKgkR/+p/9+Ss+89rpv16BH+EVeF24P8Kb9vqRX6/Abxmr/97fWZkYzwPgWatmXpRsKdiJs8l1Pc36+HKVylRvHkp999e/tpwGby6CGxwkgYdjkWmbpdpva1dslCJ4gXXXxRNroMHhRBDQ7Eato0c1/wvjJhAh/LooqgPohzFAbmn66OYG20XM8QFTEI0RPHEdO53noyW2TMajKdHlMrp43u832uWFLn1r1oOZSEgVYaVC2nJiPABWpIWEUQpJA560x4FRBBMFZogDBIA8TTmlcA4/47m1KUezdrPM/EQufIHJaXYezT6p3jSFFMkhSIQIZBhQt27XnojIKSsgGQda2CDVzAEaKkAeik/CjyjmCBZxpAvFO9I4GLXUXDAzCkK5aI4peNMAYJvsyVaNzDKo9NOicKFN0b972GnEj6yIHOpww2vdmBsYoRkEnB1ojPmOkZmPpJXCcKLpgHEKK4v32202lkunxWrQ73LsVFcbgzWX88WfBSYgzAkCIJy5TQDZtGqk8b75nNobkcCalGCl4AFaVrG2VawqiRwOlln2JA0tEkyHxLshavB6mwYDKZe20/b+je7qSt3p2VIzGkVA+CqvHLBBt9YNqz6dGoPTP/36QRXANCAVABi2CXhe5pHOw9WfkXuZCisFgODePrSAFFUF8EHzReMUnnE8VxMYsgAJ2EMgV59blci58UaEneFsrNXhLwQoALwAcNriAVktWHy0mhlkP7ARz9pbKA8epnh79qvqYuffTRLk66HkDj6MSOI3ura9rsjq+0lJRZM1q2sGFQYIeTaRm+Wqa9hH+Oi2lvienggWy73u8JiF/YU0kGEHLrQATbZi47nkRabWLCQTLAGQAVwZANB4A/4bl8OPOHyveejM3J3W0owd5K8xaeQwT5fIwJ1Biw6WY6SqzFXWmZm/QD3Pz8RWjGZHw6bXQDBb6hATbIUBX8ZxUd9OurxcdX/3Rhukwg3s0F77OyxFZp36xgAIQw5BaJa0e9jYr9UgcBnr2o+BnYQ1Bx6yKWF6QYJZZqXZkgArYZdIg0QSQCpNA3N0ZF/rDcqyLsAQx77TXb0NXstrbEkp16HcAqRWYS+x/jp1Y8q6gQXzeT3BAEWuSFN1OV91fDkbwOdZgr1OINXT81mHw4MbPBiFDCBgYHL/aEJh4TFM4fklPCw0o3hAc69Jiw4DEIJgzE5G1glIVWUqf9sc20jTfnMkvxOoFoAwAt4CYHtpWvvL4VU3tiGgrx8as4DYhrN4VkHTjwyW2RMvwfDLxGcOD74nIEsYkgHU8X/N8qLpdSp9ACM9RMrwf0b2GmmA+d/g57qojxcDWzSoBlzt7Reet/D7fMcQNGUUwRTEECdlKwA8pTkTgkWq/wFaxbeTe+rAQQMKwe819XQBUDP4Nptp5OAnBm5hcGXLAp8XIbgmpGrjosoqBt8BoA2ydXuEm3k/m+nJIAmbGb4bQyN/dwAifFKRs+PLXKRu2m2lwLPkswjrkUmTD+bIXogWiQwwcJG8Br9zvwesNl7zlngO2HslsA8ZA7YJPM/UBAz6sE0B/JkWy3ZLniEk4DDme56RUAcAKsEu5iwvilkPD7XXPqAn2LfDa2CXTuFZYWhFOA/7YoIPrD1/C1uTGAxGMQJLNou03W+VV6UZXnaoudkwVCtcr+AHaXmvEeZgT8RwCDaibS9gK16vqgnYiVEO9B6EYjeBLJqX/QjQWdcOdxuuraKCAVfuAJ2/+ou/1HNz1e//wS/MeutaFDhB2ouXMxvu3W5rP1Ksj5BYE771dHlUVVZK1lzdMGlME1uC4GfcnBlSVGZ2U6OQFP94/mSrpF110P5QWb2B7cx2g//3oihfdWwu+utf/Upfvn2ru6pQf2n09Njo248/6JuffeNEebxBsVz59sMHv/8m36oh9LDMtb2r9HL8qHFsDTp6vfmJTzX1DF8jxTkA7uJ9cLff2Ornw4dHVXmpXYEPJWzlyOfPPLchcArgkMF5WWrqe9c4QzzaOgUWM0N1/kapEpj6hfaHez0/P3pw4HC9GOuh2oF5EAUiUtDWWVvqRgYaWaYRJvcSmIssaZ4JmLOWUKPyYBhiynVgYFpdZEshBtMYVQRbHGyKYJnOcaE4mrXJYw/h2w6rFdQJnB69wyjzhCF3pW5igE9dtiidqCgY6gQQnz0OT1/KU6ujeF8HWA0aXSflSgZY++wngRXJEBWGOKM6K724Zl77WD/d2LWWoUPh7M1spDhfCRFjGIk/eJ5rxC7LtimT2hxLk9VsVFQ2ALy2+oB977BZrFvwQ8bKo9OCnIj93aqrW1Aqg/Q4cRgWA1bC9NANxVWilQJtmPWu3mkaG9PebYuCkoWfT/B3bVVkpVn71LwttTneu6i0CLhrGyld9C/9y79nZuh3v3yyGmQt8bzn+qJDQykxqQb0xPuaAd2Ih/HFpA9kP1wzviO5DBl7ByGpMf7heO9izUX9HIIzfWZgBdORAYF9SmpZv8+03Z0HA835ZK/cJc308duPtsvKykj3b+7sD19vDwZeR9eOkUOmGLYxdLx2jZVkAMO2XIG8wEBhHNQ3rX3sh0QeRr3Z7r3PnK5Xs86xHAB8JzC2grDRoTCI9af/+X/3is+8tvqvV+BHeAVeF+6P8Ka9fuTXK/D5Cvzhv/NvrB//5jf6+quvfLg/HVt9+bP3OhxqXV5eNI2ZLnigpQCivdYez75ROxhcM+DHoh7mTFErnRbt7mrNMEhImu4a9VfYMqXZC7BLKOQppUYm15jSU9Im+EmdbSdgcJAGzu5CoblELmjWE1N6+1jBZtrp3PQao5OieTTgGmelvvv20YyNP/jF7+n505NOzcUBPxQyAKdIX+GF4uMIAOs8Kks6ka8HsJXpPDJOmu3j8RgCmW7hKG7xDGbSLPsH3ehXMSnldqdUB8vNBEv8mmzC6kRpGJ9u5NyIBz8xQwQOgVlVwOIEiKIOJnTBCduwiENQFSABgAZ/AWoZ2CXQAAsHvPIonCsk1bQ5MCYIooKZhkw6sH/xxoMJsWQ01oRLldrf7xwswO9VgJ43+RwMrmZBsjsJMVJ3lTbZximsypFqjUrGWSkFOhLTMrOUvcwrPbzZKk46tQOsVthts71IG3x5DUgjScM6gCITPzoSxAMwhzdXZWARtiqekZWbaxqW7R5wDqa0tJa1GXfn41Vltjf4Q2POteIzX8erLh3M41nvvnqvL+7uNMGgRhY6z2bnkRYNewPAf54i/fO/+Cu9+epeP/nywW3IOhH0AHMqhHBVdxt7CANgAVxna6pNHdKzPz6eDFLdHSqzZQDG0jwwASmWAda4DqTE0pTSWME6Iym473qdbEURacPAwTaqsUpYZ4INCWdiVIc0NMY/NXgLZsniZgIGFvJJZJxZCksLGwGYifgdmhgR0uRX6eV0kuJSV34xiwxSj+1gFiQMHpjfeVRYzgmwT6NWpoWmZlbX9Xq6Xi0dTHIaJ4YcrEeS1LF9C/6iNPJ4GcIiMzsJuZ99bgm0CuyaqAd8yjWwtxBkhOwRWSQ+wwBx66AztGLuPdYAOYBipObcmBFTVqmKKla5KXVtRj0+nbQ51H59kuhxxa1S7k+lsgxhZQBwXYvcVNqVd250Xo4noG998f6gM8+LWTqwvQY1n656++ZeUzrq5YzlyYbMZz+neLCugNnIVaPFbNsiLtxE9wuAdGOWMOBMXZT+ecLWYAvz+v00KHUoRaIUH+gF8IlQMhi2W6Vxru7cuYFnn4JZ7cC1BTsTwL7cz+LUTqozgJnMcl22FrzfYGHRlOH5mxJwvqz6+OmqqtybYQRzHbBgQfLZtWb0BvYgli2jjm2r52tjKWORVoL/7ng+9g9CQhwWRdhHpt0G6SzPeBUk+Uj6ewILYSaODkMaRmTJNNSJXk4XLXGrazuS8+FBAOcLe0V77c1qw2KDfRGQniYT0DBI2uFl8VQF2T0symC9gpco702AFUMt9jwnAPp5tH1Lljr0Ax8LJLPndVQBsh9C3j3gYaAVBmGmXQaGJCA6z61tV4HLA8vL4IsZwfyX8PNAL7Dh2MsdMAhY6gA5w6jBs9RS2hD2x4AMEDuzD2ywDmDWSCCNh2oALoEwF8JeAvob/E1vBznWDmYG2qeV+wIIH4BQn7EwcrHXwS6izOwZWNwCD2eeOULIPPPDS3C+yeexjph9P/Hr5lwlHMb3BfZ1SxhlokvfO+BnHuOg4sCCgGEL6hM+5C2YEbCFOUDKWrkCmGEJAJt59f0DY4VAf7dNtN8xqEs8eOFswXaFIE3sGgAfWLNLliklvA5ZNqoXFVqwZjAQE3zVHYCH/B8m2ArgAKAGkM5ILPU+DtYNcIGFgsOiGPassb8vABwp5LAct9ud9zfC5gDcAU7Y3ThPfnh+VnXYea+cx14Faodm1fWp0ccPH/T2d77U1998pfZyMmuxrPYO6Wnba/CkztkbGNIxNMyVVLme25OqotKu3KtpB1172LOxvv7yC52eX7TF/3qOdeL82xaaktH+lgNBOnmsYWh1vjTK89oyaQDxv/7u11bEPBz2ZhNyDz9+fNbT6aovv/5C+22lMiGxPtGvvv1W6aZWud3qux9+CPef0FEgw/EcksgiriXnD/7W2DMw7By939bF3mtiv9/7QSWYqyA1flx1vBCCyJnD2sN6BgYnvqe5favnZrQdDs8/gB7qmEO1193dXpf2qu0G9h97BiF83AtsCNjkAnjJ/Z949tdVG3zTWRewiVkhy+TnFo9+gFTqMgZAeNbaXx+FUzwavMO+BzAPVQn324OCdTKbfYkzdfbRxcKJoQSbFH7PPPLskRg+cb6y7hLN7OOsCfHzwSqBv20ltWAPw//HEqb3YIdh4RRfNWLLgZ3EXJhJ3M9X5SXKEM66oGKx27WBVXYJLA2oU3PxkfhrHgl5haldOthqjQblhC9ltUEUKDzcAAAgAElEQVTaghDOddSYBp9+QGrvvVYDsOdSe6NymhzmtiaF1RcOk+tnf47rNOmv//L/1X6z9RC6O15cX611bhuBzX6j/cNO95tau6zU6fTs+pUFmEVzCDVsYZMuBoztwbv2rtPnJdU6UOOM3gMAvzfYhSjV2KBEaBXXWCHgi5y7ZoqG2Wca9gm2O0JBwuAESy+XPrwP17Fyffzh29/o3RcPBjU90LqZSHOWMNTifJ4H1jchY9LTp0cPDX7y9U9UVhsPBOwLnKQ6oQayPcQtDA/FBSFeWBvEi+1/4jGAyh9PR3tmoxhjH+d84WephQgPg/lKbYY5xMB5EGE3UuiHp0efHzsCXBMGfVgila57OnX6B//wf3jFZ15b/dcr8CO8Aq8L90d4014/8usV+HwF/v0//LdWmCvNPOrD8ai3O4qERMfrkwFDWExI4cax1/FyVZHt1F26INGD1UQxUZBMjcngoP2uUror1MH2PJ9dmJI221wvDk9h4stfAEWwOs00MTsgBGEYzArmbsHjDU81WH4xCbCpijxIO/uW3njVoN4y/LjOdSap/tLpHWFCUaRzM3ii7JCaYGZnhInQKoqezhInqjaSjAMoh6/abIkmk2TANiSts1lMTq91CMktsRkWCKQIpttRYM4hyWOaDxKQuT1ZDLLA/BLMVDgD9v7EB+H/B0dhC2R4t0YlYlNNpGKZvcRrrFoJnUkKBz/BhCVplxez7JJCmIsF+Ln2Ohy2qrPSbBXCD5wO7/TqAB5ThBEkwHfcVLV2h63mNYQWZQOSc6TYMLnwwkIeNdur63RBCpYqJ9iBlGSqUxgLfWCnwDBqNRgMPGwB0WCFwQSNLC+mCYO5RMFo0BhWGswt+3XCLC5CqnQs/fTr9/ZM+/jy4hCS6/NLCOwqAd4Xy0rxF8X7CruAl2eCcJCh3rjEEJSjWd+/fNJ1XrTdlHpTbzVcrno43DugiECsfFOa+YqcFkDxGZbfvtTDATYQzLDgQwtoeTqf9Pare99zfhZWNc9ZZrZ1pE9PHzUPF33x/t6AatMED1hYF8iea0BpfvkWlkMRzlABpgaSs44GRpMKM6YAgwIbKi/KYKfRXXV6OavCF8yy3FFpCmsy9trK0tLXNzCSw+OOlyTgtSWAgCsZzyfgbKG2x+N4CGnj+CNmsXp1bo753vs3B/VjayAI9vLYjg4rOxFyh28noGqeqs6JOCJQBBAepkdhNiZgC0wbnk1MMGhmAV5oDmyTMAAcl1pjnhFStZFNwhwDEJHDGy72DCVZNwRWsBdMpwBIIwHe3BVKysThEU0zqd5tgq8m136W9lVhcATmGvplmKZ4O/L7m2pnAAprAJhedwxMokgXQqPGSU3bOjn4Jz95r5fri69Zgbae9cyagsnMMgZYZWjEdxpXAx4hIGR04rG/F8EvgOQwcga8kmFYhrAxQKqyzAyMAaoEmTzNP8MrQ5kGVu0ZCuiaIn93tJIZVACrCWsjTy2nBFAyBuf2kiTxSFUNsBzp+bl12Arp2TPfAw/sa2PPxMNmb5Cp8GeZ1SNDxs/w5Um7YmtghfVlv2cARPY/0Zwj44TxWtq/EaZg2Ldhjc/2brVXbLKqLkPo2rUdzJI/48uIFBu5OEOS8+C06ooBEd6X8MPMJAxSb+5t0MeGhp9vClAEOAObCnYZAyWAMZNDabA5RxZY/GENsDeztuvNRhNeowTM9MHXERYqxGODgb6KkYc3vk+IKzzQCAxSS/8BcrneHpYFIBcVAQy0HCaUwU6Ah+Abzr7HGcMHT7ELiGGuB6kt5wj7PX+YY2dgyfFihpRh5ODy4sBErhfrMli7cFSEUDMzx2H/27gUlmrwiAZ4dDATA7Acqxb8TvHJJTAMyXVgT8E9dAgY77EwMApr088WQCa+iDCTASuGzsAx3s6cE9gGAhXwXoS+8TULhi6w6wA8GOx4L1rscd2zbhgUAe4T+MhwM4u136TaoXjgTI4Iz8x8HWw9VOCJynAXGS1hVLnl97AAJ6tD8OrkTAn0Y3y9Oe+w6cEjPM8L+zkafDWAgcKDQCZ2MJ4hPLKD0QFsfICukVQgFAjTbPZn3zQeAvAcI+luL2ed2ou2dwdleaZjdwzDzilTf1ntL7t9qFVXqdrLJew/BCkBhAHWrZH2+MOuDH2uHohVh62fIwJCSbwH9PvZN9/o3TuChQY9PT0ZsERNgawf38+PLx/97AOMvn3YG1QexsW2N7/z82/0+OFFL4RjbUvVm1xjc3JddDpddW0GbQBVCwZRnP/UfLAyCbSaQjBj0/lcAFhXxsDkogwlhhdKrPMLz0OsqsQuZa8s2zlQa7/bO+SJZ4+1TCgRkn/UHwQ+8Uyz0iPCmwgpSjdqj4OKDOumQSN+txF1H8OjEplN8M60jQR/sSewnzLcAwRHXTM4TA2WakmYH2d2yPwM9wb7plvwD9ebGs+2GARnecCBvQTFXWBu2sVyZZDJOZn5bOhn6i32AuyQRmnGAifBA8j795Jz7uVmaTNkWDwoR3LPeg22HgBjvDpgWdhTGAR0waM7qrTEnQcC2FTY5sK2GIN9aqll+c4M5jzYZKBsjxNCVYNtDWuMXQE1A/ueVVPsfvjEm7lbuLaLe/zZ2bvC8IjzCvIA18XgZySrkmqG9gCHDUNK9nAGuzdbBPQZC/AfQaKM+QmpG3QeWhMJWLP3dwczwfGgZdDG83C/O1g15GoY8mvKgCS8X1JGodbAToAwp4jgKYZ3uCIsKtPU5xs/e+56LRn7F5RTbJr4roi/gh0CZxXnFNYL2IhgV8MmRbgc5fnH736jN2/vLW1ZGYrD6B77YCFmwDPU26wLQkTZQx4OBzOuCZJEjUCZwfnOmsG2Zoqxk6FWWFSgtcNarW0MlB42B52vnV7ai2sbhvfYAPH9OBNXBhlWOSz2dqUuBzbHM5w9jGyL48tJdzusBSjFO6XYR8WJBy1/9g/+61d85rXVf70CP8Ir8Lpwf4Q37fUjv16Bz1fgT/7o76xdtuh4Oerpwwd98/Xv2jvsw8ePqvalGRQUJyM+bpbQbTRemKzK/kF9h4S8NssLKcwvfv5Te+VdLCEetN9sXOgdj1c1ZxK9AzuTXiXkx1PImnLnJoVJObSVwb6beByG5GDm9xR0yAm3NfJvGF+T08HLvDYQ8/jpoxun7TbXOOENyEuQCtprnXqzd9K0Uon/3jpaNtWPeBQBtvLdkFmRDg9LkaAFwhnw0kO+TaOONIqCDvYRn8eGeC6KKCMBR2An9gAnFIMJ7AbroF1c4dVFgUZyqa0IbC8QgpqQeTOJVx+7WbSclfevC8til7G1/GhCjowM1+EkIVEdVh6MPlhkHYnHeaJ9vXFQFH6jsA0sbV3wfA3N/JIMltHSrCATznJZpluYahssDgCgj0OrywnWGwyI0sBUVeOniydmYMTyT1qUyqpKzdzZP3NXwnCC8RDZHxOwLMgGuc7YCYRGNgKgMsg+qqww7p9dvANsHu73BtlPlxeM/sxW7CzvTFWnle53uYMOeNHLddHzpTUwsRKaIIDuXN+fHnUeRm3ykApM8vLXX/3Evm7cO9gQPf90gcWIfDorUt3talWk20ZIQglTmHQ+HbW9r+1piTx9HQO7F/DyfL1qe0cy7aTuelWS1Qa0PXBgADE2ge1IkW/iGcADzwUgGwE7sDJudg0iQKwIVg6sAdgIPDPt1ZJHpyhnyORYe7RlhGVwhz6HuQQ5K9JKp8cD7KWEwgRvNee0LLGeny8GApwGPQBmpYrzVS/HszblTndvDmr7Vl2H/ygDBpKNE7UD4Qrh/gGUHHaV5qn/LbDKw2O/S9pRJPAxSeOT8tuzB7NihE22ZioBR+JFV16bZtQMMnx8V53bVo/HSbvN3o0DoLNTml9affXVl5rVqT7kZjQdXxotc6LtbqeXpxevMSSz+4rwnjDAWLNV3cR+MJllmBeVr3nXwbxZdE8jXJY6XhudLoR2wO6WdndbfXr6ZAbopih93/D9W4YJUpPZkVwT7hELerfZeS2QVs3PuPE2CzwzcxMPPiT3th+h4Z9G7Xa1pcMRoKRGNe3Fz2OZ1YEhHQNY7ANznvdDSp/NYEthI+VZBCyzhQjgZ7DlgAkGoJOlSE7xmWxV7/ba7Ipwr19eDKpwXYukMGsIABxmIbOkczeEfSMOgALPe0g7D+FKZR6ePxA+ArYWQuuwJBh5XgDxJ50JrQLc0KpNTRAbQVmdjuez9w7L1PPc9+FyDc02Mk2koMEeMITYIDVnKENzC9hnGA/vSPYRPKIJwgGh5HoAxgWM0r8PE5HrYl9TNgyzGlPvmexH+NzBDEVe+XQ5GeD5/9h7sx7L0j2967/mcU8RGTnVdI7VCLfVLdsXBptBNFdGCNvIF0YWoi9sCYkLLhgELUBukLgAbpBAfCUkJMQNLWj7tOucqlNZlZURGbGHNY/W73l3nu+QUhyrbfepysgda6/1rvd9/s/zexBRQIk4OdMNsuQGxenG+o+oopgrgoBjFOrevzpfE1YhpTIcwgBhFedUD/JGrEfnRHNgAxIUjueLqMm/SxJAHlfeP7BersVRKXoA7l3eA3rHuMi9BFhHvHGpBzl9Y73DNb/kuyHmS7AhieSSpMSJ55F7GLEHIQ3hEvE2nEJdO5Is/J4xaxJCRpo5ZypReDW7j3Lvtno3ch+ZJUGsdxNDld0m13fOL82zjQB6vsw2wnYcBsWWGULI6bvO9vVXd85Nxm8/IYDv9fv0vA+59nr3rFrzxsn9HZvMFQiCl6FoSOIq3GdSNQv8cxiK7nsjTq/SJTmHEZ7hy+K2ReQb9TMYCCLaUDY4e7HKDRkOOrEXPjLXjUJCXwmauq+VkkB8xLmnSHDDO8tsJEUh9KjD5vAeZJ1heIMwniUbDWY3RW5ffvFaa867D+/t8XS0hw8PejdR0HhIcq1FOM3vHx/sl3/p96xqaq05FGe9e//eNnluLw8HC/3V8iJX6Y8rURzt3W9+sHK7te0N6zoldZX2TX03CY8i5zz7PZ9h2cYNCtbVfvjtD8Ju4E5HkOJaUlRJOeFmf7D6VDmUTTdZW7X2+uVBws/juZEYjQiPGxeUT1O1No+tRdpwOSFQ4iCs5LEWUirfvrD3754sCVfbF4hMcI5CK8qN3ocVDngGzTA5hT5xKSM4vMJszKNF3Nd8HwwGOtZms/3trd53/GsMsbi/XJkcr2jeAas4opqZjbh/Qbjg9g+EawFrgBBOMquparMgtWXG3YtrfjRvcS5P+KYMUzvcip6nHgKVCLJXnD2LZqLebn/J/hRVT6Ws7NM0wandoGXN5CwV+9kDSUHkO7QVh7b40snvHMOsiwzqe89xUBn4ASEC5SS4gJzz3Pa8s4n7w0EYLcki69n3kj6igRLh8TqUmxr2zbPwPSCm+IxgDdgr9IioE45S3oXOPV8EDMZ7DcwCY3gRKEmGq3yg6FaueVd0xzCnHVoJ0I8PR/G+YSrD4N5ubx1SJ0ssSFy5Fkih+nI2nzRTyvfuOhrSaGNpggsZ5vwgARWMB/z4Fzd7axEt5VjPr5xzJ5xrPeX6yzV9sJoBHwPdkEEKLvTWkk0qdj3PPGxY1jAcr23f6b3AHg0xFKdpmOW29KOlcrLzOhjt0lVydOD0pcSM99IaF7JbVOeTffnqtXUd7u2TkjMI1U/V2V6yP4V9Xm4sALMFf5/OBd+zOMltaAd9l91E0SOYCYTyRWkp0jB5Wmgt+cf/2bOw+nzSf74Cn+MVeBZWP8dv7fkzP1+B6xX4h//g31vv68bqc2WbJLK7V6/tV9/+hZpnv/ryC/M85zCF6dgSrW5mK6CvMt2Pr1HIINK0mEPS25sbK5JYsbjd/mB/9mf/jzZQflha3eKuk+/TtZfCg5pcSczUD5ZfOZpEoNsrpxGQ/icWHQUXiCUIq7DIOPARJYzTrYTe48O9mIXRJrSaGCoipAQ5DtYufq/NEKLtPDmxSl0BiztY4QAKXdHGOLg/y6EYoU2A/4lJ9KzDFq2ouJ4UxQcyHwS23RWKEV6qziaaXOXcgleFqOkolxxAEdWkqOLhICJGtNZgN836uWJC4ZhB1Csj++YXrxQ3/+7X39nD/fl3rkdxSrVJdgdGHAyIJcTouR4cQroVhAMHCecqRKLGBTQhtEAt85n4x1aWmaLfIUxV3KuUG4ACQOzi32Nq3vV2/3S2Ik0tD3EixmIlqoAjzS3KEqEL2KQXaaAD77qEIGUlhAunG1OW4IpaVHJDyQFxp7aWIxD7SxGHtsP2woGFz5HArcSFFsgZhTgSIfBdPtrt4aDfY4Y1tw42e72YVWz6EYM4vLCRp1BLTsp2kOCaFogMkwrK+DzaDBPz7Cl4YsMeWh5lcuJmKS4J2uMvKkEpd1sb2k4igufhduCeoWRosjwJDXOIGJlEtn1i7K4tXE6RCDHH8VlxiuM+5k7oW9ruHX/xUxv5y3JvAw3BCL+45iQcEd9G0BUkw8IYEROxAqEFRzQuK+5VhHl3SIoDDrerFRmFXzjjcG2u1tQ4wBLruU+aRvgPhik//vTBNvneNrvMzjiVWtykOH1orXffY3z9rin22uS4lhwzj+guDhYOtXLZLK6sSi4dlT/h1HFNyZGHK41istl6o/Sl03OBA5KSsbptJMBwj/N7ypGDu28chbAggllsMxV+ie1Hu7MOVRe5UXDSUqqGk1eYOdy5aWZPx6NKQ0BTDL0nFy7Cw2GXW9d1djzhIInt/uFoX39zHRQJYbJYQQM013fFlePZOqxq2FbBnAqE+PyhngW+O8Quw9GC4EbZDp+Tkp2rC48nH0ML7kGKVnDN830STSXWrygsGJQJgQ03jy/X/jz31ohnSAkGcX4i5IvKV3CV8kNVriTOpllfNxIw+dl857cvCrFzz00j0zkRZ/XaexyeCaE6tuQZIYR1CZcsd5dci7gPAzkTGVrBgOSZ5LOg2vf1Sc8e4gcDqrbrnCDBcAMu5JVzWVWUZ3HIdcV/lKz1fauhh1uvGHqBN+Q5cfqm1jlFU12onnsCL5czKHIdmKZhLWJo5fioqiS6MvIQ1HnY5Wwn5ssJFQf96snljwOLQj9Kwrq2073qbHFuuIcYTpQTLEICEkADLbe+yymHj1QuVU/rPoMsxETeE5KWcTTBug5wmGrEoveNvOoKKVCINcvVGmsw4jAFKpLCLXwdzOkrFrYGN6zzoakES9fE9SzK3BszoOH5Z81hHeLzTHKeplmqdxQikCgG4n/jVmc15V7GWebcWfw74puDe0jcPaBILizhYXSuV54/b7FtkYpxTCyfUpq8IH2CSOxcxKQ6uh6ZHef/JPENVyeOvjjw7M0Xt1pzPd7d3WDbw0vtFS5dI8cqAgKXA60CxoXea+Jt087uEDuI5aAp5HKHK4szdaQNCUYyQz+Gk9zjOCRhMDNAQ8a+Yhe4Rp4TSleKy8SXdENBQVyuUXAizysO88Xx5lnHq459AnxN0Wpt8ikSotBtFRsRkU3u1jRWaQ63LKIvA0O4xBJJWC+5ZotZfkUQPP30YG3fWLErrela7R38OHSFR4snHMomT60EoxEG9uLlS+t65yhkf/H08EHPPkMXMCRocSAb2OsNDWsqTr7ekjy3jMgDhUF9Z9/9+M5W0kLwRBrupdjKTWHNUNl2fzB/8KxV4mSxp8ezvX5xq7UcpzrraVkirDteMVx30kLO2ehwFQwWcKBSmOQT0U9zO55r7RUKBj2IoTHDWBybvr1/uL8OdAdFxnFAkhDhaZKrn99tJS3Cz76Krio8ZOhVKrnAe4i9h3APUWA5WB9EZm+0hmHypbYiyfTf6SUqZnCodyjPZze1WlOCiUEPPGKKNSMN5jVYYljAMAeuMyWADEKI7M/ggxJbg1HoCURy4CHstVTgyg+wTuvSssa2eECYcExfK6pgN4eIwiI2a51kOMfQlIErO1b+LqW/VByFdI1BgcEqP5PhBCIsa8sqNukUIfguQmsgYPIfPj+Rd6yjJAeiNNGgQUBsMKke9w34Dt5vjq0qPj9rK+KteCaRpUUmdMfYdRJR3TrD8Ca2aemtU5EtDGjutVpr+NwtSuB0DF1IaoyLpflWQ9MUPipx/nGViPjq9k57NQRdhh1ghPj9QI/lGagVEEqm+5TfB2GYYZEHU3kYtC6Wm51wGhn7NNaoMNaQjtQYaRr2KDiIwZ3BRK66xoaBktfUSrj0I6k9ytfMMi+w5txqT8MerWpAM0VXg4hnY5i6It7uYi9f7JUCo6yMdZgkT8t7Mk3kiv3q7qXWP94rQsqss4X5Tu80/n726eyNOXuQKqMUDSgEOBAwCP/Jf/c/Peszzyf95yvwGV6B5wf3M/zSnj/y8xX4dAX+nb//b679k1k3+LZFDC0yuz/+aLcvXlqZ5ub5vaa9bNDff/iNff/jvb3ZvLIUp2WKA9NFPWm2r4jN7m+soH2a6PC02sPpgziOp3qSAJCycbbV2nmwOM0U+cFVgWAUENXzAzU6HycKdXqxNbM4ETIgZgOMWCJWI6yzxupmsbvXb2zoW/vwcG8vXt/JIdY2lViKiBsIjALC4xqLIjFWOczhKONnT/AQfecuUIxyoFjHEwNJO9Qrn5IpN64Z2rwRQHUIZv8YR2JQ5jkRpcWqutbBC3GVU64OvQgBiA4IbNeDL38Y9ipKQwjvCtWL+BDQ+hV33MZe3Sb2+u3OLtXR3v/0aOcj8W84dhy23e/jDnBsvihpMSsyJzUixnHY9XDcDAip14IHNnqR43kiQiIWFXliCe4C3C9Tp0NXwe/rr9rU7rLEfvjpvd1fKgfuDyGBhmJu4nZiV0mEGAcbDDMcwVmW2jCgCnAAn92hiTIFf1UrO9xNsnmOnEgBC4ePSIJDdm30xmW33+e2yTh+UMwyy5W8NhzOEeIwOOeOPbWldX20+txZ204ScPSdDjAuQwtwG9JyTPN0ivA02f39R9uXOxXYwIdtFTsbxfrFYfD25WujEHtT0L49yhW7f3FndQV/GJtpKoZtv7Y2+51tssLSMHfFDh6b/c6yuJCrD4emysbgE06TNswehz++b9yNLS2voaLIHAe+2N7KGUGRAoIOhySi1XqCYEBSaIVWQOyeezmnsISCtFgCDqIVm+5PEcZNuXPunZXyqsGGAWeoK4hBeDvsOXSudjw3conGmWcPH5/kRMX9CJKgqy4SDhHJEDtxihAbDK8FMwtct2myuqltGZFLEQIR4XGIwK8jnuoqeBCNEJRm3Es4RQai3Bz2cSIjwA7WUlrHz+Zgi4igu3iQAEgBGIc0YoWgGPhzkBA4xPHns5jnCOGS9YhrNikeXTWNjTa4gp4OV637WUkR2/2He4thk/aLnU+NffnVG6vbi9xYnCsRZTjEODc7whBDp9VaDjbXcic5omJfn0V3d4ijhoIV/gAHw1BlH4hluN+IHHOoIzaN8xAGKSKjeHy0Rs+9E88nnE8IRjS7E0nk/qFUDXGfkzTfJ/xPYtnw5FyUu6QxGzeVb3K64l6+OeSWBYlV3WDHS2WnqhHnloIj+G043tRSvfrWEn3uecZZQ6/JgQQeJJIWqqxrg/ZADmw2VqJGIPKNizVNZxdayJfJxnWUwxHxjYgzbh3E6HKH88pzLNapt2UddB8gwsjlg0DK9eJg7vL9Tjjk2ZZgcm3k0wEU5ikMRFzy1zIrvoOrOIkcG+gAyr+HPAFaBbGRf8GxWOWUjVLb7nd2f38vpiPxUkRJPjscQhxuBesaJTVcB0XL+Y44UJNr9TUIgUmpei0cT3zv+CSxk1GSwt0vdir/jktDBLiMEeiEx4GD6py+uL3F5nbkGsepFqvaMUUpb0SABmuiv8/FQcxPiWBT7IdTFX4v1wzHrCdXrsML4Kjk3gs17MEt6sroWN8Xq1scxxTwcYj39PwnMY3riQR5Cnt4pCnTgfu832ZXBARrdWRZxjsQbeoT+oBSQ4Qoz8YL1EvPar3PfCvDyF59eWv7Q2ErrtCGddW3vGQwi0jhmyfGIYt7otImBiy4SdO0VKEd7/tP4j/3M6Iw7/7Yz8QcRlwHs6u1MkotijNLNNRYra978ykkgjVpuCsnxctJt/Dvi5DJ90zcmj+L2M3nHDvnjB9ExpEruW9Z/ynDQWhn2OfWY81UYamWmZ3e/WxhQBO4p/9djllvtrIsJMjNPaxPh944/nS0S322r375tTW8+4glI6Xgnp88+/hwsYRne5fo3dsOriQzSlJbvV7N9ZRQcc8hQrKPipJAAwQK63CU8o7xuRakeq5JpcfHowSiV6/f6D3QNThoYcqHcsGzn/IjirEuTpDMcg2PGWKeT0fhCxoKB7nHeI8JyYRIzdO3yu26wZ03MGz1zM8Sq1sKUxn0MiiOJX7j0GbQd66rK3YkcO8S3NWRG/wh5vuUJOK8DGKrm87avrfNJrV1bLU+4H5N4xLDolz4eZFZqnuTND/M7EnMccRBnPkM0rhoFKdl4HbYWGQwtY/mIXwxkqcAzVLxwolke6icjE1gvjK8R1wPB4u9yKIptkV/DwMiUB+zpbghGVzODLvd0J1UyWyNeQwPQvYAuO55BhnQiCGj5xjGKi5tEirsA3ulVVwFK99nY5MFc+QKAOHjBDFvP1un2nKSBGC9BtzqkVIVOGvlYpeDHA4phoTYEvZmM/sakj6J3LBuXXXYIli0DFNT2P1815ScUgAFlgc37FVcZs8g4TfAae/bTOls09jsj1ovypW0QaCBDcgL9jNhltm377637W5rP/z43rrebFce7NWrzKIlsv0msSJlWFVaQNIoI4GV2PF0VGkjiQieZ9Y2BsBZAVKD5BprKgNCkm8u1QXn1z0g8JVd+oL/5PFOXH72ZIjxGq7hZGf9TMtrD+8sNE/HqJiEyFPlit3ALsSI4OAF2NtUVm5jO3cLWy6r6osl7N/MrG7ADMx29/KFcGS6N/g7Q9+GMbQyLfXzuqG2oqDkF76xZ8vYWQTehn6IZbX/9L/6H5/1mb0RMM0AACAASURBVOej/vMV+AyvwPOD+xl+ac8f+fkKfLoCf/ff/7fW02Nr0VLYl198YZfxoyKC/gyryJfQdBk6RQDDaLEPj5XdxrlxBGiITa2Uj/iKRvf1UYyirACm7tmP7x8V3/7EfNOhlQ1J6NlhT6HBYqeni00TZRi++bgFmdoGcMmY6o6K18QA+sV4SsQBo3wjTWB6uRhrsd06sD3RoIIW3cma85M4r2fYmWqZhv3ma1Ku/6gYRC0HmuzjbeCw3XSDNa3jWQXLbLPsZDDiAneAYKKOYMphH2EMhiSctySyiFbg7mRTd5KDUntrNdOzEXUsMYRWjoU6ZCK7wCrkIIhApU+A0OScrHAtD9vcdvvQHSieJgkzFBTg+MMUIMYqG/iV34/rkkn8QVzmAEOECXHEwxUwU8g6WEwcNw7kTpn7VqIq7hmcBey7KaXxEM4iVzTCoZa25Q/3T4o8+zhigkRiFAIJHwQHI4xZOHG4kMgxi8UWEFkazRuJbGYSV2HzEvtGoGazj5vGsaMCF4NNOCxSReIJM3F4sbWbA9+QE4bDBZETV2QrR01Z7m0cfaMQmkNRe+ms6XqL/UFYhHpcbKxnK3elDpzEBz3EZTi856PtikIb5cemtXY1y5fYYhpa48D2m535Ia5pCjY8cdtovSZCxjG773AiOafL6M92iEoJhpM/WT93iiyX+UZqSO6xuUef8myJuA+IxLvmb5yP7aVR5BB8RIiwnm7M50AVgErAETla3/TiliKUI2LTSIwg/eHDvb169UI/22grlvtlMm/ClQFeIlNJwzw3Ni2d1RVCNpzSUQeXADZe5r4vCsYooLBwsF9//6Ocwg7H4fiaCD/x9f7AicxhLAaPEWUWJpm1/WD3D/eKiuJwS+HhyqVNDJ84Kcl15CTHckSXHyjiQiDEtUfphwpJEBk5ryAMOKQCzh04mAiMRbER+7lrahXTxXAL+8Wq00lFVFmJ4OWc5RI2iOPieJVYHQpNgtiLGJMRzV0me/r4ZNuslNOKqN3+cLDzsbVhHOXojlIisbPcMgt8Q/5H7jmKnXA9uiIqYvlqSlfhB1gSFwUMV6KDgSKwuMJZC8s4V9yPmUPrwZJ0IsE0dxKDYZUi4qzExkE1i29NAYcTFRCC1WyO4I0zETSgAzA7SsA4WLzCycQBG2oAg3CQRoWFWWBhHrqhwc8P+vzcUwyQKFVywoL7nXHrSw5cVqFGEK1w9GglC2H9wbLE6V262CR4mPNF4gaoj37tJFAhHiIYgY/h3sEt2K+TVUOtFmQYzfAnFelGBxAHwDkMEck4zONEwp3I9yshUe5U1nLujcWmwdNzzr0iExN8QZjGcqqhkXU2h/zzVI56ou9yS0m1dc5EfwntsN1qaAIPHGcVjq1uHa6CPc8aYqsvIUPOWiUSGGYhcBNzZ/AlH6QrPCKyL3mO/8b9XbhyKbZBYJH0ylBECwWiO857N8ATykDvLvAFTlDlOnBB+HNypzGEEZucX4fnnrfWaimFUhIBeM859zjDCDVU46rn/UEMnGvF341T2A+t7SY9XzhJswy3NpH5wAqK43A7jrMdYaczvOA9G4Ke4HenrMyxYInKI/g5cRVxwLF7EQUnXO64z+TYCywPzG7udnZze6P7Yl4ovfQti1jza4lKNM/giObeBvPCNJH7j/dRCuNXiHReBuAaXALAj2OJcSMDB0oleUYYkCagATYWRrnua5rYNfDDWXwtCMP9BbaAhIIELJAKcjozrJm13+AaD7RxB7HB1amH1tqm1n7BfS+If6mESYa9E0WSGAA7WNAUNPpyuXc1Q4VRaSEWw8enk1z23GdDdVGR4v5wYw8PH+3ly1d2uRwtzzINbUhDwB1Hvz8+HK1G2GWAx15h6myzT3VdGDriosZxxyCHgSJiTRrF4rfOPs+WGwpNw2RV52LuXHP4+20/WnVp7LDbS4D3Ahiye7ucLtY8ncWPZb9DkSL3DcO77979YK+//NICHNBDp/WJ7wtHN4xe9jLk9RnY4rhsxpNzVQshoFYim+UWrPT5Irjeaq3nuSa1w5p81nUM4pRRhFIbpAkY7MFl5wZFwAbPEXnwqym0Yz1lL8MwcrWVZITc4mYR9yk3LdwqITRAibAmcmvN2muQhgpw+zOzY10NVzlR9cc0DCWyDupK82WtP/y7DJA1fAqQ5ToNNPh7SFTx8Dl/t3Nfcx/iTheaAVAsk5Ug0bAD+ZNrCd4pIgmxekrh8EcZHiLwKZs04ghmHXQueQZSFi8Wg3IBAXIdgFuM4u3KG4fRDV3jBKxOYsHCkIdED3tfypRIsrj3As85QihM4w2pDtgL8EV5h8yhrRnnCcDvrNNgl3j2Qu3HpmZwJXs+yQQGU4nKRIcaZigD3MT4eL/97rd6x6a7jf2/f/5P7e7mzpLNasGQuxKyubEsBicFrx6H7GIZ+8fbvW1vXOkkw3SSBgEudN5R66QzCVxy7iGuOHuFCPZ76GnvynsEM4EH+7UbmB1ZMw7MdSzAeAJ/PN1oLeS7Zn0/NZUGFXxfJKba9mxlGVi9si9k8UHYHpRcKePCfvPue0v2hda3iDMT554sE1c8imYrs0ClbuZnSnZh5vjw8IPd3u6Eq1opFmVtZx1gPxCn9p//yf/wrM88H/Wfr8BneAWeH9zP8Et7/sjPV+DTFfjbf/uPVsSxfXpj2zS3NRq1CcKpAf+OApoWd0YQyMEYWyqHRDecHcS/H+zSjDZ1OIEG+/qrLy0sE1tzz/6v//P/tpv8hS3E6iVsEPkBG0q5ES2agw4W7PGqdrSIaTwb/XC0lg0WEeVjZb9485V1VSuHanl3K9bbm5c39nT8aB8vtQ0cHpLEUjYhE1vNwY71WQdLPh8cNBqXETwQaRUp5sAFg02TfjbaWGZgYY6KIRHFghEKzxSXIZt4CpMQOhAT2ORy0IoC3CGlZdtCB4ymOtvSL5rmc6DDmYhwxCFQbMLBbb5cPtWVnbAVYzPHpjHgcMfeFsafj1DBhrVWJDMKQA2wPeSacVBH+EQtYmMdWLTEOqyUJd9LzfbwyuXjMBGqKIrIOlzGOHaFUnM3y2Xpi7nnOHCYZDjY49DTgTj0rWtmq2r+3tWiPLY51rkSiJcFgyemXlFy//g2VK0EVjl9Ew4Si4RDHCS4NYlJqUtowi0of50EF29NxB1ENEYUpA8iiRFW9/by5c4WD+F9soWINd8X1y1cLUwSe7qvrKpx0kT6jroWhXgQbxcH6LmiOTnT9cERKwdtDCPNie5czFPf2+B5tgliy3EwclCNYlt9HJu9JWlqvSLfPD0Im6E9PVxUNsB3MthohZ9YGRVy1g4zHFeuE1G4yQqKVTgYZBRGwFrElkdkn5I0xznU5pw+YA8nIixDjCmIDr6KqXCcrpOvAoMiw8lCSVtlXTMoyo6TiGPZhHvFW1XqwrMcJYUcXUN7kqBeXZDwiay7YhwETn4fUAf8bBhd3dTZ//fnv7LD4U73+81hb9Wl0jPFn05zmL/wbEPbEzENQis2OzmVfvzpnUrsnCVv1iEDR+pI7jyIrIGphgvv2nhOGRuCsbu4VycMcwi4kbhoNJOYFB1UQUuRq+iGn0mBnhKbIc8K7NPRygwmHw3BztEtSVD8OJw1HPoye/zg3LdEl3Gb/3w6Shx48/KVK6fA/beu9vR4cQ29RIhxnfiU+7ViouEKZ8AipxTjmMCXmO+ee9Yl4ubXePYEf8/FoeWwxjkdhXI0i426DCrq8D1KoBxvV6402ozhGQ8UCSFHOQ7tsrrDOWsAa7EwGokrVGtbov+UleEi5B+hUDLk4tES3EP/fQ/nTpxC1rHEyiKx6vgothz33Ce3JZlYcXtJIiBI4SKMIBnz/eCgZfBGnDq2EEwIh8rV7Kfvf7AogVs32TA5gRqDMqID7xY/oHBtVvy2X3pxDxFCejF3pRbq5xB3RzRGWAL/In3xKlY6evNVSNS6gPiOgOoY16yVXE7Yh64OxLMgGm30EMWJvnL4d23ayBw8h4i5KUU9Kuqa5JiFz81aGBSJru/QtS7uy4fRbc79wpqMWOlQID6FekIRcE87MU7LDY5bvXJwoDsZhXWJz4HTifdZy/+uhm7cZLjSriU//CVK7TNUIWbumIoqaxJKhDWF/5VhhBPhM/ApCK6IBYjPiCzk97lnfYeJYQggF/z1/lpxQs1mlxMphUgFMbilZchV+RWlfiQ0cJ06VxX3P/cQAhSCC2tCAD6C94mYp9yb3M+zxHTuPVyeiKcMY/MisLJM7XBzY7vdTqozjjTQQ6QAeP6JP9PwzXfb8Fysq9ZqYuPB5DsdLIglniBsUsAXpc6VSvSdtAr38ABaIItss9mrPsmVoc02db2uIz93BQfUU7QUue+KwZJk1MDGK/qh0Dtn0XBC/xxRkUg0Q8XqomEBrjnc2dy78FBBUWRp5BIsmN9BDyQUcWUaIBSle1c0ctdfo8gSzEEexPbrb39tv/8Hv28/Pz7YYXdwyIxpss1uI1xAd25UNHmqLrbjv7scNUBCWL20vVV9rXcH4s4+zS3LN0okMMQhRs3AJQ0jPZsM1qpLZ0PbisNO03vP4DJKhAfAOXd4eWfHp7NVjxfLGXh57KU6K5LEpmEQO3lzONjc9A75QiBkIAYOOzKUCEzk+rC7E4Zj8XsnNjOI91M7frzI3Qomir2KyjM1PXDPTkxSYWm0t9B6gPt8YUgJPoB1a3RDSugROI9JJC0OCyG8QygQlAYxPC8lBX9hIj4uyQD+rjSEYs4rm5JT8DWL+PgB+8JhtoR9jIPvaAiryDlIAn8VkxuRNlgDdEuHt2KBi0aLcobODAZyoZkk9OE4hWkaRQ5rxTuDlBXuSQYsC++LVZF1VHBcrQiSuPA7xPuRxMJkUwirmXiZU3aFGQIRxEA+uyZHWONGhhzgKFhkXPldOzFgjywDi0SJJ8mviA/PQCrRmj71rXsHeIGSLkEWWxInDn/FnYsYH6QWbdlHUYg22zLQPMv3m1ia53KmCxWBE5eytIUSSE34VaTGwAqRs0wy9Ts8iYN9sk2aWpZkdj4OFhaxeSn7Q4eVgOH+8/2jLVMkh+pP9z/YPjL78hdv7MXhxsp0b1G6Fc4iiBj2TZYq+LBaNbaWJ1tXLgl/lmEmpVBxqvgMhZQMj7nPGCT5SWBFcdCwH9Ga3om6byTE8x+fpA9rTYzJgDUssIwC3gY3cmRxltrj8UnPBPcFzzIlmcsSCt1BmZk3uzV49bcqzkyKxJ7OH2yzySz2U4spyoPTWtdac0F3/Nd/8j8/6zPPR/3nK/AZXoHnB/cz/NKeP/LzFfh0Bf7o3/6jdZw6uy0Ogs/jxOsLxwRDNGkpSrlu8rZMV6fULPPtaXiy26JUZPXD05MOO0Nd281+Z2EGc2q0j/dHi73UjqfavDxznDl/tdvdxrIwtvZcWwdzLAqsU/7dOXvGeLE+6CR2ZhZZxua4I6I/WrQl7pcqmn1pKzuPs304nu3VzY2luAHWxR6bo/18/2BltpUAx4FVAhUOTDkJEEwB+vM/jj2HE4eiC1qyEaIQmxIiT2wP5XhyzdXa8MpW6aJyNPCmcWrZrrDAa23sRutqX4Uzk0dBlCsMwHGo/ldlp1B/nMNKIhgbSXlkQQLgAkMwdHFf7FSDYvw4KjiYw3SdnOsGfQgnLhFobbZxXrhWXviz80r8ygkoTNzZIHO4CDJPxgTYaqiOHGiSIiV5J/sgxT2UUeEajXUNZoOHOEoTg5uV2pxyj4y2wM0dfAnM5SZ3vNIOlsJs6D4dzfUI1yuiVHpt8J4sQewendCO05MSGa6dop7CAsBqXS0NU8vT1N58dacoMfFyNrdgJCgJapZKTsPLY2d9vVq5K1QUNdSTVedazmhIYKe2tiSDmRrqvuU+rBD25YhEtKPdmmDzaiWHrXUVY5VDH7gLXMo0uSLSUNbCd8Pn5O/hMISsuvC7cmhZY1e4gIXLEeSc+AYKI440GFBJAgIJlsxlNP4PkdfTiUhpZOAqaXinZAaEGQoXbMLz5SKHNAd53K0INu3QW1219vL2Rm5PHFUd5VrwNFNXGJMkhSVxZt3lSYLV8cyx0Le0cI5E3CyIIn4cyNW122zs4fJkDc5MXJ7DaLf7vZiDVT/ZiMstCcznO/JC22/BH8yWw6DzzNq2VjEYEVC5OHxfojBrSk4BAwdvYrzEN1VCFCmOug44rHCuyDYocZDnQ1iLmRZt4vOBCtRmXMIUwMyuAVls5IlxQmC7PLE4wQnGwZqzKJ/BufO45NPgxIIN970izr7Ed77V7Xaj75mDY11XVlc45dxQBdEPl2TH5zezlr9f5hzXpoxYjNOZuDUnJMqe1EfMgU/uS1+le7j3iSSrRT3I9N1Q4iXNjOcFZzffO8UVrIk4RodREWDWFjmBpkjMacQQuJfwT3FLZkksBjBCC1+GCqdwUtJIhUDHQXhewVPqus09zd+exBZKVXYZxXe9DsjETxFMYetSRMU9I1GTgjgxHnHK4koLFanmYM/QjAIgRJkffv0b57YMHe8Ply9XBGfdCXFy4LmnwRvhQ73XEn57AUK1WLvisZDr36toh4g6qwTuVOfMdW5OxG0EaFx4SiOIa025ijvgIr5E4Dj0Z7g2/Hs6zcoxhthLGQsOZN498cpbAFMzLjTEZwQYh/PYlDSnTxI9cKkqtksxkVAdXGbua+cOE7aFtQuxB/yALKEO9cA6jhDLgI3fHYefc7bS/s1acnUO4mJHXJbdFBnUOdh5nSC2iWmov9OJ1tyTEt8RTVVG5oY1iHbgAvgP7xp1hPOMDaNQG3z/cv3qMzjuQFvTXO/KAMOISCsfATFWirFVYEVw4eEa9325mRlAMBAgKs76KAckPM3Ft6rqrG4uLnHB4GryDPQjz8OrtzuJXYgucBFxJiY8D1e+LQ3jNMNHIHeqxvrAt0ZYlcUOWWYh1lAEeALaEeWbsJorrYmU3pSsT+Zbj8Cz9hLueGYQw1hk+6l3oreGr47nzJoUZ3AX3RADEQkdnj0EbGCEMP49mru553Pec5GpWGruHTudkkZYrz1r2DiIUc6wqUfoPjZ6Jve3eyvyrT08fRDXvSxy7UcoueLZY9iVxvAXB3s6PdnhxUGMZFx5Y9NbdTpqsH0+kRSabYGLzGfEGar4vRvwMNyYVtyEOMc7CceGIx4HnzYs/FlcegxH2PwwjAjscjrrvbfZlhoIEVOGU101Z8uKXK78aXAM1mFxvHMi8RQfgiNA8MGdzH06Dr2GMfxdp1Nlp2MrLNPt4dYmGKlgURKG16OcmPpzIIYQg+WkR6ButLay/0LIG7zBJs+V1CUWSwyLolzFaFXzKIETgZvNoJyjHmuwQ3dwv2EE5XdgdSkoRKVoEoMoSABvttgmSzTsmfVOIsnFMwo4g4GSjScVncUkczDgrr352OE/DWx45mbnSGTwwKA+KXwLYRCD1/BTDU8YqrmyPYGj9b3BCcfpzXsFnm87IaqCW2E9XM3TYJPhgBvUk6SAN0scP2cA06/WIziyNvD3MwgKwGis4swy3AVbgQudwb4+Nc579jEMXfEv6x5iyMTgIJD4moGKYgyxmDoU4E1nlJsJq4IIvFiCizzlPQYyIrAY1rlKC2MlwnzSKgElkr3Y73HpRFwGIBSTEb2PSz5BaHMFKouh1UBSX3gNeLz7Vzcq9SLlxHVbo8CaYdKekNQWC2fAszS1LhU2BrYOIHnMdofCyiCwG/jfWWjHobJ5YY/BnYCTGMf95rofQUyuxVFlzcdx21lju+2tEg04XR8/Plk/9pZngS0+yAeHrABDwCYANjqYpmUi/YVg69I8MPwRcQ/bvfA5YZjYzc1ORVq44jkOwNEf+IIizi6T5Wmu64IppV66qzGCAe1kf/qn/8ezPvN81H++Ap/hFXh+cD/DL+35Iz9fgU9X4N/41//murnZ2ibbWn+q5dhIbwu7HJ+siDJrp8mqcXDCx2RWzBQfrXYaT/aX3r61y/Fsj9VRG3k2NK9evLC0TDSB/fHHD7ZJN9bXTNUDmxH9cuLthS3jbNWp0SEFHmAjl1CgDbfllPwQB8dpE5u1s60dhUKJxQWOvNVu9jS0dvbhqbJ3jyf7/S++stT3rJ5H++n+Xg5BEP9wiXAkNvAwcwoK2FiyHcdlwr6e6CgsRtdIzmZOrDukTNK7bDJxB5EZw7V0LR3iVMnni0EEBLFt9oVFHFaIi0++HaujJu9yDS2jc4AxvScOSHx7vAoB8p85VwGbbvFKQQ9Q/hR5iuwu+gBIziAAOAgib+jkLEeASi5U906cP7A898UFrHucG/Al2SCaFUTiktXK21KuPg6HYthyuIw5NBI9De3cdiokkLOTOCEhKmLZKr6JXZw+pOBqVdyPDSVu1GKTSdjG5sShHosU7iHkEjZ+isyq7Xm2bVa4Uhdzzb00F3MoR4dCxKLwJs0z22RE61E6ECI8m3p3SEW4wdEC7FfCRwObqpe4tCJ61bTE65SChfGKXMBZG9kXL17YunZWda21xEphD+IwFDoBx6BjGmbErth5E+0OZ/3enDLkQBLnkAZiSpWcm3KhrEqsQ8QMInS+ChUc99SJ9yr3jnzHiUVs7Tq5e9t1Uty4rgeLfP4ZX4ErFcMVQSSz6WqJnjiDuVcR5Th0dDiP2ZDvtmKoIQbDHYVredXVbZNvpVPV1cVQvIlzUoCy2eVuSEAME4dMSlwU0TayaoCD2cvFGfu4qWKr+06OCWxrxNi9cbbDZqfYLiInHD2uHyxLWKv6DBHx08GaZtSBNeY5nXqJd443rCupSKeitSEOo2sLd0DceHKFN0TnfA48NA5zcOx07uSeRRwhAkmJFCVEu4KCO+fGVXwc95BYy5QNRWL/4tJBxMGpy5oAa1CuvJgIsnMDMvghWjiMCGi45EAU0KgWSIhoWS9wKnIfzaZDKk80cVDEETVBX9vdQwl1cIIR1Ijt4YTmsEocPrU4xU3tIqA69OPInYgjwt7lAOoEn99F27vJygTxPZbDjs8yr77awHFVVVUl1ijijAYd/qRnJiOq2xH/5ZlEaF6FPxErLsYZGlpbE2O+okYQTRmE9aPWAMQoHN24rImpijcXgblwfdJ7eM1ZIXfS6eOj4sUDz4asp2pdsiCNJdIP9SJhFTcx96E/4WgidcDwJJbgx7pG0/oIxgK+CoIgDn2GYbLjIgC6BnaWT6W0cbqigZCuEGtwkXRGtBSxGXGVNVSxfN8XyxFxgcgpbw4Jsfq8DMUQO0NXRKWGaMdBlXcx9hVVJe6JggoGReU53qp7kT8HLJb4K/c3h2y+e64FQg5/Gz/Hi2KtORyeWYcQbEB4JKz3K/fMcnVjEdHHMTkrdutKqlwBmjy8UqEdGpz/V4kLmLyI4L8Tex1zXEkOnwEPvMhRg70gxuXuEAQ4/Xnni+Xrw+NkWERhEJ/TxWe5lue2t1pO+9lSP1DxYJ4m11QFJX04vxD4fa3JTdVrX4EQzfOMATmgtGce7W/8q39gy9wpLcO7Du53ChZHQmlo9dy5e8MSG9rVKu4LRfZn24D0CNgfmPWgOcLE4tgkUsDoZAjBsAAcEPeJEhCKzzIYwCmKrx237/V/NGydrasaS/NYv68KgXBTI+3jzA7dIGMcBpXtCWVCO7v4lLw6fLHcx9ahQ1hbEQ4jCmZ4zlPP+lOnIcUcLFaWO6suJxuGVjgA7s3zpbaGEqjdRqILQ5Pj6dGSjJK1ybI0t3e/fSfh8c3rV+LL8yhu716KvQ0zmHu54/5G0JSQz+CN78CVy7EmIuCyt0I8hV2L+xcuOAMBXJ1911lVn+zLL97YYb/Ts4g73fMZLvGLkwDCcecJ2zD5DJAdvofvWc8IvEvuHQQ+kiwIvSQZRodSwAHJ4DxNC7Pct7o6qTCKuDNCHUIo64SGPTODr1r7iE+OfZ5zIvmxF4tNyTuXRFPTnSVk8dSy9rDGweFmD4OLmnUVBIDmOR3Pp28rXNEk1rs71LsEtA6fmz8DS5V2dhYbBtuuFA/xOOZ9BE7Fo0wJVIQbcmjIhbCqYctqO1yxeWhBLliy1n1hqUgaiB99HfiGiGqsP/w+pCNmMb0Z6CDm60cz8EHMRSBlcAOvFb4vQieDyh6CRiCXuPjsi28TQt866/0nMV2/U2dJWkosRuBlKCKWuD9IvGaSA/ajgx2tYif2ba7sCuEXRElGn8ES2P3jvdad282NzZF7P4exZ5vEF5uWATN7RPZ8COgD8fcEmfa6t9V+CefxrCEthVvJQgLJcZNB7HgReA7MBjCoPVtaNxjZ3B7s4fiowYCGsAy5V1IzRJQi8dOrh8qSPLHz5SRu856BUJHayJwlCOzu5qC1UA7cCNcBwzgk59HaU6uEDemtyaM0bivWOucOmNMYU1gnNZRnP9b1lvgCEtkaMYRgUDwoUYIwLmG7d2WXFKzRQcA7U0WrYW5FWtjYtwCztLZhROCf8XzyzykNq0lIXbETDBP/5L/5X5/1meej/vMV+AyvwPOD+xl+ac8f+fkKfLoC/+g/+HsrG8i6me3+/b29/fKltWNvw7mxHdFhm+3U1eL5ifczU2DCqRNHH+Uvo3VzIxdV6Kd2d/eCU60dH0722DbaeM/dpPgt7jF4njic2Ngej62cEHCzepqIr+nXFQGQggmECVwjLRtagPixldtM0+gXdzt7+nBv73/8YEWxsxcv9mreRPP5/oefXQGQNrKL5Ry2OCgSa0dB0eHTbVDlEIiI3J3lVEIJlPBKXEzGHid8Ig6xSY3Z4HKwlfuBOJenyFyUebbxc4lK1drYqapsmXEbInbKHuTEoaYTXJ6NJ3+PIzoRGXOlRByocaymakUerKHQYWDD7VyykFiZ7iOg0SCK20KOHib7oWdZhNAS2qW76M8yzdaGXBGj2eIitGyfSghcl9jCObACITdeLVoWS6JYxWK9HBOrdafKRtppVQDj2uiLLDEvXCyJfcH8+3aRA3O74/cfXQkDDDUd8sasKgAAIABJREFUShDMAhc/JiadhbbNEvvyzRu7NGdr6pPajH0vsQR9ZPUE4z/VlSW4k3FTNI2tEd+Bjv4297OdLpUO7jd3N7qvOBwd24tE4DzKbWqPckMgOtKWinhBJKzkXsHFyj1LnJR/4ic6JKrpWe7R1RKYgzgoJ7MUBu0mkiDK94BYymEEEZ77CKEMEQ/OJ46RCeYh9wouPYmwFHZhr+CAxYHC1zWEIYqwym3XrRQaOLYWSAhuDc+Prdhz6holYCOicmqgWR2UAc5NxCucKdW5tVcvX4ojh/ulvjRyaHKfojsRbSTK+lTVFscb58TyRsVBibsFuD5HkxMYkQths5k7o7gEkaOgnGE2a4hbwihbfZUtqewoKRSbxPULp47yIZ6DHkENZ2OWyvG8TpFcUPzzRiVFV1ESAYISIjlYKGya5Sxm3aB4DAN0z8GbUrE8FEf5eKo0AOHfy4jnrzTw9hIhYebi3HbwSp5VBhSt5bhOcYODq+BwPLhilDJHqHaHUq6Hyn24X9remrq129tbe7p8tG4m/o87kZI21ibP/ZyrKIfchYjAwRWhBdeeWI2EWKdFcWY4hSBR+BwIFTAdYaeyliBcFRFOK8cKFU5iIhp5BdGCRQANIDftrMNgEQf6/GcKL+RY8mxDgcU0iCkpfyr37EK7+aT/nlxpZLFt4F+mvkSUtluso4ALwRRxseslvKkYB9FByBJudwReJwCyDvU6DOc6fLI2iI3bNpbvdmJLEx/u2koHTOF/cc/C1dNNP1l/6RxW5epSH+tWsW4YxQi2fA91N9lFTjeEGNYXV16GGDetgYRmYpesp/xruDJpYGetxtyDQ1gaqViOqHiu7ErxdK2rvoRYxAFECaRO3IURzxKt1GLiMVRzMXsNARDp+ZlM5XgOVIyYau3iee0oY2Hd08BgUjt4IGHDOdBEweXgDRICkY7iGJVcuUERnwPRF3EIcY77hT+Gk4tUr9ACCDn6+a692gmriCoMya48b+43nOUMPIgOI9DyHJBiYNCHCDjxLpkc55eBnhAFxG9BTbBujhJuIhjavnOlgpbRO2k1Rcu5dxDV0sBsG/tao3Cx8mw45jDvLIoEKaUcJI7AYWQogVyASx8h52/8zT+0wAYJUTxbuGgjGKoT88ZQAkk/txaHqZ2Pnb5bBFdSCiywd7uXegY6BnAU3MFEnnr3nsQFLsxOqhg/LkTWbNiROAKRVSU8MeQl3o2TVyWajSsbc/QZCSE8k6zBfKYch14Ae7Sz8/moSDVcct7nCH7njgIlWLKI7mCGFonjuIlvdqndf/9BwwovC63c7q0+X4S0ubk56Nk4Hc9qSIfBeih3NjWdPX58UMEVQh565W++/97yMrM9Dreh0xAsKTcSFeGkM5x8uFRK3UREIBAReQT7VpxqhouI62GK+D9p6LGPt7b0/DuUk3HPLtb2lb26u7VcfFZ40SEzJse8vbKBPyGNWK8ZbDOkY3BJYgGlGxwTg7yhofE8kMCHk5dUOwU8vCPydGdDOOhNCBOVATwiaKTBj8AVvxOFidzj8OSdwyAGN7vALDhbxWuGmcvQfFKRIesUAmaqRAMJDbNReILV3TMajs92stGVCpJKgp1NISGDsd4NZOTgZE3RoMaRUXGHs89ifRjZE1AEh4qPgxgUC2sPz4/v2XaNxc6MM/6cr++G+8ulItwQQtxmXOTi6Yf6HoSUuDTif2rI4raG7r2jmD6iOVsB5+7Ve34CZeHbKD40iCrQEatzsmvdpoixs3aoLC1uzGe/gJDNvoT1PyCNQ5FSZvMaCokUU8hFUuRalOWG4nBr+b5Saxgqg4wJM61hsM09b7ICkDKi/rKIe89azH4FZzW/O3xt7hfWYxkjolAOWgbqPu8UjXAYebPws+DzvmbfEFzdtxR9eRpEJxpgLDYHkxOcOzdEAa1QPT3ai7tb4QtUwtqNGmIwcAcHVp8udrvf2WaTa/++323t5tWNBihFQBGqp74B3KcJwvYES5XnG8wYxmZSCtzBvk1dZbuUdygoL4cjO5EegvnLgCZONeBASM4wcOjZbMwLFtuUBws8kBqN5cXWfv740eICsRd2NlzpXII/6bAZVBAPdhzbf/nf/i/P+szzUf/5CnyGV+D5wf0Mv7Tnj/x8BT5dgT/+O//uevP21j7g8hxmS2/2itZ1j42lHMBTswubbzhnAZsjNiiL3ex21owcIHtLie6ppXq2NM3lSuqOJwuy1I5dI7dFX892uy9sX5SKtD4hPGrzOFuHo4q6JzYnHPpgutqottZ+GMTDgglIQRRuWBoH9hxIfvjB+stsh9tXlh9ybWrv3z/YR6I45lyAbE7zMFdUHUGCjbDYVsRImXrjDrDFmu4i54xa6tWo7NkIK/FaYCEeJJs53Fb8mRBBjiQRAlogwReHAAfvZmgUq1qXQE40tlJM8jnMns6VYkguZqc2D0XciclilyBamBGpx8V4vkicwDKLC0Qn+d+Juq6kZB7dIddF2iLF6Tgcn7vaGuLJEns8/U7IqzmRqsR3cP+ZpuRUjFVEzcibJMoSDxsQJ8LAhg7RbpAQomgohzQOSxzUg9Uu9aC28jyLLc+uUTGuH5HoJJIYjuOQw8+rN7d2e1vqgE90zo9mEGNyV9bUvE4cuGMJoERsEQVzBAccY75ZUuZW5MQ7AxuI/x8bRa4Qj7JiZ4PX2YrojO2sbxXlw4NDGQkCTo+bdFrt7c3BgmjSRpRoLmI6hV04v5Z5lKCFcEjWm9gcMcbNobAk4YJTzPTe3n7xUiJyo6Ihri3RSVdmVnXOYZgnvg24DLhWRKP5pBQqRIFt8lQutqHp3UE9cALHQvv8jMtptSjJLIQTGk02ItRwgKAIRqwv7rtUscbHy0WlVrtyq0NyuYlVksKm/lN5SU48fRqsBVOwhtZWF4n3EQIknOA4IQepwyhcUhQloo4//vijxRyM4JzOIAAGHZwQrYgNoqyAa9gEua2Bby0xdYRpxP32aHUPTxHnF27ORIfRaYGh5+LxuJgRKHCN4aTCoD4GiHA0u3gSdccB/AJC7WRxiSOUOOtsMUMLBGzEWPELV/FWJfIpeo4YAuh3tbnrbAvXWbFMmqgZHJicdVmU2UT5nUCcq/Xce+uqhmsilXcvbsVig1vcDIhtOOM40CLAeXKNia+p9nWcM4jsHKqdE1dVLTNt6xRUpXLLKQHgm3VNK5Fb3VwcTOPYChwy/EMkugm8gXNHcm/yfSIegykIPf4nkPuZAzjfWcgakMRWHc+uqRlxiDUgWm23oeQDAQNESWClF1sOj3ntJUqPPQdyxCtXmCR2nlz3HNjRY/mdHc4EcQIHL8JTHBJRzjSciVO3RsqNjXmdtb9rLUat82atwUGSaW08PZ0sUyv9KmctzFoO4AggPH4U1zS4IRHu4HXqiqAgiFjtnGaOl6Dr7sirLhK/wkP0E71reMfgWMYtiHgmpuq1XRsxhu8L9Ic4rSqdwoXuSrBUaIV4q7JCvkd3//B3IsqJJc27gHix4rIU3DhBgDI3vgNF5hEeWQflHHYCqF5Dwsw4EYRnQ9/ZtcCKtSyivEW2cydM8rsg1OKo5n2igZnKsZgGIpy6zylBfGEY4WuQIH6fehgZ8MDqmywKYeWSEuE5gxG5Wpxf27u5mIiyiPi4yxDpKcvjHkVAwpUv1rhvPUUzvKf8xNJotjwlXoxgFaooSdcC43/k/p6ug7cemi9e9CweKe8W3J9/9a//FUt1D3Gv8Qvy4glUfoh4p0vBV2yBStHkDI9p3SZ5AL6H92okZMgw91pnkcLBbBTxVZhauH8ZZvDV8f1HNo+OsYpgzX9w9PK9Ikz2LQ3fbpDKa3gYBuu6ESuvY3Zf/4dv4enxyTF2eUZWEiiTBXmi7/tU19b2rfYMSn8U4CRm4QJIrNCg7m8LueSHprUsisWZhVVLaST3725TmodoLBb7ah0ph7a373/4wV7cvbA3b17Zu++/ty9fvnJ89q6xoizkYv3zb7+1L778UvdByB6AQW8/2DS3zlE6DLbb7uyC27Sf7XZ7q7I9BGPetxIkcVHjSITrGyZah1UINuP+z+T25QbeHXY2TIMGhaw/Eg5x5TG4hDGsfiWGUI4wjPuzqTsJozebnXijVXd0PGRSMnlmicTQyPzUle11VSchElQR/zdLJvcA6w2JBoYhCKusmaymOLzdc8QqQiGTS+VwD0qc1ZsLtyh7ndVaUgq4D2fwVXvFrllvEJA1lFeZmXsONR4JnZudNYMkC+uBv44Sj8UPTeGyIsqzhs6WrWb7NLJNkThcipgkuMbdQEaP9NXFyvM9+avV3As1eIrF2nmyjgednw8zVv2IoxyXQu+LWsDQxSE9SInxSXELg2ygDAlsDYIxLFfuqX5shE/Ahc9qSYIKkdILR4sZvnup9R2FZ63FsXNxOwMCKQJEwk/lfTjAHQcbV7wc87j4h4u9eFG6wSHDG3ggpKFA/DBEZ83ChQ/XmEEn+xYVhYELwRHvxG2VxnqRzbhxr+8GREjwQH6QqygLLv6uLO348UmJsfiQOAKMnCG+9VUthIXFjiXM+zlNcvvVt99Z07RWt7W9ur3Vnu+izoZFe5yy3Fo8Ba7sLAvFrj8kWys2uXmp6ZljZA9+iyHC0/HJ8oKEnBvkg5bg9wV/A0ubpRY0Gu+Hx/NRKJGthqLgRWrbbfca9PB+yDcH+9W3v7b9TWlhPGl5DINCfQkriQ+K8FgkA8/+i3/y7Fh9Puk/X4HP8Qo8C6uf47f2/Jmfr8D1Cvzx3/l7a7aP5PhgE7bkG/t4OdraLpaw2YkGcZmeHimm+sK6sbY58m3jp1a1vV3aznYwt1IXN+ewi8Pk8eO9JrFw1j4+fLQ0LO3wprSyzO3h/ZM9Pp7VeolTBuGNgwVxyI622jS11/vSTsePitUYzk8/sM0eTquLVaWJ2btvv7ND8dJuX720IPUlMJ3OrTb6lLJcmlqHeIQfhBqxTBE1tOFj401Uy8VXm8n9nrCnPIqWQBckiFHTlXPHac5tynV2V0lFYAkTecSQDZHKQdcERwP8NFpt4XtNbXctZHGRZsJgahm9chxxMuBM2agRlqgSYk1vbd1KQFvYFOM8Y9AvZxKfj4Me7k3+LCLNouE9bq/dobT3Tw+ajGuSL3eVp6KJLAOQBxuyk4OBUo8sjuwmQYxC8EQAo2AKSxNcOV88KRw3cgooqs2O3bkdqwasQaKSqDBp5UpdulkH4E2ZSIAbOud6K7ehvXm1c8UJfB9sLHH8aUPfq7irRSCD6zeMKrlI1tjyMJXzI98VdnvYKr4NX5dGYAoyuKZemFlPIRIINUQThDyuJ2zPtrO2auw89opev97vLE9dgy/OC0TMdoS3FtgCYzdAMIjUFk7EHmdOuclsX7q4aju0lm9g5M3WVoghTnCm+IWf31IC4VPsEVhTw59L5TC4yAUYCMlQqmF7UuQadwbRLuJhC0UZk+maMQzId7H5KbxjynI6ORzKYiNhgyFGB6MO7MO5sl1JgQLxftcOTAyZ0jOaf5Nota6vzYKtWLa4J1UAImEIzmgsZy+uVj1kYWQPp6M9PT1ZWWwlfmNpXQOEVGKWkcNmYI5IE9umWx1W+6HTPUZRyjjVdq5YV3y7XGpLU3ABg9xcEjLBYTCMmGhfpqAGdxtuPQQ+V4zD88MhUygKHbJ5HlwUk81HTnwevyMON9ykI8JnqEMaLhcGGgiJXPe8LHQEP1+veRSYmIsSjeE7E2Vd3JADN01Psd442HZT2jjj6uzs0jSW56WKVDinIro1LYMhBC03ZPHhH+PcRaTlGsH1pJSKBnlcVBJ2iM47UWFkQNXVcq0hMCG8wKlEqMCZSmkVLck4FPkZqsjgQfVwpeZW1bBKB7mvNtutrhuN54isCNIcSrvmJNbjzSZVE/ZAoWA32P52q/v9zM/QkIB4LIxXh+1giKFhAzFRnhE/kXOoqi8WJDj9uP6u5I2hDU3JfkixDM7u2Yamc9cEkTBzLfJT64ZluBz7tXGuLNeSJcGCdUB0u3kV9xZEBkInAobcmbjbKBHksO34CBpUIVbxHTpWMGVfYBvcdZNjDQmX+RRjEMX0XR5B9VVoeHw3sAFndw+q6MVJqBL3xK3EfHZ12DJowDunYQ5CHPHza+kfQyGionw+BDaeN/4dHFukPyZY2lcMDWJvSIJBrFacljy7DmkgRjj3CU5gjuDgWrgeEnNcaQxiAQ+iqnmumAPxNHE4c+/hnkL6YQhBLJsiGta4AFESPqhnA+WRi+e4zWgd/PsIxowLmkEDwvnK6MVbS2TV9wchOLiX4FMnYWZpQtM4bl+ekMSqMw5EhGdPzmKSuHU7KLGhB4g4s9qxA+0j/tpf/32bJoR4hjBsUhyLEQuYUg8I5mJLBzbMuFo7DVGI24MlIkZLcibdFOIpjnr3FhoKhYgdKQzo2Im0CBM4YHsGO4kGo7xXuU5RynvStwbuI5gE/ndEPOLfiOughuB/xjjoc4eIsFUudxVy9qP4j7BZwxSxl0RFY5e+cw3mcE0Rk2PW8UTlOeBecHPzvX98/0GiyS9+8UutAU9nBiWz7fau6C72Ijs2TyppY8/13Q8/2BdffGG3Nwf79i/+wn759dc2jEe5Y7/86mv77W+/s8eno223Oz3bIEGPx8q56Xz46TjgEc0RZZzDmfhxAk4BFiwiKcMc3T/sfRDLiYm7xAMDY57ZtZ3s+++/t5u3r/R7855iHWQt0RCFkqQisrl1nGitobUbvnGBD/uDSn0o7WqGi5BNXgJffraCKDgOTK07se5BxC1SDnD6eUbUUK/s+ih8AC5Pngv+O41VEOJwJMPuDQLLeHRY2ygb7dxA76k+W7qlkZ3kAaWdlW2Swl7e3GkfxtyWtWcee92rPBtBgDjq6eeTLOH3zPj7r4YBBmYMexjasqeYh97WtrG3d3s77MAi4Wr33cBRuAMedbeXdogARPTJakTRdlFKiMQS73+tm6w9OElJmxkcZLcOsg7jJGfdEkaJe1IbWNP6y3NBERIDfbjbLpkG6cYVDiIiqzQvBE/S2+3urX14d9RghtImViXuRd5lGqAECKsMD3FSs49i/xFrAMwg2UXrPSuE9DLtC3A0UHDLkJIBtBfMQmd4OO/ZoyjFQlIr0t5TCQTE6SmwSQNU9gu4zMEP9ealhWX51u1RmWlRRsd9UbjBFwkfvlfE/aLcWJhl1xj+oOv0T//5r+2v/St/VWie6vgkh3iW53rHwdcnudcea713j2Nv37+/t+FDpUFcuo/tmy/e2vbmhdvrIVhHq52aJwmf08zwk2sVypjiRYn2xhn7Mc/s3cM7FWm+2O6trVqdGxBcX+xv3B7HC4T36IbGgnByBpAxsM1hYwvYDy/WmtzNnf3Jn/7vz/rM80n/+Qp8hlfg+cH9DL+054/8fAU+XYH/6O/+/dVL2ZjiCpvs3I9yiUacrubRbu9Kay6NzX1gJYcVokThahmxrcmsUrw8c61QCCM6CFJ40VpdUawQWP10sjBILdmmNgSL1efGEtyAYWgXdpk9oHoXH+fUTxNoEQZ2vhzlXhSjMyT+v5eDRW3nZvbP/9mv7Rdf/kv29TevdMh4//HRzs0olwnRSzZUvrACfKLFHZRhuXFq9RF0Ov29/UC81hUFhMSPEEu3pcTNkQOQelQ4CDvXChN6nGC4XuLQtzyJbLvHkTjZmTbeybOXhxs7tRerYBWOxLGJT602cZiiTIsDAk6wZbIoTeTw27BxQ0BDQvI8G4gj1XgQiA/jhuBwTHzSiQJyz/qIn0hPCKvw8QLb32zt4fJoAwUN+jYcE5BrmBc4DlqbBg47oYUx/11sLza5hB2EJeK8IAEQ8RC2vQUR1DHaOhpdca3idKD9uMIVjPjnW5Ay9Xdt02E02Vdf39nUdTY3HL7hj02G1knjKS3McNsoW6LoQuLDHFi39tYTgRN7rVfcl+oSDi2UZm2z1BKEgnUSY454cztQGsJnd0UtRNR9DkrzZE0zWRpmcvsex8rGqbcDDtSstCVy/MqqnXWt+EuXurEJYUiuL4QgBIbEthtimK7MgOgb8UYcg0TyqmG1qCxsCdmw13KUMEjIwlxx7xyXdTBb08EnxCXsmq+JNvZtKzEQAQXBQc25bJa7Cays7faZBQVuvs7qU68D3O3NjdimRGDPuCNomlVLc6YDfpLzveNMcYIkB5s4QvTtbRwCFUhReIILWzd36Om7h1OIg5QCKNwkD09H3R+IbVXd6btCRIJhWgaJnFU4OOIyVzEZ2A0cQEUONgHnBDHJQGVoRPcRadq+V3z1ttipDbtrEapnq/kMOI6uAwOETh403K1qase1JqQFIrPjy3GQ5vDDkARnHS41RDYOLXIIEVnXvb8q6qpBxLpY3cCSxmGV6tooLr+AYaAgCgexi6HzMzXESRNFZuGk4agRmxnum1AAOK6JIrKsOL6eXJABjhRKfcAZEPN0xVncn1KjOUQSZsS5TSxYCj6OW+KxpqgtLF1cUIrUU8TR1mpel2sVl1uGe979D5+NA9tmU8hVBhcS1m7AUCIIdd/jyoyDSYdTBFLuPbkgKTdRZBH+p1kuuxPoDVjGRGpxzc9W4d6iqAV2dRzJcUNkXmsZ7FXcsllqUewi4kQjpx5RLrY0T8Wlhftq/WLxGtqlbs3PcatNKiLin/HnEXNZ0/gsT6fKPYNxLAEOoQjhme+Unw3jlGuqmKstanl3DmaGIr6uG0zqT78johGHcrla5TZzyBMVuAnXgYMaOAvPOYgShe2pB9FnwteGYMzzyqBOQQLWGwm219IZuY8phHMOR3QSBoMoFjAGWWqiOLeUmHh1lhjigRtQ8RRvQVceJRCCU3/dK4uvRdNLV8qlxxdRWLBW+W0d5Ua6CSItbddgBATLlWAujA2OSiWSKT50qQw53JdA5ViKzuJ+ihF1cBfyTOEOQ0RjnaBEC1SPix/3lCCKAexpMIeTNY5xgMrbqnuWucwSUqo3akARgpcRt5vnxHEfv/nitf3y976w0F/kRgcDwvARniYiNUxNRBeee9aDhfWZBnm+h3m0HrEO/ist5Hkqx+rcDXKJM1yax07JBhArQjZckQqUOcFHFJZBmB3EH95NoZyprFFgSpyJ3MXAETsYMnINEZZ4F8PoxN05M6irWw0JtruN1lAeeeLuzeAK/IgP88xuNpFlWxxng/WssQiWSWJPTye72R3szds39uHjR7tUtT0+Ptj+xcZeHm71rP344Z1ty43VdWf3Tyd79fqNyq1wnlLadWw/2s2rOw0K6tNJDFNcl/p+wbw8nS0tNmoqRxRW6zosWAR9xLUwtjzOhTfB0UcSIIkSOSdhsA/ct1dnPsNxhm3WTxpksnzDX+YXh2HJu2WLc7f3bC4o20FrQxxfbKpx/JNWCLVfqi4XJ+YViQV+IiGUGPQmSq1IcgvTWIgZfR0Mm2G5B/G1DAvEC9gZhmmUprHo8n1SKEkUH26wex4yMBPswSjzgtld98JfseaCwQlhOPmx/hljMARABuqUlvEjeM7mpdN6lFBYxX3JCsH9C3JBbFmc/Z0GijYT34bvOivGTnFYnga2LVmjFwsm/l0QHFx/ykt5l4AgcWiOgXccmIKWhBUCLmx1BjUkGNyz1DGglnAeKFUhXAkYLLFhndmf2TxiPUNlQRNC39LEt9hf7XhpLU1SpY0QRsGV8HeDfeJ3S7zCxpp372pjius9tqFxgnQUM4jCu5uLDb4w2kdTjXk2Ql13hkIIjIjuWmO4867cWljf7GQ329BevXqtgcbDzw/6nnlH8jwyBOxwqXuhpWukQi5G/lyjvgENMptfppaWhdybvLfYkyKS05PAc1u3IH0YLkdW5jsLklQu46E7q1Qv3+9hE+l3CYVxMPNw8MILDtmLRkIFsBbyLCxeYtEYWN9WVndncbE/PJ6EEOFRyeHYqzMtsm0OugrEiW8fzxft9/IktjJNtJ++NEer66MYxpxV2L1THHm3v9F6blliHy8nO1ZnpbciBqGIqVlop4cHO5Q3FjJsnRv703/yvz3rM89H/ecr8BlegecH9zP80p4/8vMV+HQF/tE/+Idrv7Q2+IPcFCoxlVuMSbOnxsz2XFu4hJaGgfXBYpe1tx0tsmzMJI7Ap3LiDAcSXGZLnMqB+vTxgza6xHvgBM0R3MnWtoh+SWg/nc+WzplNTLhnhCezJEWQIqJGWQybolRT9NevbuSyK4rUmrqx3373s33zze/Zv/yH39j//8/+zH6+f7THj5Vt8o1r413cYVtFIzgV2CHN+FauUPl1cMU0LTsnxLTF0k9xsyySi4vDn464RCxVRADzjk06m3pi8TAvY7t9fWPn6mLHU23RSlFGZPVIHH90bqTJrON6IfzhsOCAziYQ1tZhbzmcLTaaYWCXthHjrH6inTQTD05wfoRVuajY4BOdjOzuxQt7uH/4HXPTFR7ldv90b35KRyrCDAUwsNUCscKA4MOs5cDKwWSzT+zFLhdLDJGSTSaN2Dg1OfQC/WdzDuYAxw6HBDbGHBy6E26j0FYKCVLPYpyiOPeS2W5fFrYr+bmlVVVr739+f3UQIjTkEsX83JdIGnOoh4e50njrGqo3+9yq88XqahRblsPePs2sECMO1x4CLt/napdTbaGXSWQi1Y7D48ifrQe7295ZlJs9dEeb1sE2RFb9xLoFIRNhh3hfZAuH3rq2hUO9GIsud+qHiZidt3u4WrhrXVM6h8Wuu8hh68PZi3GSXHQQj8JS7cC4kBCuKfggVh4gYHoUYSVy8vWUkyEIip0WWrdwIMVsMVu2wLP1LSopE2ltrJzEQyN5EuL2AZ2A0EYke5ToijiGMxAHFPd/3Y622WwkyNMev86BVZfWdrv97w6iPpFgVM1rxBl3B+eJD/eP4vbh6BIjFXxGbIrbcgDlu4mSyJIC3l6k7512dQ5d8EKJmCJagnkgAoywIwFxGeXOhnc3EAnvRmslCSHckOekAAAgAElEQVTsemJ7KnAM/00AP8/Ol0F8RlxKC8MW2LAIcMQ6idPi/ta96lyqElfBUdB6jPvNc47gBu5z5J6dCGQA5T24dPkPWIqOOCqN1WAzMjXA4+JBOMC9y5ACYQnRB1F1pLwMJ+PMd47JG3eaK6GTs5TI8dprMMFfo2A4h26eYq4z4i/FRTHN0qFY1HDS+P9HKpsLLcxya7teQxc+G18Ojnc+f92BiFCVju6jRFgW4rCdrPUUuaAgjcHk7rO117qe5Rt7sb/TfVc3uPuba6nWakgvfIfcV9wXOthTAMhBXg3JuLVjiepw/liPRq23rC8MMUY7H892s72RUJ8VTnSgGIVBktbcbrLjpbKbnYsx4qwWg49Tv+8O2IhyOJ5ZbBEOSEcwHBPDT5wB3IwIqxRpIfYEFqauLFDef3EE+XkungybkKg/gjbYD4Yyau6WqOpK/lwHjeOtIjhKg4VVjEIqkoxLACDgg62BmSi+I840XKku2OBYlkIVeHJeoRLr5+if+7o/kyBU0Zhayy+1K6wRNxu3MDxwvlXWRCeiItajE+FGVoGWM55dhX7H0nVioWuv0v87umQD72c9EzyjgRNU+Nk4LhEdeXZgyTKw4R3Dz+feF8dQgwncifydCLMuyvz29Y1bn+tO6zDsYN7/vGNUTOh7Klhpu0Y4C9AzcDVVDoXzb0C85jkh9jzb11+8sr/8V35hy9zr7xUdh2ENEf8w1XWYyU3wLkdU1S/vqzRPkfqxcyIYqBSwRSspCFcueXNb6vlhSNn3i9jKcVLK1ctaP5LguLqW3VDIFeeASWjaybozZYqkMnjxOPYlvxfDiWDxbVvulTSBT8+eCLwH6BaSAAgnXEvWH7AhYpaCOOl6O9wUFuLA9WAuD7Y0nZIix8vFXt29tNev39gPP76z0+lizeVixSGzX/7iG6UOjpej3e629u1vvtMe4c3bLx1LvKq0T2rXxl6+fWvH49kCous+4jAMedayB73Po6S0h+NRCZOXtxsbm0p8dj8MbVvu7GazV2dPi2s5SsWMBRWCq5J0AntAyveEG8GhF0Ry2iH8C6OAK2+dlIrJ0sjqS20rhT8ViBAa00MxONmfMDghZfT0+KihA+JYnm1tRfhuKt1bRVIImQBgwJWnMRhkPyDfucQnx81lWDDru+J3Y1iDkAeCggEuQ4o0QXxk/Sdl0loZp3bIt9rHsTfQ0CTM9c945lmahPzAhRj4eveOU2uMHxI/UUqDFM9E5HtxZZfsE1YQRez9hsyGDpe3K7kCX8LGENd0nHiWsqlUuR+hEcdcZX+oAQpsbRIcAzF8BtyjBHoGdLjf69EJ2dSmMbylaZ772V0Vkg5wbj0lqlyKguUy1lAXAdXzRitjBmRu4IAYynuUzTPYFIYRMHMRKlOuC0zr4spgrnGpgjsg6o5InppPYWOAQ5jhFz8zsoQiVQYsPP/X4Q/7hIj1fgH5M4gb/Id/8JeFX0L4//67765lqI5NSypJ6xLmB4uspmgsZFCc2DK4d3VjrW1vdjZ1IIBGIR/Y6k4h6Sli/bUYp0TuwROBg+L+qI73FqeBjCKIyIjWCV0Lk2crDHkGrppKBkpUMYhh6Mr7HnETjjjfPWiJuq6EmEGA5VzF2YRUQH2shN+5e32rd//h9qXt2SODDPMCpftACWxvNra5LTUYwkm8L/c2kODKYzu3tYa2iNlzO2hIVA+9VaeLvXn1lXlxat3S2X//jAJ4Pug/X4HP8go8C6uf5df2/KGfr4C7Av/xH/+Haz93duwrezydLULcsliFIze73Da7jTXXhmhiYUESWQvbD0h6ACC+s+OHJ7spdjps7u922swO42pPRG7rRi3gJ8XmaIruFNnZ5Lk2iCdatxX/jsVVzULYdjFF7mrGVKO6MVnO7O0biikGK4pAjo5vf/Oj/a1/7W9Zso3s5/v39he/+tb8ObYiycRPmkdXFsDBGReZuHkIV0T5PA6P7PJo9CYGDvMRxy3MxkBlVWewBwg5E2IYG12T+5TIFvFDmHGUpuy3hR1e7sVxOp06m3rHdJy8SWVUHGNhOnIypzWcKJ7jgfnajMMNKzIOHgibg90fz/b0VJuhocw4Md1h3B2c2cQSsQrs5nBjaRbY8elJjetcqyhIdZDrJ4QSuLWh44ziEY1jFVSpXIHio360bJPZ9pDbDraeormrnJ7J7FxoHJHYuBMRRWxCIICb6Kc4jlyEVFGtiBiXbymOtgUW32RZGepwAaAR8YNDLwy79tKr4TXdxDbgdMLRhYgAb3Nt5ahCCCBapTgxUU2im77Z3WYr8VuIBRXeIGzgwJp1uKFIhGws9xQOZg5Nb25uLU9WO86UrExWiM+F6MEhYBJfr1NJEEI7hUuU0VAwQbEDzisEiMDy1Lc4xYXGZyHSPVk71UY3Bhv9NI+s7QcVTSFJFGVp5/NZztoClheODZhhyyA+KYUHiBKINcQiW0RWhJQreDFaKLIwiwviyYvNDc5F2uYDy5LIvNizY3OxAKQDQiPXb8EVh4CC2IebctV3gK8DYZ7ihvuHJ0XgYHNy36+Q33zEJOeM4TCIbgXzkuKXphmsrjgsLuLcgm7IKLZrGg1bbm92whTw84h6d32ne4VDJ3+GqH9BlI64dk8TNwdLVyK0WGIk6XHdqJEbUZ/jIXFpu8a6+Ww4YCauA/8tawSHHcQTaTISouDqsSFRyzuHVv7/CwfZSLxaHOi4exEtEwRA+VlxHhJFJzION88Jp7h+woTGcucIQpP86ef3VuKoxCHaTiqWQnRG2KG0I0pc83nfzfpMnGwR/kKsx0SXUYJgpSHAXVuYOVwhM+W4Z1WcNUm4RLhFjCUamRWlJRkc1d463LYTiqGLy3PY5ZDKAEguWBxGvlvrKNThgMuAoJtHuTcpfpopgKKUDVxFklmQJhJZcKurMIk1V8VKuG07K5PEImKRRBCnybIwc8J0SDza8Wo/ra0IqQOu83aQCIJgmZUw7/4Fe2/Sa82aZ3etHX3s/rRvc+/NtiqrSjJNYptOjCgkXDYYBggEA2aIARIjI9NNkGgGlpkxACRGwIDPgZgAQjZlk01lVd68zdudbnfR7wj0W8+5/g5XOpkqVVXme8+7T+yIJ55n/df6rSDssxY1rI3DpKdjpSSXFuXSvD8GadwzDC8QKSm7IbJZLld6fNr5PjQmwqzRwaKBBTdz5maKCyp6EJMRP3sLq3ZjUkiEkGhVko+cPjtOuRa0SPM84y4LXFv7Pu2YpcyKvy8IqrwuWHeNI+DhwmnsnxvED9yVdpjyndrVicMzoAoQgo0i4LOHPxJccNyFiJFF8SzQ8/fynCNkBVHTLlSLm7a0mtNsFiv3C0MYxCRnh7/zrYYqnZCyQIcP7eusweAhGDIi2HAt0iz1wC2URQUBmN/Pz1cgTvoz+53Vj3Zpjbg9z2flKdc/M4PU5Ut5buGBiLX5tLOzywUfdzsdKxqrU/UVz3Kk47kJQwT+R5Oq6qC//PN/XG/eXimlqBBXYBuGj7yz07hUURYaZ4GBjWhEvBpeK0KlWZeIYTTEx5n6icRCq3QkVVJos116zfnwuLMzdzVfPAupBKP5Plt/GwOubg8NKSniuU/Vso/oEOC5XoGjics6ei5RY81m3UdsxOlOAzs4kbuHD7rebrWaLy3+jT2ol1EnSjb7UUVEwuKs7fZK7+7vtTseLNLxrHVGWIz64Rc/0If3Hy0ImZObT/ris891/+HJaJNx7PT+7k7lYuWSvdPTLqAAfvojrbeUW4W13I49Bj1R7kK5r77+rZbrlXanRi2DkXOr19eXdpV+uHuv+/sHvX59q5vLa/OTT/va9zQuZn4g7yGGVDjRKR7j5mRNyEhbtGH4czjsNeHm5n0BJ3U11+Pjg7LtWjGDKYo5GZqceMfUmmXsW4YgvjO1opso4715VsKaRTlnSToiCfsNfjHuVzjBU0BKeQDCuvm8wWe/StEmpWGIxRSyFcp9L1B8aHxBFEpS4Yw7RRTeRGpPtctGEQb939m5yD4ovGu4H8oydsoAAY1STsR07jvEXxA55ACKLJRu2jHqNYSBFEOrzOvxONYq2VtQzgbrk5JMniGDV3nPxb7uDBX7uvMeEfY9P4/3TD9EanHaezAweCgOrgsnLwWH/GzegczX4RLzz3s3yp8zAotSqcnFicUMITisCyAgcLCzBg8R7lDWnkElqRLa7kHasP5AEzID5mxHqasRSVKx9oI+YfWNeKvzO8D7D+8VlxCmkco5140egki3t7darzbeq2Iu2B2ePHDjvkgpz+Xda67+5HTIxw93SotJN9dvNA2ZOnWq+5NTb/yLYTaDFlIeFOSW7APaTofjwVgJU2zT0gWQp8d7rdewfUkZLVT17OMCT9qFnUXmQTnmBzoI4Nlv52UoAaM7YmjtBOd91NWtzxGd96nS6djq8PAUxNoC5zLvKpI4iNyjWvbVpAArBi6NZkWs4mKh15eX5vviIkas53s5VU++VpEyD1D3hwddbC/9PcTx3AiM89jqP/sv/u6LPvNy0H+5At/DK/Dy4H4Pv7SXj/xyBb67Av/ev/tvTbzcH4dKu91R467VYIhmq5v1UnkRYnWn+qgsXQS+GJtKN7xG+vbpk3I2Uu1MW6Du68KcI5pxD3WvEteYJn3z8Kj5LY22Jx/W4sVKu0Pv+O0Yc+CeK5/1KhAjJxib4WDrUoR8oYvN2gIObpuiHPXrX/1Gm4trff6jz1XXtR03v/rVr5UkpTeu3elkJ8lgW08QVznYxtPgSD4CIuIjk3aEKTbnDcIK7gM2lzhSZkdvXImp4XpjxwQ/kQ0jW3c2yxRMXCwXWsK1TCjUGPTx/YOFL1xoT9XpuZioU3wetM5zzVJEiSCOrReBq0p6llKBYzfow9NJbT0pgrf53EKMqugCGbPBereBsgHNstHRuSMlUg7Yw+/E4TvYqepzfkLk/WyHKZvJMk09cYfdR8lEOQeXgJgwqiIWTPRrwKlTq7F5MLXIBDOU9mw3nnPIpbyH8oqx5Y/YrZfQ5DwgpM6ULwKD7fjYaLlcabnmn2nsyiKaTYyKIodZi6vrDCNAU0Zsjh4lvnsO7hSPxebF/fCHXygn2tZ1OlZHtS7IKS08p/GgZc7GG+8Y+IRE7x+eLJJs55mul4Xu216n7qzLcqkZMd8UJmev9gAmIlEXnR0f7Sn1srAaGlvd0Yr7qoy1WMJNDE9PMp11qI5qTq1Lv9Iy06EDddG4ZGF1MQ+lZPhM01wxrGDchH1l3ijOTA6odc9nweGJ8w9WGA3jeWD7xpNKCqw4NfmgTwFOr/k805hMuts/KddcK1xAuCjM7wQdEYQ5BD0Odgkt63zuMbETG6GewwfOXn6mC+Sm4KQjHo9QwgfY7R+0ezqJgl+3MUeJquGs5ebSzfGLONI2p+aowwKkp1MdWM20PjdHC5SIhsvFws/KYXe0CxiBGkEeBzn3OrHGngMrh7Cz1BBrhJs2DMooZoPJaJqqAXU+3OAYRKg88/za6BMcey4fMU+ZwQlOXuKcnLdxRTZas67B5PXg4rmtnIM7GAwlWuZE8CMfODnwERVF6MU1iqiFe55hA83jNWVjIDbmqeaLhR1B+x0FdYipYxDD4O8xGOG6wIZF5MAVifsP51PfqkTsRSh2NH2mc4PTtlTEujPi/EssDiE+1nBHT7VyfndirvPSUWGzZ4mEGu/giiaNDa69SDkR2rS027xujiJ2aZ40BzxEMSfVz46PInQ2uPgmDruIa5NWRaYD2AoELSKKYESImrroiWsIt5QWcClbFS41pPk7of0QPii/N0Ilrveu86EZQWyxKZXi9kFkQRhPRt0/fdJ6s9Xj45OvW5Ln+nh3r6nnvpYdcwxxSgrAaL4e4XqGe2cY+HJCUVZwedGCjU8R8QQXN8IhjFGc7ogDoZncwiTDEgQbHHnEj+ESstYjormXD8E6MLa5r/3PsAY5TkuZFdxRbr7gjEWk8YAIFiv/PJ+d+HAgZjtCbCcr6/YzEoLhxGK59iDldLy3mI67Df+uma78SBMvQtkalFccn1wDXMYWcW1xQywMAjWfscYpx1qWgMRAuEQX5r0GC5zhEegA1pYgwtrdyv2E8x1eYxYp5YKwZvnvkxE4iBs4rxFSKbji74Mvnuc8P422Fxf69a+/1PJi4/tkv6Owb1KlRjmCRUN0GsZ1pX/6n/nLynPQNHAIE9+j7AHaY2sRYbu9sHgJz5WiHHjiVY1zMrj+GHS6nMjDErAVZ8Ws5USq40HFKtfHxyfHu0uK9HguKfNjPyOclXw3rE200ud+joeR9b7QGKPSM9DozTt22c3Ya7vZ6P5w0olhx+zsd1V/Toy3gYPIUHlDgua5fId7xM3wDLG6ziWK8ci76kEDmJUcjvykpqktVK4XK339u690sd3aeby6nPv+eni/05vXb/RY7fyslsulNsuFnt5/9Pp3+4O3Fg7P/aS8KLU/7XzP4hS//3SvLI9UtY0d730EP3nQar7WZr5WRVlpd/S76u3bN17LEPLGCBZ9H4ancSgaSorcTNRZisMx0sTgj4h03bkEsGfoSjlPUerq9Su9e3+veJFpqiqvCbicVU1qq86DeLA7ZVzoy9/81pF4CuDAyxTpTPPrbSjeshDcaTNfWIhmKLFrHoy9wdEZHIQMx1IlZa6+rzV2tYcCU5ZqnoJLgYeNG5/3UBBUGba209kCXEW5atNq/lw6agGOVEscqzmDuCr09ubGyIXH/U79mYZ2RP1Ij4/3ZtLm7AvZF8wKzYuVNMNNyueJXf6EWA53NFbvYQJiKgYAhkRhQBjwNxRbstcmIkEXQcN77BjQVDi+w3AQpjdFTzPp1JlLi4M6Zc3IobBkGuFxwNYGJSPpEXc1Q0sc4Lw/KTQ04ir2Z8HRiWMT3MYTQ0lEf94PDO9A4YDWOZMsG5SBVmKpGbhmXOOAGsJZWfEuZH2b8Y6YzCZWXWm1SO0mZpgIEme+WKmqQBplXhd5ximuOvWV17gcduup9tBpuaGos9fQt5qvc83LC1/X0/nohAUIi4mUDu+UONfHD/fuYXh7+0YPDw/GGK3KIuAsklSXm2u9//JL78kxmHz2xVv1GEfAgR0bFfDu11sjl0DPRHP6F2pFPYWemV59/rlOx52d1d6rTYHtG2cz807h+B4fEURj40WWy42NI3RBLNcXuj+dtFpdqHRHxUwfnx5cGHx83NnBur26UDHPFWWFtqu5/vD3f6avvv7gQs22O2hbLoyzWq9u1O5rffr2t/q7/+P//KLPvBz1X67A9/AKvDy438Mv7eUjv1yB767Av//v/JsTbqPdudP7xwfFtEsQbYwml+HQAh1RcEHDbjl3KzmsPeKjTO6f9jsfcBGSALxTLFHXrar2rN1jrcvrhTRVjtNdrJZqqs6FKoiYTc1hm6kuboXUhRFsdDsinx0CHEzAwnHJm1c3WlKGMLTKi0jvvv6kV28+AwioE9zPc6Zf/MNfeJPFvoa/B7ES+RPxggMhIgCb9OZZKIEl+1zEqmK+sCg66xByIuFfgSGYEoXybNl4fh/Oe46WFBOMueZJpst1qaiMXAaDc2XfVS7wgQf6tNurOXP9SDSPmmdBxM1mc92s5lpvpP0AJy7yQfbuUOlpV2kivQ8egan7LJSkcG4EYgff8/rixnFbYlRwtfZNaxeuY4+LuRb84WF0xJAoEsIqsaU5/C0fyok1IqLk5tUSRx4CkMuuQgSop0OlOF0Ze3AuzlrMcpVnIsBn1VFrJiElDcT9EKJomHVbLhRGt83j6ojVtK2iVtqWG5c4DbMQlWu416JEeJX5TIhtfVTpeKoDtw/3cbbVAtdr3BkrEOE80VkVBxM7ifNQ6BJNblbFrdiq9T3w6W5nYRQR01HAMTg2ri4uzAzjItdEqI6tY+mI77ih3E7O4YyIcQLjDAF39OfY4uzN8KHgdD67ORiO63yeKM9pvabsy15aXV4t/HlxBw924UrLZKWqPimes4GWuYAnhGULjVJ9hA03alNeWAi7f/ykV68ugksOERvObX3Uq8utxZ/7p5Picq48wfkb+I98FxZxnmOywQ3DgS1SPXI4ngD+memLA6uZaj3uD1osLnwA44CZzODIxnaMfHykRCSXEIFxdypz5Jt7eWn+4UzDrPcheX86KkG0OM+0e9rbmbndzI0+SOe5eaTRQAkFh6zWIg+uRp7FdjapamAjBxUqCMOthzwI8dY1zpUPkFlKCRMHYlAXqBQIhUHMhHWIWINZEKkERjO8TR/KrcUyXDnbiQ77mDZyO2kQcHGTfudInsFMrM2jQ5gi6sqkpelaH2QRbHGaIDbmMS7IUIKCiw68CHFWfH+dy9oQvBBWcVil/rw2tSIQI2S5nbpXg5rOzwQ3QWzVhR2Z/zffB7F6Dmnd4WRBgyhlEC5DcZrb0PlZ5mlS8MG8IjisKcZCQOM6tCOx5N78XA68DFZSOH8eGiEmZYpy3LajD6oIhgh1dsq4hR5GMwxWVo8wIHBRHjF2GJeO17OwhKIb3H84GzmIE6HOaGvnPrNrilK3MJg5VvxelHbMHevEnY2P+3cf7zXrIzPv4KKeEftwyHlJBCnBQAhMxFkp7mBQBqz1De+pgDPA+YTIyJrBXWEHPYLgM1QyxPRxv3NN4KUiKQfxINjNEP1DjBaxE6EKhQwRj/sG1dQMU0Q93KtRZicv4hrXHFG1s0kKtx06HA4w/n/eT6wzlLREFkcQF1L+kAF/oCV4thE/g2OVtcuEZDdc4X4KzFj/eFIYSu22TWedExYNpUFKlGeU8oQYNa9FhgL+Tvn4iN49z1xo+ObnczcgJLh0hgWLwSI83Qj8B4I8Tl+4p5MWRep7+GKz8X3AezZOc+0PfJ+l7+dvvn2vh8ejf0+7m0GEwGkca/38539kbiAi8bwErZJ4iNlWrTnFRcn+AvRGuB5G4+DGhms6DcH5+8xMxiXvZ9llPLyb4G2OOraVv1MGNQ0DDJjPz5zgYg6yIuCM4OZSGjfxhU2xzhky/GQH49DgSgy4hLc3r/Tu6/d2oSZ5qoJ/vkx97yJ+G+3gmdioslz6+4GtSlEmqYs8BUNAsdBghyRyOw71Y/Wg1XrlQcHj7knr7dzC+me3N+YJv3v3oNe3r1W3lXZwSauD/upf/Sd0f3dnd3Zaln72HdWPpPXVxhHlw+HgfdD+8aCvPv5Ol6835rs/PuwVRUT9Cw9EGWB+5/RnWUUk453tqDeDUcfeE4vMTVWbf86/uG/M8Kw640HiEtlwVJ7n+tEPf6Rf/PI3utwsjdDZw1TOQDSc9XSq9M23X+lme6VlsbGT9c+++cbljxfzQouiMPuctVpjbW4qqYlFxv7yrFqNEp43hPqRiDbv/Ew5rnlKnfaV2rHVEXmQIq2i1DwHehIYz/3UaMGALinVzUn2UGzaKulZC9jXkLwICZeJAkX+M/YfiZxU4HlfprnyGDd5q2Pb6NP+oPV8pUVW+l2AmMs7EswRSItz1as/sdcIbt+k5M4ELUBpFKmphcVV3ml8PkrPohEExuT11OZcUioMExD07ThnWMEwkYTT2XosCbHvSvT4u/jZu6YJpV7GjTDYPOtU9Sq2c++ZSa5tyrnOdCJ4L474yppBp0CmqRvUz8DW4HSflK9K9WdaSs+az1cq2MsjgDPEc0KqdC9Dk+EIHoyMoOgLJjCj6812q4enR7U17zQGPeEdyQD8PMxUt6wlsd69/8aJHIYKDAx4jki5cQ8PU6z6NHp/HOdwcCMP8MaexM1e81URBE2XJ/ZKC8pKA4rk+tWt3v/uazu++Y6u3lzr4vbaDGwzg7tBy/lK1bH2Xuz29bXqNjD72Q998ZMf67Dbqz7ABO/VtQfzzqu6MTrCKSy2XRVYNb9A7Hrd7w9K4lzZYu4BF4YJkg/8EYa8fdvo6dzosavUPp2MQ2IGzvBgs17o9uoiDPi8bi31/stPOuwf9If/2Bf6L//Of/+iz7wc9V+uwPfwCrw8uN/DL+3lI79cge+uwL/9N//VqesRNdhAwe2JVe/2mpfwO6/syqI8hTzeep2rGlrtTrUFz67ee9o9T3KXUbC5YzPBBuvLj9+qmG3s5IrywSy+7DkO23SjdoeDo7F5OndJCJEtIldEfQ5PjxZAiTgpLrVeL/STH73V2J1UJomdMt2pUzovtZsaHdtazaFRUyPgHsXPJxJdcOhDp6C8hFKqWaT5kLiA6zR2dlmFGHVwirUNDdEhBtyOtKYOjnMiq46Im7TbmqcYHFp0ytJ6f7Geq9jKhTE4/xBiri8uvMHCybJzMzqmg9SfP8GlEBW6uVyqLIbAkGwGOwkfD0cfNOwFg9/IBpNIF3yn0FhlgfHN7Rt9+duvLPriVT2ZZUanRKbNEhxA7EiROYNG7Y3GKSzyWOmMduG1zrPJBy2sBhzm7K5iw0cRyNDodOJQmDuuOOGSNScr0Yx271nre2U6z9yETATz8vpCn3YPLg8pQB44Hhv5UBkPZwvw89XC/CoiTETSoiRTmeYhlpey6a5dAIZDkkZrRDeKFDi04lQsYprgMzVja+ZjIg4zJvLZfRwlhYU1Dsb3Dw8+iBX5s8g8RdrvT/rs7RstHT8bHG8+nJ5Lsvjd4aaOnUPiMEVJbwfnLC6MRBdESHMi6JR6URpBCclgzu4sImKdqDFzbHJRFyVqeVaoQ4yi/TUufTgdE/5MYufKCZcqv1g06uEDh81Ia9qtk1DAslrBF6SUg4Mdbc6P+vFnbzyA6KfEnDqEliwiPt07KremMAsniyPAo2IKE5JU45Rqd6gsCm+KUkWBtXHUl199o9tXnz+XZSCs0PR9UlXRyo4gx7Myal+3dpMTpd8sS10uCjsQGzWK8vCzF/O1nVGHPQMPClNwc2bK53jXZxr7wM8897XFyJBRxTE+quJe6ni+YN/hMK3cmJzEpaYxDuVSzyIxjklEltHlapS64ZbikBH4kzBsEb1olrYQZJKEk9cAACAASURBVMIEQyPa3YPwZU4fUWrYyRYJZz5A43RmuMT/HVABcDtx13bmGRqxgYiJs3YIhVP8fJ6zqu7Nw8Mph/MZ9hsOYtqx+WcYRuC2g7/Id0I03jzM2aiaewMX4zBojnPY//3ZQgDCOFgJ40SIfmoMxW1jr+p0tIvQiINJLtHh/wiN9ghhkSbYkThTKdthkASCoWlhrgTRl/ERkXq7axGYz4rSyRFs2mhwqYFYIGpvbx/uKp5Li4mhoZt/w8vG6eQSL5eAwa+d7KhGTEKesauwA/OBuIRDES5v7MZm8CsIcse6siA2X831q7/4Sl3VKmHAQDt8ias4NQ4ggW1H4RTR4Od/eY3pWOMDp9AcTQr0vMI/IyCIqiKXudwplJ19x1s1I9QSFH8WQTawQcO/Quaea0H0l4EIz3KECGOOKxFYBNiANMFvijCFsD1YZOXPoVF6PGMh3+IfAiqf6dmxhmgcypSCYx6Htku4OtbH0NDOdUcaoG7LQudEAVUQ0B0NxvaHED+x5oQCK+4TBDC7bt34jYAZ3M7GYYzcn4V/Fk5cRGaeK4tmz6VfIG4YLPB3mo2czHS5XnmNy3nHUbqGO9O4Ft69uT/rN+/eq0HMAP0B49bPbazNYqm3r7e6vl0HDADi6mIRovWnyk5EhLz5ghZtEi04/Vtdbq/Ud6QCJg9guY6Hp72ZvbhtEd2HaNBqjYOO1nPuL9blsG6AqMBpTeEM/8atX5SUIyGOP3N6+0l9TDFW7qFP73UX1muky9WlPn34ZC44QhdrjosNs9wuUH4+4jCDWK4ULsnDbkem3GtEPGt1RliLY+3vH53gSIrCsWquIUL3x0+f9Nlnrzx4QLxmbfzNl9/oZ7//e9qUpf7v/+v/0ZvPXuuf+uf+Sf3v/+f/oaYf7ZJlwMDPJNb86u0r9Qwsp7OKcqFf/eLP9OnjO/3kZz/087HfPVp0WiwXKha49pcuLMTkCJ8TZAjsUtAqrJPV0JmdDc7BuHkGq6xnCH08Z+ZMg0I6q+kbu0oRw3jPLMEITbynGBhnHhh8ePioqql8PeOJAsdIu+NRVX3QokjUN7UmQJmsNxqUMvynmI11pe/s+uP59pqUTpqviN8zLEqVRwvN06V2Ta2H9qic4VKaGr1QVZULjeY3S5djzYuNDgwHwPeUqc0Ex8PR70Hek4Qk4H9S/kmpKw7rMZ7pUHeaz3ItGGJSinnudbeHs8m+qwgoJDaB59Ec0VnGOnbWSFksnMw0V7llIMWek1UBnBK/q3VxdefK+zuckAxohprBIWtvpB60gNcAaaJojUEn63Mk81BJE/nnjYli0g+LQg1idNV6EMuawsCWnla72ElFMVxiYKZRFYVYBufMXGC2WW88ADvVrUs2WQcSWPljZcb6olz4GSgZErEf9jobqzxHamPIUJMyPiPrwhhpnpb+7Ay5SRjwa+Hpt2uWMtt4bmQYn/m0f9Ll5aXK1dKFhgNljBSrmZ+KmzwMrmYlvQCU24ECgrtLmoJ9wjO+is+5XaraHZ3KW243evh4p64iccNAL9WbH7z1HvDdN994YFKT5CoXLni73DCQABPS6eG01/XNjR2+D3cPmtLYA/G3r19rf7/z0DFbLoxOOx+OFk/95aSxvnn3TpuLlf873leI8wUJAt4VA4W0kRL2TVGsOWvG2Hg/RjlcWaZ6/PaDEVJ3x5P+4Z/+Wp9d/0BFnOn1Fxf67/6n/+VFn3k56r9cge/hFXh5cL+HX9rLR365At9dgX/9T/7aRAyXTQ4bm9VyFdxj/Uk3ry4tUO52tTmNm01sx4edjGOqoTq4+IiW93MTmQv26vWVJ/200udaOdbcTpXjoR18p3rE+Kbm1IQyFyKZriol9kXzMi6jyuJIfM6UjaUuLte6/WKjM/HBKXZJDmw3GIu/292pqQA9deqbShVcrI6NpbWawNuDD0fkGfdSm+icjOoSDi65lunGggyOAEqH3OacMWtHmKwD23FGxAoh4awZk3t2gYgJE+IhMaKVNteJjseDeYts9rfLjd1rY5bo/cf3FmP5s8Re04lpea7VCtdEcA3tTq0+PT7phJOAQ3dHm2msM+4/MAYG5ac+aF7atTbTg52Eo4ZodEQvGRB8Mgvgm+3c7hVEU7eps0ktci0RuPKZ+aeHU6N6D0NxHfhjiNm+yr0jUOce0QLnB5H4WDkuLtx0GQ4nW63scKkR6hBvFrkOzd6CREAnICjEjvlmjvNFKpalRSQcOrhHYZbZtYD7yw2/g46HSn2N+4qW8sF8VzbRfE9lDHc0MYOKRmHMKxtH+yma4TrFSlE0k7Me7+90ebGysOqykJ7CkU6X260dDmzA62HSA87KgbhrblEcAWzGlRg7f0bh1M0LzWeRLhcr4JRqZ41yF7zH2j3utVyWPnS5P6mXyzqihCwx7NuApOjqwQdUx3vNRIXtWrsdvXQDsnR8BJMwaVHOVbjErdbF1UpNB+8rOJ/5Xn/y+VtHyTgoYJvB3QafbXc8KaMYq+R0Qkw+4AQQV+2qC5XhFh/Wq6WvJffW3d2DysXakWQEJLi/TX80ZqJpaVWeG7UQ5bHuHnFIcbhYaFME3iJxUserR36vwD58Op0c70YMyFOK8FhbKLIiokypE0OKTm1NzDSyOAGvjKI83GKOOrt0BU9NOGK6bIboLrcLBtLBuiCFzf7PcqKbuC6nwQ5jHKE4mSxvEeOfBXcLFyHwKRk+gMmgaKRwvNVuVzt+Oz9nPI9dXylFUI1LVR3uUNyXwXVqx+jQ+xmgVGRPI7i1OuKmSXBMWYiZ+TAt3NgGJobmdw585s0i1JljMAUBE6FwmrQ/nvyMwGBmbYITB0caIRPxGbGSuCbDCgQNxyiRH/jPzeiMNLUUieCsZhBRqsO5FBXKcC76d8ElBf2WA3s48LLeIfAQP+Re4tkPwXcEiyAW4hAM4prtahak4VQSfce9yXEfARwh3w4+nhnMO/2k/f3ePF+c7qQfYBy7NIkCnqa3yLpdFuYT/+Z3741dMAHccdXIbllQJHybrJc8z6AREBEZOnCvwzREMGaIxE30nWD6fEMFRix/p9e2wFBNcQ3Z+sk9w//B2wTnNJ89iJD8pnbtIkgi5COO9rF5oC4x4c6wK5k/GwrZOCxz2HdMmauIqzVB0KXwD90GsVz+PC4Q5EMinPqfhW/JCw0RC9QGFlOKICmVQ00AABF5aMGwj+/O0VzEQ0eGB3UWhmIlIyIpDTnhHkXAgE/psrTZ4OJK3OC41CnC83NjcTi4vnFkJgVRWJY3hFHKdxKtNguLlBRD8bPAISBQ4qZOo1KnQ6V3Hz/aJQ2ugX1Bc679XrxarnV7u9H2amWWpwvesjwwYJ+536zNvMecgmgai9nr9dbXARclz8HD8cHvHPYHQTVmzex0cwUDHi4yC3TERdY4w5kd1hNc+oVSO2WJx3dEucvCzlief1BI0wzn+FwjHO3+aIGNtRJxrkHEZ4jAd5mDEliaaUz7d0u6ojt7LVjQrt70qmhST0rNEOz5vihg3O9UI5ibVd1Y0EPEAsmz3ay1XS+1LHMXYn54fNTt6xtF57N2dzu9ubnV9ZsL/elv/qE+7XZ6A3OyGbS7f9TNq1sLpvXuIBWpI9y7u4N+88tf6vf+4Ee6en2hrq0scl5cXhlFUO13OtWNsjk4qIX3SvzeGYNcD4x7C2v8LmAfXl1falGULjPjngDPwKAd5yBc/X7o9PlnX+jPf/c7vbm5Ud9RV4iTPNe563S3v/c9WCSFHh8OXs95tog6M7wgYh9KhXhOB2OV7FZlfwHvEq51H5zOSmidn3nAiGKXMaA1GyUUjzHgBX9SUz6FKFuU6gZEQoYnlHRORuGQVkKws8xJIWJGY/08MJkZrp9xhpK+kvb1WT1Fe+anR1qsljrUsGY6FxOdWQNxqA+jB/7pHARHcPrjRGaYlpaxiiQMsCgaMzPcz09w6TOMn8BM4Hy3uBz5WcZJ2sBIJg0B3x8GsChAjLVgvUFdxcnaxU5xILTygkC85rskLt/CMW0nzbpJUQZ6hs3YZGwWw2ZI/awrDPRJd7379EmHw9FrFgMPUkzRrPGAHOwMa2PGcM2cE64hA0UGKmf1zwkgovzNvtI8LlQPgxmmCJpzPhvv8CQyCzlhDQehxILDes+wDOYsxY4Z++SAGTDOiGF3C15kpmK51P3jo58btpdeyUdcrDhYT7p6da0TyIdh1BWO1ffvQzGgSw2kzc2lrl9f67d/9iuvT98c7lWuV05FLNJCV5dXOp6OqrtaGcm11VZff/2NFpdbPew+6Wq1UjlLzSteXV/ZuNLsDloXS20uLvR42HttAlnA9wn7NZ/4nedOINR9o3la6PLqSh/vHnS7vfK+u+E9ms10PDx5LzHhBB4nZdlcp/tGanluDvof/tf/7UWfeTnqv1yB7+EVeHlwv4df2stHfrkC312Bf+1P/tqEW5UiIzbixPiItyjqlc8LN4k+Ph3sRlRJZCgU2bCR7dvKrbZElBmjU2SAA66vK02O8ROFaZWUqRbbUvcPd3rY0+49UwyLM83MMSJYbRPQhFssuEuHbFI5Zpr3qYXV8hWizqToRHN4ah7hsT3pL95/1Hb+RkN/UledfPhmw45AiMBCpJYYGjHAc1eHgiCnNimMWaiMly5tobyBDRbFEWhVlMeM9dGHsAb3BcfMJDR+swnnn0dwxTMF/3W9SvWwf1K5WGhscDOy4YzNjjscjxZviE9zcFgtS//znPo387kjmLvDyW5KIoT8WfdBPzP/jEzkkFmkKtyIOul4ai1Ss2HEZYZ7h8ZVO26KxMUVd/d3PtQWOWUzmZ0my3WpKSIKXRnFkJ0zXebr4DCCTTpr1ZxbHeveBWQ5h2SEO645GAOcd8hCRDELWIUp1l63IA8U+KRs9IlKIkJweIh15oAGaxe+7HOjK7xCIvSISRyG2PTS2ttnxCIbl39xcO4pbaEhuMDxNFg4u7m+0L49aWzOmnqYs5QBUCo1+UDH75lkke7vPun25lJlMbPrmrIM9sy4mOCnIm6eKJ6ggKubNJ8v1XGYwcUkhDLi4nzPHAzwJ+MAmSlZ4iLmbEJkt9DpdLD4ixiDSwdPXJHhgIT9Sev0pGPHcxMOqo6wuoAJXlvn7321pHgLBikiDiJHYdbcuW/16vWFTm2jmfmpme7uH3S5JToWRH8cfAUH+K63OL/crjTCzhwSOw05rLEhR6+hQOhmc2l3EAcwItLE4mF0Iiwvl2s7wIocR+9Z9x8+GU2xvbxRHsPUm3RqRpeeUOb1hohph6+FQzKOEATJRHV31l21C6UYFJekMy0WxPmJoMMYRXizFueSmqrt7WrnUBNRgEJ5Fb8bPlGKUXKckJ2jw2MfSrwQXRHDcD/ygxB9Ctx9CJIIqBkcWqLOiL+B9WcipTm8WHkpXnoeCkS44/JQYGQAJX8i8E4ZlgxDZ5co7dMNQs5IPDkMpBDicSbhvkS4x6lnAciR8mDIRSRkPUAx4HDNE+7hz/MOilIh//mI+yYNTFLra6BLwG5EIVLOtUgzredLP2vInG7e5uhKHH7AeU9BIPc6h2zEOBzNRLMbf07WIH4P/lnUMRxhfNeHhhqbyY4prz+gARL7vjQ9fz4O+4jW/Od8T7hvfJ0Rc4kG83fCjTSGhXKeRDHiLsM7nXmqfH2bOhSwXF9sQiHZbNTOrMIh8EnHmbqu1tvbCw1tr28/PKobczsouQ+Jt4IuYTA31HBbg2O9Hho7zu3e598zeNKtBjsHYWlOQdB00B0Bm8+M2zVE4INjNTgXuW6mS1DzDoPT5Xq4S79jxhJH546yBz24fBEtEZh9nUL7NX8TaQN+L8QdnhOuCW7UKSPKyzWXZj3u3oAC4J3I4AERNzhf0RoZBgxGyCJI8bvxIFHA5eGgmeTBWWaUgf/8qIzoPM/UMxKn9K+OmMxXgcCLMCyVFBHxmXn2RtaW1MKqOa0Ir8/4A4RDhiWIr3BIea5weaawoCkBougQ0dtEj5lOp1aX61s9Pez0qz/7lbJ8oVlHdLf1ewjCwPXFWtdXa5W4+VhvEWVi7vXEMfCef3MfMVgF3YGjOy0tfOJU5B7iGW1nvcVc0DaUW/F+Yq2FC8l37xKcpNCIAJXlSjKYqL1di3wviFq73U77/U6X19dO0fC918fGpZfr+cb7nXZoveYjqoB24blDCMJVx4Btkc1VwgdNcDPuvMbiACRe3ZxCKuPq5rW6ligxGIhRbX3U/eNO8+VSx/3JQgv8c/7+1WLtJMrnr1/p119+6bgyAhkDb3jMOFRhiT4eHi3gs5bvH3eOJ//kJz/W+mKl+/f3OsK/Z2BVjfr6y9/pj/7Sz5QsYPxGLvuMIwY23FbH4F6PExUFgrnUHGp4GuH3Pg/aH0EWjcrKma42a83MYuUzr0KpH/upnKJPOf6Oa/VUtS48NO7E+4hIp8NBJ8Tn89n803ffvnNaiKFkPYFYAD3D3guHOGzRIGgWcD2NocHFzTMfUBc8cCRKjkMoCcvHmYfq3L8kCLJFoXy1UL5YuGgLMXgEN/E8BGHQNRXgIhiMcl+R+EjMuOSdwDpcpEXAp7AGM5gANTO16prK9xkuf553IuQuo6QEkzWVIQT/fJGHgRzXYTx7MEZ4pMgoCqX4cut1qDke1bRVuJenXEMXOLdNxho7U4Hz2vcjL9TE6SGXRsUIbYkK1iz4wwjLDDRwnzMo57n35yZ1MXgw0NSTOnBYaeT0AOMy1h7eb0Ue9hmL+dKvVwwAApWgVHkxNzambffe97DX5LvCMc1Th5BKSoQSvZnf21ModfXaBoqFws6Z0QLccwuGGTi24fh7mNorQ3TN8oBDGfhZZ+UUv2ZwbXPvg6i0GodOA05c3p+cL3CfxqTcCkUZw71YXdWrOVXm1oI6gy0Mp/zT4732Tzs1+6O2m5WyzVK3X3ymX/zpP9Af/vin+u1Xf+4BBaWM9SEkn+qm0YenBzPyP3v9uX79i1/r8vZGj4/vdLEsdbXYhrh/Wbr40YOsiWKzMhRG9hRCtmpBKCwWGkCsOXkFIociR/7sXA+7nX7v93+qanfQ02GvI5z+Oa7qlboj9z/mlElL+MFnki2p/sP/9L9+0WdejvovV+B7eAVeHtzv4Zf28pFfrsB3V+Bv/PEf00ziZtNxX+tqtZESCis4i8cWSGg2/8GPPwtttnWnp7u9XSXFiiIFlBSiulJK+yhJXCJufawoT+xIREBCiHg4PerAdPV0VkmhSlnqjGMO4SBOHalGcGFnPMLed4wr1uXVSosVzptO5Ug7Nu3nrY7V3m3uZXmtp4cPOuz5XMRuJ3M8sUfRTmqnng+qgw5jbTGGQyk8SdhRlDVwsCRSPt8Etl+9b82hJGbLlnvgUDpFyieck7hEaVIH5p/p5urKJQfgBZj+nx4PnqBTgoFIBVON34mfv5gDwZ+bQYoAh4DrQ0oNq7OxGOIDRxQ7WkfP6bk5K5+vVK7nisYQl3o8NOZ5cn1ohEd8sdMsDk4IypRwr9ZdZTHGtFmcEDlcPDagtR0KUy3dbi98MOYQ2Q/Evw86HMEBTCpXpSOS8axUWlDCRNU87oOzknU42PBdwhU80rjuqF6LgVjnHi5eYrcfkX6i7WxAiRTiQsAhzGEUYcZN11GkDlbluVE+GxxT6/gOi7myPLBuby8ufLh5Ou3s0KVbGyGLAyj/OSIMkUk26Id9ZefncplbAMMNienB5Uxuje/dqt4S9TzhFKV5x2Qwu1Yw7Ll5fTbp1PVaJplydcpXHIpwIqbh90GIdat6aFYvbYadQpM7bdGTwmHo0CpfbrxxzvEGRmc7g/f7RptV7iKzw3HUqcENlXqTfK5PurpaB8caApcyHZtaizJRhHONCP2udVQ5yws7mZaUvNkViE8zs/sUpAACL9FD4qMINLQGIygQx61owi1Lty4HN99MfT3ouD9qd2x0cXWthFhnt1fVS0fcg1GvH7y5cmyQ9YBjFDw0mGv1Wdq1xBcnDwOWRaI5BUMc4prJ3z2OGlwrjCdcBtXRqBsay3HQgGGIo4UFFs7LxJ0pnCI6ibOrQ6Qk9oeT3CLxzA4RxChETAQJBje4pzlccUgmDozY1FBqdG58yOTezCLQC+lzo/tzPPzZOYgrkkFJNss8dKH4rkPAO9V2eiLkmC9KaRFHScQ+Dn8cEI0RCAfowFrDdIMTyfZJcz4ZoOAQJaapNAwSuP6WN3FC8vy6Ffm5gT4KB0WYxLgqGSZw/xG1R0BfLEuzRXG6wqZEpB9oa2a4MaOsj/vUXtsgKk4cUnHspjodcG8zdID5CzIBp93CAwYEbgr6LImwzpsVjdAY3KmgQYi89smz64ffaUbJVGIxkmeNn8dnRTg51JULEimU6prawgvXmoix2XSxtCqIt086ViQq0DpnSvm1EbJnox5OJwvz5EdJWlTVUcs1TjZKUnA/c2ifNDGEeC6hsqj+zBDl8wVhNTSBm3VocRVnHNO+1HIwtw/iBqWM4VvmXg9cW645g7weAYWn1KJCcGeFWD/yAMIo1xQ3ZWjbNnMxwWXLrTAq6nDD0mIO05HmbsptMITDvuWfH+yu7CPEQiAFgd3qgkLi/QjkrIEwBHHOmps68Dr3/WQ3NO+L53I3IsPhXg3C9ga2ZJJ7+HQADzSetVou3RZOKRG/N8NTnk8c1PAr7z7dq4CfnIbSJxAWDGuWqxX0h2c8BFiehb795p0edncBOTAEPIOHiEmsm1dbXV+vNS9AfnBfwnNEXKXQaa44B5fTKo4XFlopyTGT9LuyHS4w7xCY3xPlPIFNWyaFkxLzVH5vcs/hBsSdmc3nHliAECIuf6CZHhd721ls412K4IKwhxWVfQLPHSIVAjuDkPrcmnN62D+pIV2xXTPqUD6mWiCs0s3UH/yeQ9jKo1LHp5Me90/6gz/6Q909PJkfiVCdRaMed4dQZEhahPTArLPLNo0DduWHn73VL3/15x5IjmOj168QrE9KKetBGvQGijVxpt/+xV9oe7HV5z94a4H3H/y/v/L7H9Fpni9dKMnadXW51UwUQp68DpNe4cZij8JbMkXo7oIjlBsZpi3RZdazHqF0tbCTcKrZgyR2uBrLMTKspHCHrdPk1ElTD1oWhQVIvmOGtvWpNpKHoRYs6f3Tk1nd7Gs6NNgo1sVi7e9797DzPU3JHH+ePQ7uUjjWvIH8WXF5Tp3OXHOGXNwTcFTtbp8pKkFb4MS2Aut1EFZwBVcchMx5VMeQ2Nb6ILd6agrHtA8Fht7PcN97X8KMLhLLNg5y3LXzEq44WCySJMwlJp0qSisp/WPow/ubJBEliK0F3gLhfpno9Wc32t681niOdXo66P7x3ukZgl24MTuotbPO+AiXB/Ke4X3tkrpRgxNf8rPKWgYKi0EE7xLcowyi+WYZo/FuaoeziwS7hiSR6yGdomANY7RZUDYGK5wBGPH6pjPGJksH76/hOfPMsR9ZFTjyA5KatZcyTQRPFiGegQX7Qt7xZe7P3pMSwxVLtqGMvB6mHeJ5o4xzA9xq9qzJqKvbW9097kIBFmzVlP1XKOBjv8YrtTs1POgetCbF3O9HsA1er7Oj12dcuX1d2wWseGGu/e3r13qoDy6GLFhLx6NOs7P+6K/8Ff3qV7/R26vXuvv4we+IK+NHOl1crbU/7ixq4uD+yU9/T7/8+7/QBSV759Zi+Wev3mr/uFdRlmr7xgN51j6QAvysCeY45bua7Ey/3MJM5XYDmRSuNwYDSq4uXt2oPVFs26jp4ZSnysqV2qOc5Dt1T8ExDPJsUeg/+Nv/7Ys+83LUf7kC38Mr8PLgfg+/tJeP/HIFvrsCf/Nf/Jem2TJ3yzpuL+I+tB6km1IDh2XN9OHxndavNorqSO0B12rjQz2xQ/hoHLiJ1yIwDWwQcV2Nk6pZp9V2Y2YQXLKHaq/7PYIexTmFbi42bt4+MG1PC+0fH5VHicVGH0CLTMvNwk3sBRv9c+C50qJ+anFnHFW3o17f3Oib9++021eOfuIuSCgSogn2jCBFAzBqFwIpEctIJUJuR0s8xVGBrcqmF9GTiTri8XTGtUcwvnGkGD5f4p8X2ooRdRDxttcbs6yI5MN0OhO7xV0h6XhC3OCoE6uwEyFXUQZoP4d0TcTBz0Ys1C1bUA42iMM4PRIVFPcMMxcCELVHaKuqwOU8wzLkkD2bPPW2ZRXBY5zZzbPGfTy1GmehTAUtxT87Gn3IqI6Dilmiy+1S+Srz5B8B+nR80vFuZwZlXNJSHCvOCrtPKLg5wyWj9CAvvHHlkMBm+hwRh+wt3o0N0VbYqFwXBIDA7hvOuCRCkZK367j9cCDxA+CAznKXYRBRZt87RblL0ebJ2SI1L5xyWbq8aho6RVFuJxHiEJtJFy/MIhKPPgDguKa5uEa4yXO7HeYlwgtiVGdBpW1nmsM+7Qc1uL8Qh3GiES922ZDP1XaZZRSQLSne4SAVSno4HFHyBE+S+OcSJmU0mCGLIGVjIPdMS1Rxadctzwp/x7Fu7Dicz2PNadLuRh/wl/OFHdWzGe7RUHbDAU0q1BMBZIMe25et/V3tlnRcQcdTZdcprmbso27pznOLeS3lV13n8gmKYXAoG//QE2dtdbG5MG/RIvf5rFM96NQMdmW46TtNLKTz3CHkn4dGP3h9o/kzH5ZI3jTEOh4bi92HprH4gGiwKjPlZaKqa+xUxr2Lu+V0hKG3tDu1HgLjmaj31c2NPtzdqyMyy/2TwrvF2ToZTYDzlqtK5BeBy7H6aHSUjuMgBy0GKfDiEC4trD4PLOCiISyig3H/EXNNo9ziFUI6ghhxcguaHEoRUcZQEtVy6D5TanxUXTcWcykLchENgnnGE0s09OCSKxyNuAv5HhD0XaiEKxpkiDnSOLNGD3kQJacEXqvrZxw753NzfyGsOpT6nTiHsFXiSMpc9IZoSXEQpX84nnBg4pGDTck9GJeBpwlCgEMpnx32MY5eHF+GWiCevQwXxwAAIABJREFUUjyDK+yZtccQxERcR8dD7NSOT6L4/A/CC85Lmq1Zr5KFBQ/HuaeZD8eIVwiqCKSsVYgu8HRBshQ81+1ksen1zYXvyff39zodGmM85mV4pkDGIjC5vRpGHd8D6YkWKq1UI/rw7bkgjLKp1tFIOK5E1bkabjHnjRaFyD3fNd95Fw0YMh1XpZEbTqbjv5QfwUylDIxBSV5YrOWpC0VWoSgehylFhwwQESQsFlIcZfc2/vMgiOMwN0YhYc1mDQjCI/5linkShpH+fBTREEtm3eZdYwhBWN954nG8utSGzxBi+v6OcvAjiQV+WK8IQTxT01D58+AyXm+W2j2dXBxI2ROfAec1P2O5gA9a+GdRPEXE/e3NrV3HtJyPY695GQomEWD5HQ7Hg/nccGBh3vICtiC+XPk97qKumMiz9O3X3xhtwnfBWgSmBOGJtfUPfvZjbVelebseUD0PHixaZThXY7W4I/O1HavnulJP/B+n2/msxQphcVRiEe0ZgTExDAnuWgyCCCk7xEO46jjhYwRT1ggcerk+3T3454DgaQ+tqmOjIRmVLSnKSwP719gL1iPeWYExjtDxzfuvwjB4Pg+G92nwQIHnJyQQeP5SzcZSfW9ghjbbpd5/++DioNW8YKbnRE2SFx4cPT49KkkmD0bguzJ8++L6rb767dce7OTzmZabC336+GA+KiIMqQ9HzA9w3QdFYFhK9nUzff3NJ40p6IlJi6TUkucDTIPj7qBKzppxbbmfsoB+ODc4/3F1M+jEFRrp2OGkm2lVLs2NZ6A81DRwTf/IpW+5Mol1ebF28oNnt5wvA5oG/EZX+znAsctA/el40ny5cglgezy44K6ZQANkFnCTeWnRjNItRFKXiHadHbvz5dziHUWo4FjMOm9pb0cAp4SxcPHZ0A/+GTjdU1Ir7MpgXk9SE086MSQ7Hu3yBLvhNBDjBPZyLhyCGwuupvMzxvqXzkNCKMY5rVHzvFQJM9o849yDNPA/iOofPnxkrmEHbz5LVGSl92Lw4vnx2cBAPNb2AjfjpLoaVB1bi/0UW7EGMOwxxxjebpb7c5i7Xlc69gwcESpHZWZ4U+7I52qcKOL94r0x7yTec0bXsICxt5jpAG8VJnLQmt1zACeVNa3CEYwgnGV2Q3NPg3diHwdZI4ixJKoYtoH4YS8KrimsX+wbJ9ysXDeebYbCcJoZIPSjhjRSn7J2s16TsGg01K2KbKEYHm0y02Z7paf7u4B7QKHknV0y6IJHCsKk1+Hh4GUS08ZsTsotU4U7FbdsSVdArJSB83lSy+fsEyefis1CNfxg3tOkZuKKH6JiHRynRRTriX1PU+v25sr79PlqqWNzULfv7WL97PM35vrj0E+KVKeh0c8++7E+fPXOmYbm+KTiYsmC5mvOvoS1DoYt74ffffmlfvTDHyhPcEszJGGPkrt0MSsKbS5u9Rd//qdari5CUmfW2h3M8Jn76dPjeyNL3n72A3OY/9Z//Hde9JmXo/7LFfgeXoGXB/d7+KW9fOSXK/DdFfg3/sa/MsFfezo92TGEk+r26soN3c3Y6/H9t1perpSscp1Pk6pHol9s9M46PLRaby8Cj4wSIspkmGbjuJl67Xvcg5nWi7nmRNb6Vt+8v9Ox5YBU2rnA5vXQ1W62xS1AnIxJ/RAnWi3murm9Dm3H58EAeQ7pVVfr6XjQ/sRmL9UyT3X39KQTOANsbvj0CqK1xE0bMSgeKN/JKTmSJ91IAaemNrcpJl5oNlqktMBhCUcMVyaHi/EZyUZsCTEZZiaOm7A5hrm1vFo54kUU/fH+QdvFRlXTqaZUBifGaNuF41+rBUVNwR3ZNAg8OEBab+prJtTIwIhBKVN6rB6NyijVcrH2AaLe7/T4tNOJ4gNcdCNiBg4TCjZ6tedW6ZSqjBda4dxKOLY3ms6t3Qg4lGigP5xoX59pniS62s5VuCAptssJV0Z7OOrMAZA/z0GeGF1GlI5G2irEmOAwIsaOuAaScHhMOrcCU0A08cOSwU3nOGISXGF9ppbU0mymFXFb/KEIBFmsbBlbFN7tT3Zg4dsrylVwkZ1xMwZxZLFc6lARj+OsE1tY4iCyvVg/F0ThfOlCRA6WHq6YbvI0nxOMBRJczap0cIyTUqoL33u4RetntyCbV34vYqbzOYICzMNeyxLWGzHHwodnHGVdDzMOjENo2aasqO47jUQBYYI6HhyrJKKK6EmRgRJvwika2mwXyvPRh+Gq6rXKlrq8vNKZ0ooZaAmEWX4XmHJnOy05BPN73X140Hy98GGfQ8TF+sLXtamPwcGQUfgyOVrKz8dtQsS2g+/Fvew47ajFYh2KdjgG9DiYzjpZW0ai47ARonXHqtLxtLcT7EefvVGGsAanMMF5nDrm6uFEXfkgh+B4UZTK5pSetDo2vd3ElFqd+84iDTQRoswcZHHzLVdLR0n3uyqI8GVsl1ffR0ZgpLTVw7ake7iPNSCgI5JaLMVVCRNueOZxhtMs9zDiA8IeTnQEQly7ZgU/i5iI0cY3OCbN/QuDcdTsDEdO2je1mgrWMqVWgYPMP4OjGP4xYs3j6aQ9GARijhx84sICKeI0kUv4cQwZcOvyG7jshXEN5VQFjExuM/iyiJdEQxFkTEq164dn2EVSaeAHIvTyWSj6UC4XasAo9R+ABQh2oz9ahFgulh4+OYoPmhMu5DOWhB+EewhBYuCZhQVq8Y+4anARUm7HIRCxkfuclmmEcPAi04w1Gr4ewjaH+1wl6wfHde55/mLzBEMxYDe12l4sdDi05jR/9vpKh/ZkYZW8++s3r32f13Wl07H1/etEguP48FN787gpEEMafMas+tCfwE/kczCzs4IZXLqhXAqdAzcVjlbkCpygQSgGGYNg6AKUQAsI4gpFXKBfZrBBkRECR5bryysH+Yzvmwi8q88ccWWWF1tY5RXA+431w25qpziC243FbsCtB0qA54Dvmb+Xa4xzydjd56ItX3c4o4GVzO/G2mDplfcArmGvx/C4M7tf+/akWTTp6upCST7p7uOTjlXvexanN/gCu3TTSYv53EIbwy3WgGuGLcUzexpuI4VX/L0pztXguja6AdHQfHIGiDhqQxrD9zXv0FmqT+/v1cJZ72oPE+FsI4ThVvv5z/+S1su5ryviThB8A2KGtdp4WcqyEkqoaKPvQsHUc2Gay4F4XPmncfZ5EhaQLyXxYpiws0HHpjHjPVXpgQ1OW9IapEWeDqcwMOC9A/KjanUg8VEg7jF4LMzfRbiFi8jgNx75LNKn3UdV3dF8V9yJ56n272Mpfey1WiFyRcoTSm8WRo0cjzt9fPdJZb70dWWIsF6uvKa/+/QgSkU926HAjkh7Ir25eK2HD3dqupMuX21cXNhUlRbFnPmMZq6BPzvu/O37D7p5+0Zte9LPvvhcv/mzL+U4RTpTGWUqo0LNiSLNxHsf7kPEed+vEWWThWIGv81Jk23Po5oT5YG4b0ddzNfex+zbwNokMs8wieEE7nBSF6/evAmDKguTsMAp6gr3NuvLn//2S83LlfmYcCcR0xyP7hvdPx2U9IOub68VLee6+/hJh0eYlr158bCb+TtI2rCRhPvPctxOjd2CswYHMwWTZy0WC+NTeLYZyrLv26xXWhIRTxIdEOVgu7edxX8+IzghBkMIqyRe+Izcyx5vRrxXca1SdNZ5XeB+o4yVdyHYKYz9DAR478BuRTQEOYU4W8Bsj4i6g5B4Xl+H4P7P0sl82CjJLTojIHfDSYvVys8dawIDgQLMxcjQarK7nIEdcXPEaTvcKbbqkXuBsLAmBScqWAUrc4zDKBAzXiFSTargmaHLM86AiSEr+0CwUOU8V5Z602UUA8WuuFRJh1EWytpaMvADYRUwysG1DqoIxI7NCYjZYagJFiVuyRxJ5yLRaWj9/mHDHcdDcOHz3k4p0YJ5D9cW3ESj+WKjcrlRhoCdFfrq26/tpt4/HYJoXRYqt6S8Frr/9DGIlRlrwEwxDlbQMS7aPQfsVJ74PVjMYhW8I8ZWh37Q9vaVryHMYYbpuNPZ/7HXWW7X3sc9fDjY4PD281dOhbz/5s6/674/6i/99Pf1Z7/8jfp4VH940tX1pXAbgL9YsI+cYqNEKCu9e7jX8mJluy/mD2L++yM9BKO5t9uLV3r/9W8UJ0ufJzYLBjcMoRiQkRSqdKorbS9ubDj4W3/7v3rRZ16O+i9X4Ht4BV4e3O/hl/bykV+uwD9yrP7Lf32yyPDdlFkzXW4u3KzOlLVjA7Baetr84eOjVEd2kLY6+GBOYzORXjZzEWJf07sFFWEJ2iRqBK5ORD/EGBhbfUckrtAyC2zNT8f7MMmHc9rhmlgaZL+cz3V5delofrXf++fibKyak/bHgw/YbDRhCiIotrA5WwI24AeIXOEsonWVaDcx6kgcdRCgcODgygmoxZly4oI472aj9lXjptXc3jdkJopeOEvw54l94xTiv099eMJJSpSSqJQ3pIh9bafTCO+Nk3uscZhUZKndjAvQeGyGewpaOkegK1pZ7YYNrgU2v4hAY9xrnmYurCEyXx+OdmkRi2SznhNpNEdxUh9VZtHlM8Rb4vMUF+CYO5sxZmSYCz2Ipo0aelpXwS1MFm1nFgVCERCH6rYNzEWiwDhbXVGDy3PqzbKKI9hWiWo4uuAHzMHC3gkDC64pDoGzOhyaxI0RIFqE28A2XJjRii5FcQNFKUS/JscjcfoUlC/MaSpeGQMxDo0P7PiN+k4acPelFCV1PnysNwvH8FZsksfQnI2rYYZD4LnJnA0o7uXI92cQs48tYbZCsf/3TBUcQ4t8iFhwuDiYZdqsSkcY+R45HJW0NxMtH84u6EBQGAdEJ9q/gzNv6jsXqMEHjWaFinxu1uPgOF9iR2FbD47bpfMgOO+fKrNbVwXuF6gDwQENL9W+lVlvR1RaUJAx6cOH99oQ/6ckYmJwwGGPz4SjYWbmIQcavk+assEjWE56jrEjwtDsm2WUY3AY7VwGY84u/D/+eytMiU5tpYfHBwsf67LU9Xapkr+XQ0+octL+xMEY9ieuUsS3SBfLtWN71UCBXa8P7z7pzZtXdl7BamQgwqHQoh0cOkprcDThUk5jX5+OZuBjH5iGtPwilPOU2nUCmxXIsOzSoqQtGmqXq8RFoTHBcWbrsA90PP+c9XCZ46ZkDUBU4ft3qQ+Hdj9XCCNBOWvHQbsa9uGgeZzZsYKohQAEWqCbRj09HQPiddYHxw8O0QweH7xVGJ3gFDoV3LcMVBgQ+Ml65sQS4bSaGRx6MGkREBDTchrBU+AOOH+C8cWMVRzgtMrzf8cMm4LIMVhBDEI1Dmp+T0dnk8JC+pkDJsKadcTQ3o5gidDU28lMGUhg0sKwI4LJemgp2oZInpBQzsX9nc5j/86IlAFdMQtMYvNhcG0a8uKmc9a+qqvMbWYw0VQnff7ZK9097HVqejvKrq9u3OhMqc/pSKEQjtWASAi8XARlhAPWGgZUvTEP3zFbIaOC/3imBfp9Zm4gB3m7hYI4QNUhQyVceEFYRZ0Pf5L1wk7dYBu189MsQL5PFktiuHyv/PeRVC4oPwItM1PsFnXeKcHVhdgxs1OeTxCH34Xl0rck7i0GN8ypnvP9fubwDxLjhYXqT2BBEyeaWXysUv65o9vJWXsCIgCxO9zHiEmgaRarhRab1MO//bG1q5nfGdc1LjbWCt65RIz5fXDh31xfammnIc/Jd63rtFaHpIobxXFEx5RVwRcN71IPS57dwqA68vlWDx/32j3x/dbaw/ttzxbmp1T6q//8XwmcdQLC3CvjaFc6xUYMLuYFqwvfIEOhwPwEu2Nnstf0VNWA461ROkMsKx0HjqNBRRTeJXxW3OSkGIq4NDeSwdmRwsvhbNcza2Q0DlqVuddA7sXmedhQOkEAy7p1URffGaV3uP331ZOq496JH64dUW2eVd41CLqEIECe8C5FfGO/YFZxGuu07z0k2K5plU/0zfsHHbqAieFuZwuBg5VV/GYTmMPlgsKfOjSy+1YdPfAC3XPm/TDL9ff/3v+nn/7+z+wC/uHrK73/6p2qM0JN5MRMVbG6p8pjhqqwyWM7/Yjss39BrDVHum/Vj7XXLpIuUVl4v4ewV52OHqJQMkSKZ3ckwh/KuBhUrC+2Xoe4i7lnhtNR83kZBGdRwPmoDFHcQ/hcQ9MqyhJ92j/q/v2DlmmqH//0x3qoDk5jzDNErVTH48npIPYYOIdTUEYkqHTW+najZui0e3enEX7Ic7Sd9xxiVqNGh6b2u5B9iEv3RlI3sKRxmsJQZc/Cw4gLtFNPKsb7GkTCTIusdELGZZ9nrrcr6jRaLAXd0ZtV7VJNXJuIi0VhrMix5hoVWsRhOEFILIN7DS8VlT6i+CsMUXGWs3f0Omx8QOw94cxcalzQz5gZEht22nOfRe44cFEUyBvWx2cHKb8b9zV7FV6fvGedMDpHHhCdptqD1pxBiXsx+SZTNSfL7SqS3OtOGoVSK57diXkO6yZIJtzBCM7P2BjWWMRShpXG9nhXFZjRdn73gTVNGSn4HO5xxEnfMQyTGbzwPUejBxxcLGNpImm7ZDhSKC/Xenf3wXgIhgvtCdwH2iOFmRun5c5t53uENREcDrbceD5XA46kre0y595JhVmBdX5Uw/XTTK/fvlHFfc0+wsWItTrwXGWuy+ut7h9O+vD+o37yBz/VdrvVL//eL71WF5tMb17d6OOnB51wUGvSZsmQKtbh6UkbcCl28LLhDoP4ZFX4WnKfw9TdH48eauTLTOVyqYdv3itOFqpOrW4vV063kDChg6Gqj77u7Dk4G/1H/8mLsPpy0n+5At/HK/AirH4fv7WXz/xyBZ6vwB//C388rZZEwoj64bqUlhRIJGxSiWA25u/hrXn34V6LeGne3KF9dMRqu1w8sxWDCxMRIHA2OQQH4Qg2XaVG7z/eeTNoRtIw6nZzaVHqMHTetI0dTEYpzleOE7Kxv3n1WseGMixYhJOSPNVXX3/lP4eTEqA9rlDKJOrDXjkRxWyuY0WsZ/L0n4M4LhV2nUUc2Rm3bxofQnFX4m9bLVJhoGy7Rjv4S3Gq0tzGXP0QOJtcD7eLclAdUxUTMcNMUw6/jiImDGCIC6FkpHLcN7E7i4Mpm9LFvFQe4UycVHch2orz5oyzld0mblqnjiPlaa48pXEZJ+Dk1loiT4hYwxS5Ad5OODZ8PpGf7DQhkk3MD+ZtMsd1Mqo5HHSOKQVB4AmuoPMUawVXM+EgjPOzc3wd3ywOCLt12ewWCzfQ8hnY9E/RqPYQWHXnWWo2lFlcWaqyzMxUw7XFocdi9Cy3CMx3jnsO9ZarmS+JTgeplKgTChCbxMfd3gcCR7kT2tBXjtalyaR5hksjC06OuPf3jxGOzTeRTuLlFJvNokGHA22ti1BexEE3PjvK5hZzsA19G5AKEWzZmaZqVNJNGmJ4YTTTU5IRItRgHFbPcVPE276plOexohLHEK7kszbrhaPHiKsc9hDviOpSQoMYPZsyXV+/tWDRjY2jcLiihwPxz1TREi5uoh5hkpbXKNJmTukH5TPE0UPBDtyyhR0Wkx7rkw77WgmN8cQbce5MMFBDwzqFWHxerHsUQyFchhI2OZZPcUWZlXZacl1c0NMFwb/jIHmOLNTibC7KhT7s7/TNu299IN0sl/r89XVw6PiQOho5cOwGHapBUYvgnunx6ajPv/hCzSwIkMMR18mgsiQqyb0Ya6x7R6q5L3FgFRklb/MgGqWUOfCc4hKM1Ue9nvYHszg5EE994gK1nNjseq5T3WlZzpUlkx3ePNjgKDgBjl3g0VEYxAGGkg8OoLBC3c7+jAzBH5pNASPAfY97hoNWRTsX/ywx9wJO3MxCB2gEs+qq3oJVuchcUocY4HiqxcggjFNk5QKeWaQHDxE4mAanI49HbmE3tFhT3IGdN09xzUUWz3GaQclTBtoEEQwjGuxHvubaMVpEjAZxj4WUCHUolLckiRhD9BMHJ2IaTlq+bxAruPFgZm62Ww1Np25f2WnVuEQ+iM2sTYFjPOpUHTUbEdqkxZqIIyJ1EGbtYOLew5tNDJWrlcKDHnW3e3LJXTy0dgA1zUFvv/hMT0+V3ce0id9cXqmuDmYw4ljlfgzoDhh/uZbzUrvj3hxTD8DcDI4QFNjNLrEiwt3iOOP+6nwNODz7HfSMAhgoKnvmeaJs4lnEXQ4f18KqnZlBTObL6u3YnWmGcIjAHQexmeeNa0fT9ncub37r0FyO9oUbmjucSG8Qq+mTsbgKpsWxZPAoQYTnh7MGI6zirkSwdjVVTEM4nzJ8v3w/jA35+/kfhgRE1tFpXXqFk9asWOnVFzdqa/iWlEshWpDooM2bKHqqFcMuZm9FokNTKSkSXV9cm6mNmw/Bh7XKVxzxR5NFLgrVIDQghq7mpaPXlAUylEKsnma57j/s9XT/6IRCPTvrfGhVzjLF81Q//2d/7vUJxqYFbljEYB4oyRkYbCXaHZ/I2hvxYC2C7wQ8AQqRI+oBn5BFubJs4YJInHVZRClSYpfiLMvtuialgjCKiEQbPcVtjV3CXDJ4xuwacPTh9MdpiGj8XKhFDHvBkJenMNeBd+uMIkUY9IOqeu/1Cr48qmfP2k+hVpTYTUu8eZ5TykexD2VzfN+IybXG4aSn3UmPcBQp6MGNOcbaV62uthvA5V47WOufDgetVmst5nClcV3Dyj6Zscw78un+qNvbt3Y4vrnY6svf/YX23Uk5ImQc61S3mi/XFlkZbMB0J3bPIKDd1W49J6rPe/I84ZqENj8LuANwE2cQGp3XKvPpSSatwBu898+aZSHNgSMa93pwbDbGLvAqo1iM+wbxHIcr/z3fSVIU+nTcaTx0vpd4XT/ud6GErkOEBgMymsOM0Mttni8KbSlFw7V5rvX551/o/YdPXg94jvlncB4iTMarzPdn9XQwO5Z7mLnIdwxZEh3b7crXG9M/ot37T3fPw4zUZUs56JYsuNqRbhH2XdwYM8gFJyJtFwt1dWv3t4cbDDHyOKwP55ldiSPs63Sm5WqrBG45NwjrTULhO/tE9k24fBleIrTCt2Wvzt4Rbjf3JKibyOIhiCvKkdiqMTgFkaQ4D85RD468UqlrwYOA2UHwfHaDK9YBvjulo4iLuHUpCLS9NLDLWUcQSpOoN0KF8kC+IEumFERiHi5iLVL4rnFgSTOU5BlgkMUzEDEI49kEv5WpLHl/cJ/AKQ9YAZ5L7guGcjXdAzj6V0tsxEYJATK6WCdK85Vms0yH495uXxA03LMNvQlxrDWmkCHsKWZ5rPkChjbPuUshjFfqDrX3b9B+/P10sNcjY3q43j/64od2BmNo4H3cVZxXgmFkuS60b1t9+btv9ZM//H1dXV7oL/7Bn+vhsNPtq422l2s1p8adDbxj2S+mxTxcCwTvcWb3Ks/P+4+f9Ht/+Htew3KzoyMdjweLyXGeK1/kaveVDhXngEkXq4X3Xtx7uKWXi4V2T0+Bdx4n+tv/+X/zos+8nPRfrsD38Aq8PLjfwy/t5SO/XIHvrsCf/LW/PsH3Oh6eHAGlqIFNIRtB4rmc5UIU9Kz7T0fNi6X5g1V3chzqmgiyRVHYlXDOSKAiSrXa1ZVLLDjIwGhqj40jkvAAs7KwK4m4dt+OZheamcnGcha7oGKzXquYL9xqOsOJmaWO7FGYYXJqPnfp1glRoG4VDTD9EnNUzTe004TYJAIs0+peNQdJOHl9KDJCEFrlpea04sZEqRrVDQ6ExDEjGGK4L11m9OxYchRKiYoJR2Wuc2wMveNWbst29BHe4aShYbLP/4+ImKvkc7gZnU1paIDmwBIT/eK3JCKKoIujM1toXcbeECK8dlXtggIOkbidcE5xTRwDoimXNuep1ypfap5kysrIfDiE3qfjk+7rRvNsrhU8S7hWHIZwBudEpGeOadr1G0s1Bzg2j4gc8Ko4hPJbzkK0na+JeBghcQRZEtVlktqxOlJ+ZocQ7gg2wZldymaE4shAm4LTt6B4LAkbQZpkcUEMow+5RI3Fga6bhFMIYTUviN8hMsvfO5oFOAQL5Bxckplj7nEE8mDS/d1e6azUhqb7qfOmHxE68AkHneqDRTAExSP4B35kz6a/scDp6ww7EcGNkq08txOGQ9fQIv5FKlfhz1Eq8Ob1jaNocOjguuJM5CBIbI/7gygpAi7iIxgD+MJwV8+wbhdzzVZci0izalSFwyOelKejlvPUjE/4w/DFVuu1+u6o+tzoq48fdToMgXNIFNcONFikZ0cmEQAWBQft4LrESUvbMd9mjbBMKcJqa3cZ33HEM4ntAyEf1xjIiyiyoA2v7uH0ZFGzPra6vbnRq1cXbminMAJBBx7mse91xCGCOD5LdTr1un3zWtVY69BWOh9HtwmXHLBx3xHgHVpHgjv4lIMs9i6Xpaa+N7qBwxcFDhhvqqnXgWbtwwlDusq4cGHDylzoSad9YzQJ7lVcanWDMBBa6lG4iNYGjfpsx6rbmnGO8L0hFvE8E3cmik9EGtcgYlBPjBQXUG2Rz871YfT3wiHI3VMUtCX8XmfVLTxp3N2hGIzSGP4H8cBcS9xCkxyDR+jDTY47HsGCx9zRSZxPs1RlwpDFrWhmBVqmTM8accVNID1KOx8pmJsQPIhMWmh9duMisoa0rwt+iDIiKRA3Tnn+Ya3CvRxZi4m8zlSmhUsxEAKe6oMP9zBdc+K3aWIHMh+JYYIbrmHc0irOz3GWPbhxcMJxyOVzji564xlAHKmF3IeAjUgAcobCNH9HtFJHFJSd7E6vD7Ijr+7DtVws5h761MR6cdshh5nbGVAGFquLIIqNPaVwBw0RzG2c82GYgzjKmgtzkSfCRlUPqMyT8LDKevxEyY4rsi3WcV1xuBKh5Qu09vrMS+WwzZ/jGWKZQYiG64e7i2vCoAXxji8Y6Y41HBQP+gfuWf7FO9fOLgrP7EBDEKGECyNtKGsLLlWINIdgAAAgAElEQVS+U55k/tmAW+B5QtD2ANN8yLNW8NB5z22utb66VFufXJjHvWZm63kwCoN1eAFCgJ9BaViR6m6319urW0W4p1n3ifyCvJgh8PIeAjkSStxgPBPjvlzjnk/NZ2ZdpnDraVdpoNGO5wf0EMPGChdmouV2qZ/+wY/93kTcZe21/HwGV9OqOR10sVnqkfb2KNHF1SaUPjIkYW2C/0yRVFuZ/4nsm1OCBaICFiLvcWoOcWDC+53hbkdo41lAHAeV0ap3QeWzQIQ/EOd316tvGydtGJ7ki9Ku5O3lJqxb9AYyMIyf2a5Vp64PxWtxknm/0w4I2biOWX9ALd36GXYruodJqXEXzWnn9eTh4VFTxr6CVwdFZF4MlJWZzn2l7Xqph/ud8nzpKHpekBZ5LmMaA2MVZMHFamNBcL240O32Rr/86jeaEvYWoXzSlT5p5rZ7XN6sdWZyDmcxurE7l/JFAyHDMJZUTpKXXrNK7gWi97DD00yr1VLlcqEz3/HQ///svemuNWme3bX2jnHHHs/wDvlmZlVmVlW73IMlikH+YmwsD9gImfELl4EsAUKIFsYSspDwHXALIG6hhZBlsBu62+3q7mqqKjPf6Qx7ih1zBPqt56S5hpROlUpdXfkO+8SOeOJ51n+t3/IeAvc3zxjPHdiKbj4pKwoLa4iuHhjh+jezg6FP4HIeLxfN7cSfaf9w5+v3zdt3xpkwvL80ndd1+NguWormjqHDP0fUJiWBA+DS1HYwMhRgoMUjO0MYX63sXKRl/dLVqnoGn6NLBBmO5wwHikxXm53WV2u7dc9HBgP7UCAF+mlqnRxYsL+Av4pgiviYUjjI/UOGADEdxZVBNdfr/2cIM7Abo14jzfb5SllDYdaohCkYrfAuwONnSewy5rWMyKih9j7TI0JwHjhujSIZlHpNYkCKc3qw4YBBOc8JDk4c/tZWPc7kknPdST9kUjvzwDMMnWBCsw6GEjjuXf6MaJZ64Es4v5p3dtnOQQmwVlFOmYThEoM+/zPWR0RtEhz96ELaiT0wgzD2B3C2U/6878oRcaXOPHBGJI9jiil5B8nRe37Ww56fH1wQeIPI2BzvzUlt4dSl9BQBHs41RaXsafgM8IQ9XGcPwCB6qaYe1Z4rrwcM1JM1Q/ZayRipakqvXa9ff+Kytz/90z/V9fWVqkvr9Z9kR5xOHj7BBKcY72c/+5l+8S/+TH/0Z3+in/7oS6UrWjdjTedaF6L6Xa3dFYWfiWbsdaJMh+bk4QVnmwWpgkVmA4hJPiR2psxIq2KdqatLJ3t4P63ypcryoKuX1zrVrZbFRg93j04kYVj5b/7bZ8bq80n/+Qp8H6/As7D6ffzWnj/z8xV4ugJ/9z/4d6fL8WROHocFNupRUzJidhPzPM+VFKH1/XKmHb2l5kAXmKjDqM8+u7abdEGUmCIlNl/zRMdLpTYaXKrDIQgXUkehT3Xx7/3qB186tt82nTfvlSOTjKsbx5yYZn/5xZc++M/SSVHC0XfU4b40l5JCAA7GdQ2flAKEUemQeoNUTZU6TjzEfZjmwitaF8qWk45966i1unAQ5/CwSgpvsmmzLpvSZT7EW3FkkWLlc4UgFo5cNqhINBRgxXal8dG7hmbVVgmOyogEbqMJF15F6JuOqlQFMUs2qB1xYAD3kdqxUdWXyuxMioSnigNMPsu0TTdme1KgUcG8gyHrA3bg7kHOSp/cCggpuGjRBdZ5Yd5ttporLWhslh4vB707l2IvvB7maoZEA7Fg9CdH0XAxRurai+rxYvE861Mtp0UoAKAcC/WUa0FjNRFBYpzgCthUD4P5VI6Oxa0bc8cxuNtwCLRtiOtiER4Q4eaphcM8j1xuxgEJdxXFEJQ3rTdrNeXJ1zXPEVFa5bQ4IySxgW5hACJ6ws7k75IFIgQ4Ph+/5uO7Ry2zjVbw5+JGMQ3wRKXyQqOdfbWFWf596kcdiL6XFM8glMDz5bAaWqNw9PrzzUbdvry2YzXRqA1iaJzarUslDoxThNpsWYSIMuIqWIWOcp9MUVxoj6sgDaiNjvKIy+SypjYe7WrL4YjizpvxbJz0ye2V4oFCODi9kZZrVJ5al3HS2/vK936cEL3tjcuAD4fDCfEe8XK9xHFMsc9cJaIZ8fLZpHZs7ZhC7KfUKxS84dTzucvCAwVH5sTx3SeR3r57qxZ+5xjp+vpa2xtcQp0it/sGPyDOx3NLbDPS6dwoT1barJaq+4v25dEtvIuEKG6IGyKzzmetakSIdnSZBAOS3dXaMVYcNDxTABQOl8qOcvAPfctzOtOr7ZUPrg1N0AgLlNakiaoZiI2Z6hLnMiFDeHn/ynpoUWDAkYybEjGPAxqiqh3lttn4eUfgQzw6XWCccq+6ttdC9II/163KjYtjXFqHIOD7hUg+OJLWDi7+bu45xCauMeIsB7+h6VSWldeY+TxXjMPZcWIOuOAR4ChnWmU8y7hLB697FIKkHGIRdhWpmShguZhpzUESHAAcUO7jmi/UrdeRuoqCLArpaFOG3xaGM+jjCMg9guZTrTz3zGqz9pDp/Li3OI9YhGuR/we3v8tvQKVwgG+5f2oXJyVJZlHhu3snFEJxYObAzeUZNE2dVtlWbTuoi3o3f9uKGE9KceROIExydU2uw/Fo8ZMoMRiOurx4EMSfz7DCbFKuD87Hqjez+XACH4Hgz/dTe50ipYDohtDwxNawAxLxKDi6An+1RwzD5UW5IZ97goU6iWyB3wYwUW0A4z3CvRNY024ip/ke0YOfM0/UI9IhhBClNm42lNEwRLOT0gKKdb3A9+XqktIw+CSxKxDB3wIXn+spxs896Ag9AgYHcVyaTygA1h/czz/96pXXhV/9+qOyYut7+v7h5HK6GQmHmLK/1MMIBEjKhaI8VrLOdX930JubV5rgofJmyomdEpuOnWrBQewhF/cLQ0wGSHb/Jkad8Bxx7T983Ns5zT2MWHHvtTa46Hc3O3325oXyBeV4o4ehJDosGvt5DhJwjaA1jvrJb/xQh7tHPR4YAmYq8oUK1oeu1COiCGbuLLF4z3Qlg5U9jdpsr8yQNIcT1y4C9BjQI4i9QwIbdOYCPhzFuGeHjsh4o6ubV7o77vX27p1myVw//Ys/1X5/VM6IA7Zo3xgVAtuQZ5H3mEV3rk9XWpAmSrzb7iyOgRzgy2ZtPsNyLQ+6nGE1LvT1199qfXVt13d5evR1eHH72gV5TX3UbrP0cAS2Ius373D+vk9evjZTlOEm9+GyiPXh7qPW6xd6sftU/+znf6DFKvOzjCOxZ7hK0uJqozxfWGTG4Wm+8DDXmbZyxHRzP+Z23FH42bJvGkhD8B0PKk+Ndsu1VsvCbGyuG/f3uSqBehrtgMQN59KJnHls8fZ4PDqVgGNwuVhqtgjrkddCRNc0V1Wdjd/B0ce7/0Cape1cjMg7lfXJgjDYIVb4JY7AWIuIcjXezZH2H+9UnkAWhEQWg5cM3vSiMI/6/nI03xMBMGeA6Wx+5PVkHRV2Ma43Kz9DV6u17o5nHRrSQnNFDMiHudcdhr/15WgMDOvjMKbeX/BUIDBzfXkf+PXK+6MDUXWxKxSkVT5HhMPJSeFVcIKG6HuvLkYUDmx/4RwfWzuXcfzCkKUTAYdlPgWsAfsi/n8QLQy+4bwy7EYkRxD2YAQncTyqd5HUTPM+0ryHo84aFNz1OGhJA6CvirKsGGMA/1vntEQ8RkptP+7VRzXkJWVpEXBNDI+i2ANXJqCRh4yjmjnc8JVd2zxfuF+XGe81mOeJ90AMXoeu1hJzgLFYOIEHXV/vdPfxbMb91W3h98XY8y4OKIQLQuQAVxqWuQm2Thohzg4ti2tlC22+2qg89wBtdb270rtf/cr4jnQZSm4XTWBDl22tbLXUp59/pf/9935Pv/GTn5jFi6mgWC40TLWud0vblo+nk/7Cb/9Fvfvmoz4+7o3KSDZbs6GH81n1WOpyOGiNWJ8tQpFXlOkyVXo8Hy2YRgvMCZgqQoKAPWVfMyhLNc4bO+lJgfEMIfa2MKAZ0j9lMbp6MFu7axv97u/+T8/6zPNJ//kKfA+vwPOD+z380p4/8vMV+O4K/L3/5N+bfvXzb3W72enmFs4mRTszu5B6XvwxzJ95EEDbXpeptKOoPbbaEHddZ95ku8wigSFGo+WkhhgpaH4YYrhHk5ndLO/e32u32OrN7toT8CNulwbGGdPuwEHDNZhHsW5vru2IIs6Ha5X0TvlQ6VJP5r7SzE38aYifeKUXWisCD4/omt2GcLWy3BzYIUEYG9TBRPt4UB4vHGe3sJKhMI46EjfEGuBmbAQStjYGM3qKnXCgjmM7Eq6vFj7EsKE/VLWiFrdPKmCiCNHNce+DCsKAFgtzInGg4WTjmEr8sjqXPtThIoFz6JogDoFZptvNVv0Y6dwikuHg4SDIxgkWYnDjzHCbPcW/Ehe1pBajorTXECO9UkiBu7TV+cyfgZsBDqI1NLs8MeogLhL7hiHFLpEDYTrBb0UMjFSOtR1R+KwQAthoE+8PcFwKATotiIT5cNQ5tswXBncMVixdwwhOFMq0Q6P5RGSTSCIbcUQYrmsSxM5+sHBCG+rj6WSmGmLLZr20wBBnmf+M8sI0n4glhSqJ8lWijHge8bl55BKsuhq02WyVL6UlllV0tQWHD2KE8GJn6mv4dL3KdlTNqYLt+ITYkChFTKDNPIpUFLmjjOubdSg4utSOMafFwqJDBIOuLX1gXxbr0JY+tWoqCjEQHqR8tdblfNAAW9fi5sxi7g8//cLupKY5W6QBzYGLpq1bvb6+MZJAM5xlkUvcJlU+/J3rQfuu0nwgdpeZccZ9dHc6ugjk1e5Kq01hoRIBcN8jNNG2G6LcNkMFmqTmvj6Bb8j/D4fObjx+DoShcab941ld2WlZ5Nq8WCnO57AsFDXB6WLmKVVlXakffflGf/wnv1K63NjliJhRH2nbblyqViwzH5hxMiL6VQPNu4MPbmky6upqqe3Sdd4qidRPcx3PpaqJ6GjMaUJ5MuqrH3zi6N+H+4MOJ0SQraN0DCOODdzj4HoJ7pbebh8EStaEngNpQBSGUiRcoj3ub35d4ADinrbb0AxaSnlqDRzmEEijWUAmuAmKZwphJrTG07rO4Zbfk3O8xmnNejAMPuTuOYQnM62Lteqq06mq7RDyoReJys3AnRoQKG5cTrQAD8KB1FxfSn167baUioDkYDDE+gC1NbgtXdbEPTbyfDdGl7RwqCnmI7pNC/M8ND0jqFkIQmwlijgSK4fdGSLxgT0aHIi4fYO7k/sC51BwT9o5HvG8pMoYeJhCWNlhxDNqcrWLXBrNcTFZ6ODAnuhCE3hN/BO8CWKEzKA9UVI448ROsV9ilAmiAPF5xAyGQXbBPhUpwcBMiXBTboVLuMPFSTN9Y1GSe6DnZyHW7oREGA7x8/D+QajkTu5dFGeyYeDUcq1g0fL7cLbhbsdxCGvTPzd8QGL3/PPAyeXvoNGa6ZIdzeASzWkdFCEgY/oyexecRiAk8vfz7jKDcwqFWQyF+HtApfCdBIRGaGEPSAPu6V4j19QiBA3mjfEQV6BkYDMq0jrb6ouvvtAf/cs/1+Px7Gjs2NUewDCYYtDoWC/RWwoJGSAmxN4pKTopW4byG+4FBCeEKdycvP+Jp4NQ4Vr6z+BeGWrjJd5+fTAP9eZqo8updYM5Di2euzeffqKbm43vm+DC+07YDkVdmZ34cGx7D0xoqfdQtQEdE0QVeu2TOS690mVCvNSIdvOOQaAoFlwTXHWRBdoGlzWe04l3B2gQintw1xHph3/NQCX2O2JdkAaIXZCJE//m1a2TAB/fP/j397gim9qYnTxfmqPNO5KkwpxUAvH3BaLj1sI9QxEXVyIq79b68PWdn8PS7465ykvpQqf9/UFledZik+onP/2R9ne4JVuvWxb+B9zttX/+xXrjtZqBGd8lKBXWBpAzyWKt7eql/u/f/+fa3G40Lxg+MmCAxwsGaKab29dqG5rLa50uCMEMiGCwhtI23LWO3g8UgiLUJS41O5WluhNYnMwxaO7N7Xbj5JPLQUEK4QCFE48rckahGHOpSdUIWiDEsjOckDM4n8HpzxC5YtDB88oeb8SFHES98lLp48NebR0YtLg7j0TOx5CuWGRJKC/K4FTK3NaHhzuLhQzNcH+DvvnO1Uya6tKcXMiVDGAigvCpOA9xfdIJA+kPkDmRFqtE683Wgh5CqO933mHzSXVb+dcyv8MB7iK8J4GUnxWhE7kvjgvNWgZ2pBV6px5437IurdaZipSCypU032gYa/WUWM7D2uL37FiH9Zb7PBpUsecFH8RAh11LH4qNSIL0oIxM8p6pmbHedY6hsyFhmIdQXlLMlSZmh8PnZahDgRNrbQHGgTJXhrcMixg0e1+beG0bEZgtnuNAZf3BPJBoetpzIwJOl1BACy6DwVfVT3Yfb8AfgTaACT4GUZdCUK+/faMCLmpT6eqG9Fqi2+sXOh3OOpe1drsrdT2QMTAdsR3OU8cz7GVVZdv5eYOlXGwYps/UVQcjvZTAIQ2D9mK50jdv39sYcfvyysMm0FmFEqcTeP++efFadx8+OMkW8BK9MrPqE61y0gutsUIvfvC5jo8XHQ4H48PSfGHUxn7/YDRDdSz18uVNQLbME2UUroEcUK9vPn7Q7fWVhd1isfQ31kWkMHAWsw+fu2Q4huvAkOpqZ6er0Qa8WZOFTlXl68pz81/87j9+1meej/rPV+B7eAWeH9zv4Zf2/JGfr8B3V+Df+Zt/bRrqUess1e12QbOD5jDMZjAYz25QtbuHDSoH1mWq8/6iuItdBGA+K23SOWxNXDyD41GjNxpzVRNcwlpxFntT8bAv9eLqVjfLwhtvxKOpZuMYa/LUurOrkkPS7ScvfYhC8ySK9bh/cMxnnNGwSyzqFKbuRBBnk2q4m41Uj2xsW6Uc9vMsuETOJ50uZx+sNsXCn/N8QqxJbZBKlqk6WoPLk7EGCKRplDo6hQiK8Jj3kdIpttMrLubavoT/RQNsL1UIgwtvrhoOk+dafcUhKDYPiVhlvso0dY1OF1xWqTeAtMbDuRw4FPtgF4pZrnZLffrpCz18KPV4OrrxeoLdSZsuUXdQBHGmvEhVIBwTgJyIKMVKFonaeatDfQzuozl8SNw4iR1+RD3ht3HQYGPOphhnEQda/i8OC+JeoABwHxGfrCfYZhwWQTkgPGI1DM47NvgJxTe4qNa5BSlzxNyoHeLtTNoRKAecA+ZttRYZOCRy9oAPxeawb8AB9P4PG10O0/wzirG4F+CZslnlFPXu/cFC1qJYqG8GbbeFBWofPthYXyo1iCoUt+xyFVES3DT8xVNjpxK4BtxylLlUPaIS5yMEaa5T5Dgasa8F91GxUN2UKq6XFoLPD4/GVcCSg+GGh89lQNOgAt6bi5+IV3Zu3+UhQrPnO0H0OCOkzjlId/ry0y8s8vQczBBUG4q1WsefX7+4tfDI701jGL2pheEhau1ygEGMS4ONNYI0YsB+X9khc3W10nqz0DKfK+cKLxbaPx4dsTWf8amFG6clYhjOFrcFc+2HLrCX3eqOhjbX+TipPl602xZaXuehMKudmVXnBuIevMNCUTRoucn18e7oIi4GELjVz+fGvEyGFhxULfjivpqPIil8LnG+oi+2evnqyk3ZCPOwSM1rfXxUWZ+VLnYWxFb5XNfLzPfu/bnW+VJps1v5eaVw41jhzoFp12jAQT3yM4Mki5Tj1KXMg2uAuzPJgmORWCjrYFAAwuEZgRG3jqPCvYURuzFTWHuxh0sML46UuRj/MGmz21pY5eADuxU3Fvf0DMEnXuiC8OfSM0pMEqMb4AhyaKPNnIM+LNEWMca4jeCQRTznmcPth2sMnAccRZ7dx/LiqDLcVMR/nk+izv0w1+PjR203KzCNFjdj+MB9bzYscX1wD7jKQLPYCUlRi1mMZw88imyhZbZwxBS5FKe+i3rc60Sp0lMlDYfxxdrrA4MaF/lY0EAYgQnK99uIHLW5uRZg5SZsV9Mh8iagcWO72mDKrTbXXvvg0dVlqQwXO4IkDmwcnMT/GQywehI5Pu91OJ802DHHc4zwidAhCzIUEhG1pWuPgysneWLzCD4WWd1zFpq+HWd2hD8AX9BTKCla0BDPs4IYboxEwGXgAOX9oil7em5wQcNtZp7AoM4pWScghpaxHYIsHO7A/0XIR1CHzSzW7DnONHvEjOdA7GQ94CtC9HJ7Nr+TJm2i3knu74Q4NmsQjmYL9mmiXbHUJ5+9UdvP9Mc//zPHYhEAwTwswMbwnT65nYm8wuDerbcWhw71SattHgaVOLXNKx/07u1H7dbXmoFLWaR+zhGLWCNnU6+mG/T2/dHO7TX/W8u+oDfPGyHtzRefabldhKEhiMkYniNDiIAkWS95Pri3JjPG+a7Ag/BOpODNRXagaEixzOtQaoVAPAKhSY2oSYmtxwHXQSEQ9wlXntWO9zxOWNZj7ie5pDIIq4hRi6zQ/nAyM5sB0xdffan3Hz4G9iP84bJUeTxbVEVwzPLM7wR+HpYQeI0322uvUWV78e8x7zrU+OjtL98br3CszxZwo4h3rXTaU8jZaUrn+tt/92/p9//pP3UMvakvWhTFEwan0Xq3DDH3bnIJIIOUN5+91gq3Xz5XmuEgzHV3PBl1FNATgwuK2Pxwvb786kc670+6u7uz+MYgwqxH0EaIXOyX6ovgEbMNiGeUhoJZ6bRKY7va+X6MXEgTpctc+WrhKP75VFpcgkvKoJyBozESRCu8joGviY2bQKiHh8zayn8nmYIjle+Z/cpmt9bheNIiX1k0fzweXWzFEBZBvLuUfr9S1MbaDLuU5xcE1P3+PmAguiB6MgiATU46oKwO3os5GUJqw0VWMMADUiqxCJc4tZGvAzO2PLH2BGGVn8GDgbD8+P7ijkUM4zmE/c+QHtyFS6ZApuCq7NowXCIp0NVqp8hi+u2u8Puu7uZ6rI7aXK08tGG4ljDMijvN/Zyztl80jGEdZJoWj6Qo5n4n8XuI3btADweqPxoCM5gLig9hUof9XDORXoG5zR4ipAkY3LB/YtgF69/4G9jJ504VomCCSMzX6MmZAPrADQVfEOHanSOsh0Kotq48wWTggZjOOwe3NW9k8ElGjxk7xnuDZ3XmYfbYldpkC31y81KffvpK79+/VVldXNgUFZGHVAz+QPdMDZgL3ve40MN7O16lWt1udbmvFVMoGM318HjSZlO4E2CYR7p0nT58+KhX19cu+2T9P989qtgWOg+ldjvemzM9PJztVCYtwrs5zzZeG+MMC0EwS3AcgPl/d3xQO7V6+fKlqoa91KjLw4P3krMY3MTaJpKWQUYa6UCB45s3qspzKK3rO79rGArjToW3e6z3GqpGl8NZP/nNv6Cv336jN7evFEHYgqnL8CkD/TTTf/7f/Y/P+szzUf/5CnwPr8Dzg/s9/NKeP/LzFfjuCvyNv/JXJlwmFCAsYKcRgUfsIKo8o9CBMhoiupM3gm7s7AYVae4DdrZYeqOIQ4EDRFJ3yh1z7UJrKA4WnKZ1qdNDSS2E1qu1FjEx49Z8qznRsinV/KnM5nKoHNPKt0u7FLbLwpsvyivYOFQ1XLfawkHgScHr60KEuQ+lQRy2iDaurrfm+z18+Oj4aYF7MZ2prY7eTOIcqNmIzXpvzi9V400eB0fcUN7cu0QkVoaTFgxAlmm5WypfsXntNBEZHjKpSNUgaJ4e1ZwQD3GCEQnrLWLAQWuri04VpUiGbDomxSG7xW6K06mlXCjW9YtCUzLo8AHRGYcYRWDwGd3YYcGSQ3O+irVa5kYxIOjx65Issfvl8XR2yRHiTjPESpNCCY7gsVdLGzqTbp/Og2MRx6W7pmbpE9OPTTEHfYRtxCccB4iOg1o+A05OIvg4mPoQAZ3lCx8saovlox1MHKRCsUDvdlf/Xf2o3WIRyqvMpsRZlOpyrHSuQxEQLp6CyB5cuyKxg6Hh2jkCJ/35rz8oxQlcwNqFH5u4/ZkbAT4aziCcDZoFjhziVhFz8AVZQHlYp7rhoDioPOM6Ck6TZhaQCwhZs6Zz8/N6t/H3R/OqUhw+V9rf3WlR5G5/5tfivuRfiLuYIrou9vdfrHAYtS5O4jnionU4ZofOzb/cz9erna7WOA2CYEdBw6Eu1U8IywuLf3Bxs2RpJyCHsW4q1Y6Vmgo+MUVtmRm0DCHe/eq9bl++sruqaUrNetqziUojFYTPlyQLxzsd/0RisDiFezhE6XBMwgKsccSmoYCnqyK3CK8KMBOUKTEsiNTWQWTAdQfTFZFniCO11aBViuNtMJ/vVCEWB0cZ9w9RQnihsNlODc9fKzWI+zNtd7A0ObXFqvjeZ3MfRGEe9kTjEtasSas4RLNLNBFkKsQxRNrz6D9zmQ16cbPR46H04OW7Ei8XgoD2QIDEgWPrR3Ds4gAkJutnErcmiIsotZPJLiqE2sZ+K4sEfF6eEdiA4B84mcGcdvSdA54mnVruRUQ3aYFbO0tUDwEVwX2HEQVnKQxXnNiOkfO9MAzAFY7/e4bIn5u3Wp72SlNY1LswcEF8B2MAQ5dhBpxZDz7Cwfp0OjhG63uEuCeDkCQ1CxEnZ8JfyICAMjNK6FhqzGJkvcEk1VrUg5+JSwinmLupnpieuLk6uMjfOfxjDv5ET7tQyILAicvOTGRky8AfJjpaNyw837FfQyzfvuwnF1cKl/FycQkJgy8KcB7ORwskCM0cbvmZWCONTOn5hCGeTuyYnzvYr0NbOQ5LDwtxdCFI8Zu/E9CDFzcUjiF+8l+4V/FTPhVEsdbhHmbt5n1jYWjie4INi0M2lAzyJyB+IHgY+8g0jbuBe8/uX9vjvPbiyrNwYQ4tBSl83EzzCT44ww0OzgF1wT/Eaci9iWiMm90DN3iiCUw+osHmLSiZIr15/SL83bNe69XWzdK/+vobbbZLPT7c+7Nud2u7uyAKNHkAACAASURBVLxOu6EcdypIFIoNO136SmmOQyt/cpnj0I71eL9XnhbmfBMFH8fOewFMwaxxdT3ofH+2Y55BGu+oRjBSWx3Ko37zd37q4kFKtlg6LbYhNPUMNPl+cc+mfv4ZrCLysA9pul5lTeFiqRQMTF5oDneY56BDgE5UxEsVsIFxUFZ14CtbOJv5HcK0ysLb0KkEwYHgTwlV2/qzXO9uPDg+VDTQN/6ZvvrRT/TLX/5al+YSWKIMSvF+grigsG1dKIK/iGDGypolWmUL71nYC7E3gbPLwJHobndmj8E7GVRSraxIdDlf9Hi39zPz+Zc/0PZ6o/ZU69uvP1hkXuSJzufKgg0UnZevd04hMHyFqcozXiQU7FFShguehnEwO8Tz+V5oeedeSbUqVhYTT4+P+n9/9QutX18blWTntedssLZ7P/fHplZ1Zn3im6HAJ7P4BXvcPztiJemTLHGhFHuAincw+wTSCWPnz8kfPLh4jQHm3KJjy/fD3oCEVN/r2JU6nA8uc2SpiLO5E0dOHzCc4gdJMtrA/F4HcXM67v3swKP14zePLbiTemmqWmV5CkO2HuGfkrPCQJNLfTZaiKIlo0V5PxkjNWjejsqEi75QvMg1zCszWA+PpUVVBhFO5/B+BdXBYu7VGgc492tIMbhYDcQGhZuIn+AOcNfmiY4PD4pgfOZLc8lZD3DYs550XA944ENvlEvUUlLHBSkAxTi9Es3wVjL8mysdYkUkwOgtYM2ZR97v8ULJzUKIfO0xVFCsyiCd647Tm8HIbIqfhEDK4Fj6eAvNlDGFIi2DgFnTesBzSdESg6DInwWgTUPCfuK9NfjeZIC5mGY6Xkqn0ny9wGTA3B5683nnDD3dsNh5EMMgcIZ71qJt5/LUm/WVzQZdVzs9w+BljEml+XWhZKBIclTJ+g+WoSxVZIj8qWYFzNeZ3c9gxE7ns+ZD4w6IBsyIMUStFrNY18u10jzS17/4c13fXhuVkC3AsSx0PDA04vlttM5zD9Ab/t5s0mI20+16p8eq8vtof37Q+fKgN7cwlRkOsC+5+N47V7V+/OO/qA9fvw+4nxyFGSxWasyUcVljpBj2vgLi6XiqXNCHaYF90KefvfHgnZLbbbpWAzZjwE2eKRkS/f3//h896zPPR/3nK/A9vALPD+738Et7/sjPV+BfCat/+S9POc3w6zxswnGLRhzMcQ803jydmlGnC5tOxLNE6XzSzW6pY1Vqc33rwzNOF0LxKYfeQSoHGlhhIybe2D8e97qcLkqXW6U4tNjcatC+Lu12W6YbRRmursCbo4U9X+ZKUyJiFHYQZ208gSZKTEkO4gfFJt2sdZMnHP6UKToiYEx0NzEH8liWLoTYFWtli5V6fq7u4rhYWix1Kk924/Ztr5E40ROXcEgbi0UumsLzMYNrRHNuZC7TIo008XtqOfI2rTJ/ltP+QQ3OuzkB4MjipbFdGTpCo26IfZindZsN7cRhlki+fSUzl1Ng5zzXZzUl7a+4dEL7N5tVhDGcgTFg/k2qbBFrmy811N1TKc+kivKHCZdBKMgBxMSkvKlO3rRRYsHBnutoBJbjYkRKEdc4yFOsReMoQtSTMNFRhINzcVINPxc3gF2aiDhAEiJl2dKuGlwQjkGz6SXKjLtp6jTAEZ0iFVGh6+XSrdeOkRH/TVKdS4pVzv41fGy+o9P5UZv1wkIX+keeZ24/fzjV4c/KcwAFFkw4XGOpQZCHd9pUiPaJlpvCjtdoHLXKUzuUH8qL6pYSk17VuUbVsrB0tntYWtHqXLaKp1TF9VZJPtfxeFC8iPTJJ6/8PSPB8HdxaET0opijxuFX1hpakBGRshwxB5cP7D0i9hdFeTi48tmPj2elca7lgnZlDgk0p0/qiKQhZuDUhdNKkRSHxFmk1PFpntGzykNw6SLicg1w/Bwf9rp68UKL5cYCAYK+I4g4mFJEpFjRHPdho/P9XuvNleOwnCptRnb8Ef4gEUOKdxBGW7tTqeTYbfJQ3EW88AJbFuZtKHWgxCRJJl3aya7w8MyE5uRL3Wt/OltY5T5huIALEnzGse50uQwa68BcyxdzLeA702iO45APhpO57lTzSMSIl3OtwD/wfAyhSAwuX0MZ1ES8slGRDHr98lbv7/YqiZXjeMMqA48OYRXhEJfeLHzvfJdD09ttxWCA6LMFLA7ECKMeDgSmLNfIPFYFEYlhAP+xG43zI2KShyujDqAVokjLONPU1G755eBLuz2HNWJ8ldnPHGhDiROflUEX3yvriJvTwZu4hA1EQGpxjiIQIoAgOPg8HIaDqMfBv9dmtdGFWP3p5PuJOGx9apXkC9X8LNw/LgwaVeNxypPgejUfO+AUuAa4zhHTiKwiwNMij9iFu4avh7WReCLPFJ8bXhwCPdouOh/rK/cvoiAHRu7J0xGOKutMr+Vq7fdGmiFSBcHTuAYWZYpvKAZrYVS3/ow4gHHpgSOA1Q0/1sRZEA24sfpQyIVwyD3t9vYolKfhMB3BvcAGN6+78oAuOB4Z/hiGqM4RfykxN9X2XAtBON4YShmDEKQ1DUw8nrir4BJsORqfyl+ss7b+3rhliJ7za3m/xT0FiYjzvOt423D9+C6D455hAY8nvw/JBsWOmRhOt4DS4NezNrLOJ7qUNLbzZ7b+rNfrlbrqrKsXV1ott0riQlWD+z+4gin54r2w3a7852IW5bMEATm1gEgxFOvAbrU2c5q/lvdHVzX68P6DeexFsQyDoAmHLk3aYFAGzatOM0RvtO1l7vKhMCQt9Rs//sprMhIR7l+LyI48y2Il4j0xcqMo3EhOhBk8B+5TijRPZn0itnNP4tJDvMmjTPk8c8ScdxRCDEMDF4ExqMCAyHOKk4wCTAa0LYWCiKqdEwgvb17pm2/eueiRL4v7/zd++hf0B3/0By4GYoBRsY4hqvKBKC3DybYiip5a0CXxwc8AExNBEGxJUM1Dl2M8BAQSUZ+P9/eKFws9wmh0Wd2oL3/yAw/A4iHX/h7X/0mXcm+hNs+vtVyn2l7RdD/XbrPVqlirP7fKwT9EMo/UyI5ubrY71x0hl5I0RPMfvvlc5bnUL//sF2qaiyIPJQdHrRGsSaAgpjK0IG1TVaXj9msQOBNs61DcCWv3drtzSadTPXMo5BRNdh7QgQvATchejnJH7oH6VBnTsFhnvr5mQiOCUnA2UvhTqz3Ump179QNReQYWzCnYq1C6lCsuCq3TpTnYOHK5F9hvUULFZ2HAxDNC5LpvW5XDyQ5/HvNpSIxbYsDfIQ6DlABAa5xJECh5GBDz7Vjl4YgnXV3dan84eDDDvcpyzR7IXn5zUtnsMZTg+Q0JEDi43t/Gkd22PFdpnnlPa/xNCsObFE9IpXA94fbyPVGeaiQR3GLMC04ZsUpwy128XyeBgmAND5l7mv0Trs8I5A97ev5sLswMpvY8cJ4ZCLmhnsEeny82P5T1m7+fvgGEXhIU9DCMDKrMSkFg7ZQnCLM4YWEagyVnkBZZ5IwTcDjBwY9g3VC+xU4NJ2bPMI/nL9JmUfjnNdt0GaljX29kDted75phadhLkWD57LM3GvpIh0Olc/VoN6+HXuAjql4fq0bJahWKEdkLMjBGEKYEtoe1n9nF25yOWlEEOpMqBmwwtMtOV8VG202ku3cfXfbqt3mW6OXrN3rcn/ye6NtSyyTSdrGy61cLhgSdsSG4X2MY4N3FyIYlg9E+Udn1aqba56Dlcq3d7sbCKngerhs4spAYqfTNr7/WDz/5yuioKKo1G2vVuFtZKyLpm3ff6Kc/+bFK1vBsoW2x1ml/8PuLwQNDh//yd5+F1eeT/vMV+D5egWdh9fv4rT1/5ucr8HQF/vpf/ctTka4ctUbYPDeNNyJsSikOwj0Ic69+4mIus63y2Uy5y2yIdqXe4OKU8a/hdDdJZVcpixc+bsIzO5dnl1DExdIniuqw1/Zqq3fHvZlL6wR+JlpH72hemocYEAc7zqoUw9DcS7z5csYdQcs8JUaYK3CoErGdzAX1pjmZaXe9ky6NyqayM5DPAoOsvtRuJy02S7VTYzdtcKoZP2VxzcJD2qg94+jDiRDbsYHrcZmkutlslMwRmxBKEcJ6zZfLsGGsz6oq+JSxukuvPFu7AApnwQyu2Cz1hpVmXeKSLXv1NDdXdpFJb9680oeP9zoTN4ZSiPsKhxn74GjwQTGLFkooqdpkdlLiJhvJUqexGv4OyoiG1CIk30noaaHNHAGEYoHKzgMKjziEwuCLJjb7uctYcI2wf0YkQQzl8/J3cJDnu8CJDHcQkZfeYAD9CFIwdrFxcWihLAI3AeVYiLPt1Kk1V7FQPlvaUQM/l4MVMTVKaU5NqepQad4RLY5F+woHUSKJZQ3nNdFmvfIX9fFQa2rmWmeZ4rSzK5jGYkQrPhcHh9ND5bjWYke8mHKdxoeSxdVKR6KcDeiGUcfTRR2lTP2kPhj97DRJcJ9MqbY3Vz6gPNzdq1jmun2xc7kWgtNquwxiB0LEAlFhsNvofKx1c71zSQ+iAbHQvpnZIYHgzPe9W1FmdVDdjC7eYmiBfwThPV5ykHNu2tgMYoG+VjinptSIi931Sn/y81/5voSti8PIGAYEiLwwa48oMG4rus14lrJiFN0q8wkeaxASUGrodoCXBkvXEe9+0tg+uRXHwQxMu6XizK7O6xcrl2zwjJxPrU6nszbra93c3mgWDzrsz7pccLsiTOFQhO0H+/ZgrjGOYoS8Vb5Qq1oYk46n0ByOcLtc4qjiK0HdD9FKeIZlNelwuGizLsRyslgwvECEpAiK+6W2KMoBEGFxwfeYpDrBIK3KJ3wFB7m5RliiKa4+jFkIyDjYKEMZA0t4RokNjEAOpLGHFLMZwgTrDd85xzf+R5xKuHsbOyQ53DD44edzRHQMDmkOybhScIKCEKB8qq8udm4T1cZt01g1DlxDnKQINn6GaTdGdAMJANuXpADMyLY29xCnIsIA/9wCHM9oymEytHMj9uIk52BI6R7O53Ndu6mY25cyPhqeSSgQP4YPmOFW4vNa5K81xawLkYcVOM1g0eLINEIhnhmfwACO75ZFBzHQfEsz83AS8izw6iA6D6KkU9dyMMdZiiOQUjs+a2enoXvrWbNhOxq8h1JDmWGsWUZzM4f/8L0Fx1looT73iLW47DlCU1rG/Y4QEcRVszX531mDEEY9HIr9nXPI5TckOMPaQZVxETCnkYIZKIVyMtxpLreyn41nb3CTu/VY14+bJ2DHKPc/gg/3U8Q/I3r75K4GoULUuKdZHAHI7uQgyPBvFlOea6LtYx9K9MzHhsv95I0jccE/4J5Y5CBViNziMh+91sewL4uVFputdtu1GeiIoAjbx/PFh/Pj495FUKvVUue61DyLLXiwF0BALNvKg6+bqytleRA6+qZVfSntsMyIu3PfIzbWRM5HYyXqsnVRnpERvbTME5X1yQja0+Wkn/z4x1o/FTsiMvFsuWSH75IyKbiZMEO5/xG5uObsT3pfXg2zTlVXWjxBiEVYZZrEIIBnjfcSJUIwxFnnLEgnc6dsFrgfSS70OFZ7l+052ZIiKsuDuvuHh9BMXtMyXugv/ewv6f/4p7/nlESSFYqyhQuXxgpnZa98daXlZunhAfuBeLlwwdrSJTatnZmUWZWIgLg+GWYiOI2V9w3cI94XlJVev36pnAGMRp3LVvd3cMNrF1NRXMmaiihLySUG9UUBH7OzsMVQR5R44QhlkDRP/XuP+71TJGlOKifSD3/wQ90/7vWH//z/CXH9NNHD+aJPP/vMLkLWk8P93qWLp/NRuyveaaHojucTjv0Em3qCj8lwj40cvPdE2QJcUrhnWZfhncJARkRiUNyfauMmomXi/dXYIMDmGrNYl0tpviXr7HCoVLUnv5uMFMJn6k4t1sVU8RicubjHK9azubTLV25fx43YcaUjBpkUXU7eByKEIRbXFUWcDKVhWlubDJ8ZbrGpEU9tckaBj0rTlbJ87fQKoiYudpitqKK9h/8BJTX1FHni+p1r3o/uA0BgZkCcFLGHBTzBdqHjb40pEsS4GCmb5xqHudc+u1O9RsWQsy2W8iDZqf409OL+RN8DUeN1lD0wXwLlopQnMkTIKQ+jZHbhITIDplmcBgSCBxU4p6MnB38o0uxakCmkmibl89wico9DlcQSAzOXXLG3CUWFLZiLPlE0wCsfleQkaRADGQwm/rN5N3tIywo8S7RbUtgY1j0c440Z4+xzJy28eSQVEEpdk7jWb/30R1pkS73/eNDH8sFc1DSazCAG7vF4ZJ841/X1Utk0Pr3DMp1hrkZ81wzIMvWUZGaR0kWiu8eP3g+wpoBUul7jzF/q/ts7nwUYNsBuv1xwyDP4bNWdT3rz4pUaimpBcfCpx1FXi7V61su+VlOVulpvFWe5vr2/UwKn3+cPBP/MBVdT23mtpBgVjEWK6QGkFFzVqFAagy17UBSvVR1qFVdLHcqDbkANoeizSQLD1JF4YK+T+F31LKw+H/Ofr8D38wo8C6vfz+/t+VM/XwFfgb/1N/7tiYPfZrm2c+vcXLTdbZWkuS7E1MaZOatw8vqm0jJdCMMbJQE4TxGb2EWzx2s4yCJWwAciCslRfowtgFIYMdW9Xtze6nB+MG9pd3Ojt3f3BsRviizE1utKm9VO2TLyQQonEuxTXDwIe/BdH/elnaeIFbjp5lEXOKW4BqbUgiat9DSWV8eTGzhhc5YVbo0ufHbcpuY+Vt5AEmm28Goo4aAxxrnFYSlSV4cDNy4ZijA2xUrb5UJJBGcQ5h7TcjY1kd1bHPCJQ7L5dDNxTFSVA3/nUhPEQRpQQ6Spx3bhwiXEld0t136mxw8PFig5YoZSlbCZpRYWoSCHMZal2qzycAirekUtn3vujS/ur3TMAyuUWOas1dBzaGOPHrmEqe44xNJcDqBhrkWU2xFGFBUhAFcDUXmLAkQ6+Q5dLs6mnObnp2bvOY4xNsa4Njkg0IYb+H+4DiKyz3adhUMF8/SUsoqn8gU4kaD+Cpwyw1mnfW3+VwJeogAXkKmrLnp/OKpqBm8orzeZvr5/VNNMymaRXt6sHO/nu+fAcTjuHYc8PJy0LjaabXDgxZozOCByvF5ZrCECDm+Q9vAK3m3fa8AJSOya06NgaeXabHYWoc+no7lc2ysGAaPvAb4Hux97Dv2hLfvx/qTDfaUffPG5qnbv6Bhp6A4eKYdQnKxZrpzT+1z65puPulqvtFklarqL+nquOF8pzibf36cDh5HIrmccDbhNl3mhzz+9tbvhjFOPtuM0eWKUEZ2MlOH+s0OF7x1xh9boXvHEBp+/m8hsiKrXboRHkEMYx7EyasThRBwRYb9utcgXyvKZqvKoPKFgbW3u5P7cWUhepCtzf9e73KVWuN55bjjMEM+tL505qBGO4ktj4YOiIoT3YzXoYX/RULX67LOXTnm6twznM1HEvNDpfLGrdWiIDdPMGxsXAEMRdyODob7P/Dww+NgUqcqyVEscXLEejicfPlwAwiEkyywg8eXg2hn6QD7kXM1Fox2ce9gOJj6ME5XhXuYgiQuX8qFxguE6BNahI5uJcpifuMM4BOO4Jw5ABBnXECUpUaK8yBXbBk4J20xlP6i+hGGOC7MQee2X5z7Aacc9OTfv1KZbHMpm2wI+nDMDUFzNNJWD4lWmbJWZfdw1Fz8bNG0jhtG0vdht3KxNAY0FZVqIcUQ1gZ2KOstzQPw7I3oMmmI+aoMg109mS2PKDOVuIcJLQWAM2w+xNUosGHFI5vq6HEysz2jUYUCD8GSBACEIMZ9nE/YeqgnfE0xn0Ar8kgixCHcgzMcxOJhBd7D2z2d2jJUHWJ4wBHFgThYYufasonYMIhaYER3wuTCaMxyMmA0pPnFxUhBhcJjPZonOTa0RhgTfLWJ2hKgckgg8u0F7wcnMz43DCzED59UQ1kFGArYeD0YHGOow8plodw58V9iriCY0kfMsMrT6V25+OwtxQFPgFNIFuAj5m10Sxd0xn3TrYqhH/3fuL1xd5+qkzz+/1u/89Kf6+s/fqqpwbSKKTrq9vTUP8HimMb03KoI1crXeqK2JSudOPJg3OxtVI0yg1SCYx/AEeV8SmyeyHGtMwAPxrklc5sS7b2gnl83gjsUNSlR8s1io6k5+b+Lm/PyzN1rZkQozNSBS+EKapjeGIZ7nxrwgRHUkSjRqiVPaLnNQHDOLSXzHRrD2owqcq1Nt4ZDCQ2MW5mBScOFPdmNv1muvfX159voA8Xd/vFhY3a4WingpzWdqqj4I+E9uyn/jX/+Z/snv/xPtH/farW6MXICJi4uzSBdqepAvHp95H8UNv3PJZ+/ravQEZW0tXO/a93FOuV8T1hB+9kWa6t27b/Tbv/3bqppQKMWb83RqnMTI4ZouwETAvg8D2KvrjYVyrh8JEdA6Xne5n0AqXV+r3FMgWHt4TjEQqSDWlY8P9/oXf/wvdbO9tRO/UqdP3nyivkE0gj1/1t1pr9dvPtXQdl5DDJXxwNQNVN4X8MQHxzg/z6BivdXLT16obSsPW4a+1sPh0U7TUA7Js4CgmDid1DEgZiC0WXkIWuM+hHePo7y92C3LYAhh1SthFPlndIrHgwnpfCmddFlmSw9GWLthafPMQqMPVGPKCRHnewuesAY6fgYGafw4pDVmCM8kbFjFiJIgED6t37D+SXXMQ6EdwxbYoLieXebK4J9HPguYoOBmBn0DFqBTtH26J10uOPhnJelAMSfPAc9YHOfKi6WGOVPQXjGufJADsJudSqDssDfXk/i+mbdnHLudpjzkAXhXFU58hTVyQLkFuzVNTrwwXOB5ATHA4sIAF7meQZMH67zDKefiOeTdh/jIgBi0CQV8k7SaM6hHVBwUE3mHo424TBogGbyXZ4jiYeEwC88SA/kuvEu2xkGBKUr0eC6NCuHvy/FukP7oZyrZQpr/2umrrz7VarFWe2n18fToNQI01/F01DIpdLo7eg9z8+Jaq2Slb37xK335xZf65btvVWxmiqNM5Xnyz9olg65e3qirKg8yeLkwtGN9KbK1uiP3R69LVGt1y3knVc/gs689xNsUW/Wz1ikrnjOSJTcFrOVUj81Z7x8+6IsffKEsXur3//CP9PlPvjAW4fHdvVbblVY3K50f4OpT4sq9ZXaPHfId75QYjEihP//5L5RThFVEypYLXV9f6f03X9tVTeqOcweDHoYGYFnyWaa//7v/4FmfeT7nP1+B7+EVeH5wv4df2vNHfr4C312Bv/c3/9pE1GdRLNXgKNRgrhobBETVboa7pLIvERFETaOlY99E2zM7FTkIEtFCtLTLhgOPDzLwWCdv3Ng0ZjMcZrk+Pn70hpgNzsPhpD6NjBZIiA+OxBlXygo2NwtvfNnkw8Uy7L/q1OEyJLoIl46NEA2zbil9cqxoruVupcWKAqpIzfGi+lCZAcXBvUiZUkc6d5UjcBTCcCiP5qkLhKZZZ66S45VNrLGN7BwwD28gfozYR8w+Uh+PFhuIcvLPcD80NY5JNvNctUlz1DCFjTEsKdMFHQm8WICmuItSgs1mqe3tTo/HO3Vl7c29XRR8WQiWT6xSBEs23DhLaCRlg090PGPjyjE+YbMOvzCyA8wXFTcCsTWzINkXlv4MMLwo3FkhmDP55qBjh2vYJMLOYppOQ/X+VAa8Aww+3Fo+9IaIth1hiIrsxr0np2We8pLgsuXAZ3GYeNcc+h1OBAopZnbgEv3eXa01Zo3uP551f3/SLaVNZhbiB5v07u5BTTtqu17pZrfQ/fnoxvAiL/RqR/ycSB6HXAqwiJoOKg9nLRcrdTHCdaYMdw8ukjTV5amYCcbpsezcjougZCYunx9RC7FEg169fKHD4ejDJAfSxRJXNYfB3iVidlXUgXPGge3wWKk64uq80izlu6h9uEIY5u+GQYfwZLexRn34sNeLzZWWlDEMtR4faFJfaLVBUgNVIdV9+G4Q3mZR7lKXIhtVXSqdwErMKXPK7X6FvYlAHwRHRBYOYr3mFJPAPhtTzYfUh4FxhmMxNLsjogSX46Smxk/DYW6umqImmMocFK0Xdr4/d0XhP+/SjipLRK/IjdmrZeqitmCpsywoynCq0j49lX1nwWK9KJQk3F+DDpdOD4eL3YSvX94IXZImb8RdOGIIf2XdqYRVy4F7Njd7DF0bIY5Y5qkjqhoZz5HAQVvljvjhSubw93gsn9i9CzOYKVbh+n/HBcWJGciYXKsg7nFgJJpKvBUUCqIiziMDiXFVJwh2COcGRPpPY01lCMOv4X7yOgmBYejtqJ8NMDnnjk1zTRnEELc+EqmnCIsDLUIWaxMHT0QqlB1HUvmeF36ueTb5nDhd4NTijprOo2bNTFE2V4Kz0BBlBjhRKMOqcc01GnGjca8ejhYqZ+bvBvGz5zkiZs/xfM7BmzIS7s3O5R042/mcCM8ugTKYkPcAz18ov0FcscHVPk8cUfwcAQ1AWRMihf8FUsQiJk5E1mGwDjy/QbTFzc5aQXEOIpKXw3lw184RM3CzIsDWxG2DcDqParu+pmHm7xth0KZyF8jZB+rDPPdNwSDBLfOstYGHiG7JdQaFw1MAx5o19Xy+2GUFasHrMg5VYwuJJk8WibAlc+CtifHyi+zG4hdbZfVzyrXjvWWZ0NcFZnVwuw44yZ7wOvw53HMuwkHEhYlsSekpDu0oAovv4Eip2ctjiM4ixB739/o3/63fdhz3dGh1OFbG11xfL/TJp69UVrjhW5eoVZezjse9y1b4GZI5JXTcI7GHUOfLWauicKJhYEAJ4mPWO9WAqIrjNpoh9s2DEG2WYqTDw1GH49nCKoU1m+3Kbmpf7Wim65u1igwedawjSBEKMGlJL3HNpnZW53PY46mfY2Lxu93ahUQWzO0OD+sMCBDuiyVDtBli6BAwEQjxLqdLLXAVaarb3bUjzsfDg8t8HutKp3PlwiucjfME8SlWVbZqhs5uvN1qZ63kgAAAIABJREFUoy8/+0z/1z/7P803TOOlUS68uyiRwlXu4SqDqa5VeblovaJAkPdT7Fg89zLvFjAWDzA/icnDmXSBPO9e2JWx2be3L1962HdpgssTsfnweDCDHmYu+Aa4w7/z27+p4+mgb999q5sXN2Z/c49Z7EoQlEd9/umPNBLzJrWxSN1gz3oPtoZB5P1hb0RMMsbSAlGY9/RcRZLr2/ffgq/XF19+5YHK8fFR59PZDknPOvrW6ZjNduu1OiR25lqut1ptCrurzcblOe1b/8fsePjMxjvA2OSf87jg9Ew8KK3LJgiVdrGDG6j18PgQIvWsG8Z5sAehjZ4XRnB1ItIS0aZIjfcRjHA4rTPKKieGbvClE61WW12ORzPIRw857QF2ogmE9jghfCPSx35/IORTSjaxDuFaT8JQUKBJ4H7CeIfb2wfeKfekkQU47HH4ixAOLlt5qMEayXtjorgKZIkd1bg7R5eOMbibYj44LmTpwrqBeQC39lA6DUFRYE/YpkVcoweh02wBj5Z1WFrOEvUCK8BwhNuPUQ/3IK8v9uEU8eXmtO/Lo652O69HILBArrAYkljAVeq1eTZXxZrKXopme9IudunzcwwWt3G2sjeM5r2SZeS9GJggHNpTnKpsa3/Xq1mkJZo1fQawnJ/uJRy4hOIifh4SUHEkwlQaKv3gy8/Niaaw9O580Ol00e7FlarqqGUE+oM/p7bx483tZ/r5H/5cL16/0AFEU7fX55/8UO++fbSLngUTHECWRXq4++DhUbFdy+Ze9qlDqvLUqEtnAg12e3VjnML+w1vd7q683lVdo7fvP2q922pZUOwH7gZn78xMYlI/t9tb3T0+Giszq8BODU5r/PA3v9L9t/c6H0u9eXGtrjqG4VmysHkhyRNdXb3Qu2/f6/7je73+bKckW2q32enxw1snWnLE3Y63PGza1qJyMs70X/2Df/yszzwf9Z+vwPfwCjw/uN/DL+35Iz9fge+uwH/8N//qRAwQ1t6JVuYcNyEuKJiMoyoElnFybGydLjQS8YQHxQYy5hBKMygbNyJQrTIm9t2gcggFEbQpjw3UPop3UsVFrsfqEhiatVRVraYCRmji2DW/Jl0slSxyi41ErasO4ehkdiQH8OHSq4WzasdA2Ii3A9EuNq5zR+eKHUzN1ALC6W4v+lOAquHUoCyAWNSxOtutw8+LUEypQEZsF2GVXSdcR2Kns/BnElnlEJGR18fR6Bj/UzS+g7s0WCxiws0hGF4WLkCcdmxM2WAjRvnKNhRFcYxGPA0Mve3Vxi3dVXv00ZlJfYzjjYNmRmFNZtcVhQdE7DisJ0S5ccJgCpulLuwgtUy07dIi4uU+fME5QNzA4YbDCpfOUIJuiOz2JQaLQ6eH4UT5AUw4gJ8c9gfKSy6qENNo2bbYYslYyfhUCjAgHoWiBCLRFH/BW0R9JeqGOOKN/FOcF0EEZx/CLq5KytBWu6Xi3Uzv3z6ovRAJxNmL84Fiq8iOHlwZSZrq6hb34kll1Zs3er0iOk7BFc7lzj8nZQRwPPn9HBDgXm3WuYoY4QJ3Rq0pSnR/aHSpEX3xkuEDw1mMcIK7VFqtc7vRLpeTD/zLxdKOIVx8cY5QmzhyiDLikolp0t3bvYZaevHqhYYZKIfGJU4IUTAciYZGYDSSuSPixL93+dp8RLiI794/WoBebyi5OQfWpBI1NSgLBJhIxSpRUeDkIYIeGJi4wXBuQy/DlY2rlvu2vFRGKqyzOGiBs1jpPA+HpHkTXDJPMeokpxUXV2oQClvEK/hzc5h+CC7BhQ4nzmfHGZFBnJmI/HM/Y6+uNlJEGdXFol08z8xBratO9Ti4hKE+91pnSx8a52mv0siQzszl66uNEvh+3KtNqyLLAlMRwWKKdD6eXIKyXGRGICDW4Y4t+c+FQyAx5sCKg2PHJUEc5lojtCKkrpJCUxfYgGYPcgieBRHfCwYCHGLZ0wGZ+xjBigMhzDhEGa4QAhplU4EKzPrBvQ3KIhTr8SwQ63O0E3fZ2Ni1mM4zbVnnMlrJ+fmJ5Yd/hkDIQZuHhp8vm6U+PPMz8FyuF7kucJxTmpVnPhgSTY/qTi1lg92oBYdRBE8c/OZ0wrDLLdgS0XYD8xRi+8R0+e8c9Cl0QdwacP92xJaJ1JNQSIKbeRyVRUlgClNUFsdmVONkM2vaojQc4NSuNOKiuO1H1ha4nzgc3apFiQpIAIQVrjmOzNDGjgCD49Hatp2fT4xfEAqILAjcXa8Ort7Q+FBPTBxMcsewZyztvLJ71M80/0bG5LvBYYYYH8RQ1nwEXUpT+GeITby3QCEgFjL8AbFpVh/mMe5/1sWnIqtQYfYd75S/wXeBWovCLIHfsWkDKxzhEeZjgmuXQ/QIr3B0uRPut4o1HSc58Vn8fzN4ujwJjUvwLFxQAobsZadxSAXAKmYthIXK+2qZ5SoPJ/34J5+Zo1rbWhhhC9Vum2m7KzRPF4KAgohCioQSn+1mG3AkzSBkE4ZAw5xBYOn1ie/kUjcuSYRZSEnlEBGx5tnPvZbABMRR3rejC19Op9JDL99jSaxiufGfA4Lo6nqlYWo8cGpQ0/kHuKy54RH3eP+yoiGYjJPu9vf6IUmABuxGaycdyCBEULBDoEoSBn8uR5vbUWm26yy2eOQ/L8u02WwtniB+8vNdxlqHknI03rszC3uITtW5dTkTEeDPX7/R569e6X/93/4Xra6vtF3f6mq58z3Kc4J4VR6CsxL2NoPkbmj08tVrDytcbBcmLB52fTycvOfh8xsbAKIAq75mTkdQDtWyB+t6FRvYp53j9OyLEN8ZzL5+9cpDw/fv3vmdu9luPAiA62lhPsGVyt5no7ouVTVHc9JX250d1TXM79lcHx73enw4eq1JTWya+7/jzDueT1pfb+xiff/2ne7vHnTBXcp3zXszirTZwINMLTjjUOVe4d2bL0gVwMvPtFzeauwrDc1ZVUuHfOTvxLgnl+ExMAnO0WQJ1mBQyUCXsrK21gp33jTqcNp75MGghPU506AkQugHucS1nFTC8beIym0Q3O04xRkwMohC3YxI6MCD5pVpFicD7OC+Za8H9JWEEOsWRWH8zKz77DEGBrmkdlhL2GLh3nVZIeLn6JJLitL4GTwco9zVa04YACMAk3DhvW3LIhtEo1dgavPxcGjz62pfl6SVHi8wstkXg9WBF0oiKfdn5T3rhBBDrJg92qDc+zUIpL2HDPBTWb9xxHrAx3o0w5AABzSsadwL/MwkBShm5BqwJ2HglEbw7Uk0BeE2H7gGT9/bOFMzUdzIcz5XThLLJYehc4F9CYkQ/hl0AaeiukqrKPL5YmQNBj/UtR5Emmvet4FhHc/08mql8/mg9fVWn3/xlR4fDt7Tv/31Wxfvad56n8hekmeOmPxuc2MXNOaHtNjq5//yD/WDz3/oNI6vH2iiw15f/PiNMRe//vaDdq/eaBHT4dAJTNrpPGh/6bRYR7q92XkoQ8EUewDWO1ATGDRAbxSrhZJs5vWHu6rpZ6rPtTYbSnJbffvhXlcM6YZR7x/2+uzHX2nOnrUdVMCZ7io1IJLAACSZh4mXptXL21d6/PjOIvtqe6M0ynU53Lt0GLRXW4XB5OPp3vuBRTzTP/xH//OzPvN81H++At/DK/D84H4Pv7Tnj/x8Bb67Av/p3/nrU54TR03MPRzmkUo2VBRI9K0jxvQTr6/Wbn6vjqUjn4iTsAmtP8K8QqwYBi2IxXajLmzOzMxqNeJ4nfcqFomZXw0CSTNoViHKIAiMZvUts0yLrFC+WKpP8QxSQBF5M3VpKrNe2ViXD0d1FxxNOKRIzOO0I58kLZJY+QpeLA3VCJ2N3apM+ClMIE6I0ELTOQcqDu92n7KBxM2aw2JrkQYsBFBewOcmvcuhhmxyVODGg2EaHC1EdoexVHVp1JQUIHAeZPOIBBki34gaCJxEkC9meRH3jO1++q78iwPnuWrC9YDbRTssgsB8srBK5ItNOX82PEYOMzhscYQR1YY3SwQtj+eOTeGbRSxAfGDzjDAEJgBQf4ZYQJyan5MvcUbLLnti4oPhO8HcA8wvbjmoVLqwM2bTT/xtoqwII1xwLePeZJOPiE5BF+zUtEjtqCvr0ZtFBKI0CuIn1w6pAEdeHsPSTdymnCw5iJeqy9pC7bmsjH1A+OUUiOMRMf2HP/pEj/cfdTgD64/1+nqj9TKUrOAQRKAgKmpXLht+3DlxpNUm1+0mt2B0KeG9zfTxsVbdcCBC5JnZrQwegzI0Djivbndqm0pldbHYSUwzsAxTJTsO4QhNc602a83SSI/Ho95/c6dYsFm3ZgY2ZaUiBuGwVNvRro04BAMR1AY00FirZOEIZ5zG+nh3b2fkZrW0mOICsVmntho0tqkPdFMyWFRBnL5UnXbLQjertV0u8AAnfCTzUPbEwTy0jLculUmfytI42DZ2KVKgM1gMYSDB8wT6ARGndy06XN3GxR4gM9qG4QpicnDkmFkXxUZcgHhA4F0sEwurlCahJVBwsVpu9FietCd211u28WdMllJJ5K4MwsFnn31iRx/CF07ggAShYGNUPMRqjEOgzCvx5+Aci3h+RCQZp+BCJ8bbgD5IHMP3z9OPqjk8ZqlFMpe0u8NjrtNYkyL3YdCOJufPOYiHa8x35bVuYEjCVWDdC2InT/oUEV3ulOKwJpNPq7nriikWW1o8b1wqRykcPOJMKziPGcLvTGXL4IDCC1yygTlHUYUP4yPXfPIQKwWdQAnLudPuxc6lJ2lM2ZxUP5y0WG1cEHI6PPoeWi6vzIWGp4uDdXd1o493Bws3HOIZcHBv87M55h4vLREj2vGcVGNjBxk/CiIwPEoIMAVCBqoFbix+A8ICwxKcvOBKUvhwIF2CAx5jF/oBooTLeljd0rnXX5yYPYJvP2q9XtsR2TLE41vg9/qwjqCNGx8ML+sp6YCLUQs0LaOgMgRoYRSakxreTbykENM741lM9gtMQ9bAJ4EVgQn3HH+ue7+eUgJGGlB+ZLkmiKKsibzbkgWiV+PhDxFMYrchEoxTFfEh4AKeSKn+NdzuuPPMuIyJriPsBw4s0zG7q+cgZuAuskLyZ2RPBWmsE6xtDBK45q7Lclw5IXILWiJdWBzhHYhjjD95kc51Pp79ruEd42bx2cxiRLEqPBBBaGi4B8ZeS0qJWDurVnkG8sRvmIAS4c3I0GoMiBQK/BDMOhAPCGQ4jhm4zkJJUnnpVFa12kvj9Ap7A65ztEB4T4ID1qJWpBWfZWiUFblTEMZqgGqIUrMScaLVRL2bi91icRSpbC52MRP3n1OKyTARNjCJk2mw8EmygbKqGJIk5ZrmgM6VFAzIClXlJQwFM5i/rY6PF1X7i9+JfPP3Hx4V5Qvty4t+9q/9zG7WP/jjP9D29a1WxUanu5MG0ieI3uOg6jLo8fGg15+89nufyPWnL2/s8CwvrfEAiPcIPxZREBKngOwBhcAgNrhbq8BunUJsPDZ7MSA/iY7zzMM05nsIJYPhPwxFKNbcbTfarjZ+x/KOPl0u2h/vtT886ub6hZb5td2wU8QOb+am8l9//a1xBpsNAmUoXhsr2uwzra82Ohzu7Vi9XGoPHTxUAqvE8Ix1i4GQSwxHJ3tg8HOPIq7CxYzznRYMbbmfGJ6MuIw77+OImHvg4NK+STMG4Anr0xBEPrRK1nrjN2B5Br4yz0wyg8lJWVRiDibvu86Fb5NL03j0QD9xL5O4AbPhTZ2RRCyyMFpheTOGYQ0PvP2B+4j1BtbypXZSytd/7Mx4BmnDcG68tI67427nn/PuQkhlItO1MK69oCpD6Ca9Aff2u0I0c0l5A8BmRRikmDJw/W2AZ3igVPNq0EW8v0fVCJTqjE3h/Yzjmn0og1tyR6QZSHuwrzWqxMmuwGHl+WSvxh/Od2AUi1c3igd7X1P6FSjno7wMQwNFbaAOKNmcmidHb4xLd7ILEzcre0lSbxgVmEhTHufk1nzUYSg1oLnWAaXAIHQ0wLYVmbeYgS8pCNZgvlPvOYi145Al/TTZfNHVtW7fvFKxgRPdiLANr5tLfVK8mrukNGcYxTyRpEwfUCGznP8t1/tfv/V6vb660hzGbsU92Gp3nXtY+ad/8mstNi9UELmPWzPqv3570OFEIepMX331RtPU2eSw/3CvHe8qzdSSUpsGD9sZXPs5TXLV1ajLqdJ6t1A7tfr27XvdgOzopf251M3rF8rZa9Kkh0JPsR0O7qzwQKisz8qSXNtio8e79yqHWsXmyuvSUJfabpcWqs/HVstipf35pOW6cLrod//hs2P1+aT/fAW+j1fgWVj9Pn5rz5/5+Qo8XYH/8O/89WnpaDvFKBRQITywzZ4EGpPYcbLKlCxjH46qEw2VofggWyJoUMjEqZTIMRsmDqcA1SmRIOIoO59IpO+2S7sgKHqCnUW7KYcc4ivd0Gq9XGu9WKqIctURzMfWjqvxxOGJOGlwUeBcZKOL6IOw07KTxYEGN4xDJ5voaKaKJnVcFWyGx9B0jTDLYQDBbgLgj9MFQP4MZyncspkbtpnsE2md9XPttleqx0YP94+6fvHChQ64UkEcsJE2p2vs7JBk8oxLjVQ90TSIXbCRaBGHp4bjgcMX12cYEW5jZTPKJ2JdqtZRd+KSCInwTjk4jd5k+yPanUNzKAdYnCi5MaC49Xo1DUfkmctBEL35LmlaR9CJEYJwlkXEYkPjMRtfeFYwBHGQ5cNcyQzvB3B/2mv5GYiMw8OqVMK7QpACl8C1bTof7uOY8ijck5n5n/wz1I8OhiKbYg7dCMk4/7gS5oPBSAwc1mQKLlCEWPif3D7H40lVd3GrdJYsHQ/HAQRjk/97+3Kr+nLU3aHS6VTrRz/4VLfXK+2PezsyYuLZuJh92ANPUasbR0dif/jZC3PI9sezzqdaj3et0HAoOPOFQdwcInOqcKsuEKkvtc6X2k4nDjOI13k6V7pDfSbGi7iG2yWxmHJ8OPhQtNghXCAI10rs9CbSLvNDESgoPsOFxVV6dXVjlxGH40t3Vtc0HjRYIDI7rwXtZdFuTEbNUiLjnSOUsMvWOfcDLdXYl7mWSDqhoR3XKn8QrjtOfkT0+BwtbDYUSwp07IDG/RVcmSUuVJyYiDjwBVdxKCwi6gsHcT6oIx86JcozW/OeGuQ5p1KAh6BJ7JNDNKJTcOrBfjvieJsvLHQg2oPugHFbnmptFwut1pmijIg7As9AN4MP8o551yGKjBBCpJhjIwIVMT6+UyLKm2JhRi6uZvRRvguuQQtChHsyTixocIhDqOc5MyvabinuEw73oTQL1yqiGOKeS8AQmd3VxDPM88/CRPQTlxC+YtqtkzA8AF0XIW6u1NA6fwnlOGANELC5H7kncPAPw0xldXRcl/t2TjSfXzzSzL7wfW2WaJa4cKere6Xr4FDnzxpmkUvTXu6u/YzsL8QKcf0g5NGyHIphVpttcG72gw4neHSx3TpEil1yRYwcV+iEkBHbAVlNk9Jh0m691b4q1VetFrNYSUG00xK0nwHuOMuBM6LNsFlxqgUkAusCwnugZCK04ghnBQWN4Ktv7AbFVq5e6fnqkARI1w7+ezLap6tOx9PZ9zLPCOF4qkMYULF+jjh0sYJa+A6uXw+VEEM4808hbu3PibvVc4MAgLAAY9El3MuId+bc2nUfBDA7KnEj8460swyxhy+aHxPXK8JqYEk7J8DvxbXq34dTNVLiaHRg77JcchVAPXScrXmBsVbhrgsF3IHXGG4z/zl8Jrt5IW+a+0jEGDE79XsOvIQFN+sTg6Om8PpYM/IMiXFhEQpWNAkA7pPL5WxHZZHlfs8QaZ4QvRG1XaRFjLszo5V/LZeFLojzPOekLhBNjXMI5VF85hNs87ZWz0Cs7sWywbO6WKcu81qt4RHGFjB4nni2KDHE/cV6R/Mhbs5lRGFjYgbxZWgs/l1trvV4uDdjmC92SlJHsPlOosijUe02L3Q4n4OgxpPpIp4QTUYgX+KA9PubewdRc66+6lSdmqdbYqbT/mxXGEPV3/qt31JzKfXx4aM/B8JxUzH4YijThIKtkeLNjYrlyiIm7FPWMZyXtRMXmd34fJk02bOXwc3ONeaa4DKEO853S9kcDHAPTRHEGdgiK1IAxWAJPBNeZlioDtlMWhQL3VzttC5ww2fK88LpiD//5S98X3K/LhZrvf3mTjniJ0V17Mv6Rr/+9lsPDjcpTvRUH+8eLKQyNHz5yUsLdafHg07ns85tSDh5ILw/GTFBcY4L7IxHmZtHiWOdew4BPssWvr9Ym601xvOA7fEQKbLrnRi6iUI4m4uF90Nmpfo9TsoFIT7ghhiMg4FqSOC0iFv8Xt4TCHqB95qRnmIkQSIHvNNA0Q+ueVz4K+XsMSfc8QHjUA+VB6wpa7u5vXBxGYYHtztj92g+BjwITlpSSmBaEnjNOPS5xWZmsfNqQJB1GaTXnLkHb5TmsVFlwGE8Cfcw72cnARDdL5LTCEvjo3D1kuNvksD7RkBFbATzzCC85dkEwcLf0SGiBvyInbffYU9mXI3E9x7YKZIKDOhwPrPyYhLg+4V9apYx7zgSNXBtL2w8Mg902K9ls9hDMTBd3IfxBHd8sMCOHQA3MD8nSBfWeKiqbY34Tplq5Pe3ExbwacF14Czm+bVADI+cZSu8hycwDhTYsQYYGTHXi09fqK7P6o88B5my9ULDvFHB4IjnnA81n7k4D+TG6naj7Wajw4eTDpda8TJTPoP/XDp5lyaTXl1d6927R727e9SbH7zR7RpXcK9fv72HNO731nLLQG1uMT2bAbTif2WAXPo54vo5rYYTOV04+PLNL7/W6x9+6kLF+48ftNlslCaF1/4sYzDPxBCkQKv50Bpf9ng8eU/k4WbdG31A10XJ/rdYumBtaCtdX73U/T6kMxhiMuTA8T5rR/3X/+B/eNZnnk/6z1fge3gFnh/c7+GX9vyRn6/Ad1fgP/uP/n0qQuwMgH5IdB3hgc1t1MrCTrZOVQ4nnTlgDMT9cH2mbnxHsEJoQWx1BBVHWNtq9f+x9y6/muX7edez7mu9932pqq7u6j7d9jn2sRIRhxFigIAQkDyISEKwrDiKMmPOAAZIEIK4KEFBoEz4FxggIRQPGRgpQUTIxLGPY5/kpLurq7tqX9/ruq8XfZ7fbvI3tLTdKtu9e9fe7/qt3+37fJ/LPBja9/VgGS+XueVyYeN+PCEPx5PTh5Hy4ZWWLGcu/GZRoZkydcmoI/LAJNZ8jNU8Hu1xxiUITy2uof0YAnEAVouE1N1I0xFPI6mYz3XsT8HTzBdNBWneYqH708l+j3GHXD2XYFtWuVarSkXcqybMgs8948KYW972/vHWXf0Xl1cGVJFdwYyj+w0bDukuTBGeYUQGGRFgk6uMZ/aizcrYQMe7D7eaz+cGOBvAE4DbLLa35uHUOdnT41DOtFpeeNyaqXGKcgxga4Yg4A9pxzMzdAGA66YTydBcnXPoFvi7DqMeW0DsycnDeNjxPSNgGQVoCvMx1WkklCQymBjSZwEKGXtsAWwKpnM8OVWVsBFKOwod5GxOXoYNB0sXiRTvCOCUEpkCFjCY12ZP3eAFgFTeoROWQ3LZJk04Vz6rVFYB9LjbPTiFnOItPRcqhsQhQ3Yhi2NdXS7UDSc97gc9bA/6+OWlPv/0I3399msXO5s1LFMAXkA32Lhne+U1+51++tPPFZXS7e5Ru+1ejzeN+iFzeMW5iO2hFfeRFrOlLSOyItFuu9Pp2GlBEn1Joi/V3SBk87AtbD8wTOp2tVbLhQEO5muDyy7p2VQ3LfJYCp5Js2VgHAM0mUt6Pmtm5i4BRYRDNC6eYe44vd6WD5mGGj/BSFHWmy1zc3PvkAYKviXzTLH22GvEBBUFWwsANAOrZ2lVLJ7SgpH54UeJxULnQpii3UxpwM921BGZ/NQ5uRaPzbM99wi+APc5OQEZu7A0WaqcB49IA1DMUSSII88dAsscNAdrliLyPGgCDRwz1fuTGauz+dxjQbLvx69eaLHCOJUiclJ3GjW1rL7CDK6+buyRDPBK6EmDRLMO7HrGwSFwi5kZOg+7Oxcwg/cKihE7Y7qIBWoBqCUcj/TmcgQsAxgK2Bm+ejBojCo7SAnfRMJ1Og0GXvk+1juFL8Af4z1Yahy0jgRhBLnnaj3TYb9Ve+p4uQavYX/CpmEelCnelZF2BJf1sNVT5WWpujkpGmGhkww+mMFnKWYfEpPjUsoyCrpC3TnWqek1Pye6XC30dnej/aFxYvZyY9dgp1UT7GJP0LTQ3d291QAB4Gu8dmE0AQIYTId1T5OKXlk3GgCDRwqbcZbEmnLAtwBKA1QCUPDa7FSI3+4SeTDMt05jfTL4zf7N2ijKufIc71gmFAxMGgJ4xAVLEYBVAATmE0V7F/VKkZ4SatQDRSKfD3L9NoJVBet1sEyeoCDYqRTXvHH8k01EddBekOdbBmtJKl6EkT1J+V6ewe/uCUS1v7YDykLz5CmrRzEBLbCYneIHZJJos9x47hCgQzI2XpKAhQZOUTggyYbhOzWqyu9Be6mNRtUtvNBYA3YISNbJDzt3mmxPA1sWMA5v0qdnd7AO+3iqZGJ18H5lFupsPnNA0/ncurlBM9Ms7UJaLZCc5mpPgy4vFvbABNykCYGlB1Ja5N+w0Wq8D/s+7Ou2RKBhAuN3crggLDtwgQ7LBdYATbgWZj/e2YV2hzYwEtvectmBMZkmzWCaLwrN1qXKEtuO1AGQttBICJiCoTwqqcLvWKSxPdePWIEQNJfmqsq5ToetxiPzN4S9AH6D4+fFk5XCmbAiwOzYknXscrBoOLat4hYmZan5amFbGHxMSeAmKIn9ks/NLgE8R0MGD9J/41/719Vsd/qDn/0TM0/xth4BBAn3HJrAls0zffT6jd69fW9p9ue//Lne3dyZ5c84+B0hj58VbiTVTqUPbHw8vTmrNqvKFiJYlHTdOZzhsCvzJHhxmXndAAAgAElEQVSj2scZtTls497yf3vWZoT2XGmzWGp7f2dG/+XFlRs53/ziSzf96IXVU69vvvvOsuhzOxrgO7a1bu9uDeoXKtxov394tGx8tdno+tW1E877ptXd3a0OzUlxWTiIB+APABEG/WxVuVl7PHSaOsBCGPuR5ou5NktCN+dW2HQTtizBGgFfUWxYglQflQ5rE4C6VFWVvsMBY8HexBTH6fSwJScYzK2OD1uzTAH1DUjbYx0rp0jLtLJt1FDQNTRq6XMu2LqgShiUjL2Z0YCtg8/NyZ6pNAfMBKbbe47tfb3t92YPf/LihU6EHhkTxVf5rDLO/f6vrq/UnY563O9VNy0xdRqtboIpHytnr8P3F4DZ9zlwfhRMrPNBcTzYoxWP/PPZug7Fw6g95/l51BIv0QxVCQonfFiZgzRQa6U0pJw9yO8YdPI+x5kDOzcPoLWbMXn4uSgoEJ8QRoe+nfU8MLaTyjkwaeQmC2sZP3rGBUVPjbVFlagyC9gtXMVubMCMx5YhDr7+KLAIVeVVD+xvsvoGiwLunLxT1jp2CVaOcb7YM3awMo75ihrG956+VzlPtL5eWIFx3DP+kTZXF7pcVVpx1xrJGUh1OBzd4Ptwe6tqWeqzT19rqrmHt7o7PuhqPrfybHfa2xsV32Iw/X/0//6+funHX2hGE6rMbAFBk/Vhe1RUnpXmk6pi6XeNd3DXxDr2jRueizJXt9/p4uqVG9qoDv75H/9cP/qVH+vd/XvPpSKbKUtKrWYzDf1Ox+1W5Wrj4DJbQbWdz/046dxkfnzcKypnevPjL7R7/6Djca9uJGTsrCxd6ngKbGTURNxVfR6Mkf6Tv/l3nvGZ51L/eQR+gCPwvHB/gC/t+SM/j8D3I/BX/sJvnOk+c3ky9gPHJuEiMbnYoYCJq1wP+70mfC+r3BdhGDF0R81mIagKbyQnieNrJi0XFEGtGQAE1ACsxWXudOrT4aD5bGWwZvvwYPnd5tV1CC2oR62ymVSSGAzwNihpBh2PjQG57wv93r51FEo2+dLQwVKAJdPqxeaF2Q2Pj+/NjgEApcgEeALE2sMggDSKJAnvV1iJsyqEYJEUejqZLTRfltpcrczW/PqrbzSvNspnS1+2jRVQsLd9KPSRpT15MgKAxlPnAqrKZw6PiKpE9djr4e7gS+J4btT0vYp0oRfLJQiuWVcQJgGnkqxyAUJxDeOINF0KTH42ErAkWShNV5YB1yTuwsrNJlXhGmzZK6yh7QnvVxiEhZqnwAAAL6dMc8k20AnjJzEz0ayx6GwWcfbkt5UuZk4tvn24U8874HtNEsKogA/I8yINLZ7YZYP95hiAZIStGplBDMgGsTGG0cW7IrUYBleMjI+AioWZeeWSZNmjCxJEivjwjjWSSvzHnEWszXphWfM3bx8C82gu+18hGby7f9DLlx/bExXPK4oh5HjtbtDh9l7/yp/9sdJKev/hVqd61O2+C6wxaI1IcPEKTFI3BHLkvhq0PZxCkFAih93AGmacilmiajEPTDg+534y42i+qsxOPjS1mRmMBSBL0RGKMSpfZ5ojJUwBrWoXppWQTqe2YOhivHprFz7IhGFX4n3bN6BCeO7GyopKX759r+uPryyhXfN54VCkheciejMAfor7rqF4xRe2MOMKqwiKTI9mV7uQTWCqASQAYlGsniiAIhcy4KDpGYku65/PQBMFD9sGqNWsN+S2Tqa3d1tIVw/BQ7AMYfN1ZobgG1ajhetyPXz7oOXFXOUsNzsrmQh6WJpJB8wEhIRE9dRgqoGvGL5ySP1DiBY2GdggbPeNWoAYwojywsWrPcqY/5JOAzJzgB+2r94+exSZeNfBEqOYj1sYY7CskeoDpOYu3PGqw98R0IRiCbAjsAiDnN1hRF77MBxj/27z+yjOAWyTUlkZmVGFXQgMI9js/H4DekjsZ4H5/H0RXgJMZpnnPswaWNIJjQtYWi0+tABHiWX0FUzvqnDButvVBulZr3wGQGdASPYVSyKZu8jYaZrAdGo61XUTrCWgE+KVCliH/yzgxNBooCjG37nrg5dwtXTYTYZDIowigDDvUzBjs7AXVJU9MwFVLUjHExKPW8KJ4tjPEfioYQepmyYESZGsXiEPTzX0XQC4o8ggDooAfhqFZ/BvsNbfXrb8vG6oQ4BKl6qPYaji9Zw55dyqBcBRfE2f4soiEqqemLZYxXhusMsaRG1VGgTJ7JsIqZtxhYHKfsZftb2BGyVU/kAy/PMU2kfwiPHWYMFigfEA0zrWLJVeXS1tIXE61SEtPg6AI2fYxIt8YsjaD9GMM4AbbFoCexUAia+ztRiIQX5s1hJrPNdyvVSG9Q5raAjS7CyvFJt1BohEI++gxcXSZx/+rMddY3Z/MeO9YZHM3tTrBGAdqK8Ox/P6Z7/InkK5vleOAOw8eT3TSYr6RKddb1DS6/h0NDsRD+4Kf+TVWovLmfISID5R34QmGM9vJh/nD40Jwf6LbBVwwEPY/tKFz9fdw1Zn1gO2NzD07I/b62I5V1VVBkUYe2w1sO+A2Q88DsMYJXI5mzm85u3bb0IImOP8mDc25FRzHFQfz/Z+pHPwG//uv6M/+L1/rF989bVSpMkToCjzgHtQCGFbzwqP9e7u3p/9xY8+19ubGzdDmh3sMvzcE22uNmaj0WjmrgSAHowoYZ3ODAZhsbN7rHU6DILkah4rQCTNlCcvTu44SP15j7y7tj6qOzVarzY+k2moLldL7T/srGxJZ6nu9nc6EbgU5WoOtYoigEptjdy9CWn2Zqfea05AIbYNi5muP7pSWS109/7ODPjtYauHh0ezHBkH7n15crYlSAPAhaIlBJ0rrfC2Z2xKzxMabZxv2CUAkuUTwFrppiBKFxLl8yxXZW/yyGFEhDCxf8PCZ6hsn0KDwwocQOeTTu3B/sv4eTKvWIcdgGsKUxsG9BNYCquVnwWcio8K90n2Mj4rLOqy1OF4MLRuYDW0lL1/wEYlpJKmCoGlQT7Vqoi509Agkj1R8dS2owzz8zypYY5mmQquZ4QgsukQVwDQScOCc5a7hU2gaHD5P9tjmDO9Zm+OM62wGMDPl/XkTZIGFT7oeJ+HJhDNfpQANH+5t9nLmfAyA/hSRZPnzD0itnUWd0QHBFq+A0iXubFBwBV2CsNx0C3MZBRT7Inc47gv8rN91nS+N23mcxUF+wzgbPCNhnl+5hyieQUpASUKIbc9ja5A7EDVgF2UUWFqD6xO3DQb1UPeqLGZadSVoz77pTe2HYMtjKppantbTKw2la4+eanL1bW+/JOv9ADDs+K5a3304qXmFy9s9fH+7Ts3hn/lpz/Wh9s7q87Wi7ntUr59f+8MieXVUsPYuLHMi2jYp+He9rXny3y+tKIHQHzwveKs1y+udfvtW4fVoUSZ2rMbDEkV6+2Hr7TYbIJHfRcCHt08rZtg0VLk/ju8X5/F59o+8Dv8iEVo66XmeaY/+ec/18X1CxcgIyoA1n+OhU9QTeA9X+Vn/cf/+X//jM88l/rPI/ADHIHnhfsDfGnPH/l5BL4fgd/6y3/hzEFP4dYOpF8DLOADiGdbbnlOa0Zkq3wEZKWrflZpT1KKV5ibsOhCgMzQAppFqlaliwXYjIAgXFCTxVxtezRrbV4s3QWn+wrT4uX1lYsKGIxc5Crkm7H8uw/7k4sh6rkSVhasJ4otisHj0WzOeUXwE7LoSItipvViqT/6p3+oar7w5dAJxhR7yIGdlksoTGGgmACYsZtUA/oS2jVNWuSVrucLgz5jPOjrr77WolgqzZeW2Mf4iSKrR0bfkMQaO+AAgAzgb4IFFQFE5CFcgITb4WQLhNFU37OiMbF/0nJZaD/U7rLDhnTFwMW5n5RPeOXF9u4LxTOejmdV8wtL6yftLdVCJAsIbnIdoG9CcvpRu9PBjDAubATU4BlJWvaQBqANrVJMYUPRAAiKrxfA6rm3XM+qO1i4LXYNMEyM1xqgAejkZyJnvJgvXdgjs6UsmNJRk1l9gZkIGxT/uBzAPqOwBGCM1Ey9crNIBpX5QptyrfkSGZX07btbRRRhFBSHkyJCJZ68L/ESrGaJPtxs7Q28uZiZBYQv4/3dVqslQD0AD4y3s3anRse7WrMk1euXK63Wld7d3GjbDDoNsZrT5MsuYE029ZYgAkIyb5AYN0i4AYQAnCmCTIuCoTBa8mlgkfCyR1gWBA/IDCiAE4oxrBLaPlY24E/YSxVS2ljLZWXAlSIzHzPl0PUAf2DRGBKw26UBmeEUWLEAdsUys/QVT0l8PKexc5EEKJwQn4tMHV43BSVrtKOlkGjKsfRAFhzsJNxcGOrABizgu4biq+3POh1JVz+rrFiT2AdUlhs71OdMkRf89CoASvT0yLoNOPLeM7VJAHSQrI8NvocU60A9IUQKj9Xt3V6L9Vwj4OvUaznLtMwmzcEZKTCT0kyqGinmmKhvz6pK1g3gbQjNOp0GHQ9tSPTdzC2la4615ffMvZaCCN9dM23x3Q3AKuASlgXUtjDQLbWEPcOYwcY8EyRGvR38NSleYTgGC4dg6eFgLuwf+D7gPaSNBtf4+5PZr6xf3in+zlhCtFTLUxLCPVzwAg4SLpWYicIePIsCmxwJ6gLJJNYi5cwef03dGZClGDVbFRAEH+co1w4PbApxgsuQ93bBIoSCC4DCz0lYX4n/HQynThebC4/Rt998rbFp3Agqs5liGLpjqwPtqGKmFK9mRfa5RA4+NvvAnKMZEBd4HiiaUlXVqMViqTnJzRPz6GjgAJkjTSgAXnv3wvSnIJ0I24JlLWVzfneugiYPwIDBy+CbXLc0iSiuYWOdAwsVYBcjGMCLiRA2Nj+8woNFStD2s6Wev/9/Q+AhpH48+NhXYab1oQGBLzYcU/tCwtgFjEsTdczbsVdpeWvwY3UAzghI9+R9CUTjfRpfP8OhZsUigcaCBgCYJl9f7/X61YXyqtJXX33lcxNCucHFJ3YooAn+k0w7Gh00DGzUaIATehnrOVaMJBi2Vxp8CG1tkJx1cbHRfDlXPAILMedbs8hgou0OD3p1dWlrhGbqtFzOtJkvBXlwv6+1vt44oPH4cDTYv8NbupgZ8FzOZvYTRKbN8WGgmcsE4wxiFeUG2GF3Iw0n+OmwPVn+zh0CcJUmQXHGhmCt+UXpsBXAao/6k+8ja5WGISAi+9Rinurq4sLS+1PL/szdBPl6Z4sJvg+uIg1emgOvX740+/DQhrAvQDDYwvx8AA3mFsDSmx/9SN/d3urDza3tL8yepAkQDbrYzPXwcFDXAYSYL65/69/+N/X3f+d31D1ZDjlT7GmfxtOZAKMZ3pJRAEcAhqcc1hudJYL4QiMIBnE1n2tuS5FEp56GC2zrXtv7B9+7Xrx+oTc/+kT/+Pf+UGW51BB3WhDuyQHqVD8A4OD5W5YLrdZrffnlv9BqOdflxaWOeMfipbta+msf3n6nCdAyPmt/hD3f6vB4NPCGr73VN9w9ItnvfgAc5c5A06LuHED1+rOXDh67+fbGTXH2QcYN520DZUPrhixTd7RtkDQdR43NaGuBaEnTp/BZmcDMh8FXlQYraV7BvINxF2wrsLQoDE5ideD9HMZu26jfNwZTWW9mpdsmBIXBEHxfk8gWSO6qcW/h3mD9NHtB8HP2emcc02AdgEoA6TXgKmuTxnffHv17vm+kArvT/gb84uFMVuXOOuI/igc0YXe9FT48D81Rh9dxv+YeQwMuTVRwbtfY8eDTin/3qJJ76dAGa5F0ZkVTUmUasKh4ajARFIeUfp3TlAvqHgedHQ9WHhDqdXV9EUInR74307LEo5fwTc6BAHrzfjLAY5QRgKoVChfuDVJ7qt0cxAaAO6kVJlBIUXAkhU51G8LdstbhhY+PBwOs+MbzzNmExQ17APY8rX9fTaDjwFqGeU4YX2CkDsgfkkivP/5Iv/jFn3hvgF0OMx77J85nPKdpUpcTyqBRx6nRR29eOvhRUwgmxR+a8yrNpB/99HMtqrn291h23PsMnqNWS0tdvfxYh12j3e2dvv7mK119/FLVZuW5T/PPjbTmrIcPNzpMJ3385pVmcaxZXGhX18oXZbA3qvFuL3Xqjtq8uDQwW59O+uz1J/rw9p3mS4IEITCw7/XqUA6MfEbu3AHYj3j3BP82g5nil5cXVn1xvwLU77AFiFL/PgBcK6XmC/3hH/xMb958qjjGwkUO8cOyhePhsD1qWVXaLAr9p3/z7z7jM8+l/vMI/ABH4Hnh/gBf2vNHfh6B70fgt3/zL4YYY4q+c+QLPwUqOkx8L7kYd2Pv8As8ObMNcbGjci6IHVw+airkPMH/iiRoWDFtOhqkADODQYbcn/R3UmsBUuNz5jAFUlvX84VmMBQoSgmdSs4qKJ4pLrl3ZYWLaPySSG5Heg8YAUiB2b8ZlqS+AyaQvBpHqvJKdw+PwT/pYu7CMu5H5XinZrmfFWbUbFlpvz+o3TdqSJemEKLYgbE6Rdpcry3Fb7AuIMgDySOpsGd8owgd6O1pNZL6yr0VZl2aanKSNmwzgNFCx/6ofmqC9ygsJrDTKTE7L6lkKREsP0AhrBaCd2NgXcHaAMykeOV5+W9lNdN07jSMJweC5HFlEALGbbVZmI149+FGJ7TaY2Q5soHJCRlnri4LLAOST0mnprBFhukUW/tzmacRpNuAR5ZChwAZvLOQ0vOhAO2Q1k0dUnCAXkILAGd7jwFyPMvSfJkMvpTIEwHkO0CfJx9de7BmmVZFpXJGoZjqEXZvnDvxnmRXaLJBLpYrPePpGjtQhKIIif56WZqNiYwzTZcOW0nxItWo3fag437v4hxWTVGlut9ute+QDSY6blsQP4OoizxRBesIdg0WGYSvUfQwb2H29YDB1mCrTPGtzLVYFMHLEL+rJDOoAXv2RMo0thr4EDpJPrZsHRbY5nKh5QpZtkL4QUu2W6GIuTN2obCJInWWz8duCjDWAGbneNR8s7aXak2S/DTaV5IiD8AF6hasEIBVwGgHrZ1j4SzHWiHJPYIdAaPHkszGTQmAmvOQquljPWxrZSkFdWJgOMZL1xWROWCBoT2dffmH4RPDdAfgAjTrYjXJYHuM+tCarbJZrSzvJDUaeS0MGtga/F0sQ5gLF9dLzQk7wkPVSd+FDs3RRS6mvzDOZrDliWGGDdPFqk8UwMED70yR+JT2HuiIRfDLPI8OvOr7zt7EMEQK2MLHo4EgfFJp4sBItf8vgJ7N6dhfeH9PXpyMqaFy9oCQsAwr3/lvFO+mnAfSzfeXo5DlgdQVtIHNJXezI/CSnrxnSd+OMw2OJzkrB/xJQihMggc1n8fc5TT4+eEfiDdiKgP57Es656oPtfGtqsB7NTWwejgQgHPWqloYiMaTsGTunBvvF8dTq5cvXxrkxQOOcJI5IYJprFO71w5EKAq+esxlgHHSzinAB4cBxfZWxJ+Vp57Pg9KBvxP88pgHsJmk0sZ/YZ0x55mPJv6OgPKRGaV85jwunZZuoCvCt5Sz5glUhVns1GrYgnSSQvI0IBIsLeYNVSasNe9b7LlAgKC45wCicOiZ4cPvt/IfyASYMEiyI+xDYKya3QhjFwcHfMf5u6mXAOAre74Be6TFlqJjBxhkzLBVDa4yfOCOaW5/buSai0WpN59+bCBs+7g1iM8aHcwYPqtzYFdYx3w21jzALKAKIPVIMB3gLuYfBnPZK1AhBF/C68uN1suF1wLPtT8hH8WWQ54PSMVLgndonJSZLlFNjJNubx50/fHLYL1wJGgpcciKO11Pli0wkuOMgDv8Y2kgMoelGPRHAA/BEBZG4xF/dNIqz4mBlPv7ey1pRCWABJnW1/MAPtqnOFjGeG/p+6fPO+pQ93p5tbJMuD4OZv7OqtwhLWf8r5uT2dVInwFAsSF4/eqlrYJudnuPE/sXIJFZ9DSJz7GVNF/88o/1+z/7WXhG7Auy3GAfTdE0HfW4OwWbGPzHi1R//s/9Of39//131ACmPflpOugxA+DnIc6qkpnfCw24aWrNamXl0jw5tr3Zg3XP5x2UdpMuFhs3B/BQhFnXNbDsZipnhRabue5uH5QkpRmfNLDYjwgUWmP3kKdaby704f2dvnv/QRcXF8Fq6Mk3Fln65WbtOxEg/urqldVHh+2j1UEGmleFwyP3BJwRNgegCQufJm6Pd3yvpm50sV7o1SdXKmcLPdw86P7DjSKCP4vKlFRsAwCFFhVNlqA0YE+3X24HYJmrnLPPIXcPHr6EMtr2mz80VIrKHpkwSwmfYl+d2XIi+GkDznJ3aJjPNJRpjuUko+OCCUEgcpgSjSIUUbawASA+nXRsWp9HZ846q6zw1468tgkAgkGKRyf7qbJcd/i8H/f29kTiDQhL0wvA3nsdjVbOiunswCT3UibHCtn/yLbN7OPeg0iIJ3KLmEP6Iq2SLjBywdqY9r/05pWWi9L78btvH/VIngGNP/uTB/sPBoR5XAGEcl9kF+onHfvWqfMwVWmQ2ld9GFXM8JANfrScOeyJ7Gft2Pmu8L3FTFpImxXzMPIez3sh/DM0OgCjJ9/NmR9cApGaLy8q3/0/3G+9lxLuBGuVeyTveOB3WQEVjKLZ19y4NmW4tULKzbiIJj32A9yBOWsTr00UQ3zOFquCuFAWlTodaoeBFjMYnMwLQFo8TlvnQXBeby5n+uSTl2afng4n21ZwbwHofP36jbbbg8NR26Yx+SNdraw6qvcPqmCZ4nu/rXVzutebT19pgSIqzjXFZ40pVzDuWRAfBrVTo9XlyuQG/PE/vv7IawM2P2ckez42RACj7AXnQ2DoHttG1Zq9L9HUcD/ded0ROEdAF3t8glXMFHz4uRsnGT7QreseSAzzxcrMe+6Hj6e9vZy7U6f1bKFm96j/6u/8z8/4zHOp/zwCP8AReF64P8CX9vyRn0fgXwKrfxnRkAtUAg7wAYOSQ2gJLDwOcqRhFF0U6mOZOkwAJAIf1uA/BSgHq40QFYJYYjWENZyO9s60lKzIdSJIBiOsftJszHV/e6PNq0uze8i7gNEGPmCmI0UHvmnjpFND4MtT6iiy0CMJo8jIiIkJgSNTf9J8URnwMFBV12iulMwy9cibCG6BSQtwmGYqF6sgd653AYxCkkThjlE+wFQ3OtkcdsixO7oQRLprqS/AKpdZpOoDwEKiIQ3MPBir88VCcRlkOfaQ6kYdmr3DfgCyzmUiFN14Oi0K0sCP5rzgf0iBk0ZcGANYPcHc4146jr6oMr6QVBzU0jdPQGdp4HQ4AxKFkC485JAYIgEnEcW8Li7wEcXGzMnoAEh5CuMuXJ6drA6LDE86PLKemDi8Yzy1bIGQplrAjsuQQDHwSMd6nQ5IpCgwi5AQS7Fi4JXiEhk2oAhPHxJ4W+YLXnaI/SlamTwp3nmjlqtc1yQQ353UTvhGjg6sIVArzSNfugH5AVa3p709RWHIffLqQve37x0Qsrl8ZfDBvo3TZG+qi6uF3nz+xoD//rR1sfiwa3X7cLS3LX6NgF9zpHpFZu9UgKtjfVRalU7ehVFE8nRiwC5TWWJPAJiUqJxJt7d3DiKCXWMmHv5cgDMUfHi/nfbaLF/o3Tf3un5xoWoBaEkR0irq+M6ILChDPJlZmTC3KCxgl4bgKLzomIOszx5fzu6kKsGj8onhCpDFAmddWbIMsB6k18iPAUOg1yDJhoVWUCicSRvmFeBHSjp1rPvdURWs2gXS7BBwMiWxYkBa3ivFHrLVIjBdmPCw5ihSzV4CpGoBi0JQlqXYAG1N8M0lnMnC23bU9ua90irV5Ysrp107oR72EkyfHtsMWGkAZ2fN81yaAYAOGvcwmELxvygXBmP6OvjcWtY/Tg7I6Vq8DAPIDcMY2R0sqMfHx4AT0wzIkOuHMaCIZY1TYAJiUAAFewAkljBgYXLD1OTdMc8ABmGmwlokjTlxEAnVNQFj+DraeTQm/diVrtd0MobiNjmn9rns1aiB1Q2g6yJ20gTzGcsVmhYwAmlKxPiqTSrKxHu1JbeaOZCERsBqUanMCrMrt3s4p8NTsAohP4RcZDrsH5WVpT7cPBhIBVw9Hg7qD42LxEuC14ZGj3VjiXaKTNcNkk7VolKLPQfezanJ2/b8YwwG5Kk0VJjN7Euwc8yw65UBRj8xeQFym2h0Q8ZmNFigYJnB88G8ZtLA7Cd0yppWntMJPQ7Vs+ycZsx65pAgM3mVaLVemjWGGgDwd7ffeQ3DfHOxz/7Ke7DPKknwgPYAZYHVSgOIOY79hoOizsFjeiBp22F8nHE0mWDEsb8wL0AWEWoD2BJiF6xqAPXsoWhMBB9EQs5SF90Xq0Kff/ap/vBnf2ywtgOI6trQFIGZRtPQPr58TsaCNZgoymAVMudg2rcGAwi0Yw7zOe0xPJ/rcrNQUQX24A4ZvsG8SbvHVoty7iK+IYU+y7Wal96HeBb8htmr7DkL279uzLjjCLHth7O+gseqA/tiziqk7LSecnuC8sG5S+wej24fAERxtj3e35mxyLovF9Kr1xfe21iDsEjN4qZ3A1twCAFYgAfr1UyzrNB2e9J2v/cesd6s7NfLuuYuQjPQwLYmvXn9Wseu04fHnc9M9i5C/lgb3F0WeaFZtdAnn3yiP/rjnzvMMq9mwSOavaY7KInwsZ6rPef67n6rzz//TH/6Jz/R//a//K9mbaJEoTEhGLcO6xy0XK8c1tgdYJihVpnsdZqnWB7MdLffmS0Nq9hNSSxoWuYV633S0B0sCa8Ic5zjkRBsbJgWRTlzg/FIo0+DXl1daAaoKOnLr97q6vqFrQ1oIABQs5aOp72uNhsHRn35zVd68eqN/uH/9Y8se55lMwODWuZq9yfve9zxGH/bWkQ0rbBeCT7iq/XCzbfVZu3zmDtY3Xbec2BLAjnS3LWLQnP2nWA3Hq0K4t1gDXJuAYuCB3uL1YgDnFCBDIpygqpmypNKi2KhPm5tNQOwit85LGDsMLD3OTU73d/feE5zT8TflI4f9iAAACAASURBVDsQgakw6ll7yNI59/AhnRoCSQfVY6ck7t0wCSxpEzHt92nHnmjSi+trPeyP2h4bnYfBAHkBGEiDhbMvC422QCqAdStlWE5xh6sW9lvHFHxyOh6hg7H3Ks4Bs2ZpPsIgZ63BnOf+UGS6frXWejPznvr+7Z3u7va2msIbFWYwLRIzeGlEYJ9EtoBfVqI9d/QoddNURaz+eDI47nAxbLg4t0mfJwMLz1cyAFCksZqZd+dGs5ywvbCH8T8t9242yAFvWYBVCMOT92maBJzzNItbUuzZm2HR43EMuUJnHY8hSJJxg43O5/AoRextnB0oxdhzZH9nzgisL2jKzfFp5RquUWkF0SATj8bXCN5M095ALpYb3ImaftLDvrVVEXZjb370kVmwfECajfv9Xt3U6hXvdrfX/lRrPV9bTbGHPb5e6tOPX2p7f2PyRnvsdeiPKotYX7z+2GdiyrgSXJZWiqdct3c0FmBim7au+9tb/epPflUPd/duWDHvZ0X15OvOXaKzcoc7ye54VDErbDe2f9j7/OC8oyag9iEEdooaLcw+xi++0ra+03Je6fbm1pY6H716FRoJeNMf9lpdLT1fHLwax/ov/ru/94zPPJf6zyPwAxyB54X7A3xpzx/5eQS+H4G/9pt/5YzcExkuhzSF1YLwCgrkM+DowcAq3eMIQBVQA+kXQT3joAjpP1o7/mr8lBgcpQ7E4XJLwY431gj42J4Ci7EdlZ+4rKaKCKChGnpKUwfYcvIrbEPBCJAem6Mys4ciHcbeCaWw72C6cZGAmVIVJGzy2ZBu95o6JK2lix789pDyLmCFcfFbLg1WcTnBY4vkUoI6HJoAFypKnPiZzQkaycx2QCpHkUfiJhfpAfBhaNUg/83xz5wCKyOGiVMqr2AaAEIlGvtazXA0cFmostxnoJtNMnx/1P3jTr3BuJVlw1y6AWspWqNzFWSgpsEFVhz/SugX4RpxWtrUH4uFMSU8AbkUHXGk+xADOsvuAKFggzn0KioDuEM5n/M1Um9h5AVgARk4RRUAFkUFwBaeUjC9CMEonSpMIjYy3cHMsfu7gxk8XJ5hJyDRNYDXTmrOhCSZgmwQqI9Gy+KiKSPL1gnqXI7jnKT7UZs1xv6lojHT9tTqcV9r6gH1wC4iXa7mqlLA39gs47vHgy7XV/roeqXj4VG7AynzK7VDYyAriyrV9ydl5aBygax0qWloXOx8uDs6BRaJFuwWLvVFHKtErlqgl5O27d7Fpd3+8OPEp4yCICm0mBNWAYMkUV7F2h1DsjqjCzhyhJ1JfH2UmPHW9XtVcanDXaur66XyOVpxwMfaPB0zHByw8731QwhOYl0SmBXAMt7FoHOS6v3NgwO2VmVlcIiCK0H6/sSUgZlFwAm+p3i7NhNNE7h2wduNd5LApLH8lUALQE2KpTCfkQhS7JJMHMG4ICWdeQC47+Tv0UU7IAyvG/YJoLC5OVOirubzs75hyz0FB8GAhiaUx54LY3vWw+NOy/Vc6zks2pDKnuSFwfcGpukIIEwABoywVFoO9nhr7ygK+TmwwmKNeGn2ABzrsNf0jYPEDrudwZWqLF3kU9wwz0ktNyMmi1TxAFBSKFZpziApxaePYA6+f8DDDksSgM3vi8knX8Tvk9/tLzu5STTPS9upHAltMnhtGp+lpkjVAcaqqNSMhgoAuKTD1OqI5zHANAy6GHsH/IgBDVKVYwDPCPerkBwno5k4DlCP5i50YfARQMf+CLMatv+pbcwqAhimkPd+DdAYUZSOGo+dE9I311c67Pa6ebgzsIqUFfl4fTjqHGM3gAS2f5JWF95XS0LPaGk92R8EX8DgNxqAg+D5x7yh2EdSz3lDUBv7AqBdRBo28nK8AmFWOhU+4PUwMPnT05QaJq9pQE+DdwCbKczhXn2DhUawiGjPqCFg3qf2xoUpDozPz8OiFTYyrEjGo7a9YmCEAX6G8CsYk72DEdmbApgI0MqeDksUnDz4hdpn3ManRTgj3NAI7CzDy08+ugC0NBb6JPjhXVSpPvv4pQ5Np/v7ncfCzQYrMgBsn1LUnv6PY13Y6zkLYtQbNLzCZzH3FnZqAus90zIv9MlH14oypPCT3n77ndabjUFiQt76utXHH73W/khTaTSLH79VZOkE1uE/yzmChNisRWTFE3MMRltr8BUprINqeC5AgydWNe8G0ARf5Q8fHuyVDhMf0JTGFH8Iodpc5lpdkI7N3uXoM8vWkfUS8sTXALkZ6pdXGzdov/3uTh/u78zmh/kKIAHIR8OEJgEWGIBji1np594DDuE5WADEI9c9mk0H2Aoos5wttd/udX/3GKwiANdBMbtai2Wui1evdbcf9LOf/bH+vd/482oPB335819Ykvu4P+j+4d5sWNhmnMtffPG5bt7fqj+OWl1t1JxPOm4fVQAAFbluH2An44NJYB37fap21+r9zY3mm7lWKBhs9VBYgi3AavDXdtR+t1fXDCqweMikRZlpM5v5zGDewGREeg2wysrszr12h0fbPqyXa90etjoPib57+96Sa7w5+QPotn/cWcHDHO/Zv2jAMu95jzQeCrzEK8uTsTDoaiT/7EXsyShrCFUK1gQwmgGvaYgfOFvwffS9AD/4oPKxIoAHs80RgX+T93ssTQCQYaJGZWzWM/tIlS10HlN7N6P0GIdafVOrfjzp8HBQOgtS/zHL/TviIVKF1DoHDB01nIJ1S82Ycm9FAfIU0OdWeoYCo9VyzXyMdSTo8tQpoflVJkH1QYPgTINt8PgDNrK3Wk7PcUoyfY5dC03Sxoog/FTZF3knKFhoxHE/wJqEhhPuwOxt6yc2O3doK3x6bJa4t02qUprlAL/h/nXX1AaBK5rf7K1x7Ptsx2KZEo0JtgKj1lhQTDw3gXCAqkj1Y9VtY+sJzthZPtc5GZXkhPWd1dHcxTLDnq3hDs6d1nscO7D3AZqyhFMGv2osuxjb0GAZNZvNbJ1Aw7Eog/0GbFXOCtYITqX5PDNIPfXYJWBJw0iE5iQgbMEeAmMalih/L6ZREIByAGV+Fs1R3i9cDfILaj5/HYJYt/Vev/6v/hldL2jQ79zoPR7xBUcVQYAV961cC6T67aBv7m706qONLi+WQao/Jrp7+KA8ifTR5ZW91O1tX+aaxkTtgWYufuGNoopGWuFwvh998ZkeHj44qwIVR5WVDo+kAYfyABsv7jHURwDwn332sd59+21QWiQooAo/n23VkkHJgsCuRDfvHvT605c+J3fHva1FaJhEXWAeU+FU61KP2y1JgtrMlvrP/tv/8RmfeS71n0fgBzgCzwv3B/jSnj/y8wh8PwJ//T/8zXN7bDTGk72MKvy2bDQ/miWGxAg21rqsLNXKMuQ/XIGkU1cr5gLQheCqmETnPDEYOk2NWVFcOMpsrviM7xiFbOMuOKEQi3IWkp0d/ADwJHXnwT6qKVUcbINhcOFvX7QRn1KkrHi2lepPpM726lJA1di+RDCZYP9Zcp7PNSSAeLByUm1KCjGpORxsKC9ASfMM2mCwz4XcskukN4WlOnS0kac5sInrnAHgs+U6dP7rqdHicqXdXWtZLGAGwQZIzbkkcqGkoDO7L0Td+OJWbZZSdg6BNoz/wDMTLkLKdG3QasJnsI38PvKUsUwU4SHWNpZ04XM65iHEAOCjApjlUn5sgl8s/9IT9ABoHAAhANMyLTUB0DkeNhQ654GivBUEWRhCMGiucuwGuODVZt9yEcaDFWAddgtgIpdNQiIOB4pbkqQdb+tLOAVZ1/RqAVptEchlM9EReResGrx5AXv935FcD+qTUW8uLrSeZRpTfm6r+5ujRtgNCWyRWLMZTNHJ4wID7fGx1uXmUi9eLFXXhyCdSjNf8pHTjrBY7MVKvVfr1cVGl5dL7fdH3T3WunnYmfHH/AHLmGdz5UhqkeSfJx3QiQ9nLQAsloV2p512R/g5Cy2uUq0TCr9c6aJy+AOyd1g7+M19eP+ovFjYL7DAn0utZrCyjqPSRaa4YqxxbgBohhVeuNCd+tZyXPyGzdYmGR4PVFgfvLYsslff1998sESTgBJknzQHKPyQqp7xbI1IrqXw6c10okjK8pml8QkgLFLNiPnHGoMtnQXWoW0fKGRgm8FeigyyIFZ3FA+vHvaK2Z383iDpgxlupiLBIE+YcJADUljgw0wAF6Aayd2AOHgbh5TueZVoASPeVB/WNMUXwGfvgqRtgm/djH2owsO208Nt7WIcxg1raKiR6R11db1Wks9dPHb1SafdQevFyn6keNwCFPF8BlibxrYdRUyiCIEkrFv2m9gp9Gb5jJ2ZjYBHjAALLTYjykaTZtvx3/gXRLRpHJi8+GuyLgwEalQ1K+0JR5L4fn9SqUIrpMMwT3hO2LkToCIyXQCpTL3BO2Tt2BfMXEyz7vKycvGGFx0hGQB7MMYAP9gj8EutCA4s8SkE0IUZ2Bo8sizTcs/AtNo/HuwHfX15qamIdHv3qOWs0v7uLvgVTq2wLEzjUukQks+paCkWsU0xm5l//NmY/zCUMs9TvkRTzGE7JEV3yFZbA1ms/bwsDMAydzhb3OQidOuMBQa+p4B4hKHwzpyUpP2hVo09iJmxgGqZihy2D+FHR/xnIMiadWXrTwN0nClnjWwEgL5tZwuNE+FDboR8b+PAcwEUDppgyQEvPIGXjO/5THo5Cg048Yw3DDjT0wyCea/LAtjP88FGDuFWQTkQ2nyxqmTSp59c61d++hP9g//z92xHAZvVtgZYtABcpmXwlBzw/ia0kCAaFCJ0zYJ/LP8L/9qqwI4D72SsSeZ68wn2Dp6tZu2x5m0AA5O+blSVcw19YN8Rnra5ugqy7b635UmLvHgCECeNnXHrFCc0UjsDYnm2CKF4PC/vLxsVj4XnMkE0Yy0ddr0O+KrDwoR1iGClP5oB/YLGUpWp9rLDAifRvKIRALCMF3epru1sNfFitbRC4usPNw4SLOdLVWXlBPTTsTZrC39qmpwTSo6u12p9aTCGxiCewDRJAHu4ozDOzC3sfbpDo5vb9wboea7jrjY79vrlRh+9+VT/9//z+9pub/Tbf/2v6Rdffq0/+aN/ZpUF8l/eA4FLWA1dvd7o9SfX+vD2VkU29+flvbEnESrFu3/3/k71E1q8SDOt12tFNAj7VheXF2Ycbj/szJpjjDjvsC1hkNvTwSAdUncm9LxIdbVY22Ocxu73745EcT4XbFAaOa82a60XlW6PR7UwJ5vW+1EHeJbQFAa8lMo4nJmEgBUtSpzg5Xqsa+91F6sLe9q/+uwT7U9HtafGrM9ds9eqRDUjlculSjzljwfVzVF3fav9sVUR5RpqmsHNU+ARrEWa67kbUfYJTrAAKr1n4Qc8EHznChPwDCk4Ta/RSfU0p2laAZg+vL9XXEaKi8GeArtdr/1uq1nKnpArRwvfT1ZrAHfS4OO8s0SdM42zOho0v1yoiCNb1/C9rQatkI/QJsS6hDOVzkXcWk3CnYleHHdDNxiKys0Nmka2Teqw1XJqnYqEOyULhaYk52toxnMPYj9fpCFMlHsTgZPHI97sNC5KXa8yXV0ulRaTdu1JR5rVB/xsaaBOtvThvdH0YPNg77U9CN7PkArww2ZNeYNhB8A/NXPjGd9gW4osK8vzx3pSP9Cw4vxmxqIiijXjnjKe1R4JSu2VVpWBcsZw4n5gP/7QUKF5D7szSgjJO4d1ycnYT1abccnEUuKXP/9lffmLW92836pp9363NO6QtueMK+GwfALuIKCnidMF7TFt5Q7Ej+7Bd5RiNVc2L3Q1X6hpJt3fb3W1XuvyYm1G+/X1tfp20MP9e61WF/ry7XduHl3YM5qg3FynBi/wQS9fbRwUSROm3nNvWDvDgeBY7FNg4r799oNWFxdW+fSEliWF96Mkl3bHg9ceIVI0OBz4WGS6Px0M+tI44Zxgb+IhIW4QjocypohGrUvO+MLNjDOUdnaOkTN6r4vXP1LTn/TN21/o05efqIhHtc1Bp1GabZb+vuah1nK20N/82//TMz7zXOo/j8APcASeF+4P8KU9f+TnEfh+BH7r3/9LWIRpgEGALJzbMSFPmN0jn4XlE511tVxpWS7MQ8LzicTQ3XGnZsCb1HpF5QlFFkwX7kiwTrmcEaTxwonebXtSmeOnlOrUkQrLFW8M4R/ELsOC0+guMj6ThIjQhSfABTkx0lwAByRzeDvRNfa1N58M0nBhBeSB5YAUF+8tnPnO6dn+roAyx+0pFO0jACbFAL9/MoMShSVAMaUv4QXpLNbpGC5WFJaEy8AOgZFkcKAlMbl3+nK7b838obNOl54/Bklht1HsI4g0Cwhm1aiXr5GqA2qGZ8OTjMAf+3KlFMNBks1YA4DZVxSPw8mjongMDDAYVbDZeC8w/QA2do87e0iZn8Vl1aEe2BeE9Nw5qdtxaZCaIsBgGJYFcacSXzM8zZJE66QwKDfFjcEh2FZ4fpmVZfkdLEKYU1zcqR/4jTwznpaIuGCe4cVLsU9hQd2ThLAmkAwTVvDcwiMyUdudzBZ8US10eTFTX05mrD7cHAJzyZht4ne9XKaap5lawHVYhXGqixcLnePWBEneE0nfjCPgwOlhZxY27FI8OvH3A1g9bjvd7046x7k2L650s3/UOl8qhxlMuA9ME4cNSQsSbzcLfdjeag9Laqq0fjHXMoGhKOUE7yxS7e8PZmgBDnz77k5JXrm4xxpj8+rCjPB+12A4qXSWGfgpsd54kv4SNHY4IQ/DDgB/XSTq0PeQUxK4hk0BlhiNHu+PKmCyzmDm4icXe77DvoFnx5wCbAUg5vez9qK0NMSTAIwK5hHPQhHO9wY7BP4OjQ7knrC9LE+mSIhCEFaaI6UOSWkwMJDA478G84KiAUaQvTPNYgMYJCyjDGyPU6cKhSABayNWB/I6qHIAO9KRQ8CDmx0xsnuK2sgMWj7F5WzmZ3w4Nrq7P+pqc6XDca9jDdvsrPUq1WKRaxxhROOjegipwWURbBcmADweKQCrrFssI0o8IvFddaI0ewHGb0j/e400U1h5BMzYXyH4zGYxMuzg1ckYYR1g/7j4rKIsw3xv4FoGaSMMRweeAPh2vXIV9gakMGWvSvhdMNLZhyYY3pnI92gAxWnt4LUYofY8O/UcAIJijXVGMBl7OXsO0lzCgwDpkVLinWtQErZViu8p7xZgPVI1XzoZ+bQ7alMttX6xNisGZvrD/Z0etzvNLpa2JrBSADIh0CBNtObotWv/QzdlCIHJDZgAxgDmAXziUejsJVvHEMxEcnYAsD16NIDMxHTryaAvfriwki1Dj5CzsouGdGxkqIATti/pTvbw5nMQ3BFPrR4BoWC4EfICGw52LD/TKdVB5hx8C1krZzUjnuB2P3SzwCAB6/GpUXQ+98FWw6xcc3E9f2EuB6/qEMBkhNbfx5kaGoZeUxTSBoUBimkkwUQedHW90J/6M7+qr3/xnW7eP4pV2yGV1aCcQEh2dUAXIuzZ321gDDAe9lk3PcwGA4QPKhDS4QHDV6uV/bABUWiU0FxxU7THEqFRUVVWVVxdXZkBhZc5a88+pLB+h9be4PGUqUhK7JzV9kcrSvi+oty4AbfdPnjtcw4nAKs8Q39Qs+3VHjnRB/uKZmWw4DgD0E6TVnNALzyiw7kJ8M6+jR0CYBNzCHAKy4vXlxudTke9e3wwCJEWlVaLpcMAj10jrg/gSp5jXWAboihYrZYGbXhveJoDwszXCx261nP8crF26NHdw40DZrAUwb6ELtyv/dqPrbB4/+0HLS/W+uLzL/R//O7v2s8RP04sDQAl8XgkBRxGGY27dt8b0Adk6WGPn0s3I7um1v12p+ZMMNZan7x4aebi4+5R5aLUl19+6efXVGhoUQw0XquLTaW+b2yrRIp4Rno5zFBYvbxPy8FTjZxJQx8aN9OkA6FjcaTPP32jZJr0HV6+oOD2he4NYEU5+yRgY+/wQ/aJ49hrOh00q0rlM4K3eB8ENuXaPe71Sz/5sZvqWD3w/sE7UT0AEPGcSZxqWVS2i3hojpZ5c4DTwOIgANAOzMQAMgKogjmy1wGYlrO59wEUMTTnOLMY48xhf4TcAa7yPZyZmZVHtqeJsTAZtD8QwtXqYpXpxdXC5wh3lFNz1ocdIF5vYDXsLdg1nQ0IG5TnMzYAdr3SeaayR3nUa5g6tYzZAKO3UYFNkNsp9hHw3ZAGhG2i2KdoIJFWP561LAoVZs+fDbCzDQDu0pTY1rzjYD+E2gcVDgQE7ry7HcqlXC8vZiqLVOdyVFxkmvpcu22rw2Ef9sIIUyxY0FIfoVApDMDja43n8ohtAQFHzNWnvdTqNGivSO05k0NbyGddi3e1ZQdYIbGzEBaHd35sdQrNmO3uqB77LGxeaKQyjpbpE6g4MzCdFQRN8neCHQDnDfcDmoerRalVVeru9qC2R8GBGoaNH4/ZWhVgJO8I66InggJKEyxAuAPaokG9MnyG01yH5mT7reuLjY7bxvUE3xNh7ZVKv/Zrv6Zz06s+bd3g+YOf/dzPv7pY2fuX+YV11nyWaVaRrnp2sxT/06gfNC8rjVmkxXJln9d37z+omM08p7Mq0maxsTcy4Lnz83j+OHPoFY3WZJmrz/B3JrCLexMWUIUb+af93oo9gN0Mn/nlxmGQrJM8S2w/wG2DwLjF1ZU2l3O9/eoXul5fhoDJ7qC740Gf/fJP9Hj36AA15uXf/rvPHqvPlf7zCPwQR+AZWP0hvrXnz/w8Ak8j8Ft/+S+dKcxhJiInQ2LMzQ82AhdfDvXZvHD3NY5KFz/I57nwI0dHtr7HYzDLNeNijB/dGAXWHnI3QiNywoxijU2nnGJc0o7Ap5G0eqSbpgyEe945hA4Q9kIAAYW5ffG45BDmdB5cRNc1wGJmTyIkmatVZckXFxZAoQpgEzk6ha+ZnrGO24Mm6DEm+iCP5srDpQVB02S5GsULjJ2ScBbYUj1fzyyH5FILQ41/xz4AAgBwgI3pT7WLFapqZJ7lonrytwQ6phaGQcIlqLG32eXVtVpMo5zqFNiNvnwaWSUNtXDhTLHHWzBwGvEO8Mxr3a1PYfERHMUYO8UX4DrV/gFGZavGTFBYkLB4zg4+Ip16PZ/bm++AH+PEJZrU7ZACW+JQR6c8jVQCNucUSkhskYXyeABpfETANwqHVhoCS+r/ZzAQvEXYDAyIUcoHwLxYEdJ6mItcimG1AsqdB//dYPIP4BrY0Zv1TOcFkq1GNx8eDS6Gzj0p26mWi1wvVyvt7rdw4XzZLlepkiIAOQRqAFghEYWh2NQH88R4djwIj+NJh+NJzX7U/Y4E+Qv7jh6HToucNPmBUHoHm52xOKBgOScqi1yP9db+cBRrm8ul/eGKIoTArJeFHu92ytKZZfItPp2kUx+P+vDdB73+7JWqNHMhiDVDWgBWTZrl5ZPMnzHP9NAc3ODACxCZ/Y5k7aqwn1c1y207AKtlv2sDqzQH9qQ4ImQD6SKBVvj8kpQMc3cKBSUy86QM0mvC3vC3czMhsVydNYkVgpOxwVPNcMPC4OzfDXxGYM+iDGFpMDMoJAzY2QYA8BBwKjH4T4HPq3OIGRXOKHXH2mNL2Bz8ToASJHqw5dOMBgYg0CgSkB0kZYkjzLNRUTbpkoZJdNZt3ermZqs3rz7RYXdUzVTsBn38+tL2FvURZjSMEMIeZKYztqewjwxImFUcgoFYs0gyKXodAmKZIg0fWEcUd0G+D8hrxi4M43Nk9jfNJENt0C5hgBKCd+4NlrD/nPYASbnHkQLdScsT7D8KoFzJgHemty7N4sjFlhnuoHPem4MUE+sP5PH4p+EgQbggFhXsixTydUQSewC7zf60WWgA43kfTXNQmo326SNcjEJ37AczfgG+Hu4eHEry8uol2S3ee5CKn06kbBMMaP+AYEI6AXyxRzVqsTcgEBDwGuY0rFpmiqmqwVMRNiLsHlK8AWMI1eN8saLe7PXA6D+nmUPieBEAq5Z4JwD+MB1re/k5PMSARpCZntqjjiTIc54A0LlZk2hRbQzY7/b3geGJHJnmG41Ejw3zktXJHo6yIdhhwObLz7BUA2Dl8+GMN6MhVM9Z+6bydc4YGHdeezBZeT5HYnGUqTeLLPgS46dLDwKLB1ZWTtBRlejFRxfaLBb67t2dHk4EeoWGU2HsOVcPiJZiUXNWxj5NcrddPFinkWXIWIAwh2dFoissUeq9ZhV73czADR8qgD8w8g4GN1kUwxDpxctX9puGtQ/Y6n5cStr0Uadxp3TKtSxXtsvYIn2PYy1XS+WwMtNUt3fv7TcJIJzRnOmCTHb/UGuiqZaH4JrBdjfMWUL8Rs0JY0oSK1IIVwJIhSnGmrelK50ZPJJzzvlSp7rW3S4EGrIXLedz+i5muA68WtYwn2Q463gadexGrTdzh9bZ37YjkHOh5WapDw+3XvuAs1h2vHv3jbqBphysRN55qj/7639a5/6kf/r7f6jPf+WnbnL93j/5Q11cXarZHw28s7fhlciZ9OLyUruHnSXiBICuNpXDus4Tkm0Aaxjig8eYuxPM0bubB3308oU9of/kn/1cSUkqZGlvUyYQ5yvvc7mstJ7NzdSGUX9xcaX6fqvvbr9T7JBFfCkL35N4z4f9XhHnS57Y+oa7wzcf7rwe3cxG4p4XqhYL7R72Ora1MhqiTacDYVuRtJwRIPc9E531n2m/PeijF69UsGcQTNh19vyuuIPobHY1YzArK1ULmKexWX+AxPYy7mAgoiKhZ/UvWfkw81kWsGTZawykxgG4TfjZEc0nvodG+Og9jaYSKgkrBnoC5xqhvhrGRF08arOMtFpwB0yVJUvd7xrdPN7rRFhp25gJD1C9wkd3mHQaWntA52NoFOG3j6VD353Uj7XXETkEtMZIasevnj0aGxHWez7ye7g7IR7IdEJuHkuvNheapYXquvVcddMGwHKI9XggfHO0bQHEZAcR2topfC/N4BLP5jLjcLAKVPrb3QAAIABJREFUIBlK3T3gGd26kYevbIIUP5l0mAAzCWtlP4BJOql9sniyqsyNmMAwndLBd97Prz/Vz7/6xj+LxgD7Lw0D3kOKFzmAbMbdKdPLi42KdK4PHx51c9gH//EnUHW5mGs1X6jet6pr7t1suaNVIgDRfQ3/FMuFwVY5y6rQYb8LFjI06Vmj51IjwWucafjycw4nwd+fzz8DWKZJA8uePTFb2N6AO25zbsxapSl62tZqDicdu9YWZlhhXK0W+vjjj7zHfPn2nT7c3Wj14oXnwWpe6fDwqCrFHgSl28lUhebQ8It1fTE3qzdJCg11pG/efmt29fv37xxedbW5dGOrOcHGhycBczfV3DZKo5I5VzEkFJyf+JBHmi82DpKzNUUeQjKxIZnPFr4McK5jj0NGRD202t7d6/Wbj0LQV8fnkoa21kjtgHXX5kIPtw9az1Ymhvytv/U/POMzz5X+8wj8AEfgeeH+AF/a80d+HoHvR+Cv/gd/5UxHn6KtQ/o39ormM313c6NZRohAoQUyILOtSsv8AOuQ23Opcss/TyytnaeVCnsyxWp9+QksUi73DilCbqxJ9TDq5PAb++wHkKlHToo8mGCjJwalZVsAq72DewA8m4nUZDxB8VgtXTAvqtzJssGRj445ybZPl0cqXkCHptPthztfnLlYcWEPbDqknUGKzZ/kHIq9+arUdx/utF5e2BbBwQxZ5MAOLlr2Fu0BgJ6K6KZVA7KDhHk2U85nshdUAJsoQpAaEoKDzyDAKVYCMFZCMURADkUi7MsQRmVyCaDmVAfJJ0W1/a8IiqpDKizyvSRVw+WWYmAEDKFQQsgWWaYGywDvSUAi2KpFBrCxVw3oBxMPFh5ptjC+sHooMsvuc/zNrGkPkjWrsJB6gauYowesDKiQWv6HtA/wjkujWU/n3qy8glHBtoBwIPzVxkELGMElxXK4iFblwpJAwrpI5H55udIYD9o3jW5vdk4JNqI7UoAQpFHo+mKpx9t7VcXcHX/lAJVhqBhfe1eSJN0Dejf2JLxYLFUUifb9QdtTbbbE6RQAAZizAGgEq1DU8NkfHrcOorJfJRwJiviYwqq1N9jl9UpJgQyVwmNpb7/jnsCW1IVjXjFHpd2u1tdffa3rl0tdrOYeQDN9HCoROUwGhoOBpzjSIWp02u8cQkOYRV0PlkyjSYbVMl/mZhIitSXYIC36wL4G4UA+GiOvBACCRQorOUj8CNVBi2cGqTXSrdmH5M10TuMm5Ijgj/iJ9Q1zGnbNWTHhNrAo4FnGFLujASlAU8v9nZgcABxAxsShZVgTkKpNZQTwCbV5NKMbNApWI2uTZQoAEELPmgB0AfwNgxsIPAuM6GKW6KLMdBqke6SlDq1aPjVy8K5MtVwvdHd3Y9bY/tCqPZ4NfFxcYmcS2CT21PTjAN5CiDS/1+NEyAmFLV+HnQfzHInniAyXYs/vKDAeKerc9ICdCaDSwQokzeSsfJa7ZdPVABkARlAZw8/rz61BWoJu8j5i6vrr7JUEX/B5APlorgQqT0i2pz+SImGG0Yd/dVIYEGHO74eTGVU0HwJjKTCVYZennlsA57XXz3nCZoHxpXhPXbw2TaP9/V6Xyyt9/OpKu3avfdtpqEcdtnuVJcnmwUGXnQ0VAMzGGusCJKbDqHXFZwIUwTYlDuC4PbAJLAoMcIfJEDYUYaER/IjxQQXc5dwAqHfzxmABO6jhfLQI9qbD0gJAFJDTrNKI/anWYAVEAI5gbFbF4qnpALt1VG2lAuCCkU9L7ZkEBFyRPj3aHxfJ6qAYa5YIdiUBLY2BsgQmKaxwvg4w5bbcWQOAIs+B/yxwqxnRyPPDM8FOhtHK/KLJhuaAuYV0F3bUbFVpUxVmgn374V49Xqm8N4M2/BaY0WflWIWwUgC7OPDwaoXH3A06OVQls4XKT3/lU33z3TvLagtAtyJ43BLWdO5i9ZxV/VG7Eynwpa6vXnid8f1YLiA/5y03eKJHJxVRqYWB1ViPjzs/N4zLoph7ft883vkswTsxY533vZPND7tWfUMDBUuIRPtDsB+Yz3Ot1hXXBp/NbU8zNQrhZ7CuDari99h4f1wVcwN1pxOs/8agBSgU7EaYr/GTDJ7fQXOEUMoHlClppRQaH0GJsOkAiuLQgD21O41R5KAizqrbmzuvA0AvbBIIuHtxvdHUNvrw7jv96q//KX3z9r0Op8EetU5Uz1PNF1g1HLVcLK1s+fD+1qBGNbOfgz7c3JkBmBXBE3K3BUjBc1MOvzwedgYwWR8mPDMHFVtNwRy9QM682WizniuaagOZs/VGjw873X71nfeKfEHoU6qLam4mcV3XZonyRtiXv/jix7q7fdT93c7fz7nN+Xv98rW+fX+j4/GkQ1PbRoO7zoACJglMu8ISdcBJ9sDQgF9XC12sNm4M04RCJYGknN8H+MuKJSSMewp2Dok9JTk3CcM6eS3ykvnMvGfGicazAUeeHnZ3nKvAV5T74/cAqtPjQ4AgzcSL9YXDvGhwNdzkAOTwrsTqAm9R9gkAqWMIMsXGyBlv3nu4B6J+qVTFld7f3WpKUZ7EWuULKwx29cGNOcBG5Pnri6WKWaXd7aPPftLj3RjKgkezGdGoPVA0Wc2B1y+M0ys3W09N4/sz5ARbxAw0L5BGsNecDcL6fyAnBG67Adw1YOXQqY+fwq+aENgI/G8/Vtvv28xEAx7ONIRo9ESEk8bq2UfiJHicd72b2vblznpt1kttyrW+en9nRvhky5HRoDWexdgVBCI/DTOAWNqjWDBFOp5bVSV3v1jzCouwyGcIbNEePwkLfQg5lVb4uuPpbcsQG4DpYrXUS5oUp6P2250bGv1A42qy77lZ/VYmTG7atPXRFh1xVHicaaChHkNRs5oXqlE8wQguYJ+2usfruMN4JXXjent41CdvPtXucLB/epLR4SlUzkrbasDqpm/opuF8Up7P1HS9Ds1O1TzVixeX/v3tftTd3dbsXCzB6mHQcrnUalmoPZ78/NxoRrPw8+A3q5POCSzb4F0d7tuopmrNsAnJ3aZTf2qdtYANCyIFzqNtd9L6xUZv/8W/0PXVleaLpa1TyDCYl6X2j1u9ur7UH/+zLwNbfLawF+x/+d88A6vPlf7zCPwQR+AZWP0hvrXnz/w8Ak8j8Dd+87fPXChhHxIq8die1MSy7+S6WuvVfCUwEOeMT8j8Rl8CB5LV90cNSD6rEMJQnEsHMsCUaLgIDsFncFYVZvwA4OEhZvmtU6BHpfZ9wzMu0rIsLPPeE26xD99nCbIls4lZBvjWURjAaMiLwAoskpkZcFzY8YAlSAJmJ8UPMiYK/N3uoPu7ey0ISMlhzVBEdS5cB8JIzDACgAsMj7w82/s0n81dXOMlmCN3Bqgzm4BLKOMWAFwu9FyIAVvLxUL5DCZbSP5GngaKxMUJdst6XRmEhXEIqwHgaz0Pci/czvoeFiPMMpAdCvkQ9DKNT4ELmtTAoEgiMyFg3jQA2bD/8Bw1O6TTLIkcSEPtApPDjCCkahp1arhAI0fiMgtYDRM01zzKQ2EfR5rz+c+EUDTaUyjBsooL5UioDTYDygC0Z8ozgKMnQIpwA8ArvCFhYxTBlsGsJfu5nS3JT0vYwZ0O+0aL+UYF4AIM3X7SxXJusBlgdXtsbQOB5NVpv0WmapFos5lpaPBvg2WVObXbhmmBN2zAaTOv1PWNQa+6abRZLbRehLRlgNXtoVOH9BMtKeE6i1KtAAYaPW6PBhWZK4ScOH22OWpwWjHpq5nm65my2Vl5dNary5dmI/YjacJnHU6d05QBxrYPnd5+eK8yH/XpJ68CYAjrcDZTDLMBfzYkvjQ2KD5SpJy74A0IpNQBrgTghzWyWs30+LjX8YguOzKDFQTXARJIES3BhqnN2uI9ANAj10+dxAtwBUMmyZDpwmgFVAzp5pbhYp0BIy5tNeFdCtCUAUgSzgNzAwYR6cfOQjaQPBCcMgaA53sPz8ZyUcJYQoBQU59sScHvgGHHGmEvIaxtNr+0XHKM92aHti0y/tpsYcSOgPCbi0ql5fWxdieyyweVePJNMHtMkdFI+MjTugK4eLzrDHy++fzSBTASRorHM2FUEewh1nBgtBHERhEKGBbYjEhMI/U0YfgaIRsjVii5GwT4gZp/aCYk3st4mMZmLIEYmoVt6R+NBwKoGgdOwfoHzCaILB2Qb7K34DMdG3A3mPvEgjVb+8laJUoLr7ksGu01C8MG71X2wcf+qCPhXYwFzaOc1PijPVAJEIxZ266STTE2+IdEFNaXAb8+sOhoMFzOFk6UJvwHJ+rd/b33axiXI2AV6d+MHbsooD1SXHyts8zghHPRnkLr8KamqUGoiuW3sJDdeEsNvJi3CnDjgC9AJxh/gKMhDK3vCH4ZVDgUsVZvOxSIibA4mYeAl7DfIlu2sFeHnLAgg88qCls+L8BaZE9UwCtoc1OHvD48l/0GGXUYk7bEyN04Y8/Smb/jdDaNUNKYA+TxPI2mgXZOR5i2/H6aBgAkT4xYwCn+AXNnb+UfAErmPQB86SbmTIe61v3h0fJlJMXMfPyVeQKsBBibqEyCByW+ikj/CUP0+yi0NEMR4B8Z79JNn5RzJDqromlGeDiu4mOv727vPScuN0s3JmHmc1bi6QnbretqP3MZVQbC+Tw8W5WXulgvlRIUGUk320dtj506gDS8m7ERqvEzrNWdSHwPNj+8H3qx681SH715FZiANE4JdQQkwU6lKuzJCDjKHGC/WmAhUJY6PO48t93ksK1FoolmJ2+z5f1EBkvqE6nfBylFJlxaSQILnpTu81SpYW8YD/bPvXxxZUbkd+9vDMyzXgBnL5dzLWbBO7quJ/34177QP/jdf2j/7gnmfgxwHwB2wJCf/PgnBmxiztO+0ZtPXut46PXu2xvd3L3T6mKuixfX+vrLr/Rqda0d7MktsvTaqo3ZYqbXH33kxO+irLTb7zWbL9WSZt8QVLPUxTxWOa906gfvYWqwIyh1GthTJm0Wlaq8sIXT427vM5pZ9vrVa+22Wx3u9w4jzGep1qu1083/6Oe/0BhhLkTo32gv0ikJFirsQDm+3uxN0VOqO0z98ayXl9e2WEmhTyeFmhR69aSMvaBu3LDizMeyAeVE0wyqfQ4F1i6QG2qm7/03/fUIoLEJFis0RlH98G8oZ8wWTRw6hpqAc25Wzjz+PCcKBkBAzk/8T2msM19obiLrx3eT/Q2bJZjOi1lgZkOKHo6DbSGyDWGUpZIu1e4BABgf2t4J9lkCO5K1kStlwnbsEzRSWDch2Mk5ek/hj25MYzlEk7pFFYRPN2Bsp6vNSk3Ta2onffLxpz5fWubs9hB+Hs0aWKsmbAM0cw9k/fVuUENCAFEtY3YxwquCt3DXnkTn7ch+NqCCYZ8ioBAWLd7MNChDGKL6TmM2KmUY2NaKUpfzpX7llz8zaNd0g7799k43dzu/O8aYHTIi0JGWFnY9Ke/vrFkWmUF9+3jQsQ3Bsux92PqYzZ8WKlrscGicnzVkMII5x2I3pMZ6UFuDIgbf4/jcOTeBMznD75VGSOwWlpb53M1I/FoJqbNvf5Hqix+9scJn1zZqE9i6qaIeZul77J41zyutrxZab65tYYaF1eP9Qfu6tuUJYaWs4bcwUYuZyhwFUul7AEQFziKCzV5fX/oufThx1wkeu6fOsL79971H19xdRtVjp7RK9fLllS3FUPfwzKgduP/RSH+436qoSpXLLAQp7ntb80TxqBk10XKtdw+3OvQnFUli0JTDhTtpDokAtYcbgJMetgf1zeAmZbWc6b/+O3/vGZ95rvSfR+AHOALPC/cH+NKeP/LzCHw/Av/RX/0b5z4Jsm2CHW6295ghWp67WVxpQwAUwSUGIfFNDJHKdN4JV6jj3GRB2Bszd5IT1UhOE8zxz5baFcj0zqNOKWEihKrg0ZYoh0kC662kUMnNyOG+9u1+q2NPkTwFABRGVhuKZYCUaWgN5FHEEFpyblL7nYXkVoBdSvlQvMMe4tIOOAioQxhNAosCT0t7PxLMQrGM7xwhTZkuLi+d3p4ncw2keGR4aU32sIqGAKz208nSVz6bwzZgJJHOCyCFtyLMM4CFpvOzDW0IA7u43giCJcX64+PBFzLGshIFZGWvV7sVTK0KLr6qbJfwdIMPIMjQOuQpm+UOq2qOJw0wUaZI7bZz4d/Eo+WDsBIfH7fqmk6L+SKAdlOvU4ubH2wDQqwCgypJzgYvAKayPNc6SQy6EpCAjx1MMvPHSKVvAeMC+w5gMCSCw0hrfKnEviHLYzONlqv5/8fem/7aludnfc/aa69pj2e6c90ae8ZtbIfYmDZgBIkdnDCYQBqDQEEIkfwTeRHxKsMbFCkSgYQkkkGJAhIJCeAgJoHbU+OOjd1DdVXdunWHc+8Z9rTmIfo86xT/Q0mnW63urqp77r5rr/Vbv9/zfZ7PY/GCv8aBmQ2zo6kJ6APYbK0PUsvFTB3uEpylxyuXVGzLQs+vr5XThOvWetweobIlJVaJ48gZB/8GmbxXEBPxpfG9VdgMWvNdwB4rJz7YENdfZbE31lWJK5UhwFisgHMJ9089gJpoXQ5FKcrFxaU+9867bqN/9eqZfw8cqEmw0HKNeNEpmfR648FDx7aCSWtu59X2YLcPEdvdptH57qCm2Onz7zxSnEYW4WjBJpqN85FCHERGDIq4VfZ17vuIw3Ff4T4enSlEyJfLmQ773IeeWoXb7rtq0CxZmEFcsbvnUEahVFv5WaUco+UZqnCzcDAdizgoO8J9Q9y+LGqli0RTWqYx0wREHnF443IsVLaN4mTt+PgkrO3yxuvZoLDwHGDP5aDY1ipKmGq4SuBrUs4WmK/rz2I31OiArGmsR0hsY62PVlJSWDQpS9zExY1TmqZ1je75gLI2RFoi6IOiDOmPSHzlSJ1dOxxKKbrLN9pc4T4d9PjtMwt7vlfyg9clxDHzQWEUdjyjjRmrFu5g2rrFGeTHDfMVdmzPwR6m7Q1L2vZjgw48BIJV6euMcxGuJYJhn9xEsnFUFZq6RIQiLdAanmDY2Wc1luERLFujNyILGbj9GQXh9ucDLReJVlMpm84VIZgGg6663IiUlLUUR9KE9accy6AYfEVLu4pGzMAoQnLoN+qha82OAwdCuUjUTDRfHztiPyNqGg4qd4UP3CUsTUqpzA2FKzs61FlHEDIRo2E92rGEQAlPDmEtHEu4cMnOkkQpPM3h0+h/r2k/UYzbHe40UNIA1AnMSByxIxIQwaZDLIB7OPrFPNTDLYegz33N8K7yNR/ddpOEvz86Ua2kuHWZaP7EhUZjA/PIveVz4gRiWIbAzHcAYoBfx3NkXqPd83w82LzjYA22Kfc1RYIUsnE1KBZz47gdaIi/CA6jWGxHmQ/aoQdM02imhJIXGqsP1753cN3htqL4B+nbxT+snQy4XFQ3uq7tdnTpV6hlHCmNERsyZdmJJhEFSIgbCC2ZS8543mgr39J8XjSau/jRExtH+nEJI++w3iBC4VCjxLEKKj/XvJfv3b2jRTb3wMYDqkOlHBfYQFHPVNebQlcXCD04+aqb4i3cZgzhpnr07kOLa5tD7uRKGjFYwLE9teOZvYj5mmGo49WJ138KqTIXviAiMTCdqmI9gIlb47d3zZHqCqchwmyoeQIXnnUn95ALJx1lV/1QKE1WOr57onQ514cfPNX5+aXFjbbO9fjBiTmQeTXowaPPu4TnV3/pm0Ya9REDwoMHcUEX6HCx0Z/++p/Vs9cv1U4Gvfjkib724z+uf/j3/5lenl8qSXu9/bm3RpZvXugom2tzvdHzyyu75ym9i2eJ3nnzLT15/0Pdf/BI3/vgIyd3nAJoa60Xic4WiR6/+ViX253m86WLm6Ig1cvLc03TqT/v8XpuAfHFBe98gAYMOmBv1+ZFR7NE2TJTls70+mKn6/1B+7Z0QiWoO/PnWSuMZ8Lli4AD+5bnnDItSr+aVmdHJy4oA48Bs7si2YL42LUWmkFLsMpTqMNazhDApVHmxncuZwTL01alIgrswkTNpBer/RBNx8FYU2pG+VTA/RG5FHSWzL3fYCCbzSjXZICJCDqmlRhKJTHuT4fOx70aDuHmJjk0wL92N7zvQ9AY0QCuKtS2BuETmhO8vyxUwEgNGB7z/KM+jkzYLOKNR9EX9xUFkyQMBidw4iFSzb1IYgrMFfce7FuG1VPum9JOzatLEBuh0UxHa7idO+22OGOtm6moWx34yngHG1M1VdkdFKbsh0PxqpixxvfStq7N052DblDoMj4+p/ueuJ9HkurI3O96zShdZO2kq2CK8xXjZqLFJNaM4cMweM2FSVuUrFzwwGsPqBFCGZi71JSY+zC6mvsgUN6wl50q8S4cxylDz9Slqhl/iqbw94PXH2GZRBPrM/vjvOiNRUjnidaJVLjqAdwVWnGnIhxLnu6sMHqkRuOQQiKqv7p7qi998fNq9ge9urzQy6tzPbp/3/sWlvznz1/73fH48R2nqXgHpelUQx1oQ0FVRUFtrDRd6Lff/57efvdtdcVBBxAWZeU97CydK1vN9PDhHdVNoX1RqulCbbe5Znat11LUm5Xb5zi/YftXusov9fY7j+0kBTfBWseQADxGllAYNu4TcFLDfleNcx+OfuIkC+sfc//vP/m+joxayLyugS25d2+pq1evza6fzlNtd4WOVie6d+dMLy9e6L/8K7flVbcn/dsr8Fm8ArfC6mfxW7v9zLdX4OYK/OWf+7mBSbgLD0AP9q2jLxzM5smRt0jEz2gQTefx2JQM8xQHCwVS/VRxBgcLbuagKUy1ZuLNcTCNNc+mCrrc8dRyOpYR1EUpNJ2Iwyk1HS7CGQ/qCB/n+VbFIBHIQlhCzKMQ9DAQZ+4VcMCK4EzGI1uvHHSyXo/CEwIVHCr+j1lYvcUZIvcwmvirbNKZQJuPx6G9GlvCB9yqWaZkRktvMZbvpInCZGpHov8/ogwiRF8qpu27bvWacoY+1fIGAZAt03EjjjPKmEO4UaNQMF/NXMx12O+02ZcawtglTDh9OADhUCBay29FjD0hTvRpEzy7Qwp/YNoS1wNWRzNsVTge2uCiqBCrifZO7DYhTsmmr2TCP00E/ABhloMrolKazM2+o8QK8RsXoaN3PjSOrDUOJnYeRKOohOvKpVQWBjgJILLDtYWtCPNwp/XJQldXV7p/577223z0YSB4FjRxE+8a1HL9B6koxg37fJao3O10NJtrtZ5pkoRuLT5/faltUdrZmyjS/fWxuv6g+RpBIlPYRnblIYeFs6n6CW7PEuyn7ykEZYRvSs2ImeLyQXhF/MjZnCNkw7OCTTqlhR3Haq+2HKPd17u9Hjy4r5N5qk8+/kDTJNKhaCyYZrPE0VYcUWd37phhmkVjIy8HYDPC4HyWra73ldqy0+M37mh9TDv8oMVs6fIpWMUhJVPB4NZnDljloVLMBw4CXV7ttVxkLi5DJMIx6aZiCn4GDlk0y8jsu2k6KK8Pdvb4OjuyHvpwXOAqzima43ozCKC+KjcXcGgjXb54pbO7x5pmiBfElVMPTQIupn3mfO8wWrG7VtzSCrm/cavBFUPc78bnKadMqmt8CESsIULt++ZmSIGjmoNs4XZ62qqlo6O5ghj+HQLI6ABFnWJowAEO93zVVbq+pBhtopOzY0e6D9uxHGx5ksp18B3x00F7OKvwJCet7h8fuxiH6x40neYpXEei95TG0axd2SXcwEglTgpvE1kb4cb3OQdHuHocLqd0NhthUMNLBSeKI4hfw9CpG7vfYd2VwVgahzOW9mnuYw6kiHIIDa4lYqiEk8eFRLWjpC1lVQN4D1yoY2FUEEd2viCcZlGgbJIaX8LvhxDnAcmUki5YdI0P9QiMCII4hj3QgOeHQxd3WYXQOXKeeT6MXpl0FuCSOFWYjM8DTLxkAhNvr321NwuRBmiEtaBt7ZKm6MZ8vGbwOj6Se8FKUH6EC35k7nIf4TibDHCwuXfcFObPFKJweuWu7PxDDyppYMeV2tVCYqQAhN+nDloPgT51reLGZ810qgBhDmzHp+U+BGcZtOFy5TraBXZjN1Wr6kZkyYyoaRx7RrDFmYXz1j+Hex9GJEKFwcKgY9A5QRYgJ/MCIsYPvxfGIG83XKwjUxXBgefFKAVEGvxmMCVpj3ZMfaqTu3c0Saf65OkTixfWc24ioYg8dle7lK2h32ccnvQ3w0QSFWOPnNMJpBW4pxiS+H3ID+JP4Qgzfx1+86DdNcibuWbrtaOvOLPtMA8nOj5auoQHp37dgU7BqRXoZH3sODjrvkUgBpc1RTQ4ZFPlea7dRaWmINJPOqIdy4nM4u71xd/5jp/5w740egN0gy9TKGW8n13clvizvnnvsZ48faoYp26MO7pXWyGkx5rwzoHf3FO2VY4O5AYOJy49Eh64OnGqjmWPRJVhRsbZzKLU8clKWbbUb/7m9ywEco1YZxm6lMXWHPDf9wd+Sr/2jX+l82fExWPtcKjVhdveu7bU3bMj/ek/+Wf0y7/yLT355BPF86l+x5e/oL/3f/2/JunO40DzZaLl+tjc57PTMz375KnOEWIR0ym5OVro7M6Jdq83TiY8P3/pGDoDyaBvdLRK9eUf+JxOV2f64Lsf+VlZrRZ2pl5eXvseAynx4M6xnXx5U+vjpy+Nc0KYrNrcCI37b77lmH9N831eGXdTgL0h5eB9Xe1BBKIUTl87qhEJkcMYsExwxNY6YkiL4MaAd8BFCveUv0+yhncEQ4ZaTU+5D0M53r/2aGu3v/L3ce/0vi5evTZaCadtSGlmHKloqtGxTEnaTdIBjAIDhGW2GNdL7nPWwDTR1fZaexztmmiexHaow9gG+dDWFMeFTgQgepcMiTel9xYUA4W896eR9u3evPNyh9CbWBgrQM3cvG8ZvuFaXWeR5jC+YdGChIhg57bKslTTVaY0SNRXpEBar/V1Maircboy0G8sCDOTzAPrAAAgAElEQVTMRS6lsM9IEQYwcTw6cUldMJxhoOT1axz8JX5P126eh+WKuMsefF81ugZzhEOVoTMoI4u6oZ2pC4bjEwZpGA8og2s0ZXCHa5gSPqcrYNTH5utaaO1v3gsT1n5c5gxwcPY3SuyWx7A/qC1B+4zYGb4P+jUpwIRzzXCZZ9h72GSqKA40m/GZJzpsBx3Kg1Yr3heVBXIXweYMtBKlCUxzCvcmasG3sONheEZsPmVY1Wt250iHw4GXLxwpF0XSPfngjQf68NmH/r3n8WLcG+xzXbx8qVPc6bihQUzEdEKkqivKZXOXnb37+a/on//zX9SdeyfKZhNtrvd2B3PeQeQHT89M7OzesV3lrHn7ttDx8lgcWLZdqfcePdTu5YU2Ra6BhEXban06VzpHysYxzB5iLPB0oSV7fvYkoDHgx+6uNedeShdmRTPwPTSN9vlGPc/vnTO1w3gGWcxj1Thh617Z8sipjs1up+XJynz3v/Jf/De3+sztSf/2CnwGr8Dtg/sZ/NJuP/LtFfj0CvyF//hPDS2t4D7xYddhUr1zdBT+GgIUZVHzxUwRp8iI+M1Eu+uDrne1I++8xBHdEBW6ojcPlQk7sWhEVxwgjoPCs6txLTHlt86oOEwt1DHxxqnU1K1dihyK2cDS9Mn0Paha5UOvGm2AuD3OyqZzucrR0Vrz5WJkGyLA3DhSi45DW6HtbuONJ0LAMh25bE3buC0bYRXnKY4ohJowDrxhISLMhnEaET2KNAFt0MGma7yJLPpWsxCmUq0DY/GeOCdMu0jTDP4kwiSOEvQYXKadOY8Lonx15WhQ0dASu7QjheglB0/+TCVKnAvKx2vKAd8LbYhINmIBHBO2G2rcjDPVRyThkMmhkngjMV/cOWi6iG+IhnyuPN9Z2KbVOp4ttS9aC+s4GWAezmigpSwH0Zkpe4crCLFwZMDhFDPz0C3O4wTezeQN5WSxZvNYaRbpzv17+ujpJ9q8ujIWgvb4UeAcS4kQ5xB9iScTbwchwYZ9Fk11crK0MwjB+OrVtRmfRPnTSaI7R2tNE5wYudbpwg5MHFg4PYh8o0pSFuWG9LZTupi7pMExOCKybGA5KExaXe13jq0Sn+I/WCqI7+7zXk1pu5rOLy51+vDUDow+H2PEXFdEU0rOFqvEDcpwrUAM0CYzm6XKt3sNBQJ76P1/XtYqd7XO7iy1PuWZSR3zR7Tr29rxPEQQMF+mzcHehLNW01bdm2WG6NPaYuJgssUJHCyJOY4cGyaKZhMfpDmYUkIB5xLR3o5H7vWS9uHIJVjmfYryskHlvlIaRD6s4grD+dxUlYVfXDkuzkA06jna4KpEkTa3QHHYmGMGG48yGuKqu2Is6iAuSHmMfSzcjIhw4aCMe4n4PVF7GJIwmjmccwBtex1oReZe5s9LzBwxT602Tan9jsjnzNcdAfDq5d5CZbLAEoOrHcF+5EQSQV+uUq9t/P5lNUbYZxmojNiHVwAVuHEP1c6iSYggDufxRigdeclcY6J8FLFlmtwwPXEZcs8g7DFJwf3P+tKZl5yM+ARj6jgcj3xmBhT8HL4zPiwHUVS0IeCeACdAyVE0lmghWuDmdPwS0cCrqRuIo2lmXiNiEhF2fjaDkTjN7AjqEJE15RtWW+Gk4n+PIiuuK+5h1hzWR/6MCKtcB+49RJIpbkiKrPpWEfdDWevi6lxL4oq4s2iehlnIs4prDWW3u3GoEQuXLBry3bEGcPa2Jo/oOEzt8EKUbUOc3vDniN3iCB2FBQoKwVMEQGhbyuDGxmz+LA3t5S6HCkcuox/fUVlEeOZAjJCOQO1GMLO/2/FjOi1hC7gGCsbsYpUWQ2jeON+V3aSU7Nn9OhgLUphfiPOOgzGCOXIrPwb3Nevb+F4bBWzy9ayZI28QPzKxXt61xH8RVhkCIgCSSuBbjWeZ3n7vXX3/e98zj5I12AuvemXJRPfvneny9bUb0x/cvaM8r3V5ufNgACc7/HOuOYIYIgzvah/ow0FFffDAqlVmYYgo9uKm2ZrPyZr7+uraoiPCvIV+Y0J47yB6jC8SWLKgXMCY8K898VvejzURez5uoKoodPWSeHNpwYVBBO9TBhnLRaq3vvDQqY2a5ANCKe8D4r9CYMcVCC85crphvTzV5dWVh1aTeDBXmchrGpPIyMZEi3rty70LBonYTmepnl+c+6+vlmALuN9Yu/h9YjtlX5y/1A999Ssq9qWePn1tYjhsdbiY5W6jJaWd6Uyf+/xX9f9989cdfadhnWHuy0+e62h9pnfefUvvvfOWdhc7/Yt/9g1tdhv95M/8hJ48+UjPX177GQnqMany8I039Z3ffl8PHzzS9z943+sEQx3eOavTlYXIRLHaw1Z5vrfbDv0fPAHR4P/oZ/9DbS93+uVv/IreeOOxzs5OdXF9qcNuYyZ0GI8R/3lK2ejUDrZyezBGIkpD3X3zbb28ulLBukyju12Itde5ohvUwEOHfzlpFHUj0xxGLSWHJCwQgnD7c/3tD40mxu9Mbzje/mshQ0Y2dyA3Sm33V6LUKCItwXqYsh4i7rFmTjyoAfGSJTPNF/NRoAMHYCcvhVRwohnK4sxO7XRHNEzmtAH1vge5dxgI9CUcZNipjhb5vup73nqR7zs+Hxxj1sSCBFbYu7jR8YZpp3iJG5BNTqShGlRsK+UM2EOGBQwtuRdnOlrO7ZTc7g4uOMXBC7s+BF/EIB3Fvh1c4nTAmWmH+USzOekE2OH0DAyqC4Y/nSIGyEGtOMqUMPz2toPvBla7oQnqo97lSw9OTj0YJvmBw/XpiwvH3zFEnM1mmseJDl3rwWY6lRbxRC0MWJBSIGEYyDPy6hvV8FAZTKULDQGlTOAGtmZ4gyXqWbPB5tSBGarpDEwQiYzQg+W6mnlQ4XJU8CL1ZOTODnBva++H2Y+xUzmUexfJmS28G8Xio6NYu92lB0SzxUKr9YkuXl8pqAB43ZSk8gBM6CaIdBRlxjrwHNuOS3kue6c0daIkbBu9+ei+wmmvYgsDlfTYzIOMF0+eegg6Sykf6x3TXywWmsULD4teXp/rd3z1R/TL/+pXVB0OevTmHXUIluncRZCgdTAAfPjkA62PV9pvDh4E7Krc62FG2Wwc6Gy91mI616vdVk0P6z5UksHEp2lgTOgx1C6LVvt9ruX6SIOHh9JsniqlCJdiVMpjKS2LMl3sRh52tdtptY50sj5T5IHkmJTJa/bPifn/Tz78WHfv37PQ/N/+V7eO1duT/u0V+CxegVth9bP4rd1+5tsrcHMF/twf/9mBjTSHpyTmkDIWCTQ4DiiQwV0FCwleU0CZ0cjrJHLe1iPnMoIjRUSW4z6bwr7Tguk9IgmCGUUjBdHgyg4jpr5EpzhY+sDLRo64WC9VReX/cJglSoWQiCBpIeGG6ea2zGmsVxeXLj26d7p2nA6GFNPbeUIT8lQb2qKrzThtbhF4Es1uDrs+rLtZGQGNUoHQpQ3RnHIp9tmDD2eB5m5Fbku4j41ZfmMpzERtPdgcR5sp4gjiCRscRCl4YDBr7XTj8N33ds4gMACshyUGQS8MU8VZ5KIm+0K4RnD5Ig6ZNEwTnRzFBQKmptPaNdr54J9yTcxcbdSWjWPlIZtHROhDrqYc3YM0CXNNOPXjYjUTd4aTINHVxUF9zfWZWlTNMBXh7Kja8VDMrpkSAFiyk8GNu7RNzyhGsZOsUQ+zCxEzxVWSWCjO+1o5AtOhtshEdAqXEcdgWtHZPHIocZkFP2dKWUOvk8Vc62WmCu4v+2fi7gfavffKorlmuFfWkRQ2fDtjVI2DE6UMdoHBvmp8KOPv4Yxd4kjriO3GjoR2AW6QzofM3T53xBRBB+cGsderbemoH3zAsq4UL0aGLA4GXMUIt5RsZXGm6XTQ228/tlOOYH49HDRfphqqWpuXl4rSpSpu+i7QqxdXevToro5P4bzSDAwDlYhY53Z0IzZoGY5DN17jHoGxR4QNZh1ROgpIENkRVS1U9mMJEM8FQgDKEe5LsyPFoblxURAuTZzTbRsqSWmqHp1pCEaOhnedsgkHaNuBLAgihQUhnDnUqNCFPI7tI/DCD22492MPEGYpiA3kJsSH2uI02hX3iCPQCLIIGxF8NH4vWmom2nMInbSazWYu/0JgzA+5RQSKW2gW5tmPQqJ9lRnQRIGJsoOkyOKZhRac2sTYjVRoem12hYa+tmgPFoPhAc6YIicKONNiAYdybEDGdQfPEIYzrjXuHXPtHBolWomTFFc9f95AHUMjs0N9hSzmkEZth9LCqN2fHSUwM2Xx1O4kk/gmrKujcx43YzKJfbDHlcbwAnzeJMA1KDWUSjmRS1wVCT60kxcXJQ7kHiduhLNnUA/DDjcw0XeKZ6JYFc85YviE/41rv7P/qifK6meF723q+4YBglmYwaAdQ6wt5TmBD48Ij4iu8A0Q4MFdeI2C7doicpUeijCUGsEVsUVGRJvRGY87jOeeewqG7CgXmBWH/4jrPR0HN3a2+9oHCoh8WgTHcVVpqDod+K66xsMwhBWwDwxrmGfYLcxBO5SLkCh/Yt3M4SGzTsLAphgREdzXGb2e+16qfU9L4EhjDuk4vyxUEx1FDB3dvgyVeF4Rndz2jKvUji0/NWMZj1ERXGPEaZigcCgndtTxeXCE8jwi2lpV8NrVjINJBVqu1zpervXyk5fa7Q/+2TjiYRniSIWpmFKyk809gAC5A2OV7y7BHo47k7BFHCvC0cywpiN1QmyV1ELqd8MiuRFHJ5GL1Gjmhm+Ngy+JR24fz1vA/3Zkd1ACX7YZ3+ELxK1Q2h7glY7CM2sSvzeN3JvX1y7y4+ts2qnf75Q4nZ7O9fa774x8ywbuLr83gl5v5y+/AFY7xVu8+yhzeX3+2vfGp3sVeJqIxpQ3ugCSX0bioueOmujq+noc9jKU5U88Q2QeJfCi7rTNGRC80o/+yFdV7XJ98OELC0m8ExHOhqZUODS6d++hn+Nf//Xf1GyVKJuDK1n7Lifmj9P2y1/8on7jm7+pVy/4jJ1+8qd/Qv/gH/xjJyGOT041D2Od3Tn2d/3kyTMXsHUMDuCrumAy0p0Hd7TJt04wbF++1NFy5QIwvt/dfq933ntLX/7y5/T9732g589f6nf8wA+YpXq1uTLbxevxgBC00PFibSERJ/D26sr82pO7x1I4cxs6TmAGRwxZ2V+VMFtbyuYQ0ijKLDRt4eyGdpvyHbtciue9ZnCE2N5byGU/NCYEbp6LgYK/XtliZkGqqnJFYFNCXMMMfGXXI4O9ppKHpcT+EQvhzJZD40ROV9ZjsSmjwjDUNj8YEXG0WChbpIrnc6dJGB7g9CMZgBLd1JWKtlCcjIOKoR1RKzj2kRSTPvb6kk/ZE/FrGCYGLqYKkqnyttN+X2nCQtzgZgSBVPt9yvAenjcD2AC2Ls5cBl0AKOxUR/ifmJmZb2vtLitVpEa6xogGyh7ZV/E98etw4+MGR0DN5qGyLFEw4BQOle9zM4gRlSscwVmgu4tMyyDQ4milbLFw8uLjp+cusWQPskgjpWFkNAfPBwNRCuJqDzVDf0c8C37tBo3SaHAEHhev19piUDR0Ws0yzRcIjr1evbzU0OD6BsXAesmwstf+0OswYVDaaL6I/W4pDvzsVP3AfrtUzDDXwxFeHePeFNRQmTP4gd2LMDiy+lfHK5dzUojW72pVHoKOWJGxDLDX0XQmCLwI7NyPHWVb6UTp+si4qqbM9ejkWPNF5vuToUzZ8l4v9eaDxzp/du6fxz1/Ve21PFpplS78ex6aSscnx9pfbJRv9kYtpRFvAnAM7HU6f6+7fDcO0JpxD/i9J9/Xu2+9qxIWcltarGavm63WiiPe/Znm82gseuV+jjF+sMGeaLvPvbbPo8zvV7RiuO1m9uKOXsy1vWYEQAKD92yuZAaPOtH903su66r4Z+GM8w6kgBSUlgJf5//ur/2Pt/rM7Un/9gp8Bq/A7YP7GfzSbj/y7RX49Ar82T/+s0PZ5p5wprQkE8nFJYCoScs4+8uq9gGR6mriLx1sw5LI3lzTGZtlBDvKUCb+tUyXcddkUzaRtOw26q6JWhFxodmcTQ8bdTa9Y2MzP5/meXOtgP3jgLTAUTpuDYPMZTqIM7CjUgipI98T0ayk6bimkb4bXQxdq8v9zq4mhF5z8NjccwgLAm/kaZEtqsINtqv5Ur0LZxBIKWGY+PccAlwIE9XF1q4yc+DwKjU4KMewa0FpT5vbLZCx+6RAh6gvB2ucPzEb+94bKgSg/fXBDiAcG8RYYxy/GRd65IKObThMt5Ef2ISNkUAXsuCAquGvjkUOaGxcc9iLbOpOj4980HDE/VCOTrZwdBSgJvBz2HCCCgginH296g1FTGNEOM1w644Rc6JFuFxtwRqT4Oongw/gcJ2I5iFgIHxvN1u7DxGHcRyRaIOh2rBxzuFMcovE3mjjYsDZg0D7qbsLFwpOAoSJu2s4WqEOdW7HBi7T3TZXfqiVhQu7GO88OlYzFHYf81mrQGNbKtFYnFW4yez2Yw9LiQTfGeIFCIVQeZ2bA0wUDNcsbbcwr/DYXd2UsdAoO6OpGhEkG4UqYpvELCm3QmzOlGoxj/T48QPz6HYFbrLGA4eq5DMXol+qnVJ6MejjD8717ntv6/6DtZ2oQzOxY9J4hw63ForPoC7mIIjLllgeMVu0GT47HMJRFMKNy/fHQW0ajt9rmi38N/OSmP7YoIxoYnczPDgjGYhg83USYad4bYwEcmhELHb03G3Qo1tuGiFsUZjSujWXz0jBC5w0en1o6QUH4KLyEJ0QsYfhA7H50U026j7ECltNcQe59GKqOFoo70NdHK4sPiDaVjnstNwO7OVq4Wg87bo9ok4IK5f786C6bLS7rrReHFskiNLEBTu4GfebvTlxiIXreebBUA7WgXhfN5jlmmWsWY1RJ4eilIpOdTxGRsN/G78fHTMMmTjgI4be9M4r4zMh4mJ4MlWOP3Nt0ZgHteNei7JRsKwqOwdZVx3Zp2QFDl4495oGUgRxnecl6OEkU/QxlgMh4qW48Cj3oCTKjDzipY1aBMHJGJmcdINdT5+6k1qipgHPw3Qsy2pru+EZ/uD9xUWG4FHkxU2Ent+MoQetzriRuUeCsbCISGnRONqY4wazaSjxPUtpGSIFcVHQJRygQbJwMMZJ5+cHNzwuWgZY5s7yH7iyrAkjP9eyImob7wUwMwxGWA9xIKtU0E9VIfYhAmIBh08HNoABFgKtXcM3vOfp6MCdzWfaIPxx3UgOWBC2AjomIcB/8A5igDgaTZ1WQHB2lDiE3czyNzqYGZ145MV62Q52pzEEYRjCz3QxF+I33GyjIZincPNPPLTgz1/7r484Bq/JuGNZeeAxI1bReD5feaB0eXFl9/roYecZHzREmdcyGMU4h1lTwyxQ09a+9qMzm8K2iV3gfG7u3zANlM4Q1XhIQVLUHiI5jkqZHO3YU/6DwAPqp7GzK84oEkTURXgJVe7hm1I2x70G8iO3kF8yDQh4rwfaXu3ME62LvcqyUFUjyrvvRkfHM7351nvKpjPfYxRdIvYXbeVtCe80fn/+1Hfunho58PzpS/PAmUMQaeceYPAxCufVWJSEujokOmw3Xg9mi7k/g9fFdHSssxIiSL262vnX/8TX/h09/+QTffzkuYd+JBneffstPfvo+/6uf/hHfpe++92Pta9qHdqDBabT9ZFm2cJxbf683FO//W++qy9/6ct67903df7qXH/7f/t7evO9z+vBw/t6/eSZ7t0/UdEUevr0pddRhlKsi9i3T+ZHKptSx3dO9PyTF37ffeFzn9eLZy/MRz+7d08/9uM/pk8+en/cAIhCnYNenJ8bf/Lo/j1fF1zDPAdnqxPNl5kF665kQAhTN9BQRx6kVqQWDrkRHAx6KBisS4TGyA7V6UAEn5cMgnTkzzYO/yiYG1MsNfc72A1WNXP3x8E1aAFeArBy64qyptbYD7PhO/ZA/EwK56ZqahilvbEexLKZTDOn27PHrDvFfWURjecBbvGnBYUUnJE6oWjv+OjIgicOaZT7qqGlvTSPdZ5maik4rDuVeBq7QLOexp9OJb8XAy6c5wFInrkHbBb4ceoycAKLQSlVw2CGRMw42GLoRxu7U140yyvQyWKlpAfJxL410Gbf6OpqdITyTjiac/8F3mt0qjw04GdSogXvHWG0KHMPxYqC4lQQLgwQ4UWPiQ4PU0AdsF6GkQtFSQ6xB0Kk5PYf8T8IluMQx4M/ysXygxZJaiEVKZN7lv3qNGbNGYerTdEqm/FOnprZyvpb7WtzbuHlZxli+1RFMdHVVWXBmXuoB3nQVIonCwUgJHiOEdsZCMaZC0VhmkYU7tUjZoBNz1jmCDKlVzZPjNRBzJ+DmPFiPO4lr7fXFuKneaMmpCRqoUkcGw+Wt3utlkdmajMoRhhmH0hf5HI9167Y65OnT/Wldz5vXnmzLcYCxTgwV5g/K4VxrF93zo6N/Xn5ybnSdK6T1dIIFNIn6Qye/kqvLs69T6JQcLPb6mJ7YQxZNF9p8/K19sVep2d39fqSgUeoCMRQuTPHdVceND9e6P7pA2XJXHVHORrdbxO9ce9E9R73dqUBfnkS6CSaa3t1UNF0xjWQbGPIGQeR77/ZMtJVsdEkpJ+CdAWmklS73V7bTaG/+jf+51t95vaof3sFPoNX4PbB/Qx+abcf+fYKfHoFvv7H/hTURR8+2CYT9UXc6KedqgFX5XiYwhnClPtAlCfvjGvDq5XAJIURF4V214QwL6exZjHCayfomnUfqtvulU7YPCPgYV0hAsg0H4fDYNYVZQ0cQomlEoPD1XhM6Q3aIrHlBrfDQuz5meoSYXUBC9E0Ilg4oGjrjomrERfeqyWWiiLpYuLeh2hcWLgzJ12jsiu8wUkms5EhyrUYaNyeO47ItJ/peNCVZtchKMBZhBVaNWwKYUjRbn9QRLSXf96N4oMbsilusjbqTW/gCBlRN0D1OLBSGtYXsYKMQ3qnhNMFB0ujtnrV9bjEUkKEAFSUY7sqUXOYrhy0ENE4+OFgPeavTQbjFA5F4dgbBzVKwNw4bycTMXRsXa03guW+1rQLleEWdBHM2ELr+DJRdBiD6CyO0qO1jUw0nMz8C/FnfyjsGiGiBNsVUY6mYrSD2CwpnJk4Hyca2sAxOosiRWXRhYMy5Q+T2aB5PLWDFHcZ9wjXl5ZkWGXTOtF6sdZ8TelNrkKlRdJJO5gzxQGBmCqggJhiig5xEjcy7kncVGNhDBcY9x2uHlyzODsQGOp+os3VTlfE0EMcIGMMbgNDsCPyB99w0P660FCOZR5nd9Z6881H2myvtc0vNZtNXaxFtJPo+NX1AalefV+qOvDzZnr04MQHPO6Jiu95tHqb+2bnHsJUNTobEUbyqldooVCaJONhBK4eB8CQsqwBJt2gbLaSJpGud1sfaHmWcLgSvcRlw/3ZuyQHnms1ciZLfpfIsVQ7IbtqbNEGTdHzTE00CeHDlX4ujVtwhHx0c1qpoigIQYriphq2KEOPThFubDwpHFq7QeVhr7OjpXl1iRvfKYPB+dYrThjM1D7gwVblME6ZRTrlAETENHGzNE2+QVD64Ljb9JqlSwtiuB4RkGApV/tKte9H6Wyx8H136Du7xTFMggZAgOdgSLwcYRURL6c0CvdIFyi6KQ7BTV5PBouYtp24Md6AEDtpLHyZvza6wFjeuPaYnhhg8K8YjRrpEMc/nIK29P93dJawLgViFO3x1zjw42am9Zx/95SjxRYGDDFwSRNcydoHUJArPkxz/wgedGanlovQzJyeqg4oaqMVG1kY5+3oVk5o7eZ7wOGNUMAh3UVmiIQ8Jnw2CrMY6HR+xlm7+G//McAAmHkIv5hhQGCHMAdh3IiODYM0wTHvZvFkxIBYbLcfbXzfWPwHD+KWsLGFHhcvLlkO+Mibw9RIAv4eB3NYn4jVcL+Z++BcxUUMDqUOuNeJkNoybUGf593uVgR+nJU3LlT+Gk3f8ABx5PMOApzB9falCChBHMvtQA14MMXPaliLGdThuh3nYQzQeF55sLicdqU6tTBRTCwZV+p46X2PMGSEBkFpIK3joG/M1w7AoZzq9fmFWcskHhD9ECJoOuH3oZEd8SjD/UXkF7EawQRXHTgEhm8mJSARDqr7xs8T15SYLNKHi7yGVoc9KI1Yx7OVS2IQJCh2QkjhHYuYwzAFUZ9hKA4+HPp8Lr5F/ryl+clEjCtdnO+0mM88QH316sJDGK4h9+2DB3f19jvvWRUnJcDaT4HSrsxH7EXAmi0X6dy7f8eDku3lwUkUhC7kLkQZD2ObRtuad3OotCWuPbNAhWhCYoUR24KUA448ho28Qxvp9RUReekP/fTv1Ucff18vn51rqDsz4N979z396i/9K331B76oz33xy/qH/+ifOaYeJLGHOVfPX9nRd+/OWg8f3tXrq42efPzc6+DP/My/r2//9vv6F7/467r76JGqJlfUBFosI20OW71+fT2+z8PA78QEpEbJc9e6HOfFi3OnVb74+c+p2h98fe89fOR7cHtxOTKMGV5Pp8oLyo5G9M3ggrbOA5yjONXdR/e1Qxw75HYgwon/7nc+0NEJMeJYh+1WZVdZoKI1vdjnfg/53usGHa8Xdn1mM0rS6CXk2We/cLADtGDdj0K2cWqbyvuvJEzH+zqLPODuys7DQ+5rhu0UkFlYhbnKXTOhdZ09p5QisjHqw4nIotYGKrtrv18n03gc5DAMIhll9JEbPo2ymM0y0VnJULAkQj/Ums8yZfPUCJV2X2rf194Hxh0FavCz+xt39U3UPJj6HuLP0veV4oQBDUObqf8cONDh8SLkMeBlH4nTHjYte45lkupsOfegHLRQXjPsxvHKAKTTOgO/Mdg40A7st0k3MfCN/bN944WhwizV8/Nz9x2wH0dYQ6dkiE1Zq/fjME9x2ke4UmVjAf/iNgJL1fW1h1kTWJxvzwoAACAASURBVLFd4jUtmlCANSap2GfzmdfzmV3o+zL3HnzaR1qvE5VVqYvtteZHR8o3Bw94x8FKMLJFD5UOFKfhhuX75/3OXieEjYwTmX0P7lz22qkZKCmDYjbyCPB+d1JAxiDRG3c7ObmeDPbvRSfK69qFs9z/RkUxGDnsPUDCaNHGiRbJSnm11Z3ViQ55rov9tUvwjpanHiBQpJouU22vLxX1gc4ePlRQdNpdb7QpDpqmkZLjma6u9yqu93rnzQfKZpm2WzoIQkfxu6700Ia91t07d/Xt735bp6dnunx1bfRTGxQ+V6zuvaX8+ZV2h2utzo48CNhtQApRpjZ1mShoC7+PGtInDCwG3yPGfrWFFtNI6eJIbRxomgaaNL0eP3ysD558NLKE+lYXry91/+4bNoaA22JN532IJxZ2LosqZxOAMP/1X/3rt/rM7VH/9gp8Bq/A7YP7GfzSbj/y7RX49Ar8mT/+c0Pb5z5857iApjCfKAJA9WIKHoxxJ5pZh167huKmsXU9HULHcB0XxWFa1964pbPUsRZcWRxkiC66cIWpd0qrLDE4DmQcPhs1xMdoK8ZlQxnAkJhDGhK/EmJR4tZ7N+hOJlodL8d8egligMMQjeKNuXDxbG5HFCUBRCRpp+UA7cqUXmZMDalchDMbQh8e33/6xC6eLIjsUogiSolmjlDmTOUp4HGdZ+xDYJVXahmJc1AOEZM4kLCxSX1ZmU6jEMCMun92bKGq7BsdiAvtif/BVos1aaNRSM0o2oApwIadoiHKB6ZGG3QHnHIIlZRpFI4xwtMkhglXj3IjPt8u3ys7mttp2BS9yn2nXXfQ9nDQIpw7jhiEwEh7pfHCuIBm2mh/2LldmD9LDCN0iijWmHU5RYSwsMoBoVXMXdFPDP/P4HbhqLDrtzSzEDEId1OHstS2YzkZxTVx4gjnJOrMW0R0Phw4DNvOZUEKd2oQxcoWBJ5bTRBEaXqHPxm2Ojk50fZ8r2KPsJhovowdlUP0YlPP58RFaz+xHWREOQOFzeiOoWXcXEfipj6UIxCELqhgU8qGPpllunj1SufPL3SoYt8Ds3R0Hl/vuY8RGFof+HdXB5V5q3CW6O69e3rjIUUcz3RxfaHVeqHlKjE7jo5c2plxDymozINNo5kPfsTxEdKIq+GwhlOJe4GDRtbgpgWTgBgxVZ7TSN4pChCAphb/eGZjDi+T0gdi+GUIkIg1eVMZE8DwAQEH5iTXyKccCpHCUsO0Uh/EmlY4QXlGiTdT0FOPZRw40bvGLh2wDX1LtB7xi4Mz7F3EHoMuHPPn8MWhnYbfvuOz9Qrn3NuBY/bEwtu60KN7dxS6Aa1WsccxHmh5cqowkcq6cIwNN2CWjgV1HCJ4AHA3cWSg8TsoGNkEqhAciY3DqEUAwzXf9Cq4pxFmg0GrxdxiOlHPmih7VXJnacLzBjsS1EYYalPmHg5RGGT4CK5uxFccgOTLEUYnlfopzmzi5xQdjWsLIuxohUQjDl0uhtCLAxMHb9DCZkUkmFoc5vembRo3NU4wTtI8+3yvDLdGcCfXGvGwUcR0puVOnagLR5fQtMVdCxJwjNbTbs29kuIeDviOWAd5LiN1ceCYrM2ToAMQDUMi5ZHSaGrsBkIs8XaO9DAWJ8PM7tV+OKiHudviWMPRDPpjLFgpzDLk3qIhnAIbyrQC/0xYeKzZtZEUo8sasd6FUBg8kaYRW4nQcv/bGToKiNxLJBlcIuYSF95F8BERfkfHqB2lxPSdHkdMoNhpPLQi0JkPwJwK3YJCKg9TGKj1mvIBwgmpdgutsYUW3n+JBTsiowi/3OOwtX2AtYOcWD9IADiFprsqwN1mJMFYzAUyhwOuq6sGRFcEUZyAFH4hJCC483dH/zMcviANNEeosuMNRu1UR+sjo1WefvLUjjBXqbn0jGd8tHYijKSUK7K+U1pUHbRcrN1izTpBaVgIGsXFeCPgFjdw6PWQ/x+5ZOdQ7pRoqXmIGEr5Xe52+DtnZ7o6f22xBCEhyWa+NcHJ4KCFtcw6ZvyqneS1mirQs6cvtFgkdnM9/fjcTmdEwenQ6fHD+1reu2t3rXEFaaoXr187Gu+IAYONOPG98uDeA7189uqmHDH1QAlBEHdkSPGbEZkjX9iOrTTSvhn07PJSQzB+tmyaKpm4cUdlUel6m+uTF+d6/OC+vvbTv1/f+s1vqXh9rS6vXJz07he+4FKlL375c9ptD/rFX/w1HS+XdtLvaCa/e09H6Vwvzz/ST/3hn9Y/+oV/qvlqqTt3z/SjP/rv6v2PPtT/8Xf/jtbHZ372wBng2MNBz/CLxAnvbO4Js5abRsfHx8oLhoSFmrrUD/7QD+nh3XuqLjZ6df1aT86fazWfKZzNXDp2NFt6v7XZX7htfBIlfjaa7V7H80zH99bm0efbQneXxzo5Xeib3/qm2slU66MTHa8WHobC/b58faHriwu79EY++1QniyMR4FkdLYz9yXfbca8WTJR3xO1rMzurfaG63nsAjVuegRRpFZemBaSQGnVgaljSEK7r3IInzn1WmnmSeRg8SyJdXh9UGdeDIMjYHoGOtalT0eUYHy36MojpKD1sG0JUOsbVGo3Df+7IPhx0tpo7IWQu8rbQrio9JOL9xpCg4V1BHoiBHbdcz0AzNKd3viAd0PpequupMO/7HRN03v9ROgohwYNSUlCBdDpj73KiYgd+ieKqQMWEQk9E37Hk7tPvu+PaDa1Wi8wFmTy7WRY4/bWvG73e7cbBezsov6p02NVKluB+ZmqLQFV7cPlWmiVaz2ZKGEpPBpeenuelo+vpdO5rx/4hoVw2BJmDSI7jdkyizBfjenkoKq+lo2zLvm9ijnsApLWqNGdwx6C3JP4OqqGyyPfpuyyaZ96bMtxm/5XNZ2bXFkXlmS2vzhC2aBr5WoPT8XvohqvNis3n4hsBFXIcZyrLMXXDM+wBMu58I8Z7NemECYqW8UJ1cdCXvvJ5ffDhh2aqu0A3wqFOUoRCQB9EVJacccb16LAt9Pz1hRazROmdlYv22n1hZjVnEPaxdTEO+5IV7w7eGbzvSXtkXj+cxJmQzut1XR60nJ9osh9/n/TuXH0yU35VKt9stZjDnmeox89bqWwCJXXhFNCLVzu1h1qz2dzJgyrfa8demLVxmuprP/kT+u5v/6Y2r17ojXce67f+zXf15uMv6Hpz0P2HdzWEhddN+h4iIx1ilRcbbcsr/ff/09+51Wduj/q3V+AzeAVuH9zP4Jd2+5Fvr8CnV+BP/uE/NmRzJqqDOpw4U4pnNlrGieJ24s0NbgeKcA7bnaJZJkyUHGwXHPeDUMlqYQYWgiCbVgQZt1I3jePQiG0cNYn2J3CmXIqEawfbK26jyBNw95B4Rckcm8tE63VgdyUuL0c9w4mWRwu7NiieovkTsbUq9t5M4fICzN/Uo6O0o5yhowyHaCSfN/Ehlo1o3AQKEgSVveIgNnsMMSulSGE2s4uL2C7iHrw8GmsRdQ67rR1hrhbqObwFKigwmB1bvKuqg1lpMCMpg4Axua9yXW52FiQwMCFoRUHiBlW7D2niHpob1tLUh8WGCG1FmQ+/D9P7ys4NxElEIyJicwRBGLd2jQGyL9VQvFT02re59mWhRbRQ6hIgotu14kmqeLVQjShZF9pdbh2Dj1JiaVxn4ntgF7x/tgsChxQWp2W61DQLvcF1uQ9FIvx9No3ReEgmzgyWAOfYJIqVhqmFVU0q8ybxq+E6xL3lRlXRotu4QIg2ZqJkHApC87rg/ZZKiTAa+I97LtTJ0VwXHJ5hDxItxJg2AkgVzVLV/cGOqLAfxSj4Z8TB2XTjtEWMd/ytbO1qIZq3WM+0v750s+qLl7kePXpTTbNz0UlRjU6/OOo1n08t1iHYXpWFZvOVljOa6a+0z3Nly0yzBff0QeWu0SxbGjnBYY2IJY3L4AhwCDOQsB7Dp5wOam84vgh1CHocSNtqxGY4PIrojRCTIBiHCnBNg1vAgY37j+KYthijyWAxQQxwz9jlOIpFHdw57dVOOCBkCtupxWPckS7r6XGaws+dqNnvXWSHiAuv1E7DKPFhnqI5kBcTcx0RVnED06a7sXi7xJ2YIOAxdEF4ozxjojUuSbOcYQ0SnYaJTOQT3l+hMq81NJ05u/NZYi4ugikRVFiSBSLXfudrAmIBwUaUaCCgI/Y3CEyVUoSgGLGXg5uDtzefFSGYCzyygdsaB1iiJp7YBdaDtMDpxDMfIUjhWBwPg/2kUjOpLc4RTeXQh6gGm9Mucw7rk9jDJpxabU2BXqeeoisEbZyolCPB1DQvE7GvH8XUpjX7GAWM9ZWbmgMcDx4yHMIs/80H4ffC8eMyOa8dFLDFHgrN4DaDKGlLF4lxWCby6NIShlN8ni5Uo6njoMmUQqvWYhku6WQ6szjaDYkjlU2X+2BujAZSIK5M+LYgSPrR/TQ0uSP0QsSKZthbFRDhZ33H8X9T0oOLlENygIsc0TaYCqhLhJrNeuEiFMRonFdjZNXCNigUxHBcqnx13H/D6PD1UIEBjJPocFtx8cE+Jd7M/cx/xveHHbIKlMAdBCvBz3QKwRaxsQQK3rgxDand7E1XqEII4wkjfYGQawF1LDLDEWbHMEMx/McIwxaIEcn5LDeFVfxv/jkO2azhXmOJu4Z+9kl5mLeNTA2nb5rp0aNHevL0ifZ7ousjuxWkhvnHjtHyzA0WXShy2x62LsRDVMUxitse96pdxjcN5DGFjCGYlxH1UDUHM8+PFne8xpPM4J4vKAeaL1TtDtptti6pwqnJYIKyvUWWWoQz3sVJDYaKlWOoOLqyJPA/c30NCmB0XvNufvfNNxQvZh5mIRYzmPPgaZAj2aRgRlatLC7vzRpFiGRwwjur9LBxOs38Tj/sd3aWMbhFBGpCrkOlmve6cQiIFIm6qtfhUGh7IKItrw8/8rUf1Xe+821tcdXmhZJ5prfefkff+tav64/80Z/RN37xG/rk43PfYwyx4jiyiAp64/EbD1wS90//yT/3M/Ln//zP6cXLlyrqwSU3u33pcrHlmoLKxiImPHbzl1nDgolmFMRxr5hzHWp+NNfbbz3W3QcP9er5C/3WL/2q7ty/48bxu3fuaVeUFpWrXWlnbh+NmB2naA4MTjoLRsvTpWYna4uKSR9qPgv17MUz5RX8+5WyBL99aP7w1fbK4kw8TXV6etcpE4bHsFnv3bujXV6raUhwsCZM1E0ploKVuVe+3bkMEIgDLegRQwvu/winHu7QiZnC3Gdd2ZgFHcPen40Fkqobff7tt1U3pS6uDxadiMPnoHZwXVKcyboasTsYzL7GOc06SrldW5ZaENMH7wSKaQlzNdQSN2iaan+otb0qPGR32d9EZt0j7JZN5QEr5Vu8Y4wEonwU3nPQ+PeBH34oWxWUVWIdtVt2opDBGOtgvFIcp8omvQfTV9c7P9O83xs/7o2Z+AirpIGI7hsZwiCevXJPSoTPypCj1tUedNCYPkJYnQyxLq6vFWStkiCT6ljVUHlYgmvZDfJtY0ER9vRr+gkYbCnx3qDpaqWrkVdM0gTSymFf+tdStNraRVt5SJPweY3XQGAdP98iixVlqepJpO1lrsOu8rXgfTUxf3f0q2NkMMID9vIiUxJNVbcTXWwKD2Vwzwc4l1lDefj4LhnueMtPWSohBMwRY3Igna68vzhUucqG5FOg0zQymqlJBk1Shodco1bvvPOGLl/TpTCmH1jrwA6ss6XXdvjirD3lpNdiMTceBT5yW+Za3j8yqgQvwNFiqe12qwePHunp+5/o9fmlzt440mJ5ooa1IZRWqyNd7/fek7OnAZNRRbh3M0VV4L15vwo1UDC2a7S9uPK14N3Y805c4h5fKq1ztbx9hkT7V9eqmk5vvvWmPvr+d/X05XMPvCgAjuapmcmwU5dHR96H+I2eTHV8euzrst1ea03xlRMoS9WbXM8uP9Ff/19vhdXbk/7tFfgsXoFbYfWz+K3dfubbK3BzBf7Uf/Azw2y58KGJbE+JKNPXWlHKg5jDodbHV9pBOfJOHDmC05e0CJ8kEyc6tJULJ9iLEgNF7KTUhE1smiGUVjpUlZawkmBv3QDt4ePBKjU6jI2ZWVwj824Bfw+nGi41nAbBRMs4VTJPtCsOaupOy+XKG9gYziBCD1u3ECGjMge1qxFOOBjQlh3Z2TFE8OzAD0wstOAGSog7xfC3Jlokc5udHE2zs8RUKruM6pIWUEQFSoX4vLjTuE6DlosjC3yIGES8vH2E4TUZCz4uL6/NVTWvi+KamA0oB4yRr+iSMDZhOGsQLDmMtJTy4P7oLEDwZ+BMjtAAn2k+z5Tg6B1wj1QjaL/uVVWdOVmIH7Dp+B5w3zVlob6slR0fKcg4gE/cpotQYWuXo6aIKIELrfBklRaMOrt6cV0hnAcUnnWdC8n4Z9nQElejob0eGkdJzVCEi9eOpRVM9x3S7zodKNYJIq0WK8e1LUK5URY+IMy8xO3CLhwiQjgdy4FomudUnAXEBhHz0ENaHxQRHLm2xGLroLLIMuBqsiABC691Cys8U1yEOMz6qlNfSmk2d2P2ah7pcvdK5y93SiO4a43Oaf/FANkMyjJKHCIXcBD3D7PMohHC++X5c8cW08VMUTbGqy9fXGs5XxlNgENzMV/7nuH3nsbhiNRo0YoRWhM7x8YBww17+IYBGXQcgitV5UFZHNj9gcsDURDhCQQGIj/O1EPDpn1wm7NwAw48O1Tn8GtCC3KDcjNq+X443I0oTw6toZmRTRgoxrFc4Qbm7yNXceBqLZQSY6M0hnh1zOHOJTF8btzIB7seE87NduQ2isNASRbbwbOcpnaw0t7MOsBdkUSJDsVudLzVxLQHreaxC/AaSj7aUaRHgNm2lSYcJu32DI3WmNCMO43s7HU8HRZySuneyPrkZ+KUhCXtQiFKRHhW4A0y1Om5z1t/Vv604E/sMMKNblf0eCD2whDBq+X+p2XcDV/GCyBUcf0Q5FhXcGtVFSI3nFAO6+PkyChICoYoW+I5ozjKjlP+GYQzxFY+41jMNp269moU4oKJkoDI5cRcYeLwiGIcUrkWIBVmQaxkMtW+LbTraguYGYeuKfcLMVRKRxANpkpg/xoXcFPSYW4oh1aES+KlI3OwJxI5ic2qjCK+ExAaY6kNcWfQBjyXXR+pNWMUUaB1VN4XiOi53dWwTUecBPdPBUIC1yMiSs86wlGbkrWxLZ5n6N8e9l3kNbJ6+WsICe5uQ8Ykeoog0CFshhoiVu+xZNDJAvMh4TUgQo2lR24uHyuRFIEumSAcjS79EedAMRi4CNjK8FsjC6vEPM1ctUiCFtnZ9YnQzzvKYgHO7xGw6l+L251nmLWdf4AhmKHEN9gIM29x9M9jFw1S2oU4frReOcXx/MWLMXERJS4rIh4L1oHfg7cTbeK4nhgqwMvkmjIAOl4fOcae02iPI52BTjz3sLL2EAeRnO9Wmi2PVe7BDvCnk4cdCDDIQXARWTX49Qj03B9dTVqhNaNzt9l7D4BYPZ2kagvSCTwPg0twDgUR6LHA8ezkyOv10fHKaz1xcTPJBTMWfunMLjIKtLjfYG4iyiCkD4j1FSOmqQLcjkcrXVycqyi3muLg7Sl64b0QG/XDvc314+cUB0TfvXaHYnQvRhP95B/4/fr4ww/07Nkzvbq40Be+9CUX433ve9/Rf/6f/UX9rZ//ee13lRqLhoMenN31foj9x4/92I/r17/5G3r/u9/14PMv/eW/oJ//W39bb7/3JXPbX7x8pdl8raLk/cFwbnSvg9MJprwJA83BQEzZC8CoxvWY6p333lG2WOn93/6O+jxXnm+VrEmZzJQfSpdB1jku6k7NpBrZs83ghnaEeSLOs+VMJ/fOLLaef/xMbz9+oMvXV6MjezpRMgnMg9/sSu2qg/d9vJdW2Vp9VShvK63TTKvZzBicSUoJ3tRlgayr3ip1tfLtRvsCvzoPJ3sG1oHGrlHErdP5kbZbWPejcM7ih0Abz2JzX9dJar79dn/QxfVOcbZQN4S6ut44xcHdl8LPTRi68GSR6BnZoayvDGnMWSd5Ap9zNTNfNaWgL411fXXQYct9TwIDh+zEbfAkOgo+K8PSMFY3ibQ/7LWA+82eAnwI/656FWXrhMXRInNEvSMl0fNeRUCeWchkiMQ+kAE7axAFr6xRUTrYJQuyB+PCDUDfPHv2yaxLCK9jmn/kfWOcNw2YUse8Vj2plc5wy8caOvAJGPEDO3a5JtOuU+qlplfOsLsZ1w5+JAOqacbaQgYNUR9nfuVngpLBKm+0ORzM1uXawFNnv02SIWlgn6batK12lJbBWEespVuA9yOVBKynrNNN5TUliibm2Uc426czHba1mn3uQYkHleEoboNUYW9LMoX12D0I006r04UZqW1OuqfzMEJxqtX6SHHTaH/1WuEiVLBIdL3duOj0GLa+k0mxhpA941jOupovjPViP8LwRuwn5jjh57q82mn3+kIP3n2g7e7afN71fOXSsIcPHmh7udXTD19qfbrUan2qtiqUgOxKI6cC2C9uLxGNW4UZbNhE3a7SneMTbdvCyB/SaOU2V0u5YNMoP2wVnmb6/Be+rO3z59ScKgrn2l1c2937xuOHOuQbbbZ7r/M4pnEFM5j/rd/4Le+p2AN99MnHHpyf3r2r9erI9/vxcqrlNNF0krlg9ZNX5/prf/N/udVnbk/6t1fgM3gFbh/cz+CXdvuRb6/Ap1fgL379PxnOX11peXrkwyHT3gnxYSdCObxTcDAWa0yriV0J5mux2VWgozhS0zcGz1Nqg3hAjP3TqHAc0xA9OrkQqZIu1CyYugEeAw8MPrNA4enZQ8GBF/fXuOFkQ0bZB5vNNEy0yBZmCo5uJcJDHADZ3MFmxQGFIMIht1Kd09DJARBhBr4Rm3lA+vCicCoRj5/aneNiKCK9k0hznFn1eFjmMGpHEqIkh/yG9u4xNlpXCAGJSzyyxdzOURZEItlsMBHNcPpSVPX6/JWjcyaXumEcl9JUEZtQDKiIM4gcCElEAol0GRrAgSdSFkbKEA45HfSNm0zDOHX7PJv0nJIq4tZM+Uu4sY3yHdc11BznEkVc0KCa0lHvaDmzqIDdZWbO49ikbleRrw2CH1HoSHVc+zBJPiwRuIFIwVCNDbxFaTGZgzK/DwJZaV4ezqC9nbuIEeADphGHDA7iuG0qowaWs7nmM5x2o4BG7K/sGotu3Ec7RM281SpNfRDLXa40KGpb1QNFDlMfojjYwLLCHUCkHKYkzi04oNwrfN9cZNqh2WQTMzZ2AQcAe/dkbpE6ngzaHF65kIjd8dXVXheIdQgsbTO6kJPURUaw3ehigzuG2H7YXI5iBAf5GQ6YQtvznZaLpaYpkcLSDEAOOYgXnBPtiMPFTCERTN+mHB19N849PwsDRRoTlcZe1Ha38GfGqUS81ILnBKGwsjCfUwYzwF+jKAyDHIw1hFfi9BSrdeN3EeKiwL05llchauO4ptum5mA8iRTCyMTdWOO6GTSfTZVzb5WIFmN80tE7+HDcKxzwq2Z0iA48240PH+slh33cRMnobitbi/pgE/aH3M52BHu7iBFJKb9Lx6hsxykFsHIQqOKes/MQl2fgQwsiBgVqNeVKpTP5imYc7ibGTYAWqMpGWTZXliZ2ETlgD86gYWCEE7hXNRQu8mCw4CIc4ubw+Iba9yVOM7eM8/3gHudA6PIQa2W+Fgh2CL4j4qERsc8avq/5qyOOwoUj7RhnZ81BhASbMGWdG321FgQZvnCEBqEBDxcX0QjIiI0bqGmsxx1lZPBYLoNIi2MV9/62OaiAWYgg55kJLlC8lmPRoH/WTZs97EvQI6V50qGSnugrTkuuA5xVLv/UAw/cNwxiaPlm6FQ3OzuHAkpWFCgfirHAjvWcJnAr0QhhOEfHKijWF4YgJXgBvg+eR9ymiLyOTQ4Wn1lnGeDYtYqQYbQj3Gvi6vUNZmBkreL89tVl4MA3bKayv86xEZ6fiVhuhinOW1O3/b6xsIpYisIMlsAi+nQs6wPFYAEs8XsRQaPkz/+pyNuOoiyRV3R21nYGhHRxD83YfO011eWLfF+joM79zH+PUIBIMRzEOVgKyhJHLMN8luq9997V68tLff+Dj3X//n2dHS/00ZOnRqoYH07cnwITnHh8B/XoDM0S6Wi51unxsddcik/GwiFSEpEHot0AHxOuOBcBtYz7H7UakZ9CmUpLkgztWI6Ey81VXh5K8V6eqKQUL8BBWJmFTbKAewbRBQYk99zeceNBSRbp9PRYJ/OVHXEUZDHYtJBLKcsNxoBiPtZz9iPXu70CimmSkb0KoshTjMk4jNrvNyoLBlI8O4m2OcL8iFbgfcDSQYLm+nJvBA2RewQprtsf+amf0rf+9b/Wq6sLXWw2+trv+T36pW/8slEtf/AP/j79wi/8gvK8MTt+PSOjw/pU+dr9rh/9Mf3iv/wV/dov/5p+70/8uH74R35EP/+3/3cd3Vnq8++9o8uLjd8fu/1WeVuYaWsWKc87ceNWOjqa+91HYgRhCJHnd3/td6vrA337t75tRAi/HwMMsBWsY6o6r324qMnHsw9rc0o+Zy5CA73CteN9tlytdfnqQseLmd/vNNkz2Dhd8vumen210wcff6Q+QByKLCQ6TjSPdG99NuKz40HEvRmG8Xng7HpA5fu7Nc+d25m0AqITuBfeP3BV37z7hp4/e+n7j6WEdXS1WHh9AtV9PMfdPrGz9FBS6jTXoap1tdmqYWDDIClGXCUJlXpoveClBgLCxUlj4WORl/7fxOvnaeK9GCWT+QFXK895CMlJ987WXg8a8EY9cvDIKR9r00BLFR4Ghbyjca2zl20oM2y9hsJO7Rmcwd/EMdzTGM+6yvfD6Jsf4ynVzfCsV8zgGUwB7H2SDvxco3Zii5w8XAy4GIrxjPgZZO9XVi4z0rRxnJw1GCf79Ia3bVQUzyou4+kcTQAAIABJREFUYKOBKLabqKE0KYLhC3OctcVvGb//2auBATEdveFPH2nr/TcFnuP7fX58pLCDRyt/n40d8uAAeuV7UBWIr+MaPAVlAeaDIUbCfoMh82T8nk/v2vncH3a+90lYjU5miiZTTYJYfcGAjvdkY/bubJlafM+I/meZrjeUaPHtsZBw+5WarqZqEunV1WvdmWc6m50oZqhofvXUiSm79OtKy/nMe5vXry/8bmMyd3J8pskk1eunz3X64EiHYu/h6/H6WPvNTlkca3l8ou/+xgc6PVtrvjgeXyKgmsAjmPmeaPM612GbK172imYzHS7hvR5ruFlzJqCYSjjjrQ67vYeFedDod/7gDyq/ujZCIIt4rhqnfO49OFO6iPXxR890tDj1n/X1q3N95Qe+og+efKATMAJ5ro9fXOrR21/S+x9+qLLa6GSV6ux4pfVype3FRjXXuU/1P/zNv3Grz9we9W+vwGfwCtw+uJ/BL+32I99egU+vwF/6+teH612tMItU9TRgElfm6IVIOTgu3rFRIcZrt0GmQzNGchFaEPtwQDTlwZws2n1LnEP9oMViqaKs7cTkMNk1haIWQZaGVTaRHBqIK8EFqH2wsjuOgygoyG7ksLLZJM6H0wZxlJMBm2gX3XS4CTqFTOknmR1yjeDR1SoPud2biC/sVydxqC4i3sShn78+tibjdOMAjaUCRIB/noUh9ryjsEsrq7l9HPJpFWUz3U60WhxrtVppsUh9SEU8heOHkDzQKss0P+i0u9qorSlGgXfFdjZ0GYFZWWZ/oaHg4OtUHw7erOMbQl4Nb6K9YBEoVLJbtW2VzeGf0TLd+aA/bTqVu0J5l9sxUu04OKRaLuAejoJXlESapXAaEQgGR3/nEa61UfxGJCe+y+Z+wPmDly6kfbxxlDwJZ97Aji6m2s4ixPSjNYel2BvoljKtujKXFUEYq1U8w+k20UD0mo04B8Wm1iyljIrvINTuqlAznZo5OonYfIe6uNibK7ZANKUUAyc0NrUW7iUCY+SSsWK/s0hnZy4sNKLAiNhB7AMUJSq8rHDEGQ9BAy3uVu4E7rM48WGcuGJoHuxUm22u/bbWvkDAIUrcabZIlDi3RzQ+0HE61epopThC2CEa5m9es3liVm1+RYFYo7P7pxauEGvccGv5rFVVEhVvFVJOEcJVrUbXIy7ojvZr2rvBAXA42Gu+nuvoKFKC47JmOJEq7HuV9cGHEw68B37BUPvajOVWCFZ8DYPqDncixTehi2RwnXGIN7PV7t+RExnA2KVMh2b5LhzxAV2j1Wqpq8PevGDi1LTT8nPs2AxiXREbznOtT9ZGf+w2jdlrxyuKqKaaxDMf3tuyU5Ig+scWVvb7K83nc38HbgNOESp53ijQcjWDBba2wQk0cnk9dMEFNrQWsom9Hnato5npOtY07T0k2u5wzIzoBVybOEVRGxFiYSUjV3JIxLGDi4T4JKIgJRNlU6sOqPcDKTKW5mDvDIdatQ1IiIeW5DwAQVzku+XZNfmU9YJfgrDGwIfoNkpoT5kZAiprDigBWIvgP0ax7KYJaRQJcay6bX2MuePYNE7Ea9PI/OSw7M/soqHUjLaCwhYahVsYop1FLFMxEYThDOOkYsjD3cwaR5R7Ov7zUUNVDIIwKdFEFUIvmA2eZ8q1LLxS6gHWJXeEnLdGg5MdxihuLcdsp5r0fHcgI+CNsiaNBVQUuyHQIgjwbOG0QcyHg4wDFdGAa/jpfxPnZ52EWWl+X9dbXBwZuAiwrhGzUAkTFxTAvxVWua9xd9p4PHio42AuAwWcVrxzYM9yFS3cgxGYeIiHjIA7LR54NwVq+mFELFiwHRsN/V9kYV0ONsb1cfraqRzCWOWdgrDM0sq1G//jqaN30RPNJ6FW88QleWbT4p6eTvRDP/RVndw50y/843/qodZbbzzU9nqn66uNB0u+XXAi0vzOGo6ow3A0lIWFo6Njs8+nFPLwHkahGRIFU4aiuQV3i7sIsx6uMGwZVOcI/Y2W6Xy87yL+TKPHF1FwIGmC63foPNBBTLvaXGu7yV1KhxscziqDSKKuuFJpmT+9c2JhlXf4p25khGi+C94xJ0enOl6uXZa3PVxrbz5z5XczN4QFuDjTLEm9nvO+KovRFYda9/q6MDt7MRvZpoiy+KLLctB2m+vy8krz5czv0Z/5Q/+ePvzwA73/5EMXnH3td/+4/v7/+X/rB3/4h/xZv/u995Xn7E9Cnd49c3wYQe29L37O38n73/5A3//O9/WzP/tH9eSTZ/on/+JfaraO9MNf/ar/3m47Yg4QtWE29whIE56NiRbLY8fH4QPPZyuXzlxfXejrf+7r+uavflOXiC+bvaqKP2/s98ehKj0Q8RCmq82p3Vxd6+HDh34GKCJi+JOFEx2t5pqt12MJZH6w8HV5vdHpeqV7x0eaZ2t945u/YazMPMNB3irfV6O7Lwy1nh9ZrFcyMsAZEiDAhREJhdjrLPMK3lNTnj+KkxjGNJShbXR2/8zDo1dXG6cKwK9MiWJPIguNZ6cnmiJwlq1KBmrsC2Aq9722B96be5WgQ2Dz47iPwIzEWoBZYR9k/nVj0ZM/o6JAx/O5VhHFhKGTVUTzGVIwtINFvMRJyXpNEgRxlFQFz4vJKyScCg9uSAtQlji1M5cEw5gy2JedxVU7t7tWTbEf+fddrwrsyE1hHaiYuqs1wRk8ZWjC0BAHPemFXrM5PNuJhpChAnifmfdkLuu8GXTzHLtXIChc9Fgh4rpMFpGVhTn0uxVRnfc5PBrMAE1HEijy0LdjI91OVJYUMrXKQPxwH/JMwk2OZ9rkB3VDrWUS6sHpqRbLtbb7XFfbjTpi/AEpNVZBaeB9WXeqpxNjoEgJFIfc9zHln+wH4FOzclPZwP1BVwLu6l3ea7me6+69hTZ7+gI4J/RazRa6en2pxTzzOx5hOowYhJLMiL1H9T6N9820U7aK/Q4hMUT6KlZ6M1hHXGWQEqko98bwgENZLJfaH0q9en1h/NBysdL9e2+gkutid+F1kdLLOIVTjHmiVbxcqbw8qCo3unP3sYq80Hq9VMCEbSq9Oj/Xw9P7evbkY1XTRmePH6grGsUwgqeJFidzlRSulr2iONb5+WsdrVb63vNP9JUvvKf1bK73z184lRcMiffS81WidJXqxcevNAsXRiPwHD1655HyNtflixdaz9d6/nqjd7/yO/X02TNtdxd6fOdU26sLZUdrnT97qpzn8CrQ3/+F/+dWn7k96t9egc/gFbh9cD+DX9rtR769Ap9egf/0T/yJoepiNXZnHixa1COx0w4Ex76JwhP1AQY/JI6RmsHEpjGdq85zN1mzYathPHI4m07t4oRZuFivHefuqq2m/z9779krW5pf962qnSudOuGGvqFvhwk9QdSIFCkxShTHImWTskjKcoIgwN/BMODXhmDYNGxDsC3YfmN/AhuQKNKSJcEySA5FTvBwpnump3s63XxCxR1q711l/NZzGvZXaOCg0ezhvSfsevaT/uu/wh5JcuZUYadXtsFDdIj20iUiXfU+FKkU39cFaJEWlhE7AZfud9ealUm3m5AkCm7YDlzKCRvZd43aBk9RZLzwLbkMw97LNMkjy5Fg/CURBSYFZ/DehF1EaALYB2Ewu6pzYFQH8MQTArCZESu1zV4P7r/mgIx9D7CF9xvsz5GLYlKI90PCNjptl5vAjMP7LksNIOAlR/WLzyMfCr88KC075MPIlCmTncDO7+1VXCc9E3hzgE2YJkriwKSl0MUb0uEJ8OXigcrFVllBAEqiBPCtsbhN6WhgBs+26Q0uTeLUgBMhUIBh/gfssiLB9BokSDuDhbARkI8CErggagBHU83nUxdVJDtzEcZ7D1Yo/m74OiKjAlQawCyGEDWUdvvS7xc2Bsyi1UXlgBkAU+JUIWYsF7WZwXjJ4tnHi0FgDNMZz88C1q4lfwszQ09PjtQ0IRWa0DSCBwB/kCX7QxlMAt0geIBQMOTWzKeD1uud0kNmKVvT19pUtZqSQIKddrDAsCAYw9ZxjIz6Ltbt+UzFGFA0gDFIAQ1OkISbjXT1YqFyvdGbn3/NIRF8PmTQBcwv5m/XeB7y3QAd9XZrb7ppkavpGzWEpcEQaQ5OC56djTWbxcqR1nWx2TNtRfp7WLNpkpuBQm4zicmGjwCjgi2vWgYewMkFHiAfjYvgg8ecAbBmmO1FCzkNH1JANRsyIqnMDDQD2Jnt/ClLmLXSH/Ts5UugSd17eFerTaXNqtMkLTSfDJUTOoHHIMx35Nmsx5jisXLhPZkVbqJgTwDbdb9Dop9Jg8yMI1i+/LntMA0iAawCWsFIG5gds16Q6Dxy8RXlISALBh3woT12UwLMgtS6If2XIhG/V7huBroIgoHFFKna4tPcqI+wnajD5x+EwDEDq8jd42ADEYTn7C80I5imITAoUD3ZQ69DjQbBL465CbuGQhrAARiTacncBlAGb4NpzJyD8cqaSPrUTFoL0SMk+53aAV6pADUHpTCP/a6GGuT4DMNm2pt9TzjTYdi54UIADX4GQHKWh8MuYzrE0g51Aj9nxz49sK0G/o2AALAWAQ09Dgf+FmYuAA++2WzNNLUqN9oc9uLn7/25GH+7pNryBHATaT4WCITVBJIWcyqMHkyr3unVMCFRS4Bcsr4M7O4PZrxvr5nktDJCOCF7S/gXb1UDbcH49jpXrA8hbN5eDhpxvsGUB5zrW58BgN3B7QHUdBjYowAkfGYaHH7T5rQZHOYz8nuNdPPOhvJ5BKhcMVOgsOL1Kt4xAXEmQvusM7jKq7DJ8kGTKDXbjjOucehXCL0jef5LX/mCnjx9rj/91nd075X7muJ9ut1qnI88HjCFAVaZZ03VaLvaGOxN8kR3777is6ZDCWBEnv0vu35/jf2n2X8A/2h+cY5jnYO3M2fCOM41ysbBvoczzjMjUVe1BqXwZcfXks8Cu/TycmMGIhsrZ4P9P0kKx0N0kuvoZKZxQQhTkFvT+OQzGGjey2FTR5OJ5idHqttSi7JWW211aGuDs0HbMjTg46bCMCTXA/gz0quScMyd7V84I80QhHHXx7YC4GxlxjCHfu3rv6JPnnyid979gR7eva/bp7f0e7//+/rFv/JLOr8815Mnz7Va1xrPJpqenQR/2brUX//Vr+sP/+gbbg7cv3Nbt24f670PP9SffOs7Zmb/tV/4Jb339vt68eLKTV0D4PhuoioYYtOQO9yKNQWrnrsKEuAHrz7Qz/zcT+q73/62ri5X+ujZc7Mcj/BZ7PZaVGuvL0KbYCnSPMOblfe7XK28nmncFYdIozzR8d0zXa1XMhE/kp4+e6pH9+/pz33pLf3wnQ/0h3/6HU1OZk5EB3w/v1x6XFD/nM7PHELVx7tgwQDIp9Y+9DSYRtnI76zTTtmefWJoOyXYg5vVhea3p9ruOoNoq8WV/fKz0djnyWR05OAq7lO8M8KwaNKitsG2gbCzertWaccSGP29RteeuigxUti5obtktj9KJMDOSZopB5izsmpgm4quwUt87+btOBu5Kcq6BpsMeXPYVzBdASV3BpEJU2XAYH3SfHdoHMGkOxrSBJqyrw3UE44qGJohRJBGOmxiW80wHw87TfAD5Z7h3LqBbascnsnjY8cx7JRGn34eqAXI9APIvK6x/WiU01Aetiq7WpmwW0IdkXrcaWDQtMIPgGBDmpHkkI4LzpRMhy5W1ZS+t+VpbhUXZyesXSyk1pu14oQ9a6+jbOwG2brrtOo6ZXvIE0P7k9Z4YO9IFsBPmf0J5jcgJ2Pl00JJxDgj7+eOFkgN3CFg6mObwF0pS/c6X27URrHnMixPiAcNSiKUAIehRtNY4ylievYZLDS4D2b2DR8Mex2Pc53MJmaop/FY6+Wl2fHM0aqhyYaFUWj4jKYznZwe6/33PtCqXJkt++ZrbyradbpcXLnhgIJuU2308P5DN6y2baujYqLFxWPl2dTN5aPTY236xl/bNY1OJzM/97OXzzQ5met4dqRod3DA1fR0Zl/UxcVSxydneud7bzvkdLOvlGeRXnv4UO8/fWzv50MDE3+vYhIrP5rq5fOFDjsa4L3ZwEe3jlX2tS5enCsbFpoezVSr09V2a2uONx8+0vL8iX2Ys2zgOuj+5DX9x//pf3KDz9yU+jcj8BkcgZuF+xl8aTePfDMCn47A3/3N3zwst3snkmpYmzWE/xRBEGa8oQQFLCL4Ao++FrYKzJNxuMxxCYQtSdl87T2K7NgyY+SpFPx5CIUivMj+gY20w5uTApW0TViEdO/NMoQdFCpULq4wZ9KMtPncckdkXxS0XPy4s8FUjShkkbqbUbPXbls6JKEnPAvZHqw9e/cBW0SKCsJcuCCifkxdLHOJDib6If31gJQcjyunXyPjDOwigkwIbpqPj52iawYU0s62tM8kfl1cwpAkc0lnDLZNq6asLD2PYKhy+R+R2pwZVNs5eAWfrlZdVQe5LgAmckEAmY4AhN4dfIMW2B3w9IQBJK09tqJDqtHpTM9fPNPV+cYoyb6vlBdThziAzlrKB7hpP6/Ivnfc7keAQ7CMCQaJ9w6kIdRiQKzwjvFADjjQdFw4BAv2HM8DqEXRTBgFbAvkdBT2mPoDThH0oQpgmMRbWJBIbAmuSQywZBEydgLT+JKD+g3AWZD7MgbIH9cEXpCaO0o0wRewJAxtgtusDgcEabBtpDVJrcp1fDo2M5AyqaF8huVHgTTY2baAVw0QjqyN4gf2FmAhlgH4jRXpSFGO99hWV4srzw0YL6EoSjXKUo3GB83nc11ddpqejc1UNXsoz+zfSrEHGOSf25NQv7VXIrJJpPsAX9OjSQha6Gv74DJGDsbZ7ezPO54MXPRUXm8AGrCJCYGQRg7/gTVHoXfQ3gxfgFNkk7l/BuEiFAwOpeoC2w67gcqMbCwZWrPPSK7fd6S0k7YMW2+gnMAXZMIw1jvWz14RUkVY7LAsG8DAIMWkIENmzfzjcywJdoAdNMpVlhuncB9NT1zQpsw9RnQPAAerpVcKa4gQEhjnEykZD7Wr9+ormglhXVoSjx8lARs5Pn9AVp0ZToM+ccowLEeK8rblawqlOfN050LLTMg96y7WoABYPGjfDFSvgwwRGxNYiIRLwUzKYd5HQ1XNTvUOcDukeOPfCKuYzx2MQ7AKwEuTfHtAV6Tk7BNeYP6EYNN8aqdiwxA2YBdkm4Qq2auOWDLAQCSkQFaAc4C2LrwBYWmVwGqPbIHBAukIDenxnQxSeXYv9kEbwMYA4LH6HawqAExQT/4KcDU0CPhZ4bmCRD4YILLFBcAa71ik/4Bh/BnPYi9g75PhX5A0p7JjQ2IrExuhEL2kwyER2Dv7KJscgDlABqFKBDr51yKx92/lWZw1b5YRQFkHs3IQo4JV4sbDXp0DtPCITNXUG3tXAjZVTas4Cr65n/p0t6zvHkCbtRJk/rwajBAAtWmMFZC80mBzQEOOdw4bkHFkr2btAJY7uR3o0UBt2FMAgu0+zrOZmHrNRh9GyvH1pFmDdzZ2EpyNQ2Sz4VlQgtiCgEYe+x1zB3AnLWynkgB+byv7ivcHmIGpXn10rFdfva9vffNt1WWj22fHtlAhSAaQs5iOlY1ysw6bbanVZuNzBfb70exIxWTk8eGshinqMDqYvZwt9Hj8WVCrACSNHUg0xLgx5nzhLKb5OlBZbTROsLuIdMBmpeHn8W47M10BVBeL0o3UBJCH42qY+j3Bej07PdXJ2akT5IdD/CQB6TJ/Pf7KA94vYE6W6tXXHhhYtQc7Z2nbqCzXwSMakIc1NgIUGWtxudBRMdAwS8QxB+tsQHMTb2kAON4bFkR9b2k+lg/5MNFP/MSX9f4HP9LLly/1F3/yp/Xkk6d65+3v6ye+9uccRLVc8vtb3X/00H7fT58808OH9/UzP/NT+t/+93+ktiz1W7/xawbOX5xf6l/+83+lOjroZ3/yZ7SvGn3wwYf2o8Zz2Qxh7i19pbe+8IaOpse6erlQu4U1fNBivdTX/62/YVuC733nO/Ysf/ziuaI41/HRiZbrlba7ysxzQOXT6VxZwh4ilVv8smEVMzcJfRoqL7AEwS4nNG9pmj9/+om+8tUv6pUH9/Tu93+od995383vBw/vajKf+o6zXW21Kksz+wgvw5rHtHaF1HOPrUMXhxqNp95PI/YAbiXFSNkg1iRNNCwGWlY7XS1W6qvGFgjse9n8WFk2U7fFo7I2INk2wWsXL/5ZmltNX282asyCp5O2U4bHM0Geg71irBOuPf1HgOcxZ0mi1PtLkN7DkuSyA5u53C50dnysPCm851XDoT3qB5yNQzylydHi95fC9591wb6HKiMbjr3PYwnjPdv+2MYL7eOPsgrW/C4mKJLGF/viPuwhdFlsx8NzpcqxexriO7yzaglQ3L1O94zZy7llxBoQmNe1WgEM7/c6ynNbZ12slx4H9sZJlIk2foWPfxqbye9TqW2lPNawyDVCBeZ9OOw73L9oEtGkxFqFpv+BC0bfq1arfE8YXaYNHtoAwAD47BvRQT0gIPkJ7BnaazRD5UNzCpbyUJsFbGZCQsMJ4XsTPROv1VwH/jw+2I7nqqzMRJ/QRMky1RW+vuFzHM+PTESgYc4doWzCuXrr+Fgf//gDrbdLPXxw183Co5M7Oj2+Fay22OOzyMFUg36nCWlc3JXTWNNpoa456Ir742SiySgXfd5xMvHZVdaXXlfHZ7d83/rokyc6Pj3yPa6+2mg2Pdb5xYXmd0/UDxtNMjxQZ5bdv7h44UDIoIgaOLwrwY5iEOnHn3yiV+7c1/nH58qnE9Xdyveqh4/uqcbyq9orY29t18rGidLiSGXL3YPw11LHo6lZ2tl0rO/+6F3fZV8ZzXWxXtjqAsbv6597Q/u60ifPPrQnLOdBvJ/pP/+d//IGn7kp9W9G4DM4AjcL9zP40m4e+WYEPh2Bv/fbf+twSYp8jGQlSH2Q5YVUHZKdke3uVeQTMwhhG5VNbeaBmZOkrZqwA9Nr6AuGWUh065HNpKmLJtgCCaqkFk9ECiWk5bCV8HuDdckTUaESjEGAB/gBXoZIwQjrwUuUdE2k4L1BPGRSSKGyNABK+MTBVK2qlaXCdJXL1VbpYKQEpgLkpbR38QFLZAygGEXaOBU1MRsN/84gM27VNx24ogFcvP9GAJRIhvD1zAv7nFJ0bzYrzUYzs4NAonc13xsu3zBSX15e+nON7BOGzHmmmIsyydp1Ez4rYAufa7N14QKbEjk6ATJc0AFtilHqgACKZxhsMDQAiCkO6Oyf3p262PjOt9/x5RAGU54VZikBdlZlo4SAqVEaZGV4WV7Leyk4MfqHnbftkb/XOpCOA7CRxIpzgoRis5T5DFkE0xFUIXghdnhbDZEKD8xEppgF0D00gNEAyntlOV6AgV2E5ArgHgYFKbf49x2agwskgHMCx2B8AB4icx0RGnX9OYZxYaAJCaWv7GlIJt/tBpr7YgkTk3RYQB7cuTCUwGez9nwDyA+MOOYd6bexpcjMXYJAKmSJFPqAal2rdgcMiOfX1EDQ0SxRNhnrYoV8K6Rkt02pMeAFcFETwhOaXa9sNAqsRJ4php1F7YpENXcQWrdv7D+HXy4gMR6OIzxap8isB6phq+IpSMG2ry3bHcHw1tASd9sLWMPf2vsuSQqDNcixKcQsdSYwBboSIA8ACMwipNcAW3msvg1SQZhONB4IjMpz5PHB3w9GHr6wjF0HkwJ2NCxPsyBhL/a2D8GiAWYa8x4gqXL4SK9pVqhIxmaxU7zYz9diQeb1UD3gPVNp2CkZB0uG3YZQNNZ+FnwxAYMBp+whR9gNrCHmfW6GD58R70vAI4AopJEdiJldI0LCOJYT+ThyuEVbS9UWBh+hYFsH2uBxOE4zAxQ0FzxvATZhIsOONDu2VxfBpIUdCtQQEpWQwtpGJIapHbw+AVZhJ1HcNXhSEjZkH0gWb3BTtXEA7wtvY8vtgzcn4Ld9Qd0AALyl+RSY15St+wPzA79cQFDeAeA2z7R3+jX+kaagsoHA4re0PcCnDmeyt2gAYUypY6XYtxJAE6ZtYBFS6II6mNGKBHaP7QAHBXYsAaikOQHgylhR6FlxQHCcfWLxpEZSPgj+jwYpg40GXthgd4AVpL0T4AIswc9D3s3+n2CrwrslRNDbKR7GiapmZaYzrHGY82DZtmpx/wtol8AtqLH8EX8efAZp4IGqEigDOGifVSwmsB3weQQtMzC6Pj1vWCsoMngfHYxrgyfXFgbATRDh/X9YlRwygPs0VSrbNQDKsK+yvgmvCmYhgTn7qRsA45LFuQrYeGlk1mljb/HIwX3j8UCvPXpN0SDX++//WCenU52czNyIeucH73n8CeuZn0xVZABTePOmqperAHiNMqVZoqhln6AhRzGPP+7O8wXZKdY6NBppHhCaw6JE2UDIoD2aY/acpRsveCDCfOPrkIbTmOC+0NR7XZ1vzdR20wRv4Iz3YRhUJ8cnmhZjjYuxwRoSu20p0bdqHRTGXtBrOhrp9Tce6dnLp2Zp0dBC1bC4utIKv0Iv6V5RFphwVxdXmmYDs91pSHGuRj1ncEKwu8G5bj90gAyNiNFkpnxY6I03XtX33v6um6I/+ef+gv71N/5Ui8VSn//C5/TRJ5+4icze8MZbb+hHP3rPZxc+rMzz3/u9f6bbs7n+g3/3t1TvSktz/+AP/sj+1HeOT/XqvQd6/0cf2GMRtiqAG/Jogoi+9IUv6OrFhcfzk48+1pff+pJDPl97/XV941vf9M/j65BjA2rfP7mnp0+fmrm22xMKmuhsfqKj6VTPnr20j3RCAJatklAopG428M5HRaamBLwFCGz06LX7Wlcrs5pX52stNp1BsuPTqe7cOtNms9HF+Ut7GJO+DgjviLmKxnjosAzxx7VSIDcQ3zeNG9IcRbOs0OkU5UijDY0rW/ewR7WKx5Em47nOL7b2tGVtpTm5vRLWAAAgAElEQVRrPNgNlLtaJ+Op4glhYyttGxRH7I29Rknh8yQaMp5YX9AsHCiJCc4sNCrwSAfsrw1wcfZxr2Oe44WaZ7C0AT07VaTQ00zBViIemVnOHQCpOI3jqtkqYt+jmXVIfZegnbePEkU0ToM9vUFDmicwhesEGDgoBrwnEkzHOjPAy504UxJzO+7VVpWZn2mGhRQNGM71TJt1qRzv1a5yMzEQCA6appml/NhS1XVr31kskLhnwWjlf2cRoCf7T3jW4XSkURqY6vhGG8ilYcY5MgihqrWv+ayXziGl3Kn4OVaT8QXXXuZ7wiNpbjKJhsHGh2R6WLN3bk9sq/X4yUL7IftGCPpEBoIixiGCmvo+wp5yOp8buD9/ea5Xbt/1vslderlaOKSMhtEkn6spa4c/sidNpjM1h05PYHmyV0qeoz/903/BtcnLy5V2BH7GnO+VCmwitpUb2ezXRZ5qOj/Sqm60riqP3yTLNWh6vfX5z+vDj35sX/bNbqsvfulL+uS9Z55Hd998Ve996229/sab+vj5U9sV0KxA4YUlVDoq3NRHgfPJJ09tHzKdZ26IDna1GtXe62aDmZZlo816pUHT6ezRbSVHI1VLANRE7W6jooh93+Xr2J/7Xe05meeZvvDWF/W9H7yjOB5rdoh1tbrwftuVa9199YHy7EiLzVYVxA+UbfFYf//v/84NPnNT6t+MwGdwBG4W7mfwpd088s0IfDoC/85v/fqhUezLH06Gw5aCkasftI/G4Bgee3SmnW5tNlJnaRPMQ4otgAH7rCKBdqIyl1+oXyN1QwAmOryJ6s3KP4eiEmYjTDuqAJg5MJmQEQHS+OcCaEBbwE8wIfQic3AK/pgw07h4AJyYbJXjUZgo6SIDXDuVIWW+IogLTyguuMH3aDIfabFe+7IPkMQzAGqk2AwgG7dUvdceoG9HcBdFJ16esQMtSNKFGLXFa41UWvtUtsrTIw3yWDXsNyRNFWMXq40OWqwqX9DHJNenkdJ0ZEk4fpqHtjWDiMIeZjCFN0P3aUgOxdinwRB4QXGBJ9SAvwfwBBgA4aAwHA5qX/IX69IegIOEMJBMh74xowWvuNF0qmJamJkx2PVKCDcA+OF3E/M9lKpDSKeFTYxHYij2CdYipZSgJ7w1E23LSg1hDxQzhyCHszDMciisDjJhyQcbDPKAPTuTxAxPgMtuj6UBQQ6EvQRJXjQMAGe12Zih2BjojnzZhp0DO4xLPqBS1wGswkauQ/EXkSKNTJJZyHwl8CQ1uHVoNi7OLFs21DJU1XW+ADOGyJDNgUJ6je9vWbnIAHgyMBkllq+OhkNNZ7n6eKgNqbnYT9SV1qulL9zIKZFG8l+CoZw4XAMuSYc8pOnm6ciFKsUeadH4BAOEwNRLur09d7Mp4FVgPuMjalCzqWzPATiOdP/55aX9WWewkqinYTHCZiE0Abl/Evw3KfIMrILPujGQhHTgQ6e0wMYCRizesjQ/CqUJcxQm4tagMmOeYHHBnKXeA/5ijSDHh61tyTaA2N6+azB9eJ+EeRCIUQjZau5ng+1JYQcgay9fStQ+w8fCXrhQbwHlAABgzRLoZb9Kg/iM3149v9OAHfMzCXI6M2jxcQx+ekjyYdThpdmwvnRQkQw1yvDePGhbdtququDbCzN6Uylq+XsaOAOtAMvb3vvf+Giqvh9odQlLcqUuqsO64TkB1mAnmdEPGEdhHYI0UqTmzLZDZLYfPs0AWEFTv7c0F7DNKfaM5zXDinXHP+yhcHvtccs+FMHAA9wAMIV1HXZxRgOvSTZDgFV+vRmggKAAwP3AsnKDVhTzQ5ntA/AAHsbXmcnE0wKOIv+/tgjgGfHQdIjN9RphHsAEg3kDuM7vtM8oezVAMWzoPoCWnBXhc/E9xhw9luyzAHp8RphvTg3Ha5BUbjPsant4sjfhCduwbvdYvATAFjY2/qol4Wh05WCxxayNwLAl2b3GAgLGNmAJsNYwswdnCM9CsmuYxkBKkLNey9EHAUgGJg3hUjC82HN5xtSsbc47gH6Y3gYV+ZfXitVHnms0m2rQN9qsKtX9zu8e0NWhkIzHtaUNwKjB7cPA83iUxfZG3e32Difi+WnSjItMt05u+d1PZ2O9vHxuVcjXf/Xr+ie//3/o+XOC84Y6O5lrmiOzL5QWYzPECXHhBTqR2yFfoRljpYjXVDgDGc94VHjPqMrSzD9sHPhy9v+8yAziID124A+WK3icw2KzxQENqYOeffRSk2xsiwv8E5IRPtcHe//h9wojMSEAMB5ey39bqwkivDNpthFcMxprOp1oW5XKhkON0lyTYuRzj30KH24kzDSlaJDZngJWq82ZZZUAYDMMQYLFKtQYANUtVgYDN7JYffce3NW7776ts5NT5Umub/3r7+jNNz5ntcWzFy+0Ljc+M2fHR3ry5InX5d/8jd/QH/7BH+r7P3hXv/JX/5qqzUqr7VKPHr2md3/wA12srhQNej168BpOJDq/eGm2J/vaYltZ4vxXf+EX9cd/8MdabRY6OT3Tg4ev6itvfUXf+IM/0uVyrXycalWemyU7y+aaj0708YvnWldLMxtpEp0dzZ3ozjnsdQwLNydVPZxJWCBkbmjHqqrKFgsEmb28eKH2ANRNSGlgnpZt7WbmGWzS0UhNudJ5xV4XOzCUoCPrDQiaswd7p7IqHQiY53Pb7eDdDeh+5xjLBMItd6rYGzmbr1nvfK6oGer5y5VeVhs32Kd5hrO+7ZNgx84nY8WTQmW1tuUP+wWAYDyk5dQY3BsmnCex2daAfEjlCcUCoHQjlPuQf2dicNy4PuFZPp9aW4XgL44VgYF99l8zuQnkYzqFDAAagYVDP7GMCXx8TE0ArWG+sm2hV2D+N0MaiYHxjy0KntnZEKuGQwiaC6dBaPJgK0Qz3yqosMgS9kHOYTxl81wV4Vs0drF3gNHu/AFC4ngHyP/ZmfaKB3uNDH5zB+frAtCLyaq9aJHiGw8NvyuZmk+vdMf5HRsERUHWJAPVNC9pnNaoWbirWwZhVj/XdViWME5Hk9x3piLNdPcOvvupqjbSul7a1gIGK0QHbkP4ouP17yDbSJpNsQ/jrkpjN0NuZiC33C5VNWvxAG994WtuDNII0aH13nh061R3X7+verHU9nLpfbbIYjXbWlXT6eXVpRbl1k10wPmPf/yRGzoVFjNxrHtnZzq5dUsvzs91cX6h05O591YsxhxqeSCUc6lX7t2xpz0+udtMKp+c2182mY91+fSFTo/mOjmZmxAymU8cKHb1cmNvWO62s2mmZdVo2DfKZpA+Eo36kbaddPX8pZ6+875e/4nP695X3tDVsysNhrnqeqWjSablqtKqapQWhb2yX1yeazaf6stfektPPvnYTe2xazF89Uv1zUavf+FzevFipbplt4fAwHm+1+/8zv9wg8/clPo3I/AZHIGbhfsZfGk3j3wzAp+OwG/+5q8fYIDi+eRkYIo55w2FRGvYLy78Ad9cDwY2Vc6NFllhijdnAPHoS1NMwUKCfjRMMjP+THLoYWNuzFrhkmnWAyy0QaZmT+cbWWbnSzKFMywkvB8NNhVDFXSKMaUvV6oaCmxk6JEGaazGMsuholZabxaW1MBEa7c7DQkM2FFUD/Xa51/15X+5KNXsASqGgdlAsWC/Li6DkeXBTv6FuUgIAeFDJ6eKCF/Bc28Hk6+2ZNdBHg2XqVsuLBuM+pvSrN28AKBZadMMlQxyy4fwr0PCBaS024WUXcudYAbieWmgMwBidkTgH7xtk9iFh/+8G7j45poPkArjEnZqtV2rWgeAzGyMYeLwkL4vLfcr24OKyUTFBF/OyuFaeAGi0eWdDHed2aiE3myaymALLLYRhX1eWM7YxQFAcggVWjqk4yk+jwf7gXIZPdSEN+VmH9gPcdep8PyKFE25hDcOfahh3Q1g1RLgBRsCOdvAjN/teu1xwdvWXod9rclkYllUPEhUbmozgRwiNQjhCcgQ07hVgscWUmSYdQnsWoRoeG4RBLUz6IzElndpUGU/ULltbJsA67JaNurrymCEA5LqRvOjYxdSs/HICfSe31ligAaLhcvLhQu+bFToQHosHqXaawzoV3VmUPVgFqR3RzCfAWVgHjdm/jl4h/kM+5i1MIZNnbowp4AxIy4k72if7s3MeHm1dlDM3Vmh0Whg9gvMEZhfyPHs8XYdugYTFVk8hRbrxiEhDX52FDusM97DSNEwvwafK+37TSgcWZ9JboAV4ISwLPy/IETybrxvHBhHCjASeZF6h5TklDGBrXuAlRRwVMuDDQIf1BKEBwt2CPiFaDoSSkbYT8wFJJ1mMNPwsXyc1GvWaOXiORvmLroAKwEtAZNhcWJvCqAImNoB4DAvd0HCCBjsMJ1u71Rxpljl4Ak+DmzmvVZV6X2DvWhPuBGFK4UpPo/xLjBULacPDFV8hJG9B/sTgk+GZrfQDMDHGNyDNYkvdAiRAoSl8ERm7dipoBAY4L039PthfGB0kfIM6H8YEiIHM4zQEppaAShnXOwzimUD7/sQxiAaAvhSIBKUFXnf4l2xnjMsWvBxQIra781YDmr2xA20IoO1tFXdVvbKjoDkzEaFXcqaDOxWCjkHwwEQgvQid+dFw1Z1aj3hVoAXIRTKHsm7gb2vYZpx1lCw26G4byzlxZKC9w99x7xeWMuAfIdShxYGNp+PX5XYG7lqKzNTWZfjcWY7ge26UdPw3f8/djDhYpxfMIkBXPf4iYcQb3u7smcyiWH82C6DJYeOlz14r/EocehasGwIjQHnGXJumBkegNzpyZGZ1oB7uw2MPbxwmb+xPyxNRbN7YbLanpA1hF82bD7EvZwprA0CHfEsBDSaKU/HWq3W+tmf+4v6wbvveP//4lfe0oePn2ix2RigpYEyUuygHxLC94fGPtYoPrxWsZwwQ5rGYgicIgCIoD0+h5UQBKxFzOxgmYCkutnVOp0daToZ6cX5hb0NAUl8BgkWtbTpd9ptO20uSzObmS80UIrR2PLmZV3q7oNXbJWwqSv/uRsle0A4gN3gVQz7jibW8cmpfaXHKB1si30w2EoYzWuPXtfV1dJS+0vO/CTYo7Dn8Pyr7UZpMtJ4GPuuUhIMR4OAfQWVzCAx4A2w+v6H71vS/uLZud79wbv6O7/1t/XR+x/as3SxudDXfvJr+uDDx3rx7Jm+/OW39Pprr+lf/LP/U9F4pF/9tX9Tv/uP/rE9Tn/+F35O7/zZ9/XBB+/rMGx0PL+lWyf39PHHP1bd0aTiLOn053/iy7p160zf+ua3cSjWg4eP9OrD1/TJJ0/0w7ff1e3bdzSbjvT8+RMrXk7mZ0qGmf6fH79ntn6RDXU2m6mIYy03W6/Xqqm8x0ynR3pw/74eP/lEx5OZ2fw0OF5cXmg6nWlSTA0YYxPB3WeawIge6v0nj+3lPsmmElYuw06HInWo4mgI47VVx/R1Hvze4DeWMygXSFjH8xH/zFvTIzMxkdU3AN0OnzuowOICyVLbqVyWqqu9Nk2tHaBZEiuDZdy39i8dp6mDAbk7Jn6+PIBWMPT2jf3lCUqk4WprgUw6SmOt12udnd0KgaEAqJyVrdRis8NaYA0CNKd7bbeVm9o0jQH9G7XqGJMEVmuiA3s9bNEBwD6gPfsTMno8um2mHTy0UWq07CWoizrFtjvg/ApKIji2MTL6faeawE32OZqQh4OORwDBbLpQRWli0H2myc9ZDfZKYBU+324LGaRFXs6+0OLzeu2bnhxg31/blkT4g/MJCEINpAV7RuPqRBAjc5+fv+802ZNtECnmOeNIq67SGuUZ1hX0RLhr+hzC0oBGCs3TcCctN6yvVBHNqgF3syONJnONj7BDIgQNT/KDet5xXWmPBUKMYitkGeBvmtPkLVJdbWsdT+YGW1+sXmp2PNatW68qz1nnD/T88WN9+O4Hmsxm6mHE0qQ4DHV8dtv79tFoovl05vsX1iHbCissabUo9YMPf6zdYa+XLy7VbzZ68403HDq3XC7dTM4mxfX9/li3T091cfHc9kfj8cx30Oxsov220dPLF7r35muqrtZutHOPpoG7q2ud3b2nH7/7obIIf/7MzUErxvpO6VEcFHVdrAV38NVWn7z9Y91+eEdv/vm3zIbvsMZqS5/LTdNpg/Ua98fBUO+8+0PdvX9HP/uX/pK+951va/30uT5354EalHa72g3o+6/f05Mnj9X1mUHiulqbTPBf/4P/+QafuSn1b0bgMzgCNwv3M/jSbh75ZgQ+HYHf/ht/4wCQx0XPievDncNYzKQaBnknrClQE+fV0DdPMrMhuGU5TIaLIb5YXCpb0sKRfSIhpCYNKdflrjNztUUK6YTVTom9l2LtE2RN/K7gzUnADhe7egvQVygbRUqR2eNjZc9DAnYiB8wQIAOQxE0UUNfdfLy3KPrXS1+a0mRiMMsSmRlST3ytMoOyyMtJn20BRUw/o4APEmrYGkid8FpNklTVoLfHFR6pk+BrEBJ/eZZ0bHABLzMCiTJLFwFwdtrscIlMVMDAG/bKo7EqgGa8ykxe2LuwJcmZu7rBDvwoHaIzcCIw72dLSJhBVtKQ+UbAkBAwRtr2xcVamUZmYZTbtYrx3IB5v6+1bUon1ybTUbAjMPEDxhjhUsh89w50YYy6CGBpa9ALkOOoyHRUzOx7WA2QYFdOGcebE6E9jg99RJgPYEOsYRcRWKtDhF/uQbu213E61RAfTlIVVKmtluqQaUaxRklkAHIQE3TSmvHAe0POjgeYmVQDqRgBrqculJvtTk9eXGk6PVE32BgsJqhkOCxdpPVtom29NwMKD7YsRlbVuCgBQBhEY7MjKeQBlYLnYWSWSFtKfd14LPj7Az5sUW6pPZ6kgPYwHeYwGfeltttam01lsBwvYMBfGE8AFoCrAdQE+KJmzQwMA8oABOJBTCEIHQbAk+KOIpBmAmMPekZ4FgUs31fB8hk2mhJy8HStrok0mSbKCSSLYLPAKoJhalg62EzwOUh0NnODQI7YhSd8F+e1UZwCZuRTh0XVNanQPDshVUgNBypIrd7ttKuuZdFxp0EOIBqKTTyNsRBhnVCsVXWlRbXV0XxqsAwmNr68HhfCkEiEPxAyQ2AFqctADIFZyGqBZQYD1/wg5NRY1QFS89TMvb4Ja8P+eEjguxAYcq1sh5XGZzr0W7X4ASLhboNVAQU8awpZZuoUO/aPyOw7fkaz78yAOeyCnBy2KIBMxN4AgzkK7Ep8MUmP7i0nx0+1M95YdyEB3EFBDiGhDqdw5tkp4kOBbasDxq+DnQxjGvA/NhsFX1fYurDuAA+HLaEnsEntEmobkS46GIyDtA6rFKlkPOC9AX2w9/KuANMK9XvAVYBVQpsAToINSpbnISGadYH/p+v8yOxECmrGBFk6LHQ2ckJrDG57H0rNcDWrFgbbtjb7KyTChAYVaximIA0yg69AkoSu7QLTirHsaXJdKwV4b2a4xTBtgXHC/poOIvt/UjB3DXsQo8iIwTgdeO2ADFtmu4PBBGAXgF/bL/j38x6CbQK7EMDmzklosX8+ViywlwnFoXFghjcQxQFwa2afvqYlaC2oC2AB8v6Zr7D58c4E+AKoh51lImp1sIQXID0ioRs2Lp8b6xGejbMToJzk8SJROsZeh4C2RPsaW54AgI1gDXY09Wp98a03dHp6oucvnxr0xLOUZPurxUZpPLL3Jk3AA00w+1iHJiefk3EHMeYZDHBEgGA72/UwfsFDF1YfAHCqGFsBKwV6TePE0vPFZqWKJsUgNwM6AMp7g3WrxUbbq60bAexAsMuRi0+UaN1s7VG4XVw5bX42PXGwIjYmnL3llpDHlX/erVu3de/hq3rvg490NB/ZWxMUGqYg++rDV1/Vdl3p/PxcL1fnunXnzL6MeLfCfr9YLZWN5ppGqRPVLUm3nUNnlh2g62a70dHZsa42a/s9Pn36UuurS/1Hf/fv6p/+7j81qDeMD3rl4R197/sfqG5K/Ru/8st6+vgjvfP2O/raX/wp78l/8sff1Lqq9dd/9a/r/OkzLddrXayf2Gf40atf0MX5M62btdp6r1fPXtFklGk0G2uxWev85RO99bkvajY70Ts//JEurpa6/+odbRdLlcut4iLX8dmZnjx+oscvXgQ24yjVbBJUD7sK5lpzrZIYGniG7Xh1daFX5rdDAOeu17PzC916cOb7xSePz32HAgQ6yjMDgcu+JtnQjd5DHmuOUiln7h+U0azr8RjtsO408I/snqYzACXMS8A6zr55MlJ5tfFOzhxkv89HIyVporppVK2WquvOQZ62F4ER2NVKObP73v7+J5Oplk2pLeAo++4BDmaspOD38kzsMam3mWbHGVOoiGkKDpXYM5nAp1rNprIv+jAKLGysR5jzMdYUNMcrfNlp3mJVETywQwBT8BoHQNv1pQYRnuWoNDJbqwDg+14bLmtqdwMHNQ0z9iHWVsgbgA2cDXLfjwBhWXqcT2yRbpi4IQkrFHsBVmlqH3r8wtuqczMzLTKt207rPvjq5tdhhxADsKsB48Xywn7Xw4Ny330Dq7siyGlIlCp3A/agTk3HGRSCKCMUYtxd64OOi4m2Xa21Gt9JubPsWn4nWQTBBqCmRvA5htKJez17WaFuQJOMsel0GNY6wst2lDtAjv2Ge8dms/Y9YFXSMD94LzmZjjQYDXXv/gMdylaTfKpkPtN2tbDKi/BFzvD5+EhXi1IXz1/oZIzXM/5U2AVMXS+whePnyl0PMoIyGpIDNVtYyK2Kca5603qdLK4ufV7SdOZ8HecTrZYLh/ad3T7TMM+0XG+Ux4k227VD5rCq6Ia9my/cc1DKRaOx1A7UbxlXfnesetfq2Ytz3b51V2OC6lZLpUe5FV7zYqRtu7N1Srmo3F8eH42Un5z4PKGRd6hrbatOy6bR7PaxAeQnHz/WfD7Tm59/Ux999KGZy8U+VkdTjIZxudL4jHNpq+2m03x2oj02DlWr3/nv/6cbfOam1L8Zgc/gCNws3M/gS7t55JsR+HQE/t6v/01KTa1hWjo8aqAMfzwKwAx2EX5F1IN7h3FEbaIDKd1RFEJwuNhlFIxInQ4GoUZZYBgFBBUEb6/tundwsv2r6NgTTNJFLnoIVQHMMxBLl5vLbQ3aF6sfZprcmqs7VA6vgL1ncJEE5+vLcIX0eQdLNLDlHJSRJErx6yQhveVqmBvEysaRZe75dOrwKMCjplo51MWMW76Xy8tookE+tuE9RXQL2AJQYDLu0P5Mh66xLD9JRgY5KDTi/cGMHMhJ+5TL9V6HNlJnb9GBcrOk9lo7PCiAmZaUEZaANB0wwYFduRm6mPGPkYU5oX6nMWxHpHDUj1Gvum0UY36LBcBmGzxno1jr7VZRMfKYHrraBb/B2iKx32LRFRr6go3sGnAPKdpBcR4ZzNiUXIr5WZFmRapZUYgyZcMY7ZbKIqTOIe0WIIHbLb6GFb/PbC6ANNKYU7+7cQKbcqA+jdWT7GoAPDNrKjODLkh447g3y6LEI89+aNgSwCgeqpim9paDaULAWVPBUAgJ6ZNpHlJh+Zwwl0rAWa7wITSkyEBkavWkRSdTifCLbKiy2fhC3LZDjYupk7bbmiI8tnVBfNjZo5VMbwKkSL/eD3udEj6G1UVVa1FXBj+BJEZHY7NHBqlU9aVS2A1JoY45S0AT46XYoDqwEWlUdhvFC8yeba2yjAIxc9o2vqNd3TmlHb/FxeJc03GqIk21XteWOR4dM468gqE2G0Au/L9kGSkhHz2hbpZvthqQmGxDys7fQ9AXjQRSiZN07MLJsB/VipnbwZqDQAvkeqTQDxiThEISViJrFuC28f9m3WCvtiUtedBrNCoMvlDAMVEAS/EU2wOc7xttukrwSHN8VimSIELCNILJZkIcfsjsOZH/noYMjQKD1GkW1quZcwczVAFRAf/w+oUpBOOyY/0DziXI0veqK+YTxtDIZDMNWiotAl8AD2rVXW2GLLJv+/PZfzgw4lAaO8fL8k3YmxTGjvVSFttrQWU9NPNzQGBasySiKzRdsAEAKD7kZikC8ti0Yo+UlCR7YED2tvAOGAF8iHlUxgF2Osx0AEsznaJe+Sx3gU9zgH2DACjvyzCbGBNS0w9DpXusVJBfY9vC5yFxOVamzD7W3aH2/s/Htu/yKLUUFEkvPtvI6bHIOByuAWnngsCqR8R7MDsTsBCWl31Eh9iihLEDEHYqNt0R9okdrHRC0wjlYwcmQI7nBMyAkQ2rKrb8GMY86fSeE+x71+yrYdQZgNxUjS0/hgDgRoXxnG21rQlU2lvyzLtHRmtbBPtIAwAAogSgFWCUc4x3BOPeriRIgmksciYBTLBHEXgyDuBks2m8viCR01DA05ezDb/tQTfQw7sP7Bl7tSm1XG/Nwnz11m3Ld59fLLTa1iSUaZgHCvew7uyHiG0HnwFv22CZE6w2ACD5vYRFvfbqqzq9faTdYad//Lu/q7/9t/+OqrLWv/y//pVOT051BGtwXOhqu9Q4ydyQwkrEwVyHEKaFRQ/s9di0XPbQgdbdVhFBjS3+2Z0G6UBxkToVPdoPbOcyGY+8NgFIGqYz5zjeyTDoml7bxUabq9JjjoKDPSIDoNsnWjRb72nTJFNOCOBoqjxHbcGY47uba3Fx5X2DkCt7TKIkyDOdHh0ZmLlaXLrx8MqdVxTvWi2vnumy2mp8cltPHj/3XeN0Uqgj9JBNeBgpyxJtqtIMvIymFXN3MNCTJ5d683NfcIjR2z981yzXaZHq67/0y/q9f/JPNT+ZaDIvDMBeLWBSFvr6L/2C/vm/+H370f7kX/45ffMbf6LzZy+0qWv9yq/8Na0vF75/4EN/tV7p7t17ZlKfXz03C3w+nvteM52O1TRbXb58oV/8hV/WD9/9gRbrhZmBnNsfvP2u5qOxJrdOtVqVevbRJ2ppvIwzxePUoC8vgNT7Q8QZAlDeu6kXfFB3ujM50VE80powqqlvCDoAACAASURBVLrS3Vcf6fyCQK6VvSZZTydHRxrlMNKDP/75cqWoyDSfjm1/g41QrFpHk6nnXoz3dI1QJFE0iXTI9kphOKLQyQs3aLfrUk2Higkfy1jzs7nKtjVgBRsQeyaaVAeDdTQ+OiWsuwON78IgVbkotSoXVpjQeKTZw/ob03zgvhNnWiwuzCLn2TjTxtHI98PNDqVF5SZpOqbhfW1z0rXaNRsdzTEsSrQpS8vkaTQeOBcFOzZ1c4FGJqzuDrfSQ68tfrL4OXc0VnEpYo1c5/6hbGp2XlcJTYIIYkFo1iR4XqPuQgkFDZXf5d0GMJQGcLALYo9OYIbmhW1l9sNamFZ87sEX9dHHH2mPdQwe2jviCWmqSTszgjvfT2k8creYMMfx+U4jLbFzajnbY0UZzbdAjuBOiv+3VSP9XhkWStnYwO9qV5plTqOEZmDcwbbkjOpVRojs+fPgu08AFGqKbU1YZ6TpmPUlFazjstbq0GsMqI63865ROqQxM9dkNNbJK7eVpKmOZzNdLV5os1z4WS8vViqmx7Tetaw2Op2fqllUBpkZ9836Qn3Uu4Fri68o1WZx5TU3HOVarpd6+vhDDdqBjqfHSvMwz8aTW74f+qrK2NQQB7AwCvfelHsBtht3b2t2fKLLp59ozz2gbjU/O/N9fno0Mqh6cblSUcwMJhcx6qmFZrOpXpYbXa4rxX2ie/i5rp8ZHI6zTg/un6kpC20uW3vmNnjoHlqd3Z67jplNYMy/UMldLys0mR3ZkmH54lKHpNcXvvq6vvmNP9LpyT1l3HtYf4NcZXWpvUpNikLn642ysxPlXay43us/+6/+2xt85qbUvxmBz+AI3Czcz+BLu3nkmxH4dAT+w9/6jQMFewmbz76F+MABcNClRcqD9CxWmsUq20rZHs+ozJ53gHaAf9zjkUHR8UeCCAuGPyMwqW1Lh6X0O6RYADwUwnSMYQgNrr2hBmZoUYDDmEByDlhDME1MKNQkV7PbqN5ute+Hyqjw6MDDMnWhvrePZYLcFKgiwkB+ojTv1SyXNudHrob9H1IwCiykqcHYc6eWpF1AuGSolAt8ROFXaEs6LIE1ZjK1ZsOCmCVRoqPxSDrU/l7CiAjSguUWDRKN8kxtDBuxV9RyhafLziiQ6n1wQENIrMeXD/goyMtIzcUPD8P9fDQOqah4m177r1KscfnHFoAuOEwsmEawxBitcrXwawWYhjUXjyZmLnbV2hw2FwQw9GC+ASY5sIHLPf5vsMoiF8Iwj+oSoBfwNNYIH7UE51rk3anN97lAI+0DlLFz47XHbsmF3cyyvX1vc4DgFFA9AB8wjAkYA+oeWNLHf0PQhC0NIJ7FAy1WCyWMGUA0IWWwIXMYdoSmUEzsnU5P8U6w1mRM+BPp4zuDOWbZwepoOidAzyf4uAbrhCieSBHpwiGheVNSwiCghWV90Kbaag3Qga/vgZCHgfZRamCDYiTKB7o9OxaOaqv1SuuyDDLVNNVkBhMW9iD+aDulfZCq9fjLEu7h8QbXBHzDozIkhrNW8FMF8CwKwPSxfUEH8fX8KwfabkNTYDSBzbo3SGjlcgrbFlCPsRmqr3dKR6m6tnGgDesYxhnjSSBEVmDHcNAwDvL1GGsJZYrxRcR3keArgL2q1g57CIJCYPfiPwvIvKuVIhfOWM+9C0gAL8LQohimLvvBXlFhobvnGWxf5h3vJroGMQEEkYu2g1g5G0YMm4aE9BCgZ19Ng2Z8P2Fuwe/SNiU0ewgCsWeuE8HcJMB3DxYowCqFC17JXWP3aBVj/N2OdHGx0qaqHASXpCQwIxmFTgQgSJOhU4shWp+YbYnXpT0cWWV4eGKBAOOQd2n/XRmwcQix1x7kHUA+/M5igxowlilOQ0pyYrk/Q4KtAj7GQEuADjCR2IMA9bEtAXZziBWxabBP7U0bgq4MDsOKb2g6EVCFnLZykBj7IO+A98zaiwapRtlIGeEgE2SZhXbbxmx1hq/b19d7+NB+hyHNPbDneXesv6quDQAHcANpaaf1Fg9ECt3YQGuH3LTa2U8XaTeS05xGwTWwZ7fbQ6y24WtrBwrRVOOzMBbmw8GQ5B0OU7OCHfCHWgFrBFPLOuVFrAESewcw4enHOgLohQkcabkFaN5dp5mHcwEM0XOFPYj55nGl4QAjDjUBkny7IAbfU3p+BugDsxfgCLB+Vzb+jLue/TCEh7FHoARgjoySkWbFLACtzU7ni4WlmTMDfNgrUFhDIB1oyPcMY2WE5HiPCH7j9qWFgQdjFB9T9nGsHAapzo5P9bm33tC23ujps2e6dXZHZ2dn+u73v2cPScYaUAj/aIIW3fli4tmDF4yez5/YJxVIDq/bYYE9Ta+uKt2U6gC60oP9nFO6eHg/E9hCgGGWaUmwUFUbiIeNGNQavXbbnZptaIBifRFlkYqcAL+h1rvSwPIsH5kNjT81liVtXyuDfSZ8Dp2prpFBm70tOpg/gDIoGThr+yjS/Tt3NR70Wi/P9WK51P3X39S3vv0tcdycTSe2RNjuAtMdb3TOOGxdkCMD7pNuv940+vlf/Kt69/339c677zq07cH9e3p4957eefuHtknpBHi/1uKy0c/91F9WX5f6zne/qS98+S2Di9/95nc8NjSXv/rVr5pVRxN0ejJXWVfallvdv3dPuzJYHyGfvrq80u1bx0qSg85uveKGGYxjr4E01bbsdf74ie7cPlYd9bZe6Kqdme5xAfOYBkdIcvc9xsoL/ozdGbAJ3+ZWp8VMZ5MTh33BkM8mc23WSzddy6azWmA2ynU0HpvBjp3F1WZpZh1BT7Pp3LY0XbtVZG9ifMzZp7BmaVVMMltvIH8HPMyysa6uNmrbgyoazoOB7pweYcCjVVOqge2H1RSsT/5h/0YFgl5/tzODHtA4H4+0vFhpuV34isb6s8fvKPf6cPhkK9XlRvMJ9j+JmiTSlIY/e1JNqGNr5QQHE/dR1hgNNb5/UnD2o6oo7WmKpn7Qdr7PxilJ9NZoBXYpQXxWA0hJH9lWYDCgIRRCkbjT8Ts5M7BkiN0Agj0a+d7GB7D/NWoB791c+QLYyh5j6xzOLJp82FTQ4NzHqpLKFjZTTULzmLBDGq8NQCj7BnefAJZiiURDi58xdSBoYhbuFtWNm0moGoI3+a4/KB8O/FmN6AEqxuF83LDPwtS30oITJ6xV/FZREDVsHkhcgkWskmHh5lvD704Gmk0JdY1VCHVPoX2eO7iyxqZi3xqI5KyDeY76CbVLuVyrrFe+G4E1w8BuULPEe2XTzHeW4bVaggYFxNhuiPKkM3haVltF+9b2IIT9sS+lg1jjZObzEkYz4xbFYzOF7TlcpL53cI/xHg8buazMqIaxCuMWRQp+zPZ+rVod357rMNgpzTJdLbYOuuQ8JZiKscO7/XJ9btB2V+6UxWM3dMoNTaZGD1+7o8VFZ5sp9sZhFutidaFb989s+cQe0jS1G/RJMXGjJIWh3w004MyeT/Te996zfzIUhmI8VRSR94BKYu17zY8fP9WtR4+U+m7c6L/4b/7hDT5zU+rfjMBncARuFu5n8KXdPPLNCHw6Av/+v/dbB0BMJM50xXc18t9W48nEoBnG8IAYyLydMguqYP88pMv/X9ASBCoCoCiLKAj3BiwJQOp1gMW0H6rGKoDgEP6vE6z5eQQDBI9CE5qQSI1g5+3tK3Z8ekcXm5XlXR2G+ofMYUeHCOByp5a2dcVFF9Zmcs0qHNpYfrdvzLgs0lxZXvgyCMOMcBS68Xiclru1L5cAS4MitacjvqOwGCqFIhPwpjs0ZlFyYSzSicObkN32hFXtYQfyuRLlSQCt2gEXnp0SM91gj13X8bvOwQJ0spG4G/SIg6dgRmGLZUIre8qSZEp4VoyMu2u1bmH8DJwoD5jFJZ5iGx9AGHAqayejI3sE/ZmMZ5YDkz4PN5fP7YIMF4dQ2vhdYJKPXNXekPHA/mi8k3xIcBVyX2DQOrAmLPmC7BcYF6Reu2A1aoufGR6hwZuLcIjZaKoB7BoAVDxNKd975GYAvYBwsOpgNDrCPjCXEmwjNmaX8kMBYnhWgoaQCMMaqGGqwRhDojqbqhjlQcqLYaOLBgD3nTYVl+dIpzPkgPgx4i04s2S0sx/Xwr5h0SE36xdgtewJMag1TgFr+cu9gxKG1GD4xc1GmqUj1QeCwpbabrb27TueTVQUuXb9Vs2+1o4mwCDVOMtD0yKF5QhxFruJYBfQDmp1A+wjWsvEWHMFAHKE7D02WAMTELBicbl3UTs+TpVe+9ea+ALDEQsNA4TB2yvOE4PdFO+8NyewtQOt11uNJ1PjkAN89PA6hsUCIjHEUw+oBZbQTn3JfwFXChcPFMvLbalRVmha8PWkQ3f2sI36VB2FyXDo5oUD8FLk9YCDIekeCBQrD/4swTICMMBrEtCbmQEbFaCRrya0aB+YjPYzCIF3MIUAbmHsQIKN7O3aKkkJnzN11fuI5zr+zgCgHcUyv4ewsPZa7k4wFlJo9qGB2mpnz1WYeyPeIWxg/DSHsYtfJj1Ao5Pu95HKXen9oyhowkSaUFASPDQkLZsCNNZitdFiubSs/uC0ZlLLgY0OqgEjkW3u8cPLDHoB4tQtLO9IowIPwRDm52AlM53ZW7FzAKCG2Q8suHdwGoA9idEA78j/AVcJ+GMvskUCwDIAofsqhLplQap+HdgGo7kuKzOAsDDBlxM5K+kw+BwDrjt8Lup0Mpv4a+uSAKEAXtJMgfGPpQn7ehaN3Lyp6o2inM8aKWpp7/AmsKIITCvOhNYSXdaEvVh8NtDAouDH5gFg0dlSSLMxFgTEgx/PRumgrxCWiDd0bXYrNiCN/RqR9gO2D5hDjORwf81cBdXu1Q9rz11jIDCqAfJ5FhjFoEoAj7Dlc0LdKKZzrZdr25vg0YxvJ2NnQJTQN4cvFUoGqfAuHwA6RoTj1drvaoMXq03wfwWjiAGRe6lICZtiGnBmYdWQGbjG/oKGU9NRoGPdgl3KUA9ff6Q7r9yxf+tmtdbdW7f148efaLFaqW86zwF74EYAOgFExnUAgISgRMYoU2o1yh7ByQjBcPDpNjP90KuYwIzMbGFgYusO245OJ6e3AgBXbtwQ+9T2gInQVq1ZpzRw7NWK3HZ8pCguDFAiD+ddclxkNMRmIzP5CPUDrGD/Yz3fvX1b5y9f2r8cKWwcs78ERnc+meh4jn9oq7ZqtCkrndw50w/f+54BtRl+soehLle194VJTtAOLHwaL0OnhrMP8We/8Fd+SX/wx3+ki6tLewk/vH/P94H1YuWzDWYqwVTbTatf/vlf1rf/5F9rubnSr/zar+k73/0znT9/7jMU9t39B/f9vS9fnvsOw5mEzHg+O9Ikm6utacTW+v7339af/9pX9ebnXlWzj/SjH35oZmZeJOqHQzNUd+XWyoVVvTZQS4Bhh82K2egEOoa0dZpIgHsOTBpizxAC1Cw1jlOdHB2rGE0tZT+/wmah1XK59p5LMxBILbcPOfY2Q0uesQ1ilWb5SBk++diEAE4BBrrJCMu0VxYntL69R+cOsRrp/HKhLMtsEZAQ0IQP5YGmfQho4g4Hxo+FBe8jHyQq2IMHQYl0iPf2VkXCX3ZVaMgMBpodHRmo2jVVCOx0U1balcj5IzWEZdL84k6HnQ9rmCZhW7qZZJWGLQSuffuTyOFrzIFDl2rXlUTZ+12ihmEvQBWB5Jo7BodORFihGy4oP/BaZt/DT3zgc6un0UWzrQv7yZDQPPaQIWosGmtEGGBR0nvdsy/Q2sGeIPic7zXWWFmXaZ22aqJWkzZyOB6gO41imhfcSZL04LtY3WNfxJ5JU59GECDtdeApjbiOfXzo+7Pvbz5HOM6wsonceDErnrscjf19eNecL3iFjvOQvVA2qBl6kwp4aFQp9K2wLtk0G43HI929fWrP8nmOV/1Ai3qnerFxI5Q9Eh/7alFZKbGnwY/NwPXdlzONEFj2pxp/W7UaH6GIkgPoeCduMuZDiTM3H2tf9wZlRaBe2zocj58z7PiMue9qWP9Axe2xhcJCYzy2tB+FHex231UOUrlY6OOPPzbQ/+Defc3vHF0jz5EWV2t7wY7GkT3S02yip4+fa4q363xuhcWIMafRjSKgl6r9PqhN3ISodXQy8d1ts9qoL/dm4BJ0G01h7h+pWm+cW9A0jba7Rg8fPdLm8tIWAeOjwg3t97//WJNJrj5qNJ4daVQcabO61PQ4tSLho4+f6+79RzqU3D9L/YP/7n+5wWduSv2bEfgMjsDNwv0MvrSbR74ZgU9H4Lf/1r99MGxW4+eFTAl5VmP5XoLXUg+b9KCSjjsX3+tCkwu5L/fYBvQD5UhqSRuPAQ7wI6zt3UaCO36AiQtfCqhQDMBIgr3Gz+v2kfIuMjsyKfAYhLlHWuxYRTHRi8Wli0QYNjHeqG6aw1CCFYMZKxffAHiQWpxmtrc3u4BAHrrofI8DYAZcQg4GgZyGbZNT2EGRDhQusL1CapSabu1njwj8QARlxi3wRqxRmrkggXXa9HiPthrsAIwIial1OLQGzrI0N3iBzAgJFYxUiieKNv9OPL8AoHalATFYt90+Vj4urv0aOwPHvswme3fyeTak8yk3f+oVCgBL+aSyaVwMAoiObYCP5xgcDNh5gGbIxgCEqQpCEAGSKMuiYE4gNd61pmuMslRJhhwftSifFXokYTUAO9gWXLMGASOuU7UpYACMAGVW27XZTWbZwkLm0gsY1FZ+P8jiAAkYbz43gAwerfhi7enE73b2XhzQ0Ue8lyT2dUS6TxgXrC7gnONjLpkjLS9JkD1oNCK9mgLuoPVmY+D2aJIbgITBqkOu8XiiXbvRprwKA0iQAwFosNnw1+Vd2D80eH9OjqZSBXDV6ujsyJ6wi23jUJeurl2IkRzNRR1fTxiASMmZsylsPgdWNAEUrLiEZ5Z87+NWuyHew/gctpblFQD8sEjoaDCuA4qSSouXG7ORYAohjyUMhzlP4AV409W61Ga99WfNRgC3MH0GZmGaKQsQtkOyDpM4Cp6n10FSe+T2MBMTCsVGLSwTXDxgiAEgLzduLFxerXTvzh3dIhWXQnRIQjjoaADpYQcZ/6NggS2H1JO54hCMgSoY2RRoNlgIpHFSn2Eaw0Sxz53BssB6B3wCtOZ7mXAwi8yGhPiiNjy/wUPeFTYHwAwywMn+QqPn4OJ3aMY5xRasYKwMGGOKe9ZNSzLftW8pzQXACzMbA64egDx/L2t3oA1hc7CL89T7wLTIdHICYA0QHbkxFWcjbTa1rp691JMnVwbrs2mqZJyaJc1cxbs0i8idpjinsDpYckyRXIyJ/MEnjs8RguTYVwAHYT4xbvhL28vUxbW0JRDPdiDB6xbwioKvYtycBB7StWGHeQ0CYaSkR9MMAWkl2ZjQpMBYhfWIxQB/nyR47QKlRCpXsF1JVw/BeXWzvQ6pitTxIDvAagBTKS7In+KFwfgKoUzMC5pKhNcAuthN1+4x2JvwjhNLqEN2XQDj3HwhFXk8MkjX4j2MrPgaaMLixCzZFu/FndZ1ZdYzzRusHJxwTTENY3oI2E4zqVbiwMBr+J/5E8tAkecflifX+2hgAsaeQzC/sIeh0OZMI1WakCnPuT4yOw6Px7bvlBVBum31tq0i8Kc+eN4iiWfuAu4TqoM1B6yqPCm8H+BznWWABOH3AKwmw6HmJ2c6uX1L+ajweI6STMuy1EePn2i7WHsOxQBRDnsJ7w8wzM2B8NYV9XZ/tpVKVCD3t7bEZxUBkQUBemmsFB1xf9B6dekm1Gx2bNXEdrs0QGpLDsGm32u1WGtXNQYRsXHhM06mc43GM7NEWzciAVwB41gnhe0EAJoLfDaQ0ZelgVVUBzTnivHMv4P1xh7OuBfFyGnbbKhY4cBCe7F85jU6ICCulxbrys9Oo8R2K3xwQJSmDO8syfTFL31R3/3+d3W5ujJIQhN2ty3dyEwifER7y/gfPfq8G1Pf/fY39bWf+pqiPNc7P3zXoUQ0Svum1a2zMz169Jo+/uCxnjx/ogeP7mtcFAa3zk6PtVie69nzp1qvav3UT/207t2/q3fefc9Ba23LnSt2g/RitVBZrjynys3WABYy/GYYyIQGT3mfcCs/bfYMgwIhoktGs2bAfEx0PDty6Bkr7OXlSzeEX15emkHM2YulEaA1NkuAUr6k4BONhUrfaTSZqSw7g/wp4BHM5aMxm7L3GcBGLHJgtGZ55vsCQW+r1cbjxR5n9miGETtfH/auEGs1UHYYOqyKcxOwy/Y0EZJ7zurSDVruhVgA2Sd11yhDQZGP1HhN0HT2SOhAI9++xwe18VAlDcaoV4GHOPc+OysP3CS1b31bO+W+bVDpcNdorluAwfeeDt0BZQsgGXsacn5ASO5gA5rgrc87+6/aM5u5CXga2fdTanRIacyE8/ewIyeAO85OMTZRgIpscIDHMecU+1Si0T5XNTxoq0pZFxRAvG0rP7wPwmDnWWJtzX7fu+HhvzOgTIufOyL3DsBy7saN1z9qMLxjITJwx/OexrlPE2bPnY6fxZmN+izSbFJYdr8sGzM6adiZ6A8Q7MDETqPZRMenr7iBsLw8V/XyyneRS5psbafZbBJCZLF/2AVrGsYbIJrPRhMUL1XuxrC8uaNwDnD+ka3gf4FjsYEZZ+rpDh4GDryCfd/VpQkhVR3uIvZr5n7P297HOjR77QgrQ33ATpWhkuB+v9NsPNXR0Uxplmhdb7W6uNIkH6mYFfZA5X1Z1cGdJScrotEwzs2+BrCdH800GGOl0WvMfbbn3ltrOArhU4QVwrR3oFnaaVW3qs4rjSNsUHJkaopGhZoSK7OD5+OTly80v3XbyodxOlBxlOhyvdGTD6+8N85vjTU9JsxwZiJAEkEmYH2vdXR8qtXjp9qPBvof/+H/eoPP3JT6NyPwGRyBm4X7GXxpN498MwKfjsBv/vqvHeDl0YhG1ljuDmpgRSEP3BFYUZjlScgQl4tFtVaRpRrjAQcJC9BsENJKdwB2hOYcOvzjLS3tu1hNiXScizSMxp0OaWxpPJd5QKNdP9BxPwosPdLM1Zg9MUWGJGlRlvYsdGo6rBPLcgFGAGS6IDHDGw4QhSKagjXnM+WKk5GalkJqpywhmTZTBdsMCRj+UfbHC55VJJfi6xfu/CSLw5KFcRvYO5grAvKZVYj0LYUrtddm12u9qzWsG4MssEaRsVKkIY2GSYafIOm3MGXW+HEC2ABGjwJDcL+rfO0nhGEP6GSLBQrcUvWy0XQy1yFFrrXyBRgGFYAPAImZGwSQwExzAFYoRijQYXgaMLGMD8gJ2RhFBME0FCWwyQi2CWnQFP+BsRHkhZh6RQ6vAFRGXocEjcAdZL6kz8MsA/gAsORmj8cboM/OciukYlxnI8BCpFwAlTAMAFb4O+o4y7cDI6/D79VsEPTJvS/DhOUSOARICfuXiz8AJ+8QGfzJ8UTT8VSbJYB28J7kYo6EryxrF454I/LpAVVgPfP/7Hr8Nxtf0kkqN3OMMJUB/NzwfcjN8G2FdZh0sapmp5NXTnWoWy2QBMOsuJby2VctLWx1AAAGS4MCjXeBl5nZw7D0atBEmIEUZXiytWbt9bZeyAyK228USf2uNGu1LFudX60tOZ6PcrPn+gNerRRogCcDrdaE9rQqZokmReIUYYp+tOpc8mGE1ISdUdBSoB9C2AUAHOu742tgw1h2XNkXEekxoMfHnzxz4YL89e7piU7nMM1CUA/FFpYSsPwAXADj7Kfq/1CQBrk4INOuD2FOCf68FKI0X1yMtuqhp/AsLTCIYdcQngFYzXq0JzHjmLjBYC9YikHeOY2DQaqc1GEgh5DDEpomCMAJMrK2M6wBlgLANsMDAxovWYObsAvNloft69QR/zm/Axkr44iPNLJpfDX9AwCN+71yGDHzsUNUaKoUsACjoZ4/udTV+dppxUih7XqABQEWKgQU7QmSYs3tVVaN1xay1yRHYhgsIyiVY/yK8X1jrQ1i7dq9QUiH+uCpuj9o2wWQ1Yz8HiZv8NakIVSrMnCNh2Dg8EKmilQkhBThIzxUlIxckMPu3vWNQTg+T2PLE5tkq69hTbEWkd6HwK497Bsk7B3FZ/CwZC+mYDUbiynf9lpvan8e3gFp38i8eW6aCN5740j1rvbaAVR3kjhjfoDxnqre7gwAed0A6OBjyLzh88IYYta0ne1DVtvSAS40jfh+Y077NjBxXenyfa2BoCEMajMa8dDm31h5USgf554HjCFeiDC4y2ZnkN7MT/AiWKBNrVGe2xuZZQLYwV5nNwUkwuzDeDW2BOvwnMyDvbIi12Ef62gysVXEoNvZEgLmOHLXQ4/nbqrUZtm9i/RpmivOxxofn+jo9FhJFvusevbsmVawabdYMYB4wukMwDOWBgMGgLlHv2MASzp4LePTzQdHuZKNM42mMzV1pWfPP3J40snRqfckxg5WPYF28+kUXbJD4+I4t3XMuqm03RCwmKrabm1Tg3rhaH4c/Kg5y5pKpYnQA01mkWX6kXJtNvgEBu/VpiZwMldyLf/n2fBqBuBhrXFm0cCj+ehzwsKGSFXEu91rlGOVk2m5LNVuqxCyRuAhfsFEJ1Zbg/Z3b90z6P1nb3/XQM/R0dyel08+el/jaa6T+b1w/9i+1Nf+ws/qG//3H2u7Wurnf/Ev6Y+/9W3vGyhImHPBPzvS57/0Rafev/PeOzq7fUuvvvJQn3/182aavvPD7+ntH7ytr3z1a3r06E396bf+xID5OJ8FcHyc6vJqqdWmtJ8qzbFytdbBgYQAw9jaBEGGQ/Qc7oNtBI1qmKQ7g/OsM0uRk9jAEXeKvtnbRxmXzOVmoxqPhLbXbDRRlBQGKO0lPRw4GBGgt2o2ms7mWiyQSRPi1NvfESYrdwpC5NIo0battV5vND86thdwEgebI9Q0qEqQq9P/Q3KdsMSZgDBBgXtZJ8xD7ndY4g6QjKfqYXzXY+vuGgAAIABJREFUZbAactgbag2k2Nw3cmO2OwK3fBcMdx2LMqrGoGI/7FXDJKcxwjnU0VgJVi7Itzl/WJvldqvlOjBX2c9owtoIBxUJLFpbJAw0rukdIlHHrxRbnM73V868nv3IcyBRM8SKCACZ+xQWJ2iDeh1aQumwCeLwqxwGlXAJ4d6FLcww7N+V9kqwYj0kWu53BkNhuzLLYI6bB4CPdoS91MDKB9t913tL4LEMaR34hXVHbAuIXZQoHXTKffY4HtDjWRGQFRPkRrOG85FGSGiO1jCBDwSnFg66RMXTRiFENKYJFA11NjvW3fv3iLrTi5dX+uSTD3T31qn268aNvJK7gUOuaKTSOAxetw6HtZKGMMtMomlAMwPVFHtcIoOOViexV3OX6SMdgWxmQzVuvHe+gw+KXLkPILyoY9/Lqr7Rql5a8bS+qDQZz322Uo/g7wuYTBOZPaJAAYDFyXykaJJ5/vy/7L3Zr3bpWeZ3rXmtd9rjN9ToGQwhTAogp2notMA0g0iiKDmOkn8mBzkjHRTR6T7poCiKFCnKSVB3mqBOWwwGbGxs7KrCripXfdOe3mnNa0W/69nV/0NJG1TCuL5v7/d91rOe576v+xrU3NtuFIDLha3RlngfF4nXm97Fa849C/mEwLxi1jKLtEwSh8xu7250fvHUVj14/QNY51WjxeZS/+7f/LnefPJZ349plejxG4/U1Ue1+4OWi7X++m+/q/XFpU7KhZb0QZcrXePjv5d2d3s1451B383iQouIvc+CRrrqaqV5oe7FVtGq0u//3v/4gM88tPoPK/ApXIGHF/dT+NAePvLDCnyyAr/5G/94XuADVSRq00h7CnBk/ynpk7EWliST4B0p7gftp9o+nSv7NBohcCAGCc+E0TBBpkCiyrUUB+ZSN6ooQmFtFlSGpytgKK6ANO6RTqcF0Ig6WGsEWSGHjlMzdo5M7Wn+M+SVrSUzy4LwrMHSuuP9lB1WEsw5/NhWBDwQgoK/6dAYvMximCuTQz9Im4+62MAxdVlLSBAFF0AVRSAg5dDbCoBE4sWydDNARmqGj2pGIX9Q3eNXhgR10kkF4BX785IIXFBwIbsHRCQQgKb82AhyHJ5mhDQARNvPqWuCbUFaKU4I2gLTCUE6WBwQGgNY1bUHg8kpEk1P+mFJEcrQaMhIBc81thThePfRzZjiYI4SclhsGUZAWH9G2D52ZXOjSrBNhpwNMGJgxQLGXEyp2WrjHNggo3hWgU0J29YyWLtfRpb2QgFMkMHSNKBGTkqNSIFzmKkhfMdA6YwsPwvp7zA/YDcSCATLGdoZcv5+UrkkcbsLPoiAGwNM1EPwII0mXV7S0BW2Y8BvEuYL3x2ADsZPXlXKKJLZYXNm4AwWDeAvQTsw7GCRIRMEo8kWKQRWDw1oatlnbPVlvrKlBEwL/EdhiNFULWBQwmBIEi3KhZm/AG7DdPTzg42RAffNrZluozniADkwvgE1Rjdx3YQks9T5YqkZa46xddgGfpCkuj+7Q6od63yVmjDUdJOODZIzGmJYcoAknYHVBV6TsEixbsiywKyuj2ZvwkJDIg9gaZkdoA8SWcCiqXPIA6E+ZZLbIuBw7PXxsytt90hrcz29ONFqmZl9ZrYSbECaZqTbWEdEk73reNbOUZlhEgaOkkPNTIoKLDj2Mn8WGT5+sEgkAZTYf0i4PxkcsDcMdpp1iNUH+w0WTBcy8hD/ZaSU4xUcwA4a1RR2pL13Qxo96wTYCWo3DLBaAPVgbHcBYI5TjQ4IgZ3IKekf7r8Hy5s/B9DG76bRp+nm+QJKIP3erFc+L168eqmPXnzk8+nk7IkuTy61XpYaRsB/8+e8R/oWti0NceIzFyAA8AwQGvbXokpV5qkHNZw7MMV7kqcBl+8tSBik2GJ3nm0Dgk8bwwmE03SxgKwwdg9z8FqMeZ95DoG3qJUZY7FqhhFRYhk6bEc8iPmM7bH2cwYMsJ0B/sD8/TxWXgQ7BfzhAAcIZdt3wW8bcBJmmPnHLCOp3y0MJjwvax3udlqvKi1WJ/YcHptBOSweJKlDbUkw3oEwpfz8GJTF7GWYpoCOnFf4LRLEhtVLANUJjOF0anqGXp1u8Zjse4MdBJABPACjx3hT87liKEmBVYb1AIM2wFuYsWfnJwGcNoI6q6tJ1g4MPqsoMs7UWXNP+A5+pYWaadbV3c7vKPsagGK9WmixyMyW3B2DVy1rnKAimCKVEWd/ZjsT9tXA++8wr0AxPT/fOLTPAH6EJy93R6rV+YnOLk/t933Y7+1HC5O3JbG9D+e4h5CAS4CAEWcuQVupJkLKfKc0fqd4XjDW07IyG3S/uzEzmGGkZxdmO+cOyVsRiAWAc2/furvje9U6Hg9WD7QwdtujweDN6bmSAjk+wYKjjihV4kmLKtLl+YX9R205ksFGLnweozRBNo01jn16y8q+52aQ4VuepFriw8pdfgCOClZD2MjgZUn41WuP39A3//Kbfs4EkZmtTDDjfqvVeqXz88cGdv7sL/7ULPPT8zMDulfXL9X2jarq1GfCf/AzX9btTaM//qP/R1/+0het2nj3Rx/4uTC8A+wDWAVkefr0qUHn9z/+yLYYv/lrv6kqKfWtb3xL2/1O6/WJXnvjLX3rO9/WgdDMedSTy9fVNgeDcM9f3KhvCP1KFRVz+DOWGPMqwu5m3Mk7/MnVHvaCJ6IkG6UBHOO84Hw/qVYq5iIoi9JeacqdcdDN3dGDRGyPoohzPnYK+mq10WrJGcZAZFJVVfr42SvdbG9VbrBLIjwyUjrBzgv+z8eoVuvBFMOfJADkJed4Y+/61gFV1H9I8mdbR+AdzICDcDyGOzH3EMNFlB58pmyhGKAPaxgHzdld24AYAYUMHwD6c0BJfKkLfFHZjJFKznjuVHvRohSnPuJzjIrL2DY+y2LjYcqx3uvu7k6Nfb2DisrVEvWaZrUcrIDNHSAfg7fU3srcUyiCrGVIgydrOeRq48Z2C84pQEk0Mq7iNYCFm9nDNF0AyKFS6lzjcq4DNqPE2c2jB6JpF2nPdwwHp89w6mNAW6u8sCrByoZ3mb03EkRFlkGrNu7Nnmd4APhaj7MWWWy2si0KRoYAqKioRaipUquyAEupRVBhsGZN2yuJC/uRD5nU4Ac/DlpnqR6fnmtVnNg//Gq78/lpL+Q8VbNjgMF905qxyWAOb+ZgkIqyBBsVNg97glqEgTffYQz124IQsUJZWXoN2onhdemBEmqrJqLur83w7PJYJ9VSl+evYcihu+evlFaZFieldngTt4EU8OruynUOwbIO3M0KnVan9rO9vrvR8vFa1flKVREsnz6+eaG+D8My+PjLJNZqs/HZXs/4T1sywwRNz19+oIs3njqg8Hyx1tXLW8W248qkRaoBa5rtThcXsc7On+i9dz7Qi5d3rpUuL851clpquVjq5tWNB4CEoR7aVotp0jovtDo/020/arvt1Ox2KhZyrZRHpVYp4W2VbW9uh70HFGmNn3Wnf/EHf/CAzzy0+g8r8ClcgYcX91P40B4+8sMKfLICX/3qb8xLZEKAnRkMOEBQSuREq7h0vY6Ev6ZwprkqQlBD8GgLgVQwuPIcyVGvZE7V4KNkDyn8qZjYtgYNaFZpswmUaWaaP6bjlZOJkfkAJkRlrgz/UpLMm8mJ0LAE7FWHsgaADQ8/prRtbWnaEcBjaB0IABeL8JclHoWeYieWQTqzniKb6NH7wBHqPlisNE8dgRYxXFHYfKkOQ+eCLu4jrdJcBQAiU+ukcFGsoVc77dSMyAYpHnNt1hszKgFZQRRT5E0OvsHrsVXXjQ6mKNZ4nwZGLEUzzD1AMEBO/o4bQVga6kTWbH/PGIVhSiq6/brsRxak3uPQ2NvUqbpYJcCWCI4BZtREJQwvmuBc3bY1QHDoJoM8JEazsABoNCPx2Gis927gOvPacntoLvLgj+rpO2FggAIONUvc+AyHUVMfG9ztp6PSYVYOYJTzuRYGHZFgwcTEUsByYCTZMEDceYQE83kuNPbYAQACDRqaVBsSymM+L8FF2FdmZpjAbGPqf3H5SOWq1La+1aEmhX1Sni6UdrHD12D62icR+DfKVKs1cAOTBc/gphl01wQwL+lHLddIDSniIcTAkAQSBEzA561U3wF4BvYV+wGYcI/UbB60XJUOEgDSr+s7Pbt6qYuzC4NXga3JcKGwhyHWADQ0/FkYkC+3Rz25eKoNXnYlTeHRxX3bxTocZ+3qUasTiv8eVzm1h0FDDUBPWnystu8dpFTySFko3pOicmhEA/jfwEBMnNY80qxUVRDkm/2DH2UIrUqRs/MO8f6nudpu0g9+9FIHPHNXqS42K7Nc8MlDMgx7yqFelm8DFMHaaS2xHvA6M+OwCc8XuSOM0T7zfgFkBHweDVDCDJzNugYsgHVHmFUHgjgnti/IYEhaGc5+hB1P0+4/zZuvyXYO9NcEjoRAJOdazSHAKXi99g7+ANCFSYIXK3sRz0yaeoB7+M3sawBK/g4sHQPypNwDCthqYHDDCGMSkN5wrP8cwFii67trM38jLdwgmYmcwKIKqcuEldkGgxA4QLUk19rvVOlgGc4O5Ld8BrYgAyPaaphDZvKMhGBhkwBrkoHTbKn9oSOICpCU/5/wNQYEk+p2a8sUVgr2Pyw3P2tLUe1YyRuuNC7NnMY7Fjijb/E8xp8UUDxSPsCtl4GfImO4AagDg7bXoat9hwCwcP6azc77yFCKsJKh1bIqtCrwo0YyCziLqqBzIBsN/SeMtrtDrX0TkrsBn9sjDGdOpvBMuWNg/mKHwBkMo92WNDAibXfCPki1rQ/aH0kK5/wIgTHsVawUzGrGxoW7iwApnmExKQMcynJdXm4c0gZjEFUEEfImQbOn8R5Hjmz/UfZROCdsJRIBwh61PzI0iPTo4lRVMalG6nrAOgRFBazmMlzFJK7D6I8jy0HJa2GIwf/gv0mi/Jom/3741+LVqFnFotDlk3MVq9LgC2zd4z4ES8Fmb/A3HAZLhYOf8aR8CUursIw7Qc7M/uDzEAzIAME+wrMB/YtNoX5s9Wq708iQkrCyurYH+PoUpmWrERZu0+nmCq/DWmebUzX1qN3h1mdcUS518dprPgtJCGcQCF4My/BitTbD0l6IVppkfh/OTs5U17XVKKhUOIc4xxhaIUK2NUWKh/Ng8JFLxL6hMffCUV/5hV9UvW30V3/1bZ2cX9jiAAVIN9TeQwCcHg4r0re+9TfanCAJvrTFwDvvv2tQn/scgPcf//pX9Sd/9G+0vbrVk8eXerG70TEatNvemLUIyMvd6xT1ONXrl0+VVAt99jOf12eePNWf/+nX9MOPf6g33vyMFtW5/va73zMjEiuVZb7Q2eqJ+n6n291LqxkcHp/nrlWOzY33BJ+TNRscuobXMOGQ4MyoiXhP+RNYJfA9g681A7QS5UxcKSkWGpJBqzJW19X66MWtuoFha6QcgD1JdGxrVetFUOTkqc7PTxwkdmAft/hNAyCiOPFYQlE/etiFT3HnuWTuvUR9EhLUZ/VHfM+BPIO3MfUCthPV4sQWOof9jcR/N41i7M3Z1hJbCsuW4eowak1IEGGO+GiaATsa+KaGKLExAbiDpuoCNYDuDPbjPIQC4vtbHzkTQ0ApZ3aVL22X4HcDdm7f+y6zHQDnCgNIale/M6Ml+bC/PeTE9ztLteB+wlAF+6Q0VjoyfOuscMISism0B0IO9IzsAdriQzxKa8/2QnAVIUjcZnd1eMewBuFv2f/ckx9UDXgQcx9J232teFkoxw8cVQ01BZ+T9bNAA+g9eD/jcw7LeckCGZ2PlE+TVjC8uROwzyEczHsGVju2Cfi0FgaLURu8vLrWhGrE9qaF1rCGo1gH2OcoTYbe7xK+7g5QROWFL/xch/sTRUY8KgIR7CJlnKO2KKJmROXG5wPoXNqiazcNWqcrP486w0eb/IHgyc691lLnT9J5lWo7NwaVy2qt80ePdY51xXav/X7nIZrvJtjqw6Tx2GixSNVGnYegec+wLNeO/d3c6O3PvWkVBMz25QrwvdDubusB/wJWb1YoLxeqUeqsM0V9rMvyTO+/+Hvly6Xaeq/HZxvtb/fq67BH4rJU04VBwHKVanO2Nth8u9v5zsx66spcSbXU7oD3c2OvcKyGlgyG41HL5am6qNSLmztFLd7L9CG5Q3svTtbabq9tXTBGrdLiRB3e5v1W//yf/vMHfOah1X9YgU/hCjy8uJ/Ch/bwkR9W4JMV+E9/69fnJQwzzToiR7If52xj+MvTM3so1TBD48QsnWqNNBOpU6SK5nxuVESwJwsdZhK4e6UULPSYtgtAZt06aClEh0MgCwEI7o7v2W6wNvuoDdLLmJCCTHNLki8yMtg9pNKGybzDs/Dm645OZEWaSBBPXgJMBskg03eISLTKGP+3Q+PGEv9GQEaDIpaW52Yh1IAvCQPmRNk0WcZOGniuQqssgL80+Mi9DY7RDJKWa+NUcFRYGgA7k4NNSO00Oxb2GPJ8PKVmQLtTbevGxShecDAL7HkIEAvTEUnfQNUN0AjoBPNxtDdl2zT3rEC+L+yPIBWmeUWilB5J3w7SWz6H/5emtIKFBBsj1twEz1g+4812Z9knzADsBTIAHBgCY6ODAYzS7DYYjFUR/PeOR9oewLxMxQIfPxhjTZDhD4Rf4Z83m4GALxZ+qUlU2osxynl0gGF4xrVuGEkfBlhGKk7TDPtrGijQ2+An6yBamLGpWW/Ir+ybiZ8hPrYUuwS8wJTojjoctwbo8c8kERcLBtDG3AA+3dfsULNxABQNYCCs5OMRFi/PadIC+dXJiRkHyMf4PQCSq2pjoIhGjACUMZ50OMKWKyyNpNnHz5fngvdV02zNljvdnFmuZkEcrEM85vBmnWDhIvkPEkwsMU4354pgdMFCTRtLcm0HTKgXlg1B2K5pxlcMQLAQDp0AFrBGCQ4ZxoN9JWEh5zCBWIee9GACMZA8BtC9KBgjgNzMZgXyfALZtjfIT7ovf//qZmufZUC85XqyBA9wg2YFawTAcWSsvG2cEfgOQhBzCntc+O/Zt9M+cvypyfsQ70BAMvYIIJGZpjB8+BB8VweIhPcHuTwem7zniT1HYfSy1wCoYLGNikZg4sxrD5uJ/g2QIXyewuAMZxDDCWAIgjIIcIFh5KMoxm8YIGC2xBUIElGgQ0H8qXnGmb0LHZJGg7pcmjHHvjk/PfH+vjncej8Q9AKI3x9kWxXYMN3Q8NVULgHkATZgjdFjBX9r2KrIbRkErKrSgC32AHxeK9gJiQKAtJEczWlqr0F8YQNYCNMxsB75Bx9izpWZwcFYG0ycWUtbP4S1510xk9dsYODV1MOjIkXyKYOsA2yppjF2geWzmaEJdh6TFovA0r7bHlQTcjIGOxbbigC88G7gCV0myopcBSC6g9UQgeOdCd5LQFyk3f7OKdfINOt2NtjPYI6zK2oz7y8AfSAUgLf1ZqnFstBUd2YQAUbCBq3HoyrAXFimnKFxbqCA4QOMfdizXQ0IYndE33O2FSCgcQUbsvI+Xy8rg6zsc2uN+bDsi5EAwkGH5hD8FZ0OPoZgtqIMA0esL8xADQA81hvcZ5/sPdiSMJVsfcJdgV+o4Y1ZHSx5WGmmXg9a2HsZP0wYc0ENApDNsBIQ68ln3tKqXBr0HJqD7m5vtW96EUPEHscPkj1LmFda4AO8cIgMKhT8ZplWrM8XOna1vysWOIti6SA93pcGiS4sRUX25WT4Aah2/fKl31vO38P13tLvDMlunGp7vPOzI+Dnsz/2Bb3aXgefxwQJ8+BhCKnjWCzc3m4dmrhaLxwQtl6tDH44qZvVhVXH2DRbmGVqsJ1zYBq1P9xpscZCJ1XXNFptlvqFn/s5ffdb39Hd7qAZ32i8GKdGx3pneS/Pa1GszMp+cfWRB6Pr8okteN5//l6w4cgKPTp9qs3mQs8+/sh+pTfX19q3tfZjq+OB4BxA/sDK5mVmaPD05DV97ks/ZluDd777bV1fPdfy5EQ//dM/rz/5t/+f9oeDB2Sk0hMglqQnPsdubp+pbwDqQ9CTfcwBjgDHqL9g5PJ7bP/JoMhak2CFwplnRnDwobUFRUUgZOQ0+7OzSzPa8c4HnLraBdsGmOsZZ8IQqcEPkuHgIjd4gy/+osxUVqWZ6IC6hMPZO/9+mAE4nia9Btjq832Y29RpDXO/XJntzlmMl2pJSBy1CXXjEKvjYmPQmjGQb7QAEOVsjQpVCXJ9/HYPDvfkewJYNigUTKyEyQyIjMQEMBeVSqSmx+6AcwuQlzM89T0BgBozZEtmjfmkin0XY8MB+IZVLyB2bfAUD/xsihUf2PMMsbD1mPzMsQoIyiu8TCHwj2bu8/7AOOUzMQAjTJVZm903CCtlED/MzE98HnIGMoQkRJO7S3OnIzZZnGH4k8PeNXCb+HdbIWRvVYY81HyDLUu4E1BqcC5zijSoDVAkcO5Rx8XUOpmqAoC184CopDaKxwA0z5WHgUU6OmRsmrD1SrWoVj5jOK/6FiASi6BIq9VSNUGPeBj3e3vQF5P06OJSW8Bp7EG8n3g1en8GngLDxJGh/5CpAJyOGg84qZV4BkkvrQgIrAqpqhQ1s4dQddJ5z2QA7FhjxKPuplmrJNUjhtX4RuNwOseqVhudrk/MQuVuhxjBIAmrBcJOsxL1B+zgRDVs6hYlUmAgH487q18uz6jxYp8/j9cbnzM3W1jNtRUM7K19cwg+96w1iqZlrO3QqT5s9fTsRFMz6PbQOzySeq8fUx2HUdd3r/Tma+e+17HZwVqJEE+UW3x2VCF3dzfKF5WevbrW7e213np6rhVho+nCgYyTfap7pUWp4762tyukFuoHbIayaqPvvPsDVZtc/8e/+N8f8JmHVv9hBT6FK/Dw4n4KH9rDR35YgU9W4D//na/OVZpoRxhQijwL9lqQZ60JwMgIREGOY6G3ijVACRLdyuyleO7dHCPbbaJeXV8r6wEtsDCdFGHmSFFrkLRRni3N2AMcIEWbBo0GFRm6rbZgIIyJ2hpZE2EbkSKkmPYGnB24AHWjRyo6Nk4qj1QRFGrWQmC1ZPZPtBQaqRGsAgAa0r/xBo0JNUC+DtiYqJ8zGbqAUQuIaynpfRONBN/egwFsjTNkdql9EMehMygYDYl9lxwoce/5mBa5G2ZCcWCxUjEDOtoeAcYUP5OC+RPmVQwgR3OGd2mQHQN3IxvHhw0QDoYG358gKJqFVV5qAVsi6nXXtQ6LIbUVFqZDNWAGTYkWy6WLLsvPaY4BHoaDWlhSWWVwreuOWmY0I5G27U53XWO5Nv+LPQDMthEghqZlTlUUMBiMkunQHlQfYVHCTAip8EjJAQiboTfI7HR7nrEBMbmpQjYG48QSf+R/TgseDLgBbkUZXrXI7lLFVaEIz7aWBm82gyJJZy2rhcFYM3qmUdvdrdeO5oQCGjDBTOa5um/qkLMRJBbkygD73ZYAi96NBuFrq6JSWa0UJQA5nVm2gNUAY0gfkXcfuqN29cENYlUutSCkxD5lrep9rYVZBfTAAGKpfSyJ/WY/I73FfxAGiS02IFXAngX8TUgoxps2+OXVeG+1yOSRweKfh68mAUY0fUBFiao50WqzUgqgAWjd7f1n7RHr5PcQKARQ0QOk4aF7D9IBBuAva6C+ZJ8H31PQ7ypZGPSnqebLxLZtQHXcKkKmy9OMaFIzlbzLNI4w40zogz2H5BfJcfB3RbHKfrFnqZl/NG74hZJWHAIiYB4iOYeF5XB44DC/L4VDI5wqDyMUrzRYbAQL4Z9mf7YgVU8mQBvmN6T4wp5lD5HqXmiOWjOvYbIATPMZ2MYQK/Fhha1iRiNBSWBa95JQ5Kbs0ywv/Sz7CdC7MXue78N6nZ+tla1S1QxxDuEd1zpXfRzU72lwR3384pkuzk7tkQbLFwYiPp8O14Ml1EnH3V5Fkunxo3PL0JGrkgxusr1ZvIH5CygIYExDTRPrMD4/IGhLsDhZp5CGHs4TAGbsEgCmBjeN2KKw58H7kNDDomo4F/H7jWAV4pVrGB7zBoM+t31vplEFY2rDuwJ4wRCJf5/7udFIzyOsW4BWGFUEISGzh0WXhAaXQBvO5h7gb1DbA1AbU/IeYsvAuvWeUKqKszGJtQVohhELuM9Q57DVJq8sH0VVwFyqjwcgW38n2LbXOxr01OAkgwnY5oB2pNeX+H54KMI+ThyQsigKS+4t92YdCtYNhmDwgO4AH2HPEbAHW5J/OYDxoKyIDXraTsY+iaxr8IfGbxmGN+fSAn9L290wBGjNZLXnLUOSDDBmNOhxWixs2QDLlWTuFmwN6a7l3/hcJ7pA+v70Tb8rgDK3u61g/GJXAqjqxGpAHXxe21slean1cmPJNxYK/OzNItG+2ZvZ7oFavNCEN2vQe5hxx9lAoA33PWD9EU/XvtH5xZmOr3a28YB9zf0H0xHPwqSP9Mbn31SyTFV3B4OthBICZPv8T1Ndbe/8fvBubapSp5uNQS1CaAiwmoZRZVrYaxxLgAZ/bM6GKdLV1QtdPrn0OQf49vZn39aj83N951vf9nlEAjkDD545n/9kvdGLj5/rS1/4CV3dbnV190pJNOm1y9e1qxu9+9F7TpL/4ltv6+0nn9Ozj6+1YmgyTvre975nuxWDUgnnRKw0KsysZaD4+PGZXjt7rIvHT82S/Ju//Cv9+I//WAjhfPFCr65feaCF+qIDKLEfcKZ8sVDbHdUedh6+8H2dkZRgUcSQOjc71bMPrFQYVtnDEksiAH1+VmdmJEWF659V6SGjCADDrzEj0DBTVJb66BWWA0czFaMRE3PrCNSgookHMxNR/oAZ8newrODdZXAAk9Aeqh4uzQ4CjGBA55W2+62iGYuUcFaC+OGHzBy97GGThwBQvgf3Ec+GsZprIWH7U5nBTu3XN1uHBXnIYKE3w6rgR1o6pIj7DA1+bscj3gUGJwDHSZorxw6BgcowKAfwDkmyAAAgAElEQVTItIJhVIPVVMGgFZsrPg/PMYDTqCu4BxIo44SKoWygBJwmHUw/kHK8uuHy2kOV4K7AEm2G1u9Zhc/6mKptGJVxHDPUYqDM78KPHNVNYFNCCqCGTJJOY8ZgPNEC/25bViEjz0PYnIFchiAAicHLmv9MUCcDY8LTjgx8k1zlXCon07U/aCvYxtJmxd0NOYBgQ+rje8/YJrWna1HAFsafNDYYTMBlVhT+v4DSqAOwDSE86dCMOnYMiDoPNRk41NuDwUuTFyD2d7OyVa5OjWtCqvCJye0YgjOjKAzwx/uwygSPYlQbWeLh8Emx0s3NlRrqdvtsM8ihxps1oNBJsSlj7wcLh1W5UhGXZoAzqMEGhyEy9aQDq6hB7pncDP3Zvwz5uE8AxLmnsLfJNGiNb2t5opvnH5oBXp2sNWMbY+WNS01NY6MFZJLbo8O14vXSd1lFHTViSwL4Huvu1a39rKuTC11tt4r7ndabhYpl7nPZw2FNqhYQMTjLXtpuhX3x3Xe/r8999ok2q2XIFrDlGVY01FJBDXh381KPztd+pliDobTa4y3bHPS//MEfPuAzD63+wwp8Clfg4cX9FD60h4/8sAKfrMB/9Z/9zkxhTnp1jIddmZrRR9OOUDiNZherSG/z5KjIAFmlJFsG5gSX+QhTFHCx03G/V4zaHFAhD15qNA9RP1tOnucLF0pDHBgvTLxD2kBINwXMgnkEUwGGBXIaLAXwPKRI5Y+nJIDHJJxvLUeqytMg6zYDFUALyRltd0jORt6UV7maHsYDXlsUe8hr8dnDPw6mmOmt/ifCN40AGnut5gaVx2RQkjPZj1QaTGFKDtNgVtzHgnto7z+HCcAECw0Qyat4TxIcgq8ok/W6a5xI7OaIbhdgLeQ5uEgkzKRrWXOqZybeAC/BT5TPRiGNxcEirxwi1mLW33c6mhPJWgFckUAPiJg6CAfQlzR1ByDgDzkdXOSDdtG4RmZVlQbEMP6/a4/Kk1I58j0gJWMrmWLYwJZi0iwACACeBo+1hCRiqk7ABQK5kHizb6qVE6ZpJgARANVgIAFmwHyhwbYX4yTVMArxidzjMTkrJ3keiTcNDCAd3rDsmzzXhma0BeDqDHxSZO/2e7MtnZ5scBM/yVTRAPCPbyy+bBCC72W7WFAQEkNj0tXQP7TaXLjpormzd1iZqSgyB/EQJkYokEEDM8ky+//BuAXE2x/2LoKXZaHFIvf3pwlyQNCCP9eprvdmJ1BA46mFnyqMKrJvAfr4OdJB61Xp71MUgT0y4RXXwJQeDKzCsjOBbpp1eobUmBRbLG73ZiyxPwHaYC3DsnZoVEQwxNIA4u7u1oMTI56wd/GhLXPvPfYYZh80tA5zgt3qkNtJKc8PCT080xTgmqaPphsvVTr/4KUadTQwsGIiDQ1AeayEXhuQiWaHRoWkb8BqWPEt7FR3jLa5cFqxf154DwjS4t1i/44dDX0VbCRs8wGTCi9VgoiwmMjMfrJs3N7LSCEZnrSKcxrwUX3Nv4udxk1qfb0nWZg08xCIhTwaMOMTj1D2Kmw3vDDZj8jXzXjiI8zyzyHAarWsHHpG49TSbOeFjlsk7ZPfF946QEbsPOw3m+CZGvzuYCPN3ah2uzfz3kD3cNRqsTRrFyYsa8BQg8YUKxPLRvFURU0NAx6QMHOUXwjngkUfGQYPg6Q+MMTZPHjdcdIAQKVOnZ/UAiiOgCo+5fw+ESxIAwiKgAw9z0JzXizwLMZmAlsOJLQAl4EZxnNC4k0COb8OEI1GmhWlSYalNxejw7AA+wEV2He8VwCTcVrp0DT+zwThfPHtC509eaxvfe/7ZpgDQgJOA/TAiuIz0cwGGwTks72/A0DJ7a7xgAVWrhO/bQ8jlUWp9vZo72vet82SfcP9EvwiHfSS4TFt7pu9ognygnFvplkI1zbQxh6AFW2QmXA9wXALrF1eCmTEBL3xOR1Yw+fBmqSGAX80o3zqBoPtxYpgpuArDButMPuJgWJvkMsAmX2CgwcpQ5/H5491ip9pnpg59vL6TsfDziAd4XBOUA8wvD1YsQmB1ZvhQe1zncCiYFmTcpLz3Pj9+FUiSx87VcvSzC4GG8xEGDLCzGSId3jJgA3/6lnVAqlq54ECSdkXbzzSALDDHWWwJoCSDFHSRaG79qD99qAT+18GxjAg1x1BTk1nb9lNtbI8f7lcqZnwVZ19Hu73dzq/OHe6OnLxn/35n9WrFy/13jvvKCsZBAeJOOxn77l+0NXLl/rZn/+Kvvmd7+t2v9XpKtcX33pLz1/e2D+VTJ3f+fWv6vkHz7XdHXVy9lg/+MEPtd3dGcjkHw9840zN7mgAfLVZ6Md/4kt68/U37QFeb4/qYJUlmd557z0DHzAGYSnb2xyQ+7BX3QSW95OnT3R7e6Wb3ZXvAeTW2PPgW89QCSCddx+AEyUB6wJuagb7WPvco+oxi5Mk+fL+fWhCONmmyrUqOccTByG2NYoblq2wtRODKN+R2CrN8nCBN4b/wZ4pnDME4hUqK86je+9T3zP4wKe6uXqpklomHLcGLvHBBZBaxosgWmKACUsP5nMshy4CQlJfEdLmoUrXqjlsrQzhGTIhZMkY3gKcUfcwPEUchXdq4kC4wORn8ArwxDtmS6QoNkCcYDWFHY/9YzOzlIEpGRLwnjKQ5sSzYh41SN04C6DDqx+wMMMxZlCM0oI1tsqBG57qGJUEIB4AIWAuwCbHJcNHJCJ40WeWyfcdw0QUSSxQbBuGopidPZCjCrFCgoESqhCUBfwM0FUma9ScgLOcTZ1OlqVDALGowUqgHrEoLbXJSluIbMeDA7Go4xlA+3oltJKBSlKo2XV+P0usnnKeFfVD5/CoCjY9FhAA9gWDUADN0sxJWPMF9WXG3d2b4Tu3YfAbhqOZklWiuKIWi1Q6i9QjzaCW8T3SqeaenaTK7OLgfY9lE0NQ/KuPBM1CiEDMBbMW1VU+ayb00F7k1BWJqijTebZyl7BcLW1q00BI8CkvtYdaOWtdMTDgrq/Vz7F2baPlZq3lycp9CsqSRV4qrzYauoOafq8pnXV+emZPXGophhfN7kZvvfGGXl3f+b4ikPbxowv77mLlsIP93HKWhxo/yVf2w//hD/5Ob37hDbNiPRrMct3tb7Wo1u4ZrrbXWqZLpWNuK6GsgnELYSNWxRCKgcQ0WL3Es6SWpPtY2N6itL0Td9HHz57rD/+3//MBn3lo9R9W4FO4Ag8v7qfwoT185IcV+GQFfver/2g+Dkhhc/uJQZNA3gQFB79UZPyEBWAftyH8Erm7QwL4CaNmGrwpNMqgNsebVnEba6QQY6INsGqv00ibPIRjtIl0nFqb9PO/SPBVhwk+CfAwNroW1gHVcDALtRek2aaVbQhSwqbUuIAySMlcegB4iRVjol+GJGQKEqbRMIoCsRGmH8AVYSawTjOz02JYBXwz+3Lxa2eDUDC8+JnIJx3WYaNW+hQq8SBlJmkewAQvMQMtgFlmpIak5TwD3Gid4p3mK5yiDGYCktzHqv975gOMjrFlvSjUO80U06ZEIKcFhIRXEtvHFZC6dCrwqCMyVBJw48weqwBNAGuUbw4vp/mJ+K6wRmjYWc7ZrKCuDYwwh7nAlOiPOg6NAQFbPvCd8LPj+RWlcn5OGoBVZK7H9mC5LWAk1Z4ZSzGS8xZ0U2UGq42fDUDSGUCkOetgmGATAZBACJoiHWJAiZ2GAVALZikywqVypGSwVAx2E5SAVDcPgI6Jp5GOXWMWmllhQS9p8C0nEbiZ1Bb4owVQkD0DSFt3vVm1FNWwJ6MqV7VYGSwHkGXlFzBizGyAnTZp38JUDCyIIDtnTw3+DABzNGqb1UIxoNW9PygBC7wHrG3THpSmhUNDAMLnYlZH4NYQ63CzU9/XWp+kWlZ4ycKQM6Sluhn8D0xDq9qTSIdDYz8wPALtsWhgsbW/KOvkQAoPAnj2AF+zRmS6h4Nurq+CvxcMErZzkRhowrvLwWuA/GPwpPReILQrGZQNsSVwtiUgSAK2ZASrhIYZ7SPyexC98H4MsFP7xM15UtJqUzbQjIYmi/WDleQeiNfd4VKwyUMK/cyABnYKgK7/ABs8MYDtgKkZJrccdEbD7uARADaHkfC+5EpnDBMipSl2Hl14LgRp0IgtCr319ut6/uxaP/rgwxAQxfvDEYcE2aFZ4VM76o2PUFYGKmGGm+3rDwKbWw7/iBfIqhu1u62bd0I6aH5hSQP2AcJyhpKGDAiJvPWTFh0IExsLQ2A0nvdic4MxZlbB0gmBH4AZfOfgj3sfIobPbkbwFSAYUnhMl0NAE2cLDFqAVX6yfYxZO4e3AILDhuYTcE6MDpShCS+Qay6wACElObV9AEz5fmx8NtSNfR00DUjUkd3OIX15Yo2c8uP9OZH6PgBw3KsCsCJsBtthnJ4u7AvJC03g4e7Qqbv3tUXae74IgPuz6xsPAos41yLnPcO/O/Pd5GRpPz8O6QDSsOYctbDtHCpn+xgCUPDGJnAtsqcgj2RZ8oThLd0DLDASS4DVWWtk1M2oXb1TZw/XwL631N4hNch7C9sxwIwc2Ws01QCo7Gf2JgAE68GesBlyqrYdDQgiR4blzwSEdSYMBVACIAoZq70TCXny903MxANc5cc13cEp92erc202a/tEMjx48fJFCHg87j3kBOThrGWvwAyLeV8tm3BUj8jgwxOEJh1Qd7+vMZA1G/M4tk6xti/ikVcD+5tKTX20KmVqIu13hKf1OjlhSDSpOXRqu0aPP/OavSmxOwDQZW/xc/hOJay7MtV2t+dmUDKPujg/tbLjGoBy35nRuKmWWlal2fnBDCTWcd8Gyexbb/otwR7gx778Y3rv3fd09eKlVidrn3soMRicxVmsj3/0gdbLlb74Yz+lb/zd3+p6e63T5Ym+8jO/rL/667/Sq+0rnZyt9Q+/8kv6s699zYFUXR/p3b9/z0M1p4snsTanl64ddi9faZmmev21N/TL/+Af6t/+6Z+bwQsz+4N339P19bXaKEjpu37WyeZUZ5uVgUJsLw47LBMGPXryuu/kZ8/eDzXVJ+xz07gTD/bwCDVQx/a2pzKBSih7GIbDWA2DNAD4arlUkZVq8KqdR9/BpxU+0NLd3dEBY5xd+LDzrBmINoBGhMHhte2RmydX3oMUFq4lHJSXaFNuPMzDl5QhVovHz8zdwZ9n0DIpakPMJT7UHNt9N+uApJ67mdT6CRY0Q6pQewE6393emVkJCMr9SzgggxKsmZIoc01VlKwHA1ZCoXoPHXkZecdguXNfAO753IFlio8wg2/Oa4xNCtiqiYE+fJhHBvgEX3k4hAppULcjOJIRJ+zcyYNlCAceCjCQQP7fHG1nxNvjeCl8qLnGGHrASMUCx+9o7DNtgunpQpSwUJ4bjlm5gU2yATkzqeF6rFx6YgRGD/Mty0+5PwAiY4dtFcmoU4Z5xULU8LdHwuJkcO20WtgHfXs8+Iy20qWetCMYLWUQCumBIRus/vDcGF7yPWDYYqmy3Jxqf70zm3eMsd4oQhBpOPQ+YQ4oByTmnnFgYABgOcaTcrT1xIJAViwkYGJTJjBQRNXWjOoYojK8JCyToFMGjE3q75dXDBAiXb+81c1hp4vzR2Ygq+JumZWPmXZt73eLgf5ZvvZ9Zysds9SDPQKMeIZSC84j2NOAmlOmpp11aKAjdLp8/ZHPbrLTJmyK5lbVaukB5rHZ64xhCAPX+3N8bA56/NpjPbu5da1CPZdHkYqcezvRbhvWfE1g4eHG9dfF+Zv6u/ffUVwlWi8YWiQqFyvdHm5sdwRZAHCdXqiacg/H+pmw2lFZFryPF/f1QDPyuUatltgK4HWL4qzUI6y9PHCT/rv/4X96wGceWv2HFfgUrsDDi/spfGgPH/lhBT5Zgf/id//JjJSPYB2AHliNyL4JG8HHqSYdtB91rGtPZKtkZeAmzfBPojAnxTkAKMin7+52Zk/BEGQyDtuMxntAWpj0ZqE1pFmT9LssQ2JqEzxLq2WqLVLEI6EEgT1JsBSFHb0fzBPM/fFZhZ2B8hnKBj5L8wDQVtqrqyhLJUWhaSboiiZ30pDlIc1zuJXu5VX4PiIRT6dC84gVguPKzUaxNDYqZCc6GiDb8hPKQr9O+MtCQ1TDyTLgw+fHr4mil/ANqBL2IQRIxu9xCJYAsEChb1E4H6GbYGQAG2qRyuLGflZ7aLVOSyVM/mFElMGy1hIwJuDToPZur0W5cuFnDzbAKRqkMXXD5QKZj0FRjrSTRgzWGT6csKjwWIxlRhigAD/b0EuP9yweWTTt0HeRVk9m/jrMCTbcqvQ6IRqOYBoeYceC9JWW2cOksAQdn8aSFQRIMhXYKdnYLUTppB3AUw+YsTFISiosvqrIe/lMNEIAdwWpuU7kJcAD9htythA8cWiQseHnFuvucOVQMPiQBiPwGI0KAzUEYimH6QeoE2ldLtS1B/8umNKHBrCStOJCRQbDBdl/bnZQQVI7/q0wWnmepMGDicPG7CeHYwCAbR6dhefadCpXhRu9GV85vBvLxCxG5J80EYTWhJAMmC8Ah5ETx/d3WwfArE6WlqM6yMmeapF2x9bNGUFqSLbpHLAJWF8WWi0X6lt8bgHbZm2R1UaF1mE6oCkiIAM5emOA93BstEeKim9aybs6aFNVBmxCyBtM2uU9q5uQIcCNA2a7bhImmCwjrFkAfLyPQ6BYnMMgseY4SPYHvkNoGPGiZWMMMbLvg6V8gNeQxbukUTTi90ZQTXgv7DXMz89i1UPshi1NkK5Df4nDQKPGUoL/3oL8YBVAY6HZQDhhZHm2VpGvFRuQDPJspIJOQE9wUSYgbamLxxf6m298096H3qswi8zmDc+J88gsdZY0W9yDuiG1mv8O0IHPwR4HuIVN76EQ8k5kh1aMxn6/Lh+fKl+Wur251d3VjUHsZiatOdFiRvYrtRGjnt7+h4Qj0SijEOBcBShir9Ows/cA+bBtoPFm+IN/JOcC7EqaYCwZAKwAS5pmdAOc5PgDJtrWR/sLEhxGKvowFt5HsLqzNDIbZrWMlValssVK2+3OjDsATPz2amSunI7doJGQNHVaRXip5iiMDYh0x1ZFttYwx26wsQoANMR5mP1GaBCMPNaQc4fvg11I2/R+35H2tt3Og4XtrjaDEwYsUlUYRAAuhE5z7obwQJiJWEBwpiO3xp+XQdqgeeTsAJxnSBGAKYZmsOU2y6XKbOH9X7NxzabHr5kBHvYRjQ7jQcc5qA88eKCLHZmzZWZgglz1Q2NAD7Y2YXGwqhycCMuQsy0C+CiEDrebUCVwlvRKzTxuLf0liDCD0ck5zmCJ+4B9CBPbdiC8owAypL53BoovTi705muvW54LI/rDDz+2bQH+5Xfd1gF9ZboMvsiblX1qp67zzwO84h21hzZnBu8341HYwwXsrq0Z5Flc6mR9ZsCVOw8mFg+xO+x18+KGxEStV2v7nr548dIvRnlaaLmqvA9HfKY5N7u95qmxWuH88Ym2N1vfpfgcA5SyDsfDXtc1dh6zlsXCYNb6ZB3S1BWGacem1WZz6iEJNgj/0Vd+Ud/422/qgx/8QG9cPDYrHZk2mAzqmA8+/pGePnmifIhtQXCzP+ji9FJffPvz+ptv/41+8PEH+tV/9I90vN7q2Ycf6nNf+Jzuagajra7vbr3nORd+9Zd/Rd/467/Wq6uXury80I9/6SdUHxp99OGH+sov/pLe+/739OGHP7BtDOw4NdxDvYrT3N7Alyfn2taw/PEYnVSWhfpo0nF3tMQaoC8jUfywswexWZYMowD08cVG/RFj/0OyPDNa9iTDkkTVAmbv0oA6YVWcZwX+9YCHaabt9hCsUCyZ7sM9gBIpybWPAdsGxQyCjZ/B9g3RdgQNAfBk+EvG2NMQXAmbudHy8sRDKJQYDuUcQ6AezOeYQECG2t5RDOUIeYtUE65GrTAmSudUWT7o0B3Uws7HE5ZXGZZ+gmVA8MtEbs85wfkXKLdMTQivYxsOYaCMZzUDq3F2qFQOaAWmiS1GXNv/n3Pdw22GG/h4wrTm3EBmXU9K9thuEOc3qWHIDWLKpzfzPPe+YvjN2mMVM1Jf3SuL7D2PrRHn8sTQuLAShAG7Qyux4+HOgH2ONJ+rhuOAcKt+0iHh3o+Ucs8huCCUMQlhqAwOuUvKJNKyiFWWC13vjmp5ZnHnYfKyLJUxUOI9s9w+AMLHenCd20VtADQnwlj5Xa2mgRCxSEPSWcZPTTfWc2ADR4MO94qo3PU3wDEXewDeYbVy9DX3oDHqJGotVAKrbCnE+fa3Jk+AQboSvbreacpzW0kAMp9fPrK66dWLnfb7ozMILtalVqsTvfvD71t5hQ89dzfBatRBtzcM02vPGxfZ0v0JirYjAaqrVI82Zx78krf4KK90cnJqBdqPPv6RprbT+fmZtvu9oiwzyMlAeXdzp66+04Fg1LO1hmy25H/TT1qdVJoqnntgaYOTx+VSJQM41zuEVF1ou+ec7x3u2DVH+0S/8cbb+ptvf1dz1+vk6YXKk5WOVze2Brg9NA5/A0jmmOq7Xj2M3atbW/+gpBr6TqflWnNTm41MFCk2VFQ+ewgGXavPv/26LVX2h0m/98/+2QM+89DqP6zAp3AFHl7cT+FDe/jIDyvw74HV3/qNmWLNvoIknNP0MOW1/IzAh95hCEywKbrVATJMyovZknYaU8pkwMT15twMwu3dtSfYMPcGDPlJVSUsA3YrYBBBKsi3qjz4LpqBCmg4arfbKepTN8lmySFKRKpF8ICn9Rw5iSVI+J4CANSE/1C6wrTJitCUZAAcQarrHhrTf7wW74MeqMQosi0ZJkwLgNAAROTpNrJNflOFZNNSZZoWAmiQwC7N8K27Wzct45Da8B8ArekGLValgTS7uw69E2chSxVp5QTXFhYDDXSPHDLRGiZEOlvOz+91Qw7Qd89SoHIHkHHzwZpNvYuz47FWuVpaiolvKiCGWYIdjKeQ8mzQm2bC6bSE1OD5SRq5OxOz6GA+sU6EBdA4LKrCLMbATAky17kLoCi+oiePTgzcuni2Byb4OT8bV0NSYg/+u5SI7JkonlRUaWBuDLODFIaRhhgrgVlVtVaV4ZU6GZSD4UThCBACCzjHRxM2JGyZQHYM+0WJrm6Q8J6qyqT94UZpyl6K1dqTrzSTGSYTTYrMIKPYLd3AHPd3ZtXAlkHVmxdYXOT2zALgQh7L8xgM7tDEwsoARArMPlhXsDcdmlMWSirkd712u4OW68r7b+oDm4EHQGNFW0kjmBPig/2BPVYBkgaztHtkmwSIbApVVaztHQzWAI4C/gKM4N8awbxwqEuufAUTE8CZoB8SwGmXA6hcpDQ/8DkWiuaj+pHAN+lw7LRvOstw2VJVEut0ufQDh4UMW2zOCsuSeR/oSuPhqBiAkD2GZhDslCdu71eeEbTX0CTF+GbS5Np8kneDNQusQTPi0ylYTEzIHTlnkKIvVDp0pLEUn38HA6glYX2Cmc3vrN0ws39p2M2U5wkTSmK2NbJXGIqJ/S8BIar8RCmBNbDfkTX3LeSsew9Xaap5M1INCcAZZ8bgcy/4ryJzDoF+WIywJ0FU06R0GNeIb6mD5YNkLy8IRIGJhg0AARokmERaAgDyejqYhkHGqNwsbv+XZt8NAISSlhEue7GOluYz4IHBHpKlaegAvfgsljmCLXD2Aa4YaAssSeSa+yYEOJ2vCOkJzPY0SbRYrQ0yBPkqTLDgYwwb+Or6WncMSgDw8QWeRj19fGkvvw+ffayr2ztdXj623QFflAR721mwF7CrYD+kkSrbb8DEjZQgFe967W5pgpGJYo8SzlnvLSt3GcLAIoPFhe1H8FA0Wc/+ycAx2JWsVC7WBpvq/VHDwKChDHfK0LiJJh3eQXXjpLwkWAnAFYsLJPHsSVYZaTwgC9YJgDjhd7I+llzDJibMDr4z0mtHi7FPZx3m2hJhM8kBlfE1ZZ/7Vct9hrGHOGPwAYaWZr9VzhBCsMyoXvnOnGL8yzODiA5u8/nGkG62ogPbAI5qzkkk9gzE7GEJQ5SzPSXlvFJFaB6epRl2Bid6dHZuFi82A/XhoONwdJAa68R7xc/NShKxDwFY5XPBaMejOyv87gBqEo7GcHBzvvLP6PaDqnTlAQVAWVEtVVRr/47bl890d81gaPZ7wKACX1EQl4vXzj1QAhzsbHdBIM7Bgyh+59nZqdULXQfg2usnv/yTOtzeqa2Puurww+2sRABAuTi/MJsXIM0hkw7MCmFF7Ovf/O3f1L/+43+ld995V5954y3XDsjbHRjVHXV1d6u33n5brz5+aZYmFiLnJ+dKp0gffPxDHcZGX/nKV/Qn/+qP9fTikR4/eaqr3dZqiANBdbP0uc9+znfkO+983+vz5S9/We2h0X6719MnT31e/t13vuPf102d2iGSBRy8y9nowLUnF0/8jpqRhg0Gd26a6GR9oqZrdEto4L7TYlEJeI9zCJsPBzhyHgBuZcGexNYsAJnsCSTnbI57D3eHWWUAmbNO8VpNC+2OR+0Bc3yf4Q+baumheqIaKX+O1VCpkf1i31buBb7ArCor1be8lQwNOVdCUFHb1g524j0j5DEiPT33yemBIGcJXrZ8bs6MlvNjwp6BVyKkh85R40Fj22EtNVlizjE3crYRQNYOVlKx/zjP7PvNgEL3ChuOE4d88c34uQyipMWSGnLQeIQ5PN377gZbEhiN7NGp620v0HIXdYnyxvM7YUELsApQCrHXw62JU/deDYRyi4HRmLjeC6zYYIbLZ+WHpPiLUurGwNOwgROfueCpDBJShoSwMG0/Mhvsdl19r/qgLrfiCLYpIDv1+RyGdigrGupcDlLnEGDhZRMfez5zh5bUg4DZsF2pvcaDA5CGlnpw9vceKCA7amCUaKltBaiduS959gNDefRGiIGKXE8enevF9ZXrBUGyuA9L5Tlavo7FFQNASAX4zVrViHcAACAASURBVN/XbLZ+wsuW+iAFcKd+SdW0kCIqnS4vzLTd7250Uub6j7/yD/RnX/+G3z1qnDTHE9rHqq1zqOPxVub+wb+YK7ceGW7nuliuwsA1j7UC+OasZ68znOGsTxLd3W1d297c3mrDuYmtUXtUPULjmBXhHYX3OQBsIVs8hbyHzKxfWwZ1ky1M+rFVuVqZAMFQIxQ93NGhFr7d36jb7rS5PPewrb3dasxmh9rC1L67vdbp6ZlWFUz7SDe3W+3HQdVy4SFDSYAWNl9YSqGUGmatK8guqOmkzZrGiXsq0X//e7//gM88tPoPK/ApXIGHF/dT+NAePvLDCnyyAv/l7/yTGRmi5b4O3iBBN6SDU0QGQSwFS0g+h2RpSSwgl2W5MNIaN5Cb1bkb3ZevntujD7gClimlHxN0fJGQX8Mis+8f0sSMZHgKpczsExrBJdLvJcV4dy8XvgcUHFNF2EWiPmZyPyubshDmMexVEcQUrdwqxBmNb2RGJKwuZPSp8OskxKgxwAVzKQd7hOXUAMuMTjemoce3EybYmsk/k33CbebBYAPeXPyd65vnrpsW5Zk9+UirbrpWxSJXih0BzUDXW24OuAQDic6nnVvFsIBQ6MaZGZIU4QcaXBfrhMdgbD+ox0cTQGfCciFxAq0DtqLAqBpjaZnnKqy2hfVEOi6AD8AY/njI+WFuAEzi2Zjadw/QEXYSsl1KcPwtj7dXSopYi4sTT8nHerCPXgcmCcOCdG2ak5Rmjr1CsUxTIWVT7oAVgiom/N5oplqaAJiiMEgALnMDUgC7YxekUgPNebHw8x97pH0BqO+xoOgHy7NolBwCw/Oj+SDF3Py60MwA6GE9APuUBGIaDpjXZp0SMoENhC0KCGFwVJbZrl17DOAxlg34z6a52c54+iKZt4QWOuUAa419F6seW42kUc/3LCP/LILJMiVVZXmrwykyGqSQNI6nrP1Hx872B0gKHSU2w9gj1Cd4FKKM5XMtl4UePT7To8sTff3rf62Bh0w4HN6zAAzIBpPRYFqZV/YMpVlDYMiep2nlpWCfxhVrn0sDFhHEb+D9JTNdYSuX60plNmqZZVoQkgPQ0HWBDUUTZ0l1kDIS6hZlIbSE8DYOCoApQMyhC5I+2KQJklFSfQGS7iXHBLABFgCOGsQqgocqAB59Gc+hTCs35kkSAEPjr054d+yS5a2247C07z5EzkESgwPGOjzVnFgdLAT4nMjuq/LEazzBO58InMvccLKnOvYhNiQj/q8BwAbYonFhHQN4BsAKKITiFdCNBrhQvirNJGuPR2WWQGKvEUADhhUMYqYIxhDWCZNK1ifm7CN0hp8V/J/to3nPlGIwUwzwOCMzjey/B4LESjrkBCUBNg+k0pMInGuJpHsc3Twja0RWnSxKvfmZt7R/daPr9z/yuYy/9BBHOjnb6GS1VLOrVR9a3Wy3HkYAzhNKV5yU9sEkVAqmMWcITPqbm5swnEL22zL4AGSIHOLBerd4dDI0ynI9On3kQBOGP2btd60Ou9qMqRLWs/0FeYeRuAMkhqC2k7PTMPyx9y6gAwAiEuogC4YN2bScA+EGCywuGLwhBMrsXftwB5UDw58SGT0hbEifJxiz2Ffw89lLpHxj94D8FvZ1bza9A6YAdXiXSL5GvuoTCD5+Z/AFAAvfQI/68D0EPEKmjw85clp/YvZDCGqDcdo3tWIbPsIapTFvVANoYCPDwAvJdIL3aOIhAxLRIF4OXq7ct3O7C+zWPFdckPhdarUs/PPY2/iMn52cW6YPEAmT+Pn1M1s5MHQZaphkwVeSd2YCFDFDmXNoVmb/1uBzToZP19banC3MaEWmmwy5jscbjUOtzfmZLh491t3VKx13OzXHVse6Nxv88ZNLPXvxXOViocevP9b+7k4ZLGbODe6juNWhOdiC5snlI/Vjpy1J9XGqn/jCl/Xq+UvfSzv21WFvKwk2BZLgFVLnNPUghXOF98eDuFH61V/5FX3ta/9OP3z/h1rDZI3ugaUs1e5w0Btvvmmrku+++3c6h9EaZXp0dqnbVy/14vqlfu4Xf94hTN//9nf0hbe/YAufl3dXZtN2da9Hj871U//hT+rPvv5n3oNPHj3WW6+9qX/9f/+Rfv5nfk6PX39DX/+Lv9DN7Q1kSMH19NYgAZyNGwcrAYIXYZkC4LMvUVjni6W++Lkv6oOPPrDX7VMCtbZ3uttfu87Cf5t9zn3MMHdiKhaTLM7h33rgEqfBy3hqGoPPDvKJZoOQj1drbbJCt/uDtvgfMzDT6PWM2t4s4DHjH2omAgkdvxh842eGnNy/pRLsQlLuykIvr15qrGtVtpThmTC4jbSoML7HhzvV/oC3OKqHLtzJNstPXb9QDwDuZ+XS5yNKEFQRJK0zLGeQZBY7zHfYyzDjGTTcW2Yk9kwFRKTeCWFU5tDz96j9WOt1Lo737hagO7H6xUNOmLUMevGuRNlzzy6vpkQlWQH8DHsWY3syGIBcbdZmBfLOp9SO42Bgs2kBhLG3QBnA/Y6Sw45ZPgNgd1ZrTMal/ggbXjrg+epgLpLj8X/PDJKNUWsmLEooy/YZikNsoJ52IhaDVWqf3PcAAxYGfgaw2Ucpd/Nk8BRLrCJFCZK7zgH8q9utKuqcOVdVLL3XsHK4u915Hbnv627SkE5qGIDYOibTwvqOSdVpqU1Z6Xa/NxOVehRrIup9lCRmj6P0yCbVuxtNeWHlGyGS2LpQuyT54ICtDHuvONfubqvzkxM9vnisD14+t78qte1PfOnL+rvvf+izIY26YANmlQaBm5mqeGE10O1xqyHHgioM7AhHrdx/RPZqLnOsMTJVpxslVWEffJQSKB+aHf7QB9XUt5wXDL/LYPHAsJxg2COsXOpjzmi+c1ZodX7uAdBx2+vi/NxDEyT8AKH2BmeQyP2iXPv9QVkZazjWJgmw18a68dDAg5UIcsNRQ0ytkuqsKlzP393tbRPAd12Uib1eGQgw237/o+f6wuc+r/aw12a51jy3KpeEEB70T3//Xz7gMw+t/sMKfApX4OHF/RQ+tIeP/LACn6zA7/7Wr84TYBydFFPuDED03p/Osk1YTrnTlEf89KyBphmmYYTrAKsoJG9mycINzu2OJEzKLwADPOFk6d6APGvAoxH2zqAONAVfOzO3kBQ2bi4qCi2z+Gh8ceZEytgbDFlOK7OdKDydjjsWNqnP5s4AxYgPlOVJvfYNjTahC9gJDGbmjfzcGY9FimoKukg9DUhSKMthUs1uYGA7TTB4LfuiKM1C2r3Tckghb5ziS2ONFB1mo30L+ddG9pBcErWAFxL+g8iOQ2iPfe0oqAFg+P9RpZlsEJy6mLzbp5LkbiT+yLApzWI8rkiehgGReKI+JKHpZ7KODJeGhrVDBgwICquEAh8G1OD4edqaIKELoCIghtQcaiVjq3yRaSwyW0PA5EPthUwdgAc5NCAnrIwBxoQTogC0SHaYBD8UyT/Nhn3A6iBNnJLOn3uxXLth4iF39d57AZABQB9mI2FaOXJ0lH196/XAJ63uKfop3tkDgMo0UInBpAgwHZnt2GjfHgxewFJNkkr5DCgE+At7hH1AWjHPKVgl4D1m/0r+3cxnXzg9GSlZc9jrUB/MQMbLFt8zmrXBQUr3QNvMZ0l0PBxUrpdmviDxA0yeYNkSXDG0DiOa28ihcECNFR6ByGz70aCOAWr85AgRISkeRuoc6/x8pWcffazDEUZRof3hqENdm7GxXhdOVicpO0jbSTSGnR1izONGyoqFkg1veqSphsC083Cg7/F7I5Su0ea0UprC6szsVwkQDKDm9F2A+rExo7EbaKgTMzaw+qBhhG3LhwfEJkyKRjFKYQV2UGhC0w5rmFS2mN8LWA7CAOCemAlNg0pTAROPgQJAKNJ6gECkzUM7qQYMcgAEfy+8j7YbhWHInp7YO/iMwjaFGcs7jLxx1iLLdba5CCDMcAyeokNgGZq1DqprmSqMP2IgQggJQSeoGscYlhCAyL29hhm9SGUTpYvcg4GB8CTYQ2nuhg8g8FjDuuWpsL8KVRPDgF7dDOc5894EVPUQCMAawA6v5HHSAnAs47OMqtLUHqeffFf2PcEpddvYkzMtAhMcxjNDKwCyRVlodXHin0factQMDkEDxAihYME6AWCHo4Y0ZwY5/L0nTy+UVNgFNE54Z9C12x4UYU/gwCvO+9mNOI1hXqZa0ixHqfbDUfv56NAefP9O1qeazaAGWOr8HmcpvqKAEI39IJHyA+xURarFEgk+cl3sNQDIeQaj7nY7Jdh0kPbc4ckahgu2fOGdgzlsUBQAFkY0IDawCVJcQNsoqB3sW80AikENZxknIeFcbFzOy3v/bfwEkeFiN2JmIAdSAFttBeFAGk4Q7ji4cQE8gfll22zWl7vUIC5DNW6gWFVaGDA99Ae1rZy6HiWsDcF9wF/4NHO9YkRIcBsgqScHIfXdA51g58AeJnRlosm353RqRmeB7ynqkBRGNaBrbsn5ez98V73tDhY67mtL0nkOM8MTfgWBVSgOPJSKVAAwxWE4Unrw02pX79UckMXWiuLB9itzEuvx5SPVtzdmyx/rTvtj658BsLo77HVydq6Lx5faXl3Zh9IsuIHQoVqHfmeQ/gufecsA76uX1zrdnOizb31WL569MrB8xG8SNuR9IFFRrbSqkO2GsL+bm2vlZe6h6HKx0Ouvv6bvvfN9ffz8uTabE68zYFcYdkif/8IX9MHHH+hHLz7Q5cUTWyPgKUvwEmfWz//SL+hbf/tN4YutIbUf6d0BUBj/m1k/9dM/qZdXz/Ts+TNdPn6st978jN5/9wfaXt/ov/2v/xv9v1/7mr7/zrs6HPfhmfFcjc8jCObMCuzzxFYWs3bH2tDayfLE8mI8UWFec3YmE/sAZl6tkUEQ/qS2DEH+n6pLGTixt4P/elXiL4k9UwgdsokQ7DneD3QLcWK/yH1Ta1eHISDQK3Y9IQCO8wVfysJKBIZZDHHCxpgM6sEG592I0tw1G/VT0va6ODvTXUNUUhjmIoNOyxBK6veW9HX8sH0jRf6uMPuwl1gWubLF2ioohpOc8Xsk/XjUF6Vroq5uNDSBMQyoinqD/2yQepF6+OlB3Sdhny418O5ceJjj9boLfrOoAzyuQpFV8HDCuYI9T7WolGCDwDSDty1nJM8dSLUWnAeWJ2e2BQECo/ZrzcAMNASYxXj2V44IgCVKzQCXf/L7wtA+uJlCZgUgm11zOHRrwgKC8izcSSGsE9UYICqc+eDpbtWR6zHuVvQPwT+ZGWoJ0x2mcMrViHJlafuptu60XG48wGm7va1PYqfSlzrWo/YO6xrsFVr67KOU4FyiamGXJMpGrGHC8G2BbL6tffeiRALIjgHlGco6IyHV+gT27KjtkRUMlkbcs7DIZ9si0GuQoJCF4WCa6Opu77qY4XTBOx8XHq7OCffZUfHYBa9TrDFQyc+Vpo6gq171HO7dy/NHOh6PSmN8eVFfwcYOtQUDYxRsVgNQfPGUZ+n0ZON/xwBJhLcyAMe3m5AoQi27znUSPGPA6ghv3apQNaa6fXEw4B4zeI7w8K0cxmdbNJRv7OEJKkCim9trUbERUHi7v9M6r2x3FYIWe93uW6V5KXU7PX7jLX34wY+stCiqUkuG6lmq25s7bTZnYbCXl3r16kZvvYYNwF7kWb68fqk//Jf/1wM+89DqP6zAp3AFHl7cT+FDe/jIDyvwyQr85q/9MopIMxhpFkkGBw6gwYX5RXENCEIqekoAA8yAYmmzsrbemW1Bcxzk5hROobDAaZMiBP8kmrvmOKlrkRzRWgHYBBlLscR3bVTkwrt1o4pHlNmjBjFpemdLhpwsm6yURzB7ANuQxJX+nRvAMSwN8lC8AFo1hCoAmJDUTMnL74Glg+wKP0+HO8mJnICR00DRDzgxOsW9cTAP7LRcFWxTCnfKY4BXN9nUwYFNSUoyhS4TcUvnYHiYhdipRxrHxBnmK3Jhmvhx0J6JNt6HMAvMqk3D17XsbbIcnok3BvbwKwBWDTbGmZbF2s+L+C4afZfpDZVwSB2n+DJMm5UhKAYpNkW4vS5hkkRuaHnQyFiZqeOjRWPf0IR2gKqR5ZEFTOM8gDkAjDCO+xywPKRm75FjNo3WKU0dQA/PiiJxcuHcD61T1wFW5yF1Ewir1YFafFqCHQDY8KZl/RAntkel/Oe00Baf33FQGY9awMK9D89gTZIc4A5288FeezB1KJbjuVAOw9eMX4p3mBtsp+DhZ3A0AWjILU/GN5dQFXui9ZGafa1ji+8grDm8gQM7lyUk0R3LCQBTsxEAJypkYDQlyNcLM13wIJvmI3pVqclUD53BI5i7PFsakiCHZiPBBCwN3pOEjGSX4ANAOxoc1od/aB4An4sF4VaFMph2NQFclOp4c43qjp0WSaH1+ZnmstNQN+phZRLaNNBghXe7JACkNC1Uq9VKGdK2gb0QvEdhGTb1XnUHc5rtDzuVtys8e8Amwlf47xZlZWl/P9aBmcpfgEFE2q+B8MACtV8YPq7DrAOgs0YtYHRmpe3aAPDZE4A0MNaPh04NUsqSpg02NqnJsRs4B7SB9XXIGWFVIWcG3OLdDvL6RZ5rU22ccN33x8B2H2HV7Z1WD0CF3V4IeCvtc4pUP2nDZx3wv0tie58BKAK48Z3ovQJoAmMbn1XAV/YeTEdsUlo37ZwB+BuX8UJpGevY75VEK+WqDDYiEwZYgJXFECupEm0KzsTYjGI8EZHlhrAq5Ii1cljVsJ8WHG+BgQkbDAk2QESJB29YTNMcXz270vL0xPYRMEwBIvgZAJMMKWjabEGhSZvNQuuzpZt1woReXt+qOWKLwLk1a8LPjvVPSvsRM6zAbxD/6IjvNx4VNcidafhhN872/kV9z7rAOHVIFgw6g8ZYrcC25T3AFsIzJyVYscASZvCSZ3r+6kot4WVzbnsHBmA03ryQdmxkODEjgZ5Vt3utMs6b3EAf4VjcXQCN/HuYd7Cv2B8wfFECmOGWAGIwnOg0jwyvArMcMAypqMW1sNDw6e0/OU9Z4uApDOjPJkYqzHND+g0zFtAbEHABu5xE6rlRxyACZl+CsoLnzX6zzsD3HJ8J4a2HSJyjQ0sOoJIsUoIaBNAf9YG9XKX1YmkAlLvYlDgGQVGsVVnqycVjA+AfPn+mvoHFhsdpr8Nu72EQ+/rq1SvLTG2hcB82hM86/uB4qvKh2uE+tC8q1Jr1tvdeWBWl4rbWoT3oUHc6Hgl0i7VZYRNQqlyvdXZx5mEVQCh371BPOkwHHabaaoK3n7zmfXs4Hh1w+Pbbb+v5q2sDaJwVI1YJDBKQvSel1quNvUIJefrwww+dBI79ysXmROvzjf72ne97mHBxeuGBI+8P99H65NS2Ox89+0j91OqkOtfKIUylbrbXao+1h6OcN1/67Of18fsv9erV3lJomOOvv/ZY65Ol3v/oQ714/kK//Vu/o2fPX+kvv/51ffXXfs0Dm29+67tmbcI+w54C7IYhaQ2IBdPU4xYGYYmKij0on+PQgwHlEgKZ5i6wKHfIkSOViywwnQ2qMYgIQA1yekBqaifANNjh2KRQOnVYITHkBQoiVM4WQL2KnMFjquaIBzjXL1AocD3tHOdZGMgCMFEPsJ/HlpBJGPHBK97ewRCtOWejWYt7S4COYRdgKGBvhKVMZwm4B35Aa/ZVDrlHWCfhucvAJgx/GbAxyOKODUoZBowMKm0B1PdqGQKhVOEea8OeYMDI2jDM5e7CXoI7mqETA7AyhlnLuRyCFNuxtvUP4w6kEb3DEBncBn98htyUU7bHwhoLAQiXMM/M4F+s0yePdHV7rYJsgLhQC4Caw2YPQ8kFgx/WEUUNtOE4DMjxfwZnLbDfqWCvxjq2nS2tGAa6NOE+ZIEc1Mk6BSD+3t7b54wHuHjOA+LhD1ouXGNSFw91b2C2nQl2SpUPeTiDR4ajeL02mvPZtlIF7NmDtL1j6BuGs4sKVVSwBeHMS6iVx1Hnbz31O4w1DSDyMMTatscQHsa5DYbPO9nDgGewiToBtQ9QJIQG7k6me6PJATDpYdXbEgyAlJoCCx3UGB0+wgwdIQTkamJsYGatoAVwX3EXYbvCXT3wefH354wKQ/z62OtYt8poVdi3HdQD3jOQeKoO7PJT7+PleqPrq1daLEqz9TlLPOyjxnAQ2JnudndWUfHu4Q/PoG6xWRtcLbCw4KxvG1UEdBLKhoqrKHTATmUaQ8AZNXEb6obrm1fKV5k6ZwgkWmbr+/cqDMx+9MFH0tgoPQuBXB9+7z194XOfUQQCnKX64d+/rzcun1opNaaprl5sdXmy0tk5Vmiz7nYH/cH//L8+4DMPrf7DCnwKV+Dhxf0UPrSHj/ywAp+swG//6n9CXIwLnjxHyg2YGDwKAQ0tPYKBg1yVYo9wGhLc8ena37qZp4kUKfcUhci7SDBHApzH2pQ0caP2R7zdYOUxvafAZhpdKc2LEATSkOwNIwJJ3BQAUqwHDoM2y42laRS4mOtTpk1Jb8ameZKASLBcMY/MAghA+MCAvbsTyoNMytJQCumeAA0G5YQQATQgpwM0CemmMBVgsPRJ41RqQMyUpp3aHnlzj6Q7sCkpmmBLMmGnMMQ7ykFL06S6bdU1tQtUe/fde/hRgBqwA2CdsQzArymyjIxGlaITsMAesTN8gaNZlwXA2wR4u3DACgwBEnZJqIYVZt/LdggAVU5yN8BD4EZYVnbPvMVDsI86F7o0I64CCerJCBYKEjtYYzStfK7Tk0qHqbXJ/yIphUMpyaZI8pqm0xGZ/thrQVMEs7lvzY6JMySJsHU7ZTCpspUBQz5f7NYSnzR6GthhNAWTgXu+M9JAvP4ACw89QL1Ukv7qJjAAdua9ZLkL5AmvQMBHWMswg8cAbmhqvQ+mmNRvmKBIs8Pvhv9BUwJ4m2WValLIATt6JHX4ro5q8RajcYh6zYQsxLAPCi2LMqzbHCmvYO8EWTdeX/FMI4hnMKyanaamtzfxlOaWpH8ScmROHf56RvUA1AkbanU4blVkS7N/YX8MeEMOgZ0oPGsd7IZMOzDhGIwAwtFsDoC9c6T1cqFsUamfaw3Hg9/TKR2dSk2gFLIxWD5dvzMwv1zjRUbgTwBWCUsC8Njv7oLncpnYJmLqHW2jMqcpCanWNH+wbAsYoH2nQ9taohgBBCDJ5rAhIMN2yiHt3k0QbKF4UhnhY3nPsrIFBn5vAdDuW4Cp2KnoeRWAfH6PGdhISAdw0MA4gqlqVhCgOb7EDhhj39x7L2MzwV659zdu/R3pBmE0Yy1SWPJJaEYGexEgJK+CnxvsU15cmnd7Ud97YRrUC5YbNJ+21rCcG3/NkPS8zAvl2VLbZqdjc1Ayk8ZeOCHdjSBWBoAkvP8FHob4pPFsJiUDwy4a1hAswve55846CZwj+VATSkbae6EY5qInCIEx7EEBkvIUz+fg7WomMQ13mfkzwlpq9o1tTABTGIwQrgZLCjZd3eD/Ofn9Rj5Ko8peQ3q+qhgMpW6quS+Q0qv9/9l7017t0vy6a+1573s6wzNXVXd1t3twxwoRInEgisFOOyPwNkKIF0jwjVAkoihCDEqUOEgoKEKAEE54AU4sYhHZiseurvGZznBPex7Qb12nOp+hpNNOx0PXc5777Hvva1/X+q/1W4vGLLMTi/XIwiTfzQOzz633qIEIkKAEipAU4G6eotxONA6prD2b3drf6dt3N1o46CPqGF84+j1h1z1ikBm+/DxK4fD/8Z6KdGpoS+eeCexFPgcuPFxmVlCSQTSb4HQmTozLlWUUcYr73Fqwnf24eCltLOxWMhaHVcwN5CFl4J9hfnJoDE9H7jXcYbiLFztKs6wM6wKOaoZaUSg9nKPOjGzf0wzpEKBhHz6gGHgvZgU8SYoeZwtMCE9tFNaPbbX2kAiHlAc8ZeX7HzzOh89eaLWudKzP+vKrt7q4vrQKcjpRbDS5LKepKVhCdAuJAadQEt55kepzZ+foZlN6D8Dwph1ntUPjYeGTzU7FMqluD2r7Sc158L2722z05MVT4OLaXW7t4mNNYX1g2Id7sYZRvkjXl1d2lXPBD8e9PvjoQ+2bWl2wtlpY5VoFjm+qi+3O2JI8SnU+HNXTer8q9O0XL7VvTvr83Vd2qF5SskWxJAkbWMcXW715/0ZNF4Ys63yjy+pST6+f6LM3X+qzTz+x8/XHv/QjLc3g3+X1uzvvSxBWv/+9j80hhjf8b//pP6OPP/6O/sFv/CP9O3/2z+n582f6Z//0n+lwrPXk6VM75hBjOjeP40BneBopJ2nBeypLdbEB5ZLpsL83UoO1BQG7w83HK3kBaRNK/MDIMNyo0kSr1dqDAZ651uVeobjJzwEO1260G5m1yMMBnr04DLeqgnUp0/nIMCYUhLLXIqWCGIoPe+pjCDiKy1iX27XmdnQaxIh7BgwTA+XQaj8zQ0EA53EqKq15s7a9Uyasb+xzTGfR7Cg5qRO84gimuP8ZMiNq4tBkD+b9Ie9aIykeEiDjpA3IkyR3gd3+cLAz1UAqhjSkINiTPQixWcG1JrKdeA3l74aXyr4WvhF7VL+74CjDck1D0SjrKWssiQnWCFiqDGvZtLj8ziWBc8BiLLNb2kljGaiA+5TfjCGkGag439kL8C6Cq4w4yjsxVrHCsZ75fkZA7zuc/eyNQxEpA+GI99SMIzEPjHwz+YPAyppOx0CGcFmVooKRkrrzUHt/hgP50LVq6SfAhdlxP4Hu4j/hHpmUrUvz7rvjoPrESAdhGXQCwxfe0140lSGSj70uXl2ro/DzjIC40/7U6Di1ZjWzWrLf5XNRbgUGy+9UrlsUee/I94sgSkKDhMLQDuZB2yU6D9oSz0ccrnK18Ipv742Cwt+L235VZXq+vVJ9rnWi4DSKtMoiXaxWxuHAWgal5LU23+qLt+9UL01gZQ9gV/gaWadDv0Hg21NaxZAx83uRdQ6BZCCmXAAAIABJREFUOs1yPdluVV3s3C+A+7x1+gBUCt9Fq2qzcjIplA4GvAliP5+D4cvu4lL7w8nJjyovAlKHTgrWeda9udGSTjofDiqzneaFUruNLrZb3d3ceIAIK3ZVrvXpJz/T7ulFMJw4PcjQpfE+PwH3oEJFPOjpk7V7Kk7nTn/37/3Goz7zeNR/vALfwCvw+OB+A7+0x4/8eAV+7lj9i7+6zPAhAdynHEZjc0mxeFCU4P0RQuE4qkBMIuKMg2HCEUpUfTabiyZqBDmaCNgwT/mijA0fh9Ia8Q93BO3MZ2/eEdmqYmux7zziSITFhzgZi2BQx2F1lNI+0na10VTSmt2r3dc+8Clj8wdknjKXUus17itiyGEDiQCJI5LDhlmv86wiHgnGa5oRVtnwIpgFp9FC6zKRLH4FYmxFqaTMzQzjVMAGnEMCv/ewjGos8mUPvC/ZoRXDAex6OyiJaH7tcqK0i9NOiuONDTsbVjhWRKjNqWSbj/Nk9oaO623mHnFAhGhi+45mxoo62H2ZSvhsaapuGFV3QP1DXA8mF4c3mJP8nRmIA4qYHIOKHW/C6TfwfeBQJF47DDq9f6/1euU2cru6OOUDxM9nC0Mu4UG8gS+LiyMe1A64CSkvGpUvOGs4WBUWYSjmjiijmVtFOdd+rWzBcYuwygEIN/TkwrJ4zs3eAywxLAcfUijq4voiWpx6HMIIerDoiLBSdgDTFQ4l92rY3NJsO/r3rLyJRTygeIF7IF5VjrGBeVgKDpOpN8M4FPLNWmM9qNm3LlLi3qknIpCU+NSOrvFZu6Exjwu30HaNdwJxhcEDz0T4WW1bW/xBbIIXy4GBz8ZhLUtXajlUJ7OqnPsQHirCFwJOKOriEM5PRYCJy0TH/VFLi4gVu9U5LVZa4sIFL5oRn3BQxzrVre8FfhZOGEQWBCLi9zERebbkSay2n7XdbLRmc97XdlUitJdV6T+P0MiV7WrE+nAASLLRorJoDB9xJ0oFETnr8fw+CHm9oqEPRXHIvUbocXymbIQipFLtHOnM94SLc4GbjGMvehCruC8HX7+67sxsNSPWT8viIQEsPJeyxZTRUJLG4Sh1XBYRlsMrYrw7tHIwEDxvs6Ie8YlyMVxYOAIprgsHWYRHkAQ8kohYHGqXpbf7HYEcVRNHIq3ruJrsBuP+D+SUf+N0ghmXpkY1IBEitiJmXex2WpWIxrFOTeNDIQIc7iGuFd8L3w+HsqGZRSiY/2eELYxVCrzyyD87YD7cGOZDYQQPlGfVCJfMh0ojTsA5uDwQUZBYIdcMgcZtLo41suRQQJLisqrhzII+ydRQjESklEMoAxjcSn0obSkWhhilBiK2Yl0oHQslceDYKGVVpARwGGaplizRxWpj9zc8ZRh7/UzLNDpR4GtnLl9CmMdtR7IgM5OaMhPuwffv33pwsl3vlFW5TnUdUhHDZJQIGBQ/6iBCnDpARMFlOrtoDXFpIHePKx3BMnjyvGYhtPGzEJl5ZhFCTIrlO+bdZ66k/f9KHMNlSYTh93APcWfavZsqX1XBEcX7AYgxs7qRNm7a5Gc/i3yx8DxxILtqzXxoRHmGXDg4g8PVRY1L5lSH7w/QLxahU13sSCrEmurOB/2BBnci8EXldMkZzrTgysIGh6EY69nlhZ5cXoa/o+stZnlNjCP99E9+ZpGE63B3/96ohmrF0MqeLsXFyuxbnlkYvjjIGB6ciJHbaT9rlaa6Xq/VHM/eVpwR6dvwGa6eX0rrVLvtSiscw92gU0fpJf11CMy1umjQ6nIFd4M3m5nF19eXmpNFNYMtz+Zw+AeWMqLCZn2hlHI+u4lBwlDWmOnpZqdPP//UGBc7B1cbiz1GhCSBRX1uj15royQ3V/rZ9tqJnd//5BOdTve6vLzQD374Q+3f3Nh53jotPOk7H3zLDAOu2YcffVt/4c//Of0f//v/Zu71f/Kf/mf6P3/zn+pf/s7veE9U4Sp3ARtiS6+GKP4DIgI/3KoqVWzWWniHdp2evXxqVNAnn7x+cKgz/EjUN6NyD5V71UTk41lbXMAZCJcHxnOHQzB1xBzMEYxgfta5bXyvI2TB2GSvwaDLbkrixO2gM27/gUIsYvq8C3hXR5r6SMehUbbKtVutXS5FlJ/1mvUYPAuOW8Q/3JUY1AN2uwj8XItcQYBE9GaghouabwykD1x59olwJ3G9Mlyws5TY+dxYyM4Ybj8UUYEUKcHFlFX4PcERcf8gUFMu5+K3wHbN87UHoeyDmD6AtunBgICyyVKlJKsokQKxQVLGJUsBGeLSRJOkZkUT7Cii+sTaY7sxez/7LASsdRgFWMNYcpewnoDhYfjPP4cauoT4OyJlEIkDlgSPfOBG8Z/xPwbx2agB/gLzVhmCDWoQ05NKu1Xl/7xtZ+XVWtNUPyRvcs3torY9qYsHlzRdb57os6/esLA6bTQRxWfdTGO8EUqxxjKopIOQ9/5p1DKkmgsMCDBWF7VDp5JOAdbBcdAPfvQLLm56++ZG+7tONY7slBQPLmzWbsoKGeAFRj0YMAaCRiiwF11itRZWceQzKo90UV3o5oBoObo7ADQGTlqGDEWeWOy/u2tdiMaqzncwsmcsUicRiqhTibidxbp+9iwUl4G/gesLRmSYda5J/ZCEY0AxW2QGcTUNAb+Tl4mun1y4iNcDL/ayeal1stL7m7f63g+/4++uX2Lvx642K/V9bfQNjtOL7cbnBni1fMp6qLm0xkrBk769vff+G8QJiRj2k7wBuM+78ajD/YEDhJJkrevrJ/6crMDNnrLRQemqcpLr2J01Hk6q1mtdPXuu27fvQokZe544Vxn3WlXwrwdjlP7Of/fIWH086T9egW/iFXgUVr+J39rjZ368Ag9X4K/95V9ZEBlx+KQIICU8I7ijnTY5givxJoSySRflyoUDOEJx2+B/IjaugSjTaFGOQg3cOspCiQkx6JGNMAcbN4SHDS9iaES03UUGg0uaiDmWCIgIYt5lcpCLtVuxQRnU0OaNPQKWnuAz9VrnlV0nFgHYqFBkQdFInAf3oCP/cECJWkulI0gID2z0OVwjXAZ3G8JKidhoCx7uoNyRXESYGecJ0WXi7wjL+Fc9ySfWDxcL1wieFJwJYQPobi9cExRiUcJDkQuHcNd5cVU54OLSCHw+/7k8N9GKCB0KFu4oGpApYCDux++UcDyxkw6XW2hF5qDIwYPDAdwuDqD87jht/XdyMM8RZ5mYxz7sezMPOws3EPGtyMcaC2PLEMoipE45TjmXIKQqC8oSOsc4afpGyLCLgxZrYvCIOhymzLvF/Ug5BAfBVYiyJbNKnGdwq9Sp50Ays9nHWYuVt3HcFn6hDzpEiP0Zg1vH7j6X+GTKEM5xSINE6GoXISBMZxHlGjgqYc8RS0XkTc2BHeHpVlzP4ErACYljhqIdbLGI28TlEfs5GPnv45Mhdi2jNisaWKVNtQ4FP9zTFHglRJMzixbE4BD/4gL1DXbbYNRCGRUu/uJ7C3A4OF9wLiOdm5MFoPpIzCxRdYHjk9+7t6mOgzDt27hr2WzDqPThDYFpkcWofpq03mwCn7ib1cGJg4fmv5OyI6LcOIJxdCAYEcXLVBalXXwNpUCUp8F76yheIvIXSmZI6eVppWQMAj8lULAsYdI5/j6OPoAhxqI4UnIS2JWI9MQsuW9oXOb6dnZDpxSROc5NBDygDrhHXAbGk2Tdxj5XO2T5XcBDTDEsx8au2iyqlEccOPFydP7v5k1mMNUQr8nJTqHkiHZ1XESIAoh8lEA8cGJ5PnG0s3ZQooMjEtczayODFBx8LGscG0PBH2sYohzu+1DIlZWF10/EI7jVfK98Bti1uI9xxnLIxCHIs8y/iB8i5iGQctDbHxc7R1kdOMRTUGOXEnw2HIhV4u/LrFBfx95uKpLlp2Nnscm/q51fHOZD6oD1/aJEoJ11OOPuRqhbe83lGWE5YxiEA55rZvdXmliYzoeAb8Eljni1FAiYsREpBZMz3Fj8Ez1IgpPj/AvDpDiyG9mtbAwnaLDGWYiznzUR5xqlT8vwMMQLDnqeR0r2KIPx0Mg8PhjcJ4uLOHqJqTsui/j4UJqCiAVSgXuJAQnzt2pFQV/v4qpkDI7bbrq3W3KaC81zaWGYn8s1Qixp/HgGpIodstNDoRTYDt5NLr9iOBXK4oJ7PkSf+RkcnHn3sX4i1rIIuKVdcWA7wmgE74C4bDGCd1SiloIrHPPmbIdSL4Qbrhmfjzjp7mJjB9vUUGKEO5pUgZSVgVl8xLnOc59QRlfp+dNrrdzQHtA6WVnaaXY4Hiwg4lqtTwyfFouRRMYpMHMp5QSDlfFVZP4kJZMUyyHMn87Bgc7ohIrAZ7sLX7POGJNOTW3Spla7SrsXl14rrnaX6hGEHxzQiJ3w0+ds1uVurdOh1dXFS7WHg55e7dR2Z/XgdBhcgRAYemUPTmreokAkEfn4L9bissQJLn35xZcWKxnW8d5h6DUkpB56NVMY7PJZy2Vlx9rTy+c63590c3uvzW6lly+fWRi0oMx9SuqmH/Xy6TO9++q1145/79/9i6oPe/1fv/mb+pV//1e9dv3Wb/1zneqz0lVhR6hL7Eg9IDIygGawCTohybVmL2U+eaMnl1dmgP7Jzz7RSKO7rznrFCWPMELZP4xqjS2isBDeeWq3KW8n8vrgfFoL4K3RPWX1UHbI2ksBXp6po6CToXEirctc9Tjr9c3RfGwPfOPZ7wU4lzUJFrZxEfsPEkoU4nROi7i1nj0gAhFCmV3xIXLd8P6Dh82974E1ZZ28e9gOIRgldswiErY1uJeAbLKMD1d46bRZB2evVIahKqsLey2uofnDvBgCd3s0azP2HuVr7qgZ50sou2MOyyCAn9+zf0CwXbJQQOlXFUMV9oah9JOfO/VNKOuceb9PGuPRgw3KqjqKmR72TWGoGtmdybtjSBnURRZuYVs/4PidMGC7aZwVSCGGGmiuYfbt9QJWO/gghiYucPTejTV30VRJazOr18pzuKAlLWc63b13cRL7T79TBgoFwfqUNga8v9k77cGa6LJOmOYIfhQ74VAuI80lbN5ZWRepPbQawdB4cNVbTGa9JKFVblb67ne+r09+9sch9dNOOoDEYghslBT7lTAIx4yAmO/eAPbgXvcwO8iCqGsawFazf5ulc89eAwcrDvhJqxJL56yr652KTakTztibWvV9r5wBEiom5aDgsxDQh1YvXz5RtcZR/8Dv9Z4EFz34JHizlcvUXrx4qpu373T3jjI41u9FGWmbotRue6nPv/hU49Ros9mpigpdXe3MdvfznOc6nc8e5jEs8T59oahv0RpxXyRZMmXrQn17dPqNvdy7N+/cd3B5/USriyt1TauCNTkCA9PZoLC4CyJ3gmocO634TEmpvln09v3n2jxda842Gm/hOI26utra5Y0g3fM+rdZKZni3PBeeoOrv/O2//ajPPJ70H6/AN/AKPD6438Av7fEjP16Br6/A3/jLv7LgyjIQn+0n6uMI83K0MAQ/kt0Pbsckn5SVlaZ61txxcCdcyuaVWCYx7MkxOkQ8wK0cOh3vxLmAWDAM2m3LcHBk08qBgO0Em6w4HBJxuXFwwTkzI0ri1iQSj8jHBnbiQLHo1B213VV6sr10KQS8SgRa85tCPVOIMNM8z6Y6QcSkSR0XETxWBB2iSrhierur1lmpiijqPHmyDvOL/5mNL44ZBBc+Ey5bDsYPmrLmCQGnNlsWgc2NzohQXE6kZFw+D5wqPpjD+UlrFN4EL29kg4gYG1rW4VfhFuDnFKuVCpyuxPSQG81kxRXK/qq1OwrhgcMDXE0co91DmQFuHlwCHIRWa4peOCz/3M/l2L85rLC9HpiQjrwRHW7D5hpXL0y/pGRTXzomNuhsPia21BguHO45l1sh+SIqEFFFeF9UcvBwizAcLVgMkyrQC7BA1aqFfYYQYFQsblOi+oumGMexHIXCqRYOSb2j8eFaZQEp4DgdZUEn9V1t8RdHLcUYXEsz3XCfFbhwFtX7k7bbldKi8mbaUd2uUcfPptkXt2QLaiJTWmbC5OBopUtr5tDeirjO3h7XKyIu0bAEMZxYI9LbrDzBoYSbINXpvnGkcJcXSteJRUwEGwpXeD4QSI71QS0s1DPFHbkqWFkYHXHQ9DDZKE8r/f21Y622OVugRgQ1b5EHmlg3TkEOMD0IR/icHKw4AkxmpXImIUa/2lTKvn6+x1nnM07AUExi5BzPLOcbntVktGM2nYkYBucekUNHKHkOEI8H4tfE4flqB62rSLlFIVxpvZuCiboRl+QDInxTQBRTpIGLjfvY6FscoXxvMO5CMQhLEkUbOBpBLFA5djrs3XhdZcg6COVpYODiJOc6IIKxvlC0hTkoii3SmzuIYASKACfjGOLWHCbhATNsoCk99NUHR/nk+GAQpHHzoIy5TC4j7r9YvAzFQgjWMGVhPON8Ts3K9FXLcYjC90Q4hXPbWXjgey1KnE6gBig2CdcHw/iZgQloBxvaw99TrhK7hWcc+S6ea5RmsZ0x5wPlboGhyndpTjaeYRif6aLLKuAJYEwvUyh343NZ3mopxun9u8OJJnbuYDz3OXxV2LS4KdNIOxw6U6HzEYd3q82qUhrnqk+1XVNGPeMuSxPlFvMbzWBQ1rQyp6oYciBGW5SJHP1HTOV3hK3KGoqwbJEe8QMRpWfEQwicNvTYzyVrBQ9i7+InBmZ+Cjzgg5YN3xLBh+ds4Mc3k//sMCM+Imxngf2YpQHHgdjeIfVJUYGblBdT4PfibDb1kEHaCMJhtAuOf1lsZ81C5F5GuyDBtjRDbeHZiA/0VbjCQ28xfZen2pQMYjpH4wdc0KyjE+9aBhDcCwgNRJY7ffvbH/kzdl2r7fWlmv3ZBWMuNUP82q5VbFZ6v7/zP89nB2dztXuqqx3uepztoY0e8et4Pnj9QqDmd24oTEKA7lnzEeAzi5PIvAhVmO8QIBQH59v5OIY2cApr+lm/8OG3dGzv1PYwBeGLLnaZsdZ+8K1Xuj+ftF5tlM2IQENwoLJuJBPwBe3KVM1xUFle+vm1K31q5c503NasLgySEOwRhhD5YxiwfI5Om7LS04srHe7udLe/16GuVRRrO4RJORCbvsdhx6APiyEx7iLVqe2VJqXef/lWL58/15MXL/zeixhccY+tKo3sQeCA951O+4O+951f0J//s7+sf/KP/xdtyrVLbz7/4mce7MEg3Wwuf45IobiyIcWCqMrAa8SBnGqFsMoQaAWvOjAw9/VJzRKpaXFOD2b5FjSow63kmY6Jws928rHG4OjunNiB78wwrFYcDWatMjCx8O9tGszsOLzXcLJPxOqJ4U+6PbUuleNzWSinPNGoDwRZ0gCLLjZr4JR6s793gSgJF8Qbj1MQzLynMGDT6xADJ9Yb1qnVeqP3N7cuTsIdyrp+dbWxE3IcYotbzUBZF4VAiTarWB++uvaaEiVr7eujbu9uNTUgFQaXavE7M2jyUNjllIiZowVElmfWVRzvc0/SAAEYYRPnKS7VUSkOUuOA+B2COM/94XeG006DEtb6JXfyBkHeqYmJPR8DIy7qbPerh+EgO3CRs4dlYMK67NR4cKOyNwavwkLOMCkAf1mHzK/xmscOB7QHayLIIj4jTGbea/mOdxzLVKRuHHRuFr8vo75VhhPXQjHD8s7/fLkDoTTqfAa5EWvNkGRmsEC6hAIzCtEWNfmkMWOPGintE8Vjqn4CQdOrpTC1SCysjh0OYoYqYb9UkR5rwFUwRCaJhds29zuLRwvR0H9f33vAW+UVhkwPIC188golsUXqrR2U5CsP85v6rF/4zrf18bee65M//qn29V7bJxsPu7Ix1d1XB7UkTFL2JkvgEtPJEM9arRlpcV+v/I4xioWB9bnX+0OnA47XpNfFujK7ncHXpth5z8e7CFf71e5an3/2U+2Pb7VeXdq0wTXfXW5U5CstOYOSzntEhmmkQzg3dNNJO4TQOJSAnftWm+1KRRIEchIId8ejYtJOF1daVSsnqY77WzPPq5KEFdeemgT2aa2f/RebKw0nih5vdRruVG5faV1c68vPf6Z1mWm3XmvkfRbxTq40tie/z+6OZz1/+UJ/67/6W4/6zONR//EKfAOvwOOD+w380h4/8uMV+Lmw+pNfQ/3RRCw7GuwAiJpZSZGry9g8AuGHZZRrKR+cR4fOBT9UBWDYw1XBkLRlel1mWq9KF/vAqYSPicMzdaxxVEoeFb5ox/409bTfziPQV/DiXF4UmxuUFLg+Zo1168OOQ/QIN+3iGCvT5DLJ1c6tCws4XLCZIvqLEIIoyraxo0ApwZWAyyUIV/CtLDuwy8tzR3rGrrcwyL9wSsBFAuiPzYACDOJnqDmOag2IyIU3+wXlWBSagBYgpsTvSxu6nSSLDxQuQPq61IrW6dQtBZqImz0IzJj3+Nvdus5EO4ELlShjA84BBicuwtaEqDJphtM04azEWch1ZPMbJuvE5BDR4H+xcVxvYDxhMMCd8iA+4DYbRy0NUcUQ0XfJF/gD7/IDcy1iEo9rJebv5+jYWUR0KZPTbkTs+N7gmiKWDRYVaSC3+Ol2dHbwuaf/uNgWWtM5pKeIxJOmc2tYG18LB1muuy8z18LlQVzH0YcH/ndcmRye0oUYOE7AMXBkHeUCswCTsLDjg40+wlcojJndfg47i+PgQFnK0KmdR4sebd0q4abOSjf4Erd2+27wnfgableV6tNRqxVlL4WyIjfrrumJ7lFslWoaGxcTEV0f6tGFVnDAlIdW+iLeKIdv1rfmoxI5xdlKfBhcxep6pagIvFQ4e5xGYJIiWnZDGw6DOCJcCJE+YCtCdBtRNEd4s+uTzzx68MB3ViQIeZmqDZ8bZ8+s9nh0+zvuHRdW0Kw+hcIqR51JxHN/d+EYijMJ8YqLEVNigbBPYYn1P1jBvdaV/0nzbBGOEdCWmdh2bB4r0Xx4nOfj3uKh2XdE3938zTMQOJQIvXkRioxkdEZm/ETfn1VmCJN8R4iJcG4Z1PC84sxCZOVzE82058nuc54bRBUGEQhTxNftTnK+EzEcgRb3+KQc17sdq6Fsj8IxEwv9MylewkHLx0K0RVgL9wcOMXABaVx6nWMwBYLCh/4s8PhYa0ZEPPibS29OXpZXLuShaAtH7In74tR6iGIXME6elJIyWNQMSirtfJBnfVlcTAS2gcMaLmDzLu1mJ06caFWGgrUoqRRPhXKKykrMqhTs9Wrh1s2DB0xXF1szCUE3eJCwzDo1YAKkHYiUKdK5HX3fnvZHo10YVPC7mKdqN3bpuDdOx/QBHeEYah47gslXFcOsfjhUIthwdZDzie3yHOOQZ01Hs0RzJkNOeZ47qq02SC1t4yOO2fBWo5wIQR8Rgutt8YPW7q72n2eQhZuQlwnrG1xXBHIrUTAR81AwxbPBQAQF0CI1txbsSbvviI0yjJks9iI8G70QLXp6eaWK32lpPdTgzsIAiHkV/i/uJ8q68pT7ePAAhNZr1l07MGHeUqDXBSwD4ucOt1ocBcEA5MixNrqDBRYGZ1FVSlelbo93vqdwEmZprqq4MP4FzAs8Zl61owv8uPdwZj8gFAZc2YP6sXHMP0pg7BJXjSwEEAVGTI6LzO5MF5oxjOAzNL0+fPJM7XIK6JM4Ud2M2p/2jqY+f/bCa8/KyQUGl4PXaZIJcEO7sdauytWdcLPOurzceujTzp3qoVWqUlUYT/jv56tzYSZLQpnqfr/Xi6dPdbne6M1Xb3U47f3db8Ef8L6jBC5ZtO9bO7tLSsR4pPLRzsw3X77TKiv13e9+7LTH2HZKiN3TSl6uXGLGvuhuf+t15T/+G/+hbt+816effqWyWKk+HnQ83ShfRVrv4F2WFlMb9j+wRo2X4Q0YuaiIfRJRXb7t3ZpnKZT71X3tP8c7JM1gfrIfSM1UJxa/4Ao0ox6XIcL7aLGU1Y2irIsNBYDE6gOT24xonPu5V2Y76eu61/3trV5eXZjlPsSRjl3n9cpP1TSpYCDJ4Gno/W65vLjUmMy6OQdWt9cunJm880GHsMAyeGAfg4iGXEksnwcUlzqOUTACXgtSrVb8TrmmOdf+CBYC1jZYnEllGWu7LpSnuc413xd8doZ0DNTZrxVqm3D9cOUblgGb31iZzN8Z4rOZugyQGDwiSrNPnbnfGTAEriqfbYkoNWL/itsT2ynLAoM1IvvsHXEVg/8Ay8LeJnxXiMdGPvFAkShYIguik1EVk+YW5jNrwEPiwuBi9o/QsnILjrwQQDi5Ho/lxwigWJebjXZwi9O1bm8OOoEHIjF2ubYAvT8G4TPjOTILFkQOHP9QdoVzFGETMRSTQkIi4oG7bb61h5WpatY49kdxriKqNAyxHZK8I2qKFxFhGej24EnCmudtM1YFPi9DX9ZMhN2EPTDGBfYkk9/7MMOJ5ZPYmLIwfNyxxuWIgbOvUQTuiU/I5GladLXb6emTS93e7HVqT/rejz/W7dvXxomxj2Jo12WjooJ7gjUgVnM+aHfJXixRQfKJQjDu1YYFl+8/cT8CxU8570qc9a5nK7Su1n4fwQvfVruAxBhr3R/PXgdeffjcQjpYiGKVe106Hs9K0yKkm+ZZ+/pGH7184hTW7b7VH336mV69eqGLNVz/KOBqcGP7rAK7nwLgcP5o67OeXV/p9et33t+Um62vO4Ox6VB7rdLS6NwcNU6ZXn3ne/r89Rc63t1rW668K724utS2zNUc7v0dvb690/OXT/Vf/+2/+6jPPB71H6/AN/AKPD6438Av7fEjP16Br6/AX/nJr+Ef8+yemJ9j2AggSeyilatnV355e+NLETgT/WZUSrmRnXIhBorDkIKpkjgO7leiyd2kwZtaNjQc3CJFRWwn1NwvKuBo4i4rM2+G2WBbGplmbS4vHDPmAEkMD3fFqTvZBVHmW63WF47/RcR6lzsLuzgzXPSDSORIWihD6SklIeq15I5zVwUj3fxDAAAgAElEQVQRQQ7CiTf3NNMOS6sJhyYAfnM7QwyO34uDL4xAXBJJATetd8QsoGgXrdmgu6m2VrXGPYBQnInOIoxYZqv2tAoT613URXVwf/kQUtoNk3rnimsjlJR40+1eneDiJRnKNUDQAdi3EFf2gSQUAqHwcFgI0VpcYJO5TmWxsXMMAQqeG6IhjgribQ18LDi5dadmpnAB11Q4cEBIwCWI8MDGHXcGvwzuDEQ3OzEGBOBUIygFixepXbps+HHRscHHjwQLbJozKV8rpYTIpTaNZh++Vprh/tW1D44IJThWETIQ2DlFI2zSXou7i0MUvycCMBvWTMGN1hlbGyvnmiNwRpGZpPCqQiKdQy7ia6rdqpTKVGcfgHBPdWpGSpfghLLZxx0XimniGAEnuFBcsIGrmnj71NvZh7Mrp4kizizwcE851jcOOtZ3Wq0LH6KIdSHAdstRSVRolVwFZ1d/r3NbO87nVuNxtjBbbipFRSjqIsPuoiO8M7hu0L5xB3N5OLCmpQskiNZRgsH3QF+7XdwWTnC1MGPILCDg0qYlnP8c9+z5eAhuPJcDuT7bQgriFoIwohO/r+8pxGaE5iQL7ivz8dDhJyUPypZ9hY7BLhZnYdnBsw0u1VCuxMGcQggEat83MbFcUGIcNoOzCiEfh3lChDLC9R34yBxOS4qoHOfGSYqAz8/wdMaiEYdo+KH8OSLrOKY5CGGL5fMiUlPKxO8y4/ri4IyoB8MNNhzMTsQ4R04RkMjK8/uG1mYOkwwNcIYhrE64wcfQxsz9gqgVR6W/02Fq1RybcC8ztDCzuvE1RoTFeGPn/5yYvQv6A7eYy+/OsCUX40SyCqcVpTCICrHj8ld5aURLRqnLkZjz4PUDkSEvVy4eOhxO6ttWRZUrLvlcOJonRV2iemzMuAQvwP2DW4Znas31TGNztI03qBvVbXAXw2ikzKxZ4JzOFjCmEYco86Za6xLndKGyWqvEpUfDud8yiQoK8eBRgxZhELRQzEdJUmahMganQoyX+4v/vEDUXVQfGuNi7K6y0EyJRyhKPDej0EyTKfeAhQFXlgye+zSeALCswJnkngkDG8RxXIQMTAgNL1GnGAFsyTUgkhPr5UGzDo+bCF4k87/c32FgZzZujy6LTDn3Hm+vAt5pphX3SY7wz0oVUAYxzv+cAUlYv0aim3CMu/B8E3lHeKW8CkZpDcd0WRwFp7gH9iVruqPWDNjSIPr7PuQZpw2b4RAuTMTeLFechyEIQsr15bUmlAmXGvKe5bkOoliB8MK9MDaqMXIj9mW81fhHZzPMb+/3WrKVB6aUXTHkwoWJsPpsi4AbEhGzCp17Sqr2FgE320s/D6u8dGEaowG40wwlSXLg7H32ZKfmdNbh1OjJxYUxBYfzXkeKn6JEu7RUReohSezGYwCE8FVVVSg/4tpRTNbi1Oe54n0QaaQ53mkD6TR1Th7g/CWSTjz95uZoAea73/q28jUDycHvI4aKRMdxqq2TkJ5pukZX15f61qsPVO+POsNZrGt1MBzHQVkFBztzyRvFSAewBzhESYDYMT1Y8Kl5d8N/RbDl/mO4A/Zl4H7ivZc42cP6xToDm5s5BBHiw/nWQ7HrqycaulnNmcHM7Od2t6vMOOY+7+rG+xXa4j2kjRftz62Oda+5H/Tq+tKJAoovuU8RUAOCJ7Bvc9zV42hhsVjz+0f64s17dYCAeSzgzk+TKLaH+MRAiOTOaHa925+83uHA836Ia5nEKuG/uoORYT7vLIoKw9CZAd3Mmm52cqGJoRC4pw0sXAaBlYV+0gBtg3Oap4iBVtiX8G6guC5NAlKGgHpgY4Z9LQNx3N3Gv3iqw3OfWegfE4YgadhIPLTVgXzBET2EiYn5/7z7Qd4Q03fnJFH9jOcwONdH0DA4WAf2S/x5hoPsbFyfpYH0QxLZObkuNzpQvAbmJc+9t4U5DQ4LEfmw7+1e5l5k3/j8+aVRE3Ujr8PL2HoAyeQT3RbEAyI6a41rWmP+xl4jz3EWGx00nlpfw2JVOb3Bvj9wqmM1mACm3OvjoYGXHOuSkrQGfE1os49z/pku8H3Zb/JOXSjfS1U9iMcMxukjYAObkcwBoVAsKrhvGfpHsxFi4AR6s3tHi6o8E5tqpe7chd8BU8capNWggiJHLO5lqb4gRsEaGM4K5/NeL149N54s6UlWLNrX4G5gCYcB7jh3Wu22UtOoZa/HA9VHutheqCjhE5+1Sip99PIj7w8+e/OpzwPHeq/1xUbb8trOWxJ51YqCqJP3KCCJmrHWk8u1yqzUzV2j+/YBCzYPurqstKkKjS1INEr/RndDUHzl7gUXVDXarLf6/d/9Q11urrS7uPJQjXWMd/5uB7+6tSs62gQjCFiP+u6oP/2jX9SffPKJymzte5J74Yu3b1WtUv29f/gPH/WZx6P+4xX4Bl6Bxwf3G/ilPX7kxyvw9RX4q7/2k4VDOi2suGtgIVIc1KUwN3vtdhd2dZShf1VacGGN3nQgDGU4GtmUp5kj233XBjg903ObMkM8HFi+SyCKyEwhyhByl6EUStYcticdz436dtaTTaWL9VMdu3vHAemS8SEJ1EABhwjmJBE/FInM5TiwjhB32MzN5145xQp2PrLZ4HCYOwoOEuDyyc6mTGJiQ080EZYdzSGIlbh08IR1dqwxaabwBycgigQCrdlZcFf5c0XmDRJiMu5Ki6d24oxqF4TeSBGOkIlIFNtraYBZiQO1zNS5TSVwBREaKHDg5EH7MxslRFf+kTmmrRr5IVXbcjBloxmaZSmBQfQmlm9hacJBiHuYmDoHM2JKuOw4tHCwKdRNbWijpjisoxFa/j4cqX1whiE+GxSLEyMhjjspc/YO7l2IueHa8EEKYRX38UMbtwuzotSOjGE5h5g5wipipLsZuuCqTSq3ro5tDf3fTgL+774+Fu0zsy4RFGCTTfAI+bdGs8JoQse541hxVtqBaP1sRoCHJYfogyBBG/jsTbELDLjsiCV2LTZumb0/Ex/F2cUhEebng0O5wBk7ag1O2OxafhlEMFySoBMQsijq4uDG3z36M3G/FSVuTFwlFHfhdEm8AefaGz8gyllod8+04KSLJxf5VAnXimuMSxdxG+EOrjBiLywxhiEcuga7F8keIhxOA82+sL5CtRZFIRYdXJqDU6sLLcFR5LZaTuw9kXhcR3zdU6KIQhO4luj7CKm4j3HIUL5S5Bbd4YHWiJQcKHEUespCRBRndYiptzxf6kOsMdooryjHwC06OKJnby5YBw7Cvm6hWAK+IWfZqlr53iV9ifN26RFuYm0w/nKqTWH6sQ5NxlXwpFDGRdEOh25EUZwoVUqEtrBgL5eq9HZj4jZhaMSBjT/NgRcRGmdu304qq8xCjAVZ0Bfm++JSwoGCKys4p1G2fE9SzGb8Rigv8+/09SAAnYG/z63qHCJJgSIY49IFH4LLOqBR/OwTlSW+2PPMz1qI5jNsaUB/TBph5yK0TbEuqo0uLi91f7wzZ5GiK8o7YAbard31js8SGUUIrkriq3x3k6rdTsq5d2Pdv7tTfTyZZRurVN+BV6FhPojJ9elsHAouQ8QYYze4ZxVijDgaYQ4uFpjjUCDG/Ypj16xe1sbUqQSGRTjdwM3AK0Z4J5XQ9iApgsCNWxhxsD83Gpva9yPCu2OT/IUwmI2MkIZ2dDmWD/sox0MoaYKJiPaQppNWNIXzPVOehUjKw8qaA9vXLeWU0GWK0xDNhjOO4MlfYmwdCiZ4hygLTEcEPIScgp9FtJXPB+MZV/OkrPjaUW1whMukQAwQU7cT3wMaONU0WePQzNQRccaZXy8WQXFX2bHvwRUuQYYImS4vrj14PNdHJVNgb58XBAODA7XKKhV8P/AyU9fK6OX2qfq6t8uT8iOuBoI76+p2nVu8aRqGPb1j/uAPKJRkLaacCxbift/aTUjREfcJQuHUNdoUuXaXl5prP1G6707q+oBmScvCblWeRdZLhF4YnE3HsHS08H65LZw6oc2aBMhHH36ku+Odbg53mimXydbKjZ2Z1XMfFKWqZKVdtTNvlOvAtWINI1ad+t3eh4g5wxrEeRrq1bmRHOb1Muf613/wiZ6//EBPri98bXmpUoDpgqQIAWxnzvG5G8wa/cXv/0D392+NzzjWR9VNp+Op1rmuHV8nAoy7sj91er+/0e7Zlcp4p6bGaXjSoT7pgw+fOdHTnXqBCtDUh/JMWNgpd+ioi2qtFSyYGOc5jODeZTg2urmUM9b51KlrTvQ6aneNGIPIdNB2w/tgNvOcdRLEBwr+PWL9uVaVZ3YF44rnO8x517J8e6A2arPJ1O57O6BpVWdo17XSmy8OOtezGnOlcZvPdqI/f3Wlp2mpu3c3OnjYDi+TIlH+PahnbQRNEacqE+LwzApnP2eUWiYzyST2A0SsCz/340TBXuPPxf/HeuNCSPAsDJYZcifSaltota30/t2tesopxyCgUkDIs5yzf4tGp65gViMgUzEU8C+EbhC7Bqbo/p7nJrK7GqwMgij3D+IoDsJNBpYB/jzvGQYtvEvhFq+0MEGk6GwVrvt2KlT3iZ/JaOmMu8qT3M/V/nyvv/ZXf6JoyPV7//r3dfnsiRpE8/2d38ckThjS8tSy2eSej6dYTy5AekjNKbaQ3kGpn4n/5/79Mr5H3JUYIyLckUT9J/Vr7oNIW97Tp16R0zgMGjE7kOTqFBezaroCzrkuri90c79X3SzalLmxHayDc5ao4hpS4sogwDUFifKpCO+zNDCTXc1l5NAg/MAJDm7Yrxcru/QZzgIe45kYW+YyvfcffG95VqmHvTs5D6cSU4R5KLO2GCIuK41VrLxaqTnUGvdHu4J/9a/8Jf2L3/5/3Idw9eylh4j9+ezhKUMAXPyX20slXMsk1rvbve/TAvf0Og1s+27UR0+faRhaD9cYFGbcz5tAFt4w/E0zHc+tvnr9Wt969ZF7E27He20vcl3nW92/Peuu7lVcrjXXJzt4y11lUVbtqPfzoOuq0v1hr6fPnmlqJnXTXsVqp7KHzcq3ytofijXZ9xebIK4OtVRzdoLIolhPrl7qyZOn+t3f+z0Pbq5WhZpx0Ot377VbFfr7/+g3HvWZx6P+4xX4Bl6Bxwf3G/ilPX7kxyvwc2H1P/gJGp3KFU4mIj/uU1ad4voJLEQO6RnlVLgJWriB8KFCK7AL74mU0uK5CmUxcH7MKe2I01EytChDySorOw45tLpBOSnMNvLPmAbdnxqtLi71rW+9UHt7Zwco/DxD3XFEOL6FmPHQXDpSsgXkf7KbE5HChUsPzk+i8058EjNeiOIUdlcQR8en5BKsZrLrg8iiS5eIwCHWRL3KufA/4w0uLklwATaWsukLYq8jVuZP5Z76p0ze+868VabxbPTZLFNEwYGUf5vPZUhnZC4VBxCEPA6f1nfd54MIgaCEayiUUdk92iM+hVZsR58QdcEDUqxFfP+Bk4aTlM+GBImbDyQAUU879DjZxnDccIuwaaa8BKGA/ztstsD94u9HKaTAgwIfnD0Vx1YETv5Ou5yzh+g00fwoFJ8gxuGMRRDkd4/gySbKspUZYMY0dAD7UzehLpRKEZUuI50eCpYopkKccPYMFqQbuBGMOxJTjpxS+7OuLn0IdrQPd9y0qB+JMSZaF1FwzyWUmoSyDSd7585uLcQYNvOwahHliV7DzkK0XChn4l4mqFfQfp6qJD6O0OGPhbOwVFwWFoK5DohsuHnHkXgjIqBUbUKTeHsOhTIU0OCohWGHBIGLlYi5o+s4g5PIgl6Ji8+fIXxnlGRZ4MNxw33t8zXHk1DIEcU47Ijww6lF/AmsOYRJO0q7IHalcEh9L+E4xeWFpwU0BS5PHMyJoiFEQbHB4H7EKezipJJDb9j0c51he+EuMuKCkp+HpmZafSmq43fEhQ4ncMX3zGElhWOKvonAGamAG+hINkVsiJeTXTBusqfowm3T/AKIpzD9gmsYoQ8XFSIf19dcWBdGIX6y/nCtYESHArwIMcgN2RxcOSiHQrmQHff/Cy5G2Mo2WEVu1zZ3FNTJw99vVqvdvXwWHJCh1AynEh+C74OBQsgA4FUkthv5s0bcyhaPEyVTYBSytuAw47BnrgDCAz+LNYt1Bnci9z0FTQivCKQc9g3XyL22Tk1rUZrDphuqg9Fbme9RBiuxMOHhvIfJvKpgNMqx7LQoHE8+7M8WzM2VBA8wECVHkA5rBPcX37Vj4J7f0HyNgI7Yxf/OvcRvhKMpFMxZ4OT79ICI2C7DF0RVnN4MAAjB4jwPOBRzSymSyXOvE3ZiMVDhXmG9QLQFE8AzThqi7yxs4lrE3XnwOsDaw30QmLc8g5QlFTkiIe5tymp4H7h+OxThUFKGW46BAI5QxGieT/R0HKvEdvmX281Ar8B5zXxt/X0xCOK/YCXaSckrIVJRJRZXQ6yAAqZZaZW4rd3sYniyFm65L3L1U6J2ZOAV8AKs+8e2sbBmbqMilau1Slxf42LnFfgcnOskSLgnGlzojpmnWpdrZXmk0b97cPoy8Lm4fKJVWQZnPcgPRFTN2l3sLGzizMTtRglWNgecCy88kDqnY2O3PEgS3J0Ta9fQa1tWunr2VN1pdLHi7enWjvS8KhVXuSoa4dlHsP4HIo0HXudTYxEsyUcXjZ1OtYXSp0+fqRlavbl9r6Jca5OVLh/0upFK1bry4PP51XPlWRGGCiMiU+AfM6zjHcMdQ5M9sWWEJly4l5u11sVax0Otz798r8vrK0xgjpGz3oFngTnMM3u9uxD8gHf7vX7pRz/Wq2fP9eb1Z9qfbsx2PTaNOa1N21t4JZ5rQjNYl3jS1ZMr5XOh/f5e7/f3KjaVPvz2K335xRcaeY+zP5h6r5MU+yAYt31rcbhiWMfgJc/Mbm662mJfBrJnWHTYN9qtK22vLvT+dNT53LjAkoEoe5XrzUplmepQn3W4P+k8kLzp7VQt+V5ysA5Exhm2gORBjOYawiGFgT+r7s927J3qWXc3jQXefL0ytgYRi/ffZlfoKiY9NOnI0JX5VTcaF2GXZLyoRdDy2o1sHFzkrMUrM2RLC0gj12FY7NK0W9clSJMTCxbkKYQy75hofsBvfP8H31FeJfriq7e63deaKdqD2Yx1GccjRW9FbKc8yB2GJAywvaULb9Ew6CfVA8Ocvx9UQwSGY1QGc5Qnb5FWmAdIGIwhyXCa+DtIJzBgkhmsQ44jUVpnlbELxnWQkqJ8Ms3VtGcdzvf6L//z/0KvP7vR25t7nYdGX33+lQcYrHegE/hejDlgB8dwK1npAkZ1Wej+rjb/eFBjIZNhLRgk/jxrCu9IuMQMnaZk8AA/Y5jbzX5/IC4vWazOYjbCJ1xoHMSJHd+8p49143LZzapUfzh5rzZks9Z5wIq8q4/ex+VLrIw9A0QQzBbR4nJBhlTL3Lr0kBRAzdAyj1UV7FnzgAxqGAiRaCHtgEs84GEwO4fqsUm8tXmXoIK/fHZp1BhDcO8diP2Dd8hyXb18okO919PrZzqcQb5groi1PzY+v5yO93p6fe0FnfuWYk+XPCWzbo+3KqtKu2qlgUH7NOjps6fKk8o4rfJ643U6mWO9ffdOYz/o+vrae4y7473iNYidsz569lL7941e3+xVXa7djUCqjL3yRy9eqjs0uucsNEtt1+jbH39H+5tbvb3/UuurJ/ruy4/Vno766ac/NabHzxGvj0Ja7Uptygu1FHmdDrq6fqIffv+X9Nu/9S9Ch8JqpVW++F0eZ5Xac6e//xv/w6M+83jUf7wC38Ar8PjgfgO/tMeP/HgFvr4C/9FP/roRfhYAiPIwmcblUAQRgoMwG+yKlurxrPFIIVFleDx8LnacOL5gpq1XhV2rZ7fFTzo2Z+Vl4bggDjiiXC5m6VoLU7CPKM0gGo5LbnvxRKvLtfJVqu5w73giUUe3IFMigLMPV9GSaIBNx6bVvLGAFkhwpXLYi3ESBCC9ixUsjuJ0rVycgjCDEMnH398e3B66ut45sgbwH1GJjSoHNTahZgxaI0BgoDgm80aLuPtMTJkNfLINQss4qGfiPXUhCt0HnhIHZUqbiNubVoX4QUs4B1QcXhykaAOOJ7UUIeGioxSA2CMOqSqzADqBYQBfYLcbTqzQ2I3TBBGAmCNMPYutuKG4tjgYEAgNWeW4nit+YIq1/dmbd34vDlPmllGoQGKUWF8Sqc0QiCalNIH3tOWynR+9iaal10Isztg8UQZEEVYnAn2HwNgEd1jC30mMFmfX4AMcYkocVUqwoiWz6rlWi6DQTbpEtIhG1VxP3M0PTM5Jg0VwM+NOTRBW+0VpSSSbg2NgqXJIWJehKAdhPRqJ6UVql149JSPnxuINkf2Yg1qR6OymdkR7BAc2+oiaONjWdn3OuBY56IJuUKSKBl3cfrTDW/CniAoERuP7ltjf5qIIolBNQ/mF4/e4unGLIFoh8OFE7YfGDk3Hp3En9pQ5uQHDIibiMoc+5CnubfeJE+nL1/5ulgXuKpiK4MbL+Uxm/2Y6Hc6K50EX28qHfe4bF6AJl9igPh00xxQl9VIfOHJmEONyBkOBeOn8NIc+irf4TDhCEYgD2xjHrfs5QGxkuSPOw9SYWYYohA16AaNQ5eGQPLUauskNzTzcHCIZaOS0vsPORRClcIxyKw7LMFxdqvNQOsKzxbDn4f5HyEdwQxDnz34d87QzHYHMwjwsvCDM8W+GIAmudpfncTAOQjuSlmPSD5xmnM7xzCEOkYO1BHEYpnAQll16Za4c7v3IAlKQDkI5ifl5uHLzB4fvUPl5/xr34fZnO1+5rx9wF3ybMIc5U8azGkRv+Lg87SP8Rg6tla63a0fnsQGCHkWUQ9xHqM/AB2SxdruNr0FdD2rbs/VBE7K93lDGBJNx0tTBE5ayFcVAlPfxG8ZqKZ6h9AX2YoqzElcyLn2EOvjWOFVBRLDWwPLlOlAkE1q2aevmUvCziNEzUMDlj76RImDwNM2sPbGRI6y5OMQ4UCPc4uysyszpgOPxPgg6lFjliXabwo7rd/uz3p9aTX3kwz7vJ/vSEcJ51ijhI5XBugIuxVQIIsOwqA2BMNtOOfgYJGDHLlyalfTgOALLcU4QM3CmI5TA4w2OVjtxuSYLaYpE64oIKAIGnnPi/cG5G1HL5RI1nHHcP+G6cIm4z8AxsG49f/pEz14+V7nb6P/9nX+l11++8xqQEfXlfQdneMRtFmsDfmQa1SyDOpe24QBEwFipYE2cae9GrMHxLl1tn/nzwa4sikINsdJz68EoWJNzSzwZt6c07BHi+F5mO8dAB8AERdTl3TH0jd+xm6LSiw8+1GFfew07Nkd99vnPLLbiasRxCwrAogqsUS54N6s7cj/OKnf8bonub+48pN1eXHiduD8elC2FkSu4z+q6dvkXyAxSEVcXT7Vabe1uxe3v4kzh5myCO5fPy1dOXJtnooj1wdPndkl++tlXbvHmlUxaZ7uu7EhjDXfhXka6oLCgcnM86pf/7C+rO591f/9eN/u3WqhxHFodYYjOsVZRbiG6HWJ/PkQpyrtYKe7vbnV7f69vfe9ji844R+OosEv2sN9rGSZt1hvjc26PJ4vIOJyR/oxP6BqtrkqLorB2S/YhfeDFvr2/121X+7m+SEsP5ZZkVJmOdnTu606HO0Q+sBG8S2atYDoXpQ7nk13jJesyeRMXlc5+3zKscrIkkt6fO90fag+MjAIAt8M3WeArXBS3g1bwkFeZB3eIewyG+nPrAVtPeRbDIYvxuLcLJVOrHDdpWdjRyj4I1+zofZ00UoAVw7itPGTEWcn3NPB3D1JVlHr18qmHueCrXr+9VVNPgaHKrjaOzFNv80U5Q/R+DHx5UkNOCAWsBmVeDA4YDrEPwqE6aDAKKQdxAvqGObgHQ2Gvy565oQgOVArMd9a5kTVv1Exx43al9v7sdQFjPHcl+8NuOOvZ8wv96l/4id58fqN3+3v9wU//MOB72GtSEohjmuInXP680OkHSCq9fPGBRfd3tzd2fYKLOJ9PHoDAVHWRHbF8jAWgE+Bvw/3HzCAGwLmZqNwDoAEQkBlkJeOkHammJNc9rHu+Kw9tY6dUnFAb2euOyguQEVIdgNMqF2lNgmBg3ef64I5lzzWHPdRE+WumueD9yTo8mQfN3oVCWzjcSbq1kDuAx2FNdrlYpI7PRsFbnKmqaL4P+6tT0+p0qPVv/eiXFI2Nv7fV1U45LtWRYkhSc5RGkTRg30zq52yR3wIpCTtwKx0JuMRnFobyz66f+P3Fvefnf2DfSXos0fs3N7rZ35t3/dGzF/5eDkOrfLPWAfZy1FiMHYdEb9/fKy9yrRCYH3oCnl9f6fD+To3DXan3v69evtCpPupwvPdQdbvbqSpi3b15re5U60TKD63Z7upRr54/10VV+Xzx8fd+qOY86H/9n/+JPnz5QrvrSyUJ9wz3GPv9Qr/xP/73j/rM41H/8Qp8A6/A44P7DfzSHj/y4xX4N47VXyfsahGGA25wpyyaVxzg2eQSeZp0ySaN7eYJhwXsUaaptFFTOJJoxdQcEQPxCuccLkym6AgtbgMlzsj+JXDtME265ASpqJtUzKmuLnee9rvsYEm0JjpepDrOp1CswsYYETcowWHjieOJbDDuUDvpcDYF9ui6rBzfRZiivT3DiuVSI7ic/N8HdXVwyJRlYd5YTfMsrdNsKMezo/jEOO2GIxqZFw+H8xBDBQ1grtZIcRaC3hAKe3CxwR+ciC3HqtLMUTOa7xFU/XsjQLDZoziFwz4M0DLVkVg3moArfWeV6crN1nYSwYOcvz5g4wJBuKBBm01raHlGo8HJZBapzyiIFTjKsPURwcWdHAS2fsKdxCYaxwrVMQgaiExE/kN7bh93dsvmE4zEzAeghpONhTciz8TFE1VlbvECwZtfiWtPZJTDCi4mfp4ZrtGkpj24LCtPt4qW1OLUYTy5JIR7ocT5yzWkFM2oQ9yLlj+0WUGuaWoAACAASURBVK1CCy+cMf9ZoqHEpzn4R7rbH7XabBxjwznGQSEZc8fr7AjDsQo/buzVzY0y2Jd5ogYhbZxUxmz8A/eN2C2sTF8HGtNxpkaJnQwcHmcOoHYgB7GR+xOx8tjslV9UZg4j4GUzgwQ2/p2dXJyYuSb8Hm7dzSNdXT212MXBasDNweEAEYaiF9Kc/Hy7eO2hDm7vtDKKA9cX9y3OWQq7cEHBRSNShyi6LmixD8VAfH8cRGHSEbFPNpwqRzMOF6J9aWEGa/gSw99lh6qVFjAZmEsCh5XnzVFFyppwJGH9ciEZMcuzZhdewWAe7YDls7oMbBn8TFHB7gMXjimct7DiEPAQ1qxORupZbHCQcliL+sCZ9L3kLmof3ng27aJ0TBW3LSC/VFRjUOzGPepbj2EGnxtxzigAOJyDy8vWGBJBT4BZ4HtscT6G+DHfK99HnHHfg18IUWqLtLD+XNqDCB1i4XwH3HpB1Z2M6pjT4G5MltLPo9ciLLmIF/wOCTHy4LBDGEOscZFdEQexUpkP94jHxjzElUt5eN4tvifw9RBIewvDdojh/H3gAgcndhjk4Kg2HiLLvGbwb9edURLDMsHAx0Ues7oGxAPvhkhJznrH+yI2zgWRA7cdggkCAsJMh8BN6ZnFZ8OYfb/Y5+8GL/5uz3gksChc9ahyEgJWLCKzXaA0XXeIgYgk4DdCid8CSy9O9OEHz/Xkaqu26fTF6xt99ubGoiJuUpIOrCk5BXYuMeM7C+7Rc934AMoB3t+HS3AQ10HicG/ikuKzhaLAAkHT7EjeOQzuAuMQ0ZiGeX4GbnS3qDNgeWjGvvR6CGMTgXb2EAfNn98FvmfXhxIynlsGUIiGXTNZLKPZmuevHkY1Hfdqojwp7ZJiLbIrFw1gWnTBAT4ZjblBBPv6u33+8kONp7OO+/fq59YsYO4B2I4ewMFyLjf2PtctAdTOLFTixN3YqeP93yMyh0EgggqOdsIeCF11fwhc0DnSttjqw1ev9MWb2wcWZq/7w72xFMSnWcd4h7mEiXg7A6xxVn13p82q8DCVtyLpA2Soar21iI8rlN+T4V1LjPr+XtcXOzNn4auvN9dGnMAxxnuPwMuf3++Pbi7n/Qr+gjg7fMrdptTzq6d6/fl7HdpOebn2s0o5IokRC/92XiMkJy6OYg1rplY//uGPdT4edbd/r3N/1N3pvZ8F7ncGhxfFVku3aGhG7a62dpmuaPwGRcDehPBNHOnudOe0CMmRm/s3HmZmE2JpZuRHM8KI5zOxJ2EAhxM61pzBhw2iLQVztKJ3p0Zvbg5ew0jjbEE8wBoFlxLjSOxFh8/5xPOUarNmuD3YZcle7Fyf7fou1txD4GhmVUV4xzl1skjt3OvTd+90D/uSPQBwEgS/FKGa13qu4/7kQSMZDxyk1xcXfg7h/dan1jihHr7o2CpZaEHPgc4qjjuVq9KlZey1WJApFfSAM8P5yfsiVw37nL+PNXQCYwPyI9FmXWizzvWkvNLPXr/R+/uT38OUnPE+2qSF2mxx4R2uZfPBU4RIhl4OGQR2ZzrZWTvjLB/D+wXHPysDzxSOdsoiPbMzs3W2SMZQzgWSfkcw9Ja0KrR59lT1zUFz06sAiWIPQmSB70c//I4+eP6R7m9O+uzNa+2bvYeL7DVYd3j/f72XYFjKfpa96gcfftvC4bk96XJVaLtb6e7upNs7hlthHwiiZE5mGxqMY4mD+7aLM9UMiSiuYg3iX2npYq6lG7SJZMfjkpReP9j7877lHwWFhWkfAwPvNCcB2HNGoyrSamApvC6FfabXvJj1jn0InGKQWlIVei81sl+yc5h3Qa5uCi5+3svE30OvGO8aGLwMnUZVeaxVlXk4cqLANM3NY32JgN0O6vpGF9c7XV0+0e3tUX/yR3+oy8uNnr185XMGE+e2OakqS1XVOhSeUprJoDqnULNSGeE8nnXuzkpWqcYThY68a6XzodYC5zrL9Or6md68fq05pxRrMbc1LSetKN3LVtq/vQ8lnSsSA6UH0Jx9uG/2h4PaJVGZFlqRKEsGl3iRJFCZmSk7n8/G2MwM7oxrWTQczu6p+MU/830d6qO+8/H39elPv9LQtPrii89VbHca5toi9mZ1bRf9//SP/8GjPvN41H+8At/AK/D44H4Dv7THj/x4BX4urP6lX18W4ozEkGGeEhFlz1vBvMMVtpgfWCKgEv3FveMdKcJiqj5C3CJ1BQOOKFLsTS//RRSLnRgCEBvlqu/cRD4xEUfRIPKLK2jE5ZOq2MzK81lLF6sHhr+sLGzczXs7nOYuNG/DxcQFi7shZ/qdJ2aUds3Zm8GSg9ws7XY7dRRWEEfGGcfGslopBUnAhrFtzFNiUr9OC3PT4PRRdIAbc+pql1bBW6RRd7te+3DIphWTAw4e3Iod7h5ckz3My8ksKg5OiCoIDbgHOcTSHM5hDe4X/31smIqPSlcFPqYgDC+LOgvUKFPhs69L+G/wa8MhlgOSBag0Vsq1fBCVQvs57snghoV1GXM4womCdvswxYcyFhPxj3FNBccquAUylsElMZiHxuYa5yViFgePnL7juDQnzE3HfKsugIGnT9s8hzMi4Ge7Wh3rcoI2U4ZrwZFXhDnEKeJxmbJ448M6zt3bYa8avARBSES8CSEiU5KXGiLKXjpHT3fFRut8Y0GLshTEDtzWeVxoGCKdhkZ5HmtTVhY+EERRQ3A1U+AF0gJXx3lsNM2dUlSvLFNtMUaOYDI8oIzCXEQLZ6P6bNGKZnpciaHWxc49hCMi5MQkHa+HPxv3Sip0pMCBhbt3bnExh6gth+aMQit/MZPKNYVsV+q61gUkFOnMC2IdzbOLzg1O6lC6QVTZrFoQFHD0YCO4bTw4EGGi4u6GFRpwDzBU+SZAUhChpmmegUfmwcX2CYU0Z+1v7lWVO5ceZSUhbRxEQfgCQ4cQhBPd3EmEYe47HEgW8omo0sica+DazLHZvZRJ4ProcPohVpttiCuF35sCqEgFjcEPbF/KIXC3Ee/nH4n9XDJfwElMKhckCT8HdxUlGZP6muIRYrwwW0FIjEoK0B6R4m4wm9RlTuAKfB+BPGEtYZWKdH86mTcI1YNDPN8sLLY8qh4asIk4BoGeiC3iLO5Z1kzEgImCK4QGPD64cdPQNu+kOQUeOBUBIVLKZqd3KHqL7fJ9QIcwAfk5n9O92ubJghlgLbD7njU6ZlldjD9BRP9a+saVw2GXZ3+drxxfthOVMRZ9F5TisR6AM6ExfOR/psQvV1Xh5kfIBqOBW2/W+ViryBlGBRRAg9hgXnXvgjlzdHGG9wh5rFOUTgXxAAYtonBeIKDgCuO5wAFMsV4YrHC/+JJmfF/BuW0WqpEhuPojc6S5B1gxEBNxSJkJGAc29+6idPEIDeNfffne5Vq4vnkOcae51d4u5UUlgwWLNoPOXWuOIveLf/6EK54RQuASB3cZ3zV4k9QO9ctdcESNNKvbcU9YFaGE9x/PwWQRl3cDwixDnjWCNvfqDAsV3Ebsgz2iyddYGz6v3cR9o66tdTz0SiIYme5od1oDcduDLrvteIc8sCt43kgHIF5kuSIO+i5zi7Ta7vR9hMC3t/rs0z9WrcZOQtYv4wOKygU0xOxdXNN36rra6x3vYgQMBloc8G2N9HODoEuQgLfMonN/r76vHVu/qC718bc+1u/+8Sd2XtOGzdplB2jTOH2Ai4vnELc8JEYPBXGRuksLMeaBv44zu6iC4Iy7cr3W3f3ejlXEImLV3M+4JpN0rczlgQxKW0f8ERwplznWJ03xHMQUWNx9q+dPL/wuP+1bneNRt3cHXe4uHJ9nDIPYyDCO/57koIoqCx/T0urFs5feZxzbg3725lMd2r2F/oD4KVQWuMdT9fVZL7/1XGMzqlClzdXaEV1+Vtc2vs5wQvd3Z4teuNXgwqfjomWVaQHTM00qslIN5U8DK6qz63ZWorlvN2sXRvWHWqfj4OF3ueL5oYAr1xx3KlhvKAfrRpDDyrOVqirzMIwyS8Smt2/e6OJyG4bTLh0MTvBVCWecxMDscp59c7bANo+J5j7S7f6ozbbUZcV3lap/cIyy5rRD44HHq6fPdPH8hf7o9/9EE4MF5iqUDsLG7/n+e8U4+bGR0s6pQm0XsCZJXGqL87vEwS/dt4if+PVBz/BuYW86Kc3gmEeKh9hDCNZz0kwMM7hm2yTTSNkhAxVU4jTRpgQ7MulMKVM7K2EtBIFE7J697CCXPPIugg8LJshDx65TWeBgBHlFyoe9DnsDIgDw5HEhM8hiyMLeBlGws8vTRV7N5Ov+7PmlduWF6tOg2+bgUlZz9MFQ9a1LrBhYwXJ1WWzca7dN9OzJU9X15AEMJYVs1ikLGwa4r0MokhpijRkM7ML7AqL0GCfGNNK5aVXkDILDwJL1D+FwahcXc6034foAUGXLxLuCAV0LWgmUFSWRaarVjncGzuqDyi5RW4+6g6Nt9EunasVwuVWarPw8IFDj0qTDPs8jdTHogcprGpidu/PR7OFyvVbfRR7yVLH0gx/8oj59e6fD6eh7GcyFU0G8W/OwTj1/du2U0vmwN2bgcnul+7uQzJjmvdk2u821eeWsewx62GNfXl6FYkCK7EoG3rNaUkwRLN7RhZ44jsdMur669ACfW7DMC6MOmnOt+8NReZ57PYriRlM2qyy3WmM+6EY17Fso7DMYuXfaBo55m1TqT72er9eKttLpPKjd1zqPrS52la7LlY4tiQHWelIuue6/uNWPv/tt/avPfld/82/+Tf3+//cHOh2Av0h3+1sdm87DriqudH1xpXxX6r/5b//uoz7zeNR/vALfwCvw+OB+A7+0x4/8eAW+vgJ//df/EmgtDZy+3XyaaMXmF44lk+huUMthcxy0cmlL6sg8Tiimt2xC8JjgjIiJSi9s7AsLCMS+ERo4SCIm7hwdj32ogpHHgRVRk6muoaUZLM5RRczhMzg/cIGNyfTQghqKnHAycpAlys3h3SLtwlQ9lESxifYBqcCdAOcUtwF+qcxOBiJSHDiIuLIRj3F5Ij4Qb4LfR5TWQTe58bdpW8fTtputD2kFXEyzQznlcPikMXvWwiad5lmcQQigSJoxjeNM90N515JlWmc0oEc+cGawX7NMY7IYhN/ZWTE7noiQwKHXQqMdLvwsNvHBIUqbK8Y35BOYj+lAIVJw68YJhQ+hdZQjI4d3SkrswkTkpOSFg2uE4xDHKk7JWR2sU0QyfrcHFp6jkrg+LHCldk30Aw25RN/CgZjSFjadfBZcsPPMt4zDEnEXsSS4NhB3OTwRra9os8daQ9HRMOjAdUxwLNg3iNQbolmI74mPB471UuqxKTcWEy2AwyG1+yR3+Rmts5ttEcRsIvkIlGgROCRHhgihjZpiIpyT8Aj5OfVCAHBRheVswoH8wKy0gykxk4wI5jDHWuNuctkIUfbREVHEIzvhiOQliOk4fnH3hQMrsXmc0ogSHBBgTRY4iadFebnVhEIZLeqHWgkRYX4/C6uTo624yXDHITwR4eWAaeYbjih+H4Rwist4JhHVep4luHAP7cWIoJT+PPBc8xwucqlyC3oAjiUiV6R8BXBwMQcMIaVMECVGNU1nAQbhBFEJDi7DFAYMiM0If4iWdpfx7LajNhl4g0ydarvOgysnuHrDQ4+LxVYu3/PwI4lmI2TzbKVF6XggrkLa0jl045Txz4kznbDhcMbkILuigAeGaut1BmF1OJ814o5JKZDI/XfgHORnWfSLiRsf7aTEVecDPs+JehVRESLyE8+Uq9VD6dDXn9wMZ9YSREPKN3C0Iqovainds3gkFRzc3TwfEcj2MIbWaxipRDOjkbhtcKiAQeDQjpsN4RjHd08BGG53YGuIabhVPbhAOuAeY5ASuZSItmlYyH2NywmnH2tDbDHABXA4EftWLPA8e5dVpcuLlYWZ7oH1yPXGqYhYzcCC63UaKK/rVJXk94MIyT9D2gChlj/DJUJYRRDmu4GhTYEVgwJi7iPoj4e12w56rwfgSkAhcN0QphkWBBRAaH3m10SsJdqJwBycmxyOEa/BYvC9ok8V5caC+u3de7U1DGcGfaC9V8YiDHWvw83RjtPAxA2RV7zARp3i0B9AW/DsIgKmKgrKzx7QFIjTdkMjHMMCnBxNRTwngo7T1kxrO6B4p8wusiJKzn3F78cgKCBscNgnHhgSS0acqNuzuo6YP8LebAciLya+Y6Li8LdxYCKu4pIcbPulmC9VTukkiAC+GUqXLq/1C9/9gZ6st/rDn/6+3h7f+Y1WkoxIRiXwoePSjE/WGQ88udaIuLzPic/OqTpjiBnIULBHNpzPwbOa6DTC9dwbG8Og60d/6sf6vT/+qequ0269Ucx3s1654KrvabxneMGaX1nwMLIkZ63lL0axXbQ/Hv2/brZbf2fcaRNCGm3mpAnMFAc5wxpB0RSph8rv+kmNrwXvhrvbO6NdKKFZZ4U2SalqlVvwpmxqHCPdDvd2Y7O+gT7hfl6tC5djkkzJ8pWd/QycSNJ8+PwDi7xfvPtKf/zpH4X3SrTo+upK9bHT06vnvh8QJV999Eo3X914DdlernW0K53kQK6uPuv2/b3d0P08m1U9d4MxQhZOS9zjrHVB6EPg5Kbl3vR9UyAWsw4wOJotwK1XlZKs15ImOsGiBdFC8aVLHxlQTFrA/bB+OA4dhO2mORsvET2UQzEQ86r88L5HXGT/1yEMI+S2IGMivTtQTJbpBeKQWt2eah0bXLkhZUMi5uUHL/XdH/0p/ct//juONpMKWUoWYIRAnrpWeRZb1C6Lle6PrU6wPXHaR7l2VYjQ810NvJPZl5qTzTAehybQBxzzMG4pxQpueH5vvk8PjKdGu6uV2aAdzx8IEUU61Z32B3A03OyU+eE+HD3AZQ+8ZqCCcJmnTgvUh1OIpRcw5cOAiJ/GWjUwGOaTgRX6GoHCfw5PM2eIhlOX4Rps20IVfNsI8S3S+7v7cF0YrDPYHQcPtBoKB8+trrcX+ujlE006e29zPDAUo1iNsSesexBPJCxCmSmpo87PVmpUSzT2KspEhZ2djR3u7BWRW9kjTiRaulBylq5nJflkYwNDP1503J9E79k7rSOen0TPXl65cHJkLewi7e9a3bSkmhZ9+OqJ2vrOJgCc8CTFuOfOvG+nUWWO8zqsZ8+2W7/vd1cX7hr49Ms3ur0725GZT4uur1/o7eHk95Lv5Qm0Q6K0ZK0C60BJ1EYvnz5Xez7aDX3a75VlV1qvN47Ge4jHQJL72omS0MOw3W1Urdfm5BP7f324Vbs/OSFFpWipVLu01JQyPOd6Ji5sZQg/t5PewksuMl04wYbzlMlFwP68vLzSzz597Xcsf45rBiJ6tSn0xc8+V37xTM19rWyc9cF3P9J9X6s7djrsD3YYgw3A/fvmq3dabRF9wVaU+vD5C/X5rB9+9xf0O//3b6tuRovRdV/reGrNn66STNtNoWyd6f9n781/Lknv675za6+7vlt3T/cMZ8jhEi22LFKiZTmRBSuyFSFG7OS/y0/5xUYQIEEQCbAdZ1EURFYMWyIlGrJMUpwhZ+vu6Xe799atvSr4nOcd5W8Y4JVBSCaH3ffWrXrqec73nM/5p//9o2P18aT/eAW+jFfgUVj9Mv5qj5/58Qo8XIHf+a3fmnFeMa1nY7TiwI+QhkGGTdVEW6irXrWBZ8gmkYMnRQszBTazuoRDTq9yJq+c6zgQtW+0pKgE588ML4zNG24uWkBrx+aJo603W4s2sKvYFyNGIJriYuwpz1qFEqfq/mh+pAXGebDDgEMD8UtE2olYD263RaSSUy/O15woL9zTWElcaJFTBoFrQI7QwOMql1sLF2zA0h4XLBt0HGi4rEbtb++DMFYU5kFRQMBmnkMjyg/y6TCeVDeUgITDdbzAcWhFwA4HnJc0Fje0lKdLc2RxAdGAjjvJkdTFpAY0AU3txIAQEdNJebFUNtJEb400cA452CLoIWaBFeDvYxo/LM1RI75GvC9Oc4vQyYSzLlUfhc8dygCI6+Nw6izqcPBva6LwuEgQBkOJE0cZNow4DXAncrDC7dgNMMGIES/Mr7OzC6F2ahyxR/S0c5bfcgIFEKL8bGKJPXEtEYtwHnEYJXbqFls7kQcVcYg8DtQRI4BECzfAo5AS2SpwIcE4tbAaCgnspiLqWq7cQI+TlYMj8TKEgtBcNds1ijP5C+QD96HiXhWfHQfVIlYaZVr0hZIkMDnTaGteGYa7tl2oWJXKNxwKC9WHkx0MBlMgoHet8ijTqiikgu/V+ZDDwYIDlYts+J52Oy1ULleq68CGQ6ALaInQq7NIYGbVaqteuZuwOKDh2qMhnKFEHkTnulNzqu3OnBGz0GRwBNK0y4NFaQP8V7ikHK7wB2Wpzs935kpyZscRh0slKYgq06pOsVBpIZ62+aatLPTiPOS+wDnJc80BGxerHa12dPLXxZqr3txl7rlQwoHjKfD3HLHEYEME3j8ceAuE4EzJUPrPmHN4stzv1nbsRII9l4F9iBOttjuXyqiVD0hmMc+jWvMLZ5dftXXNfMLCuMthKDNjkNQOjkXySRB8EcTMHnWpF4JNcEZx7/kQbfZwEAARHjjouezI7BSiozxXg/EbuHv4Xl+IR/EQrhfPGessTcmwMbnHwF5gHsP1DnN6aYfiEBxDCKsc9jPuH8SV1HFWpiRw8dqJdRPaL+zZEGOH94dzuSE+HiNqBnewg/jwsuE0s7bg0h6ky/VSqzJVVMZuFD7sj/5NjQOBV8nZGWZ0H6uDh41jFg5pEgoMicDijCbq7po9O0TD78NNGLSO4AyecA2zBhnjgCCBeIdAPFiQBqHCmsD95sIxkBd2BTNkoGzPHnE74P1MI77zjsDlPiVaEGN1MzxrMc5v/jwKeoiDp0aOgHegDIqyHNYo/jPuQ5A3vF+8ToBxeGAFgtAoORinoVAri+F4MkAyLdUojbFpLfgSec1Shk3cJ9A4esVFYdcs38dMXYvwOIPDNSE5wPo3nFo1zSkMZsAPZLjoSYs8FIO5PCXwILlrT3NsBxyzgFWBCOzXga8Jn2WVr3W+OdeL52/bdfezVx+prk+aO+QYCotKrZY7R+YxqRmlgpBIgVF9soBFSRk6mV3CjoaH4jdP6aKFjkOt4/6erLDxBe///Ddc7vL61Ru9/c67iinuwvHXdzpWB//XQL8UxU4lQi7DWrvz2vC8Ralur+8tWK82a4sKi/ThN6oHDW2rvCDS3Gm93Xl9oy09iUAJ5KrHvdf7J+dPXbJ1PDXen+SLyPc5IuEJRyTP/zTr0N4bPVAmSw/5XCAYwU6Xsnylsti5JPInP/mRthc7/fp3fs1r+48//lAffvyB0xPsg3YX57p5c9TbT942TxsABo44O7EZOuaRhSOEj0Xfqbq9t6OaKDKi8SLluQw4DdIEGagGnrHx5LVai8Lr5qJFvOLB7LVcLuyQJY/Os0d6ZVksFC8z3cKgPEIr537MXMxFgeSb/VFXZ0/tjOW3zPKF1pulrm9v7Apnn0NKiXJOZLttGofSrEXs8quxqbXcBAfe5wfu11mpB5Wsa6GcjiEraYO2rfT+z31d3/j6L+qP//BfOynBcAT2OYgQl6llrLmsh4mTQdXYO9WRLShvTMz0nLEMeis1KF8tQ7GkB6KDf1eecVrlq1Pr9Zg0B+I6WAUGBqtNosuLwoNOl1jGS/34rz422qU9sd9CvGY/RIJn8PvNuAwwAlniuH8NcoihtgtBQ5ESbmywDKtkqWPbuUYKbQ25m9Epo0L2GgjkpkpPo8oc0RxX+8qpra6adPvm6KJSUmFwcVNEQAUxlyHUBSVzReLBe0+Sq2L1Di9r9j7GqoSVNxR7IdaTt+f/b9Z2qyXv4JLCqIc1xEYKSgVxD4PUIAkxaixYO0KCJ55zjXGqI/vWYVCCq9XY2sApP9+tlK7AahXa39W6va29/v3a3/kV/eDPv2eh1tzcUR46HLvgrqSEtshLr427TaarXel3/iIr9Gp/0N2p8l6Orwhu5UgiwFidxML1apXo6ulTVceD00fgAnblKiCTYEj3rcpy68IqBmushbzH4K6290d9/NkrfeMbX9N77zxX3VLamnndfXl4rat0pSGN7XAuwbEw+1WkY9cE0wAc/uuD+wO6AlfyrKLrlS3X6qNJ17cvtSpjPf/KM718tddx32gB/7aqdfX8UummUF1VappRRbHU/vZWZ+srzdnsPe/x/qD7+2tdXG31/MXbqg6d3rx5ZazVd7/76/rzP/mB/rO/9xv6wz/4Ay3LXMe29lDzeDioheENToQUW05RZqr/8X/5vUd95vGk/3gFvoRX4PHB/RL+aI8f+fEKfHEFfvs3f3f2YbycLQrB8XOTOwD/gRZ0DGGhiiWj1ICyKIqhOMkRf6dFF5FhXmjFQZWNLocd+IY9G0rETbSbxMUMp6nRiPOPhtAyN5PxxKZ4xI2S+8/l8DZy+KYoJmHSPVk45c/BKUskFSwB/xybsL4iNpdpWGWOe6anTmMGJxbnE0ww3F5pEEFohoYDW+FiDFP5pj9AgTTBEE4h4geurgzTXJSo6jq1qLtx7Ak7Gzb3so9M9kN6qh1OOvVhG51ynYixw0+c2WjD8kQYgHmVKV7hWMDxRNw7iJtE0pmM93D3LKIOXHAVWeFYvD1vuPnMjQwN7GbVWhDvHHvt+xAX9hHHDdiZMlAEfM9FIrqocRe6NRYmG8VJItrKhpTfMzBV0R/5xZGQKfNhSu6WXtxduAbRTfHbIYJhq3JJQuB3dlPgReKqNKaAwjFa4XPKMeB+EruFTVgEgQ2XDn8HvyOuRLMwA0uOQylRZuKfOJpOQ6OpByFA4UGudXHmaPwEV9e82lH5cql8jQAZWsNxafCS4jP1xAcpnoCRhlBBbA9HWcz3I8omnVpOD1xhRIwJk6IZscv03MIG7EHiXTgpiQbzWx3v9zpRApLyG0WqdADTLgAAIABJREFUD0eXbqRFYXFwhCVnRib3DRHB4IQyE7SAP4rDs3M0DpcL8W/uMTeNJ6F1HtBbNBc+UPDswGRdlJlGBFri7k3nJmYLSG6CR/6j7RvOYHBT8wWnB6cXzq3lkt9oYZEMtiMbc8qZEDNwEPOXE3PFXeQyLVzIRMnRQfn9k1QZ9xiHnr5XdWosbOEeg6XqJnM7mgNPmHvbhRgIdrSO270XxKkcN0xG6zPuodIH5DFHXeb5n41G8IGVIj2wIxwoU3jOiJAQeBm4JGqHSD3N1XAVy9jOJIYcLv3KcBFS1JL7HjDjlTKx4eiircxCSGbOHgdUUBg8h4ilRK4RuRAwvV5yvnaiEiETbAbSRPh8blnHwcr9i8PVQiPfebaDFPctIE7WpJXFRoQq096CkIi4jetKuYX+Zq5CeRo4BrtZgxuqtXk0Vomb1Y8fQmNYkBA5wlqByyYgK3Ba93MH1s6iD4LFmng2gm9MfDSza56qPVygMxzlJIh/rigepepQ2SFFxLpB+BlwsOHIYsVAzIg91GA9xx0dNogPwiZYDMpCYPDO/DZH9ROHW9y6oVws7meznC0gkzjgPUPkdw4CDOsDogQiZ2QURRcYmWkWUhcu0GrVLvhcIB8ii+igWnIO4DjOXT7Te8DCDA4xmIEd6zHOWi4lreP8zpSJrMoslKnFlJlwSXA+xWYvEmGnfA4XGDcEiBpc3KQJZgrzIgaJrV1L5Wbt68S7ElcWGAGuNdcWriJIBY88JuLEkR1Sc4zohniGayskInz9eS7NKcStHZiGPGc44c2ARqAG87De6Ozqqe6OB3368iP1zdGiPuzQzfpSdU25UHh/FLi8Isr2cIf2OpmxHoZ5ftMYzwF+BZGMJEiv7v6g7tD4GXj63nN/vjevb3T17C0tGG5FJCJ6Xd++MTIjy9bKs62Z43zuIl8YrzASdpli1ZTnELldFhZmY5AkDCrqMHDkOeEZQGxwyIW8wSJXuS11W33upvGnl8902Nc6MWzqe8eWYYsi2HZ9KLbk9+edXfejsoyCqVRTjSsXl3ysM/OuV37fvH79qbbbnb79N76tz9680cc3n+mzN59ZJMlzMBErEdY5O39LLz99qYt8qa999X2vx0wXmDHwQyGsHm/2jpXjGGXzMJh7DN4HrEmnQ1MpySnZ5F0eWOAMPRH955Z9AkWNUr5EvD3zun3Yn0KBGC7WjERRrBOizOf3Hswu17wvZ01JpALXfVVpu8wdOyZ9g0u4gbuMh7QnMTHrLMG1GcrkjsOk+5s7pdGo1RbXfKK7atDNXRNwR7yDcN4/sMrhy3M//vqvfVcvX97qkw8+8j6QgTWoKNz7BYknClIZoI1h39Oyf+h7Y1ZwjTIwJM3S2y1LSeTSzkzKtRAicdPzvjl1jfd0JBOQNimVw6/KvuD52090drYMg99kpZ/99KVev7kPA3H40Qw1eD8y/PhiGDxKuQe0uWr6HClKdYKC4ZCUx6HclOcQUZKhOKzMqA8uUfYxxERIOS0YrmjS2Wbj/RpJJ95D/EbtCXwV79MgHuKuZufBUoIwSAkfpVvTMpTxdaRAegZ8OKUdaXGCIUDPJw+6UQVh2YI6WrA2xpPyIdOQRZoRdh/2zyQ28kXh9Zq9NZO0kXUk7ZwiA/eBM7dx62CkuR7squa34H3NAOnp042fzbvbRvGCeynVz//Ct/SzDz4IZY4kvnrunYMONc7TwcPQgu6DeaEyYf1iiA5GqlC8LnV9OhjnlA+JxpbhDrtnkAStf/fd7kzPv/Kerm9eG7MCjgaTxI7yJjjK+4P3O4QElqDA2k5D3erZ+aUvV7ZaW/Q9HUCL4DPOPIw5tnu9ffZEB9ZDBk9prtWcehBdbLbmetd4WdnnglthX53k6hs45KMNIyQUksWgyydbcXD64c8+UpIV2sw4VxfKL7YuU/vww4+9L2WPC+MaHEzd3+rp8wv96Ic/8577a1997sHbvu509fRt/cm/+Z7+6//yn+iHf/FDffb5SxWXGzvh969faZPnenN3r+rNUVPXq9islG+3+v1//vuP+szjUf/xCnwJr8Djg/sl/NEeP/LjFfjiCvzub/+juYDZVwK5J/JahKh3w0FvUIvbidbhJLV4ldJSj5PILspwAAQZAK+P0gPcXziCcP0xFUeZKuNMmzlwRRuKmaZWyzxXmS892a+HOpR+EMkkgop7bVzort0rWuFgpFk88rTfCAKixwg//py9Fh2NzIDHckUIGXWnHmbgpnTZEAw6NoDAySiCIWhX3VEOxGcignUkZWYRFmaVxaquf4hfsgEfvLHl8IlY6QItlxEQ2++U5qnZWcdm9L9cVDV1dhBQBNDDf0vYjEdKOStwKHacLLZbYqAy3txBhLUgLvB9wBZwwOfzu3gqQwhD6ApOMQ4CLutyZBzdMzHyIKUlF6VlCgcEHCAuAOHP4EgBX5PSG9x48ahjd1Lfhn8fuZY2e8RiRGqcxX02K02JrFNKhsFs4d8gNK8nLoXB6chhp2ZT208uFkCI9QY/zRyNpYEJ99JIdA3nL9+dcoBJ6hAHH2KoHIJw2XHgwfXgWG3cm5drNytlXvnKIpmdJhzahiDm4iTlcMmBFDGixyVEy2t7Us0hxocvrkMQOBDHYg6Cc6vddmtGao/gPMDBO5j1l+VrO2y5fETUXfjj0plEp65XBaOT0o4cp+io6dS6DXhOg1g4T7TdUnqT2OHKj4UQRES5HXDp1BZ/wAJwzXqi5xzgcPXmIV4M5+/uHg5iravtSkURq1vMOuLo5e8ykjbgMXAqxh3xXkTT5qGwKzHjDyYYTkP+XITVYajVWJidLFytt6VaQoYY/6Lc39fCkePznZ3DE3IGgmBGtDexg4NSNQ4xdsrynJlqYOim7wE+H2KlY4sZhSitGhoxEFJx8+AI5PCH1okahaPHiABa24kB4t7jsCcVOGxwKnOPO7k/GjsA4vjUEhVFEEtUrFMX1NBbPSH4c7QdcWltLILjVsJ90/VHDQOtwYUP6w7Dmp3aO27IM0h7+GRxDZRGQCuYo8ytFDpp/GzBbePQRdTSiASeU1AGnH25FjBVH/i9uJfBUKfcI26xD+3WlGMlIBiilfnJNXgO/oIotCI7Ao2rOYFFO4dBA3+928kRARAKYgtilKkgAjCIQH6eGIoVYduG+AZqg2eAZx63I2iJHDdwWVqYwLnP+haKqXDJrdV2phHq9u5O1X1lodEISKMVYmUrSj4yHW4PFnDRGUApcFWM7zCTkGvJ/w2Wg/cMQsisEscWggepAS8xC6X9pIIoJ+tYGlsgwklHaGBCnExx6fCf4dDHudPp0Hc6nRpHk3H+MnAyI9eH/YAAQSBAJNxsC62XKx0PlaoKNxhcZQ79s8oi0couPRy2vQeEDJyMYLBwHr4DgwrcjQyLlllqfjQMx8mFOL3WbmFP1QyRDk1jVAQO7JS1uI/U857oT14T3TzkSCpYkYAK6ZvWaz6linxxRHASG7ARSQLgcvfhPYOVGUSdQLah4OlSq/WZ7vbXutu/9O9QJqXeffFVHQ4n8w357SlUKfOVchAabaMj+A/E9GPlCD4imrmRuGwRYRiM3B5VRplq7r18oauLne5v77U5u5RKVGgE2d5CCCIFrsE822iTLXmdKcEliKurCcM2hBsEXEQahqqIPWa3NzzX1vSCCE+kGx7sgmB3omSZqRn36ppGy2JtF/Xp1OlwrHSG6BLFOhwqi89Jzm/WeGBSuRAQQSzyIJU9CM72i6dPjUro6kZNde9hwDtvvau663V7utWb6890t9/b3bpbl8qSpfJ8pzfXNzpf5Xr+1tvem7B+ZS6Qi1VVjW5v7jWbK8vzi4udNYT0TnBBv76/9xoB9zhncIJo189eWxEv/Z+tChWrTOtNqePpFHAooDiGPhQWGWEw+V6GOsF6HKfsCyCDg+846mK71HpZ2nFY1aM6xHQKfigGimPtGIzSUM/aMC3U4XYeaw+XF1Guu32jAcY1KINp1ul271QN165Srxdfea63Lp/ogx//VH3VeG9IeRrrBvxJftPVGlQIUx7a7QdzhhlkZeCUNKtYL7Ra5V5bphEBjGvYGpXEPpCnmX2RsVNe22PFpABgXk6t9tWNXrz3QtszBLZeh/tW9bFTUUQ6VbXqE+sRWCTWJ0q7KAnD1R4wKOyRaLqHi+tCMxIKYJIy1hPuay47e2PSCmB2wtqFKMragCAbtZ2eXZ7p8vJSn37yuY70AKRBfAWVguOWvSRu3haEFd+V1BBFSXOqFZTUZFY9hzI+D3IwPjxglvgMXB8GjQirMcIqBXukCdzMJeVd6UHYvFpogZuRN00/K48QqxG2B99jM8WSRO0ZFnKnTLPavtNyudTrl6/0lXfe8QDADGxSRN3RTtCmGtWxbFK8CAYlxfFKsoVSVfYVqTFdYAXqAbc8GJrEGBwnPOhwKDKLzyCN9uBGmjmIuwx+YzjD7BPB2qRqJt7hK03tUefFTusCDn+oCWADMdYIz4k2V5cql2tdrc/s0sa1v69bHQ57Y3tIirEnYt+RZwu/R3Fsszbf399rmxcu0SNpQSldXOY+j5DG04mhAkiFRMd6r6RIvWZm8azLyzOvTTj3R8rwhshMVfbP26cbr4/mWefcwSQdztVOt7p4a6d5KjQb13RUmuZKd+dOVbx1fuX96b/6vX+udL3SKY10dnmuxaFSvz/YTDBWRC4YiNWas1T/67/6V4/6zONR//EKfAmvwOOD+yX80R4/8uMV+OIK/Fe/8w9mhAk2JWxg4O71iH+IlrSmcxTl9GB0FnncXlmK+wl3GZts3FwckFItaDSfEFhai57wqqJl5njrFnkD15kbTiadlVvl8dJGqIbW+Slw+rxZaSblFGdEg9oI5h3xYf6uUGfKAQBHDZ+JNvBozlRGsdqEgy0oroV6oucIsRYzcd4MIgRLWQflOImj7506u4Q6b0xxBrUc04hv9oGFN9U4O3FuwBFFF6DFPRR4DXNjV8Uio7gibNAqIngzfs7e19DxUsoP5kFFkTrGjiMOBwQiH7FZypRwIcBaXeZLuxTcjAr7jP8bBxyRU2eVCRoGhhmCIP8+m1yuI6LBdgFrDdEtuLVcbg3nlIMAKpBFKk60YUPfCeENTiXIgsAcDKxDHJKA89ks4/RzztTxYX5r4q78lmzM2UTT7G6XBoIpt4xLaxD6OPjj1qMIA8dQ4GkS+7SLxY3ukwtFcK2uC1y5qV1lxKkHmJ+IuouTXUaI32W6VlpskEhCRBoiZh8cVw/mat9/iEYdMW/YqV2lnsMD7kq+xMPBiP9uQBLA9yTWnlnQgNkF0oHDcrZcapFyWMG1S/Sa74ySHesattzxXk+eXVkEquta/YizAe4lBWM4pHEqYpYuLJzAFYSzhoOlb2CX9j7A8Ml86KZNPIFhXFigq9uTi1Bw3K5AECBA8gxYFIjU8ufj3MTZ1g5uoubZTPgNUxxeiO+hBT1BuNWkcoM4DYYhYAbURdqVxBRjPyfw+HCR4eri/rQP+kRcnaFAFpi+CW5MfE4MP/hM3JeIk9wfcEo5XFEqw0EQNAFRTFx8vfYN0WCeE54JHI2hDA7hAIENkQE3klnJFO7MIUrLf0KBGr+fY5scsIlX41Kn742z5CLWkth/GfvQhvjWnCpH9Ln/VyUurvLhGQzxWwR+BONogdMcsQOBE4F8UDLCVE7Uw2EFYbKYNIBP4ADOj+y49gOzFQukG8VnC99w6BKi+26kZkAS+cAIW9nN4DzL6eTnKIrg5oaCrXi0XGSWpV3iCG48SzwrOPhACjwUxxG/dWs7pWQWsAMj2Y5nntFgabKzz4L9MtIiR5hINLcgHEa7+V1qgnhot2+u1XoZBJe+V079tyPUvYt47u4Odq73p8GOPQYx4EcQ8oY58TXE5cPwwsVkdvLSDo7IhFgS3Iqs3wigOHMRTGiKR60eECp96u/93smmTOmYKCsSM0xduIV7Fb4pTn44dzg5URP7TvfH2iIYyBRc1wglDKG4v4jQ+zfHZsiVyWUhPmBLWDOzwPNMY51f7CxgMUC7P+5VJLRHP7SXI3Dz9zkaL3XgRSawFJnvtwzXZUpKYWFnMP/MocfVTyKi9UDIbuZFqo5SyKEzixEpgn+GgQvCxKpYW6RgqMS6MSUUHgW3ve8tWJAMD2yhhttaWMRo+9ZIiViZLi6eqFyVuq+uta+v7XT++ttf86Dhen+vPY77AWGJQqLSRWcUqBzHUYfjwS5wHNAUJiEQM6AEG9Pc7TW3g12WyRqEB/dTo+Vqq3xVWEhHFLy/fxPQEQxgy63WtNd7VQjpGIanxXJlRMLdmxtdXVwYjVOPCDuheJLPxz1mERkBn88TF/atxkWsPqp9Dc3+7Rf8n8Z6rNdbvbm+9vCiWGYah8ZczrhI1ODKJW4/zMpNOEi0udjZ7UYRX3PABVYrS3N9+5e+q48//Uyf37/SZ599qAHG4zJXaQcepTZrCyZRNmq7OdP97UHTOOjp1YXyrNTN7b2LeRAPcwY4PE9kGEC6wM9WrDfXdzrVRxW8I/LMvwPPHc8Pbk7el3kG1oD7yZWXdqfDgh/qk3mxSZo7hcFSRIqA9ADDM4YmqzVD4Ml/PsIeg/RJher7u/A9KYOj1T7P1C0m3wMwbItEak53Ti/1HS5y3j1yoc/r61svvDMoGMTHZapyvTYjFLbqKo615V5gj0m6hsE0OhjDkChVVU2qYTX7XcHwPpShbs8ivf3OlXabc/VtYvfrx5+9VmtBLNEyBRkCfgZhL+zx7NZOWFd5HkCMxGoYyHrdzlTEmYocrASiH+tHaJ+PF51S0lEemKcheg5KiFLKhj0d6ygDdXBWuNspoQTNkCpPeMIoeDL5wvx7BkUMwGCF4iSGKd62PDN8R1yVMlfWyR74pmCPFpFdzgzGGGBCMt/GucX3qu8UpXCsSXqE4Z2Hf+wf+WQgrkAVUDQF95m1hfcC6w7Ma64t174MKRTSKawbvL685jSI096w+D2FMYK/w96ImL19pLOrCzuDO57n49HiLWVxDEWOh9Z4ct4vjD3IQoW3eKSz5cai674+aXUe3J/7mzu/43i+u5zh6qTnF1feK76pqpCGYw/C9e9qr7G8e/2uyyglJUUUeV+ULsJwDMF6XSx1tj7XenfuNAslYPxdn/3sY536kzr2wrH07PLcz50RTPGoLRihKOxH7qtjKBnDqRovdFvVSicGA4Vujvfqu5OHHuyr+a1wwIMhCqm+hQdw7z1/ruZ40r6qNTAsHUKqpIkrJxQYl5/aSsvNTt/97m/oL/7jD/Tm9pXOzy48/PE61kcqznc2UvydX/mu/uBf/z9qjkevI9lma6f5W7udEsT5NNcHP/6Zdtu1f79+nPW//cGjsPp40n+8Al/GK/AorH4Zf7XHz/x4BR6uwD/+7b839/C7AEARlaeAx1Hf0JbcMul2rJF268GlPaeGaHvYhMJUZNNNkRXT22aQTrSPcqAlGkbnwIooDGd2OIC4EDJt0lLi8DNK9YRDrrVwwuY4pa04KtXgl6CNnpgTrDzENpxz3rR5O+mNG4JuiciKyImXhUi9q4YjiwIA3Z2wTPGj5IrtziFCjWMJBy3/CocXxBM2bWz+UMeIY3FiHaPeByZv7hCReib3cOlS1UOsGgfbgkgaZ8nUm3qcB/z9HBhOCDR5ZmfUUIc4F8zLBZsuR9Fw0uAYoinekkhoC3ZxD4dPihX4doRWOaMPjhAjMiNtoUwhNG2EsEWMNHxOHIdsAB01JlpnACa4h96OsWasfOhIptztuOY7crChMRsXbZCJgoCNy8Jt5og/sHVHTVHvdngwmcTbuMYURyxGmHkUsLDbDjzCxgw7Ynr8vyCa4Ip21JPY8AK3DW5EDm/8NsGiBC+TBuExGiyClvk2tEHjsOYX56DGtYqDK5eDG7JSXR3U9CffF0zy4bvhoHaxFi4zynQmYskc8IgKU/KDC3BUdVfpbFOqKC604F5K7kNL8gTHlvuUWByHrcQtvhxsaCnm/qXUZMBtObdaIf4hDCYrO4DhqBIrhddWw9lDrHQkEd4u7OJM+ZrG7hAzu6/u7QInKn+52tnZ3HLPImZTPDEtdJpOwTLJoWFaqMxyO/uIj0fE+HuEqxD5hYsMy/PqracW5Tu4jmzgF5nWOKSTwRFkIqFjDQMQ12ILDNWFWrjXKSai+ZimbyYH/EwcJF1OE619T0e4Lq0JPHAoEdgQFX3ymtWo9aGNMp2MPyND0E/s0LTTmYECDm6eqySzkGIhHrcIrimXF3F7IFTOilvQIIiZxBRDlN1/TzxqakPLPU58C3ppotW6cIkPh3LELXh7Fd8BXjEM2YGmX0qyiOVTMBSrtSAwK8NlA08VoYeWP2YOXAu+GkKXD5SuTrHAbnf4F+slx9eRgzsCI8Mm7hMc0whsuaOGCPQZ3EgKdaJWAw1CxDx5jHmu3IxMmVdYBVnDbJ1luMFvMyfKXJhE/HchSrgBzSZdrKGtlZTS+nLngytRVk7Xt/u9PzMDBtxgy4uttpcXFpYaONP8maBWlokLZu5ujnbirJeZLnYbM5RxJFank24OD8zMeeFBSjvgnsZJifAS1jDujXk42gGPE8/OfQ9feh+iEQdBiOxPdxapYeFt+lTLLHY8n4KOtiUdMejq4qmyJNE9B9kaHiwuZUT31LFb/u6AlR7cTt5Sd0+yATfgPOm6hsmLq3jUOl8GHjeOuTT2sx3nodgGpxjrH2ImGjRCCPcpNwBihjECdgjDzw3YAzOg+06bzVoDwyjeC8apBEQOpVFwlBHpWaNwTnY4nBwp7j0swYWHSMZQgi/S47bkHvHzHu4XIr+4/qcF7q3c1xIeMShZBmHr5Vqr7dax5Wq4UX+s9JXL5yrTpT69vnbDN8zPdJHrfLXSBlHdzFlEz0HXt/d+zhGN+H4eArHegjCAFR5nunzyXPfVjW4PN3ry5KmWrCfRwnHe6ohLC3c9bvK1llnpdR7XLZ8dTjniLCWQx9s7PTl/EoQRntdVrIj71GIYxXTwOXHgR8ot0iceJI5Ro8ncQd7BmVMFiNbcrz/52Qd69/23zXtm+MWwh+px61NueaNMk1FHqqfPnxtbFMe5jnd3KqJJF9tzPbl6YUfpBy8/0JvbTx1lznOKN8HarLTOaEGnALFXUazU4ZybJr337jvqu0GffPqJiwJBMfQNewMEEJkF7fV0itQcENwZEvF+GXz/UcrHfVI1B/VNo3mg7GmtKAXNQIwcYZ5JNGgJ3p8UGoZ7G6EO5y5DSwRAhNXlBnwJ6ynXLvVgbzjBZJ21OttokcIXTTVmsVEJuJvTiZbyo4dymgut+N0Wg9oE3rrMxsUBSoKDGQEx6/pQa1sWuixyO2R7hD2KPRkus5ebZid82H+y74Bfyz3hkU8UqVzHWq5AlaSq7uEm9xrnkIpgMeQ9h9BnlA4YI+4XhjesxwyEGRQkeWCc49jlvkWUTUYti5V6pnDsJBe9VpTyURRJQoceokDz15yHwkh/vmHyc0n3ABgL2OcDjPE5VYppgETDyPs+YELAYi3sUjgFkXIuXOr0nV/+pi7XG/3sw4/8fJHOgRlPWqjmPUT5GPvQSHZN3nVwTlmfGPRxT6VhaM8QjYGRDQMBx4QAzDDG7zCUThIqFOExZWBwA9s7Lcw6JUXFGrZAqD21fu+y1uG+Z5htk0NLYWDhojxKMWF4ovudhkFtcwrnAq5WXHjIadI293Qya04DVgpkEKIiLFz2wBOIlm7wMIzg/bMnT7ScEn32+rWGMtVudeayzhN4qLkP707vBxi0ch5JPZjnu5q1n8LobbVebbXONuYFE81HAOaN/dOf/sxOfoTkE9z4ItVuszQ3+vrNXvm60BXpIRi98IcZasRwfqUj+yOGhC3CcO/EFeYN9g5dX3sAAfIJlvb1zZ33bLwczsCJXO10e3fU6eZkRnm2XZn5iwK/eChRxRDxT/6bf6z/+Bc/0g++9329+7W3NKe9Xr76XN/8+t/Ux68/1fsv3tVPf/KRps0mFEHWrZrq5LLDZ0/PvJ+J05V++OOP/JxPHfd+pD/+3h886jOPJ/3HK/AlvAKPD+6X8Ed7/MiPV+CLK/CPfvM3Z0qaNrudMGKecNOMrXIapwHHs2FDqGoRr2D1tZ6GjrhVYUN5Aox6wEY+mHfMCaSIhSIBprgUMbgZdbbTomSqitDCBrLmz+NAmFnQRYwrMGNMhdtoO1xjRIVUaH9zcCmVYf6UzeC+RMSJM/Pn4DUhmjquGMN+DaVQcxqYjzEC8oiAltmZV1UndXAhcTb5vwPTNXMBEG7bRAi8fM9WHK1xNdFof6rD5nnNn4MLqWp1XVWKQQKUpR29iJ+4fBxxX7QWPYslET1EKw75s5lpMCo5BKPPnHEwS3EodBZ0W5iFI6Ly6I3YF43oCKUZJUDEUR035iDPZj5w2yg+cYOz2YEIk6k3+hwg+EfmnpKDXn18sCC7GAuLfmzEua6nvgrijjewFKXg9htV4MqJCgtd1FU0fR1QCkTuidglhc6ePnMxVDw1KtkEJ3kQPHGLjQvjH4jY4oJ0NwACQhPahBEOEKHcho470SVlNG/wG3caEko6El0sL+xqRmgFe0BkkzghvMZ5AeJhsnuGNupmqO3OpeSEchwLUrhF4IfCMuRQjkBptXr0oRd3B/gEDuZpWYasXTTYiddWsA5DJL8eECIL8/JOHZxOrkHuaCcRYM2NXTA0YcfJxr9JkWQuemnHSXdNbbGB3wRlf5svtd4ulawK3Tetbu/v1A2NHds4bXANIqQg6iIu2n2L+IEwh4OUCL5th3zfzs8iHFM4gYj8LpjLE23OzpSXS2MSxq61O4UmYkuBxIqh4dajDz88t3AJcXTisSTKy8EXp01LcVrgI7gQCXGPYzHOIDONOQjBZwO5MOPueIjC808bfRHq37gfiPwiXLVtKMcq7FLHk8x9MdudyW+P48eOWhYbmJZ9hbk1AAAgAElEQVQUy2HwQKjocLTESspSUcHhs7eASblL27RqcarBFobzCZoC5hoCjZ/VVm2Doz44YYnrI3whHuCiRNjjUE0vCA6ZKeo8YAhDlCCg+j/0DAMHPm5y5D0O3nwOvjPDDQ7AlKmwJoVBFgdEri3OPf7MAnRGUjrgWo+NY4yr1cbxX9xsMHUZHsFtxv1iJxu/Cmux3UsBKZKmifEiPuxmkdY860ZzBFZsFIUUAQMrClo6cBVGOYRoZLpA/MJ7z4CiUZ6u7BYuikQFjraO5+BoMX+73tldTknJ4XhUiiA4Exkn/kuxiqVIu9AdveX7joPqu71/06TIghyNCwu3LuU1FioRNHoLrQhcRZ67dX2Ns2690jjBoS7NUz3c8bz3qufeLjGGPsf6pPWSiCX3C9fmYVDUtY7rZ3muO9yrOO64NyjX4vpNcHZDoSIlgnCLuacRY/25awpNlo6mTvDAH9YV0AugTPh7cn9fsA2xmX1OJfCOmbk2szEr3GusS7HF+yDQglTm/+9CMwZFbrLmnQvUAnd0a1QORYoMU0AQmH0cDeYOI6ylM6U0DImIg7cql6wtFzq/fGrm9+2rV9rCqV5t9NHr1zpSUIaLcyq0WhZmaifJ2vcjz1HTIVhT7gMXW6puDnZ/JsvI68PYzHr+4rle3b3U9d1LfeWt58rTUvGydAy4OVR+dzJ82RRL5XHulAXFPfBoWcj4/Rus/Rq08lBxoQbeZoGrk5LK1v/ydgPMSkrSIDi6KVgbppOmDpBJpixfapXn6upZn37+Wots1lvPn2h/uNXpVHnAWLK287wjVhHhbhnVRvr2r/xtXV/f23l/3O8tSK7LXF/9ylf1w5/8RH+FWxUX/yLWdntu5yIlghvWnY73xKTd5sxr3t3hoO/86nf04V/9Bx1uX+tb33zP68T17VH7I/zHkDrhniMtMfeTjqQE4Ae3uNgjs7yjDOGw1ulY+R4kjcCAy88LzzH3E0M8szNTNS6oc4+b3uzvjDZ6cn6mtARRg6s/sE4ZiDJ3hDk/ZAu9unmtJ2eX3t9s10tt1xsdjyeL/Fk8qGTDg5s9WvkZPS5axQzEp1ivbiu9uTuq6XG033noDD/y2eZMOasQKZkUdAfIh1mnfaOqaZTEIAFStQvi+XundtbLrU4N7P1J3Qn0EYjwQZdPd76nWWiLRWFncg/ztR9cQmQkUBRps8FxutDdPfuIhQVDxNJiketEKsGoJgZ5k7Jlo/fevtB6c67Pb2r95Kef+d7JDTAO14nfgpj4vm1cREaCg2j3F8N9kgID+wc/4xTvZer579hlyRCuVb6YtU5S/cK3vuE98btvv68//f73dewqLc/OXAxqRAF74gmBs1TbD06skHyiYIrnhKQHzyR4E/a3g2p99e1nfi6aaVDXwqwHkcTaz4KeOM0QmVOKlp6K+BXFhwyaQZKoBbPUqxizUMyaTkpKVrDAfGYvTOoKcT1hjRwT/hHvD9hfxBM85KX3PYjJ2UxZaarT0Omm2huP1T8I3iWJEoaleaQom/X1d97TNCZ6+fkrxfmgi7OVXn9+UHWq1QythW7cmzDQz3LunVb75mhW+s//jffNe4b3v+hGne92+vzuzgML7hHup3KV6ZNPPtN6t9UqL1UNrQfBiKfxxNqSqzlWNkCcPb0KQjV7Iva5HqJzTplVdSetdksNcJrHVuv12ukdBlgk0NjDsEf/6CcfajF0+uXv/IJu7yvVNWv7pGQ5KUsjbeJCp+uTDRvHbq/v/hd/30iYf/N//KFF7Rfvv+XP8OTqbZctvvr4lffkVdp531sWG2MH7u+udXm21etPXuvv/trf1e3nd/rpRx/5/MJ993/9n//yUZ95POo/XoEv4RV4fHC/hD/a40d+vAJfXIHf/Y2/Pxd5pDRL1cyzKjhei1HLKDFo/TRTZDEraik2IpLeuHyotbA3aZXSzB6po9QCF93DwX7UpGWa+RCFYNZMvfbHg7767ruOMBKToZGXTQmRX8TYFJcSbedEmDGR4KhbEM4flA6xutOktEg1Z/Y+hYIOH4Apnpodcw6O1URjyuGCqDox18BPzWcOccgofM7QOto0naoa3hF8LtwUaXDNWWTlz+J74tScjXCC9Uakaya+BcNy6lQ1bHh6l2+VNME/cCZxMMGCxVWC6xLBEQcmUVhEkKHFybSxoweQ/RnOgMVCNZUB46zGDdk45LgYuFPY49KqLamhGT5wa8k2EfNrJkREnG9xKDKAL+uG7xCRRcxEBLO7FAfKonKULZqXKhB8iJcTvfriQA93LqEMoVHtiB4H2dxN0VPPYW7QnLDBxymDgypVuXqiDhfGcHSDNrE5Ow1nNpU4chEYicUhgtASj6OLDSmXBucowiGfER5fcC5ywMYKjAC9LJZaEf98YJPBPvR9Q8nLhDhQe2pf153LVXCBclCfhja4SKyvxFqla0dJwRPgNMVIaVYZguDc+XCHiyjG9YYQspAqylBO8IEX/o6nLtZEoQQugkXnhnN+19JYCHjAyGWDIg7tQ6JylQTGKb9t19vdg9uLm5HyhsuzMx986qHRXXUIAqplTJy1QQzn7kW1wR0zs/HHbfLgYsS9jGDHFyE+jROGZ+gLFzL3NxH5s/Nd4Oc1MGgHx0JhKJsHmgRnCQcJWGWInbhCHefnEJpljgPj1UXgtFgF+9TPieU9u20RBaeuCp+eP5QIKfFk2MXcN+ZrBoEtixGDQGR0Zs5SMASjDKHrgMvNPMVY6wJRH5c7cUocQAi9CA6hLAonIH9isipDHf00KjcuJPDu6r5WP9PgLjvWwSMkNHJTPEW0FVcq3yldWMD2//DbjxTo8EvyaYng4xQKhVaohH4u7XyCE4nTJ8QWOXQjoiUTEVVc70Q8OdlSXGVDrRnBcGrdcC4cvKmFS75bN8Sqhk7JwxCF6HJEMzGCON8zmgQ1kfsBQQ5RwYxO/k7iqUWuPM8dr4XViGusWOZ2lN3fHdVXtYUuECQ013NA5d5kHY9ZK4ZYTdMrW+ESouU+DLIQjRlOrVZrx6Hb6hgKySiT4SFqcfoTIaWAJhRnIf4hCsBDtIGeqOlI4Qwi9Ox1uD3BoWOOQss9nvZRGQUnBfgJymU44Me+nqtlqkWR69j0FofNuwXfMg7qOPjj2p+IYY5mdyJQLebOriewDZy8i0Wq5XKlOC5VHRke4IBnGBCe77pp7WQXiXbIq2Y4zuYrIkoz2GCUwIHcRUS4oWAI80AzDPFwKyBy7MInwYDUAQ+RKD8YHJqscYhNYHT4HRGCcGYjpoY/F9HtCzYsr6bcwhBCS2A5Ir4gJ1LMyLPIoCSbgmjQItqZVcs7otDlxTMV21KH/UGnfaXVcq19tXeRmB20UWGeNjcncv/Td56bYVztj2oq9gKQFkYdj8RlE5Vb3nmIGjjaWBMaVfWdyiz1MCDO88Aobzt/N68fCBqLRBXc0FnaFmV4HzP88R5ioVWSGz/T2YifqChhWkuH/b2fL94VBaVilE/WvU7mxDZey9N8HZjwfevyukNTa3220nKZGdvCMItkwdn6id/7OIAZuE4t7ucn+vZ3flV/9cFH5rgiSOHM+9r776vMCv3ff/xHOvaV9xWUyz07f0ttxXsULjmN9LHLboq8UNM0Wm+WZrz++C/+zKiZcg2OAzEYt2+krkGIDQ3vrEU8C/VwCjxJWuYnSshKo2E6wQnHkUkKhV8HMZJpT0BvYP9moEjEv7GtblYKzxSR3NcsrHkMeCw7PSCH2EcwPMfZ+fr6jZ6dP7fwtDLGqTAzvxtrpbx/EfvUKB5nD4WrqXbRHi7rT17eOi4dyvt6vz/LZe7n9XyTa3NeKl9t9ObzW53uarU4AFkCeS+tS7ehr0m41L3ubo+62de65T7LM63KRM/evtDzF295+Hk43Ks9nDS2saa40Ku7O93ff26+6ma11o5CsWHWzW2ru/ujZoawJAcY9oyRy7v4DcCgfP29J3rn3WdOkPzlj3+m6/tDSD3kvBMpw8vMLuVdzfetJgNF/fx6lDWyzuO2D7F0F0ty/zEgxpnI25BkhFMy0jtvPdeLFy/UNZM+/fQz3R5vdTjVutqcabNkL8M+hbU41v2h9sCL4VcEesfccTYrlI322mwzPX2x02azstEAF+6pHvT59V774ykgePwuZZATEA7s1Wnhyyhx5H7guWtqD175cxlmXZ1vvZdOGcYpces8JXwjw2IXYMHuCe9fF4qRGgHNcbEz7/r4ei8mkaxX7TS4R4H1gWSGE1k817l0ebnVxeZcL1/fe63gpue3QegH1bU/7nXy4G9wWuPr77zQel0oSWe995V3tNle6PXdvdMSF7sL7x9gmB7vDn52nz+7sDj//T/9gV584z0X33302adarTdmrWcLCl5j1cejfu7n/hPd3N95LQSJES9wS9MD0Ab3LqknyhG9PIKOyMzRPp5CGoi9lp/jadZyWWh7Tnos1udvaiXw6tX6DPHW0yvd3RzMf7+p7vWNX/w5/dxXv6k//Bf/u/e/z957pr/3G7+hj//qtX7wJ9/T3DR6+uJK93OlEym/HhRGrO0ys7nlcHdwIdhuu9PLjz7VoTppsVvpX/7+7z3qM49H/ccr8CW8Ao8P7pfwR3v8yI9X4Isr8A8trPIY41haqF9kLrvZlUtvKk40P3sTTuSrdlzIsU1ivEmiNTEcRJMo9mGUMxkCF4UJxJc3650P7Pd1ZcfdWbHUjBOBcoUWFxkHCzhescolIm2qFpGDaHTKRH1WdbjVopU25ZkPtMQy2YAQ7bLTJBssMEQd8kasRVk61oPGYNcBnEVYV3npzzgSRQJSD1uQwynCG0BJu8ZgPMIfjZUUCIeWij1hz2ioPfY+RMwZXKyFN5u0JyNaIU4yVXc6lCgd36PB6Te5ubRqeqXLdYj2EUnvuhBZjgP3kbZw3B7EmRF3OeanSeAxuaCH9mB2825z4NzkVpggMPHpEZztAkSIIn5uEJRFjGCrI36IiORfW8MCdwU8vaUPTTPcP6KqFr04uOFo45oGXi4nW5xbcPDACZDvYrOInMK9QGSQEg+uhRvFo+BjjMfJjiOKoELRUqdhrFXDFz0htEUua+DAiXsHLh0/G+IvojsuN7fM4yAleAZHl5btMojYuIU4mTdtbR4X7gBEPP7NnNKc9uTYlsUjxFOl2hQbi9KnUEftwxqiUaKlxWIOVrirKawgbji1rW5u7uywSmmj70aBJh2rxszNOH0Q1nDCJonicqURRxHx+2HQDrdpEauGS0hk0dxfmJJwziJtrs7sZqiPB51qHEKBXYoAYfUBsWVCGAqt4A0Hlh70QIg1I6giRICxIB6HYzHYXAY1lFlwL8WZOaolpTK4J82lm1UuQxEO4g9iDo6Zthl02p8syCNqpGb6BRekHapGRoRCDw7ssOwoHQns00Qnn6hCGQ+xQ34LDqmwJRGi3OhsVyjuV8QyCoOI+RLHpMnefmxfr65HtM+0LnIt4JEyZODqJLgcJ9WwRfl7EcgRcmm65/dkNUBsnRdeZ3DddXNjflrK4ZKBRF5q4HmH09uMqhkqcDjiN7U4Ee4L3EHwoxGFESlI2tuZ9HDNrMHCpsMNhIseec2uZaLtAaPBpybRjFsMYQwBDvnKz+cDC3mbllqtKU7BSU05Gvzhzs51fiPKypCa5yRRPo2O7Ma4feHRggpBhAUBkYC1IPqLw6ZTc9hrTbYREW+11dDFirtWT59e6eqtZ/r09Su9fnNtMaJnsDFRlhTwChgjKVCZhuAOxKEYqK0YnhjiBN4lmBYOnrhvzJQNaVK7efnvcR/Q3cbzgxt8IL4L4gPH4alTXeE2R2hJzJfO48nu1BfvvOV48s1947KslNh9d1S0LlXj/Ac1kBTqTq16yvEQUPIvit8CcxCBNI4o9iKWyxAuDII46HNvxVFJFXcQF+aF3ZU44Pi9EAAY9BSwCjk881slqRZpIai/3BM4jGAawpbGHch6tMQ5SskdgwUi/CA5cIgXobSH24P484zzcso0IM6w1uNCQ5RgYICIy5APEriFVsoMERlIblA+E/l9dZoY7HB/8l6MXSiFQEmk2LgJ34ORNuVWu8utaHshgu2CGoTVw73f6eM06uz8zFzUuul1+fRSS9bXcQ7iaoP4CYYDEafVcp0bmZDS4o2zNuEddvLwAoahnaW8ncZBBwT4PLdYAyPzzf3ez8/l7twYC0ra+C64dRmYUm4EYoP9Bs8Jaw9JASdfEFaLTOtVqVN10vXtjfqxUbG+8DDhtN97r4ITFzf25fl5+G1pX29b3d/vtV1eqFgVGrnX3Wk46ue+9fN2BJ7qziiJsa8dHX765G19+vGn+suf/FhzhiOw0jLbapftNBwri74ISqy9OWI9TvpIeuvFU11fv9T1px/bkX7C+Y2zlWlvD6oH5AjJE8Q0BNaQ2uFOwC3Hg4bwzzB2nlujL3ivEo8mGVDHnV3p5AhMD2e9IJlTlKpPlUpSEutMJcMi79G84vg5Q0xGsDWv10gGXguR1CaqFuEzeLh+AjUD2iWsw3PSGfXE+wO8D/cNbv/joVMM99T/XQbBgR3ddbW++T7FR6PuGE5WrZYRpWORXh/3gnTC85AjZvGstmGPwrCrQmAuEj27ujCTeblkfSxVtweLyGW+U9vFev36cw39Qe985bnfmUVW2Gl7rAe9enPn8sLtDjSFtOgL3d3dmJmexqXOEfSiSYe61r6qjEEiAcL6zqSRIfLcmmWlRkdVLuGLNDadctJSoDoQaZtWBWiPbFaUB4Yu+xj+LH57ECvnZxvfn4iGH/30U7vbGUpRypVOkZ5cnmkJB5cyvXrSse50v78LSJX+5NSCEyBTqnQe9ct/82tanoFhYRidKp0Y+GT68//wI93uKQ/kXUYZI4MW/hVpikD8zF7DphyhjoEJ72XKKWcVWaYXT5+outuH93Cc6TT0LnJjf5Dlhff87OEREBkSseY5AQMnndK/GdmfAWEUOKkLBle4sEPR6EgJ5SrSt772ru7uKt0eWjXsTVnjpk5PthdaZ6VuD/d6eX+nfFXq+dMLbVelSljwkbRkiBUtdd82evX5G1XHk3YXF76XGORUhxsNLciahT77+FovqzfSKtc3v/YNXa53ytcbv4s37EvH0XvxA0zleTKioGlmXV/f6uxi7X4EBGHSYQf2EW1lNzvCKuv5+e4sONVxhcPOn3gXtrp6eqbb1we1Jwa3o7I4UlEsdHc4aohyJzy4hl95+kL3N3faXJzpF3/pF/T9P/+BPvjpZy4NvVgW+oVvfVMfv36tV9d3HvLuD3v90t/6eb18+YmLwF59+pF+5Ve/q/vPPterly91H4/6oz/4o0d95vGo/3gFvoRX4PHB/RL+aI8f+fEK/LVj9T//7XmGoYhTK0rVI3x5rx3YnxxW2DDgtqSYIu5DwzwizgpuUULJFUiA2P8c+3SXM+S5ipiiHYo/Jm+Ot/FGt5997oMazqKq6+1k3Wxzb1w4FONyICoGmJ0NpFvFR7iHuDcDc5QNIKIF0WAiwk1ysjOOuBaRUaWZnYkc6FK6sIHj8++1tE+HAhsidy2cJ1ii7IodZ0686aSdlkjyOcxNvhDCKpsvJudNa/dmVhYqssgR5IYIcpwq52DNP417FLEGFAKb5vs7R9uJrWbFUvGO0oiFI8YF11ILf15YYfCScGUxWbcvIUI0CAIHnx+xJ84jjQkcvsllRVhIKWehMdoHMwse/DPhM7CxRGyNYLfBAB1ww06Bd0oRAPiDYdCi5YBJPJXzBC4W9riIuqEcp49wEPsLWmDgWn0RVcXJSnQK0m6KOybKjTUIUjfs0NR+RoSbkcIwDonEs9vJjhwXhvkQ1tj5iLMYVyciv50gUarVcqsEcRn+4TJ7YOoi2tnHaQdy3TRqp9rXgag19webbIQdblxzce2Kxo2S2BnC4QNxihrydLHSIofTGZl3yol5bDjswTWFF9nbvdkiMD0ULCHvIS7wzMBww4nYuM0dITLSbplqhYN6GHRqeJ5CZIz7O10UKtcbn8DghFXHg8UoYueI2hbUcNFhdeG3h6k2TP6exJ+JkfOD+9CbIqilSswvpPCFqpFZHWIk8e4k1nlBGzdlX40FJzvZCmLkuC+5n1u7chFQeK5dfhbHKspQGGEXIvZixHLc31GII0LRBccx4U6jUAtRDledXT1cepzw6MMMLYLrj8g36wafHwabaJ3GUYh4jfjCQGLmOWW+ktoFByuPOLtb2d16zj8z+JAX3NgoHLHFRYpfuFsQ7nC0EBfGsWo0BPgNOH3F2q5M/jwO9Dzb/DZuYLfgAGsP1zfuyuDahcU4x2ENYgCBezbwIvkzETCCQ9HFS44a2zQdnN5+Pnke+S0DR5b7wDjhRew48fnF0k7p23uEgcbrMt+Eu9zuTthzIwdm3Is43YiJ4+6EOwmPMbfIi5BMhB+Rh+tT4tQtcMvnWvSpimTSelcqLhhm9S7eG4mV4xo1m1laLZf+7x4YCNidjZwerhHXDIUGBz2MUIZexKcT4yRwpob7AUdsVbfKMgTFcJ/y+6YL/lmwE73a5qF1O40CkoBB0gAqJSBouM96Ug2UC2WpB2Y3p6PXiHW+UkP89dSo71pHNt1KHyNcIn3C9ub2HswJpEk86mcLGYh/biynWA3GL1gafjCvtwwkiOp3FoX457k//Z/Dsk3zIGYSrsfha/QNQyXuh4UKnKNwPmmVloz14F3DcA9xAlGGAQsJkJxVP0WERUsLfOmxayy9e7RFIoT/BI3yQQQkPn1xfq6S97bfi7PfT7CEq+oYGKvwNnGUuyCcAWGhJTFnBnzF2i6zurrX/u5Gr29ulBSx1putS6ZweWfCtZg7eopFj3cUQgIFPyQj2qHWiKu6j7TOCyM4RjRDhBYcennhQhmcVVVz1AnOYkThT0Y/jd8ziPJ8SztWm1FzMwWmNw7PAscvRXb9A397odOhtitztVr5P+dzWqBesMZkZl+i9uGIZBDBPbpdrnxdKd7iOuBqi7PSDFOc8m4yjxa6OLvy7zozLKDUKKa9HuEl1k9+9KE+v79xlJ5UQ55vVcRLTU2t3RkpgEhtXTsxw/NLVHmzXenjjz9UVx39jmKlxN3olWmK1dehnMrsXVzwrOELRDkGda3vK35/WK6ZTd8IcWEAwDLcunQJJInMR8YFCU6TdWp84AarZBC50IoyRLjQEcIujnFHBiyI02RPcgm3HaLdvj0ZF4Jog2C2iEl/wHVHaMMlvVDTsK6Scol0orxoYD1lcMc9B4MThNDs3xknKQVPDAx5r/J7VMdKR3BSPNsPazQDaDjzy9VSc33QPbik5Vrb1do88ASNcDEpX4EUCgWLinIXZaXprM261Hq5Uc31BtuRFS6yo2xovS0U5Zlef3qv2zevw1CI0jXSCB2fix/2YSDM+gZKabn08Bf3cMqzl/Q6sf6x1yVhEGcWleuKdzFDjl7JMlG2jrTb5CqSwFjmeV85Os6+ZOEhUFGuPbSuq5MLoE5V43uQewYHIthcBpfT3Or65mHgytDYojNKfKuvfe2pdk9IhfGklmr3rb737/9SGW32oHSa2s5migAR1hnew6n1O3yOFS/BlpCw6Lz/ZoizxFTBb4IBAfZ3XngYyp+FcJ9myzAInAb/3mkJ336h+tR4ALOizI2SvpaUEP/9TOtNpuOh0fEGLuusRZ5oe1boa195oR/91U9VmZ8LW5wh16gXT650uT138SGu7HKHq53kD+eBUI46wIVlP5ElxnqRcvMaLu7L3gPjutnr9atrD862V2sPRzH9pnB0y1LFujTPmP1QXdXGXzGANnYKln+c6vbwRk1bKZlwSrcuRWT/ki9L8+qLZaxltlIE65g1vm/sDGdLdXa+9jVpDo2aqvM6vVqGYsljhbGks1v7F3/hFz3kSpZL3d/d6U/+3b/T7smZ6sNBS+7zqldSlNrXlSbegbudETWUafFsvHNx4b0V3AR+z9PQ6p/90//5UZ95POo/XoEv4RV4fHC/hD/a40d+vAJfXIHf+a3fmGEZ0Wp/gEe33dqd5kKd+oTxMrQYeyM2K+qWSorU4h4b00Nzbyj++XJlEQWHItP8skztYGTzDiOsPF9qf3PUCcdRlPgw3bWjJ8zJOvGGAQYdYmXmOBzw+dETcjafMCCJVhEFROtk8pvj9Cwy1bTCcpidabwtQswesXSaVHAwzyJjDmBORTicMNN1iJSREtxAbOqIpVIeEyNG4MJcahnD2kS2Q4hLfPghvj1ntJuzCZw10qrdTtqWKx/YcWqg8eBotHuQkpURh8zdQ0NzotWTlSaLsJFiSptwpyJEFZHoisfx1dnF1/vwilDt5nUE3JlDVmQeWs3mvx3t1IU3B/uKCBr/HVSRDv4p3gKcGTjkEKSIh+NasRAYNtC4pOq2UYYRg9/vwe2GnmHH6ohro7FJtcEBO0ZmRsL1syjmogXEYqJmnUoLmKV5tUkE+w0BjUMVZTYcDBofvHDEzTSIZyu7SS1oN7Xj6jiWKDK5O+2Vl6lW2VJPn1ypOxwtysQF15X4auDAcphuGw7YEAQbR6uJY3KAgEHJNQCrYPeV280RoxMXw3CAIiKMW6Istg9RZSnH+cBGvgqCNG0GcDqJTbKBp0SqIYY/D1rCwSOu2QzqjhRM0Oie6uxyoyQLzdggJwb4mBSXO7Kaq1itFSW4UHBSgzKYVHWtI8JcZ9xnC35/R9CQBGILou1A0Qc8PVw3/AvBm0IZeLo45DKVdrXEOsWD5mLUrkjsRCe62HDo4TfAiGp7cKwJXl3FAaC22IhAwiGXCCxOTARWx5RxO1kcZIAweDiiDp4sjz7/IULJg2jt9jNwBDiTEQG5d2YNLQ32C0VZbuQGQh6tM3DmEMI4IC/gcTq1jdAOY7YILpuHg6HZkkhWxOz5/WZGI8j4fE4OvfAEFz4gIhjCkMSdNmU4tgO2gBZtn3bRGHDrIkjYYhkcpTiBcXPzP4F/Ju4AACAASURBVMiviLQZiI60Ck4z1jxcOH4mEHa+cJ0Rd4QjSuswgggOn8SHXcRwFw/h9uWvtuYf3LscHnEBcq1c8h7hnA3lRVzDqqocwQUPMVEQqFFlgXseFmZgEFvvNHqk16llMIHrMTjZEXFdHoT7mwN1SoFdo5pDc8MwB4GP0pilzi92Hk4wJEHAfPnpKzWnIG7guvNq0YXSMjNTgx7p4hyEfJyt3aEK3F8i4XYdIpCTLwgDA753RjN5Jy3Xhc6ewGrt9fn1jU4H3EZMnjLV/eDIqd9NsEBnCmkybbdb7dZbXd+ddH9TBdEUO1NEzDrcx3a7xwg8OJKB7w2Kus6c5fUKEWNpJ72LbLxGTsaJINJTsjNnofgPR7BD+axb/J5/jYAIqATcXr4WZi/CWGWwFsp3cDMOM0Ojh//BlUvDSlBa1FTE8ne6urqwyMjnbpujy25Yw7h25vhFkzmKZsUaEzBbwGVQdHnx1PcirPIkTxzXrytc/6zHuOoGu+y4e3Dlbc8vLE5Wh0rrzdquxI9efqBTg6BSuBiRQskt0Xqe9bbTarf2/TG5+JGfHwryqLiXzhBBi0KjS9kmR4DzVaE1WBQcqc1Rx6b2GlaCMUlTr8MIvziKSZUc39wbI4GzE1d2QdEOruwMtyIFaAz7eIfDRkSEDMgTeJzd2On2+g7ctp+Z7kiB16TNJtXb7zy14I5jGM412BB4sZQk4dz0M5lw36+Ur9Z/jY/YrAo9fXKhDz/8SK9eXfv9f+xOXpOLYu37YLMqtd1tLGp0VWUBl3WNdxTC/KtXL51cIK5vQRPnG78lD0wDWiPcd46Qp5jnSMDEHpbg7uY9C/IgWyxUxmvfY3B5T6ynDOFQUikocpEfyRMoQAjTifrmpJvu/kFYXSqeee5XLsrD0crgbUKYX0QuIX3x7EydgnvcKBrENwu94X5kGBInpa4Pna4roubw0Uc7WWHtkEY5v8Cxy5reexiyp5A0TeVPTrkfgzy+0ETDfbgO7B1Y4/oT1ylSTBleU3v47lK1KNLl1ZmHSK/fvNFscbhQe2ot1LI24hZluITLdhoqXV6cqR1BG81Kh1GHfa3XDI8obOpqXZ4vdXm1U38aVHcLHau9tiWCOmgsOMNgU0LKQn0fyq/4uxD6p96OYldcjakO9wBVF8Zbrc9X2l2R3Dlp0bcWGsHjNLz7k0hVXWnRh4pD9l7wpymRAxWPcAmOiOEDrFP2Pjz3yLgvX73U4VQpSRlUpKqPlTZnhTYXSwvvq2it9tDoz/7DD1Wstx5QMQDHqY6yjPhJ8gL0EsVODEviMtGqZCCOCxuHNM5anjP2uwaHm38rqL1TMBGkM7TagHcyjrXIFPFsdg94iQw+/ULVca/740G783NlMSaNhQ53nUXszW6jchXrO3/rb+lP//zf683hWu+//77evnxHi4kh363fDSQr2GtXc20W9yoiZcBLFBF79G9+8dYTD4hYo/a46uvKcYoT77+h9vcGi5DOg9YJ7NzSiRBczSxiDHwG0lcWJhmuXKooIn3y8SsbQHreNU6GwUImpbe2WF7Po/YDIvXJpVkpAn8HMqPX7d2dtueX2u22ythPkyqoWlUDjuDEpXtvXr3Se199oW//6i8bQfBH//bf6cmLtzU3oz7+4AM9e/dSn/zsE5HTYihCQm3Pb9CM+vrXv6XPXn5qoRhH/roIJZJjMStfxirqTv/tf/c/Peozj0f9xyvwJbwCjw/ul/BHe/zIj1fgiyvwD377P52J6MChI8LDxt7MKNcSs7HuVO7Wgat6bJWMpeNeY0HRFSJkp2USaYO7iwNKhGOq0GaV2eFEeUGxTtWMB90fK8fs4EBlIyLP1i6ffQ+MnkksvEf4fESUQ5u0+YYIFkyALWJwICbunAX307zQyeUeiK041YLAhFCHc6RvarvVcEXgBiKW3bpNlc1N4ubPjtgnXxUHiRUVWqtLZREiGNHE2Yc7IqYnmn6T3GIth0VaQKMk92fCnUaECIYVPD62o/48SewJMrLYLl9rmEMBGAdmYlF8eNhsxLJcPmJxA9EE5xzOt0l1D4JgttONzmrcPBRKsZlHpHGPCdH+BJcNjrVYHYKT26EQCQL3LBT+lFokOGE5kODQDWw7hIDMzeyhvdqsW7yII+LepDEN4oEdsiNFMHDlZK4kwi5MWYSCJb8D4hpfPqG4gbg6zr2Fuarj2AV3LTFwKspxw/a9BkqkHHMMRVpwtfg9cO1uyrXWy9KxaA7NoBqmBLsKB5tBTXvQ4cChlkN6EEEoprHUTZwd1yzlWDS8PghvuJH5DriXuTdg3OG0tpPURT84kDgsn7RclRpi/rQvOKeJG1/5fNx3CH4gHeAWjnVgBj998UxJGTsKSVv6sT3aLYHgZ+dUseTbWZzDKYRw1PJd4EQOx8Aji0IMl4I18pFugeee5XPw3JU4d4iA0y6PexW0BfIPdROpi0nGdFa2irQuE7s6EBs4lJSrVF1ElBR3HGIirfGj2tPRLuEhy7Uu1tosV8rTzEINbuMQnednIx4Pb5no88RfHUp5OHwjrDOS4FmcOuMNPGRBHI4YFIQIPM4+HK/cp44Imh+GIzHSAgcN8WxH5WHXEtmkyZj7OdHYIaaGmLddftzfKJdhPBDiqgYSMyAgVs0hnpKf0dcYukWGWMtdDlo1ZugQnDyIXhQG8fkQ5O3ed+MyAmWsKOOgbVu0hzTYslwYx81rfEhw+hKt5oCK28UCKWIc7vCHojnuGe5ll2XRsIz7jOcu6MUWVXDnWbQn7j3gkw7c5Kzc4AH3UIAiHv8eNUJc62vKoZDDPPHqrGB4gLsvtMSvYLAiqiNw8DVouH/4XTkw45g04oEfdQ5u6xlHO9cNPAlRePjMI0VPo5brpZ2F8CgRIhZ5ZvzC3MGkTYwQAfFiZ7wd9eG7JWnug3p9dzQ6YLlOgnsbyWeA9zuGtAH3Auv3goFaKJXiGsyc7BGSGUaBOAG5gAtu6uyMQnPi32clgYGM+wphtogpScy85qeL3NeE5wuhyLxes4EpVOxVd0ezrVkj7Dn0fcHqHIRzBhwIyQhEgeXKowiTG1GatwDrc2IhnTi7G99xbiKzkvQAMdO32i43fidtthutNjtV1V43b27c7M7ADBHTTkUF5ALpC/9uvBvs8s/11u6p/zfFdzjjy3RtriX8Qp6i482dbm4OXoOXReBR2tXKECLrdX+4VUs2m+/HAIN1ZpFpGZVOqjBkXa4QEUf/zqfmFGLcoGAynguKccDbwIc8GP9wviy1gOk9hOES93BJmsWFZUSTwfvgUu41HGnaxqs+6oBolm6dGMEliQOUFxiuMsQV37oJgjODzF5Ne7IrnbWkrWed7ntlUaqLJ1utzks7QhET+SJ8Zq4pay4oCxISrDsJbt6iVJaV2m622m1Wxg/8v3/yby3mIMiwN+E35g2PgEwpVppFAaXTQLudLKyyL6C86vb21vdejhvO49SF6h6edFiziWfzXicRNCYP67gFWJAZiQVPLmtWRh4w8mxC+aQ1nUQJGBAULt7X8UgxUGksEKVh9emouj855owbECcyynPMEJnCog4nOtzN2U7T9QYWeGrBjOePfVVqDMFglIWHb22sj+/v1Uah0IoBO2WjOU54BYY1ey5Y/Yy+wFHgVs9Zb1kAU24v9lixhrozz5L7pae4kKG2k1JS52JOsJuMhwcVq1yzan39m9/SJ59U+vBHn6irazv+dmcbtV2lPOepmnR1sdZ2nft9yEB9bma9fnWvNwwa1Gqbx3rr2U6rTe7v9PL6oGNT6Qy0BZ83Xytb71R1tfmjlE2xVrJOMMADUeN+gG7S2M5OxPDO5/VBYelmjaOapIl0tt6Z7cq6SukSa/JYJWbz133r/VOxSLRa8exvXRCJM7gfTqq7k98f+7rxIAURmXWNplkSOhXvNZJOi0QXxcYD/ZefX5spu4gHDyMR6eHTUy7I3p60PcNmhHtK0UiCMMA91TjqGXRFYd/J+h4nFuXBqOD2ZxtSZquwrybNRAcACAz2neByQJ6AcDETbLToDoogSgaXjB0Otdpj5aHI2199R0+unnjfxQCxPTUaG/Ymg8VtHOc8xzyTDNvY74Dk4mzCPvvN8Y12UeGCLIph2S+BgOEdFY2j9lUtZlcuzmV70/XaZku/T/LVyu8hSrfAirH+3B+Pun1z6+uxLVNl6633ADBWKWIbPOzmXQ4rP1ZFSgCDB3sYUDdpKHRkH8BOjbwQZYuInhhBWKvjfKX15sznmKuLrdr6oJu7W/3lX/7En+lv/+3v6vt/+n3v3fNNrMPd0eaJVQk+ovIw7+6u1re//R39+z/7novqMAa0Mc9HptVbZ9qsC3Uv3+if/Q//4lGfeTzqP16BL+EVeHxwv4Q/2uNHfrwCX1yBf/g7vzmzKXCzMq65CBZhqLlmc9LSmJzAc8P9JjexmtFJyY4oKEjspGBzQRvoqqA4YGcnGRoHUVRcahzk2HBwUK6bUau49MEdd6g3pWaiBmeby0HmzsUb+UxxCQVKCzOlOCVvoqXWV+fqU0qdcKvyvyeVPtw2bvaO4sLukD1lFwuciRxUsHL4qKh2DEecMxcUDHZ3OXuF8EO5FE6NqQ3sMfM98VeNZnciWjKRp6GbQ5Lb49lwxQt1eaTTPGkDpr5pHniwuBdDWzQxKiLfzbFVVdV2J/FnsWEk5jmViRZsxMC04uniO7cw9AY1i9GcVw6CjjmjAY0cikEgEFHmoI6QyHmdUD6KSSiCGjkUIblRrgHoMIksPoAYoHGVGNKcDMooXeCvtGAQOTo2mbMVWfQl4gvCABEZNzHlFji+YO458mY2WW5Rkjh2H48+8CYPxUKnB0YhwqwFhxiBAmokjuOtpoSiEyvf6hXa6NdFqRUlaKIkg2PzwgfhNOe/FRkXcDztdaxOFqSRRdjIInLgFsPNgYCOMoIZEeEEwdxZZ1zLI+7r1N/RrjSEUg7NHT9hbT4brkAErDwjMjrpcOq0PwUXJN+Baw4HbYErZZR2lxfKtoWjXtV+r/ZUacrwccZa0Vi9WpuvV/fwJ/vgcvNhNJTADfBw/RH//3Z0l+9EXBccaQtv2n39cErj/gRD8MAy5bvaSbxARFjYDQjCACcSzi4O2tvlUh3cyS5gJhA1O6MZ/j/23qxJkiy/7jsevntsmVlZWUt3z0wPRhgAoxkCBCmSWEgYYFq+l96kZ8n0oFc90EwmE7VQoukBAkUZJW4QQUEAOIPG9PRSVblGxuLhHr7Jfudm8zu0WWJsCKK7lkgP9+v3nv85vzMqLWfqQG+cKPwIEXRHK8fGPyebeVzJ9nPbIcmzQSQYcTXWjOgqz1E8sxCKmDLwd3DwgLH55PpGmMJ111P+dcIpSCkd5WIUWIUittHXl5xf73ILhixlvLaI0PWUoNGBzYpDkRdEgBDFttOGcrsnMQrRBREAniGOX4YKGbFFGo2HSQXPOIVn/GeWhQMwtw33y9N6ZobzxM8k5RbS4ISOGk+dEpx0HOJo8EYoxdlEHDdKw3MbIzglHiJwrWAZ88zzTOImnae50SIclDnoIlL7Z4kzxRSGxMjqk1Ee3Bfni6UPoHVzsCuXQQWiDw4aDqKIG/DYcCnhTMahR/MfbvCcMpWY9Q22rQEmFkY9fLJbDtYqiQEGILGOUad87LXOMzuZ6wbRO/O1ANFttiIH5KE1VgNmMm41XMV93XhAwcAHRxTfBz8j14YBGTH4E8VVmG1xPacz35NGOMApzBItskwN39MJQZt7NDD+ODijcpW4ap10CLgCBgDm4jaUGyFMjmpxHuF8jhE5iVDjVi6CoM13iKsQtc7NKpkHPQh6FPcgxhI5wGnId8Uki4MzKgWuUg7eJCCc6uCeGDoV5quiXvM98ozS1gx7lPcHPx+imDyIxI0JN7VrGt8PL65eW7zGRby5o8CFzw4NBLyL5V/VLUzs0fcTxUM4387LtV6cXXrtv76/U5UvVeZzfbi9193mTsuy0Kurj3S2Wqo7HsyRZSBGsdQA3oL3QM/wiUK6UKoE5gGBBgEIt1+eLRzJ5f0R7jsczJkWuOFnFEaGsq0DYlA/aU2Z3NTpSPlPU5s9WKjUkkEJw4A412hdm0g0aZHA9+SGyLNzbR83HvpmLoacLGowZKE8i+8KYbrmHmsOaoaDpm6mw2E0BqJMM728OrdrzUQOl1EdlFW5yjmljSCNiMHnHhQkWWWH8/n6QqsVmJCj/uW//Gfado2Z3jgvp9Ok88WZrt/f6uLiQnHGu4aJyeC9C6IsA05CDh+ub3X38KA+JiJdODnS1qBqYq9jQxQa1Vkf+H47hmAIeHHi68c9VdEkXmaqFpm583BNdxSr4ZQf2Vt1ficx/GLNZT+CkLTv97p9uNO8ys1+L2PSRpmj+wNDzI5SskdH8llX1ucr8x5x7kLRzFmjZwg3sQ6IXqjJ7A3qSV9tH7XrHnUxT/VitdI4LrR9hKM/2I2MO/SIyxDOOlghcEQklBbE8WcWVhmOddtaLy/XdqSDA5kiOLu8+wqNJHOGQUk3qZ5O3kv+8NM3+t3f/wP9L//TP9FXn7/X5vZaP/7rP9Hm/kFxxv5mVJ6lerleKuMd6eHJTEk615/82We6e9zq7Yu5Pv3klcpFagc8Yml9AE3VqFqWOu3hvw/aO0QxaNZQMDepSya/lxhkM9w8UDzWDL5nSf6Yd6xB+02tVV7q5evg+jdLGwGUdzsv0zjVL/7iWvf3j97X8Z0WUaSrswsXR7LXPF8t9fbNS0fLt9tae7ieIw7mVBNu9seDtodaKis1DHoaqX3cqRlAZpRqu42WZ5nKYh3KG1nLuVcYkLPPtwOeYWDg4zMAOQ7h3eLqyQ5XaEA0se/g/h6d7GCsx73TG+tEGoaZcvXES58K3nFhPfUzhTFi12qMGx1JDSWpXr18oYtXl7rf73V7e62P37zRpx9/oi/+6gvd39ypQYzNEXgZ9JLCiV3ouFhUHk5Op9D9cFPf6GxIjMvhnzOk48OAmar8TGZqGc637EFb3e63TqZ895PvBiY4mJCUpNRBN/cfdPnyleZlYRGz2+6VnJ0Hkwn7HcRX1q7T4L1bnM7896ZppdOu9lmGAlLeSQyg00WphPUCfn6W66O3b7zX5Ln73//w//R9OfZHXZ6fKylL3Xx48L//vd/+2/rDP/o/9O501A+//1bbm0fvafhcYu/E8DmO7dL9+eefKZ/Cfv76cK/5+VJvPnmlr7/43CmGv//f/qNnfeb5qP98Bb6FV+D5wf0WfmnPH/n5Cvw7YfU/+Q+nJQ4TNkpjpyhLtWtwJxCNDlNtd1BTFpQieiDoEfkiGsPBM3DqiAZmxL2WlZ2CCG3744PdhhwSUBAoN+EQhrqF04NCJKIsCYULdjQGlxf79yiCOUaTKS2uxKBzlwjFY69qypWtK23VWATLHFeHHdUrydjckvWGuRpYmz3uTaK1Sa9FWZrH155mdsgh6+FwpBwFO5oLaXC32rk2iMZcBFHcVBwaiWESWSxjXLhdYOkhxEyhNKaL4UtOynspOXUaEWsc04uUUmhULrS/udfp8RCidjn/PFMxw1EECxD2AH9WYInCjzzt8SMljhRnPlij/wYmJPwslC80mywqg4MMl2k0qnU0tTduQBSbko+3Sy04C5L+FDbQA5vhVF3eBFcfxj+ckgh7uJnxALnIAW4mDeeBMQl3q5wvXVhFbN2FKkShuZ+ixM4uvhOcVkSh2NSfcPYQI6c4A9HLvwYxhljnwrFk4lkcUGEiIi5erF4ElwbcxScnIOIGAtBxmrQfG9X9/qkdPnz/Cw7edlHlqkr4XKHEhgZtQ7o4gMAMJaqLyxONZOR+4OiOnQ6nKc7Tznw5wW2l9TvH8ZBY9N8eKF1L7VbgQESRGdiIdTn3gY37e3fcORKNQxfuXlksVRVzdUda0HHw4fpAvsPxggOTwyXlvYEZzJ9NJDDKEPf4ZSF4nSPA89Wx8X9qDo+fHKDh2Q58V+KhRPRx3B6PtbaUJqjT+XKuIq8c++0RsXD48Z+RQ0xgPdZwZdtO3bE1I3g+LzSlyNYoqXwaHOIoWwjVYc0AFkwEnp+V9cCMU+5H7hv/vt7t8Qic5vv5oIeQHlzcCAU8/xTBEQklgkccH/GAewnGA664gjgrredN/SSscuDgkQ2CHAec1WJplijFZV3fqh34GUclxBYRiRGzbQgf7VxD0MBNyk3nGCKcTYR2+LUITiwrvrS4HGnkHUNju0WVSRG/120z/AyIUJOFBYYQBQVYiBmOBLAEDhYFzTMGC8LPzDrDOhyMkRa0cR3CeXAZF184//OELqCDDJGpGzqjJuD+sh7jaES4tSN+gpWMu5RCJ34zbiRK9iht6u0mYlDGSsG9Z1sj5Tn8XCBKunCg7pJB8yTRefkk2hxbrxkctBMjG4IDPbCJGarRau3ubA0NztnWazVeRJ4/rwUIlclgRiiHQ+4LRH+GPPy9fCqiwgg8S9zdxO971sJOMRHp7uR3j43apBaekgq+RE/lZPARYdvFsBO5hnHhdxjvJVz1uFl5xyEl5kQ2n7i3Xm74uRl8+BlFqO2UPTGZEakpkAuYFu5bBJ0k8Lr5Z7jQcVtyL8QI1J3GPgrFQgxzWOfBTnSjGXmvr9b+jm9u7/WLL7/W1dVbvby8MlMWYRM8CEMaCzQMEp9Y5jR6B44FawEt9rFWqzN9+ul3tTxf6f31nX76p3/hIps+4z0x09VirnleKkvnLudhPT62tYYeFbpTNMbmHLezUOjI+5p3Pq7MtKhU5HOL/gjk4HoQ33jWGZqYA51R4EgU+Kj7h43efPTapYsI/TWOalIwQ6yCqDWi7jTTYjmHpqjmdNSRNSTFRYqjNHHxI8xExGvjRJLgXs3L3O+Noaf0LxTKjOPe76/dcVAzsl6nOluWHtwils1YH3oKqRIjJFy8RREOjusZojHi4pnRCKwVP//FZ/pw807JYq7tdqf1MrgP+V5YP3hGaFdnjTDnGUevB2crvXt/r7v7B7WnTkfiwrSZoxcjjoCDYb2L2GPQJB6wGLg7i8qxITfWszZVWaLVovB7jOvcxZMe9js7I6c+Mdt6nnM9cUOzps00ywq7LbmeFPTwiin52eZgRQY1x5OXkd3u3kImrmXYpOxBYOUuc3jMpR3eOCuvb+89OGFdO+473R9rO2LLZFTBDmHM7awsylDgxnuL/WQtXJXwiUddZrH3hsSuwarAFwczMfSBW8n7tpqndqafWtYAMDOkeRIdJ/59o4/P1i52ur7d2Z0P2uXqzSsL67g0KRpjcDnrWc9xU/LdZNrtT/ri/Y02h53+3m/+ml69PndsG1fwyDsvX/pnvT9stHncmDfN2lDfU8A46kThU27adljveGoQx0+hXLOntA9BPJfKONblaq3VulI6JR6Q4GImtcRe8ubmVtfvHowuspPUvFYcmpPZ5rybyjLT2WphgRV39qGtPVwExVKmuRZVrsftTnsGSUmmPCrU72sdavBIk37wK9/Ti5dnur3Z6f31o53LYWicqo9Tx8fB72TToAq8UwqLHecjmASY8nyuRHk591rFANn7dhzGuMUZcpPfoaiLQSnu1A5BlHdr5PWZZ7RiaLJtVLePevn6YxsXwDzAMv/ywzudny30137t19zX8PXPv9T9zb2+urnXrIwskJdxpmVVGXXDAB+Oa7M/KcoiFatM3a7W0ecKFkQST+wp6VzojWMah1i7LcOqRMU5JVMX6rnuDW72WPvhoEP76HPD5cWV94PwgAcKPCnsq2szjSlN29zfmQN7t99ouZ7rrFqpPzJCGpUXc/c7MHxaLAvlTiPB/W91eNjosNvb8R4r0/YRxBqJE0o1A+d+9/igT3/4fb16caF/8c//jU5VodcXS9WPtdZFpbE+Gp+z2z+qBDuSp/rs559rvVxZFGfY/eJi7dTAV198oVdXV/qv/5tnFMDzSf/5Cnwbr8CzsPpt/NaeP/PzFXi6Ar//+//RFFESgpxElHPEyQRxKYhiRP1xxhD/o7imgyEUcyifudCJifvkQwYFNzTi4vpgWQicuMDnAj9W64TzCsFqd3BECCEEoU6UMhH3HGlnRwQIpUO42YizIiQVTIaJ4iCO0j5fZHo4siEqVNB0yjkcx6qYGLd22nE+gQfXRbH2HMjTQWewAYkRw7iCZwXoHjHvKX7rAgw2nBxOcFQ+CasUOUDvxB0LFiEFR0BJDa4y3DRcrz5E3TmoEnLEvRni55OaWRecG7NSj7cb6dj6cDdywIYpGnHgx884WAhD6DWEvzuqJw4l3Cp8Hg75CFToH7DNgrA6yxEKCkU+1wdnRB3BAIMvFmvWB+fvAC9wOtmBWHH9W/hmpWZFrk5Hc834CezRAz1AypBSDoTc3uFul1ogzrlICG4cQp9wwSFCz9ThAsaB40Nsb8eiHQ6I0hyc4plKDmOHzo4gYpk4MUYcLN3JgonFiAwnc64X6yudaKg/Nj4ocThBZGp6OFc4c+BI1nJVVsdnSrVczC16FhX/dFTfIK4hZEZ2mRARrYjjc6pmM25XdafI+AuyipQ0waxFeGmMGkAIKLO1N7H8mcYQ8P0/PSPE+ojW4rDFzYsQgjPy2B4DWzLl0L50UcJ+ex8i0hx6HYfnicNZ0rr0ASfd2HB/RkqLSLMqFMYhenC9zfNEoMIp4iIdHLXBFY17BrGO6GYB67jkPpUPCXDXcli+OU6dXMcDjtGZIqyms+AYxbWKuIUTDJcrD5d1dW462HluBEabDjFs/l2Oi9DOR8qsQpkSgiixPZp0yYcipqbmwCIs4Kwkmh+cxPiMERJcyhQnRgGwHuGtwUHF4dIuK55HRAScuqdJDU61vtUUh9I1nkcOTfy8q8VaQ4vA1/mQz6/jsyVlYNqCXyjnhZ3nuMg4uCFa+R5kmENEGwcnUU27vwNDmnggcUCeIQ6xLq2KWUlweQ/+npiCdAylYgRlDrA8OfB8UfCDgfJoLgAAIABJREFUq6/HwYTgjBPRZXuyGx2BwhAOszUZpAT3dSiw6zxQwD1HfRr34TfFRQiplAHZPYcoiUuJSHEfXO4Jji7n1EMpV0rxBwMhP7ehqA1hE8HEqAZjMyIjSOz463oti9xCTYwTzOVgiOomxuh0JBZM3JE4PsmEkwcnVTkPOI6q8N854LZTpGY4qYtPFpT5DAjIuC/N2TVzMRxacZQhZuFgRjDlUA6uBJdxRjT0SefHXQmPj0tMgoIm6X0DlxbuHWs2628QxO0WZT3AmYtwDpvaQj5uV8q5kNBpzKb4iRhvYImWPH/oXk8xZSDcDIBYMbGfBl4nbw4cxrCjEc8aR6n953D4RwSeGFAhpmdazxd6ebXw8HJ3bPXh5sEOpjcvX+sMsWvGesvzGBA5m/uNy5qarraD/gyOnxgSLXTCZcszApMzm+k7n36in/7lX+mz91+qhxkOt9Pq3kxFtlSZLTWvFk6eMHjqD7XGlrb3yaJ3eO7hL/ceEJTVXBfnL41bIPB6xHI/pU4WjE1wIjMc436dU4LD30NhGoVWPS5beL6wOkc7eh93B99LsHLhdu/aWlt6suy+nFngQGCFhethUZ5qe9g6TYPrni8bzjbPAE3xw3TU2FHihftfqlyckysuC526yNFzymVY68p0boQG6xQsSx7CPC61qi60Wq90fftef/nzn+ni6tzX4/5uo8vLK1W0orcIuTjlYlWrM2NueOa4fxmssS7f3T66mZ7Y9WOz8XdVgSBAf31ivpvfOIPTDWObYUOshM/iey+sL3O3joNsYH0bNSUz7buDhynqChcjVhnDBAoWw/4goCPA6wxmLzOTwsFX0OKE8E/bfTTpcbcxk9QzK0V21yHkct1mKWMQEhIzfbi9czoB9xxOfhrcHSWfPMbRrIu1yArliwxsrNfclCRSB9KhNhv18kVhpASFXBRmpXGlIsnN/t3ta7vny6rwGsKgpm1a7WmjP53UJQw4Wp1xp+eltvudzs4qrdc8YyRLTmZhMuhjwByBHOIZTvnMM+0fj6qPCJszvbpaaH2JyFyqO/baHnpttgft673LElmPyTPJWJywRuPST0AR4V4kxcVQGjQEpCWefd4RWayXV2daF7HOKFabr9TtJ90/POrD7l5pVahIM3346p2a+qg8zT2QffXxJ9rcP+qnP3/v9/cEQzqHhdo5kQW/vwRFxGAF7nHbaFYiOHL/VhbJm21rl26Sw0iNtTxfeo091L22x84DBFzND9uDminVkQRR3ysdRi1Yx5OBW0lDUmisKX5jSDL5+2C/5kQDJof25HcnQ4VTN1PHEC5hHZupIHHh1s3YW6jV2cp85ct87uIuUE2P+41GPmMJ1iGyi/uTNx9pRjqhbnT74UbRaqk+oTxxpnzMVT9uvSc9HBhsLC2i1oeDBz1G49iVHGm/rT0MHkdKtFqnExjswZNdn19otiBtN6g/dirjXHfXdxqTQdmcMwoFpAuV5VLr9Vp1vVfbsFY1/uwM8OptrW1da9Pu9Nd/8yf6xZ9/prRPNCQnleXKg8XV2VLRbNDhEbRNGlBp/nysT633MCQl0iJRUkS63z5qPLRKZ4N++a/9svq601/86V8pv3qpjB6LLNWLYqHHr9+rOzXawLKnc6Bc6nA4hUK3fNT5y7XfPc2u1dXlG71/f6u//9//d8/6zPNJ//kKfAuvwPOD+y380p4/8vMV+OYK/N2/+wdT2xEJdYrGm//MR3xkgiFwl3AHppUZeUQViZbRuMmukhIehKyyKNx8ykF/d9i6tZl2cjfk2pU16G7XqDu0dsBxLLPblUP6UyzOTZp2e02BUUoc3FyoXiWRYsp2KE7BbRNH6lva5cMUnsMnOTVA/2wkYxyXNObSYm62ZydaMWD7lUmlYT+4TAoBgQMIPwvneA6YTJ1nZgFy4IflxiHZQKanFnJ0olIVZDRYdzNiwDS+cz0QhNjPD0oS2Fe5mWh7tRZTsDkF5ynaHXHYIGLOEFb54UY2hDiLUkcFR6bxHNYRKl2iFQowOGARl4opOYCNG3WOcSF28Ss7orZk0l0wQKFV4VIjDl4jEclYZqq5pGWGCw1WZG2XcmxBixPDqBj3EHynJLgzqGgvl6Uj0r7mFJQQ1TI0cTTjqscRa64qhQjI0aNFVv+kVYjMxjSb150/O2I6Byk2wRzQcaamLugaHafiWk80klO8khe+RygyqLujizcOzVGaGlVJiI/hCJ0vVuGw3VHeAkKCTS0sVxw1mcqkMP8Mri9/M6cpO4i5T+AEp1nAHyCODSe3wuJiorJpt91aiEriwiLc6Vj7IInbe7VY2W2EeMqhlsZq/n5K1cqIMjdcCrBgGwuE7nq3sBoKdzjQwN+yNZKyHtjFHIpwy5iFiYAXWqk5dM16pHg26akj9hz0MeTCfQSwOl/k5sYe95R7tVbvcG1zfyEQ4mTGbdVPRxeAYbrELWhRa+JgjVscsYYVAwcV9kawGqjywRnIdwhTjTgjAmMPh5DPYE4fv360MEcLNvcKIjiMNIRxnv18Vvh5YH3BUcyBFYe3y+AyhHxcTHiUEYyCiMw17prePEivVFNoc8cZzDMDFiHP4EImHs7gDAM7wrXLq8LFfP1up8uXLxzV3u225sLynbmozBFAhiaj3Swc0Yiku6TJpVlOxVo4MioBRqXhwIHLzFAC2iO4kpjvkcEIjFXrL8QyQ0O4GbQuQDNkwOIeYqgFKQsbQUS0XRZhmWeDa5nAIIQrC5IjCOF8SeHa8fvBIvDPufzcx5z9TQUNdFxckxYGQpkfTrisyD04oiAF/AGCGAIXn3l3aOysgZFr7AsuJT+bQXznMI7QjUsba7WRLlzrp/SChdWy1HlVwcywOLOjQGU6uoCHFnnWRd4jiNz8eiRpRk2IN+QmGHbh8IS9TYwV1xTuLcrP+GYRxd10PouCODQvPQThOU2pTDduA3GyNR7AcqgLx1KvQTw7nlhpcFEP3xNOPr5o3xfDoJwhhMuRAhKC+7qfce8hKCgU+1nMZv1FSMe92RmvwR+NCwoHLOs3AjluqPPzM72+OvOQBVQOLeZfv7/zPUjZXMmzj1s0pfQr1mJxHtqt01jzReUhU/1w1FdffdDD5tFrzu6w80Dg9asznb9+pX3X6MP1e81gRtqVHDjSOK9hciK68b6uSkqNTqrr0EgP18TCqp3cJ7vmL86vFOeZjgOOSBAKiC6TUyvd1GnfHixqIRhXaWHXnQcpU+T3wW6/UTs1uqgu1OyPigvKguAPjzo0cFtxWlPghEjNfR/eNYjhoBlIjhDxr/jMaUA24EY/TTgQKcaDRcyAeKZFkbvghmiuHWQ4vyhNOp2UJ6UWC5q/QQrA2R40Tyu9uXrr98v17bXeXX+t12+u9HjADdhpvX7hNfDUwsCGIT9XWizsWCMRgGsRN/B+d9Th0KiuYVG2ejzu/Owt55UZseY3M/aMWuMA+LO4fqAWGEL53/LzwacMsz+LgjPWR0R9SkVhlY+V3wsMnPkZELy5Z/mZGOgxtCO+jPpoji4pEAurfIYg1CLmcW25LqARKI+04JxmOnvxUl++/6D9sbWoypCG7wlmtoMfPG8FfPaZLqqV4+p7CsUY1Ded3Z3wLz/+wccapoNOm1YPj3d+9ojnM+xgYISznOGj9zMeDIb3zeaw98Ciy3lH9coYvnW9FstSL8/nqopC3TDTDqcmex5+JtoJvUZ0qrtWU5dYOIZF3OOqTgcV55XmZal+x6+J9PX9nQeT87wIiZR6b2cmTFGE02IZhH32VpSA8q7kfYLozz8vF0vNi9RoiEU+07LKdWhGffaXX2h3OKhYVDq/vFAMLoJCrbbR2MJvbvXR9z7V7d1G//YX75SyGCOIEwagoG2gCyDkaLgeiMu8k9oZCIvMgy6+7yItjYZJK94tJLlIXFDcyHJLIig48xEeo6xQ01BkF7BLIGjMU85G9bxfexBAJEsQotkyxMpSUBkzF4yyxiPKd02kBrSG8QOJ12ccnNkMBMKZ1hcrlfzzUVqtLvThi6916g9Kz9nPMAmg5Haui+WFDpuDDptd2CvMM2XzzGmj4UBJHuI2KJXB6xN7Jf4ztSc7ZLfHsLfZPe49DGC+y6DEJwJSaDhySa0p1of37/0OK9NSJ/j5UafL10tf86EdVJQr1Q0D/EyR77WTHnZ7/bUf/w198fkX+vzdl7p4+0Lf+fhKP/t//kzrYq1sndrteqJA74TwzP4hJMSyBWVxT/t4hrRJOEfVp9pnqNmUqDvUetze6PKjK71cvNRnf/aZNmCf0kS/+hs/VhXFuv35L/Sw3eixHzxM+MkPf2QB9tjspGSv1QsQHqXSeK6vv8INPep//of/4FmfeT7qP1+Bb+EVeH5wv4Vf2vNHfr4C31yB3/6d35uIrisjsjSI0FKGTYsNuUlMiAepBVb4l0U2V5XTnJtpT6nHsfPGrCpoi40dn4UNBjtvvso1JbDOBm23R3WbxsxOYmANehJt5sQtG9qDKRrgwMp2CCEuUdolGrPcE/wq7hXlbFBk4Q6u5BzhgcN8HKmER3dkk4EDKdWJP7c/qqJ4AVi/If+dWmL5wOdtgWC/iucKXxglSZlGC1MIIRwWA3MzT1Mz/TjqTzbJJIqB/+EwLeBADmr2tXY1Il2mOVbZpBFNMdGs0sFJ71FxD9cv0YSgBqOUA3xHJAkGWmkRggKGtquVwn4Mp4vQCI9o0HP4w5uEO3HUSJcPwhvcP4D5MPwQhOyW4iyF4ERUk2hnqhZ342lU2tMAPKlYUs7CtQ7uuA7eJuURCCPOKoKkjTRVqdos9UYzRQQqQB4Eh0uOAETpB+wvLglxMhweuOUQyhAXqfmAYZlnigtcqS2tNKHMKA95aLeqpzNt24NysalOlZS0VxNzIgIXWrxxq8BRdIOtS2o42HCOauyUtnCeGxTgAz+lJnbtgLbA9Sj5c+AC4uCFgMz1CEgCGnnBJYAloHWa7DRiAHxgxBH5+yKWN7mpPVb7uPe9gsiRFkAhaPFt7eYKggR/LuLZqByBj+ufp4rKSD1adMgt033kWC2fE0djhtCGO5TIMpFYoA98qaAmXPZ1VEoL/EhpWu5CECDIiF/OeMaDGXMuBqF8Goblk0OTRlqEB4YQE84UHKhgOfouxLfN4KOsaNTAMADXrot9uHq4VxHzadYONVkIOHDJGKvweTuXogWcQggMhlg6TcYUP/VTrTrqLDwS5y96GIcz/10Iq25hdjwbMSFTXJUWGxDLCpy4fay2BaUBEw62XRBXUU2J1TIcsAstLRwL/kZYBatBqZ0PTZS23T1oMa+0Ol+5qTnQJjhMDYFfyKEU9eAJvYGICAKEgUo9NWoRx/jGEZnhudqKdjJDGWGzmQ1qUzjRaSghM28Wabf3vWkHGH8+OBRxGJ/7WW1OvfoW1zzOPWKY/BqGL4n/XP9+nTQVFFAVwbVLfNMsFTQz7p8gdvnZwP2FsIqQh2vdzlbwcjzBoBsQQBOlRWiuPiKI4CKm4KosXNq1b1pHVvMEd7oN3SqX8+DYgjPcB/HiiBvNjs2QBrB3lu/M+JjI4ns+S3y43NY4/jiI4w4/+cDuAsKnGP8Az/vEWA9kCoJBFMQ7uHl25o1azyuLhI1FOAZ1rvPSQNELf9fIcwPuAxGb54Z7EewEB18ucGfR2wI0ZUEF7qJQ1CP4l+ZKIoSwUjAkREgCG4CyrVAq6EayMEiAQ45j2a5Xt7kVAXMSI2h1jr1TRgWnmqZzhhY4ed9evtTF8szM5Lrt9dlX73RPcUl/0ryYabmqVJWV3dhlca6imlvwhitN3P7m5t7DAsYsuLNptodJOpt1ZnRfXV3p6qPXurn9YJHcyBeezSjSPF9obCOnMHB+B87ATGsYo1Fv1+X1h3celjJAIzZ9eYlYu3dCw4o4sfhTGEK1I8U+Rw9RaERfLBAfUyNBYLIyxIBXeZ6slSKqjTv15lNSyENbeW93FskRO7xxVXv4aNKxRR2cepQv4vjFxc+vV4xDmhKk3kU74bEk/cLgCdwLXMiTcpc48f5n4FV6WIc7vu8bffT2E52vLvTll1/pw/W1hco3H73Rze2tulMQ0A7HvSPo8Qz2bBneyUXlQcJqWdlVDttxvz9o87CxyNyw/kWRFuXcLj0zxBkAkRQwFoKSR9A3OEANSVcyC8NWuM88b7zrM1juJF9y1r1BsQdrg/o07GEYNi/yysMUBjYIzbyHCbEjMDVwTxl+jIGfjQI0S0GfxMGB33VOcvBcrdZrDzBu7zd+B8OqdFt9OnO0eVkuA28+nuyiY43e3O2cZMLxSjt70x+1ujzT67evfC8fNrXe375Tbsc9608oVDrBVzXXmYQA5WE8J49+JuNuVB31LkWKcXCuFi7oWcE97xkIU+TZmv/OGGBg/4qRehrNzmerwJ/DO4HvmHc5rsN5nulqcalt3WvHgBDWLe8nhMupsTDHnoHCTjO+GTRHiQreLRU75UnH/cF8Z66LcTUdmIhReQ4SCqY7v5e9Q+xrAnhjTpkbWBTKKjvu1cBd3R16HblfTkf1dBrkC7VbuM6h8JAkAsI4QuZj06iEjTobFZdE1Rd6cX6p5rj3wJwitvrAO3+majbYIemhHgMh1j32QzWpAgr+gtO6Twb1+aBsmrsUte32Hu7FdtqHfSTrKqxq7xfC3N6IFReQgmZoBn368S9pNa90bA861FtdISjHufbXoMFGF9/6/s4LvXz7Sl99/k7XX93a8cp1XF6d6eXLM7u4T+xPQCHFmTbX96ooF1uuglD6uPdayn6QfTUDFYbEQznzGsT3yZCdd1S9r/X4eFBTH7RcLPzdsqoco5PKVaQ1f24Gh35mt6fxJmwIJD3sav3B7/3H+hd/8q/0/u6DfvyTH2q3vdFY91pka73+3kc61bV/fgbFnIG8by9iX6uurfXp976jm5s7be+OimAtl5nX/6SfKWafW+HyTfTw5UZf/+xzpavChai/8jd+ovF4VH1zr/2p1UNd6+3rF/reR9/Rn/xrEC/XKhejFmXmodRmh+t3q9X8TH/0j//xsz7zfNR/vgLfwivw/OB+C7+054/8fAW+uQJ/57d+Z7JLyk4Q+HuRCh/QB42UsCCLHEZ1x055CbOq0qLKVFaxNodWbTfp5XKpdOwdpUooqnCZVarzMteQ9vpXP/tzJdlScRfbJeryIISgGOcbZwwaSmBTRSppuQR4j6unj1TS9knMmQMVEXbYffwaYkpFpFN90OOhC04DmtWTUWmVao+LEH3GaTBa60NRFk65cqpCuytOo7bXjDIYt9vTbA+zDmEA+YAoDn9miPQjNsC7ZCpOsyoODjNZ4Xe6/MekTE2zk5vEAcuz8WwRe3VyVDqP5mpmR7W4vobYAtoMxwrNxATQZrEe64MSGnBnoWmccqVgFGSDiUuRz5OHkiWXerOh7NWlhaI+VURDKb+WYyhM0ySxWEPhTHKS6A8XhWQJbp653ZUwNtEo2XDOECOJyjqKKJRKTYjZUXBamcvIV4a7xeUPbKxpTQ0N2XaUUqwCyJ9CMhqHZxQSoQTPdIQHSSwPsRYRC7eMBbTMDfIIf4iSFmI5DJrxOWnusqbYDeW05MaUYDihTRlNrKJCVGl1OjRKcda4+ZbDaqyphVMZa1awoUfoQOjh5+FS4BAKLEXYtU3S+f4oXGQy04BohXOYqCcC92lyE23NQb5pLeZwsCHqOzMvuNUsC3gH4o2nrlZdb+1SIbq8Wi3NG4wSruPMUVEEB99TiGwIpJQLmS8KV5D7LPHBk8M5AhdiYRnFWiW4MlO7uRH++SpiEAe4wBLut9TuOdrukYaI3XLFZhMBT5TzWK2j0TT+EpfHGYLYHsR13DFCnCGyStY+LjRyKEJ4BhHAuYprSrweTzXGKd95oTF9jDqXOI0GioKH6NV3tZqIOCheGGR0nk+a43mOjtrvDm4r5ucuVdrpSIM4B1P+TBAjCI/8XDytnevBOaYzGKKhmnsQ924oOztQasZAA1xA1CvngIvL7fHg5+3s5drx94Z47ylyk3wYDDwJytbacQ6NFlbzqFQ969QciZgndrTChGRBGE8cSLmu+LQRhgIiwEIOLht2TByQuawWPwOnNfkmjk7MeIrVIA4RIyz5icK9DOjEeIUJ12avHlbtDMoyn7kRVXldFCKUFHtxyMM9gxiFcGK/LQdrWuARIUeea3AXHcg2C+oMQhCXYTVTuoWzDQ24SwwdCN83/xzRoO80L3hGccfymUedxkbTadB5tbJoUg+UaHlh9OLCUMrPkAvRQhHdnPbpWaTDCK6j1grhaeIeYgCF+5kByKA4o8COCUTnYpT5+Zm2x/BcORkBosRsiVgRiAUGY0/xZWMn7OZjUDELWJIU7qyBLzoRWx4QznPHUuE+8k46sTYTe625jjgFGSxNFjWm46RDg3AcHIg4ZnMGaEmvPvPTZjcuggFOdwQ4Dw7acD14nnFl8/2vl2f6/iefane/0e3Dgw60tQ+dDs3B7NazstKbly8sFMHuTLO5WYPwLzfNUdvxUWd55dISit/TnGZx2rgDr5h1p1quNT+7VNMe9XD73qxRN5IvKGlC7EXeZ1gR7lss/ZdXFyoWczsU76/fe4B6d/Og73z8fQ0xseReyazyAKs+bpWY+02BY28+7rJaqIKRmIf2aoZpx33t67gqEI72qptaUQovtVTb7nXE0X8iwk6aJJRR5knhdx7iH/d/xc/HegBHmnsFJ16aaN+1GnBP43YveF9KiV1/hddIvveU4kPe/z3P80yrKleaJzpNgz7+3vft1KdI58svvtBitTQbktgwPPJsnuo4HtxGz8MAFon3YVqVKuaVUzaUBEVLhPC5trcPev/hgw7twaz6ZV5qAReV4ZM5wY0yBMIER3RomTcqhL0RgxQmmDw/tKqnDJDnfnYZrKQZ3OeQdLBDNI7MCa4Pe/UtzvawBnATsGZHY2NMA7oPg0wXViLMMYg2dhyOeKv18kJXLy797trx/Rz2joDzHsdJiGu8Z8gK2imiIX1UtTp3nJ8SP4Qr1jxi4gjc43Gr15cvtd33aibWkMnlkgi/DOqcwnCBJoOnWP3Yasm6l4x2XLKPA0eFI7eoQuz8DA7snJRGrrqOtT+0LsM7ulCNhMrMwiVr2Q5EySy1o5Th6ABaAExOAbApUt2Dd0qMJQAxgRBKK7vx8x7i8J205l8zxAS3gjDMPpX3EMMU9hGnoOb6e/CWtgB7RPEoQmSipJ+8h0zyRPMSJ2dMQMnfTVxVxhI0h722u40HI3z/++ZkNuvYwMMO7w6c/IitAq811uqyUWVe6kW1NhLLYwjSSW5elMp00voMDjKJnjQM8j30SbTZHXV3u9cO9ybJjIi9K5vzmTndRg61J98jIDdgADNUiLpGVJ7FpAEoZ0wnVWeJlsu1mrtem5sHGyTefvRSF+u5No+1TqfaexTWsAOFeHmuj77/iW6/vlV/gLcd6dXZhc6Wa0f2cY4eTnv96o9+oC8+/1KPu73XHPYwYIzuPzwEPjEs1jnuz85r/jiLtdsfdbl4oSQvdbd98Jo355kjuUQHQlWprTvVp525w1mO+Mw6/FqH21Hb7S0bG+/BGTTMk0JfHB5UzBc6K3K1h1t9+v0f6Pz8rW6+/sKYhOZw8PMCozmrCr27+1Kn5lGvr17p8tUn+pM//5nXruV5rL4By5L7fTcVieZnFx4osCc5B+lyOKoddnr9ySvvpj7//Gv1ca7laq7zs5WHo5uHezuFuV8/PN7p/rDVPF3qRXmh/e2D/sH/9g+f9Znno/7zFfgWXoHnB/db+KU9f+TnK/DNFfitv/G7E9YoNoK4oThEEznD/dfD7GLTeSAyNKhYZ7q8fKmm3rlEJMrmWi2Xyn2wOeFL00BBBhGYKXVh0ea4UZclOtSjajiblPEg4A4nLRIKqTLNikx1f7SIBqyeA/3YNBa0qvVK8bzQEfGvxYEKUw+HSKr+VKuDtYR4hYiD64QDeB5b3DidJh13rc6IcMMzxFUzG33QQrCiSYK/g1E+0bkE4Yqf2c0xOI1whyC64nopLSbRPIsbEGeMeZ2OdnIQPSnqEVFwITFkTwxUMHuPlmvgp6AO+KeUWVB2I0pbOFSFwhzEQPbwE+3L6FAIXDSkWpDBdRoKbByEwnnnOC8sxcaFADjDJjJkCDa4XJmIu1CFAzDlSpRUICMgU2NNJP6a242A9MumndgS0WU7PXBEZoiZHMwQohEtiNMhMqTmb+EswQDBAYM4ryO3ROiJzo6jD9jYSOe0prLZhxHGodniV2gmNs8SzmJZ2EkLwxHR2lURMFT3BxV5aecwLjWEQASgtEA44mDGIQGuK2Juq7E+WeC0EznktJVPpUo7kxAH4VsSTUX6wOWW2AGHaw6HGoZPDh8UNyCn4nIaj62fEcekaRvvcdBwmE/d6uziMmLZHOrs4swstNouSvQy6tXUnV0RHEjZGHNQpQwNVw9OWRxjxN04jPFzWvTF/WdOMXgH8yj8RyJEwmuzw4ZW8KkB86YsTZQvKkepaYjms+GWxZ3qNmCeVcQ1Dk1DcKxx7RwnblvtEAzMcAVZQawd1zbCHGLgUzmE3dwMQhILC7TJE+XFwc3XLVxsxN8QFomeuiw91YRgBet0QpQg/poonypLq+TpEVEaIqY4o+xwQ9AsPVyBE4t8UB9CiznPBFcDka7j8z0hO3hGuU1t9o7gwDVqa5i9iEzBccN1wuHe7XFND+aijbTGn0Yf0BHIOKhR8kIsGrMSRWeYUnk+yFK3lOt1uGpZOBlK4f0KjFpzNhG5GUTYs2twRhAjbU5iIICTLDCouUu8kUJkxW0d46gLLGLHGYnJPw0tPLrxteUxnzQzszFwfnGO4kZDIP1mTUPk52CWjmnAA2CO87UD+cLvD8VYrAku4opwl+KO52fj+w7cav/PjHto1Azx0SzAwUUtCH8INQ1RZpAMHFzthoVvyzqAaAQO4onBFJRhAAAgAElEQVTZyvrB2salw8Xq+O9MHeuqWuVP0U3EUuzzNNYjlMVp8bQGhe+fz2reNB8NXAtuKEQoV2RFirpJJUOgadKxD5xThiC42RlM4Fa1W49otZ8T3ksQX1hXfTurx7bM0OHE3Uz0v9MsQ0wjEhz4s3zLrEE8EyhBE2tLOiobg1BJMVfKIAyXN2VxoD5Y42FRPg1D0lOq7XZvgTLNS6+HCEU4r4h6X8wrvTxfWzz8cL01E/LubuMCIwSKpEyUx1kofCpCXBvBD9cz/w8rfDwhEFBYFalpdl5ncM9ni7n2dePhFTK+MRgT6xNJgcalRZRLrWi59rAV13pgfrMvYJiAa3XTbzXWbWBr8xrIEqMaKJHLeYc3RzNiETR7FxamjvAieqRx6TsSocFJGKNvYpc+8XwjXMBkhYVLiREDWA9TF25k859DARJrcIQT08Iq7wAaylPltIWbO9z5XT+bJcrHmTELuAunNFJUpOYr4go+HTp98dUXWp2/0HJ9qfvre6c9KA1E5Dxs9743vdZniZYXZyryhVDjdrtH3dR7pVnuYSnv9HyRKCq4vyYNmzq8mxel5oh5rB8RaBRET4bPiNuUlEmnHWs0f8CoHpfv8lK7B4YJoGn4DrivwDrM7Awm1XJ/+xCKFu0uBonECI2h1UHHPmA2iiQ4vWOwQ73UsHehoGg6qVrhfjzTqRm0h8l5BA0CkiYVxntwDiYrgdOBW5xM2tY7bXdbffzytcpirhabqDVdhGtvZvTh9tFMXo9MmO1mYeDN/zaTmFg07vjDVi/Olt5LMBCKEPRA7gytitJ1nU/OaX4/Ynysx8PBsX/2BcYagILAlQ1ihvV7xjCIqV9w3fIO5x7YN0cnD3hlIfqDceE+ZZDc897Fac8rknf4E7M6xt1P6oRV0xNZ7/r88yJ+MrzBQU15EyzwAcTPMDkqDqaGxYViuXmW6rB5VFbBuC903NV+9jYPW4vhCN8M8Rkcwbf2gI0hGjgSuPAgA/paM4aKWarlag39SvXh6CEQnGqKpbgOL18utFpwN8bm8BcMtdNEpzEyz5k9VT3DtVt7gMpKAKeXdwscTydhcAeTOMMNGvWq4WWbSx2rShI73Hk/j/XkVAKDs6pK9fbqhR52oUAS1z7335fvrvXjX//r+uzdF0rGSOdlpYvXlyqZBE2ZjptHffHFL/SDX/sVlYu5/viP/7XfkmdnS78XSWZx78G+571eVtwXoZzu+m6ji4uXNi7sTie1fOdJpHOjnRC6e60vLjXrZ9o8XOuw34bSszV7xJXaLXidWnFaGfEEu5i1NF+u9NnPf6HLyzOt1oXW6zM93O20efcumDHiSOfrtdJZ4bWoGWotl4V+8On39flXH7Rtey0XuYZ+q+3dXsOQa0/ypTvqV/+9X1WLMHt/o7PFUtksU8WgZplru934fc3EbHl2prv7G/NlefPxXJBWOXt9pR/++Mdq9632H+58LvpP/7P//FmfeT7qP1+Bb+EVeH5wv4Vf2vNHfr4C31yB3/nN3500TxR3tH1OOsJ24tBMA2mzt/OHopYszlSsci3P1z7Uvv/6g168fmvHUrfnwDS6iCmq0FQGtY9HlzE4CkXRUIuv0mRVn0c4+tIMjDTE4RJmGBsmnCWUZ21vbhzTXZytLM7hJKW8hMbaaJY70oPQiruIJvpmGnSMOPTDYcSpRsnJGFyvIAOGk5mJxANRQRCCOIgTv7M7R4nmzs83GmaDm1NxlFlMMSc2U9vWqha4KuHKEtvHssqGmhhhq7Ymfk3MK7LJD2GVzSAT8iEGI2CpSVmXmmOJ+FawQY9DERFOUzSMgbIopIEB1ysOiOAoniFETwg+iNOjC7Jw6SF+0FKdUgo0Jr7GxPJwJPggt+e7aBxxM9sK8TSK1VJ7i3rAOZQimxhHhezQQszgs8C5wvnYER3E5UmE+7Azny6tckcsEX26A466mdtcHTCEleU+Fw7v8PBmdhTjHMN9G0Qc+Hy4IjG8AvSHtYltk2gaIuXogz0RWA6vCEmcyHA48+ebD0nDsIuWcPEQRz1q2MFbpWX86b6KEs3jubEQHLARDPbwRGFAxrgfEF5CW7UduDGfg4g9BSAIWb2azc6Hwc1hqyTLFdmZdFJMFBnuIxFW9r44JTmMdcFFFKLzwXkMM83MRn5mXKR9p8PUalNv9PrVpeZZEdxJiDn8Vh/2BuUFh2MQGIjgCFG48zjQhlIZN9JnM/PHVosQEaZIjQM43FFEKV8b2GgIxQj8U6+EKOogpRlsrsxi+n198D1t52vSm2NIbJ4/gwIX/p2/ryixsBoMU+Ay4EnSUMP9g9jEoQv8Bs8XN0RssRwHcRs1HliATci0CEy3qdEJEeVEgZiCGw1HWAYPFr4kg4zeh1PHRWczDxZwfBJrduETTpsJxnFgROMGHHqcMkhilF7ldiERR1wWhSZi5c1JxTxXVnIfww4Eh9Bpvip8ryKGwy2G/2ccyDdMUw7ajtvidGYUgxuWpnTitMS8bQYODGdK0LzwBPYw35uHM8gdfHe4jDjEm2XrFVJZXKjEngWRAzc8jmlEf/4bkoYBe8CAiT+jY71A2OR6MJwwq8OCOv835VnImojrlO8xvMCtx8E9Rey3WG6YpY6s27wPcpzggW0IwgLntQnOoD/Mm6UcqPDawXW3w5lBB45pa1vh73ZDOGUyiAIMohA+fPRHlCBOnYdCJwTyWRBeAlcQ8RjOIYdxnMa5XXtcXLM3aaFOEKGzUF7I+wUBFWE7mYfYNH/vdFI9Nr7/WZWjgfIyluZWcdpZFPcbif8PMwEEDR52hGuET4pVWBNd6BXQHESE+flNkIZ3SgSDsjfuBQYJYG7cdEb5FmtMpjyrLCLzzLZcm3jSlIZnJWpwlSNagA+B7xvi7AwCuccXRaqP37y22+3dh3tt9vsA5iDm3fIX4cJ/4g+TkBhZf+FJB6Y3az7iUh7x3ostwiMaI3gWy4UOp9aR/6glq4F7lHsHDiTiOK7GEHFGiM4XhRbzpf/Ld0N5Dqznmvf+sdapOXgNX52defhxcbbS+csLbXaPOlBS5BvzpBEOKCVI4GUoBSNaPPXawZH0ECDSsT8FZ+XEQGSmFB502yodY7e/z88XFvyOtHg38F0br8dEvtN5GGDwnkVkdJP5EeclA8fCghNr83IFpoP3EffsSYtirrJY2jls56Ayff3FOz+Hi3muRUnsGFELx3Kti1dnurh84aFm34za13fat60+XN95SLxcrCyCFnMGe4lWxVyXV5d+Pg8Pez9bpHHMrEUswT3YHn3vDMfB6J0x590XyqO6I3AdSpbCz8bzUmSJG89hSnudObUaKYE0wGV0yc/uuNFphDufeU/HAwjLPJ/l5qw3O3jHo7IKQS4xh7g+NC4V4p6kEHKGwAvyoyXdkSuDYz2LtD/di9fUy+WlExQPm533kKA+Utb6mHI0ECt8buLolNe1vp89jEUQnxLz0mGCrsrczkSc1jiVEWA98GQ41lN2GtAmszHVvu700LLOMwSNNIKSGVqjdJyKYn/UMfBhkBL2PhR9ggyAnesCOv5+RMO2DTxl79vQpEkITDYJgCjpSKUkNN4z+AolgI7DQ+JJMgv1MKEPtLdXpdMNiKQtQ+bT0YkM1tTV+bmj7kbp5IU2uLhZuztp98AQCFU68M+NlDJDfGaECkMj9tWwRM3DHQPPO1rONZ1wTtaKe8RNovClttOgcknhUaYBzMvI74vNsz7UraIkU31qncKZ+triK2shn4u1zeVniLl4EIZRDWWR2aQj7l7u4cNB62KlbOJeJEUhVVke2K4a9Su/9KneUeQGB1eDquXSJaQMo3765RdaVIX+9q//ujaHBw31UXUXa3d9oyrN9Jt/57f0f//xv9Fm82i8DHt5UksB0UNBZK8VaADc6MddwGQZVZToSKcDBV6nWlWZaYGDGvxWPNPbj7+j+v6gmw9f2GGMQM866L2DmcQh5fHl11/p6s0L5WXFwciJj3Jd6X5zo+NmDxvK5oisXBiPhvhd72pFUW6V/eLFWmWZ68PtvfJ8rt3Xt7o73hn/0HexT0QXLxb65e99X7dffa3723d6/fFbdadRh4etpnmil1cXZrzn7hMYtVyTIHj0uvnh+lZ/9+/9gebrF/rH//Sf6e7DtZrNna/T//pHzyiA55P+8xX4Nl6BZ2H12/itPX/m5yvwdAV++z/47YmN+9yuzFjXp72n2PCCOHi4xASuYFU5MjPLYX8RYcG9E1ifTJw5ZU4ZzoiTjvuthTakPwQ0/nPCjSlwAkVgOw6dxoZiF3hh8IhCs/CL9bnFm+32Ucv53NNoClrYVBCpJOp6PJ40UHzDQZdCl+hkRysFMvyn31MAFZMGs8vFLlTHv4KL0/FBBDQaeIlW+YCVaWGmJoUquOqI6qcq7U4aVZTkK4eAJhhyR42OOAksVhGhjs1nIo6KqwLHRLdvvUFyTDgNfFYcwRwG4n5md5FjyWgEbGotcIaWajtvFAmzR4Z6RVyOA6FwMgQ3HlfbzD/n4Sn5QdwJAihN4rgw+Av7fe2YFAdshFWcc5FLlDq7vnCL4dbg+8TV5oIMREc7nmKLUZAIkUb4DnFdhHIyxD1itJOmPjjUxhj5Ab0Wh1DkNm/KsBB4yVZbZHMMGm5YKLngwIhrI/j2EK3hSo5qm5OdMhRUoNQgVjhizqF7DK61hvgwm+WewzeCRKtZO2ieweUEMxHcVdw7OJeIyeFObTkljAjXFPlM6t1U/8R4jDNldvgFpxcidruvzWfEVTTAHSOmaacv4h6/DrYsh7de0SmwgLmPORAiBrhF1wd3V0LbueU4MuenLNL6jAZt0BU8cxSWSUVRqOJgD7+MQ5fdxrHbsNngU+LBNcBBeEJ4wjnYhfZZilTqPSJpbGE2gAAQ5zo/JymoCivqOHcCyw8X7mNDvHDwodWlZEhuY6turNVw4MQ5jdsqTlXabYUDEy5muN8wVyEUWoybDZpi5B/OKd+UAOFkGn2YsYt1CGgCc0OjzgVBCYdXDqpZ7OeUZwxBlucBNxJrTyhfwo0zeY1CXOT6EB23eP0Us+6jxkI2hW8IMKxKxBHPl0u7ix/vH7U+X6mscqkH2XBy4RHXHMHRTi3fw3BAJwsUCO3GqYIKYABgzAKqkPUZO4T5HLATQVOwzvmZI0rOd487OubaBFGVgQQ8VP5rsZhCt9nMhWdFQcM4pXh9iMRzGOfPQklEJGUugtaIiMiHxpEcwL0W+FjLzLJGDEWoalv/fIgViE0xLD++P5eDuDpcbUfUFPGCFvbYIvfhcDRugAMn3qCqoG2dIVJoZIepScR9mjIf/M2MpKKNZAPuQ+LRMPpgsiKsmgFDGdpg1y0oEH+PFCYFCICFBX625tR6jcI53WWxoor4KW53WLq4NBe+9/rhqFnUhXuwS3j7WODFEURJCe5PXFyQFC2gGtGAQ9wZWz/L7uNjIvQ0+OEbRFR5Qk576ISgbmUnQYzmzwyONZ6BI63UbpnDHIfQzncVmIdzio6ywuuaHchmJjIYOvm74uDOp0ZkZB1AgLbYB9s2jvTy8sIO4/vtVk1d83Kzlzg59uoOsDm5aRlcMhQFtYHrjLU+OKvTDIROcA0jUvNMIdDMV0u3V28ftxI6kxCBc408u0Nkji/Rd1IqDAiJ5lezXFW+VLLKzPuMO5Aj0oEo/3Fr8bMgIZClOn+x0tu3b40TwGWL+4thTcf1Mv+6cYQekd33LOscYtts0pb7Dnc/gwXKi2aIWbw7Mw8wikWmvCyF2bLdnfTY1halByLNVRhsnq/OXM7W1aReGBIlLmXro1ar1Vxv37zS+6+/cDSdNT6Jc5dUcW2yYq7HXaO/+tlnHsAySH65WqhIUu02W93t7vXdH/6S3rx+o83dVof90fsR0BCpB4Kl12gEbkpC1+eX3ks9bu49jOV5ohoPV1w3sc6C4MG52vodF0+wYXEdM+SdW5gmls+zMy9JjIQiyyorNJ+v3ERPtJ6HgHuE9vS8SLTZ3uux3jgJ4UIsluEcPApv3OCmz2Fgc+snvKsoecOt2Gk40VrOMz+3GH/secdQWFRpXs2NWCoWk1aLQlW81P3dXjebex3rvZZV4muPSMoA7nLF/g40UafN/tF7A5zP4b0YhcJOyv9OrZ3k7D1xPedF6fg2ouqh3mh5XmqZztXUvW53O+1dWkY6HrQQ75HWKASQGOL9ATMZd26ZWqDnotb7k4VKUDUBj437L6Q4/NwimmY4RgevAbhZLazORhe4WthF+GT84gFsaqRKMsPFHFIc3dPaD/aVUS6CN8Wr3D+vLl/ZnVo3rV2HaN1c876d1DYhJ0BSxamlvLMQWdeDxVlc3LjeGRCmDFFIqyyXGhti7HsPFXGlwnO9q3sVi/yp1JFhTKvzRemhKQVrY5rqBLKJNQnmP0kAkglPbmLQCojWHvSyLvG2o3uKdIMTQzOXbOEQ5ZnBKGDONO+QSPqV732qX7y/8buHZ3e5nOvt61d6uHlwOdmPfvwjnY4H7ZraSI8py7W7udN333xkk8df/tUvtNtt/I524gCjA3uDKtf+eDLfHxPIgrVmfmYXf3tsvMcN6Y3BIjaiOiV3DWs8g1kuOEYBkm8nMBcrLRalMgZ8lHjCme1bXb1+qfliqfvbvdIi0/FUmzEMmKZgq5FIl1cf6d2Hd37uqrzyUJ5rsQKDcH+vX3z5pRmvy2itbjj670nL3KzcKBv0t37jb+r/+qN/4nK7q48/DiV/9zfajUeVZarXF2c6X6y037W6uDh3sR5nmfXZuZaLM/3zf/Gn+ur6Vi/OKhfTHve9/tE//cNnfeb5pP98Bb6FV+D5wf0WfmnPH/n5CnxzBX737/0ew2c7N4GjI0ZyaGfqz4Qe/0O1WLghOuUQD9w+X2i5fq2v7j9YmGE6WlappmTSw/1Gu9tHH9xbhEsm2I4PjYrymTfZzX7v6XORzkNcP+JwShRaqhB00tScOFseXfCR6qw8s4Njc9yG5k0OxAhXQPHb2tPbqiw1tqOOm6PyLFO+LJ/Eu15HRIEJSSBWG8PKSrSI5hZWYQwi1BDX5GzKAZzoJ86ORR7KCuzUw92EU3JIXM5zolWVOHkq7WkK7ibHH/M8Nqe2fjxauIwyHKt8ZiK7OH9SubMCMcEiXYhmuxwL6dKOzBD5T/JB1ZCatcY03RtW1AaQCDGCEoezRjmu3KmwG4cDKcUkFDLhEmGXyDmVf46DBkGZgpkGd659T4H3OIvLINj0lJThOsMmyadCXmCzTYQXV+fcmzqSuhzOcXWOHHQ5xnatY7J2PUczVREHQ8pccHbRSIvrZtLUdD5Mn4ZO1XJhgRlBCkmFI0XjWCLOPSLYqUW3KM7NT8MRycGcg2fd7wSEArckh0M+I8FCxAGS846JpXzPfFb+vkgT7cpEqThE20GIihxiy7idiLElxOH4fBFX8uS4XwTuYGi9MU8oK3HDb4hWw0mDJRkhAtnZGUQO7CwWdEfcVzgo4ekSiUe8m1SllLvkvt85qPDnZQni/1OzVTBP+NqCZMDFiNMVh4krrXA4cxDk5+tP6o+9441EshEjYJ4hovAncCiGK4zQPOMAFUcBL0D5Bmwy/7m1Wg8tYDNyB4bIIcIq1wcnBu5iMAOI1xxeQTogRvGMc+A3pxGBDNanC7g42/DdIJhzcEV0AluBD4PBSK8Rl/bEvdxrHhcu+eBe535ADP5GuERwxi2IY9du8ZFDMU8NDjcKjXCsBIQEoh3IBwrYaHNPcWENrfbHnS5eXGjqiF1uHP9dLAuNXa39nmgeZSOIt8HdiNOvLHIdj70OLcJJY8GDHwzHKQK3mb2O0yOxc9ikUAyn+ckOMx4zC7CsExRccWvwDD0VLvlZM/sW0+igFGcVg6Ks8rpBdJ0opfEQiMcjLvlRTYScRjEe9xLOT1rS7Z/170PEHcCfZLHyWXCpU5JWJZViyt5KGp9jlylx7/CZiA07vm+udR/KcszuQ5SBG4o4IZ2fL/S9H/zAA59311/q/bv36lvcfIFR2jFwmsJam7HyghRhHISAZodawGbMitBAHp1CaRSOfKLfFjyDifTJUdaqQwShJA7ubZ4qJ2Lf52YDw89NwBXQFt1FxofgwKWYrO0obKJAyKuUxROuPcU+/MxebZ/c1wi0iFO8k3AWcy9yvVkeuJ4IehEObYYmfNeQSPjicPVOwd1qCy2/luEBwqrLiFg4Iosw5r+mIe5/Yg1PpHmyQNL0z45regbnmu8SwR1G9bx04RZFkl1d65RMShZz5UOsaD840kwqJOZ5bSmSchukWac8g7wTLWYr0mK1cpx5t98pYbiXJDrs9+r3wX2qGYNEHLDh759gGuNeyyIzzzOElNNMxYtc5SpXdIDZm6olJt88ajgSUaaQJdbFxZnevHptbvrN9V0YRliPokSPBMSjmbVeG+NM/SzR66tz7fcPethSUveEk9Bgl11VVHbeIYQBdU7W88D4fQBlcrDLPy4npyf4uS7PXnq9urm+CVxQkjJxprSa6dd+8iOL2z/72Z8/sURbOzKr+cqldhQY3t4+6usvv1TPO61rdbVcuCDqdKh1u3vUj//W39I8q3Tz4b0ed49OB3CPsIaT1qHcLh0HO+vOX1zp8y+/dgt5ZQwQQzn4uyzkRyXsJzKYxqwTvLtTuyJ5j1HUVC3mWp+tgwu2qvSzn/2J90UuBsThWWa6vvkQONc409kjJZHTNlv2dOnMn5VkQcmaF0d6uH3UqTuoiHJV6dJrJveRnZgwrQ8bXb14YWY47tADMecOznFhwRVne1b1RtPcfLXTvm415KOKItYaLMUYqekmvbm8UFku9PB4EGEZhHwGbCScsif2Nzx43lPTqfM9gsiHy5uBaL5YW2iEX33qd8pODJBzbXErTolOdae+GSyekyJgjWagRIEbPGEYAmMa63y10Iz92f6gXY2AyzXmRwU3wDUn8sEgJ1HHdwhdpO0syLKdIskAr3UNYsqm2MR8WRjTeR6pmidaris/3xSzsq4eYU0zYI4jLZJEywrVP9fuMRQ89cMhOHQz2K2jnaTNkfseVjplWQzeI7VHuLNHl2eyThhBBCYliuyExrWN+5xBK883bkmGl4j6dA04GQFnfDapmFLvER+H3ixsUgwOdIEjoRirLG1wYF/FmsaAiz0HAyF4+LiHOwbaHesje9VMj/UupGmcbmIPnTjez6AchA+PPcVov/Hv/0if//SnevPJx9ocdk4B3SOGtpgYEi2LSqvFSn/xb/9Ct7cftF6Uunx1qbvNwWgp3MC7/aMLsEBL4Y79lR/8wA7vr7/6SnmWqigW4XP0nZ8r1lSeh9WLM7XjoOv312ZEVxXv9qOZ7wwpViVu3lJ9lKpaz/XLv/x9/cX/++dKtNS7Dx+02W80r4jrR9o9XuvXf/PX9YvP35kdjfB69dFbl/1975e+F/Ajda3bmw8e7NZ1r65ptcpSZQjI3aB0mer73/2+vvyrz30GwK1vJziluBpU77d6ebHSJ5+8UalU7bHXzz//ymvliT3BOOlf//H/Z2xaGrdaV9yXZ/of/vB/fNZnno/6z1fgW3gFnh/cb+GX9vyRn6/AN1fgt3/n96dut7fb7UDkElHMebPOImfFBmVZBDZhkdjlkCa524gf661erq9UEofGGjT2ur97cKSLNs8QlwxiAQeobI0oRLz2aFEq8b9P1KeZ9qeD5pQCTGys2HSg8LJxxG04t8i13cOFw8GDwEPBD1HcWA0bcUTgZKZTc7JLIHCXCgtDMDLBDSA6EjfESZeludb5+kn7qh2DJ0LE5vDQND7MwTHCLRq4rkQFEQRoKyZyRpkQnqhI80WhW/hybDIpX0C0OoUiKJqIZ8U3kVzUlNgbzYxDNi313mwijNHUjTsStxMiF+zSRH3SBhF2IorMxjiwM80eJJZsvwnCKuLL2o44Im8cEnCLUXIDSoBGdWLwdhbz9w2phqnVqT9atImTQklcYsGzw5L4vqOtHHB6mmmtrBgNADOQ+C2OGxiOjqbFCL6IAUGIAVuAgMd3fJyI1yGMwoml1b1z3CqlYGc20/nZuf83ohMiLAdCDm4IeRWOH1wscEfdaG5MmiPzNOUemq2ODYUBc7sTXILEnzVQ5BEQFqayzXAEBd4aMVCiaBNRyVNjRiiCr4VV/v00mBGJPrKFCRp1dt8sJqK0sTriiE9NzvAEeu5BkBSgLHygHR1R455BDDVr99ToiLNXNFEj/k1K4A9WCz97OL0R9HDDHetae24PSnpgeyGoIy5PsQ8AiNG4ehdp4X/v+xKnIveeD0nwiiezhxHvOcwRX7ROPpwsouMyt4MSNi16D3gAxDtKkHCr88+A2eHGIbaMEIxWZPYnZTipMsqnnp4ZvnvuK55rGuOQ9lxKwj3N9cC9B48P4zIBvX6mtM99IMMF1yHSW0zvHQN3UYcjwKnbryltmwZEqqd2ZNzIdnkGPh9iBm4RuwlhwyGWIdDNBotiiJFck64/qj7utT67cMs3pXNlgXjPvdmqPh61r3HrB6cLLEIEhjBkyhzP7matkolTeii44lks0lBKAjeXAYFd5U8cQQtbRDi7wesgrlO+C551EBcc8sGUlJQz4bKC1RdPgUsaZR5edESbcXDlaSgaa1u7jRAtcmKzUeRns4uSUIw2DebB8nlwGOE+tFOQ9Q93Dm5j7GlgFgqUnNEt9wi8FITYlcTn5GDYgmEJ0VEO/oFwgct/VJYWWp6tfU9eX9+ayxh1ONQpsurUIMTxXfDnE/fntwZChtc/G3vL4JiOKfo7HjysYr3nf6AmMG6i0CvF8cVnI4qPC5YkAa5qrIm48FgDcaceG1Uq/X0gBjQunsNFjqgPOmWy8x9nqOO3NvzznqLAqvP97uEDqA27UUE7pD6EczhHJEUQoySF6z4loTQOscqufsRLnJjcwlFudmvoP0dQDHZ9lw4yAEBQ5J8No7l63M92wJtBy14bXOQAACAASURBVHUIgxWXYOVzEe+4ebjXrGuU5KilDMoSrWYLo162zc5/16paWtC+u3vQ0Q7pJ1azvwcKq0IxC85KOJB8t8cGZnmtY427l58vU5KFzzGeAhv14s1rx2LvP9xrqE8ql4kb0nHppyBUqtyIFCLVjEO4L2Chvrh44bXwsN25jLAl2l+UOvGeqvdaz3F2bexcLspKP/rRD/Wzn/5bbR53vgeNEKEZPaFUMFeOYMkNEkfatS21bh5k2gU6SWk1Kl2gwVRaJSsPux62iD6ZEQKLotTLVxdan53p3fUH3R/u1XT1v3Nle6i6WJnVeH195yZ7kDOsKfAg1/OV7m5vzeH+wQ9/Yubq3eaD7ne3TvSwPjJwOoIuqU96/eKFXlxeeVC0eXjQ6XQM6YdJyotCq1Wl/rB1Zaaf15K1c2aOKcODnNKraqWKUkvcpH2nh9t7tbAgvYsK6zxlZ4fjLrj0ePMlMzNSi6pU08+UFRQXxS6IXK6Xfvfznbz/8KWqbGFXLBc2KQaVOOYTSr46O6BBA+wQurnn3W6/VHuAM94rSSkqq5RGC2OYDkPtdT7nZ/lmjWSoOoE5mrTb99rd7VzOV8zD4Ip9AXsa7nnH0SMKsmaaGEwx5KThfrm2+9LUnAOReXqqGFwjzHcuJYy6mQ6UQYI04eHhnccbgvQPbKd+sFEAh/LxyMBFmp9Vut3cGyfDAICBcpXPzRHlHY8LGmGS9YsUwLKs/NywJ2GA0OxqczXnq5BYMk8fNzBFdQwSSNOAXclzC8V1jZM4DMFgqErgcdiDMSAHWZDo2Ax6uN/ZqUm5kvEkY+w9KwIdgiYO/BrUD0VsSXAG10fEtkHLikRBMADw4vWAhJIziiGHXsnA0LnQ3aHW5lgbuyDwCUa7hBJAEBBOnLAG8Pv9wmNQN1PFMN9YaRIhYSBXt/BXQ8LDfQYudwtDAe90h1GvztZGbLEGvnrzWo/7rfeLe/YkDCzrrcp8rofHjfenFGW9ffXKPPp2FtnlDkf2Yrm2oFqfTvrRr/6qbr78oHdf3aqaF2ZLs/4wrKbEz8aNlHWx0uXLMx0pyTzUun4PG/igao7rvccYrhx0BamIstD55QsPrPnzhibXX372l9rXGw9eGGS8enPh/eef/tln+u6b79hFzrr63U9e66vrGy2rpfJ40uPhXtcfrjWlhctF50WpbOAaLrV8cW4h/Pr2awuli+XKiCEPVJFau5O+8+ZK9fZB52lprvLXNw86sueccd7gHp550Nq3D34HffTdn+i//K/+i2d95vmo/3wFvoVX4PnB/RZ+ac8f+fkKfHMF/uZv/NaE4JDncDQntaN0ZLrNQV2R1ou5+hjoYehqgD/JhrRtDm4ivVidacoK1c1Rx93WB/6ewz6uQRfjzHSEyUSZQFa6xXtbH8wEg/FHxH8scm/Ws5H/9uoTojiwDxdalGc67RodmtYRRERVDgssPLDdiGwxgXchByVDLnsiToaTiNKKyhtKpIJuoj3beSY7N5ZA4glxA+P3IRnnxcIlDJx4BqJjEwU6M2Ulok6Iy5r5h9AJ/9Gsw0hDlVlMZtrsA1wvzYnaEUnkQIGAzMYx6KaOTxsBhp6B4EIEHwfbTD7k4uRF6J1mtGzjoOMAjss10TKB5YRYHQQcHBlJArevsisLwdHt6SOxXziEqVbl0lFgsA9sODFJUcrS9wdf1zEuCF+rgLOKo5KriNu0o6n46A9N7LbIMhUIzYggNAwPNNoHgWQYGxdBcQDhgIb4ilh2v7+zgJDD7KJMgoIXIsVTrFW+8CGV/xtG5ZHoNg6lblLTBxcybiakOlyhLu7pgyuNSHPfhogyJWoItwgdLsIhMmZHMwcV2KbceSTjsUKH/LQdUi7xch7bPxMHBeLPKSUrCLzjpKNadW2jgrKTpFBHhDefBQ7eidIeIr+yUzlPC4sVQQzD6sJBaFSzu1O+PHPsusgTu8cQzoOLLzxz+/3ecVWeFUQbx+EpgpsXjuvRVt9zyLQbEbEl0th05jQ6tA+fmDhhHCKmKcfTWaxTd3R0jg05DEF+HwUeDC2QC3FI07iMsNrXB3/fTjvPMjtOKEjgebLQZHyAYYiO5GWIPXDoxOED9iwiLzw4hgyJ3eGwXPk1iH5wJyMeDrh1DVxFhgejBv5rxxouY3inYA74angGKPHg8EicEfdnL2YAiNOzAUcthVw8OzH9SmbIZhbrcNwG/iSudztvTxTvtVrMaVBmODBZVEVw66LGsezdFuG0sHiDgGFhsG+VwbgbR7VwAxG8GSYMM+M+Mv5ZEVi/OKODgMZhjmdgcGkR4mrTNL7fkoQiPKlYZTpbr+xsAq07X610vppr9/ig/faoDg4Hg4Wx0+uXL3RxvlbTHLTdb3V//6CuoYDK+VMPQnCTITJTxEcLMvd7lCd2KjeIjodWkw/aoEWIbRK7hrHIWswhOLLQjqjBcIB1EEGYRENVLVSUpZ8rGqZRJBAveG5Zq7jvPcQ64RgNHWYNAhFH6m60s3cgacA91OOpRemY2VENqoM7frd9VJ6noYTGGiRr/P/P3pv12pbl2V1jr37t7jT3nNtExI3IiMjIzMrKyqzeWS4b2yBkhAxCgifgEyEebMkIAzaWLMGrn4AHQEaUVWAEuKpEuTIrsouI25572t2tfi30G/OEv0NIJ0uhzMqMOHeftdeaa87xH+M3SDss7Rztos6OxnHk7qaEJxSluJgQ7IHdrbgEuXsGi0wIJ6zVDLymqPU9jKiQsj6xwHtSQxnVoKlt3aYNHgPhM3AaYURm5ohXh72FAyLuFhz4y7lq0ATofAjY3Ku8cSCxYEVP7OIn3s3hl3uNZwBcBENKHnQ3j7s0DhGC+RbcZMQQ+JCyO67MlqqrWC+u3ikZYE+HQjYa2k/TtYeDFPgIlmqCQNSoZnAET5t3O6KI30GJTu7FBRAux/PVvZO3dxLg1Rta7EcP22CtIkjMjKGYKSvWmi9XOlRbiyy+Fk4rgAyI/T2y/tr5l3HYbzVPiSQvvV7AYD3AhyUqX+ROJrDuHS+Xurm+9vf44bNn+vZ3P9Of/8VPtKPQC2TDyPub2ybSYl6oYFg0TSpw8A/SZkPsvdJuonxu1HolLRas9AHdE/ALo3EMsNsZRnDdb69uHL8fM54FhPla04ibn2HJXB999Im2u422h4MFGAZb84JhWO6Sy5PjMx1lxxYnL2/fqBr25PZ93zVVpSePnuhbzz8J91YU2bFbbbZ2Kl83WwuTDHuOl4XePz/X+fEJLyDVjBNgcc7XFiZ5dox5qfY6OV2r6xhcD6p73O0M3xgEdhZrr2+u/b5HHAZtAKMaXMwwZveif608mSnHTVguzHrdbbeq9wzG73T29ESPHwc+LtiBzbbSrmn17jq0kHNdKMXiXt5tGYBuVRSTxfEiW+pQt17DMUx78mSmMiJ3YHcjhFbVpH5POeZMUYaSyr0c+Xvabw5aLU8U5YibmcXSm4trtTg0i8JFavNV6UHZ2A7qmk4DAlPUK8XtvWXFidUMuDcZ4k/eZ+F2TyepGnm/8f3iXh49WGNweHmJYHZi0XO9Wvh+ac0AYa1iuhEKisoVDV6YD1K1vqdr6dAozmc6Pi8siNW0vhNXR/RFXCWWXrAeI1TDsIadG8ok65rElHxdwUZ4lJSCZOH67j3MW5aFv980CaVt25uDBz1c2aoPhVAM1igeY1g/No1ycFCM/hmWM+y+3xezdyDBxXspJr0UZkKh0BUHbAtKqPLixhoJEoDllJQJuAAwPwzuFslMyTy3G5W/F2HZeQ0GhSRXwDzcu2STLvJQhNfG+dFa727f6jvf/77qHevTpH11UMc6zrvae5BRu2rvsji+s5bzQ5HqybPHHizx3pk10snjYz394JnevHihm9fXystjJzS6dh8SUuwzo1wHmM+rpZm0OMVJf1i83s/01Zsr/47LNNEKZIVG3dQHffD8mVaLZUgMwUDet9rvt97ngsE4Wp95zX5981Kf/cYPtbvdafPmnT777GO9e/NCLy9vdFwcaUFwomSgOerN5UZHR2tjfygrq7e1vvO931A7dfr8Fz9RkjNoWPk7RLjOj5ce9EXgoepKpfeFrM252ik2p3qzuXFxLgi3dtiLgNJ7739X/9l//lBe9XDSf7gC38Qr8CCsfhO/tYfP/HAF7q/A7//O70+IPQh3FC440twikEUW+BABiHrRmlnkHEyO9frVa52fP7oXciIdms4Ae0orHI3tJ+EVZbPPgfOWqF+Jy3FpBxGlGFka+Fm46nAL4lRk48ZEu5sFQRN+ENEmxKYeUQTuU5KGZndRHEFst9dRxkFu0sZC66A5MV7O/bjpYiI1tLTiaqW1HIFwUEw8HwzA2GiO64eIvGPHqQUxNqF8JnelpDOLVxwS2Z4ixsyizJsft3rjCovYNEbmx97VOws9CzbuHK8RgqfUIlDM1D8JfzYHI9xnCNoIHYjMuEXZvA+OEUfKXdLSKyYyl/H7xCo5YNDW6mZ5NqxBXO3YXCFa4HbqiUfh1Ig0I7o9nyuDTTWbORYLpwsFhQZbOKVYCIihUmAWccDkk2PW4GfwNSLKgk/Ikcwn7WlLhXs6jo4WI14jHhRRbkRAgiOOUoTDxmw3IpU4NFEE4VRyfcFFHC2WLiJyCzUOJ+LguOoooEEgQIC8L8PiAGDeZEsRWa/+vlkdd86inFtEdU8LojN2yySwOF1WYjYiRWBYnvk5IV7K5troBGLuxh2gWOKmxFVJjBonRmexM42CW4hKBItEbO5x5HIwomE5GnVEXBFkwYSQtQ8b5KJwqYVPTzRuY6KxM6714RyOH2VdNFsjbML0RexCsOfwh4sR/iPFZH2LqI/IgDADviLTYaqVTYF5CvuWIhRTH3GXmkaAi4trgSOut7hvJ20GZZXrQ4w/XJOOUriRIq9eZboMJWMclJBOiPw7KonyNLncgigmAh0uF/MhSVHi1vVZC6ckbhZ4srh2UhdeJVEb4rogLmAG40aFMciQgakDTcYcfHB6UmpDWRHCfR/c4MS80zniFmJYYLdybyAE25Wr0esVBxNz8qZwLyNGNM1OwwhbcW0huN7XPgDCuWUIwQG6JeoNM3iE59r6EIaox9SJAQFsSxyrPPfEEGHlprNe81WuJC+NqyB6nxbwR0MZDcLi2HZqQJIgRDr5PyjOJ7dHI2AjUPGdIbyBWIC3R8FKcHgivE12uBYIS0Wu3Xbj9QPRtOpaDV2sYr60oIB4k+PLTGBJohvWCqSTUYdNrRp3JUiNAVE+lLAgvs9SsBahyAfnFrFt/h6+C1h2FqS4PxE0UxiCrBdgSkKEndIgmtyTkfcIIjRKOQI6wwaYq5XF7iCGTmZmsy4wAGOwheBgZEU8qbXLyo0pKsuVWpi9WHlwpU00u8+U8fha4IU9O5oHy5/LdwweJgjjDFmCc50hXD9VdoUms9LiJ4VZiLG8e8iB8/zy93swwwsgAveCw3/mBmlcXx6Q2f5PORTOKARQ1gPERj5jcN6Zc4qb1pzxxu5qfn8YoOZbu4QurDn8i3/max4vzkG+g3hK9fj0sZ9HQN2L1VoDbebtwY5kSlrSPkSEQYQ0HW741Pc199vYdL5vaTrn+rCmWuhtJzUtjudCTCRwgyM07Q+Vru72Tk1wH8OgBpnD70hrPU6tsmAtCAWFuKXCcGGyMMB6FkrWAoiYNQH3J/ci5XMgBybjNRjmjXr77o3xAvvd1sOM9x4/1Seffao//4u/0OZuq571mBRCz7Bt0nJBiiEgN05OzrwGXl3eaLvdaVvVjvaXq0k5RmaBmMk0EDGeKGxLdfzoxFxZIuub7Y127daFlcscdBAFi41KBJ0k1enpqVMGUxtpc8BlykqDQBi44PNyIebOh7utdvudRcpsCRMUF3xubM7+DjfgqEePTvX2DezRRvkyV1xkOl4c6/ho5eeGYTICGAgGhB4Ksm7fXemaazBNOmJwlzHI4l6Ea3ywk5DYMy53hPt6qO0cP1udu1yKdZo4NOtKO0SqD1sN7Y4lzIMrBOKjU7ALe7UNezfWikHzPFddHfx+Zz1BsDebPi2U9Kzjufpx0K5uPIjF5cd+D9QQrOVkXmhKUlW7vTr2GvesYJjECUzcAXQE+xHW/l4jvPY8VrPZe31SWerouDT6Zn9bqd4cPOyLchAfiVarpfmuiM0u92OoM8PbHqndOZakqtmrArHQ9haRhyzWUNdqZ1VANMwyZbC34TU78ZRrX7fmcLKHcXS9Zy+KoEqMgEEZQ/bMe72xj3V3z6ymKCoH57EsnBjgeWAInWXs1VgIQpEWew6Xc+LMjfiMrHcwWSnSLAQEZ2xqDwd5F8Ki5Zl2Qou3OoOMlCE+CQiGkQzAws9noL04XXr/3XsAUKhhMNbDyKWwCic1vOdYVUNCpg2JJHNCya+QECvNlAWH4XRJ1/ndi6MSHIMZ3jOGhwAsKDzFh39f/MVbmP3rPQffhnLuZRbLllRUYsfwsyfnHlY9fe9DvXr5Trv9rW5vr3X86Ew70jIgfMDSMHzlXcseKGOgJ/WbjcvB2O/Rn5AdL7TbbzWBA9i3quGmd3u4Kppzw+wb1XDLs9z3bFcdtChznRwfKckyHZ+d6+cvX+huu/UwMialAj98vdCH7z32meDq3dbvFEwj69O5skWmuuqUR6V++ud/oY++/4mLe7ebjY4WK68Jb/mZTa3x0GmFIPzBmVNqlGp1+1qbmzvfX5ydfu1HP9Tnf/kz38sMXDFEgMbAaLJpD3r28fPAK9/vFFGS2ld68vSpHeRgtHj/7Te1fnbxTp9+7xM9OT7V//VH/1L/9H/6pw/6zMNJ/+EKfAOvwMOD+w380h4+8sMV+PoK/OHv/5XJQp5jisDaiWhHKvPCrsrQEB4Hp11J2QebisYROjaPcTrpsDnY8QCw3wdM3I1EHXvZ8YfLi43CAOaUg7IdlhyKaXwl00upDjtvxCkiYDhfOFUS/6eJ2tlvC3oFpyV7kcYgrFHEMY6629XaVq7v0LzAvTbZocfxgU0JosTmrrJQtV7ldoMgVBJ9xlVJfJ2jN5FSO5r4HMJtg5stcCzhE9IO7rg+BQx1EIg4YPYjHE1YVziScABMyuBb4T5AEIb6CS/N/MNBTTjSq6NVGQEDYTXNHG2FugYDdEo5FuZm1PIvDp9sngsKFIw/RRALzd5EsWsi227KRVkMZR+O1OGSSNNwrYmeIW4PjWZ9Gg4VuArhFUaZRtypGtUYGcifGyJosMrKNHNpTd9xgEMY4FBN2QZRPQ4WC8VEXzmksw2H21fDD2vvm7HxEge3MWywMiuVceCnRAVP8YQggoDNRj3WHEZiQCLaAYhTuKXtGC4iscyEAwdMUlq3idAGF12Ea5STCoUFfAPDzIU5X5cDuauG+52NNPdZgnjI/45IHlrvE9tDg8vIwhpoA3heU6sGhum+s6hH+QYfsO1rF1rQKN3PchGE7Get4/JE7+3yQEjtIrM6uS+SZPTBATczrhW+Gw4N5v5yvXMirxQLRS5TgGVrty+HUaC53CsccvwTYmMrHEmOCd3BEuDx5d4b7ACBzWUXTZa6DITvAJEISRueH4fqw+7g34eKihz2ZowAFtrmOVe538juIyLriKQ4RkMb/DQQi7TN1BFFZyj56eYHc8+Cs+DvwYGBpwh2LmsMzeutHRfcfQj28dgoBvdwL37zW/g7n2hBDkVylGQQ6ebABwohSQKDkkNonobBDmIwQlMQQDuNA7ZChkUF+Exdv73Q6nipOKcMbPBfFJjwTOMe5NcY+LwcvOFK3mMpfA9SyMdljmi2n+nk6ETnjx7bjbnZ3VosY0Xyz60aFwB5LeB+QxBlOMHPjievtwwfgEkwwOHPwYHMIAg3FYMHhG8uMNFhvre+qZXEo7JFrPWjE91c7nS3CSxcPh/8XQT0CqcmZS6I0SwBXaRuwskdnE3whF3YwvKHOuDCQZxL8OC4z0GRUOaF4BOQHy51cqEUaAjuA9zKiKy99nzfmCMHDuDBZc76gBCDoMhVgZpohKOI56fKkoXNbWYPs6bMRu1dtjYzO5b7qssixZQp2TTNOhrZzYygGneR+rrR8cmJFsu1Lu8uXZbEYIP1gd+H7ytJJ2HSc9lcSws4JVK8X3hOA/KBgZDFYAvIrPWIioGvisgbMBd8+CAcmp2NmGBcNaxC12BJHQ5nBH2wNYE5iPjvbuoZQ8yQ6IA7PAcDgXAAr9eu+0QE3O385l7rYlXbxkJTCY4nTnW721qcPj061TIt/VlxN1UeAPBeiNVUraIW/AhlVJHZhDMxOI01tXChYxdHgqyp6irwCGFlXt2pq0eXXcUR4ijXBRcgK0usFa3eoDVgJpPYYM027iNSsV6HxnSX8YVm+rPTR4oT3re9DnXtfcEKfIsmffX6hToc87juMLrOUh2fPdLF5aXXfJqxU1InPMcgXgrEGt61k549furn7erySpstAog8qMlXkaKCQRrR71iqB80pi0wSffjZp8YjXLy81W5/o3qChT7oOGeQFFjUHiZnXOu5CzqrXeW9EddmOV/4M+beizBM6C2YHZ+ceh2EULrlszSt+rrX9cWNfut3fkPP3nuq1eLEZkeKm25vb9VsKv87QtWh2pvXW7UUgO20LhcWgolJJ2WhZck9WZjlieDGAKvIaH5nDQSPNIBkDbiRLrEIyiAilHyCq+ld5MZwKWCFKIbkdwwDKZy2DPj2hztt673XvzIDPdKGCD3OZdAbQ+6WckqrDsT3q86DQwReR7l5Xych7bG726nvqsA7Z/BF6giMh0U6xNhIpZM5M9VwSLd71XBSuc6LMPwbmslMXTv3E3isvO1wLMc6OTnxM0R2ur8fzmHa7isKSxtVXrtJHYHviTRRoDT2quG8m20fG4cATopBNcOdEXQAaQjeLiVpn4WKorTwj1N6Ys0tC2NkiKFbzqUolcFyjmgc3qOYBugeoPAMxvq2oi0+FDcifjYN+21vOY0xYQ1NGfD0g3Zdw8roVI73d6y3OG+RV5NY+7vKRVJ1VRvbRILCOJ8SJM3cyQ4wDjuXMTI3x6E76un5iee7vJOqfW98AntR9jUMj/n+4xnD7MA/5/NGyagE0Zu9/L7xsI3duBMznuOHZ5EIFq5vhmbgK8BgeIjINWt5B7d6/PSxHr/3TPPFwiW0r8HHdAcV88xrOg57ugqaXeN9Ynm00PLo3O7+v/xXf6azPNezx6curCPKz71Oco4EDu7eiu+cve3RXPlhVFIPqhgYsl+ZUVh25zQMQ53lcqXz98715bs3Rk8RMiG1cX19rR/82nf1+HSpo3KlNy9v9fLVld+NrCtJPtPp8anevnzl4QTP2Wa/0aeffarr21vf29zjv7p4rXIWme8+X8/15PxUq/XCaYo3L96YuU/x2gcfvaef/fRn+uD8fV+jNzevtT5ea50daYhHLfhn4PjebvTFL3+hj7/9Lbu7fb8gzu93fs/85Je/0n/8n/4nevvyrf6Pf/Ev9T/+Dw/C6sNJ/+EKfBOvwIOw+k381h4+88MVuL8Cf/g7v8+pL5SvuOBn1CKda54XjpH5kA1TsSw0Jp2aGiA9U+/QPu3DQBMYbOkq1wAXLCs8JQeZuGs6R6fdktzDL2LDzyYcFmDgoc0cae/MkmITxsSXZs+u4rDRuwEVobSk3ZrNMe3RHHCj+zbWjgZcyF2A9TlQIgIgueBQhWtYO06V5MtQXEB8nfgUUZq+VzPWoXSKYh6Ykz7vIlL1Krk21uvYyBSOKlPMg1OWiXPo65k09MGRlMaDljhzsKqVuZ1wAZ7PoQ7HJpakyIcIR/bZHLf2RPoQwWYcF1ZZBKdQN8QiJIvIFYqyJx/qOMziWkRYZdPpWKBZmAouDAvPnWOCfH/BuYBzN7gdUQHikZbVEN23m5SDcrMPbkpYp9bVafDmd08c/+NwjRBNNBixjMOMJhwRmdJoaYdWN7A57hyX7cf6vlwBNy4b9uAqRfChlIqDLAU5Zq8iHtF+7vKIgAmwK2rG/UFjLyyp4JzCuZrOajuwiKz6O2g7DwEodoDnmbjaFW5nrAbUBPethdvOorD/WQMtESSw8NE6P/pnRGPjqOvIqceuZcQHcA6Dm2uxIvL9LxAK3WDNgQ+xkQKxVJsBJMaAUVBj1+kwHJThjCW2fs+PpK0ZsQWhm+tBy7CjwDhk7jllVjHtCEOIo5gDN1Vm/h6H0ThO7ewgFosw4UMMv5KFIR4uvh+KXmYamnAo5D7DTYU4yv1oh69g8iL+IT4SywylHxbE+A6Qk6zYI4nxjOM2uncLYm/xs0TRHElWDoI8M71mNC1zbcBXzBLVRKWj3rH6WZTbpcrn80cles/vQMq6a0L8+D66rTHzmhNNmZIRlyvf4aAyRlDKLCTZWjNDrsWNFDkCa5SFo4QBeoo71AxPmHeINh3RdSL3CCeIenyu4NrCLYv4kJVgMXyRLLC248FsSIqtoizRmOBYjbQowkGMgzHPLsU9e1xFQbbTHl5ksCT6+8Q1iDiFy9HORA7iIDtYACze4YrCKUMZWWim5yDLdcTZxjPPPwvjk2vGQQsXi5vpcUF5UEVqlXWGwRmFMxSWYOjivkX8643k4CagaAqnKEIu9yFCp3V6DodGRzB0Ys0LbkF7LBHRQ+e8h2nz+Ux3RHPv4+zEHxEeiYdzERFGLGvi3Ebu5EDv61wEBiAsP5fItNrzu7GKx6lmKeI97q/Y4kZZRi6M6XG7E/fsIg17HHaB5Qv3m4ED7jH+O15BlBOmcGEp1IEpTrv6wHPLDYd7mt9k1GghlYEfCNPIgiUCIuOfDMYhAznwGBzGB5zjPAg4o3GNTY6/wh7uql4HhkFONtj277/PbloKG3GAcxXhp46kEYKQAReSIV5HORr+6wF3PPcyg8U0lAaO0o7vLseJlWqVrjTPMr9TGCLMMgqP+CNzx6DBGFikxBUVd1ot5xYGiYfzfCCaXVxe+V0FpxEWNcIqajmhvQAAIABJREFUZVzgQ8hCMIjB/Y9oEPeRzh6fqJ/gkYMe4VojSvLsJFqtj33f9HXlw/+Hz9/XfDHXxbtL3W5oQq/09Nkz8yWvt3d+H7K8HCWlGajXm632bR0c94hpljAT7SqEJvjpAafyaLm2OxtxcrPfa8+6l3GdIjPbEe14NyAkrRcLPX36TCdPn+rzL77Qm1dv/ZUwcEFYZpAFj8N5jTjWsjwK3NEYUbLRrj74u0WwWkSZ1vPjwFosQyrm5euv9O7dhb9TimmO1kc6Xh3r0dGpmr7SzfWN3ry91PVho3wO6zVXNKSqDrW2e1Iu0vJ4KTg9wwQLW5obv7OwOzYugnudvQViPS7rPB21XhRel7w3ikZ/1rZlP0KyJuDv8ynzYI69kCEVPPK4hrNSOZ+Yh3eCCVurrrfMBOygz2eZhX3QUCA/akRWRVqWpAhIK3FfIZqyXsFTTuz4bGlbh7NcsUE6+LN1Lfc73FGeE9bO0QMlSrMYOMMW39aV10yG6ixP69NViKDYDR65PM0M0n5mhBADYeyYs3xmpyMR/LabOR3AzxwZYg2szzPV0eBhE0O4XdeqpoEeNz7RcBzAJE8s+lIuF7BB82XiYSl7Bfa6/BkMpHj3MvQgfQM6hQZ4pMgiO7IIBirLBWbxqKMVGKZUd/udrz1Fo+xtW1A48czlp5SYMkxhD8AvXI2ddgeczpClA5s54p3Be4TBU9PaTctehQG40zh46FPuf/aZIa7v+2SCdz9qtUpdOMh6t9s32m24Vo0OMJE9DOs16zoty4XLLHECs/9y4uZormie6XB9ZyMFojnsVN5JiMZ21M7DIDLhc1FWSSKC3y2elHKmyAo9+/ADvXh3oc8+/kw///xzl0Gyv4P3e3t55T3OOKVqDnVIyR2vtVyf69WLV2p2N/r0/Wdm1IMTY2iEE3eRLbw/3/WVzxHcp4jk2ZSZ49+YMT1pkae6u722q5h1kj0HXOVNVWmWZMqTwkL902dPvS//4MmZt0+ff/6FXr27ULIolBQzrcpcP/i17+t//Z//F/3VP/yxLi8u9Vs//E19+fql/vm/+GN99sknOl2d6cXtG+9jCpAz3MvzTKePj2EVaWhnur7dhnReOtPd7a2v5+nZI714/UKL5VJ7kER5pI8/+dCu6bvLO13VG/3gu5/pcHHtUrUXVxeq+lqnx2dem/76H/51/dE//2Ptx0H/5L/9xw/6zMNJ/+EKfAOvwMOD+w380h4+8sMV+PoK/Pg3fmfCWUgxFc4dOxkQ6ijOSWLlFEClmfZEwYi0E2VpKlUA5im8aAYtBCw+0TiP1BENYgrPpqwdtEdgzYg6UbaztsDYO7oVIqxm1DFRx3mxIvYcGKEH2JEdu//cIh/H8Jy2bFhoFhyCD9Ul9hYHJrM4R0eoZgb4311ca1XkWixynbz3WB2/x81Os/tyFw6w8DkRlCm8KSgPgR8acaANIhVhRSKOblWvQ+lBN3bmScFMxRNJDC2CIRgTLWdDh5g6aVaUVibSobcbljimCz0oGcK91TRmdX3dLEvRAJE/3DKrZWrBab/vtcq5vq7C8uET1xMHI7s8OQaAUHBkmwPFYHwAm7WhCBt7XKBubx1mRjHQBIyAQOkJm13+nTKrGsdHX5kxhyiEIxDNIceNiwcrSUTIHOdW2uOQQcSkIKhRQRR4nKtpKCqC/zbdlzNUql3UA24hMdOLewWnKteUQ7tjgik/21+meV+RUs1nub9rxFs7abEU3IsRHC4zSqZwFCW5aqJtdX3PWGV3jzNyVIrS7M9py5mmNpQw4WBAfMFt2EcckL5uQcZmRfwPxy/xwlAww8Gei47oS9KX+C5Oj+Mkd1kC93JwyCU+UBz6g91T0xbHWasubRxhRDMOPMLCvxtRbiK4MI5xlRH1BVnRRG1w7+H2ZVfOZ0e+grlKczLx+nsuL2gJhD3+4qDlSjjcQ2ZlEg3ea6wpc6Kpntgy0Wjio7HdtFxrfCv1cGeXT9/hbFwYbzC7PyDh0kMwByeA2zNCPKVs7N7ZGw9waxHoEW+n0HpPQR0uKTMqU8fhG9wvUafS5WCBqQYqYIgJrodDrcvX7h2dzWxnwTFiCOAiIeCqlJn1FlMRPhBWUY8oAGMtKRHf0kzUqhGfo4ma06uFOVtqEScQvOogvPoQ3JjhiEjP8xfD/YPAzH8Js60DGkp0nmeuui/OIu7KYT88lxyecQJm0+hSliFJ1HB9uaVwzCLI8+246R7BDtEwNDHjiCNqiIC7OFpY8PdHhVNa48yhLZjnHOdRaeHGJv9hUjtWRmjwfeJwrcBkDIPW5dyDEfyUFCNRXLOYzy263+22/uf5bGZidr12NY6fgx17LIq4oUGQEB3N47mHYOZVGx8Q4rMIoTRX406l2TwvEOMSpxlwMKK6sI6yyNGSjYDn4YhFuEiZRQEO6PjqEI9xtFIShfOoMwcX3nM7a+xW5fB7dLLQo0elXZJvb+50fbdROSZKXKzCPc/axRDEZMTg4sbVCkPb/8Xktm/W4nhGezYQPNYn1lA4u0MoDaNQjGcftjDXcTZpIZ5PyoOwxYWSx7rhYI6DMdXJ6coDi6budTggQIT1F2GVYQ6O0okJI9fNji/eqTiCcw+4ECZw0MEo7YkN4FrlOowMoUgsjI64dkNwd+OQLHCilkfmgrqADqRFPHmNYD3gvmS9xBG2iAqVRWqnNIINBTl5trQj7/ruLjwPZj6PytO5UShNveMbCPeXRfjE0fFH57S85+am8n1uusoYDApvjo6Odfzokd1UY9Xoow/f1/n5qb58Qex2o/3djU7Oz4zbIerMPdXWtb79rY/NFf2TP/9zc6f56rgDcOMzOLjc7D14KFY8A6mLpO6ur93wvgMN5Cg93FGKech7zFQUC//89WqtH/7gR3r58q1+/sUXut690zKb+1mB3YvAxT0Q8TBPg4psriWpClIdaRaGoUTv81TnR8c6mp9qc3vQ5dWNvvzyV3p0vNDZ6ZFWjz8wj3hzu9H29k777Z2KMgiUPPx7qLHc56yPUWnBH8frBuGWobMHxtwjgaGdKdX66ETJgu8NNyV7LL6XQfNlpuPV3Osd74qq3utwqNVWkyrWs5LkBvfxQtsaduZOSRLQK4uy1JwisPsBCasviZBpqH1v4o6djewNYEkj9ochwSxq9ei88D/f1sF12Ru9ATaA/Q2eXVA4RNJxYna+5yIt/Hv2Wxy+vbJ1YA+T5qFMcaxq3U6t7mDKNzMtklLz01xJhlDH3iD2kB1mOKkq9i4Mh+JFrhZeNWgWBEsGfAw5PBC0b8AlWB1Dj3HUYZAj581+b+c1607HfQ5/n4EQ7fExfPJU8yHEslVmduF2dW33L3sfhCze3WCdNm0VegmyY68X8awLRYDo1S5ZDLgrGNM8Y3ED75/1fPAgkveOUyYslaxNDJwZ9lJUyIgIXimx/H6ma5AivGPgdyvyfU8ihV0aP4DvzuiOgYK78t5J3Gu/32i1PtJyfar2MKq+JbnUqhpbM3+ZuGEwWC9KI6GqXa3mgIOeZ4qS2UkpyR+MDF77GbDxu2YB5URRJe+tfjKGBnNCmkfGN3DrY9Yo5nPth0GfffQd/eTP/tT3Oe9Q7i1UWsRFvxumQcsTkiSUqGZ2r8P9hYP61ZdfuHwReFVZYrjIXWi17cH6YMJgoMPet3BkP+LdPU/8Pry+vvDzvSgK7wWO1muXmXL9cagfDpUdyO8u3ul3f/gjvfrqpd5dXqkHX5TG3k/87g9+pLurnR6dPXGx7ywZ9fKXL3VXVbrcXGs1T/Tpex/qtrn13uZwdzB6YmgP+vD5M5cQzma5fvXLr/TB+8/Nj73d3GnX7JwoeP36jZ6//1wvXr7SJ9/7yEIwpozN9UFfvfqFfv1733bp58R9GEX66qsXvpf+/f/o39P/9s/+mb768oU++OgD/b1/8A8f9JmHo/7DFfgGXoGHB/cb+KU9fOSHK/CvhdUf/e6UEyMsRh2frbS92YUWbAScDJA6zaKxrjZ3KlYLuxdv373T06fn2h42LiHAvXK8nGvf7yxmkCmNW1ycnSN32XqpOQ5MWos3iIlS2M6yKUVATLQ+W1HvpKGq7a68Oxy8AcF1yiZyAB9AgzVCBByiofW0HIcZ5yB4RDDyYMIhQmzvcEmUevT4WMenK13fXGl/2KviwDIttWSSPds4AlX2CCm5OV8IdzmOMApo0kFJy89n402T8agMVyvOQVxnZqpSOsvGvxN2CGKIjh3BL6U0CVchzjLH2HCqIoeGQLzjbbiQEq5xYCvazcnGPHceXeMhxL1xkdl9QkkKEhu/c5J5E02dER5VhCn+ZZdPPKqOgoPVTjD+A5iHGQdtih5GR8Io+EFwhbcHT8str/zutmzgcIu1JOYbBUwEmIfQQM+GG14tB97Qxg5zjBg1osAsxV3M5UTIxMuBI8OGLcfMEPP4XnG/mccXE1iXYhrFUT6Tma8jaoSFKdxrjpgj6MDbIwZOK3gRyp8GGqFxZyLAI4giPEw6Sdf3jM1KBzukZ1pYHIQ56Gp5C7BEXPmZKY4HqzPEmJ3m9SGU60bsGe4ebkEOSXawcebAsdJ2Zv7i0uHzMnxo+lZxigAETgFhJ3wXCFWIhbhBEMb8MxFa7QhDi8LBS/nYXjnRWKLbLjzLVHAREQKIGPteHlSuFv4eHOeEO4kI7iI0vquA4sABzj2Cg9lRTZzGHDtH2u050MGcxT3IoTuU8iAep4j2/v+5Y4MzZSTS62g/12sKm3xuzkCsCK4kO2F5wvlOZponC82mxm5PC7Z2FhYuX4hVW2SYzXB+IaTDERssQvlAo0kljm/fPJSnBPcz9wJsM+5D39921IaYqduk3fiOw7F03ByXi+PSfWPeKk67qr2PqY4wdBG2FsqI2s8a1VXlSKUdg1bFkLY59HX+M1kLSBk3QBaNUg4MZTiRdjTB9x2k+derHWuEncg4t2eO1bP8EZ0Em8I6jDuWYqBDswsuT1FaFlyLy2VpcdRSqV2IsQVZPmcQ5SlViy3o4dRH+EhAIhSpD8u4dRHwER3Gln+2UdfXKhaxkiLRZn/Q1fWd3wGoTMsyV2xeLlIn60uItM9iXOKpI764rfldvmYkwxttaCiGaNpHmrsVBZMODl1c+Zmd3jjDca1lcarmvh0dDrWRExZIB7WwVgeuYWQHF/ftcrHQo5OVFjTRa9Dl5bX2VWuHGWsnNyFoAnAIfYf4P9OUtBqT2vH8lLUIl3fO5+hU+llJjUFAakT46XokR/44REs+Y6YGVivC5jBTmcy0LDLNGV7g3swzD2dYE0HLUMji9QNnKYsx2WBEJtiLY+uBAAIlf475quYQI/rfJy583/R2e0IpQESjeNHMVwRqbkVi/Ipd1JIlndJiaWEWMQchzKLyDAf/TNkslBghDmekLvyuDOgdCoF4EZydnurVixdGG2QwHPkaQHXA7mwCIsBc0VlIB9z1ex/qzx6deQ3DdXmYVeoOrcWf+WLp4hUislPV6P3z9/Ts7LFub690qLde36OsUD12artaWU+hW6aPPv3YTrw/+dM/C2WZiERgKVlvjeMJgjMFVsRq4UfDGoaN6fcSDGDKKXm34dq1aJ0pn6/09Plzx/1ff/mlXr597X0OzwNDrC1c4DjSHOcaAv+AW6xUFhe+r/IiV16u/QJDPGWQeHm50d12p6ubS62Xcx2v1nr86LGj7G/evNHF20sLlccnhR22pAB4d5mx6XWZFwWlWsFZmi4yldncnEdKtIxX4VXIwJehJAmHiXQDCA4K5HI9PnmiNJtru9+o73Yu4qz2tS6udipXhZLFSkm5dNljXd/a9djifsRBl2bGSmQMEuzXTi2+D1MQgtJkbm4zQ6i6OfjZ7JvwrD86QxBmHYm08xrBQJxnttPE0M3pl1Y3lxQKxTo+OtOyeOx1+ubVhe5uL3X27NTOSAYetruzds5Lu3dhJke89JapZvBbGUwM8vAX4RPhlX2a295XczPiZ7OD/zeQNB4MeWiDUokAFSsrcPn32ra1P9usalQyBEk6uz7HLgjITk2QgsCp34xqcJyDJcgRdxEWWZZLDQzes8mJo303aT7rLfLxSHtIAt4ENHdTB1c7/Op7jjFpmBD2Z4dbBq+8qThhgEDpIzorIiX76AIMBAVudacdzwCYBgpVp0Gb662WBYMvHMmDUt7nlMBOtcu+KJhKk5nqw95iMcicds9zxDASgwCoI9ImM0V5qQKUDoMOEmMkTvzeIqXGdxSSBpStKhuEHIxkDse7ZZ8GSqHlTNC7dBMUDy55LkqxyPXeozPvm9mKXbz4SskR12vmArImirSY8byNmi0ZACZK2lq7/V7FYqFxbM2Ovrq9UTeAzyGtMmlV0gw16NCA0sBUkGk+X+vi8toIHjWdzk9O9O7uTsky0cn6SFM1KCtK74PpHqxua5XrY52en+iP/+h/1+/9G7+nzd3OXOeLi7cWbPk9KN39nd/+LSfUeC/yPd/d3eni7Tuvh1UPh3mvj9/7QGk/0xdvvlS2mLnk95evLowDeHy2Vpmv9O7itc7P3tfFReCu75s775hWyyM/87j+D3GreKy1nOVqBtjG8NRItC18T203tX75ixce/Pz4D35P/90/+q/04afP9eTJc/3df/jgWH046T9cgW/iFXgQVr+J39rDZ364AvdX4K/9wW9OZ8ePXWBxe3snNZHdpVkRm+VHzI0DN5NlBAPESlpA76qN3U0ZFFCi6fGoNmrNPcrTpcXN4wWbb6KGiEGdbtu9IzpEVOeG3nOoYwOx8uFyOFSaOToaozJof6gtOJQ4ZaLBLszsfgOI4yrJMwsMzb5WPkYWEkL9DIUwc5VrYrWxqvrgSXR14IDIAbiw2NkmB8fv5j1VWxz0cA6Ewykj9jinDdzWO3UzHIQY44hfRy7UIG5jt2jDYZcoYWxHAqUraF7EneFe+dAOh48ztpuu2WNn6g5wNyeXHPi8pV7LLPchu+pqRcVMSQsnjcNOiO/xF7E1ZI55XAYRyxxNSixyRxhRU3GEbNuDGY+OShOXDd4QixlthKjChjp2GRdcUw7MFuIo1cLBEEmreak1wgNtukSMEQAS3ByTxUELGVY+EaxmZkSBGkAD47tCrCJSGDbkvaKEwyKiYiggQxjALRHccYlRABRx87lwaIE9IMo64izlChkbwXdC3HKyEw+2YTtU5lay94f35UBnHOs4Xbk9t+pp14WZmGlJAzllKL5UrePglJb5fqRJFu+Hm5gDs85RPQuVaShcs6MEmuLokqupA5FRBzyFHcS4TXo/UwT0EAkRLvne/GHdpo1b6R6zkc/vxWIOYSG2CqpuynslCK8dXLXAUi2Iy/OMlUuXn3QcinKKrmBZcufjXiUOj54VmMcVzk0KzWYzFT0CDReJzxT4s5iGcbfhMuJ34P7nPkL0i1zCwxdCVDm49YhAIrtwD8AL4xkYERftJEfwDey1ftrZxUjJxDwpLVDj5GU4A0t5QuRJEKcaM1Y5qHCxjY/AsYqwYIwI5FFE/NTrUZnjG0ztHOf/uHeCSxfXPSVfQ+B92vEZhedZkxruaZfP0ai8DYdukAeUzCHKEA01Y3lQ3d1aXMHxZ6dyPwsFVHzf/N4pz1HhwQbN0+jUeYJY6NGGnX48lxbuibrbNMlnipWlcw8PGH6wrnG4z5PMAjsHXJjEDa3f8DVxNJodPGq9nqugBDBJ7PK7uq3U1q1aHF52KktJzvcSqznANQZ9EGt5RNlV4etnd1ZNKU5oXgaZcvroSMvjhde7u82dri+ulOZLbe+2fvaiqNC+33vxwilULI8UZxzUN2oOOI2CoMl1Y1AFdoWnKFHuwyWOpC6icb5WnpJYAKcRGUUyK7lHERjCd4WYiRMK51Pg3JYe5uybnZm8RZ7ZEQbmwqgOdVpS/kN5iRu5iByDMqFsJVcNL5ckRpFarDSRl4kPLFmelUnaVq1bssEP4E7jO0KIIQWA4M9KxSGW5ybtCuVxpgQWK0McFx/izMLRWOnusNfuUPt7w324OKLMpFR/QMzvVawDH9c4F5Q9nrseV3kQbl0Ud8/UHtutZwUzuOYd3N6dMtAuvpcoVIwwuHuwRRHb1+7iaUCsYqgCbgC5LLUDzPOTKTHyww5r3kHjpMVqpccn53r1xWuLkknGEK1zRJa1FscrohZu1AyneTeoBpVjNA+IjoCsALeCK9vrN/+bRWPKEnuzpmGqegJB8iSnGDMMSCmLijti4XNHmUld3N7dmdHNWokA5M9OGSGpCSLAaaz5fO73TV3XOrQH3zNJeeShwteDON7XZZrq0ZNznT1+qt3NRhdv3uh2u1GZzsO+JW51YOCD+MMQsYW5Lgu/FEAxLCnLUo+OgtusbSvd3t34WUU4ZZTznU++o7urjS5ev9MBvEhfBbFxGHV0vFBSBBwPzlmEdhjUcNWJCm82O/VwmuepzpYnyuC/E+PuuTad33mIRSBcWLqX87nWqyM/z5ubxsxaME1FaZKwBaGb62udnh4ryhfK50eqtjs1za2WrG9epCYtk8T3KCNCYuA8Xwh8vEcEHojBbTf5vQ8OBrGXiDsIAXOiGfBOhdd4roOTQyk/M/G+ij1Mi3t2rM0oz6aFn62aiDOO4jWM98Da5j1kB2TMmhS7QGh7F4bZiM4lQweEw3unNYMBnnlYvvPl/L6gDqdypnpPUengawVih70HzxBvEZ7BdjgE4dO/U2MHMWs2gilCJv+Z9yXoBITD7QGBMnZDvUtRIYggRFPmlcFL5b2R6SQaQxkrQwB+TDL3XpY/Cxc6gjQFarhBm1nl/SwUHcRrxFxSTDh8cYoTXefn8PkHVtN4VDS06irSUgFDxKAsSwodNpVKXNwUnoJmAPnEs5+GhA/vRe5to2OiSNvtQUPN+pUY6wSrG6xGcbSyy5PiSMo+eYeAx8FEwJAbhAG/AxxTpuYgD0gE8fwzYJxi1qZEfcVQtFO+mKsgEdUz+N57APz+yRP95Fc/183tjd47PdX8dK6hbj3U7vl5cLDpF8gWZsu3m2ujbk6fPtUXX36h9XqpZl8F+EySq2f97SlCw1BROcnS9gcteU/itu4i7Xd7ffjhR8rmhbq0U1W3evVL1rqwNji5lGb6+OOP9dUvfqHrdxf67ne/p5/9/Fdardd68+61ERu8l//wr/6ByiTV5mpnJNGvfvVL7NCq9pUWi7mfcxjJGE/W6VIv3r1RsUrVHva6oZOhhwt9rHPKCHn3jbm+urh230PTNFrO4cXCTS6dpHi7uVV/2OrJ8bGHrEflQpc3V9pUGz1778zcdnb1i/mRbt69U56Hgs/rTaW//4//yYM+83DSf7gC38Ar8PDgfgO/tIeP/HAFvr4C/8Hf/pscg+x6pPiEWoJlLs3LTOfP3tPV3cZA9uV6qbGrtIdhJZhzRNV6O8nM1spm2FB1c3WnBfHcdRl4VAilU2LXw76vrQ0WHPYQUvuZivnavEYKgSwgeF4N84omcTwzieYR4lTrzc1igcdo8sGLBmusKYh3iGU5ccwl8W4KGPZ2hRDDBAsAP6uFUcXHxh2K+yCFvUWEFCfIpMIiYGiNdyEHm3o0QzaOuJna4FzEJUFUy669dqZiiNXnnQVgs06JUY1E8omrJTrAcMONgIsCIdYHp0wTF32EB4cbJ7SvFsS0p4AE4PfIRsTT0S3zsP9AHXBgWWZLc9PcTE1JEn0rMFzvS1VoX8Zp0Nr1hq43ap4UwemH6EUQ9v5QT0EM18kbUapVxsqfEaGnyAvNceYS/yLzF8XKc0q2kDlDsVT4WaMj5F1LIRERVNxeuUU1OJL8vd19cRAFW5y8uLYtjtaIw0SqWYMjFmwC3jJi5Zky1D1KFcbOMUMOLBSoubAKxyRNrzhlptpCC/cCAi4OMsdz41ztoVE11qZCJjH3CY5BtNnR9xXuCr5/Ut8DRV00iHfElXvN8khJEfiQiGz+bLPISISGZ6DtLOgSCeSXJELIgTQ2A1XabPb37jxcnQiWuOiC6ybLaWInzoeg2qjHDUM5jN1usH5hiCH4hQMSEUEOPDGt8zQ+56ljdi7hCmAFO0S+LutA4OB6cP9xP3JrwBwzo7MIkX0cYHbTTZ12Zq0x+OD3jC0ow6njz4ZliRDiWLO9TVxrhBoO4zhYERIo2+F7Dq5syrv487nvuFN5hnCoUTThdlwLuIkPuKlj33yOwJh0UdP9NUe4IvqOeJUUueKkFBBIBBm4oRblXYyVhfIYM18DkBRhELYt7j0MUAx54JLSpMchf0Dg4J5ybB2hOYg4LtSC92k3M04t7FKhAA33Dcw9D5koy6gRaQcfbC0czhI1uGijQV29t2Dsz4hXO0IE5+pS8gdWozFLECdMjqMUTiYO+Qa3psGzdnkiOBpRQWkFhTKadH23c+kZwgu/q9ELuBe5dyBsTINWR6kWaxrKU6UI+KAF9o3uLvceqPB8Hx8d6dH5sdIlEeROr754pS9fXPjw6gK1cqUon+ycnU25ZjniYKN6f6uhxlL5tdsSrmOrRo1xHgwoUu4Pnhfu7Qk3ZBgsUZwE3oFY/CzuLQqy/Lv8ZAkDuFCz7XV7UyvDHToP6zL3RWCZhrV6vixc7nG32dq5W20PFpkpW4E1CuIj5g+FfUzZImsRzFSjPgYjafZuwQ7/GZaylzUPurAF3yMEaNQmWj7hek01NoNdfF2/k61mYxQKWGKE9l4VTeRpqpPzEwv81V1YB4gyE/ekSNCG/BHRCvTC6IEVAkOI0/Mc7PxuRT29uNt7iLYqylDKNoMbOEh54I4XRjXwiXG/JqEcbGjsLDM9NhnMt53Ab3C/8y6aYj+n6+VaT84e6/WbSzu0eYgRK/egDPjn41JpgqDYu/yH5xFKAa5ESpeyNNayKP0+Q4jhGSo9IBztyuZ5aqs6CF2IUTnDKZjLqSoYlcTbh1G/9Ru/rVevXuqrX31l977F9bZTvesd+e6mRo8enahIE+1xBUfQwzgFAAAgAElEQVSpme91w7vuYP7hLC59fyF+sgAPTaf3npzryXuPzX4l1kvslvsonwD99BqSXn3aGYWEmIOLFEZyZA41/FLp7OxcT46fq9m1envx2oPlZ8+e6nh9pJPVsd68fK23r95qWa6UloUO1a0REbihEbWmlBRFeA6YPiGisxbx7mEJrid44ZHOSrjiMwv2Eyz4rvZei/cEDufl8li/+cPfcgT7T/7k/9V20xppsjxOVa7D2r69q9TUB6NhlstHHiRTLhrnjVYR61OIjC9gJhut02nWVhb7s3Rp0RB3LANk3JYV6Ca4l22jQ7MxHxq3OZxqeOHjVHvN5meCvMBpiDjKu7xtatV92HvFQ6R0UWjqEuVpoRJEVMqgLlLdT+Z9Mpxh0M56xff67upGS5rWQSQYoR3ZGbmvKidjWOtYoxg4eGA7xS6ZgnXMn89aCSN3ZgZ44lTNjPcSMf5p0q6pdJg6i8IMwvmLoQO7hZoiSYRfkETRZLMBQwLWEdaLkdTP/TCPMrklmBtGNy6lS9V0OBr5/yc7I3n/w78nXRUVYEgGtQihFGjhZm8qqU8UxYWFZ0RqMhJVxDBv0NS2Zjy/gg2cz7Q+OlKWLnRwKetMc1JOY6I96x7vL64BnFeQQQxhLIaP2m4Y2PD3khuahcIs3kdZpooHe2qUe0CP8Mu+U4rZa7DnHRs13L/su3vi+PyqYBb4cexvcTG7LcvrPvtdRM9etd774EON+05vEUvjQQv4qOuF2n0wPLQR6K1YKplqLP17HXaX+oO/8bv6/PNfqt6Da6IckMeWs8BCO/jiFeZZPsmoaqqU56EwCt4574wE3jbJrqrRbXWrXY3LvdPQ9ErHQb/+2z/0IKHbHvTVi6/0/qcf6aQ40t3mVm/fXaiu9v7rO9//NX367U/1+qsXSqZCu81eX331KyV5YUMAg2vWYrT882ePtM5LvXjzJrj+q4Num0ZvX13pr/34d/QUZ3tza7H03c21Th4/1turWw+OsmSmT55/oOvrjS5v96rubvWbP/gslH+dPNH/82d/qqv9jR4/O9bj4xMPy8BTHG52qmeNh36Me/7uP3gQVh9O+g9X4Jt4BR6E1W/it/bwmR+uwP0V+A//rX/HnezbvtO2rs3rOk5jHa2WarpR766IcpVurmbTUg0z3e7YyCVausDGKoTinE06mz8UtFjV2Ghko5kQQwztx2IyPkorynciWGFwmCjJCjB+DuMISj5gYxnEYZfm3uziCORnMF3uD7X2u50FDmJOR+ulSlw1ba83V2894V+tVppFmd2KFlZb4qWIhYHrNWWh2GVO1NSFJZxR4VQGp6SFQDsdgnvD/7QLZnBTcsihbRVHYaRsiFSXrd1PeK72lI84kh7ZjWZnpMWbyAVecAazbKGuDg3YCSIzfFa3oYeNPE5e/I/E1vFqIjSzoYXxyWcrEWjuXZ8cAilOIvaMSMm1xAphTh88VcdB6bgN7tSmG+x6Qzxu2xBD4qfOeoQV2tNbFyQhDOAc5c+D54bWhdsLtxDd1rS82zM2cbBt7b5AMGWjTYyOCGqKUyTtg3CBkyjBuYu4lSpDeYSfBheLDXUb2mVzmpA5AFoIg9NW+/NZh3YkjdZZIoxEwInEjqoVGmiLKLGIOlLS5IIf2G2dmrFTiquLgzLiKdgFdBPHuwPol+tFYHiJU9sxwlExLhXiYriL7AJDfBtctGFLr4GtJNT5nfgIRDRxF1HsUenubm+T6rxItUD4jhIfDHG74urBxUhMlzgeojxFL4jBDb88GTXECURmOyD5DgPPdxgiH4qDoTKUNfEvJE34pIjAOK1chuH7L/wOiH4j7EiKJnAdcuBFxFFvAdZxQMzKHIJhUprZFhh0jqbCO8XXNPU+6BJpBieAoBPa68MAxM8Uhrx7hzRN7hbhXQQHAiE4r1OEQsRe80fC4dPlXpzviHkS68NVCiqCNCUN1ojtDa4k3IhhnYinItyPvn9xBvt2wExiHxYHY5zkxDrtImV847MlYtTo2CjrFs58ouQIv7iOcTdVXaWhJTLIIdWeO7v5F0fHdm3Wh2sf5O3mTEsjMw73iAscrq0d1jRgJ45iI37YIetkJWy8UVlOQdN9SR2uen/HgWGKgo0zi8g17ijc6IgtXDKEcZfZtG1oo+eZ4TuFRjvPdHRa6uTRMnAi49xrK03d+5van5N7bT1f6Phkrch6dav6EDidp+ulZriMm1YVv0eNg5d7E+ddrdlQWYQLnD2GX52HJx3OyzCLCG7dgbIOZjI4QYmU44LmH40d88YqliIKUMy0MJ9Eq2St+q7Wz3/xSrtDpR/9+ne0OCq02W7U4jBnLbd70x5XrY4oZYlVbTcWUpZHR7q92fjv57uq25k6jGkI/CBSEFMmBCvc+KlbvMFlIGrjyp5lvqMDN3hWKEtKFfnc9xLDiamFORlinwiMxubg0OT+syu20HJeqJlac4thZTYVyYOwHts1npI2uF9v6eBJc4tVNlb3UqNDiLePiXYWt+B9805hkMBgz0wdx/3TdOHv3UVfQFI8vKFUCuQK74HKDjaXG86WSme0vfOMxVoUNFaf6e3dlQthGOSMOOebQYdZY+Y6MXiXXeG83R9Uw41mXVDvweiaghsYl/1okSxJwXqE74a1sGvC+sYXj2BElBW3Xd3XqsaDzk9P9fT8mX720891dY3wAsMyJB6mFtcr739cralKWtKHSMXiRJubvd/v3EhpybsK6ngoKGSdRvo5PjnWs/ff03530Iu3b9TC0ATR01G4huDEaLDh9vOigSBNooB3MNcSh9p3Pvs1bW8b7W52dnk/On/s54BCqnq/19jC0E59HyxKGs+3gdvNjoD3uzptcdcOvV1yDFrgEBvbMyZKy0QFXOYKt3OigoJBPgvvfG7bJNZ77z/Te8++pXfvbvTq5QtttlcWDHGMJlmvYg4WJTWXfV8FjvVqdeZ90IEBT16pgId6z2omBcDPBXWkgc8/d/yfBzeb5y6L3O62Fj4ZcVPE9ubyraPuJBAQt3iWd+PO6zQDQYuqaa5yXqitd3YuwgPmeS/iWG1GOVFipMYRztRUxk7scJmzR2KtDzVMLlQcWMsYfntoBaoBTAviIagEnicSP7jx4eqHsrquPyh1SSPIn8wCP4PlUDYauOZw/GHNT/f4J9z4OJ3tWEWYp0yL+4S1OSq8piBUMjhgyOy8jXlMudeNRZH5WuBmL9Pc+72rq72qw95FpOk8U0SZKYmFiCJTZnfOW2hkj9fUGuqDpihXViw9qGPYxBC6Bqsw6xWzJ6l77beV8lWs+aL0YA2XaoLbFzfvRJkV4h77kEiHzd6s1HK9VOuCTVi/iLi94iTX8dGxevjeu8aueKM2psp/NvcgAnRDbp+UDu+GjrKpAK6OasRu9hGx3638d3HbudMgX690e31nZyxJn7bf6+zsiZJm1I6SzFmnEwrMSGgwHGx79Vmk08VKYx5re5h0Z57ypL/5N36sP/0//1QxbnvQPRGD1szYqcNwp+PFmg2V15ZiWWq1PLZQC48e1M1ttfXeod/z3LPvYqhZONmwXIKWOdasblXfbnSIpOc/+J5uX71z4dx2d6vdzbXeP3ui7/36j/T23aXKotTl1Z1udztdXF94qMQwl/uH61Xt9/rgW+8rHRpdba40L1d2ygtTSJTpkw+eKht5kzCQAAnWeMD0s5cvlS3m+tbzD/T9b39bX/z8S+12DLo6Pf/gTEVG58VCL9+81dvrS/8uDHLK+Zrgg2b1qJebN4riweekv/df/vcP+szDSf/hCnwDr8DDg/sN/NIePvLDFfj6Cvydf/NvTUyPG0SqKFaBKxTuVl5oeyCKRtydl3twkF7tybwSx001pxiJ82GSWWhtBpq8Y7XbwZuwpoStlCgecLVGirtWR9Hc5TsUvsAAq+tW7642FndaDl4FESNiom0A4XMwYdPAv6dA8vk5gWNZrkudf/BUi/lSn//ZT/TiV19qdbLWo7O1I/3XNzu7hBAoAnUAkbNXCtqUA+jI5j41Y40mUZo3LSYhfLAZxInFQQ2niRuuiKzDIuXAHdxHOChoMp1lTL9hdEkHF82E+BpOAjbwhPfN8iNa2cE3nVkswmXmJlT0r0xudubEzZ9H9HEJswwHblP5AJJkc/PWIg4BFCcQzXapUWYHG5FepvpEjfm9I2LiTNJxM7lcApGWAy+iODFwk/qCPMH56p6TuZhTesAZC57XTG3D/x75vuCY6Lh4hFAzUzPV2tW7UFiVRY5W41ZzPJWrNmzM3XKbdAqPC7cI15mDKNeCWK8bpSwS5DDlEEiHVof64JKvHDciDEwOShb2glBIUQqHK0R9yiNoON9MtZqx9WEIUXtWcQMlLk7Ls9LuIe6vmEgrNtU0xSMdXLfKlaOecyQmGlqEAhTESJit+5FSjlYRsVhuV4TaDEEbpxnlScSlcawSCavV4MLtBp0cr0JxEoVVdma2jkiONG8T7UNqdcY31un6LLitiV/DpcRhitDvBnZcLkRNfTuqsHJ4X1xlDOi9e5F7DCc5IjeHRwRDvl9i6LjrUhi2xAZ7N4Yj7iIJcWBxtO++2Zf7hig3KAs0ya/LtzxMQYGFvcjNC0+Y64YjEIcGTFyYt0QLGWaAr2BA4rZzDjiZlHJA7ZX2DFP4PMERHcdLi8l8T8QYVxbtKNUBuREOmzFFFxHPDaIwkVpWCkp9iGUijnF/4rriXg1lIz3uUwQeitvMKcRFHJABXBvK6CJYzgxSmlE99x68V3SuqtVYh+e6AleBmPToiYosVXX3zsKJ8QxuU985bg3bFuE5hIX57JNLZnA3cdKjYIk/nEEP7kvwD0gYs27yX/AA44x1gAFPbHGX757oeBCARrMl73bE+hsfmNfzI61XS81mRINZxxM9fnr+r9ezPQ6yw9b33TAFIYQVB1QAsexsWVhUOV6faNa1anYb7er7oRffQT/qcEDElU5XMO7QqSNVVesWa9aAbghuw3Se+v2AMoTDk99xQREfAguOyP3B9/x8DrdYmnPIfe/EIu7mYqO4GdTNMs3SUsdFqZZCq6a2c4fvbbvHKczQotTqeG0ht9psLMtkKyp5Ak4AIc0s7JoYbK0DUeDQ2qUGjAqH3B5OKPgF8AyYUHGkEcXF8VaEQRDRU/78fa2Sd4S50KMmOyVBXsyUudsJkRx2OE8UIg7CKt/dqLZGMAF7wr0X1n1mHym0lKANBOEFB3YJk5HPFdbsugmufO69ZEI0wIWKi5l7hTZDUgmUuyF0IF40Zl8jhLkCh/VjTJTjcHI6JLHQO89LPT0/12Z3q5ubjdoaRyXvbJ4Z2NZBaFosjhR3sde+fb0JgwrWWeK0KdfJky+v8/yz3APEqdGJkwSWM65nnn0GCDBq576Xu7jVo7NHFoDurm7dTD+aUcmUgCER4yTc3aw18p+1WB45Wr+92dpBOV9Q+MY1RS0ejHXghiijTI/OzuwA5mfvhtrMXwZYmvDHhQg6PHHY3Lj4W0r6eKsiEsa5PvvoE7sdf/nFF3r+4XM9Pn+iF7+40LvrSyMBKMlaLRcejOLUzJJQhmjTPcOEGI7loNtDZUQI4jhIBQ8PYee2wT0ZZTzTYfhIg3nK9ol4Nc/MYq48z3V5sbWYtt/fSlGttAhOasSXhHdgnGh/6I23OC4WWi6PPMwbZlQtVioZyPG9c59xo/M+2rfKF6zHYDAiCzhJkdmxvN2xBpI2CGt6xXueVsYOlAU7hyoUM3LPUiCX5IrnxJgztQydEAztQ+Se5n7vzfWFU78GGwC2xPsO0ji8G+9p3hP7Ct7ToEEQFmWmZplQOsT7iXWQd8LMKBze0VUz6tAc1PS3ykFFLOB6B5wTnGS+gwN8VS8GYVgdLdgfJU4K8Vmq++QIyACQMtz7vJ+G6mDWa3m08v6MNZOE0WEgzdMrJWYfR1rN1xbDt/u99g04oU5zmMwlz3PmwTCbUXO4KVCkFAohGwwNfyYlSvOlERGgNBhEMmOFMQ3ehqTGqlz6nqWU0kWIFKCGKleXAIJZAlNxt7u9xxdR1DdpyCLjohDv4fqqXHi/wOA5ru45+TyvUas+6jwI9z6LvgXu7yxxsd/2QDqFvRa4JxzwYI5YRyNfx+Wq9O/EO5O1cz/0qqtbnZ2eaEHZVtt5L7dQbOF+ns+9lkWrXMcFqYpRb263utje6dd/4/tazGJ9+bNfeiDD+3IxX+iw5Z2HQWCm+brUaj3Xar7yYHu7AV1GEe9Mm91dWIfgFleVTtifxokq7guYrqu14n7SHITGbmeR+7vf+4E+/1d/qaikCBezyVLffv6x3l1u9NOffK7vfue7xgSwn7i4eW00x2LBYC/Xar7UX/z5X+j86WM9fzzXyflCUx9re1Xri6tL/fiv/Z4ON1f6/M9+oU8+eW4EBqPqn7/4hfZTrcePn+jJ+lTztNDFuxs1+8ZDx0fnq4BiKDLv1372059qvYKbzidPzLTevt3qq7evlD+h5CvXf/HfPDhWH076D1fgm3gFHoTVb+K39vCZH67A/RX4O6AAcDb68BUHjiobisFynXrKiGjtpeihA7DPDje0gs+6CmXJ0V7i2riUDMTfcYyDXdapRAwj+utNWGwuqF2hGY6bTpvtwYIhTEH4fCEOz2aX7QJbUKJUNOXixsA95z5qnT95rGcfvK/9Yauvfv7KraLrxdKco8vLt9oecJoRXQ0FSyntseZM0RIaylXYCOEWxRmEUIGEhmsVQQYmV9vD8aqD4JpnFqKIHvM7coDEBTnAoxspLcBAiwuFmDH6UmxWGhFkxAU3yEYwYVMtiJjfT/hxC9th5wZVDu/ETGGJzTTmkZYIbgh+jtoRD8sdEe6JK/Id0jzLgRWm2Hj//Zh9RhM7kdjUcW5ERERcIvKtI9uhrGDi9IfrzPgDfs5MaVG67RneHuKYi4DG8D3yORHGIkq8EIwiDrE4mYPjM7hcmeCHoiYLRT4U4OYKYjLClUsbYg5yY3BawABN5kHsuneBgo9wcYqjbLhAM5cxEL13oRiHCbu7OFByWA6N4zWN8bh44C1yfXqcP5Rg4UZd2nGLaElLKy5QYu5mSU6R8KjwO1iEMA4hUsJ163tVxNzvXatRFxrvMzueQuEFJTOU6LjkIY50qFsLMvy8+Ty3SIF8QkQbxx9Rdg8iGmnTVOYdcissyrXREIg/uPIQJbjnObghHuHYo/mZ7557zsYjBgPmywbRxqMIO60RDhLloAlwOcahBAo3FGIlkWXi//Bn+dci4e9NLVoQ6bX7y66pwBZFtEEUZ+SAo5fvASYYeAVEX0TNHlQG9xR8Slx4dgRjlRrUuek8sXM8ThAvkEXh+aV21MG2hIXH2uNzfxK5sGtAgEFkwbncd3YR0TTNSsPhhGZizl1GhnjUgHuNgUYoI7PeTEzRHN6Zm5JxUNo9zbUiioj4SSz9HvuBq8kIBn5nuIlVZdcTZ1LWrjhb6ujkLAyKcOE0tQ7braa28jPL+R0HEa5xBGpHuC2k3ZeA8AyahxvKrgZiqwgr8JU5uOLcTnHYgDVAWMWRhPWTzxyryPh7IkdS+Zkn8xPHJSvKrOaxMhAjQ+sG99vbyvFUItDcU/DbOGCGJ3E05xkRqAFhMi81B82BS76qdXOz9bNwdLwOjMS2tXCRxDBncc7O7JolJluBXKlHM/nKk6WmDDG99gAnH2O7tuesYXZVR4pYOLneQGpJDbDOzuBo9iqzWLMk0Xbfqj30ylmXcH4vC91tt3p1ca3lfKHVHBcbAh4vkl77q1vlp6Xef/+577PX795oe+g1tsFRClaEAYiZ0fAsJkRaGNy9hW+EG5yY3FDcjzBGcQQhDPo+ZF1sGj1aznX26ERDGmu/h0HbKcOVloTD70BTurEFYYDWNCGNQCu4+aOW+LlWDA0pbWPAAaOU+0WOHvMQ9G3AcOD4RFAiaUBhJMxY2LVE6UcPzyIPpRg8VPazEpsdCUjYCeh7feDe6V0SyKAMNiJi3MdP3rej8+KSIQGfLJQtst7g3fVg0qVXuO5yO1BrXH/3fG/EAdZV31O8xI1sgUvYu8QPtAMDFsQavqZleeQ0ijnJMU7h3uJ7j3OMxEWOKD9pbFpf0/kcRzprGJiiQllZ6sWrN9puNo6fHx+t/RxShGVOLW54UjXzld8J2+3ORTYUeKWIXHHidTEUsQd2+zS0Fv46mK8W+BKtFsd6/t5H/j5pVN/u9rq6uNHuttahujPaYpHP/S7zwGxstVgw7OPnhD0RRXi8/ioGEgiPcNyFgEkbeWLhBZ784bDz75AVMxV2kk6Oey+Oj3W732l3d9D20Gnb1ErgFZcUAi08tqGQDxwNAiKMXfZzrJvLBUNmHL6NB1XzKGcWFljzHdHqwN1Fl4fZjYi2Xpaq2632rCVNGKiHoL9p044631wdoOCAqNasGFxChWAPjgU7pqPs8DgPvGN4AfBuBN9CTJlHqdcS0ZlhHcK5y8ksDXpfA6sUcT1uYdtP6otMRbHwukjZH2sxgxYGfgz20yx1oRHpgkN9o2jWa1kujCpJplzzYu30C45hBFlAqfDVSSwweJynpfcoCHxcE4Y3RtIgeo6jjudzrShv9fQg1jIvtdltdVf12mz34lFdrtd+D3Xt1nuiHT2tB1mE5VnGhc16wnCQNyjr+eQiSFzwndnFAzz8rNDQNb7P+T483G5H7RAJZ5NOT86VxKWUdGqajWYIsuBqvI6TiADZ05vDyTcHj5x9nfLC75uMwd0w6abrtOV5qTstZqCVGGYw2BydNmOPOmvZA/aa6EuYz/3dbPe1dpQPmr0OyoAbSipgnYK+KBd2afO+JzkDSmcBUgkm8XZnjm+clwGj1ILAAtXCxj/S+aNTXb19px0C9xTphz/4kd6+eKHb7ZWG8eDiKRzYpGQaLvA0mFvNBpbfG8kbEwfrUk2Sqqt1fvJI1++u/FnXDPEmxN1RxZwkQqIyK7S5unW6DUwY5W9MUOMy1bc+/dhnBMEtvb5TOV/o7nprnMjj98+UlZFev3qtHEGYOXPb6+Zmp6zMNC9HnT9dar088rr5f//p/6e/8uPf1eH6QrubrZ5/+JEaOOflQr96/aWqaaez4xOdFUfeu7osdoz18y9+ZhTPyXql07O1Wbi/+MnPPaw4Oj2zg593r9pE282V2jUli4X+/n/9jx70mYeT/sMV+AZegYcH9xv4pT185Icr8PUV+Nv/7r89jU3jhnFKLBZpoepwYw8jcfXt3a3dAgMNrNtWj8/PlB8daVPvNOsrR485SOE4rHFlXG60iAoNSThcmGKWI4wMWiCSUGKAEDH2dgdESWlnwqGv3WLqQ2CH0JKEFnAObAVMOlxcFPVkevTkkQtU3l5caX9zbVYb03Q4W9WGZlhiXLRT40az902JRaqZG0JhgbK5WywXnvyzGWfDW8DuhJtFZ8Ys4291pAvuZW5OGmIJka1eszFWAxMrRTgJriAO97BiV4uVOXfoUAinxD1x1+HS64dUBZEuHAvmmyFmIgROysrQhErRCY2zXLcSMciN55QgpJ7mI94Gll4QC132E7MBBmMQYswWLVyOJCXmTRLBI+7WaWZXDE4wHLYc+MPGmL+tWJTK8nD488G9be4RCcQXKbbwWd8CHa6P2YiPMAjBuBbQKVwg07EpDLFafm82vbgi0eULDl4+MAR3EzxWxAgKpDAP4Vyuac/m0MNn5ehL6VSSe9NsfwZONKL6DADcZB3igu3U2VlCoctQEbOPCNT6nsCNucqXKmYcwnaq250FCw5ktH8Tpx9plUUgD+YrCyDR2LkghIIDorkcwDhIopwF4a4zFy8ZiW/iHcGFhSiIk7u0WwoW2/5ATNn5+XAQhvG2r+waoiyGgzmOEj4nIizCJVgEhDSEc4QQ4mu4nd0CD+uYw5hZwJ2FfKKt8A2hSfibwRLHPWcHHdcmMtOTlmgOa/D0umhU48FFrJV9n6GYDZ4aBzDEbb6YrAxxdUR2UsY882lMGVNwGpsVadwkyAC4dghKgc2J2MF3x3PB4ZP7gAMjjhMceHOYmBb9OzuMEFcRd3CVEGlEjKaUAY7r1CNMzYMrqqN0BlEV4QWhINxzXFMXghiJAWqhs/uNg3yeEtkv7EhEKHepVDeqx/lrrYVr04aiGY5qMz4fwgv3y6hD1bncZEIATuZ2TJl62nU67PfqOgRYRktgMoIzsHTdnBF4FhH8mODKqioL98lioYZyNJSYYec1NaHcKw5IlVAxjzO7t2t8Ua7MUyWCff7sVHVbK+1hFy6UFql29cafFZYvmjYHOIZP3Ltv375TYzoLdlOeWZxMiZ/3GhdQVGhdEGcNHOZqu9eri5d69t4HdsAR8wUVwq0MHmC3hcMYYvQkHOyCzRcebFFkdWiJa1dm7eHuW5eFjlYrF1FVh61dfs3UK5mXKpJM25u93r651HJVWIABV4GQTMR64YhypQq8S+9xg5aLzBgAXPP886p7RUVhXi1iE0J8TQFcxx3VeG0r06XZwHeHnV2TdzhodzQwT1oUue9Jnh8EY9zbOIwtGkSRbtudxfOny7kePznR/GTpYVG9P+jQ9brGRclnyLjvwzpMRJ0BT9dE/r2JcTLog1FqLAs8RYQc3PAwhyPcnrhbcZAXXl+cbmAo08LRC7JsDzcVX6xTHqF4cYhjv4sRknDSpRHiLQ5URE+++F7a9ZoorstmHvw8mh+7fOZqe+MYPY+Qexu5rxk84exuwYwg3MIxze6HZ7Swc48NKsE5wGY0yiXy+sXa7KIjruE95odhHsO3BbzYea5qQFTcG0HSbELp01RmWHeNAXn2+Ilubm48AqC459Dt/ZzVO+6B3vHfs7OT4Axua7e7I5AvEcKiVNfbrV12DMHSFGwDQlzp8kaa2YmuI6wNY+VBDdfYLt920LMnH3qtQQ+uD00o+ORz+v7b6emTE+URPFT4m/AoexU5AwGeHYamOLipD+w9oI3h81KOFoe4v1nVEO0AACAASURBVOvaEAp5jyF2DhSE8Z7u9fTxh/rWJ9/Wz7/8pS5uLlxUU3emWeskiZUWSVjjEOVm3F+9ymSuDPYz0XuYlWXp92xC+SiCMu+NIXGMutrvXF7lPsVx0Hy90Pp47eRFVe3VNjMdDp0HWiQAYBfP/3/23rTXlvS+7ls17apdezjTnbr7drM5NEVSoijGki1ZtiHIlChbsmML/gTxd0iQ5EUEAwn8JgEiGU6CvMgHCAIH0ZsEQmIEkCJZoRQNpjiIajZvD/f2PfcMe6y5Kvit57S+QwOHQoNqdt9796ld9dTzrP9av5W7ok7HCrwP9zIuOhIkODBhj3rH48FVHqWqD72ODfcAe0QY2+yhYg9r+TlZj83wJrGAIDjUdu2WCwpNB2UNKaFUNYVGDIqdqso1gaxIJycDEMQYamZzJoyd9oet32HmtjN0mxDSi+DONCs8FOT1IF543grETLjUlKzBZc88OKjqyu/GMpPefv0NDw9JYvE8sJYwk97Vg1ElRPvn84WEQEkZVlSrjwq9er73u5ahZMPewaggirBKzRME7FbHjug9g4vBqSzcnHxPIXHPHk9qbg5KwSilndKs9POTlQz0KqmuvC8DDcRaaq74jPsj0aHhWel1PIBaYGidqGQdGCPth1G7vmYaafeyGe24pEFVLTOYIUr47hiaxQTXwUXxTpV23hfjvma4xpoVhgGIhEm+DII7iRIGkQz1cfr73S075MG9IB7npEnuxGWE1dlipsOrnfm6bzx6qtcu3tD3f/A9TbPRQ4zTxdJiN0kgnpG6q1WwVvBeTwpNJKPY08WjcWTc804X9JhH2jCwHhIVq3Ptq62FTMq82mPna0Kx1fXhVk9ee6S3PvM5DxY/fP89vfP2m77GDMsvX74yw/jBw1M9fHCq9/7yPcXwy/nnh6PvCdYXonanZ5mevHah+V0RHP0A+9uXRnCVqxPNSYClpW72W/1v//tv6x/9w2/q8em599x/9YN3NS9O9e4Hz/TWF566DDgHtbSeu+Tsh+8+19PPflYX87levHzh0rN6f6190ujhg6f6L//lb97rM/dH/fsr8Cm8AvcP7qfwS7v/yPdX4JMr8Hf//i9OOCXYnCxp3OZAdzgon1NWAZeqtuuISDkOk7ajyT23MIovBtA6mxom/dtDo8OmdvkN0UicVrhWGOcT4zmDDQc/coTlVDvyyKG1QoBsGs0zBEpclLFSSjkQM9l3u3Rl0LyAzTbzoQqOFMYDnCX5CSJLZkYSrhRKIkaKLVy2gmsSASiUueBMC43NiIcwOHGLRo6wBQwkVkuExkhJXqinyfcTphZpRookwK+huE6hUKl20zqx6tbcPMorOKgQPc/Y7KV8BuL5kaaJjbe9pkE4RJjmGrnsJjik/Ge4O2BSTNkC0oxLEkhew9QymNAihtU/UA5xrcaukcziIUUoLleyo5Aih9YHPSKpuJXiAilosLOBYgmESkoTVoulygJnbaMWluOdu4siqsA+DQxVDpAU7GDHjTmI8Ilw/Uy1Sxjc6I3rEB5hFAphOMTwc8GoSxEEKLma5o6rIXbAYjMHLZnUEfHmexhcpaFiNteaa2l3ZYiecUjguzVDjTPVLLObCzHGIkSNmEQD712DLuVHUeboV88hmmIGrm+SaD6Dt+egfRABuA+5/nY7BtyCWWI97ceI03yPhZ0RTvcRWcR6jcMDwbBINFvmdqf0He7QUYOdMv5K7lxViNGweoOAicMY541beGOk/xARx/nkaOlENBh0QKcZ9y9/8BSrhRfLPR6hRcRaL5fKl5QydS53IcY647szvBGEAmgHfk4OejRIUF6HK2NSivOYyCTqQdQqh7WKgI/bxo40RFwr6x568HlgIcIwCyI5cdzABkUI4bDqAg3+vSRzWVV61yjMd4a7NgN/MdaqJiLbPCccix22DCVFcIphOrawD3nEwgGRw7qj8rjPcIfBYfRDjDs8NgN56HiWEb+Dixl3Wp7mRmeANrB7qkOACmzPOOVaHwMyAAGdbvsYrjDC8FH47Cm06ftcfTvp2PaOwMMPXJSl8oIytUpVt7ezEUE8GYiqpnaFI4NxjXgOctyXoE9i6XZbaUMcEzdP0tr57PKQ4ehIIg5dBCNkC6KWJ+uF3Xc8IhyiT09Yu0MpGLfFmMBi5UYLQjauMyLWcIz3xFRphge5QSQS+ZhMPwdD0gld7AEb1wte4WwWSorsP+8CloVyHfsacbkOiQ51Y2QMoVO3NeP2H2ILrjebW68lLMLzWWAezhDeNenB6dLC9tV2o7Rc+PlETAv9OpRhIW8iGnX+tbSjk6bgDukrXMwh5UCBDa5r/n3WnnGAIQrLt7Eb0YVnE0mMo4WbDFEc5/UM56LMxGYdI+rf886D+7g/BDcdnOZhdBM7F/eDFx+Jt8XD04XmJ7nLwR5dXAR36ZS4BPLq5ZWa6WCXtMErbpfzlf7rtd/sUQ+mAhYCIEnCegfv0bzx0ATPTQ0TkXUJVxtfAs9hxyAB9ypvF1tLWQMSO01xjPM8EjXJKAhkPZtIgUzKsdeBb2YwA986TrTKlkqLUi/31y7XgyfuMiySIwzhBtY3hJJMw5SHYVmW26GJyICAksaI/hQoBsY2zx7rJ0MMCrkw3iYF9yiflXsgOBt5FyH6t4dGzb4Oje0U0CwQ4Nfq9p1juovlqT6+uraATlT/Yn1uRA6uRQSZpqtUINry7YImmGU6HBttj612x4NWS5yLYd1KklJxNiimQBBWNRgfNXbncx1DmzzP9FpDi0s+0p6oMK5k3n/DoNX5PKRgiHyjT42VkhmpDa5Ne+c2pO2bQq/Kgtc0pBbOGDy5QIjPAnOVARViJAiNkefikc5PX9erq1t98OJ9bY8Iy43FXgYrY10rXsBfZ3g2QLrxz8zg2gNc1nLcnDk09EF5PBr/Ehyz5V+30Lsorw7Dy/OLcx2qo981OC5ZByam6gzH20ELl0T1dsjD0rVzEM5uVHvNZuvEM+dBMGvDXSEm6QecrLwL4XjD8UQ4IsnCcLTGnQ2ChmeFAkXWav59Br0kZdJELaVA8JDZ8xAk4B2RwwhvVHHf7Bqt1jPNF4mOx6OGjv0bQ0lco60W5So85x2DydSoA4T1iBRESsQ9cHf5zN5V4HpGtBYu9klrhjo4MUGQNOE9Q6KgakfVVaOTRelri3jK62y54DlJ9Pz5jZrt3mtVO0Reh+eLXAPvQqM4Jg/bEOEwITBIyYrSDmEQAzyzEfsjGs4QzxkEpAjkmfcKRiiRRAENABuYQSRMZOLvXR0KKrlkFS4B9jQkjxiORtrVweUKi52hINcWzBb71ckM9lgLfi/2wBp0dawDJ5qCPZ5lWLqU17FfYgeSp5qvV04tMAAzssF7S5z+OLwZ5sSO1h+6nV2tmBlAMXDL9CA0GJtXo4X5zz59W2VS6o//5I+VLmdaLJd2IZvjDvKDMQicBP/pDC3CkMBc/jsnMtco5kXPoD86mlW7zhfKFmsnf5pD5eEMMRTET1JSn//yl1z0RcnXq5cv9ezZu/rGN36BplV9+NFH6oZabc1AlPU21YOHF7o5HHWoDt73H1tpdfbIzHHK2U7XM63miU6WperdoPee/VDZovR+mXdIki20P/T6g//nW/q1X/sV9dNe49jo+bsv9PjhU22rnS5vP9bbT59qrFsli6Xm86U+/ui5nrz2mjZXNzrWe52frlzIVbF+XJzrP/+v/pt7feb+qH9/BT6FV+D+wf0Ufmn3H/n+CnxyBX7+b/4c9j7HYjCIMknFUcqmmZZ4ziEc4gCoweBrYErhDnDjLPHpyQB2Ju+bm72O+05luVSacxgMPDMOQRRMrfLcUbYDG+4kVqFM9b4KnDYAgxOcwlxxPjcDk1QZG26KKoCxNwOuolszKylAGMZUJ/O5piXsvI1joBwsonzugqYRtqaLbPq7ODuHSFq1KRrI7ND0lD4ePelvcWBapOEARJlOaHl3bI4YM4IX4ssoXZyeqK52nnDXdEXhBgztRb6OiIZOV8MZJd46jBZa42geSnPMdcONgUCNGxEOJI3guPQ4AHHgwaVQegPNWRT3mB1hA04o4rOJ4imIuD2O1TxSzjSeRhNcl7huhs6upbjDEYx7lt+La4wYhvBYq6o4zOYqZ2utChhmozePRh1wsLZICsohN48UeS6e4HQhbnK4IqZK9ByXEwyz+q4gKFM84hojCX5XGIIQ77MtokevLFpbWOVgR5wJvZqm62SehAM7/LzZXKti6XsG7irt3YijR5efITpNdoLCruRA1LBhriuzfX3hiEzzvREt5kAGZ27Cpd36uuN2zGeFxbeBw4j1R9i6MAkDrxOhDrfDQGEPB5ER1is+xN4cYVwvx2rne36e5MEpNHP+PIgiiCc0YHOA8J8fnLLEZHFY0haMOIRQyAGJ9nIfgGhArmsLRgiSLoSKcJnNw3MwUBbTWICl0GsNC41hAyVA8aCGcouBoG6iDJatS11wkYRSCVxCwGJxPk18n7RQRxSlIZRw6UBa4FKjZCNxSN94Sq41p1acqtyLCKI87OYrhrIWWJsI4wXXPqK0JlKMiyhCNOUAynOIwBY5Wt0btTEE10wCisJap68/whruyxQHsd01sEc5OHM45flpXQDCc40QRHKb+4DGahyh3AdxQRkHwA9+U+5xzluThY95Uvj+OTRbHeutrzUVbdZXELmJz4MhTBFCZ6p3tW6ury082W1mLWF0XJS24vly4XK9y+tLl8lFXFuc1qDtkkxFmSqHZeihCgV7g65vGkUUhiSTxRmcTWcXa/MfNzcbbW4Odu8v17mKGUIO5XOy2zRnjfYQBMt/iGiylmRJ6Vb3vARvEqveIg716pgOTbEdOXCuiTlTpMd3yWecMRRi2FBMmmWDBzU44bjvKCW5vrp2aREzkz7OVbsQ5uh1u4d3SyTd5XK44zptjwc3VS/nFOQkqo8Hvbp8qUcXpyqKUttjrT2x72SmJ2enujhd2z27Ba0wtirnmU7O1uatAoSo9gcXmFXHfRCGaTiPIx26xmt60+IwjlTvtkrTUWW5UHXEHYqQnyplvZ0SJyXsdlouVC5IDPAuq1QdKpdf3Wz2IcmxKCx8He3Q3fu+nhexTh4stJznulidufxnVvK5OzfEb+pbC1IM9BhAeiAB15Uhwdj6XcfwA8GHZxTXWMZrJ/YbQYInSXKA7wSRBVT0GHntn5JeTdT63ku7ENsn+h4CA4HlzGLDbA0HNvepBQjWXG5qhH6QKDAv607lbKlidaJNu1NTHzRDhDWDmHUus1MNoX4ceD8Gd3qESIfICCiEGD+iH+8q1oAkMpKC562chYJK041J/OIknkDvsC6Ag6BcrNVQh9ixB6pDq5PzE6cTtlsGcqmqqtN+czCOYbEu9BM/+ZN6770fqgYXY9wBtz4sZwqCGOjBgm3NCGYtQFhd8BwgAsF9R1idheFVcIOHRAdW3XKxVlEsHTce2kEVA4ehU1EgArVqmqOfcaLDPcVo4IGSRnHWKs8LZdnd+y7i/Qy2gZ+NoVRmF3uLIAauh3cH6Im20ayY6fz8XG8/eV3RmPl5f/Hxx/r46n3NEer47nvmYGEIPM6IPLOGIeAkKikQy2aq68apFoY2iLCIYgUCOvFuZOesNNcShyvDp5tN5X0Pa86Llx8rYugabTx4mEW55qSBGDGBpLnjeJvtzkVnGOhEDpgHPt+o+lCbOc5fFE+xe+B9wTU+RI3vyYiCNIrL+JuCPVFsAW8GaikZ2cqFAfYUG/vgVwmCKwNKuOjgbGbslXAJ8h0xACq1Xqz97ndqAIGQgdHA3oXh3WgXKmiIYrWwm7HeHb0O4rqGV84q7fQI9yUJlZbVhnIqegXYi6Xa7G79PuOehNE+z+ZaFrwZU4vEPNcgQmDUPn91pXqzVVIznEo8SIkzwzgs5sHpdInW2BsJQ6Ebrk/4vgxQGRJz72AGd9w9pawrFIjC//UcAMxItzdOC044wqpRK7wrs0hVj4DJd8nwMOBeQAPsW9IoQYzFGevdsDmv7M/gwEozkiYItxq0b3vVDUMFRNVRK/bmsOoz9vWNhW9Yyc9+9IEeXjzQvChVH1oLsQzquVbsEcC57Opbdyww8J0DKyAFQ4KnOqjrJxdgffWLP+6yuD/7i2+rOAUXwM9caL0slM0mnZye6vmzF14vKUflU/KzYeLgf8tySs1Yj8J+/tDfKJolOs+Xutls9Jmnb+r73/u+siV9AjN97cs/rjdef0N/+d57enm91Qc/es9pKr6D/+if/3P9H//md7S9vVU71R5e4pDFofrg9XMt1yc+56znc7u8mzzTd3/wl+YCg8RYzSO9Cet8SPT7f/QtLR5c6GZ7rZ/52pdCqepYqNkPdt+/uP2RMQM3H20tJH/4/H292r7Uz/7M39LuWOv69qg3nj6Vqr2ittWHH115UPPk0Znm+QLKhYe7v/Gv/4d7feb+qH9/BT6FV+D+wf0Ufmn3H/n+CnxyBf7pr3xzIsraN702+50O6rRazs04TEZ4jETYcQ8yER9VIzaxy+UgrdpusnwJTD9Ss2WiTQQSzldtKPuUJXr99Nwb13o46oB7T4gfsVtrt9cbx35wQ7rJdJ4pgX3KPL+AN5lbCEMopc3ZdSE4HzOA9WfaXl/p+rB1nAxHEzvwlk1WOyij8d2iCCVEoQ3em+aOwy6ulMBaQ0CLE4RKhAU8PcHthzgDawuml2PiOBqIbCK0Mq2mXGCAQUZ8PbgbcWXMidxRXN7UFm8GBMBxUoGUHJUWkGuKi1zWA6IAB16kdAgHfk4L7XgM8e6C2BfO3iB+wV0q7pyuSFnxgEiFsuDWEzQY1+y6sAsFl8Mm5Qq4DOyOyJTN545rw9+CbUqrLYfls2zh5l2i9PWA8BjYejN1Zr8ixPHzHOre8VKuJwd2Pldw2mFHpZWX7ym4PsACcDjiehP/48ANm49rzSGJiB5cPu4miAS4J4Z40INH53YT0MROYQXR9yYetOuO/k6RNOsJnla4fgirLt9qBx+0zZJEQiOanyHghpInhMmM4DbuyKn2BnwWz+1Ms9OVCPdgap1iO5cnHSoOvQs7f3DUhIweTD1azVtFtK3n/Azw/QazeoMYy9dL0RqwBHhlvR0zlHeYv8lhnsNV2/swvlouFcNMHNrQFs2RjsNgizAQWoEdKzYDODj++Iod8eaEaV1/tBOScrl0FpiztCKB1kB4I+LIgQ6hLM0L1bh/AcFRcmNOKk5NJgUchkJMH3eMW8wRTO7i/eiIuJAcQWQgwaHXMNPA1rXwya9FJ3cJED9v48NRkhT+byKq4TfAmS0fqPnuLX1gweK5pPnZCGIOfxwucTDzuwZxF5EaFAaO8cBGji0aW+xFnkomu26IkA4WnhIXv4XpCfdicOCYH4l4DO9XOEYjP6/wc4/Y+2DTwivm32vl1u+mxpXaOHYNjgRR0BhaHJ3zuYdVoA1Yryie4VnDvVNw+M0Di5f47Lbeef3MEGG8inC9Is1x/RChtb2w1e1mq5wWYFiIPJ8NkUeEnkZpFFiyOew9nGE0Dde1BYv5vLQwjJuM361EHEoGbba3Wi1PLCId90f1HSxtnNHYpdA7QlR7UWY+JFPQwXNVHau7Q38ovSMZANYFjiNFdElUupiqqhuvXYi2rA37w96OrXw+s6OG0qPry0uvPzWxVCKtDBBYTxGj79qfp7bVw/NTvfmFz4nyLbtju0G7m602Nzf+TBbTrSciCOK8HVTkK7399tsW4m5ubnV9TfFP7YgqXEwfyOEeI3qDczEDhuEZjEIc5EHMOhz2ynNcXqEYrakHC4Ws8Qjajx88clEfUXuWX78rq6NjqghckUWYuzzEyHCLZ7q5czQGN3c8eGTh+9olVo40RG5b58ZHGCCdQUEfopwRLmYf82t5f4UcBE8eazt4B1ymrOG8cRmKIISloB/8fglOuU+KA4vZUslspqo9KsIdbAxPpJr0yEBJILgX1paFnaUunaIUKM9Cmz3x4Cq0rbPOh/ci79/IgzF80Yge/B+fjWd3FqqjzJgkps296nRGOumsLD00AtFQMxeJE+13leoD332ts/O1vvq1r+rD959pu731vYowQzkR75scsXKoQqJkCKVzWZZpRTmbeyhZR5ngkKpJvV/ATEw8HMEqjUv6gzRWcKThW3cWjdnv4HRjuDfZmRuGJQiTySxSPx09/GGRYFBDCRgCHKkD4tIpjNMJFyF7EH8MM3URwderUxXlSt3x4Pct98D+sFPdHj30qPvYP0s5JXb+Muyj2I7UCeIw170sct8bDA1KPi9rEo7tKQy5EeLgv/PZeEfg1t1U8EArD1Bvb250O3B9lyrzhcsgGR6SEiDV49SES7km3y/TlKm4S9wcjq02m515yjGi54yZfaYE7Ar3IqVbXPM7jA6DRrAI6RwBLJYYxA+V1wjSK8yKGOQKJ36KgM9QGU72qIaBbzLalcueiDWySJceDtdHUCxHNXEXOK0WFQPnH8wBLtmYQdkdOsds146hDu7hyEkfXLau0cL5m4a1mnZ37teqOvqdybXPioWvE3WdDXtbkhmUTSapsUSHvhKordlEOx2DUT4r3H243rxSw57SBajhoVccMxgPYiH4ppHSsRyBuQwDCdY4nK0TKIBBVV+raflMDGyCsEqhGeK3gyUMyXgnkSxJpb35tBR39k5wVV0bMCwMdilRpKBxu9MqBleRWYytqr333sMQugeyXHr6YK35qtRH1zd6/vxKrz9+bJfs7Xantz/zOV1fbgQdiLXc0iy8Z9zoFC+SIlpSCsj8N/Jgs63akDKg8HVs9Ld/+m/p23/2HV3ttipO2JvEFtEfXyxDf8B8pbGqtLu9UTkvNSSjNg2DNlIphfIM9moYHpJOwgJdrE+VUriZgtzIdHN1q/nJQl/84hd1Bl7s+aW+/d3vaXVxoc2rlx7cfeOXf1kffPyx/uSP/lTn6xMPVXCCP3z0SPPFwikVUjd5NOn6+Ud68eJSZ2890UcvX7pw8ubylf7GT31VFzBSOVul0rOPX+pmu9Vrj86UR4Xm4BOSTH/8p3+ik0dneuMzTzXVvQ63G1XtVrM5OKJSN9VBy/KBOfar2ah+s9fVsddyeWbuMAPbOd9p3epf/I//070+c3/Uv78Cn8IrcP/gfgq/tPuPfH8FPrkCv/5PfnlCjByOOPQSHTIOGr35SZTUOB7d194AunjmLrZ3uN4qmyeG8s+WpS4uzrV9eaOapoIk1Uma6LXHb6hGg73d61DvdRh2oYk641AbyoYO26MLdMqidKsw7iQO47SX54vU8bV+1/rwTkR8htCXxlqenOqv3v2ho/Q5MU/4qhyqcGR6G0kJVqy8pHE8FETxe+C6CSUM9G4F9ifOLoSWiLg+Il8cqRVOWoQaNqqRW8hpF0UsHBq23BwYcMUENuax7/17IaDgtIFPiDsMJ88ATyyWyhjfx0xtVWvX7JWfzhXl4cDAQS3rYy3YgBNjRtyBMUaZFTHF3mkm/2VcQoKgicMQdijlJ4OZgyEqGmLlCJ8T4qCbdWlZD2U1NPiywUbM4fALS5KI72kU+9q2uKHg5nGocrN643ZlIpb1cfB9gYtvmsH3bNTx4T75d+GAcXjjuiIT4bxUHkpy7G4czSHkgIB7CncBzhYKvvj8Fr7iSUWOqD/TIs5dZIGbGMSAg4LuOkiVjzQxEy8N5RdEDGs3pOMo4EpTxkEaulOumX9mhMbE7cUhho/IaKEVgxeBeIp2+OeUnESIxDgvEQgoheB+CQ4GUAQU6+DsUkQxS+YDECKqD0Vmt3KPpYrcUI1axMF70gFH7cB3PvlQjaCCyEmD+9AfFeHMjCl2kY5Ek3FsIjzwDBCN5tDtQyHHMJrhGztcLK4irxGNjcLPiOiB6BTaR8JBDac438dhaHXb0YANQzG3QydOiK63SrnXDJnl8JgEHEA7qcItZ0c15VMMJe7EoLEFDGBxhAM4XQoU1OFKSwacTKG4hNjlJ1gBty4zlbAwT9IuNGLDZqRQIvyHEg1cVkSo79qPIWDgWsa5RaN7hAhHWc3c0drWzc7wZLGxzbTiWiSR8RL2xxIVNyw4tJ37c9BUTFQ2B3vAvSnlPUOeRA1oCuYUOIDAMHBaxS0GbzludXs8uImbNdMFWQi1MbzimRcaipgQ8dIit2OzdCEfOAkGAZGKk4V5x7eXsNt6u4xxkl88OnfbLyOQWdrZVX9gPWlpoZ40VKlaSqXOSh9Er/d7u/WIXcOgO9aVFdIlxSN56Wcym0aVRaYxadV1uJVwP+HUpEgGLjL4D64Rywh3F1xcvm+pro96dXWpN996qne++I5dnfvbrTmxXENzG7vOf/7FxYVLgMBcIBBzlxPVZBKwr3EltXp4ceE4d9/1utputal2ur782O7c5fpM65N1kBqJP46xxjy0wyMGwe3D+UyJm2cHfECiq/lMM1q590dFSak3nr6t8wfnmi+W+vP/79/rR8/eVVEGdx/3FKVs5jTjxkPwAWfN/85MiHs+zrRclDoebsOBOkWgTNQgxiKGNEednpyrmK88hIMVu1jhbsv08tVzC9AEihFTaLdnOIcg5vZx4sfuaI+VNTO/JxAf7YBGcGAoZr4yJXWRmZSwvjXlLipEUKpxtPWNh0iGxrA+gZeZwNWAuoArSaEcjet4sPkeBoukjB5imtHh15Zrv7t4rlJKZ3C1jZMqTw3veNhzhg+pmh2ccn8TXk9CV99MBwZ15r/izoOti3AWa1EszTxFkEQgTHgHM6jzEMKyr/cXiEFew8ZWr51xXwy6pcHcvGRYlrXqBixEqyfnJ/qbX/+6vve972pfH1WulhaKNoejEyUpQ9KJ5xPRFu0cnEhk/mmO28xMbrdM2iVY1dwJDFMbl1pqLNQdpeHQWahn8Iqrjai2kRjGbASRDHEW9jvpDt6HuA+N+WEgazGSYW5I08yIz/NdOMnQGAvAsGZdrLzmVxWMYOUyqwAAIABJREFUVoZ8raPqRLa7DnxRJN5+x6lXDiu4yEJRYYZIzSCKpZJhwkx5gVA595pNGoP51XH7yoIj7nDSGU4MFZkbzbsx0b6tNOyPauujhpKiTu4f9gvwU/FXhj3FZM7wzOkDi/jcUV3ra7ytajV3Qw/2Rbx3wT0xoPDeq5s8mOeWAoNAgSLuf6L+s4LBT636uA24HPYCyaSBhAwpBLNRpcwu7FEHik7vytmYcPDzzBDbQONUDCdTHfujh6eUQXpQz3sZ7jPDOMQ1Pn2RYaE28gpyAGuln+Oa++wuacPAOo50sjo1YggjANe047rM5haaYavvK5yzRPpz36dRCaanCTijkQIx0h+x+e9sdhne+V5z0oYh/vEOrxMHB7jvL9zfDHEmpxVIkuEQJpcEF5z9CIzizXbjd6ij/azz7KERVjE+REuXTCYZnNfewyV+RvYPKakH0h2+vETTT52wOb7a6NHpaRh2ZpkO240WyaBZXKoFs5L0KkoEzEQVjO0d8f+FjsNB+clSxWyhy4+vtZqv/X3s4Vz3By0WsN5HnV08sBAMyxwWPS8Y/j2GQfwUDy/Wujg51Qfvv2D5cdKHVAe4rcfnucr5XHG6cprj5uMXenL+QP3YaFvf6oiQnZXBCYp5Y7cxcoTiXNzRM57XRaS2bvXsL5/pP/z1X9d+d9DhZquPPnihH7z3vt585y0PcB4/vND5g0f6wz/9c01z6WS50hvnj3S2Wunl1cd68fKluj3vokivPbnQap7rW3/8J3rtM29qBgO+ro1mOlku1B33evO1c7+rj02ry5uN1suVmirWcg0SINL1ZiPFlDQutGBfz/5zAs2WqtrRaRFre9Pq4jNval6M2r660Xc/+FB/7+/8Pb37nXc1RDu9toQRnOm/+K17YfX+pH9/BT6NV+BeWP00fmv3n/n+CtxdgX/2zV+adnVtx4MjejRrEy+8c9+01aDxOKjPE82LRLc3leq4d5ECsZoFEP401qPzpUWeVxvYSameXJzpZotDiAZ5nBUcJtiQhoOES4koK4hTVUOjaqq1VqYHs4WyVW5W0/6412F3UHPsLGqmeaKHZw90enquVze33thvd1vtD0fG4qHRmXgUzDEcabhLcMlRcBOx0UZqg8MJCD+wV9l89j7apirMkwuRM8TCno0wai8b4TvuXTjF8+8VISqGKNo2aol8Wsyc2T3p3u6Og12kDlckoo434yjNOIzgziLGOUgZREhiwimNsBzMOMTCJuOzEMMEQZAItBRCpN0/Tm/hpmFzPChtOZB1dv/iJrQMSQP1QIwXlh2lHETSOeAjUjDQD6UFRiIgFiL8ujCK7woXFy68RmkHMwuRmIP0WmPcOjZJPBX3EycNlxNxvLcTA+4bbudQSmEcKGItJWew2CIKRoKzg0NLB+GOaD7CL4cJBOZioXNcDR2OjF69Dx5EZOFI4oKa+fui2MBsxarTUMG1HB3NR1jIuKio2pSvzTi89Ur5rmwOCczdJCqoK7L7cKDqmKibrVO4rBqLpZnY+C5FXXfEYYnjCIfPCWsybFg4jZ1LLHDn0jjNr7JgNRELRYTGwkpEvXFck8MCjqYsnftaEDe+vr0M98JA03r4cTnCUkjDwQcHDYxgsAbNcLRr0k6ZFBfjpKzrPBiI85myHLYq0fPAQ7TTFXFz6O1IoVmdQzROibzgsEw5SKwElw5iPhFkGKhcyxjAMGVnbPRDMROiU2hRh+kZhHMXIYFlSDNVFEbhbkd3p2AFpq0HA5wdIreZ4/6OKSFKWB8UOK455WCR/xmNFThmiczDSgMLgvyB6wV3OGIYQwlEK+5lu7D96dC3Obzi0INmF4d4IA5QBGbcoz1lKYisiMWU9CAehOIbnFqIKqxb8FBghFLAl404o3qtiTouSt/nL15e6tn7VxZUeYYQBXBhriyY8n0fLU564GErMo6pWMV8qVm6cAyyOhy03W9V1RS/REqzUevThWZFrvVqpWW5sBCzO+5U4b7BbXmkuGUw+xMHDezJgXK+ZgCl6psnoXSLMh5KuDIcbEicrri3OEDUEHcch1yuCWgGDx9mqR3uCLQ4gFu+d9z+lBQVpT7/2c9rv9vp2Xvfs0i8XCCkzowbwX3F98Nag3MRkWW5nuvJo0cq53AaC11eXev5y49cJGeUA+vhrPDh2MUncC8ZLsDlaxFWB40JB1U4k72Hb2VZanO7d7EcjNFiAfYA5mWjcjFTToHImJpvjLuQ+/3q5kbFEgd2iL2OJBtAJczAd+CkJmEwWDQNdi/iwETcU1X90UMeP5GIfaA9pt5IizwPDkvi8wiLrKpNPKruKrV9FUpoWHOJhU8UJh40mifMMhIr43nHd8dQjz+atcuLEC75LpRH8e6aQETMHAEHKcBgwDzTOKB1YEb63h+pVgNfQgS/0+R1HPEcOZW0QZDFWL95Xy3LuU7X53aH18faQlM7IpQRNU61WC+MQQEToB6hM7cDjdgu5YeU48ErZX2n2Cno4UTCMR1yn+Pmbfys0XjNGsk7y+8ghjAjQwy+eIoIEz1++NDPIs3rB3jQd0gV7yfiSU9fe6gvvvMl/dGffkfdOGh5uvCac3uDY/LgAS03OCxwBkGsxYiWDD/YryzmlPsMjnGjjcJqbe0gjSxwsNYOFTiNwNlk+EaaguFElOUuvePvwWSMuDBZA2mZN/8xlDKyruJk416Cy80eBGYu7E8GbtzTt/CZ88Lv/ZtXGz158Ia/l+vNpd3z/vObyM80se4W3vudQEh0f77ChUspJjHtHo1OizkvxTCQXdOi7lKdnYsGKe7zyzialCexlrSZp4X2lAsh9JJuYbDLz+UQDKkD3M+81FuvHxTw8D5FMGaeccBl6oJC1rbUUWSEy3o6WPRncMGAlj1HS7mQ+d1u9rTg6LLM0u1NHsBN1aSooSx0UAO3NA2M2KwrpKoTEnNPcR7vAYaMxhDhhgSlEWloiL/zV+frwfofhO7AGc6OidcESkOxx8cp4nqqGakmhkAMMyiVbDuz2Ls49zq8LCiII3nRq3Gsn6ETDnfpSKlVjTrqRzYMnlPe+Yi8YQ8cmj8ZHN+x6hOEXBJMpHsS9TGFV6xXkYa69fpkudP7FN5xuFaX3jO0FGTB8LzzqZOMAJPEml9m4KvCfmP0PTdX13V20bvwFJmceLxLUeGlsuMFVRXp0fna9xxYEwoC4e9jJgA9UiwilUOq6xd7balOyBP/RX8BPx9i8KFvtXzwUCMps/rgosK4T3W73xlZUZQzu/BBAJBsaobWztJxglfbek8wxo1+4rOf03FL6RyCfKLmyJC71ZgOOnu0VEmJ2UjR16TL2yudr8+02+yMa2JgxTVkX4XQGceDXt1c68H5qVECHlrNIn3w0TP9/N/+OT06f0Pf+bPv6ebqSpvDxom7R28+0NnZ+R3rXLqtdkrzVC+eXak9dKrqK00Zrv/CQv8qynS2XOnk4lx116pzsqbTFkF6faoFiar93utUUSCms77n2txs9fz5S332rac2qTA0v95WFpkfMaBbzHTV7ZwgGI4MkGFJ91qerX0eevnyUr/3776lX/3Hv6Lqeq+eYWp8o/OTJ/pP/+W9sHp/0L+/Ap/GK3AvrH4av7X7z3x/Be6uwD/5xi9N26ZSjtPHhb62Z9jNeXNEuMFhkrklXO0BTdD8q6GoleS5llPpCMwCvmfB5gigPHEtSg7Q/UZvWjPigjR5sqGz9bK3MJitlhbVaFtdZKXWORG0TFVHu+be0SCNifJF7pbfVb52qQgHrqvra2924pKGVSKLCKAA8wOjEjcNG2iXGyl2lI5pNWIDIrAdRxSlUMRBCRP/250TlEg5H5YNNcoR/z6uViJMnAg43BKA5mA5tjg+M80o2nHbNsICFrfJ14vod4+wBrcSaReXGE2liK98Tg7PMW5ZKF0zFy+4vKDvhTawO+zNMEMwxYXC91MjeiBeJjg1K29a8wZnWmxhCLvTkUMBPLGo0KIsAGaFUhicrTiBOLzjmIDzNZF75Psi7j/4QIK4YfWQopse9yplKYilFM4gmHFQbtUndyUnnDDsdE6C4xZtNM40Q8DCIYXb0TiDSWNGEzkxPaJhCGuRS5M42MZ1a05ftlyqKCKNHAqOcCdxNSGMJS4n49fQLI+9EI6ljpSuIMahbuJbtuHSCIA4mYczDy6OutXheFCW43BB5Efg57gXSgx68AUupYKf2VnQnqWlGZ2UsiUIc1GjLpkU1Yk6GrZH7nHctZReAIjDS31XfjXBK8VlHPtwZ6yDcRSIWDi4MxWUtRSZI9kIWA0RQv4ZYggfi2uYBRERzmXjqDT3FAUgtK8nyoZJZyjNcaIm5d7DbQUrLVU8g1E8eQjAgcxYgqpSBTc4Sy2sImRYgKQBHfTFrFc0C+4sCwWUkVEWwaEBuxkHRFhvszTgHih2SuB6EuafaT9S9DVoNE/vE5HddcKKMn5PhMrY+AtuJw6cJmHMMIEhI8FDpoRmYT4eB5baQwba7UOBEcxkF42xPpmGQAlcwDBwX0cdbqFJRZp5cOS4Pz53C9ahHI+jPvdmhAPJwiPPCOtG5LgrwwQwCnwGBOK22ev2dquz8wvz9GgV3m5weE8+4JsjmoTmbWMMuJ5EWblvcFm5lysUurjdGdHneNCxOTqmOc9Tl3/4AObvn/g0cdggToFvoFhv4Sb4O7GOqHbXqGpgAEdGS+CiYYhkgZwGZ3NbQRpg48bhDnKCb8r++4B6gI0J91OjmZ241IjF4wKi2AOWZHVE3PRUQOUCRxoLB+JFoeVyqaFqdHn53P/8yRuv683Pv+HDN4InT4XFzkG62Vxpt9up4Z5EqEoKi/ssXyw9xNhxuNvBBuuQoRxuadYL3kMNnx+B06wIR7Jxsy5Wpa/dYVdZeKVAi8/ufx/G9jwLzzaA2nHS6fqhec8eQlHUhBCD+xBhi/WIH3VgqBCclYEFghENOYLEBC4+BCKeocBrRFhmASI2S3TfBVwj4tXgn8tsZRASwfOnhGecu8OOeEO4w/uTZ4XUATMZ3Ic8FRQfwbrkeo5AWChECtFpcCFgRxB5HTXPuNdxzIa1HCwBn5nCNN5XrEHcJzgfV6szfzeIo7j+cdAda0qKcjsyq+PWTd4R9xyMc0rqEG/tpGfQNDMPk3SBo/II8WZUewRm7jjuTpfujZP3FDzFuJER9LjeUTpqnmV2hp2fnnlwyj3Cu9H8zrrXalHqyWsP9fTNz+r/+re/b3TD+mypN157TdcvLrU5XJmXGkQprjxe1EktInEfa07RXA7jGC5trgoeJ+kFRHMGZTwLCGa4cr39YKgJtgNRj5uMizdzJJv3BJgNM08n1uyDES88UazTec4AkH/Wa0kxJAxQHI4MlG/32u93Wq6W2my2vpasgbvNtdEm2TyUG91cH7RenhAW8rOI8x8sAfsc0ADsIUAdMThD6ERYNeIGXjPPfEFkH38xcXRi1vBPIxVJrFWxsJh3u9v4OUR8Zf9gDmcAUoRSNVzGOGgRU8H3pKRIcF03vkc7hhsuWCLFEMpNm+lo3jq/1uvXrLBTj/uP/yDERQNImrmHdwUpAFj2FWs29yWqf6GB+MBQa2piHSvEOdJCDChAiDQeMvAu8B6WtQH+OrgAr2GUVQ7KzFYfbCDgzqCgq2L/gqBopzviaaExDRiaqe40oyV+GnRb1y6cKh2p4tnDOQmCx4Bbryk4Qb0qeLDQeh1zZ6cHeCR0gq7KUoWDFwcpf67XDouj7GkGDRSP8T4cYKGzj0w0N0i38X5nzGAux2r7rc0J7HfAapGsYFBBIsaJlMEjbrNSmyiImBQu8fuBZ0D898CHJxDxOcvM5+Vd7CJKBqN140LOaWq1Okn01ltP9eLDV3r1cqerq1s9ODvxdSkWhQdNNXt/eN3zpUtpEQrBktRVr94JgiikfEij4PonuZSMms/TMBzjZZmOLjb9+pe/po9+9MIDEe5/3NasDQ+enLlPgGHxrMcOgWGC/VIokexjBGKSQKmHECfwU4tEL19dGieTzQojzf799/5CP/H1r+r18zf0wbvvGWnA2gxNbA5NJ1v6Od7f7Pzu/uDlc82BzjasVZGGuFbMfVgsPDx7eHKuspxbHOb7Pl2f6i+/8xceIP34V37C5ZaXH76vl68+1js/9o7TPo8ePtRue5DiQpeXH2mxTLRar7XdtUYorEEwZdKOs0E3qD3Uqg9HLddLnV6ceTCAXk/J2WK11u56r93uVlG01+P1E/0n//W9sHp/0L+/Ap/GK3AvrH4av7X7z3x/Be6uwDf/3i9MPS4t2npB6lOyYddNokPPBnLScVdrRxsurEgOdbg5C2LcM2VsAJZzrRbE2A5mz+GIYIMcc7gPPjsLWhFxTpiOdeMoGDHleEGMC9EGzGOuWb5UBnOv2XujyO9HVI+oWDu2jhw1NAEPvU5OiNzDXiXiyiYTgfYTVxiN70QWOaQmbtEkcqao8mY6tNZTUEB8GN5V50MzhygKAGhAtoEmhUd4x3eEscfx985BRMEB/srmEGJ/xMFyDqlAAmPilhze4dOOOsJjHaXFGARYBA23RWNxpK2cTRIHMhxcdlOEJm4ORzj94pEoIeIqTrJUW5p7Yc5Go0t7cGLE0cJxclwbsFZhReLSZMPHQQwxE/GHuNoAJ7EeVcxLi4WT6jsnQ4hdsiGnnMSd1g1ONQ68MC9xAM3UsXHnwM/xhaga7a4ctinEgWXGz5SMboxNKNGFBcflt/AVNu/ECdFFLTImHNRxqWRKu576LTugcIjSXj/U8j2K+MjvwfeMkwh7CNeJ02tkhiTikLW7O+ckjeAcphJVdqBMgQc5foIpoNsssGgd4SS2joPTLgxittxX8H8RprlLabZtNeBGo3isHoWru5ytjLNAfAcrgGMFVy/3itt4EUCK1JtgC1gDrkaEnkzzZaG8wKWLQDz6nuHQyvWgyAhR6Xic3OSO+Dx1kxazEO3msBI8nIibEhVcbLYpZZnhvokSVftGTTfqeMds4/5L+l49sU3nARGsgovMjjtEfw7ppZQVoS3en/fYqmpx7PJsEJvPNVLAlCRaJnMLC5QmIH6MAzgEYpsUN0EtRiCdaV7OLDIgAjL4cFEVR0uExjRX7EIknK/c67ldTog/lNLgoDvALMWJxKqCmBt7RKIJURRXIEVbuFh9eKe4DUdtrDnRX5jAd2V7HCxBAvPrcY/DwgTAEZRW1hDc59wr3DOt8gQRAKE9cFvhBXK4ZPDCQTEaYc8xHOldLEXUGAHKEQBcwOZKcq8jRIQDUVYUunj42HFZik4qi+lE6Wv1AIf7SMd9o5cfv9DDhw91dn6u1Wmp2RzhQmoOWw1wpDkMu30ex92gju95JPIPTmF0+Qlt9RyoGRxQDMJzhPDP2nLYHhyTxbWJyxexhsHX2elaJ6cLHZuD28LttIoKbTcHO5k4eCPacfBkDUdAQz1wZHGoLdg9ffqmLh6c+YHkz2Ktw7WG4IloluaxyjK4fqoDruDe1ymfc1hn4IOyFWtVrsylJVqJ+MM7iqEQh+lj1airwGEkFh9wR5UMzBAsGNxkNLMHBxhi45SGJ4Z7BKE9ny81NIgIrbIIZ35puR1hiLWtgP/dp4QiBCPDLkKcdU4uxMosdEYqSk7kCJuhpRsxCZ40QiOiLyVRVXNwMY453jjOuO95Zll3LLwzcGAmgNuUpcJyq5nEMW5DY2lYF2JfK2yWDDxYT/nZkGi4f3kmuMkGNyV2YYjDe5iBH8IcAnRGUVoeBptTp/lyrRlCP8JL36urYaJTrpP73kZs7biOOMzNHQ2PC/iZvqvV0sQOLzOnJC7VhNBPkRDlYJResUoxzEJMSgZV02iREXct3ErWYO4Z9garfK6T1UrHY6XjceeIO9MS4vwMHj77hbft3vu93/1/LWiX85kuLh6o3W91091o8loLO5krGkoYe77DarRjdpHNjFVgONkmrWZzhmmxphbraRDKEal5lropVl/hsERY5X2DA5iER6v1aqm8wEXIz4WrsNL+OGi5WGu1Og+CaJ5rtV7o+vrK0WEKtRCvIclzL+EUReRHYOWeLhAZ4SgzAE4znZ4/9PuD/RlpjLqpfU34amHDwhvebnH2VkqzWI8vzpSnqXb7vQvo4D17DUe8w8nIADqWRb1yVjqGvTvsvK86WS01z2cWB0musEbwXqHEiGEM15H7yikZ3oOGto4uH+S+I1nRD2E4hfuQ6DbiI/cUPwvFbqxNiIbckzjCEWOTlNhz63UdVzdrTeRyNh5Y9hfh19R37HLSCjjj4Qzzvk159y3AScH0ocypc3N9f8fPXqSFn2NEblj9rJMVTGkSDbNcZQ6bNiSFiqzwPQJbuBknXTfXdwNrONms65n3lcdDFfBRDJHTRNl85T+vpsgJVj3ud75rrhuscJIsxmYgfLK2hTVkPpv7L54v4KVDBLucVFJjxEI+Rsq5/Ax7uD0ZmIyhINR8aHNYQ+KCz58qN7fTaB5m3QzSuc/Mtg/fn1FPcW9cFt83mIuC9ZPN2yzRMIu12e60v97p4aNTRXGt68tbRdlafR97/3C6LJTk7EdHJSXsYNk8UTDoaVudnK69Z7HjvOv8HPg0gGh+N2yPil7rE2L9qW5vD17X16tSi3yl7dVei3JpFnhDWmO70dO3n+j2sNOjh0+cukGk5vnEHQ8HFl7sPAoYKYZyzJmXK4Y9nerDVl/58Z/Qhy8udb3d6Bd/6e/r9//P39c01lo+WurqsvJe+qtf/Yyubjq9/8FzF1TxLB57vuuabb3REmBueEeBy+Fe4lqBeWFfw1niwfkD1fXB4vdPffXrurq81HJRaB6nqlsSFaX35bvtXsqWZlt3/UYXq5WHO/DAwZ6tVitd0SvQMYSTbq5eaLFa6vU33zD7++QUBE2nj59vVMxPdGx3ytNJKy30n/23//29PnN/0r+/Ap/CK3D/4H4Kv7T7j3x/BT65At/8u78w4YTDdUZ8kk0y4hOh+dvdUZvrrZpjqzqdtOQA2ida4mRziRMbtc4xK3hgC8pOZrndJmwMtzCnuljVttZyvTaTCnGEmNJUT3oEQ3AZDphs1CkcaZtJC2JybCRx/+C8SAs3dR/bo6PAjkYTfatDo/NqvjJ/jg0sUUoEOQpLcMYSORrvomuUEbEBZYNu9hcRLNijbFZ7HJtEyJGmcDdwDBnsYEAf4RSDq4lDKXFqDhn2wUZzRUOqPqmCmEcpkF0RbO6Hv3bi9MQ3gfTjQIBPZtBropHmWkQqDhBkEaG2IUZxyGSTny41sRFjeo3bpJ+07wYdOQQkMMrYXOMOjtTQKJtGSttJeR+rmCWK5rj+gqiDHAWHlKIGNrCwtNhnE3PFr2mpl/Il2qJxruKU4BDVcWAaNefQOwx2VfUITRaZyXlPKs38itRy4J8Ss7m4B1TDMOR0QNSNiDOMrSDeusiAcxNuu5YoPucKOHTEyTFejtpXtYpirTzFNRUE7skcSyLHeE9I3xFno9gJURCHzeRiLGKYRJoRLHGjob/SyAz7z25JO0ARixO7XxBBC6JiWaICYZlvEcF6Cg5MkAfgKXBgw9flfs6I84JewLHKvYQwH06xGiIcPcEV6GIaDo9TuO4IJ4gP/D3uFmKDNIvEHdHPwe4P3Cnw1SguQhjlEA6fD05cMWRqwQLgSLLADJMVJynxTDiKuIjhtg2q9rUqYqI5wowbtcxQ5PCNQ5TDXU7cnqghvDqKucJsQKPb0GgGjm3arOF9zokAgmMIpWP8Z2zgwPGdw/ckthewAGN39CClSNceEuBudK8a4lgS62gxINPSWIjc1x4BGsfqNKRqjVRADKp9AEL0CyZkvLWo6cFZiMMwOBkj30scdGFGxgnFZ5kGXGnYjBDaYBLydcBMZb3AhWhnXRDBOfi6mG3qtD8e7B4iNuvBB8J/QWwdDmdipANCLyUVMCSznIM5lxihd2aBYMpDaRVK2cAzhyDmv420Ox78uV1ulsU6P1n58x4PBzWHTsmEwJ3e8Z0ZYhVGPlD0wc3uErKUwhGeCdZX/06hGAuhDbNTT2gW93ZuAY9nnWIz2LusA2YKwrrzvRHflQ2xhrZuQXdo27Ffhjwh7o1AXVdHXb669LVYc8CzoxWX7Ex9z+Cm0uHmoNtX13rjzddUnC79PFzdbO1Y4qB9cr7U+dnKzy7UlpvrGze4I8KwPhB3LvPQ2pzOwn1qtuU4+jNfbfYuukFc4j4yKZviKRqyiebPQGBEOlZHzdNU5SxX7QI5RKogrlKWiEuPAQDpA5a0NMuDsDHWdk5PPRFd1mxwFriZQ5s8Qwocgf4eWGQjS2/+b/xU7bjV7nitvovV1plaGuxxU9KWzvsGLAQ3A7iSmHXBCooAQvP/TjijiEjj+ET4UKvZkDp14QEYvOuBdSQYaRmOwG5EkKYRneIkyhIRp+2as4jLMCQwTRGxXBKXSnkJ55kD/9KCzf7m1gNV96JTlAVLkyg2QxPctog2NoYieLaqq+4ulo0rGnGVAVivI4OWmuHZaLchLMx8FhIX9TAYtYA4QFEY0jDvBNIZDAa4Rgxsg7Aa6bCvdXF+qh/78heMN/m93/0Du7AtFBZzLfJEh/GoJkGA7Pys4HzMy1JpUmp7c1S9rZXDoczgLg+KyknFnOFq+O4RYCm0Kvx1xtpXo/qKNQiB7859PLV6+uZDLVelNttatzd7nazmevToVI9e/4Lfcbc3WzV1ratXr7TZ3wYWLcNNhmFmGsvleax1NLaTxjg9O9GspBU+PKe4YRnIIrbDze4ZiMFd7GoP+BgksIjvDwejKhgWna9PvVbdbm5c6rUoS83ywsMnXK4ut0pBP83NfU1AEvF9usAN+YYheHjGfP0PB5cPci245mZSswdAeB1HFzaltLEnk4v8agoni7naqXXKADxJzjpIaghGNPcULk681mkZhtIMXvtWzbFyNJy1KQV1a1TE6PW3H1qncCggZVCHC7/uGKZKgBPPAAAgAElEQVQP5qPGcNm577j3GQBHuCJDIoHdHHszcBE4yknkdCPCbUhjGFclabmce0CKI79vKCkdtKkvtVwWTukc4etz48M4rnH1InhFdsT2uDPr0BFgpywpBQYSAyI1wxUi9Xcu4B6XOJzfzMzbEFHCNU3pFM9k74g+pli+/PwOjcPvYVMA+zy+N5AalDPhJPceiMeZn7Pw/5/PM5V81oZUC0MC9kA8d6ApYi0pkctgzLZBYGUhAAc29R58XT6/1M/+7M+pao766Pml2iH14BQjw8WawrhBLy5f6s3Pf9aICw9BMRDMZ97nsG/ZV0d3CZjR2w2qNrWyCfTHpLQcXVhLeCAyvCTSk4ev6wc/+KFO1yd2ljcDaJJJ+9uNHaV5CfpmrtvNK0UgPfK1dptb9dVW281OF2ePzKplCLUoWKswTSBoj/r6T/0H+sM//JZ+8qs/pc3trZ5/8KF54+XZQn2fG0t0ui58dmlbCgNh1cdq41Z1u2eK5HuIxBnDPJjClOUaN0PhZDHT2WKu9XqpeB7WzdPFid/NDExP0oXvxjiNtFov9f6zH6koTzg4+Ds/83A+0keXL/X08RMdNntt+tYs1c997rO6uv1Y17e3Oj07N3MdTMxytdL7P7pVlq21OM38Z5XK9Ru/+Vv3+sz9Uf/+CnwKr8D9g/sp/NLuP/L9FfjkCvzTb3xz6jOiRJmj0dd7GHRztbtah10tLCWIPR1iwpgpBzQPSB83Jo5WJIF4CM2YtG6HBLydfZe7vVLasmnGTRP1FAapsiPgwfyR4qnVbBYEvVv4bVWn1WxhhuginoVW8VmpV6+u1fWHwOAcZkHMM4OOw+xdW321N99woNH5TmTlUMCGu8fl2cJo7MxsRBBFlpnBm7oTh4hV8vdE6jiY4wbkZ+mzXgOCERtWnGFwEGC4uhAqbLAd5YprixJZQQHIYGcVm3Mn5jNYenAiYa7BwsMRh1iCkE0LbefDLRtkoqhmxBL7EgcKNnEhzo1d4VDh9gtuh5ymWCJgsUK7O2UIeSrCxblwK+Ji4IBUB+cafkZzwXDeuM49fC9mjiIy45psVOaEU+dmoSI4smEfEDU4zBxa9eTrM3MD7AvkkIXDlDjrgE0DgRWxyQ04gXGGA2KC4YmgACYC+Xp21+/ej3ZycrBG1MVBgpiQRL3SqFSWrvwZKGGxFwvhhaisuWUBt4AzC5GMQoyxPpqlmy4LNeAbUFRp4cZphb8EriEuDx8KQ8PuMCEehY20S9nsfeUQzPccnJWUpxy71iIMB0X+g4TOpp0InaN3FOwgKOIQuYtKwowkugsbDXHdvwC3G/xSuwBBEYw+HCUMGWCP4UaKKWfiOsAVdLLYbFWfwXY4xGIdLYYyiCgscg5j5XIa2G/W8hBTOFxaFK4E4iIuKJgiBpv4MMQ9iZhhFxCuYYq4GCwgiEQ47mrNaMoWh2pZ4OaauJSJO4XyDyLNPGwcGz7BHTj22PhK9nVmEXtWoC5wyM2Vc/jMeAZDLLkHqWEMHfxLxDHi85EquGnD0c3ofUcMmeuOtwmzFQJyG1i+PFco64iISeHIKqJr11YWR+1CY/iAyzbHccbBtzcuwvHZAqfWYIEvCAYMhhq7eHHGeC3DET4LQtgYIRZM6qqjDpuNkQy4hhYFuA8+C4gFCjRiM4I5qMHwpSCInw+RFpQCYgdiCW6b3YEocetresHhCVkvjTRDqCD2aRN3YnGLZfb84ZnyEgd5o+qw027fmY2HcGGeK/cMy5OHN+HX+dEH1oxTLEJgCcIKTjiSAMYrZIWHMG211ywegjM3L12kw68vFwhnoZwN1uDmuDE3tatTnZ2daV7iou011KM217f64Nn7ut7t9Ll33tJivVYS5y7uwMmOwx9tm1JAxHcKdMC9cL0QoHDhcZ+s5guLI3zvDEoQ7ba7o1nEtIbzg1Iu5BDs0Dleer3far6Y+/fH9YyoTfzbQxec0TniI89hruZAaU1tR2/dD9pVlZrj3gdoBA8KoBhyuHXe929wQ0dFqmK+8Pp8sjzz773d7TTCuB4O2h83Ou5rF5X1NUNE94KH4RrPGQmPggGMe8gt4o5duLeSlJZ5HqvC74RhOlpMpXSnG0lvcB8jaDCE5LmIHGFmnWwRfGK4Coj+vLNgF8P+S8P18mAJh+hkUbAo5ijKFtCrY63DZmsBmsXHZmSKrhiw9DSWh/XSQ0jSBhqCO/UIYBPEDG62sKcgws9gp51qzfJJp8Xcz28Tw80d1NeTUS+814KBnvdaGG7w+9bHo9cqhlFtM+rkZKGf/pm/ofeffahvf/t7KueFdtVBi+WpHp2eqPJeofEz53U3HfXoyWMlyVwvP3qlVx+9skObAWxCmVUZGRHE/YeYjRgHy3ZRMGRJdLPtlIy9WbSgY1hQHz2+0NPPPlEzEceIlWcrl2gybHj27FLb260FTAYTIG/4Oe3ipVX+7l1XHXjekBeJ3+P4w0k56vzikfb7vY67W3VNrTMcqPmc+amqCkEVVzyu4ka37VHL8sQlkPEccRTsydyO+rrC8Vfq/JTCHPTvzu9OnktuKoq12KMsl2tzmMExIEyaVQ2btu3U7SvvtwLyvPT7G7HRty6ICwRFl6KN6uu9OZ/mwaczM8dJiSAch7h7ZFEU7AnOvsXqxENYmM2gJBDr/Zx+wnZly0MRYzbXHHfvUOvQbHW7oyW99GARnq/nYuBpENbLUgt4zXDoKVsMszIPnmaItQioI85pEjlhOIOA6ieH13cB0oM9YuLf33H7lPcLhuVYFfiUeFIeF9pXnbqU51UuHmVIyP6Re8YDa6L1SaSadaQLXHLQLOzFZnaoR2yVvF4YO2N0i7M6AT1DWoUhPEM63uGflObBN52RxGE/E5y7iMW8exkEM29hPWBIyjt2zh6T0i7+GUNz9qRjrzmID2aNDNNOFn6nDzWmBa7JwYkahGfYy+wjNkOlqYs1IShHvdazWXBb960+89m3PLDl/QLrlBLI2fxEtzcHO00fXJwbmwNfniEKwxQGl8tVrnyOkB1OJLjAH56/pm/92Z/q7TffUrs/+vsrV2faXL9Upk7F/EL58kTvf/ADnTxYaLF8qB9877tKJkpLca+feY/P9jBnkDuEstCvvPMFD9uurq6ddgNhguM2ZkgKOz0vPNTGY7Fazr2eUK7L97XrdjrsNn6mDPTpJxtE6orB66RlsfT7nnfV1BzseM5O5jp9+khFnOvm8tIM/UVUeDNo9EVJqgIGPFgUlpFcuQefnY5qjHa6/fha60eP9dv/y/+qX/21X9X6wYl+53f+rb72kz/l4TYsafYzNzeDfvf//nf6xj/8eS3AjeyO+he/+a/v9Zn7o/79FfgUXoH7B/dT+KXdf+T7K/DJFfhnv/KrU4Sja4x07GtV3c6FLdVm5wMXLgnkrCGNNR8KHyx62HszNmAUKiBWEL8OPLyhwQ0HaqrzwXSW5VoVsMZSc0ahWqVJ7g0G5qMsJy4/aT92jufhMMHtdTZfeRoO2+/Q1N6w04KcTYvgoowDu4oYJCm9mEmyg+G0rh8dgcPMAassgPpBHBClwvWYOLaPuMo5qeLE0o1apUzvU292+VnMWEtwwd6x9TgAU0Lh3Dg/Pw3zCF5hAk0zNW2p/XgwG9buLlyJs0QzDsM4g5jSc7SlYT4E19VFMOACC9JJTbdSEU200cgOTtyhXUtbeOCP2Z3JxgxXBBILTkZQC0RLcblxAE7vXKMUarhBCMGBn9shWbvmXPzgSDn+XBxyvR1rxF5pv+YEBXZuSOF9sd8P5UBupefPI9JmwRNkQ+BzDjWRvUFHXCzE2EK2107InFZfiozcoTF48+hIa4rYl/nnjWPujUwnZa4J3iy/59SYpRVYmEPgucGNzAs7aHFQWwBDdqxazTk0zjrt+9qHBWJVSHHExLm2hVmag+o+suMNfiz8wZj8e8K2nFKM4N6Ap4rz5Hgknk/7MN9dpLFt/Z1RoIE4a8cchwueB644BxQYBnzv8DA50XAf8ikRYxHMIqKFiKi4bLCThO+gs1ubOF8oDkF0QXxEgK0QDRDPao5qid19cMM81HDKk38PSYKfBzGb/yUctDjBuJiloACj19DgtA7cvnSW2HFKOznf1XIKDiBzLhGC75ibTQ07D47ipDlcRbhpHJpw4OHadeHLaFSIptrOb8w4vvM4DBKbvLvnYCBOI9xXHDfE5jOLWwjZSGgwbjnQNTzZzDQCClgFpWccbFpKZ0YXPC1KGMOZFjPcRZMOLQfDhp/WDt4iX6gsV+aWdWOl6gBD+uAmeUpEssUqOEq73p+Be42YP8KRnaoe5KAAhpKaEI0PJUZNu/f6iTgEroNCGWYMgPYyZHrWI8dkuf5h7TJShAI04pjF2hFaXGc4A+duPY7tWKkOjV0y3JWwfHEhgq1wJPsumuznAryBUSLcdwxVuHtg98bKyhDBDJnx8BdDEyK/3BvLOUJhbFGWZ4m/eO5cRDUSdQUpsvYhGJQDrl9SDiAPECQ3h51e3tyqPow+yK9WZSiDMVIh1XF/0OFw0PX21r/HarU2SzuE1mMzAK+uX7nsgwEDiINyeaYoKxyfpxV7Xa61nFFIsjBPESYtYioR0roBo8AQJ/U/d3v32IcCtTseKofQeBg1L5fKy7mdvrB6Ef7afaPtZqvzh6fGzhyaXtsDJSKVHeKsj6QCWD243y3QeBgxKsoTlau1xi5Wfey9FgTHVKNyjltwZvbdZnPtQjRH2hFNggLid1aU3vE7MaxSnDbg4CYKHorVeAS95sCFtOsasR/sRUgxOEwBfkdTeF+gzRhLE5AKCFp9N2nGgZ8Lks80moXMJ4VbWmgxW1qMRQRqKTM6tKqbY0A84HCkeIbndoRXDh6GtQ9nLf/NgLBWvW/NyOR3BemBQAqzkrWomhrNy0xrnhu+8wk3LA59im5CCzpDi3wx04gbn3uVNAzPIrRF8A4DIukDffkrP65v//n37Jbjvt9ub3WyPtNrjx9ps7n1PcNnQow2jcNR80jNrtdhj5u5996lpCiznHnIiKOd5xIO5jjwbBPFXdqVzjPAgJOB4dnFub74uc+rPJlbgDzuYEB2Oh6Ounx5qcOx04z9DetiHistUpVL/j7Tfltpi2gN47qp5TlTvPQghwEWQj+la6RKGAaFUqXce6CPDwc7kdezUvMo1bzMQ3kTPGgvmJ2mlGLOkG6h8Gc5LzTHSegYPCVcLKLsg3IPhvkMa4pCiTIPk9anZ17veR8liHVN43RABsKFsjKGQF2I8wc+O7xPBkkM51rHn8OaFOto9y+iXyhDRUCFUcTgHATNoQpt6tyzfY2rMwi1PJO8n+cGASdKcFZj5uQeh6s61n5/Qp06Hhio9953pPD516zlOB+5pxrVoHVs+WWpIJ6POE7So3VJ4NT0qnmPJ7nFUPacvENYmBm6MnRkgD90uFEb/9wUybFm47ZuPQwZVYBGigpl89JxeF9mXLb8WaRhppDuGdvOTGueO1JNNViJFC5+5n0Z5abNEIYjMOWJsPNu9kvPCKVQCFjA83cHGUiOVCnDTdb8QE6wcMnwgKFNhugMuigljcY8BcwCcf6A/7HD/i7VpAgXamu0R8YaNLFGg3YaxFMI9gPhGNMDbORmd9CSroVloe1hp4vzR7p8eUOAJgyYtrhppbeevGVW68D7rW/UeFM+qSxzpbxT+sxDvItTWLsLfXj1sfcX1a41g5f1jxQaZVTr8sQ+4RebV1rMIy3TUOz48PUH7hR490fPjLlKh1RlHinORp0/uNA6L/Xy5pU+98V39OGPPnJBGdesjWKdP37otBMs192Rkkji99LF+ZmHLpRXTXWjrqMKkNuJlAB76oDAQMg+ffBIQ8OgY6ZmU+nZy4/09Z//GRfTHW82unh4ZqwB7zrwDSfrhRblTPMi0/YwqGkTdXVr5M3qwVq3Nze6+fhSX/jcj+nf/M+/rXe+8iX9/C/+tP7g9/5Qbz5+04mOZx+8p9PzM80XJ7q5vNHFOeiR0u/b3/it/+5en7k/6t9fgU/hFbh/cD+FX9r9R76/Ap9cgX/8zX8wOZ42prre3Np2yKEVMWckajaG6JAn+WNhpxWbYg6sOIvefP2JBUBzRIlbjxQCJUHcxBnkjX8Q3TiA7uraYuuZ4160rrdmctIKDccLYec8L1QfGt1uNxap4GjBK8U2kaerUHIkClRqRX0oLUG8IzVt2hSpmuyukAa+octHgtiDa41DsYs7cOj5QMPGddICRxviR0zTPTtZduOTp/UIEghvtgPEqeNwdqQgxt6x/HCUdToonoXr0NbEvXIfbuFXRQPsLVwFCF2ZXaiIe21c69C1WtBUZY4jG29E3nCYn5mNSvFA55izmuDMYkOO9kk0no9Gn4wZaOTHEOtmk1Ync2/AXTIBG/cAdxIBjYNrKE1wK2/Cpr5xTJMzGtGx0EydaSCmN8F95UISNwOPAMd1Uox7FmET8y0HeoB6/aCDRjj/nsAXHEijmSLEZWKEOICJe/PrGgqPOITj+sody4VxB/cR4anMSx+0Dse9BlQoykLM1YTxCg+VgzOuttRICbcaK1UZZWqmnY7VXmM906ychZJvt7Pzc3F446NmFlFmGREvruc8RJ97xADi7ghQlQuTcPfgVICDmxPf79tQsIRLjgtwd5DiAoJkMDMVIY2oNvcaAnKDM2uwQwTXaGi6DygHVFwEs9St9bnGhLgq5WGtbm+vfWCm/b1JkCnAHUwW7Ic40WGAEdkrH2HW5S78wJHHoMDMxbazw269goUaa0f8e2w1oyQloml2UtPW3uSnRe5m8oL7hPsejtjU+cCFWIJwRZnaZg/jM6AezK3FoZkVxm/gRDRD2FQEDv6hSd3FQFx382J5Rn12VhrRps1BDz4bMcxGKYJc2+iAwxNHlhEdk4XHIkuU4yBk5HAnliMgcCDmqUJYq4hN37l2OLj6QMmn4WA/EePb261o8WJWBH40eAdcJDjZEal5zqyP8iyGJYHDaEbcnCMpbuu+55J7qLHbUe7DPYKNkuj6wu3fiMpErHG8Ol7vAhSKpnCQgSyhkKzXrj5oqPsQYeeaDQGTgaOMz9S1SSgrG46K+oCk8NyC8hqeBxyRsKBxQN8VUiFgJnw+2JILCuGCc70bjl7/lmXpQy/f0TWFOlWlxWquPCsd3exqSqA2XpOWq3UotuOZ7jgMHrUuylCyswfVIj1YzvXw/LG226Oub260Ol3otdef+L44dJ1eXl3r+9/7Cz1947FFH4rZEEmaNghHtMxzdRl4MEzjcyFKwKE8K5c6Wyy9Dl3eXNlhGfHDIVXANzzs9ebrr9mlfpx67Zqjmaz8c9x6CbHhnCZ0JkYO2LsQLcNxTvw6w8kuNXXAaMCdhCVJzByGK0433GtwQINdHz4nxTdzf4/NkYIfeJ4M1nrN8rkeP37i73uzvQrO5hqhJQz7XJaYTErvGLkMQiyWUn90x1hlmIIww3oHa88/K4kHRPS7sioQOfz53Ce4Fo1MMNohPA+In3avE2/FTY87jkEJA8RocLlhMmTqGGwMuGJbjW1sZzCxCzRORESckog1rQcrweXHOm38TSoPAerjYEHNRWMMFhkh8lkQ+HF8hz5B8zkZ6DZN7Ag1ZXxgRqLZFJimbSjVQtTijsDxmU2TvvClz+vR49f07vd/aKHk2NQWU0EQvf7aA+02W/VDo/XpQtlsrhc3V2q6o392nMC8QmEysjaUZWZhletG4Y555axLJBeyuU5OYEq2fledlKUeP32ii8cPtb+61eWrl9pXe+MlVouVXr261KGuLDpnYxm42smgclVonoHhiO3cPTSd9s4+T5pRFse91ldKUiLtXB/WbN5RDC/Ao6RhjfOwRWpvK0X1qJMHp6FgqGsFlIXinzHrLSQj/A1tqkWWqcwTRWBR4OhGrMmZ+qjQzXZn9nFZLOwi5P4uKLMitoy7OJnMpl7jgGt7i+w4FPeHvYcFRkAYV7HwM0ZSYoANPgUWeMu7A2wIwirrcFH6c+IoPrJmJqWHG81h48Ip+icZsrDfQZyCewpnGJxAW1EmlVr0pBmeaH3VDC5gZDA3swl3pfPHS5XLpQd5dbXxfbjdVXdpDMctVEakUjCE9kotMoOlIIEFvxthFRE57CvB9JTpWseq1aHeezDDextXa2MW/uj7eUFpVzK3G5kCUhy61dirZngWD0pRhRFhKfdsQqEb93sT90rgXYPq6Uc1MOrZHYIaMW6KQT3rH4994MfzPjdqIOKebZTSQcBgEIOE3beRmrr18BN+fVlEKkBvzCYXhmUdbl0Gx6wfjrPY1cl3OC9PVTPGBBU0FZpFoFNA8IAkQQJnSExnAb0HpZ791bv66js/pmc/es8/x8nZhZ4/v3JCIiXJRuFesjB6q25aHTa3KvJE2TKx45bEVFognOba39zoy+98RteXe23ajWr2CE0wbCDms+7gSF5xdpgVerXfKcU5S/kZ9+6iVLFe6AcfvmtkSNolLngsy1Sf/9zn9N3v/IXe+dIXvcf80V/9SM12r2PTqXzwQA+fPNHt5ZXXqQ8un+vqsNWj5QO/Rz7z+ut6fnWtmGdNYxDUW1JMpLsmzRYzp02+8pUv66233tB73/++PnzvhQt4f+LrX7YBgcX35dWlzh8/0Xye6/1nP9RbbzzSvABXAdKl1Dhm2uy26obK7v+zRxc+H5wWp/r2H3/fgu7P/p2v6XDEtc5tMOiHP3xPV9cbffXrXzP6a6gbu6cxVvzH/+pf3esz90f9+yvwKbwC9w/up/BLu//I91fgkyvwj/7Br0wcjHyYvTuc4Y4j7svGn/IoNlyU1TDBtzAFLyvlwNNqZXWKoqKZ+igJIgOlD/C82GTaFTOphL9ahDgjBy5j7HFV0NZscSxW3LHJTDUcjho7sAGjWgQtXJE4Gzlg2cXCxhAxDPYdkgVuPdx4ocxmijt1UW8OKc4kFwRz4qcMiFOHT8T4vzBKpv8/e2/ya1m+Z3ets/u9T3P7aLJ/Tb2yyy6/Kj+7bBdINAMkxAAkw38CE+SJJUYwMSAjJIsJM2BqJOQJYNmyjCw3wpRdr96rF5kZmZERcePee7rdn73RZ/1u+n9I6b6qUuXLiLhxzm5/v/Vd67Mcx4MzuMwy5SmsysnOgCGBz0bkZ1bkvweHRWjLtVBG9N5sPcoMEBn4lU5RAgcydawIjmRMIQhiqqP5ND/zz4lKxGDnyGY7TficdkbQupAQ5YfJxeQ/9s+kGIc/pzHRYiAitvDf62P9b8rB2PAiHpHTZVGZKSHKT1M1McT9URmx1kcgAjzJwKsE64CUiEMScYGGdPslHZ03fgBXiKO5MFRDmYclCwRJx/6J9DO9h8UJIxTsQWgUprUet+2qwtWBWAtTsdNFFdxluNpopcUNgQOtZrc5DaFhHqEe9lq1shhPLHSKIg0RTlx4boFRRqQ6ZJ8ph8D6RaQNl1pmlzWbFIo72DifxkZFBEs4t9OYNveR74Dz1B4yfj/XxsmtrwjPcN8cqUTg49w4cs+5ZBsVPiebHo4FLm6LjiAKcHUtFnZXuhQDniO/1aw8CioQ8GkUL+1Mxj2rU+FNJYKFWah2bCLiDaF8g2vRwg7XfGzWG428OL24aDhHxNIQwdncGlNKeRc80mXlhX4yDTr2BzMUiSC6MZjPDwtvRBzi5520zOGUJnYFUkaCwOPIaIrLmPuCoYUtQb4mq4xNF9vN/rF4ijbysClEWOQ67IejjjiwzWLFeY04g3s3Nq7AJSve4M+OMNp9CYcQBw7PEHiAbMxcGpPbsdINjZ9jRCrZ+C7PlsYvMPjh3/EMMK+V/86gh+cGEWec4v6XuK5w/fGI4e/gnMAbnty67v9vxzSOWST13gU/CNVgBLzpansXXhHfLPJUK6KhU6O+pnBoZbdbucK5SxlXp7quLZzy9+HurNtO3TG4Enls8bkvLtZ+XrVm6QUB18Uo6PQMqlzqVrigqdt3KlOi+qnqgRj1yaJOWeDIoqwvVkehyLF1QsCb/XRSuc7U9QwwRp/jalWpSEuzJU9Nq9323q5CBDp2dXke3KhEXUkx2OVaZBbcYgZINIPjQkKsiHqlMLrzUtlqo+XmTG13tFu4bg86ELWOAaScHBddIO41sDmJDJMRhesaBO2S+5+BzALRdbZIBTOZv29drVRkCy0rvHlzEDZ6UA58zsQpAjiauI5xB/Isx/m1x4U24wAsLAi0cKGHcD/0FJbksVquSSLOKe5dRiDBRce7zdcQQgwsP0dyA8t0aAZfmzQ2Ez0F2/Kwe6e7hw92tdE0D/IDlAuR3Iz3AXFx3p8DLeyU6cz++0PRW0g7oOma2StwEIHfzGuR5wjvDA80YASHh5V5e4ghvGNbc8oRSQM2A6oF93OcZMa4tD3vnN5pEs49SJMMdyNlRYveAyBcVX3Hdw1sV9xwHF/llOQsLN7sd7WPN630uLrdyI7DeQnTM6QjOFaIj23NfdPaYYpble9gnZDrlfI6Uikd7Mpw0f/iL/++v9+3r7/V3W6vDzhUm1oXm41urjaBwTuHa7huEeBvjQsh1jydcDNmdl4y0GINURTgMGDe8kob/K5sh9HC0c3NR7q4uPHbII25347mTXbHo+8dhOKz9UZt07vAxgVBLsFbez21quCHnjRh31zAjI7UTQwlKLqi0PKkoznO4D9iD6JZa3AOw7sMbncSWug9hOuUx2AKKmjxFq3LmLJBBmmTG9MXGfcjw3Fi4LHKDOcz64VeZQTOqfK9w3VIQRjnkZImxE+GzqQm+tPRxUxLyi3BZJAOilK7kcepCbFxPidlbyklebxjQpkkTnjeM1wcDDIYznoaQxR/npwiaHm3kBRBkB+CKxahlPf8+cW5ylWupmu9pjIXvqfAkzJPEkC2+RpJ4Vg5/G2G43Oq6+uVlsXGQ4HmtNehb8wbZTjL+gBuvDEQGj1U5P4akziU2Y2d1xuId9wjjpOTMJky1bYCOJ0AACAASURBVH2reuSY4CQNPGXuUR7EBdx8RS5jYxjH0JzfBw+c9SvPQ5yTy01lV25z7DV1CLTE8mHmt3Z/8mziHgQ5wrXJu2WzWloEBdeEmMbn87osJaHUqRspHU387PNzZ0o8YMEB7bUhiYNsUpHO0hLECNQq7j7Wr+B5RrOwWeODOKKhnnfTzAAqqlxU+j2CqR1bO4Q3ZVhTN0Oj5lDr5c0zn/6yqnS/PzhBwj2ezKOTQ9XywoaM129htE52x3OtEoen0DIgSaRTM+qnn/9IX736RkPCanR0v4NNG039yNouQhkm78cFySMpWZfaMLTsJ6cU3nc7Jyi6Y63LqtLHly/8s5vpqF/8/i/06je/0Zu3b7TcrPX2w4N+/NOfOQ22u3swt/w3r1957dDet7q6vtHFcq3324PiIZTWtfQsYIoYO52vSOLN2lwv9fx8qR/9+DN99Se/0Zuv75VWsT799EYtOAE4t053xX5PnE6NPvv0uVMb97teqe8hns+89xqnZUgIkOqKx1jH96T/Cq3XpUC3HUAiVLl0nPX6198aUfFn/8KPNQ61TrtWm2il//xvPzlWn3b6T0fgh3gEnoTVH+JZe/rMT0fg8Qj8p//Rfzgf9ve6v9sqSyqdnV3YkUMkFb4arDQ2fGPfWAANvcPEFHEKUcAT4P24V2SY/mMTOOISsSWalgH0l6Wuzm4sijzs7x0NtGOUDSSu0iqzGFYT9doevGnFpIGQZAblgBupUdcPWq5KrTdYsIgmRTr2x8dm3sxiDJNy1BGTROHz8fkMTluYk4Zw4AIXYrK0vTu5xQI0dlMvC1g8ZhQ2IWC4JMnOPYQ02mz5UWxqg6hFe67pn2QI/b1wJLHpCM4Afm/Kf/emY9SYIDQvA7+WhTulTvGoEiG5PamfM83E91ycRTkNP4dyltkbVzbeuFqIySPE0liKqxjRiY0njtgjMH02jRnnKrgDEniVx9oOYhbmxgm4xAsNcnA5izmUi9kbRjP/EEmJRxIti3PH4BFXOtqqcUch/mWBEwlOAZcc/DQ0RhbXLs9hur5I/Z1z+FJcJ4iRZvUGkQyhZmoGPRx2Oh5hYuL8wA3C2Uu8aWFhSTyQz8YZbBedxXEcQ4i6doilqaN/SGj+X7h9sE2RLF1QxgZTqputqiLRKscpAPJh1qFrXIqAw9ZohBlMAK5TBDiE1VC8RRyOeB9uD1y0cHCziDK3R5HOFmlE8IA3wM1HsRRRXWMgEHLhJfadOWMjdmNafOFvuam8d+zRxRUT3GKOBO5V2IN8tiBwsalk8BHC1JQ2sQnBhcugYfZxRU/EZURJibfraWQ3cRVnyhG8Y4p8TjrUnUu6cPAgThLBRoxBBIV7iKvFEXQ2FThrKADLIpVlphI+c0HpVYgFMzihlGccKa7CGY2wGimvEpUIKxzbodEYIfIt7OBrh6NSGKYRm1ayuwxQ2BjSLI1Mxs/keoW7DIc3xBnDfh5/H8cKFi1lE7DOOF9BEGPXhqMF4yLXjg/royPdLmscuQxuzPgL0VSEfotFcKFhO3Ofcg/jUHLx1kIdjqihMf+wXK/tDL/f3mt/aP05rq/OladsAnvdv2vUHma9ePmRzm9WipKAtXj7/kEHNtpBhxD5w/pQ281LDBRBarOp9OL5Cw+qjk2IOJcMJHDrT5O223sLNKsVzrHM5VlJEpyYPE84ZgjjuG+bvrFgiXB0XVw6KhwVk/btVvt61Pt3O33y0Y1dW9strthYv/XF545w3777YMZjUeR2vtrhB8t1XjgGervf6tgcfI9mMa7mSnXTqO53SqPJ7v58tbHzF3f6elMay4BD6eH2GJ7LMIMpc/H1fbCAg3CAQM4wCxbEqkxdLgWq42F/tGMxmvLA+y0pYsTRhhgeWIft/uhnD2U2DEAYIiG0wUrkmY6oxAOLaypEz8HKFCqrUtRxN5SnGIuAmNNYSMRZzfCPa2TmOUDk2SJj4kQGz2ii1Azt+PGgKj756KW66ag3779Rvd9rJOJOUQzPShyzj5QGggFMVcC2uPCGzTglV/PC8c+Rx7wdrgy6EHEoGmM45aYb/xmeqzbxatKSdESWaVhMdp8ZGcOGPZmV4kzHbZ8WquNI2weYuoPOlpmFVRzDJFD42WMyGROCYMOlWh8mCzAIxuZK0oSOeNt12j3UofBJQQjivcQnRUzhXQ+zE4wCgktTM9jtNOHsyzNzxqF8815acC9HqXYPWydguCX/6l/7A93ff9C3b79T10168+1b5UmkcwSWi41W1dLiP8Lc3b7Vrt6rqAL3GhdnsSg8FL7vaw/U1qtCRUa5JO/54KQFK/LTn/22uiHSoR50ePdW+8ODr2MY5IjpY0oZV64yr7R92OvIYAsXtAsGS6dWENTy9OQiwG6SaoqDwASFpYKd7U78eLjCYsNPuoDI8Htj9jngHeoyoixWUVZqev6uQWflmfnmMDHLKlFShaEn6BLu/WJOHZ9OKtzRpFXgeYbBngv8wAG0Cydm3K+IS5PG+GnQ+fladd1abGcYaKzHBH+19XXEsec+511J0gK0Bc9TXLsx1wRYAtAZRqmUmni2+35maEdMvw3R9QlMA2xbU0iVFoX6qddxrP1rPHsn1hen/pE3nQZH/5Ro6AJ+gMI8Cs4uzxOXiVb5UsdTrdp0ncnvdPjKJJF4rvoVbRhOr5G17AiWRxYXWUMgnLGO4PczfGboehgPft6C7wE54mc2QxvmsXCEzarhPUPSJZSiMqRR3+hilen82bm2ba+3b++cdLlYb4yAQkIE7ZPhAGedwdqPdQ4FmaAYiqWLELf3+zAk5dKJTzrBHp9Gs3K9joZ5zFCVF7Z5rYivXNKDqizSKUUkjlQg8g2DNMBphvW8sDMdMXbOETsXIZHRMxBmrcUanXQQC7mTlrivGT7FCIQnPX/5Urvt0d0J7x/u1PHa5P0J3isvdHF5o+PDSd/cfatBra7OLi3m0+uAT4B3vIXTrNKf/+3f1T/6+/+XXnz23Cmkw0Oj3e7oAkewIs2xMd+a9AMDva7ZKXt+rqv1mTZmTxf65ddf6253bwGf9+TN+pnq7VF/5nd/6kLIr1+90hQPOn92rR99/oW++dMvPSi6r4+6aw/aXJ7rcL/XqR700ccvdGobfff+VlW51vv9g1oGWIp1talUJidlKvSTn77Q+VWp5sMHXa2vpHilh+MHrapIS3A29ehB+QnTx6mzWYKhNUPl5erSqRNSSb/69de6efFSy1VhTjvnWEOkZbTyuwtDwGEx6hAPLk3Mu0TvX33QL3/5a/3s936kz3/6sb559Y2uqxv9jf/uSVh92ug/HYEf4hF4ElZ/iGft6TM/HYHHI/Cf/Qf/vj1quJEedsdQrlRVdj2EyD3NJyx+Yfjh5Ys8hS5w7y1m1UNjXikRciJwCIpuQU/w+8lxLhQNexl6uImxBQwW/0QWS9ywWWYHDS66Pk705vUbC3AU8LipPCv1QJnJCFuKog5Eq9FFJpoyFwjQpEJ5gEP0jumy+Fx4MUNUPkIYDZWpjjQ6HdovlI5s4RYYBHVKZ5UslGGDsRBHYbV2wz+zSYd/Sew+MLLYACH5eI/Enn/EqRZcPnwABB6OGZsHXH24F+MitoDiVlyKEdjkLnAlSjnHb6DhPtUE88oJV/iMbEzYYIeFMw4Ns/Gmwg2tOPUoCYG9msBeXCR6f2gCqoDoJe4BirVwPhJj6jovplnYujCB44Xhg74EkAWhdt2OPlySOPIQhRHFcZOxKWwdCjPQ0xP2fIpCwVYGVwxxMLLAhhOArHeRVUG0tQ+UZuhCKYA5nXRoa7WHzkzbHh4ZGy+L2KNLpFh9nyi1ilKtKMHCvafZzhE2xIhmOHadzmXzNAwWH0J0nGs3cBQdZHvk1yLo0IyOGLNg44or166WXgXt9LBr4xDbRwmyo5FIPY5cHyA4cgh5gcvLMWbLY6baNIR2btzAtCjPk5q+ddzP5TtWUIjyhwIHf0VfbyAm+Pk46KytiIhvaAhP7GomRkd81Czex8gwEf4TzFVccnas4cQmr+06C4vUYAhaGLE4duyYRXzECe1wvAWgJMrsyuLPueALzpvZa+xCF8E1Nic+z1w/iEJ21HmjgSYFV68zfmGF+zujBKdztJ8G5GqNkBZZnCXyGuHSgGncH+xw49nAgwI0BVxi3OtcdwioRO4pH/F9k/B3cvf5Cwanqa9jLttY4wJxuNXctn4m8ee50la4MMvgiEP4Cpxk+0LtxPd3QG14/LEu42MzyXVjYTWwADheCO4UpCCqI8K2Y2OuI5vb467VYdfro89eanNdqABncui1vSWiPKpa5bq8vFCxXOrDbqvv3t2pqy2dK7G7k0g2ogpu65OLc7juzs8uVa3CeeMuopCvPuJuOaltG11eXejy5tqR3KEblFUri2z77Z32u53iODcn0fRdXHPb3oJOVuIkDDgI3HyXq0x9dNLdrjbKAJvsYoJJSAkUzvPWzrKmDRtrcBYMjLJ1obPzdUBBMKRZhGuQ79ySQuhGR7qri7XyEjQC+A8c+Jn2d40df36H2L0Le7MNcWiYkYgEFhL57wx9YvWIGT2tzHBxgzCN6MkmFVXDKQg7MrmmuNZS401GhOWx9eCK+39sgrOaKCuscD4nCJK0LHw9gwII7Vqzec2LaDTbkpInXy+cH547HfdzosuLG4uPbMgZMjGAKrNMzy8u9eyjZ2Zq/8lvfqnuuHdj9fDIGwxN8K6D8v9M48Jlcb7PwUvwWCbui/5mRALfj/dJYMVyjNx+Hcd2jdvFPTaqskTLVcXcS10dGtkHxGEc5L7qYiVloZ73w4BIdwh8x16qKR+C+WhMwveMcsQuhG/4wsGdjxs0ihnI8a4f1Ow71Vui1QhxPBcnu+FxRHJe4jIxC/b7lAMiKCICg8gsKbUCmQGDN04tjNfbg5arldaXZ/r9n/95/ebXv7Fb9dCM+vLVl7o8Bz+x1vriTOvy3A7S12++0kQ81mMpFNOAvzGDWiftRtIls5ZwHt0QBo8yMS90lRc6HmrNbklP1N3d+37cVIWPJyI1xUIVEewo0X57sIiGMLwsV9o/9BbL6PpkEITYRqS57SmpG9S0gUNLTD/i/URKBdGSMixzxhmgThbAENYZJJS8R6PA9hzAxMSwOBPNDNS6o549vzCSpD61xsg0h1bFXNp1mm0IclDsOIXnZJFoma9Uxis1ba/d4eiBCUNhBkQU+SAwHw5E7RmCgoXBHRq4837Hc5Xyznr0aJulmmZm1HK/MBSBQQl2ifc9w4t5BknEkJb1A9x8GPsh+ZPipO0n7ZvWTfJw9cG08H7hWJhsSUrCbH5IpZnRP0NfUwdlfECR86zEwQt2ZKcd12+GSIXbM/CeEW1PNQOVWmMEP5c2+EQZA14KUylNI33DcTbmF0c4/9z72uG5ZiQW6RdfL7wwwbPMKha5srJwaSnoEobf6WLSahkpW+VQ7F2CBasfBy5LJtZHHEsY7PC5Sbq0DOF5rnEw49TiMENUBijmA1s8DYgY1uhe+5C06kOxoIsceQ6bfzSq4Hol5aE0uGtxDFMtQLmn13JhXdOSDElYD85KRtiysvOWRxQYFIR9GOSc9DVYlJxh2Ur1oQni+NirxVwxS8ftnX7y489d0toepENzD/lWq3LF6k2jURKz74muO+j68lwvbj7SP//H/0QvPntmx/nxvtG7t++1utx4n1AfWyWgq0CDjCeXYbGY5zN9/vEnWq1XqrtRt3fv9M13X+sv/PwX+vI3r/X+3Vv99b/+H+sf/4N/7kEKuK60KnS+Wunh3a0HsL/65ltVm7XWq7X2h0ZD0+vlJy9UP3zQd5RP5Us9IOKXhQdbrEU3RaQyWuvyciU8GuN2q1M76NPPf6RkRTHWQiPrPj4juBEGKzxfi0wf3t95cH7z8RfanDnbpb/3f/x9XVxf6Ge//bm++/K1rq7PtPAAQS5/fPZ8bWGXSAGJootio93tQf/iX/x/uv74Sj/+2U/8TN4/HPXf/p3/+UmfedrpPx2BH+AReLpxf4An7ekjPx2B74/Af/Lv/uFMacqAu2Kz1mnRaN+6KsZiCI3PRF0QgJZTpLoftSlXdrzVgNwtDg5aFmzOMjdqmh2XSeuiUFUU2h32dk+xy1j0UrOv1Q6dXj670LOLlR1zt9t7t/KWV8/09ZevleEkKUuLT6/fvNGiqJQjjLABQuQdWq2KpRYz7dWzJ9zfvnutpj4oHRHyMiknzBawqJQbIIkQ+UJFxPkT9ZGimhKQSF01aapiLRcRHRB25lgogzOLvsoCldIlR8BD+ZNZo0TSWZp6mI+ghhCVKc4pdmLTcLJzDnEkOE9jpQP8zxApZYPangL/EscuMacRV1DGXxoWsIhYbFhj4ooz8UuEVVwfCE1Ezjsty9zbx5KSnnLp6FJHnH4xeDpOezUxMgQo+GSwpYhCsZk/DTTRy6KyS61okX10zLi1Oq4ULWg/ZtMXa5womcL5S+tvZ+bTkpZvnGY5Le3BscAGFXIEWAGcMTSfs8mssqWqZO2F5qHe6X6/9YJ5nS59THCj9jhizSbDsUvcMFOBy5ICjSkUCKySwo4InKFsdPcD5UE02bPpxUmy0IxoQpAeB7VVHopypHxV0CtkfmmC0xbmpFm6cNcKi5hRQVnJ6DZvCmJsPTshWtpi5u9V8pkMCQ0RbUQELhyu5eC0CyIk4gxXFIU06An8d5AL3gCltqgFtMOJqBjCIZ8HB08Q8okan4hBInAjatSdsnzluOpp6t3e3FLwBh+APx9lPreLZA7c1DjVYX9Qu++9Ga9xybCBgk+MCMWWC+epG7BmxVmmgs0Uje0YdRGQ4sQbc8MauVZwQrnVvtfYtAEBwjADhwxOs5kiCiLjoB5j3/MIR47mzziPS1WbQlo0Lv0xAgAOItcM8dUU0To4yQZaxbvgfucGjQe2ZiAcktB0DEOy5WeAAQniZ4RIhwVrDggLNo4ZwjRFZ2yep7BZxRXl8jE0lIzzheAamHgZbFOjeROLPGZiIvENMDAXymEH+xnQuqWdoUVz1+r9d3szjlc3mVEYVZrovKpcEMW5h5Uapbnjid2pU3M8aajBPQwWljfX5xb+izjSigh1XHrzmuTBmQjPmcZrMAJswHGAbs5WFhG4kIcGD37sn5GCuegGHfeN7ndbi0plsbIYSfs7/6G0hSZvBiB5fFIbMfwC7TKpa2rNdWvhHaerMRNJrtu7e3N8+YxcqRfPLnR+vhJTDYQQ5l24qnHwuoyo52dK+ZqSMQRSIusnnfpYcx+cacSd4eriBg9lfkEoxWmMuM7zFXca7jgcrg04jQncQWbBxmV8CFG+x2CCZk5cMECI8sJDtu+FVfOreVaPljUUMbThQUhb9CL2z8ZSy7W1mHm2I86VbrwGGeD7AYfZgoELKA5wLakurm48UHm43+r27j2zA52VpQW5qqr06U+/0If9g95884329w9+toAPmVGB+Vl8T9sHg4WV55WHddyrOMryREMLy/dRvGbw8yheEo/lnomJ5Let4gjOK63aS0e3x5phV6sOvmSW+51ABp4iMuMMEB4TbnxE1VDsyKuoIPXAcwCWZKjmUt3iSp/M2yQqvjj1SgqcbaMxOMNh9n19RFBE7K8b/xzWFqRD+GdESSLhzchgqHfJUpmvdbZC2KPNe9ap6TW3o1brtZ59+pGP4/H+oIddq/u60auvv9bzj8717BmiyFLJvNTu4ahdc68x5r1rqLMFTAzsaJh+vzBsA1GxWhqTgXTNDImvT/N5V7fG1uBg275/76HoqqCMjtcIwqG8vjlbnWn3sPNRWa7W2h72FpaHrlUM37QM/GPSExQqHQ+NmmF22sFoHZIN+E4jXOr3dr3iAgdNYUEfVm2UhPcz6RjEQZz28HH9mIKFSmFcoTk92enZ4XZlKFonKklhnMNrlY4PRw83N+ulMlWKTqUH3biEKfCzC1KI/bMasBEjqwpwQojgjREKRhPA4MTl21O+lHp9wVomS2Dnk7zged+qn2o7xOE+svaLioBa4ZU5RZ0G1P1FKEB0+Vs3aV+32h1rD/vgniN4fs/SBnmQZpy3kGRhuDZz3SVLDwHH4aD5VNrhO8x7HUeKrnj+c1+ElBFCLQ8isAndXCsbwUOkUIDCujCWjjXFeDz4cRaSQmJCE0q4wPbg1mcQlJbcj6biajGmqha5hb+Heuf7apnCqo6U5KjZDEp4X4Y1acIzlwItF9mFQcXUhnJOSrF4LzGkYnCBIEwSBd4sgjcDcFzXfC7u+WbBtT1r0eOYB29BWSIIAUpYW2Xc70WuPM69fjiCoZkpjHR8I+SCeI/NlIEOingejLEHo303ajz02mxKo6UYEPB5Vrxb4f/GkVm/p7b3oCTDMb5IdNjd6/nLa/PJSZx1h1qlRene4v/Fi+dqWlJUeGJbXZwvtVyu9cs/eqXLZxsXvjHY3z88+N1EQRzPZfYjMOxLvBHDQhW89+2DXn7+mZYV6ITAxW8Oe2NEvv32jX7v939H12dX+if/zx95mDcvDjY8nF9fubTw/bsHYzpIN4HLOCa8l066fnatu7fvnOK5Xm20Pl/roWtcUvfp80v96OMXev3tOwvU6yzTelPprCDlN6mHrLCpnHBi3coaoDtK+8MHpzWePbvWN19/pzf7WpfXF/r0xef64z/6Sq+++rX+3J/7kapF4QHEn/76S/3W7/yu/ujVK63OeWYgLNNZAI+81fXNjVbn53r37tZr/vOzC/2zf/rP9L/973/vSZ952uo/HYEf4BF4unF/gCft6SM/HYHvj8C//Vf+8hwPiZ0ZU7WQ9+VsvDoIRziFUgs0xMMzdXbCODrE5oMINTsV8ydjRRcrLWo2MCeVq1RFvFZX7+1SSADYp6WGaPDCFQGlWC1dctVu9xbHcBps97XiZLTLQlWqY9NowpXFurYowsZsbJQOg12CLZHqJrAo2RKwPSuTlZ11CxeRhKKAgkVp3Ovk6CRC66QMTilsqyzRaRmpT2d5/Uv0jIU7Lik27myw7CZEgAj/ngU+DtbQioyWRawf0QuhJdciD2443J1EbR0fxQbYhWj0XAV2HkLBiKuCTXvPApu/G3EVoYMp9+yWZuJhbGRw5LHX4nzQ8kyskM0tK/W8ONMqweU4qMbpQnz0UexjkV3C8WRTGMtus8DGC+4MXKkUFVQ4fEbi1yfHNl1yReyVFnMa1h0vR/xDIDr5/LBpJGpeZTBScTdyPcUuHaPBN4WVOpd2HFaO6uI2kw6H1hGtGXbfgph8abxEDw9uAbIPd0pqx0MOK9MRXvavJ/wOSvONkiwzoxWR94HGVbs5cjMXU3iiBOGMZRhVUSZCfDnN1KcIJqPiAccKLuBZHe4PNFI2gQwLNqWHDONADDgwHrlOOS+BHxccpEStEdnZGLs0iMgpH9RR6eBoJpqZc6zN8JwtGg3w/HCXcu/gGsW5hDuNEidcQW76DkU4uNDATngjFAXXGQw9vifXAj91nBG5t26kBgfBT8eBXmaFC4vY8BHRbx4Gbfdb3e1vHSO08A/LEOEGZiq8tax0dNcc2GjUmEXq2NS3sNGqEMseRjt8iOjhDCb+yHXK8ckpt8DQzAYfh1bXmAPJcUKQdA9atLBzsISrCLvO5VYgONiKBwcqbluOmYtufM8jcCIGw+StzCxD1LE7iOi0G3oQxkJUerRhHt4bAwKEVZjHCETcnzhh7UHyfcWXOCHK4wcFc8JzDas91h4MQtjPoshcOxw+Bdegi+BwOHOd9UZm4Gpsml41whBnoaVsZNbVWaHLJWVykZqGaxZ6xuy4PKVAiAvLs7UFezZMuEERPLjk2dy6aKuclWW5Y7i4IflFcBM4uPjP4UDz9KSSjWjXqjkedXVxpuVZYIbuzIQ92Xnf97EHGtzbpAJmF3XFRjgc6sOjSwyhnGu590bUZnyGJghtStTDME0QxBbanF24qAerNQIzPEScbzyn7u933vThbKVsjoh3AYakgP3J+6DXBNOzZ1M8a2RzzwaeaxCeIQOjEfZsphNx+AlGY3BG2X1vKQc2IEOFgHDgeQNaApcXLvYUYdUcTT4Hrv3AD+d5veI4L6TjabDLnvuEW9oN2+gwXBu4YdmqozAy8rCrHaEtsH+X1cbN8n4GucwncqlJ13cqcehmkcXO5fJCH3/6Yw19o9/86pc6UNJYRmaDT3xH3jN8bqdEvn9TB+pmkeW6uXymZbHS+2/fmKsLwzuKerO2KQzifcd7mcK29abQ+mLpISms8LGe1Bw6HQ57C4rcrzjGKJBBMGvrfRCRFmFox20BRxdxmZZvhhkJg8cTouugEdHJqZZQehXHwFGD6Dy3/PqoI0gKnm08Hxe443uXS8GZBIFg0YXnGYOMeKEiLxVlpQdk84liopNZudcvPtJPfvpb+vD+Wx2Ptep60v3xqK++ea1nz650fXFmMYnzzfXlYRaxb8Q0uJUTzfMwrUNhJWgHnJjwh8PFjaDJk3ShPWLPCYEq0/X1hd7f3hkzUebWnH0dBRcfDMmNFlFiXvbxsHe5njnoPKrLREOUW1wZmk7tcdBhVztxwXMuQySKC8eoid8P49HcRXASOKZxo3/PzUX8IgbNRwUJYo6l1T/c9AjEqbKc7zU4abHDcjznfpbHGZH2k1nIxPnLHndppCkNKJtNtbRoeKh7D9O50uvFVh2oglPpJvsYHyVrQyMq4BaTCOGcpVpUqXFKyZQqj5ZeT8ByHudjWCu1rK14fjLoDGkPrgcVgf/LexW3KnxqMDMWe2MQPoil4T6EtR0LrA2TUdzwPPPgbIdnOVPNhVNWxK7h8eN+Z0QMWoffB78ZgRImMzxbBLaAnMI4wPqKARtc9RNlnwsckbxOwgCS1JHTInECxcniL47NEtexx/aZnbkJnwNRGJxSNDrizr2EkIkZgTVfGYGK4DnBPcH9BO6B+8w5ITO8/f6bZ7sbWcthQGA9Skklz4ZuCMeNY8Ka8OBMtwAAIABJREFUY4oogUKY7cNgn9TKFCtlULPoH4dshbnHvFP7qdXAwAikVEdBHCkoSvrguE+qp4Udy577NrUuz9dK4cAj6k6tVi4Xy7UHlxQherImnlSWq5AQO/W6uboItGBeoZRpNb0OTac9Q/oq0c3ljdoHRM6FspISRenhcLAp4/R4vba3D8azsKTCOU+aolgWARPVhusY3Mf67FyX59c636z93OK8vnv3zs74m8sL3X6412E/+PfHKdMqHLaYP1ONbaMvfvQT/d//8B8rW64V8d36US8/eamhI21R2wl6PAwuBrs4L7VeVbq/36ofWw8zV5tCn3z+XBdFWDuJxM0yC4VzhwcNTQ0NV6c+DLtBYfE/7WJ0odV6eabbbauvvnytT148U0riLI5VT52Hgu1u0r/4V/9Uv/Pzn+u7uzt98cVP9ObVa12tz40+Yii1XGZOyPzJ//uv9d//r3/3SZ952uo/HYEf4BF4unF/gCft6SM/HYHvj8Dv/eLfmksX6izECBiHR0y9vJtxEWYKl7iwiaXhlgiiF3EU2FisiDUjLmlScbPRapHo+vpSd/d3Ou5GdQ3N27C3KkdXKVKiBCcpVxbRDvu9qu/FA7fCLpRVkc5Xpe6OB5cXRESg2DRnzGkpJhrVnVqD/y1+UnRFI/oyV1TQ8g0nk4KKxjD7gYgWLEoW5GXp+BiLX4qEKMvByYCiSvwqp4ggzrzIZIOKGwr+G8cjjTK3wrPwzdg8sjJzYQiLdoTKINQSv0K0JO61qs4sZBItZ1Pd1eAKEiWbzBujqcWhFOJsbEJZ7Fu/wT5nZ9asI8DZPDFyYYkjC6cUjE+7tYg9d/670vhCm4q22k61Y2aByYnwQGQvn4N7Cydg+DNdYFPi72PVGkUq8tCW7YQ0rhgibS5OYnMDR42vTNEHMbgQncY5g2MMHIQFSDs6Ux2ao5vnEY0vz2hArdTC3Zw7sxof7mh1xXWI8Ak3FoFq1qJIHDc2uxROK2w9F2WweQib4ZgWcwqXksRR+xYn0JE2a/b0mT+Xm3iFeBWrnGa3AVNcgRuE2DyRwNnlTguze3EyIZakREZdkgP7LcQxEXbYKsOLI3rOxgaxju/NNfiYSPfGrsNJMHOVcKxmlXkRYuyIqTin+AWifSeakYObmA+O+xvXWChqQjzFUUkJBSIPJU+xS7McwyT6PiOCE+02IVjzYtDLl5QltHrY7YOw+lhIwvlls4kz7eXqmcos0dv7N7p7uFM74IKEvRdYiLiEl9Xazqyuq9XCDLZQhVgSKaU0IcEV2VqQNmMUtgYqkK/b4CAF5UC5EqInjGXEHYTRErHcW1HuoJN5fLgMbTNiN/k41IBLDBeY84sY6KA0IroF8sAHNI/OH5vNcCjOAcWA9o2QOGP64iLw7o7SJ5xbjxtqxF3wGfiViIkSP/83iIdAk0YwhuOH+GxhDtZeA7+tNwMNAYRWeoQ4F5UxVKBgimsoxX1NKQob20kXy1LPzy+0d+EO/NDADcXFBv/v6vIc27ib0HGheeCBgdKlVWTd+UCdn7k8k/nsPHuKkuKScC0c+lajm8KxsoVT4jgtjNMs14nrC7mCQZOLdmKLtGxsuTfY4B9xmtl9T3Efvw+lj+g5TjGeKaldXH5WMxxa4NTFGb/S5nxjpzD/cWzYPGo+CEiKMLBpQL4MyBCpkuIUhNVh1NwibGUW1VH5GZjwBbiLPVgzbgL3NcJqEMiMMiE1gfLCJ/Izi2dCcCoHfAMCGIOxwCklcm0uKw40oyaY4bEBjlVTXERDOlgBm/fDdc2QCCEI8RaRxU9Nhny4oO24y1XA2c1y41baQ+1BAQgCjtTphOMXhnaneUp1efVcNx/d6OHwQa++emVBlTZ1UhF87Z5zAbMSqZtn3qPTnUHT9fm17/3D9l7tsVW0yHS+rux0vj8cdGx4X1FYkypbMoiYfP/xDEqRyGYQKtzjpTf2h+NR20Onto819Hu3rHM/Io6NNc/8QcfT0UmCPC60SpZeD/AMxWXMe5FEAegU0BngEziy3Fe42bl+alrKH+PcnKcMHICd170Zy7j4ODdgbj0AyUq7f7kGcI3j6v7Lf+0Pzd++v3troRXHNoPYu/sHbVaV2acMRRDzETz9jD8eLAxRrEOh0u6w9TOUm6O1CRhOdOW4Ouc2Ac8ySXdt73TOKk50sawcSy+rUOI5DwjgAfWTZrkyypLMOr7VPPVal5fqmkkJ2Abi2SODlEF1Dd+4c6rCl+Fi9j0FO9zc6RPXBn9+pTSjtp5z8FhINnPMDDQIg1zcqhSaUcLEUCWOtCwLx5OJDcEL3zOZ462alo4f+7l+du6BxcAxOy81Zwuty40uysou6AfYkuaoJmrSWg1D8bl0AR5M0rCG6Z2A4PsNY6ebzdrP/b6f7ZCkDNE6J+gkhlOI8yR5zJQNA6GGYRJpE9BO2MuTSI2LihTYq0Zm451lTUXUO3C9cW/CkEbwNuABPA/DzBEOq18dQvlnyAXKJuQnOkfaKWbqp4AXwvHJwDEMz0F9jB4GguLhxh8Zks2DBVQ7w+kYBY1Dkik7OWUEwgCQxjLJPQRmhdDz6xQ5LRLlHEMGbSeWnbnqKaRK+JwZzyXOP2suxOWI0qlQ1OjuAu4/3No80xggMUjy0JriV4qzKH5dKGHthVgN1ibKvd5liIyrs24HZXNhZALvDaaE67Mzv0tBDLB+OcEOGCMdjp1aOgWiRCkHy2glznGpHSmHxeBkQo5bEmtvzHVbaaSUlHfvqVWB1dvv10pRhxHjpOVZ5femCzaHxvdD3U2OtcdJrA3fnSEW+JseLFPsc0Qrldc57UlzDTKi1glsQ05C5fGeZQDQIX4PevHRRy7A24If+OJzrzNw+HLDrBgajpO+/PaN19TFMlfTPnjY7Gf8fNLZcqmqWutf/+o3ZiFfPv/ECQ/eMXcP77UsFlqer3R/d6eb8ysd9o37ABLcr+OkXKl+9tPPVWazCoYcG1hTCzuMl+uldts7HQ9HnVfXappOl5fnLmbkFl1dlioyWON3Or947vUGgy+uvXhKdL7ZeO1z9+2t3jy8VXl+pl3X6aOPPtO7r9/qfLXU5VWlN+/vtDxb6WKz1KkZ9F/+N//jkz7ztNV/OgI/wCPwdOP+AE/a00d+OgLfH4Hf/Ut/dV6niYo01rY+0I6gZEREnJVkTN2JIpXas/FCiIsSlxPgVrsuVirPlhqSk86qQsuLpbJxcrT7Yd+oa07eDGw2q8AWg+d3IoZaSMuVo8lqWlVsIlggE5ldr1SdrXR7+512+6PLL9j00hBAM/E8RBoeRQMUKpxEiIbuRo5x++HsSpUS0Z1P2p9ac+LOabSlPTZPvBCGNcWG9NRSqhIpWwamLGtXHIiIYLhFLKqxyWf33cBrDO22/Gxv6vk1BLG2c7TeXFf4WTgN7ObLNRL/orACFiabToQk0Am4hHFpjYOn0jiOVlXu6C4bdVpb+XdYZBDWcCMQo3bQGSwBn+2EsAyPsHerPJsOzllofcUdxkQ/VTqlSk+IMayZcV/h5GFjEFyCdqKxUSSuhgDSEk0PLeIjKXB+9xzcgzWlW/wbsy2JdU9awWcTAkRwtKLIwl5FDVlRUoATDpcrZU3RqIEpP/sZIpIxrqHK7sAZMXQBSw3BkQgkX5gSNPAFjVbrMzegE80144yN0TzbWUHcmaInjvmiwF06enENKuI8KlUlhXl73UCT7mCHM0MBNq8IvTi2EAgiHG4JLsdYWUu5U68Bp+UJxxKRTcQ+rGyhDRu8AyeGGKn6UFhDcyzOSgurODhhEmfEI0PkHXcywok3nQlOVls4Qys4m27YjIgX8F8RHIlPch944xnKnCwoPrraOE/cDzhhKeTiXmGTheAF25WfxaaNrfZVXGldlAJ7x1HY9xRENBpat28pQyhZpFoWuTdzjbjvI63tYk00OSochM66pkSFZuTUgwE2xjhb7YyKZjNlLXY9FoIh2AR3Ifcr2IzgSnbZhtt/EBywFU5upybKjSMTQY9NOkxKxEPiwc2u0bFtjRs4Oz/Tar1xpHMgb7eA84sQTcka8hEb2cjXOceK78P9a/KBHeC48vkH77TsqrJVijg6zx0EFxzKVSoeV6hr3iSeRvM02ezS6kxBEpF5XDDcewyAEGh8/PJS2RTrcGxcPgN6Yblc6vLiQquy0v3tB73bvwtMV/56Yv7waUEzJLPWm6UuLs/t+mtbGI69nbEd0VLDpMnMs597HNZQwrMslWep3hNlxpWeI6bhfMs0pYicuMdSHXd1KAxawGg8ubWbXZ/xDN6a4/aalJX8DL5f4UKou/t32iwrvXh249j/4Vh7mNbBX0Xo9s9H/KFULIjkHI+e74VjkGuJhmti2T2Re7i2xIpHX8NsbBFPjGUhNo1Lm98bc+/L0U95gwpmgiESbnkEXaLeodiM+zMrEU5nDTX3A/dbQBHkxHBHHGwI2sT/T2qmwHSEy8h549pEkOZ8446LuOe412nh4tbnuFEORYETCQaGfFEstu15Xvn6BntikQesBSLiItHmYqmbF5fa7nZ6+/5b1R0xZoR43GPBYYl3G66s5xamccQ621xbvLh9/1YDRUGnWNmcanN+4Yw1bmPKaLiXuePhGudVEVzpxNWzlTqSBo+DPETHYzfq2PLsR5RFWAYhUfh9x2OnPe3UoviOsRZgGxgEIexRNs5gxeJjwN28v/ugY39y4Q7DNt7Ht7f3qpvO4hHn9wxXV7kwtxKhYai5FwM/s8ijEFmOCw/SksWgi+tzvfz4E719+95DSFraER5IPWy3B1UINOBeSni2CHbwhHFOkzZ5HEbG4A1qD788AJtg4sZmoiLK5jBns9yi1Xfvt2q6Ucsi1WaFUMvwaQrvXLjhnFuGUVGm05R5sJfnJ63XqeYud5LEyQ7QJu3J8Xa7l0/Ez0fdXF36XUFLPc8kSjpHGt5JblDA52ciQxO4xrwQ4MuAVMD5G4Q3RLWx3WrFMIPBVRJrncLpXGjb18YvEIU2YgOn5Djo4uLafHzKnKa593C6qlZQk7ToB7WH1ucdruZ2OqjhPTsutCqXXl/Vx6MW3aACvkVov9LN2coxbS4d3n3w0HEVGiOw4F0ScEXovwisDBTBdPhZNPMM4B2M01Lq216HulbTNhbicQ7SmH5qAwoG0RH0DmsOBk9RkRo9YWf7wPOeYV0fOOaUHeIW5F3KGom1zyNXGWGYN5Eldt7jxsDwfibVhFjLcy8MkgObNzTRM/jmPsRhjWDKu5J7nWuMQRkDWJdWLiI/Q3HSZovU0fwhorgM+zvcWJy7cFq5Tyh4Iy2AsxvUSsBCMVRk9AXn1c/JJKCBUtZlQ6zxFMaT5SNzneeqUyE44+k/OHRieuBEziIUdZFkubq8diqJ4fT5cqmunXSPi3RqtCoTXRalzpZrNf1kZySDEjACC9aYPlawQ3kflB4Uw3xlLTh2e5WwnLtIcUvJ10mbq5VOj+u79nTw8Z8Xler6pCqFn/xgO2taljpsB3Ndk2xSXQbgSPIAo33UQ/+gvFro5vxCh7rVkCTKV0tN272O+1Y/+60/4xLH3e69rp6dez0QAN8LPb98rle/emUmc75c+jN+uH+nZUmCa/K7d12tPcDnOY9jtiiWqnetvv7mW7358K0uLkojDp5dn2vRj9ptT7qv94qKUZ9ePdP55lJZyj169OBtuWJNm3kdc35+qY5hBtf9MZgKKMXieQgSqFev4/7ef+7TT77wUO72u2/0q998qd/67d91zD8pI3PShybgfJbnFyqrte5ut7paL/XJywu9+bDV//kP/6H+ws//rF7ePNff+K/+9pM+87TVfzoCP8Aj8HTj/gBP2tNHfjoC3x+Bv/LX/mB2jNmxZTavqSJi0GWs5YbNGhzO2ByhI3s12m37XlcIGXGsm+fPtFjl2r59Y5ch/KYtmx42j9PCIHi7NojywntDoEpy9Xbc7F1SgQuQ6NTNzYWjVa++fau3t7faLNduaYV7hWBAAQqaKk2vdgRg/MtBqcIODdD/09B6kwvagOhWvcApMys5Do5X51WpC9yyZoDBb5u0rnLNOWIf7iWTOM1YpKwCUyqL5V1XKx5Gna0uNcfE8UJ5gctVXCKROZZ8AiTGZhY3WYKLYHL879Sc7Orj9/bEPhEZ2pNZnMRaKc5aZLhLcM+F6LcdGYvOTssiYgE2qkYJYrtNRN18RdxjxMZACIwuSqA0yHH8iSKBEHsr7FR6dEciuCkwEzkXdh0jGMws8IlqUrSEq4HdVqQxzh1NI24KbAEHkvlmLhDCTBtbSIZHWitEORHZ2LQQ80PhcEkQOAVcUFFrV0WCE8VFWfAHl8pwF8OYZNFMcQkYgxk37+BNCjrGuljbPePiBth940kHXFFs2rtBVbR0ZHVIWjsTLYCQOFxUdpwizFHogksC/RcWMJs6rumIVnpcGP1oVwTiQtKxtWGjhWM4cwELG0rcRpa4zR0M2VCXoPVE9AMvEjcswjCsWe+N09nHDnHHLA0cpHAmibcNoRCHa92/lw2Ly9C4zuyHtR0HAQr3aYhlTz5eOIspAuO8WwxGNCwSC6u73UELNvcs7O2KXShuaAkula0KxQVlJFxvhY77g5rj3tcSoohFbeK7bNwWC1WLLLDbilineLCYT/GJaSBTwFRQqMOZp5CMAQifCfeIN2O4m7nXH0V6Nty4HzlfiMx8T0RyGGngAk4trdHfu0Jx8k4WGHGuEMCGNYZLyJzitrXbiOKxkp9JNI7jANuRIYQthsR1cZIhDMIq43zhFj2pJ346j1qulnZhgvUgaIqAPjEIaI/BUZ7nWm2WZidyAeEMYhARtbjjKO9jsIE7F4WT596gBrEBtAYc3wNOy1n7415D1+jFi+eBCwdjDz7wxM/A7T7quDv6eVuuOU/onJ3j9peXV3Z57/Zb3W/3Lr/q61GXZ9dmeJ6vYU1WWuSx8ip31Hx7f29HKsLegQHRHKs9Nb7vKcCDYcvzElHntEiNKeG+nhpi2zwEYWHC26W1G9Hc1fSq66M5xy9uLvT82ZX2u4Pe3t06Lkmk1o5r0g6Ii3Y0RnaxG3PAfUJs/bGoZ8JhhcAwIwZOgfPscqhQkDbiwOQ6c5kTPM9MZ+dXFgmaeudiIjiDXOkJMVKssEp9PLl2EMYoEoEDzt+ZU5BEd1bHnYHzmnKUWnuL3pkFao4zYrBdc2EMpQg2Ic9GP+NxeZ3sXh25Hly0M5sFDtcb4Q0eI/cA1xyCB0xzxPgskb746KU+evGRXr39Um8+fKeuDa578AvgCkCSUI5jfIgRFgsVxbnObp7ry9dfaXEaFA2T0iF3uVO+qewCb5tGbQMjM4hMJQgK7KB2JgcsAKKfS98isC6TRv69mZW0lPdKF5QoxtqsEVHwf8qlP30dnP4IfJwbnsc9rtauVV3vPQyao8LvCJyFDGNv39/bSWtBO8u0wgGZMkjNAof3obXTeybmWyRax6XF+7lIzFt98fLGAvSHW5xmqY5drUWS2zlGUzjPKtzkY9oYV8CfLZaV/35YqYhqobiI5z9t80T9ud9mN8iv4D3zPRTrw0Ot6cj1EytfplpdLlXQgD71qtvAHcVNSzs8CZXplOrhYauLi0p5BlcdHzTlQblL6brDwQ5Snue4Ij/72Y+N/9l9917NgFAaqwWF4UEOZVXwS3kH5nY8w0pluOb3i1/JCKuREpx+NIwXcDHDkPfybKVVVVgQpWhntIuUBIaULQaVDESypQdeHtQywGRQgvs7sI78uUF27IZWNRxPeNj8fmLLXavF0Fm8pUwoX1YeeLWcA653EABQYmzIBH8DCoSBy1Z5GRl5wKvTpm8zinGSM5xqXNTH34+AemgaukU1ZyRCEicHXDboIkre1TgmMy3giZLSOW69DuIdHu4eT4qVFKlOIBFYyjEky8n0h4EPBVc8x1jDFAzlTwztGs1mdgfEFWtMBnN8RqYbTgv1iYfZDLzDGuOkiUEGfNVpoYKBuRbacm/qpIIxPoWkSaR+iHTCrZ8ivIcSOiO1WHszSAFRNExaJ7kHsu3cafC7nUcZWKjRXF3+DpYFDII31UYPD3sns7wwwOE9ji6bpFQ+G2Ea826lW2DlMkxwQtVq1lm5VD8udFc32tVbna8LPWNAuYh1uz1o2+7D0ARmPALzUOv5zY26btYe7vlYmyfNM401SEJ5XUtEf9SqZKiKE5jhQKJ6PCirgqj6cHfwMK497IwE4tgeYajS9cDAr8LcICXb3sPi/XGr86u11pcXuru712ZzpbrrNDYH7T7s9Wd/9uf0qz/+Yz17fqmbT651dr3Rl1++Ulu3+sXv/YH++F//iYcyn/74M71lyEhCa2i1XhPpP9PD9qBXX32j8nztIdSnzz5iQqx3t+/0YX/v90eRrbw25dkOi5rr4ye/9Ymi7qD7Y83qyokv7vFVmev1q1f68aefqygqi7ou2ST5lmaqliAVOP+x9vPRaQZSM6zHSe5gwnh3u1dSrr0WLvOQnuP9tTvsbEC52+20ObvS9vZWn16eqz1Fev3+nW7fv9Ff+ou/0N/8r//Okz7ztNV/OgI/wCPwdOP+AE/a00d+OgLfH4F/7w/+cB4QbIZJx4etLm+u9KMffeIN3f5w78XCnC50YOF1kC6qc+U42eJZF5tS7b7xRrRgWAszsh3U4sCbQAzh7IzcUI1Yly8TRRUxnFHDgY0lK1MclSwUEXJgdtY6djD15El8nlDogBszsyhwihbaHXu7ACjIiZLgHEWwY7GUErtkAUtMNYID11gcrFj0U+SS51rS+r5Y6DhOSk9ES6U27uxu4tcpsGGjfr/fqULAoek2jXR1dubF5QExiQ9IzDaFRxmrb4KrYZobM6rwePF52779N+VNbCqI4+KSBG3QHGGWTeZT0YmAcwEnaFESfw8N0eTGgric2kXShRJqzX3r6J4LD8bEZRcY1qxBs9FiEcwmjVDmKbL4bDEQphtxYDMocXdWIdKKl9MaHSJo7Y03PAS29BMOX2+uYB+GeB7CM0IaGwav8O3xm9VbRw1xd1iMPgZE7mmFXhRhUR93StOTiqRy+/sR1t6camWtCv4Y3MPJBTr92Lk4YEhjM19XUamSohE+h0XVzq5BIrYIVxUMsDjRcW58zHBFLOLBLqLU8hpsN0qi4O4hDlA91odo5YnG+zIIpT4iw2OkODRG26GESwjmJzFw2usRi8zXxU2CQQJhgj1XIlqS3WaOG5WN29hrB0N4DsVeOFX58zg+jF6AVZuCWYClFhiPdstNIS6KyMhxN8/NLifKLPiUMdq0MgvgiNSxTulkBxmOVRjBiAi4pTivFqnGSEm1FGXpiM1cdzDmLs8r7bdbO8HYiMLi9EaeuCrKNuUhlEpEkY67XRiYuMWdwoYgtiFYE7UeBhw1gQcMDzk1VyzHg2f3M65vO3YRzOLEG8E9kWEQJIuFLpcrCz8cTzitXHsUB+Fw8sYIZ1CehcIauKV1r5RmZTv8uNYT5zg5k3ZXuSgnRNSDSzWwid1sj+CbwrfDldarWERaEkVOFuq4p6dah32tnvbocqnVea48gV24UJJOqj/s1B6GgEJIc7vhOBwLXPWUITFwIGb5WB5nnQCchn9fiI8iDHOeiCqb54vfDCY0gtjjRvw0Jdo+0CbfOcrNhtQlNcNs8QFtgp9LvBQ2btPV3phdERWPEjcmsyGu6+C8Q1hm8095HvcNbqD7baukiPXJy2f65Nkz81LffvveQy0cdjyb7KLl1qcQ6AA772D3ZFWcaXNz7l+D1U153wmXY5yqE67S2deh5ykerBBThdcYe3DFUIB7H/7fwfH7R7ahBxqwXRFmGFTAJ0yUVxsPsA7b9zp1iZ32cUopzKwy2+g04Ibjc/MOwRwLU3p0JBfR2cxp3LUgARC2hlEd1wXDOlACLpaBTwkTkROK4IYIxDAPxmBjlz2DPYQ4nrtmkvuchmHSgBPXAmYYwiTlUgveoWOny2KlTy6faYhHvX772ogXXJYdkWHEQp6zHC1clvx3zarSpfLzS93u7zT2RxWgZzri+ET/cXcDbaQ4imED35tr9hE9gxjHM5331wnhszKCBFGfZAouvbHv/G4BF8GAidRJQQETfOFjq7HpFDEMwQGOYMkxnEatzlZ22oO6IEnB8bCYGye6/fCg7f6o3tGIyM/qIk90fXnmocoRlMu+9rMPZMhltlJZFlqcJXp2fqnNqtQf//Evg4uTY8f7JKPQrdXhcPBwg+dYE41aRg5765PPPtXmbK33b7/z8WCNQ+qmVaMp422FG3NQlZfaFOdKTpn2x8bFjhMxa7i5RabLy42Wq8xom8ORew+eeeCOch0zPEAMBL2AWHZa5KF4q5Pq42gRGHf1eYmz+5nSs7Ve/eYrTTWjAzIDAXUxdF1IgOAwLsA1IOtRtsiAEXEs8jsFJBDPTsTFiUIrHI8MdBaz1jgOL8/1MLZ6OG51wl08J072MEA81QE1kJeZqgLxNlNOVBs8Ep8DrjfCP+VGDMS5T6PHIk7eG1PnNBPXbpUjJJcuMDocHlQmkbnJsFJr3l9p4ec6rkzOzWiUSKEMlreHDrG606Tasftep+5RXJ0RIEeLxX0Ezx8kCUOfOIiqvBBSHucMohNjmWpi2wPng5/LESXtEMT50zhqZohDwiMPA0uWLDyTeD9TPLdKU7sBQRgggLJuYS3CgIbjjOM8sFhYO6QaeaWkJHYCIoj/69qALmGdwIOr4bks+PJwbVN/f1ZKIBlYPyNI8x5nveQlAu93Y1PCeyKnGHBdWXTnPsdRC6t4bPjLKd/iuZQYbcAaEXwL+A7BG2foTGoGhJE7+BBWubfBnlSqloXKJQVyqe73rQ5tpzJl4B8ZJbPbHoz4QdBFcG5YW1WVfvyTj7TMMv3Jv/pSOwZeyWhW8nE3a3O+dHnpAFv6UGuNsDp2jtmDSDjWB8fXX79+5+dYVlBkdVIBwoC13FC73LNkEFnxbI0iQdV3AAAgAElEQVRcPjo3JIxGVeelzq6vnMBhcP327t5rhzKpdMZ7YJI++/Rz85txpH71+pV+9NMvnGL47rtb3T886JPPX2p7f1A+pXp481qrdaqL62vjot7eP+i+2SurCv3o2Y+VnnrVx63XmIi84CMYauM8vbpc6ubyTA/v7rQqwahVRnMgJjNwOjtb6v7Dex32W91c3/jZzMAJbEqW4f6WNuvCA7Dt0KisKA7l/YFrPlN/PHptx3oiBV9Buikv9PZ+63MHQ/frN99qc3Fl40S3bXS7rXXz4oU7KHDJ/K3/4X950meetvpPR+AHeASebtwf4El7+shPR+D7I/Dv/sU/nBd5WCwQZ3vx8pkXMS4Owc1E6ysmAHPwMpVx6Rf8gDukr5XYCYATAUYUXLLGziLKyVkAn2iD9sK4082LG1FR/KtXX2tVbuyimRJ+IxtzCm5ga+EACI3mKdxS++z4WZnF1vvhYGfFqjx3ucFiaByXouTFzaZuJYfJyIYaUYRSglhLhK0EJ1EenA5sB3EDwrqkaZ6WdwsUcPAGjW1vh+FyWalig6dIfT1YCAmuOhbHp8AQm9Igqi7YGLbGEERTpq6HDQdHk783s5uPaDVNty5/wj0FUoBoMQILBQu4LEocBWyAJ6XjQnO+sMCD84k/N02JNIS/qzsl6hoOIYU18A9zRVXhKB5sRgRRWFrGG8yjSIzDt4OjxuoOxwPxZcQlXFTEjBdT7wUxi/MT8VaYn3ZrIZAERyKsXNp6fczMYMQxQwQtuKD4P9yUdk5M/L3Zo6CYKc2ZztuyEhwZIw6OUmVJ0JzdT2cOWBCaLG9qqHI7Rldz7Jb0biJWGtuVgwsJwRsXWZYVdsixES3hHiKWLYhcIaYFXh0LXxiA7GLtNkFwtNODFt7MmyPOM4IwcVJMwua9wldFsObX2RTBY/XG6tFNE5Jn3nizxUumxHy7D9sHu2QQVriGcDxVZeaNE9fGvm3sFkdE4+8YcOey035klrmgCtwF1wqKtUssAiKgRbgiKo/4mWQqC5wQOP3YFCOAw7TrvWkfml4RMVbc0AjitDknxMyDgE58EQwFMfEkJs56VFNTLsYhYQMbWnoPXa39YW+nGuIWYETKbwpwD0NjcdLqqiWc4GqmyIjv6igs35UBAq5RIwy4fohAh7b7kedPHLlxm8/EribE9IO7kWuC+CaCF3ltov3c05w7Bi5cl7j8EHPZbCKaucme0g5+PhsWMwofi2FQ3MzL5JgSPex9vy4Tij4QXCnjQ2yY9PrrDxbrcKYgluGSQ4RnsMGv2xmbJKGMBy5rmirBUWhXPWgVPiv3Oe6qyOVPTd+GTbudiQEvAQeaa5OiN9AXMAgRA/oOlzKN3Y2FHQRR/g426Pv9UXs30/OjQpTVRWJporOcYhPpYb8zEqLtEZAnC8gMoNC7Oi0cQW/2jUUGBi5n642eXZ259AcO3/GIixhR4+SNPkVrPDNjOMBu8S6kbHDMFxmh6xr1TRDelYIuCXF4IxZckhMrzhKLeURcc5qQuaGy0W454uaO39thHniefrcYYRJbdEb8Q4zEk45QfBib4NBL2eymFsh4viJS2iVd5nbC9nbD9+r72oMmIr24ZjnOwSXOvW5IrN3RCIU0bGOtRNAIhMveDfFc72xwfQGYaBEGXTw/zVJ2RJnBCBHdVmeX1y4nwoi25KlHadyK6Dvvn51Ow9Em9UPN85Fbnucq1xmJhErVI6Ov3u14fSqdioCC8Ps04Ha4mnb1wcOLrEq1yBP1Te+BQBkXWqaIqjSEj0YgoB3BV+U5gcOPzASOfsQqhhnFqvTv4SG3P7QebAWUB2V1uWcXLs9BVJsWfjZFZW4X8XZ/0PuHOzWwgokTq1CRU9iytBuMQjhKvoiCc12sypXOL1a6fLbWWbnR8dDqT199qXIFh5truvS1AHLiw8OthiFcly2M1XmhZZbqk88+VpLkut9u1VJA0yOYkRw4aEFLpQeXJ1+rWb7S2M7q9o1mkDKi7Xyhqkx0vV5qdbHW8dipbvahM2lRKE8Ki0ywbmFMwqNHdKPdHiffrq51pCl9sbCLdJVVyEm6x03MwAMXMoO1aGFOJe9bBDocbasl125gbIJl4Zk15aGMkfcHz5Nlmet2t3UpJSMCXPrn50uzmo8IyF2r3faoCZsrmAvuaZ6VOE2zWKsy0wqEQEDFG/vA9cAQHU67uefgJxB9/TOCy5XnAtfJqijs3EO0ZYjCEJOBoteS4JCiyrxzhJ7vy51Gzt0iVjVxv+CCHc0ehXdugb9vXTTH2g3Xa+o1z+RSORdYsk5JRsUlrnmeBTBIhyDYs9Yx9IVhWad8wVqvdPnd6FIoBEkKCjvVYJIAx/CadXkWzw6wJdy8rI9Yz7nJ1CkVDzf4GcaS8P/BypD0GER2KjqF8jGLx6yVFjhlw/1OAsQzlph1U3jPgrGg9MslpBRleYC0CCxYf9bORZo8H0E0VFWiZUXDPMVqjRp/F04J79FMucvaYLtHGpq9BfqU784cg+8FP7VM/G6htwlWLIgY7u0P91sni55dX+pw6Fxux/E/LUYt80THeufnw/Xlhb74+KWTY+/uH4TcWW5WxsicDoHpDeIKZyWxfM75Ml/6Xr2tb7VarXR980LffPvW729cm1F30tn6UnXT6jjWRg3olGm1rtQPDGcxZcDWnS0ovri50anBST3o6w/v9bu/83MPvOAX84w87UeVUapv33+lzbONnr94oa9ffeP1eSdSDomZr83DUadjq/aw1/XNlcrNRndtrbt6qzyPdVPeuDSvaY9GalCgCj6C4cZyVfr5xrPjbLNUX29Vt6OyJNV296CL6wu9fHat/f5eX375p/qLv/dzIxM6UgrxUn3TmRXMWntZLvX+w62duAP4G57vSWrxeAluwwk10h+DsmKp+4ejbu9udXa1UpQm2h0affLiY/2jv/cPdPniU3N1P/n0mZ4/X+q/+JtPjNWnnf7TEfghHoEnYfWHeNaePvPTEXg8An/pd34xV2vag5fqyfS6IIXlFvy52IuVgQVJvtDZ+kpTPwdeWNd5UYjLkaVk+N/RTFB76kaWn48NyVGq67ON1tVK9/d7t6kuL9bKKlwvFFewkYOZ5fp0eUU54mrCTTiYxxXPuZK00OF0VMIiA7cjkpbdrCEWZnHMaC1EyMHFRvA7EYqI4CPAgiKIi9BCvmgHL5jbaVLHJhg3AK4RmJFp7kgPIifC1P7D1vk2BF8LZ8SBEjY6Cy06Cq9SDTHOFJbCcFVpk0XglePiuBYQL2Gb4gCh4tQRW5hf+cLRXyJesEZROmgaxTHEZp1CMRaZpZlkuCU4PnAvJw0zRU+TC75KzhvMt4xmdcRsuGn8jO85lsGNh/iMqBOzsDYzDE4ru+rQSouoGC96b3oQiNiYmMaKo5Z/XoRmcpwWROBcUsP35VgsKFvh6jmpbtgssaEAl5ArWRBpQozDcRDETJpf4WJ6I8KfXbA5PXqTEprHpQjhP0+VzoXxE/DJ9s1Op1Ouhigkm78pfPYTYotF+cy4CETadmzsfOP7UYIRyq1SCzoWVV2IhOssFEQh/HAp9bBzEVQ5o8TKI644g1Mt5rHjZIPCRskisttx2XjhYGXDxzQCQYw4PY6RhSJjAtztpSzGydM6JspGrUgKCxWIGMmAm6dx2U+CUM91FBFFT+0OC7Fx3Kyznc/8ntUKbAefe/BmlPPFJmLgHsORNOIiG7VvaUWffZ+wkSU6z7XF8fZW3hpfqk2RarUptT3u9LDd+zwhkLMBaLujDvdbLVcbxWVlRwblHqheDDYQZl2ThFjPfXViUxOQE93ARpUm6rVSRDE21T0ui1hJgoOKmPoYGKluKqbkBTEvs5CHaGxHD/e3xQd+0Y+twM1zipPIZae0QnAI7D0GMWyO0MzGMfCKg0c1OI07otOI9AtpWVDYQqlMOJ8I2eAicHnioMYFxTFGLKsq3F8hzovzx6VUlJlwvcD3xEnPNWJeKG3tC62Xq4Dg4Nh4ADH4vFdgTBj4jKMF2Aqma87wg808DkY263IkdOwYagASnV3yx30awa7MZotzoBrguCK8ljGiDly+XjkDrUWmu+2dpq7V1epM+/1Bdw8HY098J5udR1FcqmVG4R3R04XLg8AmWASi1TyLHIdFWGYwUKzW6ru9I/4cg9DgltiZg8ucaxc+Js98HEBRUlp0x4XYHjtNDegHOKm8S8K1iDCFkxH3LyLpAtc1EgrYiQWYAUQmmqgH9W1tVjbFXLjKuEeWee4yRO5visJo5uaaYbMbCrKCy9rlbPCIKQ6DsW0nc7iwcJlx30Ycb7sFyQKAGGBQw/AGRzrPPtxp3Of85lQdiiqlVxbgY8fhETfNtVxtfK3mU6SMGO2yUrmptCwX+uyjC3348EH/6te/DhxcBgHD4Ph3EheqLojrSvV27wRDNtEAHoRenq8MBChjScpMA1iOaDaGgI/hAshxofNypXGO1JLsmE56oKSGEsWO5Efu4UGUUfJDMRZuuU67+726mqhx5FKWgOrgqcgzkIIc99oo4z7FrUoh0DjpuD/q7v5eu+2D35m8FKslrtTcCI4TBY2xtH04eMAIL3l9Uenl9YWuz6/0L//lryy8FcvUwk0c5bpYn+lwOOr+cB+SIcPskrFkliPNF1fnLnjb73kHHIyGYBin+Kgk58lCrkXKq6UmMAHNaEwLxTsgVRoKjVa4vYkLrzT1C7XtTuvLtfqB+6rSWB/1cPtGLz+6UD1K+0Ok7tCoGVodPfHknQwPlfBJp9uHBxWbta+ns5LSJ3l4zVrAQibDpjh2+zxisYfGZjZTDsaQGUdvruXyTN1uq30N85ShKrH8QmcXS11sVsENCh+843k1qoHnijcWvjuO2CjWuizN0cYlzr3C8o/nCmVmsFJJ3sTwL3lKwot9rLpMiwqTqrFL8OOdYqDo0czP0ILO+ztSboe7kUqkE3B4R9TlzSqiSsmcaloMLl3kMcE9e+z2j3xg7u1ZCccF4ZmhMIWjyKElA1zWa1FI1eBiBc1iNjUDt5OvkXSM7KqNiyLwxc2wBW8+gjn1dcjQmWEx/GCQFLhG0yjgZXhB9EnvQX6K+zpJPOb3GuDE8wdu5h6Lq1KdW2zmXY8TlouZn2EHLSWQuC5x18I5Bncw8k5IA7cXJz9rGP5eZmw4lAVzn2dL6vUtg6wlqJ9FqmYctav3dn0WeaaqKuzuZihZ96wrm8drKPfzDi4X7H/OvV30PE+6Xmc8f8x5nZQXiV5+8lx339yq2Q+q21Z9NChfYlll7bHwNRMNo1arSg0PknmpnmcqHGO/r7k2KY2ddWwOAR2DXAwOBbwF75LNWnV78JqN4ck3v/xKV89f+D0D650jx3ml94D1M8kdGPcxPOw0Mh7sZn2larlWN8+q72/DeoTBW5Srf8DYsNC22+vlFx/r22++C45hnXR+vdarb97q+Uef6t3b71Sl0vbuXr/9s9/W+w/32o+DlhcrzVOrKi4UdwwMOnVeM0e6vHqpMYa5T6FbFXo2s5OmbvD66cPtrdablapVqf3uQZdXZ76Hp75Vxl6iKtXVo/a3d8qKXOV66cFSdzwqWa5sSvBQl/QP93OCsJ3r0NT6sNsFnj9rCxdsjv6ZvN9YWyNs3+4Pur+Hb/6gzz4/19/6n/7ukz7ztNN/OgI/wCPwdOP+AE/a00d+OgLfH4G/+ot/ZwYKv8QtA8cLNmaGgEHkcbJo5tb2ZDIXbGhQ6+DWhZ4XxALKPpjyx6is/ckt1QgOh+aDHWXXLz52S6WI6uLKq0rzQg/9IfStRImuipU5XSecpgg0OL7c3n7SgGWCCCotr0z429ZxKQQyUo9pQjkMwlowDBFphbMFw64s1154gBLAPXpqDhYe+edsmOwWchMtxjhEpWi2648FHBGn++NO293WTgyXTT06j1iWs7CmnKPEL8KmBEmJEhQca6fGx5Pv5pZZOy9YEg1ui0XcZAeImOICJk/qJzfIe6k9tKHtGgdrQiwsOO52w6C+OWmmutT9Kd4hBB4gQps5uXDbiHEnj8Iq5SqP7sDHYhsWsHbBBb0xsPYmpHFcJHguiO93gS2G/csCbOxCBVRUeILwwWBRsik6wWNE2EIAwQlmPmiiiVZaHJSPzg3Ok7vIcP3wTWcYgYiTbMIQJmmQJZpa2715dYFYOBn+f6LTmiKhvrbIdTLjblRhUZ/vEtqM3TTMFg8X3QgHrFX/2ASNgxq2bIKIyeJ9pkBkVIeQiytLsXZEAsfA4uR7IxohAiGsEnXEbeEoNMcUbpZFms7iLIRdnHEo62y3YPAxbIC1i3sOxzTqZ90ftV5lZuLyvY8dDuH/n70367UmzbO7VszDHs/wTplZlVmVVdU22CA1uNuGbk/I4M/EBYJbELS4QEKyEJKvEeIKCSFxgzEgM0gteqzudlXl9E5n2FPMA/qtOAmfIaVT7ey2MrPOu0/siCeeZ/3X+i3uX9zQsVYwex3R5XCCtrSIFhzO7PjDloinbJyVEqfLSh2PlV3fMUIHhzaOKfDi4n5hmc4Im7AbQW7UbraHTYpMBQuvhJUL7sE9T4nWXFWEsxwB08ZM9QMHXpyevXnKCJSmYiA+TZEP7xyCiV4iGHGv4D4mZl/bGRgoT1cWC3g2EK56nD49QtuCvAiJrfI8BEu0lmuM2MDvjJgGq5nDOUeMhbvn5cG8QA6eDCMQ/hypjyg5W0RzIwAY3CDOp5HFH372EhXnh6CBIXDggCfOvXBy+ftzM6o6V+q5X2BYdnwvi/C73cCe5f6c9HBs1HSwbIl1jnYDczhi7XB7Mi3ORnssZVy4dilEwbnatq2yGCZtoiLPtF6lWq34vIjxrMVLC/v3/7cdZguWHcVuNHUnuYo1jGHch7UdWEuTNkJNqfiJX/p4OPoz2q7FeoCruert+MaRhRsMt3CNc7+fVNGkjhxXZGgIOp8uQgfD7bbfpeZs93Wrw/GkS9+50IXiQ5yMSbQ2P3acEK0R5EYdq4tFaBy/iCuOxOLNYq1DuG8WdAjvFD6feYyWTUJHR5fGmdDFNnV38TpJeRPrHg9LxrrzVChldi+phWxxdiFotU/3vzEVk9ReWg8+YHeyniH+MujAbWYlBmeyY9ILg5sSc9i9iCKOV/P7me26MGq5//goiMutW6dmFbwXhlBHkhkMM8w3zuz4g2WNbAXChWtMgcx+lfsd8HA+qBpY71qLogh+TKviVebEB5F9RPUMR/Acqeto3q793BDfx+mWJSs1fD6zRSi7SfxeiLlOPE/m3uIabf0cXs69S9FW2yU+nXBtYUhGcLcnFenawnzFczvADs+U9ohvvI8WsRmndZAy2IxVnxpFDIAej7q7u7fz0TgABga8BWB9RqHbuh8eD44Gr9YbbXYb3VztNHW9vvrqrcVWriWCdzd0urlemL6H5mAhk6I3XuZwnfN16vtvOpOWoJSmtjsZLIXxQXC6o9b3XmTndaQejBH83ZZ7iOHkoLiEMVtoFRUuuiQWvtmvFWcb1edOx4cP+uyTnRmwv/rmXl99e7Qb1S3rMKbL3IIeZUTXCNG8m6NQt7R/Xwad+toMWAY2HvEkgVYllFgGUkuREm83HJWsgewgeOczJBkb4u+1mbd5lNvld/tyr5ubPfNmJ2LYJ/EOQSirp9prN89IEUS6Wm28zoCGaUFBmVPNOwd+Nj1lIIpGuxbBYrBRYM8VUGoGb7WpPKDj60x5LijIjFaLmMzQEMcf7we3zCPAUyrGIIjEQaJxeEISMQiIlxb3iPckw7e6V8tnxmHK8HVgZ7KwyhmCeH2dPPL0PlRR/cQXpViqd2HpJsm1LSlPQqvk8yzoh2VNQOBdnm2wHEcGxNzL7iVEnHRjlKYEVMr3Dnn2GLM5oC5JHAcPixieBmNmDAZ7FA/WzJeflKbgknDkLy5cl4AiFvITcNwyCgG9xHrG9+ohudVF/6L8f6eM90hgDix3QEDpU99YNEVY3W03dkTzHX48tMufyz7DGK7F9entD1V2rKspGI5cEeqyS8BaFy+t1pn3lfQO4GCdy1AN1UrtwhvGoTxWlVbbQhPO1AsplFhVXWkmQZHyzuR7pDQOvvtlwfbEkep+9jsFrjXrCFippup0/HjR+vrKe2PWIN6NOAwQ6nH8tu2oY3PUPHf65JM3+vEnnynnnTEn+vXX3+hY3Wl3m+nYDtpf/9ifj/c9a8WCH6k8BHhxhUufoUykP//LX2m7XyvLEGMnvX7xWh8/nHRp2XuNHmytVht/BjjsOFGDlvRdoIfuopHEVVhYWJ3GTu2p9xD0xS2FWcvepWlbrTbwh2e9/fo3evnmtYrtyokYeP8MZ7OSpFulHlRQCbc9V+0kUOn3SJqOyoLUTtX3dx+970TkzTCGhKHuPt6rLDY+L4Ee2t9e6+3X7/Vnf/LHenG91n/zP/7zZ33m+aj/fAV+gFfg+cH9AX5pzx/5+Qp8fwX+/t/9x3O+gdO3RDFzZtghjcyWeNRNiS51p8fTwQdPNvA+4DLpZ2NBcQjMPKxydWWO4KuXn3j6+vbDr/Xmi890+/oTffubr5UgAsUUBBW6P110bhuX7CRpqA3CQ1Wrf9rAI0zhhnHMMuewKjP4OKDAFEQwGnCywXLN4FUtm17cAohCjtEiEbolmg08zL9WORzCIlFL4cgwgYTy5hJxC/GNzc1+d63mXOt0f3hymeGQQ9RZGnkRrvhsTNlxK2YITLi4EILgltod2zj6g2uUaHc/4f5iQz5ZWMUJiFMDYZONEbwsotI4W3DEtn3tCG88whWkYTTTlCQ6sNG94KxhA7cw3mB1woV1IRLFzTDLOKxOlD6weUTkQFglcrrwDCn64vtF6OCrQ8PwYWGiBIxDd6d47i2mTkQRET4Q7NCyOpyciJqjcQ+wT/G3IipS0sM3wW/qoqoh1tTDqMRtRvQ8UEz2GLMJzbjz4Igf4mpP6USW+0CMkEf8FvGGZncE/PsLdg4QBEuU2I4W+FMW0HDS8nNhmXE/DxZJY4QY4sdayidwFBJbpySCogkaxvk5OF8d3+cw+NS2m+JqsgINM5YDEtHdRVhx/NtOPhySlG90dvciSruoCxdZCBeVTW/nsiM7JokQ2p1Tq4Bxh2SVZnY31RxsET65159aiCnIwVXadA/m4S2cx0hpDhsXB2bs+BzfGUVVNaxZcBBoZrhliRMmlKHgvLr2/ch3bTwAAnAU6JF7ACF0xvmExDVbFIet6cIhBBLYjAOH49K/C5ozLDdEuaWwB/ckfT6zDvXRglwxxAsPjPue+5N5yZOLhZ9H3H057lHGhSt1uTdxqvN7ma7JIR1xlfvW7T08rrhKwXBwGOvVPg0UKIyDB4koimuTEiSGOfz5cNNwRNH0jaiDeyYLYfSxXoRLmzKx8acoKe4jmqEd6UeMCnFc8b3RGtypxY1kl3GkzZqYZqBL3+jxxHc1uvme/+EDr1a5kih24zQ3/jYjrrvTfre2yNBUlZ3kfP/hnGm73Wi3XStD1E4Cu6AZ0rDGcDB2NJtbzAVmrIez+bJ8Z1EMnxHX1VJ6xgHueDrZLU/skDWce7SuKNRa0gBEtXG18Wfwfe5v9o75v//unS6HSmmxDAQ4KOI8ulS16lPra4fbnnttnRa63u50oriwnZTmuKtxChUeSLx+fWVMwC//8td6PDY6VZ3Xa5fguNWaoq9Jp8t5iSqbX7jgMxy/xWWMqjss9xru3HRVLK7u+qJwiNWZySHlMF3jcElh9ETpazvj4A9vip3K7UbH80n1pfJALOgCizewvsniIsIgYNvmbnEXIYdh0VIw58M22AaLfKy1i8PVN6rnVTx0xLxBzCyMyXwKzLo+XGYPHlbb2MMlf384g6fErkLu+3VZarsqfX0dlW6PFlkRZViH6stBbTDo9vbah/h39/eaZ6L1Gzu1uXcZePDqzKJOcHmLcqf1ZuOyH54wBFIO9HZBM0DBccifNoB7GPRwvqjTUX08aptvLeggImHgjbTgYxrehxR1TZnKGVQCc1U6rnu/12Gxcw3ff/tO++3Wzq5v377XvCqMLXE8luRFEKhIM7vueBfDqMyKUuvd1mL4w8ePHjpQqsTAjHuZ4rWiLHQ5ni08czc5It+BOM6VrSnEo/iRIcZK7XR2iVLfLQzfJC09oHHREZsI1p0RtjpFdb3vvwCBqoxUlKnSeK3u0mi7Wmm93dhl2teTTndv9bMvX/l3/eWv3uvh1GoMJtXNZLYjw+FL9ai/8dd/rs9efaq/+OWvnITg2caddrZ7cPC9mBSpCwWJ6ccMqSlVZBVxaxj8UtiMuDcXwQlxfybd4Tg8PFiK9XJ9+bOfuNTLwyIXkoUuGbw/fnQxoDmtc6jdeqVVUejbr75Rudt5KMx1RpiKxkS1WqWb2IIeSRPe30lUiIHO8fGiYegUlwwdGaZETpQwZo4zMDOUG1XGBvH78d5jrWRoxjMNWqZpGExMmmMGyIvoyHW/vd6rR1C7O+gxpoCz0XA8O3lA+sUlX6AaOt5/pQdRU3D2HoM97EL1wcnH3pKhMN8yqJml/Acnf3M6qigoHGVJjs0jBWlkxrP3FguEKom455f9LsOThRTA08CecklKkAZBeGRfxP4JFy+uYDs4JUfTcSCSPlmSXKE681V5VjsL7xR08T4vuXZE92sGsewFzAywgziZe61KCr9C1SPr/WJKyNNYu03ptMe5nlzytpRPJk6CcP3AL+SI7BSF5ctnTzuGxQyCSQctw+Ks2GiTb81b/1DfG6VV1+AOEpV5oa6qvH8bU1jPhfK0dIoBjJg7E7hvA77zwJx2hs9pmRmHxPs2jpe9ZJHFOlS1kzHRKpcurYV78E1OIcAmb8GDdQpT6adf/kx5udGf/skf6cV2q9/6yZf6f/74T3VocQLTlJtqHkvdf/eNfufv/C39+tff2GRwgccatPr81V7DQ6Wrm60ejvdOYPDOcwmlk2qBWpjwXIN4UJpzDkcsfaEAACAASURBVNgaXXS5VGapBn2kj6cHvf7pZyrz0mePqjprIGWRhvr5Lz7X+fT4lLRCeO+XEs2xd9nUAwVrMJ3DnYqcIQtpqbOxEANngv1Gu3Whw/2jzQwrOhmSzAOnj/fvFh56yoCZeyv0u5mkEgmQbw7v9cUXX2i3utX/+s/+he/x//5//l+e9Znno/7zFfgBXoHnB/cH+KU9f+TnK/D9Ffh3/+E/mrto4ZTGU6hNnCrNKEtoHe/ue6DrtKTCIrVq5xglE3Y20wNttxwsu1arJNKmLBWlhd2DFtFy2KgIAzgKcC5KLSIAtgPcaWlihw1OIc6mbCCJ0nHIpjBnxgGUhFqloaIBxyub4dRRLtyU4YCTk9IoDomLQzSaF/YWmVk29g0uiFDK+qeiK5pLQw5wyH9skRFkEg02AUY6Hy+qj7iEhsWpiTyAOxGhzQ46Njc40nAkzkoRMvtBXRdp6kZty8RiU4Oo2uOSIYpF+/lySCEOFmex29hdaIBAwi7NcU98bzAyZ7PxEMc4cmS4btNUdUhcaFBTjUuBAmoWom8Mj3KyMwjLA7zbAEfIU7Sf39MHEH5FREUEG8SZYdnAU+Rj5hmbff67Y+vNp9LcBzGa0y1+uJ9hKa3CowX7ChYZOgSiIFF8PgMiDd8hIgJ5PZx4bM59gLdDd1yEUdyBiI9169jqZrdfotCznpyN7kJW03b68Hh0bNiMWExrFJxxgME1AuJhJOovXXDEwP1EKrZTlgZs2GrwBJc/hyg/nzPEuRVGbiDm8+KI64g1L6hMjQwYgsnMTYSRCAuX1RNisiG6p7mHLm7rEUkQ1WFNRgrHxIVHCNJJQXETTNZF5G+IveFEtu8yUDMgMnNFOUwR8efgjIEJoXtQM1zMUcX8gxBPpB2hlXgibmccSTAPEWo4ILaITXyXUWzuGc9FCVsRp+RTiY5FQ0owMgSAyJFPWqZxhtMkDeOyw+nD/QiSwPcJhTTEv3G5wg1deKIMATjMDSGxPDAhofIlb+mCMtAZOHJIXuOIaruLuXzMNeCNcu/hdnHU1YVgOKSWoQhftBPZzA1qnK00uFt99jPbcuhtpbDj4I5bDhf7UoqXzbl2+52dYjAPYYz6cGxXYeiCGA5/CKucwOGWwgp0eZmj65DkOjts+F2ahlh6qrrvfCDFKQ7XkBK7Q9PpWDd20zVDr3PV+XnCbc5ayHPC3bxNcm1KHEVLLJYSqj1txBkN2guKo8hhuvGsLffEwtSYNaRLgVFsdjUcz9CHT1iKfbe46fIcUYHLtqAVXIYGv43nYMKxFSiMNqounT5+vHec2q64eHE8blaleuGYpyhnuX9udte+h3An4Z6MMpzTox5PJwtRqnrtNzvFK5zWi3PU8OFAquvGIgKOShyaTU8BIMU9uNOIt+MEj+yuRTix43qR2xcONu8e7m0cXnZOU3oWK8elNdQuFeLoz9DIpXkut5pVwv3EjWz+5lOTe4yLbWUB+sTvQsyzJZHBPcG61bvkz68PHO8wZL224a6HPc7bAGbssg6YychqxNCA9xsDId4ZrAn2NuMWjm0OZihyPsODHLXZ5CpYO3m+eO9MJDWW/z5sRA7eRbowfnnWzG9sG9Xny+KyLGKl2eJ2/ubDOz2ca7X1pKvNjfIUQQXXOHdO73UchALRW5iIfFiYhDCafQ9RUsf/8D4aK6NmTu2oS39WApmGdduOV+RLhKZ4Ecx8CQIVQaF0woHOIK0zaoeSSTOZq14Px0csjSqTXO/e3qnBQT2DRbio5d+3OiW9fvNam23pAQZpAUplHu8eXabHc40LFCGNK9tNlTbrjU4PR7VToxmkCIKoSxZTi3XZOtImLzTQ4j531nx4b/ZjrSxHWGW4gKiFOTH1XmJoYKjjIHtKvZCoiWGLFxpbCpsoRCJdMSiggGlq7HDj2WtIpfAMDcHCV7crG0xRoJ///Bf68O7O7wMYsXZkT6NqhjBV7QJD7mf4jXE0mq/I/VgZnYHICr4BN/+sSwc6AQ85A1/KGP2mUzpJL17udP1yp7aqLOCyNiNm8Rfv1MP5rKq6eA9C6Z+TRY+PnslSjMQQxKV5CPhgQ4rYa9FqtTKvtjl3+vDhTllU2gUeb9in8K7jK87VNaNxNZbXn54ZpntLgROIGp5v3PpP+AGYxQlDSiLyFD8t7Pu+nZcCK5JSDPpRycy0Rsxnb8Oazzsl9yAGMjdLdA6fEoSH3dBmd2iA1U9yA37AhKA7qqONPp6cpCBygasdITUyQJeBB4WWnQd17K/Mth9BNi0uf25Z86XhoVJmBlYJFy5O9yd3KO9wNmkJTvMw9nDY77un/QaOXoRVO+fDzMNenkGEOMquTIWdGCazbiKyzSoKrgdselj9qfmtYIpWBWiK2MWqhwNDhEhlsdY4N0YBpXMszMLex+MmiGWTAe9Bbgz2QNyru/2198MMLKux0uV8sQEBpEyerzQSj8fRn0plFqpMC7uHJ6dFIkUIkceT5h7M0KzV7kpzHOmr91+byW4Swcz1AimEsB4oxH3P3vx7djY9COnCoU8THNCU3937/c339eb2Ri/2V/rLv/grDwwogcJdHChVicAaBvr6m6918/KlPtQXv0ezrtY+W+n2xV4t/GGwPlNo9MUIOmmghDPWzc21C8tYozkfMNCCXcuO8O7jg25evPTemj0fzOK8LH0m4vlyQSl297nXOqcgLlPXVn7XMzigJyEERTWk3heA8y/L0MPPFtE+hiufel3uu0DpGGqzyXRqHv17B8Oo1Rp8y5LKA/PB0IK982/u3ul2f62bF5/p/u5Rv/7VX+m//R/+p2d95vmo/3wFfoBX4PnB/QF+ac8f+fkKfH8F/r1/+PtzEzYKssSbgXWS2X1Hm/TcdoqnzFE6oi1nHIZIkbgB8tQbC4usvOiHQZxFaB/GQRYnOxf+wEUEJTB0R10qYkVEriiUii262k3KpsalUKM3C1PdOkJWFFu3QOM8K4NB+1Wm9WavMF/rw+nRG6R0pA21scDn1CauOvek4iTszYA6IJK0nW44gGwShVliF4IrrFwWTkS00P35QXcPH13cRUS3Ica9dNN4w5OXbOTpB0F0gf20OOrisXU0lhZ0RAWEn24KdO5Hlfye8O0cuUeEnXxwJJ80GgeAKwtxd9ngs4nlZ0d2dS7FWnbBIvngrnTslIMVcVfco5RYReoDOJez0nBS7gQ7yITJzcTs5vlMiMcUbPBHddNFI83NE04dcquji39c5EABSjSqpmQrWylsWruFg35x4UxswinawkFC+7c5p3AsI1UICrDqiJiHo+Z0sjDjaBOHlidHCU4nDiu4oMwj5KDABjvfWUSzKxhxJRg0952qU6u6IdaJiw/ubOj4b85niGFOTQqIM3N4xg0LMzFJ7ezjMBCNS3kXAhu8YJwJ3/PGOFQgQA7m3rLBnpUjzuCERBALA5UIgy0H5SWOjouQeP/MaQ4xph2Ux6Vdg4ixKDpdNaoiBpvAnixMVHAJBvFmBPWBCFm+kIR7ni1cMxQTIV7A2CIqvcRAiaATIeYgQFx6u1nb0fZwf+/INtwLxB6EIJw51enRP4uDHtHTTb7ROi4UxDwrC67CXkxUBZ5iDgV2Q04esID8QNukBIXDORt47hNasimDImbs5zvK/AxzeOEgR0Ec3OQiS7Uv9m7sPjeVDxIu/wljry39WHl4w2dGVIUrxmGBGDFRfIQeztIuD0NIwriOsw4Ni0boqFcUjRYpaCFu60ERbkYYd6ZVUJ7CeQthdav1qtDh8V6nw/H/RymMi0ANruRUnxXEmTKlWuGYQ5in7COuFIW4GCl4g7FIwQ6ioIS5aL3m8JdwC+j+CN6kVTfXFlYZtOCQI95qNyTojzDQLs21X8PSzM2SxlX09t1bXd9c6Ysvfmpsw7pEXMt0Oh3U4NRuBpVloaHEVT4o6kftty+Ul4XuHh/1q1/9RtWl0c2rKzcdw7Aj9g6TzQsjAuVEkVnr8pPTedbjubEYxXO9ykrHIxEYEKX7qNZMdLrpdOlrr4/bdOsBQ7HKNSaDv9fDsbILepuvHe0/tmACcHAvpVTZGoNNqvNpUFMPXt+5r9a70sUwCLXcb2WQ6HQ6+fvmIMt6wRDCIgdpAkrPcKszlJqJunK/B+rbWheQFojzCCugOeBRjqM2+cpc0r6FCTtbbLm6udIaAbtrdaLoqq8VNr2HHwtYeYn2NwZU48Zb1iGedUTFFFwCeBzfq0TpcZ61HkaRerC4Gy3O684c3siCAqVZdYeTsbKo5FIXFNuFpqgwQ2Th/mVNjJQXG+M9ECIoM8lxMfI+aBrd3z04+s7g5/r62sxcPPlZujYHvD6d1dSU+4UW13AZq2s9aNpQmkUkdpwcu/dgjd9HkdZXK8qtDYCuh0hfvX2reG4cg0c0aefKoibvPERJ2MhZlikPC4tW8LaX8shA6WqjdbJW+3jxNW7jQZu0UHNodGTi2DS6NAirhrQ7/v/lL36mFEfe0Cpf465e6Zd/9hcLP139sv7jHB0a9XOjLz7/XO+/eqtjdbAT1+kU3p0MgBIp3+DeTjS0DHgoWQtVHRDOa6UW/3C5tkvig+g0z2ovjUmgKloY4xkO6CSxk5zngZTOerUxQ5L7hRZweK6sbYfLRfk606UK9P79e+2uNnZtI8xOc6nH+3tom3Ygdoj5FF3Nky5d63snz2LtN6WxL2kASzdS7QLJRNMY+h2DoxiGPU4/REjQOzPvOQTGkRLISZurXDnIAUTTtvb7Z7PZuLjv7ce7ZY3kXrja6XA6aGI9451mhjPOfNylCPeJmmbhdeartbKy1PH+3tidRLndvtkOZ3ypAWxINVp0hosPBgWXaJAwPCkU4qYHndESlQf94K/E6JmRb4LhLa+xJ+wGvEyEe4Zvg1MJy/PIQJgEy3DpPLgEc4FbuDm3dofutltlm5XuzgddqpPq5mDONg7NQLmSsFwMAiQSItzgF8UdA8lJfci3jVg5KRF7Gq41OCMG1OAQkoXB+8RNtpOYpwqOf056qfRaS9EQjvGuGSzYsb/1RJG1IUm87zCSx85b11MpCTIPYRg0IcR7KKpe212mvplUXyJlaaAkIwqTKcGtf0FgNqPEYvx2t1E/zXp8OOnu40kvX74x/xZWNf8eySCXgSaTwpQh/GAXMkOBoly78O7l7Y2+e/feJbRNXy/JGfbr61RRVFh4pgwuLFmTuIdJL4Wa8mWAuIGtPgS6MEDwtKpQNc767vjBrllWPFjNuLK5J/haEXpXOGhJpCjS9e5K202i0/Gg85mhdep3+bG698D85vrWw57Hh0cdqg/a7640xYFuXt0a49E81N6TFftS3x4eVGaZtgq03q309puP3k9fv7jy+sVei3seER0GKr0DTXPxYGjDOs6+NC39V7pZu4Tv1dW1kWJgl4jgI8WDEPn2/b0+3r1TGvX6rV/8zKzVAcwCESfWTJy6CO/sj3kfMWhPpE9f3erxCBaN5xhhNVTTjmqPd7q+XTEdXvacFWJvbFQUqSYc1CTpvvvNt0pWe83taH5+nEU0HOif/NP/7lmfeT7qP1+BH+AVeH5wf4Bf2vNHfr4C/5+w+vf/7RnXTbpaWSzJmc6Hs6q2k46dW3pPbJJRDjjJEVniyEEj/dRrs7tZGpf7TmWe6PFw8GHz5c1LXW0WdlLV1PrN119pnW+UpIUPGwMFJxYb+fM4rEqnuwdtKVaJ2bwijRZ2OhEfI3p8tVvbWXk8ApBnszsrwFWX4jRYIo7mD3JA8JkVtyIAMFwXRPZpWp3UGbpFfGqjrIx8uPzw7uADPcxODgwdnadpoIzNcre0e7PvdtN23zlmdoKpSfysxVlIjChUnhd2LNRtbyYk7qKmJoqL7w93XmoUACc2osb+lxHPmGibabtwDnEF0jjOId+RcwRWoxf4vZZWWgSnYGgdgURoHRC4pm5x1+Ju7eDi4u7iEuDKTS1+4KQigskmzo4l3Fkul8BTissNlxbR/qfyGPAFs6vClBWFHZVzx38PBuXSkov7D5dU07cWLXDiktwFY4BIBSIC0WCkY8VCN+w1iosMI3NZAX9xsOZnEbedEr6rSWMD3BM7M86qJX4HLgCRh2tO/BT+Jf+Mw5pj/2aiEpOHy4hYvZQ18VmIYXZj7bIpbkIOG3FYKsSFi8MjnLRFGEJohS/6FFWGe7agEQIPC3DO1VOnqVlaf0mvw+DjGiMy4ySg5I3GWTbqYAM43nF4JIqJo4bPhVDpohIf3CnKQdRH9Kc0y1UZPsDgzsARu95tLPIPXaPHjw8ufRjiVGW6dpTOZQ7DyU7prifWGKmYU21AVaR4e4j3J8qLcnlecIvglJmJNHLuX5ymPZt53KPW/9nswwFtXGCVBjiQQQ2gZhHX5/C4IAmKbK2WAcq4OGEQknBLUVzBczmBdoApOsLwHc2tzSYckPNCs4Ah6Ss1a2Rg4uj14hxHxF3ncE0zbba5o+x1P6mve4UeOPD8LwIsD0sXjIrjwkKYRYkn4YyhBSIMVkXE8rapfVDFEcyhDbdMcZVrvU20yTO7Sbu21tu3H1RVMO8m5UUi+NQwkMc2cYz42FQ64TjB7d+MSzyU5x53coTwF1kgXV2Vurneal+Uqh4fzZlExGg6XDmL+5f7G6wD/8GNRHSViCJOp8u51ndff/A9Xq7Bs1DWNOn6eqvr3XZZk1kficJy//IdiyHUaIbwx3eHxXUHViIsVBal3YYDB0zEkJTr2ZktR7Sf9ZZoKSVT/O4M1Vjb4buyBjYd32mn3Wbl55rPyP2QZojiiwP0VC0t927jTmXXZkgEPIl0xb0xTIujkYg6zziYFbi7QaiTC4oYTEQ+KPNQILrQOM6S2FFfb4P95MIvJZniOVV/oSyq9vOZlqU++/yNsjh0KuFwPLsUcGYwYuMW7xOGHJTbLBgA1sRF8OR6Ti7QQTiBKYzDmhsNdA7iD79jZI4kSAapPcGnRuyCOYmoPamjTJAhk4d5rPuzi6EGBG2t1Yyjqv6sFZzd9cYOS07RCe7AMFIB3zJ2TaS6jigohT6xLm2ld4eDr8s6C1RE4CcKDw0ZUODKglBg/ncz61TXujsddGkqO9ZcjEM2YOw1hqGScuWhTuHvKjPqZaLMCN4x7eswvdeF9tdrHe8fdT7QxI4zEBYrjv2V8mSrAV4ua2TEOic1NcJPrXloFt4l78Vp1pvXn+jzz7/Q3d17P5c/+/nP9X/8n3+oqur14nZvdyvrCQ7+ijhyHunLL3+qv/zzX+t0OCvNY6U5eCAQCKH2u0wZFs4QxijIBsyDoc5V46KwrKC9/ClST3iGha+PXMDHe/kS9sv7K4i1gnvcxzpVZ7usGRrxLgRBc321WYSMcTC6hkTO3eNFZZJqTCJVYGoY/hwuZqmS1MB9zbMZJ4nqCR7lE7s2511JaVRnJAkDNe7jkbW3Yu3CNczAiJcoawQCHNgL8BQMX3Gqh9rsVlqvYxd6IVwj6CD+eX3XpKbGBbmwpmuKE8dZJczNMPQ/g2GLUI1ojHy6Kika3erct6qao/IZ0bVQPXRL8ViHUy/UNHiFXtz+xuKPCsPGTtYwKFSrMRqCYSf7pyiPFOTcc4PmlqQF13Sy4DSlqd+XLe82nM2U5pHmSYKFT02kPsB1u9U6L3W6XLwHxAl5qRs9nE5OYyRpoHq8eKjK7wxrusTBTZSatBVvQ4C0uDDFAJNPXy/OXcq1vLvBgY75lQHFUnnGoJOBsIs3sXXjpjfZBrc0ZZUwq3HAk/KBr0oBFckNJmyB+ea8B3kmcQcDGerAX3nIMGu3jXX9au37uakmVQ9wO1H5I+XbRE13cSmi6skCbh8N2r++UjinmrrayKm+xekvncfOTl5EOHcDwGl3OqdXYfRXoDmLtOW+ya509/FbO6MZJF7OJ2VJ4HIrME15unYJXTVeVMSlB0a4/yliZA9PWZixKBHvOwYKsx7bSqemVdZKlfns0jbCcMEwm+ve2lyAaxdnKOcDBMTD4eRCLtbwAtdGSPFjoSwDLwOUKdBXd9+p3O50c/vCa81UMUhrFeSRtvutUU+kBxh0wgBv687fPUxkyhhBcJByYADMRH9KcWq3djj/5NNbPX73nd3Z8IAZgO32e6djcEnf3b/1++1Hr28VxpnObeC1aDg+6MWetZczQ2YBFxc/TtQNe43LUVMcq0gLJ4LYe4lC1yjRdv1KI/z2oNfj+RHNXC9f3GoAZ9P3WkWgEgLVfL+YOHjN9r3F7fv3BzPqOb9tr6/1H//BP3nWZ56P+s9X4Ad4BZ4f3B/gl/b8kZ+vwPdX4B//vX8wIxSxSS6LXFduHk31zcO9zo9nRVmqQ8DGczRXKMXt0lZ26cAaI35z//CofJV6Yv5Xf/UX+vTNa3325rXmmabsVl99/ZWq80U/efOZwiTXsaqXyOOULRzXoFoKShxFg3c4qW0qHwzLfKOINvQY+D1qJI3kRMyXSHFIW2y+tfAwIOqBBMAFZA5f7I0VB3NckEyWT+1ZTdPrs09+rLJcqWoquyGJLXU0NhDNwulG5DxlI46QAUOP4wnRXphzhcsmTog6QOgH2l4z85qubnZ2UJwfHr2RYlNtzt8EbAH3XaI1U2fcG3CyiEY5i4g4tcTjmEQj1qCkupmXUgDETouwiKpEl5cmZpQghCia1hWPisdZhQuA6PPlUJdZFIBjyGEG8cQtvf1SVMReGwfMgPuDKBaFTkSvh8XpAEeP0iWO3ZRYFKtUY9BpHtg04x4kJifHmRD+LDCCX7AjZHYZAZvkZEJgi82Mw81CPFhBalclMSrH4nM4sIGbcdlc0vSLYGHxd1xi6BwOEC5xrRKlGifEw+VwOPdM6ifzal3Cgw8LoRJNFhENNy6xN44XnE0RbwfizxRV4ahZ0Am4ITO+CIQ9UBVcFzQ40AUJhRb87jApaZseNHV8FzjVljIbrr0jw85s0RSSqHNlPfdhoBIxC+ENxl5L4cXiYCVqyoOAKAtvDY7jcgwLNfSzKg6xiAabve4e3ru92YUXOHqIhsa5WYUwMZsBJ+HCfoPBiTiDMzBIOLjzsUK7zfizXF4GTiMaF3cf8bqy0MhhMWWwsZTxwIhDdMKxhKM1QLAgottfVBY8K8QtEakRZrkvcOFx8SiogqfYa73dakvc1eiFxaWHyMwhmfsSXAK/Bw4yDqPNdLGwS3GJ/9yndu2uvWi7K1SuN3bNInrPA+VSHFQWvhxDGBzIuAbBJfTTUhBmrhuFNY5XU9zU6XI6uNQjoI03KRQhLsSj8jLV7fWNXUpNfdb9w1EkcxFAeM65Xxl6TEPoCDBxRYp/YMwiBhBZRzznkIU4zBqEkNZOlcV01pJNmevly5dKEn6/ixquVT3o8OGsh8dK2+1Wr17eaH+z86ETlAZOz+PdWd/+5jv1ba8Xb65VbDcLf/cJ0cKQyNcQ8RCW66WzmMB9/8nrHymxi4b7YGckQt+c1HeVS5XmqMNYtwj1/ezrA0IgL4hmslbiqEv08vWN4qzQ4VypqSkOIZVAYRjPNT+bO3jQ3cODHg69mpoiFFh8MF9TpThM40C7663dXHfHiwdxRH/hJZqZyH2HiNMHjsiv9hs7jAeLgr3dO+Br0zhQmUW6vbrRDKsOnEvT6vT4URkOvLx0mzSlZX036ozrMOyNW4FbaMgCwiqOW5cagR5gTTB12NFsSnRY000A4MlM4NkGxgbYvRqFyzODAbabzRHm/pgjV1tp6hm64GJM7HgED8O6c64RMHDTcZ/2vleIX/v+ZLAUggOYlc2JNlkuYNwM+lgDcKBGGdxwnuNQQ3NSAl+5k777+qOHAfv9Tr/4rS/NQ6yaVpfu4iQBq2R17syepAQQjEC5Y+C4sgv5TCEZ3E3uczLNCII97+5AP/nr/4rO1Unvvv1Wlwsxb965jc7Vo3bba13tb1WfLhbCEJHs4m4QVhG6Ervf577VbrfR/vbG99fj/VFf/vxL3+f//H/7Z1qvN8bOULhWJLmrik6nozY3e/3ky5/qT//ol3q8f3CEnuEFg4E0gXkcL7gQ1pUWPjGu58Bs1O31WkkRq3LSALEG51xvNiZYCr7fhhQE1yOKLVIjHoI0gB9KYRAld+sMvjLFdfxFmU2kw+PRwwsGegi3FxypdavmXC3DIpuwDU31gKGZEyNkwL0g+IfR4Ih6yToeI8owvCDJw4CmVxhPTvGEI3gHYvskV1g/KVBCvMOtG2nNGsv70az3zi51cC3rFeIvQjMxZwZ1YH+k/Xbnd8/h8OChKvuP681amyjRCtt5nOvYNGaDmxc6TbrAyCe2zxSOYSgJnn55LyIac/3wYxchAhxDPYapcE7Zj+RKssLFUSQcwPAQ4WdQjOBXtYM52RRRcrnGjkKqxu323O+4H+Hw8hylFN51jX82SiWOyq5t/CzyPSMtIwAzQEd030S4UilyWhIPPL8cZCkb8z1BMSMDBORtl3PyrAb+DPGYaIwir7+Ij3yTyNU88CSdeCjBCuV5rk1UeiBa9ZeF5co3RYLkiS3OYBwBnZLHTVxqLBaxjMRWns56+XrvZBh75A/fNPrw2GnKKH8NPFyMYLtfKjvTiU9ka3ABifZXGx1Oj46Es9aC23Ayw2ggEh6B0UokQBj2sdcAhXO133j41nQnlWWuHlGYYs3HexdPAZfPs5WHq0PQyT22XMOJ9vrSZakN5YRd433kKs898KjGXv2pUXBeUgdxmqgwYoX1Eib6Yoqwwz9Yhk6QYy5cN426KnJdHh/s/t2ur6WEQlQ48oE+9ge9+PwzHd8/anoEY0LaQXrx6oVWL69UnU/68z/8Q23XK6lggPfKLl3ejafTWWUS6cXVVu/eflANBop9HiVd0aTbHe5b0ldE8wdlvK/iVHmy9j7p0lACWenNZ6/19a9/rTeffu49+3ad6KpY6Zuv3ivNC90f7/Ty9ctl2MB+hP14yPcAzoe1lHUTU0Kjly8+8WcjYVYNgz48HPXpZ596OBWAMmSJMAAAIABJREFUJqsGPzNznppRi8sbtnLdnlVudr7PT48nFdlG/8l//iysPp/0n6/AD/EKPAurP8Rv7fkzP1+Bpyvwj37/789sQEcY/5G0wp0zZXpXV24yRdVoiCexcaeZdqbR/KikDFXkhd5/c6esWOnNZ2/MdezOJ335489UEBuran14ePAE+Wa31ypO3RRaD6PdgmEfa8LVlY92oBCZg0NH8QvCrRu8n9xNCQddDpdYQuaAxKNj9JQbNcclnsWmFPefC0FwhnDIQs50ezmT+VgvX966oICNt51WHFhqSjuId/ZKwsHiMZxYHHls8GiRRuBjA7445xaXyantLFrlUarczMcl3sMuNez4vAsTDIeTDxQ+i0cqcENw8KZ9l/IfR8RcKbLwuWzrgxaAQLo4gMyV60dluO/iVA0KU4DwMLtFm/IFDi4IUPhpEKMQk0An8MPM7cKtSqS8v2jAceh4/tL4ayGSwzixRdhtxP4RSC0ATy5+sWjH70lrOwJkiOg4uwALZynXgi0yPwEnKwxZXKgwD5EtODj1FgdxDyGwhMrYSFN8wQ4/DdX0leYGZhsFKThxcTVx/UcVWWnOIyw/XHA4U6cAZySFG0RyM3+OAccIdw6/00iJmTQ8CYRcH8R2t/tSqjSnFspCRAPct3PuGGAEgoD4L44nMHB2hhHpjs33xWE2EfvmkDrgaAnMuLUaBTOSOC9MSQS9PFIL2sFa7ahsmlyqxXU94bKwwEssdWlHxoXLDYIjyvzWp0h/BzYCF0gLl+/i+xc9PeJw7CZi7itixPBcwW8sTEgOV0TJ7FKhUANhmqEDGI5pOWwGWaApZrCRaAVHlT83DNQhFONQHpaypO+L64a6VXuq1eKWwCGdwCul3AQR+Kk9PVicXFxrHyx5huPQgkQJ+9PoAZq0cEQSAedg1CjBbZiulj8r7M3541CBe3C13S/lQHNv8S30IXkZGHQ9ET4ErsWdHbqUBvmLdQXxs7NwxsEKh8yAc3agJINrAk8XUR5Oa2zhm2rsjqg+rhmKI0IcmIVLdMKgMSsPBzPibde1mhCx3aCMQLK4cWCjgQKg2A6YZkzpVTwryUIPhfgu8jS1ixWhtsxhL8+q64vqM3Hv0s8dwx4GTkmOcxUfGS7dVt0JQXnhEB7bSg/HTk3VaFskdq4SQySyCN9vU+ztvqZ5HKGJIUMH2zMofOBTf1Lueyx1aoDnivKgOMUltBQR1VW1XPunwiYKufDCxsTdwWbgQh5xZg5ar9Z24uP0pQ0ZkbNp3Hnm+4bhSDwvotJ6u7ZQw8EbNyjfE8MUBC+EHoZSuNR2273ydammbTRX9eI0o9yF4hkXYbH+pJoyPFs8S/w926DdVn2pWtUHBoORig3uMliykR1FrIfEKRueSYM+l0GLl22QLwiEDeMq1sSndRrnmqdjSyEfYmdCnJ01rsY9tbjSWFsQDVCBcdbxs/iZy/2zoFiMM3lau6KgUE5B3Ri4kA5OolmBc6rxMthw+Olnb9wIfnp4tCDUgR+ZB6WkKPAmsqbYYRs41t02F7vYcKtehrPybWanYV+DzQl0fbUy75d3qF9D3WhhlOdp/+JaaUEJUq3mcHFE/uWPfqy3371XdTq7qIU1Bjcz6xeMQARAvrkkd8bFz0kMh5n1Nr1Wczm4kGe/X1tQpiTnZnerN28+1dt37yz6VfXZewZjFhiqVI3Xzd2LK/O44X0eH49GELgxHsEtpdUbrigut3RhKjat1zCmgVdXlHgFOiNgIy65zK1Rgy7mt95sHADvwXVWmgd7PFdOeSAKkQRYuY2daDnLGvzald+H50ulCm4og6huNv+YeC4ZmJwhA65EtjAkKaA3U1AEv5zXqpFAs1E1qxK8AAxI0kKzPzsMRlzrvEDHmutB4dCSoHBRFWp/RAFnpN2q0Gq9DCpBKDweGOC1KvLIJXbEvy84uYPRw89NuXZ7/Pl8tDgD0mlfFLri94eVq1SXrvPQo2oXjAbrWwGrmjXT+wic6oikvd9D7CC45FmYa52RGhiW0sSmVxKkKsET4GaPpMvYulgJtFHUco3Ay7CWs1FiP4NLtPOgfu4mJ08QHdkDwSIGS4PTuulHnc9wnxnIkSxZON1OhYyt2q7yeupETMBgI3NEHnGZgQOYAJylvIJBArB3mwPchgs3PnMcHlF62dNx3dl3Imyz/hjBnjCUL7QOcwvGDQV3IG6MkQI5P4J+9VCbGDp7kpwiyj2FbpP6qnEp2U++eKViU7gw8Td/8VHHy8KELYtgQVNxaUgszZEiRGq+B/a5zDVBJDEMrCjvO3v4jePZpXy8dRlSMyDm+rMhwzXL/tvYGqzty36UFEXftObxwpSHlY/oR7ltHK50PB58rbh3DoeLkjxX1bfmvHumvC5cvhQNUvdQLekqhmncG1iUGYZR0pTmXv8sY4+xkyqXufH6EdYLO9llielS4spgj3f8L377b+iP/u8/9PWEX8yex2ztRLq6vfbzcD4dtL/aaVCtt98+6mr70oM9ytFY5nMGqi4xC3R3PCstVorTTLt1boRYfamNjkpSBscLx5olv+5rvb//oDhPVN3f6xdf/sLdCmEy6Xq308PdyTgTPM4gdki9gLQAO7XiXiUJCN5kAEWDm54h6mZZAzgP8E7NC+/l6KDoT+B5wE9R3FjqdKzUXViLcjVq/AyV29J7+nQs9B/9Z//Fsz7zfNJ/vgI/wCvw/OD+AL+054/8fAW+vwL/4Pd+b8YBxeYPZyTlNkFY6OJin9GHsx4mFk4d5soU9KSDgg2c0kSnu6Nev3rjCPPx/r0+f/NCn3/2qb759oPOF1pBM4sGh4eHxb1DdIUSGBoxESWnzDFMdIcnI4fGKVRIWypiSDhrvSssZmJIwH0ARw8lhA0+G9Ogneyqw31FnBjHGsfqmVKshGItShjWWl3d+A+pfRCLdRxaHzDUIUnJDheXIbG1ifArwIvrFLKDxZsbZRphiVE40eJw4SoSN8OBSksujjgaemF7Zm4EZceHO4pNOEUybPSJHbIBtxjDmd/MS4Rrn+yW/9DSTmEVm+8QNl9tF1xZbHxoqdulBTmDD4pzgesTt0/CAg4PuFGhI35ofbhZEAMuXW22YWz35NrsMKJrQdIqdrMzTDEQCgv3FBEBXitsTFw5uKaIMfbBUuRAERm+C+/Nzcudl5ZvUAZuWIXHipDS+mCN2AwnC2dhgrtARA5LJVlmbuCxPShoKXtZor3oGpSUEU3kAIUzkQgeLgk3XyNaWJDGaZqazQtDl+8LfEXQt0t7corYSGkKBU1oRJQHpB4U2CUS0A7NjyJixu8+eEPr+hcoGOy7cSJxkKVrheivXTGJmimyO5RnZ3AbcKI1JXCgD2gTz0LViPMcGOGagV1A9LCwhTDL3ycKOVgA4XdlCGAhnOs2wKSDlYloKTsUzRnk+RCxOVricSDz2XgWEEj5PiIfcCL4oDwRMZHjTkPduNQFvimHGw51UY5rbznwIy1zj04hz/xkQcP2ZNiVZp5ScDZaZEITmih+Q6CdFmEYJuJSl7yIFBzezNPzmY7SjWlBQ/AdjZNa4nuIl3y2uVeKgG9XSmSx82q/UhHHupwrvb97tLBxtd+7aZz7dWwQ52Y3hQ8hgwMQJrSITxZfynK9uArhDY4m7dntTJEZbitihRZUcJTgYEpiBQxN2sqO46rp7VaaWQt86Ob6LCxlsAOnM8E8BHBcZzCMEeoWljOHUZyzLiXj+3f5Cf9vdAM2kUIGGwj2oElcuZaFOh7vVNEiDIMvoORipbQslGaIrziTGEgwZFhQAXxTRPzvHhqtVyuVLiyb1aJkEnl0GzaHwc4IBpziLslAMKfQhSIOovTcOxFrCfxMCllmuxc55CEaw3WkMGckZtxOGGicIEDsKkvcl4ururq0XkdpNcb5f02pVpHom68/6OP90XiEpISLGqqrGg9LXGRUZBYX2ssSMR7mRl3QKV1ttcaVxb3KVIrBXEskf1K0ynwfIt4yePv++8RpT8ELHDscpBb8hQjLz8aBCte7smiHiJolCx+Qa2OUCbcwawNhgCe3+TwEdqO5l6YDG1Cb0zkPC984Kyelm2RBwXTyGk2OeMlRxIrtvEc8I+UNYxOMCIO0pWhxBtbtdWatLNt6aADqZICDPrcu0MNh/JOf/lTj0Jt5eb47+neISsSlJTrLwM19KmXuiGnb8d9fxJWqatTOjRMBQZCqq2mDB+nQaF1QtLJcS4RsRCTeIyAEGAZcXV0tCBaeHQrhHi7+7w5j5+/dPFHr2NwLOJ8pElpwJ4j3m9VG7aXXv/zVR3Mh/9a/+TctyL99997s0s9efeLip7pu9fBw1OPxqEN9cBIF7MFYI/KsjXVYbfZ69+47nc4nr8uIKghfV1e5tltYpZnabtJ5uDiNMlad8iDU7dXe79STncEUQMJoXuRk7h+uIeIU4nIWgD1JzI9F4McRO3WNf0ZBsRNDDwY7PNtx5HsY7qIRGQ1DhlE930nEe3K00zQLV6oqhCXi862RSi6CRHCCrFKEFmwRynAXUminnpRGamduW/d2wFIGxVoxkRRgiIiDNYvMQN4VsUreeWGkqpp0PHdqg1pFQckQg+VlWAmbHnGevUaDm7m+qFzhdk21yXOVjq5HHoY/nC4WmXAWtjPXYtAqppBzKTHkPr6wLgA652qSDkkyZaBjSBEQ/YZpPLMvAGuS+H3AO7tiIMpqPDUaL3B3U78vluIu0BOLE5f9hbveSIyQ5ElA4BRal6B8MmNELuejwpn0DAmMhRW+oJFwjoJHAfnT+x5HQIPvzbNq5ilFcbhTB1zptM2zWOPax4lLj0Dpa7oIqzjll9JRBpUBWA9KE3N+13wZ0jw5WnlvMsg0F7rplLoQdvlsfE4P17a8kxN/D9N00auXG233O92fRt29fVj2u1OnTbYMGPnuuKdO50blaqvtdqfm/qK6a/18sFduwBD0J4v3iNW86SjS82AOnd+edfary3eB45yhJi5oehAQUo0zoNqLockESz2zq3qfXTuldKob3R0ejVUoKGw613bAw+3FeU75WblaObV0fP+gwwDTl0E+Z4tOx8eDbm9f6Pr61u+Rqe1sNDj1uJAnzbBF2VPBQGVAhKu/7/U7v/1v6Je/+pWqb+6UrFZ6X180MDSLpdtX13q93ZoTO+aRmqHRV3/1Sx2Otf7O3/49neBLXwaXPpLC2uwzp+6+e//BQ+osyLxWsbHFGJIko4YYt2mgVbpZ+gT6XvfHe+8zrvJSt/sX6ofQLt96PNkl/ublpyoovV1aFvw+uXs46c2LKz1WD2rPo26uyqXULc40UKZndEeibLVa+L1ZpBVlXxe/IZyA41lgqv7xmw/arrY2Dvzq3Td686NXRoKswpX+/f/0WVh9Puk/X4Ef4hV4FlZ/iN/a82d+vgJPV+B3f+d3ZoQVUAAzzpJgUpmtFESZ4mZSVzeq5ta8JCKR46VTsss0b2FKhXrDZqjrdf/uXkWR6LPPKVRJ9Wd//CutirXyrLDr6+F8dEN8SlM9DsQCjWxWjNuPAwbFBDjNnjipAcU+RaF0m1vcZEMyjmxGe4tSFGz50NKOSxT4KWptviVSHwbIMlGQxS5iaImqDoM5YdnA4bTUhcMe7Z9wJb2JfBJTaWEXXFccRaMFtjjONY6p2mNtkYUWz0VUTRaRdK7NJER8g7XW9Wx5Bzt4cMTxO2Y4K4hxzoOquXf0DIcnBzoYp/5zssUzE02Ut9B0vbhV2fRb0HFUq3cDMc4XF1jAwyJWRSM60CWXcnBgzxx1wrXL5rjtZjt9KRhKqGWAsYpk7YIm3C6pvx+2gXZHIpYQXcVZVkQKs0DH88nu0NpgVvJzmAJil7/gkkhp/KWYgUMoQjHXowt1aWq7B93a+/TPCwRlc2lLi+rw3R6rR+VRpoIco4VN51stvsd8qX3vCFwAl41oH2J/uAi7sPEGNuzgD9ykO5o3hlCKGANby+w6Wq1RZGHO2uVDY/oiiFKcxKaZDT7iMgJlhyxiJQV3p2VXi87OH49SY7cKm9/YXD04iwi4XAc0k3NXqeo4kCNkcH+MPlxaVKX8AfHTvwdCPI4HXJMper8qGtWFYxy+W6K6XqLdWF/414nr0Qq9Qhzkw9rdsKA74EQGiJyL1dSOHmJyxHgj1A8ET0qacpx9XP/WYgSlErhVuM4I/kSgib5xvgf/4Rg9BzbcE5SZPXEocXfgxkNYxYln/cs2sdlcQv5MMBOmDZsLHNhpbfckzlaGCJSWTZNxCZQ3rW83WuMMC3hGc9VE0MNAx8PRZU2UVUTj4vqrxtoM2QRRk+EFrLQe1xC3EMIEh9tE6cwqgzjAczy5YZrIJmI7jihEFA2dRTsijdwviFI0/iIgEelep7lWK9tczL6zAx+cKWupG4dHO0uJ39qoOPcaOJzD6APLwE/BMQXvL0rUNY1j1zyGpxanaqTdttBqR/wQpjCHWZzxKwvhtLRTLkjTMBFhu2Yb6XTuzHx88WKvNI3MaURw4lrVZ1rIO8xJ/p6I69NIThkSbk2E9tvba11dg4FgcNG4GIU4LsVi7lpBsIsXDAuC6qWTqnNr5w+CVp5PirJM5yPPHfiQpfjI/0Ka6HyoXa7iIr88cnSXoQSfp1iXCvJYb99/UHeeNdd8DY+aok6b3UsFTIg6HKWttvv90tgdscqOFkqt6JFSIC6bZxoucDNx4M4slAoZFiJuFbEaBJd2sKO9QtDhvoPJ3XNtYotrvAt5L7EW4ErlGffiaKoHYhGOz0HHy6PmMdFutdVmH+ncHXXmwnS4fhFnF2fWwDo5wB4MFOUUyCxoGO4nhJxqGr2u2S0dJEoRcXCoIvCtaE0fLMxSJESh3F/+1b/0sIGEAry+3cutsjLXcMEFN2m7zzRRJolwxT3lMpZMVXVyDJoHFCce1w7n3uP5YN5kucKdPBoJ0uAoBmuC+B8vTeObYq044t7r1NUMjFjfKw0MpXBMghch8oxAGQ4W+4jn4zhjGWvOjR7vl6K1T794bXYzGATYzHcf79V1lKuddDxUOp8bVWKINGhVFHaQ7XZbC1B5sda7u3cuwWJAAT6G63N1nen6eq8wLHU649hjuMB6Ddu71WZT+p7puQfZOsyxeozYrPdpqCFARkJ4ZHCJsIobk+kkA0mc34niCVcnKAWaIGM1VW8RmzWFS0urOG8K3mDnCTcsg2RY9NxLmeagMLdxaBp1lIKipHILt4O2q9wDXgtjDIsZ7M2IpGAiumXIxnMYDRrmSa3Fe1IIOF0LrTaFinlWHqYuTkMpZxB8nGpH/Hn3IAiy5yCBstmuXJ5ErJhrAJLEAzaSNDPD2EbvTo9+Z44t7/TvE0G91kW+JI2spZKKgH9P2V+3lFBGsR2hWKynGKFo4QLzwsZ1yvulJaGUMECopLFRXVGeGvqdw7UhKs4gzuLskseBMKwuHBSmqd3CcTKrTDfmKo9DoznoPFQi7g0KCacxg0hGKwja7O3qFjc2lNRMYzV5PcrWhT7cPTqhAJd/YXDjKZ2VwWiHZ9zD0ibVwtC4V65Ru22pJgaMRbIJlnVmrBMUVxA64cTedWmGZ1wdUnSKe5H3BkIzmIYNfPvcHGJQWCHljAxXJ/irrQbeR5R2slvAtYoTFHwUBvYEIT3TeB5cJMbv2jENLiLlYWAuMcYEkl8xojNoBL5c3kHjMhzoo1Fpwd8DdUVpXqR9uYe2osfTo7LVgpiiODBbJ6rPZ8XRSufLpMPlqGG+aHdVmBl7+nD20JI0DqklBuu3+xutpkTfnQ8utFPV6Op2ry//2k91upx19/7gwQPPFax60A9gNHg/k6BhP7HdXevc9Lre33rw8/bjWw8Y+zjSZRxVgpiIpavrjR4+vtMFDjXCZJLqanflgT4oKt5LH76+V1212lyV2uz5FuHYj+qqSck8aL+91ePdZVn700HRLvb7sz6wJ4uVbTd6PB9VZoG+ePPqaWhHGax04L2lyIOeoSfdMngN3K83Op8H1fNZZRrq4bHV9X6vOIAJjYAPb73RFCbq4WkzsH9KYhT51kODvExc2Ms+C0xBdW602b3QH/7xn5iB/Df/1V94IPIf/MF/9azPPJ/0n6/AD/AKPD+4P8Av7fkjP1+B76/A7/9bv4t5w4eIwU2tsze88FHZ5DBhZ6Ps2K5baOEFfl/ssZSpTEOj9nTRZ5/8yC6OD/ffeYOIE/H+7k4VsbFotpMDnhQ7TrvnJthmiElPUch2XiKaq0zXRamsyFQTx4VPOo5qWmJmgctu5hF+4ayh6tUYIbkIqvBFmSBTjPDmy890OB31+PZeI644Sqc2KwuKcErNxdKoEhGGuip4pQ1RwkJd3IByMteRjbUZkDUOXrdH+fKF7OAiWs6XCbx9eriNaFodQQg0dsAExNropM0y80SRAhqEL5hXxF05m3UnH7hxeNnlxiGYDWMAI22JmsEMDcdQNbFaDiNwS8H9U25FWUCwsFRd2MG1ZY/MwZZSrBaG56yJ4gKEmpDmW9wrHA7RHxb3Y447K55VYescZq17Du2pywAoKiIKzIGHoqyFWrvwqhACcaRkBRvBxNiCFict3xnNuLTAEntGXFDkPw/eJzxLSpuI/HL27QLaqyPlSb64lPmGODwE4Aholme7OtuN6iKYebaTFaGgQZw2M41/YymbwSWC687sV+5fOy65Pm6asbszjDm0LAfsbIzVUTRhuyziA6IrCIXlGeGiOpbKRXtygTiOSIybCFqRaoT9a0fbqLbDIej+aQvAHCqJcOK4cTvx9+UFLlvCcbYwOconlxD31iIqhqrPcGwnOyW4h3gM7QDGfmkXCoftwC3PxHJnYpC+lwLFCJiX2s9rnuC64esDp4D7GBtsr+7SK06K5S+cmTiPEdhnCkOW4qIg4vBBZH9QVy9MXb4foo+5nbuIFYhFtnstpWzcH7aDPjWfc+/MS6kMB3xHY8PGh0a+P/8H9xmIgU2quMiWoYdbpJd4J25BnFswXXkmeV4sLiTEnjkML6V5TUXUcRFjwRXEeb6IPk1nPi/fK+VoAU4+YplxJNK2mx1uUwTnpX27upzUVBdHK1EmGYKsi8XWxkEdx9aF0iUfnCl9Y7jDMAV8SOSyMLAZXDNijJpbC304hVhbzDu2MT5cGHhNZ+fg/mqtH7156UMUotPD3aNFHniTIRHDIHpqCB6Mq7A45Fs7tpOTOPTQ4P476e37e4Uun6IUijg6ayWu9kIpBTjEelk+XKYBHgQHUqKb273uPhz0/v29GbIMvJKs9KH0wx3s1LN5kD/55IVuNpG5hnOSufgwqOFWS1OeaYpDdZdB1alZ3FcRQ5vQBXeIIzvcWYd7vXv3Vtts45/ZXs7mq9oFyf9KKAbsXNRmxuImWVzeXFuGKPOoXZJpzuCZ4oYeXKSG1wehOs9wxg5qcVvzPSD2Uy7ERePatctaMRL7jHDuL05yhBU+J+vr9yUzFlbgzZIXGGn25n05WjBl+KWGGLG8XuA+xPfOhpnnGYELlAkiNOscv9qR1Agii9cqcBUUCmVG7iCu47Ja52td3dyadXs6H/Xh7r0+fnzU1M2Kilir3cbRWlz9uPJAfzyeTnYBr1ZrrVc7c1lb3NgIPR5cScV2pfbS6Nuvfq3rFzcqlNiNdj8t7NQkCFTARkxyD4OInu73ha7CTJkKvTuedDpfdGlalSAgEu7OxfmZIXQUG63zlb7+6ht/1+W61Gq39SDjUjW6VLVdlLvNlniFnf4UtPHPzkOlC81lrAFprOvtWlM7K8s2unu8t4PdfGeSDd2g6+vF6YcgWdXIO6NFRwZtvIv4AnztKRHMqaqL7C508V2WLO9CouktayzMx8hOdxaLtMyMaKEAMcx53matsp3j8nDdP9x9sNCDo8yldlNvlu+5a1XVNM2zHrP3yNV1uOFqr9u4IBl04JaGNZ5zb8KZTBH8Q+1BAG0QsBu7U22vx1HJ+jUhpHV+v1I05bKpcdQqSlRSvJUl5qOecNRTuJfgdEc0ZS+H+D0qnhj44qBmDZx1ociO90WUqJpHHerK7Fgc3+a6ohrivKaAagbxA75jVgwbHTdpRPoCYWkZHHQUg6VbJcWsrrmYxcpnYNDFcDPMYlU4JrkfzpXqMdBAQR7DZt4XVeNhzvX1lZntCKIj19GR9VG7FYO4UglInBbX/ILFQFgFaRWZ+YpLuPdnZ482MH80Igd8y6jtZuVYPKV2VVdptckUtIGafkmubNhnUek5zDq1lV6+vtaPb2+1K1MdzneqcSXyHu0D1RVMVgRgUiIMUBdkkouiLKC3CsvE7+qU8lMnu2JFRW5efnchzbS45bnH2hDcD7ga7sVIczxqkydaZxSJ4ZbFeS1jQrjH+bMiHJ5ruOuxHh8PZiWz010jaLu4c9kvIapiTsA9OmeT4nml7sw/R1zcG0nx7W9+rdVupXy9dWKJ5wMz83ZT6vE86ruHRlHE/mJQmpYKK/BBkRoUd9BRRPSTXJ+/fu199t35oOp89jq23V/reHhUczkv764yUUjyg0LWnmFt77QDTFIYt6RzoiLRVF3UTuxBYPdnqnAzR71u9pnqy0Wf/ugz7V/eqsHU8XB0egeBlz0EBofzsfVQIt2VenW9Vns6eK+djZgXYFCv9OHj0TH8Imq1erl1YuTu3Z2++XjU608+t7uYsjlwAjfbnYps5WLZx+pg4ZtE1+Fwtm/5xfXGQnUQ5Dq1D34XndtIDWenF7fKeOcMT4WM/aAzv2dgAr8HAjhatwzP+kDHbz8qB8+wijxwvlShxe//61/873rxySv96z//6/oP/+C/fNZnno/6z1fgB3gFnh/cH+CX9vyRn6/A91fgd3/7X5thFSEXMh0nchsR02dTQwQQB2XMhhQNMXcMFRcrohvMS9RHnAZJxAFjbfdqixPA/ESpri4uCLBoCXvQ5THLhnbAKUZcmvokOwUpnCgtzm6Il1HSwtTa/EIcRMSyck+EB1UGvjSSAAAgAElEQVQKce0NcmwQtlYaplpnFEnEStYJOpUPNe2hd6RvtSqXSO44otuYRhriZuBg4s5aok4rT6OnpFGeI8SxmY7VcHAHHM8hiCZXs8FovsdF2Ln0grIhLhScN6Q5uEocfOI5suDlDw60HjGLSBgOKc4nMFfDzoVReVr4enOANKdtpsjBgewljk78fiQixcFwcZIRPSN2v54icUyPEkSMWD2N2X1rYSzE7cvhMQlVE5/FxOVm1Uidy4+A48+6yQvHVDvKVgapQPihuCRFcMThdtH8xN6dJoQZ8AY4ZiiTypTno6InwcyoBAT6JHBpFa7P3JiHwCUUAzFReIhD7/IqBA1ajynZyolF9RwQBrsaiWBt4LQR6XYTseWMxRH4xCc14dW4Ba71IobgPvOBFYkWh6ZZdrEGHKXE1uEohrTHI1QHSvvQBwygw1xzYxLg4U2wCrtFpH3CD2AV4RkhBrhdre2KwXnTVrWjmoh+iHoILTBnYeQRfQaJwSdiooF4RbyPUq50yhwXnhO4f7g5ie/BBF1KT2oK0+rOTmfizI4M251NlD+1uI5eyiEGN9SCTgPzgLBBMV2hqgWPAUeR4F5v9y2HaQ6jfdUpTnPHIxOeozJz7LPj+6Y5GoEnsR/aLj7uHUflOaGGoQoXaHH9ufeJFvN/Ebd5zsEd4AJGREDT4RARqEV8wrmbLr+nRQwOj4iXCFCr1Id2TpjMMWbYt5S4EKkGY2FHHYVzxCxxlvkkarchTET4kvw7YBl8HQuwBYjPvjk1ILhYJGdhSs1LThNcmpTGpdputnYqwR6k1RvEhtvh14n5oE1DlJwyK+Kza0ftL/UiZMHRpJXaYn6eK2YgBDMR5jIRReLiQ+T7HTzHpT2Z/5qXIDow2A06X06q4b7FiWOW/J78s6vd4kjl2jD48Z8VUjSHULx8Z8mm9DBsaGrfAyPn/lmOWgcD9x4s2Mg8x92u1Ha78vU73B9V4RbrOq3WmVZlqm/efnBJ4Xqz02Z/5WZznKPH40nv7h6VpaVdOy828AJDVW5c7xVwzWyCWhqQEcsosOLvIWjAgCyLUpuidHni/cNHH4oZrBRloRYEg1nYvHMmjQmc20zpmFt8BuaAw269zpVtiuU+4YDNs8azrUgf3j2YU/r555/oiy8+1XfffafffPWVkoSfsZQL8vwUCCcdQwuIIIhMuPGXiDWuN545BHqXjhjxvTj9zdUjkQAnkWbpEFRMpblCMAF4uJA0+Lk4w4snVzZPnwt3+DNwS4e4mCNB94YnPM84/Shx4z121Mc7Yqepyrjwe4I1br0rtbu6NSecT47QtQIxgDM5mHU6HnV//2C32mqzVVFyCD+rvpw8wOK59SAvSxw5ZyTFOzeFWUhhEEDpGafmbFTEiv/FNaBEKI20GQPt01JDHOvxVOnucHFRG27Ijk1GHGibR7pZbS2enqta11d7rTcrXS6NHh9PakluRPGyvsQMdUlXNP7OYJbS0g3Kop1nbfY77YpMczV4+Hu8XLyu5FmkbujsrEVo9wAGAQ7ZmoEuA7Y5UNu1dqzhHOS7zPgzKYKEEY7bEt68Ex8M+0yt9u9LiVrBO7iIF/Eni3UeG++HXl7fOq5OsR0O8LIgsk80fVk3uP7DNCvP136ne+1XrNMFsXBhxrpsEmugUyepCsqgCISY/xjpze7WUWTK59xZSakOJXHmycM7xWGfaL26VpmslPS99iVc9NT36AMiVNXr+nbvVMylOjlSn2apPzMDW9bd/Q14ld4t7mcYrNZwFz63v/eOVM7CgvWaGwcuJZthXQ+BUqcjRq837IJWeWm3LELyKt95OHa+PNr9y1DHfVNPvM2AkjCYyn5fgys4e7/S1pWycdZ6vzEPnWE6nyVfr5Wv8GbXFqwp72HK5KKyeTBigdg9JXJG1GSLUAVaYx7YF6R2rtcUciWzduXK5WqkRHDKMpwfz5OONbH2SCWJh4R3TaMXn93o5e2t1rhdG3AO1VI62JBWCB0Jb8/seVK/WhB6cRczRGEIhNO1xgDAenx/0u7q2vs2GN/c9wG4gBAOPNcYhib3Ns/k6JIwWOK4pm/WmfIy9jAL9jj4CeNfGOLA6KcYlCTaNOtY4dCFacr9zj2EMI9DGewSZafLWl1EW392BqJ5wcC48BCZxMSBBFtTaVMyVCfBQ3FpoEMF7gp0DsVbmQqGQuyZAipfOV1ESuZAu3KtjDPENOpwOajG6R0yjMZVXntvMJL8wdTB+sdQN511++rW92TYLGzhC1LqxHuEPTYM5FlBXupnP/tU+y1JrVzfvX2nj4cHHQ6POj086Ob1G+U8f0mocr9Xy4Dv3NpNvtukenW1VhqSBol0HmuXWT2AFhgm/fjVTqtt6fcA69hdw4CmcNqoOx29v6uPJ/3N3/pr5pE/VrVWZaL7j3e6u6+0Xq+Uhq2urve6unqt6vjRvuuqjfT27Vt9+uqF9ruN0VIIziRqMFwwKOZntQzkNevLLz5X9fag891FfThq+2rj4VDfUVLW6pd/+uf65W9+rX/nd/6e/uC//qfP+szzUf/5CvwAr8Dzg/sD/NKeP/LzFfj+Cvzd3//bM62zVi2mYCktGi9LGysOnIz4EqJmpGBKl5brttV2tTFfjHg5DaFhhqAYOOqKoMRGDKcAh9EGppI34kRwl5+Hiw8hC8HTbgJH7xOXUcEkyuZITdfpBBcxS+1MqBGUcHjagcTkeWF0RsDuES/CUOs812pTqmpOPrTAEUvDEl+nXVhEa3A+WXAZcVvw+yJW4TegHX7tjSYAeuI0cTg7TtTC3eqZ7i89vJFa+nY1Ek+LCiVs4Il84kZgC4S4GuEgjJV7U4mriaKlWWcfoomk4Q5wV7RdYnCkYCbCyXQJhbmxiCHEyLiujYQANrbeyEVRrhju6VPhyRrH5VPUHaZYR8t32zs2iQMKxiDn5GPfKCNSN0fquJbE7YpY2RyrxBmL2kt0VjTuJmrTwA4ICnBgMc4oNGx4EYE4xCLe4ZrgenEIH2hQp9iBu4wCI5waxJ4DXW03PshRdkKRFf8ctwWyA1fWzkLcdNFSlEKhDT8X8YjIHodMGFZTzyZ8cVEj8iBA8m8URWmnGUVFFqIRfDm0RvDJloIP3CFPtUl2YhpxiHhCYyuOIJwbE67mxGIoTrWAAyOiud04iJU4oBbG6LbcaLPa2qVMdO1yuqhvGh+sMdsgeLqIyy5AOH7ucV5EMKLofJfETmd+z0hhubQR890bu2vRD5fMwjNbum5mjTWnTJ4bXM6JHYA4p7Ms1Yzz1i4vUAFEg2fdrlbawaNMMkdWz9XZ8VkXbxGyxLWCd5sGdn/HodudeWY5+CP+8nNwGToijyxOW3BKpLhRgGCHIR3HGQfHZnHDmR3Ic+qyNNqjewt63B4wCXkOGtidyEi4kv9f9t6sV7c1v+4as2/ebnV77facU52r7MSVxOmBSHwKcs3ngBsuEBeRkEBISFygoCD4AEggIS4SESkCQrCJg+2yq1z2qdPsvVf3trN5Z4d+Y+6T73CkVU5Jjs8+a79rvnM+83nGf4zfMLIBIcR9SR7CIJAjZ8FajCiOGufGegqzRgYDdrVjD5RaXJLpoHQJt5S268BFW30NzgCW39yYjsDIv4fYRaN8li7meGo4+FnjXisR8RB7QGsMveoaXh1OqkkXi6WdiIhyfJ+4C3nGiG02zWDe38jACCEfJ+s0uigHwZjDb3WceYMIpsuL0pFcDnEtPGXWT5y4oAKC2DxmHFuwiHke+FkI6MRMkX8YEMBs5XliQMFN7aEL60+eKl2EGvl9EagQ9vtJo13tqJ6d4/IU2SC0YGAmHYBMz3OIm2uEzJFkFjNxFnLfgidZWrxNLXKRH42DWrfw9Iql7+X906O2PA+gB6JAxxaxrLE4A2rD0dYk1fUlhSC96vbgV9OyXOnq8lJRSlFJ53fB7mFnEYnhSDLABm19r7x4ca1Xb6916mpHx13LjSfRgxrMbghYMDojrReFFCGmkiZIVFWD6qpWDu+WkjEGAviDcEdOc+kZDkPckB0CktcKdAiTHmcXnH+XWXy1eJPOhUTJMH+fuOsR3Lk9GVYQseXdyN/j7w6x3CIkcfncLMLY/M1Bp9NZp7a384tUBu/koo/tpgRTU6znd2OegOiIjatAQb+9feGiIJ4Ji2NWi7nek5ruqOpwMiICVxziCTiRduDvhCMIAqg2Hmjs5nsIhybIGXi13BMh/wuifJToApxIEmrbDHraV/OAjO/y3KlYL/Xi+kJllOhYV15nlww4x0Fff/PefGLeTdfX137OePVxneFE4jbEBYsIgzDE9/nyzWuddlttUoZDge52T3MSAjGG+/RTKVCSw5yGIU38fpjZtiBj+DMkVOLJ0dw0y+1GJYljN2M0O0ARd7npQZ0w1mSIeWEWOoWMyYxxKVKnawb2B1XjOC/DoqQItNlsLKJut1vzOUEVwMtt69k1x+/I4ASGNqV33AkM9CJuzz51fD7DgVpkShe5+co96/9pq6Jk39X73mhgfbJqez+QaFVuVMSlUvZyGlXkoIrgT9MoPqlAEEuk/fFJr1+/0v5wmu+R/qxXb2697p/2ew+QHmAxR6EWwczMPsBnripF4Jh8L8Rz+dqnvcCqWOvcdkYfMCwmdcGwAQxOYjdpqqkedDqf1Ey1lquVhXD+nYlywj7QwLaTYioEy7HWrjl6P3Kz3ni/8PTYamz5bkevl5RORhkuW4o1V5pGeMKtqoHCs05hS3HnnLhgjQS/QlGrYBfXFKadvTfNYt7BdOHNayi9AuzDYLCfavawgxL+b1GjH/7oStcv1sqTgrIAr9d1f1LVTGp4x/CokRpyooLhIuMKWOqdiSg4ddHQ66CfS+z6QeVqoaYBiVDq/v2Tgv6sZT5pwb6sXLvUj6KiIwWhYwz21RH/kph4Hilf5rN7fqjNBB0Hppc46hOVC4phef5qbU97F5v5Hub+o9SUgWRC8ddBy2KjLF7bRMA7nMFQzqAgKxxh37eNhoh9bK22pWB2qZy9UnXSjkLYeadtcwPLlUsOEf/DQTkuVLbIg4wzSctc33z7wQN0eMtx3Dkp0yAKU/I3kDLJFGaZ+f3sewvHH1rVPIcgMdiDxLE2F9cudAWhcHh60PlQ6wL3exq71AkFmPcz5xv2jLdv3qjeHtSNkVm7zXhSUcb64e0ru6dPR1z9tepjq2rf6M3LV1pdL1VVOw/DxrTwoIeB3/bjk5IFRYOwVhO9enGpOF9p+/SgX/7pr/TmzY98Nhm6nYplosXyQiEsZmL9xcrrjstY+0EXt2+13R+0297r1csLlUmq9/c7jSFJmlAX2dopH9afQ3vS9nCnN69eapGtP/HsA/2f//L39ds/+Jn+q3/yPzzrM89H/ecr8D28As8P7vfwS3v+yM9X4Lsr8Lf+/t+eiItSdHOmpOXYKkjmptP2VOv6xYUdZwVcNWKACKX1SZerldYFAiY8INx3HShMF114M9lOOu1PBtLFMBnxyHUzCzBb5J4aI7LgBKExOy+Jgq7MMHu8+2h2Kv8uhzMi3pOLHBBrz6ITm81pnuXaAOkfcfd1donAU2WiziSbmJ05riEHHhrvZ3GMpug5CYVLcrAIRtsmnLOkLF2mAQ/OG86Z5qXajpZQ6Zgoo+sk4LB71rGDbTjYYetzLy6MT/Fo4sBpkqmk3EpECyuXWhAPGwAV4prExQncnmg8bb9nOKtsdEnaIWIh7qV2d/XnSkONqAxX1rBUu+A4ICZubJ2bvju4gkz7iaDTauumebh3iNoUKXWK2GtaUZwsLJEmB3LJ5pBjXpIS7edgGakJidPOJ1ba1xEfwA04nm3REEgtv3eviDZo3J5T5IIL3IJxkFq4QDym2Rz3KSfgYWgsmiEa8jPhp2XJwjtvXGQIqEbZEp+0kAdrbN6oBx1FJJR3JN7ME7MmZg+HjxKwMwdA3JGO1PLdczyenWMpYiHCE2JuzG+L+DC7tXBaVhS51BQoZL7+dGHhNMXlSFSRYcPZYhQH6EuzhJEmj6dW9w9bCxZcRzCxc+fU3C6O+I/QxvWiQZnoJE5Y7kcOtvwdMZFpO0xwHfYWdPk9OKUf6lmssHo5BApouIeXyiAgnvmgxg5weKPtOJkPTG55jkMt4lCXZa4hSbWt9hbrYOaB1+A+MpuW8pmh8UYf0ZXvitgcV2u+Bq2avp7jdCntu6nFrxwWHfwy5GA4r05WMzIA29Arpl3eRSaxCr4Pvn8OvhSS4GIy65R4KGjKGTGQwvWEVYh7HdIs8xoLr2eXcMA55R7kO6v5veEOw6eriVmGSjaxlgnCKzHV+X7HxURr8elEwcYsJHY4cHD8FKXiFJzAHHXFBYXTiTWN78luSAYutG3jsLaQDKoAVjHPr+y2hNfc9YH2p1ZHsAmjQ/u+33Jzbq0W+xDJARTxA5QFhRzcg0mEW+tkMTvLS11crjycqE4ITiA2rKdjFfK/U1VHF9DUp8qHPpe0cW2CREW+cFPzqWOQ9UnohWtMGRHPN1F4Or/tIkLo7zXwmXFnInQRQ+xhbeIQ5LmNPayBDcjaCeqBNY61o64r/e5f+7G+eHOjxYLYZK7D6aB/+f/8gZmEy4uNys3Ggm+zO+rx/ceZITxFWi03Ohx3avqTHbQXi7Ve3Fz7++HaHJtav/nqg9Etm9VyxrK0nZ9lhKeqOX6KN/P5+D0GRWmhLuo0RDAXJ03nUIennW5fXfi56AcEjnhmS7rcCVGk07FrlGep1xMXGYIDCAYPARA2Ed1m1CoYANY43PAc2Fmvg9lJTCR9+U4/ePsD1adGj/ud9qeDRWLchi7W89AmscOrPs+uzQEeI4M48CP9YR6KJaWO9cnufe5lygBd2oYjb6rVUHDXjbq4uNAiL1SmuSOuf/KrX3nglGewWif94N1rrdeFqvqg3aHxOxChjaHH7tjqaBM3eWPE93oOoOIqjrhX8NCHbhI3UoX3HXF3hDfHiTudekr1Zicj+JlT3ej23RcePoDeOB2OevniVkWS6Ov7b/Tx4VH7U6Wb6xt98dlnM3sdV/6xsitsdziYv8qzRYz3xctXxoDsHx61WC5UjZ12x6Nb7XGcMvjA8ZV9en8ymfH6g7jNs+pBEbxf3uqIg6RwUpdX0jrOsuoSw0/pmdF08nl9wgG4xMFXzs47nhURHXcJ0tEuQDilLsGKznr96o0HW8SAKToiWtPUCKm4NHkHsO6OTIH8s6eQ99igq5cX3jtxz/FK3qSpLl5sVAn246Dj/tHrBTgK1gPwSs3UaEpMandZ5TJfK+giVfsnffbqVptFaQxS04Ye1PRDo7Y5mfdoLEYQ6OXNle4f7vX+/Z2uV1cau0qn3JY5lVPiorsd3y8itdsfWw9ViSdnuOm6Sat8pSMuezM8pcQ8YYZ+/H4IqK3LTxG32cOUeam+Zp/WWfgGZTKUoTnleViadc19mGagVkga9Tq3o8tAUwZxuHFBBC1j3ZQrJw4Y3h+qox7bnSb4pyPD85n1yWAK1jcmAnOtGVgghBIHDyjFnPcq7JUQcaMcJmaph4eddvu934vrq1y/9YPPLXiTVGn6Ubv2pLo76bQd/PMYBLDPYtcHI9kiJ6s/67vLG+cUTYU7d9ZxPYDNcGSXV/p4d1BVn52YWi1iXayWFnZPu0YnwkH8TphMx7kANF1kWm2WjpsLPidoKXAd50FJXmiVJR6KHutGT4cnGxfKnB8A5ipWEi3UeMDeuDOgLC7nQtKJMjEwVbX36mMbq4EXHFFg1nh4HYwLlVOqmzLWn375tfp4odx7AkvJdmNT2pqUXNtY7cmhdj+XV69eeh/5/tv3Orc7C+l5QadCYWdq1GsWTCdpt98qCDu9XOWKgl77oBdC/qu3P9S712/0p3/2C324v1PXdH4Pw7hnZWPYNsBRTiOv/wynyjDV59e33o/9+tsPMyf3IrO4fUNJ5DrW3Yc7nWHjH1tNXawyW+rixYX6odZpt3M6D571qa/17f1Br774Qvfv34txz9WafUSuq8u1/viP/kiTcr19806LLNS3H75WN4W63Gyc8sM9v0yJb4BWyDREhdm0X339pV5cXWqFi/k8qT61xgpdvXyj/OJC3zzcaVHk+sW/+dfaPjzq57/7c3c44Hjms3346lv9l//d//iszzwf9Z+vwPfwCjw/uN/DL+35Iz9fge+uwO/9nb89wSXlEIL7Ac3sTFsyG7YwVoEjEURAsbIABJ+NyfhLOGxprLpDoMA5iqqIBEnUCj4rkb75EIG4h8EHLRCfD06+aFFacEEwIiYX4Q4Zex1Oj3ZhEZGiZRkRDWGQKBqb8STstMapFq2VU1bgOOagIMNpNotjOO62h93MkApxBOVmyTmODn7A/E1sPLSst468GpqPY4iNG5jLKVBHpNmHWZyeZMjnRnkcRYhMnafGRL5BDcxLIRt4dDAEKTb0OD7LZa4xwQ0z6ozTsKpcBBN0c+lRvCD+PalvALNGs4Muo4wCltgc9x18mCHWRjEEjfK0V+MOiF0gwWEyTjtjGjpi/3CzOGjivvOBMbILBZGRGCMaMxF34mMcKHGMupkURyF8SMT2JBFe455G5fPs+EEgRyxMcHMSZRcOnFl84brB1eL6cJDC/YN7i9ZdS3NBr9OAi5nbDaGstlsxyb8rlsIPCZcOpiIt63xHqbKc/yIYn1VbnAfbxbXrfdAO7ZhjAz8f+mHpBTSAG4k6IySMVuBwgIzg3x3u5uwm5Z7FOWPkaRTRj6OhP3nzT5kTQoCde3yx8EvDwY26bMRxHyBq3D88abvdOxrPZ4PpFySDBXLclvYP4eojYhjMYmGNQ2UCeYFwi1A0qVyv1SU4jBrHuRHvEFaRhWsO7XzviNPjjJFAFCG6z2ejCMVOKATuPFZZwmikQSS0UIQ70nH8T7FTDkwcVB1RDlOLRvxZQoFw2BgscCDs+R5cYDMPNCg2Ovc0CzGkmB3nYDCI8ePm5TpzkMOGR4kQw43vRHJcjBZpiYL6vDkLe+2nqKBj0pQ9IfjBmPtU+sKXPoyhy1wChgg4/ZC3/BgHM68T7EDDwT9UC6ajiFR+EkVwPJuPS2kHytRAyQgoA2SNyC543KuwAUM4vZT3Ea3GXkprOLzQQNpslrrhgDW2qra1DjsOskSKcdtx7/VaeQ3J9XSqdbd91IkoLIVckbTMcrvAkiTRxWah9YZ44ehINLFInJSwW+FSIlzTfE7BB6Lp48edDvvGzn30rxC8Ck40uHnLpS6vbrxuPx632j49+RlA9MdBVeOegstbpkZWlFNst50LrhCtu1E9wxBu/u7stR6OLOs2B2hwLBwyEY5wPzF4YsjCWpuFmUtjQKy8/vxar19vtEgXXnvbsdXjYa/7p4OOxFRxphFnT0G6jBae22Yw89Q80ql1lPrFeqWL9VqLRe6XBnFjIpVB3yrLElUwCBsa4kuN/P9pEKOcr+7M0YVOMkW5amAB4cmR7jTANQhvkYWJNZJoM5xuUC4I5oWOY+viJHipIDsQn3ExJxmu/Vpnlyj2dpHjxuMQzHXgxdmHvYvTGHT1TW+GY5ItVJYblfnS4jGDAlxOT4/bTy3no+rdUVGxcIEa9zH4jrDrlSfz82VGZd8qoYRlgcMp1Mf3jx6cRAkDnMTDDUSMDKFkivV0qnR32OnwuDc7tUxTvXt5qVe3G+1PR90/tSrXV6rPB+2f9i49G8wMjhSdR/UM6RgBIiIHvFszv88ZWoFQYdEC3+IOQN5hdiQzYJ35nXkSO7aPE/bjh4/+PlZgJMqFDk9bfTzeaXc82UX3kx//RK9vX+i0P5qJfjq1TjXUduczgDt7iHr94lZHl7wdnWxpP7E/WfsS4unM6NLYSAkEf6t7fC5csM1cHsd7LczgEiNusvJFCjtpAf/Gc0ZUdtxzDBU9FfPgOAkLFUHkiLmd+bynnOQgwtxrtZhj9wzVWD8QDbmh7592qnieaGAnLYPwzEejWR4cSV1boOdzXd28mAVImPRwukHdEGFPWJEHtWjeDEj4XQP+XOd3QTOe1bp1jRnlpHWxUhnmdme+uFzr9uJC9bHSvpnvFYr03FNO3Jy9w2ap/dNOD9u9BWiG3WNQzegargPrA0WKHZkeRE7e3zPPnXsQgU9153uTt2aNwxixcmKAk9udCHgGMdf3E+KgcBNHqmqc97OTM8hCJcX83pg67xQtcvOiY22AM29RGuwB2y1KpZLUJaW32dLrDcLc+/s77Ugr9b3RQ7xrAcjw/xjsedAcRxZacawej5UHTbxnGUT43uH9vl763bTfHrzHW5WJFleFlulG1+u1ePqPXaf7qtFufzCSCq4zyR5+oYyip4n98/xu5TrCPeYZConWh7H2LYPKeUB0VcLzznQ49Xo4Vd4nr2AKX698/ZtDa04ujs+qPXiYmVNyV2a6eHE5D84YVHFfMiQae6MusjhTBz5hCl16xB46Y0DC/kCkWxILq1N4Nt4jSkud2W/3rfeHPNusnQwt++CkSiftcfoiso+Jcp73ItX940EBjFFz7cEFIeY3WmJ4yHmHsiaCaUF4DWdxfbHyfV6dthqMtGDInise+GQM9uZ3O3vEV29vVQyj6tNRu6nx/RtnpbpmtJObQk8G5vGYKeF79wZkUr5K/bscz+wzQqVDpNtireXlhf6vf/WvdHkFxilSlqy8HymKWfiHgV/Vg9rTqFW28DB5vVnYff/4lx+8Hr/72Rf6iw873W0fFHQM01ZOYDD0evVi4z1O2wXaPe31+vZK9x/uVA+D94o/+dEXWl1m2uG6xx1MCen6ch4CtK3a01nn41bXNzdOfYDGgUM+ZJEHKpeLlbst2HtWx7OW5ULHqdN1sfTe7D/7r//xsz7zfNR/vgLfwyvw/OB+D7+054/8fAW+uwJ/72/9vamMYdSV2tUn1XC7gslsuyXcSDh1gVQu13p6eNR2v9ebz9/oarMyS+/htFV/HLUKcAp2quPZuZJFQC7L+n8AACAASURBVNznSGp3bmY3K/H/brJTjI3ianOhY3PQ9esrbb+ikZjoYKazGYhHi7CIQByCY9pnKbMJert5xr5QFK0tfMQxLkN4YFi5iMgd3TyOmMbGJudAjbAYTS4W6FuKrxB6ccQR8URYw1WZOGIFxxF26xFXiQU6oo+h4swniplHRuvrGOhknixN9ZTkDHNE1xHmSEGS2AFAwQAiDSIFU2l6js/HXsMRxmCqsYDrCTeUOuHIzFE+32ax0BQgxMSObxJDNGLB8V9+VaKJs8hBJBrvJQcyri3xVFwd4ScGIOIY0TQOcRkHT9ihlpTmoh/+S5kODiprSXbCzAUICBk40ohZmnEZ9irHXIMdu7W229YFPWWOMwVuK8xINNHRgkTch4qB2iK6W8QJfQA5dJVLfl68uJoFbIw9sf2njpkRZ4850C5LKajtnAArgbBAu/UYI6LFcwkX0qVb6BEh2djP9lQjFHA4wzFkQ+/PN7ebe9MeUtpGszVMvRCrp0u1IjxCcOy6VJeLG7ePD0OtsOvsSKQ8IV0U2h/O2h1OOlWV2rbxMOB8anT74soOkLlkKlPkJmgEbRwVc9GI73Pi9VzwrteCzmHYsvGk3VS7XIf4NiJwS9kVNimGASF3NwcfnFxuG1PKzwFVMOI271RuCouq8Ds5RHIdYLfVCKuwc/PEYiCC1H6/98/CBkPkbplGWtumiwuxcTELwhRCn3un7FDnmcGtByaAq+9P5EirXeoIsVzfQL7f+J6N4OCfRjhoECtm3rIP+0PiwybPMGzk6ZNLFREaZwfuRPAdFFQgEWYgEzpKNHCaR3Z5UzIvDrdDbwak8kwpzyM0WO7rCIAHztZWEeJzwjMKqgL3b2CBnEZ3DjYU3CFurvJUl+u1B0Db7aNWy6XdcnXX6PhYuQADN7kP42Os9WqpL754bZjm+8etfvPhW4tHyTRqFVEYMypdrxyhXy0QbmYeanWkgKtUmhDZP2nDIX65UpYvFcap6qrR0/2jI9wMtjho8swSY2TggB+2bufDOuISjloOvDgNcVDB/YV310U888CnO43ppAUN8EaUjIqT0oV0gwUY2Mg8MwjfnREAOO44xLLO5Xnug7tRJUYaMEgL3AqNY+fV9QsL7X2Ey/as++1eHx63fsZhYQ/d6PU2WaU67E4649KL0Gdqi70vLla6WJVmp7KOt91Z54aEA88A9z8RWu6mTg1CZLzUQMy4ahQUkd5erLU/DfrjP/+lLm5xBxUuzAkoFAwROWbkBC64sW4t7FCS1jKHYP0yEmcuoOPexi3E81yPiH2dop7maJjKuf8cgwOuLzxlCgh5dqeJeyPUcnOrzerG1xVm8el4sPB9eXOtz9+80yrN9fFxq+3dR+2avU49bvtBK9bpMNfxWCvJKevp/V4eKK8ZwAbEWi3hIfMdTxY011mqFg4ijeMRbfed2qpVV520yAKLq9zf7x9w0Vbane5nDnZYqE0ZAFCcFKoLuVad0ik1+9woDp53gDmoWi51m4emSVEqTRFU3OioHDbxIrdTGn5gPLZGcsRZMQv/d3d2jHJlkzzT69dvLCqzDsFg5V477SuLMrOznebsK7uqKbHCpb1OCpcoHnF6c++SFGEqHPNdJS6hA23CvU4ShKh5A56FFyvPGGsY71NKnPrAIhW8RLOn+7OKkgZ7cDDca52SgPsn1AG2OTx3tgLwTxnoMNALWFMZczGdS5Th9o5C3e32LrXyf3zvcun4rLC4J3WnRkHf6OZmrRe3N44gw+pEDGxOrfm9pAcYAp4XIEwGI024XrzkuP7ErPH14v4DEbPOFrrOCq1WhQuZYIsfduyvIuWLko/nUsXrqxs7m7/9QEIIJjbv3VohZW3Z5DWWPdI5iex4x1HMfixF0PT7E/flXKTFleb7rHBr+s9E3hOAR6BIEfcj16YgXu+hW6SnY6ddw+pMiiRQl4xKxt7oAfY2/t3Zvy1SF2GSMIK9S+GWOQsw+RcLFQw4GYx7EDR5cLA94xxlvzT5ufd8cZzFuiDLvH7y8sEVvd/Xxv30ROjPjZnNaZHMaRh+Vxa5c6ebq5WCgnsmU0H6I4+cHnjYdfrlL79Utpzd3/NOZ7DjeBnDJS89rMUwwHSybo66SmAKL1QNk3aIqJSbUlqWZmrqVrsGB720TFLla/AvqepDZWHVgwxKJUm8UA6qyW5KUhYeEjLuiWbsB0OeKF/p8HQ0uxcPxdSf/N1NEUMgyq2WHtwE4Szom40ONisalTIEy1bGD0Rnbt5K7/cf1Q4UlE4qeJ+B4fDeIPV9Bd+fCwPnmcE6+wVGtBQJsmeO8kTFEsF+Tj7wnILi2R53Mx+XIX6Qip3dRHIkHvX5b/3Qg7n9+zsjcBruAb9/GP6QnJHGiD4BtNSFimiptjmq3ORKEood+X1zv7/aCk5rqB98/oW+eXyvQ1DZSHF4BDDW6bKUShILDOgosHq/9f7jdG704u2tS6q++tO/8FDlb/6Dv6M//JM/19PTvX7nxz/Rw8NWCUmJc6u3Ly9VFolacBTshfrWjOIoz/TNl1+pSCL97Kef6/2h1X63NxKGwsDf/p2fqW8b9QcczrUGTBcJPQqx1i5wDG0kWRULPT48GoHwy198pTevXktlrKuY886k/+S/+G+f9Znno/7zFfgeXoHnB/d7+KU9f+TnK/DdFfj3fv53pzQjWo6bK3DsxsxVBJZFYVcCrgFqQiqSkH2vN+/e+ODQb2udiODiFuxgsCWqw06noPGBjHg3JTNEgIzpAoxfLuZWbp+JJxcAcMAZm17VeadzcFYSlbMT79PhN1tSWiRVtA7Xtdqu8WYvjebo/zDR4to6csfhyYaDJDYkH+7rmQKVrp/dr0TAzo0WbJx8LKfkBoMB9ENccZ0amEwxTsY5UpWMqRIcoNkcFeTAgZsXd+C8YSbWPR92iM4Sm8XtGiax4zoECmllx11B6/AIo4qChKdWq8WVzpzj+9bur5a/bwi0SgpHKHuEkgg3WWVhduhxUgUWQBF7cboSLcP9GlG24Qs7u08HXJjJHMskUm7RFwF1tnv48IbghQBpZ56dKRxYcFtQioS2hiiVa0pzi6G0mZ9pqB1zx9V72mFd+MOhgtxYoDAtLFbi0mXzOSGaNGdHq11a1MiHBzaMC76jKZwLTFJE39QMtzOt3cpn5mOEmIubFw4e8SncSZRUzPxDWrPh/+FCNKsNMT7h98cpiQjPGRQWG/HeSBlcLRyRxLIDRP5W+xYhIrcLC+NmiFtj6JWkpYr1lZqqcSnbcr3QInGPtB1T+11lNx7XDCcNXEYOaZwt6IQ4dY2SOFdE43KAIMIBFQFjdonCRXThTdcpJ3KLAImjYWgUdrNgzJU44kTtEMNxRFNaApsUN1aqLkSonRScR13kK60vETkGC3J22faUv5y1rU6qp7PCNlIWL+wESSm+CAaLf+AeEF3tWobXGEllWc48V7eM889m7AACu41/uMQ5KAdzE7oLvBwfx5mDA0hK0+ITU3UuD8NlrZH4NIdnvttQZZzPHMJwsvPNJV7EQ0O+a1xKiNyj45v+iznwtkQtEUh7RQVt2qn6dnY2E1OPo8yfHeeSY/Vl6rXGri+EX0r7hlG7/ZO/sywpfSiuiWp/ahBPGaKo1+Zy5khmHE5h7nJYrgY1FeVVzYwpYZgRR1qtMq8/u6rX/sTBbzJLebXIdXEBC3Mu1GK9CabW6JKqdvG1xvGsVR7rZr3QZrXyIAYMwe501NPh4KEUQ5QEHgqPLNePgQVlUu3sHi+K3AdDni0u+KlqdWrPxkiMQ2AkAhgJnOxpOmq1DGfBZYh12ncuAsQ9g56Q5qFIjRJxxakJpoBPXp0H/zmcevy+e2LP+1rLKLRjBmcNjliuy2671/32SfumnvmhiL3Evlv+rlZX8FXBvQQUx3DYltZ5pi9+8NJFhnwX1alWdYLhGmgJ05Z7C1QImBIi8WeEUCx7DMukc723QDVQPETpHfcTxYpgI/gNJjm+jZOO2cQqzhwFZr3wwCliXe/VnLmXJ5UUS31ypZ6Dyi+zZCoUxaXj4TjbcX8HcWfm4XJ147gx538KmMxHrhrfb2NT+X1BeuHq+sbfFSzoYpEqZ5gWxeYft8eT6t1e58NJF5sLH6hJEXy8P6qpaGwHfZLPDtmgM+qD/zxyeE8SrZPUQx5csqzTZP/X5dLf49O+1hEsDUWAOPsp+TNiBCGKe6m1M5WxBPiKwizs0LzDuqdwJtDNkqLHSWcwQhZpZuHv4f5eP/rinQeA+8ediizS7atb80dxRrIgz4VHof/vuLfBd1RVZS4xOA0ExhODNJAoGvX69rXF7sNurzLP5jWTISOfF4RCGKjqasXB6GEBbmvSALSIB6jlpO7Hszq7akOnENIExjIlX3PKgGfdxVk9uKKlna2wvCfQIlyfMNahqu2kX6Sp8qKY2Y+sdZGUF3NDO2LRgjWMIriWexP3L7xennumSZHfxXYJ8r6ktHKRuXWddzUpkdMRDvH8nkcwZiSVsn4FoaqqmUukyI8gbrOmI2JSjkcCJIp0tbrSosxUZJmalvVlp9vVK9FAxlCwCGI1+0bvHx51wPnuBnrSPiaEKolI+4x2UuKYZjhCyQ9lSMs0swjNn+NdzRqzTFaOmrMHGhlyBZnRUbxncaaHI4gF0imhGdG8yyiOAncTgZtJGQJ/SjNFqdMcuLZZfLhPmuPJA8hu6mahKWDtBO/CuwCUSK6r5drlg11/9pp6HFoduP5Vq0XAkGylvs+d3iiZwiXS02Gvtu50gs3d1SqT0fdGOM0pqS5LtI4XWiAWJ9I5rNTZPUsRU6E8yszA/OrDnf89nLYtSKeAdwEDusi8ZgaUcK2TIncSpmDgWMKoT41D2IPmCHqVCazOQPv6aPcya31RYgrIdKoZnM8JlrneCwszhZODNldrNTiiB3oLAi2STEWe6tRWut/OP4voepGDMJh54TNzOVGcl16rqqcnDfXJhoCIIUE6KQgLZdHS+8qU5VWTdk3tEqvT2LlAakEaiKEhXP9hUjfE6mqSOp3yAhF8MpudbquK4VwymtmNwxteMBzqF5dXHii3j3vtH7jXJjUjUn2vqxVlfaXviW48u/yR55T1peUak3hj4cNkEYRaJUvFlKJq1PoC1jdO4kaM1E/HVpSuYrS4fflSv/j6lzp1Rw8L4hgTA+/FsxNaP1jfKisLPbZgSVrVu8NcpHV7rWWx1De/+UY//a0f6+P+QQn7/SHUXXW08M/eDmr80ox2NHz2h5gKzt6zk5yoHu/9nrv57J3u74+qql6//s2X+r2//ju63iy9b8WUwlARhj7qMS7pBcM8ZgbqVJahTQHNOVdTk6KItF5SgjroP/pH/82zPvN81H++At/DK/D84H4Pv7Tnj/x8Bb67Av/gb/47U0RMnTl3GPkgY17Wcm3XIpxDHIQIMkFU6HbN9Bo2VaMJxuNioQohEVG2mUWEcDhbeOpwAg6T8jD1RjJNy9khkia6vLzUqlzqm6+/0qJc2h37fv9e7/d3cwM7AoLLmHBzIorNjeOwIzm8JGmuzfrKTqN692THIA4FhKrN5caFAof9UcfqZOchh3WOAkWUmcPZNyeNuL0QbKJUA/xQDivErGM27rhBPrHOwlRjPdrFgMRcEGOdiIDiDg3U4uYcWpcQsOl1PB5ZsMStEBm6T/YOp55drJx/zc5E6ONntqqH2WUb2N3JwSYzA4pEnFvu+aeID33qEogSwcWHrTmS2RNZ6unscXOIWZRHx5wDZUYrjI6H83tx8Bs7ovp8KCbpxNwQYSJVZngGZlThfaAIicMdh0rifdPQaCJyFSxcvuHymQzGYW03L4VGODTLklKtXk+nvSOYIA/gB2K6pH0aJ0Qc86UMqo5E2Ae7GEpD+OHZcgBO7XrA5kbEH0EbdxLOKByCnXolGcLPzMQkSs8mHU4vzjFYYzDEKNYhCoZQjVMORxrN3oiyKaiAvlHLZYNnxc9HaB4HbXIOPoXvjRaxKcsdeZv8mXod6oMOx0ZHGqpDBOjJbjXcTGxtOeRPCeLh3H7sgcLUeRPOvRXG+HwCiy/fFUXgjjPHGEyAHdscoibxV/rnIEbCZiMOibVzZKv9aFFqmV24xAAxHbcwBx2a5w9P93MUHxGAYLjj8rB7Zy4wbegcSjjk4lhBeHQRlt3MkYoc8SbxM8/1mblsiQs2wvGslzcXbrStRxrFBzXcg9x7dGelocULDu0uiTFrbjDOwtxchPuQEhxatPnfJ/N++TscC4xnfiWCNPxF2JVdQAHZwo4WDmyKUYNxr3J4wTk2s3/hktFOD+vQaBHNLcfcPwiR8Rj7cIdLDYwFEmo7jNoi4jWN2rp2QVZZInoxcMLZCBYi0v23j1rBogsCRy9x56GZUIbnqCxxPp7DCcIamIJBw7kxroLiM2J7bkdmmHLuVOYrD6aeHu7NI75YL1zmR5QZwR6nNuxfhhKsyXE2WVRE7eY7mibi4nIZEO5TBFCGEkSM+fm4cRGBOObikIXxy3pwbnZuUaa1GKX14eNR23rQqiTKjNjSab1YKl9mqqvjHJNOclXdjKUwGzhiyDDq5sVLXZQLdXVlpxHPlwtTcMsiUjSNB3Us2ghofJcgVSh+Oze1XVg4i3FkrhYL3b5cK4oRE0ghVKrb0e58nHBgW2a0Q2v+Ke8euJNwFvEHdeeDajjNuP3Mip1L9M4BazOzJxyzM/ubF8MSpZo1BI52kjl2jLBKXBtBJGMIAR5Bk07dfsYkBLn/Pp41UBM4Gk+HBw/ujEcZWZsS5YvcAzy+q7o9KsEJHPJWpXwF3jP/2+zoZg1OMxygpeIBoWqOj1OG5nI2BoMIx7Sv+QllzYl1fVOqzOeCmiMokjhRdIbpKa/TiBH8zjyDxIRrIstcFdjYXBc7bEk5wISci9MYdjFQsdt/4JlL1YPyICWR4v1DeMPAF+vM74NQxnAmCPTu7Ut989VXFhV/8pMfqShLPT7stH/YqTk+YYzWzc0r/e5f+eu6+/BRx/1W1blWPTBUw0V/9JCRyGu6KXSxvlC1r4zEoKUcEYohZ9jNg9vzNOrxtNPFsvBA0LgU9g8TmApseriF4aUjJsFMRBRnQAVyBhERVy6r04wIArdBKzzjBQZWDGH4M5Q39d3Zrmr2MWado+nElMSBjGAvUFuMxmG/a+aSKpzqDHN4xo1WYV/TMSyiOAlRe1S2nAtw4Iu7tJD1l3V5OvseL9JCWVHqeDyqOTezS97oIVAUgdR/t57OA6yLTaGby1sdD51F3E2RKl9RUDgjZhCq93Wt/XhWVdczK9mJEhjhvRYU3nntphAKN19gxyrBnTRALDxpXca6vLoUO7Uvv/3Ww+poSXlWBBDbkpoxO/4dOoUL5C0G0dzPk79f0hQe9oyTxUC7Vz1ongvbjA5yuoRHnlKpweWLZiCbe506FZHHmZY574W5KJDv+puP9y65e1EuVGRLO7ML1mxEvKDTsa091EcQLBYMTDtjX6oGtAK4mVTLojS7Fvusixabkwda8IaJ2T8caxUXF6oe79Qf4NGH5uLPrNMZPUPXG/vGHje474PBYnIZRbpcX+njw9571oKyPkoSh0b9ufE+Ly4uXLh4HkgcjRYJB95FIIDiQOWC4Xugtj773bBIM10u1x6OgKKZcA27yyqwsAo6aqgr73145zJ3oKyUvd75VKtudk46hcotaJoBzzcZ8NyU2p9OejrtVIet/772VJmLXRYMASftj72aMdTl9YWCplJQn1Ws11omoJNWCspUF7cvzdb+6qu/cMnq5+9eqg8nYZpvz4keDwcP/l7cXGj/dKcDuJL9yYMwhHPviEmmaFRzqFUWKw+TkjDVKk09eAoop8sLte2gRbmW9icbJygRTZaFVptLHU5PquutXeHL9UZ1N+h+e+9hF+jTgCK6dy/14eudxqdO33z5l3r52Vu9fvOZHu6e9PLFlfeb5+NJf/n+vT7/4Y/0m2/+0mzmNOasEWuzZrAeG/91PB10aA9eo243q7lQjcRgtlZd2WvsvSDM9/VV4XMNe94gyfS0P+nmcuV31fZx5+cOwRvX+hinerw7GGmSxnB3Q/3H/+gZBfB80n++At/HK/AsrH4fv7Xnz/x8BT5dgb//N/4upyY7ixokrahTNgW6vXnt6HJzOrplNSlw6pXKcRUdtnb+XL5+pQfaM2lddls9bMXQQg1uVaayCKu4PcKp1+HhoBevX+n15290eXWhb7/5ylGW7dPJG4xXX7zVl+9/40Md7j6dzkr7uTk8Lom3Jrq+vNKCGO36wu6Ntq00tYOZRLDxcGys1ivlWaZ+GlW17RzRHyZH3fIQ5hW40taFJcRmAb4DlEfkY7pOiy6bYiLDbN6jMZ45suAAUinLFnbCcQBC/jqPseqhndvbOVjiUIO1R4lGyAS/sfuP2BU+WRp1iU93uML4MMIBheNVdv7CMYQlOSDC2IGCwAJzklh0OUekzr3yLFaU9Qr5Fyn9PXP8mJl3GBU5gOPs5PhuZxviU0gpUa9kmssL2DSj2+ZRpKof7Naj/RvCZIw4hCPCLi7azCPzD9n+1a0huD58ULyBqwxEAGVQKQ5fHGW4oCkQCXAWjuoQDGGDRvif5sKTpjlacGSazwVYJ6VivrtwcvxvpPDiPNoBiCyEKAZvFGE7zFPjGaiQGfg8/cyLTGg9iHBbcH6lzGYWB+xwamHEpuaAcRgnLp96+o/zKlBF1LTBNZjq5oL7KLVTEoGmWOD2oqCimv/bVJ8ilKE/KyIixQ24/bhK/M6o6L3ZrsTxcXD2M8+N6xkSU8W9gOeQzxX6Xof523WRv6so42siHh671AlB0v0yY6eUA9MZYaSaD1g5aIxMQ8xGHPEKwanRUB99X+NI4zvhwOCWc3MJaZ+OFMEodqkGBVmVnWwTrNzvmMhE780Qxj0aqq9Hvbm+1rsXKzsa+fvaftLd9qgKbisDgnHmsSphDZi86Ye9CnbApcU8cgicMFmzxActRH++E9weiJU98T6XfY2On/JtI9xwz82lPDCacf/NAhSiYggnlUEELcEUl4zgB+Gg8kEHnbrWTp2CIjqcNiHXa+Yxck328AgPR/8shFcORutLHNqT7j4+6OrqSlerjZ4eD9rt9jqdK4VxbleKu0gQaWCQIv1PZ7MGM5yeHASJtOIIp/AnmhnKPKtD21ok48tFoCEtQMRzFmunudzKBV8cyie7lOAqU7ziZvuGwUts8RlJBhGMg7LdxcRzufdxCVO65b+GeyHVcD7TO6csy4w/qY+NGrAUPOegA0LpsDv4uSfySaM7QsjTkTV/UFCP6oez17rLqyutVkvVRK65cYgOx4GGLLSbDU0/wPWJ6MH3ghA04gYkth0pBDNCgVY3F6aNAgsQ+GeyJhkzAvqDwqcktwByPDxou/1g1jKlWGb+4kSeOlV1ZY4iayDPrdnUCF7mPSPCIzAPyuCo4nRFUOLZ9XqLeZMCRwYYmKT52aGGcFTVHeb7lBRDEKnG4TQFKkLWZtZp1h+GN/N7kHg6QzEGKPx9HbRvdDDqyV1AiHP+E4PRXF+ckqH6U+NUQOg1N1SDm5f1k/9xUgN8TK1X19cuuOnOnR4PlR4OrQXrJGCGMqN9+Jk8e+ZIu5yKoQ8C/czY9sCi71V+SnmYBXuehxl2+zvpAB6i9HVGuF2muLdNLFfV13ZvU5r45s1rFSXvhM7fW7ko9bR90ocPcAgHDe1Jq5u1fvzDnykcMj3e3etUHTQEuFgDf6+HA2VdfGejVhcIYomaCs5v5eKXajqrGmotzGJEDhtV9Yh3jcVsBElKvxhCMkTg3d7UtYv9cIEnON4z3NujRT546TgjWaeMquCZjMCdEElhsDMXI3Zdo2ZsdQaTgECbZnYlMngyv9VcUu4XhNNRx7ZRSykQaxyt5FGmrmGwOeMBGL7w/FOYhCOYG6/tKg+bogmRFrGfdvbQvEyEIoY+hxoEEfcCj9ksNIEzwsWI+IiodrVJ9fbVG1X1LMxfrBJtLpe63z747+Yt9LTba88+yCidWFlaGMWA+Ru3IbxzBGL43iAkWH+Xn7iboJ2uLkttLq/08f1Wj9XJAwiG7argWLN4FXZghuwNUvi80aeUAn09rAnsJninIWLmKpJcMZiiCCyMzJYM2TVR4EmcvK90nio1vEdBTpSlEVEgeMbzpMvFhVMFvEP3zVGPh62/txJGMOmptLCzlOHjYWSg2vk5Yz+1yCmPYz+Vmmdb9Y0xTrjCzRmNKCebdKyPZokbHdFSaLZydJ/3U4LGzQwjjnUOJpcNMry4vd3ofKy13zfqIYTzbg/Pulqmut5s9O3DvcZmXtNZG06srSAumMjC7HTpJgMf9gsMfxs77ZVz38nr1+5hp9WycLEsaxmDSZBUDCDYMyE2U97G3pjrM9WDmbPsTUkhkVKZgkJ9t3MsPezZ59pWYZZy0CcucWIvMYSdS01PFCjWZzHmz8HPLBZ+FzEc2qzWfu/iJt1XO5e+MZjbky7rmX5IP/zijX7z1a/dIYDAHPeUbDEwZ73HrIExovWfzfPSWCjWYYac1enoDoGxxcoQ6PLmUiX4BjjklaE/ejqeXFIIxiadOhfF8t33Q6i/++/++/rDP/gD5cWo5Ypi1F5tH2qxWtu9/vj00amrt5+/VTYW+rPf/yOtL9cKF6XqIVRRlFqUqfbfvDca5qFr9erFa/3xL/4/XdzcKkbYTUn+gWqCwc5etNHd/kl1c9Lnr19pfVE6EbOA6c6QLkj18Lg10/fFq0ubJxiqkvDg/U/p3e3lte4/PLjYC+fsL//sl8ovV9CkdP+bO9/H7350o//0P/8nz/rM80n/+Qp8D6/A84P7PfzSnj/y8xX47gr8/Hf+xoTLomobJUWsYh2qJNIUFKJF5nDY6tWbt+ZixnWvqiLK1+ri1bU+Nidt60Zx2ymijRtIHjEiRxJHLdjY4RgjHt9WWpdrvXn31o4lNha7NTYqTQAAIABJREFUx0d/DFxCOEMA2bNp7c8nN9XC5oR9xibL7gGi9YvSh3hYbvdPTzoPteNX+8cnbVYLXa43WpSlN46Hem/HAyIcgiuiIUcDXHfH7U4vri7cFtohaIw4I9hUz+BHN9wntF70FuwC4u78o5g4V+nD1277ZOfjEMQ6cqhDfO0pnZkjgUR+Iwqk8MTFsuO2YHMFYxMnShqp5c9w6MD9V4NOiFQTBWPzjJA5sDVFheJYgfMFP0asTbl25G8IG7vKHNdGAHbqkb83MMAfhyw7W0SEM+UAAwf8yBtxHC+4xIim4UblcBoQM44oluHANlkwhj/Fv2PfCK4CDtMunwKKGirJSzsmaQHhwA17EKsUGACKKxCQXJaFi5kIP2UsdW+nLE0WiBldC0Zh0Aa2J85U4pDdyRB+fh7CBpvoKeX3RAml6KI0I7fnd8MtbZwDbl9KSma0AUwvDobo9P6n8LnwHROPJfIZZspo3s5i82Lr6qxVmmi9RLyHccvfh7A1O2SG82SxHodu39SfBKtIDU01EYIUWAIKIRB/rcj490chaxG127NWcW6HmmucEOMohOLgg8OF2H7Tamj4Z1xb3GeoyRTFEUPsNVKqxvNCQQklcbQypzBwwUKkShaRDoej3bQIjtMZrxGOV4RwzJ1zIzXCEQcWZHTEZsRN/i4EQWK1HP4Ro7iOxDB9J8aI3BRi5FokqTZlpOVyLkS5e6CAItTxCOoAcSNVwHCA7wJxwG3qNKfzf7eM6P+4CCbCOYj4iPY5tzMb+ZAiCuHqY2CA27WxY5HDJ1HcVQHbGdGeexjRHd83mXoK6eb7lN+Va5zgNqbDjIEC5kCKNHDtIMJHk4dAHMgQVBGwWMVw8SVJYDYdP+t4aow74Bmw84xfjfuae8xdfPyc0fzWMOW3nczJpeiPEigc8rAmFzn1WwxnBreoDwxpzA9MPURYw7DOUjvJXCxlv/08AIkQfBIK8+YW7N0Rx1nrzwpfk0HFqzef+bNtt3ezs4pDXjS7Y1iTcaAb49KdLfoYC4KD7sQwCSEhUFSmSi9oOE71+OG9LlYrvX71WlcvXurru61+///+QzUPlaPcXpIj+X1AkQtq9mdvX/9bNihOa0REYq/gQBjaIZBmeafb21d2QCK6ljiMTgh6uMiOatqTRSd4fhE/w+7cUOe2U5aWGs4nBQHR90BludBqdaGqarWtjqpOJ7uVfRCHRQl9mYw/nGKETcdDR99DOFrh23GYxyXGPdVS2ueyHMQ2ypsCHSMofKQTMErPzd/9p8K2CDXKtzH3bTxjXxCP8FnxvVNmSBEawhfrHsU2IwML1lWc0zCJa7PKoz5XW+PQHxQSJkjmZxbnfgyn3MmEyWL3q9tri5+gcOqGYYqt+moop0MU6xBoBzv3cBouEZ56xBGc6rwtZmQHw1UKaXjHurkdUYfhnAuEGJolHirmFHLlpeP7RJx5Dxzrg9rmYLH0xz/5qe4fP3oNTrNCx2qvj/d3dhVzDRZZpJt3r7QuLnR8qlzkwjXjLuc1wrsb5A/OSdIQiD88m21L2VCjq82Fdu3Rjd+rKGVuYyc/g7IQTidfg1mE8MJxq86CDtfI7lHWOrixWWo3MoNG/xHWBYow/VzjOkQ8o82TawDCwrAguyXPIfH20IJIibBntDSiaqy8LL1Ocl0ZbFVj5bQDGXK+b3jOrD8MpGvEcQvrDNpCu8qzxTxkgrEKT5LPTekRn+fy8toIDtigLmRyyV/vaDR7A4RYnnvWpqtN4pJRnh1QID/7yRc6N40+fLyfB2mKdP/xQQEYnwk3eGyR1yn/VapuqMztJQnAs9HCYp563S5KYzMuL1Zar3MNQaEPH7banivv4xggZgxLYeoodTkc3FtcogWpqOmsJjz72mYTZZEzeikPF8rCYmZfMwRue/MjKc27vrw2ouFu997P3xBS2rnQosA9TVkq+5Jcq3ytPCm1fdrbWd6GtboGrA9ljETciYEzlBgV5uy1GGjj5B4d22Z4fD7D0h3UxewBWWcn32e8T8azdIB5DgbBkm+i5tR4b0k5Zc5eCZF4XWh7PKhp5uJG9l9902qxuIDY6wEmjunNioIvBmgMwDMNAyIak8CNhoZ7sVaxCM3YpoQVYb5yQdWggUGgWJukVVZqe7+FkKPLy43fFTx7UZp7YIK7k2eaG5UtbpSmFuhB1DB078BosC/w3yGtilLdOTKDtx9rD3AmEh7F0m7OJA20q84KslirPNfLxVqr1UoHBsNto8PjvQVXykDrqTWuogxgq7NeBrp7OOjlq5cKuka76sRkT1fFxgOz29s3+vqrb/Th40cPD/jeua8LozdYKwMP+IoiU3c+6nJ1qZev3ijOpZfXSw+8pinR+8c77U4Hr6vsIf7yy19oz+dqBm0fa/0H//A/1D/9Z//UbFmeV/ZA7XnS09NOq4jCMIroBsfyX1++UnmRq5oaVTicG+miKHVZZvrmm/fawzBelNpuj3ajwmHf7Y+6vLmy6/vF+kIZDNq6MZLJiYD6oNXFwmzdyyLXkvWI4YqZYwwLwFHU6qZmdkkzXmN/AGt1vZoF7HhhI8Zf3r/Xq9cv9OHLe/3Fn/9aP/rZW/3j//5/etZnno/6z1fge3gFnh/c7+GX9vyRn6/Ad1fgr/z0b8x1PzCYikDvPtvMPMOxcMvn5eXSEZntU6upOisvY28EedG/3281sMmiRKftFS+uvHmtD0Ql5SICigJOTaObxUIv3rxT0w96eHrUuaKJlQME50MKDWZqFAekDAshvDYm0f0sFCIirpYLx7VgK9EcjLCKoHO7ujWrNcthoB304f7e0VJcYogeMaKcI/tuX7KjiwMwAizReMRD/u84ThwBxalDe33Mpjr0ARgxJCceDWMUAeYwOxQorkAAdWSvOrtIiY1rlkV2m5F2h7XVJqD6ETyZlo9axJOiIlZNX1KIU69x8dbU4uaKXGoQTpFiR4jmkog4otmVkpJcy3Q9l2/FYBg6C8IutXK/FZ/LPlW7Lzj3D7hmg9FTcQ63MDJhDDIZ73FWOAZKxJ7DEAfFGQsARxS3EqF13EOUGsDwQnzlnplzzxHGUP8dZVxYMKOsgsMEf1+Yl25x5/B2sqso8sGRTT0iHsIlB2CkNvND4c65aKjWgPNqypRy7TIwDYgjscIudEEA0TxHxuGGEbf0vcRn5pAcOR5N+3AXdUI+gbPYGCJA/BbWHg6MyI4N4pVJkOk6L7RYFr4HEXgpJ8LlFSM+N5OOuLPZ7NsNParpRzVdbRYakbhgROSEtwhQlN8zNF6jwaXyqekZsYb/cF9TosMBgu8PJAI/2wKcC5TgN84uRwQ64rk18uGI22WjRUwZCYc6oqaxgiG2KNo09Rwd53fG+YvgN/J8jS7j4HCCmIsjC7HFnmREcj5vDk9wUk+8mugch0D+mTFmkd2YlK7BE4WreLnKtVnAUU70zYd7sza7DkYxgiEpw1nwjqKzBxNIlnMhDsLnXC4GZxfXHuIpkAd4vFES28FGkzBmcg6jOEAQOLhZwTsgNBJvHGhsm7D3IhpSIoZjOLJLk2vNfW1HmGFsvTnMs8N1LkhhlYFx1pxqP48LH7JnQcLICdqS4ffh1iWCTakRYgvlIHa6gWXAPYyLHVGqn7EnnxAjxDcRbRCqPaQBrxDP9zwojyhFYOjUDrOz+vLiwhxrnJGUtlH+l6YZoEj/HWkBU5lSO1wsMO5mPisMvrqG87m0mIZNFFQGQ6sidq2cf2+c2U/nnQV3hhrcC8uysKAJHw9GIgJHtpoZxwxhfvLDH+rdu8/95PzrP/6Vfv/3/41dro6vc1UYcESJ6urge4RDuEUFmHg4dhnOnGc2KssT7E0c/QTaGeLMbVE4mCm9kZabXPmysJD0/v2dCsQH0A240z45kcElgCKA1YdrEO4ykdgayQH3q1mwZzvM+OVxh1NGeMb5PfVG1HD/kCAA98GfzRC6Qs3N8Th+eTdQpDeGanS0sIaD0RY6LuA4KgWtgZA/hDozQElHxWWiguedARhiDJzpXjrprDpkSBYqQeHlnghhMPNfShjJw5bqOlyy0mIBtmNOlXg2cu7tbiMaDvOZex5RneFaiHesj+xUxUVKKRERe0TkRV46sTGdGTJyK4HuqGZhPYhdZIdDFdcq5U+4bD0g4d3jIkLc29ceqhwe9zqeajvn27HW289u9ZMf/FBZutJvvn6v3WGri+tLDyzv7j7qCHqH5MMw6AefvdKL21sdtwftttu5MJMBIKsQiQAasS1IS8vl2u9aXO4ILKzxm+VSx/akqjlZxOCzcg/GKZFbXoCzkE3kl++Vf2aEOO903sIx7kMGP4WqE0MY/hyPa6DUGBIGkZNd+AxZEFa5vgi/oIhmnAbxkrm1nGg896vfS+xpYorQ+FpmDjjN70TO+b7dLs66w+CgaTVmkWJYqAC5eVnxzKWJEQowkxFIYcr3PaxuUiqlLi5e6HBqtD3sjc3h/WAnP39f185InjjW7dVaZZapPY8qN0tdX6319P5OVX22kNW3vQ7bkxmbJEzMVI8jLS4udTgf1LWUUub+c7hiz9GgNhhUMvgapevrC61WuQ5n1tlQH49bC4E807zxEbRw8cM4Bb/DpyQ1kTHM7XAPTzqzLtitSs3YjLDgWeVeZ1/JI8ZDsEhztadau9OTGbTTJ4efCxAZ6E7S5eZa68WVExXbx73qjmd172sT9pmd7DGx+UEu9uN9cDzzNh3Mg47g6h971S3iX6QuQYzvVDAM+ISJ4P3Jc9qYwT25jI+1C+zAcB5dNsU6COKAdYM1gX0T9xOi4XfJg6E5a8x6vgZtilIZKJIpUQqjuUh1OOEiZy08+/2AC3eZLdVUZx1Otc64iRGwo1RrHLUj+8zcYjEpIGNceJMyFwBTxT3NSgtGCwHP++5AdVX5GaZQM/+EJAHrYAMC37fTTxR71XaR4+q8vrzQZ2/fqVxeGMkRnmvd5Bv9xTd3ejzstSiYeyNAtl6Dg7BTPQxaRku/k7nH82KpOEl0vH9SMwY6J6HWUaTbmyvttrUeH588dOQZOxldwxoLu3a+R89N5aTJzc2VEw7wm0k3UNBH2RUv9cX6SuVi8wmlRGHtpKv1pYdkf/hvfqEf/+yv6J//i3+ulPcQOC1wKAwd4bZ3uJpTD7Nx2POOeHt9bdTY13dPun31mco40ruXVy6eOjQn9VOkfU+SKNBFmerj/V5pttFu/6if/vAz9XBp21b3+4P/Hc/LGbqdR33x+lafvdrM3xWu6mJjHArmDJy5t7c3+vWf/bkFdjAra6/7nJ9o2011v71TdX7UZ69+oP/1f/lnCrJA//z/+H+f9Znno/7zFfgeXoHnB/d7+KU9f+TnK/DdFfjrv/V7mDYcv7q+SrW4iFVPgc5daHcELonToVbzRLxQWmwKnSecKq0aYpLwfNioQeScormFuK6VX5Rmie63T3r76kY/fvdW+XqtP/vzX3tjyGY0gi+GU4c4Eqa+flThzUKneJXodJo3kRzwid4ucUaOnQ91zdSpvFrqr/7Wz7SIcv3FX3yph91OJ2JGn0qViKpxULM7kOk+jh+coxQrRAXW0nljA8utG5QjFBEVHQcdB1wVgdJudrAsLtYWak9E8GhmPTPdjxynpZypQ+4aiZXGdpw53kmTOpszYqm4w4bRYoqLo7Bw8jvjlSIq5ygoLFgOlZ06x7BxsAQKO8ogEL8bs5Q4IGRuZWYTPziu74Zu3Dqi5RuHU+SYIQ7YEG4owht8tDBQgaOHj0EbNIUdY+9DOK4ZNphs2MdhZkKhDhMfi0KYY5l5YYhJCJBE8cwuxU6IJZSiqHZQB0sNbAKx5iDXtCyUhp3CsdUJgdGMMdxbbIgpreJ6xBZU6+6kbkaYGpnA5h+xvsTR9omd6tofDqGwQD/10XOYg0UZYAUyF3h2pnF9uIZE4xxNRNhGuMvnQzTxSib+CJqI5DTfFyEN87gHBlVhr6oZMeOqO1UWB1xqgUBsgCEHF6TA1oUYy6T090nZFnxVBGIkScp1epx1CJQcyHHe8VFxRtHuTmS357A2x7Rp5R6CORpYmMnbq69GVfWgahhdqlBkMM8+sWr9zHZ20+K6NabCUX8kL1svrVsRjSda7ohyODej40aFl0h0G8cUDkQOMkVxNSMPzif/eYTwiOgrEXOakxPanwOti0yXm0xBmjty+vXXdx58MNQIIyL0M8qC6GOMpRvEhIVgUx7VT6kdTvBLcS+zFvG7IejAxcVmSuR9Zj5PZjquLktlBUVotV3IHK6Op7nYjGuPMJuFkbqwUgYyANc0UW6Ea3NkWw24xIPAxUsNjkglKoPI60Cc4jzCUYooiFt6Lp1B+OTfx6GGYGznm3mKlGfhUse5z/WnzIL4Nfy6weV5MZ8rnyzEV9WkLIULiLgP63M0/5NQ73geLcZT6gL7OC/gIU8W5kKeL9iXIB08hCodkeTAh9t/f9jrcGJQBFsSFjWlJYnKFS57jIeUJ4FGOevhcBT6Ffcjbuu8yM395XvjfkP44buiPijkMDxGHrCUm0ttu05ffvvR/EQOsrgKERp8/8SsXZEFUYYExsIgiiLgwZAcOw+dEPmItqKpIvyzJjBoy/NM19eXPjzCmKOYkPuuO+zU0YKNWMEjEcEP/VSS1sODxr08D664hxEWcGB2TeVBBC8wDuV2JDtHwBCGdQDubTQPNZqzRX4PzVDcEfdxEuJAZ8AgnOu5ehq5Rxid1lX97+CUAiXRxZ3a6Ox1BOgJJYZTmvgeoBka/Etjq/MsOvM84li1CKVOZ2LiHQOxmcdNGRNiPZxLlAVzfDvp4nKpqID/zLPO+sta8p3WS5N8qro96VjvPTBBWMWq21aNDnB7p04nyqDiUsvVhR6fdl57eU6InjN/RICEW2hR/5PzlrKU/eOjlpcb/daPf6Q3717p/vCk49PeUfXffPmVXr94Ze4sjrFTc5zd3WOoF5eXevfm1sVldw+P/nys3YGyT0OLXm118vpK0Q/N3LsdgxrenzAkacNe+meeu3oWzXCgOpKP6xnneOO1hQQAiB/WdRN3PJ2B0Y3TN/G7BVe/S/KiUPQZ8SgwOEUEhN/NGsJ7jOEaF4Skh9cQfiCiez+6NNJoD74sxEmSPwiljpPjsoUTjNt4cts3yQLjPwaGHgyoZqekUxlxpvpIGSJrAnsRng/2J5XXTgZxy2KjMCu0PR3tNOSf8z+ofMEcAlEYDfrtn/5Mj4+Pvj4rHPDsEyzydspXGz3cP87u8gyXIjzNXhfrQll2qS2FfvixYYL2vfbtQUEeWNTEcQsb9PX1lZ33dZjYZb477HXqT7q5WmsdpUaqsG7AuveAyeVvoXLSJgyQosjDRp5j7q+wD1zCdubpplzOaafeaZJVWuq0P2q3w8E+c0h5BhHnKNnC/X7B8P7FC7uxaXE/7I469/Dbjx7yJJRXUaB1brzm8v4yw5Lnd5ErLXOd9gh2oKGQ0XtlA/dJaza2h7+o5mmoU0OiY/LgsDkzcI6c9rjADRtPqphgnSMFDcJZ670hw0BK2w77SsWUKM/BJkRG1GRR7sIkhvKwa1mnMCeAZMn9TgznISSu2S7UkX3XJz4n75igA30DLyD/VCwZaWToHA4aKGzjHunOM6rJwwGEZVz4YC46DU2rhHXzDIoIZjzIk5NuXt7ObGFEfniw1zd6ef1Szf6k+rzTqa5sJmA7Ae7FOJEiVsd7sBsVnFpFrL0Ur5E04J222ZgB+/E333i/zX7Gzm1soP1ZRbaah/q8kykV5Pno+WeNOtJ0lMC2rZYgN1YXRoSwLjAGJ+2WlNLjbq/by898TafgrOPxSX01YdXVZrnxcOYnf/Wn+oM//H3t9wcjMCjBGodKHl0jkOMAZ28GmCuYXGJ2U97o3Wc/0L/4g3/lfcjv/fznCltWcwa4gx6PRzuVr1crlcWVDk+1/ujLX+h3fv47KqvAru7seqPHr7/10PCrb7/Rq/WVUWhPu3uXW765uXUioBpaNU1rLMjbN2/17f1HffPrDx4k/PSnn3tP0vWx8mJjMb/qdmbd33140h/98a/1P/9v//uzPvN81H++At/DK/D84H4Pv7Tnj/x8Bf6tsPrbf3VqemKUpVbLWMmCjWGgZbawGPFY7SiC13DsleeRo1QwuU6nWjkOAJxUcCjbXo8PW5cyLZdLhSUttZzFznpH828YanusHV9EREP0Y1M6ndmAdart0Jt5l7iKqvBsMYpD+ss3N7pcr1Q9HRwBFcysi6UFndOHJ73fPvogwsSZAzqxf9iOtMcSvaYYARcaIt5ykauInK1k3+uWUTaSHMLh410tSm8QObLZ7UIjMNvQBRsthC9Em0g5sXDi3UOg5jgLzLg0cZu4VGKSBZh8UaBfOmbL2SfPcv+ebPDhtCF45RRY0aTKwVuUNuC4GR1F6tjId4lKDVrTioRQRvSNmCUOp2EW+fi7ETjybOUDoD8rri7cNogbmHqIciLkRKMaRz2jT4QBWo1x+JGexH1CeyslPHNMFT5fnCCormbRlEMpDgl+1wAmIK3xMBNjjXBAOQzBaItyIxPAHcQRjd6j2jHU/tg4fp/CGMRpms7iS7ujpKe2g42YJcVExLPiovQBCgEEJyZCOE7DEFeRCy0ohpm5muhfM4lzbgjHpQuLkCKUuE+UdMQMpWTNIRb2ZO+oJOItm3PcWriP0ikx92vfw0WrzQvFDdSAvYhpah5dUoPAgSvUfNVUijo+d6S4CMxjNLN3InqIWxQPD84Svof5u7MYHUktTgXzJWl2nx3KlKgheuIQxnXaVL3jXzDXKGZYLjJjJ1CpiIKfcE3gGrRQzN+NaxeH3+zIhM2GCYTCA6usdlgh6KAHzCUIDAssBlq0zrRZUAoR6Qg/ERGccyVN5EVqFxhR+hQuYQo2YtS5pSyKohgEASL4s8iNcIhViPuCnzEykCEaOHJIBhkyIwc8dEDAQKhAp6AkyL8DaAQam+ECz6xgxDkzf2HS0jDfIqzOLmoiqamLsCipmVmjq2Vm19jT484CGpFFXNd9GFvQNJ+ZaLFxAfJnuFiuLIIcYE077okI3lsYwvm4zFa+HxjGRAmYkMCDFCKgFiBC2G8bF+7E8VlxxiBn1P4w6XF7MnMN/i8iXlSkSorM65/jq+OkixVRwcwORNrloy7QBbFYnMZh5/toJiuHbix/2G1VdaPOTeCBDwfC1dVa79688LXfPW7Nl4TLtz88+cDMATxOYLuWCuLcpVYMNZ4etjpVjctzeNDS86BNWipIM52mQU+HyuWAOOlIiy+LSwuaICUQhPg9XZpiVAMsV3xro0ulENpwnbuACk0wgs2da5POzx9cQCNKjMiYWZIUZSU0m0WJy3hYJxGY+b752aQmuBYpExPSCp/eBQhqoF3s2GfgxOCKNdFu+5n/jDDFgMMDGAY//J24mnFVs6IgSmtUwRqRbuYCtq6dRYgZ6mGEBfc8ayTt0qAaELLd8MR/YW8zYIDViGuW2O/5ZPwBQ6+I9ETfmo0cEl0ecNcNRlHgeqPoaACZEkza5CstLgq1QTs308OYHgMXzCVFYnG+q/l5jTEXaTZzaXHYURYzsl7hysfRdu603Ky135502lF+1pknztqQ53PpD7H1U/WgutlbpPnZT36iF6/fWKj9+qv3+vbp0UOPF69ezrxRJXp82mu7Bx3UmY9+dXGl17e3RhIcHrZ62h08hAD6zH0XeuAZ6Ljfz8/6cmUBfX882cXKOk/EFuG3bSo++CyYxjCacztpEZeMB2KQ5+xFYmGV9ACFTSQ0WFhwVCOK1m3r4QkCD8M71iGeHwYoyzUpFVjROOXsv3RRD07EoMwslHUgaFjvA56f2cGfxJkyFpBcxgDwzkBMdTHmMDORB94JuPgYwg6h36E8J7jk2Hch8uPYM1f5E64nRayF7QsfulgY8bA/PnhAgPCOOJMwoT6HevnyRj/84gv94k/+RGmeKcfR3UHRpzBqVJIvdHd3bx5yzbUul7q92Pgd+LQ7eoiMixlnLmvtqacMiPdJ6OEp6Z13N9da5kvF67XuvnpvJ28XTyr5cwMYGXiZuExx8/Ec9072JD2cb0oNYThP5maSxIBBydCAwQtvrzwkTcNnK7xW9M3kZ8PPGGgPtlQgFdpKRZrp9dWVrq+uvPaEQ6emPvs5Z1yxWCzt0j82lco8s8N9CgZVFUze0gO5pm3mdzPt9uZ2gyuI/R5h/8pggDUkKnABw/Zk/wAtaub3B/FZUJbdB7BaqDp2mo68B2a+dUPPAAWQ/Wim9DKPXdiZ5mAGpDJb2BUKzoe9DigN1hy/jz8VNY0Rrnyc+Lh2PerQerPRYbdXfSByj5DYmo/PczjyM7LSe98zqAYGNRQTBokiu0Z5PGubB4qQoRrvRMTeXFcXFxq73mVplDCeR/bqvQVuBjJRNnh/cHt5q6ftTvfbJ2UIwVmqETQRiK8a3NKkoGA92HrvEpeFh/jsrRmus5b7HcDOz4mS0MPHc887f2a/E6PAVZutVjpPoQ0TK/adSerCzIDkBgJnMmpM5xnK1fql32EBCSb2HOdZEF/k4EVC/e7f/Gv65Z//SncfHpQXa68nCltlq1jF5UZFutavfv0rV9GyX+LZenP1xmzTZJ3r/d0Hvbl5qePTe93cXPjPPGz3etwdlQepNhcvVR2OihaTJnA5FeXAUhdN+uziWn/6q1/q2LX6/OW1hXfQB6/fvNJ6xfVhWJMZZdWcO91vd7r94q0d1ZTVFfQm9gzz2d/M/PH/n70369Vtza+7xuybt11r7bXb01aV4zh2cEh8QRwwAicSF0j5PgiEEkUgLhJyAUhEXMBVLvgWKAIh4wQ7JC7bVeecqtPtZnVvO/s50W/MdfIdjrSclEp1mrXfNd85n/k84z/GbwzsiSg9awalyVb/1X/zj5/0maej/tMV+BFegacH90f4pT195Kcr8MMV+Ou/81tTP6aOIjEtzZaQO7I/AAAgAElEQVS8sRsX3DQ1TgUangMVuLkuEx1x3o04pVLH7QGrm5/F5hE3EQflvtNynZvZdbG98EHgDh5qLa3yzG3wRMofTq06ShForTZrMnC0lMPHbTM3XL643OrNp1c6N3tVx7O21290aEfVD3s1+4M6nHo4kXAqVUDuidZSGjWLBUGQ2j2HQXMBP7TI1Tat42fJMvcGnZIMR4yCTrHLJCJ1bOgQcbteZZlbBO3gRBLjTXILISMlG8dKpw6312L+Mx83iByMONnli8wRJlqVEQMpTaJEBAcaBwgOiUhPMDQ5pOOgcCzUQletqGfTlDuKDH4UdQQ90u3ixATZqKNywtmKODCVFj5pFiUGizXVHU5pAOLNcTcOwCAZiAhyWMhxyhAfdEkJLsZEVfsoLOCC4YAa457cPhYh4ARCNKPpliITqal6xXa94Oix784HBH7WhBtsqHz9LDBWRHBxf6TqaPiNcFv0Gnet2qnS5L+HG3LyoTApl49q3KCubVWfT3b/hinxPZQbnCONRUhEaw544AYsrtoY1uswnLmttU6X5t8GJKhwSXAduBeyzLy8JZ+XH0lnSdfr4XDnWCl1SsRBzwj1IcJqoPO58rXFOYDAac5k93j/pZTXtBbrfC7iukYcvFPlxF5h4fn4GDr2yCEOFyTCJO7HHE4jrhcOhoh5CDx8322rxZbitkBJgpNu0LmWKpAOOLTHQdWpc5MyLmgUIVwr09Ra1BpxhuKQw5UMP4+yHqJ+faMOTAAHgMfirRaBCcEoirVcrTXi1MTxkyU+CFCsQ7kTPFqEAWJuuGX3h7Niil7GydHzAEQF/497Fs6dxbBaWbBWMuZmzcFDJIp7OB18KMJBxZ8NRsPcPw63FLiA2aApXrGax8IzmKMMdIIx14R4B9904nrWvk/imLIQrgdcM1yzuO/Ab5C+xRoNZgLHUTa7bxy5xgWFmxdsxaBTdTQbGccPwiqsXQYlRVpa/OdgTXA1yXBd0Wzca6xahV2vn370qS5fXClfEBU/a3d3r4dDqyHJdcLVhRUJY+siN0piUWTaLGGnHdXXs0saR/3xSEFQ7+huWhTaLhBkuL87/3Xaj4mk8vQdD61j91w73E6Xq6XWm4WSlLUkVzc26o47Ix0cryf+SMM494txGuhVmc7nVjcuiHrwQRg+Z8g/D+dWgSOQiIOIS9v1M79HEDstiU6j8rKwCH9EXKEwZeCAzzod2F2Hw5loKM8GBVsUnOAY5l3AYbudeh+CwRiYB4pjn+t2OKs5nO1kJa4PVsIef5e84DanZPFkNzFDCN/bj5FtBnkeXtlRHSnu5sIfnlfWKJyjfLnmbpqhy01sadcDloxSJDsXKe4CzYC3ECcpYh73NhMBnMxM1B75n3wvFJRNzAURDCMdqoPvGcpkWLsA14AoIBpPi3SMQsAaztsgGO3QY/iyLDM93z5TPdReOxEhiJ0gW5sZyhpwqC2ijlk4F1TBAabYDFEQdmaWWTR1CzwidghnMtbAn+1RUaTF4kohoj6Ffi2cv50Wy0SffvqZ+nbQzd2D7m/3OlcIYYh5l1pu1x6sfvmLL3Rzc2dRE64ie4vPPvnEjtvz/qybD+88rDk1JyWLQkFZOsoc95NLsBDwwGUgwvOOpvQH/vGbj1+rHU8aO/YooQVYBmBgfCjs6jv4yxSk1X6nwYFGRDUzlYEDYmyUKErAagxq+7N6HIkWzNcWWUEXcdXzgjKnxGsLiwXDPRAviK8V78qseHRPcl17BXwmSS82L+biuGzUaTo7RdAwKOEGJK7fJ8aOMJA24iguHxnFg9Jl6XsHlqxFT4ZGJGhOFCUGFhCXRabFInepKAU7PK9binv4rva12mrST3/jZ34Xf/XLX/o6XF8/M0qDnxUw+Bh6PdzuzLdt41Gby4W2xQsNdaTD+V4lg6Wy0A7WrePvMC5LDzzb6uS//3x7oUW2Ntd9QtAmCcAD2DcWlMYktxCK45xxK3+P4SeDJPQzx+dJQRWF1zfuutKXctQZvIr4bmCnB0beZPFqxjbApu4pI6O0z7AeUvTm619sn6mqz/OwBzc8e9coVXVs5Nq4/qB1sVGcZy7CBL8T2ek9F2QaRNMz4K19X4W4eeHitrjYGbI0OoO4QrJHeK5rD2NYP+OUlAn3IYMZys9gimaC4MQ749g22p8rJSkoHamMUxfztU2lgn3dRHv9ShebS7VV68QAQ+RTfdbh9lblstTi+tLR+KChgK5WVuI23+judq/m3Ko6nxSmsKoT71MbhOohN6N0GnF2jlrmqffwQ1LoePig3/mt39C6WLnks6BMicFF0+jD2xt9/eWvtN5eWLyfedM8a/P63PSVSli3cC/CQPuuMj6FoRSDsmW+VeFCylY1YnnLAF46wiimpG+YtEJMpwSMG4KyV/Y07OfDwgWp5ggzRIy59xOvT+wPWc/YJbP3b06D779TfVC5jj3IeP7ijfI817fffut12oQQBPcQ5E3qfdLP/upv6uHtjQ67k9dQD+LCTvFyLkI8Hwf151qbBck2kgU8u9KhqfT5X/nUwnMHD/x48sCA0isQV99/8877PlzMZRFpu2LAL53PgW52Rw+5fvP6tb757jthI9heFt6vR0FqYbodTrq6XClp2UXD/B30l199pSnP9PL6pf7NX/6F3t+809/4zd/Qs1Wu5y+umHb7GTrc3zvd17aB/tE//WdP+szTUf/pCvwIr8DTg/sj/NKePvLTFfjhCvze7/4eMDGtlwuVy9gbHGJkNKVaWG3PytNcq6RUE51VEVFHoUM4pO2YA/EwCBgA/43Vi4jdapHq+dWz2Z2FINCOdgYGQPJxItgtGqg6ID5MOra1Ny6b5dpsxWyT66JcarsolJa4Gmbu2Bdfv9MRUQPHGBHgx+IfYk6IRXaiIGSGRG1x3eSOIFF4w+G82Td6ONxrDDuttisFUSISVE6JIyKyc+KAhrpGY3ac+KAPm5MNvtmlcWwHAswvHzofC5xyOIwhB4zGoiWa38WqNDeUgoQgyXQmesVGkoM7jjoO9rZdEgsdHcXsu0QDXCn1SomVA6wv8tmdSIwfjQGhiIM9rDaAWfycie0qTiQ20pQlsHmlqAOX8BxfRNxyQ3KLsGAF0nwzH7jRd3B+wp9zMzL8xkF5QdwcMQknDSxSSiwGl4iUeaqh59CN4IjjaHYbZuZwEu8c3AjNQdblImw2+ecolYpbtzuDnpiwDx87C6tErhOQBTCzcD8jhBG/bHC9Ej2OHA09IIjDBfPvhNCL2Mid+Bib62ZnDN9dMxwVl7myxdIOkDm+BTNxUoPYXOTaJLmyfo6pcxCqzpXOh8PsHInmjTeCNOIkzs+6wX1I83WokgOY2b24s1LFWe7yG3/vHDzNAo0t0HJAGXsizIjPODJgK45mqDIEwBnCVn4WzznEhRoeGYQcYBJcCknsYpTqcFJHuTKiLpFIyh6auWDLUg3sVuwwtNPjjCXw7pj5zDZFNi9wLtNWbjGNAyNFDri0wErgEILxOmm9KOx6Q0hGbEbwyfPUbkyefWLYDFKIA3/x3Tc6nhsFiLEUaKGWxri+I8d0Xdg2LRQHhZIYfiAN5ZmiHIQFwuRk911OyRUc2xFuaGrxP49wExHXjO0kS5LRrNVkYuAxl8wQuw/GVsNY2Q1o/qE5v9zXMPwYXAT+TkEOkJ8N+9wHfQ5tONuIr1NqkaHmcg3tXeSSjOaYGp0xBdofj2bB8pwgCHFobcEMsC4GkdZZrpdvrrW52hp3cLg/6Nt339ulz/UHKVBkuZ1pxIFXi7lABK4dn4VTIc85IsKp6lRx3w+TXj3fuAWa/zs8HP2ZOJhiWht4vqqZrduwlnAfhdKLN2+0QZRrznAhfC/6Xm/OiqNe5YJriDMOoY7yLAT31rxJ1tzD3YMLvLIckTaz+Nm0tZmYPHuIjtw2fGa0SLeAg2dwuc9kZAnPMsxERCrc2bAlaVW2kNTjvKdtvcB4N8e2cV+xdqSBQhytSe4CkqmeXcOsoRzGEX+43yltoWypOxztlBxp2mbAMbE6uo3JDqwaxyujjTZShNAatOoj1v8Zm0ITszu35tr2mQX9yOIG8xKFmQVhhDZEXQYroGC4xyuKCEWp04y9obncxTEMV7KlXdrv7t4Z08AakLM2m4M82V2P5xPWIR+n7Vq/H/kwOMQoDcqnSLvTg+7qnUa3zcfKabkCkzD2qhkyDqHGnDV3dvWzZuL95Rni84MdscspQchgDVtqbFoPIPOEePpC96cbMzlfvHipN29eeLD11VffzE5GnNsjzrLOrmr4u4jYh+NRH75/q9P5OLvHw1i//df+qoq8UHWs9HD3oHf7D14/ECBnjJC8z2hp8247ZZS7RbFLAXmrPXw4KB4TXV6sFMREZE/GhoDUwbnH5ycFQYLEznp+uXhyLJthEdeCNc8YCJirrEUIqwzyIpzQrN8LDwVJsfi9krNueLZlrAZIB+8BWDenUWWxtKv04UR0f9IqS3S92frexoXH/cj6dO4Y6NQeghR5rijMtd1stVzmfp5h4lK+yKAK523XnS3oMrzlHfxwODlm35xqJ4PiEFFWWi03KrJSV9fXyopM+92dzvtaZblVus5VnXg3VL6fixKBkGFfDzbXg9gWxBNrdB5YWG0PidpjqGN9ozyWFuul3j3cza7RJfuP3A7n02Gn7TLTdr1RFpVeQ7jHWWe87gW8x3aOXQ994hQKpGrURPZEYU/lElIVTnC4z2BDEPdjlUyluklnSo5I4oy1o+TbgmK6S39vHt4jLNaTGbm8m/t41GK10rPLFzrsdxoDrkOusI/UgKUhlRIPiotRRZhqsdrYDezCUu4L7y+Iks/rPkKtUvZLrBXgQzKlY6rS/sXa72iXG3L/NxQ7MXSPdYSzXXXKeK+wb8pIFs33N2tbM3Yqy8JpF5jNaZKp71oPXOC3UgC1LJfzwLxmWDo5/r6KM53rs4JFYU59c9qZcU6BUxqkerg5+dmq+qOyZarVcmnBl16BYcz9e/IYxDBRu0q7h73SYqO//R/8nj755I3uPty7eIl9HO8GuKCUNKIQg+RiqIPr1TzrInOyCVdvMlA6NrvCu3h+T4M+WK/WKpOVgoah5F41625NmizUlMfqkzkhNe7OWjCAZz/DPwOGp0yNq4EdTqihyCmZm1EX5lPBhA8wT0hH/pUH9gaJsutC9fGDqn0lZYWyEhxHqLbm+es9iCJhA1KkWJT6/LPPFZwqvf3urVjBI4TbiV6BRkW+1i/+8mt9+vKNPn/90uzaL7//WqduxuKwc1plhZ5tn6s7nJRmmSYMJ0muVbnR12+/06lqFCeTLpahBXSgCV98+43Wl0stm8GC+I7SyQiDRWQky8urZ/rii5/rJz/5WH3TmOtO4o775+t332izudIvv32vdkrs/n/33Vd6/epCz55dGNnAuxUMCeetf/CP/+cnfebpqP90BX6EV+Dpwf0RfmlPH/npCvxwBf7W7/7NabW60JpNYAKPKXAZ0uH2YKfUmAV21GRDqC4adSZmb8dh7KgzEH9H2MLRk2EOKHEY+WW/KRd69/ZGpzMNz6GFhPZ81DA2VgaJnS2Two4WXI0WgoZe5XqpzSZzzKwoFzrWB93evtfp7mgHAnJDTS3z0Kkgoo0Q2rcW+XBfIYxxmMgxDhHh5OcjUXDobAY1tICWCAdsWOaYNvEnNi8ueMYDMdCOTcEFUT0p62YnVOOI6hwL3Det3RjmLCaJJ+GbRaH7uwfVDYfXUIsyUTfWFuBgWnVsstuZMciHyzJ4fa7tml0vHHiJ8bYUC43erLI5XCSFlmlhoWdIEcxQn5iic3ynaGC+dmyucObBrUM4oik4hc9KDROiz/RYpEI0jI2snWMU5lD+xHXoXZYQw2/lxIq4lE1aLEIFfWZ3WtPAwSq0KEr/mXVztDhI8JLNJSgEGrqJBdvoFRCNRkRBsx5UIpR20nE4qhnOmuCLgRGoWjPWwnh2fy5g3BW5p/YUYHD4sRsZwcblMjgtKSKCe4n4FzmGxsEIPCxGXtWDN/8RrqZVoZ69J86xBrflwu3CXSYFuCHZrNeUUU3qg9qO7LCZLKzibOLPRZDpaQevOvPe4jxRnkUulnArM3zglPsh9YGTSKSZpSkOXA5hNHcjcOCWgycJEw2Br3cBDsVPVQ8MgfsFEQQOceIWX2/o+b3Z1hOV4+CFmEZrc8I9T/sxjvLYqAe7JhDYAhhrCIEIO4US5h+IRo6f5+bRcSDmu0sG+KKhQsCu5Oe62ZnKIb/098lhi/br0PgLkBTmWhJ9RxzhcLwstacUBEcoJR09JWazs3h2A9K2jQsVF28435+zCjdfC00WWeDLusjnUSj3/eli49bfAc8tLlLKynKYr/DjssCsUwYixP4RPvh5rsYzuiC1gEXpBo3rCFlzr83g34GWaNw9JYKuJrOHV5uF43nLZWk8BhgUkAw4p2gET7JIh9NJVV1ZED43/A7wEDFjJo7N5vnsWOx7hF/YrIGOdaMhzpTG6b+Lp1pIub/zWlbCPA1gzzJI4t8l5ohQ0ak+nnV5eaE0W9jp7qv6Q1EUsWeIzQ0lfIiZoyoOkG+/04sXb/TpJ5+bL8ilvb27tQvbhFkYkzGRVkQ9ovkLC4E9CYZ0DrzPLl855oqrikbzIEnU6uyIIudebhsivRw/EbRZn/wNgALhvsThz/AEN6ExEHw3rD+s1bP7FA4oAy+cPrieGQ7xjuFTpAmsbQYU4C1wdeMsg7uKsMpwBYZgr6GuLbgGZWonJMZmfh7/abiGuIz9UAcqwXAEc1s5n5uBIO3cdhnifmetgQvu4jVKZeDulo/C4WAmcBLC/1xZdOZZolQozDKvXef9XqcWFx8ib2gnYt2dLLYiCuImpIANriCuYRi7TNEQ7hEaT13td9vVxYVLxqZjpaY+qhpbjY/rQzwlaqsfCudmxMN5OCunAZ4ywP6RezwyPJnZzie73IlvZypLxJClBgR9hEWcfl2lN28+8XP6sL/Tu3fv7TLm2cOdCYuRSPrnH3+slx99rHc3t/ru229c7MdKlRaZPv/sN7RYbs2v3N3daHd/q33XKM6JHBfqq7kcEb7nw25ng2halk7DMJjjzzrvzr4mm/VCQ9Bof9p5TcL9xfdJbH0BCgAxvmGQMMwYGJvTY0enGXwhonGPcdsg7LWURnLfBwwT+A/PP65Whm0I+fGMihlCBTzr3LfeI2CkY1oQzuIb91LfW9CCScv321ZHPb/aiBHp6cyAh3cJ70ic8HwWBk6RDjU8y8EYHX75PA91/ezC5Yz8EdxDDNJeE80ewGDsdK7vXRRWxEvvW46nndmaq3Jtsbb2IG0eOM7CJ0PW0AJRus7UUIY1hlrkC7v1b+9vNbVwgAOd6gcLNbjocJfjmFxfbf1er4+V2qbX9dWF3wEuJGNoPo52Y/LOomhrimCgInCX3tcMIbikfE5KmAkMA5frQPEgqQvu78z7L4T4YYi0P58VJYO2RawFfy8tVfH7+P2BMJerrxt13cl7z3y7cC/A/e1Om6u119Xz7cG4BvYsEfPZsNazl1e62jzTaUdxE8MMBurSVI/qGRDHgcIyVv+4p8VFTgFmFmaimpO9FY5ZMDfgkNj/IJQOPQzRzPuOcGhcJrjgvZEXc3kkqYsCfFLooW1X116bSUyxBrHWL8pMy0XhexA3M2tkx8LYTnayt7DsSeVEg/IUw8DkPUB9aHXcH9UGlUvpJgpXWYjj4TGlgMu5UEn549jp2fZC2/Wl0y2/+tV3utsdnC7gd6/OR7O586JQRYqKgjc792HaBubT8v7C1816iFMcYdVln+w1KGfFER8WCkA3hK4oNRoHjv6xq/xdgDRRNw8oEd1Jn5Fuw+kb1LXF0iGNVZ86C895wlu8U5AXxqLwbq3GUAX3MeeHsNfDw63vN3A2R4wR+UJL3LhVq11zp6FiWJZ6iPzZp59Q9advv/1uZqSDsUlDLS+W6utRNw+VrtcXas8HHabGhoYXL1950nK+vfEAIC2XKhbkNaT9/U55VuinP/up7rtWt19+MCM1W4e6ulhrjFL9+ptvVQW1Xq+2KsuVfbddCwO807Io9fzyWu+/e2sXb7GGL73Ti2dXxsGcx1rv3+40xaXK5TOdj2f9i//z/9Df/v2/pcvFjFHZrkvjAc6N9F/8o3/6pM88HfWfrsCP8Ao8Pbg/wi/t6SM/XYEfrsB/9nf/k4mGTgOrYAPCCdrfK+K0osibVeLjQdXrUHeastgcVPQ+XHFstjjQBm54Du2aWXO4SAftdg8KGDkPiQgYshFre9ycjYoid7EHG6IiSyyG8ucgymwuL7RJY7v3fvXdO90SD+aU7YKZyNPdls1aBL8JRmRqxxymKg4sc0s8gt6ojB2ZiFf2atmE4bKKO3XTzJVCwoo5mHYUDuGo4LDA7JyoYeZIOZpnBi+KyC8NyZQoKdIHIlpVrS1w/ShSNLVaUuZwahURZU4IXxMxre1qCqZYPdZYeJcwATkkmGuaz5TEEJfXYG5n2HEg6sxjQpgjJslGsgnhHcqCBAoHXESEC9hNjqQiBiAi2e2FAxnHBBFbmKqkHx+LM4JALYVXMAAdo0Y4IFpJKzTiRmhmKg7deOGeL4tSgPMRepf5SucjpSKNxVA7hcfIZTEcmHCmIURzqEgzSrtwacyRQuL39YF7oVWaUA40O2QRqrjcHKbTJPAhgMMzrrYaZ4/dn3M5DsIQDmcOZZTCIJ8h+OU4fRDNiCqzUQdgSkw2jn0IZwPLIZNG94KiqWC+pjSy82VYqBkyNeHBzqEcJRbNGxkatw86jLlX82EwiCOtKAYKMo19OMdS07mpGi5bSilZGHpTPp7PjqwZPWF+LI3ysVmLTV0pC3G5Th5WIEfhmFtkuRYJRWFwTSPzJg9VpRPOrqqzmIOL9xh03qAHuG5wJiEqmHHJT+Lz4GCsZ44sTjtEX7p51qWFYNhj9aFRgfc8CdVnvYtzOHwTkScqS8sHjl2c1v4dMwQKypRGO44RzHgG4VkOKe7LuesZRipO5shCAjFA3C+RW4dDeGi43xDQYMtRzIawjmM5D5UuGRjg2oN/CTeUZ29m6xHTxn3CvYowB3s1K0IV5r+mLsThwDQHCvlTOcQlFpIQ5ikJA63Q1N1cSNMPPkynxBjTxKUi3D6n03lubudzD5OFJYRuiqXWZWrW7f1+p/35pKanXR6mLNd3doFn0airba7NKvcyi1NyQs+JS/VBouNxjjavl4WWl0t/H3e3NxaDohC3Xa+gZbDQa/Fsq6vnz+ysOh4q9f2ju55r0oAVGLVYL3T98plFlV//+lsz2hAHYMqe9rUSJXrz+qW2Fwu3t799f69vvr7VZrnCTqYwpxQttxuuaipdv7owP5gm893xrAcKXoSraHTxi9JY66tcDRFtBEweIhyiLtFJ1LDG+GAOwQ+xZbITmUN8SXQ7DtTlkc7VWeUAJ9KVRB6GmTLI7y+EPpZOBPTC0fMGod4me5rebbdXiCN6itUiEI+9qv6sKEu0mGJF3HOPaxNiBU5I3LQ4zdaO7w+KFonFGpieOHlxaOKqo5SKIRv+/oCDu8HZqV3GIUxDrn/Lvcrzkto5jZBGoVsKt5frP7XaN7Ub3c1sjbhADCRCrWazkbqBERsDhNl5itjCe5ViM66h+d4ZvEwEagYMvCwyDbSrMxxDSH8sM+J75/enqAVOIeIfJV64tnlemqHWuW8dVb5EVF1tFQyxpq7Tdr104/bLl5/ol199qS++/kL3u/ceDswR+FR5MMeXEU8/+/hTLbYb/duf/1x3Nx+0LgonRl68fK7N+soYoPu7g959/42TGKK4DEdoVqg+9FogLieDTg3fV6F0VbiMsu5aJSpUn05e87m3wU+cjjulCcIW66t3BdoWKxcZgXrAMco1xinM9YSlybAkYxCg0MJYFQ2+Vvxv0Au4WgPeA7yrWeMKECwMxlYusIpxzFNq5RJK3kG8UzI7rWtQLDS/l6Wqw3xfPVtmerYudXvY6Vid/b6b2dcAR2BskggYdcOgBif30NiJ/PzFtfIi8/v/XFXKlss5CQBXc8p1u3unMGF9KZTHpREP+/2tNtuF2dF3D0clea7lYqGqqnwvnnlf7Hf67d/9bR36o871UUVMAiHTqa3mEkjK5xjYhqM+/vxzffvVr/2ewB1crBc6E7VOM22X1zocjgoZ8HJT1gzOkbzmZ5zCKIRUkEvL6HJ2+oe94jh3cWRfVx4WMLTJooURUhjzrbMFOCszBV2kw1BZZH55sVZfmyKrQ3XyIDMgyUMfHU7hVWGnpVs5GYDgxCeuzvdZ8b6nZG7S/XmnuAj1/PW1S6lwUDKs5H1WMSRqmPZN87XP5qQHw7a+Pc88cYRkJnst2KTEnFX4sLxf+AV4NwLNGnHpD5VSHMhhpgXO5rZRPfCBPRv1OgWTm0HescV9O5rPvmIIFA7+vWmrB2dgSnmHgz7Uh93BrsgMxBT3Nkkv7lWwAyAuUml98Vx1E7hgNkx63d7earXdqG5ZpwZtV6UxWsfbnTTxDmi1q2bBubhKdT7ujU/gmjcMUQIZv8EjwrUhiYHDH54u70NSA+xn2JvMLGl5bYChzrIcsK6C1VFm5ygpBJzmHUMNsAoMU9lf8OF7Ehe5lmZrNxoY/FahAu6XoNG5OzON9n4Y1nG5WXm/mJwbZcfOZgelnVN3JxIpQaIiKXS5XqkaH9TsW3VdrF1d62/+3r+v3f2d3n34oAoBlKREnuqjN6/0xV/+Qj/7a7+rt99+q++//Vq33cEu3EVa6Nlqo+dFafb0v/ijf6XseqmPXr50ARjvqlcfvVITd7oO1/rlL36l8vnS7y4wSUM96te33+uTFy9tGuF90R0PLOHmzjMMvt681Pvvb7VYljNLfmz17MVGXdKrPo1OKL1++Yn+5f/zR/rq11/qD//wD/WLf/NnWm8zvX65VblYaghL/Zf/8L9/0meejjoJtkYAACAASURBVPpPV+BHeAWeHtwf4Zf29JGfrsAPV+Dv/8HfmajRxPXQUoZA22k8aZEnBv6z6aMAIHSMMDXfiA32OFSesrtMJJ3j9xQjXVAOtUh1d/egh250k3kp2IczMxO3KOITUUdcCOUi1XK54LiizcXSIuTDvtL9l299iGsiqcbNRpFSQIkSB2AimTiiQh+iEdx64ltIwdPgOD5sKqbHCJqn49HiAu48ojlhRjFIoLRn4+U9sQ9XHaIKB9C29iYSUQ7XH+5XlzjFM6MVdh5RtC8/fO8m7SsKcjjcDZ1djqeu0+aSmF5uVyHbTo5TiGbow03AoaJUUM1CIxt2xOLRrMhREYZe3FqwCjl8UGRgaBeHFyQNRCRcmLOzCbYS8WkfbnACISmRFcRJ5nIh5AC0IQ6SMBhxNVK+wH+PmuymDLwJ5q/b40fnCvHSJDFXDycsMjSuMUexBKeNKD5lVsRxQ7tGg4bDn9SDT8DpBephCrRcL1Uuc7cbN6dOu4fKAtx6lfkAAY6C6FdSEF2dRRV3gI29epwztKo/tuJyiKC0mhhr38XszWcebYTgR0kU7jZKcOaWaER2/hpxcVwSOHc54eDLw1nX98QlZ6GtpuCjhzJYzSLED03TlA7QSl3mLl0j9ogwkeEApQ2eYQOsUuJ2WaRFTNGSlCVLPZw7HbpaQ9srw0kFo48DU0jzN2aNOe7dVsTKK7MkjR+gKRpBOInsFiLijAuZKDbCANxUDlUcbjqwGByMuac57NjVOainTZhryWHGLl4OgbS7z+zdAXwFf9YQqTnjgB750BZqorGz88RlQI4q4+Tm6Dw7os2vxE2MyMNd082cTqYuRHADMBQ8Z6inuFwQjLhPcS3y73PP2aUKIAHDc2DHGVgCWMsbDnEx3FCc17CIiV1z9sKRhusOAROhlstHCREHqsRsRouuHHRdNkehx+B1jSIubre5ITyzexn+b00sv2dd4M/m9xtVrBCdiXzjIm90PDzMLsZsqXJRaoUoHY9a55mGYhZmYJJS4gcrl9wr1wk/5wWHsecXvjbHetTDjlgvuAM4gWdf66vFSuvnW118dG0+9buv3urrr996uOOhUSAd65OmNLZLtIhiR4+TJdV2gU7f32vsEWJSLTYr3weH+72FZyKo+4ooZKL+TNyztRCzWi3sJIaBClqC6Og04valYJqmMu4nBL1Q66w0F/O2OnqtZdFh3UGIvdyulBaxRvAoLa4prMWhRWyckaxzlM35HuXfQVjF5ITLnZUlndROjaIhMnfXfkiQEZ50zBIrT+XsTiTGzmF8Ll4z9gFBmPeES4FwU/Hs4p6C/TyjTgbWJgZQyN7mAPaO1yOG5AzMEtYNVAR+NWLIiC0kHOZBHW67YCosPgY4zLyM4Khs5+hqR3SbZzbyu5D1bYJpWyZ+z50RMIhfN5VCBjAeRkJr5DmYjD5AeCerzZBq6CsVDJLAilC8FUda4oRn7XYjOS8JfrXAuAAnLhSbucmz39ACH7TaLEophquLa7cz49FOS7/TYjsweY/gwcatDXLmGULMudLNXafd+aCmO9lFZ3QCHGba2OE0Dq3evHmpq6vnen+7083795bXiJFfrNe63Kx9f8NVfdifdKxnh6wCflbiMkYcYFz/NApUdaNShIG41/1p51LHsQk1NZVZ3uvt2kxEGKRceziolkop3Ekj5XmioI9VHY6OMStbmns5TY3yiNj3zB035xS2t9nWcM8ZuDBwg7EbW4xXxoB1VDotHD1mCMa9x3OYw+PMAg00rzc49BbKssIcbrTGfX8y3iLt5mev7irfJ83YuhwyjeBSw3hv5hg8jM6p14uLaxeJETWHVV9XR7VOhfQKD4x72QvNwhtFd1lRuIyIdZr3I+8T7vGH01l7BuRZrDMYkWOrZRro088+07ubG7tR18VW33//wWtxQU4cTSwZ9fHrF8rLjb799VsPYe7u3qtYJyqXqTmrDNEaIsyk9l02ynPKgGdSx8C7q52sKYuFusPouDNu32UEegenJmgT3tWJkjDX1LS+5xgkgk5gEBGQuuA9iMjIUJeBSCudaUlnf+ASL/aC0mK1NO+SXwAh9Lw/WZAnUdV3td9TPGdgBM5trWJdKK0ZfgQz431fGxeE+9T7WdaGGPwJSRiYv/DAZ5cxwq8hHTHPVGyhlYEXCaUDrlueizy1w5sh0QRjFOzCUKmqzr6PEFspPy03ufbt0bgQ/jlQCxNu666bOeRs4cpUxZAobudGxXOPi3lm1cZj6RRWtOj123/9tzzQv9ufLHTe7Y9ORBweHiy+VkNjlEocjvro45fmDQfVHM3ne1tutyqXC53b4yyut4OyftKpqrT3O7ZTFuHc5r06zoJf0ims2SdEasJODesta+0QmEuLeJrDeGaZnSizTb1XGEhBFbEHDapBZASqSTxFmDZCJasLrRgWn+7NII0bnk/ef+zzIw3+5wI9MEjMAie5iEMNbeN9AN81/gX6IOC0llmi7TrT1fWVMVX7hwfdHk569tHHWsaZfv6v/z+LupwL3jx/rsgiLgP/SLv9zgO/M/tchv8TxYGpVgVs27Vu7ve6b0/abjbKo0QXq6X/DPj7PKqb9cp7+h2FX02jq4utfvHLr2zSePbqWnmZ68u/+KU2y0KvP772sSyNS9283+uE0B8FGpuzfvr5G7Xck2yMGor6Ftof79QZl7TRH//Jv9ZiEen160u9+OiFDRX/4B/+T0/6zNNR/+kK/AivwNOD+yP80p4+8tMV+HfC6h/+/jQGKzXnRru791psFtS9axqIZDM9TuwAieFC0qQ9EenHJcMhFbhZ4kIRDlqXy9Jx+Ko96rTfq6XgxzG6iCGy4oqoZaPTUOvl81e6fvbMTqSLy2vHY9/ffGcu2u3dQUOd2MUF3xE3UtjjRssVLAtV9dGcLkQzxIOqGbxxd4x0gjGEEDXH5XGRHeta53On7fZCGaoKZ4hJKokFc3ArA2UbwPiDpkcQPjFmwvIcsFEZELjYOHnjbSxgp1/fvtP6Yq1tlismdo8DiljrYql6aFwSMJxbR+XMiaQ8Qb0F1qaPlA64CWF0zhGkKYUPNyg4y/FvWngRqBDFOMQT2ScuRZEDpU5U+DTVyTwuMwCbUA0/L5ocLU5x5w6phUfctBzmEW9xSZy6wa4rRC3UCSSqgjj+CIuVk3ZgRyUMTUQVGmP5ruz4DBP/M2YbjnPDLRoDQiyN9Ditzj2tvYPKABdi4RbwAUE5rO0ymXpchgvD/fmeXDCACBo15jLigLVQgrAKL3YYXF6AWIvrB7cWtsOujXxIQ1bnHoTHiIMnX60d46SEAo3GQhEYBA4UiGswD6fAfEjuGYoatheXPmzRzM2B22VjEc26c7mF3UpRbAEShiHu4jRe2bmJaJjDcwwp+Qi0LGY5HbPjoRp1cnt0onSgdOKoKcc9nSoVbl3igK3GMdL7729UgDNIc5dXwfdkmGAMb5CYdWY2INHGFBda56gcZRPErhFjfxChECjNDqaMaPYk2ZHO75VHmQVDBBt+OAIGWMLAJQpoYnw2XDPxIxYAGWRyEREusP3DzvgILi6MyCHm/pojtrh/EYPDDvndNb/29NiVzTNr8x2Cf6TtYm2hBocP5UEw2ma3b+KWdW58Irs4vLi/cDl1eeOhQNKj1zJEYWiA25rvydMVl6y1XaWso2wORx83AN/X6O+eYHDfBopx19pFO9hNEsO3DXD77O1GKpZrD5jgjyZJp8PxpPuHWlG80tX1hS4uN4p4thNp937nwqTqdNbD/VGXzy6U5HD6WD8ys+Jw+J+JdZ56i9k4ahFLh7rTJl0pKwLdnR90e3uj9tj494oXpV6+eqkV6184uX25mXq7glbxPNSCGYfLiJg68fdTA66g1nq50SLHsZi4dANlDHH1fndWdXrQZlXqzasXvgb3u1vtT0fVFY5J3JbMO0KXjnDQZx1goIAji2cVB+vIwd5FPQhts5bFmo2Dj2+Z+8lWNNoQLULwTDMoysyF9r/kYU6jKYaDyiE682F9RkjgpIOjm1p4wwnPekkUn8gr5TO5wY1zN7qL/BjowPKziDZzVxFQEZO4PVyGBj+ahEAUKBjJpTKEmNfvtOdJZenpLFKNSeQhDsJqPtAmP39vCARdwLCqdeM8DjnEThzkfFfcx5vnV76OOF9Pd63uj6dZeOL3ThF7yD7MAm0P75shUUtyYR4GwHSlHZqyvEWWmkfIYHJ3Ors0ijUcpxrlK7yBEFUQR7ELI1KNcW/RDQwNjts8meO2CBAMSRiawhJHZk3X5cy1JOq6P8xiWZdZDOW55h3B+gZqo6SdvBl0ud3o5Ytr7XZnfbi5Vdfwzh716c8+twObKGzFgLSqLTzZ1YdATQmm+c84hkmuxI4Es7ZHZaFzfzK7knv1eO7thi8pT8oT3d7dWcwiHgv6Y/565xb1dIEUGKs/U1YkRcXGiQEQNzkDJIZDLe8bBEgwFDBBWddhC3O/gzNiIAcq4OjCNdjNZAgQWXkPMFTh+uHwZHgTkRCoWfcLvx94tXTJoAwMiDK/g2AUTxE+9t7vHMR54LCw5hHMcAhfrBdqjpR0nV3miYgGquCAKDuEWrRzXLquj1oiKMckGKTL7YVW+dIoGRx1pB923U7VCBpmMooCLP3PPvtE79/dqkHIzjId7omwUxw0WdAiQg1b9Ge/8VPd3VOWBf+10+XV1nzou/2d13bWdYYBvCt3h5M/Q8b9OnY69iffc1lRmkF8vD/r4Vx5IFkiiFIARGHpEKpYLtRVvR2hqG9hXHiwR1ERAp4p80On6+dXOjKwrhl0jBbQKAZLC1jasRbFSnG4duqFSc/Q1PP6z3iFQTPIJZf05aqMMUo1daR5Qt1XB7W7SmsGVTniHjp/bzcoSCuGEQhi7DVTIvgwzmM48tlcijc2OtczR5k9S8PeZhwVcW/A6WbIQqR9bOZkDetlkGjBfi4J1bC3gX0xStVET8HoRBgD5bRMdPX8SuNp0nnXeNDbDCdl7MlhhTaBn5mLq4V+9vlP9S//5b/xe6HIlzo1rW7uEVVbLeJAF882RtbkSeS9IQ7pQ9fPSawx1BrmLAO29uz1YwmD+AxmYdSua9VEnZZsQnGqkrRirc5w0jKE495m7YXBOiO1RuO9wOFMNjB0FUWUSzv+5xTBZAc47FRKN1tQJW1nV/maUih4+pTTkd5hHfLgliH45DKt/tTq2FTG+azzpdr6hBdaPeWVAc9A7UEqCz5DrlUZafuMAsnSvOGvvvnOSYpPn7/Sn/xff6Tlcq3lxVavX7xUczzq4eHDzKclGhPGHrzy2SeeHXePVtqC5mAQRwzfe6rY5ZMUULHn/dVX3ypPCl2vtt7Tgh8agpN2p1pff/NWr1+80sdv3uhP/+TPtD8+6G/8e7/pd2yZL7zX+9M/+0s9e3ltdMrPfvaJ9vVBH71+rn/7r/5cy4REwcbDyuo06i9+/Y3qofIg+tXLa726fqH/+r97ElafTvpPV+DHeAWehNUf47f29JmfrsDjFfj7f+8/mgaVev/+TqtV7kM5k+9FkSjNQouWTL5xHdHuiTMKpikOOTarHFDL5VKrcmFOHILUmUgyrjSFujsT+xq17GOt12sVz1d2U5EoH1v8F4PCGDG28mS/6zq9ffte48AhEEWMIp1YOa6TbjB3CxGSgho2prTlIkhRLIHLi01pilPMrK9WD6ejJnLsbLqZXuMCzYnXh26l7hFX2XAWEuXkwxnnE96oQD1OPB+25rZ5hCA4h2yiKYfC1UoBUYqgm+CcgWco1URZcbkOON/YBMODJNLVKmHDP0Q6tUTDe7PQ2Iyy2c1XiLajpiMut9n1MCa4sRAdh5m7FyVaEDvXZIGbKDwHIBydbqqmyKeIVRKFQ9BqORzPvEf4WAhP8NDOj4UTlHnwH8cmOVVNgQtwuH4UFNAAbw7mGCtGAOVwGMc6Y+vinx1wuj66riicGORWZe4LnCKLvJhjp44x8vHnSG8PQ3bEtca1gp2a+NBlFEIcKsn53zMnErGX+4+fx8ESUSPgXkQUBNfg4mwKjDKViJJsqGlw5gDPPcnvDql1iHywwZWLEw5X12g+HtePeBrlXI2doCkHpY5Cg0JthCCNsN2rOzai1Hx2yk2KaGiPET9mgaMoaJdG5JPOQ6+7I0xaHDrz7x8M4AQGJQiURFNxXPNd9o3vZQQHyowGM0wni7aIiXDB3L5MnPfcupWbgwgCVtDyE2YnHvdhivvITlw4dsQ7EWgYhOAoIkbJyQfHEM3IiIsw4ybfF25W5xPBqoxnvjK3HeJHyj9nMgI4h/neI+ZP9BmxxaVQj2IN4gyOShypRmLwXcJjng3idrZmE2y0TMVy5fuAn4tjmO8HR4cLpilKs0sxUIZAZM4sgldv7IRdszTCw6V0T/BcTISITxFFitsn5HdAKuu0wryYjDpLKrPShTM4wFhXEIU42BHRnRAZKOdaLOx8D7GRgxMYYr37/qCbh7PiJNJ6vbSYeJx6VbuDanAA58bYgjdvPtJijVOwNQcVRqzlecT6cdJhf9L+cJjbsodYi2ih62vEYw5uvY6HgyOvSuBfz+5MGMKbi61F9Zv7nXpEGArCEOiCQJeLC39nDUMpuz1x9dPg3OnQHHzAQ8152LeqDge0PTvUaHQ/twe9u3mv6jzZ0US9ndl5feTY9hjhjOx838U490C/2OUXiTAxYkKAaME9h3m0G+ZoNSKf3fePjEtEGcRP7oWIgz3IhM5rnYm3rCfhI7tPoTartd2CFPqd6pMdTlmcqvbBl/QC9yS4A6z+iJWJCxZxNOOObHvipxhz+edR4VmPuQlnni/8VRAQjRl+UtbHilmHCfmiEsTEF7jPYIGOdqzjmOUZAWHDvU6MGJEHEW+73ajAac69GNJQPzc+j5W0O50sYkcU7rCWWrDl8D67WxHQcLbDy0R7m935DDnsr5/d1wr0UJ3N8+X+CPksEc8YA4aZC0uRImkK+J8/+PNxi/VwmONYAQ7vNPV1oWWecczNCXfWaR6uIcY1RFcH7eEJx5muLy+1WCRarwtFHmTAg4Sz3Wn/cBQFkohRxNCzZWFBiyHXyW7vo3b10eU0XPywRpSehTz+/cvNhbmZCDJhkejc1GbkMmiEXww/drO5tMh9c7jx9XaRVILTmAEpXxMDBkqsYvMcWTPHMJ0bycGA+M+e33e4XCnxmxEhaPyZkxII/YgVfJZ2qo06wBWYBaw98MZxIAbGh/BSgBUN3oXVx+zmodciTV0INTPbed5hRkczM5L7oce1yzsrIo3u/2Y9JCkDlohyIwNPEP2RBwdcrnzPtIuTDKk0dYiHYEoOxnbQFl4mpcKRIVygU1iposyw7pUARV4Wynn+Api0of+9ocWROZp56ZLHptWbjz9SUubGVfDL4fgsF4VuHx6ULQq/M+G9lwmFTrC5Bx3hjXb9XJrDBUlJFpBWahzzr2HhL0rfl10PP7kz2zTOEMEzO7PhG4/9jAMqEOwC+P0Ozfu9yvvDyQievbZVn1ZKF4E2xUplstC+CuymJ8mSM68BU8MeJoKpPfj75HnlXmm6yu+7E8OQIFTWjloxHM/h4c9DXL437nGKqti/4TRF4LPzHiM/DG/2FoyyjdiAUhKpZo0eApUMSEBfxeOcsnr8DDDKeSITFhHEVcq7GJg2g+56WJuT93m8zxhAgy/yyL4NVHeNcTa4Wg8B2JPAEfcL+J1dpG9/9Y1LSj0ULRd+vuFzX11sPHQC6WDnbRJ7wIOeu1CkVVZ6cHN3OulddW+2/9Vq7c8ENz5fLtUiIN/fek/OK+kcVATWlAa51+Ug7Dx4peQNEX+PGzUbVWahcu65hgcdZFZhFneUwJ8OdWpO3gd1M0lbY9cpDRsXXWZjohxXfjzpRKEgrlcGFyHXCxTOUQHDRtbZ6jg7jSlFVGGEzRiAmkrm9QABuztpdXGhcrv2mYVU18tnV9p9uNXtzS28JBXZQvvbO91/uLWATAdCECYuDAMVAEScswfv3FevXmt/POj5R8/dtUCBI6I+xo5Pf/q5ytVG33zxrTmz49hotV1ouym1O9c6VbXOuwe9uNhqbFL98sP3SpJJbwpwPJEuP/9UH97fW0znfccegzLg8/nBOKSHu50HNa9evyZ3oJ9/+ZW+uX3vYe4iTvRme6X/9n/43570maeT/tMV+BFegacH90f4pT195Kcr8MMV+M//7h9MxyZ45EUGLkYhk/jsaqXj6VYYNonfgEqFj+XjZk8UMlRJzfjQ6vnrF8rKXOeHnbrz2QIPRRscACnqgRO4SEsXC3zyVz6zy+hP/+8/VhkAyI/VF7HiRaTbh4MaxEZ4argT7XSDc4aTLlDYzIUodhzEgbmVTPwthsah4fwx6pWrvTmwwt8cVHMQ4uzaSCXOpiJQvGCjJ8dt4HYuOLZ2NEPjdkM4w/3DnzbNDcEIS8ncGg6XsSwzRw+76mynXpTjsMSJOqrucOQMFnm9KXPkTMrHXtsk0ikMdbM7qzvW5u6xkSKSFBdEQxEoEiUTm1CiZpQpELHCTIEwGhvW73ggJVguk+FahHPUMXssV3FR0LwB5HdYFoU36Oasdr2q1nUCsziGm8sOp9ntCA4hA0EAA9SOQYoH+HmjsmWiCYdhyAF1MuQ/cmOIK4Ys6HQcVtJMt+8+aIWI7tg4rtzcgjZt4CASiL/OhdtzGRKHS0f3EVEt7oZuQ8cdhEjY0L4bZy6NSB4dZ0Rv3fxNm3iQaA1WIp2ZbyEHX8xbjq7icp3UdpTSEHeFIdY4tpyvFj64zgxCnE6jorbVKioUp6VUpDrUBzX7o4YDgt0sNufRqGhFnH/QxXYtWMWU7MC5PBH/x6XWniwC8mfjNkToBEWAYMLvmse0AiMoImSc3ACbxaj8MB0phYjNE2UwgDbIoRz3G0Id7NmuGV3WYrdIQtyOsqPABzacY7jpOGjjwHKED8ne5RbGmfnep5CD0p/WHOC5WA0HeJwC/4BZOcf4iDs3oDI43NnpZRrkDFVwMzlICIRNnitcWZixQkePEStwJvNIMZ5xStcOOw7BmV0aiH5ZBmqEohdch4inZ18HynZwaeMeThD9xsY/D7c8PjAO1Byg+gEX79xuBnOVa+xfdEBQlkqeoWTUsIxUZplI8PMhjpTtjMROiXmGjvry1znoe0gDqqFrdHogVhuYS4ibqqpOKikwiVkPY5VFotcvP3J5yF/85S+1O9zZJcSzgmiW5RsL+fvTvaPDsDtxl65pe8832l7Kbb844g8U/TW1RXlKuHDPIDIgJCMSlZdXFnM+fPig9x/e+cCsc6iL1YVj+TiL4zQ1G66dOn1AkOo5YI66fzgoCwqXtmyKQq9ePdPrT1/o+5vv9e4d6/7otZXLx3qEQJmsYMJi5cOBD84B9+/k74Y4s59RYzjcGGgzasgzhQDDGg76wgb5UT3IgcfDMs8AonEDeNZxewZVoUuALHCwPi8WyhBJglH73YOdQ4iYoE0QyZBkKTtiYMFgiJQ/aA6PuwJEPO6ZzuuE0SEcxnHXalDO+hmO6uAgo2MjyvF942J1bDubhQ6wEMng60fsn885tIMW5crfH3H0uMi0O+zUVpW5uPCncYJRBMZgDiY3jjCqtmAM49iEy4eINVIOR9O9GbOj3xl2Ww4zs5D1GLchNnSGILjXcUvGU6oki7XaruzmpWW8bc66/XCj3NiKQut85Wehj1gnZqff7nR0KRZOQxIhPAN397fmQeK0gmP408/e6M1PfqI4XahmSGQMxKCHm72FVZIhX371Sw9BFkVk9+D64pkLl25vblQdj3Oj+DjoTHrAZXWR6lOrkSENomOWaekYPbjY0KLYYX9W1yJqPvKnFWu93Jo5/vbunRJSEDwTapVmuVILVJOeXS704tml7t8/qKq5ypEHoEa84DnFvR/yfsv8HY+o3bxvotwO6w5BiKFVVamZOpXbldftFOd4hqg0R/QZXI289wbeURQFyngNxOyMwWyIBDa/IxdZpEv2JqwjCKv47xD4B1zD3EPcS1KSz6I0TeDlYqWIiWEzDxLmekuc94HLknjUQQBxPy+KQqty6WeF9wfPVp9xz8OkRghNNJGqADcQk4TAvRyax8qgmN+TPQKCDDH8e5j2PGcP926A54shEZGVhR4Qki6vFFL4BC+dBBPfWz95uE6a5f3tvdrTWQkDSxi+sJRXKw9KQTjwzjIOJgm1yDbed7F3ghcNDzWKieUjtkUWf9kA4nJm3RgpQMINmjSKKVZNUi2yUk0YOLbdtZXWZT7H3vMV4Eq7LMHUIMqxV0AkxG06TanLLYPmpCKfi5pwrINdcEE9ZZ9j9YjIQFwNFK9osEcwR85iHcQQAMaAQUVik0DcwiZHUA0sbvO8kGpAmGXQzv6X64N7kom2k1eUWk6kgQxfNmoqYODNdeGNe2ZoSeHkLPp35smDYNnaic4tyV40oRsgXeh2f/Dati5yrbYXNkzQDcCwk2I+F3tWgwdIRRrr3LV2pu8jWKOpbt/fG6lTJLGW5WIWgdlM8f5E8M8m/zvA/UeGnwwxXbSY6ND22vdgeSYVOWJooqQHYUIhHPgC9nStf6+R0k22N0HmgTVu7gtYuTyjU6ISV3c4uTQ3KRZ27R/u7s1GHinvzGInsBiQDsezwmShWrGqHrwCT/9syOCzsz+OGfQnibaXFzpVB7188VIvrp/pbrfXn/zZn+n1s1c+Z5wPR98PONCdhIlCDT33bqWsXFrwX5cbrxPrZ4WqgT01KJtB9cNO61dbvfzktX7y8Wf60z/6Y6/Jl9cXera5dLnh/cO9quPO3Hn2ZBQCH/c7ffPurX7rt39Hq8VK+WJtHEJWJh5ybdOVzvXO7n2GYyf2lVGozWbtcrz/98//QuVqrWUQ68Vyo3/yv/zzJ33m6aj/dAV+hFfg6cH9EX5pTx/56Qr8cAX+0z/4j6f9qXIq05tXSpdoX+0Paru9D95U64prDQAAIABJREFUeA60Gbe4O0Y1TTizJcNeiyQAWWb3JPHslPNC22mJAwVBpJt0tbrQmOduurw/7nR7f6fnmystcSzA8Etg4lXa7Ws157mYKUQ8DWX3K63mFmCIwREV7ojjLdyay6EZpwQHav6h2ZkwO4/MSiR2Ow2qcAIQP6NuvkwdaSYCWTdnt2Cnk8NtFgZwk1EiMcBgI5LkSDSuN/h9s1uRoJlTx8Rio1BrM7xCHbqWLgeXW7ChY+OMOIxAYS5qHKo7tzqcO0UtrgyYYfhT45lPYHdl4rbfmekG4BCeFdcAFMCkqMHNgPA0WGTjyDjliVYoGThFcfzBjLVzL56jsxzS7daZ47O0mtfmrs4R9yagRAAxY266nTeUuGhapXBa3UyMsBpZND9XtRpKK2hAN6pwduVkZaQhRogJHW8+EdsbpUW5VBAjDrUWz4nvJ1yPjPsNdy4ROqKHlD/NIoZ5dXyXY+SiJiJjRPNpgM6IzREH7gc97O91dbnS9eZaeZSqa04+uKHMO8Ka49wgtjwLrnAhAwrVENMoPMLRbPctB2Qai4ljwetL7aR4cIz1qBA+YM1ZGicYQppUrjIXsNGgi7Ntahv/+cRX23ZSGMPRPCvEmkVsmLgqnF6MeRaWOFjLn2UawSTAQy3sGrF1kWgdpbkIDghI4C2akwUaXCy4CbluRmYwdIjSuTACgZoLgJANh9Xnl9COQxxMdvIanwEOYo7Tc/skxIcRzR+FSZxMxpFyOLc4OyMFsA5x/xHRn3DdhqkyROWASPP8zMWz5c7OngKBiwZkxAY0S/pwzViF5xqpTGLfDyjhdtq5JZ77FeQC7sPYrnScvPkwF8zdH/ZaLbczJsOfh4Nr7mcOVxHXe6pjCyV8BsqIEGO4V7kuXDfK7RCaQJ7goaRUCQdfWWQzrxEBAIdX0+vm7l7HXS1AusQOubswwbHOVOA3EoqK+Cmzc7hYFppCGqcHIwSqalK53KooU52bne7udhoYUiGI4yk61crKTJt86VIVEBZwqVlXwWrgqp5Z0zyns0O1j3kGsHGNquuzhh73Hu5rLgNcToRYeJ84dSNtNyu3yuP8vKFhuJ6U4caKAl29vFS2SnQ4HXTz7mYWVm2mnAWbMY/t2MPhzM3GwZ2BlhmhDAfgjbLO+W8jPERe8xnM1CP/7GM5IKIlbdGI61wfnGA4MWGl0vbMd03qgCQCbjGESQSCfKma9u1uXie4FhzPz7TYE033qwrH78yloziuiHPFGYI8g5PaxTnczy5kQfLg3mlnBqMHakR9cbT2nc5j45j2gjZwMAsgQRDrA4rNlnYyW4BJcn8np91Ou/2DI7/c27w/YBPismfwwHoB7/J8qMxIpLnajlLf36F/FxcTGlnC8zpzJ7n/C773JNBpQhjHqcp98VgoyLAEJyXPMc8MI02YrAHDn9IR9+GE4yrVYTz5OeA5xkkIOoZhBsItJTvL1cLJklW58bqOQ+rtw51TCGPdW4w8HU/Kk1xXz17bfVvXBx12D1j19NGrT/Xi5af6819+oZt37y0CUMAHpiTkuwlD1fuj9tVRIXuCNFXhAcdcfpnmkUXhPdzLMFE91GrPrVmz28XCw9QD5UeU2bEgUVLGWoKwm9K+vbJo01Ks1mde7+3kNXeWODVJm1KxRWHSIK3f1RR6MTXFl25yBY5enq2xUjucLCYhvuJcBJOkCUwHGJo5fUGjPWumy8h4T3NtSQDEkS7LVGtTk0J10ahqnNEKDA1R8yfYzqzDMH6zxPzOrhn87F8uUw3gGSjioRiPsq10dKx7DGAOzM8HLmfWLnirOCThW87u1EhhiutxVEk6JEiNImJARyEiQ06c7GCKyjRVd5xdk7BIYc1ebS91PiLkgnBhExZrXS51Ot97cIOb3s9hW5tBjhOvPs8xbke8h8YDt8Vy7XdZWFP+Bw6qUZCz5uaKhhnRYMZ5e3Kpk531fHFwSvnSGbhEQGEYzEYzvxhHJ4OwLDPnHJxOc648bDIaitI4OOskh6ZeZZ5bXG2bXrXROwwlYmUpRZQHtdiHR5zfDNIGJ0bsq+czEGfHF7/Aec/QJlDqvRPvUhIICLi12aJOy5CCKlPvJSmcg3GPUMtnM/KI4YgHg7wDQYh05v8S4T9StNohIs9ueJy3YTMvrFMKpiDxu5X3Cs9Vsb4wU/ZwuJ33DRP3CXuFXmUSKisWqtqzNqtCr66vtGdAQrSqI4XWmF0duksgUPn8Uv150u3NXFYVhbBVpbQsPIhiT8l6FFAyRupkiBSS4oIzzX2oUEeeoxFuL4P5SUGeqZwCdSQGGIExZCTBo9hoLDAduK4ZnILGyrrI7wEGTDxvxWKlth91ZAAEhozhMix7vwNi7YBGhJMyQlRD5vJPMCrzxkUaurMHgDiLmWG9ePla+bLQ6nKlIiy13x1nBn4cq72vdJksdbO/8QAFVvPVxYXfLeAAwKKx7jBQ2i6WaquTgmLUmjVlIOFXqw8GrS6WyheZWdXbcqG7u3vd7h50sZ5Lr8p8rfPxrPP5qGY46IK0VVrqi/tbvfn0M2Xw2g9n5atETQLigPsNXNOger9XmeYz3zxJvO9m31SNoZnsz9Zbqar1P/7z//1Jn3k66j9dgR/hFXh6cH+EX9rTR366Aj9cgd///f9w6jrYVzi2Kj2/uFTTBbq5v/EUmnlq4AZOYlDO5Hr6v0hzuzbbsZ5dQI7A95raUYsw0bNPPta5avQqpaQh0vd39zodcLNWKhYLJflKy02hIG5UnQ52blU1TsZeBWD/KFUzjXroGlUD8haHATZmgS7y1NF5b87q0ZsLykFwaoAtIEqIO6k70zKEUwzoPYef3ND5qJgLdhDBwr5xlHtE4MI9QtMzfxquSh3d3oqoiIMDdx4HfY4DxNhxe7gkpYyMGEiS3NHH43lvEcONxZ7yR5zDLDieEEqaynGm+FGEJpaJCIRAhJtkSgtH41PbxQILFgiAMS5MVNsg9qEIfuGuO6sjGpumysfJAkg8tUooEIL5pcJFE1gaZvxk5MME5TLEsPi9OYAhRiGgcnjnAMyhxSytftSr5UrL1cp8Lz4017OhjOTc6v5EwVGuzSJzEVVeojQVdmzW8OnSRGmQzRE21RorYlAUPw1arUqNUelYIGIw035Hgzk4wA8lMunoLc7jSe3QWihykRZuDj6fcLOxWY20ybeqql4tcT7KK9QrXdiPqa6vdIZDOIE1QJTlIB/bbYHQxqEedx3iPE4Bjgi4rIhEcgjBIRciNPVwS0PHJdeL0gIs0chT22oAnbGnQGh2vCAs49RFfkRIxl3V42iBAxiBdpAqztaIfdUs4GcI2gO/M24ORFXuK9p+YRlTGlLpVJ212x8s8PD99RZVifRLJaIPhVIhz8VcigYrzExJF9S1Cjpc0HAxFz68Ih7iVnVUm7IWIn4GDsYKCg7NiL7W7ixqBxzKYBUSl0eFsBoECuFRzOQwGuJSxXXu3miluBIJ41usmt3IRB0Tx0YD5ZMsOG6v1sZ/4EhBvKc8hN+NMiOecz80TWMGJmJdxD2Pc517oUb8wF0YmXMYI/K2s7OMQUpWIlTBx6VIhFPYXIaXlziNZkQCT3/Os1QkWhSpymWmqul02le6+XDnQzkt29ky92GWwQYMUASZZZ5rnRVq2sr37QYRk2IpeHaHo+OCxGSXy6XXqoe7B/VNr+UStipsuY36OvJBDxGI0hbiu6yDiBrwmolmxuns7ktn7+982MMpg2BAIQmCK64sDsTmZSOyxeqJl8NmzQuLS7RQM2SZy+FapYtMly+v7fT5/tff+l5niOQBC/cPwswjE9OFVGbfElGnDA2xmwMg9xlrCmsNz1VkVylucHAjfCjEBoQxYsQpA6OYv88hPFBqsT4xxgGBFTc8wlJWJCoWxDy52zLFHTHz1qUpd+e9283NGKVQBmQBRXOEQsNUeV5qfbW1+AhLeV/v1Iatholo9eBylQFExijfhwhKrQvPEEAQHCaF3ahVhItuUpZuLQhOCD0WvXFlIcxxv80OUHxmDT+zq2YO49DqYrHUBP+vm8yNXFLW2CImhzrcvFVTn8wS5BDPVDEZA50Z5CH2I0olk/Ch4aIFwQICwA3olMUUOHrB1yBVINDhWpeSNn4s1sKpGuuMuDiwrsLIjPT89St9+tOfuKX9vDvpw7t3dpRxT3c4+kPWP55x8CK94mDUIi+1XcAXTPTt22/M6v3J52/06vNPFQ653n13ry+//kJNe/Qzj/vVpXJL9gxLu0l3xx2qupLF7DhcpyA1eP8ydNyrHVgbCh0OB7UV+IJRq3VhEet8rlUda+0rhIdCiyhSTkR9k+vN1TN9d7czigOBH2ev0/aPrF3WbpYshHKzvsNep9Neb56/doHQuW+NjkgQtw2LJBaO021GV8D4xTXNUMmO6iB1YRkiBy5VVnn+D8chAl2W4n4f7ajnBT/AUSc9wZpxZiiAiBvP+CEvuXxu+MKtB3aX642fTYvhbLJgT8eJctz7MIZpmz9Xqk+V1putnZe8l9J0Mj6JNbwHBTLg3iNN0+nucHLq5uHuXsuy1NXLF3r1ycf67ptfu9yM99Hu7kEvPv3EiIC67lSuli6mW12s1Pdwcyu75hj44JRkLsywjvXsfOo9LOumTt1pr+3FSvkyd3nUWMU6nU7mRU48q37GA7tWQSwwEECsZMAMqoH1g9+BNS7ELc7wwKLb7ODljUVyJIbJHsErHdX2DPp470xOOvFeXOSZEVI00fOZGXTyGqNYjHdZ3TTeGyEu1m51nFQGiKwzGoLngYHhUM5FkqQ4NKWK+ll49GrY9x7q4KBeXV56WFSdqkck1PwZGWyDwcLx7+cUxAgDfQayOqsGldAFal2ENb+vec6jibItUggkQOThx2G318XFMwVBbu4wKQjlM2qHIQiCMGxv0A+s6ReblTnl94eT9ysF5bHLTNN4VjQ1+slHn6kZpA9vH1QfBwu+uVHYk/ooNJ7D1tUock/CVZFqERZGasGNV9AoAg8Wcm/OOAOSAk08apPOqCwKaRluzjiWGdvDXwfDQEMV741Vlxpv5BK+JNRyc2VusppWdw+32k+NNtcrpaxZFJoJBAkYsNzJDpjG8K8ZVDIw2qwTTfVBt12r5cVGn3z2iS62V/r5v/65vvzzr40F+PivvNH6YqNq3ytoE/363XeKQvi07DwSM+hPQ6+zE2YUk4JcSufvJ2z1LC+NTNh1jW7e3+jqeul7jhTK+faol2+eG/W1u/teUb7QFOW6/bDTi9VW726/1pvn1zYPbF68ML+/OZ6VLnI9HO708qM33nv17fyePh72fm5BYr19e6vnV1fKU0T3TGlSehDV1o3+yT/7X5/0maej/tMV+BFegacH90f4pT195Kcr8MMV+IO/87ento/U9I3KAodPaqYZkSpv2nFAWujLzeNChFqmqVZl4SjX98cHR0MRJWDeZYp1na/05vPP9aE5qX641bG6t0hSJCtttqUyx91KqE+q+gdPhvPBVTnejHJAT6q5fOLUjzq3jxGkaVRGi3wesn905IqypCRBoOXPB+4/2O2IM7Kt4Y8ivLBTnltq13kuERXHO9fT8ErpEaVNOCzYgBJrxs3Yqgpw+SRGDzgy7/gnB1YcMvPhCCcfLaVj3FggmjlrsLDmg6uFJ/5/g/j82NKOoywA+j8XNxE/NG+TqCtUNVyUKS4/PnWmGscRHcoUteBswRHWw9iK1LoplTb2GZ5v4dCCVaB6irTHuYPTeKBkZRY9KMbK03CO7fcICQh0vXJ4mRTsIHRwkEHkDGNdwOyC/2fHT+vYUc294cg1jdqpVotUGUVUdgpEdrMiENjd0cBT4/SBew+pHmMIvECos3B6aW9vFOFAQECLiNzOLhgcpAi5sDzt7oCrB9OxpzCmc3P5ar12yQlMNEc1OVL1/JncTxRltBZFSfihEXCt+E7MPR0GcysRgGHK4lKkHIZW1woR80h0dy5GQjc0CYx49XqlIs/sgkNs5+f28aj6uHNsi4OZ0RLcE/B9h8it9QPCapnOLLSO1tp25vHi2ptwbSJcUpw18185UKfEFjl4k4qEL2fu7Cx0urgJ8cAi1uxkdrQwGuyORpBriWdzJMIES9mKGBpIQV7O13agkAKmI/c/zqZQJcI/Um/J85apqinpaNVj9eMAyb3Mz33ER1C+YzTAozMadACst3/3uYg4hwS2wVfgyp2xF7gq4WQSD85zytISx4ERKfw8wo9EzMDVhBgCJxih4dxoROBEvOI7x+CEpYZ7GWG6rbTMYwVuns7M90uKwG7cvmlUH2q1FCQhPtHObgloVE6hV3N0czsOI9zMxLNxziA4uASNQ2KGoNnqfDr7d8HJw6HVfEXklZ5BVa9TdTRL8PLy+WPZzNw0jWiDQIRj7GK7cVybdS9qETJ6RWmgZ9crdV2j+7uz71UMvfyulJogHAztUR2cRO49s20D83w5nfI9ukQlgDfa62qzcPkfTi3+XH4eLGoEe+4BYyLAnSwX/t+7h51/V7OZuXkm3Ma4mXFe4SzGGWnN0YVYdFOZQe3vlLWN9WnmLA+01o+0dBP/59HAQUuj/DijM1A2R4RRHLbco7N7EDc0bjwEWJASWUZbO6VrmVnESF27886lQqBa+CgI5Mia3Gm0rOdhrOVipe31pcpVoT//xZfaNw8WRccJdzOfcUZhEOsnmYo4Gwa5UwSs383Au6LzQIbfLUsvLPIzJISjjTO9aWfGpEvxSGDATO4arflZuMbWKzt/cdAWWaFzc9YBgbem9Cr2gLKDE8hnYXjJtSEajeMuzrTk9y9S3ZyOxlRQwsdzEyaZKri3FK8NvQv+EA9xvyKmxLi//L5h4DV/LuL3m81Gn3z8qZMU3719a9YvoizX0WuPxQ8wM41FcIoQk3DUosh1fXXt9fX+eLQM/PrVc6/tfRSpP4f6/psb/25eiV26x1sWXnXsdz/peyy5lBylC4SlQMsIVjUurF770876DWIuSICqY0A3artdaMSp2uBMPHuwAwOcEsBckZ5tL3SxLvTl9zeqGu5vvHgz9gEHMhIr+4sQ0RqmaDQqSEOXouW89xHwuHP4zitYz6NL9NjTJEWkGpGcdxj3Gvc3Q0yYmYiwRqvMXGK/n/9/9t6s17o1v+4as29Wu7u3Of2pclXFxE3s2E6CCQK+WRRuQHCBEhQBEgoSoNwgJG4jkQuQk+AkBKtsp8rVn3Pefjernf2c6DfmrnyHI+2SyuU69TZrzzXnM59n/Mf4Ddiq3EsBf3unNCpcgEXTPNQBRNKWskwEWrQ9rvU0+v3LndfXJ6WwOaPEQ1AcsItk4fQObGcERwrdeA+A0ijzQnf7vf+gzXKhkNiz8ZQRhn3fE8ZZ4Bym9Irodp548JZnK739cKvqfLBrEgzBIqexvlb9cFZRLoxnuVpttLwqtdvf+X1yPtZimWMdcRFTU6ttGJxW2lxdqDoe3PpO2ZCIyUeJ9vtGZzjU7VnLzVoNQ1rUZUYRfnf03r/wTIIjYqhI/AAXLUgkON7wn43zgDU/4XBn/4MSS3KDZydV/sg1RVzk+76+vtLD8c4xfu63oAnn1A0+VNzfU2x8CLcdhVZ5nmsVpU5qkSZhDcTVT+oInA+OUPA88QSGhlQNeBPuAfaTFH4mOjNs7U5KQ1ij2Yytoeismp2UmFsHWFtE41mHzP/O1TAgYojMDcS6zoB2nFmzLqZMQgvd5SLX5uJSr9/c2cTQ9LXXFYaS3quYO0yBZ+DvfLNY6LA7+H7AAemqyXBUmuAqj/S3f/+P9P/86Z9Z4OOlsi5LXayXOtVn3cIPpUzKnKDJxVBZPLhMj/0/CRHe76wf3Ri69Iv3P2mhmp3g0KnMU/U4Ohtc47jYUw/9uYbs28CUWJjG3IBDm+Hp1OlU9X63vnx+o/1+r4fTXmWW6Nlmq7eHSs2A+zpVwTNGf0B7UsvLq57RB4d+r3We6BMQPWGk9/c77e4Pulpf2eSxvlppt7/V/rBXllCwlen+Ye/BZpqGqnhfktoIQjU9bvlWyzSfsRKPDvJNnGpzfaV902j3nvh+qovtUp9fv9C/+Zd/qquPb7R8VuqTq61ikErNqDcPe41hrPe7d/rOxx+pIzlIkS3O2brV+vlz/dVf/Ui/+9u/pze/eq2r7Ub7+vyYSGCPwWO10Olw0BhWisvSa/Z2udWHD7f6B//D//Kkzzwd9Z+uwLfwCjw9uN/CL+3pIz9dgV9fgb/7t/5gqvu5WAQhing9LDTirShR8CCV5AqSzA4eSnAuFwsfFh/ak+73tQ8eHKRxLHz308+VEjEaQ/1qf6/z4YOmlPh17wPu82fXc9Sxp3jhTq2A12cKqmk+WHH48a55dsFyAGcKzQYE0QkRpE6ICw3a9JQfzUUl1Vj583AIwOWFGMOGrOHwGQUWR7MwU8Yfygac8hCz7KQU4RSR0N7SuWAFzmiPy25imzuorydFLSILIc7asWeXpqA0UJCR1hbuEDhw9nBwS2NcTTO708UptHIHo87d5IMw/LukSBQk+C45UMRz3FdwHuP554DXCUcWQYVSEmL9s0apvp5dxEPQKMEVkyIqueDanLZzP2nXtBaJcftyYA8I31EAADotDO0umdvaa/PxkpziDI6AMLk42PBZOGzDkKvUUC5E0RFtuxkiAeURuYUesAY4G4kBIkPymc9EzShB4N7BtUTM31E/BLJILQytoFNAszbC1ZArMcsOliHCU2MhFUQF3wPnJbt4EcoTIoD9LPj3S8ejp6jVZHFtdsPA1iswQzguHeqkQQc4ZEik9VySBJsX5ySbeh/wprN2DzTqUjo1O2SIp8Nz25RLx/4RcxAiXG7yiBxw1L+Z413ziX50CzbOOIRG4tkjLh0Koyi84qBUN8pJq3Ow5jPx+xCUje+jTX7+Z/B0LcKOs+t25gvOQj8PCuIVzyfKJt8bB9OONl8XdOHG5Rpw2MHtw00fmuGIY66IOG0Gc1waVi3PS4rvFfF9Lm/hf4eb6NKz5uRWXJwwsQq7FoOw9sEQ94mxHcS5+XMdS8atQrSW2B9cQIo/cIuCx0Ag4mMnLn3IGIJgTnkUVomJ9sNxLj4j5o+c1uGwCTVEFFO4/UbtYwMwJ2eOjPw9brmG4xymKohj5pNO/VlD3TgieuK6whYeYKllWi8Kx4mTeC7asgAT5T6A3x32fo4Ra/I4cRzZLsxx0nqxnEVG41oHpQx2+lrXl2t99vmn/nnaZrJjf/+w1/3DSceq9ZqIaMh3TFlIllB+Es4u/LZRe3rQarW0WIxTjWedqHSeI0AOOrWjDgdYswjwXOdMYerqMWWPpR31obKQfnnFoTPU4cDBcGYqsvZ4fcLxWrceqCWLBb/bMXF+DXKnBcXH4rImxLUIPxXViPM3xTC447gLZlFzHu4gLFn1d8SeiGcd4A5H1LF33vcFjuMoaDS2gbmIJGp5dhlcIWaAO0BQb7s5Sjvw5AaJv4OMg/owmGfKOwNxguj9qa7sJixAkzCwynM9/+iZik2hf/lv/j/V/cnci0CkKeb0Ai5xbhmGY/CqKedaxLnXGtcw4rL2IGP0EIfiN7fQcy3AZCjQs+2V2ra1O5X1aXaRz3zRA0MJuIltoww2bN+7bIvDObF0SI5DPfM+SVvwnMcja1LhEib+nDRPLaLCEUfAgLdaI8xk8/OUeOAxqYIRaocjDnvLzXYu2/VMq3vOmje71XFBIaTCwaW12isgUWWSwgjaPe7jyI7qMECgv9BmcemIMqiLU3Nw/JWfv1it9f6bB314e2d0jddDnO2sS6AkQGSwNg0MOxCHUsU5V2lw0VgSFTrzXPTEwSmKRNSYY9uI75dXxGdPbqpncIB4dL1dGkUUB6m2YA/U6e3d0exSBgkI4IcDTeewo2eXYDThbktc9Ah7mKh6yeBunIXn3oPRfkZ0RKXKaOGYO63btM3bHclT1XMvRIr8zsbAyL0zc1w9iEWQjUIPCAclqutRy2XOQowaardeykARB6P5t/O9tpiKOU0Dw51UAwkMEAYTrkui/YHTNyRs3CiP25P1ioFPSPM7aAgSA4MKHIvc0/NExJFzcCXwP0FROHLfwie27OzP242B7u9v7SxdpIXyNLMTdrtaagj5LOwBer15c6c4WliAivNcp2pO/wCYYID14c07D10vX7zQ/ty48K07gHs6aLNeaLkG7dFZxALJURvD1NsFymcsGCakDNMKi6vI1gw4GLgw5GqYj8Z+EytkzwnUPqZ4LlVBwmoaVBQLbVeXbok/18TbR1UDQ+pYQ92qHpFWeb5TreAK456NGZqALyr8/qzqs3nwfC4Gw7A3gXmwrqVJYHEQYZbohNcKpwl4xgelhXSxyI0ZosQNlzfDMLiaHjqHUkFfgAX5OUlDqgA+EANV9r08sykJH8TIMNKpZmAR6vlHNzpUJ+3Pve4edkpwVzKsjnHVhpqqSmUW693tURfX1+bkNqdWAUVtKex2eLYMlA76wXc+t9D4wx/+TB37D/V+91BSCzu4QzDFN8qz4wHYoHqq9YxCWtjP8FbBBOHuZbCXzogIJ9lc1ja6DNfoDspvG35d6j193AEI4u9gnw8gYB6SMwhi6M5ZoWtqrS+XyvJSYUNShaFPrw9Vr1N70Ha9dEkW+joiMmv49WJrx/ddB6rk3hzbZx99qny11TffvNbh4cFGAQwS7HY8bAdhsFp6/QcFtT/s9OHDvYpy5b1Ji7Dadlqlpf8zouiyDBW0nbbrrfJ8obs3t9odDrq5Weujyws7i2/bo05hq//g0xf6NF9orFudkkTv+1Ef9ncqw0hf3rxQez55mIUAPMbgiFJdrK/05//vD3V9udHF9ZWHVThSd/dH3X046Nnz58o2qYIs1ts3r3VJeeKi1N/7z//hkz7zdNR/ugLfwivw9OB+C7+0p4/8dAX+PQrgj/7DiYMl03Mz17pGzTTpeLvTFtYfU3ZcdAg86i1Qwgza7R6xhkA4AAAgAElEQVT0odpboFhmpTcAL1++sMhzuttpvzspzVfq7nfeeNRZqMUmU8GBoMYRUqnvjhZb0mQuccFFB38pxTlACzSHXeJA7KxwXCCixrGOQacCl9QZB22oZbHQcTjpoT76ELDEHaFJH3Ynb3ZTYr1lqZFDImKxahdkBCEMtjn+jscJx6IdrBxScUnAXZ0O/rmPdaBwzBWwo8M1MtrHYgGX+OKJjWE9zhuiaHQMjzIIUABw9VqKmBB6xsEHYiK9NNZSgBXg5Bo7HY+woEqtCiJbc3yLg8TdcW+Y/bKAFzg7Bjh07h9qxxrjDN2FUwY4A4qS0JRwg2KUhOHZeQLOUR+8AOUaEy69LFWNfWHsVaaUGBCJRgwLtMQZZqHO1cbqaNE9HS0SwBR0YzGt4Bx6usGcQxefDYnKxwZzDhkIATgMcXCkeeFINm5N7B2UdsycQ34lUXtafEuzDIktI1wi4OCaRZjE3Yg7xnkxC+UcQg4+jMfB1pH2IOawkDke2xPls0CBK5Nr0Ok0dqrMzh20SeeoNoIn7FJrRUGow+mDHWEIinDOaL1/dnOhRZ44ngw39tRXFqBzYm/WNrGgUEIz6ng+GZfh4jTcgDg0A8RsXFu4mLHmEFdPtKDCeGwdNz+3YCJ6i//wLHFT4YbFSXeouL5wcOfwNeIYopKRDfxzrlGcWQhHKwqJaFJyxbET/u9crju3FFPEYuGDSQAiLM5SnMDcW4jygZl1Pc47ovSn3rFkhOdzSKMzJUPE0HHWZErd5kFTPGVUk5vB7ew26BM3bmDnEUdubqlAS39m7lkXTCFaEVvEVQrLEIduCs4DBhzH3rOvb6hMeVoomipHLMcs1zZb+TofKbNyCUYyu7JcrlZbLCGqiACGWR0nL/F3EApwVXHvwShtml4XSa6Pbq4scFIchTsOge5cVTo2sAcRhXGB0jg9R4X5fhhUbK6u7agmzu2O+u6sly9u9OL5je/Zw7HVeXdUAxKA8i3colmii8srNU2r3Ydbl8U8UJY0pWYIP7uAh1rq0B7sGuJ74irixA0pRaLwqZU+fLhzPPx8Zi2ay0lyXLLrlYtccO/DsAYdQUQahzwMOoZOYDeWIA8syHY6Vo2qao5wIhBlY6hsNlipJWIvSmDm+8lFbLi4JhKo873qAjT4lIhz5tlyWEVEnMum+O+IcBYiEOTtgjrZOY+rnQh762RApzyEm5lqtaQYbqGDXUUMXGb3eN0NWq7XvscQUXgWkpz7Bscl3w0M3UgXl5f65POP7Db8sx/+WN1Q2SGaBCuX5hAHj3z4j9RPOAQ79cHZAzlESYTUYJjfPzimUw8vMi1Xa4XwApFF+l7NuVYUJ3bhETMOutiDIFxplPjw/JB2gD9tpy8ZZf47U5Qp8rpMeuNw2nvAOcebMw8c4SvbGc0Q1O8n1ibck7ydRk0pPy/ibOtnlvI31qd91XrIBi+UxASOZwpgYE2yPuDGgwHJ/9aMjQqEC0RxBohmQSJiwXysdXlR6sX1c/Ni63Ot/f5+jqgHoYrF0mU3p/tKxz1vQ9IN1AAiFlFww4CJdmwQLqlGxOks0OXlSnkZWwjiOjzc7rwmkJZg2NmQKgDXkgxGVbQgUviu2Ru0g14+32p9szJuI+W76CY93IEQCZQsaLc/qa+7uWAnGjXF8/qZjQw/erU4Sl0ENA+OeQ8QRQ9jCnpiTSB/qlFdV5l5zD+HVZuHuc41gibO6LnsjD1UkLCAzo5fr4cMAybLtMqSzM/NFPfqk8kok6StFcNJjRInC3gTZlPuZ4l106IW+BYWb0ZdCWspg2CEZ1y2g5KJIRB/P8O1UFkMCxZR+qgyozAu1TRGqkb2C4/rM+ifstDLj15qd/9ey/Wlt4TH01Gv393ZuUq6gZIt7rXPPvrEqA4G7jh93z/c635/NCbii8+vH9cNOOYzgobvvTqc9emnn+jdw50Y0zBYgC9PQ/vlGpEs1bludDhT4jk6McF9zwB6sci1ypYzf5lkz4hblHfxXISJIItjuedaxpOSZvL8yftE9hFc0zAw63+ZFGoPjfcHJLN2LFg9+6DQ+zkGIezLAAvA3AyUuoAUfAuM0ZACppT0Du8RhpGj7k+t91ZpQkEm7vs5TZIvS+9tCgaFuFQZcEWR9g8fzOtF3+ZdS+Eosfk8ysz9h93cwO3vpaWLsQbV8aQzeJRJWscghxK/c7opVJktdG4OHlwf4c/z3gVjRHldlvmdkiH6k8PA2bhc6HA8zntDD+IQOOcyzKE76j/9j/6OurrXT3/8ylzjAeEUfjX4JPRqnuOo9LpeBu7z1MDgiuGR906Tn/GZmR5qsGA7/3cKFCmEPFR7nbpKq/VmXjcolOylBdp+f1Y1wLxnsMl7bkYHzMWVmd8D8OxZR5tTY4zT24f7eY8X9XbSH253LvF79vyl1pfXuiwW+vrnv1A1td4rYh5hP3qsz97v+z1GSox7BbxEkKgh5bBa0ARmHBNC6bzB4/EbXYp1PFX67udf6quvvlK5XinKQcy81icvPtbl6kJ91el83JkdWx1xni/VRImOQ6Vnq0QXKSmrUlOeq4syPeyP6qpGzzcbp4UQVuGb0z/AeYyyq88//0LffP1z7x8++fhju1QZip9wgFed1s+vlZSJjvsHffjwWhfXl/oH//CfPOkzT0f9pyvwLbwCTw/ut/BLe/rIT1fg11fg7/zd/2RSTPEALdQzy4sDKkJH7M3s3IqJg5MNNY6TqR203+2VLApdX1/6AEjJkTjo9YOO+4NSOEIUduAKLSYNi9SOl46m3oqDNYfCyuIKjlXEDTbfMKgKyjgCxDGEqvlwTlsth47z44GfjVB/bF1wwoEtgDEU4Xql+GlmVu3PFFNkWm0WGnGRiUMSsNPKzoo0LjUSMeawBEPt8YDiJvQxMNs1jWcBraEUhoMNYgIoTnsSKJ2Ag8UWtNOA+xOuasmvC5SgdtA02wc6siFOERYmO1QM/qf5no06LiKyVBYfM5V2dw46dycfDFNcIxEOLGJ8o2NfuDEpodgUuGnsEXHMDDcJNpewp719PjQykXfhCcIGUXBinlFGLbvLhZA6iEoRhHRM0JRDxJtHlxGhzKTwdebgCYuOw7ybtjl0n2ofdDHPIMTj2LPYgYOBQ+dj7J8pOg43TiFBixgB4ww5p3PLeRzkdpmBhquG2k46HG0ZDjXKQRA1MhirxH5x78Jh7c2Lw/H4sLvXxcV6LoPAveYoXazu0GrsiLQiqA0WDnEglAVuy95uLUhfuOJaf19H3/PEORHpbm6uHUM97O509/bOUVAVxKhDFQHOYFq4Gx8FiCZWxPVbIu/EmEdz3ziMY+LIsrm4IiCumOaarEu3qo5n1cSC8dGlc7s4382IKN902sMb9SF3/vmJXMKR5N7E6ZIXS4sz9isi9vdzSQT/okkavILvVQ6HYBNCXFm0CJfqp3QuIOt5fuJZ/IVRl+M0jFUfW8UckvCVxKwPfgBcZgGiDmcnThGuFZfciNXH2KmRBxGCeOrnht+YhEAuEOHOdoDBzE1G1hlEo3ll4jCGwIPrbQy4v8AFpFoWheJ8NGpiSDMtcJQejnpoEXtZQKJZHOIOhTOKiDVwzQFTtBZNOXwT3ceBnBbE10d9wPHTcthOvGYgGh6PCFy1ijxxMzKH2rafqbFZmqgjrg1WA65rBmJkdoteXqwtQtQVpS/kPfu59KNp3Q6uAufv7FBiuAI+pKprO6Nu7ys1NSiP0C6c1WqlejyprSv0GovjiNTwaDfbRNvttZ2RXPYf/buf6cN7iklmsR2BGmdjlsMGne8JBiw4onDpw3OOE4YWiENgHEbHjvn95tvhIEfwdMPT3ODuwhjeAbidXcDGFnDQCsRFOAurOLWHGmdr5AM/a0U7IC25Tm0WvoPUIi+CyRicXEIHAxdtf+gS/70IEnBut5dLpGqdD/fa7YilL5Skg13ecV6qZahT13ZXcZAvi9JrnYZGqzLXy5cv9fzFlfb7nX7yszdqh7P/rjLDYXr2oX5qjjpXRK5z0SXPPTfEfF6Y2hT6ZbPT3G5d8B0UBC0teOJwHHn3MOxJMrVnHMCdhi7ykAgsxDh2FvYYVqCuuPKLUsIIx++osAOEEztSTjEepYqsawyUeHYQcIjzD12onRndc1Eewki5LNRRVjR1FvQQovi8iI07HK54J80vRVhEGME1x7o3i5R8TwzxQlrW49mpziCV9QbBZBZ3U13fbMwNvPtwq9O51pmCqYlfN1qEpBRtbEYdjgc7h80UZYjhjDTvDljPqPS8S1MlSaDVMtNiXbjoBRHv8HDwPcGC8oA4kYQqcBCTcAgCnU8zE5O1CEzPar1QTqEaTNESwU0637Xa7c9qQ4ZzJEH4HL0djhTpMLSkABMePCs/Yo4RqKRBYCdSCLSYsRlgb0ZEPAo0U/cSqYxylUHhAkiawPnNuKlx/oJjMds4mhElONIZiOFaL9KFUykOIeDmNcv2aMYqjF4GYA7OTAjfia9bRUwehjbPJqV1uKNZfvnOTIMfVHovMZcm7U+kPHjPIL42LphKo8xlXhRSIUy5NBEBNit0fbHV/e6d8nKtMoWFS3ScpbRTWLWaksCRcIqxGMRSBkoRH63mt3fv9PzljVbba716+1YNaxQu/ywzR3uRF97Dwbl1lqEbdQ4Ysk5aUk4ayE30oE8anheSAzZ+jgppQj/yrmYAg9APX5SSN77/0MVm09SqDeAAS7knNlw8nOegmhDrZyxMFuR2WuL85Jno4beDcWCQFzPQHzz8xbUOdmPwusS7B+b5PEi325qiPgZiAUmUQKd2RnZwP/qeZS/hMtVMK96jPOpD4qTPuT2oC5o5TcJQjxEZrsh4Hq63U60u7BRNmdbJwomoHnFzGFSMfIfswWHEIrJTwBXo2O6d9mFIaPsrwrERG7j9WadCLZdbJwNgqiIqeq+GWMp9OLBmS9ttpi8+f+mkxy9++o3vk/PY6cz96wTKqIwhC/dfEGkJHoE1LQPJFdk9ytrO2kBKpZ5IYSBwz3tAHPXED3YHivNmxMPLm637FCjujKPRpYQ7C9mxsm3hdkGeH65Xf+r10fOXLrLc3d669IxegbqqzUhvxtrv7GeXH+mL736p0/6sPTzYoVVXnXR3fNB0bJS4RI8EAS71GRF0OMPA7nzrND0ojtKO5QWicsW1jVWWC68PQTi4fwBOcQHSxKaJSgPTTRIgYWDGepEWdiFvL7f6v/7kT5WnWyccQIDcbAvVDzttr7fKVguvN8u40P589EDt85cvdDztdbvb6ebmhR72O3386Zd68eyZDsc7vX/1Vtvt1i7/ugZF1OrHP/650nKlF5+8NOLrl7/8ib77g9/Q3/v7/+hJn3k66j9dgW/hFXh6cL+FX9rTR366Ar++An/0n/3x1CFwDADzYfThYJlmEL8PwTDI2FzkOkWTdseDN8jXFzdarNYWYZrqrPPD3hvxwswx6czvd6lQoGAxR+RcvtIVOj7AiGy1WMPMC3zYA8MEywgWV5RkLn3wZB/Xk8U14uaBlAzq9jAH50KjLMjMFiuWlNMQk08cFayqs5K0NPeOvXmbhupxkFrwqkSdUhbldnLwM5q3msUzX64hbh2pK0blcWtjUT/C88JZigQH0R83DhEleXMTpXBiI+MUKDiA6NYeG4UVcdrYbq8Ou0MwKe84IFGYxa+aD69mOcIQTDJURW9g4UvV494/E4VZxCcdl4WrSHmDN+4gE2jBzV0a0HeIBESlONjNBU9wDi2COZI5OIbUV725ccvt2mJaTnyMACsfEdcBoqDb43Fd4UuYyyh8WEYW4H+3YDSXnOBOs2ySxRqI9iNIBMRcccYS85yjVkRUEU0ocCBKjpBj/YxDTLpQmRKFbX2odcFtR9wy0Ga9VLhMLWoS2UXMmx2ixHDZhxOzC1wogIReD2ed+loTh58TG3ywEKPWFNnkqVaX16rbyvcCUV7KjN68vjMOYYw7LcqFLjYXWiyX+vDwQcfqqOp0VPVw0hVlAcs5Coxge+oQQCINtPlONCrjvp0NoRwqce9wyJwyxORKRchBr3BJTheCMmjc6gw+A0dblgRGFBATpmgJVw/xPw4DCCoc3htYarBj+ZkRHpLcDi8cPzQx4zaDU0bxkEuHHv8TRx0Mv1FnDWHte7mlFR1ZmOvqYi9rDX52uyTV8Vxrahqz5BB9+G75BVxv3J+IqTipOIgSYXbZj+P42dy6neKSiv1d4QQnbspRbAxw2vAz0A0dO5ZL8zJxSCL+PAMx5VY0DvcIu+TEYX22diGmq7WHCIjMD9XRjplUmUUlhKKeQw9uMaKEQztz+2IO2HMR3kVZ6PnNWlMmu1/u3x+lFqdRqWLJn4PANPhA3x1xe4XmPRObzXA98VTgkA1S1c1cALberPTyo+f6wfe/p5/9/Kd68+qV3bW4qy4WmV5cbTXlicYw0rJYWoD76V/91LHgzeVWp2ZUi0uPaHtTz8UuxHpBdyIMUbaUZ1rx3CJwc7ANY9Xnk86nRh3u57az42qmkM6x8zydkQldhxg2GGexKJfKEPDBO8CRG4l3Tjq1tePdLlphuMYaydMNQy+O7exnaANKIg4Kc0kQRIjJWmRCq7J9DIZtOCMPWjilrHW4lnF/UprCZ8I7VLksiutdn84eOmTgBHDTrnMlq0jHZqduP+qwH3V1eUUrkx16rJd8/+djZVZjc+7cWL+52LiMEd7kZ59+puUi0fF01i9/9cHiEiJi3ZCGoJypVpng5OW4mht3M7GwxyQ1cFLjLibeGioZKDasZr5puPCgp8OJZtdVa6GkmBDbiaGnHn7Aq8V1CHt1YJiFC3ZEEhs0gZ0gnj0lFlZxuoIRGBkE8F5IKBrLvJb7u8BRy3CPYRJvIDjHUWSeK8IKr1LCtBQKMjDin7tEjDQD6z+Cz0DaAQZq4AQBw7f1dul/w1in5fvN+3dzCWBzVpFudH353O6+4+7OqYW6I36duUWdQjiGE+ACxmbS8XBSHxDfj+zu4/5kLbSwxRvPlA7ixIGW60Kby5XWm7Wj56x1DLhg1h7rg4d/ZRxqkWWqETpA8gShViUCOg62SQ2Or+6k/KLQ8vJGzUNjFxjYCrYMXKem6TSwHlH6yMCxh20Jpge+Jg7/0WIJyIQ0ySwW7ytKNeGfR+oz7rXZFYgbcZ1tLATvcBdzfXnPDQwDuB/mZAXrHG/FZuztNEb8KoibJ0Ty2QOx52gdYUY0B1PgvqxgHipxjzUtAmxtYbUPCq//OJWRhHvwPdnKHGEjLaLIgzxEcC543Z3tki6LpcYu0PnA+gqaY25Nn+eDOJKJnS+cxmCA1YOOKGOt01xpCVvXMFA9dLVu39/7nbzfPejjl5e6vtjom7ed7o8P6oezFhRPUtIJx5phZt/pN3/rd3S8P+v4bi+tYJ+zTQAxRGJm1Ilnt25cSBrAg49JlYxqKeJjHNbwTKd2OPO2x8GI4CWuSyqdvQ6SAnrEOCFe+l2BCBp4uAZ/O0xmPBFCWMVQK2E0DrdmZnkzpLCRnsEHf1YazU5vxHncujDIXbyIW1Y6VvOQnfuR6T+DA4R0GP38esrkSPWz92CwRUrIYPQKIRYsEiWWJOjhT7dmlLs8NV4oxxUaM+KQsnFec11KyBAnaNVODHQZ6MNjJ3QWu/QIL2YYYwgYPPwrFheqqkEHECVw8xGdA8TdSEEbKYF/3ez0h3/rd80nff8WBERtF6xdxpgsWLLAWbEeeb/B0H5UTUqFIYzRPwjVMx5msd3ooszVHvf+jhFn31cndR37zFKrWPr4cqkozfTqdmcxOCkynY5np8+iPDEyB6GSvflmubWreex4VgKB4KZPgffMxdVSP/jB97XZXOv1L9/r9Zv32u3uNaWRttcrrVa533X17Um7ulbdHIzO6E6UR561XGXqg0bnsfU7uFxs7PheTtKbt7easoXLrRarpaKh1bk66erZM+9z4Kff3t/O62scaclwiT08g0MSOEWuf/1v/0Lr1ZyCubpZ6+Zyo/F41v3dnbbPt06gpV2vbL3QkAROpYFVe/XuvaKE4X+uLz/7Uj/+yx+Zcf2zX73ykPx3fue3Z35+0+rDh51evfmgzfWFLjdL/fIXP9X25kL/6L//3570maej/tMV+BZegacH91v4pT195Kcr8Osr8Ht//PsTB3FiuxzciDn2FA/hlqhPdm5w4CW2VeF00GSmJkJOH83t7O3xqKAD4h9r/3CcUzPJpMvVys2/x6nRoTlrqBptyq3CHkcqGxDExVZ92ClNl48RxMCFVd10VJIt1FGbTvtvmJm1hcjQnc8uBiLOzaayY5Kcj8rWHNYj/x42HLhrgde73CcN3bKeT7itYKbWWidLi7WgIIlsnnAO4u7E+YQXZBG4JKsYcY8gTs2HuiQuVEOHJS7E9J8DKgUFSW5h735/0L6u5ibkAVZfrDBN1HoTTXcWMW7iohy7Bse3ECzYDHJAp7Qk7NhIR0rSxn8nkTLcNYioDU4SDvjETnHzmc+aOg7cnjpH0ozGFcUemcISmyLJ07l1FefxNDUugUnDXBkMTARa3Jys6DEsyg6zrV2kjnoPROkwhSQ6d/z9fK7Egu2pO1gIKpLc4i0T9zxdKQ5xwAxKcpwhmaNmCAYIpsEY27F36GsjCLgXiPe7CffUWGjHqevoZor7BdeY5R0LmObk4RgOYcwOGFMdJeR+AJ+AOGQjR9tr5NCGo452atwIy3S2VfqwAMagsxgw1oNW+UrxurCoilvi7uHeh2c7Q7nOfFd2jSLuto7ccvRozpWv7aGbhTFieBzWK9wbZeKDJA41Dprw4PIJx05kkRCxAeYYTlR331DSwUDDkUTcLo2GLna8n583X+Aybc1ztPiM442bGHdghzMF53GieIBfSyx4znJXyczMZQDAd40LiwgpTh27aInww08jeslvYaKQzIzgwULOXAxmLCWHUTc20xbOfTUfgsFacB04yA8ctOwMIebsHnL/Ghq+KdVA5OUam0kH0mCAd0ekdcY8RMOgDLcLVk0KQijzoYyHtvclfN1UpzMiMlxEEAqJFkYzBC68YcCC2InogMMzKyheOep4qB193qwSC6tw5ohgP3w46n6HKz8QaUC3P8eJW7ApHOI5RKDBSUjJDesdz/tEa3CFWIu7fvQ9DCv0XNda5ksLDcRQOVwh1DNQQHigdA0nCsOHf/HP/6WFweXlhd3bFKrhGMcJDaMRJAUCAaQOWqHhE9LS3HSjFjSqg60YRpWXpSPZ1anxGZ64KddpfzyYVRcnCF+3CobBLi4cMxT7uBBoJOo4F8PA7sT1jQjqIjjc/lNjRynuR1xllHKFA2VdUhVTlMSagLjNP0sUpJlLxYapMyPUgsKvo+ETaxn3TqssQEzE3e5cu3qEOJxnGvTixXM72HdnGHkcpsG8JOZRUpiD6AUWw03xZ9a02MUouRu3zm6wf3bzsa6eLTV0jd58DU6g0s7FjHPDM/dCMoSOvONYYhDFesawJKSxHfEAF13IvYQA1qlDXE9ylevSHGeEwK6BQjiqyHKVywuVaanD4UEPFMYwIAx7jRkxcwqlGDTBaZw52bgQI7Ab01xGhqTi7qJ8dhGCMmFQEoWlenOKGag94kBwsLPWMfgIOh/MUxx9DHaI104kIhC6M0VxbhGcARPLQo2QGZI+gIfaO6ad9qAuQuXFDIFMxtSiJu87c2O5HghNIzFo3F7wyqVwmag9SfUR9vTZPGdSHjByMRoyUGPggUMMdxhDQt7Z26sLrePSzfbHx+EKHGSGSl04aZVEui7XejhXXusut1sNONX2Z02Irby7AtyO4fxcHCvtcQ0jMMLSfVz/Au43CvFYye1gZ4BBjJt7b3ZIs3ZR3kRseFftjQDJyoUFcCL3kd1ugYrlwuvl7rx3goRGcgZmMEsRmhFVKcJDYENOboiLW7BMzeBmv8R6wLvBQ0cGKQj6yL5Go8Tec5z6eX/Ec5eES7M6Awo965PKbaIyXPh5hTfJs5DHodvfcR2CD6GU0YMm3g1VpzaA+Yp2OCnMYSFzFUgcDfMeDpb2NNkpnhY42lnMZiTM7ri3eM8gHLbos8srvXn3oNvbsw7tXvvqQd/5/DN//7hQWbeuP3qu7/7gr+lf/cmfKq0DrW+WarPAg49h16jakQjq1QTsbiIFFTiNSRXv82bwwIph35IhF65thhO4jUcGb4GZ+6A7CK7zbuT5x6GLnZ1BJa8o0lGohGlaGmEUu+yQ571SAG8aEVuUi8F6fgDw7dUn2SROIgQDe9XRf3c38o5OPcypuZC8p0B2sC9k79EOXkMbGNHmK09KBkTHSGORzsihU2vUA4klJiEV6YIgVhANFjdx2xfsd0BV1fC/cW7CPSbpxRJ5VueICIxd2M0kC2Bljzq7yJL3a6frm61RT9W+VgdqYkDsZVDOO50ofm9CehnH+s53P1W+TnX74V6374+qT8j80+xyN4aHZAwM17kgEyRMj1kCg4ExHpHZz36O4PFicgg7PXt2qeZU6bBvVA+UpA66WIb63uef6ptv3pgjuifdgMh+3CkrEr3fY37o/Z0XWaJ0WerdfuehA8Jr21ZOEH3++cceJO/fPGh/xOHA8xnqHIPeYm2rVWahUyjL4spoEPYksFZF/8LUqptqnQbeBQyIRzN2ry+vddod52eiLPXy+rnXSXi2LrWMY/3+7/2e3rx6rR/+8M+8n76+eKFtEWi7nA0DCORlXurN12+131c6tLU212sX/S2TRLdv3upnP/+l/tpf/03FCYv/pM3FVouCdXnm+u/bQVnUa7UoPHzg+Xz15l5hmurlxy+NcSHJxf7h9v7eRWyLfOWE0fv3b/Q//x//9EmfeTrqP12Bb+EVeHpwv4Vf2tNHfroCv74Cf/yHf8CwXhVgfiLbZkYR02QjNaooaGGm/ABHVu2D9vXmyoUarx8eFHFYdJQ90u5uryzEBTro6lnuSBRcvW/ubz3JXxSTA9AAACAASURBVBS4H2L1FpGIdnFY7zy1XaVrPd9czty2ONL62ZW+eX+v+/sHpU2jsodjxoFvFnYQDmFmwiAjrrbapBZmjPnEoeZiFXhloRaUK7mZejDTEnbeerGx8wJXB3WwbCCbIXTZEC6/iCh02s+b9z5W2qV2j+F+7XEMUkjSnh3xy80ojLWAoaZYH+4Pent/78nyMk5Vmg2LH5TPNihtKN8gtTzHzXCMEnsieoqYQXQTFAKT7/UiMgKgoqF3mFSfOwtnxhLQIDtRdELp0xwTQ1RGjMPhBgOWw31GSUhBIQvyyORDKAiGOIJXmXjDhjxIo67FVxcO9D5w832jUdBgj/jGoQ9ZiRgeMdV2gM13tpOQxmvEMgRTDFojDt4cHmHqxlOabhHSKawqy41dJidirQjPYahkWc5lEfuTC7Bo18UBjKupAAOAeGdGLSJnpMXA/RWYk4cThcMl5RxskClo4fsmGov7GlFsu7lWB8ttqM0/Q0Cpm9roChRvXEKweGloRzz++u07l3bgHOFgxJABgbUlFm/3LxFfUBQcVtlwhzq5kb63tISjmL+vjDkAw/giYu1uaPNk4fvCXMNViUDmeyHDzYeCjZg1C6BwWpszrNnZQT4lodYXpZ2uu4ejukOjFuoBAimHOT8jo7motBQbu4GIEkcqEJ4I0lrAmV3GjmgTbQ7TucmdYxQCcQg/EWce6AKuOOdVnKkctEaLTDia+UctbFhcptw8PJskwgtKGOBoRj5kBo8FH2ilbhmHxYuraESEQHga3Aydr1YaqlrhSOt3rDKn8CzSeZh0rAY1x1Z5TqETkU0MgLBnAxVhoWwI7YA5UQqDcI5jK0+1Xi/NlXz3/lYf7vZ26W1WuZZLXLUzAqLaU8QTOPq/XoKZgMuL2DULKQxqOtrCGyKo83fMQYhnG8GVoQHCIq3NtCEjvnVnYoPE7nN/33d3O9/XURYrTmNtNyt99tmnPqT9+Q//QtvtlR2N8HI3m6XXxtN+r/OxsVCWZAhxiHO4+PjOMlWnXn2N4EBRWa+bZzcu48LBRBQaQQTXKIlsBIIFzsIBAZSoOoLP6Nh3w/fIoRxRAuETMdtRS5ymiE6wdjl8zkMxtMFfi+pntYqILI+wdin9owCGMirEW9w8mQdrDIZYYODUTSMldZ3RJ3xPLt2Duco19f3ZarvZenhlJ77XZoQxmqd7u5lZyxEvqnpmGXOwZy1jtQ2CxuvfdnOjTz59ZjfV7dt73d7e6b6q7GAiEo/4atkfwZN/wzXuZrQERTg02SASEjmnfKXNcNXLLExwL+0Ef5MBHj9Da0Hy+uUL7R96Pdzf+u9wqgDROee9l6g61RYTENsYsHhCxQCN9xziNvibBciHhWP0aioL53bq8XyOndupeW8jAsI75L5j9OFBIs5F84ZnTjbucaM4XFUPc5r3GiLa3HJeIaTHFGPN2Jeb7ZXiMrSY2ZwH87/bsfE15DlP4XbalT63pSMCwru9v31QXZ39s/Lz4E7lXyQk5sA9azXt7nRixsqXucrVSmEDx7RXEw4aECMRVuuzqr7Rs9VWV/lK98eTecasvW9OO7vgAfKQJKHwK4kDbRgsBKHFvjPt5AyBWJOI3XdgLHIjMig/ilyWFDjJgIBo3AZrGw765VJNf3aBELHpY1spwF1PwoK4egr6oLRLcbc7KJ5y3yc4nBk24USMecbA5kyhxcikBNIKpoiin8G8VZ5jBFaeQoY7/O/9kMyOyXBSBSe3Ps98VhzNfe0BHPe4xrMWlJuFmQYGxjCRH8smeecy+GCNJLbNGt+PR39Ph5oYda9VsXCsmncdjOer1dbvGMS6F9u1whI3H99F52eQT1msl45ZbzOGN2d9vT/q/HBSVR/0+Xc+9XvjtDvbBZ7kkX77t/6Gvnn3Xl9/87Wu1luL00GWanPxTK9/8bWa09H3KEkPhs44UhnEVAii7ElrFhnE+V5JMj+D7utqJ+MJzFT2sA8EBmM/3puZpo7nMZoLk6ZGySM7HvF1lWaqGKi2J+8n+H6HAQxJp08+vtC2XHr/8+74Xjtz7DMPvkcWKFIqVW80EwKb/8WQlXck+6am8x7AbPkGgwJrCM5QytIY6tva7nJDM5zh0U6h4o4BVufSL5JEIGp4diDcMMBlyAZZ2l2VjKGyQXlcKO5x1I5msJ+4R6PQ9+Vnn7xQcz7peKx1qoja865nKALPV+rgzDNvZ7BQNfr085f68vuf6+c/+Zlu3+wVh0TdeU7hnDOAJQHBvdFZnO5JKPB+YGjjYXPm4SlrD47vVZpos80VpwxrGk1NqFM3v5vLbNTN1YVxWux2j6yFis1Pf3N3p7t6ZgonQa8SdzeTgyjWcrnxdT4c9jMq67y3mAtio2VdGEOXxtZw4CepPg86Hw8eMq0Xj3ieCPRYoXVWaoo6VYNrA9W0lRKc8MutOsTwx0H16tmVfvkXP/KQPM63HtiX21Tf/2u/YdH0zddv1LWV1hdbXW9T5aJcLVOcZfriy8/U1YP+5J//W9UQI5JAz19e63q9MbLs4f5BoZER/B74wbEL0zgjMYA/nc5aFbyTGBDEFu0PbFVjigwD3b57p+fPPvE78l/83/9Mv/X7v6vjrtPF+ka3d3f6b/7H/+lJn3k66j9dgW/hFXh6cL+FX9rTR366Av9eWP2DvzVRZoKXiJ0hG7ewmEsDcBKulgsfAhGgNptcm8srffPL1/rw4UExhVBBZ/GDGA1OkSKiPXYj6EzH+3vHhXF3OSKUw1lEoGPQH7n9HfB7BHySuNLbd7rYLlRcbNWd5+gZBwvEnrjvzUeFnbVEeIFlWdcWfNP0Qgl2mL6xoDch5AkcwM7RRg4ls9IIP7GzMIubgRhgWhBpbtTg2sWfaucAIhtiJW4muH0EjPF/IjTObsgz0V/EKIS3FRG9UT1OUvdsZWqGQefq7I0fTuApIurMJnVQMraK/Zk4RiCkRVotZuYc4hwxZViIWZqpx0V72Gt7sVUN47Eb7faBz8VFxXWIEIebsa5GDTAgw1HFKnfRDgdnnJIcuu1ixFFAUpCCoAFHFoIJjgO++9CiSYpIOw3qKfph2zm1Fr+whTKND/JZJKCIws6feC7EmK+Q1BNl5jAUwzLjkB+6gCSjETahlZfYXGouY1fjVeN+mMt8ThwbzmfRrbRelG6vptQGnxiiDodqnHUUD5V65O4SRaXIiQPNfq+SJuF0/qxEmouyVFGUiuPcrD3sKzg3aDE+N0d1FANNkf+ufJXp0LR2CBjBkM5RWRASHM6JruMCpK04AA2BUQJV0wIk136+rxCuYPixw8cFlRf57Aa2IwVXyVwOY2SEhSt+P8UosWOk8MRwFcK6POGcmCgFK1zcQbEXYjbiit3Lj/F09Bcj33C7hvjTOGSQRWwcJ6QfPuces40Hg+ssqvDncaTlGiC8z23hCCBgGigOmcxRs9CLmy/GLIOzdcZM8Pd1OHDg1iHSTYNa3K+IunBX/afPbhbWA5w/3Ns4WXHa2IkHT42matYSF2L0SqNJRZlrSalRJFVTqPeHWu1pdFmeGWvEYHFjIygg6MEShDk8zsIqAhViNt/BUFNShUsF9AaR1bl8BHGDBmei9zwjm9VCl5RLSLp7OOv24aD19ZVjoRYHiaamscokcUwUZIcPxGY1oiSB5khn7l2Hm3dUvFhSTaKuoSSJYrGZb5lmzp7aZc7z3LQ4X0E4xObB0RPHnzr2yN04Jyc1Q2MR/Wa10MVyq4f9QW/e3ZotlyxxMs0OcSKpxJW9hoHw6OZm5jwnOpxYlGbgBGuQgQSxz2NX25HEIRMhBeH1TLkX3z/Cvtcv3Kixy00sNLmcitb1WXBn+GLHP3ogHFocXS5XIdoJY3J2lndd5Lh6jhzIeutis0AjhS8h5UZzaV11ht2IG6x3KQpOdAQUmKamQeIW7RGkXIdlUUshYtLg0qkkyvW7f+O3dXG51e3793r16mvdHg+qOtYq+CQzq7geGpUrXIGB1wni7hSbsBYjLKxh4q0y42hweReIlbhGcUybbcwAZtJmu9L2+XP94ldf+7MjJ/Kz4y5iPcEhezqfvWYxzEJYCYk3UzzXTEooqOI7Ys3AZ8oQhyj7iBgSQjiwI5HvC7cezkLjORg88cyy3uBUJrI7dDp3jcvBuH+igCEEIlk8r+kumQs9oGMAscoLlRc3Cupex3ZnXnRd4Rycm7tJbWS0VQe5C/fM63UyJNdydaFjc1SPExDm9sgwk2HP4Di3E8WsN9P8TnXRXkZceTEPmioGRLMbmCEZDGuegSIunDSp4fTy5/DMWdjhu2UxYt3rvR4tF6mWear7u7127eymAwnSw8CGv27Rnk8C3CadRTmEtrbW8XQAmK5wipwK4H2M0ApHGncbDwypBRRRPvf19kLr1VLfvHqjsZ2RG7TOE+nlXcD6m06x2nZmf+YMqeN8vvd5nyArgZ+c56sWsliTB1QrpxAouWPNJE0EgqJVF7RzgeQkbXLi9LCeA51q1h3uI9ZgaZEVyldLv5vBxrBHOPYns3yPnvhJyyg1e57hC2gfCoJAEuF8buuzmijUiVKnMHGxGm5CUE0Ub+4OO92deIZGLfpEqyzzWv3h7t7P1OXlRp9+/kLNvtNPf/mVB1EMc9N+0HZ7o4fdSXd3D05DmVFvNjfrFtuiUEemAHGrtM409JHqoDImCGRGBTGK4qSYwds8oB5a3KAMnMEo5VI/c14ZJDEQssjMewjn70j6J1A1Nka08C5Gto6iXt///he6ubz2HuPnr77Sh9e3LiVlgMj9GKSjVh6UMlab1zMPpyhmw3nv93WnincN+yPs55hiedZ4l/q+m+Z12a1QHrMq5ddNp3nfhCud+86lniRKeLE/lkuydwhIcgTKsoUFdfYa1fnB5ZqffPy5BdTd4cF79iDIdDjURnwxsMEdTRKlDRkswEfl/Ttqu13qy9/4TA+7W31486CuG32fMfQZGag/7k/4LDZZhDzHtTngfl/grm0aXVwu/F5sj63RGkHUeYCJaeHhxPu3VhH3utqSzMjdhcB1BLFUZBt9/f5OVTT4XLAsuO9w54M/AHmTewBopzmGjrG1oxWTxgN7agpjs9IlbUPVqj+xz3/EObSNC2JP7IuShS6ytdarWGPCEGvS7vaDrjeXypcr1RMD0wvd3b7Xu/2tpt1J46nR5uZG9dRoTGfhtkg2en75ie4+vFI91bpYJ0rAEQ2FltuV+xB4Tz3sK/3Vz3+hyxfPdDp2+t5vfKmbm63XSf4Op2dwyXN4ISG3yPX29Xt98uxjdgTzHoY3a9cpCdfqok7f/d5H+ulf/ljTlGlz81z9VBk58qO//Jk++ehTYzP+i//yv3vSZ56O+k9X4Ft4BZ4e3G/hl/b0kZ+uwK+vwN/83T+YRuJELREsOJqD8s3Sm+QsCnXcHbyp+ujjj7VYJHr17tYcJg5mbHHSBSd/WKiNiqKYp+rDo8uh4cA5x4nZ8KM1IOAhsMA9yopcddt4M/Pu9XsVwaTtpvDmvR8CncfaImLch0pw5rhYK1OxWOlUV2pgWyJ6NXCf5rgSLskhiNXWtWNzcLQQcU/doHJ9oZQNJdGwgOTQoGKRqRspARktgri8A5YWQukZ5xacUT5S7Ih2ls0FLvf3B/VDrDAhM5yq7SqLJlwUuwYRbTMiwJZOLSgh3jhCnj8WQDXkrYl9FVqvMm04IHOYDyfHk+GOVZQ7VcTFZ8YfUmc4cQzAHYD4hcrgWi4NDa2xcwQ7X6SOzONiQVPGCYN7DAFrheiI+5f4N45BXIds9oNJBRtYDojevOIsnlmwqBbEu3Eg4hBuI9x8OJXpwaJYBScyxTfE+GPlWWaxHidmXA9m/nGIpGZrCmLtz/zsgVtlEbbgaiHS7ThYN5XLLW62F3Zogk0gborAgMDCoYdGc9iH5kxRGuJoHwLwNLswptFFYLiwufYhDpOIGDFOGA4ZaBX8WQi7bLpjs1Nhjz7szm5qLqPMsdyTWaAMBHBXU3RW2F1ll8EgnbvHNme4o+M4xwz5zKfeEWPwFcQAC4RIxBEcEohaI/dlA3rUcWxEDdxWRG1x8mmkbGQyG5DCMEqEKK/hQAaXsq5PdpbnsFinya4UDqecm3H8cmSrI+6XVmWfaACtEFkq9/eJ4O/C24QDQGIu71x+xUGOCzU7yyx3cbDCjIpLtcQJJ1FBhWjY4yrhcMWwomEUwmdGxAd3gBsZIYdnNVCIuJQnGmhJR1iEyQwDzxiB2eHL5y8jBjGxVsulNos5PovAfGh4JgF0cG/zDEgpWXLucZqWm1ANzuWgs8OZ63F2a3unuEPsme8lBEELPYQ+HfnnoD4Xr60WudYwcYNQh/1J+4eDkqKwwMzwxEV6MSUpuO4S84BBIeD2h0CLew6nHP/nvKt0cbXxM0NBH8IFIhLrjdmTuK1xAbltGg4wouo8oGDtKRepLjZXuvuwn0WkAKfV2c/vMsv1ydW1hwj75myn9v7uvf87sVDuURxEXPekROYJfc/M5WOJneMMdZYgTHruHyKmI0lYH8IR0+HaYXX0PYizhmeJ38uRb2xnBxri6jSai8ggh3cIvMb5XpzjqxzoTefFpGVh1RYeu0NpIK8z7kGSxpTgUbwyKYd3iRsPixoDtmZSReFTzP2Bw2xurycyDu8ZYcmO7ChSFcDlhRU+8/++/OILfe/7v6Hb9+/06qtf6aE6ieUX8RtvLamLU33Up198qTzO9e7dvd4iEtEWHYZaLxd+LihNCQNY4jbeWjCyWzLBfUXpY6/rm+f2Lb25ezW7WHnfJYm2S5Iekdl84FJwnM6DvMSlOQGObxAirBN2486uZqYl3WEWVgeE0Yb4MMJTaMGI+zlhIorLFxWQf7H+IX73lYukevjNQ2hGIWkDnFL8fQgnrJWr1VpfvvjUv/XNuzudcPHHFHCB2sB5CmictZs/t/AwZIBJO86CY5kvlMGnTmFMgn2YGdxHF3fNZWp8RO4N/iyEflAKGe+FLLe7mr+Te5XIvtnbuNbCQYslHNFUr+9uNdW1tnnpQhzK/xCFSXDwDAXd6HQHA+BdddS5m522CEcMRRjk8usREpMwVT7wfoj1cNhrfzooo+iJcrwotysdhyRD4wYnOHxYfgY79xB9I21Wa+Vl4eKl+miIiUWXkQLJILSrEWEVodhDzTh10qfvcY8+CtxpZxYmA0rf5jBPYbwjYPH3RSBw4J+yTvL2rOxmQ8xeEXPGJVmDFeKdQ058FtbLi6WSBRU87LdIcYAw6dSewTTwJErQZvl57Xbl3YZxGrwMb/9wUkf6JMk80KgPe11db7VdbHS+Pfs5DFa5bhZbYwvOt/d68/q1qmDUenWhv/1Hf6Af/+jP1e47HY5nN7OzYC7YI1ISCRqjzIwoqRC+W/A+vKcHxbBHi4X58lMTe7jRP6ZkEHiLbGERmp8JYbNlQaCsitLLmgIkiPRQ9EE3gaZhUJGqLEtdlYWHlIdjpbtqD4OGVj4VxnG0qo05mlQs19rXrVITg0ArwepPlGajrlaZMQ8kMHj/CHGcARnlV2ns5Mfthwd92B916nhu+T7nwRgzTbjW3AfnM2PkGaGDsK1wp77ns29dZso7Hp6qURXj7D6feP5DBPvJg5cxz5zySsdGn988A/6k9/udjt3JeyrK5eAeg+7gnsEhPNh5G814DgRl3l1RoO9+73OFmfTDH/7I/QUM6HDYRnZFx8YBRY8MdbBLdbvX7/3OX9e7r1/rdGz9s//NP/zrHs42u1avvnnj98VykasNYx1AQeE+bY7mYDuNAF+WIVWUG4d0qBv96sNbFUWqizUlXjO7GSTDq1cflOel75nNduESuNTv8klNwl4WGTNSnQC3kIdU3ch7K3YhKEMSCmSvVle6/eq9hzZ1cPKzvM7XWqWl/uJHf6kXn3/iNeu02ykGOdRJt+/utNiu1bJ3jCcdDo3CcKXN9oXKZah9dasiifS9l1/o/dd3LtCMY0oiWUMSvXr7Tn/8H/+x1/9/+n/+M+12J11dXHm/VywoWWuVw2hdwN6fNLSj8mihrj3pm/fvdPnshQd7qqQ+GfTlFx/pq7/8kdEAz7/8rtnQlP3BYl2VhT7/7kf6+//1P37SZ56O+k9X4Ft4BZ4e3G/hl/b0kZ+uwK+vwA+++MFEfIw4HYzRsMh1ebFVX58fY42ZtpdXSvNCb96+0d3h5EMJwk25WNiRQiQ5i0PlZaoj7j8ahSm86Zi6x0oXS8dbihWHOTbEOFjgRnY6Hmm9L7W+vLIAM/SVxQ/KBShoiPpQaZMqJNJN0U+QOHrE5BqxhNKWktbX1McBb6KIhLJZs4hGWYqB/pliDoTEfHA2RJ2GLPNhhiM9LsOCyC+FS0lq8e7U1WaOES/iF4Ibi/JA5TJTcz5YFOj6WLcPlSNzTJ4RfzOKoGiDZkPNEYaDqb1VM7+xz0GqTQq6uYUcdxGbUlruc86vUPxwRtKai/ORlpgwUZv0GuNaxRQZcYAo29Ho7ogXQh9RLYQHNuAzHoCIclHkdqh2CZLdpAxxj8NmiLCBGDgLZsTqE9x1QT8fmF3MkKhLpdyHrkFVO6nGMcoBO0qNioCV54ZXWsRHipto1m0dQeTAl9CIjVMxp6m6s+hT10SmU20c94+UrXJH9k/DZGD/ClF0nCyaRBmlIxy4ZxEHZ3Td9MpzCGFzoRFYCf5fRBAELUQFDopVV5tla74q7gtEMJh8RE/b2FH5IJsUJoXKvFAcNhqrxlFRDKenBjfN7DMxXzLGrcvhHDFpUIop0Q3FoSJEJgqGYBZyrz4W/yC6II0XI9U43AWjXRG4nDjkUyZCuy0R4fn4RVM9ohCCET9DZFEexyyRTEo4OJ3iNAT3gEh4JkbbzXzguXxqZvc1bO5xPp4RtREEJzMaiakSVSRGPMXwQnO7oiyi2UGLSDs7GvnzzJZ1ZfugsUSQkQpbvwZhyEKY5jCAS9C3PLKuW61ogAcngYDJ3ccBETfmYJ4szDYOsghWuNRYT+wIDkct4lDb9VplHqupjrq/PynP15qS3FxLO2mNIqCYBvFDCiucwHxPgQuJaLs/TrhDYd3NuAjE0CLGsUl5kZU3Iyc6SryizocwXFqcmSkfQrAfcL89cn9d0hU0aijB4DOkhE9xt+FWRryl3GQ+TK+SUmERKElDO9iZOzQ1LrnE7tOZVwtjcVJTw8clih3ZUYvLiGKjw+Gsl89fKqdUpzvb4UVpExHBjzcXdj0fusZ/1zRSPHI0egVHpMuhxt7N8ZfbCwvhHz68t+OelnTEuzJKVWIJpnwFBibSv8uuWYwQZYjZxm61972K/xgxHJcq68w0O5rPlMOYiRgpZz1BxCbq+kjXxcHs53NkkIG4ls/rIiiGEiQExX6TcRMgXtZZ7gM3QyqGPGEtncC2xKNyxCHK34JAdXcyhxdkSY5vfox0DonEz+s277fnz17o5UcvdXx40P2He51a3GqDh4nFslAOJ1CTXZhV1eu477Q/sH7NXGOKzxjkwFodEYFxBo6Uy+FkH13umJejVouZQnqoRx2rk6Y+csSzTHOV6dbrblMf1Pa1GYf8DGlWqEaopZgpSXX57Er1mZLIVlGO677X/nZ2Z/PccGMiWMfzpHIuseL/UuzCve7PbIOchrFSA8kZfvoEKiPWFDW+ZykQwzmKsww3LcVHD7u9hZgKBneEu3pmHjOBibymU/ADPzE2toE11l12MY3bibqwtYs7qRkm9hrSSWW+9jv14bCzU5dfDxcQnADIC+6B2XUMI5d7iO+0U92eHIW9uLq08//+fILZoU2W6/LZcztLH44PdtviKg7aUetNpmQR68RaqUxFUGhsevMwXeoHTzfGdTkPkRgCce0YnDJUOVVn1adG/fFszmV5tZy5ldWgvgFzQakmgzwaxBM7W3kPwxXl2eDn57nu4WT0oZ2l4I48rOWr6ylpzOd3FexwhJc41vF8dikeg1LEcQan6nmG5sIfvxlcYFXPOBnWLARsnJL+SVIFRrkg4sdqYIwzyXx8p/fVyWVHFKMRmebRxjG8Tpfqx0iHeufPyOAyZS3AERimarrZ0ZhnoUX+465R3YItgm8aeh1lD1Fyf8GjLhNdXt9od3ev12/eGMPEgAfMBu9XPnsP0qHIHPd/97Azn5h3gDnME5gXCtv4tZWviTpc8sOMzQkDi4SsJexTEKvHgAI+mO2jcQpG23hTA+84noc9aeo/9zKbXbnHh4MRQs1j6qSrcI/z7mB4hBuT74J1PfQwnfsSITVNAy3LmVXKoJlSMtj4YH5wMhsjEaZ69/ZWt5SE8iMxRGUIx8rAO4nBFwPXfuYaU2LnX0TpFt0DvKt4/yPunWsFObbc1OI3rl9jNGD64wjl3s0LO+HPIJRIPLAeMPiLZ85sxyCmgwc/eQ8BdgouLK8+o4Bwx/a1vvjiIyfSKEH8xc9/ZURMAyKJ/AHvb1NFeGZC9UmkMh10s1mq3p91qnqliIIZiJ2VFlHqgjyMBTih2dvUDIbVqyg5bwQqUooPZ4dvDzffDuBId8ejhqbTs+3WLtxDf9Lm4lrf/PKtyqLUerPRGf5xtVcTNubEsr9MAtAysSq+d3j4ON+FA7tQQvEW54Ai9Hs2GFO1FCvqwatAOOSqdidt1oXKdab7+6PZs8urrY4PZ+1OtcKc72bQ0mmUUEcQDNzbJLjCUdfLjZ4trny26etGmxX3nLRYLLVYbvT6zVv9xY9/oQ5Eyii9+eaVfvO7v6GPXtzoxz/5d7p6dqmry422ZenrxoCYn5/Ux09+8St99PK50R+UoC2KRMH+rNdvP+gYSp989rn3Hl/99CvVx6M++c5L/Vf/7f/6pM88HfWfrsC38Ao8Pbjfwi/t6SM/XYFfX4Hvf/83JwJxHJqj1VoJhU5t62bNTz75SOuLle53d/rlV7/QalVavqO/+KLYqK7hE41aLGhIj93cyQauJLqLm3SMVF5e6fLmhdr3O7Mt44tUQTYS1QAAIABJREFUh/6opq7dTpzGpbYXlxZyq3avVq0PHUS9z/tKxVQqbHHbjOaf4p7Jipn9eWbjymEMN8BjIyy5QNhEUx7RU6G4nUsdcAkgGEVtp4vl2rHRGjHHzkwEgEnLMNYmyuyyfIcIMlTK4ZD2HJVndxcxWpx0E7y5sbXr8XTGtdjaSeIYsFlnkVtxRwqiUmLFrZljHS6HKVYRT2Y5VrhccQPCIuzg3o1q4k5HGFyDtFkVFqNwaMJJDBOEjVGZY5yhKuJzIwcbNruzeIuTz+4XBCYKNKxgIVxNmjgUDfD0EHvm1locHI5Fu5xrPgnMojAR7ERdIq3iXEUR6dRXOhx7RbSOE61cZUoRqnEvEUvrz9rDwawQWGwJVDAczSDkgED0q6v4e2bW3RLcRJnYXcphg01jxuGO1t326OwesTDEW9xjOG7OD3vlbJbTzBtQom8RxVfEuyMio52jm9FIiyyOrFh9tNTU1YoHvHa0LSOygVbodPP8xnFl7jHccyNRvrbTXp12w8mlMkvEe4rQKPRxqzznXlrj+fMiJdhOcbSFtPESk4cZioxK0zf8vEZL3BfJzNvFsVofK3/3HMg4cKWOZ+NUSeye8YBginU6Hs3/I/oLJgA3M9c+DhI7jMO0VcVmvuk1tDiYBnXw3CjCWsyu6RSGHMVuARUHFNQYpKsJJEQWzg7DNvQwZBYbiaU2FlACFyA9uqRdczwLHy2/Bi+1D4K5o8UwhBFSEcmmZBaOogjnqtVeu+o4YHJQzXHeuByr04kDN+UXAQfXwgI/7qTVYuWDGPfsw91JwZhZ3IKhOoASoBgHBxhRdudJyZLCqiV6PfrvwO1t4RWBv0I4wCVH6zMuawRa4vxILBzRiDozJAGRMCkvcFHhQkP94TCPWIEIiXDnR8xuOcQtvms4yBHOdpy9tGc/HFVsL32od+TffOVMYYB8SWs2QhzRVQS3k1lsi4u1lqtCbXXWm1/9SuUy13q98T3PoIG1k/ZiO3Z41qPI+Iqgncyew1VDvNGiYBQbh4FjkkHAKkndsH7s4cuxXs1iEcMyrG7Hiob7zCxBlx7xfT+6mHHS+HqHuQvcho7UwNmHd2iXuIWIfJ+r2oVXHFLRkHCks24jNoM85CfmnongWkdgHXAozuIDjm4O8D0cV1xiGMos8kVOJsxLCgO0wM+RubzRzHxGBEEMShiYjLVC2tV5W9F0/1hyxVoIq5V7leGa0lZFyXuPvytRfa61e9jp/uGsAS4iLjqeo0cOKnxb2rBxGuVDqlPduVwuCget1onWa/AADIR6VRUDx1wvnr2wWxcuJBxeYuA4WTkIL1elMS24+hCgPnn2QptFqXqqdHvY2Rl32B10Syv2FCoXHL6VktVSt/s7Nce9RQy/odJEGeJGEup03s8uxHRSFQxmRiZDoqiP7axarZbq2lGL1dZc4/35QafqYEGDoSkx5IF3FuVaPGfYyOF3D73qMLTIv85lt72F11OsAdY2Yi4phcdSO+5DBip2Dzt4zz2a2vkZxoge8Vy2iIOT/y3OVIM54P3jgU6sxbKwkxAp9CJbeKB3bDoLoOfu5HIohFmSLfkyUlpSRjQ4It+3pGnArXDNcaFGdsqm/D3NwWVlMIGbA5RgHIfEymeRnvnVYr3wYKA7zTxb3kuloQi1xmTSZnmhcMqNfEAQNcuYdRGMEEV7CLEeZPUuWCPdgkiKEz1d5rrarNXuD3pf7UUQnOcq6HuzfUkRILxx7wz1XJwGGqQbwDJtPTw7UxLGviHI1USxthcb3b1950LGclE+imGj+poSxM4M5jAkkYKIRcHOyuL/CFNYDBpgmaP6ViqnQmG+tVuR988RzjvvdtjRQ6PzaaflaqNtUWqT5n6HtyB9glhv3n6jPp3xJjeXH2tTrnW4f6cGlAps8SG0gMaQtmtrD8ERJZnFIXwjvMGMxznLt5kGc9GnEBnnvI4xS05BMDBlV0S54PmkHvc+JUslFGlKyWLfZ2FS2lmdJ52KBI72Wl9/9UotQ6ae0s/O/GszfrkaY6gshus6ePDAzjeKB4UJ5aaw6Bm0JP57EewpXeX7rhiQ1a2d+kZTmQM8+lnCWU7yICrY+9W+X/hZwH+MFMXhrOSNBYapBx0TKi4LVbTCdcTPC/XJqB4UT5fMMfzFPOhqd41i3NJTrTzPtNxeeKDIfQfbFAG+OTHUav1MKsiN8vD+EyZwkWq7vna51f2HdxoRfju2mayVrV2tTgDEFH2xTzoqp1BqtdKRgS8dBXUNg0jbBeVu/NpIm+USnVffvPmg5dVa26uZTQzmBeMCQmBfd+aYQ8+p28CO0EWaKUsnxatUh12v4DTzZl98dqO3D691ak46xL3ZtKso1TJa6tiAaaGgbHzkg8NVLnV+AMtFD0LgpNopDLRZliqo4RoaHbpay8utyiw3g/4AK79DHF3iVvDg7M2b17q5eWZ8wl/8+Y/1cKyUrbdO1202sS6XS98nYSnF/aSPbm6MBGFPw/v1X/+rP1MFGigNtNou9eOf/EQff/K5bp5d6zJP9NWrn3rg9Z2PvuMB27vdK5dfrrNLDe2kqj86cQTugEHmMonVjpXNLGO69v6qvav11c+/UnKx0T/+J//7kz7zdNR/ugLfwivw9OB+C7+0p4/8dAV+fQV+92/84bTA7JeFmtweO7dEc+Ajgn33cKempw2YaTwHodDNs2pqu+ymmIhsr8PxqMV6Y0fL9XbrMqoCRtdQ6d1pP7dW0+AbdlosANUnSvKFFhcXhtC3p53LInqikRMxcmKV7pWao8KOEwLLxxE4b9gdqRvgvsWe4rMZQdQxPw3Fo0F05YQUaMpnJ0g+gcxPvWmGL7ZYl2r6xi3YYdMqA+E2SPc9BxBanmM7S2kFXxNNopSmBZ1w1jCc5sNAWOh4arQ/HC1ILvJcizxTWqTqwthCF1EfO7M46k+ZHXkWMB8dA0LXQPQ8VhpSqdwuzRPLEG8HHEQYMTmasqnnGEF0bf43m67Ncm3HDA5dN8xyDLV9krQrjevEgk1NdLyeNlfZXYRhD6FnFjvmz4RDjSl85Ng7Hzwdksdyoc5iEMeboMylZFLYnhwda+B49r2OTW+xK+agQgyZP5FDCOwtHIA0aucLRzMXEYdcqViWanH9IvYgknWtkmXhAwRuP1wcbretcQN0jkeOJeVHiF3gFDLRJM3PgZuCNmnKdDhaIdhWXBfQEKg3QlMc7GJCjLi8uHQpAi6qpoLhCUdzsFO3mmrFzVwEIxjB4+wMRgCtXCZTWXzksMz163F/prGLo3CUwrazgxEnTYD7iNb6yFFexIC+a5TQzkxDdhjrdG7t8kXgRiCncbqFF0YhFviMFLf2qBrcQd+LJ2W5DLVclDpXrQ5nBADwCDMGgu+agyqHckR2uKlE16eGQqtJcbkQnSpwWoniEQ1mWNJNnRK4pzxbcC+JgPt2ai1A4xgfEGUBF3CvwBAkNkr821Fw2I1zEQwCmQ/KU2/HNrzJmXDIwRW+Y6vjhKMmUpqkLhZjjUGExm30/7P3Jr265Wl219p983anuU30EdlVZmWWyzbIBeUq7LLkAd+HCYgJshADEGICQiALJAYeMIERfAAQDLDLqsZlZ1ZlRmR0tz3nvO3uG/Rb+4a/Q0gnU6nMqrj3nPfd+9+uZz2/xeWEYgm3LlAfOMJxFIExoF0fQZV1xw5NWmbfhc/Bk0WewI1th1gwaK4X5vEU4dbFeYRbNDC/mGIE75aL5eLUxcFKazprXaKe9G8c3LiMu97uGSduI8bPtGnzcxbW6ipJ7ThqaC9tBhX52i5CRITlsoqSQPv9pGHAd83z7T22y91am6utxxMFKv4eab/1udXhuDeTNy3gW7ea+1H3p7NCu3wTu8ioaJBeDIea/+DkzRjfGa3JCNoEaUmNzgoC2HSsI6wLOCIJ8CMADR70O+cc/9ys68XdF8crpQjuY2cETIvbiJAfRBUwGKxtiEowXWPcXgsHkVUbwdyjBfYq4yzoLJqCF5BT5ilUgDhhbDnKxs4r9y5Dx6D4gU3STuuFOYtYBIeP8TQHqdIp8fhAdKDgExPQN8GhrBQVOKUixQ6LgtUMI3ppE2bcEHYH0gWnPynaOLZo2zbehVoaGBL1KmF3T7EuJJcHo5ICwZAiHs+N7obcwsCmKD0vKDjCqmVPJcyN541Yz55Ut5U2yUZJkWmNq+5qq+K61P74oP2LV3p4c68+4TuFmuslyR5cwug24VZX660FdB6R6xe0uzOWeH8xLd38Heo3iNV8rtXCryakp5v09nivpjs7ZIbvh0N32UbBQSxcZQoCECRq2OHTqPevb7XJIwfcgegYThT9YHVjckaMX1A27JW0xMP7zgvGJ27IRbyKYtriCW2haIlzcxGgSP7GEs844T2yf7N/edASDkToGEWxS+M9j6IhXO9onLW5SrS9WqsGD8Ge1CGSwYHm2Sxt4QTTwImFDXysWkySS0GJcZtQGEvcfs5WAR6Gjo/L6aBT19mBumI+wGacQQpkyktcn+xZvbp20ki3AsGWPreExhaxr81UQkhlDyKVReZ5Dge5Px517Cq30dNTYhzMwu9Z3L2sSg3zsnWI02qLozNT3yEQdRbbKRaFtP5Po873D8samOEIDjU1rZ8de86EC5mgQLA4wcK5xfnKyaBjP8OVD75Fo1agcNLIYxeuLd+jufQ+E1i6HgnGa13gfH59reub6wVRgTuTVg6QR4idrVSfKheTcQ+z9h8OZx2ryuIX5w3GHAIyBQ/+F5zstFhcqGPTGFvAd3F4JgVy0TGzOKYZPxRBhgiXf+2iJu+OQh2FGZ4nbuqlpBfrdlc44Im9aX+udDhd1PeNMRnTQFo86x9hYOAcIhW5zD5nP/aelkYqE7zxDFPAEMz7RO0QuUDycLy404W/i2JJkSDP6IaJzRFGvP3Bjz7Q5199aXc+a1MZ0pWz8IgpAIJzYp4Idiw4gYhzBi7T0M+MIhnCLp1ZFAT6C5+fbitQH+3SYZKUXpMdXMYu7sRXusXYgzh54hZ/V/3G3B/N2iDkreCfz9rfPRhLwTuc4J46q2vZz9u6dtEaIZBiBOtPf2ltFOD57FhPYwLtVrraIKzO+urbl9qfT/rwk/dUblZGSZVZphKX6psHnz1CsGHToIcGLM7kziWcznRtPLy9083tTu//4CN99fIbM9bp7ILmgHjOEnHcX3yG2Nxule0KtdxHtrc2eRxevdE8Xbz2jJw700RT3bmYVt5sdGhOev/JMxVxplftRdPQ6/nVtW5WpdrzxWeeb16+1LPn79vVe3c66/5y0VW80Q+fXet4Puo0tnrv+Y2229IceYpMnGHYhLebK/3yl7/R129eaXWzNUqHteVwf9AHNzfa3m411IybQtvntzof3+hyqpXHG2cyDBGC+OBzak6xkM6zvvYcbvpcUbmwr//6r/7aa8k/+9/+z0d95vGq//gEvodP4HHifg9f2uNHfnwC3z2BP/7jP5lzxAOS5CMOZoUa0klFAv0SWgU3EyfkdntjJ1s09VrnkT759EN99fKk0+G4HORyghkGH7qicK0W4XEVOXGY0ISgQ9yg+i+9d3utzfW1OVeX9qD2xEEd8W1JoY8G2HqdBUku3ohRuAR9vx4XoammYpy8a6Un9MYXM3SFcEm3hzc2BwbtH7uLyjJzAj0XB8QGAlPseEBbgX3Flb6mvTWB6KV5qjU0JF2Hut7tdH29tbP0q6+/tRNkvUEUJD08VFc3DmPI8lyb9UbrInfr7572RS5JODc5nEf4fUkwp1U9XZQc1Tr2ZycUhwQv08LeNVqnuCtwCU3qaBHERUGytEUr2sYSXUVrXzKhdQUjicGTGYFU52GrmcuHfGsHa2LxGUNKbbGcQ9+SBk+KNC23JDZzUUD04buUxUpzM1qQwr0VJEsQB84B7Gf8eYQuLkvHc0N4tcXVqBvsPEVYtRzDxQGREzEgHJSUuV1im2TrJNQpnVWRqt4hLMLXw+2DwRE3Z+wE4rHqFU606CH0pWrSQFfrUus8czs8LYbtpdGcFg4Xoe3Z3cyEZwWVHbS+RIOioJ2aIJ+y9IGeSz4OitPprAA3NdYJO0MHzQ1hK7nHF25AxFzDF3geuGoIMshyjV3rVjieJ6JSGBPstoS18Dscdtbb36rLsKACQBMkKdw1vHUkm0sNCA2EUbxYw2BHsUY4fLiRpUvVOwwC9xzoglWZKIsSixS0TrbmYE6au8FYBIstRaQ4hwNHa3FrVxbCU0oRAJGgJ8F4tvsGqxZfnyRv3B9cUBdWH+8DwQqOH+31FDkI1IoUB8vP4+8SooC4SEslfwghiYs+rW2I5IjYCK0WAnGUIvYGnd0+uAsJZOEzc8sHk5EmFC5qi10IeJsYTh4XT+7wAEMQ82mR5bMhr4WauoXhmiME5rDxuCRLm3xjV9YY4SC7uC0wZEYyF3mebncMlCASA5qAm5qi5zRu78NRZXFxJrV5XMKYSPUOAweOXNrWjjqkiW7qHBIyw7hzojNt+cg8sXmIdhG5loFYjHwyaDWHSorc7Gou/jBHK8KbINfBTR0IzqscehKtuExO6rreHD4EPcJz7OwywzHQgDsMlx0JX4if/KSJNtZZXdBaWKWRmHZexCyEb7AhHRxfKkzUX/i7weDCBC3UhI7EuNtRL7h0f5cYHUwqd6XZ2X0VOMBk6uHB4tTD0xt5XPDfcD3tKpqa5fLPexvgSzbqRtyi4DzWir/jSsexwwTBv1jAdcoN/mK+7TIeYakiHmZuCX23wyFGtjjgcweMDWGrxGF/CM6sIwg7OCUpzqTmEHrY4izl2SFmEG5yOjtlGsGNMYfzDBGIQMKxwB0OyxiHN4WOjZ48eaYd/M3DWfXlohPvLWIdJjAGgQWxllBDhPDAOBuHo8F4nEb99Gc/sZP1z//5v9D5eFJ5da00XzvV/nJqHVpHYSzMcO6yn8HBxm2KmITLdPmcCM8wAceuVw6bMkp1tXqq6+1G1eWi4/Gi2q7jRhHFiQg+8uI0Y2uicOcxjujOHhxIH3/yqQtHr1+80EN1Uk3QnucFPGXm/bJPE86Gy5ui3LKHw8aujQcKsmJhgPegP2KPG3jnV6u19xvYusiziHpzthT9SOa2c+z+tT9PdwIJU6kaa7sNaWG/2lEMpPhBQBRFl4U/zffykPEcXJApSy80BbGF/8vnszMPzMGUa2xnlatcm22urqp0sFu80812awHoHRRVYRErX8cOKxzrQJceUXfvdnTc6HQeILSNtHfzfBjvnFOSWEWQqmcdYp9GIDZ/NtB2vXbRmHEZNpGCNlYTU5wd9NkPP9HD3YNqhKygdfH5qrw2cqmqa4cxUuyho4L5EfbLs2OdxP1tdENYeM4R7lQWFChinUiFgsM7s36BBhpUU3yNAwU9aJolZA9RkrZqxMRjM7sLhwIVGKRLXZubC2//25cvffZJcQVHoW5vtop7ghGHBeESBy7CwI6HN4wgPNewZmc1FFQLhMNZ46XTmtR5nM4IgAiPc6ucAonDO9kLU7XwaVldQDIhCPJWQT+YbQqfmmDIbOHlp4RORTpeKj2cLipi2v6XMMYwT3TA+dqDjYLpSqgWPGF75RXEqREIWxinAZ0WFM6Z2wvb+tQ0qjvWmUgxxYQks4MffBGggvV2o5tNrs+//srr7un+oOv1zuci2vsbisfghHgLY6oYFEXI2Y4zKQXuzG7/OaS7gP10tXQudOAeEGfBBOFMX1koNpefNnZ0/X5UW/Xq3c7FM2Htp7mfYgFBlYGePrnWdp3ry19/oYzWc84icW+edOeRsbiqCQ+9xKOmNNCTcuXQ1YfT0azcMs2UlrCz4MOO+ju/+Lm+/OqF7vYHd4/97Ge/0P/1f/8/+vnPf6KMQmYX6HxpfLYvo0n358bsZYp5MH6jKNHr+zf68c9/qvL2Sv/6l3/tdYJzRzaAdBgVbXLFLQicWdF2KTwOY63nV7e6Xu10uWvVzkcX3wmBgrF9t7/zGX69LpZ7zjhoV65UFVJbX/TJex/4vOeicbt0roBGA8Ny31z0qy9/q7Cd9LMPPlAz9Xp13CuPY91er8xZvXu119queMT1RG/3J/2/f/ovNaeJfv6LH+uHn32guR314tUbn/FvotLz9yHs9NHT5zrd7c3HhqddbljXauXGWZDH0CtoazFbg+iJTnOt1Wrn5/XNy2/13/3P/+ujPvN41X98At/DJ/A4cb+HL+3xIz8+ge+ewD/6R/9wBpDOJTknRKKf9OrhaBeXU7tROHB55BxGJ7e348h878kzPRyPqutJhd1Z8BG52wH/79XQ7kxYEZe0YVbRRhqaRskm1ZP3b3VV5mrOlQOocPKQvEpln4sZWTTTAKNxSTnmgkiXL4dsnFJ8RtwSXLRxCmKgpf2O9nZEDwQhboDwtxAnzg0XnUY3mzWGtsWh5bDWQQXO2XciHuKSZRO4XVyYh8auk025tXCMswgbbeM2L/h0kVuf+2bQ9Sb1pehc1XbXcfG7vb4y163+7gJHcIVGO30IjIlxjORwmCa9Pe91OHQaSKBFxibMAg5qOdppBpPJKa44htNc2Wrlw3Nzd154dL4ME9YV+/LNpc8OJJ4T4gPtr3FhV1Q9Nm7vRH3gEo+Dhku+E7lxAMW0aUY+wCHstARecLiNc2Xlys46hxYh3Lof2l4pu8nu3txrcKJ4oiIipGFhtKUwIe2gxaEZWbwpykLX26ceX6f64qAoDqA4c+FLFm4xxtE4qia5eA7sUOlos09oNZv05OZKURLpVB3VkupMu1y2cesz7WaLYw+RGZEegUF2bKRZ5GAzAj0IFsHBwzPgQYdw8nhqIc6VYeHPdjhEmRZWau1EYEwWYWixIckyh6W5/Y0x2LRml9IuyvNYfDrkwcA5I/iHUkW4OMlSGJ84KUkfx1mNGMalHxEuWFr728hMzwU3kWrsEIWwBvUWTHHmcqFBiCbMC7cIH3XqmEP8ldBMQATjgfFLKByOUadQoSbi1EzU0jZoliIuotQcRdzgXcBnWhyhsz8XF0fG3ML4RbRmPPLugiSyI53vwO/BIYrYw7MhFK9/FziGEObPyE8I4dUu3EXmGmE3SPwUTrK41Nu3Dxag4MtuaLdbcl4Wx1/fvOP+LkgDfp9FG343l8YCR2+uLe2quPkSBtoi/tC23tSW/OxMWlMcsosUAYZQK/h0tOCNKtPEjlVYfLiuWYNQgBGc+MwwnPfHs4s1uKQWIQ+nI277QFV7WcQSolWSbBExLSoiPLnhV0UU2+lCYYH3BvPzVCPqdSrhb24KO//2x5Pb51kjcEFNiPFI8e9wHji8WbpdkGL+cYnm83gkUh9DMF+Y14Qlef66/dq55+q9BjEmES0YJ2BMEczh6yK28b9JNadggpNqESnhX8ONDgkuYzyGuEQHiwXhkFhUwQXKGKDNlq4A8uZJr0aAS5NQ6TY1N5DgsKo+qRkaxeniEGNMIWITcIM4w89jfWPN4gkUiDxwO4fOYhVhabTgB+wHiBBOYafdu1PbIV4kCvvJfHA4kisCjhBNacqAW+xiRacL7ihwJ6Rzv2PKsoc4nAvBGoFoqi32lKuNtlc3fv6Ht3dmRxPjWIc45mMi5s2kxhFn52aeOZX8dACX05tJ+Ae//+/o6YfP9fLVC3PIjxQWaKdn/mKtNrKjVVTg7hvVXC6aulqF3b+ILYjXCHm2qjo0iMJRtrtSPOVu7XboF4Us9jk15hJTYISzi4hksSUOzMkED1AkuT796FMdHo769vUbXS4XF40Y17i/iGhHlEwRZRFL0OphkxM2h8gPPocaEQxd+JRNb4cwz4nwH4qAIWgMuNyE3yXgDSJdmqNTs3nNl7ayC449mwIGjtyWfQ63p4MiW+NGuhZcC/szXRS9QgIW+X4jyJAlbR1mOuPCuBLc8S5IhXa/1qfaaJabm40T2IeqNmeRbgGE5ixbCqOIbHyncp1YIOkrCoSjDueXDsXTTKFncexTVGFPcmARWE1EZ+YeBc0o0H1zVnG91TPSx49nO2ptE+55noXO0cUJ9IhAuPW6CgcbRZNMZUygX+izQD10xuEg/sAqZi1cEcY3g1jgTMAccPSg5zuCD+MF7AD7dcZaPcxqKZ7RcWFYb6SIcxeFGIqptDhTXFLBkzSLd6SgzlkCDFLLOVCqzS5deKe4vtmXCS7ivfMkcDfSyWDBsuuW4EnWMZyXoH0pclSDdnHh7gkHoA2tYmgldFqxEeCGTgujEEDb0hLAszWbmeIXuwUPKgA1gL1xKQ5vVqXRJYwrG6KrZlmT+Uz8P5lvPWsTrmqY8Pyc2HMG/uamLO0i5z8Ufq1wz4FqOppwqZJdEOG2ZvgnDpckGow5Rpu991wEypkGsNqi683uiZmzx642NgJXMaFL8YzbGgwU2CH4KpP6BBwO44hT8LJ247L3vhktYyKFEx4uxXnWzphOlCjX8TxohrMczC6A4yjl3HEaO613ua6uVrpZb3V6c3DQJ4F7l2lQH3LO5bmblq4GFMvU63a90u2za3Vjr2+++Mrn9HxdKKPom4S63V1p6KRXr17r5vaJrm+f6c/+4i/00SdPVRrDBEaGLqJGKzIBGvm+cG6PRq08vf3IWJ3Pfucz3dVHHQ4nmx5AY8EHr+mESietzMLlwcaaJs4ohEAt+3YUbjQE54VVrZUeLrXq9mKW69h2Wq1X7gh58/qVfvL7v6PqctLz58/1my+/0ubqRs/SldZpob/5/AsVq5XSbaG7y179ubLg+uzmRjc317rbH73WlFmh4/3ZgXAfvf/UTuRqGO1SJpvg+dOt9m+/0U9++Dv65tW9vrnfK6oo0A2qisCdBSAU6obuiUG3dNcRShaH2mw25k1PIDoeTurHlVa3GxWbrXZXO2ML/sl/9T8+6jOPV/3HJ/A9fAKPE/d7+NIeP/LjE/juCfzRH/69GcFlWxaqLo1ePDyo4tIHJ20OtCoypYS9rAl/mnU4H7VbX+mflUgZAAAgAElEQVR05MK8sisydBsuDFAq3hwiCbShfSkxXxRWYl+dtVut3eLOwa9rqqVV1Sdn7vWDkiLRQALseRFU4bOlaa7z5WKhh0NgOBKexDFydGJoEaaqERBox8KSYnEsdJsRLDUu8IRbIHZw6OJy7ZM0TkqceRZnl7ZXqvuEreC4whWaZrku58XFwfdqetwYodaIi+HKF9PNulhaoYdW3TjrQvgJl5lp9oGRsIEaxEEPlzG2qIgbYB0jRtBCvLQoc7HAhATDzMnbhCTxfaIlKMXJ4VTibQJcwpIQTS2nEATDIyxiBzwEQW6xFwecsZZcssxaLdWGHO7pac1lxKJDqnplcfHOnYbIRwWc9qpUl+NF5wpeYe+k3jRbKY8QYOGTNv4O84xbctRqlaq42uqLb77x84e5hVcvg20FPytolESDiiRTnpbK17minIN658+LEt8EtU7wM9tOVw5EiXTuaYdvzQ0rN4XdVGFQKA9SO2vrodHby95OlJvdtYqkVPOw9zgkEMI43CXr2K4KxP/r3daXyYbwAVLEYW2OC8eOGyGXbVrCYZ05zGfAtYKoX9td2NW96qq1EDMyjhBIuD+OcnsXgW5mTSLiIK5RnOAii2MHMR7xEycNIUkJAl7n1G2cp4iVQYhTVeaj3d0fFRFMNAcWEXAmwkq0kBYuwSB8B0TQnNY8gt0I8sBhaKcOOAAu3guvEveSw91CaQs+Y53rRPGhatzya04YLZw1bf+yg7K27+XdJZWCB+44MAxZ4u/PwEMwhFuKIE2a/BLKQfBZavGeVl9ceXYvEnTEnwH7MBGwFaogLCRMHNxE0YO071W50roo9Pb1G71+81ZXt7fGHuAcp80P16h/BpdjB1gEXiOGdgmbwnE05ZO5rXHru6rKp1sLI4iutCYy54KOcb8Ev3CRdLu1DZuD1teFrp5sNNS1mlOrmhRu+7BnjznEBISyrrWuryAelOOKNFpjeS5zmPnzwm1GAKfow8NdkACpxQdEE9AjPP+RQgItrvOkY33xz2feXF/Bax50v6cQczALmDGTw6QeOsVZ6UIXbagUOrjIc2Fe6iW0Ao9uM8WV2feZPwNt2IxFRGocyQTsNIhcM3o8LfkRqGNf0l0owfkct2YNjhMO2MTLCIIUgugqXmu3ubHbdH9+pUt7dKEKDEEYEKzDWgfbFeF8Um1kRKZVUOjJ8xs9+/R9vX7zoIc3d6qqvXmOzGMep3EniMcESU2RHewlS34SuABTIgDxZ4PeAXEjGIoBwXoJl8M9VhQ7B1q92d+rQnAdCaiJ7UyDvYgQA9uxHccFCeCgKVzuCOSRhdiUFl84tohGLJYjbudBeRErK9eeKYiyjAGTEWCTds0yFnCVMQdpdacIwVpUUzxhlk0e8x9sb/SDH32ibu70+edf6M//7F8pKzduJYdZi9PSzmscc+yfLe8NoW1hVuZRpt16p93TnVmeFCqKdLOkx9NZYJF/VAObGYE25d2x9k1up+af4bKnDX+d5lonK7uhmuNFh/ujLgjcDl9DQII7LLU0lBMSQwcEYhE4HdAexcbrN4x13LPMq3aAfbq4c11gYf52hCrSrTwZp7LdgD5hZMIfHtTPoS4dLF3a+ReXOGt1uqaoAaKIucg4ZI0nbCdXHBfqCLeaOwtiDmTzHkqYHgF5oG4W7rXDeRAGx1nV4eDvdXN963VrGE9Ki5Xn0uF0Ml+YQK4wLoze2a5LC3xgP47NRVV3MP5FU+wiShAmGtr23bjsNY+RElRAmN20/sMwJwgomnQ6HhxQSUCbYrjdSzr7wF7Epk1Hh1vIF+wDrn4wCKx3FLIRxxDGPXfpcnDBlEIL4YcL+5O5g4jYz6wQgW5WGyeWg3FJcZJeOqN7jNKBOUpgEs5bNlMY4iFRiJnmkSZ9BGk6fkKL0fum0aWrFfSj6moJz+PgAosS0TJPCBQDD7SwK2ZznJfQQ9yZFOB6ngutHPxczi68NlyaCP6cP8LJ498BakHiwEG891WLay91wYf3PTZ0PCV2SfP77BwdKjvurzYb5Vmmq6trff31a13O9RJAyvwK4c6yoQfe78OodXClV0Gc04S1JqmGINLDuXHAXLphOeVcZHC9cTDgYjgTnqpe55YwK84SMJlb/e7f/j09QZyloBIFOlbS8S2Fvl6XsXGBy10L+ERZY/Gwwnyd4YzTcQAvn8L4wkH9DivA2ZnCfsleCil5BHXFHkM9sXGJ99LwQnGYT5raWpfDSZvrW3eMBeCMikBPths9XV1rnZT6V3/+VzS/qItyY3PMLDcblpyzQUE66/1P3tfTp0/07Rffur09zlOV29zhkxSyrrc3Oh/PHncUtb789oU+/Pi5nlzvfFakoALCBsdw0sHUb7Wvjj5Lr8ud16U0DbV7cqNXdwfVVaepnB0MCArgdNkvBVqKnLj/2Q85w1GM6id99N77+uj5lV6+fqv7etDd/l4DLVbNYLTDz37+C5/VqvpiRBGnxpvbG714c68Xd3v9vd/7PXV1rYf7ky7ni24/fGr0093XL3T3eq+ySIwKy4srnc6LQHx7c6M3r1/oerv2eWG9u9Z+f6+mPuvHv/Ox3v/wqV5/u1f1UOvgoMqLVvB/n9/q6y+/0O16q3YOdfX8uV59/rnKDTgX+dy5IJU4I8LqL5z/AHd+db1T3dT6T//Jf/uozzxe9R+fwPfwCTxO3O/hS3v8yI9P4Lsn8I//wR/PBNOczke9ePnWLDcYPrgcaI9aFzDEErc0lWu4q70PDadDrajMFQS1A0eQjaqBgzyXHtwEtN4WCoZJ9XDR+vlGn374sZNL92/eqh9qjfmSyr4OEX5IoOXgnGiucPlVaudpcZ7gKIppY4VhVqvpEC8I8pFTowcsI6SJc9Rz62JmQYML45zSbsYBflbOPcXuikFBFutCGyJ5CBZHcBHV5j2uNyvtaN9JMrdmIzhz4YoyLveDW2+H9rsk6Ei7VaHLvtYFXhNBGXDoukopziqMPCucB7naanCbIm3Mmzy1G89cSE78AQEbXC8IxlpcElzGcdTQuojKgSMBZ4jmzK4DHIR0iRdJoA1Vew6Fvryl6rh/Tb0vKWkU+PkRPHPqa/VBb9QCrbAIprT1x4RsJblFC0RCnJNT2+q8v6glDCCB8Zkrz0sLQ6RqD4RW2SW5JMZPU6f17VOD+d+8eKm+WS6zWbGxOD+MZzMX4UDlcBrh+iazGpKAw1zEm5IAW01w4AIHtyCa8hzCZlRSFlqvS7MLafkeWunutCfeWOV648O13a/Ho+K+t8hhpEBPuM/Zn4FL8ma9coIx/NJhwmGCc6FxSxy3zqHHSRqoiBIVSejLLO+UgAtC3rj0c6hdWsq4BDLWlruhxe9kcf/1zWghHNeYEQ7Z2u6DqV+Yq7h2nK695oKOCIqZhve0OGzRbAiwuNStTjhgEWLG1iI7HEnzULld+8aEa46xz2dYhHS7TuG94uwaYie2zxmCLdxEnNBSicsHwaJGTFnYiHGcKI1ii64gLs49wRyjHUIUAWCfIaQiEqdpalZxT9ujeaY8uyVN3kxVIXiAWYjtELYGRaI5PBBNqs8njzm3LhqTgdhMoPaoljlNoNyq1LPba1VNo1d3b5RnpQWmI445viOuSoRznvE7N9DQoZ5ESkeE1cAuUPw7OFyydWYXzdy3Gkjypou6wimN0yfyWO5wvOKs62qtd6WubrfmwbV1r9evHyx23lxd+dnTVt/UnYPGqqFVvgmcCFyCHKFQMjv3x05ABCBQBzCjmdPm1/EeKbDQ9ouLsSOlGFYr6cnTghR52Dv4LS1TffTpR9psN0rCQafqolVW2Hk1ZaTXRVrFFFZaOwpPXWs8wVQPivtJWZHYwdTBwnM7MNrGu7KDL+qTJtzQ5msuAiJ/yEUAxjw4Ezh4KbzsReyCV8pYgKNJSzFzk3Z3uhgmQuQoYlF8AjnIGEbcwxGMOwn+M3ZYWmtxRP7gYyXbQt9++1b3b+80keQ+XNytMJit+q7oFNLeHHr9LhEXGUtztIi36aQoD1X1/B68yBTg+C7L3rDd3FpYBWPyYr9X0EXKmNMYnZLQzx3hHHciraHeq+xSh+sdEphuMQkh125w3LdppE3BpTrTuevcDlzVswrcx7j5cMabY4mgtHBSaddn7sS4SRu3aahLJhXbrdI21Cab9aOffGbH8V/++V/p7uFoAWVE+ee9ULChrR3V6zI7AT3bJHr23lM9v36qVVLo9eleh/rsOd3DZ51jTS1Cfe2fdThfHGJoFAkYExz+PQIkAyPV7marNAxdYNyfKoumjPlzXzl5flUQ5oiQGpuxzbrK/KGoFKWwZQe1TW8RMHXBblJdNQ5CYtSVZeFi0HCmqIPTPlVcpi7kPn9yYxfuBSGTcMYoXpzDh7PdhoQVsrV7gkWjQ+fQ6Nw+zjoMkoM9LQn0cLxfirhGBS0dFrz/AqFsBl8yOUwSoY0C69A1ZnenIZzKRHHWaAMXch70cD6oaSplRUGrjFbRSjfbK+89CBrH6uh1wwVR5vPS6mDREVfjBPeWwvWUEIG1nFWaXnXTqpoXvn3SSTcFQnhrJ541WHzFJ5BB8GrhnDKGF7QNBQacehSsOO/Y/dvikGa+RGoZK8j2COYMHyYj3lBclrG0ithXCcp8h32pmfahMo9TUERgYULVIE5iQsDYx1NNHfMmcMEZVzPBlKdhUN1ViniO4DLM82RzDHXREsAUgOfB8WrUDagc1g6OQRQI+EyLaxnHcp6APaINns6bpUuA+e0wPQoMSrROCQ6cXLzIilhpSaBY5TWMkyFuasTGgH0M57qDukD7jDqfwSKlHqeMEfYE3PoJTnwQIWmmJKYQNGr0ehJrUxBSN+rYVN77lCJcEqgGW5eAqkTvPbnWh0+f6u5hr9++eKVTVXsd5Jz67//BT7R+slN/Prl7qY1Dff7bvb7+4o2LTxR2OJPguOX94DIf48miJyGnCMMO14P5DmsbN29YWIAewqWTiL09HFvPkWEiMApMB+spAj1jB/TPoM2mcPfQ/anSeLG6DTNA6cTvmvXDjz9SGk26ff6+fvk3X+j16aRzRLZBqk03KyEgdpOrC0Z9+vFnZtQf7g56/fCg9z55T+uCc9moVZobC0DLPWzn4wmn56QffvaZ+rpxJxzM6Fqtxd+mm/X2/qAizLW7Ys+vFYyDnjx7X//6l18Y/3AOLha4CfADsdWAY8kTC6A40F2Ej0FeJPrB+x/oWV7qty9f69v9QW17UByOut1eaa5H5cVKbSxtdmsd7t6aS/6jH/xQdTfqr371a733/lMHwvEG4bje7d8q3xZ6uL/T6c3Z7O0hknbZTtmU669/9df6k3/495Vm0rfffKvt9spnMfrWSFv4+3/yh3p7uNMv//xzDRWmjkSHrnXXzNV2pQFESwvmS0q3O736+oVWOfOBIn6vFZzgJNGlqtVUrT54/kT7+4PCItP29kr/0X/y3zzqM49X/ccn8D18Ao8T93v40h4/8uMT+O4J/If/4I9nkjzvq7PqaVZFuxYHO1w+caLb3Vr5KlWyoZU71N39nap60ngZDdtPk9HIgEM1qB5wZ8TaloTYSOfDg3a7lfJN5jTQvu7Uw9AiFZlU0yKzoyXG2cIBEo0Izt6Z9suL5oJQApSr5axHu6WdhYRlEEmBC4kmSnqraPFFiOTz5ytrlRyaOp0tDNLGXqwiuqshHKomaGJOtVKsghAUBwLMZm8hFnHJoZrN/0a4wJFBANLhTDoz6d61L4uwHcs01ma188EfyH65WikpSTzHPUQGO/+idWxjDpxbqO0EQ8hDyJiWlvUkVDciCHARW8JiSM/F5UdLJh4BApkQyGjUjFBtEZ84PI84hHGW0Xo268RhN1u58k4KND/L7it0AAQSFAG3RL1ztsaLmxaxbpxTuzXmplJzOdtJu0LQLHFGLkm3ONCaiQZX0m5pp+UyMumC+6sItd1tzFlDzDjXjXmNqYUL2mk54OduW0WcIV0ermoE/xQBg8sHrr1ptOCPMIzYhgPtg9vn2hL4MbSqus7OqXy1VdjBWwtUVSflbqfmLbdmkJFYT5sj7w3xzsFfJKj2+MoCNSNcxyWMg/c6cTqOYKPRPotOWdmdbBEPgTrHITV53OCcgpFJ8BM/j5Fp/ihuYpyJcHMROc284x3GSmkZHbgMBVoFqVseEWPhAMJttI1xQqgL3Y7eEVLStWpom7VyMPk7cUm2FO9gG3iQs2aQGHOvzJcoxggOLGlsuV4SDoHMBGuXv0dAVaTeoWFL26QlhzDQZr3Wx89u1fdnff7yQcfzpHIezQ2tRlpyOzsqCbAgqKdHYcbxaPcZLsDlwoyYxPdJ4sL8WRzczFueCe+IwJcAayTOXoQsJ3J/15KMeyr1BSK1i2jU+XQwQ5P7Ne2WuECpHiAUxLgYDchcEooRf5fwKbihBHiFKnNcjoiAo4schH0gXp+PvZPH+RoEZzGXqWcQbFesSvekdrRnhoHScrOsPRQYjmcnIbPehNmSPp+iGUezixmpn/2oE+5cHLUuXAWeP7TEwvxD5+GCCX+0nnAOd27lxHH47Ol7enKz1WpTmm9MgIzpG8PiUEQgJYjkVNOqXJmLjXCPk/ZYnfkyZmbHHQxfGkntBXYL9zSyfiBwwAHuPSdIl2YdpS28jCNlfCYCtHACTpEFLi6/PCc74ZwCzudZ2HasPTgoo56fjdA+KkOIRfDGYL6AHxzqg7CUzP0SYBPM+uDZc3322cde47/59rVOVaMOt397hHmgEWGV75DyPnFxhZo71u3e76IbiwW5kV4UJfi8Sgs7/A5adwPYskKAjLRF3IH7i4jSxv5ZuPoGwrYSugHgMTOOWlXDySLd1DIGMR7BN4zNSOYTMd9vb3d2Vj88nOz2JameiD/4w0UGAqFWnq/dzXD/sLezERE6TBHtUk3NrPZyUXyVKV2vpYP05uXn+nf/vb+t3/vF7+tf/umf669/9WsL8rjZcR6DxZhw4J07uyLpOinWqQb0ddjIOLHLTKsy1/l4tJtuXa4Xru0cuaDAHowrf55aC0/uiJgYP6Vudx860RsBoeqrxe3fIsojEMF3JgkeZnOlsQ117he+akHFk0LlNOhcV3a00f0wsRYxWOCjT6Oud9dabwq7zHj+SbRT3Y/aH19bLHTByP8duJtliik0MTcSFzeRGnFk8t6Y5/BtWYHpUsGZWGYrRWlh5+PrN6/dPm0fWjPalT7moYOfcE8yoAnfSnH2zwv7OstS79m4etkuqQXlOSzlUaeht8MRJno5p3r+/D278948vNGpOhsVwxmIgkH/rtV6EXThIC9iPWeFPEOQ9QLgtbqBbUyAFMVhRDL2Ac467BE4EWt4ymCPQBFk7ogwLzxeeORwREPGJuzvhjbpJaAK1jOOdNZm6l58NgeCvQs4jGKC1uCeh7pQMBikAho0YUrwtzmngB5i7eHMl8WLQEvxKkwV43oPJ7LF7EYe68HMXjj2FYUrii5hryHI7PikI4TPOrYLl5iJRJv+1BC+CYKCYCqQC3Cu6QxI7Mhl7cOBHKaDyihQmRQK48xzgGA1zgyEqmZl+s6huwThsT9QTAvhj6aZsRYghRpY5xTyOafB3WWvDkCr8PlTBSCD4tgccwqvRC7mFBMDqe067XE2X6/Vx4G+/eKVcUxpUKpISYifl/Z9hFfQSXRWgFchfKiAObtxUR5MzlcvXur+MqqmvT3C7b4UJSlWUXPJAvYJzoWD1o7yQgBG16ePpFUAcmJItJpGjTn7C0Mv1TgiRtKrQ8jirCIP/Y4q1raYALDARoLFDNA7HK+m2I4JoWrNz7++WemzT99XEGX69jffaIpD3UedxsusdUDXC+8o08v7s25vn+jJ1Vp3d3uflRMQPDjKC4wNOIzhm0c6NZ1+8+sv1FSD/vbf+rua+0abku/b2YlrXvxl1uHY6XA860c//Ng8+TwPlaS5vvrqpddPzw/O7UGoVbFW544tzh+wx2ujmAKKmUWu59e3mqve5+salM54tNHg9ulzZYP04stXamLp448/9NmuenjQliL8ZrVgmJpJ292VQljIQ2f8A+fHvIj0xZffKCw2yldrjXXnOwNrCSI69Zfj+aS+D92mf7XOdDrufQZPg1n7+5PuzrXK1VbXHzxVuo7V3d+9WxZK5ZvSR8LDYdRXn3+pH3z63EYHsCar9c2Cd5prFWWil7/6G8XrUh98+qn+4//sv3/UZx6v+o9P4Hv4BB4n7vfwpT1+5Mcn8N0T+IO/83fmy/msEd4kOaGEJnC4DUNtMxKEE7s+354fnIjbzYWdiJtNqrq6iAZjWtejtHQr1ma7Un3eq6kqFQQ/XG305NmN7vd3OlS1HQaIHuYSpjtN7oW9KCP0Cu4bqcy0jHG5zzOLf24RhJs29KoRNhU6rR2xrwhKxThUuLDPHBQRB4MlBMfd94MeDhV51NrtSic7A9qEyzilidZJql2OuwpBB2Ek9eEMhwa8O3BcMJzO+7OmNHeLpwj0wsVktuTCa0yzbEnXDXkG1xYKNODmnSwe0/WGK9cLpm/tS7AEz27qQ3NbETxrQm0sGDW+EAW4veAsjQiOC98zGgMnOtf8HV8iOwuofOcUFzDyHu2mIwnDsFJjt6wiACEMIvihGIY8Z7taRz9rDqc4Nno7SSYNTe0WVwT1cr32AdLhMtyuYOrhWGu7pXW6G5ZgiZxWVZycSzBRWUaKuPzgxHVYzxLk5ECmYfIlzuzOEaEcAZ1ws8KXxhYeFaI7yb44L/Nc6wjnIaEmtd0+SUkDYqR1utG5PivPU03VqLZp1AWEfeDuyP27EYFpE25xUyG4EsITRm6vx7mCcIA4mJHcBL8RLuA8uK2/bc98A0UhWIyNL3BwNDncW5ii/RQhAJEPkRMUhluuZwdmjTDrIkSAWAXh0zAhQV0gd06jeniTXHZ5N9yYRunEhRamH04kWnSn0SnzPA+a/CIULJLGM1rcl3Zy/iFiYDIg/MJFxiUVqELYw72Ef2+AITm7ZZJxjxOXf+EuZ3wSjLBer3W9xrXd6s3lpG9e7LXC8ZPC7MQNK3Ww7LjUJGAkQHcgK3M35dMhijTmX3rOExySLZ+HeTNOCBeRE6URZnEm1gRP4IBhjBLC9C7xGVSJg8jaQWPTKw9TC9UtLa+It1ymfDd/F840O47K7tUhC9TN8HARSuGkEme1oD0YAwiI/M2O2yvhY3wHrND8i4A5hC94qDFiRWVhM0kLh4wgqqET0ZIKIuXUkBKe2pWD45OwOid6dzB1a4vSfduqTEslxdpi3RLCNSpNCfyIHSREEWKVkZrM2I91c/VEu/XWghYi1ss3r91uyrrIBRyrl1m9TCAc5JgNKcSAkygoKoXKR0RM3GW8406tw5mW5GszBpkr5uji5UJABC8yew6DJMlwcnUwHL/rDFjakVnneBduOCaMCVQLrctt6OAzRDvrbNRxVgh371iuRgssSd9wHHG2/vTHP9VHH/9Av/nia3375QspYL04+9nRtdBWo9vZCTsi3TxBSEPMBdtAOCIAVYfV8O5wD+HqhruLbsaIJO1+UBrO2qalRX/EyaBZ3Li0gSJs4eR0QF2/hLCNBPjAUm75+8gdrNUkzrP046jOdfv0ys/g9Zu9mq7T7go258YBfV1f6Xze+7OiDp7OZ7ebsiYjBPO5cd7Sa7u+vfH3ax9qVc3FTsw/+sM/1jdff6tf/vJXLuTQdM+ew5+jqAW259RdlBagHRCpWW9G3e5uVGxuXOBgvWE+OHjQIjNr+aTX92+NQdht14pysD2h6tPBbt3DudflzdH/DBfl9nptJ+D5ctT93Rv1iDPe/xfMTbS98ftsEBbHwbxFhCBECtpkHYw4IYJk2uxuPFdYs9dXpZ7ePtHXn7/Wbz7/0gUxWOvMMLipMH4JemqndyXKMNblwpjgHFIoSJdgPJAcQ9TreNlrV6x0XcJ1XHifdAg4OghMCa0hdvaNKh00R+HynSUUR/XQqygo6CxJ7hW/C9xGTsHJpF+7wY/3F7fD49z88P0P1E2tDtXe3Sqd93AKz+x9CODVwjTntyG44UxerfT27cX4GAQsh/oFk2q45t1gJxoCJuvfMNXKEOneiaKIkhTKpjRUNfDn2I/h7zIHA8WE2g2j9xc6kDhH4PxmbaXAakf2vGCGeA8sIGtY3Wli1FI9tLoqCgUN/HuKQpHdmy7ppsw1ihqsEYk2cWlXKILkEFYuvI4NAWDsn6PRH17zBXt0dLAgDkJczhHzDLwHeJgxdihaGAwaKLjSEUGRY+pV5qmd5ARm+ZyAKBiM2pa4eulcqfX2ePCcfrLbeV3H3YkoniVrh02COWCTTd1GDceavWhSXw0OQWNTALfSDKyzhBASEkXtKTAmw0X3qFiEz7Fzl8L5fq/nT5/6nLK/VLrwjGF5E9ZJUajBCZnrydOdyhWIn6UD5fhwVt4uwZA9hTzNPu845A0Dej+4iOJgLtZPD32e4qx4oFjE35ncQeNBQYGAfR34iwvRhYpko7q+KJhrRUnm57bdlNqfa50bBG0pnSk+JuomHPjwkHujJyxE46rG1b0O9aOffuKC2dd/87X5vioo/F3ZREFh6+7tg/b7SuV65fZ+Crns53ynNB5VrnoXnsKkUNVzFh318uVL74HX2ydGAQVz43Ms6yg5AkMb6u3dWfv6oqdPb3U53eu993aKU9ysnc9r9YUix6RtvtY6ybQfzj4HZRS/AOozLZLIQjrO1utVqe3Nlf7NX/4bZw1glpgKhPZEUxsoKVe6BvExDtpkiV7fvXKxrdyu1V6WkNarm5Ud1Dy78+GgKccREOvV24Picqv1aotH2CYPTiQUFtkbQTptrtcufu1PZyNVfvz8AxtH3p6qpaBexrp+f6v9t19raietdzfumOngJteRizmsL+W20O3TG9WnSluLuBTKzhoPe/3m5Qv96Ke/p//8v/6fHvWZx6v+4xP4Hj6Bx4n7PQ3jwXUAACAASURBVHxpjx/58Ql89wR+9tPfxc/llmKCTzKHghB2EjlJGs7qvrmo5XIWhWqTnRKEIJ001J2ymbbaRM+eP1eQ57rbv1ZXH92CGxe5sk3p6i76BSYmp95yxXWrVam2IX1+Uk4wQj/obHQArhccELgWlwMlYQy0bNEiN3G5xD2J0+kyalMUi0sF98UsNW1j99qT663bLi+XpbWIlkOcLLQw0lKLeQIsAGJeFmYqorXDApxSG+PAHRUOrXa4WeFWxpHqfl5ClYpIJxJy48LBWRbqwuFdIALpx6Sst/6eQQgBlZAjWn/nJTxlxLk5qe97tc1oV6LDFpxQT5BSZ4xAjwMRh26HqIdDcEkh50IAosCt20m0XBYQFvIlBAe+GSoXv9uBD/hjHT5ES93k/1/aI8h0CnHhIMzgwEq4WPFn0YVbs1s3tNDTemiY16Tm3KvH0REvwTc1KbNckPjnOAKjSAXPk0T3nBa/zCxRFBxSWmHomVs7SLVZZr1WvMtk0kr50iqNK9jsXtqnE7eIIqzSAJkhQCNScUnnQI4Y3QxKS77rrOoML3dh6NkVYKvcRAaIHWJOgIYvCKqgbtVPcOZoVSdQaOFmogQhnsIw48/iQOWgjDCUlyS2M3ZwASFUL38O4QRKJu2XAy3zIUEhPeHddo3271xGuHi5JKO54d8LEW7D0ezGCsWvDxw61YXRu8txoDylrXkRVnsUWC7oXEKnQW2AwBFa3Ge6wFbl+SEaE3jEhYoAHsJ8cBmRaO92TAQY2hsRux3ysWAA3K4YBbreZlqvQt1fznr1UCm0Y69XEhZ2VOIYbUbWAsQyxx053IpLZcpnQC2ipRzXHuEjqJAMIYTNuXHrsYsOhChRPHF7M0gDOKCMbdrRIxXbwu7YoeoVtbiZEFVrv3+KBxQzEMuoZWjOzWUGWaAZ7AWIDU8ErwHIEYxtO2u59CASkOaMaAb3E8EKZxzFCTNGCVvJHLIyBQuiggssjj2PLSfg4LwOzDidmsECcDMOqpkbXGB55rSY+2KeGk1RD+d3YTrw7DI9vbkyAzVbJdpsdqrBivCzGHMBF/XUoSxNe3EKO2E8uI0QYc5VZcdoahca4S6Lo5xWVfAhiF045Al/SdyWD6IDb987YZVL/VhZfGGeWUQcW88zhDYc0ayrcZQry0rPeQI5ELfeHB90xMFIaMgkjzfwHg7sYQnCHYn7ntAXxgFCVoxr31KHIvabNFCaRnrv6XPdPv9Qf/Pbr3U8nBRNlYL5bH42Yj74FUR6WjFRo+A14xbtJ4owqbneiDTpQAo3Key45GjLzewqh6kNcgN+NgFbtHqzL5VR6bZRtwB7HeefUSRZ3E+wDXEdUvDDHRRFrBm92pb1INGzq51unmz15v5eL17vFYWpcSMTv5NxlrDHEXDTKEYlAZGRRQ7sgzXY8i4IBIq2RhUgnhzu7tXSCszc5mfg4vP+sGBFcHizLuYxAg5j/LLM+3HhjC88Y5AOYEWkp09u9fzpE48HxPDTw0nxnCgrCTWadDrvvcef9geNl/OCbSjW2saZU60RiHG7j7Ac6RaoTjqeLnZ7FnGuS1vr2LPPUrPjdxOMJN1cXdvht94uPN/D8aKRMCYL3u+6EnAk28cMW3nUqTm7gFUSnjd2agk6Yq3pETwJrlpQGhQlgmhQQ6GAsMaJJHTGsHS122juA+0fWl0oKFKkSZE4EVZHjR3hTPI5JyfUjyosLNcarNESvodojGuVzbLqKErOevr8yoUtQv4Qj2CJI8Zt8kI1mCKvgyBuli4FWttpP3dxk7PLhMsOPjHjiTGkZX2g+sDniwM1tGrTIg8jGpbsuwZ9xjfrujdvd+Sw177DBMEdRdxk2RtCh0BxpuPd09JujEy4FMJA0DC4Ker6fZocOqnk3Ad+ZEjUJf0i1oDLcTdNYqchnmBW0iLOlMBpBVXTtgrASIBK4ve3nOVQAhFL4WkuBSDW4Qx3MWcQeOUwNS+1ERYU/eY59Z4Whf2y1k6x99X1buX9m5//7OpWu2yl+zffeu1GKL5UjY4jTkTa9SMzKtnDzZ+neyJYAkrroVZxtbKAxXtAwOT5UiA4ni+ae545zzP0Xsl2lVLQo7OH8FbGwhSbDcwYHeCRD4E+un2uywmEUa8h5c8vRcoNxeCMkE3eIeelUFFCQOyg+twqPQ7qwkBNNmtFcZ9iJe1BQeiiMXsKDVsEDhLGRXGYec3KaSpt36rELbqkFC7CekypBrQO4agwcOkGY2cGx2C4sDqczf4pFOxZ2wgSZN9G1CX8bFaWrTyGSJwKg07/wT/4A/32xQv99rdf6+HhqCjNNTWd1ttSzz94blQNSB4QGAiPz2+eqKoYx6O65qT3PtotrmOON54T8KoHtYyhsFz40u1ZV5vSBdoip2Ce68XrB/3m6y/14QcfGPcQJ5M2263ONWFfgy6ci935EKttquU8S+EIcwWdIxzlOBR1o7LtRs+fLUgfEAP789n7TEVvw7pUmaxUX1o9z9cuAtOtMYejjn3ldx82qV6/eqUPP3uurFiCPe/v7pWW0vXmSl9+80bHdtC56vTee9cuBnDuo0juAoCD5WpdrTLv73cPFz1/9r7Odw9Ki40Od0fNFG/eKzVVhF7J3TIJhgbOyPmV8jjXL3/9a8XrldabterDXh8+e+b53dcHPd2t9epy1v3dRf/0f/nfH/WZx6v+4xP4Hj6Bx4n7PXxpjx/58Ql89wR+9Du/O3Ps4+KIE8HHmXVoViNHuKBbXEwc8nBxnhEDCZ6aem03Oz2//UBPr6/1cPdWrw97u//yRLrJNz6QviVEKAycyl0NF7tONzjhEFwcaZr4oLriU8Do4mqGCBfQ2rUc/OOY4I/e7V5Jw2UqUh+DIojNJqLtC5dRc2nMqypwkwHm51zoz9u6vYzW3G7s7Djk0D2NF7PU8rhQEa+VZyuLkx0cUir3XK3m3mmctBATQlV1CLEw5C5EGau7DLq6vba7NSIk612LPqEQp7ay44zMdg5YXFyP7cUOJZyDXJwP55MTsd1CjPDGn0dA5cAcS9VcLZzVlotjpBzhiXZ8mAZctLkc5AhquEIArsI6G5XS2m2mH+GhvQUMXFYkLDksCMdLPbn9n3YpEA2EcER5sohlXDB6xG/plotNiktwMDcx4XKIQ5Mgi2DS+dRYpOGwORNOEkzaxqWuy51G0g046vN+YdC1J1+SIZXBIUOwtXTec5maVIy4GkKlq1h1fXLAEFyqMU4w/tklymfq+MY+VNM6iTtq1maVmUN5d6jdZu02+TlQGWQ+hCdl7nHMn6ftG2G1rSqPvwQXYZYrL1IlZaJx7JxKa33OHYIIRYSU9VAC7ABzqArs0neBFbSlwhhESAAvMHBz4Xo5Ls4g2MDRDENV2voiPPlQj2uY+cTfP7eIZ71dVWHGPIE9SlskLf4I9uAcJjtb/W8cdhZYceUtlyucSriLkhQ3Fs5k2thh1dL7S5hYqDIs/Z0u42VxunLRXoCbTqrHFbLJZ12XK73Z7/Vmf9HcIkIQ8FPYKcdnxkXWIDD7c+Aaj/FwqWTcYXGPEfZic1G5qE+0qOLkQPSOuezD8IsU1oiRS3p3bhYrbNJ5SYovMxXrtSqYbOAWYniXF8+HukJIQQghbA0BAdRBqCQncb4z23KGmekcrUWMwYWMeIKYBj/SXNM+dMs+Ql1ZgkqI7dRMCWeiVIFzaCYFDd5zYeQC7kxasVsH9y3MVCMLBi7mYDF6X/LwyFoMGsADLK2w1eWFZoLEuGiPFLTgkhoX7GAnAuMuF7iOVyrLK2U464uFcX1uTkpXBIwlavhZbWsnOc7nYWQ8s4riyqI9FGTAaHwFF/y+q+18RcDDWWUVADF+RsRjGOAstL69oAAI+cExmEUqi7XXJtZEhFxurTNt7rTUu7Aw6nR378tp34EXCFT3Fw0NRaJE6TpzQjNCoUN3CGoDf1GkKleFbndbRUmkb96+sRATsKbiejY6gbAyBIvOwgFFqDiAJYxYQEQLvEpSshHjSWhvzSJl/Y3mbBGLE8Rh2odxv2V2k7Ny8mxBU1CsYvtZcYG34zd0a66DTCy8xgr53nO7oD2mBXuxzXOVRabffvW1gpCQvsQOo2++fOlCx/q69CJS5gT/EbpEy3Tv9aZlbY5ixetcm9VTXfZnh0+9fv3aAjauye9a0RFpLY6QiJ6V3pdxaYLRSaPe86CqOvCIS8De2CrNM63WO7usYUjWTaPT5V5By9oYq9iuF6fkzH5babW90lO6Vi5nr7fXm5VxNDghvW8FicMk7857IyLyKbVYHpW4vWJt1luVeWFhs60rvXjxUsdLbTHYoY+KdKwaiyD1oXYIJkih7dVK2+1Gx+Zkh6nHL6FFiPQE+LB1hckSLFVd3J3hQm9fL9zwOdQqX+sG3uLV1t6+0/GiI8XYvDBygEoeLcCgNuCF9jgLCb1aJYpon8bVP7BGgREZXGQGsUCRojc+gXR4MCas/Ky3BJUVur6+0oBgTLGBNRZnOOiCaNLh4V5X65Vdn2/eHvyzi3XhYtzpfLFwm8I6z1OdZly4jdK0WNyZFHA5g7jQOenyrgPDEvAwGK2BDxu50yZz/hfz2ez0cDkjsATDQg1iVQRQMud4l1PgvdE/ngJMPyrM6EQBXbFWX9dmq4JIIpE8yTK7qy9tY4dt1M//FqPQULdMEDUTFdETr6Pw1JuuUj8sBUFjmuZEuVnxi6DYhrnPAn118bsG18Q+xlwB5KF21gcffayf/uJ39euvfm2uanuuFNa98mDW7dNrB1lRkH99f+/5erlU2sCBjzj7UFwCCbG8526qdfvejY6HWoeKIM1YV6udjvtGxxqmOQGhnC8T87zpXkiCXoem1e7JUyexn/aVDifOuY2fXzqGWkW5/07bNw57a7qLiizT+ze3LlTBL2ds0Pkwhak6+NJw1i+Ni+0UlDNbY2MLhOwxFNRpiafoQTGbszEOf1BKPaxh1r2xVsn5b4hUlIsgifjNGomg7BM8hZlxwQi4SNyFFspZBxM6oeLZga2sIZzEHHL2jktKoChoniwM9POf/mDp8koi/elf/mtlxVrrKPc5mKIjPxucAh1TIKM+uH1idjECKEWYPhz10dPnZqrDMAWH1blbJtX+odZus9I4nLUuOFxRHGSQ5Xr79qTT6aibzUZbMh1Y3yOeI7iEVl0zaq1Y++qs+GbtoLP2WHt+FiWhkfNS+Lk7aWSeJ6NuQAutNn7H+3OlCzJ2W+ujpx9qfzopqjsH7XI2KFaF6qHX+XTRk+LKBfZjv9fm9sqBcxRlY+FuTszVvjuc9PrlvZ69d6MonfXhB5/q66/eGK3EeZSCTTH1Oj6cNMLWRXJvGm23N1Ijvd6/0e7DjcaKczJFlkE3T2CCpzYqUND+4suvFRIwGkXa373Vhx+8r+31xmvB+eFBv3r5jX706U/0X/yX/8OjPvN41X98At/DJ/A4cb+HL+3xIz8+gX8rrP7u784Id1TpoyzRNk4VloFDgxDm0hl+Jgd2OVhjmI+uuMdzoWyz1na70ghKoOmW5NgCl2JoAaqjlSjOfbiB+2h4GCnopJvXZ5UJRwECXwYfClaEUXBQpu2lr9VFpTrH2leaEVTqQElPy3viNHSq7Tgh4TdR2p8aQkqWlnZCe8zbCyKVeeK2MZ9FcVVGMOdOGpuDD8DRnLsdn/ZjDsaG3vvvzkYT0Dp3e712IifOB0KQcKu1p0EVoS04DUmu59BPtZ9KNeEuCayyQMWcK5xjnYfWaa+EgsDzOp/PSxt2lNrRQhrvQu17l1JdwJJsxQEXgD6Hd6D56HV8VC7etHzy3nBijrQEJ5OScVDUDhoIaMEBQkvuvOASephc8aRSmWJCalApSUqH4TXKjhvcUw7bULIEDqSTunBpOUSILmlzi1LjECZCMnBmYbTADZTNwNm0iUiSJuV4cUngoqENkAsTTpk4XhytiIGV0QyjEvisiPhpqDHjWcwqCUSZuEyMatKl1Zj2QcZm5CCOzu6NiRTcgDTjRu0YWVDmnRA4Yj4ZLEe7dXC50Z09+9A/dKT90u5deAwhrOYJPFqCtrh1Lg5FHFFc0mZCrkgjxnEH1zPK1XWzLlVrlwzttrDLOi40uEKn0D+rbs9OguazxFms1btU+Zr2azxOJHG/C+h4qBq3N3JBx0nt7xt2GtyKSdo9TsbQbjgCmxB3eI0e2lxQ7VIlJIIUYpzB2I8nX6BF2IwQm0vzMk/j2b8X8cKYhGFBOiAkXWWZ8glGZ6szrZLdbD7d4gjFltM5xddGUbAJbmdEPM6VYVb1pW2yWJblK+MceF82AzIXp9HsPxx0ybAESdGfuMm5IHHJnpTBeksJVYMGjHeQ7x4pmWslA+7rXJcR9ilCLFfPJdkcN1Mc4Tod1RPYEy5CsEIuXTinIztOaHU34i8gEI15MpgXiKsyxrEfkUwdGSdAwcVhSXHhQAouvTxTMAu0strdaBf6rCPcVYgbBOBQWoG3BmM4nPTkZqVNSVr9oLfHowMr4CsSHoNgUTW0FDcWsuzwqRB8EMd7rdcrt5QSaEV5wmnjTv7mwrmIjbRxj1G6jA9apMFRwJTkgo4qwvNOioXnO767FFNIwqHtpL9UMWFG1LeMCkFsH7TOVyrS1KEaXdeqLLZWYI3swHnf9xaKMjthKdLkCgvcidESpFUfVR33/v0WmMLSLv8Q5AtzJ2blg3cMlCZd5gA6tccuTuNYadBpRBjGzUjhxHlWtG4uTm3wEYijpIPj0AcDkkZrCwugQUh6z0NE5sRr/DYFSUPIUCR2PNxB65znA40WWSuzk9ksbPjKzKke9zfFDcbfoJ/9+Mf67KOP9fVXL/QXf/lrtVOgU9dY3MXlmZDWzN+5tAsnMSIsDndt7Is64T9XVztlKZf5WKf9g3m54DUQf5GwYWm+q3a6cDm7APhuTBSZUpYvFh/Evx59LLXYgpublvTzpXXwk/EjcavSSeqEn1CUDLz/IBIqLzVfarX3b90OHXCBZw9HVDbdo9P5XOmubdTMg7bhSldZqfXz0hzQpm51PlzMQs6zxAgBQg9Zn2F+4vK7wCrvzhouCEoIBKPDjxwchUDfISRhHV8wDAHhRbztdnHjIXCCy1g6PgbNKfiZxZn74bNrXT17X7/+9Vc67U8uItAm78DBOPS+i0Nx4S8vwtPCV40dasXPtDs1mLVdL4WEpmlVR627JeYLITsrJVnh90JJkVbvqzBVSyv43LrlneKUg+nQ6oPAjrXY4hvv4eJ3F0a5oqiz65E9nFC58/6toqywMzfPcjve4TuC/BmGdwgbDIq0ymeIlJnPVRQgfXKY2ZM4CxAWRzF2mWudeAahC6K4rMEFLII1eIHAey8luy6Eq5lrGlIzv8eQ8vKowiFcBMRRWFgKeQ5WYs3kMELhlKAqEEIT5zj2aEIfwRANLogRoEiRHNyO3yTjaqIwwLq87IPs7xY3QRSkkT797Ed6+eKVC539uHQ5bLJU2zQxZgrhq+EcdWxd/MV5SiGPwhfu3gxnJcWwPLeYyPiq2o4SjMo8czdL22Z6y7oUNl4zKNJwTrheZ+ookEKnLkqdjxf1l86ftekrY5kKxm+cqQ8JJaT7gXb7QjdXW6NcPB9OB58l7CgPccoyDpfCGwU81mG6bjgzRHSasE5nkdmg7BHsOTwnXMXsIY2LzJQQWxUBxZVUM25hzgIDbnxCLuGgI3QiVLJ3tguXm3QmxjHOfqR45hmCPKF4Lo83LuhTgG0YKyPn6UA3V6meP7n2WWBfNeZtx0Oktm21Wq/0sH/wuYauh+261O1mpfuHgw0Dp9NB3dDovaunnrchvNqc/TnS0AW6v6v07AmC9wvtNojikR7qWrvb9/TLv/rcYaXrDMNEbHc5Z5NLB94g0t2ri8c+WKHVZqMnu6f68qsXZt0rGRx+ltDtcO6kHXO21S5IlG/W5qDjDn97edBNFGqT5IrWpTFmFKctnCep4A/v7w4WaFebQi0KKNkF+U4jRo+RM8XwDpM06fR2b1c/Lu60XGu1faqmwZm9MOlTd1mMOjvULzR25FL1us6v9Wf/6s/0w198pkTgKQb95ouv9OFHP9Dt7lZFHiguC71989bvkqIcZ4Lz5aybm7V+9MGnOt496Jdff6FdudI//Wf/x6M+83jVf3wC38Mn8Dhxv4cv7fEjPz6B757Apz/74RwOiAqzbm425vkd6qNh67R3vnp7r+tyqw3Mo3RWX+1VsO1vNhpwjEyN1jbCJSo2a5VFrkNX6e7Fa603VxYZYxJl51bpRBtUp7jtdR4bu0YuAPXLUiuCrIJJbXvxf8AGzHlqp+oqiLUOc1UHhLzIPEmUpIYLOK2TiHvA7ptWxWardbGyG26ktXVAfiCRNNFtufLF8v540f3+7CpwDLuNQxfuTLiXtLTlqUJEQNyKc6y+6dU1Rz3/6Eqr3ZKKTIouOs1djVgaOaynOp/d9poTRpIv7r8CpuCxVhKuVEWj9vNBAW2otBceuFAU6mjRSwelGeEwSygPrFgYmvmQ2MFzyYKlPYqWZsKLRpxk9DRPduogYLdz57ZyiycoDiGH+UBhFyghldsJ9vAfaXcuVdrhh+AwLoEtHaFIC9MVP+YmJbRrcAIsrjzcW3ATaYcvcM8JzuzgsCe7aLpam3xnoXYYR60I9CIMa2ztJMUxx+WWNmALayRGz53iFNZnqKlGJAkN68ftyeWGC2tuB8eghlAO3nN11gr3ASIg4UvmVM52hHH5qUmOhjG6WivLFkcsCfAXLikwM7WkuPtSzj/D1bBa2JuIn9vNyqzGqa+dutuRqj6mvihNQaN+bpVFJdACpXmq6nLxRZqgszCLLTYO8Odm0AKTOjW+rA+nUVlZKs5T5Yhec+efT0I6zpB+PPsi1A2h7nGFE/oBx5HArWRh5yLmxZg5EEzmjuB7vy+TAgmEYkxnsbq2UtXQ3k2rIHxbnCg4DHE5xVq5FXLQUbWd4VyeaKEkXX6EeRlMSrGscRlLadWUctru4dVGCGntUiQJZkXxsDiEfPlfcAgO7gpqf3ZExdQCzRJehMgPF5N2ai5quOBWuIsSfsny57OZdmyp2KYawDg4bGk0+w0hUX2tcOgt6mfZ0uoKygEtbkRwGkZNMVIsY4Smc960AcsKY9q0cR8ydnsVeenGyITiC7y/AfFp4wsVLbskmeNAb+t6aSudY23gW9JuGsjFF4QuGMY8N9qZEQTPdwc1p8ohPdm6cFsipuKM0CIC38wWvbjYwDhGgvW/k1B9VOjuoVMy9kq5WXOjxo3TtnaQDQTYdXLhAsd1jIorZ1UtaeQxl1f+j0FB12rueqfYlwjjSozjoDDDJR/xHRf7krpN+B0FmsGt0xnrkC/ig523iICo3YSGIZYEjHmHyTVLEI5iZRQ2hsnp5DjEYfZmRaYnN9f60Sfv65u3L/T5b7+Ujp2qqnKw2DwnRqBkJQ5mMB9efC1MUf2Z4PROcPUW7uDilh+V0t5PYaePNeKw4rnD1ps6FenWOBlTSMbWLbPwfBHRWGgtmyaxVtlsYe6MQz0NFGdwaZcQxKalrTZWnka6vt4aIfDNN1+rmRbuKgiLD97/UH/0h3+kr3/7rf6/f/5nen086giLl5bpnFbXTM+ffqJVEuvSnfTyDkfuIlgjUg79YME3jgs9ffqefvvF58bngDVB5EIpBuXBZ8RpSzs7AhBCVIbCz9eLWrNPEWgLhLmoNIcRYSxg70ZMHAetbtfargkzRDyj/TfU4XJSwxiBnd0SoFOZR5rQYYCIUQ0K+1D18eL3RZEhXYcKKaIGqQsuw9zp2Ye3dnFSsOi7BbHiUlo7aFeWZhyud1cO5+IccH866bQ/O/iQYltAkZMwnAJGyqhT26vF6U+wFqJhN7gQyhDcH04ae7NMLObnOWneuX7/b/1d/c2Xb/Qv/vSXi6synhXkCxeUohOCOJLfLiOkaul0aFh7W5idqTEbOOJX68KiHCL83DS6IKQR4gZyI6K4BPdwVnFTWnC/f3PW4e29buEvIkbGtnF6wtN+T4ilwwMpxmWpi3MMQ/YwgnaKPNEcL0Fc+25Sd1nckxMORQRaF6zorkEknc3Dn8fW73rhluPRpdCCuJUYP2FHKiFa5ILye4PBTsYgBL+CsMp+t+w9rPMghdzqbxd/ojoY1cDAxaXLGoGox3pq9+Ti8MR1ypqez4UCu1N7r22EIrKAnyiGgVbpetX7VmUuF0+Zx7hW+TzmBnMmiaglUAwcjH94b7fTGG5VXeg8OCktKADkuiHwKe4dfnU61Mp4lllmsbIklI2CdgaWqdDQz7qcO7WcKxD6KR5yPmpxhy6MVYqm+/qgqj8u2KEw1m6z1k9++ImDNg/nUX/xF79y50Ieze4QoHADp5wzWRSwDyLCrZQWsV3prC1VPaqZO5VpoI0NB7Hu90fjJmD9U6xuKVZQHAd9NJ51u9tZtAtyECWxUgpt9aDLma4jCrajurl0EFgehMoYY6m5TgoJr2wI2XoX6KZQRRCrhtk6UdRBuE18HqS+w3kCJzvjrGUvGjunzSvNFaehymhWW4NHif5/9t6kV7c8z85au2/e7rS3izYbZzpxFabKxqY3ssQMBILPwwBLYOGBjWVLMEBCQggGfACQ7IEHTLAl7KpyuZrso73Nueect9t9g561b/g7hHQqKxSRkffe8767+e/9X7+1nqXtDuTJykmoipKtLjKDf+waffvNlyo3pTYXW8UUtyZro13ykhM/qXlkzahVkiYrSzXBoGpuVXIfRaXqiiK7rR7qOyeQmMW3CnWxvtY3v/1S9/1Rz18+Uz5Km3SrCl5yjJga6+7LR3gOOneNPv3olYog0dvX71zMNoyNLi8uzPRNGDK82GmXlH4mw9RluEnUxQO8c638AxaEZM2xqT3IzXKuq87fw8kCEnbDrCqdPWAuw9wOZmZa6zx1ooT33Pu3D94/HfpO5XbjPcrVxUosO0G1T4N07gAAIABJREFU8PW/uX+n7Waj2+2Vk323N8/06z//hZ9DUZnp049eqro/6P7Ng374gx8rLAIft3WWaexqPZ4ONhG09aTPPvvU53Y4HX05fHt30P/0v/+fT/rM01b/6Qh8D4/A0437PTxpTx/56Qh8dwR+8LPP5xRmItFfwPb7sxtCnRILFpYTLxqUIAGt32SB1mmuYzTr1Lcul7gMaJPNPE3lxaJlM9+2SrK1Y8rEX+hWgAW4r08Ku1Etzpop0ObmRkmB6++kvv7AucKRkfTqaaRu8Q/kAoiG8AXbzy4gmGg4VlpaqEcLoXmeKSiImLOBWaD1THZR8YjZF7AQcZ4xzMaBcK71/v17876KsvDkG0EEByO8QhwabDI2RamAopy2soOBF+/L7cXiXIDVaW5l4JdqhJq2HdQHiVtWmTzvKP3pIx2aXk3UuyjMnFmzN2O76mByws9jk8RLOgGjbKIYaSmPiTKEMISr/gNEkfbYhe1alGvMTWZWwTDLS2KIOCUHO92CHmcQkf/Q54aN3i7eWCzHycG/p3ynrYjQL0U4dT9pXRYuJoBmxQbWTdLdYDfMjCPFjEP2AbwgL7zCLMQVMFpwxHHJNx2mxQ0HRc8lNvzFy79Fu0iTY/HoTh/i6B8uzqHtdEGRFaVpcHYx2GG+xAmGSDz0miY21jTPlo5bwq4ivkhRGFEpb2opWXJZD51bmfoax91yjcO+pLQmThEXcd0g6BH5jPx7mrq20GDhh6IYrm02Pm4+5/fTCpv5Z7hoi3IQ2n9bSpvABHR2Z8AHTEfiucuxwX0xEWUbEJ1HIyia9mDRB5cxTiWi1Fy+NEyv8wLS49IeT+EEJTU4iiyBR+ZCZhTxILQiiyBKfCgegyuK2xaxnc1gzuYKwTvE1VrbTWbGoRG6uF1GR6Ep8EGgZoDCzytwJeNci5f27W7g8y1uM8y9ONbhGjI4wMEZxzQ8x8rizC5zHFQMT2iyH0RUtTOaA3W4ZKMPHzFZitJsmm4HrcqVnSmIsLAbzdMdWk0T0gL3Z+JjzlcoKO8JYY0hVg+qxrOL6kJYzW504gpE7Yt93QQDm++VY8VEjYehNv7EZVpTaLcLgrY3/FNrR2gep/5OnBcXHvWDESTwjrk3Q1qLi8xrCJ7IHgHf6FmYmLHSZBG52KyFZlnTBr4UayH0exiTJqr6WKeaza1EitklJ4hALb9uNtuRgQXubtYcjgsbORAfCLfw/Nzehx47EmmVnepT35Jkt9jMvcE9jeRsjigiPzY8pNc8NvICBjFiGUMc/MBEiB1fxX014dwcNfQI56l2OwQnGRVClHMRs3G+4rzFad1qhOW6ybxxzGFq1oMOx5MeH08WNRKK2MBe0NTO9MWmcQTiRJEHXMswBBEI21yxyjwYQRhj/WE9uz9VmrpWaYAjkBWYWsXI16HVrA9cQgoSOfGgNvh9oDLKTa4Xr2698X542Hs94TnAwIdnT9uOHh7CXORcMdAbGgTlhRt6rM6KVoVFR8x5HFC7+HCdISDmRKoZLkyOojaIBNNsF95ud+Wipm+++drIhtHsxNDcS9zfCOZINohQ8BVZNUEOMNDANfbs4lKrzAfQ9zf6fszAMkuU4b4OQu2ro87nBw8/4Hx3cF5Bo8yIycTPY3/Wuus0db0Lj3AjcjXDYAS5UzNUiRpdXO20ytbmQlImWJSpRUfWAMTUIyKsixpnXW1Wevnima/j13f3xnqYGcp9PXJKmPjkFn/KUCpwqcJfBqWR59qUpS42awvOx/PJwuqb1+/1cDi4xPLjF8/1N//G39Cf/uEv9Ad/8meqGtiQcCpbZavC6z4DMsQkr2UW/4whVw0DtIHLvXB1EYTA2sR57nVrrk/mO5/qg38/rv0sLfXDz36i9XarP/nVz/XlF6+X6y+RUQggGLieKOmDeT4MoapmMtYmoXxyU5hFzLMt4TsXiX7y08/NEf1//78/1uHQOBWDWNbOiMuzIpIoqE4J1zTIH6L9rB9cCSivrL3fcX1Hv1uASzGSG/Hd+BrqpjLlSaGh7n1dMKg9VyeV60JNjwd30hjGLqrjM6hb+MsMZRnAcO3kEU5rPlvi9SUEvzFHfvbhunYhmIVDnvHLc2JiYENBIjxtnt0pznC+B85elFWp7c/abNZ69fJjnfYnvbmvzELNYz6Vv7WdmzB7OZYT7NGJ1A6FTqzrcNQJn4DYYJbAOxXFWqGTUCve7Xiv6WN1uJe5GylGbdvl/YuiuwR0By5Xjt9slAXPBN5PhtNZZ78D8VkbM/w9uh95z12QAxFFmf3oc5atcxVwbKtaWZn5PYhn7AgHOpztzgfDQTHotgCrkXkYiWOVZ8fczjp1jU5nEAVw4zmHhdNVKWtj27M0mn9vdj/JK9ZkR+YjhTyUua5BO8eBRUGGigxbQ7OJIjXgXnhuzoPyadCACzaFz06J6axmHrW7XelmVyoDfVNNejxTSkWap9Hzl7f6+a9+pZbhl1ngC3P9xz/7XG2Fy7fXQ7PXs4utn20M+CjwwvXMMwBHMP9/sSr09evX2lyWitNC66jU3Vev9Zs3X+vzv/hDXYDwsvNgtqvUxV4tCI9JDfryzU593ah+rJykylmPSO/gDj09aLO70eV6p4fH9woy9guB8s1KMUmXdlZdVxaUn91c6PW7d95neKBpTnGoiAEE702gyFi3kljby50eHw5+p9yt13p4ePQ7ajSUHmSfYF+r183FxuvD5cXKSbFjddAvXn+pvLzQ59e3HghShAqz+uH+4D1AngW62F3oz3/+W5WbS5dVRcHJqBqex2dY1wy1KunF1UtjlU7n907osSf5O//D//Kkzzxt9Z+OwPfwCDzduN/Dk/b0kZ+OwHdH4Pd+9tOZ6BQbcUqfWmKsxKNpgk5SlTtaV5dmWNhVN9vSAuu76qx8RdS5N+MoQzDgBRVRaeh0c7lx5B13hCNj06D37XsdYR7OiS4vL/Xpza3ev7vTvun0+uFrrdNI62wN5l9S5agdUes0KHQ+silHTMDCRxQ90MxmqBq1ryu9eHa7RN2EA3IReuzegzUHhxM/GAKBm6pju173h5Pevrsz84xNJT81w/nI5mdOHD2n3X0wbxOnLUzFwZiB7dWl3Wx3d3d2Fu7Wl8o2RAtxOFIIlGvk5TVolfLy3kY6VqNLPijCWm0yl/vYSBSEYAs1UXSD0SXD0Zor6ii0oHlb2sa5HhvQAa2jezhUCG+VZWYnDpzPmfZlFybELs85nj447CjEQgTCVWjuoLQeFz5YmpWqKNrpGjuqSty2bOhdstCqbU6O8sOvxImECIxrBccxscaL7c7RSMfmEboQJxEcLJLSVkYbMZs+NmrLNN+CCaVhlGOwESTyORMRby2Oo3jiqpwaBF2/15oRiVvDBVwDesVSVkYMfkWhCW4bmsv7Jfa39BDPFrs4NnGWqG9mjWeaZ7EOpuo5V46RBy61wZUjyl+I+yJg42adcTQhgkmr1cobVTYjdpTRPAKHjiKRCLGNUjCGAYsLE9EKJydsXURSzhv/iTNiojhiWxd0WeANEkcF4RbiuE0xj7FLJKJKyZKj9rgw2Fiw+UP8SpcGXDYPHHPYf2yMGAJQBscR4Noa+FwL03UVRlrNmbok1FzE2uJinQad+ko1Dt4ZwNmyaeKGqGbcKb0CXGd8J4SpmD+Xex2XLa453LKY3RDLl7IQhMQkpREXsQV0Bs5WHEqj6goWXbwUUBGZIx6HOBxRwpZovd2Y54Yr82p1sQgUOEsRy+HrTkvcdkQYjLCAhAuvNJpcXBONqMsfCpkmrsnsX8flYdUhtH7nlEJkwUnHtcimFXdh29BezYZ1XqKaXJ84HunMy0pvjE3YxZXZwWuE64nOhto+2+FDWZOd3yRfE25quIcLo5Jk+bnaa+obD1iI1xdl4uHOw+lovmEzwAgMtMlgHhKxHXS/Py2cSzaw/PwQDmRkUZWoIRsrvlvYdgtnuWCDniuhaAblOJ3McCQGHFHYhHGzYQhAZLfxRg2HO9tICtq4XjjulH3AxjZyAtd42y3raEABEKLmMsDIV7Rn4wzDDQjbulOeZnZk4f4jIouY/s3+rQZYv3Gqy/W18rLQ/ePeAus41XZKwoHkWkEVQqBlzU5wpfYMl5ZCHFyFCLHEfocZZ+/COG7H2ILKUHUW2+Gh4rTG+Ypwn8GndS187yJD1Fva0CnaevbsRi9fPbNg/v7+vd7dvVtYhaQSuG6CWKuCSGipimMOr3OIdTyc1LZHFZtMq6utunnUfIZFC9hVqgfa33NjAlhLcCly79ewCeGI9ziE4QPjiKPUilUWpA4sWnAFizpmUd//vnfpT7EtdfniuT756EeK+1lf/fKXejg86AE8D0iIQUoLng+LcMj17eORLPc9aBeuszkuHGlHGG3qXm29FB3FMWsUaY5UmzL3OuoYLg31kXR+OC3iOY3nsHarzvdI30/anynUWsS5PI90c32hcgUEJVJfTar7o87t49K83gYYX1XPvTYJjtulaI2hCjgCnnE8aEkTICKThuCZ8k//4J9pvdvqv/xP/yv92R/9qf7JP/5/vPaDAkGsyq9WavpAdc1z/GzRiYEXzrPCzFoMt/PCzLVwGVr8ocwGJ3VbnVzWGVPoFA6KVpk++vRjff7p53p4e9Q//xd/qFN11uP+QVEw6fqKVvDMSYnTqfUa5rQAHGpQLrBNq9FD3yaZ1FZ7rYtSm7Lw0IthBU3pPSgPfi0DsmnWm6ZShpMU3AfxdoRwM0A7v/dMuDBD7g0Grhw3+LMIjakyDwkbne1wXWGVVDiCdgi0ykrlPJvbxsU6MG7TNe8uXLaFfx0Dp3auXT7F8AfRtHSRJYOgRBHfjyIySpemTtti7YKwqualJrBbeKb3ie+EI76u7Uj28yGPLJQ9HirF2FnDXh89f25x7uH9wYMHBHuGLTi7cY+jnjL44zUCxy4u5yhbCula+Nw+X5xPrmGCO2SWlmf59eXFsob0s2ocmvnipm0eawVgWxiwx6XvHTBMGlqL7CWFlSOJrcYt9K1ISDU+D6RKrnY3xl1N7VlzczZW44izOwq9lvFchEWNwZRkSd0jeE/GkIBMKHa5SpzBHdxvSjgZvHQ2FoCGaUbeWVmwe78bgUriPWXuGqdSEt6TI1jTYCMYlAyaeN6CppoDvXr+3OipoxNWS6nX2hp9qmOH+x/hfNb2w4B14lpEcI1T1UOr9WWhj1/eqt+ftF1d6PX7g/aP0m4DJ/us9SbXH/6rP1VeXGvuMx+7V5/demC3Lba6O77X5Y4CS8rzQtXHUcO5NioEERXzBgsjhbhj0tnZSvKhuT+5LGt7c6lsV+jYnpRRero/+z4os5X/+ymadSgiHQ4nDSeGoIE229LDd9a+3/z6l/q9n/6Oiiz3MYKpHGfcb73W6UZDLX379p2KTaqiiHW9u9L+eFzKcxGacZv3g+4f7nT76qWLKLn+MTGcOE9HrmnwBqmHimFf6Mtvv9Ln/8anuj+819AOenZ9q80qVUYiLQn0yy++Uh8UenVF4iy0wSNLVpq6QF/+9huX9T7/9IWOXa27uzf68Y9eaQu2BHEcx3oRea90vb7Rb//kFypvLpwm2e42ev36nf7e3//fnvSZp63+0xH4Hh6Bpxv3e3jSnj7y0xH47gj827/7+zP8RniM53Pnlm3a3RFL2NQma1yogx2fiGfnx0fluytHLHlRraajVmWmbAjMk8LlukuLZWNOFH0aLSLsH94rv1grLUrz/8qQ6Gal1DzMUEc13uziXNmbb0TUlJeezEInDik2MDjoOiKOuHYG3KxErDK/TPISTFQuKyijWERCZDkA8D1MNdp+Q176+sWpOQfa74/qKdTh9XYYtU5D7RyXLVUhPqnXeah1amq3ooMQJfbNNNvCA8oo5QG4W9ZE0gbVx5OaetR6dempMyJQ1eLYnbyBoWk7W+WKV4EFgbpZNuAw/xD4eKmde9hQuCeJYtGaPqmjtEqDC3VwR8Vu8fUrn9qmVbpOvNmmgArGIy4uxG1+LZsPb6gj4myRtutYV+Wl3r171PvTScM8Gepf4PJ0U3Comh2D+sW9jJjZtEpyymomO6EQOHCN4KQglvudOGWuHIzWIF2KLFq4ZMQiOZ5ONC/FRQFOLmKGCDaj2aYcV/MEMZOdieuPLkcwXgCHcEXMflScpNryXR0hjjDHao4TldnaDihcIIifuC9pRIc/i77fnWo7bIwocOS99+/nCyKU2fGBKEN5Dg5JRGa8YbhKMpwemQ0g/eTagX/d0MxmDdEDt0LnDSduMzacuMoQUXCUhI7b833aCfEL/QkHHn8Ope84EgeLKmHX+88CeObmeUq8sH3DDzYElWsNPiLiXuONEptFNm3GLAy0/YJ9sIV1cYZG0i7O7RLpklhdNCnvBgtZfTg5Yte1gdZJoZySr2jSkbKkqlE6SuzlFiYjG/xFqMXtg6g8zq2dVcTw2XgzqOF6WBVwNHG+LNFnSltAAXD8m6FaGrLtcFqug6IoPgirtYWr7fbCRUn8Rfmc+biUB3HPIlYrVebNdmdnCK7LBHHRajXS8uIuRqEfp2ZpEwfj8QHGiQjoTZ1j1TByiX/j0GrtIpm5cUIEYwRUHJsIPumC+LDIyyafAQpuwtkDDKNKvDn+8GsQjnCjcv0Nsx6Old2G4FfymHs2UdvUXt8QuRDgEV4QS1Y4QKPYzi+Ky4y2xcKFcNBLm6zUlnZgUBcNRSKZrnDhfuiBxgFJMzeiAC5PM2dHCriIk7YWfXq7C0/mOM8U3fh64R6Lfe6I2p6HhpVgaXOfQxf4IazXIBcGiphkRxZnH2cywuoMooD4pAvFAt+zFKzwOdnsmpU9zo6RZgwtglCHxzt1zcnfmS+YI2yHuF4zdTjPcIOBqJgQ8thWEoENvN6j+TPEq3H08vMQnzi1uI5Ei3liZzDFbAW/mGdTV6ueZiUZ3OfJHEbi9aw7DaKFucW0za+81sAdpCgMhzoFWgjNXBM4R8fxpJef3Ory9tbDiMObvWOapBGiHFf5ZhHy6pOEOE2KABYnImfdeOjCeT/UBw+QGKLEHQViPBdgFfM9EilfeR0p81g3L55pdX2p6jzrV3/8Z3r/5lsPCrluKcNDoAxwFnLtQGU8d6rghsPDBZHAfTPjLAQPgbNwUJkmjptybxO3pWBt5B2AgjoPt7hd+GdczDjlF8xFzUAW5iasXs4T1yxscD5zNFqEuNpdKU9JF6CPtYry2azAw9ujI9bMtVysxHpAezgCFgvPBzwOzG/YpxQPvnv/XrubnX7yF3+q877Rb37+hQuXOhcsDRZmGTYAEkA8HebGkWuzhWGRDggcC4t44VD2xlcweCzTpeCsPR05YUpXF9peXejlq5farEr95pe/1hdffuP1mvs/ywLdPtv5WkWEr+raRUpwYXmeRIgwK8Ta1M9R0j7cUdsCbnru4az54UGg5zc7HX09BYoRAYNANQx8e51hQCca/WwflYbcs6Pf2Zg6Ucy4rDqsNbj5IWpTtAdnZ9DYwbDFURh6SFPkiNjgJGZV3Avjwrp2SjpcO6rNcTk3R8fzWxA3PIOCyeeY882gB+YxNyDllTgneaQ1uMv9aBt4RVKQZx/4nzxnF8HdrkPeCRjk4mhnQMZ6Xy8DJ+7JiGwz36If3JLOs8PwoXn5rgzY4LHyHDiH/LnMkMAvcO3hxF5YpVzPuMC3K4QsBgTnpXG9GTW3gQcdzE2DOF/wPJSR+jMGdgHyLmB0Qp4qAD+DWF61evPFW11tr3Xqz7rc5LrdwuBNdaKg7OGgkGQSjG84poi906RmwK0M1iRWsVqpJlXTM/QNtUVkh5E+Dnq/P6s9D9re3uqE+H2u/SykuBUADikrlwvywVGPITBw3YMsQAjvcFYCmIlUgoCA/9x2jriDjGKp5v3syKA+irX5cJ1xEBnscq9ndsNKN9dX6s61nt0+0/3xpG/Ps7Jk1jaH7R242Otx32i3vVJ1OCktQxWbwu5YGPdRPCrf5OSf1Heh+sejri92TiyxrjO8mUBypCSLlgFHc2hUHVpzrTe7lZNLSZ5rv+cZkbhgLmh7Fdut3ja132fbqjXGZrddL6JoFOjjT5+7gHZ/OKo51Rop8Ts+6OrFtXbrncthOT/fvP1Gt9eXenl5q+pcGY3kwS3ua9zJdm9LK5J2JLOGWn2a6P6ed37WWIZIuVEsX73+RsVFqavbG/35n/5av/eXf191t9cqlEqKS8+N9m2g62cbjX3ttaRcXajjs3SB/vwXv9ScBnr28pnefPW1fvzZC63ZV5FC475hexOGLmc73t/pi2++0qvPfqjb64/17us3+jv/8H9+0meetvpPR+B7eASebtzv4Ul7+shPR+C7I/CXf/Z78xxVS9ENDoeB0oZC64uVqqnRGAe62l3qeLfXw9t7Pbu6VF/mjijBcUzXFAXMOry+c2s0pQ7XKS3yuCNnndvKzoH1KldECyYtnGOjfn9UnGe6TJhYZzpoKZ5Co9vPnR7u31kY3WaFmUGUO8CtgwF4PsDrXDLlTK1xc1GEE7SN1lGsl6+eq4nY3HXmJiGugeUnooirkEhnQ7Nwkunm5pn2h71dIadp1KqYtU0plqEaYFbUEyvuLWrO7WAQPkUCiA8zRTc0AydrxSVCFNJDaxZcTHzSzlrcDYP2R9xBWNh6FzdF+crxtSCgEAf+KVFUNq1A8ENvgEAlwDQkYgcLzp1CCFP9EpmHyUoBBy3ouDJgxJKQ7dmMEqXmDZZN+Ry41AWcAExBNs60o05nXu461fOk9W5jJ61w4OFMRSzj+0ezi8we3j9qU64tPvGXG+RnXs5jTVFD7YUdywiAiHw0Trs9HexD0zoWRTM40XvERgQirjmEcja6iGYUCTHJ71PijKGE0I8QlhFP5ygS50M8DBXCasXpZRYnTpNUI4gISmm63oKpS6GI5rejzsdKD4ezXay7gjZXBDpajxfBk00UQsbQL7F3YnRcU8sxBwvR+++I2HMSmYvbdLWLdcz0Nex0ac5psR+Trh+ImJ7sUpxn0ATSFgdfOGvfIbDjPqRgaSmqOR3gfa7cfGt8LscRDi7CEEIJ0VWKTFzmQzSQiPoHRiuiDPw8Nmt8bqL5DssvYiRu1zhn8wnOwUfGwjEbZGw93YRzFuc0Dhs6rhYX4p5SorY3exf90sc8SO0Kn4Ol+MsFS32jik2nhUHZ0UHrOTF7PiuCptEMeMf5DRFYBMpCYPIxUsAtK5UlhXhb9S3CaqOihE+GYIsQt4hnVI9UQ2PBOgkYvFAKhuusN7YAZyLCGB8kjxeRhvEGn3FhJcDEixTGCxKBpm8zdRENw0wxgmNQmXlJ+/qA+FSfzczECUk7eQleIYodMUW9g7ea49Rl04NQTOQbIQqNYRzUHU/qKP1g0ENcFXRDHGpVJuZLEkU+noh8Voq72MeK0riS805xG6y+3Xpx6sNr9P0dYPBSVKQKjSFZnNY4hBnTIOQsTAU4ily/uLQjl20R6+cOz4vS7spjtVd1qnxs+jnQuWm8nucgHaZB++qsmk17yveMFve12YiJz00Y0ioeWlBElGDdwq3FusTAoG4RvRHjQMsw6FnEV9ZxEBA4xS4vbtxCfzy811dffqHqeF4KhDjvaabOzeE0arM+4sajmRt8A0xCniP8LNieMPpYqxk+RQozkgcIlItzmrWb4kQPM3DWIldaC4czO6o+ty5ePDe1VuVaOTt9R44pPYNDjfoXOUIOGxphngKmgtK+DS7aUvvHRqc92Jil5AoHMtPAFczxCLGCa3QZWiGu4KlDIIYveX86YH7yPbcG00MRGMMYhMp28nGEYWhhBwGxKHQ6NmrP50VUIfJcrvz8BCFwOtZOijTDpGzCNUlZHcU1syJwHLRzI0rhn04CbRAKSVL4vl3QJOh2iPx8dqdSGFT4vokU4ID0P84CrwCp03ccNzTrZcBnb51w2eQrF1bh6GRtrfrGLu2x4ppEJochCRaHayhxUiIsRotaONtL0glEwKdBK4aj/ah3b+/sGObH7a7tubPDdeo73T3cKS3W6iZi0K0SXIIMJRHtLEjB2c2VlakZp0fYvcZnBMYMwZAs01Cf/vQv6v7tndEY9bnyuVsc+ss1lhfSagOfM1XUJaq7Sl3PAIWh0KQgTXS52mizWuu+O+tE+VxLQoVhB2mhZQAJiuejV5eqKu7lpdQKXAF4BoasvDMgqk4VPGEcyJ3/nq5WFsZGEkEuPVuSQS5K4hkxN/6cxP+BpdLqzjAD1yXKJtceCRAC96RX4rHTxerCg5oBhAB4mnNvATDECf2hgTAYGg/USpjjWaZ2qhZl+rtzj3uc63QBYGjLMDBJdK46RSMJC9btQR2DJwRSIt0+d1BcGl1ucxcgLS7tQQWt8VGuYEztMJ9DBqA843heucbSLleKJUOOH45+gKIdjNFQXRyrXG+VsEbUZ6exQCbwTseiOsfL4IkhD+8FvJv4eYsgj3DMMTeaZEEB4MbPGSBTuJZFHjCtU6ABvG8Vdh92Lnblup7sIJ1BT/SIm7wTMJhOdTo36o4Pftm4fnapbZGpbjvtq95i/dXN2tc4aSje2XjOkfCAjY5wyDnxQJh1F+fnDAqH9YV7M9Dl5mJh9ZhtzjFnHcHx2tsJDWaJPxODQNCelvsc2Xoa9fHNlZrj0Zz0/eNen3z2iaIi0dt3j3Yf77LSJUy77Y2+ev9G22eXev3bb7TZbRQXycIHhsmLCJxFLrMbawY1FH4laoJebdRrHed6//ao57tLrdckDyggDDR2DAf532N150HTdq3788nC7NUu16mr9dEnn+m3v/xS+0Prsj7uu80q9zOMZBUJseubnYfH/bFRzGBsaBSucl1eXizln3mmX/3mC+MlfucnPzZWAKQQSJNsvfJzMRAlar3CZKPLslA6ns0QrppRd3d7ff3Vl/rr/87v6/D+4CHal29f60c/+YnevnmrnCHGdq2xqvWCjoqu1f1ynBLZAAAgAElEQVQw6vMff6rq3Xu1x1oxaxUvj1OgL7/6jX7z5W/1wx/9VLeXt5r7WvlqSazw3NxcFarqgz+vP+fjo97vG/2Vv/Yf6eHNW/23f/cfPukzT1v9pyPwPTwCTzfu9/CkPX3kpyPw3RH4Sz/+2QxjnkKE3szPXqubldaXWw0JRSKBzvuz40zreCs8Sd8eH/T+7Tu9fH5rgYsSnfP+QbfPnilOMu3iwuISLCUmvev1Wo/7R1UtggCRo96lLDDUgPMTb2vjVKsg11Wx1mEmblWpw8UzEeOOzX2ioGbuJh3eHrTOSjsjcMRiIy02F46q7xLcrXBBYRsuDFhA8bBKcf9UbDgQFGDOEYsuKGgK9HislGy3bq3tzgcz0bqQUobY0Syi9RVRVfhRc+Y/VxOT8VjlZqM5I2A0GhmQzssLI5F6XCC4hUiN8/lSd86SB1urCUelG+KzgaoHpuhLVB5+Hy+G4TS4zbwHmAR/kLIMYtModJQYufCCxnMcXanZZcShm7FX1Y52zrA59/R/g1N4Yc3CzkRYrg+NTlWr7W5nBy0bm6Af7EpzizrOWW96iGuzgVwEVTbOfEcF8PtiVeODauLZxKz5D8ILsT/ECJiQuOXyxBw5hDw2cAjclMCb84ijAd4WLuMkMAQC8wUlF3aa4ErBBTVzXBZh18qSSyJwLCZ2KLCpYDPuiBwlRLSDN41Zs2xmEKcdxf/gasGpxPXLpolIGJtxSjUc9aYdeBy8WXQbNj1jCAzcK5R6sHFpEU7mRcgKcNbhKIWt23hTMfe9ekpP3L7O8Rx8//BSjMbOl0TWCdNFNMctTow+hrmJYDcsQp7diENjsYu2b4QeRI92gPGGK2fljV6A6D52Sj8Is2yMENJcUvIdj3IadMZlFVCyQRAdRxR1Lhwb3K4osjjGsbJMOuLQ60clSaAhnbSCaYsLGmEnBJGwuL8oJyPK27ej0jlyHJZiCDa84BkQ3Tm+fEZGAY5QIjPCgmMDF9TeIG+3l4531tXJjo5VuXMx12KCXEpaRpepjW6jh4nnSDTRUAQIWHo0XKNERLiuEHkwN43LMGYGGREa/bFgK/jLV5jRCRz/yOzHWlGcq1jtXCwUjZ3qhqh6j53T55lSoDlM7U7CdUZRiDnQA+iHwcgCnHBE3imi65tK56ZyI3UQpGZ1Mvhh/anqTocj1wo7/qU1GnEJoSWg5j1bxMcEVu2wiP3C1Q/mgRg7G3nWW9ASI2tU6PWHxmGYweAKgjlVNyHkLG7SaIrcPj4EsH7P3ujhJOum2e60LC0WBzyx0s4VW25Bz1yEE1jQ5dz19cK5HoNBY+hKJWNN2ODj3sUtWDe49luvA6xHXAfm+nJeEoToxbF/tdro5vrSrtaH+0czjhmcZUXpwdMcdI7kBy5fahVxNHGax6BVlrZr1hRKyCJYgjhm86VAi/Wee/0Mf3MADYOowSaWfSzCb2OGnx22tHQPOPRYA8DZdHb90+rNfYs4SekR7EUSAGGEm45yvkCPj5X295UkkhuMchCWaSRH5+7t9k6LzOcSSxjX4WYd20VGqRNlUggf9tlSsIOAi1jCz/ddyhLX6nA+ORmCw9bFY6BWNOviYqNtSRy/0/35XsdzrzMLThRri4jIvdvPGpvO5xaxowfLQuy3bRUhzFlM4pmLoxOyJcOWWasCR/OkY3NSDdsySpXC15xoNe89BOUZ4pIks4wnC64uPCNyzKMsLnzPwaTkz24nmuonD32COFI9tzq2Z6VR7gLFy4vMrnbOPwO6NCmNoejrk0aKiUDe4N59eWvR683jXse6WtjFXLUthYesQZQ4krIItN4VC/8VYXTimIYLdidjYBA4ulvjHA9CfXR97dbz8/7oIQVPpJFhCIVPARHuTBBsohTcSeLvz4CDxm6v7CASGHrSTj/OSrdEzRH7RlVeSkhT4O7s9NFHzx1hnsbQDNmkhBMcqT2zHiEw9hpgSJ8pyGIACFM8UJwTe16EM7jSQiYHxRRw//Fu0ml/f/LavS23GnDfu00w8PsXYiKlWmJwJ84zvPFQNZ8ziyyC4upzkVYH/5tzwTOxU4fA1wUu0GMIyr/HSViTYEo4x4Ea8DgKlE6hHuqzBzp5wDkd7Bp3wiWMPUjyxCOEcctgcfmcDNEoLPSgmfs/zLTeFuo63OPLgAFcydx1HnyyBhZx4jWpaY9ap1yjFK4VUloubOT6vAxPw3y5NxOexo0FMZ4mYGl4b/RfHed0MM6BKH4AfxgZ2ijr1J+/DTo78jMcrnHqyDzvkefTWVV/9rlk2I64Cr+YwUOYhHb2so7TFo+7HhQOQw/wAc0YqJlb7TaZkyWIlLhCPZzjmc2ze8K5vOCXONe8x/FeTFKLBNmqiPXJyxdLMuHU6lzzLoFtYBmgwrllwHBkqIQgmeDvX64pzBM/eHGjVZSYtXpsQCNgDAjUHqTqeNTVZqPzufag8qE+aL0tNVej7wWON59lU8Zqm0aHw143N1cWto0FznNd3F5oc1Ho6zdvdbivFJw7vz+0YaviYqvTA8iFwRzqZEhVJ6m+fPOtsn7Q5TpREwf69PMf6A//2R/o6ua5kTmnE0m6XNvdhYe/Y99ZmP78R5+qObKfaczLP9SdXrx8JjoAOYYwvPfHSte3O+VRorZuXezH8G+pbOM9ki6DzOzc7SbxsBFnPoM0hOfLmwsjDngu/fLrL3X5/MboltfffKPPfvQzrTIMBydVzUH7MdCPPv9c+2/faqp7XyMTOJtu1uGx0m9+8ysbJX70F36oPAt1Ptb69OUrf7e6OxsHNgykQFjLet0fKl2/+NhFbX/rv/v7T/rM01b/6Qh8D4/A0437PTxpTx/56Qh8dwQ++t3fmS8HNsCxRTJYP3DU0CDu79+bT8nmG8H0VB2VDjASgbyzmYAz16mq91rvUl3dXqhIMoVjpPOAu2dwG+ZQ144/h3lBkN0Oijig8VoKm8nOy3McqN5XWgex4iI1jH7wZL9WtE4VEPnulqKHsWHqH+jx/aNjsOUVjpEriybzRJsn2whUq0l5lOo8Ia61Wg2Zo9UxTk/Yirz8FjQKx3r7/l5VtbxsfuemYnNLCQfNzE03qW74kxHd5FZ3mqIpm/juuCF2jV1r0D0vyC5Vp5QGwYKXYAQdHG24b2jw5NU4m/Xi1YX2bx81nimiiDRQ3mLVkYIYeyQd/QF9kIepI1JmK7p0KLJwjfJX13xvpI/ZbjZHKinioAiEl0bcbLBkcZ/Ujaq61ZREusxXGjmuuHlgrzo6P5v3yRbD7lgKzGgzp+RgOGscQo0cywKhqjE/FT4jrkkcYYi9uGcyeI5h7jZ63KgxbglEAMRgnH1s1NioIDCFlR1PCLT8hZtlQW8t0UWuRTYgq03u0igcG1GQOc6Jg5LmbPaBiDVsgoj+cd4bHLOQCGAs4kChTt3uWEQ1RCGak4lYWlpU3dGOPvh/R5hBiHETcgrDbCm5gL11rloXZRCHpc0W1yJiHGIuzK0yLpTkC04gwi0Y1i57AAEAq9UlYMnihEFQ53xxfikfIprPBoxzDm/0PMG5I2jNz5LOLY7NVgkCrIqlpIvmcJypIRFBDCqzRkfKcd/Evm4Qys+I7t78xcpxJ1vG57x9KAJBtKesp+3UUEKEKIc7NpWKMTJD0QuES8j4O3FbmsGihQlpQWtSHeMGIp4KuiNw9JbM6xjhH4+Wlum5E0FUnH24z292N3brPpwfPZDYlTutItYU7r+zurlbxOQB1muoKek0ETG0e4fWEhzqgE0XnqRFxBkBjvPPNYd4g3gN9G+RqXDcD+EyCOLSIPKNkjTGo4oyUzkRG0bQZflgQAOWodBAGz3RX5xNtIezt4FlOTOhwoHVL1zhFiGSaxVNrl9azkEyJCvlCA/jpPf3b+xeAxUwtIhqS3EWRWmcOxadEv4f1wxczh6hAnElUk9J2hw6DosAjIBFRB9Bwu5rWHp8PorRhlF9A1sUEWBxsDtSKtZaOLWRubicb04X61EST5obuHEMwEwctQu6z3AKg6DovZZgEo7SpbxuPDUuCAJL0jM4wzXn5OIHB9m8uNH5nsRkUYvDodYuhp95qeL2woLjYX+v/eOdkQ7GXXAuuc8Y6rBEIugiBs+49JcWZ9Zf00ppLM9wmcHHjfXs8lo1vLrDUXMzKZ5irVZrIwmI8h9ghzI5aQb1p0bn+qwwnl1OZ/YzHEIGkPBQEQ1w4zIstMud5qKFsWvxrRnVjbE3uJcXpR4PDBbRwhFsSSUsRWNqKa4Ltb7ItNlsLUTWbaM9Lk6EINY4DxUYRi11YOBkEP6ycuXvx9q+oQCyGRyDhUcJjoEBonCDwatlnBcmTgYwcASxkJsDTCJhtIu5GyeX+pGaoETKdYITa/5ybW3XG4sAqFDffPON7h72FrdJTaBMMO+L2oXZizObARVr8eXtta/jh/f3dr8zDPSAaybGmrl4jjQ6ApxxKGPna4ZfhTM8X5cqkrV5zH1fW9SAdw2jkyEOv+5MDPv5lS4vrl1MOYWRj9PPf/5nevPNt2pOrFCss7GLwfisFPxglLxeXXhgSTv8mC/DH5x6jYeSuTIcovDN+97RcYYHPUIjxZLDrDLM7IDG8UohFesT5XKI85w/XKAdjexhoEKBNvDKk9COwrYNzSXG3Y1AW4HNoal+5Jz0RjKsKEsMEGEHx9oHkje9VzQ7jq3PO07NcAymNJgJ7rZUUbjyc5MBHyLMNi+Vp4XePx5dVLrZ7FTVZ90dTwqKSB9tdoo8KOL9K7Sz9PH8oNvraw8RWhA6FNpFo+PdrD+si2kXqj21CovE71eIizxDaZjHQW6EyEQBnFSBgOCS4SpgMI/IyH3RN4r6WmWeKd/uLFiFCcWDBGlAAFUae55H0tXzW602Gx3uD452k/pgPcPdzjUNe4D3g83Fd052hOWDB7NxXpg1fz7ujQ/gUvczJcF1vZTmMUqALwpawkNB7vNxVm1Rl5QNMXtYxTxHPPGQ8mWIH3SIkxSEkdWOzW/mneVAmRvP6zjR84sbv1O/vf/K7yy8v3lQNKd2UPM+wjsHg4tiQ6Sdd9tO+/173T02XqM2W0RiHPhgbArd7C61W5f69u6dEoT2ftLDe9rpW12UiW4vr/XFl29VnZaiTQu2F4UuN2s9vturhV0KHihgNIbbmVV31PPLtXaUp6ahvj03FhyLgsFoqdPje3324qW++uKOkZsO1aP+wg9faReV+qf/7J/r2Y8/U3GJAH70swj2ap7GXgcZsSI0c91fXG/17bs3Ljxlf4FLP1unasNOUZ9obgY9nB908/y5rQlffvWlijzSVZlpt739wElu1detzQLnU+W0Un59ZeF7eH/SY3XQDz9/pSKiLPfRA32u8XgXKSqknCH24eSSt6hMVcSlPycsfJpmebcbcSf7QU+53DI8Wa1yXd/caDjNak6jWjBJSYu138xf1rIt79UItXOml8+ea//4BXWsOh6lC9APTreRkgKP1OvUMCQv1VSd/uhXv9TlJy/00ccv9Kt/8af6nR9/pKtNqWlIfW1Fyaz3hwc93j/qAjbsodLHH3+u//pv/70nfeZpq/90BL6HR+Dpxv0enrSnj/x0BL47Ap/+W39t3kWDrspY82atONooqAfdvfvG5SgIXnDdaCmvprM3gZdpqVVa6FdffakgyXW5LnW1Kxxh5yW0bQZP1HGOZvOoNY4ewvjlpfooWNyN9UnToVUR5Jo3mfZ+zQpUODaE2MWLTEKBt+Y0VA/qqGGDczanNYK9mq/cikoZEC233flsjtqe37vKNZ0a5UGmuEw1wMikmKNBQBocmcZhwabFnLlx8GaGrSsilRmVbALtzyTix9R7YUSy8YTRR9kMTatzGCibBnOq2Exl7I1wA+IEMKOPFCguMYTXXhWSqnl/CDKz1hximGcTG79Q9dT55Q4eIAVTrthgc5WwYeHFm2gsMVxkCYTWVNV5b7cCGwScarDAENjQj2AEghMYifUmSwyXaDzHN14VKhSrgaE4DcrgpeE2IlaIQwwFkZ+JG5RSGdvlKNQg8r4wYhHLeNcER4VYFUXE3SM70zj/EWxEhNbIkowC/xoKWVKzAAci5EOnSI0Fn5FyHuKe+IjCwK5gXK5EsXHKJSVM1UkrOJETokykpjtbeOBQEbFkw4b7FJETEyAOIzYtCMsIXpxjIqmwu3AusLsizu/jZDkZJ9niniF6600y7Nm+85+NSwif44CDmB1ZD78OTiIyOI5Dosi4kT9s9nCpRFZWAK7ZcYNDCGckQhlxWcTwLMzcXs41O1GaRuSdeOwHtxpH8IhzGuUUbqlr3Ckakt2Q2IBx7UWGztIivGAX4iS3iIhuxPElmsh5I8ZolijlZjj3OBduekeMQozn8yIo0qhOhHdp2kUkhJ6JmxPBvkLUxoHj8qrYYidOSEQWNz7PiCD2jqoOYNctDmMjCigbYVhQlNrlG8cTaeDGqUE5xabYeJO+P+6NUUCARsULYuLInV0/uA+J18PnRRgBRxCOoWqrb53FtpTzzwYfx02CJydYhDnarjWYKYxTlHgzh085wlaobZgptbt5EUi3CCAj4kVuRMM4LQw4/z6gBuY9ExPnVMO8WFzsuK04bwjUcx+7tb4sYAaOasZK/di4qKSrcY2ndnWlGaUpbl7xcIP1gmsC4aeuP3x2BItpwWVcrShuw+nOPYaDNsFYbxMbYj3rg8ta+kaPTW3x4Zp1305fhgOp1qu1BUEYqjjww6B3gzPpgQkOLa3k86TH+owRUWWRWZS1CG9H8MImxP2LKxD3t+9HnDgNA5hGUbJ8FhIR3NOUbfEXpYFRgru+0M3VS714dq37+2/15vXXZrnC6uRw4BujNA/BFHcy8XTcdesSviy18muXouAwZoRV7w8WbDjPlCoxtMNJzHX98uaZjuezTn3nYcdYN2qrWm171oq2cYZRlIoEic5j5bWD8kViwMR8uQdZwomkxri0SRrYaZ94bS7LdLlHuP0HyHzoIrU5ynSNE79NVojeva6vrnQ8H3S/3yvMEMZ4eFBytIje9txHgS63l2Zvvt/vjbYZ+tpOWsQLlrjv2KFhwrMmszPTbNix0s2ra332yQunA85VpYfHSvf7SqdjJ/oCiTsj5DpyGixFOtvLja4uL5XHmfbv97p789YlNIBukpz1PdBYVxY9EYQZuiHObxF/50inw95cQx6GUwavMnF529CCeyi13m49kGss+n8QXxlEgN9JV9pttrq82qiuHv2gKUEI4W6l6AtxF3WRaHGZes1AQAPV8HA6qGrOHgQw+DpVJ7d4k2zgO6a8yxREthu1nDM7wlmTcILHOja1r6cymXV1fWOHPS70oqS8Ehd0rO5Q6f7dnVrcpOHo94au7hYED05EVErQDzTNZ5RmIaRyL4eLYB5PevbsmYXJuzf3UtOpDSc1MYOfXgWleXlsgR9ERd8zGNoYA4OLc8EHJf7vcdIphtPeLWxiBrh1Reqg08VVgf9Y15udn7s5bMl5Mg/2/lzrXJ+08iAqsPDe9oGLefi+uIV5Tt8+f6YSFEwwq4ELiWNeveIxVHPunOT4+s23+vijF06o4OinUA80kouJQAvwRBsQyCNl6crPLtAOx/NeGs5OR6TFRqv4wueEv2Bxc4pZrxhUwoblWY2znuE1mAQGtbxfubCSd4gp8DDx0J4UZpk55wjp+Sp1fPt0Oogau/rhoLqttLkqXfwZcSwROxE2XUYKz5thGuo/g1wG26ldxFVV2SnfwZvlkZFRFAhCYCkTvby6dnrpdDxYzKz6ZYC4KtZmyhYbcEUMbeB3wnpFoMal33n4HJKIoDyOtWxYMBQtQ7R+0u5yo6BgaDl5gDd1vMOANUn9nkIBH0Ov7SWGB4wEJEtGtaBOxk4NorFYH0HqUFK28HwXjz1iPmmFSdtVrjXP/TxWSyLn3YNun69UkRQCTdMO+ubrRyks9O7htf79v/57uiku9Y/+0T/R7tWlfvSzj7R/eGcSgaFciOpT7FLQ3cVORVDq2e2NvvjqV+p4/jFUr7iWA62fb0S/YNgy8IvVhQjgqf74j/+lPn55pSKadXv9Um/e3+vq2ZWngbj+D3cHozyi2ysXcTZfU5iYqFjzHsR5WnAfSVwK7klWRC4U7M6NET6U1+H4ZhjF/qDpj3bXT1HmlMvYgs3BBIDx/KwfffaZkybHY6vXp0dlZakE3vyaUrdB2zhSuVnr11/c6dXtKz08fKOb27XevL03Z5ZntWVsF8XRTpop6QEUpPrDX/xa3x5PRjBcZpN+cL31gOZ05HOXGunImGp98Ztf66NXn1J16nfC/+bv/o9P+szTVv/pCHwPj8DTjfs9PGlPH/npCHx3BP6Lv/mfzaeAqE2v+75Rt28VVLWyVax8ndotd6wbxVHuTQHMo5ty56jS/VSrTkJdZLnyD+2bAN7bltIg+IKheXw4U9mAFOudWuEMOi5FSO2slNKMNNQZdhWuM2JdhwPF4+YaTWlk9wwiWU7zKW46IqhpasEh6HFzjhZfLXR18Oz4d+giNKLmdq70sMgok5mZOPcW9+IhUO5Cg1lnRAMUOFx7I64xHFWLI42CEb+N8WuISQZLsUKZ0zSNIw9cwaxDAsprUNrg0qTIgVZ0Xo5xMkxLXBOW4txqRjHG0RWGyuF3EXGDDYW6xWQfv9GIDLCwRFPE1ISqLriysZ2SbESJxcKsZGNNVJepOJvKruuU5mx6BnREhVGpeLVS1Z0sNBHixQ0RFKlSpxJ79QEN1zQNL2KlK32INLrABmfbEvXnD6RYAW4fx4yXb7ADRC3HaFAUlo6ysxEqQsR1nJmZatyENPniBEKoilJ1caSqOjmahWujB+bnn4KIlX7gSeHqie2wRLSgzAKcRBYUZkLimkas4aPB3MM1jRjauO0cZw3uzd7lTjtidvjOKAqBEYvIGVGSxc9PNAzgJShhkzfEbl9lm4G7DkcT4iDsSMwoEeIh7c2RI4hsznnTDuJ0YYyaM7jwAcnw2UkGw84FbLSMR8r8WTjPkQYjERCTExfWJDFRW6rPZkdGiSUzEEDEsuub848QaiE8tNMIpMO5PavjN1A4E+LEXcpBEKoRr4CltmOrrm3txrZYgICj2PdtlPDJiSayCcSFyjYrddzMRSh4jBmWgE4YiVouQra5ux0ibqohQ9BcyjMQa6FIFnFqcaHGZTVTkIYzq1PBOlGslObEqhMFTaemORvoWJZbZXmpU1XpXFcWSHCehgh2YaM5Ju6IqzNTlPFduH645gIFDdgGcAWMR3A5wrdcHLaMbzKEEZq5h0aNr2WcrgtXz85NBjK4Yi3Kc/8ilcUqiKmyFo4MXRAIa3t+scFx3VkwbCmn8lQDj75d4ij8DFsoraEMrghpYl+7EKwZWwtAfYNIRulTqNWqVLHK7TjnIqZxHcHG//dhYoNI8Z6CFBywGaV7rFUUkbBOwacL1J5wzyJ+TXp4fG8GRblZqUDUMKuXg0rByMKLhE23FN4s6xUcYGYWFjRpLx5HR7X5vjiFry7W3jyeOzZ4LIgcL4ZKDGy4smEnJo7RYm/DkdNNiAe9I+GJBwEcSWZ4iXmTcbDW1IQu9nr2HBGpVVsdFeIIZOuYrJdYeV4qTHMP/ChP6hAgO+k8DqpHmLY4zxdRAfQFjFWQGi57xm3bDfrs1Wd2Ur57fFhKYRD0+rOvX9rgEVnSVaF26lWdWzOjcZduzH+N1NRH8y3BBHAd9Wy6KVdzaSCuTIZEoAOk7szga1RcBGbs8sxb7OCRjvf3evHiVpvdztc+Quv5cPBQE4c6gwuGYUWI8x5xdtCpbX0Oz82jy8ngWOO0jwLEH5xQg4og83MSXvbF7VrXL57ZhRwGxKhBNAT69ttH3b85qGI4RnrAz0c+2+zCQkqiGCz1Va/D/qz749nrDtiRVRkpANdDMVoPb3l5TkToAiQC3CSPRMBzeVYTzOrG3NcVzi+u9SzLjZthgBaCECB6PJDCaF0AtioSvfzoVptNpoLB4XlQ1w062cnPGhPouAe/MOt2e2nG8P3xUa8Pd7p4dvvBYTxpd7FRnq50f7c317VB7MM9zRiH+DWuW4TkrNTF5bWevfpECQ7H6qDD4WhBCkZk1wce2hGFnuulkIgLhyFYda4tauFIBtvjQVAa64QjMVuuLwS9VV6opPirIC2E8Mg13uh8PKmNJqGrcAjjftQaF2e+ROJ5ltuNeHir3WWp1Xqtvua5l2u35hqY9XgatFll2q4vVOaXdh++vvtaQ3XWKk1cepYUuc9TUq5YkXQ8PJoPijh1eP9GgGMr4wwmcyYvb55baArbBSV0ANfSDlojFucgCxLfW4+Hk+Iy0+Z668F0c+rUHCo1p0ot93s0abdeBohMsBj2FmWsi0ti2/wzjOJab94f9eVXX7ickYFgkcZGVBXr0kmkOEx1IA0F/qlvXPDpgfcq1xAmevvtOz3c3ZmjenV7q+Ox0fnUKi8zdTGu41rpOCikOSxehD4/6xkUDf2yhrEm8dyPwfeMysF7IEL6Ql/e19oAl+JodBGDON4/GMCtr3baH2oPafh8vE+4UHJCWMxc3LW+TJSXNNCfzX6t9mc1MJZVOwUyB7E2CT0Co06nyu/RJFCMHeJ+IriRkMAiLTHp1DXaleVS3nU862q71QA3lfcFG8uXf25bcALL9QoCBvawp+MhqTJyOcBxEq2TXLeXFwpxH0+dwrL0O0dAGiVe2SH75ttv9fbNg4fpw1TrB5+80u/88C/p//q//7FuXl3o9kWph/1hwfTwLoKQC2JrjvTixSsdTr3KONLD4Z16CgSnRN2hFWSKaEXR64VUU2R1UrJ2m6POp6OG9qjntxc2KHz79k7pKrNgDRecdfLdfaW6H/TRq2u9/uYLdSRHGGLZIb445nmmvvrkhQuzpqa3I5rvj3C+216qrzu1lGyOtY7tEci4r3OOIageUh3c+z948Ur1vtYUpjpNrR72J4X9pM31Ru21jq8AACAASURBVKtVahfwkIR69+6w9AJo0vXNRl99+6Vun7/wuSShFPA+BxqnWN7rT4eG7jz9q3/5c3306mM9+yhXCeqpn1UNgVZXN3YJ395s/Qy8v3vQbDRLor/9D57Kq552+k9H4Pt4BJ6E1e/jWXv6zE9H4MMR+M//xn8yPwSTXp8O3jRk02xHwneFMZSvYHjJ1rmScdI6W6uIcyVFojYb9UB5weNBUU1LOi9ji7uqbmvNMRH+2M3wbE5xSgKR5w0P89HMpptoKzGnmMn77DbfqOvsYhoRyD4ALnFRwcxLEJOy0C6LCKlvpkCm1phO/A+a61Ah8R1a11M2r8UiXLHpY2JOrBK50o4/zJeDG+NPTMlHnEY4DxYxaXAZkb+QI9Q4AxBAYe7xks+MmRg4LLhD1LjpF94XIgquT7h+REbtNBg7l8OUKQwlNu5wzQLNZlyxESZq1iuGOYvzArcLr6Bl6j/LdFF4XuDqykxBukTu4XJOuBVGIrKZY+QIow2s1BV8r6OCMdSq2PiFlKbrFJcZpRi8fIeh4/rtgEsGl83C9sKdh+AVjYNO84IQSMOVXZW4O6rzyQwuxGr4g2yyZ8plsLDRkk3zeIlDcDLnEkmx5fhHuIQj5fDbukAPbGqIpqIURKE3k3Za4oTppDxZK4eLRnzc7jbOB64aROTMQiTf1WVVxPkQxpBOiXJybr0vQtbojLTgWBPtcoR9QEjlV1BkgCUafmBkrhhCELFCnNO4LHCt0RALDgB3JW6KfgT7kKumUOJ0XjiMbouPtN4UblNns+FvP3d20JBjPI+zWhy9uG9dBw2zsFWF+JEX3nhdI4pMMHe5riNVw6zD8ex295CDYEcuzqrAeAFfKx+EAWLGRbb2dZGABfCxxUkIIoA/kw06TNzRvEKEepyKSZxbYMW9xz3Dhp5jyv1A3BH2Ji49yjIQhNjUUTaDUxiRlYEDjlUa3YnW44CE92sZ06SAbNnIzYMiGshxe4IAmCat1xtlbAAR4XE1sgZkmYVHjiHxaNYLPhffE/fkiDM9ne0YtsOZe9KpeaL/s7EEbICJz0bxUhSCPOh7PMgtFAVJ52MM06wPRjvfFxwDm/Ul0szGuSP6B8+VtS9IlFuIXjbgNFnjskKgrIkrD4MSsCQ4pOZZRYzQyfHh/khchod7D9ddUWy9eWY9e//4YDFmVWQax1oXl2uttitFrG0Iq8dB+/eVf+b2YutrjFZ1eHmnA27b0ZF8ridYmIh6wvEOhjrPLOwgwtn1RfkJTN8kcRGI3aYMrxApRbHKcr2zyg1tiwFXQ8wgAEfTZDGLHEKRpLq+3HhYRZR+wVWk3jjDfKTsBh0bFjGs1WjKlrI4XO99a9bgPCN0jpqjRB1DCzP/YkdAk1BarRJvYonCglIwAmWM/L1wR9497i2eGmHTM8xLza8ewsZRfq4p1rsC968dfJWaifMe2qm1Ka/sVqcsBtfyEsmtFqxJlytOV+pDnFSVmsfR3FdwMM+f3ejq8krljmFGrROlMsOktq4XN5NmrfOVSpfZ4Gxe2J1ct1PcmwuNw5rnz3Cc9f71az1/cavd1aXyzVa3mwuNQ6df/+a3en/Y20nF8yUnhj50y72VJS6I43xRquLiO+5Dl/pxrboFSBkFTJ+9UrnJjVHgGeiKL5iznfT6zYPefntnfjhDB541xGBZ97dXawVZqNP5rObYukDrkaj7IK1iXIHEMuSBEeIy3zM3kzvQEDDcWo416RCGBKfmrHbMF9QLNxUICXAlMW5z2uZDBVnhlnnYiBO4oHTW5mKl3cWFLnAOtp1+9dsv7e6iJdycTRAErA91p42fGbOSHUJRZM42gs7lbvcBrRGqPp50Ppx1qg5qx0rX2yvl21JREevTFx+ZZfrV63d697D3INYDsnA2FqIsL+xoPe0fFRJPJ2kRBRbfaZri+ZSncDFB7yzOddx2/Bqe0SMs2yDUxWan1cXWw18XT0k61Cc1c68koxgMZnVsh3JTn+wOZrCAUzpJZ/3Vf++v6csvvzIDtUdMLSlC2uuxYb3imxONT1Xb1dyoayrfJw/Ho0oK3ygG5JzxvOPBA1c+SnWx2mlE4KE09N1b5cXGSZgIxvUYmG0KZxikSYw4mTMUHOyGTJLCcegDJaU1gxmSGJFFzyEaXIx2sV75WcP7UZotKZqy2Ojcge4BHxXoi/s79R0OcQbhoy7WW42wvjkCI8MVBmOkWXiXQujE+El0v9fq4sbPNIOGQCXAYK17O78pGMNdDn4ENzuG4pr0Tbs874YMfA7PFdAsk9pmtHDs5w/O79NZTVO7GGnFcHjqdFIrni7pqlyKDONUx4pri2fZqGuKnHBOUnjF+0ubWFj9yU8/VtcW+sUvvzIbmSF61xw0B4trlaFtlCxDMT4Hlxc4CpJiYDt4FViluddhyuECKufrTgnDW4YfoKgy1p8PpoEo8Ho9d60ej+AlFlRVzrslwZuRpEKnhuMA4oIy2t1WCe8vY6t4vdHNxZVO7aPmFle01NSN+eBVWylK4J6utErXLgvl3K5XFEUWZtw3PUW5tQc/l+tLX7d37x60es71Ni3vN+1gsRRudRBTTpZqld7ol3/2cz27vbRzeH88+Dr/63/1r+iP/uBf6f540NVHt05EXOaZLm6u9Fj3+uLPf62Xr24057O++M07XV08V/mBZMTa/M03b/T89tolWDzPYK+TcuD8g+TBGc292faV0jLWqWaAD2YCdNZgrEky58p5HwEjlPJOPGt7sdHj/sHYi6Gp9XJ3pTYOVJYrrwc95W1JoP3xQevtbsGXMXnrcXHD5k4UpoFqhF4G6n2gb9680c0OdAIu8EhNID3WjY6Ho57fXOvzTz43gmT/+Oh18L//B//rkz7ztNN/OgLfwyPwdON+D0/a00d+OgLfHYF/79/9D2aYfIe28gO73Gz1cNyr29eKulDXz24UX8fq0tHuirINNSB84NZTa1cg0V3Kbohbd0xyEXt4MWHThLPmWHnDDt8QQDzusiDM1c6VN7+4xJKIeCmRr06rLNEmXalhwu1OCYqceHGZFfWB0pQNGxv1SC3Q/e5oYTFuZ22itUKLUaOFP9x3CA1ECqcBmiAOLYo52IghsvDiRinE8vK9cAY/bIQRSNxyjugq9WD0VqmKko0+G2SKCjI7s+7xFZ4bG/+iPFWOyEizAa6thgIr3IYmd/l7whvDRTYgvjltVGmN8wCOF67VhJixa1SsBhM/s7MDHIBZnzgycVqyFaP4KVIO33YavOlgS1WxuZ+IvIeOxNnhMAd+CV9tM909PKqGQzshdAQuLkAMww0TxYFWCL6wvnDxIIZMCwPSjt+OGBmUR7YJRGh530y0xkHLds52g1BTSyMxMT2EJ1p3F+4eJRYdLiPcG3C9Ylxm4xLPxGKJoBdljhLysqsP7Fi7EwkCB4guiLyDTjVs3EXAQ0M0TzKShQdHkRHEYOXR0mv2LlxGxG02y5NFCsQwhGmEES6GxM4EHMtLrRGCHiH/jJIdxJ8Pgi3t0Ke6t7MHx8cqyV1asF0XdqjivAo4x1Mt1YFdCF2UqE8SJbifcTcaywgrDRcvXFd2grga+WwITgiAiOWdC7Fc/ENhAgId4ifFIGbSLj1Z30X7+XPYdCJk4Tyl/Ikz5hIpGIY4csm8fyjSwjGB+EdLM85ssZHDOevSstkldYxPeKnPzf4klUtpBX8ex4qqm9jFFBzXnrZrtsEIvC47ox2cwQOx71AtsXgK1SStilJJDqohteuwrhoV8C+zUt2Eu4jjwfCB4jAcYnA+2XzBpSWuTPyYvTobSNqiZ7M7Q0RXGsbtwMZli4OYJWFhZs7R2b8HFiHiDvMWrjCcz9w7OHvSIgWqbISIHckcEz5PTPHTB2avW8wRUjsjNBjMgMCwCG+RD/EJN2Hi9RJHPEzYFLZaQNS2MZ+Vgqki59pb2p4dP4VnyHWAA9fi0WjxcYcYXYIeCFRXs87nVvene7vr2TSucPCy7iDXBKEaCr8arpXI91ReLLzrU4MoSOQZQTnRbrsyJxaWKI4+xOm2bjQVqRnY8CAZeC0lVpFW3BNp6MHShNuZG67mGpp15ruG4DRwg0lltNaKsqW5N8MUhycMQERpHFKTh2ygORjq4GxfOK8M34xYMBeBxTpcEgtE0E3sgGmKM5jUw4Ic6cLKDGscbeYiRrim4eaNmmA70gxdtcryC5XpyiVri5jRK+kQc1jzQ7dlN1OvBuG4GexmwvkMpqRcFY7Ig8ggVo+Ax3OlbWCWttqVG+U882KSCwxyFvwFoiZGZEgeZ9rg08KiysefvNKxafT1u3uXS/VVrYf7exVFZqZkyvUAw9UJBTiJg9bFSs+3Nx7c1d3J6IV4ThXPueJoVL6edfN841IZnKHxGHuIiPDLWTk2vd49POruPS3fCJ1Lk7hLtVYrRQXP2JOds1MjDTVxW54VSzkiAp5NmWOqOUUopuBsYeKSFJgCniGBHfwbRGajLyZ1lBuCjmCIhuAPS3vGxR5oRCwuC23zTBniHwzNKNBmfanLcq0smb22f/vmTufT4gY0C3eb2NVdHc/60Y9/7OfT3cNB+/3Jbm5i2cPQfbj2O7PNizLXq09fajj3un8469i3FiZYmznXLk1jLTZrmsEnz+O15ixT07Kut5q5V4hv4/CF3e3lDkQR5yv0wInYPegQhkIWgINJlxe5Lq9udXqsdTrWFlJ4H/P1Copp6JZyvKxwYmS1y/XJZ5/r2c0LrfNCX317ry+++q1TH8cjOJzFBe6iNtImiIn9rGJd6Hd/9kPlq1xvjwf99uuvdbjbK+sXxvZclC4yojiMZEERlY6K81615Z2lm5xcYkDSor+CBIkSjfXkIsNqqlyCVSrRCCO6yBW5MA6HO8PTTrtVsZSDNbO6U2uXM5iM7Wa1FCvtj6pHhj/yszJiqAbJc8374lLwx70Ogolk0OHx0ckpmukZdKzXOGRnlatSUURplrRaZwqThbNNYsjFdlPuMr2mwg1dmwMdMojCoc/AAsTMh+cSZJi6n1TOkS5B9OQURfbKtyvDq46v3+u4f/D78AqBn+esica4IpFtuc4HPbt+piRM9ZuvvrKzNOg5P2f9x//h7+ntm7Md4y0LPO+PvkYWMQ3edx+1ZsK2cKHDVJuL3INC1hme/7xbg7NIzKkfLGJT4sbPwfV9ah6N7gHlAO7q5marbZ7r9ZtHnRn29DhGA91crYwDYZhBMWTVL3gg+LAfvdhqrk5K+FnJSlFOMmOyO5tR2uHQan8+aVWm2hQL9z8vd/r1r36tq+1Kbd17jaMboB1rPVZn85Bt4OBIphgseEONVEaZ7vZHlZtU81AbjXP17GP9yz/6I/3+z36moe711Zu3evXZJxpOnd6+ufNQtFKnzcWV1DAUm3T97JkeD0cnUi6utjpR+DZkKuJOeV5otd7oeDpp6jqjPkgzpTlDp17HrrIz/3J35ectewPWOLi7FGPxehtkswdjuPhL/o6w71Irvn/q4d3DUGtqBiX1rJc//FxNh3P7oFVSaFVu1MBvpS+UQk6SKkOpZAic1OD++MOf/4l++MnHWoNFC2c9PD4qYfBxdW0zxP3de1/HwGhe3n6si+2FHvZvFUat/tbf+z+e9Jmnrf7TEfgeHoGnG/d7eNKePvLTEfjuCPybv/tXZxhl+RaOHJHAOzcqX5cbffb8E5e82LEI34wG3sOjxrGxMwO3X9jTJo8INi3FLSihxHAzmSVKJJeCKuL0sAVXQaY8KCxgEBs/pkDeG6VjbOZRCluo4MUeJuiyMYeDRxvwuT3Z7QCTtKUwB/7bLB0QE2hPbjuXqSQJgmqqYGy9Ie3DcSn1aEcNJYUuqYaGaTAuE0pOJgt9vPBTAHQOW4P61ziozkcVCRy2SyXRrCxDhAx1OPEyvzRcj2OlU9i6HRkXLTHwkY1vB/+L2BCNufa92nUEGwGBjV9NTY3jsu3oeBwNvGfi4GzIcB+1NDQHSiiQyiIVK1h/iIiIfbTt9t7M0oQbEP9PEKJx/uUWwWCP5engCbsLmGA3IjAOjZmVtckDiQrKL6yHwOUaHdNbwUaDGRl9iIDT/AzqAfcOrdIufAjN1l3i46EyeGAIsCGy+2jBD9ELxxipV5ykQ8OGEXHczVQungJFgVTPv8KJcpnD02t0d4K1STnDsiHn5RwkBBuF0+nRIjSlC5Q4Ie7j4KB1muPcdqdlM5yWivMlDmseIqIKkTwcM45+o6WCm2g0VmcFeeHrJwqIxH44Z12nMAs1pYFWH1ishyBQVzXemHRT701D6fgvDg028K2FeBplia32MMxI280IlZFxDRwTIwcQIbg+emJygcLuaMdYD5qAQrMA8RixSmaQ9eAoQEQgEhPds/MWSZDCo9ilUEQWi2m2YEGss4drG3Qq4f+yEYHTSZnR0FsAL+DHhYhtiNEIiIgv8GCJUOMO7FXjCsXdyhao4/PgLF1EaEROs3CjxG60MV1cYghESNE487h+YLIRJzSHNSLumrnxPksCb247OMigA8rcMX+uceTtOMBFi8DrahyLyNwnKUyxKVBPYQtsYnNV2aLx2RGAaYlemuKTZDZvlvUCgXfhZLjmR2002HlSztw/qa8RRDY7LLNFhESGyPmeU+SByP/P3pu92rbnWV5j9u1qdneafe45t82MiMwKK83IoiorSS0QShGqKOrdf0PwwRefRJ/EJ0ExlQJF8EHxUVEswYYszIo+bt+dbrdrrblm38nnO0/g33Bhkw1xb5yz91qz+c35G98xPoOyOMTWoI9NSOrc1oZBiFoZDEG3V7LaqKgawJeLmDtPVqADc5kSM9ZYhkWzNRWHirh/wcjiIOe4ghfg/CJWIWo4CIekEielWaiq6FVVbOA7GwjglB/GJeKMp54SL8cZdCwr4wWO3aT1aqWLi5W6edC+bnV3X8hhcIVLk3saVih8SxNGsat2KhvW4tAEhCgBHbAIoGxGOcZTj5N1Ws7x0JqD2w0XMZEyET57FmXKiCA7owo4ut0kJxgVprGammuONR3rD0MPXL+jOU5xNgfRpNDEb28pynID1cejgjSx4pqJz89ai40KZEawuENT4346ahxKc0AP0My9FO0hVAd+ovX2RGXf6lgfrZTQ75bBC3Y34r2OzyZaKstOLvcyA8SI3zUpSVdK05UyE3wYCiyFeb4/K4HZTPrCXxzCxIvhkLNZx6rZgVSYB51tz7RZP7JYNs3aNzdX6qvWBMCLxye2sS+Lxs4lefXd7SsbacEEjZPYShjrBrEanIujzMWx6ig6kS4e5VrnG+OugntBubLvRuR+Ck3g3h132leNcXv5OTCiV6tMW9xUbWcuygM4hmaQ2zH4MnrEAkox1uw7N3/EMIzUAukBVg9Twe3PcY2ARUhieOW9umYyhqetXJO3sHI9MCn8eIRYGI+ODVz8cDYWK89inN5gFMqu1NXuWhXCKsLX6Vr1OJs4hJP0Rz95X++9/1x/84tfmBMxcHh+JubCjUiKZIg4sc42p1bE9dU3V9bqPSCGMCyy0kbH1rgkz81djgjMvdg1o7kn+V48gIhTs6bikOZ6IXHCdcqAxgHj44VWrGPXn8FCA/XjpNN8JWdEhO/lJLGJxE1V2H0A3z5MB23zyJ6Zreto42/M0QuepDkW9nO5P4/13trn+ZwM4cqis8Eu5Uz+OCqJPLWwxBOeR6GaqtLctEpt8Oyonn11AczSWhlDE9ysq0hjebQhFs5Lc94yFDAIOe8urE2U8wyKk8bcn1l0Zp+dQYvTOVY42iES554uTjeKT090uK1tSA93/+npVtdXN+rgLFN0Nw66u7u3gj3QHjhSeU8i4ePFC4cSETZZRcb9ZRB33B1V3h3UMVBbatFUvkNkIG7i7DUcC6IlgvC8MhGzxpnId4APu6vMvQ+qYLD0wZL0YLjGgk4p2YqXzcGTkyRLKZm5pJfBkxU5JrM6cBm8Y8wL9z8Nal0+f0/t6Ovt61u1FXiLhUvPPfCv/+Wf6dtvv9bdba1qCSbYGgdCwjASPGfjXmdPz7VarbS/r3V9s1NRH+35xjw3XmVaxbFysFvhbEWxDPXUL4PNZgRH0Orq6q3CJJCXhHp2+b5uXu5UHhhqTUqyWR9+/MzuGwZPPG7g7oIf2q5zPT5fGd5i7h3rV/CTWWHs2LV2PJQau9EKa2/3R63CUPkpZXOjOTIfrzM9y9d6uztqmhj2ufr27Xc6e3ZqCZOAYTtcama57aQ4zDUi8tdwYxt181HZaa6T1Yn8Xjre3Gqdnyhbneuvf/4vLU3EMxXsE6W6IDZ4G7Xnchibo9hL4W9EisZJbjtamm79KNc2T1WXjd68eattlihPOT7MlIeFR4srP8lVX3PMS+WPHynzAlXHnfpotuKtGUE0gFvrqyodK6PimRXkjubIVXk36LvPvtL7Hz1TenaisaqUTgyJcu37xlA4lJ5Bb9KEwD/Im3v5aazffPqFPnp8qS1CazLrUIEgACEWqCnqxWQxd6qrXnGwVhsESk8TxUOtf/8//i8e9JmHrf7DEfgBHoGHG/cHeNIePvLDEfj9EfjDn/zJnK9zWOm22a/LTquTjbbA1wFiIlyJYpBedUn8kyKdUfdNpSjJlOIfBK1o2X7cAI45jGp3cVal7zawlWkKsxLEUIuV4x+bVUyNnJ54mGNOCd8LbSrM72lpXcHZhwvSc6zwwyD/79hTI84bnIMOL6kkHvl/MD5hh/lyBhy1lZINrDlPXo8zZom4toD9ETkizyI3BIGCCu3DVecR8UGE5KUPacgztwAOI17gKEzhJQ5hFXsgQrOrVjHYAWdpdK+awl7M+IwWhcau5TALB39AknuJrBM/w10QR7GmuTEnGkS6HlHBmxTBJJsRnXvluCBNnFnircG7Ui0anUtac9vS3LRr4sVDYEIpLqhVSsssDDm4eo4JZzASJzaDbII8mGCIIYhMCD/sm2C14fHxzE1JQQri2cIrlTm4ll5XQugyJxACmzUEj4F9YeOLjrBckdVw9LmLg5TIKEwGNuBsqHzQAziGW80wxHCOFUvUsHu3Gcptc41IBv/RV0MBDSUzsAsHjtFswndK/BJhj7hyUy5N6GFiDuWp6czNgWsF/iFlYOZARFyOXBPVw5HzkViTMZs4NjbtBDuy0+kaPw5oAQqEEAxH9XB72UjB4mVb149WygUHGNef4yI4ULQR2uaZYg0KnXC0NS0CoaNVmpkA2HHt4sLk8/m92uPRyoeanvNGKziaCEVFXFBc4aNF+Njx1kNvDjOipxxXHGJsy+DZmgHY3DNs1npzNZVDq8FwpLAXuVcwRlKghkUQ5yxnHvF7ie6bG3h0dBh6zbh5XFdrrg9D4uJwoz18Kfvi+uF7zeFSeMYujWuP6wbHDOIEBeoUayGnu4rlUJgUMICY5HTewtblfkNo6SZjeFKmh2DL3t5nw8mGDJHCCtdgMS8CnLmiWQHsc+ECdRaWrvGKcVPj5CVW2WqinIu/h1AbLj93zcaOTSnrCWVZFg/kUHG+OhNHEu6ZENGN2DU3BbxZ7u7WBJnATZQh+lIQgiuIO8DnM7J55pj2i/O/xlGIMBdqaIlJTgrn2I4jsVkEbsRmBge015uT1bAPk6ESaDfvm9lKM3C6JWlmrFU2W21XmXAJb62vG3PT4R7l/BK7ZpjCWmjOQVRqzrJFQEcrZMHJjtBMURwuvSAlehvYfQeWg3WBoYl9CIR0fha85Ula4fL1lzb0ukNAZA2RDR+Ig+MaBGXBmk0j/GCDn9B0bvN82c92FuY0fhwEfRjcxvLluTTKG0hGSCWbciie3eIWxEGHa2+IYKi2CgdfXe9Z/DcIXFsjxg6hsjbONPxq3KDpZqXbu2u1dWnlbXB/3SBdBoVGOJnNRRghAnaLgIw4S5EfeAJcYGfbraIsVdnU6so7E6dBoJiva3IUOZQCToZTiREYx0bvv7hUEqYaOl+v7+41GYvZURqGOr/YGuv31evXamvizIPhXbr2IAfOeIhARRwfldNRXbOOS33bartO9P7HJzq9yE10njkO82jYB55hxb7W3RVCCgWQjqYwtg16UdQ23Fydrnj86nh7sNKnlmImTJeTb4NIblCGqyb649KG6wv6BuuZszz3+D/uCxIR/BuGQRmDCp+hkaMSgfXdc8JSIQw5EFYpUuP+N1zEYEOWJM0VeIs7L4kjlc1Rd/d36speSZTIjRxVJC7apc18vfX1x//K39Lrt6+0213LYZ0IYz158kRpFKva7+yd5ubmTmVdW9kYyCAGhmBCyEnkweLQZkhMRJ10SxDCMHQ14x5vanMj+6AYGHfybPd4promRFGqBiKHYYg3M2gcLCpuYjtvAAzhEHvMsY2YxyvMYO9hiE6XL2h6X2nuXV0Xe5U3RzUdqZZF8GIIwNq4FFmRenDNTTwg4ON2BUcRxeaeBMlQT2CRFp48WCU+C45KNB1i4awLDKdJtShh8DiZ0N7Ao2eNt3etJQJN3STnjHef95+v9d6TC+XpuQ7HSld3V1ZW1e9buXGqimc7x2MeFIdrG5bvy52K+3sr8FufnSyFkbxL8HtItLC2MZz04bGCUGJwSoLIMYYrBUF2De1Ltft77dq9OTRjHwYu1/RsZVSgC8ApWJSfgVXbKFuFilcrJcmJ9m/3Ou4O9m7DCm9uXEqsCHPgFD2MKvtGuTlJGeozJEC6Y4Bo5Ax7Vi3cdUS3Ql1T670X7+v5s8e6vb2zNAHPO57xZd2qLwe7Bk9PMhvGHI+jDaB4LjH45cm43mQLTzYKFPAMrTrdFbXueHbxttEs744pa1cMf5/zCW6Gcxhp6rkLJvsOTVnr+uqtIVhw6K7WJ2qPncr72n5+uvaVn2bWcB+78F8j/ebzLyzp8uzxmRWhUizX7AdlYWpr9slJLreftS8LtaH05m6nu7uDHm83Wp9kNswsmoPee3yiPAx1V/A8wgDh6ZtX3yjfRHpycWrDZVIeV8WNfgAAIABJREFUFLPhSp6rVpvzrfFg62Ott/dvFW1CQzs8v3iqw92Nldl99tm3moLM1j2SQ5wEnokj3GZ31P7mTnmy1in4AAwVDNd5a+0xCCyGgcib9XR9buIw937iTVpTTorRQI7uq1qb0zO5HUPoXt/dXOnjy0v1XamSdZRhdDzJdxoNA+8M4C2WVFnX7HSxSuX3sb6/vjUH+NP3XtggJTC+NA/EBXfCGkIhL88pZm4gFLqhUlE25sj96PkT+AHqg8wMHKym10Vha4OaZsEBVa2+u7/V3/uLP9OpF+rf/Q/+kwd95mGr/3AEfoBH4OHG/QGetIeP/HAEfn8E/tE/+iczTdTD1NimvW+JvHXKk1h9WVv05GZ/b+4JXgSyNFV2dqrmnZjiwxQkKmrp5FDBuxbo1l6CPY1lYy8ZpdOLOTIbjiZdWlOzKdDdvlBk4imOzdw2L4iR6IeuxW9lG2akCbiWiLp1OGlqPQ1HfmloDjVcnUzaiSXTeM8LT+ylmuGauaPSNLaYa13CC2z16OmZsDea0w+xtqyVDLjucNLOxlLy+1bpdqOCF2F2lGzxbbI+WJlSlm01jAi1nbyxMZasT/yWTdbQ2O+CK0UTOG4JawWHD4YAwOaMIicv1iZa6QB3bqoVWbkOWxXcbwgqbPdcE6g2m9Ri2GzurGSrg6+5iEKIpatVYptbAPgImuxMeckL3cickIhAFDYgQxz53lVt7hJEN0TFiFIpImzElRFg4N4u5iOL0REPt5iv46gycbG3BmVE4zxJ7OUQMRVHHC4CnEG02sKoRICweC6i0tgrSRChOaZGBzWxhCIVREQEvBCBPQwVIArzecuDvez6TiR38DSUjXFR4XRyHn24krjs8DqNS5kDXNxqGlTZScW1i2i5ONXYEHEcSY5bwYq9yHaKcUj1RJKJbrJRnRb3ZxRoa45fR3dOqwbBl6g80kGLqLQUjfEdEQFwfwcx5QaNuZ2HlmKpSEN71P5wbxxTWIVUulB2wdfAlYZwj2jub5eSLY4xHLu+GXSs6qVJuiMSzX6CjdWyGe/5Z4vTcu+E5m4h7s3GFNcevEs2mI5a+ThnZwo3lgIcREmQFmZTQRS16HJgQuscLE3sCHDu6Fn0mPuDz7vCXc45x2gxEgleOIls2okJTh5uSSuVNicSxVUtG/txUmJuKn4lJT+B1udPLA4P54/yCqKsbVebGI1gjFOK+7ixwpzQeM9wICnhwkXJ9+a8mjeO80p83Fx1vYkk/B02oRY7Rh4FiGZIAUrFiFD6ds3jVMJ5yoUPi9TYkURzOcYGUePPwDvGjZqayx4BxFxqAPBwaZpLmMb50OLAyEtsHBFdRmL0bKpwPHZc90T8EPthqYFVoLhscUQ1c23io7pR6yyz+5MWZjbexrVlfRu5bwaV1VLOx+aMiwPBjoYsSv8cyiw6jn2nAbSF29vnxYiKKxDXLIWD3JuIkojNHMPMj7XyI9vk4+BpJkQkmVCDuN1TtGHmtWUYQMmLzzrAtg+xzJ3Qm+XgquvhCzL0Gu284eiE3YCTdvYpzgMDs9w/8Hi5x9Hu2HQiKlP6E4Wx3esI2ylIgkE6IEqwpiK2IMiBHbAfsGAmcI45LU5fWs4XfnMKyoXjD0+ZJm1nMq4pMXl42I8vzpWvIn3+/Tcqq8EKp+AkMkc7OfU1E7+l5AX39LFVQa+LHOWer5PNSmdPH2M707df/FYOwzzXM8wJ98U6zm245Ye4s0orGSP2qc5RVY2qhkEnj8+NcxmHgTbbTG3f6FgcdTy0Fk9l9BYkuIoT1f2swcqSWiu2QYDjnAdZpNPzrbaJ5CekAEhOBIbgOewrff71l7q921k6YB2DM8itWX6oZhNvY0SWx2tVdaG7N3fa3e8UryJzSiIcUtg0jYH6xV5q5/H3zy5EQ65F5DoTDt/hFHDoIdRnLFg8XxwGcZ4OzZGzbv/H4AWXXBz5yhNXFyepIifU3a7QvuhU1b2hMtZbyqU2tn43u0Z3+4MOQ2mC14S4EdLIHulP/87P9Prt9+oaosecl0R39ztVh0KHt9cqKtxri4PfyEWsWzyPjIEtbdLMhmnHtlHdgYvxLZ1g3MfJ08Um19mjrYqm1Otbyq0QVDuFCG3+ZIWCOExBcMCPpbDr90VDCJwMPyOXcjNwIPw9xMDIhq5jd9T6NFZTjdpmj9RPlRV0HcFz2DUEs9axFngfh2LHoAJ9lbWDAdiwYAFQ/XpPLgWRPskUnuvLEed5DqWlLO7tecE6HkwMekNNAYWhJGom422CYYn90Z6jDTxVnOmG5Oh0ebnV+dlGx2NnJZYMgHnv26ZbffXt98uaN04K08icda/eXstPAqVpbpzZ25u3Oh52tq6CSmBNInXCEJ1nE+ejnhobEDM8ZJDP2kMBHxxXkjnHuV4GzxhzfU/ZJjTHZtf5suXQhrkMRCtLCDgR4vxoBUU+7yeW9eaz47j16RZV6E8aa1eHQ22FR57PoKxT24I3yswhyftdN9fLgD5Mdbi713vPnur5R5/o57/+tep9pdPVypz5ozeaS7vf9zo/PTNEE8mc3X1l78bZOtGTF5fKN7mOx70Oh4OOh0J+N2nlpTakedkeFZKgONSWwqHkMIw9Q9ZQ/AUyhUGKy3u0H8jxcFQPuqOQDJZ/4Gl9eq6Ts8e6f3mnri6M1c1weX1ygsVYX33+nbzIEUv9Rx+80DyyL5h18/pWqyjT2flWF+eP9PlvPtfnX36hx3/w3AAnCKPeNChN4bNGmkNevTBhkLBINI2RykOvuql0PNzr4+fPjfHux6F2lJt1vU6DSEnG83TUl1++VL45NWH+o48/Mqd1W+1tQNZ1s9rO0fX1na3l4DKub2/13nuP9dHHl+qqSrdvbvX69Rt9/MkHuru+1vb8TLMXqmH9IpkF1zXytTo9U3F7r5BixyRSQhEZbuhhSV2cb7banGx1+vhMn336K9XNUcdOur4+anUaKR5b9Q0OV977Yov5x26vlcOgNFQ9+SZ6Mpj88JMPtL+9UUSSxubOC4OfgSNmlfz8kYqu1LG411D0S0Fb5MjrawC7CsZA282pXu7ueHVVCPO4HeSlsb67fWmprX/1gz/Sv/cf/qcP+szDVv/hCPwAj8DDjfsDPGkPH/nhCPz+CPzDv/yLOT85sU01jiacJkFf682r74wbCX9t9OB7BsYmCmk/9kOL9c44JOiT5T8TX8cBYaa13twF7LnQKBBR4Xy6PRxGR0WAv8hVMhCx9E0UxBljriCmz90S/Qb/yCYUgQfWFxIOLsPSGdS1YFSDRVREFJxkzoaejcIwap3k9vJU9aVOiIxRK2uRzpW5Q9iksNFDBJwpkmiJxUUKV5GKoTMX13oimkizNWLdIrjAAOvn2kRMdtp9j5RH3H1xbNHQSsER7oyhHs3VRLyRRmYi2TSnm8FnWqJpON/mBtFjtEKqDIzA1Gqk4MLFEbhMv3Ek4MjEKYPgVzWVCRl4QWlkR2gj6hgmnAdXMUKZYVw7jfTZDDTJ8nk6cx2h1yySJbQ/SrQWNimbLf+da3JRpnBoUES0nEy7RNif4Iiw4ndcLr6dO1x3sGI7dA2cr2y8YH25i8gOuqCmVCxGcOVcY8Fc4tjIT2zAsa5S/MP3hsFZlsTHDMRqG0DYgU45W+EWpcIWx6RwAxEXzZdvYKVjvHiXxr2jmIJ/EyBg8Gdw0fI7cDCZ27pVhWXTcbSyxtfFjYY4yBVuxwY+JKxdKyJxrD26ooiCzWg1aEBcdZbSrzSOLO6KO6QfKs29L99Z2YYmcnDYNtrVheqKkhvf0AZIwnBEcXkjYpNH8/1RXgKjNVIUhFaqJSLWFI1NlCZNtmFCVARSizgI93LxaxJJhR0M8gDnNFpGqBCmMLgHa/7l3iH275pwaDF1vKa4Oh3fMB6oXLOHK20y3hsFboR3EeYocDLHE4I7blkrdVjawXEbc/3yE0EKoNhaMzo8235hJoP74NLF5bPNaUIHu4D7NzKnNfw7Ip3WMI6bmvvRnMbhEgnn3MGiI7JrMXmORbAIBIiZM/5SHOY4SJe44Ywjc3SM5enAW0X4myhgW84r7t+ek0wTvEsBHaKuQRreFZkxcMB5isUf3AhxYdfch4jeDBnY/PNZEBj8YBk48M+Iy4gFDeLxuHCGEZ4QdhgScCwQwN0hWLirMKw74sOwlQEmvBsY8Jnh6TnIor6Vj7CGst6O71i71mgfzPZzRlh5rEfvXOamF8PANX2XD7w4LuH2unwXN7DIN59tlaR4DnWLowvHJu3csHttDeOccv9TyOPZYG3k95lzuzMWMA3KsJI9rlFKWIbazgFxXuLUk9uZeE86gbUClR4XFIOyME/MLQhD1M6pM6sk4TBPSgDq9rA/KXHC/Yr/j3PjaDQG9xJDnzpiuRQMUgqHgEypz6g8z1TXlcWxcULl2cpcj7jZ2qZWlCzCTt/JnF3wh4kixwnHHvYhUwHZtVwxVECIxs3bt+a+e/TsUk1Z6fr1G9s8w+k0DrWJ3lwblPwsiYgw8Iyf63qRcYJpNWfgFoPcCDlmCBGtDkWt3b5YhGtcv66nCrxNXctxl/PlkUDwA20endjw7s03L+Umvk5OUuO14lLtKs59Z841rg+cjSfb1DjIFD/CH1xfnKnxYfrt9fbtnfG8k8RuFhsuUuwzDghxOLUZ2kkeTnJEV+50F5He7NmWHmGgwNAN/EZsJWi+Zv4u/edTa2sXjjVcYaxfCEKIWptVsuBAus7KHsE2UMR1/vjEmOO4NJt9q3S90r476HhbqLhbhOZnz870ox//2Aa//MzDodHru52K6rjE7VkLZn/BwghxbnFL51ls9wHDJZAIFv+HKWsM7EW8Ryzl3iPefnl5pm+++Ub7XWOu6ywJLGnSzZ3FyhEUex4vPHOMj9vbdcd6wyOP8waD2QrhcNwPk5VVrdeRiuYeUpJWwVZhCLajVFk15tznnkXk9N6xkWO40jhWQQQNjQanM0GT3+tPoVKnNd50C/IHXmuUa2gA9vDdGdD0hsjwWX9w9SeOEpBL06SG9V2O1pmnPIQbD9qDdy3i9ZRILigESgjjdKV2mA2FVB2PhiZBPOO79iB6CgrrSFXIhs8Ij6z3/dTb8M1SM45noq5dV5wVZlbBbPcHz2XW8hjCDXiJMLahTDU15lTNQ1BBo70X4arl7QJRlecea4dNISnhAicxj6q7UunoGh/cSyIbPuF8JZEQezJ3rddRXFSpGQ6GkQDNwA3NO+HZ00c6f3Kh9CTVze3BCuq47r97fbNwlnkGML9PHOPOksBqitIcx03Z6O5mr/V6Kz9jzgrjnOGTZ47osWltkAbrFbGZgkEwQF2LyMx3Wgq7+A7hauHywwyniBLkUMq7GWmAaVZdwQZlMAVCB5fwMx1u79W3e52dZ7Z2BmGudbJRfWx0rAsVx3s9Pju3FA7XFO+1c9tps021Xl1o9EJ99rvPdHlyqsPxqLcUbPKutIrtnQVxepOHuny2VVHstS9aVTVDeUoxZbH9RT7nfgEGNZuh43wLJ9fV/sj+IrH75eT0XDe311rbz3bUN52ZKGD74/Y9FEfd3d4qjEND5DwyF7Sr/b7UKs9UdUetTk4UhrFGOMy3hVZZpF15b+v15mStN9cvDc3kDb7SMLFnHM9thk8Inx2pvrlWtAEvE+i6gI1eawtywglUdYOqptY6XitbpyqOt3ZdnazOVLewW3dKVpkNeiMvtncRUEsz74ldaegLeL9dsLybxyXvQZ1qUU7Lvii2QjXexymmY+/D9Xm4O5poXLR73bx5qw8efaD/6D97KK962Ok/HIEf4hF4EFZ/iGft4TM/HIF3R+Df+af/eD62AO5rNX2vsiTCSKlIRSW7MfPYgPOieAov0vUs/owLh/8C5wSbBQdWHaKH62h1ujXRiek1b3H80YD4Oi/tTqBd21rca00xBC8LAY3GS0kSjjd2ohNsLlwXxs5ksjsoiojEUzrSKF5t7GULlwOiwtrzrR38rmy1yRNdXpzpze213vvwPSv3wf3z+uZaxx1Mzk7X93fabjcmBkVE5vvBBDEn9aAmWjGH31WCZMUGIWTjjrszCTSHgyIa41vcAmtzv+2r2pqBF3FP8nClIrzSjByhRk6GVoBF1VMG5A4Wv0dgxvUBqwq3BWJPOxyX6KC/NrcdwioCD+IuU3GanBEmeVlGwKRQAtQBQhXaBG3ZOKroQBrCTq4by58iNdXeOIn9GGmYG+NtLpv8cYmb+ZRiORZXQ1Sl7RihjKIXcAi8APLvcUwimFhJlAnOqJZLJB03r9VI4erlONoGimOxIAdobp/8wRANCK0oKWzUET5x+KGzqkLIcjTFcALR9nC+sRHiMvTkNI4SNtke0eZBLvE3Cod4SSWCittvxAFYyoERgeAIpiFwrO2WzSPlHHxw2tebrtEQgBLwlRtbE4bi+M6hO8mlGAwxDdca7EKGCLjuiKYjbtaUniG/LW6eNAysvIHv3dOCe2wVwBX2AosRUzpTup19Pu4roov09TQNpREUqyH8I3YOCrJYIa4p7g1uRCJzU2vOUdw+qOTz1KoyFxVlY0tcEUaXXYuBb0IAXFZvjjTvCos5srdkgzZT4IZoaDvkRTjGRckAJcT9bOVb1pdrTiJKlHCdIiAjwCPIWvmEYSd8c81Z2ZdHTHspjkJgI3ptGIQOsXnAoGct0ebCDCJjDSIih6tMdTVoqiitqNRQPIfjdITLishNIc+CkejdhVcJVxOBfHKI5iHuLgI60X2T7LmW7QrGIUpscLJ1C9yClb3gToW7SUSZoRDlWohUDATMbzrLj3Hg9SYoovA3xv1jWIFz1TEUBhv8KAyW3zsdlxI4JzMhzqH84l0BRmvXXW9Cqd085gofTOihrM3pYF/yGdmNEwukWZw1djJBBTHRpeXe85V6mSYcVHOjZpjVEned+b2uYkR5vvlAEqG2+9yKjWyqwXqHSsi0grI33wRjIviqTWW2Y8y6A0rksC90aCoTcxiSGUMTNAiOu8AxViNraWmx4lF9xRFCNQrsekLAM5Kt65pLjgZ3Numj19l5qAekHjabEHMdK96ivAPW83a1VXmsdXfYqxxKtXUhpxkVrDYLA1jSriysQMpc8yAOaBk3FjDFO0TFU9U1uITROK84+VElYEoielEidrI9tRbt4rC3Y4c4z3o0Vp3iABeboxjHH7xVBiHNoLv90RyW7z27tKJHBKeb3U6r9UZ5fmLx4+NuZwUpOHBxfrPmwuLE0Ut014QhZg8cm8jR2aMTRRPIBdaXWcfyaIITzqW73d6KthBxr27udXW3Nw7o2aONPZs51jwzeAhQPPXm5l5Fj6hyMEYxa00YrpchA+iTIDIHtunedh1LT58+VpRu9Oa20O3b73R1rOSnqVKP+PhgP59nIc5Y0BXwbSlxSaLQnG2wShBXLVjBf0IAevdugOMarIQxj0dKyRjsdTaY4WLn2WzPNfmKg9QGQjwvXH9B6BT3Rz29uNBmszJcj+lkZa8ojrFu6VAe1Rxoe6f9PNPzZy9sbd7dF3r96lr3VWHlaETauX6Xl45JURQoingmDHoEfiFO7Vr57rvXxqNdItoLioLBQNNwD3P7zNZcjyiP0IhQmES+NrSD2xCYAQNCIpxtI3ranwOLYqibqlQGSzr0TFjienW6ZVjtpKyH3BWB1v5GzViqHBtrKR+rQa7H8WZ9xQXqy1OpdJ1q9mK1TWXPOlIfYFDgXIe46Sm+SzOdvnhfr7+90uHqWmG2PDN59jMsiEn/4Kz3e+WBa479AdawQ2FiY+3wNMvn6UpPzy+NHf7zX/5CHY5Y7rt0ozhKrWyxMeZw9a44crZiytTnvE4q2toYmFxLizhYv2OfM/gCm8GzbbDrZGh4DvuGa+FZwyCNwVcWhlYQ1iL0z7xzLKmSdqx0KCsd2l7Rlsj9SrED53YZwgwtA3LXWP2In/E4K+FYJaFeX78100BCaiZLFBhXPVA5z4pWrPOJoYjq/Z2hCf7Nf/sfyw1j/R///P/SdXE0Ny1JErBFSRoqnklneNr1BxOeMQSQFKFQi/fcvuUeLywNQELImPaUtrIWN438iOF0ZNxv3p9tptPVNqBrUVx7rgWQRUvR6SqN5NCuBN6q79Q7y/XHsy+D08+QlnfaJFeUxKqO98rBB3h8/1in6411E3D8Xr58ZevT5iRXNVb27sQxTFPf3LFPnr7QNj/T3/w/f22x/aIbtdvdK95m9t8HgaOffPieVnmom+s3xvBvnEBff/ON1nFmbmS6AwydYbV+RO4HbXA8B5G6KdAXn31tYucnf/iH+ub7V8qySBvK/OJEt1e3+ub714rjzFJQpA9g9F4+f6JHT070N3/zS12+96FevXql04tTe35dXj7ScXenuVkKLrkH3b7Tn/3Fz/TVmy90f3ejLD4x5AlrXZykcrhvGCZ7gY5jZXxmBPyD7ZkKxfxZhibTqPvbnfI0F8/51cnWXMl2X7uuXt2+Umqs6GXY6FiXAkZi2N0YDXBFSwnCbeCorXFMjwu2y+01YoUHIQYyiESMYXGWBEjTTAoDR7e3N/KDVP/lf/M/PugzDzv9hyPwAzwCDzfuD/CkPXzkhyPw+yPwd//8ZzMbOCbhJqzACKVNduYlh4Zj3Fezxe9oPIe2aJFSGjF73HXLVFxVpZwIWxQZwB/m0nRsrf2bciMTJcAgtYurkJg4cb0xHBUgntAOyu9HCoEN5sZWLoCLAoGSXRUOvdiNtYpCizFf3e9MdEu3udZhpHW6VgivawVjddavfveV9oeDPBMaHEVpLKfute9qTRTu+GxG2CwH8nF4wfdKArUjrKelkKAgcj/OWhM1YloM5zN0bPPPlh4nkUWuJ7ho5cJnw90xecb1oqCpC5ZYrI9TkoZzWIGIqghE8C0RWHA/yFeNK8BvFMehIj83FxtCES/qJkq1s+KQshicrY65jXCmJQnuNVylnX0fXJk4U+uol8t5K0dNMM9QtLxMnV9qxsqqzopAEo4EDh2YiBafo+QFNAA4BqKDlNW8a00nqh56CzKA6CRCrEXvZ5umIwKERG6RpFxffYBTh6h4oBYxFOcMDgyi5uaUxkU4WoMx4oCaQd04KcrXJhYTn8R5i1DZuQtfKhlmcxGUfW3OFMROOI4Up1CoVeLomHprdk78SGEQm+Cyp9nWmLI0DSP1UBgEwiE0QYB4Pzw9YqrWkh4FhmjgfXYkcujFBlOjgbYi/td2cupZ9bEyYTDIQnPYsWEwDhp5a01qYFxWjsZ6NlGs9ToFIdcAbuzBHFy4T0uEChqkccVxjXm+fTZcdm6N89fXHLrq4GDyeSlbyhH6lqIN3N04Zvq+sA2mxYNxAFmkO7ANnupGru9o4LpFCOF+7mtzAvGWz3m2qxHhGHciLvaAT8hmjw0szNMF44DQaN8BocKKhZbiIBf3HtoV0VeuEQpfGCrgZLRIPNf0JEKwnhNpla/suLgBcWZERFyCvYkTA5Fa7uEB7iZ/b+EE4tgDv8Bwgg0Q1wHCMi5ql0I0BGUESxNWiYXj2mUwQyQe589SjBSCT/DD5dqBJzvxmfi2FHshE7KXGRTTGMy5ocvJVkKwBwjyiKuBbczhgMI8PLb375iuOVRqE+n5/eYlxtWLQ6xbHEA4i415yIGhfMohko6AjfCLoMQgwLO1tCd6GycmIhD65z6HTcw9VHMPwTKE/Yl7HUebC4+4UZSEtunD4WtR0Dw3bh8iAwl5c7siTmAOX5gnSzO85+rJxZnd29e31+YchMlryAp0GNzVzqQYIZdSsCS24r6JghCKbaQF74HLDDmSZwXrCK5Ez9WAY9WflMa+urI1XAUDuojrH4bo5JvjvrASHWL+OOFKK39xMkq+lgEfm1jEA9qgjR4Db8/FERXYsK7H8djxd8FY+FYc4tD+PS/N6c7k6tHFY4sAl4diaQ/nPDWdlXB5iIrwWbnWcd7ySyxSwQYZTRQ3nSeKILumsXvw/Mkziz73FHdR0oR4RImiQzkQKBgi575hU2CGRlmg/HyjYZq0v77X2Ay2bsD/ZGgTZbGyLJczB3r76rUhQihvK4979SO4Cs+eRXA3Uf3Ozy+s/O96V6mjCIhodQciITLeZzTONowkutrOOKJcnZ9kOj3ZqG5nfffyVk5/UAmKmUHa2MjpCmOhp+HGCvlw9uP+Jl5Li7fxy+vehGruJVyIiBeUUJkk4HPNLAIQ6wbPEZ6d5sA0Xjn3pKxAsSFNAn88o+glWsQfnMt9r2PV6ViPStcnOhSVrWHrPFC0jpTmGxOHtnGiquz16upev/7lb5WlmYnjuJGtrpAL2HYws333AIeaGKxwb0V2fildW6YbrIw8eZbExoJWgV29oDlw4iIWWkkiCZFqUuPOaiPeXxYeOYMLc6dS3DjOJjri/sZ9b8Im9wgxdtYG0hKxryDFj+qq3lVyI0/hOrW1hGc5iRxi6Z4XK8dlnLpan67lRIl29wdDdVBMyRATNIfa1vAezeTpBnwT54nHUwRPchlqr5NEaie1Les5QmWrLE+MuQwrGU7ldpMvZZMch2bW4f7GhhocmKZpxNsRohgN8VXXqSo5IMtzBZdpW/H88W1A4cSpDacoAGoYTrNOUr4EJwZMCL+EvrVOui2OilNc9KFyRHBc5JREjrw7Sts8M5Ys56frS8M3lDyFwwU/QlElSSY/Cwypcdg3C66F9xXH0fP3n+vusFPT1vI6cB+BdnA/WW/a0d7bWPdZ/55fPtHHTx8pCyP98jdf6qvvrxa2fxAbwoX3MPI/pHnM4U9BUTBbcgrUDSkhhuuwZBtLNjW2ZhpdOXKUrgJlSag1vOai0v72aIkTDA01blvWGVASds3wLKYYk6QATktfo48holXKmhBxLS+8fYqiDGPDICT2tdrkurp+Y1z7s/VjQ7KEwWSDC65x3jdxa2cnqb3H397da6h6bdZrbc4iwxEEfqbJjfXZrz/XKlvp6v5aYiig0XJmAAAgAElEQVQQBkvSyhltTQk1qx46VVArSFDAKB4GnW02hvvAlFHQTUAp4+BYsRwMgV/95rcmLj//4AO9/u6V4sBVlqTyndicv8e6t7WC53+WBmYSyHNf41zp/OkzG4J8/uvPrOjt+eX7UkhhYq+5ndS0rAexDrdv9cmLS3X0ScydyrvahpP7Y6GLp48Nr8QzwUrBfEf5KtFY1yowiTCoZh+AGO45Ot+cqqhK3e9LY+t++P4Hevv6tZIs1b4rtdvf6eMPP7Dy2DiJFtwXf5l39pLhDO9itU4vt5rTbClahGMzDWoiVxFjIxzIJuCz9rj2PsE+7rjfK4cVvt/pr/7Z//Sgzzxs9R+OwA/wCDzcuD/Ak/bwkR+OwO+PwE//3t+eI1hxTadD1yvIN5p6ik5wFfbyO7yAcIM8E1fMMeh0ajIy0YhgjsWx/BHRCREHR2KgyikV9LPimY3j0sLeE1usamuFZgMCTwj3QVXembstSDIdDnea6kppkpM5NfcYzbImEOF2QDzF8cUGFyeiFyg/4e/BgrvSNFR68t5jdYOj3/3iC+VJak4TnGk4Y0+ilUp/0HVXLK3h3WxuE34PL0XrkBKpSYd+aeiGD0ohkd96SvJMY86GfVLcI16Vi3N3Ci02auKauzS8ozu5ONZ8uIBs9lu5Q6jQm+ylF/0Jaj9CBoKjRdNhzpnLsDP4Po5QYmf8D5spymnYaBJ9JsI79Ly4I042NhXH+RIhAKGdtQgzgWqasXFOHjv7DogdcGBhOiGkwP0yZt+E2zCQFy0FNxWaq3E8YekRZVwEP3OUEbvHnQqTkvdBmrsHR13TWdwX5lgIRxMblO+rZLNgJReOmpF4c2lMMwqqsizRGBHzhTNIdJuoWWuOs9CNTfCdYscibCEt9lbC5CobRnNeDLg8iI/TBcDGBIctkXNcPWjIMGaFMOhpooSERla4gtu1/CixP1dbyQ8/A3f0qMHv5U+xXEp/RtyVtUWIaTKmCGfqPHOrHqaDRtzTU2gt9xZ9jXwlyUq+NVnQZA5bstTucCt/XNlmnfMYxrg9cdi6JshyzriP3ux2Gmge92lzXriluE8QHCl54/uA4kBshRs4NjRYOwry2HAdRPiKYy3XG5QgdhHDtXIf3J2eWg3K4dCZ7EuUkd+zlCOxscFpSiQcQc8ZQB0EqttO1bFUvsqUuNS8ce4ZgSDgBdYWPbqd8TSJE/u0n+MiMgTAEsnGYVE3o7l5GCjgUgqMw0xhVKIwTRQQTWZhQlToYaDhnCYaTZmGa6UuXHAURHGPESflN4j4HGxbYucsSwjxAQI+Lca4NBGwUL/euatHCrEGKz4JJxw8jrwY1ASyyRKbJPjKf2aIVOImcWblOGyiTO3IkOO4CKXc/76nPMtNUE6TzITFsissPm2sQKT6GeGIwQqf1JPD5rerpZbBCOVmiI14URZxGrFhwP2No5y1yWL4YBZwqXjKE1/QCJYODFyEnpoe10ptohT3chyzHrCZxhkDimNSRxyW9aBtFHtwonPbBBZNpbtdpThZmwMSZyafhyOx2pwoiWN19d44xEcT7gdDvxADJ1KbOgvndowoZKqM78dwpu3hTHMOOJq9fQ74odz/JgBHMC49K58LnVn7moFDIofiQq7PNtCAS9/tLTo/OIHqrldK6/g7pzTO6ZFyOON94ipmILcwiCn8Y4iA/mufp6VMLjQsSJjgFqIMZ1JftlqfnsmLAnXH0lh+rLGsdXV/NEdnEiYmDrCDxtGOqExkGZcy61xjCjyOzW65VoNIjz94biU19e1Btze39p24lliPsmS9sJPLo05WoU4ucoVZpqadtUPgqUr77xFQuT9MfIYbuK91bFoFaWJCfnnYm2BLAVaeBcoyR2VVqSjgA8ZqTdxCjIYBmRgzkJI30CMeihTrN8+0LNaHzy4Vh6Fubva63RWKUteu95LiprHVx5dbPT0/0+E46OtvXv3/jF0/Np2ZYQADFNAJrNTo6NPEAJPnFrgbhgOo7bLCHPAfTdmZcIZ4gVoPtgIGo8/z31kYtAxM8sDT+x9emqvtsy9eqiyYcSXG0by6+l5rf9K/9pd/rj/5+39fXTXqF//n3+irb741DvfhcLTCTISqhGI1MA/Ej0d404ujln8Pj5r1Z6xmE+wMa0CDO8Ij585oSQjrFEZ5mog7e44ig8FPOo6dnMPC3O7CUVqxxhDmIIXQGrPZ9xBHZ8UMJhEFK1IVnqJNagMQipSW9Xm0dyf4uKxwMPBxtjKEaSnVyXIT4CgWPR5qRaBaJGsa9+PU1mH+7noVKTWxXbp+eaNd0agwzEkorxts3aMITWOpLPZV4JDr+Z2Dzte+NmvY7r5hCKqxV1nh8m7Nbao5VuwNevz8saUobm/2avadDTpPtxsdq3IpU2TIYiWPHPMlTcHgYk4jw53g9uOYUZyVr2PNwaSmbwzXQ1kSTs23t0eN7qBH55lSnvPwl4NUVxR6TYPWSbQIrSBWSEVMvSoSJYZdmpeEROCZW7RlYAOiyhi3oFxSE7YRdmdKJGFtxqE9I+6LxUnLgOPi4ok+eO8DE8durl7ZO15xaI0nPseuojGygkPcxaz18DA5J5TzAe3FkZ2vVgqdUB5liObulmqKiRDm/cTWp35gnAFCCqyULNFi6zfvdrx7Wbkmg7UFswPeivcJoL1wvzun1RzxK7kBXaUM7Eh+INZzTYW+Fd7hYD19fKpqmHR/X9sg6eIit3W0xRWtUEUF4zNUvuY9e69f//wX+ukf/1QvPrnUzZvvBKUnWT3W//Y//+/68Scf6bbYW6oii0FYRVbGl+ShNoZBABnO+WDAGOjXX32qj1+80Gl6ZpzwXX0vbx1pM0VWNhusI72+u5EfJ0qTjb7/9Att0nApVnVTTVWvN9eFPYcrlcpTkBO+Nhl/ptMnP/pj/e5XX2vi3WMkJZNqjiY9/9FTtbuD7t7u9ZM/+iOV+ztLv+Xbrf19ngcUye7awgb1TFPh9nLcedZSKoZo6nm8oVroQ0nkaupq4/2DJMNkcKwaE3wZPPKsTy7O+INmXgFNAe7I7Uqdnq4MNbI/jLq9PppRwg17vXjxgRW+IpozKKWYk+JUXMrw6dmDWWEuq1ld6rvvrhTGuSVN/vO/+h8e9JmHrf7DEfgBHoGHG/cHeNIePvLDEfj9Efg3/uE/mOvjziLDzQxHimF7bUxTJrRO7xrDL0qIxXi2YcJNWYezNc8Go2NRx3Wa24bfRAdemv3eOGwIcdkq1f6414RQi7iBQ2m10tg4aveV1sReEL1wT9mGfVZOu0fiKtuuNdWTMjx9kWdRGIRWxAPclU1f6/vvX5qLEyfFvrozsdNzMw3Hzlhb7IaY7sNTPcNVsI50Xe1MMISVR4s2U2ucbjQkxwmbNZw2riqOBZF/ZQqTRMcZx+OsMzYuzrggDIiPW4nREuEbbOM924u/0xPBwl3YSBOt2miPjvoQ2QIHYKAK5mRMVH7h41lEU5PxMs0NaHjTSW7A+5Sjqq1MeMON0iPsxalCN1GOwOYihDYW65vcSH0wqR0pZ/CUUOATRsb706ExTiScTQqvcMUF02y8RJwrbC0q+KR9rQ6XGsLviMvCk09kLuxNpIE1x4Ye0Y+4K+UMRJ8pEvKZpHPcfcRW0sOjObcGpzecQQpD1mXz7Bk/DxZizZtrV2v02Zh7crkeskBJFFsUvICLq1nbIFAWJoYI4OeZswWeGs5nCl0oVUN1wqlsnEdaV4lY98arpBn+SLSaF9MBjh5CEgUIOL5gPM66v7lb2LV5bG7MsVkKnOoSp9usCZQC4uO74qM0XjiLE+wsB64qLhGcfeAXGhWd0UItjmm8txGPMTgMDFEUfI0SnNqms9ZwcyAbl3TWyckju+7ATlTdqLYfFIJ+oIQK5iFcVwRY19Oxb00IjibH8BNLvJ3wcqgmYCPJpsxau1CqbOMLv9K85AiQw+LwNKxEiGs3MYYtzeBE68EGEj9HWMf1tUTgeo2Bq8jWBBJtHoYii4obE/jYaGiI+DoKQ1ch9zGOHdywfrbE1u1apygIoWXBQ3C94eozl6Tdb72J1UEQyyfe3Y8qmtrcvSvcf5b87xTEiMRcbwuXmM/CvVwPlQ2AQicxdxgOXDbdiNu4aDlWdi1NuGA5f7iz2RyGy4ADPu243GNDR8nTIkZz+NJ0pSTONMH8RO5BoHUiVc3OxA/OwOLKm43D7Ay9CQmIqrbJp2zOQ7yDuTaZm8dYuEOrpi6V5rmVBOJcP9uuNKWU2vnmBqRAj3WaDaRFr981W8OCXq0yrUCW0Cp9daPDfq/1JjcWHY4cBHC+qz8HVn4EkoBJCOtfPYxanZ1rnYTmIC6KSoe60zRTeoa4uDAYIzcyl3bBZ4B7jCuPzR/3hwmwOIQHYy2uEDZBdbSthrFRRDFXEKqujib+U0ICk7plbUUgbQcrm8E1iNsSlEBKgsFKBXH80rKOgEEpHVfoSObe1lJccgjUJkpRUiTcsJQoGmjWWJohSBNczuBYDH2Q6P7myoZBhpwQrtXRxKKmPNiAIUopcsJpyFCI4YnU1kS5mYzNOuJkYt1ab3W6PbWB4u3tGxPl4BJbTdcQqD7Udm7PzjdKV4kJ96BJ7u+vzHEX0wLtx8pWG51s1mqPpb7+9rXhWdjcGyuSuC/OsgYxw9X2JFayzux4vPn+jZoaN6uvrkE44tnsaIg9daGvjuKeqlLiTFpvt3r85LE993E8RmFibj0ECVAMQD4+eHKqE1xuOxxZR4VxoBqHLk55Q0nALW9N4MG9BnsYl7qxzHFgM/RwGFhNSlY0VE7qG07twmPGCQ+SCHYgz0kKH2Hj1ofKnrePnmx1enGm4tgZm7IsCosQf/LjD/WXf/53tU5iffndvX7xLz7V/u2tFLRyE8dKcWiW36wyod+2Q20c66rtVVE+SfHYdmPPuKFuVLW1DjakACvAnQ/TGSQBKQzXSimTMNfoByYoIvxyVu+LgyGOpqFX4zXmfotm/K8U/cEONZvrghbHZT3Fhqs5tnuFq8Qc4bBPjZ3qDNqerK2kC9GsbxrVNaCi5d0C1AXHt54n3RVH9ZWNnFQZX9izQeSLy8fWoO6Mk169vdHt6zsTREHy4NRcBZyfSeCgwnA0jmMDk7l95747Xel43NlzdHJcG3iy5oBMgE3tOrENgefY04d//CP94l/+UqpIFgWGCyFtg+g1+wyfWfsQEME9jCZ0Y2HmXYkhFBj8LFwc5nBO4RWDQUij1JIHRT1oc7LSesV70aiTbWZuxG++uTXHZEKSo2tVVThtAyuIg6tZHO719PKRAoaRiLqDayVDfB+PdyYGvk1jT1vuTZyd1e7e3sMun79Q0QwaXOny+aWqstObL99qVxxUgzEZWmVObAP1KmAdxLHPWv+ue2BwVTc8s0B0IKovw1Qb9DSlrZlWuEZRpU3bfXsHQ1wuisJK/ygYXTzFxp6wwbK9PSL2hYx65sW4QNs8Jggv1hTIrkueY5FLYVykVZgaguTsfKWTUzBTvpriYNd00TT27CLhc3aW2XHY7SrVZW/FoZgNVslWm9WpFUS9vXmrT37yvj0HTRiPsgXf1I568/pWP//Vr/SHH39iJWhkPgantni+i3O+6WwgdOxGXe32ytaZTh9dqO0a1e3R1vK1m2puGRDMaqy0DFY4629v7wUk6LhnY8V6+Wonz+31D/6tv6OvP/1Sf/3zT+XGgf70Z3+izM30m19+pkNV6/GTR7p+cy0ncXX58WOdrlJ9+flLvX31Rh+/eKr3L5/o1ctX+vDjT3R3c23mjpL0nsNaBF7LM94pA8zN2Vp1SzokVOomhsdYxb6l5e73t7b+u6SEvNi6KtLIV0PCzvUUXz5WGqaaylL75qizVW6loqT6yuOkl9/vFKepmR5O1msTtLn/jT2eZTbMZP59ff1aWZrb+7jlzPpeu2LW1V1lOIj/6q/++wd95mGr/3AEfoBH4OHG/QGetIeP/HAEfn8EfvanP5uTxLGIzqGdNU2pAiKjLaD70IqWbJODuYQ9IyIUQhlRX3O80UBPk/fSem9ajUXDccD5yldrbbYrewkwph5cuXVkLMmg9ZXMvFQiRPRyV6EGD5ZrrlW81iaFRRTKtybjwtxj9/VB/WHQVA8WFyPmhXhBJIjCDGLDTY9clcjBNdIW6hDybGsUmIuvtwj4qK6srPCKhlUwAbxYI6hZwZSL2BkbM6+vOiuZStJI9dwaW+4s3cjtWxWHg9YnQPzfTaVnClYGlUR5qwaAnEIX9wvRrUh+6mpF0VMSWwQTxxNOS+JnHAVjRvq+xXzXEZNt3IZSFLsY46wsgoiuFwQq6pLXcTkBDphQWyv+GSziypQc5xcTc5qMKbbiWMLVvC0LOR3SWWDFNrgBq3KvOKPFHU4n8gOv8bOx1kyUQzCHcRkExm5DjCLC7BLNHwcrwnIn4PzL72PTgk5o0XBv1hHXCMJxQws4OxhPHs3fCEhsbIkdW5SVMq9afeAsjiAcReGsnHIchPuhNcddQllMtLW2NBynwPoahHniwBYrBR+A32gp9UKkpuQqTRDIoA0szjuodx6iKpsXVG+PIiy+U2du1DCJzbFYNa1tYhHd7q4OJjaySUrMIUMpxeL+jeLISnng5uIsgoGVZQgIo+6KxqKgaRRYMU15aC2SPIWOpmZQ3/Qqx16rGD7foNNtrjiNdbevNCF4gWCIEI+JyTbmLAcyiDBEaYcxOudRDQUorm8byKlpVJb31jyNC7PlOLLRhZHJNg6DXTirdxcRmohZwPnHYWXNKgZKNLcWcdmOtns7pksc3mKTiOiUnSDmkXglmm0c1qVxmnViQFjBeWOMOBqtEfFReBFWF+cdBVEUiXHNwzXERUerNaIdwj4fBWYbYhhiC25vBjlWugfHjvi7XUdcawhls7qeoQaiOWtZa2VJE27QwbGyHQRZ/tcwIaxrFMdhd6TMBEanOynLV9pRMNcMmtpqwXoQY0b0ASlAQQyOZUrIfARbUCq1/Dg25AR8NBzwBD2NCGqDJ1zqrKe9iTSY//muTE9wRnMP4ug09CQiPoUVxt4lVj8qDyMleWKlYmzSGfCUuPxmsC24NAPbhxNxzWMcz55KxNe60/FYKjtdK2OzT7qgp7CpVGTDExq/e0Oa2BruB/rg44+UJmzCK3399fc6cn2bW3SJgiP2wo0khkvMu8aFZ8U2XI9Mwd6lGxDqI5yfxPsbDX1nAzEbaRirlWUBJqyhg+XEiLm46SmmwuztqjaRdhmAdRXOJ9iYkVocb+Yg5hiPJrBy1UKxNpwMhUkRQt3i4grhCeJ2n4nHLyxifgmxZ5h/iJFW+sdQzOss1rwKE8MIcN8wAKD5HoYljtz73VHVbnEgI7YyTEpXjvL01L40EXlasGOKVzJaqTuNFecftAsiEBcFJSxgaPZWNAhjb+hYiF11w6g8jdWWR62ztTnCy7q3848Ab63RDLGaWgnu1u3W3LerJNY2X9n53BdHXd/c6s3Na3PnAb9x/dTcTwHczPMTE1eLslwizGGkm6sbY41aaR/4iVBWqEXRFNddmlPAMhhiBpz1NNW29g5wqHku8RRhLSDpYhIQ52hxhsP5XoTtxAaMXLBWYIMAx3Bnxkm/XD4kapKE4QrX5mzXLcOcdZrqwxfv69l7z7UrCn3228+03xWGmoG1vjpJDDVw2B0M94FgdHK20sn5Rp9/eaVXb98angJxi+SFpWMoNOJ75Az0cos+1wwTHAQykBeJsnitpmp07BpVcCMRz965xImqI+RXI7xN3lVIJ+BsZd1Y7gWuLytcw8UneNmhwjiz9nrWPy5Ke+fCBQw7NElsDeS7b9cbNWWhpihUVoW8PFscr5AccbWzvvIeAa/WG5Ws1sbwZcCFrosLGt4wKaCy2qtA3Dl5bEih4/HeWJ5xtl3eh1iiHa4xxDBfbQMigJKj0Aa04JEormLYYZhuGMesYzBp+16nq63F7Q9Nr46/xxrPhcKIY14a1OG+syhmOYWAYGl6teAOnEmZwz3nmUBthYOw8EPHBLd0hQga63CH6za1ZwoCYLlrbGB++cET3R+uFHuOttuVJRt6ElI3jTlrwcyAvCL2QM1VkHjG6czTVOfrtfqy1KEatDvWanHqwmwHxWMDWbBDHEsQH6CSPPU+3Gp4nAuLnGucd4QOhBPpJQ+nNO9Mnk5XsQ0c4PTj8GZQSXkd7zH8sXFubC2YsZ3KV8iw10PMputzWcfAh9g56Tu7DlmL+R28kw1dZSVWCwPc18pPzXHfzJ2ceDIcBo5pMF4UYWWrlQmtPgO+2NN6vVJZ8V7KtXJUsT8oj9YWp8/WsT795re6fO/MUjKGxHFcpZtTe1+7fvNWX371rT2TQQqcrHN7Vt3Ve2M7Z6z4JJm6Vl2Ni9tXAgMXlmxZAWcycZhBESgB1hcMFDx1yhKjByV9ODil9ylsqo/KMUY4k8q7nbxVrq+v3lhC7s//6E/1+tVbfXn1Vh++957xrUEVnF+eWQGtsbLbRt7Q6KP3Lu17ksxrQdmMi7sZtzGsXITpq7c39q43uf3y/kuypR/tGot4v0yj5frOfO0PlcYhUBBkmnsSXJ7eXr3U6uRCZxePDR/DsI1zlG/BPGBWcHV31+r1mxs9efZI9WGvZ88eW+rE3MeMeUjqxYG+/OJ3xn/dkDJUp2NVaX3+TP/8//4X2m5C/Xf/7f/yoM88bPUfjsAP8Ag83Lg/wJP28JEfjsDvj8CPf/q3Z48Nbhpp8In94ETiJQFXaKuKNmPzAvKSiyzQ6WjsRN82tLbBnBAyYUQS0e1sSk2snWTmIi4gjsxqcfHkuQYfR+eksJuVO4E2T8/05rizFs9VEui+Y2OUyC1rtfeFvdiyWcA9E69SRUGsZMYfQhEDrcmOiqu9vezWCItISAaTZ8c/ag4dc3UgiCKG4JZkF46Iyu4QxxmlD7RDp65vHDBcMLhQiW0u7rHRCjRoLR2d2Fqr/bYzFmGy2VqxEvlTmo9xvhHF78jTd66mvrKNs5dsFK4DxXOvzBx4S9vrXA/mwO08XuJwb/RKfVePtrlFw6yAwhssOtweG+MBIqThFjLhipd9Rdq68O56BYiwAZs5IsWRqrK2jSbnqXOlYuzt8+FCDJBE4VM5g6aIYhFA+xwAhEX4jri+KBHjnQ5h1jMhiOj97OBYHBXaBmhpVK5nZ2E54tYEOdBLVVvYpo4XVtqZ7RiZ42IRVoMB1iYbKVybnnJeumnm7WiDnjVGk1JvXgQ2E0s742Lm2al63JiwOMdZNQVSNEi3tTl+EUnhfPFnKSNKYTIiqbe0D7NhnUx0GZul8d6idP6gqp/MtYb7iU0uRUfWFE/EuGu0vz3YhjlfpSYe58laSRILq2Y5tPInYvsI/ERs2YS6xmfEHctmCbcmG2mae2mnTrYrKyyCl3l9LCwW7Q1svBeOGgVSiKQNDj7cZkt3riEc2LidZdulGZf7z8rDBjlJZC4xeISgCNiQOYOnl3d3Wq/WipLUhHJztb7LFeKCQ9hY2svZnCOCILHDvUQ89pdIMJs/nJz+4m7kWrBhi+cusVeGCuoVsrFjo80nRQXl7FNoRaYbRuyEw81TnIRLfHFgc4j7bVh4kR7X8GSx8bGlfX7Z+HKNckH2bWd/ltAsgwa4uDhxibLzu3GI1dwfNDh3CMkIO7iJEP3Z2HMvL0Jd7FNUEsn1iTGDBYks3o8gh2i3wx1Z05rd2bCFTaq58dSp7hoFOC2DzM6hT/GZz4ADUc/RDFvWk8r6aDxpIpKsjcyhcMCinTkI8zSpg62ggGvxNBonbzLuXSp6lDm3nK8Yp/vhYBurME5MdARHMo6NuY5BkMRupPZub1ADN/HUwVmlRb2orBgKbiubNNqvzalL4/PkqOoX90ueZXry+JFevHhhsfndza2++OrbJRoLe9RavBHCKEiDhbyUffVTYA32xqrkesVx6kQKY09uxv1P3Jp4I1xgblPK/Fh7OsUzTn2KouKlcM38WUtpF7gWOIc4ReuyUocDGjfzuzJF1ijGRWRTYc6ZEu8twz9KZjx/MkczDiPWBK7NmSEbxXGwgEPPNvdxFqmuB/Ul93yn1Wmk04tceZqpKnDm06IOf3YpuOIY7A5HFbtCHptq7huc3gnoB8SuREXd6og4kcea4EzDokZTmB2LX5PkAGeA2u64vXFwKYy6enVlzzvcxSQLGNLNzWAN97hEEV1w7HLfIEzhEKSsEDGSQQjHjnULEWW1XSvfbOXgKC4rVYdKX7y60b6oNLaVfvSTj60Q75tvvzWB6vTsRC+/faumgnnum+OPtAmLCcxcjut6k9i5wzlIsmTExc9dZuVnoYkdPG6tQd5GC/yzI6+DR6rl3mfoRfkliAK44Qx1rPkaYcg6NE0AN36wJsVRppPTUxOTcWwdbne6vb7VoW4Mw7KKPZ1uQKN4urm/t2fKNlsvzGRzs8e6PxSqjqPiLFmGDlVl4nfkuHp2fq4P/+ADrS42KutGP/9/f67b6534ZgwNU57JLQGVVh2q/DvnJd/bGLcunOXl+46Iag2POgbNDHwY8S6OVRYA1g9rto9TTYOnucHp3VnxJGIb1yellog4oERwYHNfwdFNfNecjYe2MXHOqRhI9bYWwG2dmlbrs1Pdt62KqtXz957a+w6ogepIEqU1NEOSx5p77jkGuPDQAx0YJucri7/D8N3dX+l8s1UeUco4qahrBXGqIFkKLYPWUzDiaZ5UeZynTqsAZEmmkrWAZIg9SxCk4EIi2PoqeVcYceuHlppgSI9Ca5iZQNq6mbpmUDm1Jv6tvcTc4yAB+rk21mp7GDTOvsJ1ZG79uqjt/efs6bm6vlHGseKd1Nzlrr75+pXaolbN9RRRLhUZ3unkYq1su1XbNLp582q5z73U3pUoEvRi14rqxnduaoTsQJGKYdYtx2NGdOZdZXk/nBhwZ3YHqjk2NjCygk0otIbeWLAfVlzHuWYojBA7VtlQO3IAACAASURBVAoT3L0I26laKxE1ypCVdsHaBu9jaKp3BY6It7h+ux5+aa9t6isPPQWWUJINzUg6HIdGrUeBa6OTLNDf+tFH9lysKMqDq9T2Wm9SK57a7UsrSMPVazxUEB/cA95oKYyPPnmutzc4exFCXSXrM8WrTF/+7je6ud7bwG29XenHH32o67dX2lV7bc42Ohz3hkM4HA4aCp5tifx1qJPTlb0LFn2lGpGeoStrKWxxt9P17kpdE+i7L+50strq6ZNTPTnLVXZHna5Pjc/NAH4IJ332+Rc6zdZ6enpi761nl+/r808/Vd2Wlvah7On8yelSLhb62pJAgMl7POpud9D25MJczwwsSW5FUWzGhEMBjoLixsH2Epg+2pb10N4qtHqX3ONdmgLgpSRRKu72yqJETKaKu1p5vtazywuV91f64uVLffQH76ufKruOuxEkQGncdp5/FCyeP76woTToIkr2WFeLYmcDGteBZ5waX3V0Ix1JRzVv9M/+6//1QZ952Oo/HIEf4BF4uHF/gCft4SM/HIHfH4GPfvrTGYEQZxPlPhRzWNtst2x+W+IviIrEV9kMhaOOkWtCD+6CDZB6BKKWwT9kKpxMk6jKEW3HiBdtpRNA+atc8iLdHkqdXZzp6enGBMSK0iMFur/dq9jfqepL9RVt30RU4UWxFVla4J3cN95kNBFp5rUDT4yroA90LBpVCCfEiIfBXq5xBgU5XCXf+IMx0U5KUIxDCEUMoXWJF8Ml3AShVuzmgNjjejMWIO4b2Fm9mrFRba3rgUIKDuCNxrEGpu3E/6wJd9DIpn9CnMIdhdiDk2xjm+0Qdpwn7W7vrSUedacaZ3UIi7GjPMnNARq7bGhTi9E1brcITzidiPpOjpIgUQC0HjeEC7+VbedogquVhPSUW/BdB3MsWmvxPKklYomgRhR7ptiFjStIAwqG3jHnPIoVeJnnk1CNxLlPCdJaoQx/Vj5uLpyqkxLEkdlVhbjDZsmXGnYGuNus3AahLFQbIGawNyfkTOp/VNhJMapIyKZ6VkaLOqIxjtXJVe10JoLAbUTIC/xJYURRBJ+b6GmvESFEFDsskX84vLjlTGhjlwrz1EHocbXONyaWlU2rvm1NOEDK8ok5+oN2w2QbNl5rzQHT4QylcWGwVmzcdV4cqcGpg7MrWS0OUBrmKRWoKnO4LgKgaTsWu5xoroaD1xNtq6y8Cdscv53NLNfaAO+TuPsIF5KNN4KQZ9ctHwHbuLnN4KbSLj7hFp9tg4VAwT2B2IqTG8EwW+WK89A2nImXmJu3qlrtm8bKTbivDVUBR9CYpvwszCawG9hs87mW72AQBgQlhAPkSXe2Ahw+6xCFJngZToI7xR0M3WBMQhxoiNM4n+bRBiD8uzQ+tUh/1x2suIihANcUm0sECoRgIrQUd9mWjtiouSopzgOlMICDNdHaJdaMgItDrGM9k1KEoCg2MWHE4ctw5Z3jkTKsCb6jxWZdJRP3DG4fNnq00Se2AWb4MTKMgb8HxgKhZBr5mMYZDjKasluLAjsOsV6uk9ZEIwpfynqw5mZEmSigJA4OLcdgKcHh+ugpScKtCfDPDTW1uKiWcp+B6y3oFhGanx/MC490DGw9hbvXs94gdME8dmRxYsRS+NLEKXG9eEmsO+5hmLhEwoderg/X2aq/zE1nTjmuN3OXO3rx/gtdXJwbBzmIUu12N/rVb36tY03pB03FYBsQOHC54mJ3jLVtRdVcW/yz9QSxtoaavUFhtjjviTVzDLhmmmJQlOQyXbHrlSEKwZYFMxIjHPLnArVdYRF4XEZMRg53jYI4sQEK34XbiTI3Z1gEPHNxwmeOAvusDNQQHOEeUpYCz5K1kg0w7EKuMgQMkhCOE8htHMNaJJmvZJsuRW/QOvxQ6zg1oWF/rKwt/NCDzpmUBqz5MHyXxm4QANEqUQ2OYHaVuJH9ubrHBUkJzaA0cZUjvFHWEs5ygkkBUVFQLeXiSs82qQKc5S0b7shEKUQexBTOG2VRTDgoDqQdmuclDk8chgjigRMoCkEH+AriSE9Ocp1erPXzL77ScXc0l/yzTz5Q5ET69Lef6vXNaz3/gxc6NlKzx4mLmIxYyrq0JBbQreOYjX6kmhj62Bufm3WfwSuuMisTs8EfjndW49Eck94AlmaWH4PKgQW6jD06Jl4DQu1gKRrc7dvIKn3kU0RGIU60tdh9UR10RPwygG8jMN0VF18zKgUVEjKug90b6vLxhfFIr+/+P/bevFW39Ezvu9Y8vtMez1BVUlVXd6uldrfU7k7c2CYx+VYhiQlOIATHYAiB/JOQQMCfIQRiAsY4CZgmcnerJNV4Tp1hD++05jH87nWUfIaCLSFaXara593rXetZz3Pd1/W73uv1u0fjk5tDLwrs/W8sVdYuR9qluTWOs+4jguNoU9nZXmiGI0CBXdNZPJ11MYtieeCRyN3MoxI46/xnAftqxJHIgCgctc4oS5IOh5PSPDNBPs9Wcv3QHIekV/yWIXQjL4Z1PVpREAV5DJLKprH1kbWEoUWOeJ/FJhjWjyfDk2yuL2wQmijWu/cHvdvvzfqKKxfm8DoDS8AwylW+2eh8f1Z9HuTmvjp3UHVacAO4kln/0sjTjz650cP7O50RfCKGlEsUup9b7dbXOu8X1As4l9FpNLudPvv0R3rz5q3GbtYnL36k777+TkPSapvlCgei3a7uysqGTrzfGbrhYKTZPEjhgM5KO4aigcjmMAxDtGT8NIPTCOG0FxrOABBcVTDN6QHgPZ3Ounr+TMWpsnIgiq3Yj53PpQ7NWX5H2V9nLtrMyQzzwbiysDj1yRyhuzy3IR1OWXit3UTBG3Kbs/Bxh8UB3E2OqOzif0cUzYJUMekQwT/3bbDgjpMySlfbxtyHrD+Hc6mG4TIsVtz8DsOVUUnm2j6xpryuQWDGrehZGgQHdxR69izg7IQhG9NVMDpqz2cbpOL/XUWBYSD47u+qSm432J4IUDVoIVbI66tYNzvWBIqvQjlTauilDiOA7+u7V9/r+YsXNqBgL2E0WEpKe0pBB332k0/11XevjT1aHe/kp7mef/wjBZP08P6scz+qaCp99tFzHfZ3GtrauMm1Qzqn1dS6+uZX75RFmeLbUC9/79b+fIwAjR8sfHna7hGts8ySc92pU38mHREqSKXt1bW+f3fS96+/0+VtrhfbrfLdhVL5iodep+bR9uvzlKia2L+3xrY+Hwp5kaOry52uNmuNJNOaWuv1RnePe0t8JY60WqU6FJWm2VccsbcEDYO4PNgZiTQMG1HD/JBmGFwbIjZDJbmdhhn+rieWEEIUfk5yxtPD12/0J59+bGtC7zrGkecdxnowsh5GoYYThYMgz0Z7f9sQlbJO1iDed5r17u17+W6q1Wqtdn8yUdZbh6rmR/2z//pfPOkzT0f9pyvwA7wCTw/uD/BLe/rIT1fgd1fgj//uvzeX5Ul9hwNO2q6JC3FwpoAAcSWwiOV6k+nh/q1xyB7Op8XFEobaAMXPIvWIMaOvpmqVprG6odDVsyudTrVWca7bq1TrJLWm0XS9NifE1199aYxQXINE2Wn2pogIlxaOLfs3nDwt0W9zKybEv5iiezZ5bqtRU4VDbrCYNLHbPEgWBpi3REVxjdHezJ+NyNcFNMwedLFaWRyXz4DLi+myRdzZ6LqJxeZhRBIr3a2ypYm1G+UHsdqxMXFgHazojpe7CW3jVtKo0dACTmESbc9wPYnVEv9fxBoO2H2EA6uV0+BERfDh0Il4RkzaM7YjUacwIEbaqTidlW12aHtyKFmiJEy9zsXeBBQKRzj0UoiAI47/XuE4Lis7yIEcKIjVRrFFx3NiRR4O294OmOPg2oGDyCNOUgoUfNc1VxsCGk4uon8IKg7OBsQHTqFEoXuKuZjaS33gW9wKgc64trgzOAhQzjP7Fr/rSbcR2aXrapKK+4OBGihkmuNEFg6mL8Ba3fslku0sRWbco5SN0WwLJ7FzO5VtZeyt/cNeroklHKL4+xz7Tuvyg/Ac4qwYzJWgJDUmJs4znFEIHLiKiQF35dJKixv2rivNLY0DpT6cLVbbDoPu9gddXlzoMtsozXIrEBtwWnuRHe5x6cCQ9JNZQegr8FJzinREzOCrzjj+EB6J9iNS4KzFsUX8m7Z0tLXluvk009NMnEeKcKC0kw51YYUkqUPsFvcYFifPSqgouWm9QRVIhabV9dWFOT2JuVGwFoWZnCAy1y4RaBd3MqIwLlREoWlQjQfaj5eiKUqccMOgSrmUX11YxF0xRwyubWyi7lTDoMXVhV15lmM3K2oZzzDN3621hFN4hfsPNxPRwf3xoMbKO5bSJcLWCCjyF27nPDTqZ0rVeJZmc1hH02iuLeL7SboygaPuziqnxgqbrPjLp2jOU4sBGzGcSH3fapocxU5ujNI+buXVlFPhhJrsELlJMxM3eWwLEB09x+bZhENEMQQgsAbcB9wj3DN5mNphj1IQDoQDB8Jx0PEDp3HEfeL6yiznSXFcb842hLbGmU3Y489GEakplOlxGaFv4JjG3rpwQUF9GJ1hhic4apOl5h6kdAU2Jc8KqAzjNyvWep1pfZGqqGc5UaxvX70xpysuRlyIfG8MXnCfGyeXEhjata35eK0Xz1/o2eXOBjf786P+5b/6301sT5K1Opz2RHy7pZwQ8UgtAhu/BkIhExQ+E5xF3gm9rreRrteJsiCx67vvTha3fn9/VD1SSBco5D7jWcfFGXCQdWx94h4CqMDgbD53Vi54nmYr+ojDpfwNsQNH8UQEmtIj2t5jClykkRZ1vldEvyBdHMVTswwPGOZQrmSt3xQLEXHmH3LkDzjxpNbrtUPYS2IrguEdWU2TKq7fh3sWURduL88tuI7H86OybKUoWi8x7ZZ4f2lDn7HH8TxrDGsxtkuc3MR9rOKI0qwNZTcYwsGGlXyuyNXt7ZXFla+vrsz1++r1WxO97d1pO3Jfq3irNMz0/eOdztXRovVZmGnLmhe62hi3b9JX332rrmgtvvx7P/lDi7b+9otfa18dlNyupWSj7lSZgGWcwwkBm3V1NEGTPUAYpRqHWvV0Uu+6Vgxkg7sO1zpDxMDWGRzo8EtxJeJKNfyCMws29YRQgfOR6VE7WZlggfMYhWsalSnQep0r3uU2RFPd6tvvX2m9uVSaBlrvYh2bo47HVvPIMIaStwXrw3DzdD7o0z94rh/93kd6/+5Rr1/dqYLFjdueAQ3XFnwGguLQWUIFIZPG9U2Sy3ETndzeBCbuT4qVwM4gaMMTxU2Pky1I4PTiHg/NQYdQ5LSNbq9TffTJrQn+X3/9ta7g7g6Tvn0Dyzc0JyxpAbALOObb9mTPYeyvbV0nGlFVpaGEGKBQZJMHmS7SWOXc67EplESRLjMKQUEZeXp3d9Lp3dGeC5gvY0icOdLFJtD6gv0Qw9dAD+8el2g27wsGdUGkgfsTRbBr9fxqq3iT6dTP+var7/Tjl1e62a51PJ51ONf6/vVR63Rlw7l0Bwt/Up6vdDo3evv+Xtc3t/ro5Uu9fv2tbi8pbYtNXNwfe719gGfbWeu7oWPgdVeLiL/OlzJRhqAPVSWv97RyI7kM2EP6AHq7xof9wdza4BJ4Lt69/U5R7unly49N8CcBhGBWnUt1TSMnmY0FXnWt9lVt0X6K/GDBlmWjNM3svUdhJniSku4ByllBT/WjNrxXGHa3g6VrutFVAVppZERKYou3hdRMUs1ecO60imL93ovP9d2btwo2oQn/d988GvfacBGBq4H30dQxW1EceDqXJ/35X/zCBPR3d0c93D+a+xYzgxP7yi8uDbnxeL839m7HMJd9JO5mUjltJS8P1M2TcndtfPjfOc6Lorby1R//+IXc2FXuRsYSj3Cqvn/Q4eFR2W6lu/qgfLNW2PNODeRGkU7V0YrsPv30Ex2rs0JzRBc6z7Ou8p1WDt9RqFM3W5kb7wASR8wZlsTRoAIuaxCqObo6PpTq56M+//wzZWGo/elOPimwXnKKRi3MlA/pgBJhv2No4UjrwL53nMO4tB+Lo7I41VdffKvPP3qh55eZjuelyO3Fixv99V/9St/u7/Xjzz7VVNfmzs4vebYp9Qv1eHdnzxzD03evHw2Vk60Txau13uwflWcgGTxFpAdmzihSsa8UJFsNHoPW0MoA+7pVli3rZNvgam/MGc6Lm8QXlaLsk7rTUc+vrjW7jTrQY0FsyaWubGxtfnv/oNvL51ZUx7sQR/aKIV+Wy2XAwJ70fND93Tv9+JM/UPlYWGHnyDTQmfVf/tP/+UmfeTrqP12BH+AVeHpwf4Bf2tNHfroCv7sC/+Df/3szMHZr/vRcYwRRIlUUlYmAOE+QT3BnxRPiYGox0Gn01BGB0eLOCtPIBL/zqTCswPMXV0q3KzXVoMwNtPKlx6K0P4cJtLUmE8HNYz1ScNKzWaGoguAUEfZFXAvg7GmwCGRIPNKag4nnjuY+cBtE0EAzPLqhVRpygGP6/6E1HHfUMJrghNONNuURzgHiw4CD8UPTp3ARED2l6IfSnVDNSINxq5AIZuDbBt+KZkq4gUvJFlNk/kCinLgBYJHhmhLuMg6S+OhM/KFNnWk/ZRiU6XoaJsqtFg4kmyQEjjhLbeMWEf0KfHOdds0S2/OCWDPiDe5LnGocgpisB0yvYWsiHC6svQAXXNsbyxZWIhzAehqVJAu3lmuPO4LCAIQiROyKgwq5ZAReizfiyOhNRFhlxJcXBixYsp6WX8QPCkuQT6fJxHCi2XDzELBxruK69BHXjAPJ5hFBdykAQfwl9suhg+KdokRw+CAUUq7heUqcQKsgNk4ebic4t4iLiM0I/jDkiMBjdjTOKi7nILYDNeUQuBQdxSZsc1hCDOAgjejFtUhhxHGtkE7ARvAfIn7WlO1oDB1j6RG/pbQDHqwfIZ7CEpR22625wAYa3qfaeGd1P2noKFiK7CCDwweHCtzIDs7whMsMgKNr3DxjsXqI6cQ8R+N6AddwfFqOEdPgCOMGm5YCsdnXSPJ9bMzpdqZAndIL17VYMaA+4qIIPh2xSy9U7sXKQnixxRKxhZEHH3Pq5PUcegyUqdAivJ7hDxB4HJ8BwLCwdx14Z6PcPjYH3OjXcimi8lP5fqC+oHkcGQxvN1F/HGt4yyimQoRHwJvMJZmnibmwEMHqtrbCFcQ4KyvBPYxoblF9IpGIi9xTrt2PuCmJwxP859mOaY0mDu0uaiT+Ea6TEf3c1oY+/H00YDs9ghwM3cgK0mgIJm44zL5SjM04o7lnhtk+J4xhnGkw3mDi8VNxK1nrPYK3A6KA4ho+TSA/4U8nsu0a3qNqOvV4qWDEfiiaQtwNOaQ5OHxxQy38UH5n/n6wGYarxoGJE9n7wDPmO5mI/iGsohQH5mCKAxrXHYuMEp9nHmZ4FidWmCDesYY4VrwCCxI3sD2zfNfWbM/33y0io8uavzD8iFnDSHx+c2VlW7Dlvvv+K+2Pe7t34X82Na3pjuI00BQQR23UHqWyoeadwsNREcxR2AdydH250c3VxoZO+8dHNd1BYZhqmecg8vPdLQMUE7lICQytxSzhpbIGc3gNusmEkdYi/iAiPCtbKk8cQingw9GHixtrMW5e3gcwknH+TupsyIYJvbL/u1nli5A79Apx8nKQ93FOtlK1MKYD3Jm4gllzGQI5jqppMOQLvyOWSRsGUublubbWnRhWVXipI82INyY2cx9x0+G+czWGvbyxMrEf1xMOShAR4DdwecNPhOWI+BPFsY5laffoxXpjbjhKZ1bbVPkuNxc2jnCwFWO7OItndzBH4ypdW1P7NHSLa3J/VN02FnkOfVe7qyuF/PzDQff39zq0jdL1Vl1V6XDc61yAwFjZYBPHPKM9BkIwiHn/NZQ+8awYemFWNCGsst5Hdi3MWNr15vJD/LfSNwYyuOFwBmqy9d6xsMysZu6tnJC1PHcDe4fSSt8WtbnJ1tvMXH1VVS2w6Bgcx9ri2cTFu7a2OLUlNhhWBq7iJLKyNNjjD2Vpg8SMdzMoCBBIUaJ8mynLYuVxotdffafj3VHnflYdLvckJXm8y859bdzwPM4Mm8IQEi5960ZWE46TXUOlTezoYhtb8d67d3dar7b60cc/1sP7e2PzOr23sMy92dbmwWsUMZDjz6kRZ8BDOMZVhHPL+gfahoK4Bibr2Kmt9vr8k4+UpgnIUO1PJ71+PMnxIrt+zFHXYJlGnutQbrIMhnhPMajiGiEmU2xlA0uEVZcch6No7JUkoSUCuLe2KzjilblBx5GSI3itjjYXibnl6qFWcSyNG8474PPf/1x5FuvwcG9pgme3O11dX5hz+O7YLkOVtlMUIApzP8xqG5yfhZ5d7dTxvPLuKSblAWWKWvaoFc5w1xBTu01o6JIsjg1rtN6l+uijF/rmm+/09n6/iMhtb05kBlw8d7yLm6qyAio3APfDYIV/T1bw9PLFjR7fnfXq/mhDczAxMS5fi3+TDIp1c32pX3/9SqdWSuZpcSQ7C38YdMtEqSd8WAa3sGs3K0XbyNAXxWPLW9v2STjNR3BMPBOkNYz3P2mLY/L0aO51WNQ4UbdZID8mveGoLDobaFKo2M8LM54BPZtYCgYR2XhOQyfXQImj0yqJQRgEOuKWTkMlkadbouYIxvNkRaGwfN/v7/Xt21e6ffFcsZtYCsv2f7ivNerdmzvtrhkss0+tjcdNUdc22ylJMh34bDxT3oKo2uPGnEdFKaktzA9SNKx0f7eXE9TK1xvbp7MHwi2NKaLj55JnYwjmBToVrdzaNWbpHPHeCY03DgeWwd7FZmMpqHmstclDpdmlvnz1Vi9e3qo8nPWbV9/r2fOXut7kurxI9frhrQ2HSYlxr/Pd41DHOU254PncKN3lKsaTQpzeYWLPgmCo27QONENsw2hODzPPEz9xLBWB72HA1pZ2domjRD3DKf5JNqxDq6vtTpPTaABtQTeEk5hjN84CjWOn4tgq9XMrSNw3Z13tVjbITbPMBmdO3+vtm1eKkq1iJzLMTjks5bb/xX/zPz7pM09H/acr8AO8Ak8P7g/wS3v6yE9X4HdX4Od/8fO5rJY4IU3HODDOR/h4i8sSgW0KkDZbiwniAOSQ15a9VtlGQ1/ocHxvEboX17f66R//TC8/+8giKu+/fi23m004ofSpMfj6/MEdN5mwgqiE6Nd1OKcQvyhQShX6ncWdMLDgVWK74jkUfYTWBF72sC4PyqbERB0g+mxWCSzDCRgRGynaMafkrGxFuYFvbcLEgYhLGw9w6O3Q6U+IaYPF49mgtcTmR6JbZyU0qVOQAiJhdJQMFAnh9hhMWIHHivyL04NrxmFidnCEjMrXiZzQs8Mbbqaxqk0UBfbHP4lDzNrQOSB1o7I8M0cHYiYbPaJjbKRow+3GSeeKKKCnEWdWtxTcIH3DlBxpukAoRiREZKmIqkd2+CZSSN6MAxrC6sP+3goViJEhnJFT4mfB/ONn46BAAEREIkpPZJ44ksXw4IexSedwwoHUMA1YTHExjRaJAy2wHAADeROHMsigoB3gcqJ8U4BGDNSxQzCFJ7jL+P9NJiQKhSsRdiXxb2suMtuhOftw9Qxmk+6NbQunEQdUPYM/wGFZWzwfJh0cT8xIcOwQpXEk+vFSAlWVFJAsYhZimGdiI7o5nEZieYngXBzePy6sSLvGrv31q93Wou0Nh2Hih7AHXQ4Fg9rWIASafc/cUBn3eocbsVXVnRdW6hSYgBeAkTDEwSJII+Q5Dby1eImewr4L+V6Mt2FimwMscmoVUrQywqj0TICn4CZCxCQOjdjGvTW7S4EXjDkamyRVNYcc3Ia1lcfANLTvZiaSGVkUMIzAU3DYW+4zDyQGUWBSbsbMG427SGGTCeVDZxFBhBLEYURucJrELHEtDt5o7kEOv9wuOJyqqjCxo3GJuEUWs3VbSjpoOkZqkYIsMX4u98kO4CLudIRT0AmIuN1gawBNyLTFITollPKMvoawMzeJOTyJXhY0mSO8U+bF/YQr3pfL7zE3iwCMMITaNjvLswkMw4T9BcHhAK3j5/XE5xdMhQPVl3IZmqET19qt4WuCImnGg4lK3PPEnhmwmLCEm6737XnisM+/7E/BzWxiIM8DhTvLd8OQwMOKPU7G6ztXlbWcL0VanvFTK66LFYrAPOY7wjk1mrh3fH+w4h3ixPE6W54pUCd8ONa8rjJxnk+CoA7jLZh9vXh+awV/OJFxdcOWfffmjbWytzhJexzXvS6fbeTmsep3rd4/FCpAJPiS248fmIqUDi3OtDAk7t+pqwtttlfy40TZZmX3BWtzca50PlbmeEfQmD6001ME5Y2hYscxdrCVzzDYQuhUqK4CuRJZQRbufZxFCNPVTNHWMkSjTIn7oaxbGyxFfmhc8CQCAYFoimjBrUghHg5I1xzMWeBa6gBXl13vttXhdFTT1Qr80JIRCIU8skmMkJfYGsK1Z3DGumH3EMoi77M5MqYo7v+5PcvtmZZQVNWpPBZ6dn2hn/7pH+mLr3+jtmzt0B5GmfItDvlZp8NR56IwcY/lgIFmnCc2pJl6EC0Lm9jjO8tzRax78CYxg0+eqqLX+4d7VdVR202mKCHS7qk4Fzo/nlU1iMmREnjNVvQ1qzzg+qNkbrKCP97OSZKbWMP/e6prtaAkQN8EvjZwOluGSMv9j/jKM+TjymUt5V1IUR3YjK420T8AE4CTmnC929u7HdwJIvfd4WAu2I+uL3RztTXHblnCOR7UMiFhTQUPMMKNDw0PwxDp6uJSb797q4IEzW6r/GJj5VIkOs6ng5qysJRKvt4pXid68eJaD+/f6vxQaGhIubjmlm7r2gQvwx+0ldLVSvl6rdANFQ2QTGYrs+I/CJdE9rdpqI8/3ijElYiwb6WMUlmWKnoK5UYry7SJq80BPK3S2J4Pkg+Pj2djHOcXofIgUgI2wNrJGQKHqruTCYufPL+1gXdZNOqLT8EHBgAAIABJREFUSvuhYzVUQozayjFh7cY23M6uN9rd7NSeSk2nxnAFdYXolpjIWpZHKVnZ95xp0s12JR8ebuTp4fyoV69ea+xn/f6PfqI//qOf65uvvlDR7PV2/15RkmiTrWydr2hjv7q29xwuSFiemitdXKXGUW0VqqhavfruncaO55B9DtH+WjcrXz/C5WtYISlyVnJ71ik4l47qetKXv/3O9hmwfolJs6e8vNoaJzSKco1ToHd3d6o7hhmyNE88S4Xj2nW6+/YrQRNJL3PFcWYoGd7963WqOAp0eJh1rnnHN3L8VhSThcadt/o1Q+0UlDwRzmhoiV/2OAj0oICsBNLKL+ulPMvW9UlAlcZxEYUZoDN8xnE8eQy1QdAwqECQC7Q/ngzjwbC8PZ90tVvrcThrdXGpGdd1WdtwD9EyVqSO4VME5782Fi1FiLjNO3AqQ2Pt9buU79ZRW50NfRXsEt1eXMgvGVJQEgiCZnk+EUcXuAh79NGGBwj4//e/+T+13a3lXMRaUdbH52MIv9pYCseY4GUvvwdN4+rf/tUvrTj25WcvtMlzrZJUfh/q7uG9pgDgdGSOY3i9uNUZJETzpP353oRkN0p0OI9qjh2Ido2wo9NR15fX5jROwlyH+7PWm5XCcNDh8a02Nzea4OyHvhI3VJLu9Ff/9pfGLv3JH3ysxqEojX1dqDSKbV/J0IBEBQOP06nVu8c7xdtEq4uNFW3hvEcX7mGRs9ZM7NWWUjGGsV7iqa8WrnCQZvYs7dKFeT44sQ2Jm75QzLrsuHrz+EbPPn6muqitpJR7YPLoWUDk9RT7W5VVr7engxWY3lyvrahtl26UMuAeRhOtnXq074OzVt32+if//H940meejvpPV+AHeAWeHtwf4Jf29JGfrsDvrsDPfvEnc+itbIMFd4toVYfzr23MJQTzkuITBC3KFYLQsQKOy/VW3uQqBtYezMo4rXWjHh8edL+/U+pncma4hUvhCo7WuqBkoTEWHIIkIiDbNbcd9VjAFItNDHWmSJFTyrMWYNdcdAvebuG6MTWviA4T6yo5sCWL24//n2ZhYoXWMM0miKbVRbBDFJ5woZm+izMKMZOSmaVxnPZUxCo29jiaEMbgfc220Xc1RYlSP5bbtqoQEE2AWRxWZiAz+Rd2IxusxFwlqyy0KDh6oTMu8ULYexhc+ePgALo+sXiEKYp8FtEpxlXRUhrl2SYqp8EUB9PomqiM45LvivZZK4/ycfn66pzZ2HRd3ylNIoVhYjFYYmI07TZday41/oWYBncNsYeTnjEaMbjaIdhRlvA7TOpnWuknNRaPJ6odWaHOGWGEFlk4jcYvHC3KGRGZg1tH9MvkYZy/OGCWllriwza9X2QGiy6OCOKIw/Azq9aEKYoPjE3H4TBMjasGGgAx2uLiHZgK7E1E+R07tMCII9aOUEzZB42sOEe5bxui+VxPZA1KwnB1OKALcPh6Frn3+C7JjYM0sCKJzn43rjNuVe4peJ64OyIidxS3mMDgmfuVDiUEgMeH0xLV6iZlWaTrTarm3FnsEQfhwhu1u98uOCxNDliU1iDWumUjf4404XoIEORkaAjcm+Zo9JcCKX5PG4J8KDuy38/lc3GAH42HZvJk4Fn7+ybGmUe5Ed9/a04T+J0IQh1OkQ9ICoTY1JnkJaEdbHGYI3ZSADTUsF1xfSOqRpoGYvrweH0rT+HeI/ZtrlfYzAh0/A6xb2KH8ZwZKDiOCVp9RxM0DsSF8Ql/gxgq7mf+XA6MxAZxfOaeo8zleQqWkjjjvi4FR/gwuSbcvmNP6RVi/KQBHhkDG8dVHMdWTsLPDRBOp0XgB6sRIobwuVzKX7gmoAl9c6vjUONfOGcQ0UET8HvjtObetruU+wH+b+yb+AGDk3VkIMo4cK/J8CJWCmYlb4ujl8MwbjmuB4f1sa1NTBft4jj4WEEZ1nxY/8wdOeJkZX2E94b5BXblwhA11htPFmuU8W4XRt7cLAVV5v7GIQsGwhxiuIQWr5Z9x7iHQ4R0x1iuMIvhvzJMuLy6sINneTqqrkp0cPlBIpdhgCdV/LndrKqZ1M40YleLCxUGK2JtmiqJY+3WmUUtETgLHEIfeLnbi0zpKrHf5W//9pWtN5ZUgIZNi3fTa2pxYDE7qO0+AS9iQksDgYLBAkiMQclquXagN8CgCOHenEW43PleEKUQ/1mFRmWJryz1lGdLyRfuPJ7thscMZ6iJB0vkeJVkctrBBL/4emXIguOhUF3Xto7hOqUp0IOFSOv5TEQe/MfSXI47lmSBDRrNvQpuBPc/CYZWYz0pCQP94u/9QofzUffv7nU+lBYfv73emOB5rEvjxnLdVzBs4T2Ok07H0tY+2J2I4MS6cThtrq7NiVgc7uTSbN65OtWloiw0liDvKdbh8nRSW/IMI8wvQy1ENT+J1dWNin1h4huOq5FB3AQPEzcwTnUUJu4hV7Ef2TpwHhZ3P0UrCE5ZviAPGOg5XScXVzdT1SgwFjPvEBAtZm31J/lJpjRj2IP7MjbUkD/DAt3bvV+eeh0RV5FRXc94lFlEoqLVsax0dfvMUEf37/YqDpV2l5c2ZH3+8mJx7wpHq6/yPOjh2Kgmvu9S6AjLEdc1JZOt7YkoW8SVzJoV+SAuXLkxfMRQMYMw9jJ398aa5UEPvFHPrzf65ONbKw1sm0mHQ6m261TVlU7lSSkC5jyYeMS92hwnWx+yxNXuIjWG9+Fcyc8jTU2v8vFkA1DQLVsGtumsT3/2OZ1t+qv/62/Utzj5C2Xr3GLhiMBDyRCB6x9aCiBkiOE7enz7vfq6UhavDfcBMoL3UI7bep51fz4rYg/Q1OYyD3HO5qmubm5tbXr/5k5vz6UlZUQZFIOOttfnv/+pbj++0d3dox7eH5UFK7V1r25u5Huj0sgxh3Vrmw3oKLPeviv0uD9pd5HpxYudMuL2sItx0XuBxpZ7wzWHKe9LXOWIlufz3jiY2zizBAnppbI4K/RS5Zsrc7QfT3tzkrKWwCophkktQrIv/eU//LuGC3i8P+lXX/zGnIMkAsDfuB/6A2CsOj7312SOxcttau5VcCxdR7nTpNaEbsqocP7CvA/N0b3sA3qVE4xRsEAgDTwTe3nWO4bnPoVRG42gSppaySqUvyM91qo+wW6XDUYZinPPnsdK24tLS46QlTgVex2Lo1I/NQ6sEwVqiKDDjXZTYxdTAst+OnFmXWbRwvCl7AxXfujqar3SzovVkjYCg8BwEOxF3RorlggZeyPWGYa2D/dvzCDw2FfaRqme7640B4ENVsFhTH6gx/uD3K7XZz/+kb754ltjEb89vdPtzZV2mxVVjcbjZcjx7r7Q85tnmiru/0mTC4u6sgFsRm+AG6kbfUM5lbilW1frNFG0iu0dxR4XF25Tjdplua6ucnV+o9mfzYHenAZdwgM+Ffryy1/b3vz5R0TxGfTxblhYvwxbxsK11AF84/251Ldv7vTZ7328DJZ5bwcwk0EoNwuj3sFhTpKqV5BScCCV507bqwvFCdzVQafDSZ2f6mJ3pfL4qHkAMbbTr77+UjcvrrTdrPTrv/6ttrfXijJfHnt1mPwt2DNpTmJ9/fU32mxj3d5c2HqzChLlGAY8X//H//Yv9Uc/+yON7C176T/55//9kz7zdNR/ugI/wCvw9OD+AL+0p4/8dAV+dwU+ev5i3q1uNfRnyauVr7aaw9CiUXmYaJ3vbAq63uYW9Xnz/pVOx73uXr83oajGpRMjeNEyurKD+2bNdD1Q2buqAP67szX3Xm0uzf1iJSRoeWzUaKo3sYkpO9EpVEAKalo5bEKJdI6LUNSguViRjquyOVlr7lgh+EUmrjjTwj2iZRZGKNHJCScRYgP8Lx9hmBg1281J5ztanH2ttxvjoxGtxX2KxRMXVuq6yrdrPTw8GP4gzNdab3LbSJ2bszlxQCUgcnBITF1fURLIX+E2sUoYSkDN4cJ/b4deh6ow5IJTjtptLs1ZUNUnJTBNg4UJSFSdAwSuwA4If0rJzOKuHGB5kdP1EZk9jV1r/Fk4byhBRNER/tIVTMPaHHfE33C4fH93Zwdv3GAZbmP4pYjAOGi62cRGYvZBwHWQcbtWKe3nvYlpLUISv9fkqnUH1WAAwDBQHjHSRuwYIyuAVTj0xiHrhZtytk0vhxW+F1RlRD8Tzox3GBivFfGTcqjYCxRHkZoP3F/OqIhrHTEx5GsQAN1gB69OjR3ewVCw4eUATDkYjLLQy4xnhRiJK5WN+jjDAE7sXi47lHXKlvh7HY19a9cEZwGCQtsO6nCzIjcMuJwR5hKl69ycRTgXOWgPIfgD38o7iBIjfnRlbYUIfpgpSomPefbz374/Kt/uTFxFREUEw322RGtpZY5MBJ3KSl7jaLTIPcgEKcXNQjx5HHU8n7TZrk3MhvtG9NkUeaTJpR7dHJ4IwlwvHOlmwhylzW5rkjZRMyul4iCEqOfgzFyEZReWsJVImWXcrgMOFpi/uYn/4Bx8GxTg7MrNOcm1ni02P7m9AsEvWxqMEcuC0LWIMC7ophvUcYg0Fm5s4kU19CrqxtAe3MuGccD9hjxo7s3InguEWQ68I5xYb1JZP8gZaq0ZfIS5OjAQCCZk1XFFjUsZEO4hG4CAX8DllOW6yC/0rrgXEq0/OMZ+q3uq9HDVLb8jB7oEBq7n2uEVgZTvm7VqAKXhUoyE85W1iWcotXuoHFrt28ruk1UQqdWokrIsK/xiYIFADqHZ08TJyeMw5ytCIMMAnnC90JZoccbvjbBNwp71kS/YtwIOri9s0b60jLWVwCDQQCdtXUcljlhzc3GPE4/uzDELW5lCO5jKuNR7DoUm1k5SjlPcJfEoF/xG7Giz2ej29rm500vEvru38kI4x66mqoFzoQ5rOAe71jGXDY5ktHIKa+ARcoB3KfEKQhOfx7nUzOBpdi3SSYkWA7eugv/53hxt4F9woBpepKEkp7Y1BfcONzdCCuUmVTkIFTQcJ+VwO3Nc9YNmHGcgFwbc+rC0OaXOqjscqZNdu7ap7b2VJoGCiLIReIlcN8rFAnMEpQx7wLMQlR4HK+Szzxx55hRFoHrcP9i9EWe5oRIQU30vMsGKBngrSoKFjVOf0y8ORQoCSQHwzBGJ5/tEzdWsf/gf/Yd6//Cor379hY5H6scmvby5kR9HCtNkGTpwT1MgR0kaGAUXZ21m70parRmYMlRqhlHZLtc6yhRNrrlZGVYl67WKqrCxYFmc1BZnGxyBWSgQhe1zgbmIjXlO2VVfVeopd6JEa2TwA7KErxoUSGfuf9ZWSsycBCcYQjHsTviYgQ1xcNTxdSceXODA0A42VPQ8Y5qnNF2XpXzwQxN/3qTqxICCMrdON9cbvXi+1eFdod989b2CdazkgyPUDT0dintlK0S6F/r2229VdY2uLy71+pvvtUnXevb8xkqzVlmgVZ6pKAZ9+c07K2Pru1lhHMkDAu70qsvCUiC800hGpGmuqjxb4oY1i7cI32EJ05H3sjtou8t0c7PS9S6zVvEasRp0xizVrJEarIwJAQaX72w86+X9bt/zswt9+ulzffXld3r/9qz8cmuC0r1xWQd9+qOXaptCf/6Xf6Ht1ZX+l//pX8hxMmMpexl80nCp9kT0bgc1p05dV5rjmfduC399apTkkZIY4RO2a2ex/rEq5a0SJatIN+uNjvuzzmWnP/v5n+ri4lJf/Po32h8ezTH9DhejH9mwcxoaRer1/OZCRVfp4vJKeb7RN1+9skHwp3/4qd5+89oE4m6sFW5CvXx2a9zcV5SspbE++/hGKTzy2dObh4PKojWkhA0XSbW4cO4Dez8jiNf1mQyD3AYMkC93ldj9x97y+7fv7LlY5esPA0fQLv4Htn2nx/JRn3z2iZ5dPrNY/l9/8WtDqjTdqKpm6NhoGEiUsPEEA+Io8mfdbhkOJWoGT4dDZ78PL3Ac9h7pCQrleEcGJHRinc6U3NES72iXrhUnvvE8WStxbNbtbOsXuALi8FEey0kCuy+G1hoXLTbO7wv6wlAjpH7ayfaAbENBU0y2DgwmwjvRrE0a6ebmpYmJ+/uzOfrdrtFu5Rk+pBomGy5lHgANBtjgiyQ/Y3g5KyNmfzzb8GcC7cLfE610qhG3W31/uDdTA/vuy91WrsvZge+KJBiu4lpVUeoPf/4n+tf/67+yYX0XjkpWiSWHLreXcpxG+2KvrkvsvQDrO8AEMPdqAmganaKBhFukKKAEsTGOfXFwzeUfwAzeknaBnw6i4KTUXylOKEFjyHfU6XjU7//Rn8jvF5wUa9nb1290//6Nbp5dW8ooW29tYI3ZYmpcvXv1vW6vbnT7/Ln+n1/9rZJg1IvbZ+ZKZQCVX+QmjDfnk2G2KOK0vYtLsmhU4me2xzEEEs+376icB6VOrHWc6Ytf/1af//QX9syxvt0+u9bx8WjloNwX5eFBaZxpnW303avXCjEayNGXX/9WH3/yI23zS5s9ZZ6jVRDae+fh9GhosXCO9J89CatPB/2nK/CDvAJPwuoP8mt7+tBPV2C5Av/BP/oHMwLIZpfIjWi8n8zVNVPy0swq9vXC/uvOOg2lCU7wPpmsJx5cotjYjzj7tjGCU696rMwd6eB2YqPCYZLNCM5GdzLhLaP10w/t70MEgQ+F6pMHsdzO4axvTiRazOe6VZInamltPXUWher6sx4ejwa4b2aYULAHu8UFBH9sphkeVqmngI2uzwScyDgtnLO5jmBLBnO0bKSHpU3VpUEaUaKjMAvtwjERCEXGolaUJBB7pBEX9xdRKeK98C0p1XJxTg4WqVscQLRQw17qVI+tGnok1NsmdhpctZ20W6+1ZiOMQ3IeLRaJcMjvPhkDFsFutKZwXEHmxA2IjHH0nowv6iG0wJYkfh/Rkr4UIbRDra5qDN2AvYd/xhi2VKoSN+twNXiKZz47zsBRs5VdIIBihevlNBSb0XqL05gNvavBa1XhPKTxmxJhnGoJAvCkaJ7N7Yb7GFg/3+tQI35S+uApSKBTjRbFJ+qNyw4XyHod6TrH6UyLusRHRhQhDlYNjfGqZtiuXAsYvDgsVcv1F1ck1wFHBnFF36PgiMOuq6rvVdDgi6jjDHYoIeqL0OLgKE1o2YYfS3FHbJH2ph/NYY0rDeE22Wb2XOD+Me5mR3EPEedRQ9TbIWysOHyhLnDv8fkoIXAtEmxOVD5t7VgzfRTjpl6Kg2qLwOLtpTSMjbmrpinMBYOoBBswmXEDT+YC9cJEddVYhN4cbgOiI/fKpNEO5zLBs+t7RWFsjFMbWCBUxt7iIh9hv2GbXpyvXPMZ1+E4m+DCoQ3XNwcNFzzAB8rlOIU27EBvxeGMYzgOHDuY4bgGw4C4XbW1omBnh0xK5bgn27aydYXPxl/3PD7bIqohwE44R3l8x9HEaUQYDiU+HGe7j0JzreF4oigCR0wDv26kPK210jM4dlag43RWesU/FsWpNTXzpVfHyg5Gjcd1a5W5kUV/txHO5ckOSLh24VvOE35YkCG5uYKQO4q6MrEVEYrhAXIZiANifzjceLxwKvF7EB0+NZXC3lMSIlQNFkknzR8jqtozzLfO/eqa6wXrb4SLliGB2xnb2pix8sylzuEdIW0h1wb2nPDs8bxxBy2OKWRzIqeIxJPKCqcRn2yQ58MGJKrqq2s5ZAP3kIlIrDusDQxfeh+3M65Ex7jORLevLi50e/PM4qHwK6ehN0fZkbIfBgGIw3D2+srWBfu4NjTx+RqVUuZBONl4l1xR1qvShgkIxcQvieXXY6+7x7NO5aRz35nLLo0yYzPTLN2Vhdy51yZPFDGcYK1zpaqa5BLH7D4w+ULXovw8cN2Eiz60oUAU4GJthFcRbiS4mKVUpbehl/Gg4S2Os4l+ivwlPu3FtnYT5YSvy0BjlWW6utxqDYKDdIM7aX8qVRStTl1vz5j5bXsc+716BnjGyuVrWwZuIQVtlhTAJdfamsHvAWbjj3/xd7Q/HfXlb35tP3+zybVbXxg6gfTB4figGU6yk9iQB6YuRUDcgBzYGzjLVpTV29rF+20TrQUIw4gxfAtBoCRLzTlXnU/GL+Z/OfYn3e8Z3EXGA0ZcCkE2ZJT+SW3d6O5ub8NVn4Ea5EWGeQ5cQFfXu0vDM5wa1hbEUN7g0A5CFV2thogw11eeqrq1RInP/iD0DLmCiEMUHWanC2sV0WLw1dZn+e6o62cX+slPf193dye9e/togsxwYtAGKiXQahPo+nJtOJ0azmHiWyke0f721KqDW5uEWq1TW19wuh1OjYqqtnUXZybi5zy1WieBoiC2wiTQL7yHBtItDIXJgTPsY80n0RItBVAM4caWZM3Z1kmGTqt4Y+WLpDfOTWm/D0PcATflKrGBIigJew7rSk19MsFGM+7f0sRF8PAkhhBx3NjT89sX+tUv/0ZREslLNvp3v/pau02ibbywOBnUgW96+44CzMD4jTGsXGM+83w5qqveBgGgkXD6GqfelT56dq1Pbp7J9RPdF63evrvT/uHO3LI5jth50quHo5yeZ8i3+z+Ye6jmNmjCTUiU3KZzPGGTp7lx1YEr6HBLu7q+vNR6tVJryOdReShtc19+mhhH9Ve//HrBC6xxdQZqR/afXPvB0iC8v9mDzcXCd8+fMzh0dNrjXmw1dTJBmw9Uta1qHKXdaKWbNW/lsbciTWL9NviFnTxMlnqYBpjkDHbZv8Jwr7UKAu2SwJJboxPpXPBOa21wxRiQZBGFpymuTxzCnXSmhGnqjQVu2AjwA5Tuxa5CUhxBau/o94/7/6+Ui9cf2Bbe+WCkSBV9yPgYe9WZfNXnSgHrTrDw5S19xPpvTJXZRPLd9kKrPFJTtqr2MFlr5ZmjbAXiI1DRDrpNL6zE61Q8Kt9u7HujgJZ3FakT3hc2IJkZOvUK/MgYwoR7qhNlgb1WK1/+GKml/JX3FpcSqENbK7y+1un7g+Zu0nkE5UBhWKDLzVY+JarTrOIAxiVXnC1cZNZgBqpwoCmRa4tGVxcbdVOpppv03Td7XWJOWAXagNyqB71/96BstTUOM2eBy5trrTaR7h9ey4sj5TjQ+VQMH+mMiPkOQpVVrTTPzHX86vs3unl+pcc3e9XFoBeffCwvwwBy0FB32mwuLDV0KM5a5SvF84i3Qo+HQut0LQ8eL7x3OUrCTF1VGzJme3spN/PUnesFr+X5evVw1u3m2tYShkg//ewnOty/0XqXmAubcjNcxUEc6P540PXlrd6+e63d5ZWyZKc4CNU1ZytUZG3DEcx7oD92+k//6X/3pM88HfSfrsAP8Ao8Pbg/wC/t6SM/XYHfXYGf/+Wfz+EMj5DITGvxTQ43HJrbatLhsVaUMCVGmMPUmS6CwDQo8EKtgsw2MDj1aDet2tKYkUzSKZCBXdgSe0QwssPtqLEtlSDU4Hbx+MuD8UpjxzeX6CZN1SaIAbKfYS4qBAUKpIqRc4JOp/c6n3F8BcbfYpM8s0HGEQNjjhShSyQX0ZM2VDafs9IwteIC2sgR7NgsUyrCxtiEpsBXVRSiaooDrrEQQSrOJNzqJUqGqSpIzFkFpxJhzw45HccHDnWysgYO6+3oqjq39GqYCDHAp+JU+kF0i8KVcVUpeaFAqYE35y5uEhyOxDSJbKqDEfX/l6dQXGDM0iiwCTuuK0QieHqjtzSJlzWCaq22HIznRyzUmm3xfYa+CTB21KUVdXKUzIh2OMBwPybm6muqk4Iep+fSrP670ilQABxQiHIlCLNpqDEgQseXMaiv4c/iZkJrp5wFCuXCfoTfyL00eZOxxNw5MEFluwkMCzC3laYgVO+n1iDtmIsQByQRUc8EsKppRB9OP+Oaao375Yliq8QcfG1baJdl5qThnj7g2OpHtadCq8CRgys7jO3nRbFrwipin+vE8qZWD6eDTvuDLrKNFbZ5cEARodxAZVup6ohnU0nTGwoD1+Xp/qgS56kXLg5i/jfEWuKp8HlDGHu+xV5xg6bxRnXXWKyMv2YFUfyb6Gn/qDNt49Y67WptET6OBL7Ow2jXHgHZnkkkNdyT7qSW6OxE2c7CziTKCg7DhDqiyA7lFAwTOnN2MyihuMZQHzg1OUziMrOTNYobwqqvYPLt+SL6TbyRYzJ3bKfOXDRbP7emZaK7TuhYeVGN64sCFH9BKvC9GLt21lKGhKgIt9UOb64JZKT3Ocki/AIGgHMXgsvoceJ8cAQ5S4M4bASi9YgclM8g6Fu8Pwp0Hipzk1J8wgkq5c+bcFsTf/c1hhTGSAnYAeLvg1T17cLp7WddXlxovXKMHVkWk4rj2SLDKLUdDckMgnDIhAMZTXMVwUo10dN3LQoM0qFvR/kjcWo41USeiQ6GdggPEHmsvISyKhykiGuLiG3GeSvtWtY7HI4UnOBmI64IdsHpRh32lR3yiOmus/XCsrSo5qSWtuFmVH0c1I6zfS4i6KzPuNpxS7t1p1UYKMhjuSEMukxV2+twOBjug3tomrhnR62SRBekEkYYjIXFqRnk8GxGH5AilAvhiMX5vru40sPDo8UzYdcxGMBhi4OOzwc7lusOZ4413oYIs2/Iiru6Vl2Hdp963ijfhR1qqpz6ulY498pS6WK9Usx9E3t6PDYmFjM4GREd6l7lB0cxw6L63Bjb72Kd2XAA1/rshir3J01ERr1FCOXWwrVPOp1rS8MzLlKYiLEbKwkSVcelUCrNEqUM20IZMw+HKm5XRJ8TQ7Z21NggiMBurs2tSuM5AgiIjcCdbSCAlkkpFKDNgVQAbA3H0fOPnmn0RiuTorgnjwOL4xPNncBrhDiNub6+VhSwhESMWxukwf5rvUEnlCWr5JOiLNHL6xeqikbnM5/HN+ZwyMBoHnU+3FshisdQoDuoGXCbgq9YIvDcT7jfcctnSW7rPCWSsFVxhOMGAz1AJByRH5dZ1xLrZ6CzFFDC+ewdqawqKwGyXjtbq5aSJTiNsFO5lxlIsWbh/uOdjWigrrYSn8vm2gLtAAAgAElEQVSrS4WrjR4PZxVFaWsSz1BHm7gnPbtdGxKAAROi7mYVKU4znYpGh8eTihMM8sBKc8w5TJEkhZKUVUaMc+Bl4mOkaG5UmKxVNJOOp1pN1VlqBt5sFuWWmOGenuBvUh5I2qQdrBDvch1ZozdDv+FMgR7WS1+HttL+4WRuTFIQbhLZIAJnPBgR1oQ0JYnRqaCo0/WXNSlc6bdfvLMkhZdSmTfrT3/6h7p6/kz/+t/8re7e1CZOpgm85YX5Dne7aT3N8WQidUC5Jt/yUOvZzYUNUU/7ylIkfi5lm41Oj3vVD0ddrC/09nhQSbmOG9kQOF/FCvNEh0fcgI2Jb4/7vTbXF7bmpyBUYjjIFDRFSgIKzAb1OLLNNTmp60srIGIvFcHpzWnUGm1/FCeTnv/4hV6/utPpvtYJljhCNC5rCJnNSS9vdvr44xuLu7cDXEtSNoVanRRkuX2use60Xe3MLctQqwaDwnd3OltRF2WBVCayHnYhYh9lqJ72da8A7FFHiqW1wkP+ztmDWUo0PTRsEw7NCu492JzRt8g2bHCwAXE0KeaZxslctfYZhpEkBJF+aZ2Hun62tXJLsFsUgB7bTt++vl+G0MTqEU35TMOsU1VqX1b2LktT+K0UxpIo6VW0pRx718MsXhjgE5gXnKR+rtVVqCAN1dSO7vb3ghj84uZSqJ9t1dnvulnvlITc32dd3l6rrs5LQdk0KN9QvuZoZKg4OYaqaodK54e9Ho+TootYlztf6ZzpXIHjIrEEBomzA+xvaSpx12IwqG0vP1S1Nmmi1Warw6HQ3/7NF/qjn/xE22cb1WVlLnfSRgHO/LLVeX9UvM2tMLauBn351WvrXODZurpcK3UjW6OJ3Od+YKLk19/c6Rd//jPdvoj0N7/8pTI/Vpps9e7xpGy9MnQPMJYsS1UWB13tbvT11690/XKnNAj1eF/pV19+pT//+39HXtCpPtaSUp0QWC8YbozKHPZL7HGkuh2V0UvBWuIwtKCgy7V3AHtyPiuu7IfTnUJc7NWgru7tZx0eCz1b3+gy91T3e9VOrBbmKpgB5mB1o2xe6dge5YUYOTJ7Z44R7u7B3m3cM1Gcaf/uQf/4v/pvn/SZp6P+0xX4AV6Bpwf3B/ilPX3kpyvwuyvwyR98PhOXZmO43iyMIA76CKVsBOt2UNWVWu1ixTDFnNDEETM10tQbJhZrpVinxN9FWVI3auwqhYhzbMD46whX8FtpkicehZ5HrtWiyziIFsYgB5QwJW4UWAFNREwSicpdHI7ekJgI62KBUqB+bHWGj/Vwb+6RGIcehUkIDx9ECYQ4opuzPypVKmcmUkwRz6AphHuI8LjE2bwo1OF0NmcoBw9iuMGEQy+wv4/rxEEIcdalPZVmadw4cLLkKU8yE5E5pLpjZ2xD4xkiiISxxU8RgITAQskBhSJZZOIyh3f7OQioPi7HUAWt6RXuqA+8N3hO5sdAD12cabaRp+ADoYpIvQ/TdNT+cFZ9rKzRlbIpBPI4Cz9wSidjWRIvNnHOmZUQs4YTGcDe6/RYFSbEZkT+4SQicOMawxXH+ZZyrpT4NaFZhMYB5KdxPVHllnIriqAWnq0VNdFSjwuSUz5/0fLpgbJkBWJProsDks/oqeXghzOlLsyRRhEIakeIE7V31FLCQsEZvMXZwmoWSc05qMFcxH1DOU+PwN2pafn+lk+GQEw8E9GSAzEuujDm3u7kto05AuMoNqGdJmsOyQ1i5cTmuVTRtJqc0ASz2GLUrTluWr7bcVLoB+aUHntisRyGoUROdjiBL4hogpBizsamkofTF3xBEJnLReNZBVxXN5CPA5b7ULikeBZc9cTssGuTrp5dRSbII6RMFk/l8YA1ywEmTXITeIlvE7lNElAVNKNbcNEOejhdJxzLHKwnnC4IqfogNOBYixTyvbujiW0IQxzsOTQF4CM4qA+TiQ1EEHHHge+IcXENDAyIInNAdcwlY0IOJiL+wxdoa8NkuAEjjdKMzu8B55OSBzcyh07RlCZKcx/hqD11FHdQsoQYxc+jbdxso1agRsEFmAocVgxKQnigk2fXkJvB73B2esrCzJqM+XPLurL7l0MhTc2esTnhljXGj8OJ2R7P5nShDIzrBorCGAEUrxF1Nkzx8ntRRmVMTbx5RFSRAhyc0DwUgfjAiEsB/NVxsO+WwjGH75DnDgazqU/8dUQfV1mOUOxprKVuniw2icueIzp8UOKvDulICvZwX5NAMHyAqzRP7ecx1EA0YijB84OaC2O1p/SLG215aG1I1eJM9zzjjMbEba0UDfGHtQi3WmgR+SGCGeta/BOGIU5NIrkLbhfgC8iJpaF9lTt6lq7MYdXxjFHExyBk7HTqRxVnHJCjoGOY631iEINTl1KUs+LU1dUuU574qqdeZdNb+zciD8IqjmYOnE1X2j3GgAMcDCUhPUMUxQpbRyFtNvQOxghRns7HwsQGnGKIPbTbM2wc+f3nzAYZfOaR4pLA0/piYwzh4+le/dQYh+9ivbVCNt6hVjwTx3bv7h/vTJjGGcj1xy0eWQpgYQgv/mSkKFqhZ7nAZM1x2Ks+neVNnZ5d38hfgZbgXd3b4MrhHYVwN/Sqmtbu8SxM1fqDagRyYwrPxjoPPNxoRMRxymU2rKzOlbwQ5nZv6QpwGSQvYPSyFwA/4bNejcv9xfuVaSPlR/b943hmiBL7coyxPS7s5HZph9e0tt+rxV2V8b0Q0W0NVYJLcxnAeJpAV5hjHfcdDtDlvhPsUeLH46xNnilPI3308mMrBgOVcDifVXW1PZOgY9LI1bObra1tfsj6xWS0U910Wl1cmFv99f3e3uOsxzbyg8HtDspyxJdc+6rSsSg09Vxj5oWzRboZZF5st4ry0IbJPMbsQ+Ik0TAxjKxt8IOI7AytXt5cyw0jnevKioRQlRm4glqAQUw6JYyWAkC4rYj7rMtNVymIYI+3di026c6Ez/cPZzU4RGNP6zTV9dZTEo16PI26e5jUlJPFg5N4VLZKFozR7Kr2EBfh3HfmML28uNaz20slwaxX33+v4tSYa3N1nZvrmgK/l5fP9P03r/X2YW8iHIOu9TYzN+uprCztk/WuiV/n8qyL1Vp+FKm0ddrV0AxyWkcb4vmredl7EMVHfHIWfvbDfWn7zN3lWpcMh/ieh8r2a0mSKPRjHcX90inpHLtvYFJ+jgNwqux3mpXp2/tH28esWfd47xi2JrOSwabtVAyN+gmWNox7R00z6uFQa+xcYymPqXS54v1AcmHWUPTqqrO2u5UNPuBGG8Oau8aDpR0Z5oABQd9VyibWUdfY7WA/cNci1vO8VSXrIEN+vpfI0E5gh9LE07OblXJa4FuYzq4Jq6djoU8/+0jZJtbbu/c2tM8vLnRsWp0PJxNWQU80cGtZY2H9kuKxPRCmhMn28exBeC840aj8cq1x9PT+cK+6WTi9189eWJrjePewpIm8QXEw6Kd/+BO9+/6w4JVGhGOSNq7KblACJ9v1FSSu7t680S//5pVefPpCHz3bKndz2zt2WJY9XL+NDUfCNNXD6wfbS+WXqd7d32uXZLrOt/KTtT3DocfQ15OfIfr3lpZiD5DmWxPteb16YSR/jvX6t+/lOpEO47Lf+PTHH6k6nAyfxT1IydfQO9qfBytc3G0D5TEiMoVesU79rL/+4gv9+R//TLc3l3r9/pUuLza6Wu3Y2Oqh2NsuGzb7/f5RcSqtE0pAYx1K6a4odXO71eUqlmocFbN6kkwfhlCYVcAbOJQ6ZmsFLfdbrS7kvbeyNMww1GY2OfA8xiRxIn3zxZf6+c9+X47Ld5ppINUTujrd3ymZXCvr7ULp3FRKBO871hhZ35jo7ouy1BJaCP7/+D//Z0/6zNNR/+kK/ACvwNOD+wP80p4+8tMV+N0V+MXPf0E6x/iTy/RWqtrJDsaIK0RQvWC2putpXtwHNKfnETF7GkhdHc6FlfbAT5wVq2wn1fPZYq1sioksE9UlmkRbOGxVtqdoa5yZehwixPZxhrgIePAgcREi+sR22PLSpbioLXG8EhlCGA01u42O9aTHx0dzeHDYI/5sO2AOpsaQZJOJoIs70pM/EukMNTi1pgDwPK6ZWTHFJGmqc82mh9Zuz1hPIa5ZH6j/aMiBgDIF4llGFUMocc05Qvw7gk/6gQXrtL1cGJGxZxunoiKeSRv0cphOaajNY81ENxF+cKha5HtUGMTmcminWTWlM1avvTgLEYwxffpEdodRI4UGbNYDx5wp7jCbW6vt+TYctWVjrp0kD62dlYNgh/vgQ4mOcSeJrbmzUiKMxHFrHKFLxInfmQMfB0ocZBZNm5fiG4uww9RCMhmXAwxuJZxeCMqDubFojB4/iBsclBF1RuPRWjwyzywCz0HDxxcyU2zimXhpP5dYq7kJOWjRipwqQjUKZ0UxB7paJeIrAveM4yXWKkp0AgHQj3a4cWciz8EizhCZxzUJzxInsTVIr5fyrJnodq9wJtboqbQSml6bJFdL1DaK9bC/NzEPd8J9XWjdcK9OOvvE1xaHJ9eUa4TAGhGLwzlpMXnYmvxXV6tsrSRJdbh/b861knbu3U6b7ZZ+c51auLChFdEgMOKCpJgAtiQcNYYgVp7iIWDypDrm4GxnhHiaGGZzvODwoNgN1xkPHN+Xpc5xxJqTEQevu3zXHOpbYu5LU7zVsTmUT6VKjDuKSw4FXKqbenFbgjngO21px8VZ1lqjvBVgIBFQCgYLj9IR3KgUxpmAj9uG50jyukVY5a9bWZiHxYWz2YIdcOGEsh5Q8AKvbKIAbNDEkAbNcQBwxwBgXEq7XIRilgMcxIuYjkLIoGbk3uKp5SAyEk+nPGVSmq7NXdv3lfEdcX5Y4RQutg/1YJjNEfkoULKqLR9H59KqjejjBoGKptYMa3SWNlEij4M/vxtqBBFNK8MiCguzMTZRLE9wZ4/WLN35PJ+gP0a793G6MDxBsMdBdXOZK93EeixqjU5owyTfdXUsS3nwLonvT3BmefpmK9hwIkr0MnMC4upC6EWI4+DI4s2KTJELpS/nalAcZUuhnNPb7wUO1EpEGM6w9iOcs24gsIMYQRDCnd6O2u/3xvnkcM/1YlDCxa76WqdjpXnyDdXx8cc7rdNQ6ySz6/P+/sHamRlK3Ze1ujYyZyCxZiKzsCzhxzan0ljO1sq9TkykJRZvAyc3QINbotkIq1NvApUN8uRom9H8PeoBnu+h1DNvrWwFC5ombPino4lovBMRKVk3fFx1nhR/KK9CrPigc5vwE8UM81yLyftpbN8dg5a6KWx4ALsSFxUCaJA4VqbCvc6AguJDytEQbii9Y41BpF5RWsdCDTuxYggX6mq10rOL3VKs4/U6tWcTaBF6Yy+xewV307krLaK9TlcmyLYu92vLcmmRYb4zcAEM9Vhrz3dLqsH1R3lBb7FjeKZuHGoOWANwLiNBYn8MFYaZlU+SasFjS6wVLjuOvjPr8NDadUMT3q5jXVzm6ofQ2N6sWWVRW9x+nHivBotb2cTl5V6vrIyQdMCCZyDKT+M7nNokZ80M9fHHHyv0Mx0eDrq/e1DRNRaFNmb3NPJ21/U1kXDP+Lg4DHlfIowiRpAmqbqTnr94qTVFnJKKw94YlzzLvH9gehuznM9Ut7YWErvOskBp7NleBgn0+vpGq/VWr9680fv7R8Mf0EK+ymkW7+1ewBkNV5J0AINn3KNVP+tcPFrpISV4XV9pkyW6Wm/0cCh1bhvF21A/+vwjPbu91qvffK1ff/HWuLXGc4b97IS6WDPomHWoJx2bs61fRJZDf7DndLt+rmCKVLkM/yiQDNWeawX8EJyWc61jcdLt9UsdDmdLIeCE26w3hiwaKpAnrNe+Fbul60Tn40lv397p3eNeP//4I/l5ZusZeElQKkDB2d+cES6bXutdrPQysWHR3alWCV4nCpQ7gYayU4HrGqQKzvg0s/Xx6mq9DNGIxHPP17O6h0It6A/P03VIiVyg2gED5evgDFa2uYXlHiUawtRwP6XddzCTB3O3c1/y/TTzpGM3GDu2OVSK00C320y7PNWRNRx+aeQYqoT3EumA+/tCfQPmaBl2hVEoL2AdH3QZJvL81IrUjkVt71pYuOwRuX8Y7NB6n7KG5pFhZ+au1dUq0G4XKnJyRdFOf/XLL7Q/n5TngdLUsz0gXPt4vdPD6SiXdTVc1o+2n9RiZDCHN0xyBrSIrpMNyRkOU/7mp6GqpjSMBPvdZqjVtwivDEwZAPDsIMgN+gd//0/V143+3d98a8549jZLsh2WdW77UCskJNk29ToVo4r6rOdXOzJDuj8+yFktgiCDTfYHWb5Wd2w14uZXo+++f63L1YXWaa5sFS9pCta+ydX9w6OurtcKgtlYqHCeYQmz3ofpRt6c6P2bo4bRM/wRnQ3bXW7vMA/nLVGGYdDd/qhsd6vT6aRtnuryItfQNpYaKsGXBIGuVltz/L5++FbjOOrzlx9rQCgH0dSPxmUmBcBaRIqGfT8mDTNUFKQ9El3dXJqrme+b1XK2krvR3gM1ybgo1keXKxXH9+rmXKmx4js5Tq9mHjQEge7PhbI0U06aqCkWLEHrWDnwxWpl99Hdfm94ELBXFGoFeWr7ZoYuMLdZ49frtZ2bMDj8x//kSVh9Ouk/XYEf4hV4ElZ/iN/a02d+ugIfrsCf/dnPZ9wh8CWjLJITeirbQcWpMKGMGCCb0GGqFKW+HeAustwOzDRRl0QD3Uh1WQoPDfHS1o3VwNJDVCFKR9wYMchbylFoUm3H3lyFALDgDhGfxmVDfHHZtC3xSFybFJ5wKuyJGA4Um8COxAVKmcaoomGD2alFQOAfshZq4sE4/HA54TBl81nbJhewOyLH6PWLOMAGGLHQsABgDtBOJnm4b+2QiEADXY/oNEcMcGGDiZtwDmmdH8LZyoVwqTQIwGzKqkYb2HvurKMJnUTBgNy7ypKN1ut8Kap2paJs1LeNNllkhwVauE8mcriL2whHD+YlChGI0xEL7nHLTIp2O+Nf4Szi8DhUNBiP9j3yw/kOImtVxQXEWcpVO/cacGv2o0Xs4cGmmW8HS3NkIUjhNkYwcgbt8pWaqllKR3Aj9a1iQGF8n0SpR3iluBkXFwr3E4I4bjpikcTL+XlLIQxFPwaKNN4cookDDoJoOk7pYWENxrhIOaxYK8Qon0IaQyB+YBTS4k4VOP/iupjQhaC5uHGJuiMH4I5xcS42k6q2Ue+y2U2U8v0KsYODKYxCkA6dsVGx8cLhwgmM8yoNfROOcOVSPEGrPDFWDr9ewT6+1WE+a55DuU7yoTUeZ8yHIYTvKXIoEqpVGyI21na1UpYlaqtCc1/aYT+/ulCA0AQ2giFHRQmTq7klBUl7OiLLh9IeHL2j7Pfge0SipBCJM5AVjrsUu7XG6CPGjXsEpyFRchycOO64z62QA7awZnPbgPGALwmeIjfxLdaImxsnK0+Qv9w/PHNWlEVZEebzEXF81CpPLZZX4NhGiDcxfjCnbJ4kxn9EwOUeGT8ITL7F/EEAIGQgluK9WfiXfgA7lRIQiWSlRW5xPpnzGJ1yKZAzFPI02FrD3dAj2s6eMShxO3v87o5v4jfCqjeOhgLADW18QP48Y57CTIW3SbnScrDk34iV5nOMFp5pDad3pFhltNIP2LcmQ7nwgVthbQ07hkYwpGe13JagRXg+QDG0g0IfTijX1hCiCkANOB/c16xDYFYcLd8LAoVgMsdyU0encTYOcexRGOfohDt6Dg2nYq5I8A3wYn3cxQjixKpBmhBLxZk4msCH3WUdxbrYrrXf4/4rbGAC9411xgP2YdxqBLZhiSsHiFPLPYP7kHtuIqZ7qnTsanPWcZterNe6uriUEzjGjIUNjHDFcC5gEGFUFJzugxUNZVFkLqWqH1QUC/eRFvg8R8Bw1MEgxZlrYr0nj3hrP+q0PyqKiV/TfL5STWkYpUjEymec67isaYyHQZ2oR7BxAisKq6pS/y97b9JrWXpm563dN6c/t40mMyOTZJIskkVZVAm2ROs/eOiZf4JHRnmgiQDDMGwJbuChAf8RDwzDA7mpkkC5WGQymRmREXHjdqfffWc87460f0MCtwoFZGVz49x99v729613rWehgzSU7jmVPOMp8t5iPaqMxYomvggZ/OH8j5ROYz17fm2DEQYF+RE2Z63tKdMxz0zET+ArIvbhGi5re18gVA6Jr1OFAgVrPNRkmhpjM6C9HWdeno3lcdwL3OeOp1m60NycnfATQyEj511lzksWgRRED67cKFAwT4293IIMKFodjEubWwFbg5AW9PYcgk0BYYHrrWexYYAB05hnBv4sKQqczCQjPg6m3C6xkrrWAV0yPkOUrdzvD2phasOBNHtnpcvpRC9eXiheRPYeZiCx356UH1r7zjpwNtA1eCdTDsdjTEkh6B6e4KExt9nF2blUVlrO5pqtzyzt8P7de8XBRK+/pRRpMDdoXtfKS3jRuAJ9QzQY4db3NEnAA7AeIj45xplUddLLz15osSYqPrZ453mhw25vCygiL+uZCcd4AblH00DPnp+bCPjm7VtdX57rYr5UU0sftlvtq0xtxRrra7Vc2X9DIqEbPHuOu7ZW5Ho67YlDR6MbvZe5PYn8P7tY6uXlhd1L7x/3KobCUDPMVKtjaQPApoHZy3UjidGasRx0EaVr52eprq9WxgW+fjbVw3avuw+5Ht+dtD09ara+tL3GappoOkm1P2x1dpHqpz/7Ug/vN7q72elUFSrqk6FpeG8sJjNVFPoYZ77WxbMzTRAa73daPrvWh7evzRU7DgDZczmKUp49KSvGa3Z2vrSBUtnkaopG+83O0iFBFCvBpQ43OfSsdA3++PwiNWGOsiIVje5PhY6bUmnraF+W2hS1GhIoQ6f15VKO2ylepry1tXl/r9hPdGoc3W5O4z6S7gC1enm51sXFlf0e2VDovsjGz6vEirgWiaf1PDVEUp/z7OHWlwL2VxR/nmrVWW84DtzitMZ3fc5Tq1fPnxuDlHWL/2ODw/qd1yf78xhmzUjm8C6dpdpROlVV+mQ5M85tW0qHXW5815xCSWwK3phCmcVTvX77TqUNGXpN0khnVysrZiwr9uiR7Q33+50N2xl6g1dChGPNz8pCIYIuTCq/13Z/MHQBSJrr5Zl9xxn7gYGhZyPmbThU98fMBPwIhyoia8Q+cSYHXvmxUO/jrIxNzEdo9XsGiq3tD8BpMOCENY5JYeHDH3WUVUcTZ6Mg0btvvzHBk31zx7B5th5RLlwM3sMYCUivxaGOp4Ml4Oyl0cGn73UqW5XZQdMlCa9AQz0OY88vL7Q5HvTu4c72j6SYKIGFTbvbn9T1gZazpeqsVFZudfXJWsvluWFmKHRjDSF4VYLr2N0bTmJ6cW4Jjtub72zNawpHN2/u9OKz57o4W9h+M4pSSOeqhQs7Vz8waAVD4mviw6+PrNCUSV9dHM2pD67IswFdqKEpVZUw6inZmisval0tl1ovZ/qQnfTtm7/X8+mVmsbRic4I9UpIfK3nts6BdbGEU+fpP/3n/9WTPvN00n+6Aj/AK/D04P4Av7Snj/x0Bb6/Al/++lcDUX42twgmY8kTLjb4W+M0PMszE6CmcWQRdcRRG327iE2Oim1rB+bGoyACb0looiulNU7sqyE2WbLpauWb+2l0AgQx8UWaXB0NWAeJxVaeuiPxezZmgU27o2lkxR8UHjlDqKqoOMVr85Dp7GKlfZGZUMOGksMyU2t2k0TNOHj0yEEckinBwdEF15F45VAbO5KNCM3OqKxW7sShnbIjm+5DPh2MAza6aGk8BRCKEgRDExXLtfjvlIM+bgD7M11Fy7nxzMr7jSrEX1yFATxEJvhr+/3a5mTuguKA2NFpfbHUbBmB/Nd+/6jDFodYxJnEHMGI3IglbPJxTeCC8SbR6Go7APiiqYFCsEHHqhV4O5iGQYiQQByUvSHLdqfa2ltD+cChEDVFwYg3xt+HWkkYKw6nqspctW2wPYt8NoFrQhl+IlrkcwQkvMxsanE7cbBmc8zR76PLlngjU3yELb4jhNwQ9wjiuNur7Wo1Ha5oNvY4I3tNcCcOxPNxMcI+5MPzc4lR1yJ0bOgCeH526MOpRzyWoghcwWNBQYlihQunde2A0VG8kVBINLLKOsYApWxTHuGa6XMd4Pn1vh2CcOrgZINNikuTwzCuLw6R3Ct9PbJ2j9VOPeJi//8LDIgrKaIBMWRE96HUAfCsQi0oPogQ82DV1ibWdFGku/3BhGhzoaBH5IMVyXFbwy/ElUOkUBSBUH5DXJdCrhYR27p6xpg9giBObZfyIQR28Bv8vp0dRO2rwZFE8RpYi6bWqStt6IGbCTfaAq5kPFVubFsi72NBCFVviMyInTiwzSzuhOphskaUKcEmDsbnUo0dkBAsTaBj0MI1bfn3RhwAztmOJmF8b/xZLa7OUQBGN43BLpijjcOua6y2EgxAGJjDGgcxRVb8zgkYj26M5rl9arxFyt4Qr4xxhzDF+kL0vKzVwYxGOqFoqfMtAjs4BjCx58GYvRSdlL1iniW/0xxHYQhnmWKRyoq5OtirsHQDZzxYeoMSk2QGlaxH1lTdykWQtsQ6Yi+esLEhHjebh8ANCgABqOHPxwHdGEYCV1YIfmMRKHdLZQWMUtbIyNzMxDZhHsc4sttSh1Njgo5FqkHSJr6tE6yzUTA1JyI8ZgQsJKgoAoUwaD6NtV7PdXt/o/2e34twP6Jsa9eCQyXRddY4nkUQEFb+x+SBNu0ax09t30sMDzBOdChrnWD1pbEmcWIORKeHw0tcnAHXYKU6MG0p62D4xtCIZ5Ao7+H4KNevdHm+1CqZyW8HRbQ7T1Nt9ydluJNSX9PpVEmyMHEbF+bd3YOKtlTWd1pM5uN6YXFSONaNTtlJrd+qbgiDU7JEBJr3UmjvJy5ck/fmcvViR2GL0zPSZDm1ew+2Z9W0JiyxrqgrrlMAACAASURBVHEfkd6IiYE7oZUynsy5CgNvZjiJAw5Gz7eylZmxJz31ga8Y9Y+yxOokt4YpHYz3A05xxHOKDYfKUBF4+RG0cXFRFMMYAsHasBKICBTmGe6jUmatRDDPESl8uTGGQpydvom+8Mt554NjYPhAqoPhX+0xFEEDYWTTWzFcm3sK3NjSBQyCGL5ybWo+Uw3qhGEHa32pRRLpJz/+zN4/uHBhhmeHvd3bOOH2p1xbczCDAQhtXeNZoGeIuDdrFPcslvIBtqQfarZaWcz61auXhrH4N7/7OyuXBKFCIVrT9zZQZOzC/cSDRrrBYQAy8xROJjrtciW895utnr041/QM1rWjDzeZMRp51zb1SbvD41hi5YJMQDRk4MhTg7u+lZdKnz5b6CJO5Q2x/vj2rQpv5It7TqSmpkiOQRzrIKLHxNIC2War/eNOk2miyRwskqccgYhnxnMtHs5QgK8zq3YmlL58fq1j1uj9Xa4PD/d2z2THzjjSDDXZGzhBrTROFbuppkmvn/7Fc50/u9Dtfa73r7fmMoV/yf0UeI0a0AnTWP/kn/1DS4J0mbR/yPXu9l75aa/5am7u9LaurYjLQhDsycJB3W6vf/SLv9Tv37zW3795r8+unpnbbohcpVGouw83Kik7g9l83BpHuS4G43aSBGBPNT+bmSjegNTwpcMxU3mqNJu6+uzHF7o4v1QaTw1b8Ls/v9Z+mylseh2PR3uHHrtG83Wi6/XChgeX64UNbh+3J2U7ir9qQaGwwS+iH2JdXSqKF7o4X1rp4AnMA+mdUvr27Ru9vF5pPZ+qNQelo7pstN3XCnFBhqyx7CY7G7jwjJU5z35mn399cWZDw4Aix+8Lu7gPhkpDUJjw3ZWDutLRoR5U8F4bXJ1TTqbeBjKsfQzm+yhSU/S2d0jWgT5/9qlev/5WXVfpxdlKTh9pd9woaxmiO1b2xvOSU6qJ6aHtLVFmM9iYssFWU7jXcaDFLNX7uzvldaeXzy81JUGBRT9MzTV/KgrDrCwWoT68u9ckOZMDAobhfDgOyWGylqWjIR5xQ+xz9/ut+gpf+4gkiMJAburp7e7W9s2X0yvNkomKOtdufzD3peFJvFiOH6qJXGVDqfUstUE+a0WeH0yUXs1WKgrOCqzLgfbbnUXqm8pXCbJqQg+Dr6FknfPGZENfGc4EIR+2sRe0evXpc0sYnDIyCr5291ulE1eTdLxvQGGcX86s9KuvMDLQ57AzbESyTrWaT1UdCh1JTwShQkTyxpFHcRnlZpylGA7GvZpiJ3+obXhpKSvItk2uxF/avq0dWqWLmbld33+41XIxMya0lfpWju5vN1p//onastDZZKohgpG70cOHo9J4qST1NYkj1VmhPDsQqVC4nNm6mHS+/vpf/HdP+szTUf/pCvwAr8DTg/sD/NKePvLTFfj+Cvzs178hmagIV4TZpnz1YTO6VtpQ94etvLbROZPY9UL5/qA5JUlBpDwNdfvwqC6r5fe+2rpRmOCawalHUVJsh1aatLPDoAj3F/FKp5ePKxMGVeRpCFsVw+h2dfNAQRHIpa02duQZL4uWXSa6TPan2tzd2CGNQx9cPUpQcFfhaELUdZrAil5ad3T7UQhDpLD3WxN4Qmdik/We5nDEBQRDXGOw43ATGvdzMN4cAjMOOhMcceR4vYm1kRXY1FZmEMAF82QN0TgZqry0aCNCyqnKjTFJHJ0waguT7+pCk2mo/LQzhmhfdprGRBwT488lcwpcCr2/uZVXRvLS2GLkKY7PMJCfjqJkX1PmAeMStx7RwUZFhnsuUXk62aGg91N5oAZEQ/p4qDKXI9+hG6voc5WIMI8nTaOpoQCURhb1ntMeby4bilB6zZLQorWwS2sO2bSO06vbuIq6QCHN5C4CJ64l2t3HMqLBMT+bCbI4/iDa0V46o8UYhldJLLoxZAORJtCmHt8V7S5uao25lHlwiISvSBSrwDHVB5oOFlBVyfdijolR5MuazAoW+NNwQBFrBjGBgGPM0YBWdEd+ExrDr+gznfKteliUFv2kLztQXyMQIorh7ByZrmmUmoMDYchcXqAOYHAOjTUtd3WrJsvkpIkGP1QC/9THHVrKpSmaQxs+QCcxp6Mbtqr7XBVstwI3J6IpJRJ7TdhQ9whviGY4OUYWL/clAiBYAD8h9o4Yj8uiVdOMGAYOk7hYjIdM/NG+S097nD4+sdYUi6SVpXDfc+1ghsKKzarG3H243Ggy5iBQ1vVYbIa4QLQSpAW4B5heXK04tsgk3FWBzahgUyJuIDJxB7Sq2ta+Z+KQ5rqGjUpZT98YZ5j/LuG/wfmE0xmhR+AxuJcoKeJawCzAgU50G0P7xzItnzXMUYhAD1fPHB1woRGP0fwY2CCM8jNbGyg4PVFLhNPchA/DDZhAj1MbjMjolEUeppiJ3y0MxsN133zf4v3RlV3izIGAAqsWEaxVz2fyAfNNLK7vqRRWV5rRh5ChE5IprnHmOjQmw+SE80cKvzU2ZKPSREzcrbj/OaAjGBXHzGLbHXgDROGhtLWL4ihmX1mZ64AzKQg1WS/NAVmdaNQeBeMwcZV4OFJ7HdtCrUvUd6plwtpUjm3YuPsQ64xr66lqOSgOGmpKXnB2dqrhaBI1d8e4cB156utSITSH3lPGs0EBh++byMVKSJzbhN26s6FSRHFMWo283wEhanTiNfWYAJie+bo68zWZLBX5lCZVCikxqVr1da6+y40jG08Xts4i1p0eOz08HpQPrHHgKcaGcoTrsBnkt55ax1Xu1yYGwIbmeeL555siytxROMV0g4EA7ycvtn+P+y6mbAfnEW49pEfef75nzvLJAvfcYOJ9PJ8oPVupO5W6e9ga4gNXrHBXimct1+rsTD7rNkU5A5/VNfHYnNIMJ0eoig28ShewLnd2aAIA6zrrNMgBEqmxHymhzM8jli0VOc7QTFEAHzwxTjbuWEQ+eY39HvCnifYzLPRJH3SDatIZ7AOsEBLBb66+9rXdHFSUfFeuCaugfoh2d5QjMchjUMT3p17PP31uTnWEZlAID49bzdcX9n0cTjsrdmwaz7jGvMNcXHTOVHl51Hwdm5hTcCM2g4nQlNS8+PEzXV8+0//+v/wf2sHLxfloHGsc475xlzsfoR5RsLLhBGIQ3NGmOmp5ca4AkRP3s3E+QQnlcpyZFadFiadJEGq1WFhhJa41n2eh9VQ2gzoXjiYFbY7OZoGuzia2Ph+LSoci176sDXeQsl9hAFE2NhxenJ1pu9tZAoVCyiZrlc4be++zZuMixGE9tso7loShPBORK50m2h9KHYvW8A6syH3XGo6gOGWW0litV4philaVJqr06fWFzq4v9VDU2h4q3T/cW+M8627iDzpbLVTVhTFlX1x/aoJ323e6ub1X0rqKJxMbpHKT3t1+sJ97+ennxqytD3fqi1yXz35kJZAUPZZ5rt32Xvvtg2armdafnI+IpsZRArqHkr2YVEVonGXuc5AzZT2+WyjD436Gs76Y+zpPVoqmExvOlllp7+FdvrV3BM/Pqa50f3enz64vFc4nJv7uTjTGD2qy2soCmWGC5jlbRoZJevP6Xoe2UlMV5oZdrS4sKhB60quXz61Q8G//9t/CRtJ0vhoHrghz7FMoqeS7CBqtZgwiO00ToteBXXe4sixaDDB4VzN8LsHTgJPwO1UkBxAlcVrmlVyP4RZJKZvOywEb9TGpxXOLa5+E1PUq1qdnV3rz+q12eWmxHDMPuJTzFTqeaqWziUpi4t5E5UeED/fIxfWZfvLlte5vHnX7fqvV7Fwx792q0mNeKx8GQ5zEFBGSDJhHFtnf3N/r08+v7PO2jS8/Tey9ljL4OlVqSarh8IfCPNSWXDjk1TgAchjXhpYAW64meth80H5DT8OFZsupXL/W5rC3PR3u0rLoFXIemHnmUlaJI7jQ5Yp3FpEy+LG+Hh5PKnmuXjCgquV3ofzMs/NFlbpWHsi605Xj2ri6nKqoMz3e7/XVH/6sX//mZwJvfzad6duv3iqanRvvvXdK+UWu+3d3mn9yretnF1rEvomqGPZv7/baU44XDrq+PNNkEmmzPxhvdRLObA9zyI6aLSZ2HwduZMMrqikpvSv62vb5ieMpmUzVZKW5zeGhRtNUgxfozc13itjT9I1hFGbBXG9+/16f/OKndh1TjzK4UHm70/ZAAqHTajrVhERcHCq7f7TSyW4GfiiV18z0n/2XTyiAp5P+0xX4IV6BJ2H1h/itPX3mpyvw8Qr87Be/GnBL4Rq06JxL8QoCUaS6xuM5NgTX9webNoczDve42BJtYNeZcBOqKl2d9rnqfKf5hL8XyefAVZ9UNo3aJjBRgyKfFOaqh0MNkYK5cavMq8zFotKXn3tq+nEjg+sV5yxCbVWaZ9XiTETRifRSqBDg0MIl2oIucMAC2uEYBqOxQHtXfVsJNGTPRHiI7cSJ0GZ8VdpUTV4YzPHH4YbTBFUiHCaQYXCQ2GGAz13XinDZeINc+HuTqbG2ELsQCOGbtSW8z4+8SwhlvTSJU/lRKofDYn0QNgmufeLFmk9nurq6UlMW8gN+n17vPzxq8NOxFRTzIps2RFYUMiJAAXxG+Hxs/AvbWB1OrQ6HzJytuCpn4XRkmiIss8mrcdBMzCGJczhvc3NwesO4IZ4HsdLV0lpyD9tHHetCiR9bPMtKuWmjpjypGpRXJ4sxgUkAu8B3iUzE50FU5TzMZ00/xtoaIveIGsS5olgRopWV2+CwxaEMxdNT51UW+aZoAQGnbTpDAOAeRjCjbISmbA9GmAnnFDm1CnHrxClGTjkBRWC5oSGQJGA3ItJPEmLzxNCJyOY67Ut5HCKTSEVd2r3W0qaeVfL6SEPnjQKfxakpR/M515nIBHsLN2gSTk2gHwLKklpFbKAR1XHhEskjTpo49rWVXPMSQd9RHMwUepG6gdq32rivbU0L+URFw/d4GBm+CJ5EpxEt7fpSMgNeg5RuJzfx5YAyQAi0BuzR2Qu3dRLHJrxzn7VVpVwIP3wHnQm7dVsqtWQa95FrBzkcq+Adx5+BWxgHLOKSY45U614rGvvOub4h5WUUkjGUQdayVnYKc8ZIviEK+JyU0+A2pSgOFitSK88290pfq/ZGNio4ENrX4ceBYggpZEPpRxhBLEbog0+Hs4cCIPucFBiNvMqEU03nWvtw78K2Q+y3inETUo0L2tbqa8QfBD6cplZ9ZuIvvGUii0QhuQwmxFI2gmiKYNrXGjpf7kARHtiA4ygoeWPZGWUi3NccClkv+qiV446uc/Kebk2kfGJsXCLztJ7Df8YN1CLM0x5N9JZTPe5vUAjwFBHPm04ejjbfUUHz++Aob2XFUbjQppRHWTmKLNqKk9JEQcRqzzNHoUW/eY48Co4CG0glq6m5/WAg8jMR9q1EB850nJowiwPytNvogRb2srU1k+8B8Vg2VIDdGVpsloiucZkpoaprQ3vQ0A0PgZj0ZDEx1AcuaYq20tjVfDXyDIneUgjjtq6qHH5crOk60pevrk1UKIrK3Hf7HNyBp4szXDpjsRiH0Kas9XDItN+1yqpBHcI2b45mdFfiqMcxawWGOL0Y5KAeod817Vh0iGsT9if3JA88wj6JigaHPJxm/pJY/nidGKTFfAfuKB4FCUgJ37A5CBItQQDYt530sD/o7ftbi/eer87sHZodcuUURXaVOdc9hgW43wKe18oKEhFgQKgw/ECQ4E/g2cRtytyOZxYkNM+lccDhl7uO8pzfp1Bi5SsgT1pFIfcfz2tlDFl+P94liJ+LODGESdaU5mBmbWYo0dVSmXcjIqapjO+3iEFCoBF3KqrehINJlMjl/m1rebGvi8sLpbE/Jh5oYq8a7bKDjoedAg8sT6A8P8nxWpXE8Y+dlc8NKPN8NIpzqkbLSarPnj3TfDVTlpd6/c2NDbZGFz/O/9jwO6whxOcZpsIUx+p/2pBwcBRDFopxigMyBu1Sq2lhkNeGtvACeMWsOa4u1msbVuGebYtBWZYbezyipZw3lcN17DSZR5rO5yZOV3WtxE/M4VeUpb138uNp5Bz7DCMdVQwx2EN4oTk5vWjQYj3T+uy5CX+3Dwfj5RpKxAfD1FsLeBjiGKfejKE3CQbe4rjbEWpL21fN0qkN3xhWMt+ixLIBPVDhDG/tc4EZ+osvX9k+5v3tve42O52vL7WazzWfwIENVex22h0LHfLOsEZgi2bzRJPlXH/645/kNkddnS11KB3VzVhA1jBI8ynnia3ADAcdAhcu74bv169VH0rdlKWGMFCf53JihgkyjFAKuxgcVMC6WyryJnLTQFFKMSd8c09VWdj7lcFTMp8oihhwwtp2dP+4tXUpw+Fcs8+Dg77VdOpoFq8s6bRYBMY3ZfKbn1p993avDw97TSeRztZzG6LDAT6cclVVK6/1lMAkD/juBk1ST9NpZMOCpsoVgZmYplosVoZrKYujhrIx9i2JqAOpJlBGQ6zKXKWtpl6n+ljpeMS3O+5xGQgiYjKYREi0762mArHVJy/mmnqByrzSNstNWCNiTgKF/SlCMiV9IHKmEeV6DPfYE9VyGwbtrZ5fnKvKG7VDYNzduqi02bKHZo82aLme6uzsXMtZqP2Hraoil5+4mq3mOjB08CMdulIJxW5RYu72oas1wCOP2OtR5jWxfUFxzOUkFNc6WsSpiYK/+/3vzb08WSRanSVW+vfhw4NhZnAys/9yQoqxcE6TinB1uV7ZsIoyJtb0fdnqYbPT5z95qTQI9GFztIFYNLh6v9no8vzcnuO6ZG9MsmAQoRLSMNPJ3IZWWYFJILCiS7iwLmxSb9CMtcGNdE9R7yzhWGGJKdIeVSF99fVbbTd7rRcz/fof/NxSGQ8fHux9uTpbarFAYLe2Sfncd6BE1FkhKWVomC0OO1zqE03Xc+2zneYz3OWcdQJzHjf7je2dtk2l68WVpkGqxh0Uh7j5XYVJpMn5TO/+/E6v//xeUZLYcIR3OO/I+4dHHbKNzuD0uxf663/53z7pM08n/acr8AO8Ak8P7g/wS3v6yE9X4Psr8Mtf/4MhDEJjktEGfySyWeVaz1e2mTmctjpbLXUxP7cCBhx7Xzx/rmK71b/7+u91nzc6W80UDL3igAmxo5vbD/KHYmTiDbUJFE3LYUCaRokVScDXqpvKYoYBcddw0GQxk3pfx32hY3Uw9qWd8ete5a40sYMmVg49cUpRQGCA+EO3M0HOaQOLohK9RYL1iLfhLYNDCliegyKRZNwTqFhwYD863qxxnfgoQkFvIXZzhyF+4IAqEIfNV4AbQfIphgrGSDtRx2bolBfExHHbop/gqLQacCvxIRJLS/MsnavoOSifNJnChCJyn5jbFa4t0UyajSnPuns4jBFRfmbfWWsyhT98ToRTIqsIyTh2iBjBmOM6M923Qzifs6XoqDanGdt4GG38TtN0LMeBG4s7AjdIlPhaRbh+XIu8G6fRl56lK5VZJpTprG2tXAQRuyZnhyeQQypfLuIirkCLR4/NvF0iJXAe4a36vYkt6BSd7yv1JvLgbLa1NWQTj+VzNG6jFvYcvNIaoRxHJ04thEsOnMTcB8VE9ePUCpQ4BKGfWEmECUulubBx0XE9jn2jvCKyB+vUsyK2hsh2Myjt449Rdr512ppxQ0jlobAW2rzvTMSfxomWk9icmBz2KTWyAqne0+p8Ze5sGnAnHp3evbE7YaBxiAv9QT6R7npkB+PapHwBwS0vD6LriEMdAgJtymODdmX3w+js7OUAIcSZaN3hjn23OMZwJLu4JLg34MPyc3rYfaOjlM+EG80KFQKEXJitJ3Ps0R8VTRANAw18H/wMcAn8u9w/XD/ueiu58uQkNI/3auGwDq6m1OXaFzKWHOEIxAnXw2fuXIubgqwYEHp86mtHZillXvxOdv1Ag3S9KoqgKGAz9uUoxOAuxDHqUyKE643n0eWoiiMUQb4yl4/v0KaNoM5QB2ci7jLE8ZNJp8acpC0ZMdBBLMdNxEEoGN3b/BMcnYJD2ylgGNP4Agggr9V8SvETbjxPXVWYc83pA3MCu+4YZe+J8IE0wKHUwKpECPPUJoi6CM8IYoOCLlZErRwYCdYamAuxKzd2Da3CAMnK83rcx4UGSkjcWDP82hh4poFKtdptMhORaxeuK8V1gyIXjrWNgnQ6gnDh3iC2H6h2Wht8cPirj4VW4dzWL4oB+Qwm4hC7L3K9v3mnV59/YUVFCO5Fnul42ppTj8/TZJ0mXah5lMqdEBHF2Tre/6BGiGIGoE5w61jpB+5GngHHOMcIbqyfTX40Z96zFxeaLQITPWfzmQlYX//htY7b2qL2cF0pzrp++Vzz1UL77UGvb7ZCe7haTfXFJ5fmnN7uHtWWo0h5wLUWULDYjc5enqePDGgbCATBx0PriBLpwQMgSjUc7HH0I/zC5YZxCZYENy33GmJma4ItWisDJHR7vm+k+dVyamxS7lKGkGFKSeEoMCA44qz99sONnl1d62K5VlmUGipPt48bHatMHUJr1plDiaW1hL/Z1h//fxRahjJ8w2NhGiIwhUbmbMdd37Le8L1bh5favlFsKQCZO4z1JQrmJjiyXgwq7N6fhOeaTGY2kOqaXEVXqWhHYZXrz2Y/P+Ym1scMbFjrwpHTyH2xqwdzM5JISJzxM4482rmVBxlXGb5yzz12NAce1+DTFy/s3inLo/JTruLUWgES7mewMKw3rLU461fJVKvFmTLcoYejGorh3EbT+UwNLtCqMDdn5AUmCq2vzvXnr77VN1+9tc/RNCcdNreaRKEuX35uQx+GlAyfKARy3MS+T/ZDkzS1iP5+XxiXlDU8P+5Gp+Jsbe/sZB7q2WcvdHZxqdP2qPt371WditFpTILCBs8IZbXyptPmmJlQ+OLZuZq8Uk5reezp8vmVvv7mOxU5w+DAmOCI9OBdagYAQai/+odfGLv25s13cr1I+3bQ5nAyl3RAEsN3dT6b2+BhD5fdGLpgcyp1TqvmUBiDd75M9MWnL/Xu7a22+9LKwRwPhqajy7OlJmGi6XKp12/v9O5ub7iObij1s599oQZX5DDo5dVadVMC2LH31H5/MD4twxrW/4BYchqaWIpDnwEVxVpuQ/EU77/WEAvgVWCmppPQ9glwIPi88YyyMWg3nqIktZKzDKTG0Go5m9hOjMKiK3i3Tqfv3j+YGFe0rb67fdDQeGpPnpbLQMszR8VxsP3Vy5czXS6eq24yK/TcHCgajPVwf2/Dn6aqtV6urXDo8WMRmZdQFnQS+2Te/0VR2F/7Tmd7WbAZfJ6SwjeGYOxTHdia2YgUMDRArCFI7N3nYSvPa4ujs88yxEgc2XNs7zeGCl2nCGYn4qlbKEAgTWKVbae8qnVqGx23R8VuaD2tDUmKBBbquM4uzy8sdbJ72Bo7ez0NlHiyNRF+NHsAMAbFPlMTtVo+X2rqhfr02Qt9+PbNuIP2Bi3O1zrcbw31tMdlnp3061/90ty5uGUN30Fyp+10e/egLz7/ib13cvAySapJNNM8nuvN2++s1LBzaj3/7FJXZ3Pd3210e3O0ZNx8NjU3sBVikcIKPONABxQ77faG2AqmE/3pT99ocTbVz774kf7w1RsFXmqD+oJEF0Vcrq+77cYSXZ1bWOptMVmYwxZcEtMm5H72+3V2HBMCCekhX999806rT55pmkQqi5191zNQUZ2n49HRV1/fGA4pThx9/tNPbX/MeePhw06ff/6FFktKGEfDAgPaQzsaHObGbfe1hSNcl5ZGSyaprTzgthi4RPNYQV+pyAttctAtMpYz7xG7F2L25SxV434dVMDu/cb443Cobb30PGWHjbw00lV0oX/+L//7J33m6aj/dAV+gFfg6cH9AX5pTx/56Qp8fwV+9POfD4gmcMAsxkkbrmoTXHDdwbpf0pYd4lZdabfd6Hh7r7LKlEdw17wxEowDMSBKy2ESc1ujQ7a1w8zjodD+UNihLcbxyEad6KBFZRG5HAUtnE7JD2M9njJ5tHNj78HFMHhaBlPbyJTwqj6WaiHoIUw0Hq3PrkXDkYEQOdjKdzjs/MAEPsSp79vocaawFcbew2EUphzRLRenhLUsc0Cm/GYUUqwriUMqSE3TSFz5FN+4kWIYoZ6jQ36UG4Xm5jTRMc+NfcaBzyKVFufBDQNqAdcMjbKycgsclDgPjvvMRAaiiXjpUDvgctKAzWEYXh9RIXAAVjBOXJNIVkfZy0mnpjbGJ5s1jDqIGGAUiBtzoDVGrIezx1McDIqJnVHwRXEY1ykAWUArNq492J1SYY5l15zGlB1lx8yE1725ghLR7pAS8Uf4cseSHA46HGz5s0qL7PcWKad5HgnLqwcdaFblvkPYsTpXhMrehIu8xWnI9zJC+Imom3j60YHM5pI4PJtP2qARi+CHcZ34Hbl5cSfTds9GldgcjrGc4icKHThO95W1SA/01hc4HbkPuR8GFTj86kZT3BPEs3EZ9oFxNWN4wHxnVq5EfJ3imIkchBcrB/IsOmhHSd+Ii3JCGn9JCebGMsMtRcQVZyICUFaV5gCDJ1eWpT17CPdo1ebW5X+d3sRoDtg43Dj9g5jALIjITNMzP7NFMMZFafE5GGFjPBdxHaGVMqaeg15XqMspshnE1+jFM7VOqKquzG3ZVa0NBCyiSAvwQHw/sWsLyxj3DIdLXLRjD5l5Ve2AjqsT0RQmKG5k3Kg8RIjUNmjoiYCiRuGEpYhosAh7xaEzCu2fucR3EV9prHdCK5TA7tcRoedbMw5pZdzUmKgxHFtEJFzNNOviNm0ahWVjvzf/HgVGlC5Z07XX6iE7CJIsf4c1w4RctzW3J/dp21C8MZbmmVCFax0mLIJuT/yW2DLsV4r0+NLgXgyqKXmrx+vDM1EQmUT0DF3FuOF6DuV8J1irBnkx7GLcqiA0HHPwIOLxvbvcQ/SDdYMWQaQE9jVfn6GQYw3loEfcf22us/kCfdaQGcSFrWyNRvk54wAAIABJREFUoZaVrhG8H4c2xJwHhgMN19cxvjS/P3iVQ37SxfWVrq4/UV60ur/bmcOVSQmMZs8jLsxwAx42KAoWGkQ7hhSZMe3cCjYhaymcSwroXDl+ID/wR4cswygfN6hvjD0EjTAOtDpbmAONB/vh7l637zc2MDEXaY3oRQGQ+5HzB14gMWf8mp9J/DyOzR3aUARnF81R0XbmgOVdxu+IYxU+qJU1hv7oxGfIN7gqeBd4oUWEEfNKMC0MpCriro4xVdvI0xRREQc7uAv+23pEWoTEhxMOzIMxZrn3cf6zyrCeXixXupgQGT7Z5ZtOJrAWlOWFld2UxLyNVdvomNfm2kVniRM+E+6pER1AoiRJQ2MlG6KD9nIeJ0Mv8FDxmCGu82zx2RCKuXFxVfuKk0RJihszUF7s1ba5cca7OtDpiPuz0hSRIwwNhYGYYC5zEztwD/rKC8t3WKlf6HGwb3WCFVqTwqjk1bU+efHM1u3NNlMQJcZvBDXBIOZQZaqwKhoftNP5aqbzy3Odn59pc7fV+/cbi0szEEqXM1vTiJrjyJvNl+YShl9KqRYDC4o3R8Y2HHGELQrXwtFp2JYqipPxVcHSUA7ZV7X+9PaDYRxYurgnLEgRJIbMIHWBs8/3Am32R3Wxp6vzhc4QT9peDw97+bj4sr2OBbHyiSEUxDMdOFovl6ryzAa6OJz5vhWn9jzm2VELis3KVrd7SpsYaI0uvrI4WFGXoX5gTnuu6gGp2Nc0Yi8E3sW1Ic+eAQBoTEprIvYwjqYUMna9DmVpz8qEwrLsqGhGXD3VFkQQBYNxqjxnsMVa2hmyh5QI4jsu4jxrdTyVJs4VVabrF2f6937za7358zcm4M5nsaKEARZab27t8vCNQR383e//Ti+eP9N6TRGVq+JYanto5CQTOcdcYUcSytVjJ+22J8NWNF2hV1dnWs8mVvJ0LI8qT7izWe9HdEiYOjY84Tc1rm+Z69mLK3N5d12k+STSMd/pWBxVF7VCJ7WBTjJB/KQZrTVuJ47u9cXK9k27Q2mC5PFQavNwsIEBgvk0TQ3RwGc5dYVS7tvaNE/ti5P2x5NSkCuGViKRxd7L0ak52j1P4VOQJDYU7HGOBiQI2Pe6aspK88lCm+1Bxyyzf0YCjOeqw7lKQsORJpRqOZ5F+yekuZhIe3DoEdtrvfr0C20ednp4vFc8T8eOAT/UdLFQXzQ67Qq9223VOp6eL1M9W0613eyUnUorOQKxsH/Y6Vd/9Qv5E1ctTuJKOm03qmFfs4bgCGavzJbDl+5vb/Wjl59a4WJhqYxBfVXYO5O0DBzQIEl13B60edjrRz/9Czns6T/ca3t7a2sXn/WT67WZMe7vjsqOvdLJRGnqKoyMdG39A7B672/v7bk9Hk6GA8Nk8d3hvX77m7/S5ttHbR8zGxjuvVrPFwtdpzN99d07pauFHvYP9tk/vf5Ui2ShQ74xxBgYItIWsZvo9XffKFzHWkyXuvnwqNIddL6Y63h8UOT7WswjzZdzdd1E93eZ/vTHr/TFjz/T4+FBX/7kc9Wnk4pdpcfHg774yReaXUxVMKioGxu6cf/7bTde89lUvVNpgMetUBWv1SDWFHe919mehgHdAC/+kBlqgXVrcbY0NzBFryBNeEeQjqly14a88KAHl33X2E/QsP/tfP2r/+F/etJnno76T1fgB3gFnh7cH+CX9vSRn67A91fgy1/9dKiyyiafUQpYXhos7tsq8R3NokBxOtPx2Kg4HFVSRlNXOmVHDcDTu06rxVKHnEN3qGkorWaRttu9FsvUHAlZxck7UF7mNnHlmMAmjAMkvDfi4cR62VKZM4jmbcdXORBURKyQ/IpiKmJTUoO6ySnIVh8kLMqsxtIAmJQFMSX7KWMMCOcQ/7+hU10OY7hRiZD3Fr2GTwmjjkOQOeM+/lR+ijkcibnZYZy4oNktNKP1tqcEBjcFwiN0AfADuJvGmCZOpBO/M7zSeGLRP0p2UMOSKX+NoNqY89MO4nC1TpWKgjZRxO6ZZrS9er4qp7F4HY4Eoo4UzvRlrfxUm4MBgQQxpiRWFSd24EUFIhplGsNHgc1KSBB/EVWqTEkyk6KZlX1ss705ijH+ctoMcazCFoWzSRkBoWkarptOjR+pdkNr8kV+hR/VZb0URIaPQJxIgtDahfn88DpxujkVonOtPo1EZ0OIEFeVdg/g8bJWaQRknJjmCOQQiYMJ8H+paTxT30h1W9hBg3ZvrtXEotahFRigrYYeNUgjhzFxYu03R2VdY+UOHIApqWqJZLY0qJP3lmJcS7i++AGIZBZXH4y7twjnShCmfdx3iL5jAZg/mwooKQdwJ3TMtbyYLPX28Z05q2fpSi3IBpyoDi5tRDlKSno1Wa4OBiWbcMpdrGSNo1qrgDh5Nzblwqcc49YcfImB+3a/cBCiVjv2fONy4o7AXfnu9karyzM7GHDIJsqJc8pcGsaYDBW4nXG6HJwgE6Jk6egoo+ADMReWIIjbwDWxFfRAFFHOM/JkiV0jXCPqcsqP4Scj2qSJHfzKpjBBzArHOiky0ZtnDY7qoIEGeVwWrm9OYwYkaHSIOLib7a9dBEmGJ3zy0qJ2gztR4FPM09mgBKcOjkRcp19cXtn385CfDLeA48mF19Z3OrSFcZcnXqIlDpJw0JEhTfURM+L2JpSBBaAoi+ZuhCvYkfwP8VqGHRzUWQLgyjm9kWUtto3IjoCM84Xno3IGFe1Y4IT6gaspDiJN/MgatY03C1f2Y+P8WBAEqqNS5M+tmAzXMc8PMemz1XoU9DxwG+PhCj5pMMQqYEWncAI5pMEujhX6gQ6nQg/7k/aHkw4P9xazn6S0gc9MROa7P1a5iqqyn4278PKT5zpbXendzU6vX9/Ycwl6BYpeivuurex52+N0K2EHu7ZuRuBEosFKtY5lqXwnK+wYdNQnr17YA1ZmubwepiUDopHBPE2JTZvt14QySmXOFlPdvLkxR1dW7fXwcKvz9ZWJl11PqRlXjbLwXnEUGzMQrmzrwV0sjM+5WKxNsMNd9rg56Xy5sEO7vTGsxCmwYcqSUp6i0KFutUdsHnDcUszkmSOPZ4h3C8Mpnk2GYp89f2kOotvHe5V5raFGlGatbZRMIjUtju9aRZZrcXkhz48tlh3CTSWWOk2tpPB8vdT944P2eTaW5eWOCcJhgPPTU01D/emorC118+Gdnp+f6xzRBBQLzyDsScpu4FOS+0fqRPn/uE6QTGBAxD9Jk9QGHhTBzKdzRdF8LFupcpWkEyivQZi0Vb5SFBCjT6S+NfdwUdQ6X59rkgRjDJ0mcHis0Hh4hxPtpqxtFhhL+tnq3JA78HjvwEds9mrgZMMa5GWZ4o4O1NWDytODOTFfvPhUP//Fz/R4f6v/5/evlc7W5hS/eH6hzXavr/7+a11dXytezyyaHg20aHfKsp0eD7fm2PdxjedjQ31DLHzP+7czXMkxPxoOhqHHbpsZ25aiosVsYuuOHyeaL8/snbhcrG0Y9e23X6sojprPl/ZZ+F0ZgnJNaLtP00Sr9YXefdjYc0/pG85qxEIH5vgwvitev7/TqelsaAjywGLvraftqTInP3xqBprl6Tjef3CUU2LCDVMRu+ZuMLEINmsKQtapKcw9iiO2B6n0EW8wMDxgUBg5mvuerlIi/DO7R+93mbmbyzyzYlIYxQiOLOOU4bCv8CMIrSRhWiuK4v37T3/7WxPr//hvf6fPP71SNGOd7yyiPnSFsizT4+PW3hOfvfrExHvec7wr9vcHG8Cl01Dl9qCu6PSYD7qvPRNFV0moH796oedXCxWno90jbdvo/tgpIxmBCBbBNIYb7moxxeXd6P033+lPf/7amPDT5Uq//sWXOj+job7U9dml+q7Rm3fvlOcMb2ob6hDlhgwPQx1UyOlIKeHJBiq8a+8fNtrvdzo/W+qT59daTBJVA8zRjc4naxO/07O1jqdCp8PBhsIkfUDQdDWcd1j/obmOGWjBpq+b3GLhx32uh7s77Q5bXV79SA3lWDiLcfmTDOFd6bvG8Gf9Ti3BUstPY728vLB2epJYXJsUQ4JCyPFyw05X1+daLS9080C50QctJlPVzaBvbyipYqDHcLu3yLpJpeCEkpn2OKj9QT/6ySc6NZUe336nL15ea7fbK4edzz0fwy2upbjTcfcor3b16sWPsL/bkJENWV5kNvxwKdvjne6l+vabd+ZU/snPvtQ8ncgpS/3r//tvFCzmevXiQvPE03p9rf/1f/sb7bNMn7661HTGYGBQnp10uV6ryisl05l2jwcbQDAA+nC40afrM51NLnX34UF5kykLaoXuoM+vnumP397aYOrHP/tCf/rjH62o76ef/0hDWKo9nPTs4mocWJxytSVrb2GYL8ef6C47WXEunXmbh6Oi1NHFy5WuXrzS9v6g/f3G+NT/5u9+p3/0m1/b9wuWpW887Y4HrS8XCtJITgPux9Fk4um7+7eaplNFYWz7eNZjmMHsDfuG4rSDwlmqfJfrbH1mZWckAjnm5HWhYDFRMpvJLaX5Yqoel60TaXcAWURiqjBGd3Y8qrJ9XqgyL/Sv/sf/+UmfeTrqP12BH+AVeHpwf4Bf2tNHfroC31+Bz3/55cAOkOPUcraw8ofSGzT4RGYBuJVqGkpxArX53optEJtGlxnt4o5Nr4kA4uSg3f1Y5zpLOMCzWfWUV44dgo0Z1dTm3kOwpFG+pHjCC0WPr0Xn8ABYgUtgkUhaNhE1OJRGPU7IwaIzfQur0VHN53Frcw7QJs6BE9G1Q6jB3eEEo6uPjRSN5jQWI+Di3LRDD84jbBq0FiMv4gIy7dMcO0S+cShi3oODyH/Phtfzx1ixH9IMilOFvDKOQdkBu6cIhX8vxnGHWzVSjGuCGDSyCr8HAguu04IDCAdZirJgeOIypcwJXp55cFUgbVA05HvmlKBwKjseVB8qE7tw1nmur0UyGwUZ+/NpREaAAtCPWopbq7QY3jRKlcJWjGc6lK122R4spfHVEEs4ablDa04Wz0pS0IdxRlFcBRcT12xohU09hTwUT7VjbAqXgzVrc4Dua01hLuK0A2nAThtBDXYujEzaz03ZJI4+2LVyccahRje4F11zUh9wYrqDNb7CsONe6ZuTOqJdxH3zyg5GCDbIfx6VP7S1Iyy38EkTi1ARxyS+PlBwMlAgMTKsONPgFuZgiGgGBxJJHmcqnEnwDpQ8UEIRJAiTnvL9SYWbyikbNXkxurUodIHhSVO3Q9SLgqhYXdloqAprKI9jVwtwBWzI3cCiztwHRTVy8wDqhsQscRSR3IbTiZvqI8MSlqpM4CZ+j7uYQ1NqnDvYjnhceUorSsFaBEPHDuO41yp7FkL7b3AsIsQ4MUU9YzNx01bWyI7bEaHCkBmUzYUIimMpEMMPIvqw8AJ/UJVl5tZhaMAzx79H/BsmKfw/mtit6MZ+fmvOa9y2ODcbF/eIVA0wW0E3IKqOZTkBNzDnfiTHnsMEjEAcu+n4M0Mc9q3FkLmWNH3zHaWT2NYovndkURxEOUIkB9Z+0DpCoGTtaMyhzd2Wc9iBt0jRjBONQhVsYgYmLc9MbWLK9/cIBRUccsfGdmLj6Mu43/jeUdFGVh5FZohTjjcykcPBV4QIYm3vuI0d4x4TTSdR6sZWZ2KMQJz8BeV3DGr8wByg/DUOXVzEZVaoq3E40T4oNTBH69yudRpObT0IolQXl5f2rBP5jVNYwrUdZBeT1IZRLQ0vvau8yrU57fVAq3bO2pAaMoNSQyvVwSHMM1XX8lrf8AQMQZKYmL5vblZK3rhW6iJj58qprBCmgZHdNYo9WAYwh0M1BlcknYk7D7YhDdul+qbWbDIzRux8Huv6+syEkcMJRiMICCK/OPIouvFtTSRRMIqffA7eHbHq8qCIz973iiLW8tHV2SEII6yGvpbT1ISvu4edjjjmPUeraSoH3ikij7mth5Ex2jsm6s4nqcIoVWXvu9aeIzixvBtg802n0mIRG595dyxNPKSoBRxG7CUmYtU1pX+lzi8vbF3f946cEu90pySmuDHUJOS9yj3e63DaqC4yG5TgPrbfg5Iphn4aVHWFOR0NeUN52MfUBbocrjlzW7OGxYGSPlHTVfIXsT0XTUH5JOsfz7Wvvi0U+p25+zG3tw3lYOhXKxOZEat7+NcMP5rehGIvGB36ntfparXQ1eqZ1Mfal4UejxsVeaUSh6XjGg6hIrURRCaicW8u0om5snAun/Kd3t9u1fVA0aUIrizXYF/oUJXqKOtzes3dqRUuUujl+4iW7C1wxLqWAMB+h8iZIiDtEbsbTcAyJBO5DoNkV7N5pB4BcOi13e113J/sutbFOICbzSdqXbA3ne2HcG8iWJPeYJgAnoeLdLs7KGsow+r0arXW+fm1PPYG4IJ8X/tdo9//4Svj+aaL2FynXu9rf6jlBwgwCKu9FZCxl2GNZI1FSGTt4/d1vOnonGf4CNrFSpx626NQiMh7m+/Shn4BLFVX16ulrhZL2/O8eXevLANTwP5OKimMxG3du0p9X0nI/okhJjjmESnBXgb39k9/+nMdjpmxqOeLyFAOfH84ZFnJjvneXPkvr67MRcu7d3F9pbfvtsoeTlqGveYLUBC9dieQCNLmyACuUsqzyLpmDHRX15eIhGt99fqtbm7u5Luh1qszG8zd3dxouZgrXiz0+PCo+8eNsrbW1dWZnl+e6Xw9t3K5/QMlV7WSeSp5qW5vt6pOiHVzTVfnevvhQXXWKEAYiwa1rqeq6hXEoQ2gSH444HtIzES+bt89KvVnGrgXGfSS2AgDRXGg9dlMBJtYz8LZuKdrSkSx3LjToIIa069bhVGr+TrVH/90bxgG3P+IzrznfCdS2ZfqKckKU2OH8ny4aWgsY96fYBLgiieuo/2u1Or8QumMIf5Ju32uPgy1mqQq6lzxdKK6lG4fjjaIsjI9zxnZoSzNfqqydnXaPWg6CbS6vDRcVuSUmiSxsnIc4uKOL+pChZMZKivfVfri+gt98mxhpWYYAg6ng0LUSAaEhlTx1QeBTqejEn6G7Tddbfd73R4yG+A+v1zofH2h46HVh8eNyi7TxcVSXhCowJgRLzSZhaq70prucwYBRafvXn+tv/rVL03EfX/7OLKiGbKWhc7Oz/XuYav8UGi9mGi+nur9t9/p5dm1FpeehmOtvvTM4Q7PFVxXbYmFQZVLXP+o0+2NPru+0qngmXmryxcrnb84NzQISZ6q6vT6zTslSaCri5V8P1WTD3q8fbB37/MXL1Syn7d3daAh6Ox6kzCzvQ9nm2ZQsck0T6cavM5cxuz12aPg3i6PBxuM1iTVQldJmugyXcpjLQ4Y4Peaxmsbbr3bvNeQV7pan6kKPJ0HM0tK/Of/4omx+nTSf7oCP8Qr8CSs/hC/tafP/HQFPl6BH//lXw6H7UYX8+UYJZ1MtS8OatkMDogOmQ6HQupSK36AS0gs0EQA446OsVUYjdMgUJcV8mepVpNYx8PWXGscFQDsI2J6bJLsMOCau5P0HO30vdcbbwrHV+wEFm1lE2vuQDZrCA8BgiZ/zzM+JCw3fK7lcDRnCHFofh6HTzafBVxKxM/vW1LjxARhGKU45Ky2ph/5eeaCCgOLI3OYC1tHJ0o+ZlPbfEccCsMxXh4jyCIoTxNVLW4+ImqISfDgcBYOJrZSeESxUFuUtilaIqbR4IwL0viK8EPNrqdjeTIR1iQxnEX8Hp4jr+wMcI/6VKNzEV+vW+NIffbqU9WbArOPcgqa4lBx346cxLo1dyPyD6U8xAIR9GCLhenoaKN4xgf9ULQjczKABzY6CBHHvAAxurGoKdoxbtmGjf40tYM2wpU1SQ+d5qvl6ELGDeYEShC/jWcL4mGMdHMf0OAO0gFBxlhUA4VCRJtoN+eg3th/Y82yAFrrsYl8SALtaI02oXwsO3LYEFet0tkCWdawBieKu8AWUIYFa5PrrEp1Oxa8oPXA9+2aUldnl8Z5jHAUuqAw+MyABYi/wzn76HSZwEbDhYx27lrJkonnZad9RkQ7UHmCOdZawQXiBJlKHKuILYa86CmLitS7jVIKhvCNeJFKc74O8oyl6qqEV+jWmjAEoBGd4hjYwMbQpG02NOYhEWqc1xRUcOAHM4EQRhEG2iwiVlngVvZ1QKDC0UrcHoX4Y0mTRfS5zvBu7X5wzAXH4RcHV005XYt7zldiThJai2GZOta2jMtwEvG7n+ye4n5heILogBOZ328s/sHvSAnQWERHjBHxO24i5RDPEDBhiRFxM6CqozAMFfS+lTgNPt+uoWNNJfLcMTaJM7ZDyBNigq/EmSoxnhnOPKJ4gR1MQCrAnsSF79ufTVlSbJHLocxMbAaDMH4VncXucUaj1iHMtzG8xE4qSivnaPhuce66jQoE24YKLNcQIXyXsApZp0CE4IDld6cIJIkTc+DkJRzXQKt0Zu7crGxN5FhMEzXAN+pcoRsaP9SDM4l4w8837IpjnOKyzFUMjbWom37JGlS2cphaIYqAydgdTMDBkZji/Lu8NN4mz8aKxmVESTdQU/W6Px61y45WWkJMuhsilRTOqLJnm9KVVy+fKQkjHbNcOYOMsjPnWLqMFUZjuV1f4Y4ekSn2bujbMVoN1gIkCEOMoFWQeqrBNFA0yPAAMdnzNZmNItBm+2hO0FcvXyoIcV0fLC3hF5EeP2yMt2xrKIIEiYFJbAgEUDRtF6isKCeUJpF0eTbRYrHQ7ljp9majtuhMtGI4wz2OU5DvO1OrPRiSItPCT8zlie0ZBACHepa60I8Ug07gndcxGAF10ZlwCq7Fcxr9+3/1F7q+XOrDw1Z//Luv1OdwW2u9ebjVarHSbLoaMSBlrflibpF62rlVh4ojBCiGkThhKysOXExn5iYsy9GJvc9ze1Z4VHBR9wEIhFZ+UVpSoYqJUA8KakepP7Vn6FSVxmMlfh72kaYzWsBdZcxOa7A2DMIie+fgRMTtFzHo8z0NPciMQU6TqGucj7F57ktHedbYOjBfBJYW8Cgxk6PHu4P2Wanpeml81UUyVccwFXctyl0CkgDREUYj7O1Iq+XVuBbNAm13B23uj3q8fTSG8qvPXyqZLszduT0+WPnL8f4AS8SYoeeU7FB0c0uZT6+zyzNdPpsqjT29ef1Ou21h5T2wnxHf43gmL6CorLRiMEtI2Brrj254cCEwowkNR7BSYCpXxhKmzZsbHHGNwRP3ejifGTaGGPmkc1VRvMbvFXuaTaZKcIGWhcLEs+Kuqi71eHevf/1//Y2V9IBZOB5zLc8u9fVX32g5n2mazrScrRVMIxWE54dIHusXgiqoHNZYK9jj/Y7fnQEzGAOpdkDU8L3MNUlnevvdGx32uVYUbQaOCgZG3aDN/aOeXZ/rpz/6kV5//Y3hF/ISnjUbkEH3d/f65a9+pbOLC7357jtDHDEkokCM3RV7GDT1dOLr8nIuVbWOp9ziy7OLhbkl//y7r3U1S3R2wX6t13bf6c1NNg7cD5mtG4yzq/KoTz5Z6re//cdaLs711dff6vYW1zzv3Vhl3en1H/6o1XyqYJGai/7ZJ890fn2hZl/r5rt3yg5HtSWiOoNByU8o7RtL9OCnFqfM+Ku1E2gWTSwZAsjUSRmEUNIFU5rS0UoDzuIgNQH19mav/bbSZJYoDForOGLqHFtSJDR+62m3UzBzLCUDv5QCNSZ75Z7P41rJkR9gIaj17dsHG5qyV+Ie4j3LmwkxeOhxQy90f/dgwRme/3g2VzKf6rjbaRqF8vhs8cLE+NNxp4j9VYfADhonlB+O7vW29bTLG1V1byJxQGIs+nhtnECL2Zlcjz3eXnXDmtTpbOqMYne4tH1622U6FBuVTqUSlnPl6ypd68svP9PbmxvtjpnSGY740gwTrDGwqrvIVUkKoGDP1ZrwDdP7iHt4PlNVnGwQSmnelut3PNqQLpxFym632t5X+uVf/Vi9e1Kg2Ib2ZSF9eP1el1cLBROHHIs+3B01SabmhCfVtLg41x6EzXar2dnU8CIZRVdurtVspvw4qOLfO1sr8uh8CHTIM4NeUeq1iENttg/2sx+32fi+vEr1/OrMBkBZXmmzOZlLd30xkxcnKg6FimOh3W6nrCz029/+ByrYW7D2zeaGdwI9BpIobzCQhFbmCPKAvUW23xuvFexAiuPVkd4ddnrz8KjV9bm6KtciSHQ5H/eiaTq3fU3Z9sbb7WhsA5sTBnJ3hcLFQv/1Ewrg6Zz/dAV+kFfgSVj9QX5tTx/66QqMV+Cf/OafGiHfTwNleWaHTCDwNSUYoadiKOzgMAy4S3DMcBLDWYhAg+O00CSeGzOLWNiqQwhrtTtuLEJMbnagDZgMHhFCNWpgWXLYhmuIK4A4E1XumLusfXx06OEiQVhFlIJRZ+66kMj02Bye0NzMxs/DxWS97KPIYJ5TR8VAGQwux3qMFwuhkagS/xiO1dhqzji/IlZOlJB2UGLNtIEOjkXkibFbs3voGSPWGqXhtOGSstICBCHHoo4IODjtECFdioMiV2HsaQLbkQZ4Y3bio6NAqMVCaf9tNfA5XBN/jJ8a+WNDOuyzenR2wRsgrm3cpiRUVQ7K7k4aGkd+mlqTfFdmhi7wwtREUYo0aAQPJ5TF9PKtnIs/gIQyrkccSXw1nboIt+Zg4g1OHI6VZhzFnWRM2cAcnWATEJhxldrvzC4QFSOg5GavaTIzVmaAG7crDblAPKxmQzlQ5IWzAbcK90EopxsP8kYmRRFCMOMg0HNnjLiHlmvUl4abMIIuTlw+yIArIFVWHcfNPAfnflDo+OYIalGdnUIDfFAf8SCwAgliwLS3JrSzU25DA7pPyzct7SPfdkD0hUPLgRq5ta6M/Qp7FxckUWyvx93IKa43nmNZ4YSFZ7cwPiNuKvATOMRij2g0whvlCY5aeIAhnEgUEgRdZxTPKfnqHLm4ibrG7pmOwgU+z0dnknHWcC3R+p1VJuqnfBJYAAAWnklEQVRNZ4mSCRXduV1LDqMIe7DXXBqhiYjGuLmxCY6RbANmeJ68Flf1iAMwdiwt5KhWCFAR4sLoKkLYt/Z0BhTc516gKRMXnj44a/weVlyFM5u/P8I6LL7O70xTuA9L2VdfjU3mkRXYSYXXWvyfZ4fGas/ngIFQiNDHRwm5NUYcB8Ky3XeI81w/V2E3MTe378IUri3eh5PFBEki+ZiBHQYqfG+OTuZMJ1pZG7Pv/2OlwuJsxsKlAXYr8Xocj7D/CvALuDIRVGqV3HMm3LZUS9n9yKNAZJRDJp/N8xGAYaKOWBPuL9cNFH/kYNJU3OBs7WqlUWSt5XUNHmQUTNMktoNpiSgWJcYB5Htg6YoReAVTMTOhBGcmUX2cn/wOOI/ms5mms6W5qXPuTwTiLFfVDuaCdeAIwmprcKIT0a/lJ4nWq4mmIUOKypyj8GEdEC0I7ERWy1pZ0arIcyVROEKouWYUdLSd/XmwIhPK9HDjcJfUvTHxcJ/z78KYJqrZ5vXI6U5xmHXGSVSL8Bua8yhMHG2qo44Pmeh+oe0+Y9jFUg/T0POUhL7yqlLeUBqGEM36wX3CvTRyKRGrQ4qpgmi8IynccsYivmCSqqRJHjYqXFrByBsLlGqQMa2jCFYtrn0SGJg043hkDJuzGcdir4v1YmStBoGq4qBZ4KptTlpeLe3vffP1Bx2OrCEUxjkWtbXCLMrNXNjbiQ1GKNty+EMa4vsMExhHhMbsHlzQMSMjHD6B3Qteb7zkMmQ98+QTL6kpbyzNGRjC+Mx7HQ47pROwOYkcuw64rsdhGvecNd5TapfC/cXReDJnpNfFakqSEY5ms8jWyyiaKbPmeEq+PGtv513t+IkJ4WAmGCLhYoTJiGgbkw6IfOOOmvu+hwyQqCpac7XigOVe4lmYTUErONpnB+UN73HYpKRoch0fNiboLK8RIUPti1KP78Gr+OaSXq+n5rJG0OT3gieKoMkwhoGFUX2aTmkysecEpYL7icg4yIT3h40G2NrxQvPVREOZG5fXB7URI7Dhuq6U56Uiorq+pwpe7sPJoroILDh+jeFqXM1YBZ+7zfXi5Us9v7rST159pjSOxrJIudodTvad5sXJ3HFt4ejN+zvdHbcmDPqkOYwhzz0eWLKC5A6DQIZ+DG5w1OEc5/fprXWc+9M1cRycDesQvlXi8MXxoP/4P/mPdHNzo3/3u9+rykj5JHrYH80pfL6c6tUXn+vrN2+toAo+6nS2MDHdov7gIORoNU91Pp8oCQOl64UVLRblUUecylmt8/lUcczeJdHf/u0ftMuk3YmCLl/YKj2318XzpdbnE1sH6nJERJUMOVYzubgY6077zU417FoKstJQyWpuzxAOx74ge+DZWm5pA4oDzZFdKI0Te4ewRkKjKRAIW9+ET8Texqs1mfmaJ4myfWYFYJ988lyXV2tjrf7N//k7VTkRfV/TdWhDtRhWdeOpr32VWavb22/18ucvFSQTNdU4yAMPUWe17WNYx3lHHotMj8e9JYJwMyNOt4NvZZrMxRZeZPxef5kqawq5BYNCx8RI3P03N281ZV/p4XLmOo3DqYryVET3wNP6fG7O2+MJ3Fag44GBEZNlWOatqq7UjDKu6VR+UKsLGGCmev/6TperRNMoVtU4Wq4WqquTsuqgFgG2buV2MONDrdcXtv8gAp9OE3V9acMl9l9Fnakg7aBYKnh31lrOEsPNgNvgf8AKHPY7pbjVk1S7h532tw+6frmW0/n6858fdP5srcWaQliGFBM1faD8WKjKtlqsUjVeoPttpZubW3364lzJFCxSYCVpxS5Xl+eKFomS5UzF9kFxGCiOVno8Phjm6HL1TMzB2SM5OecKX7vTzhI6Fc9I3mi/OWg6j3R5vlQcUqrnKJ0t9bDd2pqPqH3YHQyxw5eRN5Wy3UmLRaDz84WVc1Fay3DShNW60fZ+Y8WF8SRWCXOeAs+isWQI+Jk0TbUlPdTWOj+fGgYt2+byI84QnebTVENJAs3TrqjMDU06b5cVejk9V5DE+uv/4r950meeDvpPV+AHeAWeHtwf4Jf29JGfrsD3V+A//Mf/bLjfP8idRXYYZVNnEPQg1N1hZxEg3F04dcIw1lANowMJ0c4m1I76qtfJWugHTath5HdSxEDrPOVJHFRxnrb/b3tnliRHllbh4/MUc0RmaqqkJFStFpg1VhtkBzywAlgGOwAzeAGs6QYrim61pJRyitnnAft+Vy+izPKhXqpUykgP9+v3nv+c7+BKgkNFPJnYO2IJjaK1YqKjNSdUT5U3QtgRCEZlhnjtGAtGHSGejjAI34gJPOwxE+PgVlLEQDwaodbFMeeYsOoinDl0myLK4WYaWalsZBCYqgBh1bem+QSTnbmuXHPNejSuDr25evDD4VDgJM2mHVTBEZakHWRkE+9YrtbTmVIPB5IvL2Nb7Y7FFcQF7TSJLj3GlRGoBg4iNM8iAOOOoUiCRmlKiRzPNuVWXkVxDo22fWM9GbAQIje2wzGcVReF6psLFxeq00qzxcIcwZRYsOHsaMzFmek0FkWj4dw+EoxJcw8FJjQycbc47urK3G38PvyaiFUDLQdo7HadA5UNrNdcWeSZE8TBnVs25uj1Qk9JNjU3LyYO1FxKhhCTK8QcRLKehndcG2O7tcWEiRlH3Ccc1nFf1ObOaRANiFh2hCY9cxWeqoN9lyGisgt9LJSq3qKgYdSrjRAFEQU4jOLoYFBQW4kH7fVWhEIZDe5ZXNAIKVYg5sgnmo4Q2dU2ZEB85E6qisqYuGHoyE8iE2YKSsz4G/pA1bk0R6h1sTuDtTwj3vHziTWa14gDVU05EsxLzwQ4HAxDDRnYVYPbFiFlwI1M/Nqze7K2AqVWFaJ+Bx82+sYYlBzaz71eIQc5D2ZbY+3QFBbhNg29xMTNgYh/ENsBCE4YDlmEZAdHbnG0gyMYhhZhaBisxIe4vxXpcA/giguIkIIWkM5laY3nfCYreEM+ttgyN4rdYEjkVhLmJ+lYsEU8suP58qwM74x4XoH+wIn5jSfsjNfRpxyPf1/D17X5iwkL3O9Di8M5NjEzCHorE2GQglLC/TVbLxQRtyUOD1rgXOuxG8yd5tBKgnub742Drj1/ns7VOJSYO7EmIBvgM4IY2ReG3kAYhyEI+3OAF813Q+kUondDSQYum0ZJwHoXmDMXlYUyPYQvxH3YfObm/DMygBZvRPhsIsfF0SelQWDxSD+b6FDkqnB1o97WMvcfTvpjU9qBzakqdQ1lKYjQuPUDBRT4OA2Zah2Kk0WNfRzcJvAi9hIrruXUjpwKMdmxMpNnm7k208xY0KwL9anSdnu04iwylLNFZliMhoh+PjoXKQhzjSkYmLuJwioashEYEFabGkG0Vg4GBJc9pTvwZPPaRAb+VBA6uljNzD3GOnQ+FMZCPFjcFpwMAxreNvCYUYJHZzNOPD57bSJTI79D7B3XOp5t7nGL7TPg4zmEjwj+JIy12Wy0WG9sHf/66aPu7w82QHJ4FlFfGBS4HPApbqpUINBxW3OXD64uN0u9+v6lMVFvPt7Yum2uUbfRmxdr/fibt3r1mjZyV//8L/+pf/2336syx2ujIPLUdsRnH5WElCPRagj2ohuF8rIYCyF73IiRhjBW6xTyA4ZIjpq8U3lqNJtFml4kqj0mZZ7aA/zuxtjR09XMmKkMm/qg0yk/qzzl9g6Gfc0zSfQhCic6FZWiJFSc+oZlQImiRK0n4kt6wfXNqY7j0/UozYmUF7lhQBBWcXy3La9fXIAomr2Ou6MNDC2aD1PS8DY4A8d3o9eOAxNvgqjEsxIpMnxIKa8LLIKMC5OiMzjgWRBpEU2Ut6WSZWxt2Nv8LDmJ8hyOiWtrmMMH4fdzAvVNpzh29Je/emXCJQVDP7x9r9Vyo9/+x7/r8eGL3LZXPM0Ur8GJ9FrMNlour1TCl3/c6e7LjXG915eX9nmrAl+bdPXypT5//GL3Z4Wju6oV8N5LIyvEojSOtvFX19cKMgq41oY9anGFu46VPp0LhNtISQA/cav7x63++/cfdPN40LEq5TuNrMOIwbPdezjjKbShmJNnbXRPNyVDwN5+/hCADWLww/pWa8KACfwI+6FhdOdOFpEanNegl0rE1kY3n7Z69WyjZ5uZiqrQ9syaS4kh4CGk8nEdruuDnm9WmqynxoNty8IceoiRv/vdf2m+muvd+782jiiR87vbrzqfWx3KQdsz74pKb1++1CTx5LD+V6V2u1yv/+Kd8u3WnIXrq5WlTdhnHM+lqmOuer+36HntO1pdrJV6TEIYyPVWHkQZYOf5JmrGw2Di9bGGRR/K71wrG2Uo1PegNkjalNpsFvYue7i5t/VlMU81Xfpary61fdjbIHU+mdv7NK9Odm+T3CmOnR5ud8rWoc5+IS+aaD65snckKR4Kl7IoNoQGRXVWmem1Wk0S42Hjhs+Wl7Yf+vrpqybxxEqtig5UQKv+1OjQ1IrnU71/905/+uknQ5WA/mGQWZZnK1sLgsDe7QyYYXhHaazpZGUJoKqs1OS9dtujavYzocyZ//zqQlHkqeFdGySqT7UG7jUY022n/X6rN9+9sMFLiW+aVE4n6z/gLPDd9XfmwMbhzACRoSjqMds3nlUGmGmU2VAS9Anpo8AK4sbEW183TOkFBwLkREUp2ERaza/0P7/9ow3+/+bHH7Td3SjKpkpmSxOHY58AyUFl5+jz/VFfvtzqYjXRcpUpy3wV50LNSbqcriyWfxp6vX3xQrvtnSoE1KAzd6sXTORmMEnPuozmchia+p1Ox5P+98MHzWcbzdKZTsVW6Twz5mpR7PXrX723a0l0H3Dz3tIhvhIbkuRWDDY4Zy2Xqfqa9SyVw7nn23sPMXaSJJZmYWgNc5X7ixQXQxD2pkGaGuO3r4+6+fBHPb+8Vja/1L7Y2wDdcFleorvDSWWRa7VcabqYqdntVORn/e3f/cOTPvN01H+6Ar/AK/D04P4Cv7Snj/x0Bf58BV5993qYZIn8SazpfKr85lFu7JmoysaK0plFxGbf17mkBRntMzSeIIdOokgIogXOJr9VQBx1GF2qSFRs1o3RSKMxwiommm/VUrCqXEQWhA4rOsctgeOTqBbHGsStsYTK4mD8SbhyFJcQY6ZjCAebE1t0BvEQEYuiEBx4cDVxpyQJhTKNNaIT9QVOwMkkRpHgsO+05qKijROhK3WJTCGYeOYYoLFztZgpGShqcS1CDDOrPY1t52enUYnPBzep62uVTayZmKKZZJqYMwaXBC4+DBpEdmHDHspKx3OhbLnS43GvzHWVmpgL3xWHoCc3ZDJdmZBN7JToUH4kNnVQNk8VxalEiZYT61SfVTk4h2QcUaKaNH3TLE9Ql+uKk/XxUOmI0zhDeAGHANuJeGwrnzgnF5ZoNrFoXCOm9jmqD7k2s7k5/+qe9meMgwhJMtGXb2ueZSay8e+Ix5mgHvjyo9ga2ROilp5pITqeztqdckUBzdC4VYnZc+CjEIjm39wEc7ST0OO/18ZpRaDmetYF3EzKlhMTlK0IiNO7MTd7uyYWSXd6VT4oCQpFRjYhog/hSY/f09rsOzV1I9/L7MBL+RLu1g6WMOIg7h/EaYQY19OUIoKqtPKPuipMFMVFl2aRuaNxD1THxlyGiKB8pzFFUfzyHHhp/uVgPIz4hzw/Wss7vOKhq1UVjdwwNuxA7tSKes9EfTAaIB6438q6VFsQF87s9+SLhxvZ162VXSEk8mVUA58RxutYSuWBU8AtGTiqe0cdAk0LFoJ4KQ33iKE8xzgOwXz0drBFIEVszkLKWRyFWTiyixET8twOMIhuiMaIBWAbemK/RNp7T55LCVBpfFovytQSs25w2/LzOPYTZh2fTZ9iKJxvASsA5V5E5igW6+x6IyBQihYHibVE93wxIiLpmjPEor1OZIdbYrYIrAxrcNP4/WDrSM7hzvAGDG64vqN7FwdojdBEf4wfjmgEnvsC7m2ugGIaByo1jFqWAISbMWKPnIxLmGedwylu0M7h24rMDZdEXB9cpQyeEIwHJV5iAwsLHvfjeoSnHf4pohif+0yhCwK0cYo7E55PuN17WH5HE51gvcKhBk3CWua4kU6H0qZE5kjiMhBXt8otyvsoEcTxjwM0t78rHtKRBxc0ctvGij460Byub0MIWrkp5eKgDK+VwzsRaw6WI9mXQi0i+r5cNxxZ0S3RUFyucFfDkdPXlCYIhTiFg0id61tJE6JyV1e6nM/1/ZtrG15t73c67HLlCmx957lJbC0HdTFGu4n2w65liMMtx4gm6WF8SxVC49Ar5P4Gw1JUtr4iWDOH4g3kx7zTwGeMbjjHh/V5VhCzWI0FbbSJ804gbUEhjQ2ihkD1Ged5JCeBB4hLDefc+K5LY0dXi0wT2L9EetOpfv75k7Z7XOVExguLmRPzNpEVp9oQmnu5HXIlSWZ/1+h+52OAc2HoWMtlgIQwz/3M94lwOY/s57Jm4qBmOIKD7dPtV5VdpzSCxcxzz3AUw3fN7WsonNTzNZ1MR/xO4Ov+4V5xI6WTWI1hLyrlRW0x1ChyTQDHM921vj2TTV8bPoInMQoyG0DO5pmyKNHt3YPxlmGkw6ngXn48Fbo75ErizOLO4CRYARCAQz8zJE5VnvT6+bUms4XqoVTd58ZrLQ6ldl8fVDHwCTqtUsQbXxXiuQJrkXf7woaJe1jECN1Npb/69WtlUwYejp5dXptTjSLOh7s7bbd3yrxAUZLYO35K8WGUqISbDOsc4acqdcgZ4jnmUAVzkMSxfbcRXEzjGssEcdzODOpg7VJOZaVSqJxsAvh2nNCQQhQY8c/93RedDltzdbMfQuDO81ZHnn2v0SRFEHLNDW/MTliw55G7MUldJROY4NLpVMprSLUgrIY2JPSt8K2W1zMQwgxu8BIFpITgR7MfWC9Udb0lIOA/UnSHYMbspShrS6FwX8A95/9OPGmaco+5GuJAj4edllmGDdjWSAaZJAtw9XNvrmaRlDAKJW1D9xEiHox9sEq+rUOfb7dKk6UmSaZ6f1Q2ywx3g5jHYNxLwKHUCupSx/okN420nC0Uu5G6Fha3O6ZDYlzOhYbeN6xTD6LGp9CS0WxiLvbtnkLDUJUVNjaGqrI9bxDqx9+8UxLWKs87dQPPNZH7ow0xeDevEZMnE+0PROg7RUmsZAEInevfqszHgSYTEd7H1aFQWzfan3ZKp4nevHhhOJ/iVOhc1WoYqlpPIsz1SqdiP/Jo92cb/KdxanuDtz+8NbETtj77GsRz/hxFoKz7p4dGHz9/0frZ2n6258VaZmPhJCkLno66qcytyeI43qexrV88C7zjP/7ho4IwNnGan9Gecz27uJCfeqMRYBiUvFjpw8+ftV4vNVtM9fXLJ0U+qCczaMtNZjZgID0TeqFWF1c6ng86lTC7A3Mpk2QAy1KUje2Hl89WxhPePtzp+uW1jrePuvvTXs+/fy4vqWyQtVpeaTNf6/b2k+JppNyuX6+Hx61Cx7VncHE1sXWjPNa6uLg0VillkFfrqYLAUVe72h9udTjupCCzfRB7mov5Wk1bmyOVUq+f/vBZfetpOZ1ptqRorVaUBJplkQ13SHbBQH9kaNhwdmE/7dq+v3Nb4yZTGso/bADZD1FqiHEFNz7iKuNF1gDbY/Lt8PLVoCyO7F4J/cQQB/e3X+09++b5e53LkzmAwfn838fPWl1c2sD9aEW5jo7bOzXlUX//j//0pM88HfWfrsAv8Ar8P6QtV0Gn9An1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png;base64,iVBORw0KGgoAAAANSUhEUgAABVYAAAKWCAYAAACidsIoAAAgAElEQVR4Xuy9266kyXGl6f8hIrOowQBz32KrKWkw7/8G0w20mlRLcz/qofQSompH/IfB9y3zndWXyQaBKtGSKOZhR/wHc3dzt2XLli2jf7UF2gJtgbZAW6At0BZoC7QF2gJtgbZAW6At0BZoC7QF2gJtgbbAd1lg+a5P94fbAm2BtkBboC3QFmgLtAXaAm2BtkBboC3QFmgLtAXaAm2BtkBbYDSw2pOgLdAWaAu0BdoCbYG2QFugLdAWaAu0BdoCbYG2QFugLdAWaAt8pwUaWP1Og/XH2wJtgbZAW6At0BZoC7QF2gJtgbZAW6At0BZoC7QF2gJtgbZAA6s9B9oCbYG2QFugLdAWaAu0BdoCbYG2QFugLdAWaAu0BdoCbYG2wHdaoIHV7zRYf7wt0BZoC7QF2gJtgbZAW6At0BZoC7QF2gJtgbZAW6At0BZoCzSw2nOgLdAWaAu0BdoCbYG2QFugLdAWaAu0BdoCbYG2QFugLdAWaAt8pwUaWP1Og/XH2wJtgbZAW6At0BZoC7QF2gJtgbZAW6At0BZoC7QF2gJtgbZAA6s9B9oCbYG2QFugLdAWaAu0BdoCbYG2QFugLdAWaAu0BdoCbYG2wHdaoIHV7zRYf7wt0BZoC7QF2gJtgbZAW6At0BZoC7QF2gJtgbZAW6At0BZoCzSw2nOgLdAWaAu0BdoCbYG2QFugLdAWaAu0BdoCbYG2QFugLdAWaAt8pwUaWP1Og/XH2wJtgbZAW6At0BZoC7QF2gJtgbZAW6At0BZoC7QF2gJtgbZAA6s9B9oCbYG2QFugLdAWaAu0BdoCbYG2QFugLdAWaAu0BdoCbYG2wHdaoIHV7zRYf7wt0BZoC7QF2gJtgbZAW6At0BZoC7QF2gJtgbZAW6At0BZoCzSw2nOgLdAWaAu0BdoCbYG2QFugLdAWaAu0BdoCbYG2QFugLdAWaAt8pwUaWP1Og/XH2wJtgbZAW6At0BZoC7QF2gJtgbZAW6At0BZoC7QF2gJtgbZAA6s9B9oCbYG2QFugLdAWaAu0BdoCbYG2QFugLdAWaAu0BdoCbYG2wHdaoIHV7zRYf7wt0BZoC7QF2gJtgbZAW6At0BZoC7QF2gJtgbZAW6At0BZoCzSw2nOgLdAWaAu0BdoCbYG2QFugLdAWaAu0BdoCbYG2QFugLdAWaAt8pwUaWP1Og/XH2wJtgbZAW6At0BZoC7QF2gJtgbZAW6At0BZoC7QF2gJtgbZAA6s9B9oCbYG2QFugLdAWaAu0BdoCbYG2QFugLdAWaAu0BdoCbYG2wHdaoIHV7zRYf7wt0BZoC7QF2gJtgbZAW6At0BZoC7QF2gJtgbZAW6At0BZoCzSw2nOgLdAWaAu0BdoCbYG2QFugLdAWaAu0BdoCbYG2QFugLdAWaAt8pwUaWP1Og/XH2wJtgbZAW6At0BZoC7QF2gJtgbZAW6At0BZoC7QF2gJtgbZAA6s9B9oCbYG2QFugLdAWaAu0BdoCbYG2QFugLdAWaAu0BdoCbYG2wHdaoIHV7zRYf7wt0BZoC7QF2gJtgbZAW6At0BZoC7QF2gJtgbZAW6At0BZoCzSw2nOgLdAWaAu0BdoCbYG2QFugLdAWaAu0BdoCbYG2QFugLdAWaAt8pwUaWP1Og/XH2wJtgf/ZAv/5t/98j/Ue67KM7VzGvS7jXu4xljGucfnn+17G417Gyr/Uz/axjNc4xrUsY732cfO/9Rzrso71XMbg88s6luUar8E117Ec59gfy7guXNcx1nGP53iO9djHa/vDeC/PsV78d49lPcayvMY9xrjve4x7G8vCfc6xjG2Me+UnY1nGWO7HOMcxxvbK587nWO9jnMsy7s0PjJVHOs+xrMvYr2Us/Ix3G8s4xj7ObYxjfY11HOOHex/Lmy/c41i2cay79/ly8U/nOLdr3GMd+7mMZeTv477Gcq+YzXse3PNaxn7fY+PxxxjvZRm8On9e7stnWhasuo17OX3PdT3HfV1jlB3Gtg7M6YBwjfUYj2sZX3jPsY1DG1xjXd/jvh7jvp5jLNhojHO9xjnu8RiMEZfI5zf+W65xLuc4781rL/cy9mUbfIx/Hwv2G2O7d+cFF9xunpN3u4Zz5r58v8P7rWO5Nu9x39fY7ntc6xjrgl2YS7wn973HWXMD+/qL6VbzjJ9ha64xtmPs6zbukw/wfYbdD4+bR+R37L6ssb/Xj4F5y3N5j3HyDOs4t9iEucL11uUeG9fy9jwzf+IpfVjXAbbjL7k+c84r+G9jZyZuYzv28RgfY8EG12MwdMwx7HMObMw117G6flZ/frFO7ms8bsb2Hq9tHetyjAWbYUnm0bmMa73Gsu5jXFvmzXKM/brGdbMuuQfzjbGNrRlb/4XnX/bhHwZrMjZ5MWzMGtZshnS8ltV1wHzcuC/P9+ApxlhPXoZ1joW2sTMkGGobPg/r+B572S3Xu3nfi3XvAGkj58F1Ol6MAvNh4+/OXebc6r3f6zneyzVYTvu9jXM/x3rxXNt4Mx7Yw+/xauvYtQ2vdo5rX5gCYz+zVnwW/rit8Vnc2c/OpYRfG/o1rMIb65YWPsn78i+MIO+kM3SNsOZ8N9fqMg5sMnbt6nxx3jLG2Hwd5327tnn/jTm87OPi/ddr3BnUsS07nnRcyzXwqw6bj3LzaPGB1zl2hnxc480s3b6M5eIZX64B/DDPiQ/CllyPR+A5lzVrD7+MLZjj/Ix1vH3sY8NG8eDOhYNny+we+7XrA471jYXGkoXnu3FPbLLWO/qtjfnkrBz7dY/t4qrruPTXq8/iolwO7c/4Y9OL69Z65JoMBsvuWtllYqPtWsaTMWANMKbYpvYp5tbFRHNcuF/mMOPIuJyrbx0ffXnHrLfVpew7HfgzfYtewLngj5x7x1hPPrtmP8Kn6E8ZlMv9hjl7baff93rrOa7l0H4PBv0+x7Wu43Cv3bKWuMGKjfIM2Hw7b33vxYJzjGu/w3fWHpx9jw9l/R6YVd9xugZZZNu1jg2f7I/iW/wfP3ZuLePDyba45vSFq6Psn906dYs8RxbHwfrQp53+++buwrVYT7wn93eEy2/il/Dp75wHGNdxj3d2Pf0i54uL/zbsy/Nhj9O/41+YQ3zL4a39BF/Lzo3N+C7zaYw9j7ne47qOsS68exb9xtgzobgy74PPYd9nHeAbFuY7l8nzOfnwTe5Vm2N862GzK9zXNvb1cp2NMz7q5PSw3OO57/op7sU8Xe5t7Pps5mHWjCtZ0+Of5xphH2fS8748QvY83oH1z3iuzDHXafYY1p57C/Pxxgetg+nndcfp/szIM2aM2mN5uDY4G3EmYE9ifvJS7/3t9XgTxvo6sec9ru2dcxZDjvdYsB33ervCOP/xvYEv0kfz991n4u85qzH3GXWeJ/vmxZnHd3d6DnZS7Kk11tt5wDfxU+7H7FHbPsZ5eM34Y1/Cd+dchGnX6z2+XmO8tn18+L3hun5oWp6B1304xu/xyvmQtT2WwbGPt/yCCdbN77IfYy/mvrODec/eq/9jv8rzntc5XrWG3dsv/G32fZ7zWg/PLzwno3MxftxmWccH+4B7AQ+Zcwh+hnPpdTOXOUdm//ngmuwz2I41hX3v02e6TgaJc1Duin25D/vRfXsC0Yfx8zd7wzLGY3k7by/Xcs7m/G1bnu5fY2H8tfQ48dNjHc/1a85K78xF9mp8L2eL5bzH436Mse7DXeM+xrKt47hYG9tYjmv8x7/5VeMXHYy2BdoCPzsLtGP62Q1JP1Bb4Jdlgf/yu9/fHvA4iBGVGNMSDHCg4nhFEEsQQZCWgzAHeQLh93Z5WHosPwSemt/jgGgwSNxzjQ/BCb5PsH8byHLgDK4QcIgQBaiVYAfg87o5gBJ8E/RwAEygA0g7/8f9DKABFAkQCQAAwM6nwcFB8M5jXFv+fTMMFnwxMACM4sBpNMbhmOCPQ/ZeseQ1DqJLnulefW7e/82x2MB/G+8dwPQaT4IrgFaBw3Pc22awWmFQAp8CwDjkYl9syvmYgyrBXQJgAOXLIPU6lrFtADkEYdiAACrAoofmM0A2ocgYb7+zro8xboJ5grrEw5hO8I2n8bs8l1BOAJk6+hMMBbRjGpzjAOi41vH0IF4B4br4/gI3gLEGeQThWPwab1Dkk4Au9ybgJDBJqEiQQoCRQ7pBigBzQOyCMX1PDCMgVaCgoFyBWcwNxkuAg2sQzAnlBKThgZ5jjB+dLQSjBHgEVMI9vhMBUcBcfuc7mfOMCQGH47ElINoAdw/sDogogmFQSBC2XfsAFiOIBfjZTuYUoHbmuHES9gCcNygLOCDMYcBpZOUMqBAzANQMSFwfAPusF0CbANUETwD4AAPYSNsYLANFrIMUAR8UvHRAAcIKKLkTzCd5UokUgkPWCc8HJrsAcgRsexksPw08jZMFTgD4YpONccJ2hFp3AtCV5YafOJm3p/YWbOLCjklAQrFI56fDMl7YW3AQkD4AEPNzJi8cS+Y2QdwWQHy7H1mTN0mHYywrc2wXxMVnEJADWnIPg2FBn/wu4OuTBKDi2oJ9GgIQG2AyYFNAKT7NZwBJxFTGg3VnQiLgmUGv/oU1AUDAHAqIZjqJYF+bYM9lbGutuxUbBnjOf3nPZePnE4AJQELQi5MS8CRhREKjgnjD50paOOcYL9aTIF6AAh4HwOKHKyDkufO8ASG+HPH77gmVFAAkDDSZ9+ANf9wC5As2ijxnhenSmPjnIRgMtDkM2nfnuut2u8dJggMwQKSDREeACqeIYBHPcwQsWTaBYcBsAAyn9Ma4ML+zxgVjGVfBspe/474BvxkHfbsLMusEcPnpeDJ2gIxzXlz629vEBfMt+Gf8OWZn7QGiXdqLdxEqYQK7P7LfLEw9gRz+sOmrs15ZHwE5mBuVr3F2PQVeBUkEnJJ8JIFRszZ7smAo720Wz38TLprAzFz3Jzbdxw2oKwgTgDIobsbo5fNihyTVXuZrjmDcAiWAizkTsJbdQXdAcz596OzWjXFhLQBAvU0G3YCAQKciU+zjeKQA8oBQgGuMx3Uy0/h+nI45O2E4QGkAMUDK+LsAhjlDBHVlTlfi4CKx+nA+4CeZVE9AxDJwElu1P5cBSASaAwbEExh7a5uHaxOw8en1Aw7iifAV8Rc4SdY7ZyeBNbFagLokrjw/VVJ48SxQ4Ka+HmPhy5exbsx35luehV/sYgHvWZM/8ePeJ+sEWwuIr3km7MFZyr85d++xA8Yl5am/5poeZxYAxGVcB2AcIJ2ZoHGRMHbuZf2xXj0jrEcA4fMaj4WTBuezPUmWAh5Z51np+D/Gdvda7AN6CZO4p+uMhMSTZBIA6Vy/melJmk7fU8kI1mGmQIBnfJlbD8+Ib74Dx/Kurj8gQpOUWxLjnlMALrkduxZjvY0Vv8rbrICj2XNdmyb2cga9AHIFTs0q5oxSWRf2Kf/508cxcTm34GTx89lXvgpSv8exneMEWNXvsz/lF6vyjS9jL5igaZ17OXGwt8W38w5JzLyv99jA+wExTfZl8gQIHe6N5zu+cJ6hGP+DtWuCYYyXju0eP9T+eOG3zLjGr7F+k5x7l21DGEjyGx+H3TZ9zPuG1HCNB0k6zvn7E6da+8GRpAjnKGx5r+M3f/218YtfVqjYT9sW+LOwQDumP4th7pdsC/zpLPBf//Gfb463sDhk68DC4sBUsbGHugqeOVQDRBFIe4jeCfyXsZ/AWEU78EAbhsiETD8EQBNa870NcAgwgSOwwfg5zn0fLzLzsAsIEmB5GPzKJSta4yYjQGZOOBUBxAhIDbDI7C/jPnaf/97eYTje3BlW6yuM1SJHESxythQ0IX6RYXSPQ5YWAfgrrAvZf4F4ZGVJFjngPBjgw6YLWwi2bsBkwy8RAQDKmEdglkCgAB5sJDtlBq6+AyAQocvD4NvjtOSiUNdgO7y3HLZ5xweggczNAECGMbAQCpJiXLkn/xjiUQDiccEgCXAmUCvzgUD4G7hwbhnfB/cX2A0QQhgDDMhwwiAL44QgcxVshGkCQwsT8mzMJoPJi8Asnyc4ByD5xnIAcAgfaAdMZuxhEfP8BNDOL5hVYRQRCDsrgiyWjfL+BpAwRmB8+RABPxxvQdUwMwVWi83MszGvsbWsFYIlwSzwVUDNsO4ck8lkE6ggngigJnNY1leodK6AWg9CIwV8Gawyk9YAXDA43juBN0EzQEaCcthnBosCRsVM893CEmQC+PrF0iwCZMBK5mIQKsGRsMIY3InaTV5aoSyyg5hzsSdBUkDzAlYFr8LWgUkli097bWMvBhss0nvZkkhZsSfvALBXbFxBJWwGg8vUQNhYht7FggUngojm8wPQZAi53gp4AghQNhK7kzVXbGjXQ0DBQwreBFbDSguRuJhaMmWLeSdwlnEFrGNOfbKmC+52TPkMQHEBq298BlA94JJszfxsvwAhw1DXDwggZl3JeRMwCVoHOCCQgm+BsRcyeFhRxfwERNl2AOJX5rBrOOy/j3EO4CTGWk+pzwwgOn1CrAxIHJCS78EEFwAvkDlzLvP2C6CP98k84Ldzi/fWX+EjbxJXxcq3MsGFkISAayWseOapoOb6HKfMd+YO7x2GPvMtzx77wGIUBvXdA1BlhsZHTahdn6BLTHJFK4Y4GUAc5n+BFgWhf7IXZYR7fZ4N0CA7FY+HXWFGm/yopJcgoC4krHirHLRdzdxihgtuFVOTeRauKIz+AG9+Hh8n8DtBobDLwAL3+zleYFwAQ/jGIIq6L9aC+0lgoSQSfSYAtXDMsENAbj4X5prGdmzDcMs+Voxc3+MykakPASARifkI6KvhKzlA4kSWcu7HHk6FSipJ8Me49228WeuVzAK4dD6sr3FdAN1ZQ4FnWegFILqemM+135FIkfGehItW5B2qmkYgkYco1iJ2SrKqmNcFFvu8xYoXJDJR8Y5/47OVYOUmgHbsEextcuivpxUg+Dlga5KnJg44Gwn2JnEjKHufgmWOlu8UMCvM4GDAFrWszIXMT4fSc85boFnkqQCvIm5nfVjNEmYhYLsbtDAhoC+WIRkc9v+c7zyDgGeBbYUEume6brZUAMyzmEDojbcvNmeBeHFRl/v0e4c5fIzHcjlH3rBSKwWYrTkAMYxf9jDexaR4nZpYx+wbnDWdYwUez8QNM+WQGZnDkn5akBCQLwm7eGn28bCcgz3XuUQHUuAsIyPuDpjL9ZLU9GwpWYCqoPgSQFpmHecqzi+5dhijrHbGi/XpKmCOCRzG43BG0dRuHAGuv/CCC0ld0NnM8bxjzlqMyYNs3LWatHfrJsmlTwz4i98MazogpFAwlQD4kJmAXCA0jPEgqSZrOYk1z0TzvMl+jP/1LHONFSSWa1AFVedYjEhy6RaofXoeZ57C/neV4JM5hwSD9Wx0VVUCgCsJmX19mFABUOVm64NUM88KmWKMh9U/17i4P/P5uMZf/W0Dq3+6qK6v3BZoC/yxFmhg9Y+1XH+vLdAW0AL/9b//jxsYT7aIwUlK0GBdcUCDrcZhDA4ozCtOgTsHNg6dO8HxGF/vLylHVQ4gh7Zk1ykfA4Al0OZ4mwMpBy4OcPzPkkXL2GBfJdACPEtZK8HyGVAiUcN4w3jdHh7OJnPsXh6yNJQP8JD5lLFJcCbLRNZfnsvgs/g/ElUBYjwYJ0jivE0JF2Wdhk5SksJOoZwuSAQByiErkgDgAAAUdFjHgyAFYMfYJlzcjz1syK8VD6Z0MezKwAcEdnJdfFcCHIuRYR+uAQxCFOPZOWhz/YDfMkN9pKen7rBfCNoL5IPpgy055J9yQQIkwBSSTcL7w/ITBRVcE4wTKA2QzH0OZBxgtxQgJNMHhoLll2GayeoR1OFRMn8cUw78gEsVVsuCEgyAgUJMAgj3GK/rGOdOYAGAGvA+QHYAAYEbGRKxpwwPAPN6V8ovw7BJ+SVAOaXMxDHHM2AVpvT9DdRSNqoFLTmHgcI8UfTCuIj3kC0L81GgIgwxJj7zw1I7ghpYGoA5BC3FHgWw4JqMm8B/BaymKgoEF6hkxCHGSLgJ6IFNd9mPYZyGJ1lsGe9J8BhA+SGgmSBQZgjveDC3JvuvmHqu0ZIRqKRAIIaU+8p6LI41zMCAYqQjknSJxQKo+zdvBks680WwQoZoAAwCbOeupdIBOWSW8u0TcK8WdpXFC0wIoEoNF0AlyeI8YEwJzwTEJ3hU0GwBhkhZ4K7kQW1T2iAAFhxrgCCL9l2HYXeF7cXfAYgSqPOKWaMF4lfpbdxfkjCABiQseC8Y3RdBPMCqrOGwO32N4lIH2Ap4yLpOwiFBuMxefEoBMPpNvuxYEvSG6ck6TRVBBbwnc40/FzBdY2oAX3h5kP8aX+0YWQMTJDKPA2wWgTnJG31z3Tuz11Ujl87vhDHK2gjYHtaiwIfvknkCayzSBRZ9h4FXDHXGYa6JWLmAB5MZlQjCitLDAvIKusSoYarJngLojyFlJBf4kmRVJB7wFYCi0+b4hoC09/i39T2e87oCqzONl7Xte8vowxezFg/ZaHBJZdeaIEjyj2Qg9xA81jcnmUQC0moQgZiZVNkjY5DyAPc81tvB3jshQlne3D5rfwHAd/jeYWA7BiU5QXIpS01fkdLelPAzNCRpsL/AkYmJOgCJHpdMQAFeglUy6vN5/C/74ARt+epDX3LIXMzY8/mUzgeQnYD4hMLJZnIC4JFgt2VsJosyEh+AexM8zz6bkufscXh3E40li7KML/oRFnSA8Kw/k3VZWs6B4iumPL+Sp+6O7PNWXgQ0UsInMLZ7xATW3ZGlO77DKDwDRGJ69h6Taup7UFkQgE1crUrmTYJaFp7PM0edP55ESBYBjrFGAj5OtqtgZEY1LE7nOd+lHihnqoB1SfT+zxbPvjvhVpM7mSqWwZOcZYxZw5xv8GPb9fZscW4BTalY8Nl8ypSf42tIKJG4A3yj/NzKEhjo15Ekk0zNAphNtFBBk/JzEqWAusoemfCLZ3EPFOC+x4M1wHxAEsOXgz1M0ldhGX11gNnMXPeq4/YcFtth/LIN+ym2r62LqcouJChfogfUnJDEhzWaTN70KUlc4h+oFMF3HlUtw37Ir0i9BPgPCJnJZCUVybBKHTJi4ZyO8QXm90zIA6Zy3mUPtfKj/AY2t8IBOaScnAG4OYNKflhJgDEXj3E+V6WrmDuzise1YxIUn5RzHOsamRElJkpWhLn1oCKtJEeYn4KrShHFlA+AYdccPjSVLxGFOBMXHMh4lFwDa8MKi0hgcWRmljv3BcGpPBjjLxtY7Qi0LdAW+BlaoIHVn+Gg9CO1BX5JFvjtf///KOLJYQmduHWLTqUHSUqHOCeGCZMI/aayb7w5JO+X4Mhe9VOCl1UmbFkyh0ZkLtFVJbsuU2ofy7mPH8eP49w5NsLSe46vr7cHek/+aujBqAzvkqCQcPM87rEIUhLY5BBLEEdplOw/yuIEc8OW5dC7UL6FxpM/eAb0rTK7C8aA10gpqXFLqsIDjlWZGgdvQESkBQJieEz1sE6Aok7fEZ214AsEyCmZAvh8wShZ1/EXlNgKKFIqtqeMNDn8cd8fBg8E/FuZ2sC4gquAbQFELIVVAy/BSoKBH+o9ebZ9HFvkAAi8JxMjcgDRrwyzrMqXQZoAhSJil4DTKu+U4obZEV1IgO4Esxzko6X2ruCc4G7q9QrKTUanIGYxOA1uVeiDyjDOk+ck3kXnluDq8J12xhAAg/JBwjQxlYAXlB2KcSNANvbxfv74yewU2HOM3wI7XIdyvj9AUxYcCfJIAHaiRybqUEwkARTeFYYyn2WOhdnJfR0uwccwbS0rZH4tzwL0D20DSGrppBrCO8sqrOFKOIQDDlgJMBaALrq0JUuxATDUSxLMiiuHpcN7M59kQTHvTpIZBSO4PCdjF/YpSYliKcm0CljmG8kqDBM65fDFvBGwmphzAknmMsGXjJQqMxZY9H4PA35fz1UXNrDcJOdqmbi0btHvZETDICKRwD3QB2YN72PZL0vbHet9G48zbCKBIhnWxbQVxCmMG91SAY4kW5gWXA/AWQaopGWg1Zc6wg6dgEDYfHyWAFRZDVjzJBQADmRTSh8NQ6o8IIB27oVkAUF9AOFDxmquwfx6OGnDJhRvk6gdlIj5JDMaGRaAVlm2YYY/YcE692GYktCCkwpTCOZQZCpwkw8YgeiBypzNuAsGWm6c9RIm4GUwK7idgdIffQislE+x9DrPITeVigKXKs/7Hk+wInE6dKtLJxi7qaeb9cwy93MF4jCLAULeIkIBpCn/BRRdly8CzM4awDtAGfyZjK0hqOAsKYa7sGu5OgEEQSg+V/rOs3TV9RJgjTHLTwHUbwFOvVn52UhKZA4JJoBfc893rXH3jjAx8amWiFcBL+MCO1P2K/qXrPcLFnAAYjm07imo4FIG/81XO6fw0VIb43MBac8VvUf2toynyUj8mfMxlRwplH5Hn1FANnMJwAOLyei/1/EC6HKtlk19RmROZhVB/DHan2hkfwjsLGM7YKpn39VH8nMlXsOQDkCD32Eu4g8eNS7YGP3OlAjDUleKhzlxPgoMTUIN1XXeh0QVJcsw4sZxjnVHozq6w4Kp6KSKziyfepDOI/WEGcmv0XNnhZXMwdTlDJ0xpeUDeRzSoDDe8Z0C8tjv4dwWRpSNm4Rv9ockyqIJ+xwvbKs0geLlYznRgL7Hm70zWc8Aq9dHWK4y9XarEdD3xhcxpwGg4gBY5Rg2lQ6M4YEj4Wql4eneHzw+YL1+KIxTWKqOJ+uf+cz46n/ih5FoshS9gF/WpYxn/drmNW7tkfMIP0NG5dqpUKDMnwQ68ztJLueD7OPVBOi+Mve+hHmrTTMGnDfmHqNPHdt4X6/xBWAViRrK//dUUJhw9fzFXniPDyvoOZQcqZIZt/IcnNtMYJzRMoa9bfWIPieMYRYxZe7YwXSgYDNpXwDZnGXjbQKQR3Ah1Q+wrwEhX48686npXskmfCsVVoj5FDgAACAASURBVOrwb1ZOXMcxniY1k9iabHse9UOt3tVKopoqSekrkZPzMYC15xSYz+cynpIC2Chfyklx3lQaAm/zeI0nLGDObts1/s0EYaqofiUj9Rz/+kQFizlXGqd1XniRfOceDlKSfSniWMahfEyATv0uUiXMQSsVorGr7Meyji+mH7Bp7fkwfPF3/PiNJ9vGC+1azi2MM+vAfSDavNr6sY2P91upAED+v/qbv2j84pcUKPaztgX+TCzQjunPZKD7NdsCfyoL/Jff/r+3oM9GCVfKhVMin4wz6I2kM3UECTBTdCgrUrbp1G3joJ6yeg79sBtOgq6NAzdNXsJ4IftNE6sfiXVg5ckWC9vIEq11GQ9L7ZbxrwmHxk5JvhhFFEsJDviTWlXHPk5YKAUMcUAnIDlXjnulx5d618+SezLvsgPRtUKaTcZGgC/jNFEJgKFtrMdTtt5rexvEP2BXqrn4LsbVFw+uMhcr0FZGwLLnMB891oZWWkyQAHHReCVgI6gpOmtoamGqLTQHCwMyoFjKQ+VInauBm6CnB95ZOj2bGkSvK40wGNcEWQRLjuu607bBZ2AMBP0qWDdepqoLYHV5CxgDhmNn5cPEYcO15fsp7g4YIFuDe+7Rb00pnloCCfpBBAFWrMNMKTOlaGjawVbFHqAfMH8JMmzgRGmcjVaKQSvTKCxRbArLQoaroGfYkzI9LcXO/EpfG34W9hkBdJr0TNYsurBhMfl5gNVqxCYTVN092CuPYjEnWBPQqIZdgjIEnq6hBOeR1KjSWwGfcJBkIxXzNMBoadHWs8kOCTwUBVBBQOZ7NGUFdCvhsMDYlskT9q96p6xXm2QgVVFM62KLpgyZYCqg1hOW7k2JZ9lCtlaYukpdcG313EreQvAopfaZBxNIZi5FQzScx+h6BtwhGGRNmFbImtE2GQ9nUZV/Tw1dAFIByrovDTBoZRRkkDkNmyaaurLJo6oqI4qRRRbA5i6sYwB2/JCAU5q6RCcSMKgCaZeBiq4G6WlkQ1OtAiNlMlGaGvbSlzMN7HiR4zG8tokMmYyXAGl8UezBVWQ0AcqhN1esMNaCzWVgEpYd0g6wmlExJyuAV5+Y+c71r2qI599LPqEYl1POQWaRDUVgOU1kOAIMKSqOfjRenQTJl40yzgCBn0TxFD3PNyi2WBjO+o5qcib4Vs2/9HUCkQDlNLIppn9JP/Dd4BfJTMn+lHmezFZaToWlyl6S5inf1nMkTBLoAx4IjMrIynwDyHCtmZgqCZctbNFUU6RhE+B62J3fQEgB9+k3XKez4RXgfpKB7he+AwCFnL80mXNS/6FKq/dxW0XxTUc1OtBcH93RrDfyO+6FWRFh6ZnwCLP+AAiqvQTnG3YxP88zS+oDwIUdu7LHYtM0b1QX2iRAtLtNiNqUDK3FSlZt6GbHdwNMWsoti7L4v96Ta89mPJEO2EkgFJO5attlsZIYC5swLDcrMUiWSHLPeneEAWdglh8ka7FVgekz2UgFgMCZ6s4mLNiYpi60Oo/uKYHy1G33/JHqmodMZ/w8CR7mYGQUIluBzaITmmqDsGn5OfOBgQHcsxnesowfp4Z1HcT0EjYjyz4YmQT8H4Bm9LyjmMyzsYem0Z462UxSNjvnd1iRKaCI/AQVHVZQCIwm0ZxDQeQRDsa0wFtnkxR23vUw0caei3+ZzF7lmwL1p/rB8vpqOroyJ9gvgAPjP2X8f+pzp4Eltxfg97xS0kBILLlfkRCtsn8rUDgvcJ40zSWImAZks6meQs/jAw19Wb2l+by+PtdlwO4xflRWoMBXZVJ4dnzDl6zLSnzSNI9EGGzUyEfx59yXp5ANK2ibkWHfZo8EAI0nrD1MADoatYL7U4O9mJYmfcqvBXNOlU6SrTBuq9ICnfd7MWExE9owolOlBQCLxNIjSTmY3480/EyShZmZ56ah6n7/EFUQxsok9u7cZLegcsn9qWQ3fO/STod9bw8DGpGiPa6kVZpIMsciIcSZK3uerFslGAKgc65iLZCc5txu8rcyhJxLXS/qaEevx9MN1WSzoVxOH2mKStLJSoOQMX79Vz80fvGnCur6um2BtsAfbYF2TH+06fqLbYG2ABb4v//bP903HbVLA7AKjmUrcmi2g65AGEfdNFnxoEzYYKMlgDQOiwl+ZKFE0tIGAfcOuwYYMg1ICGj3d3UFRrerAIOUGQXg8EwLw4NjKKXfO6ATrLYATAamBTCidUYQBftHfUTZm9ItwzxRm9Kby06JrmYCmpSTzS69AUcJ+GCaARwTBMqAMXDIgdimJzZcoRyTMz/AREq5AI3sVm6ZYwIKgr0UM08GUTFbOYevY/wIALmO8cMrZbVp0hUgpbgwAQJ4XsGueicBg2gF/lhasWr1FVONcCUNczjs8/4J+h/qdkbf8yVdK+Wkat1Oxgvlo9UImn+3ERllcwKrafnss6YANiwv50kwMkt5NwIgbA3bjucGbKe5E0FVGpsxLxhz+WdOs0AOaooCsQAMFktRbULALuQMHN9qdmNwZs1cGDoAccWclNVkEE2YAquR8UlpvckDQeXJQ+TGYdYJhxv7hb1rabsluukunBrR6DgSslIOawMw4yL+vRiwUz+3yq5lhBHYCTLNYDll6GkWkSAzRYyRk0g5ekC5GfQYd1cwSPMXmDmW7UlaC8PVrsBg1ACjVfZpIK+pAmIC/HGnAGuLc1wNuOoyTXMTzWfp4ZyQYVGpwRpCZgGAwifaG6ukbDdrLO+QuQqAo7VkTwf0jC5o/LGkKtmXPq3Pa6fwKrG2FBJGO5+F/aLcQuZSniTvzC+AVWauoMk5xoeSd/EDmWdMZJq9Wftfli8NOde+Lx9ZhpMnhymcMk7mGmA+bFrmPs21BO9PJAHiV75SIl8N66IsEMYxc5TPfJZLVul9SpADnuC/olYZsHqCcwEUUyLNugMsDQRbGn3VbIkxl/1q07w0VLFhVm17YQ7m1Z+g5hPEVKaA7uABPdVTZY0p85CsU4B+fHzNeddHdYInwOb9ZeEFbPH5P/U0QyIUUNL3BwS1qaFMPjRYA/QKftmAqUA6PkvJaTXSKxhNQMBGUqbeah3bVO5bh3V9e+mucjXmFHsREM1cZ0y+ECQjQaJm49TEtt9WIBgrFMY+XgAWAnUZJy2jH0PWpVh1VmrEN0azNvq3gmQlXcLYsFrYd/S7rLdKBE5Jm2V7joPmSnPfM1eV4uLAn9FGB1gNazVsTUvenRyRAgDcsHmX7EPGyexK4aIkqOIBodlHfiSAp1Ufgou1xqPJUZ+NH8kokbiLVvduUhY7HpaNo48ui995QaM6/k2+pPqyBU9FzkCg0MVSkhil31tSE4Cm0SxOgsY7FegDQ5E5TUIGFQ2Y4ZxfIt+R8QoLM2xjWx9R/j4lI2wuF/3wx5E3A4jLHIpcAz/fjpLE8HvpvA5AiU0F+ZYvaeRI4ybPNiWRBAjuONReWYkg+dQmBGCLp8T92pPkCihcWuN2tI8tp7/Xv1RFiWcHk4xRrkl1emRLXOk8nzgd5xOA0YCMllZE4fib5BFAr6UyKuELDMvcVaooSTXOhNGbTqVCrpU1D+v4Wr5WI8RjnDdAW5iprJKqXch8rASK5fyVaD73R5KkgstJnnhXus5b7cRjp2qDuaA+fTImSRJQjSGgD7vYFnNJoE4JHdY0Uh01HvhzRTTiSL4xmwVI0/DSvZbdwARbhDvC8K61BaMYu1nyz9kmZfLsV9lQA6aTAEkijiarlwxP9irPuGqHF8P0fCZJvNIwE3YtZ85KKvs80Sf2fFhpJF6aplI21KPGQVAc+ZEjifHS4GbeRKJ97isZbxJ3zvU9vuhB34GTaqqSMqmKJ4aKOc9ewJCRaYvtKjlTp1jOKD6jMjLb+HU3r+oAtC3QFvgZWqCB1Z/hoPQjtQV+SRb4z7/9/X1bIpmyUXkUstSOiM6b6ebfHmbS0RJc1q8eyCNeH14d36TxBgd6AnqbF93PlJLDrrNsM9AB34mGYAATSU+Uks2w3xLIdWzHe5zrr8KjuGEzpMzKxlcEa55vea6UwM5SUUt6xVeLrVaoDfcQkPAAj/Zmsu6yApUFCOgl2HY9q4lRNF79JeHBu6b81XqnYqnYSjYUUIGgYIdhB4lDUWbH9wFeHuMBCwAQo7Q1sWXAhwBKPPtO84wCqrS3oFeaWczys4B8pcE3NdmMcKKxObVveQkOtgk/CJB43+j6AcLBsrQ7u9fmoJx5oA05aG/b+JG5YBmiEUc4FdUoRG4l4MandmbG8wBUAWhxnqRzPGA5LW1lnlSzBO5FUEMwHNZWGJKyekVdo4VL+C1TyBsSxIWtIRtoz1wCGOQalJymYcdDhu9tc4zSFC3gQoC4yucBwg23CYRlcaQLvE8u8yPst8nENDgpQIHfD3u5AEREpZX3CZuSLsx0zIUBXdqNpRMbTdWU38vAgekjgEWwWuBFBYli2j/RHDZGc3xoHpH5zwSaWsaCwusyKAkkmE2pYEArTCSAWppuBp3VfEkdycJJWIcBQQLgRdEgtgmwFxBRVikgIk3JZFoHmFJ311LHqUSZBkUAIxmjPJfgIHNv6mA4/9P0TBsn7vO6CR4DtJPUgXkq670CUpmZW7RnDWKrYzTMHhhM2Id5flzn+JGpWOzF2ezFKSi4E+Zd2MLFooyA5OeaE6iwRDf+QdEBG5wEJBPck0EV4hlAsmuy9KyzStPsDk8RHjlme8K98nsyGaePS6wdv+mauFPmXw4qjDTApEhLcH+SXdjVxniUgE4Au3yvdipgFgkQ5DgCXmSxMOdgrWX2B8xgjgAsk2Qy6SFjEGNvkR6ZAHD500oNmNRQr49EmWyvSiogN0EZb7EkmbcwndQf5OoyRwGC5FamMYqmDUqrxEQB/mk+Yx3C59yazbBs6FU+wGZGgppSp6sEG1Dwo9jaWe34H5mmMtnS8Rug4T1eWXPKfE7QupJjJTehbz5pmBQZGFAZ5V4EYgLgBkhOluJZHdzxGVHhDChH8obx1ud96lfi00uX0/UZNicAmsw8lx/jk/lms0gA3Ii7jhd+GfZ7rec0ykszuGSqGCca2vDH+NqpXSqgLyKTpks2xhO8eVfTmgJ9BfCB5B7jw0TJMX5YDsu+D+YU61kdRz17NFFnA0iSZy7AJP1YU+wnvMkXpXDil6KKWqCVGwHpLqC/AIcwMrcDeY1iIpaGs1qTaFRaeZD0IWXZ7ltcvABz/cdsPlYeXy1Z7ZnSbubiG23lagrFPriuX7KyuT5JOOVewkROUrZcRvI3go6sKWZupC7CELbUXmbtGPv+ZRyAro5VmuRFfxk/DNBPk6LS6o7qTpXd50DCs4bdmwMNfpDEYVRVw9tW/105jluA10Z3lOAD8rLuiwEvW9rkRPTxWdu7o5zmo54fBEO/JUSVD3IfOsdhFUP2v8LE9TVxUGlE+lbrPoll3o7/kqihlin7rPVL+K2ZeLE5VbQ93b+snsK+vHf5rFDLIxElIpj9KVIkVWFQiRDPilYhRP/ZChabC1Z1l6xixjV+RL16z4kz6ZHzmozZasAHoJ8mgzUR3KWSpnbKz3OGtqZqSv5qrpPSlFRxuSdm75W9zzmvzvA8AiA3jNUX80tpBprHlka9FWrMXXxLfBi24EzKnAW6xg+RgH8uAKvLWGmyaTI7XGxP/mfkBtynbXg6we9KoKl3/hjrR9YHMgZ/+TfdvOqXFCf2s7YF/lws0MDqn8tI93u2Bf5EFvi7v/+XG4aSLCPLw8JehYHlwV1NRFzNIzpeBsXoiz0EC1EttdyKcuIHjZUCZiiGr/abBUuygBLpweRBcyuBy2Q6EECF9VfgrcVegB/ICaT0XuDDIL9YIcYGHLBh1vKsCU4FgIthIlBqHAnThIMm7xANRYFV9fbSblUWo8Bc6cnNUv6fBOKy0QQWo/u2baVHSpDnwZsDKAFNlCRhZXBAxXbR38sBl8ZGivob1I7xUfpqHsqNaFMjKFN1MtqWlGSlND2fmTqzgn6iO4G5rTSUFZXAW50rtTQTpKEHZ3fxKuMVrqj3nMFiGMDVmdmAIlqKMqQsRUuQK2P0s5wWBrGhqUCh8YWdlVPWHaZE2IaWqJYkgppuArppaGQgKbMP4CV6pLzzpt7h5PJOfVzKuSnfJoAKoMl8NJypss6Qc0vrshpC8S92/S3pAD8h6HEJRvKO4fjMLsfFEiE4UZtNsYmA5qI10XeFubzxfkfxyX4CyMqHEays5g6pl1UX1HFCgaKCLTQ1fe7JTPPH0RuOpGi6zTMrZIkK+sHGSzkpwSWAqY3OjM/TYGPOc9ZtRpGyP0CRiG3wK8FRgEEYYEoeALwCTlhiz1pMAx7B3GLQoVvMc8s2F7jNmPI9WdvJp1SDHlMaVToYnbyQoyg1ZqwLdBbkDgBqWzc7Qt/jRrvZsStASQZaJDYAoZA4UGczhKvSkY4cg4xjdPVgvX6yYksvDxjIe+U7yiLK9rE9X3wMbC31dbOmM7+AFJKgmrIo2JIuzwGpAHaKsjSTPjLD8ZBhCqbRkMWeBRrBoOf6lBAHJMEu3MNGYCY2KpFQnbdTRhyQhOVtaXQBnR4a61kM4z/By/i/tNOJ73Y9CMwguxKg3AL96sRtya8XZKzjfwFKGXekXwii5UzWGEzGNFc+KY+WrRxGNHMKZU/hDZmVaV5YQqOBfArYS2OuaCOHvB7fwHMzD/EPYsJBdqp0PAxV8agq389ajOZu8f/Cki0enavJBFMlPoqtyjPTDZvBmn7FvVEYDeAURiH+H+CF7u0kraJ1rBSJDdC4I/4ZAJQ9cSYuyv7uQynJFp4iK6ex0wVc3xoEvtCzef/I9mSWlSxMMYpnCb2JBG2GJEUSp0p/WIaePXqMj1RasP+6DsIG1icKluIHpu50NIwdj2LWs2YEw/CNMMaZ5yQcbHgzLGlGy1oCrJIpAYCi5x5NR3yd5w3xqJR6M59h3TFXYB5GIiDjE2GXNG0MTTFKmskb4ItKRoH18Cn9o6iPc+1h86GsGxoZRXc+GUZL2Qso1EYMHVJHrG+AqmI+w5bMuEZvUq34PbIK8z9HRv8Z1q3z3/EKeG1DuEp+cR5K5QXzBwZ1EhGCjZU8/pReAVyEfWllRAGHlspjt8z9mXRzLDgPCJTmOZSBgkdZjPJ3gcyVVyqgObrMsR+VRGFwvkkUKr+QRK+Qb81XNYVJkgp075aWL8tHNSrLfm87L0vQk6CF6aukhFItU94o1Ugm22TERlP75nomc9h/OSeKNlYjsCRyOEMkn5BzphIGTmYSOnEzJnNzQolt9CHR3xV8LqYziTOSVV84c263ZwW1RfEJpStP8pI9HamUKXclTzgHujTlY2qh1VqWyFxzByknTVLlPbbzi/JY6shWgg3Cgk27sNGR/Ve+Mcxrm89GKsA5yNnI8outgPX4mtnhkEQYe91XzxnRmo2sCnbnHJEEHQ7CU235azYkj1fuZckwxSdNqShLRMYH55hZyeZ+9Ry//k0Dq3+ikK4v2xZoC/wvWKCB1f8F4/VX2wJtgTF++zsYq8m8wwiZDU6imcUxiVL+rwZblB9R1haGgPXFQodTuc6gdiGgqI7pFxpT+1g2vkPTIyy+22GXEjuZRtVk/WnHY0rI0jXbTrMCMDksE5i+DUhpkhEpgjQfoYQPgs4xdhthcGjeBsd2D7nq9sGkpPbry1jRa/1k75Bp38dtw4mUzC82oOBgmHJjAUgOigZpSAIUsHCS5Q+LkaCaT1Nq7BMTHBncoyEaxhnBJK/MIZVARmaojOCpZfuNEcahnoOq3dhh0fgqVfAoW7O6rlrCBzgdDbzP8kYbI0TzS702WWyzUQaH8wB2MBUolVMr0MPymSZFR2wWEa4wcwTItzBDAAi+ABjTVMgytjDkUurK+4FsESRXEFRNk7iWI3cTbIf1SFDz+gk4pMABwSmfkfVFkB2mpfAZ0hCCaQme1ewjolgByV6CgwBq25ugvTR5lSU4LX0MzyIdr4HYftwB8FIyKHND8GPqjsF2SQm0IHLJYqCyKDAC+GfszURFN5cA7kNQm2AXmQqZLTaZOmUxWzwM2CjHO4Ah4MrL+VpiAJQC83katYkExaa2rVFSIcC8GrMagqYaKcEXBCi2J6NoczUxqNmgK7IVkfe4xxtWqGWGKbVkfQPiOOe3SGEkTg27zSSJYCHvlmLhydqcXcQBE9KJmHcM04VFJXNuEj4JgwXLv7GtBBy0NaABATzzOGwufAtgwqsIPsoBsBarSZitpGR7JUAGXFP/tBIRAUWK6V2An/F7de7O+grIwdpHWxF9PIBc5vkTuQTlSlLKGLASHcuAuvhDglwTN8oK5FlJpjzVleTdjwHwnDEtuQaXbZinSWDRcGuVOSdbWx/I/EV4OHPqic+SzZ11GsZzpEx4S8bs4VjROCkyAgCjzpSpNS24E2CVBjvifbOrth3qU9wegYVzPOs9YTCZahMf4DmY37MUHh8dIFMZgVKnkF1c4FiSLvwd7dUCfwSW0iAtJehJ6AgDwaaHKW9zQsq744vVgdyqhztAcyV5LBE3yZB5n07xyCoUS9qHSkPDzLcJrKajdsrE4/VqpARzBCYqeRTgKvIZdrlWfiRr+WWyyG4ylvceVVMcHmRpGIabmUSTycBZuRFwm4aRvCeVE2GpJnlisy8Nk/U79aMnszJXBfAsBrIstOIZCwKX9ApyAbz+lYaBadhU4JrsvS/RSWecy7YAU6Grxz+6/hhjtYLTUE0Q/XoKkAlCKZXAfw/tkwZyeKstndHxrW5PmasbLGZBX8Y98h6usQhifIL86mrauYyS/7DlrIQWtIqJ8q3oM3Mtxi+SDeEBR0Ma1m7OEUgH6AMAwenmHtyz9L+/JWvUcmat4ftNPqQsnsHgXEMCib0PH236SL3Vc2wnNngKuNP0jGoRmvzQQDHVBpxbkFGIX4Ydyt76vNGsDItTJUyrIsLQrX+OD3R9owVfjOzQeMNCNFEZQC+pKnxZElo78hJqlqpz4yqxmZj6sTCEcw4LRF16x1WvMBnizDkY41z7SaMo9gYri0pSwoTeI9rXlTRb13ekEPKQViDt98Nxcjtl3bpZPFNhga+vJI3kbvxA6UjRSCwaIIDzYaAyDGihBrlPIo7fXTP3Mr5IyH6rI8+/cy/Z6NVRlDUhcAkofYT9HdnVbVw71U7X+OrcugUOTYcq85EGcpyHPnbse48fzuzPnLsEVnPQTMK5aKdWSblmkrxKUy/W1MfYl6+CxthG2NqzaSU6PKtGdoG1FUCbJqqrlpsrKE9eVVL6Ds5SkVP6wx5W8VeVkyJlxP4nk74qnczjl6ar/sYGstEyXnekPnhmfOk9njaoKomtdR8f61tGszIS7q2P8Z/+uptXdfzZFmgL/Pws0MDqz29M+onaAr8oC/zXv//9LWPTQKaajxA0AaIV55KoZaMzazF30rjC8E5Gq+L76oymzEumJMGb2fJ1/NuekOrJYeuz/ClMoFkOFzYdwFYFR7LDErBbjlmMEFlNAmthLcr4OPeAAjIaA6wKrhTrYN5k6vwVHyRASuinYcUAFFR5GECUbKctJXTFfww7z9JHGGspheN9Yf7A+uOd1Vz1oKmBElBXsx1jFsFZTrGBpdKUKp24YUaY8ZfF8bbzvYCzQUFpH4bk8VmS/ZqaXsVglM2qDmW4EJYnCrwW082ANc09COoB1C3JrOAtDMQ0PZBlWAClbA7+vZoY2DHYseHdi5mqXmaVhxqHA6DNZmg0BNlk2hnMF3Rh0EOAKyAACw57pCzYmAV7l64ogNtyfzGgTxOONEcJOywadYz/k0ATTVaZEpF5EO4C+BB0KQbLQpljADrLMGXOMZ4E/gnwAXktgmVu2TwoyYTZkMmgpRINAGDoHAr6WqpZXbkFLtAtG+NHNUa38YB9BBOsGruMK7pxdP8NAE1wGZAiXZTDuPHyaf9SzGzAuEgM2HX4pDR/NbCThVPNsQGTVEKubsyWWxv0sboCkACmC4xVybLr74xMBPN2Aj2hIEcLWe1cAfEwewQGCAQnQ1OwXd5bmkwZrKckUF28KG1GZ6/06gjA9B8yovPMAKeU9U6lQQNfy7kD6AM24xde+CSZ5AHN5ZBptENGvrG05ftPA74UEycREdZoYCChZm0XleToNc8SaeZGSrllDc1yatiaMVo0cf1+6fYRt+tD0xk576t6qf70MxFQzEAGWuZvMbTDQo4PTYl8+Rca7cUbCgAYdtvRnKRTGhnBrFKeoDyZIHNp5KaTepiPzK80x4ofIvC3mUupeeqRTcZEesLAukAXAYGppyusmme5Fwq2w5XLL638ybbX0japS5IgzNbSypZFHnY+vmc2CQrgHDq9HEUB1GiZsj+pc1kAgM2o8Bc0SZJilcZRsgJlP5dWqAAvgAN/T5n6pWTBTzS9BRWnTEQlFaafVdcyCSWvU7IRxbcuyQHekeZp6U0uCFLNCfFhPAvzQ41k525ps+r7kb1BBuf12Vgu+plhB6fsOoxckzSym7OHBvDjZ+xxCA+wI9MEaeqmZ31mx4BJnEZRvILAjeTh2KtQb4EmNSbVn6YZTgBI/G8KyxkDvP02vmpn5n/AYZNb7nfF6reSBEByTwJVWSIWxZnmOnd02dnbfgUA59ZFuXgaWMlVteN65gmfnd+DASvgpAYp90ZXuRh4xULFb+hjivUtMH8cdkS3/kLJnjSPFPg36/oQiDNRIj4eGYI0CystahdRuP9pXHdZLM8mtKMPb6ImgNjzRLf9J7IwgmZhKXLWECJXiikF8PqXZAGcK8LqgKSPJBVMvvH9ApwBu5TicU+PZneaSqUxJBUf2OWLfjT7rnuGOqEBdp3ZAoBUQqC7W/xKzjk0VjS5RwI2czgVTgDmJWXhuWYz0SgzF1spSXHKPHWPEeivsxkyM/ohtOTTODUpH+ZYGsMlYcr5KImYDQ3tOw0BkbvQVuiDmhEMezbeCF8e9jdavzCQhVL1zLf5UAAAIABJREFU3bErPk0t4zqorjLQk1xOdc2mv2fftxHayjn3i0zR1yOJjoeNX8P2JMv6PNfxfp9jecZO+OjHco5/s9EdTeUijUAiTkIAc6KayD7q7/wbSQPTe6wRPUXpBldyQdkHm5+SbEROIz7zJqFiEpBZmf1SXWb9UXjfPIfJU5MDjAXrIwmrN2zi9aF+902vAXzASTIv7GKrLkzOxz5v5IE8wUvzHsu5jt/87f/W+MUvKlLsh20L/HlYoB3Tn8c491u2Bf5kFvhvv/39DZAzm+GEGZdMNSCKmlp3ADHKt+2Ya2koR1CCMoKbdGIiv66KmzhHDv7oiP7rfo3XvsiS+ULDBEsLLdi0ZBrWU0JqNPUSUBJev0mbV3wtjrjTyTystKlTGIAuWmqWilYZv+VQRvY820/EzIq9kI7xkQcQ+rSkiXLnaFmlV1WE+wkpyOxzT+GM0twTXLUhRGn8wdqQ3RpWkYdyGzXl0BsgNzHd7ERr1p9S4CoDi8ZZ9PfEZwRVAVfv6PhVp3aBmxAB7fTs12DDFSACmzBia2EEyZ955Slg1oC3AFJaHus48rRhUsDISxMTmqUAnKZEXnBDcxAq51CfksU0QCHYTROmel21Vas0UwYGpBiavlQXblnAAR4tAZzNuypAlKUmsBqwZ7LZrvMRrUpArsmeYcw+5cpWNfhsuFRlvwavlNOq8ZWyxYx7ACZZPzJXY3s1BLdnNIbVTCWICN/pmxRB8QUFkwoocl4Xi7U43+ncnI66gcurZYdM4erajtWOAInnFtZetAbT5Xqy6dTFFbAplrlh6iM6owUuCKagjSYrtBpW2bStGmCV1qJ6tD7TO2XXshHDcsn/wnarFEqVaYbRF1zVTjsBX9SgzcATsAF0qeMrkyb6mHyLTuIGrMXOCbyVOZIS2Mzl4J3Rbfx8bjrbF4NYprhBb64d/mGai6WTeNaiAaqd3/O8AHMy+06+8fBndkouCQQD+gIifJtq0kZQmbWJxhw+JTqIs+uWq7sAurB1v60R2VCyNAF4o7EK8G/JPHCATW8CJgmWVsLC9Ecxdj/Lhm0cFe3fYDbYPyximcv55wDgAjMBkQHWLN2vnYSvR7uzkluAc/Xe7AeLTdZSlmryaL5/JbYCCUd+RDCitBIteS+WrNUPAJgwuEu+YYKNAGjgOPqrz0RHystdTd4vJfRxiQHP+Z6j9QmsFrurSrXteO1eVPqlfjlsLjGfbArljeN74jIDjtn8sGxpakq/w/z5JsHhswgYBagNj5MJjL54wJ5PGRSGU0Zh6WCbZEpyB0DykPWeZMmUd9HXqo8YTVR5ud6f5CbzVUg241zd6ovXnPlTutfi1ZXYi+dh1ADnUzSdGZpfAeWSAAR0svzaBFxYnjCRXbLaOazlJKx4VOYgIH7pNLsHBxQ12cWTazP26YCPij5YhRBJGJ4vDH60vJOkY/2vnBtMkKBdDCDI52B6qm0SPU87SeFrqPBIElElcZO4sFYrOWdHdA8SlWsFjI00iqD83KNMrVFiDlM7YN+/Uj0Ag7Xmf5qrZR3mRFLMc0Ht+Kb4w9LBhOFn9QKar5ytkDvxBKWdkSWCtQjgKZs7Shc2KhKMjv5F0mmle021B/tY1nxkOagqYr9X4kY0/CdNEIslz5rjHAcgRgJrSnW8x9tkH4Cv+67+uABj7z8bR+a9OLOkGVaY/7PXGDrsSUYnQQLgjoQBfuVQ8ohKmUhPOF0LzPN8VP6L9cJfWHeZO+jp5gswhE18RFU1yZiImGZXYq243URiRc3Yyl2fG+zhVDbpqUxK3OMPauACKsP2RCbmW6Iy1SXR2c6BFH9HVQfPyzxLFRNnTfzFdlGftI2P7UM/ZUM5NZgjBePJFJ3ckt+icRtJBSokLsr61cfPvggLNGzUaOEy5iaaV87gOc/JpjdjT2VPmMXu+7LPw6xX99v1El/E+mIMSCEmEV/nU7P6tf7FgR9hpbPHKAuG7Fbgbc4ONjc8I5OgRI++Kz4Np6YKbjbwkm5hXd3jN3/9vzd+Ub63f2sLtAV+PhZox/TzGYt+krbAL9ICv/vt7+8X7Ka9WKgwqXZKsqJnaJXbic4flI0ABA/KW2HW3Ol6T7f1lPjlsCbTlRJ62Bx0cU5NfUonOWS+KT1NJjw0liqvq8AO0Ox8o/0F6JCy5AmOAhjCDnwd77H9sI0X3BQCbkr4CXRkguVQH93HBL4BGBNSE7LDOiUwoHQuAQjBfFi6HEBhe/C/V2laAX7MANCrqP+4Ws4HE4rr2lXdcsgEygIXdR4XiCqAzGAEPTqFvTaDLc/LBaxEy5Hgt8rgqqnYqmAiZWjRXLMzd4F4Mi5gzC4ERaVBNt/b4C2lWQCHCbETJOcCAI5pnuAheGOsAeUA2VK6fq5fqpXOOU4YIcY6CQBC0AwjLmWp0WuLrmDYtX6yAmhKBf0ceqKUKcMYKTAosEwAY/UtC2g+xtsg1NJ/VWt5bhgnW9haskwChifgRfctXX0YE94EJqJAT5WvEwgwjrI5ROAIfNfxB5GRAJbpBIwUBZ2ahYGj1TcDacGpABIEkermFtgXWyY4jZRESvp/BFqVFRgtvDSUwmpp6HXugMRJMKSzckAU/o8pQNwq0FflzpQeu+aKCSoQLxeFoJaAq8pUbQaTcSvhwugL09TLQJZwiPVL0zTmJ+WQ0eLjBSptYoAXbURApARyARYWm50IRpRWIXit1mJemmih8zHBKGydsqPafgkYY60E0rFH1gIB8HOBqRZQDYYQa5LVTFnn8YjmsYkNmWdF0q7y/ulrZNj6RFyV8mL+ZF10kiATOJ9zqSqgTbbAsBUYxjbFOLbEPyXdYYOGHR0ZkmILMgbMwtIp5l7P0oUVdjKDklWpTimgqw140MRLyWiaA1XC4qcsSxfJK7YsX6mPVOuzdCdtzjPGftChPMfGWSofUiWfzfqEgQSwrJZzAbdqOVK6W4zZYJWzU3c5mQL6SO7MBBKSBuwZMOawkcCVSSVAvM3mVFEDzXOqdcmYOIZJHMUPZt3UVK7GO1kfMlZDi6smhilTzYSspEAlo5TOqOqBFGnYCjEMX8GUAFoMCAkt1iKQBqXp0xfZLM8NDXAqOo/4HoE4QEwZmNEetIGPQMarmholSaffN3PH2goo4zDYSK0a+giahbqcxo5MA5iWAUDT5CtMVKEa52ZKugVqS9oibO40bFSfc2IcZwA8fSZr3GFIB/NP2YxiDiZFmSaMOCOloK0GqUSAXwV8wU5hfvqcjCq+FaBFiuSmLnE6vKcs20qXwHdJLlzreFkVEDYmfvBxhNcuqxGAqCSFBFZlMYfpT5UBIKwnEKVLFCW2rNm5BNArS5nO67HTbAQZZC57h0nJPZxGEkG8w7+hxcm9juydAJORF8CvZZ6HPZq1Wh6x0k8Ynb3k0EcfgIw8wDHGU+nMS3DYRK5N2ALYR1UgVRKzMaHLq4Qsk4YjH5fKF3w7EiI25uP8QeMp5375pEqX8WZo3F77T/TK1cA9BVQBEU0CSj9mb4q/jB5skGJ+e5Nwd98jURu7OY/Zo/TN5YMZb7TS12O8Ya+vzwHz0tJ5AD7PDiVBUzsQlVCylJen0j42rHQupbFprB2WqCxu5/wsiY8edaloZK8T9AO4Zt+dHUMDmmeN86ybgKw+vuQHrOUg0WzzszQhDQ6JREPp8FYViOcRSxzCnKVZJqAqVRE751n8buXZOYuoOuvcSXJdIkMBn9qbqplqcoVvnOcIa2pKqsNzlZIL6UHgGTiHSYFsKxHUbc9ZnXFSM9zzTRo5ooetb/d8HpkAwf36Xyolwjjl+wCrNkK1yIHk+awi02GlgmFK5KirHMDcxmTOiff4P3/zfzR+8YuMGPuh2wL/vi3Qjunf9/j227UF/uQW+Lvf/f4mY29Az8G4yt3C8qqutFXibo/iCxYHTLEwvsIeSuBHoAyr0rw2+owAQWhY0k2UDH4x4NBXo7RJvolgaJVm27U3DUE4jD0lfxCspotsCkv38SCQgsGwvMex0TwoJVyWxqWrT5h+U4IyvMoqY+PwDTiWgI5AJqBScAvBqnWW88MeBDjJATXAHcFYNBJNxKv/mCY5BHYCjlWuJSMWYFmgsLq1ToaRjTp4vzTi4nfAGUtxOdoaeKfsTFZFefv75EA/G8h8082U9WLQmOYpNhgysgmDUo4W+qMTbKjgP4EmWnkAdWEep0yS3yg5dWT9TAATAuoA4ZYoFgtyNoYJ8StASgqs04QiTZBOQUEbT1RpqGQcG/EQnDH+BBth8xQXLuwa9LnU1eQpGO8gZ7YAq5LVcCzD7GB8AXQm61LWZAXvkWbLOFI2D5E1BcUBD3/8LD0Ps4mi3ZTUETBEC8+ng6UrOB3AJHywzKVvLLjZBb0CTsvf34NkBiDAF4E+1gaBZBjGJCpgqU4AJ+XV0WEUs6tGZTZscU7uVfYacIJ1hWZgGOdZD7JqCKTU+wwArX6crDysn6Y1gQ2qKRHgSek/EhQLrMrwTdAnSO9cCRgoG3g2VQH9kB2chAHATjpZB9YOKBNWUELbgEQBb4LSKQ0i0xOgYhGAByxQT3aCUfc5vqA3qr5h2JWH7KQ0bfO9YAelcXOC2GqMNhaUggsorexL7Jyy/wumFdawvJx5T4f0+DceIl3HC8O70vgpWocpk3cNFflOH1ONoQQLy9/KpK01CXNIYk8BXTtMIDU2AgrIQlWGj+YpKXlmfCgNx4enSjtl7GHrhr0Gm4zyaphY0S3kMmFbC9AXGCgTGiApcXeBrwnEaYZlWajvERAuAglhPEW/MoF9YPKAezYPAkT3Gim/TmOYmf6KAQWkdVcAEmn+F3Jpscp+0tRF4AlQRx98jddsbgbjT38U9vW8Mv7AeVhalCrHugZY04B4AKvR5CShliZ9PAfMUhho2cvSfC9luthIYLVSdfpDNHu38vMyisNOMxGj38tcd6mQTJsA2WzY434IkBV7BFpkE3vFr8eaYXvOCVZMWkAte+fI4s76jtQDa45mbPF3MuRlMgPOIOET9plj6PoIMzvM1/IT1QiQ9Y4fn5x9xjWSLfHURXUL2ZRx9r8SkQAgJNmqhArgFKXX8Gaj48s1TaLBSlePMU0nTY7KsExFhTI7JRnimLEO1XpMs6A8ePx5GubBwBxjN2HBWicBY7YtWqKTeVzl5YDiLwqXSZSYTOY5WV9pLJh/w5bX+LE0PFMpM0V9ijtekhgmKwQ2AT559zCF0fZUcrOSscoZ8J4l0cGeGNZ4ElYZparCqTe0Ezxa7HVuYGTUY0frV2BsqA+dhHKSnHoTsbaA1p7dBGuTalL9u7R9HV8rcPC5aSxoRQoAs7rraDdnf7mQnXGtZpYm0cE8DZgXSYtXdLpPZBGy/rI3pNGSzcnK/YsVmijYTdQd3IN17rkm5f1IDMSm0VD2Papyifsz/5MwiqRKLMNcyjT5ArMdG0Mq4MU4i9EA070q69+KJtYec8i1nPmV+2V/iKcJq58ZTbM2tfSvNLPjRzynCTlZwpmDJo+0waMa75WsSa0xrqr2udUf1dhxkhQWEs3swfEF7w0iQnokxAMNz54kMZ7RqTBx6LlSHdzIAiBzkMoNxu8cO4QHAejsz9hxMo9TJYbvYo6E8RtPRSI2Sc4cA5AFqcoU/WQki0wM2XzvHL/5T81Y/ZMHd32DtkBb4Lst0MDqd5usv9AWaAv81AK//cd/5qwbTVAiq53DUwIQywarS3q6Fz9tyEKzpl3cpxrrlB4eh2IOZhxMw9EK20G2EQevdRk/WAn4Tnk5HUzVXIqu5NSGS+zPt9Ewg+jCgZ2M/Dnug0LAdJa38QbA5VnAqiX7lCqRogc8lXeQoB8wTdZOSpPkKhWIKfzmwbOCB9k5Abbe42VQLMBkuW6V88vUDJAbYg+M3LCJZimo+XmBYli+AXgCzAYYFX9VFwygoTqsCqKc42XjE8AQNMZSUu8Z+PqSIE8QxMKsapxCQMC17RccfkPpn8HyFEREtsEgKSXaBkAezBNU5bk4+KeJmI036HCPLWngEHTAewN2WtZm0BFwXHaSDBAChzREiE5vOjgb3FqGncP5LH11lJQDCGgraYwouUBAWTmUTEsnw6rfGGkEFbBmQjWDNRPgTVYOrL9Q5FLCtgJkJlgnuEKSQC1WAYiUjz9gWIh2MY9LOgBQMQ8dPhisywKBeEZtXc1tZOsYC11jeaSRW8pCA75bYWtwF/aGPaMAwg0aU/pveOXnYSHO8CXv4asWOzxgVBitvBtjS6kqAe/XY7FDdKoo06xMoKaSApPVpnzHI42TsGUCRdZb9BVTGIwOa+r/J7DK+6LhNpuipJIwgWeYtimNhnEDmE4Khp+9T1hzCd5krpYWcaoTCRRLm62AX+x42cQLlkw6cPMOaK3GkulA7Nw1UESPF+ZcdZ0G1L+4/z3e+ApB/XR15l8JaQNAsjyreZEBcsBAASe6O6MZxzip6VolsaIzJKTyzPgTdV2rPJRxCPusGs0Ua8fchV26w2KVKV3+5KL8WWZfQGiAYl8VMATGng3LKAUNQI50ilqU5VcCoLPeeaY0tTN5Qwk9vn02lBNTUgwvoJjsysoIFPv6kxHtJ0vDpBIHMuBLDiDAaBIkzGH9IJUArC1sU2DUhCA+GfNTO1iwp7q7F7uJBnY6lapACMhY7EYbx2Wu6bfQumZPKiZuYJqU9ZcKZQC0mWhgLpa2pM2rlMkguwcXLGXv7oXo9GJP+uxMYDiZjc8kglIjP5FxsGmgtorvNkGQrmDub4GLYepNhuTUhg0QFX3wMDa9leMKEMmTZS3PsdBXmBhcZPNmTAI+8evcsn/z8E9lNaKLKaOfJApM/GJSC7JzAy8UJq//s9QdVv8h0Jd/T2XCWzAl5fUBjbMXsI45A8AkNnHj/I8UgJ3cSVIIrAZ0j9Z4tjTOAuqjC9Tjr+OfX4K+Z5VCW0AfnQt1qKPpqkxRAVncGUDbVJcSEvEv+sxPhm40V2dSVf1lPMJKgymA5gCA1Du4bzo3kxTkWT70S/P67E8pTg/CV5UhQUY97yi94zBt7j1550jYTO1ydWQZxyqpplpCJv/0W/ifR3SPN5B8xo9ES1WwREIofiXayZ/KIlnFAvrRdbUqxzNP5is215Z1tjpIjlOBABC3ndFqdbNEx5R7UsnEfGIN4uupdcizhVldZ8hkeE0rxTTPLKjsgNmjTci/koThKoCT+kLOj2mOmcQT6yR7CHNpp5rqWk3auweSTEVL2QZdEyBNgldJHRqqmuy+PAtwtlKipfYvU4s05PM8F31f/Sy7heA4O8k9XrDQTWSUFmwlvQDiYSRz5kWCQhZvydCYkGRHPZnP69hsOsp8ZC0CgsNgz1mGMcISAPw2OjVBFbIAWuH3RjNY3l14dfyb8kGlH7s8PpMbU99ewJMMoeslMkJJEkfUSZa5cyVNV3NmlBrgXpizwKys4u8BkvXbHLetbIn8D354r4aDnMdeJFL23cQTZnqOe/z6bxpY7Ui0LdAW+PlZoIHVn9+Y9BO1BX5RFvjHv/+nO4ymS71TDpKWqVkCWxwJPM3xo2ycj3UfX9CBEiwF26PjPQexHNCt9gFctYnAOj7IpNfBVGUsSkMJt2DqcaDkcGkpVgGWpbsmHGVMQnDOITNlzAbpAqEJXPIrgGiYAWEWwYjlHZQ5gBkoUBdgKZVQYVUIjBIAHJvvz8PmADiL+ThoTq29ebcEzNwrt4luWnRIQwmpx0kwBsBnoJzgOd27C6i1/BfZhW8AJFf82HNwvjdKCAPOpXQTfbJo2NHQ4rSE/+XBn0M4RnueuzqqNnSR9RAduQeHZpgG3j7NCPi7B2zKRBkJytll4HDYput5NDcJNDzUqzubOWKIbbAdzTHboRSg85E6Vq9VuM83IEkgIjEaAF6CLNHrhKPGx2mE5Jwxfi6tzclKEixVycsGV2eVIFum5zyBERoyqeE/YD/dbqtcHFDgTTDDKxVWEk4unwOIqoZRxSZLEBIGXdhv1U38s5tvmpswxmifqcVpaTZAtTxa3009PnHxNARR566ABRMLNX/VAJb9dsimQTX2xVVIMsieiazGu8rrZJ/43WhwsnZh8hHsWGL7yS4ENIcNBogZHm8kK8KWFX41WTAZPpTjp5RWKI3kAEhpMV5yewI1i+kzz/3HNLxT6xJwXjAiwJ7MMptsAdimzFOtSq5pg7s8rdCKDeQCPhlUF7D6rZlSmHmT3StwrBxG9BMj73bZ3AtmMs+FnqFrtXyHAJjlqAne+fUrgKf7HsxjdfnEcQAa0rVZ3UwB8/JB6okKaVrmytx+y5LLWCfZElvzolPLM/BR1qlF5Nrvk18fGQ1pQgTg0Z2UscrcsMw5oIUAywa3+lV6gAFkp4qm8idoDpburTOIgd3v0lNM6T0NjcJES4MlHBzrRIZ+sZGcJgbgkyWcaodYN9rGM6EmjMh11KWtOWQ+p4REJqKmZEaYz/y3w17Hs1bJvvtR7TPaCgCykgATWAWIoIw8Xd/jM2RCuh6yTyTpF01fPZiLOcmiySbNXhIfxXrX/1zf9GsjHyEkmVEzcRc/ryZw7QHmrQB81Reu2VbzIB3vp04MY1rWm0ktmdGiueaSAoIHqPZqys0wl6E9AvhzrYBQqcaoZIEgavikFsnL9k6CxGVYiSiBaBmp2XMDklcJtYmtGkgZqLkHIKByJmpXAz9m3SeZlT2Cc8XnVwtAlzEnihuXk7RAScaUbm0a3+FDCuwv+ymL8ukf5oyb+pdJ1ujFp3ZvNS90Lk9cUAC+GI41J/0W8w5wq5r0qT9cYFCkCOKb1CRFRogydvbJ2RgJsNhtLA2Y1HxVy72AwE/mY52VrHyohyrt7Bf6OJ/JW+ZWko1pLgRbFuB9llQXyxef6rGI/eccj+Vpgolv2EkeG1DBYBKCMauGgK63JGQ5SwTgjl+zSSBJKfb3KesA0FrgOT6B99xtuGR9UZquue6SkDVxVAmRsL2ZdwCF2cSp/DDRzV5hooSmkd/mBvscZ0vegT3DxkjF6mZv4xew4v5GBqLWWIH8LnflFUpougB+mqUF6GQfJM1RiRHfmcciURWfwJlMCRn3utOGkGo8+8zZh13jlbARkCYx8OA8BVA650JpZVsxQKKc83GkG9wnBKiZR1XGb1IJZvl7HIDBzAmSM6XrDdicc3EB8vhs5wRI7m7TQsFXpEmsjMAPxR+Q3IDfyzlNMB2/ZkUaCUZ8f6o/koDDxlStPNRajVgLNvpsgeY1YJabxFq/loRNCA7KZZwk/qMlr+wN9r228eu//qHxi89dof/QFmgL/Fws0I7p5zIS/RxtgV+oBf7hd/90y3iQabWOA01EWU8THAxDLDw6WH6bwAEMzJRDVWmgJUawhqIJyAGNACTsrjSNsYySj82AtJohGTyUziIBYiSiqtFFRV4e6S0VC7vT0qYqQATckCGZqqswFI0kw9ySuanGWwIj2YMG7N/KqjmQBiigtLE4OzKXRNNSygnDx1I09DaLJSm7K0EoZWOz9HGCdQQYwW3CDCCyTdOlBIAph+MOr4CVdhIPezRMoYTEsoDkOyV4mY0fYGnY0OOzgzQH9giM2TRHdmbK4lImCBMvbLAUVVLuntLI6oOe0MomCFWTXQ3Hwrap8l9Ydb77K51e7bDO5+nIG+MmoM87Cpio3yVSFmYrrAsxjTCXp9ahwZaxY+ZZAN1iD1bZv2WMpT3qO6Id5hyhEViYyXaIljEXsKYq5BJgFHNMMLeAL0mCsERgKNJx9wLM+kljreAv0bIsRlyYUNmK5XfItOLyNJjhvQDA0iHc96uuygbsNqHIkwSNCXgki+q6x+shTUtWDcEMOMfbzjIJtGESn7yfLLE8QSZGAPx0p4c9kiZqkT9II6wAsWH7ASAwJ2RW8gQmAfLMvqdrZgJjEw6ZDZQsqA7jkz+pGRg5B9gwhNOC3r5fwCIBVMHhaD4KIxZTWQDfmxLQBYBzLZfvkKuWiuH6VWXLZT8TBM67aB3LZgYo0b8EPMDXhZ6X4DIyH5FNkCm4beq28qwvwAoCTwF+NSOKLVed6yu5I0CtVB3vHXY5QTRJEMHqWc6Pn5X4nYSFKrM2GCpZlLnmLGktkKzKuAFqZe3W7DVxYmCfclcTNujqZahqPmUOmFiphkGWwjoHwhSFvm1X9I0O5Jk0rol6rkAtaTqT1EPWptBascUpl08J8PHJCAzbNsC6rHadQvx7ELVIA1gyUfCy71xcZEvJi01rAy21bKuTuY2SMgn8kYAz0i4B1ktXIDacc0Wd2oBu0VSupE9UAKM1auIrILhgQTG1BF2qJNvvovkLWCWgIOoTcF8UNr49sinzNklg5Z0juSBINRN85Y0DzGb0/JFN9ZIwyTyeetBpUBe8sBi61awO8GKW7RbXOyBJlb675qqpYNjeKd030SirOixOh+tTfGAv9nxsYvXFbLJlUo0S6IBNnCPwNfgf5toXgJ4CzGPD6MZmEoSNia2YXfqkqcnJU1tOMzW681ATUI+W6zdgNuXjYQhb2V2NKXnWaI2yvilFZ8llLgvc2pQp13JooqUQl1Vj4XhYKZJ9hdUrrM7eb3d2vg4LN+A0ZygZlMoYVJOu0kEl0Ta5y9n/4ksp3ZZ5WvsA90uSCgZlNqLIdrDTzPND7Mker0SP2szRKeZxtac2yl7jPFcaZu6BmVcZg+h12pDIBpW7FQKsQ3xg4NzoAFvxAkjIPuc9AN5qLqqHmlSi4DQ2qWqGzwRJyQgBuKWRVxqbAt2x/8qoBK6leZf+KLrVapjfMElzGBGQPQBeC6ivdatvUyM24/ktDR975czBvlWN/xwvnan29/lLJiNJjUru155FeuZxfUnTVoHOyKyQYIIpzq8vjius02q+OYHVatPG2CtxkFyr4/KshL7sVgcuCWcWqXN0Dzj75tk90oZBDUgrUBoLjbF+KF3D+XxWhSASi31pdGl7rUq60ICWqpCowEbzX3u7r7xsM7nIAAAgAElEQVQjLSOLOJUvJOPZVxVwqqyIv61frFCKdNUzGvfjkPEcn1RyQ/c2/vJvgWP7V1ugLdAW+HlZoB3Tz2s8+mnaAr84C/zuH/9H9ZROd16xB0oIq1RLZp2MxhyALwJoS15pXmDtf3WqzYFKxkLphHFYJ2sPAGsjlgv2U9EIZ9fYUGUsNSPgDWsoQYPZcsURE8CoQWpXWTREAc3yHAQG0eAqtgrsNDvSU7KEnmG0wQwlCpz4ZLYU8MaB2i7FHrRhHU69wJRGCcZ677BGq9DPgyWd7rcjYK4tcewYW6DUnrKuBMsJElWkA+gqMg7PtC+v8fYgG+AgoVCVhBL4e8YGPEFPLrpb6aidkjcO0zADlHRYt/GwNDZBM6BzxqBKfgVDYLLQAIiGKAWspduX0wBGJx9P/6dHWIulW5fmWtwLQhWl/fztS0rnAEstqQ0AFLnZNMchqCZIwn7ReOBgbvg09ldKrgWy1BINICaA6MAVoCO7MUCtwBWsTTsURyrAssESIBD0ZK5OhpPdwvlfhCYs97aqtcomqykSgdCjmJ4ytTa6UH+TObD42nf5pgM5KbjIZdD5GBZx5COiqcYcoEyRUmEDyQpQogOXLuxqlzFmRzQ4P0Ip01Q0u+APPFsaeDC3AZcBrqKJKlgHE5nrH2guhiXNfFKXziZdUyu3QJRit9pgpmBwEi1h1EajMwzrKlWuQI15FZ3QsINrtY43pO8q+7epjA3uJnBWGQHnEvOYuRsZBRMg1e0e2xB2fV7T4Y+eqLzqT9ZdaRBWsmMynVUJJQiHLVOMVwJxQM6pEar2KPIS/A9wpEr8A1DsYZ0CEOzh7aQ5GPdXRe8THws0BOsLBnHkQwAhKF3W/9H5W7mNWUKOHU99Eqy8lL4GvwF8COM4ciEyrrguGoVVNu16us/o5tmhGSATTVW0hlldb8tDvzFjC0RU7zm6ngAjzCbA1Je+npHn+SxYFkyJxt635BXXVYdRBlUgclhOAXUJvdkXsAG9xQOxpLx5NowJgBY93gA8RQVTGga0WRBmAqjVQAWfSqKI79CxnIBfEIt5j2+1xLrAsc9GgfncJ2hpmSrgVABlaniTTJkga8Amxi/63lViXvBVfA+gUx25q1rBtRoab+nkwpxn/LasYedwcdUFmMKEFxzcqkGdpdUBkWgWtrGB1nskgVi6kibt0OXGPzLPopsYnngqMYoIGN3dkrWYOpBMOPTPxY4qkWQyRZA7SS9/lxUejdqA6FmIbp8CuzAUix1fZe8miDwnpLkg24j7VSWbAN2DwIT1GUmGAKtqNVaSKUrLSQIFTiTRW5UX5cNMQYhWT59UrD+K7fVbaJfSBSxJXfZK/tP/kRyitFr2X/ynirb6/Uok27QT+ZtveppcR+kQ5o1wI2PFusMnpGldFaE4xkiPvGBt0rQoI2sVTLTdwd7xD2mCZAWDY7Wq0S52pj8KuPeZkBJoBKCORIW+uc4SriQTFZXQKkYtjcJMproGM5Zp+JZKCT2XurPRqpXlzQ9x25zl9F0B9z0jqFnLuk/yylSajQ+5SWRzqEQKcB5klx89K4mEnzMfjV2C7gs+A1KT9KGCweQGGszKOkWOx/dEn71Ohcd+kobWnkoPADTGE8jYjZwQLEy8XPZpzxSs8ZKcsumZ+tSs+2psJW4ZXdmZxI7sBecGAOuqNNGW2Ceg7/UAzz7K36RpGueXH9SW5iw65T7OaiRFkjTNnwBvP8ZhAhn7Rz2ezXVLdQjjgM8jmc+0f7zHqn9PIlf/AyBLEvN6BOxHG19QM5rp3OMgufCgN0Ea1pko+GzieY0PE/Qk2ZG/yPOYPHBv5wzDXGFOM2Of4+nwfyQFZuKOeeLEcZ/FS/ve24d2UnKgxoA59B9/86vGL35x0WI/cFvg378F2jH9+x/jfsO2wJ/UAn//D/9yv0TIAuKkUUI1o7HOKR1eKdkXaKPUSDZYun2r+1RBlZpbVdo6GWW/Oh/jRzULAVnv8TJRXR2cQwYN6EZ8ATui2EQptU5zDZh5ntNTw6/2KKxBtKIIdWDFGMIWPSkgJgfpx3jIvEMzLeXTs8Df4GIGRBxRZXluatBRLvplNsTglG2gGxYu938UC9ayMcGClJoDfGqvKq9Xp88DbsqMU3MezcPQgSwoU9busZ6l85V35XxPwxFLkwv0Ql6B4DuQR0psuRbBJ5IHgNgwHqLFlTJNfsm6LBYMz2zwLJAViHE27wIVJ9Ci7Etwaj2j84q+X3Ull3RQADEA8kF332JZzjJg3il2p7yuyidnoC8wXeXvdkYnuChGA4F5sRthLoYeGGBUbc/SZJSKU1qRghsELxX0AGoQoPLshefFWtUIRbWyKgOdjX6EjxK9VUlbKIFTlxR2k+C4wHoadIQN/U0awJJzEb8wfkgApFg4sg2RsSCQRGcu1yAQIgCFNaW0A5+vcvmdhIXByi3DCkBvX+SFTV5rgYRhARo0ioUEhAcwRA/Zxmt+RUGEMOiU6Yz0RlhVxe4tSm9Y18UyFgCvqVsagyH65Z1IusD6MZwWRAVET9MLOcQyFatsvPRHg9QQnEfaQD1QMx/R+bOZSYEdJnNKdiAaj6WJWyXVwiGlpan2qIB3GEqz8Q3rWoUSNfsIEDO+E1yjNNMyeADRWnxfZVsVEKTOY4A4MbdqnsXao7ze7uL6wgD58jtN5oSxCpNT/8BYC8JlPCJnEkZp1lWVrZe8hN2WZdqlakAunGW5gMvxzQHQAt8I0NPZG8qXzxNQbx4UaXBCJmFfHgW2B6CYLYni0aNRGOZyGJnixeXzeVwIiDDN+FwVB0dP8RNIzPsB4qg3q59OciWJswAf0Q1MxYO/lJ4pQMFSZNtZaxx1MostWzuUDHlnKnPHZogSurJuSl86QGYlT2TyZnK5VEgOFjNMTeHS38y8SOIhLQHDxBMwKU5YSp4zF5N4CIhKcsxEiCXx0z9MXe48x4Q1sl5ZN2HzTp1S17MJrmhECxbK2LebY56lALn1pLFeGppFxmJKzATMRDdcAMZkVfFXSyrAixY7Ta3E6Rfw6TLcw4QOcMtrAZnTJCdst5k0y6hmbVQ7njRAqvvGV+c/gKw0bMs7z3GdjNaQepMA8GmzYYdh+0lJrXcs6RNscqohW8xMnzctfFKxkMoUKyYKUBfQtIt8ja+yLSQ80IQMU5y5JOhaDYQo3wYgcmdar/GBxEk1wpTxWVU+kQpIUoZrrOM13uUPw8plnkTr9pN5Wix8rAToKNPbwhPOF+HHmswEYKuEoRaqNW4bxzttHV2j1WCpRjHzop6Peaa6rhri2Sstf6+GdXL1AUVPGKPxX3wHOyAloI616517lbZn2k8l6Wmi6Ft4+pXkD/5VgDKVIzIsrQghIZBE9n0kIeKysFoi7bTqCJaECrr3W3Sc+YFVKdMvwEL18mlICMg7WeZhDDDk7EVpFpoGmrW/8Xyc+0SV60xSjTiTRI12uLI+JLhxIzS+lCVf0go2E2TAeVLkaKLdTLKBPVHpJWV9npXoTlUE89K9lHWHnItrFsmAkBaezMXz4V79Wv/VfVYAnKRYAatpWcU55ZW1tqJkClkherLmRcTM8R5JlGOLJJFSQhJ7AaKmIRhjQ5UWvg59fPwx52j0um3GJQBe0lxq4OKrngGYfYdXSQw8Mp94RvRrr2v8+m/+ovGLP2lk1xdvC7QF/hgLtGP6Y6zW32kLtAU+LfCPf/8vNywtA2VBOEqbqnSVTHcdJj0rctCX9RUWnFihbMuwouimKzPEgC1NM77cj/FjldbZJRUyCQxHg/bSo6tQUeF+4+uwcQA51bKzgVaYSYJBs5xUdhcNpqK9Wly8eYz0cItGmMfwLQBwyq5TCseP1v0hY4pAWJBzSwkYjQQsuquO9AmdbZslS0NY4IS9EoYG2mA3zDGBtApuBBUpg51lWtXZtRg3Ak6TnauNCAxo83PKhtlLHiEgapUBVsm0/5YCsvFBKLFHP5SGCR6U1WAMFc5byFgCOM33ZBdVeTdv4fnccnWYnzAb+DMgM4AN+qqAcgGtCI49xlMCymHceB7WC3ZNOSG6oLwmpfFhGBWj2aipGnxYvpzrBcgNS1acX/sHJJzQi+/hd6qEOlBTuicXtGFTFfV+6Rgc1pzj6lypMmoASgAFAPt3mvZMYMCySwGWQCrMK2bffb7tGOz8tCqx9MsEFIs8Vs0lKJPjnX4s4DHdmgniYJQCFsEK4++UwmPHAnpmN+/ZDXhSS2xQxJp4B5ATyDdUKnAiQFhKpaviV1mP6iFeKgiyzmcpcbHQZCA5ZwMMZ56HFewI0JliMvhq7KY+YgJLxiMsoXSWLv1QPxvmNjblHWEWZQxzL8bEMklUCH3GBMIzacA6j1QA8yCATiQKot9sczTlKJDbqEZQAlW5FkFwIKn63PmyzD9eIOWOMHPMk6hfmyYmBIjq45V4gXBNPX/Ah/gxkI8vEyTEbxa4xtxPkkddlWokEhB1M5mSeRzt1czcYPU4pWI+zfLhCfBpF9YhwDzrrBqR2DQu8yAcpjDKXKsF3uoXZVtG25roXUaWzhBgBMpVgMGwwZlDVeptriAgH2NkSbXAMixdynezll2/BvrV6Iw1T3MVQWXgNhIkGb/oKuYdTGhVyTmJsjCquSS+MbrEsLVMEhXwE0AuzO9kCkhkZO7SGCbsxAAvYb8FMFB7FICoAGBenwoKZsS0niw7E1mMVfimNuMqbW9cuz8zYTBLjPF1eW4Zz7CHL72qJf95tm9SJLpjGYylI1u6uul4/4z8gWBe1qEpuVoUSjhUAyFMT4sd5rkgqKBrnt9miAIdkenwGj/RnI0GqVzK6KQWy9Hyc8HGyLGQwMwcDkjkCsdmdCJXnzL7dbQ3cz6YjchY28wT166lxwFbZd5Z0l6A9/TexYK0KVeVYctydc1khidhUH8qNmakMQrILXBXwN21nWeeesD4nLSuzDO7/8QlRbGbZGIB+Y4o9gP4qrL2VJmkvJ33ww5qa3o1vHSSStGcrqQxSdNssN/kPSyrLsDO9w0kzfxjbjHOfJ/7Rj8z34fNKxNRmQrTOQLqMvKVJIjtXGP6iCQx0vQpPi0gOddWUTdJoyn9olRGEhaWfCtXkXU4S96jATsboCWxleRldg/fo8i2wK1P9neB2ErYA2YqmZLGWx5XSKpfe1W2RCqB97Lao+xo4qMkW0xlTbkU9xzuG7uoNWtli0hqmn/VmcMjkV3qk2hgXvP8NlLU1+KxuCfntlCv8fXOD/f9mbyoJmb8PIsgZzmZ2CSOH/pL5v8laA9DPec9zolWnUzevoooYVYzFh/qS4/x9aSiBl+0je0IcP1efwxZ/Qwb1yaHNX+TDH05DFQQwbx23G2AmfMY99jX57ho8LVHc3qBacpZjwPxBgjM3kmCC3vkzCNnYMEXMq+Zh3FRAtT6KBjYPOMXP38tP7qWODc6hp5bHuq1Pj7O8R/+r9ZY7TC0LdAW+PlZoIHVn9+Y9BO1BX5RFvi7/+efhe88fAP2UMq8pMNtSvIS6FMKd6CfyKHqWNQJlHUimBNtKZvTEIDlFDYeMBopmZOgxkE95VwE3DbsMWsOC/O0O3t6d8OQAtBJ4AbwYZAFSEsZ7gQKvV3KJgGQCGafHBrpvAyoBLix7WpJeUw3KLQ4PcHF7LJb70jJHEEJQXT0ZgExwoa1pFqG3jIekr7OdFyvhiV76Y0qT1BBV4LZUF4MXAliLQuDDQEIjL3DBkunddAdJA6icbXIjkzHd8MnNRAj4VciocU6ELKwIQGgTZiPMCGLbYPNLfemfDHhqcxSitXVZqXELZ2ZYZZNvUAO3cdJj2OajMHugK3DrQ/BAxtQCGjwbqsdgXnG2RPo8Vk2HTvskO0Ogvg0uppMvEATjAfBFmDbBF4JtkqHzxJjnoMTe0rc3oJDsDkyN9TR20vbz0rPZWww6kS71vHCfvsEvSk9DvOCMdgIZATqAIXQIEtwaYJAQP4bCHJNrd4CO/i8Nq9npEUu7wio+BEU32AGG2VIZvne1JydOrTMh3AHmTsfK92FASSfYz3DkhI4s+GYiISgLxqr6KPdNFCxFDYA50AbjTJ2g6SAh2qVFuuauVjIRkhLBT5Zal1lhthBZlF1s09pc+bjZLgBOlhOWSC+h5ICbZhLMCL5O0xqglgAgPiNlJhaXBok9JO1J+PFxl6xf4L0sKxZyyQ9mF80IrFTtZ9NJ3oZcIwfnZkJVsU/w0akWdOxl4Kh7FW0/SrIDu0vwO1OM5VvjUQInFkjNsBWcsQw1DGObmmY2TwnHsxm9mgPWsZeUhvF7A+kGKmHCdCTfBBQtmlImv0BbPisSlJUmTBAsIBnAeZIX9hEKBqJVg5X4kNJxgru94MSzrCflgW2Ev4lpfLMX0NnmYnVHEvQO8mxSBiw7q/xtYCqiB+gCXka/MPGk/ksaBZwXK1JgNgjTfWU5ABM0j/Bhkozk0xlfEnmlqxE2YnRPs6Kwe8FzLEpH821iuEMew070vxFxmeVjAt6OlnD2BbcmA2dirvnPDOxEI1K9ht+0fwvjcwnsx95EcCEAP0w2wCcJiCb0noACe7xwQwN09PSXhiaqQgJ7KRXr0qPjG+KHqqKg/ewpLka9ZC8eERCRJBPlh4l5bsJS4BV18JMYBXMUpB0/I6JDLimAdgAf6JFm72VRABr3SSHiYX4s5nQSjUAc5Yye8BvtIZTySHBW9kY1kz2X3YUgNPsQdH3Nr0Fq7TAaOahoF6qzAUZ9UMmeKgciRuDGXcur8wLsx4F3BYvXWCzGtRJrqeEutZkusjXMxbT/TOZ8ZnQDFOdOaU87rqMA93O8reC4HZNh214jmNPo0obEN3n+Fr6sfq168Gbe56ZXddNQqOdavKP64bhZ2JiwpBTsqBAzqJWRtJhO92neR7OKCYDzoC9gpuzmaLs1nBS2efVuFd+KclQ1jvA9tygnbMlncB9Ui7PAkxzLL73PB/FMP5Iok1s94qcE2chEoNKo3AGLKAYmZHJwCZJWwxUfBwVFFlXnOtKb9+EVDRW0ZAGYH1UMo2Xhb1rE8YcFsNwnUlSAd00sIxtA6DHN5McZ2/O9ScrdLK/zVMCsJpUeJqA4DsyMtEFZqRg2hYL3XtE3SBVVvc6Ps7X2HYqSbIPZ28tTXIleIppTnKC+SUIS1MpMMescaWpshI+9XyZ5iZj6UVV7NWA4syHJDi262vpWeNH4aBmbVvRUpq25wnrGibDZZNLzwtqv2+p3OC8ZxJpH0dp5Sp3gZwFIH3t/cr1REQ4WrycTbEDlVZ2a4t/smnWiUwS8/OtZncajrEHYl/A2sd4XmP8h7/92vjFLypS7IdtC/x5WKAd05/HOPdbtgX+ZBb43T/8y60uY2lVfWojkZ2+lgFoCKvFJkml+wnoENkAArwUPANEWirPoTfRo8w6GR4F1IR0EwAipZZT0y6ABNqAsh5XiojQY03jHps4yZJMaWVYOQFouNHxROdzFVi1DJkMvCVyATq5IYFagiWANAJEHhVWLLFGlZRVYy0OkpZyVrkjgI2vRFAH6LFx2E9Jt6WwNuyoE3kBTJ86oFV2njLNCp7VQwzYYFMIO7yGgREZv1wL/UVZE/Nz1UQnlfjRK8XGwKpqTwL6lJYb4QaBDAEFNiAIAhAWRLErc9hVhnnG/TngW/zqwbiYOQLQAd7UJFSyoGqXHcoAtWF7VCABc7YIqAWbVlOlgDkAA9u6C8YKnRKoAnARNAKuVpOx/TwClAhch3nB8x0AV4AYNq9IwJ95ETCF62ATm6cBPG4UYwYwtNEW7AoTAw+/vyqBAHiSwHG/ngET7QqcMj/+B/vZ4EEAN98RiC09xwlITGAsunbpnC5z64rmnQGi4NgEWqyvK8AskgGgczy7yQD1hSONQKJDSYsCV3nmt6XNUWeTgUP5JoGUwXOeoUjUaXRjwBRmKcBrGtsEfHFFGeyWtmM1oOPzAklV6ugnuZAvC3KVIsP05klwZ5JFML/KMIt9GfgvjLnIJ0xEheunw7wYQAVzs2Q2JeAu3NLrLMYiZYuWr4bBHq8QBuPLF0uwD3ANK1Xu51EN4mTpzmLJPI8Brz6xmEisDv4YSmrASBjNkwHpfN1LlzmyFgSqAGoAYIBbkoEqPrVhi+sgAbR4EVNBhjGgRux2qu8a1vXUjQVEyyIXDS0GWrQXbUTkWFeHaBvThSVLJQJJLjhospOFRGDoAwDDyE7KJcBbwV8C3/F9kz0XDKqYyUi8lLSI6iauvzAqAw4EtLP3uRIRBaIbjN+CpLLSTIiROCGxFD8ZJlmarZHsSnmp7VK0JwCMAb0NesL+cp5b/h4QPez3SFbIfra5UK25OXVh8ssUS3duxuMhOJCSdOVmkLCp5BR+EyAxSYc86yznZi1VGk+MBdtEHzZ+Xp3lAlLCayswW6Qm/mAyTwUiSdSh46g2RnRgbYglcBX9UdiEAXDie1M6XxIQajgkiZEURmzhfuiSjG8Xsy3J1hB9J7u2tElljOf6YawyX5ivm7qtvtuU3nCDBHwJ4CYwz5yTafguViPjzR5dTFxvWT5WeYxlvHcqDwKswcKrQuIkcN1nqnqgkjxJCiTpwL4AkCTv0vMD+4fcT/9jnzIZxn/cx72ltHrZf+yMlMZWUeKp806VgacxJ27rtLmSFQ7smehIVoagOMQl/ZCGmIGqw+bkuykZz995lmt9RU4jWZFK1uHfS/PUEnBMSKn7/8/e3+1ItqVXdqC5u7lHEiUVuoEWoCupWEmiBL3/C/SFSBaTN4IuuqUGi9UvIWaEm7kLY4y5PE7prhJI4BzSDpHMPBHuZnuvvdba65vf/DnNrc4UTb09oTF+vXMfB2uiBq4BXK7xPNxPc1z/XF+PrF1AxZizhozZ5D0geqCtjXMAOSccDcDC+Bgwfs/2gWvTVrlgL3/njjbbjTncxoCE9a4zwRrOZ51+scDzEnba8SzxNG2n8PdlaE8WHzt8nuH6RXdu8d3lmSWbjIw9OHl+0xIC7dMXO5qzr83SXk82JQRcZ7MgsA1LM/uDtQ7cd7CA4N7Z03iuqWwC4tkDj2fq6bScuYx9kKeThRHmVexppUYHzXFID4fNfcLYnp4v395TQLy/3M278qncaJgAji8nACD8yonB08yeaRtAYakQKGgg4Tu+qMk1mJo2qSZU3XC+3mv7zUYI52EAWd458pv9mRroAer3j1drCowQ/t3vH1YAf7ai7vHBjxF4jMCfPAIPYPVPHrrHLz5G4DECjMD/9jf/9ImMHVamblkLwTCQBSDxWjdbyeALRXmAy6v+evAkY4px7KXb7xlzbDD+Ds4oTFUPjxYXL3b5ZSXhByqpCNDro7AEJWC3yw+AAAsr030MJ+hbuIZCgZR5a1BKwf6iJ2k+loFFfXbwg96N88wrwCqA91wzHm2wBcPe8pgEFADUU/IoKMyhMv9AheKwEwVdDgPvaO1iYckSnOzcsXgJEFAmihXC0sMp6D04G+dNyi4Hf4BDJGXJ6BuDmEQGs8gsSPzrda7Y0/NyXoMU3gAcFvgatiVvl3X0UgIv1/R5g0FSKBklawFSXF8FT2qzI/eLaSPgN+9HgdqB7rGFAB34bMZ/QJjFayxlk3dfhILD5pR2yzPRh617AUBhjBcQM2C1OVDxh9/s2/x377e7gHmku3eBZMcITzYZhpPQUgY7zox5npWXp8AljSeePi5v92/zjKQQjdlJTQY79uXjmqxNeV0Ft/dKARSVNNm+rOD+Yc4AjjC21/fsBb4PtAKAFuqQpR0YRHMhoDygxaJtQBrPlN9hHlEM/RDIKLVXtaPBUczJ2TcIGH+6vq+GF1UcMZ9kKFuUDjCZ5JI7sxGhl1/zXQgQW4B5CVuGWce/Tyb+TRkloHswT8Wa92ZiUrYAleEx2w9gT+jaOwxb2YcrysX3KvZkUwpuA9QcMCa2oT8N+MKsl3jNM0B+GDgCWxK5OWtETHLsOf5dINNC8thZ7Hp9ZkWgCcqEGq6FQKFNUE6sdoplGxSfV5m0BonBMH1hz2zOBVzT3MinIYZcjCCK0MwBnpwD7x+3gt9c2zMygPE0cC477MFkzjc+OgsSrRYEkgvmQpYtKE2xPUaXoT2C+tknCNkKmuXtnPy5MWY+R0Yc6jY/zpKoGVcKbEDTpNEEN8H8Fgh2L6Zxk0e0T55mnFL2Voj7k3Lq5KLte6fJkET3AHQ1dRZWpXdva+1rHo2MJ/8WUP+ASLJGs4K4sbcOBmUMeZepY5h0GxuYspJoEGD10bsMcEpQUmZWUutvMmT9i8ZzjRJDDlkTWldgsVCzoZffmhM2ttaEVNYem9HREsypSRSox5rqniLrbq8VABvw6/4wmbQWLr2HfE56sY4Rd8L22D/XAKHJxW0APgFG6ln5EbCsX7MAd9xKrQsESGtxXJ5etabQYkQP3kDNwMOUKII8vJO1hglItA0078fTYMFy6P6aJ6njvWZD4G9NIptPk45/eUoLBsUGzoudIMu8KvUHds2xNmLpfTFmGRTODgA/vuCS0bcvbvxnO8K7kCtnPQier4FB6rnBi17bgn2cv8n0+S5AfhmevULdSvO63bpyzqcgd/2wlgw/SiFDg0fbGq/lZezvziOswbVK8/6cH3NWDIHKaXQCjvmHXS0/YVjeMKuzBEFtEnO4Ocf7hDlMM+YVi5Q2QKXjqQFqkMJM5io8CTIn8Xj+RdOPOQGz/4N1JJif5J2BqOHBEom5/b4wSsBJmj7tbVh+4MvJXlwTqgZ3Y8udaLPAM9J+5Guoa6LLyu8cdnv/4+XltQag0OLsEbAp4Pc9F6oA+LhgU31IAKeBCBcaFQ32BXgpd4UDtG0MFcCFioIGXj73MeDZH/DvVpb/8W4rfP3NzpzuS7agVD98vOTRyv7s0x5Iy5GF69Y7+V6Tm3PO2/vvPCf+uGZTYxOG9W/AVoGIKnGmBOhsFDT9+fTdOQhQzrskVvBsq2DnZ+x/uS+8LaD98+GsaWUAACAASURBVPJ+v13eVG0ErPqoDYydLYRH7Owo+KYffj9Nztvl9//+v33gF2f+PP77MQKPEfjVjMBjY/rVPIrHhTxG4Lc5An/42//0+fmKrLMkeAqc3z2TMpr74j+butOhVo6NCdCfl9f3AEILIKshvEqP7DE/NL0vn94EWarukAJptuZBS7YTTI0MsnbglYOnXEl54wU5sRTEgiiUUB3AJUCoEy6eVhTu7xdCJizElqDOEVhPrbFD/SbZJemZOI+T4m2o0h2gmJqLIjOfNiTZpzAK54VdO3myoMwRhcKPi2XlQV94LGarzCAr5TwQTyAEBbbhWzIITxZyrD2+JylYzAXTjEdzEDbWFwy2SCwOpZD6XQVOyN7NoSz5vc+HPyoJl/+tLLjh/WKZyqClGDoF4AEqxtzRX3QsYnE3fk4PLQCzy+UG22XBFgece4Yp+Px0+WHYVcCedo9jDiGZFSxVowcgD8BOsVyyrZft+ABuhsEAGF5lr/QqXGzGhiiGByAy3819Wu8RREX6OaCi/o4UJooZhWxlb9+RunaPpgjDjqFoFyRCFtqzUqpuQwCvzhcL/JEzs6yAGT3LCQOI5uUG1eN2TaL57ZYcVobfmgV6rgJCIZc+xfx4Jl1pQUWyQG5IC316K6ERLV+/QDUk50KdABcU7kcGqCz8rlRbX0WlzlXWzHEBLxlzzBUK2Txvud/v+gnDMg4krSA9hKnADRmHftzW6lhph1EclFjhzxajBYdAHCBR3DJ/wvGr0EtCvTAT9gLYZjIv+6TxNStTvf5AFUBzljDFMM+XIp1dCQAG3zfhHrGPIE5Dbra2ZPHOfkQP6DFcs0x4Mh0ZcJUZyKoGFgVMIKSM56vTpqwf2NVLn9YiYKFXsxbQGuTzWWakMI5MqPyeAVq6/sAPAaDZIyQACFQVjBCtRtJ6lz2kV+MVP+g8LgHhY/UBvcbSY00gZU2mW0CY+6VAGHMHECYGNyAfe03A9eflhwCE7ZTL+8uHwAL2B9TivDcATVnIH8jHCfuZvzBAl3MBT0uLfa5PJ+3A941p+TOxjZWSshflAPNzfgFmO7/Yy5uIhPmZYI2SQZ/G3hMCr7OIqP5nrbSXwjDm1wVFZJsGKPv8Xu5ZPAg0Xyedjy3qRyrzPcE7U2WUTvUFSjnPxlz2ncfe4joOrBN2ncKC3Ujvbp7GgNnC2KYKmFOw12tfYPc4EC0lSb7cm4CXJ+S+sHOx6DkiavazfSb3LZNvDU8bC2uwAK4mysj2R7b2M+FtsfCcPwYp2mocMNNeksEOH13TIYZxjdL6KHlGC8qukYhcOJuBvcJ8WAck3DwdgOi2e5jxNmQCdmTMe3LJU5X5z5qyQXl8R02qn02LVjeBTxoyDESvvfJ8eR/rlPcPTQF+7gMLIh/lD89QXxYKAv+x//OirYEl6Dqpt37XepUXFEWTl3EV5Ftq/DunH9aNnkAEM7ZnZn1Zw/g0rI73cT7388Jl3zjtPpsA7NeLGFPKv1A0rR5KubzblGTe4TcLaDrWtWOlKZISc32O3fdovnLSAZznXdh78H1nHfnkrA0bMyPcsz8taA7AUcsKJ8mYvTYuOr1wHVeQZ94TNhj47p/AKnuNwDrj4WEpgJ/nA/P2y0bGRvZsV/RMxSbphJ/CtARsrSEAY1qH2/kto2rRTMNmVj63Nm/CPJ1PeS83pjuytord0GpGBWIbHTbWce9d3uOw7gXw19i04WxgZWugtR6T/emFhuaafjLtUyfoE+78mErl8yro+fJ5u3xjL6ORrt1Vnv6MHGetQ1QwY8E1WHMPgJafYi/4sBlemNrZDzyTcla0wUyzqrPYTAl6L/sOxkKqMx772O//3b994Be/zZLxcdWPEfgXPQKPjelf9ON93NxjBP78I/D3f/+fP+8vt8JYYElymPNAmnzoj5x+BTKtEiocML4XUPyquvLzsiv9frl7KI19YmG4jrk2okqLO9gDaXgYBFyQpZhc3UJCyhy/C7BaiJRcAwrDJcyvth7fJ5akgScwICw6Ym0oq7NwBuSMTxdQlCSW4obDPXcZlLCwo8lO5TkJhFRAm9S8IKiXl7cVcHxm3lOkCnOglJc1MDDQL6n6Ss8vCXJFeSCu511DWilUbwIXAATKQkXyBjOOxSR7KOrgzwRyv8eM2Hz5FoRDEexvG/ST514yulkz5L6VpcCYlqt7Y4LIfotVKLNiQJR+uWPK6YJpkUTBQBFQ0QubKH/Cjt2CO6JYFbAUOdxnzJgYbAVRAMhs9PSAXQjKGFZhm7BVJnEcW0uWEoU6IIpgQUWZ3yEYMAwqEpO2FPIsl0ZMsrrsIoGawMV4X2OqWfB0HxR0FGSFuRcU8RVeMhC6mRaLU1Eqycb4BusZGMgqFC8QkiVBYSFBxvE1Yz6elGu6FLBXaIjIMBZUEdFqnQQnDPSkecL6iC1cmjAegWOHcX8GerANwPq6yV5rDlvdur74fLxjCygLTG2cTsAM8ydJo0Wx831FMxDL/EEjUAVaymicbcUByA97ygbBF2jb3LfhMXbvjb1rDnvJ3ps3FJgGGZURHYvm5WVy+PvlzbXGfMgvMkiv+QjQB3PaFsBsDXheMooTs3rf7HcAq94pfwCL+Pmt73yiwcO1AyC205QcLpykALXQlw+23V0DRf2A1Xawhn4tINYbgxGIdDwyAx6/JL1j+rHXCRmLOuU7G3mIQjrgHomzwBt7ow0agIkA3ZLpny/3+5HxF9gnkL4Gm7xYvIwFclI9MJ8BifJw5L6Qf/de0abBCcb+ASvOiBoZ5dyRAJOMasZ6IOk2oMPGbSyTYteQ27wdICxL0NZc7y+bWGwjpHeHvraOuY4BHiZyA274lNr7WIeAR+yvKCd4R9Zf23jAbHvCTXVe04YgFTaVoerk6mMK+kbcPsT8+CGgTfNle8/UAs7T0JfktrJBx3AcgO6zYTprZ8G+FkDpyG09CqwqKQ9YErCFaTb7Fn03fRQ1S5Oitz7x3S4AzAGr+cQaZY8Wt2qv5CNViTh9u87by2KhBorKwEwT3tvGKVwoTw2r5q5AzlQqSewvXodhYHq6Fsbkt4jAAaxB0kv+z/WZcu/7sCaA7xiv86cK4sxh5rzQmft2871mZ4FDXuuCG/t7AioDvx0LKdf9XgoD7JLapXkYecgP3Nqz8dwiGNfvGbB2QqWO/YpgXsCgIC+nH+xp3K/nR8r8dfquOcH+5bttDG6vgs2ve7Bh+AEAzG/UdOpZIFkndDQWK+8fWKh5cXd28C0i0FbTpr0v46AnlB6+z21dX747h18LqVNaX8jbxAELx9ypbYx9fdr3zrYJAyvXbbZ7y6CfdQXDnmdd8BNj6UoeU1sQkPFiXDxrwKydx7pNixrhJbC2Z7O3s8/IHn9+9T61B9CWaFDpMVU1SDWyAXsmu1cN0RogWlUMFOYMqkEEVlLYWnFmQaVkU5YLQf/lhO99MkZnIGTqJNZrjNh23N2BagkJDh6maQoFWnNu9n228Mcz99SAcd4ekO2m7LxiHqSGKkSr5qlttaOmOI1G94LO5TThatbw1qUNDiP/1T3oFV9WvVLs4sW0/jprEyALoBtr/a8ewOqfv7h7fMNjBB4j8F89Ag9g9b96yB6/8BiBxwj8cgT+4z/85098mQIMr8pqZYZwiJJFFmswWfLtcoXxB9J45eDLQYmfowuNLCy5V3US8lsKI1gWpdteKQQFnSjiYR0kDU+gjp8q7ksdEt/uMXX00BI3RHYLcILMMpAXYMDwDbrgprhOHKw1QQwnpbNRfgyC6J8ApBg4FBgVMRTKHMqRewP2Yk8gG9PApQGjnkuTbRtEoV8gPnOBPSftmq/PdhCgsXHhHEvhimQ4j6pYF2zkjKLWCvNafUX69vlx+QHDQMYazF4OyGPaKpPnt2AkUKC/yOo6fm+HyNsVVWC+yuAtvVZ21hWPvICGkoArcr/p5bUgsnnfHck6z5J7Aj6Slal80k/I3gHwSuACK9LnmGZezAApg2zeHb+YJGN4zMBSubyJs1fvT28yPfKymbh/BPjFSGHoC0ehjizFO8bKm4U4xQBFIwNsxXW5PF9l1SR/X2K4zA+mS2xfAroE9k3H5vIpNucnSQELKEpYg0ylnh8XB1D6xpgC4h5AdwBdnMbBcvpzAlJWJLrmND9kFGPsxYgF4Ij5HJSQr+er8naN+ZS4A0LzvCrGA2rf5SkR8nS14GGMYDzCLLti6UEBdbtf3mA38r3Ow6wfYMoe9qLWEyxAQjoGZsFoibwc0ws2DN/LWqfAJ8DL0o0izKIc1guMWgXo81ZtvuSewB3Ko5EVQ0MmDDlPVcZIDrPyS55/SeX8BYWrQvf54PqsT7gT7Ohr/qQGHAHcDByUFQxwM7sIGWKHPbuAFp4D8kkWL+CDfnrzG1YeLACSx2wMfFjLASYU9QAYLAT2xmDkQDm9bUmL35wWVN6eJkBkI6g9KzAg/EI7EW1OKriTZB8+3jxJgwyUo/u3hka9CXa6977ooi0IXCI3wEd2FzZ88kroGrXqKJTp9vTHyyusbTw1D0Od/WRMwe2OAkrKiZVm58lr62q+pDbSfES6CdbwGmBJoA3/k+fFUwUsaQiTzQbyHMuCmi16hc7Kwk+eNH8O2/2ubEvWzlLat3a4z2eA44VJsc/gFZnVTN7GAicnVfuw2H2/JbWNddd7ElDEn3VD4lkv7GYOMcefVvB+djMyNI//Iu+cyewDkNPF51W8gKc1wpgBqCZUCNSxzO7lNBQPmLemRJBfqoIvBcUS12Uhz88R8LCANAZWuHDvSLooNUyPHF4fYuTKAmG8g3jXYdMwCuGAL5sLX/Yrvfe/i3Yna+bBcPZw3biHs6fVyExGX0L9WQ+2rvg+G3CxnQGZrp9vAat6ifP+7F1tiNbk7zaJZ8PSsgyM5R95z94719H5Ih9onhfrtXOCrzMtE/JUVZYdlFtY0/xRvxjSs9IIKuO9z0zjXJS3uiegScthkBsWijUN7zFZkvIEnZNaRWjpUrPr0DxPoxKLH98VWgccL+YsOmySGVLWucMzhe/RAqHY6zkr+a5ifiLfZ+/7fL+8GMzGXpy83AargUcoW5j3R7L+F+3lsF1t/HWeZK76fpsqQv9cbZTyIW2v5xzCewQgr3XFfQMIX54V6Ovd5LnLZk5A8vld57jbJXOUZ8j3t6cFttdk0orAPaDmVZ7Q82n13HjzPIQHe8PMmmEMmIeMQ/PTJsUahHyHpgjMBT2Br5eX57fLnTA7/GgZp4H2WCtwthTwbrNVGWKLwmAo1lCqK080NjLa5wJl63rzTGxgGtiah3wE7wLUdN+ncdBLq3ezzVDmEJ/ZmDLXAUth9wJcn3dCnv9Pl6cbZ9DPy+fb985sH//G5umLTNiA8J4nQO/A6af3yx/1rEXt8HZ5ur8H8kPeeLlcfv+XD8bqoxJ9jMBjBH59I/AAVn99z+RxRY8R+E2NwB/+8J8/9SH0gBkj8AdMB7vsRxJKAEusQg537yaxcIAvRf5DeXeFGKBZDCo8T5GHIaWP9YYvpKxMgp9s2ANExJ545kB5/4t6/0/fhWEomjsoJ1FWGj8fMA6GgEyCWxZNsTGVnJICfkcqBZODcgKQrsJPIlBGBWNqRqujqMNr1gMoJz+l+IQTwOBJBg2YZpG263r+XGBPXEQhMRPYg6QFxr6SBPSJA5DjAHpYiV8id+3eZF3q4xdDhe/NIzKhOod2DsEBWjE4PvjfeEWOtSZYZahJjMwAm7F2DESJ5ZFLlrEiMbiUeI4PSzEfQvEVmnAYH3onjvUWupaHmUxJtfDdoxNozJ0+f6xGpIKybwJfZKYIeBxe1gBXkrklfs3GwdqdYifPQ0OZxNaQIPedqWsDAHkWPK9YO3nT9uR/MtwoUgCXKKCECGVC8fvZBrw/vwt6lpoboyf/0YU9GNLV534XtELOB0uGiAtYUgE6X82BWUvIIl7ITqFbyXlD+iluKqSIcGu6NaeS78mVcQ6av8293mKgRMEO6P4u8Pt8ebtdLt9oUvDMVdGP4RVKEYvXZxNjWqsPvTBHVpPtlIZZeajelUdS3b0Dv7De7zRdhPUmGxYcDciX4zQWkyFJFv7ds/x108b57BKiR/wS3NaLmcLUps17fpwyKbdWxuRlDncvFcn6ZdokClg1PEdLigHpY3MGkuGtuIaPktGxWF2zE7yu0FUxvYbPAd1iGC3kyr8vqKnnF+B/2OKR6AOVzxiEJAeS56IQaCB3avJVPSPHXj0WC19Nn4WfZUtix2FJ80dqHhuc79WqQS+/zFxhIgoiT/ouyHNOlwMTb5d3QRbXkfYQ2cDICHftzTfXZ/R8+WDduE+OtSSwmm2IJDQ/P0A3ziNzJKaYfx+kkZwd5qhWFXkrKoj4eraBhUms98FdWHvQmm/MPZhUzeGDEc7zeqwwQP9XmymBZ+5tk+SnFhBN6k/0MmUvW1NFEDhP5jCb/k/AWhn4Yc3N+9NmUesneCeWIEC+4J1ML1itMTT1ojxy8kHthvO56S3saK2Z0QjnsRoj0/m3hlJzLdxW30RZ0PhYBvAdiXpNgOZwIVTtn6l986Ztvg72l0ac1YRMTJLHTajnywuD8936+XT5cf3J8vNVYzPglwoKtQ/6pcdi7q0qi1RAMN9M59FJdk9/4V4EqMa7QtbgAO5n53ljYaPWBmLAtunoS6o3HEr/zoXuzabkl8/KEwH9Jpi1e79xbhJArBNcU4R38+wYsuD4tDmIPYVsXE8W7MPtFAa5uScylxgTgP7Wq2tv7Oq+ozkTRIcVUt/J+5CzkcoaGt82GHsHyuoU322NA7imwtiJ4Iv52Z4Qa3ZRgM80r1EC/C5LDpo3Sxgk+KmQum+qeQw0my8wnw04KmPfcwFWClwT74HTJOS9nz1P66LGGs/u7caaeJ/i4uXySiDTWcMLJPP86lmCZnoqKbzUtbPZmtWr2DmYJ7Rrx3mcd3JNqhr9MZr5rADa7Bvma7tQO+1MtK+IQRuwyrWuYeuzZT9I+ZEqg/NTDboaPcDLWb1AZrApoN0NgP9NW4Xg1R18tVx5urzJVu3sjGc3yjDsbZjjEARQjV1vb55PCiMFZK4BkZqgEwbPCKutbxfGNYAZdQZz9PMaWHzFrkg2OuxpxkQ31q/7dNmvce4ewbscOwVuynF703rJhrhz4OPyl79/AKu/qULxcbGPEfhXMgIPYPVfyYN+3OZjBP5cI/D3f/hPnwaueAgvBR2vPA6LAhhI8fH14oAE+rdk3FC7o6yMZYLUCQBQFo1ea5jSHQ+zPAb554PD/trrJY1ywLxf7p9vHaw/dFX1bDlCx+U6CTWyqsPU8lBvcUfhSXecQ2NS9heKgPk7WcKNoeB/CbzEbihtGpCW3v0t5qAsVzOzu0dQL5ijCwvhsGthMcA2hlqAKfWCwOkXQzDPw9R1Y2zIPAlwsdAJ0SynlaClMeMqRJIVGnpjEcVxn5RlikqKIf5tEjCL3HxuZS46iAFQPNBAwMDlL8/RYwggWhQAK74yufEJs+lwj4SZgj+Zbc6Ko0kAvMmQiwcq89Nb7zqsp5ei++bM+MmStIThIC8z5YR7eFcxh7r8ff6nhVvAIrLmAEYLGoHtSX+99ZhEFtuCxMfswYHxgK/XoIn2o5XBLjHoBunne0UPgRTX5H2Mke6ZFG0UMk6REqyRf8NYevv83dB3CqX8bGV+krwuE01K0eUlWuhY3AsBEtSJNcTnJQMVirQIFISUjUOwCH52Y037XCe/PkQm5g6MVhlAAI3J5A240qf1cvnjS57AP2Fn5hysRL6N75qMvo5EIPq8gmOmBw3A0nJ2MNdnnyCr23kYNFyoT8JJWToDVnnGeZyG9sgEFXgI0BUIo4mhZy3AasAAF8TdMAeS/bYOgugn7bWJMNayQHtzvMddUZ2j62F2V6AGWm+9GLDUHqH/rCy+L5jeoph9q/bLWGJ6pI5BNbwvDC4LAoAsPsR5MSabxe4AUv+n+wHANuDImJkCioX+BSLlbyyARcPj+XWfIQqQV+mhe58QprFubdq4p3UFpm0bipYdQN6NC5xbMnkNk+aG16/a/KNi/vI5i4VAIt8VhuO0/xLelRS6ZyTeZFNsvrqC6AUFlSwdZNR8KUyKvZ71yb0GfvGsYGcPnPsCKk/gzwEv44e12gam6VvNlcaq1f9PIKSf8vMHLOqlKvsxv2abANjTbM/MwmGNC++3sCEbimMEH8AotUPrmX9etOZgS4CN3Z7vnW9LkjHnnhwA60wXYOvfAKd8Hv77vJxtatUIOu8+7BH8+b1z+dk7ew14MQFEvDv4CJoPfJLzdNfpZr69i3ExhDEW3J7mGpYDcmF6bvzsX8ggBRjlWZJOPq9bwa08yXvZZtsjY1/wLhl6TxHApu+tATm1wnmX+v6xNRa7WUYy639dxrQUs32p0cBnuMw2F/ge1Aky9WyqNaYw6bNPOYB7z05GewmMAkkvuC2oOmlvVEUgKMYxg7GBIYjSYN+997MhmuxZ7rd7ytrWfK+15jtglhsLpOzCJ0Un+HONTgINUyAcS6H2vJiL8285TVOBzEL4agLmExzIzf7BOwtmZF6sbFvX+1v2AIQejZkNsMr6kRnrHI5h7o0v3PF4/vpZV8577ROqN2TM2w9qbfjss5d4xVefxvfM1Tln2kDzUYBI8p5thuhpPrsW7lVLIgF0dqdY8DX4X/SA7fiHXL6zbE3V2jo2uAaG84MBk4WJtQcazefUdWXwfp/CwPdMPiy9//hct8wPSam3/Hz2ZszqCabsp3L57a2GgtUgooF+WNewyo0rXMMzH/4yBrgJbZ5CO3uXSZjYO//jdwZFqkrZHsQoM3dQ+Wh5M7/Y7wPHa7i2H3+pwKbcUnWlIoXnmIerKiWbND37zxfjAy/P71yDYQmX//H3/48HfvHnKuoen/sYgccI/Mkj8NiY/uShe/ziYwQeI8AI/N0//OOnjEdxjaRtBK9Q3HHYU5BHh96kYtMVxqjoYOtZbrI8GJYnnfbHC+nrSMBOWASSomrJDsG58VO8FA3xefljcQEWqx+Xt8vn53dBBLv6muh/Xv6Zw7JF0IJtDoAmaJPsC+Zt+S9Jq5HpW8DKPJikMHLll3SsP+dQWtK1kiYZFCV957AlT+2CwCsQ65tFE6CuHpl6mAUKdSgPsjFwQElwEj8Tu8+hduAShSRjNSGk34v8EFCCABbYVu+vgVzXDwDoGBkUUNwvQyuz9tMS5/Lx8q3CykK10CGCZWLnUQsmzdd/C7DI4mZX5eH8gA8x3O4vgNZ4cs4nbgdwU9UXbab8kmJaW94YH3xMIGr3ps+gFKJ5qHkoZ7zMrk3a56H/TfZOHBOK9ACQgHNqBq4JhHgFg4ErgYuMCUXQVJsWQAHMsJgnrxYIJYQBUFe33zzkmFuG1/A5SOUAmwqxOnNOf7QxTCseJ9MUYLzLzonVRjFbMRWrGnYgCPyAFwN5Kr4DYALXlVI/P19+aP4Y04NwLO4BZgqCdopGhvF6j91UAE7gR0Vh3rsUioYqWVAOxJ93MM/q+9UIo+arDLkXQTLDLJS3JzH8uAeGg+MaHGJRj5clYzVZ+udr3qHOrzFSLaznt4rliOBE6z3QQrpz/qWsE/7zzufxRQxLwTeIYg3XGiuaeeK9+j0BKhb7+2+GljmgmQN7kUzJQG7X/bZ/IS5lk3zLVea4/qv6owagAZhwPclJK7uxqxAwt4iMzegTlm7LYxuDkm8aw5q1HBuwZpBA2cLXbBws1RsGqSO05oUBae7HsFxpfhUSFKsYILq5zlMR6NJocDLWsXFrtFQcM8cUCIhUxjptV4yFJz6j/L3GEmAwoBvAkr/j2h5LUmBqLOaxq/TU9E9jyslUkr32k3HH7wdnB1a5Gx124sY9D1rR6K2n9ooT/Cdo4TPuXcL+nx+ztMGvDUDWpUDGGLRjJv7SExHAgLn8pp/M5P96DvMd7GO8i4w63Bzjv2K8Hn9WG2AOWI2y9pxYtgdUPQ2egNnYqbqgDGblE4T/2o6G7gR2Z1pLY6ufvzMJPwCeGp/28oBIMyenxPBZMI/z81Gyq1zfZuaz3rgAfielHa9T5N02/hYAl+jkJ0grpuP9tUOfACVANQHPtYxiXvMvSIdj/GkUorXKZO/awQQWZR3eO1MLnYFlAa5I4HnaBagJtSrt79rcV2yMsWsAJmGFUuDZnXWj30HBZDVravjJqvOd1Zw5frUsZa5ZVihAmR3JLGPk4XGdyrub37wfXy9vAxP37me+8j6zqRW7kZ/jnUZjzCA4GtELAYQhGRDO+YnnhPw6ANKQI72RsUDI57R3UTLunvPlcrvTIN7+TQNP4DS7mJIfa8pEoSw4Kiw3FmPKH1yO8pp4+USxxBlIl2ctEGbEYfhbQgva0jWKrskvUmEYeIf90c9Nlz/GwqXwzOYL55nf0ZgfsA6oChhqE40wSedo0n5l/mveCmSqdhi7mDnl2e8oCHrnAeRrraMlVfxnwwsHyOqPyx51o4ml7mT7ZSx/LF7Ye56f3xdmylxDCdX56agNtHsSYOSzYRsTZlho1WGdMydlJM8ruLU/Jrj2Ku0JpAuUJ7YQOs+w7W+c91qDPL/A0LbXNS2fXy4/PmDU16gwtEwFGsoS3sP3y/Xpm+uFhqcitGPjovtN5+u8WHvHGkK4RiSWNKxYzwrPn5e/eM9WReccQftCX/Xh9mcLEtukuPwPf/1vHvjFowR9jMBjBH51I/DYmH51j+RxQY8R+G2NwN8ArOqHyKHsOhZMjI1k40l4YxBQsAFa4Wg6NoAHaMBTuuCfStwAGPMupECiIClV/eNWijufHb+pQyQHTx2fOMCNA3d5evPADKuK78yWgEPaWAArouJSIGfiZIf8DR0TYVwV7Ef2f4gE4aqDVfz7SgTFyoYzBOSFPnL4jPVDkUf9awK5UukxHU1o5f7z84wlNFYXAMdYNTFzk8KZTD6mp/6oS6ku9TkggRrvxuhirAAAIABJREFUHdYt4+W5PbYcf18qboWAAr4BSwYmeK3yhwPLd3inAEnAFbrtSI/9djwWOf7mM8l35aFKYWSQySSiFj6UdAuAgOFWinm8pYqzhphShHmVT99P6SdyfQqhd1O0Py+vFkGBFkoIlT/j0RuI7lMBM7FA7HMoKD+vgU33W/fGP/mf8mwOdNa1eWeGzeRxx8+E0FIsvV4+9JPzS/JO1PjxZlGozYLWGLFGkh5XDgVKzApjrLWkpM2tpKaBdGFsSwPOcXPS+ljWBrsIOlSMaL0KC1Hm49iNMnJiKQEc6E9nsXxErszBxl0Q836/XJG+K9Gr2Kfodh0TouM6CZg80uUIVqUcO6oEtRFQwbdeYzgCiuh5K0M5ltFJPB8RL3sJGW34L+dLa/QGsvCxg3q+yVOVqevbGFAdGHUC13qOPxHRWGI2PDaPIuxRaOZpmqcbN0GgEsDK4eUix4xJJODvem4M+d4AQMDqse+dk2PCCn4HJmcJsLU0y4q2l7wMnCJKcvnBJKF5weYBiR/lYdnLSh7bSJD4APM+C9ZgzzJLBa57oTuCi4ABAwBtBdwMCeFn8hoYwXeboPvMgmvwLgQcCNl/1g+wFO/uo7Uo12yek2NgLbRHMH5gOp/yTlJ8217ND7lUPNufUvjArcNWDSDmM5D4w5j8CpibbNdvmPSecQAI533yxIYoOHbYaux9A30nPf+Slw8wzsOzsdbPcuJwWcyCoIA0+d/Kt1OGzrtB3uNU3ruXAbv1xmLplZZdE/Ir6f6LUXk4qu3jXIsJ3IZD5Sk6k5cFEgaWCMbbfMkSxDcSoUCyiPNHZW+KVRhAlnK/hlShNu38sc96LfAOkX2PZbHgb7J/PcnZF30uPZ+sG1orfLRMzxOk58YWQzYAtX0tVvKaKmNEZi/AjIjNKAS+d+ZfIOHWd2RqAxseIvsO3OGV974OvOl9VLPDeEv2YP10YbwmmXYlen5pnxZwnsC664tZnfpioPRhanvfKGLymNV6Y9YN3/RovmjY4ntsrPk8lLtvLUm+3vFTykw1cubcl7+0jNyYjA7DC+Dt7fKhlUtWCYK87gX5XwrW2bC86pv5cWcv6F4Bqt9o8Ci9f9biyaBFLYaylkkJlMXH552AIW6zswMKk9QyNVfYvW2GCW52Hophzu4QUMr+CbBa67wz2/sTRgU15Fqws+lZO8s3pYqoqJ/6U3esS5mDfF2/VawWCqZybblevoTyUyGdf+ds8KoHOe+R7y/3yw0mtntf77s8cwnWfLr8mI+tDdCnVxmi+tXrdZ5KoCePMqr3v39yfJcNfKs7qru1jWTuF2C1+4o1+yxzHwD3zrtUxQyhhRctHFpThSZivaWf6iw5eBfbMHl+uvzRcxXvcCT8zQvGPyue5mkM4tZuftWskoKlnGYsfCcpnrLnXdE7j7kJKOvcVGkUc5kzW2Tbzsiesy+fl2/vESL07t+48IO+QbAIujWXVMd8XC5/+dd/8cAvflul4uNqHyPwr2IEHhvTv4rH/LjJxwj8+Ubgb/7hn6r/ZaNx+J6kk7Y/p3vxqIBWii8ORx4UYfXdClrhQPiBf+nz7fLtzsH6SfsAgJ0bXk+TNJKEjKzLEskDPF+dn+kb4SpKHpN/mdJOQWDABZLmiAsyIPw85EWTEN/HIrhOjAkgJ5gUOBQj6Eg5i0ap/A5KLM39QLBJPUPpKkQpDmA78MccisPUOpxn+A/Q8QvAzZvb4dNwgDEJltJ90++qgpoAi6teWTGx9Nw00KVAIH1OJ2AVzLXGHHiwAClDBs5B/9A0LwXuLDfHAzm8TFKGBUG9CQ7BySa9wlkTWvLKfDzA6uSJAyWEAOaLSiEt8PJJ4FesokK1mCKBcc2o5lCspRJzDTuBscoBfcVbBXzFwJsBUBTipeg+vfxOtibjAfsKQEUAlVrheKnJ/gmo0VtwvqGCN89Pl2+mVweyWXBjPPryfPk/f/zx8vb2Kgip3y1zTklq0Wqwuk2QhjEF+OfwxaIhBAwAxvT1FSKwvrgJC/elgStfdf7Ig12a+thefNd8Q/FqzWfy6nw7TNRYMRSaJwQpVnTMwNdCZngegGbeX3NFkbrPmyK3wol/T6AX0Dlnj0KGlM+PbTj2NgCxVhSGjyX189Mtpo5VSBLYpLCT6g50BWwReDPlm/H9rOg97CjvIzBS8EcZMmsTMPeEpGd1IZCEnYSp6TVkbDgwb1rMgUqmmwV+C8CP1cM4ZltCCEo+phkUcG+xjP3+YzPhXsXYxtI70IryyAPAyVZtPEuxrmaN/Q64se8QiOCekF3DmuLDvRKDqYQ4ZRm3P8JqOwFZsZ5/EYBVG0T2snDh5MLObPaWgUN4LRpa5FpbCvxCfWyqKRWNPcncspHjBrEZdDyMV7AHKhTU4zPbs0uenfffsTIA4Mk/eeOxsDDT5AGg2TccuzEVt/YDWw8xvDXkLul3/XCdvly+2RBRbq3UWthj45AMVcsTGbegIwBkdEh459yTsK5ZI2sxSqv7TSDWLxQN2yO/fFYXMvgFxBne1l1qOXJYtmOjuxo3NQ9QKWsubl8WK+58sdPYZ7SGOGy00/wTLGeKje27RhasVSXYynfx3i4IKm5l46KMd+CvewIMM2mZa6JN1hvADFt1m7EAeTYO+pw/581cI6i16M4HwfH55vtM1qnr8zQq+f7eFZdPPKhj7N1VHFwNr5Jh/iWlno/tbHL4NQN5ZiuRiyU+7gF2gD8AgoF0x0aigCntDAhXWiO1rXvBPGP1ChNOHm8rkz1WoJJ5BPgcKMbeOmMT9yKZnb47p1KBlR/puXD0F9QSm7e+vxmxmjiBWYGSWJykPmksA4Zhxn9cnnhHwV5VEZGaiPETuJzVgLOHM897z+iOwoLfR4AjkPlyIaSUefbt43r5P5HWX+6Xb4Zupk6S5yvhuZz4vJR7T8Y6xKqC23np3W1YXOBezWf24W9TFHWFWtZo0aMewJ+7yYDtzHnmp014LRfY92afoA1r70zWiJoA5OoC1tlFnEb5kcHXfAB8TOGBPyhKgR+8Jxy2n4GD7sS8z7fOfO/QRPSsgKXKUbfUUPDX13TT8sh9F0/2N+/Fc8HshVAsEPTqesOL1a7JAsK0U7hd/vk1VvhfvKMSCaQE7GQMGDcUJow1Z+ve/YCwvd4AxlnTBoBhP8UaVQmUbQwe18yZG+oz12hrel4LKyhiFnesPgGY2W3sDWRjBrsL27mAxpxz3fuCtFMuwAxnnPFVrQGBBYd7meufwLPOUL7BPi6Xf//7B2P1z1fVPT75MQKPEfhTR+ABrP6pI/f4vccIPEbAEfjbv//HTwvC6/zvOmv9wt8N8Csfqk6ayUY5fCqgvsNSKqU39mEFG0wOwDAKCQoQWTQyK/KZtIAS9wBkqyi732+cBZMdTTp9l5kBpYZzIkyqHwJfTy9vyb4FIWJWVTTGoIx7E0PEOmbFT7JAGLQBq7EvOrh6JPcgjyw/xiGH8cJW8q/ykMnhHWlZvN2SqgWJApT0kcPiwGRf/L/6LFlFWCPMw+0EAUWejEUVtgpYECiWn2xgk0UBxenAF69YKRuDk9+s4RILQNGGQEYlAALfz7P63s9ScCwp2YO3BeBPBl6MSABDyqKYEhbth/1pWjwP4i6gETMiz7EAk3wALXxgFp6iRol0TEh+2rP+J0E6SDYrGA+TE8jXonjWDvfJDpmQt7EuZCwfxuXCO7KPOGyvQ9erGIvdEWQks5p/wftu4K+S7AHdgd1JqGWiDQQUHBxYIydDlhtP+FqIj9fbQhKaGiNNhuukprFSkoyfn9GnE/BDCwJABmZyYIhrFEsAvTsLhMormNtH2pcs95nGBPYA+iYGfL6NhQnbm7VqqJpFavJsWdlWq8ynvIVlGesNvBEw6IqfyTYA5OCQk2VS62eIDJNiNbBYmFTAroLQOeGpZd6gA34Lt9FU4HJ5+haOrHRxwOhzTyfANRCVK6OwP+ymbBqW+D1QkQaPYRuysoyTm31A3pGOj2slcFqW/iSZhb/FnhYch43uGm4tey8DapPRcj3Jtc91HDk04L/Sf+9zv/t1ehsjzLk/+43IhksaD/A5azC58p7t/E7b5wAZKHptaQQmyBCLZR9bb/6CruVkm4dVe5o1ltCAPD6m9h8hEhGVvjeJe7YtADuaeNxjSt1MlY5JKejlHjYBgHspDbq7IVGsb4LjBFTWSHAUxmDlF9mLee7KS8dfvhsSBwvZSd6+XEvD9w7/XnhRIBD7HXsv+2sBXtwa311zQKsAwZw+rlH52VzzrllXa5bptDDZLPeK3QbzX99E97+x7fZRSuttuBywFEA9IA6wwiaDbPaY1u5ns3GRgzYBBUnh2kOMEWvzwpdbv++6GAOTEJvT0GNt4MuYEiPgjbHw2bhPEjbWuCfTHh1wzwGA910m6HwdvabAUz0sDYOrAQizU5sBsZrk4M1eRlT+3eWCl/oXy5z717jYsRBU8x0MIhgj0rVms7TxBaB5H7gjMOeZpET5Y49ROA8s/fZUvj1FzLnO7pfvZq3cPt59jzEQQU1LvLKJdA/08uXcnuqxQtn2vNN98K1hWbeyTmN7t177bppW/LkNP9nQgWiBaoT8zKNAEEpeu3ZJNgMWamnz1Sbd8RYvhJJQI7xbX5MQTCHQ+WSOLDHDP7KZcd9GEYGCxEeehUDAZvJ6vsM5slBDjxrP39wPefdvO5oVBR+CfcHGdstTlYT21jwjPu/bFCVZFInN2Rk5lPCUPbAbbYbY5Gy9wn317Lj54ztmKpYaIycoLtbvOTtpGfDEOuA91h76qqFw49CTO+qoHn8t3EBxZ4RfNR96P2vw/tNbALy+tnLAvSbOx50Kd28y8MeYfvq4/FiD9tsCRX2HX149M2LHdX16vTzdFtRmI4rHU5hkyoiPy/M1xrWhgIZj9l7Wed/5AVieJcHby7fLxyf5BYxhQDrvDc7snHT05n3Zvv35bCAn40mwFWfdH9f3mg++khgxTl+xXn838JufuX3e9PpWMMPGMtWZe8IH9mAvl7/86//mgV88atDHCDxG4Fc3Ao+N6Vf3SB4X9BiB39YI/O3f/u+flzeA0Bn2Wx8kHQ5cO3EGiSYrswFyOJ69Xj5vH5fPV5hlt8ATC/PAA6ROHPg6cOrgF8A52SL1ggEfH3hHcsijCBBSWpTMJGqySp9lKQHAlIZMAmvg7ZuJvjv4CjIAtf4IndhBNJbVAN2xQMMOKO8pwgFsAAUUtV2+KQsmvTgWTbLn++WVQAv9H2HvJSnnAKkMPxxjgQmNAz5T5n8sdbtU7EkklX9WSOLVJ1AlQ60CWSnzJHUdfZHCF8BxZNaFSMxn84RnyVzqukewiD1h8ML3fP0opgYnWlQcn7VxHI8E0+9a4WKSuY/zWhG/ZLGTIK6wX8BwjCWL+JgOpsZq6ZDkW6nbJMIUmOU1Dwgfa8kgJBlCsXcAbQAv9L600CEo6vnyx5fAF1ETrhdwWYn3YboFpsg1WoCUnAz98URiCuFZeIczIqPJSf2CSCngGVMkhdoFWMgBJFQ0y2SykjssJiwzSs9V/ArgKLOtArDU5lixprgveOPyFHspIIT50O9k5/ALS4CdACjwAVPxJ+VzzI43mbg1cViKWn3YgAiF6dkGvCl8VJLL71ToK5fdOgjQmPxcuSIslFjaWDJwbwVBxfIpz6UQEj1mfwGA54/6i8+2GG5v+Ijakw2H86kwGSXpADgyqybjDCablJWiMvYXn/0dKeNtoLG6a0AOhZCT6AaYy64FxPhqIBwgJHbsZlRhfIzFGEPNCMv6/dN8acwqPF0ezvXAM9lgA6ZbU0sOH8CpnD++aGyvMakE/gactVYr8IWGbRRV/OtaKiARxRembqDDpPgH4N48PP6/Ad2Hodj61frgBPxxRS+znzjg6vaMMOa+Q1uK2X8UvlSoSTYVu6uXACFGisA65h3NGi1jaABEtyqx3OaCs1k2L2OgBYhzh9UxH17HNxl5vo5L8uZ53bG3CZhV0r1QPq/mBHv1IhBN8c2j9L77qfnGh6Y8kIG8eXCA+uPFmxT6p9y+SLhAGz9XtvbGSjY24AqqEDwy2xO0TJlyQEuKybph9vdeHgpkMFyS3cCl0CytEJgP+sTufUzTcoBZjdFjgMB6+GGTor0mf0TZ9weksrkCuzGQs+Arvq/3tR607jfMAyxQgi5lXT5dLu+Od81RWJk9hgWUzRvXeTYL2QTUzX8uyMbSbFRcDgKvADStPsDWr4ApQ+/CN23s6Hl+DRBbgBF7JN/AvmwM5IIklVDr4w2Iy/uzt6P3KhO3+euepv0FbF/Yd7yjpEjGzpXxeDx952n9FbzYXDBMaVYM7DGwP2EpClLX6QiYnQctvwXjEkCQ5wN4OoV+wVxaQfBeulzeYP9iHa41KSzN9ksUHevNeVZiXRlwNeumNjGAs0IUPSuEIwdOikUucA8gcUFQPafZzrh/ZWwAeJztyYDFr4YSn/Eag5yrf6aBl41Gdr3H27Pv1dZAJUxnNJqPvf2l4q4pUlPrzLwg0nN+wpe396acWxsg/R48U+/6qCwEcNnnAzHFXbcYsSnIQzmwW69b9wLWZNZG+sMDinqdl8u38XH1IBeorbEDe0Btw/akbIKEOSUleMzVEqcgzgITP7UqsjG/MDCsU2KF4wHLxC/KUzOqD5yUudcppj6AWjFCQrEEMK73wuXj493ANQBblGc0VWr0PF/eXUtYu2T9QHPNs67W20xgPMmzv/pmA+Tj8n79UXNlLOYDmKsEWfOWve7f/fV/+8Avflul4uNqHyPwr2IEHhvTv4rH/LjJxwj8+Ubg7/7jP+rfD7Pxn18CY2T/KGHmBN/hlsLV4ICFQFCo4LXKyTuPu4/L543QpNinEpzopsP2oLBF7s/h0eCFFKyAVxRcZC0ULBCLrNb8wLd3DnsxR/XXIo19vncckCEtvRBGQKJyjqCFKDz/sQMv/pnS8fhYiruKxsMloGDkMOwt3CjAka8D6lRIHa9WPgOAUP/AOwfpvNs4cKa+L4imtPd5oFFc/hfMsMBECoQfA/qQeuf3CavghF4t1mfyZQAtw34kz8RYym0gFuU7cr57DAmBVtlCsSZKda7A1msLHoKMrkA/5YMWishkK/zeYI8e1k2nfMdXAE852hKfYXLoaTuQcsxlmIKAmw61gGUyPIbFZN0VRKY+w0ExICZwV8aw7CQ0aBcsIGUkIyhEzsj15kXZ5yAnp1g6oKYzSCJaklxBOAH4intZqgPK4WEUt12yb7Jr5kY+n4wGgKZgMf9HqNBCYAodCgASIKMY54OQnY+Fq8+eSOud6KUKdEB/gYT75Xq9ynRpSgIIv1jYESZhQStLNsMGgCfX0Nhkh7HqLJA5BtX74/J0jblSiNzAsAVKfN4LiAl6GktwzO3DPpWRAgA5FjesGb0YZQ7WVjksIRm3FIxOzNg+J6ncNSaDLEn2YQQ2N2Oa4hWMLxtBSgJEL8jj3wN6CQYZeGlKN/JUizMKxZhwPD+tEXz6BZQxdqAA7y/PhvpwG1o5yFrte0q6joXM9RsQonz9JKwnQT2ggewlxz8wVM4+oMSYua2vmPg+s8/rQN5iRpiHyObZG/XfG5h9xjzw4shiYzrLr5UZHbIhUDFwcfDM1lGNqFcl+LFBeQbyjr+APBpKMeyU/QJk2txh7ePjHCDSLgaT+cX7Fdx3DxnDWcznhJLxGchgYwy21vM9lZX2kqWL40vbaYApewzzXyk6RT3X6bropRBrP6bwklvGvD5NvdZ2s7hgxUDcvK0FzAYyP9/4PJoxsfE+rnlj20SICNyTm0T/Z0o8n3cA0BpkzNkY2wGrAh74TO7dKDvspZAe9i6flTYlC8LC3uUAIsfXlfehOOmra1sJP0CTDPd5Sez+9DzWb3sBgwL4yfvrvwSgCMAAzvDVw2BZl7r6NlyNlfsDY9U7HhCp3ZL3M2tvwVs+DppaPCQ521/BRa0r1p0tsgsNIe1r1iA6QWiGRqo2mBeqIHjM2Z715o7zq7nerte+MbK77xredz+tevKF3WxZY2hseOduIDeAu0LuBT3CPn4Xh77mizoGPEuN/V0ZtaBismqeoz6qrKuB5/kxz+P3i/Hc3NPberYgMWj7c//Zu4c15iMea9oeiKxMf2QxnjzHHzUUFpz2+iXB7txRq6gQqHzAA7vZI6/X58u7YV/cV8qDUGfOGl1jTRt+vjDMWMix/LWpmL+nYZ7K/2HFx551JnixxxZmoWCbs4G0BSAxpnn43vNl/cS6hvcATfpOnS809FS5HNsDmmSEcYUZOh8EvQNlmbu+Y91kBvivuRlBtecTG6BFHuu4f+fcl6JiXuWeFQKqYfXyn9Z178vOOp1NOHsKrt8+Lq9XGt75+vKw2LMZ628C/XBYPaCMgVwDrqZTp9CYz/loA6za3HcBv11embt8rd6mvHP2XnDPjrlteBkhejYdeJnWsPLdB/jpOOTVbjPU9/TsCeCvzrvi+977gKzuE5AI9oxt0HPW5k0BOQCA9qWQrwPcS+4WLLfl0b7EO1oyAucjlF7Pl6fb/fI//vW/feAXf76y7vHJjxF4jMCfOAKPjelPHLjHrz1G4DECjcD/8of//ycFLocgWC0cg4WIANQ0CqSdnczpy7BzLMbSvWOsKEfeOfb4HCZVBkw9wGzFqJ6DS6pFOny7/bg8v4ztsCAjgZAn2KkZ+8tP+sSLqoKXAt9Ccr5oXxwcwzUy2LfoPCEcKyQF5mSLjOEj2JL31QnMoRDTfsAyk0NqxRtFtLCHAE7sHQ/oh6EokBvjTOmv/l3CdwO5YrkBJinTnxdfJMeAg4hCfeOb5/ToKRUosCNjHUZ6jFlGcf56y3ahwvYiEwrWksWoxUrS6blA5uM34Ko09cI+5C5akR8ZdIFNXwjEkefLqDkskXy2QsyXaruC+ahK9TdT3j0gcl59XCuA+c8QmZ8swIJvuP7J+g20ogDFy2thXhz9reAbvC9J7AqcmEsxLWSuefivWOH6YfhU/DbuACLITgUmJVeNYSqxDGA9GWfEop/sRMu+JdQLCBoulFw6S4fGRZbQfleptUxMWDXGMMfahsE0UNTGheB8BQ33XsLyvECdHwM8/EIK4p/P4LCUKLpkHY0lK2tqktseWyxqQBgB9E1GnotjZuFXhPbxdW2EYuHSFAB8Rsb4i1kRA0s5YBg2zBptlp3fL5c3HsThpzH/XhZRg6Hy8YycPYRgE87BFpAU38m9HUeY50rUAQrvMuwAkWWTDbi07TJ/X0089KEdz2ljIBPVeTAW1p7p8dJkMRs49AKTJ7FunMoK+8CWX/gwUzTjIwlw5vrc849HOi/Man9YmUyaw24ahf2LccftC+z8ojUkrGwaeewpC/z5RwZ39TSqfmFJZtPhfrIAM+fr0qW/JLPj67kfrEkTATZJfJ91ubzt+d75d/0a5ym7Il2AfkW+e4H7c56drA25W4elr4w6JCRAFoy85oSgEGtiTQLn6RiqgqACx4CXsRpljiJzHhv2xv2+vDu+cLdsgNk8yurlSIgFuAcmjlDm7vw+QjxrRM9vwK75NmK1gVz7x9Pn5W0hfeNu14bgHgjOOVY4wEJj8x+LlwKG8pLWpmZyal5kxz6kfaPnf/6bcRCMVobv6vxiQhfQFPtbhYPS75jJgD8B+o1BAN9A5oVWsu80jjQqSrZ3/17oD2Md+1GjCufh6eNxHXPgHYM0pqmAnh7QgdcxfJt/hu14PzHufd8BMskgpgkQK11LhtlMyPiEUWsDeIxP98maPCkTYgcrXxYYLTTrhAp9nRf0iaRhdp1CBZfigb1RcmvA1m2+YFOkTYd763zoAToH1PsubqvOO4lxFyjmvgaqGYK3sC9sgzxTAJKy/7XfefTK+NNGHGcm16nTtubQ8d22kep3ZIeR9QpAfe/Y1lBgK6B4rOxCsAQaVdk3N9gfmdfuIN5rIaeOQJIEzxi8l748N+1V1iQ4rP3UFvxnfqY0b2GSL9zQ9d4LtWaathOeKgty7BEU3KSC5TQNmwenxUxoI+fQ3qvCnq69ri2lxvF3980LqLsmqOPJvq1Sg4bdwMrTbmJseGas9XpfPlIbNb6PUtXYpP+gUcLJojbc+8v18kOGN+8fDSHyjKVXYfOWM+FIAoC52jQAIuM7PNsH3wupAArMbP/z3Y9cH89l5jthBPqQs054/m9yWLXeOLYf8/CO7LwGDSFsqrUulyuA6R0lWNffcYOB6km8rTHLO5gawHUF4Lz3Q2FbgdL8vuOwIyR7CmeA3z+A1UcJ+hiBxwj8CkfgAaz+Ch/K45IeI/BbGoH/99//H58kw/KPRd4S0JWqRdfwgB7SAFNxctcEYgU0CHJQoAJCUrS9KCPKyupuQNHb06uHrw/CrPzzwrCUF/Mh4JiTgsnKGRPFYmJFZn6IhVNwooZRkecn570d8GSZBH7Fa0quZ1+d3xm7UwaJzMFJCidHJLDIUBrYuNb4hxUTG2hlVd/pYZFwAU7ZeT8e8IQDMeOR1JyPOanD+GRWmCHpOuyGj1tBDA654GwsChOw9dkEtAIYCJBo8y8QCMbgN+u2DsYUkjI0l2C+qkXpl8JOD9ZJT2ViTM7bWM63U1n2YadxqD8cXoovCl+KuxhgsYCvTpEzLABcgdghW6WYA3fl0UWFnt3BmBHzwkx+2b0lnW3eWXytJDGRmHsRpOW5T2LnvSOnS9rPZcke2r3CCBIUma8aLNBXWSVjGQHjyjSDMbpKwKtRuCyjSMsGC1EKkl9AahvDSpXYSNS4L0rlYAevuIaFq1QwVniFWSySw/RqzSXlFQjR9iKoIuuLAA9JqmM8HRARMIH04aLQjh9pwJrA24A52Ct6I8NYEWyucEemdxg6AvoDNR0PWGeCXkh6o1bp7yZLmCfBui9M6Gud2MSIjcWYIZ/k266fd9Ojn2GIy2ir6NWPF7sPJOWsTXwXWw0W1kV2GGOyoLSaFTSdctIEAAAgAElEQVQwTBwWSKnJE2iQJQHgDIMGMATEICeOInpAQrL6fZZsvfYLv10JfVxBi1nCfmDQO24BqxXMMKgIPRlbRy9l2E8Bd0pLj3RWkh7FcbxclZkrRJUtw0B6GQN9UzGwI5QBkJtLAeSlZcLqVG5ZDklMahm17Vs0WI75h+X8wgFdKJuHDIZMpTGmKI7db2Cf7vOcKb4DAokFBD7wBMSqBQZ2YHc7b2X5adjIUhybLXfCQKmCawZ8OMY/wapj35D7aIC/rEnAH+7suhRyLTqaK+5hhnDJ9fYd8UnSN8EuGi9G5XzmfUSID2t+1h5+gtjMJM4HNJrdiuAd75MInK5LpLLMZdb45/Xm/uMrQdYtawPW7E+QwS3R90z7X7MCSw2YkYDwMcPC8GJI5887kNyxr4EGuA/Dnj0jG4D2cJnBY//yzt40/ildP97h7o2AuTUv94prrY6VHSG9dHntCWwMBn7zpnHHfoJddxh/ob+GU8lYX4iNjLmFAKI/du2NzWmjVFftlDGfMHABSA9AAxwFcMb+Bgu81PZakGsmCVBlK9D6Zk7RkJp37QCx7jQFgExQGX7NSAyOfnKj52ftOqpxWbjkTI30Va55FmMQZmmnDhsBLfvY//aW5lN/gvrW4NgUmEy7nfPr/xZ26Ct2zcMvi4ftJ8ca5ACU+svKCH6+3F4I+2RvvcocfFP9gBfx3tk0fbSQCKStSc78QZ0RUO2+JYG8d4ZNCZ78802eu81Og+uek4TbcJq9Dt62h2XtmS3P+bc749z+GZu9+WvTcvdZuyrrI1vPA4Ht96NWgvnq/vmejYhhhJq5dh40RGxNBNcI+3Os876iE537EP8DJdICVAPxjy/2zrHsuZ+vNu4KJ+yQ4enEMUzVc33nbPTmPNGtlj3mCYD84/I7VV8BvcxgTkS8bwl8UynvxsRYALzC8u7dA66t5znscXzMnVzYVnxevr1cDZJljbKfuT9twgiD2ozgoJ7UnzMR+4bEAI837F0py3aikmnPO0Z7mTORGa/7/fJGKJbN6Wx7fFVKZlgr5ZwHZ/miUkwPWh7Ly+XHx8flr//qwVht53/88xiBxwj8mkbgAaz+mp7G41oeI/AbHIG/+cP/5zMjesCv0l016xfVebLQ+4TJqrdSZcwNtomgDQfYa2Ci8qf3JNTKL5F7UeR8tyhUiob/mGyqmAUcYg2PEgUZwNmVlAbLWVBgtYJSEGe+YB7KASAGBBzPQUFXAihgwg54NYF9slQKqcNCkTG6wJBZleovySm2azwp1FRPMWXqwsdaEqiSCUphNQ9H2QQcymOlAhrF50niiAQLWbhp1qeEcpznMTu/1i/KFmxipctIumKVKqoaa0dx3YLHrE+sKpNoKvv2unpVIG2U2+SBv4O5CeaCifPLs7jZz/kjMRpesFRQKhewGsi+imsso/AjWHP8eenFeubmlZDvp56iBVoZ5rL0dv5clqySxOTBxyct8CFwwYJTj7TjIUp68wprmXFPBj4AFlcszK1vBRYgV96dSeeYw7JcLOCPhJenUYEGAYSRRPYsE9BCrgJa4uIK6GSxzQ8AZcd5jDmhr8nrLI4+KEhjAjVWzevoQIfZOG9Wvv/jmjTQgv5nOrEhVDK7B04rO0S6SDHGuqyY4bf0cPx4cz3z885HfWjfLs+3BawZcMa1xgw8oBfX+mPAi/O/RR5b3YIfli+X0rgG1E1OfTzzYBP6fAFnYLHklQzbDdDpzWbLVWYgoBZ7jYUjxaDjw1xOVg+IIyAt4hO0qax9HrEnYK/5zWdMuj/mVeu/56XnKc/uK9SsQlFQnqeo5QbPYKFdFtAFnlAMV71XxFssL8BttNKFOPWBsOrWZvCeC/K7BhgAwhv8ExirPN4AkEKXhIZsIAxUbstuXxQQgeHUHFEOLtDaD8HWDKz76ev39arSe3k7EXMcu4uvtG2AUsBcWGOAswE2FeIBfjIWBZOeZNiXsh3IIlPpkMkZHe0MDjtt4PtCeAR7JftPwu3/jo0IGM9+K3sOgI9rBsjiCQE+4y+sRceCvtyWYP0FdpmPY7r2pNZr2rAOWR16LroXTJquOn6ADO8e1p3TMXsRQNUsXNpb+X6Y9TQjb6/yw2QW0mCcXtvnjSdiDN3TdKyZWbBVjRTWSHL9vs/xOp4F81ll5eGdyYzTAAE/zLNfTfHxvjA1krpdnx9vAVgERA6wPYBJAG5NEvfwLx/mvJQBU7KEqGl3ePhc87Op47VfALmaCc1n3vU33sUGiNVM1NNTm4qCrNrbk1DL7HUXCMCUSUxD1rUSsFtrhcZOraMSys9+3Hv5zGdVLbIqjwIjxr73T8PLcMmly48RWgNxwJmhhDHn3fNM2OSeCxTkXm1iMDZaPrDGazR9jfEC9fCiPP7JiVrwt+SjWXMw9ZkXGA7wrj1NoXydDUc8/tZ2FtpLbWyIl7W3DKmOY2kzmRMZe8axwbnqHc9cgZ2YvQp/O5UIVgCyENlW21NowPGO8l61OOA59T620ShwHcOVmfB2S8PkNczWh/MJcygS7oIIP74lm9+M8zxJKKUeqAF87rmzQDJIkNCyoebun9jUOBvffcZaFLAzOb5YC3AWOW4/zLf+zkaLqqmaplxn44W1VYFaNG54V6OM8cwqsP46T2HOdDyDgMXsnfK9vY3BS4PegDr9rt+1IeHcBgitiSrA8L2ArAIPe0+vM365Ib25YQ3Ee+F6+THVB+udpptzUGYtZ3Xeq505OFdyZs74IaD8tjkj+52GNMGC7s3NDfbXWM8921fPg2yhAc328rQ4+fRsxSd/fyk4zX3qznmrPdgz6oDxLH0gXb/IgjUQ8xV/4c/LX/3Vw2P1N1guPi75MQL/4kfgAaz+i3/Ejxt8jMCfdwT+9h/+908ObhRJslwEW2JZcdhSYqe/YD6p+UspYCoQBhaJhTaA0bsFJhEKlG+eb/XGjMUhO9AiKAl0zEvkaMFMo6xO4t7hPV/XighTbPWAM5mp653kezDbWJorFBcAEbAaT8XCZ0AC/3V8rpIbBjRSIPJNFLX5zP70VYz5Mz9Gw6TyEX2659MqyGyRGavxx8s8FudVxZ+9msJekS8D+OPDcAo2dA+jA6PywPtRAaCHYHLJI+01KVtmbAwlAZgxpWDcHpnfzrl5AnoDfa+n5YV9CJSOlZfFwNiiXBSAMIWuuF8MWiXPflYBHzLoxGdgHfHntwoYAeNCmgCO0kXOv7Jae0nmx/OwsAqZxgb07GvmWdf3ngCmvAMpLvCSoyhUup66dZL2sWc2bjUDAu59dErWkPnJYRrUHWhjzWPhWgGtV53LMXCNIazYPyFhgQ/J5tIOG5Al0BRDjz9kNjkfz1h4SaUw5xOa/9nH5x8N50LGqdx+gDCft4ELkFghiCccH0ymu4XmrDn0IhVZv+oDyahZjEmce5VVHDCM7D9gNdbPud/qvYD75Ln+n6BkYIeA2EAVZw/J7zBaqB7XBBGOddo0b7S/GAtWONCin0T7fNn0MJ2/nb6Z8+I0isS5v+T37Gt7MrPIMExuUsdCWFY8D0A7163s3+sI6PBp+xnzvPReA7d7zrOlEGgcY9iCfs0hkVNX3LxoJ2mXmRSHUjknQM0k16WQx3qKzdxeFVsvMD8yuB2JIapJywWgkgC0pwjm9aP6LbrftmcFoO2z1wRQICxekt2EUvRZjbjnyO6CVxUwm2SbtQUo0xrVl/DycXldkA+e2+5Ta/64X+XZEEN3+9bXMxPkaAj7f60/JdLu+Cd8hzH5CYjoe62t8VheNARoWujxOSm120X7CPdWAM2AOGYbj0HwEjAq0MPbGSDcewEQdc9HH8TG6/actDfWWiAC4O0Bh0uEX1NLSezsQPYuGjbefrHnk7VDjMoAnbNBzy97Fg4yDM87VNsSeKswwRtBrjcP7ny4aaqUikMjDZA7GfLhViYPzzbFvff/FsTm+3ns7vbvsevYbQCm9GJGRbCuBCCjUuTY3OfbCujreQXIdh9CqvOkjoXYTimI7t5wfG/HPuXfpzLhh/PRzVtawFf7nPZpgVXuTaJy8vWWKGPcfGAn02NXsIj90rdYJwebzMd/tPmrFcBk754HDBna3jkQWkXMvHoDx3vXOF0d6+b3TeA2lQO79xlrOJjfxIDbQ70e/TE7C3GfAMnsde82AFifraWvZqp7B3O6fcHPZlxUBoybu0Ywc0Cg8CugbCGUgqELhNqT1BlgVh6ByGuAeXYZ23rrOP/kvbL0oN24elOnywAom9vUIk57hzl/Or8VGsX9vOr5ffzWda7m3IFvLSGqC0bksxsnzkVjZs8+yZlgEGLBVzaJlb5zTul8x+/B0OX6X0oo6+zJM8SW6qWzzleYpsFvN5UMAI0/XIusi5owkRaw4AGw3pjen9dUjCXM5opKw6AyWK++o9lrYvdepwjg3avv8ubq/VmoVM9XlRBj6yceARQ/c72GMax633yuCey6TuOjfa6QPFjF8vD7M8aAPINP6oL3y/MVFVov3bWEC/WaN7LnxA9UQbHAD1uZ//37B7C6E8vjvx4j8BiBX9MIPIDVX9PTeFzLYwR+gyPwt3/4x0+LHYGEGH404ilQqxljniaVrcjgkPXj6bvgnADIjPnplr8+wUR4TeY+NsIPZWUXJcwUBu8WKTE+Y7CMrehheaCGRUe2AbBdv5N6K/HsfvkLglpuSMEIFOnID5uBwz4sBQ+Ygoix7p45bMumC+yEhXFwXI6jSMo4Pt4JzOIQrQ3hfExt1ee/OUqiae4VbLAjS0XXJ1M54O6pc7hSPC1qlekiO425kl/d0q1fjEsa7eHTELBSZl8vTy8/ZFcsrcprn9Nrh27GgEP8C+D3h9JcmFsd6GNmWNTo71jRWZUWKCAAMpaU4PkTZYofHItpbGHdWcULYT8CmgTGK5n1MH1ISWNOfBJkUlEjhwVGCNPHpO68+WQ3LpxEJq6MrooDrQ8ACqBsAOyKjxwgvoIw4Pt4BMa+SL7Y3KHIYlgNXJCNF4A6wm2FyZ35smsPHvkCa2WlDJ54oRCFzaEkMukyY2XNeMK0qh+VCHuFyl7zPrvL4M4zVxxO79/krAKRY9JY9wrOA4CYE3z5UBpLGEbsth/XgA+ALGSxP2R8vlxe8wYoYX3zs7FIj6+s86U5pyWCwN0YTwKmsQxhjZ5/At2634KUglQCKgLlLGAF4J4vMHVKhAZsiNmqh+HlNXD2+DBbWN4uz5+vFbjPP7IiuMsnTn7onBsgIpMS1hJ/h9weOfjNuQSzRnEnQM4rY5Jvr9AjwLaf8WTInQW01gtJHd3PZD+XIi4T6LC4jkx+bJ4DFzRtA6hjyF8tTPHZg1XJGjlbDCy8QUkLE8o3j+Kce6wuDUAI6D/s/FB9V3uISyNy2IsDbWSpXhsxvQRns+JM3rxEaiozzefBv8Q+9/uQocLwPiC0nZn2a0NwgJie352TrK3b5+3ynTF9ARAoeI7NFBWDwUd6ObrBtP63HgPtAr/0qoQJdgKi1siCLWjDQ4sRvHIDYNxrh1c7r9fY4WdKjQfUuhvcZijcWK/ts006gEgael6mgH0WL7COATr0FmSOfhJ6xnPN9Tq4kaZj4UuOizS4l8sTyo07zK0YX7AH15L5Gda2ucK6BD5nH1RJsSCpEuZDnWJc5zv6td8ZDNY+aYNHv+ljxwNYyzXkOWw41uYHoOZ5Xw2K196meWIbxXugiZW1zpwsxeproIbbHyA7kDAQdG0JQC/eszaT3hwL/t1x8z0S+/6N8Zw6wXvTA9Wb/rJNccd0QsaYdg3KloWxOrTYM8OxuIjZzag48+Yvrv2FAVQATLGpTTVnvamWYR+ON868genHfcpTff64fH/+9Dke9rKNQs8OhfDFkewfQDYYofoTM085g7he5wm8Rk8et80RblKJOZYyPnMYjRHB83zmHcUYc118KusEFuD2XZ+9E+nLvsWZ4RpqTn/QILVB/nEhsDAuZBY/zQX2yN5L7ZEDv/csOd/4xl3DgDOLVgh65dc8/eEcyVs20LLvrwG4Oe0zbR9oitc4NLBR1UMNCc9eWt1gLQLo3Zku797eNQWo9szfmbfa2OQBasDXB2v36tmVudblx573HceYzNKiIEt8UE+g5LupmtgJOKM8G/G1KEW6N/ZAxuSVhpKs75fLO9YneuRuvrYt7Hz0KmifigM7hZjsjBVnbM6kkBauT9fLtxvr4fPyRxqKNvCyhbre3tbgCeBl/r7KsmfPQfOR//GrYaDPl28AoR8Ezd0iP+i/Gih/4+8c/3ffcZxxPQthLfRJmNvn5entrd3OINjXyyt2DU/3y4/n9mLnDecM1z2Nc6w+2pdq0GczkMrk5vvjWUUMll8dsnwHfFweHqs/j1iP//UYgccI/IpG4AGs/ooexuNSHiPwWxyBv/vDf7Jc+mIIAQLp77ik5/lb6rck0gq74vnynbh2GAsRIDs8WyR+Uwr/cflxuVLZcHj1YI4PIExNgBtYmKf7H8iW12DFjZ6lBs90uJfVAdvUwrGgFiRV+fV1IC5ht0LBQzXp7AtGMdCGQyDXczyhBB0DWWU1UCAgfZo0/KT4ygzgQC9Rhgqee06WH5M3EEi/xpTXfoaFt5hTDGABRIAtP+YuOBtfJ0YC90Dkjj5ZslBiA1cASQe5vC0128+VoVmh9kPFKYflghRkYJwQkC8ucP5byTFj3/idMrRuSueXZhKstUTx8RoFnyVrHPbJ2B27yV+AKRUSBoCteH0hmOxOwcj9Uywu58q/jxHidQHKjblkEv2YxoaUDXcGHH/DUmLF+xvy0wHfstkcm0nU/azA1mRvPSDmd+yd/BHl8Yy9A5Ar+2dgB6weAEQTdfl1/BPnHZmsP5+1isfYYDr2iQX0jGUCKceOeXMDLP5iSyf/BTh13lj08VkrnMce9LOW1i2BSm/WPvuHrJWT2L2iWPklQNNgeOdgclWLZOb+7A8Oy1M7DYHn2W6UhTWG5CSjA/R4Xj9Fn4FQySvz1OTXkPeftZ2BcCBrYTwxiLQcGTBGNfvFcpRxy5oQSbEQPF6tFoTOv4FkSh/nt7hAlK7uFM6s/diCEQABORaS9Xk1jEMGsYBGc6EHWprzZfYXBVPNP3XhOq/Yngy4YC9svzpA1Tw2lZgGLAZON7/cMv0PBbpuI/5hYxRDVDe+wzzVxuG6nkcehtmENG+GJuwaAyr8zoXMePlLqk56+nm5XZdkv1C3pknrJ3Y7QAPAaWufu6OYZt8AlOSeWb8f1xoSIJgxzNpD2j/YY2Ketu5qQLn2YZge8jv+lqams6vnB93uumbJAmNi/AUA57E824axIfl9mKZch40obAK4161XWWf7c+6ytlAAuLDtl0ehMgC9wAPzx0zXQ5lx+SGwwb3z/vodzLTtMePoxQoD1GPd0ZiZe2osvjyQAzBrULa/jrnuGo+ll7fskbnvneIQA3i19rnnGhF5hx4QtOZIzNr2jbZ65dXdel8ZHL6QnzWNfI41ik6IUNMtn2j3i/ly+jz82ZiC46QbcIaPKcBOioxANf/Z3sn818GZdUVT9/hk6nnaE/IZeQSp4Zfn6YDu2T5o1e5cPhYKTZpXb59rWJybHpw10tyt9m7MmmVYrn4omyG+owPWA/r4lYIkm5/NU5pS7Vp8bm2zAt8GbmqT0Jw7HsYGZfo+fl843WwQ7EQ6o8awzYNWVc0AR5t27ocv+sseT2LmEuv29FGdDU77znEAfSeIypaY/xJI3Xmt/dK3muuxpk9Q5i8l7IWD5TFNI7MV617quwdAUydV9/Of9kPdEz+rRcpLTXcal1y33ry+Jznc8JDXtdQ+p8ZL57Vx3G0S55/uux5WL20hQhVt6M/zFX9Z7+Xso72nS7PnDmqt8m7VB33vlZ5YEnua7zU83Q19nq6Hp+fLD5uWr/kB2xhMDdKdTjlgEzyw/XihpyaqAe/ZjXfwbUxdznSqHRhrjUBqsBzPX6/y1cYr15GVD/tG2QepjZp/rzJn1yRhPzRMtcX/dY795M8wrGLCvMug5WcAxPGj7uTEIwHwrwmlEsB3S0F57T/NH5n6KLh4DxK89nG//NXDY/W3WC4+rvkxAv/iR+ABrP6Lf8SPG3yMwJ93BP7uD/+HkFJKoBK/wZo4ePtnk3WhAgIYjf3DQa+O9dN9yfMDSp4uv7u8WyTe7Ix3YpsHoEAHATdtXYfx5/GVE7IeW/lsyTw8FgBW46WJyi29fV5eXzo0VkRNCgxQxM9MQouvpMUEIRYfd1llAMSe2b/kaRzIS7vgMBzyUuEY4NYhEsDMImrjADvoCaaqXnin4O4QKb6woIopYAe2UAAVuqKnpsG6FafJ4354vXiuwUb0iL8Qo8RWk/f3xL587N5ljiQVlb3DwXhWDH624zT/Uhi1HPb1eMWHE9ZEn1ci98+CWvnXl3RvPlwrtEv5jYHImE3M7H0CYgicLRRCpgnlhSzUADZ96CxMqhqDgQbo9ZECCqZ/r1DPU+/j8s0E3ZfL98vT5XewX6xy8wOTMTEQ2EAxgcoxbzF5O9L5ScP1PPx6zo0p4QoxtA8YlH9kAEPfp+sc964X6GR0JAIPeIIBIqN7TQsLjU0G5YbzkNObznU3qbpIWPfuVVjMj2GVo2LPfp6UAVAxt37ykea1eebJCTJSsjtgdZBCDLiAf+XIw3XO2ANCrYx0XXw1MMYw5pcFMWS1L4hrDMtEuwu0MHBn80nwvxAb7EFsDpzALkADPJ1xGplUUbnlvPyUN4uk/QxZCxT7JRA09tYMUgObEkbLknc/KWwEVtI3AZbgm0HbggSFxsUi64mJLn79biso5hDfqA9oRsADmPJNdu1K6wuoizkXsKCcGJ9V2fT5MdcvGdizseVXKZhhi2vJ4lgm77SxYME9ubapaQMcBbsHMGeUl8/kmGHv14DEE/WUvUvsakN3tDkBPAxA5c/5GHxbA3cGtyFllnHGPg1IEKoeAAUzPKAcJUEzKqZpnsRdt7unHq6ko89LdQndwcC9N5oDUxWE1AYKyL6ew+PYsOzzeuLO/4/nj5diMuzAtuPF6w7k+jjS1taGbG1tUtrTYGGOlyn7uNdZFgGywrII3Zzke5LLA76y3/CfGWQs8T3Q8EixBVsEy7LdwL5m0+7Akd6wjR6eg+zSmJO2P07jwjFamNgCu3wWNAtpNPCc7Aaeffg0unifnB15e56e1bGiY2kHmOtxysgcFvhhV8sML3jSMTTwToOOAatrYvroO3/wubAFfVa+dwPWldmv+fbV/1N2fdYKczNWvo0gZc9NivHpfC8DniVVjqkO/MWDUpS96zVEUFANf+3mFs1OGLhZDMSKZsxj68WgzTqBsCjGJvsempEHeoXleZelqpbCRqzAHaoG10JNqYDqnyxPQ8mUm6f2KJaQd/YmvZJzdsireykg3/uXzUtome/ayehT8ayZ6NqZ9YfM/bdAS/0xGKXGv1CkzjUx5jtTeC5y+QJSMmd1NW/+z9u3fXmKGxvknANixNff7J5Q3Zw9/gQvCRp77zVIfaYGYsbabNnx+QGY73iLR3r2jFojpdCzPGPXSBfAnFbEcNBXAcK8s/NmruEx2P2jUKpjyALj2HMk6gQtgQqybMItOA+2v5YN+JLOcx0m586XV+5sCZfyD2Douwf2jgE0lqn81X5PZaKi5PLH9sFNgTbAwgnl1ep9yxra2tT2oDmavcwC4XwA7cWondrbZj0Cy5s5cJ0xw/3JOcdZ07Pv6YvY3Aqw54Lc+fV9hxHM3Ijz75OWVU+D+eny7//Df/PAL/68pd3j0x8j8BiBP2EEHhvTnzBoj195jMBjBH6OwH/8j//fT6WF6sQmg8WnUUYkB2sOXcCE691baOIDVSIsOCeJ0/yH1HcO+DeALRN1kgTBUMFzSqIK8jmQW4IXhOOMbpWpwkEe9p6hILMF0J+T71v4AwdYE+lhLpx63AM9Z1KkUBWp3zjIIbu0UIgtVhCW2SsDSzrYB0wkzZZ5IfYXEKJEr/N8BSIeV6INAX5HFnwgpGRoHKg7rMugMNhrACys1QGJFjxeT2yvp88fBu3AxtOPVr/J2+Xj4/vl8/p2+f551b9LFqYsoWSiQiHzihNoBiydjM9gJhmRBR4A2uZvx/9xvCezt/v/eS8VZLLrfuk1501yaF4Qx9i4hhoMQPwCuneIp3inMPIZC2weaS9srXnfTdKpM+KAVIp4xklh+CTN/G/Tzz/w7YWVdb1ckTcLoiAjLlzjXWl5n60fqGBRP6OdgNdfwWbwkBJkwJYAZ6pz2RrWAwFYz/csEyqwKkgCIgdUHTnkPWZQ0F6+gS4TiqexZP1uPW0h5bwKpd0+fwgKCEyR9/ClOB0Id1hh1frzSZyfnrca46iCa57EAwLO32Ap8AWgThqqrYGgTNYGST1hEfV89D3EssCgrAB663ErK5hDzJOsCgxBY50CIDAfrvRAKoKDvCaKX5HceotB/AUOrrlTiEhScgNoBjwLIFkk5heZFQVAoNVp32Wx+5K9a4aDY/AEGOkvzD6j3Px6eYVM7V4Vq4j7vcKqdwt4rRg1OKtn3dPd/mjzJol8wFCs+AhWk5s7jWYE+wuvPRsyh63IupdlP/CSecQYZvg6aXqeoDaOtg/L3NaLEqCsgB/kqsKXBgQVfvf5SXgR/3PjoVSTZDQApBh17T2STgWbeVoEoem76byImQcT+iYyMoaYgC5jEyOt0Skkz2bC/f3yhnXImGG+GtbEaZRmt1KJrj+z+5VMvthqghrzKQ6MHYDoeAEUYrFxvzzdCPSJDWvzimsBnAJ0s0nEWMRvdgZ/8NyGUHxZPIywzN+vb3KW/HasJLPPn5dvKsTxzE11AUjjCBiyGGua54BtTY0WmGj32Huzdig05na5mp2Dr6K8dv9jSNgYpcvm8veEt2Dj+e6eD6QgVg0S1qNr1aC/cX99l9YdMQTM9QvQNXH//G+1h4F5vD0CQDKWeR2vPCh1dPV7QivnecAAACAASURBVLiQQ9eM6D0SuswlAMLrUSobeO0z7Tt61/FMfJdeYd8GzLwLmorqy4rW1/dYR7hnrqm6ZwZwxnUEGZaCzlnh+vy6MeEZxfKzjSfoQzMu70qDhxbSRIvA9wxrUCbkPJqZ79KKY3Qikb/eYfOxv7xcfpjWTvPjvebYGPvYNNAUZqxoGhlctRAofc21PMijXS9N11mgJReCUgemYkzgOI7K9XfW0SuVz+b7CBVyznMeqyEVm7L3lmttlieAvZ8fvP95T3HtvB8B5uafL1N+RtvuW+xjNT9aMiXQY+dy+WSf5HNoqHP+AbR3hnvdWIQACtY4xzIF2yh8mnPazwrn3bX8dC9EUrMYrCE+eh4B8IxX1gR6sc+Oh73su147NKX3XsG+Z40pffa3NhQijN0JdKuvufY5jNv2LM+LJgAskI/5XQ/mKsrNeqhtKsh9u9nsN6yNa8SXmcaFqqa3r/OAIZQGOHZOrCXIZacy8l3Mn2IPdeP0TPBTLM+r4xB727Wol/XeyZvzhsg+fV5Q8gD8E1LGGNEYdldRsXJtHt+/X16unMeywznnHT+XwUDC7/tV5/reL/7dfNYPWx1LHhvzvKt5HRcoyBkWBvL3sHiBd/U+P14uf/k//9sHfvEoRB8j8BiBX90IPDamX90jeVzQYwR+WyPw93///xMD8HD+ek2C5WGsIhwZah6cSakOm8L63Ooh1pakI5gNsi2QylOoU4TjmRZropIKIODdovl4B+rLJnASSGDRJyuh37E4MCXqSBZ3UhP8GvPMA/G8U60FKngAS2QhWOTu1kyk/xEwxpGdQ/wAyw6AHbwdihMGtcCgwNSPJVwHBFSmx7ATTNH7MtBYL0FTXAvDOmyu/MYYl/H6YH2a2JpMFr86OcIWEXflppRApoZP1nkKbOVhMhwCWUesGhA2dsEYMdomMCqiy4eTMsblDLCSNwasZmUAC20yQooNZGxLB5cRNQm/frcUEqaKdcCGoRZrecw9C+8DBzXH8t4kxTeGtFIyA6KSojvPAJ20c43xopT4HuAnC+gGQBort7m3YZiHb76N/P3CG0JV8vhUW18BeDgiRw4N07GS7jWejiBtvoNJ6kZUies7mXnXATDs1TN+k1Hi3wd7Vam3su6KfMALfeSWGq5P6v6vJOs1GErL+gpFaVFUWBsgRgG9saqUjqlieJFMpbEa/d+DwMZ4CzTpOZVar867YjY6TZ67k1HHWhmr238JdjrewTHtCoIRqJcBpOA3llz4WI0UgEG9d0OUk+XHS9In75Tok4QGQS7BWQl4TREbCV47/nSxoQI4+Z5ZcCxkJEbm8+VtFgG0hQocsj3kvKA1Elurvzt32bQAhIDZM1bO8dbNQDJWz577KuuxemNUfT1HN5nxMV8GdCuVH4i+kLCaAdllUKA7QoZI8XPtS7acZCdy3e8Fs/lcCimzIWTTYXJ7mjDW1As34Xk8U5h3fYZ+bf+m6PfZsj6HYysPXmOEbamcoAXw2UlgPQIKJI11PigfZQBp9AwkVTJ9EMSYvj/tVJrlhgRtDjvPByoYVsUjyhxbdiwAgJYUY0R/wCYfExL4jzFyb0HNcPYY33VP2ZYMaJGx7J78c5z9d+fkXeDA5pYNnIKCjieqQLz7GbtZ4LQeiwCxA1963c5TVhbjWyE6s5oQIHNeLvH+CV9xmpWBR+7gkz0fCwFZu7cx3zeJUg0fefeUHAuFyk81CTXXGIA6rqcMTzbz7Cp6BbO+aOrBBDyTtPeUFij6jK+J4h7JmPj2ms0E72TAu7j7guaC4ABuNwF+mX08yynBc7pt/v90MO3dIZOSOYfEensWjSHeE9en191Q9FbnjKqWvFUTRv/ca+Smw6qmKTqAGJAp5np7ueD1E0zRd0Ffzhmstx8ChPhgcrYA1HtZmGT+7zZ0nAezYxhTHAuFktPYu39hI6MXrdDfV8MXY4DW+9jV7jOwAI8kHtULZwGsIXo5ObQjIjaKs0lYM7WwuqfLHVa5nZt7ZxbORiH4AqbcYz69fVes1HyVab0j3sifOC+FvSmzbRkA3p+zB3BaonGyMfHsSHNRavzskbKU6GcP6b95cqwh8u38FDjkGdFw9UwmE5nFpbPxQtnWGNV3t/Xsu4Em3ELP+EPOnwwdz7XtLNCeTmEs2wyNbp5vxhwf6K9j+VjHx0pFywfP0zXC9Up9P3MwrUTzouGIDd8+jt2EY2YzHHb9x+V39/kKAxzbIKxhQIOMZ/kNosPH5fIDaxL2Qc6/KkTaZzCV4ixA+w2rCX6/5oiPeAz8sdb1Gy9u0wbzOUfOKmangq/9Qub1bBKc7x8wqGkGZvMhSPv+dPn3/9P/84FfNOSPfx4j8BiBX9EIPDamX9HDeFzKYwR+iyPwd3/4x0+8k8Tjrk+XH0rMS8qO6VgxYeE1ph8nQLmYK/4p8DC0f1cGhkcaMqjXy8fz9wWjIN8CSXpW1ijqZnCPKVkxcwwuGquJwgbvPSRaxyNyYBKMDg+pByT9RbDOge4ofPi5b1oJIKcH/KAwPfTTBRv5wDjcVykYdiT2BPtrvmErLGLmTIK7MIkCrQKHlKyX+rXQmORnscTy+AqkO/KrSVEPExF/MaXsiKkYf4o7bjaZcIwTDsE//VMFTwBTDKqooDjFsyK6gePJY/kTxt04DD8Tn7HFmeQgZlgOheeArMhPefXJqoXJ93y54oFnIRKYqTfZJL1XrgfGGOWHIE5SMefRGFVAlMfbULmcjNBYkEpCo0Zm4zAGZUFJPagbslLmj6k83MtNVojAwHWp5Svk8VCVFWQyL1LQUsCjKiUdPJYGp/AZHSQsjO+yYKygtPj98noMjBLw8T+TEAsMIy1cIU6q73xvAWL4QHCPGHgFUJwEawnFAzWQqluQv6zYdPrG7oypEygrU1eQJYkvQOXveIZLqo40K1w6+fbmyhKwvySFAqtJBQUhK6cC7GGNzvYici4hd2fONU/Ga3FAs2SYayUhXANEA/PXBFkYDWMDA95xLOKnhPP43q7f/k7RaCFNlpCneI5N3zAkX3+5FQiVJHhAhgEpgZ00OAp0I80+FhuSfkOaXkhfZg8AXoWMBeBzUrXzgmQ/uz3f/B2BST5Ta5BtUD7eoe5b4+4T7C368B4PyNh/Mmm5NsO5YDvViMmv9eccE1DWkzDY/UuuapNocIPs4YGlY1kx11i3pnnD7N9WyFzBMkWwSJYlTLzGyU9DfspYmDQdY1Uzk2ver8LzMpiyTYgRl2Q44CLgkWLavVa5NmtjIG8Tx30v1uv2Oi/wsONqPwXqFgIoQPHVYJgVxJd1Sp6HBoeRVi/QgX/lx+XHHRsRPhfbArAS3lcxz09HqtUacyxsnGeWZQv/59oVqMhCwnvhvgihWdOhBtxAuDXMZIArKc9uJzZ7Iw1jVV9H2aI1sZT26z0Z6J6FwF2mZO+cADU2AfbED0EkZidBdq1dQ9V4tBIt7zE1n598Dzs/Z3lzigmbMTAG3aubqwU3/ZxPsi6XVC9rkH++niF7GTv8WNsOIHMD+fIBUnsXnuUR8RKgGwYke+qAa1Fn2OhBT7lcxkaN7XrQwvw59RWVLY9kObk9oF+NBq4jpp3vSJqBA8C0wnAcY+/pZckJZ4ATu84JMSNsKFVMDRf3b//tySG5vcJiDfj+eMK9mUbJTwb0Yd57Fumi5qZ9N1AtsLlm1jGA4ZqOugM7EPf9ujbZE6ypJET3+d1mywcgoGcWmrUAasnLv2BJ1zh73AwuYAULDNeYkpEpu7/GkSCcPveArYe1z/uEZ8He+aIU/wR/yXTcjh2bNeY4a1Bmrat34WlYLXxw8mTWzAffsEveQyB4AIrtRzwzrItk0TvvAiVlSN5eLrfn58v7mqqeUnn/+/6tqUojFnXB9f4aiFtXaGxl3gmRAxg71ptj97KwN5qr+vLX4Ok0x8Odd6wWJcyPxvCw7mFsZ//Cnhbb9vV2VXmw9pb37tFzigaDLe+8DVk7tF3fv3z9X9/zeMbPlyaYFh2f18tfqOSgkVX4HI1C96j9h7/z3ff0zWAwGvmmF7jmRooYeYInQSCmIYu+bwg8pGmef7ascpvUJa9VI+B1cL+84Ld9fFtdq7zjppYx1PJ2+cv/8N898IvfYsH4uObHCPwLH4HHxvQv/AE/bu8xAn/uEfibv/+nT4rrkawKrfK8mhTw+vZ0+Xg//p0mC+R5xkEdxsoNdk8gAIdpCpp8wGAB3JQvGZ4y2OVdH9AYCLFgCQd5vzzhq0gRVErHl+cqBQIMDI+P9/e8uGDkcViEVQGARHCU8t4S5GUFzSp1cJ4HYi4cJilSJllTHslf66R7qOUQy//g77mWGHzchwQXD+kxkk4Yh0WNOSqwcF9jdi6JHmAVEC/5ZQFYsg5KkfAHlZ/JJDtyvYJMwKxgYQhvjUVnOMTAzvFvYxHNt1FPLMEqCgwKMMKBehY84NsLBUpgkyxkC/iKs7zfKoaTPg55WdCL3nKygggOu3nABvCSBQSLdAdyATxligM+ju3BmFAUCYU8V0DrE8k4KyMLaPg2X1jG0u8VjF7wkIBaoHFFqFyWmIQbm5eXwsVi3RSSpuR8Xo6AtNwejJT84xbSZNr5sUU43qkUW0vYtt58ufz4Yt0AAOQV+IrfGuMA60ysozkoogGTBpDyyhynkIndbEmMN5rySUAvCnsKkOamK3HMxsMaLFBjATOCDGMk+aULtZGlFKBAcUdxynh9GytbQNFGQKCApfWkptX7MeYoxA6DlgJOMF5LjoESO4HkRRvIQGAVj0tA0jkUMHjYsVlYMJe456SgMpvm89t8yPeRa7pOKgq71OsRKCx13J8VWDgBZc+X74JWd0EzC2cK0DFbKewJm6qIvF/e7lhtxAiLZRlz2Xvd2q+pMDb6mi0AQLrJHZn1xpIxjpkZo1MVLZ7M2nUEo8jm9tuDb06o1/hwgVgD+31oA5EP44k5xuZwLBmS+QYKARb6PwVTmAtIU4+Enm8L7JBz6GOpoPa+56vi3ICNqnXHmGZrAiDLJbAKifQnhbYvDYXHWTnwVeqT+11nlkDh7XK9PeuLzPMCVDpsNlnDrrkaRkhSz6fauDug0jx8g4O4+CxOHFVD+2jm9R7jEtj3kqs3n2maGZIlA/vl8n5sBfACByD2F9kbef4lyAeqzuVQxujub+sZCTBNRN5d4Zs08d5/wYDky8dKP17d7vMfl5s4FYE+Y/gtoEzweOC0LUjA9a091orsO/YjXsVjKbpPmBIXq/fsiqfRdqTDgEyuTwBmmXGBcyoebAa1DkyJn42CM3/WHa5bpcCAY3t/zlNyHMre08dZYQB07ZUApePx7F4ye5A8ubG/aVcMNP9F2BO/tyYp8wEP0Z4FTaesU9gPBHW4H64xofpYvdtTTmI9ahXfvdk2nBOLTDtX32wLhLpqFHd2oPn4PDVJIJ/N1alqYPPRSATo+nbHYuTl8kfZhlmtwL5ksb4pk07hI9t5/ZcZIgTOu34Zb1oCl8nbOesMkJ8Fw4k4ZB9wdmBfwHxk/1eW3iatp7AvyQGRe9a5pcCMxHIgtQjgp00HLY1qyLJ2eKd9ftKoYNzA3H7kMz4FBmu511BWMAK/esRqXvD15znPvrtenKN8x/Pt8kozLLi3d9nsNWpQ9d6QnWxzdYzk2SnZ6MAa6N7f8Y4+/zSWs4N5gcVPs/V6efNc0LuU97Pnwn2Xtjbb3fTZXxOE56/VzFQCnmd4xr3sOxNz7vu8fbHm2fK/rEuPDYUWLYzLS40a90bmdRYWdXFfLt8M/mPu7YzlefrNZ/FHxvbl6fLG/fHC4XpZDyd49LPvoHGYfmp+AJwpcYHxHF3jyIbeM5xhGPEB1f8GVi9nFdRSMv6bJ/zD+ZJ9IBZr5w3efSjBOEN5ZtWjmOf2x8sTyiC8eJ9pgv+4/OX/9N8/8Is/d3H3+PzHCDxG4L96BB4b03/1kD1+4TECjxH45Qj8w9/90+c7B/9rBb8d8y+/0bxFPfjpQ1VxAMPueAF2Dj2ssKcKtnlFJiuEnQS4AKgU69HPKPpCUFVpmAXKPAwXNJD8C5AMgIQDJ15v8rpi8HhA5tQ6z02ZHDFhlAx2Ph+zKG8vy8GnZ4t7JZgvSIYnEx9gJdwKu8jufAW7+MQkbdyv5ZPFcu5fBhoQLOCBWLjWa3x/mVz81gFcAHVJ9BYkXwDakobHsMvXk8Mr9zffPg7rw6gGoSSB9cBcoIhFtWAVh2BYr7Gf+M/Hc0xPJeoLnIpxdMII8m0TcFlwxIHEg/MqvK4UsLKS4bFQ0FUOFbSV/DZ/vApKP2NsNlk+Y9wcT0suB57VMCfHXr/HL95cwROFysQeEmhdRde4/peepxQXFmJjhVqY64fG/OuurgRfXQE9VyhZSFqFCsrFDArBANQn9AX86Z0U8ITNQVUAq7LTYJiVtA1QHNpbMX0rzaaifSBLqHQhGvBLmEufT2+XD7gmfkjIZ6FdydENOpm/I1/BWtM7bonifJZ+xgLK/R5AMvNXeaShQK2BY/MQ23UXaxEYi7wRFqqwkOJrClVrzQt8uxjzhmMdv+JDKOherpdSaIeBn4SV2uJ1y5Aof9hZXNcpx8cNloDcehfbGLfrsJ/xdcZ/z4AQqdUwZV4ud7w2uRaZqNx785N13B5EkQprCGAVF9Lm5EmL/yHQN8BaGbbw06SZPJZkmcq5o00GXjgnhb4G1sPurkYugTspffYlh/UUiCIbcp59+UMGep1QEJ/v8ezNdrV9UJD6ru2GPDssVGChut4ms95eBOeoaSRtNVBIsHoUbAGN9oOzx8ZGCoAFcJYPqX1DSeSt0hod7mXOL5/YGjVrqd0Du5zPqhC4PkCAUt4ZM6Ssze2AeeeJ4GYWEk019ii+Ywg+q0afyhhpGo8YNFVzwBVqaFap9IWL2aLy2fHa02JE25jUBewHZwza2/fGPL4f3mPNANidcuxc068x3OczK3NQcC+gLtb4EbUD1oCSHSAyf05Bip9TKia772XmX3uFO2AIeiDKrBck36m2OADm5qVevYw466X3HuzCzHZihAovOtFPqOD8m522+Tq6/9kkaB67E7UZjBUXY/w0VFoarfz9zYDVVomgjjr39mQl4CheYMntWRy5tmoFmwy9bbzPyctjuHbw8M8XNDQn8uBjp3ggtmDasbn4KcRuv9we3b581sL18sqeJsAtxNdc57tQEwzs9zwBt1CP4pfL6/1574og7PO+w78YcJ8zhAxG7lv1Ry3nGMoDu8dKhFVumOea1CkAehYMhM0hAz9/+r9n/bHRn60Bg36/865pgdn4XfMV1ZCWNXh08kxh4AIaPqES6DmrOJgSgbVez6WQusDAnmsKmxobKFtcvy+cBdE1zUNWYDN/eQBp3i3J5rtm2b47c9RR7ozFn2b1QLMDQC8vVI+CswTgVBlTvfnbEZVmGGAzIB/v/16xx4ZBB1r3+mxlGFfGpHPA2OdrKrqHaYfB3lt7qR1vTP2dPTgP2cj+mC/saScwuHajYaZnKcAnyAB2XGNtt7f8tA+yQT8P5JsNnXx+sdbSj3n7En9zfHkdH4NDPy+fr9mVdNhqr7FBNo9u/cJVjN0vbwNWPROt4byeT03qoyiiWYYXrPdxu/zQ5xc7huOfnJd5hj3vvhP/3X/4fz3wi83yx389RuAxAr+eEXhsTL+eZ/G4kscI/CZH4H/923/6pMiCaap3nkVjIIKHxOfL5bssqQrbpGgHWE1KrZR7lbWpuAYIlK5sp10mF3/G4e6i1LSC9chXY8TqB2WhD3i3YJcn4ACYognLqhXm2CqBls+62an/ASArkAmoEhtMuIhC+v4u4CLEgzxUhsGn0jEK1grz99JZCda4E5qRF58Qk7LpgbHzyRJa0w+vwkIP1eW4cmhnBP85Q7QYRobTXC6f7xV2zwQHcOAeUFL20gDC6nADeGBgeuyGCSFlr4806XXPyKP42Er8rGFiePlplVAYwjPArMzQgYwcxE+K8/GXPGnZx7TN83P3zngKliF19HMAAWO3CCrimwcgqiXZZLSVNmOXVeCWNH9CvM7nVyjFusq11qel1jiZ7KrteRrGvjsMzpNTXGp1nmkGSVxDomUfryBX4YbkW8CGObDgrgFgjqspu6UNyyAFOC9HRwhUlrZy3RhAFjGERfDUYfWu8JWJ523FYKVQU94qFxn2Mo2D/t10ZYEDWDWfSsvjSs6zloaAICahHgWZyPRyPI94OTn/L+eHQNQVZkxzTUsLgsS+2KoV17FxAJ+QZY7tpHz5enlf+AzsGOguTwLIlLMV1hTZwkcGyHwXgKE8txkh4F/oSEBAfoP51f1MVTf5+ReyWSSUzb1q0KT+Ch9bo64XYOjAABoWT5e3GOWyK3uuXAsFtGX+R76/JlPzjGW0xnzXzsPgleNDuwLfkKbNaRsZCkvdF17xQx7I4xY44EUGL2DYDZZZoJksrGMjMkDD8ZvMmnFOZ9we6iqlkJZhPABjfrCj2+9HA8ubYzGPfoa9bCXC4hwbUO9F9lXueU0ur2HM5gvgbB4giXO1ASmY0P0uT4MxwnsGXDvPTiBmkmshMIDKj9exUZlwgUzKrOXQToZ6AhL1a1569gBOA94o2qPZBjDPk5IrFHRi1Ax/qjGoDYXgy/GULDBKYGb2MbAGWTsC3cy9K02nnkfgUGPOHh1rDAAIVlrsVYEyvtTUcu6L+5yNgDYt7XMvAFNnfbm/ZtcBe5qnBiORPeAZyfHm0vGeZPs6gTYs3qDy3tOCKGHjAhuswHxMe7cxTkKxsvIA9+djjQf4GiX1e2qMYp+j5cF7AUS10n5hhbBgvWxk+J0fzcvjYb754p759dsA8LF+Y1bHbtdD+ViZyNZj7grz+D6XuT0bnYDqzUcbtCecbCzGqRr+L/betdey7bquW/tZJX0KnCAO4CROIFgWKUX6/z9ApkTKQb4GsmTrRwTmOfsVtNbG3KeSbxJA415yFSXy3qo6e681H2PO0UcfvWN65Kmzig4T3/jYuwhuBdz0swGla5NXGubx2K5LZkIgdtiE6KUeYPpWnOKzBaeXxvYCKKdgApgPdHghttDZI3s0NvYqhsCU/62MzDkbMQBld/IDA1C6DjQ9jC37fNy3q9qpo3ts8XmKGO7dk63hi8ks8C/IPIPh3AyrESajXRctcrtzLGwq8mHV660IMCi/MkZvXf2KpTEj2VOtQSMN+9P9MhIHI1HkKqMwf7oH5NkSvipErIeKp9xPlhyA8UgWeeCxdwDBZfYYJPukVwDw2CcWGtdJuIpymjIKIbfPDemBw3ZfDDOWf+bc+Dxb4tG8zfvwknsQtK5Izkq6aJTKOc1ZCAOUMwUDtvl7DKOXlyRpODPTfx9j0bnPFE/pLECCq70d0xfZopf631x68QlgfgAlj7bfdy57L3xEXmgpjoa+5zCEhI/twrn/uGx3nvPwW1m1/Lx66hZyKnrViVKrhZ016lkv3sRI+4zRHAC/nR/GfvZU3SWA50gEUHSl4GUpafSqD6/bdlEP/7L973/23+34xc8yY9wfeh+B3+8R2APT7/f87m+3j8DvfAR+86t/fOn8LIjz2u6YR9jaT7U5o4Ta2buM3k9cpLp0vWQY6X2+nXGGtT0WViWXp36mi+vRVlCZbCeA1fVaw34TqIVR6Seo11q342O7j86oaY7AYRzJGHddlm0XP1aRBzQh6aGtjF9pQQJbgfblxFqb9BgaeMfvoi94YGINY6GkVI3TabuzRctnGrddjRPqe7R5cdzGc3CVO7h9TgJrfsFl+20YFcgYM0eusBd9U3+NlFQkHH2/Eire/N1+LDMC0GXcf02gh3Bmsr2aHAfgYcxksJLc5CgrfqREVuZXgYABMbFCY0MtnVsZS9Okqa7amHGou6U5UC3cMcZimMRcCbRZv0YS9K3bCVZsu+GwVeJJHl0nGafVChpc2FgNHhLr6824BdQpaXbuB5wSSBxWJm336pINOHB90RYcc0MW0BiMxbMb9o8srZvsNpMPNdWGiRWlavQKj9tneFFGEkPjWZ9Nu+ptnNdJXFi3uIire6k8xVkwH1dmGZ+wk5YjssY6tGHWxg47GJCndTLmLwNALI3W8ubF3BWuGE25QQjGpXshEet3TXIHBBHLWo7gJJSwwgQj5Jm/XbgFiwY8sQBiQg7o2Bo7H3FGviWhYTwJAMoTbrGRQlVN2w+H7eOHFlsLG7Z4J0nAWOqZrnxi+rHqIm8w0GnFfyVDMusg+YW0oWGcKs5wTC8xsD8Al8RbPTw3Z1pyxL/Y8QG4tbf2/uqtLmM9FyfxBVZzrE4YZKzvULri5aT56V7Ono8NDmj0xVYqsIwWpiBDxRp1/wiQ7pM0omOhsnYW23ZJRsRGBrC4yKgmucd1PT3bgIykR3jwnhBgFfA6OQzBKsGSigCZeQFUUhxo38hIV2YE0C+QAbCDP/ukfZgIL/jykNUNICFLD7CutgJnR21BwZJiYwB9YEh634thtuQORq5gTF/iQvJxxYVAXopzSLVkWCSkJPOeCN37AMoAoqx1pl7yrA1aqzNmiinPuwKyCK7CiqYTQmkC2v5vOsDDVu0XbfPEpFVbyrSQQuZJA53OW3U0fwAqDL8tp+LD6N7G10yiQNhiilGB+o0V549wMoy3aSuP3ztjqyZmoPMCuDwHlEF8bcd7cjr8ussOTh8ReQUAE8BnixpqgseObT8vMCcgdCJjZ6Ns64wZ0X3NIGjO/8X01kiQl+P5P8boJ23rYJ8kP2TCDeKzTAktbE4niIxZge4VqwjXgYUAnpZzllnR+bh9Cro9NP0RdPchOPcdAZ85E70KAt8YbLpJ1lpgVQ8TmkFQnmR1ZrD+AcxcS7HSkaDxO6u4pc2tLvwEy+S/6zTxnA+sQt+VeKJet0BksSQWN6AhgGDM/iSDF4jN1WexPflT5JsaU/432YzWBPuFQlCA22hncyZNYapeiFmb3osC54LguCuONu/cbMU6jgAAIABJREFUiWBr3k8317ompgLGgHxy0keCZv7RvVJR1doASkMDZi42Nt/N3nkzoGV8zjl3Omwfc/8DgAQcDYxFhz4CAIVI2/Y1C+3PCykBxVwbZVkrMZWsAOxNwHQL7WrHd9dDR90i6cT4OMjdjU/eh5PASCuae9fS/W2Nr+LVu3tg7jfelZSIuG/fAHi9a7V+KGJb2BMQZ43GpBa8B6DHiGsKN0a346cg6eN12W5H4Pthj8ryT9oERv2nUgOn7YWMEu/6Bsq98YyMSuvSop/nYnIbdj09Xt7b+bsarKnFX0HQDinvTneLe4fbafuTX+6M1d95crd/wT4C+wj8s0dgB1b/2UO2/8A+AvsI/DgCf/urv389zwnxy6qZSxp6l1axl7YliQMJjXnJ7d1iDVCCBtnZ5jGSDf6spFkQY1hLZ4BWLv9nwIvE/BdwmwFKum5d5ocZcNBKy8srlzQSgBcqUCZmsVWED7jMjylIGrGP7Xyv9UhDlUkKFtvHvGtYYDbZk0zYfhrTSXBzADMup7GASOTH/Gi1fA3bztxWNuspUBnQ4GEzluw3G/UE8hgnjGNodxzaKUm1LOG7iQeAAJdV5BdIKYfAYkIQq0BR01LNAQ51vJ52zBx5a1PshzOoiFdCwgSwSPIUIGGL+Zut+ANbTkBuWC7mITE+zaVINEhU1J5MHzUGy4DFY4ajy304Qg7FSwM3GpdAHHNKsvAJCOD3ZTwGsPJp216/r+bvtCDC2OSD5ZuKdQQQRLyqWRaQgq9RrxYpBdrlNM4BUHumsUi7P0kLIMvorC44YDCR2ogdxrQTkRJ44dQrA2lYnZNoxPgIYBQEHLDbkSexwkl6dM3i3VGsCOgjoT3DYNMLA4MawOaANiEaQKvXWWMlJRbGyVkS5oAoJjwDQJOAZzi0ZBNW62xJcotjuaaH++X2PeCM1NMpXsxeADiDie4+H9OMXOj7uFmVOdfz4yFA2x1m4AFgFcmOm2tvmX3JDhyWTcBLyZjJmoZlgRQC+qOpu3juvJ8groBbQNsJlizJ92JST4uzZjIOI+A1rPjbdtMNumcvaf4CjVqLAPCwxHNnNsEGkBFIE9kZUGE1O9cKz3yV7GY+0vYP6GzfB7DY8D4sc9tFZYM3issszNbmU4xKSwvznDpVC2jCnFpyBe8tH9XbPTEaqnYMwCi9b7cxY2Ht4fJthJMZOyxZRk8js/OwsmP8AcwCqjGGGMcJOtSsGzPLM6R1LktYYBWwodjzLZ0NAQZXN4k3AIYdsUHztg0bgwd3GDOXalvt+WRBRq5gjL00hFrFrWEBuyI9I2LWO2ZKlhSnAA9sgRiQSeBrjIh8ROUBYobDgGZPJ68RS9PmgdHf7LMDhBbIXeN6oiG1fK/4XYxz/VCknP0dDJtcQizvigyub9uCY21mMIeMTu36CQTExstxPUDbHT6gZUXLtEnZn5+a4BF34HgXhyqRjhmN24KziS9MAkVZi64BjuNbMuIHMA2Qqfg0BTVjAXEzuQ5XDO3bU2IQOH/rhk+buWv9U1NCHMzZGwGNFdl4RNmSMMGHWc0jtZ5ZT6PnugqgixU/5yCa2TKbucx47qO/C0BWYaHCT6CVohFqEGc4RjcCMcBOkwX2CqxS3IIRiEFYqDjPynh7vrzZvqeRo/kUwKpgXYWVvVnhIJkG2IPorKPpjIQm8ff6oLjBfkf7m+UbI5KxspCNgdopcIu7hDVAnnS0sReXWZ1mC1v+lLtqge2aH013TkVzmI8Vp5elVlIlFd8VXBldB+HbAdpliKr7GbOUuNt4xga2iOOrF4QD5xuLdFfnLjWs2iNa/9tx+6T7Js5qhf25I7DO/isSL+rYzhnHWnI+mJApzqiZiub5YXvdM0LTDKqTVAd75kRrJ+bOO1LFBk9UxrQ6mW38h9d15Cc+0+73L0AqGBCb+wLr7MTdC3PPNpLxccQ9XoesGmkOkwE6utDG++Nh+y3GqsdiOPIh3KG5CjB2t3MFBMymKHKzfj1/KLvxkHe8CU7bh3qsE0OnI02ZD4u0ySHRtWJPwZOdNwr28911pvA87GGFBwJa5+5p4Zm7nDGMu0vxyk4m9RKIAxAnTtv/9qe7edWeie4jsI/AT28EdmD1pzcn+xPtI/CzGoFf/+qfXi81I2F85WIfywBwgssTovUxRGnVk8vBpRydLlmtXdABDNHeBBTiZ0iN7zCFpg3L9kQ1BEkkaH4cMGba54+PkyYgsrnCA2TEcNnlYkkSDsNIZtF0hZeu187vM5okP7fn81NWhICBZjaZUuG8rMGTrbnJDwCC2LxpK3GaX7HUYiXIADFhAxC4214OXOyFWF2qbbvAln1mmMCfqO2IpiqMh9FrVMds2DjoTalXe8AoIC1EDXH4Zy76Ai8kNDg9T3ItM2XpPA6wAyvgBbMz7VTyUFrFBaJIHpfhyjDvrvc/jjV4hJsLOBY4iOlAJkFpT5I55z1z0JBXlhBGWgDUmjUMY+nteNZYoS0nqPiDtqqMt2kxlOm1dA67j495AkAiLe2ReFgdJAkCN8PC6TNg4pBw16QKiFaeFh8LwAGgzNZdQNnX92EnPZRTkCV3fG035R6u20OKFoWAmJAwiQLl0DqNrSgn854TsM7lU3AIxOMV1loA4CNhL+H0PwDY0kaD9Gnfjc0aCEybZ0xCqYslxgAcx5ssSTXyBpTi2U9qUQ4LRgY3AO9ru58n+Rtjo2W0obQG4MIYRMW2PGxXwddt++0JMDetTQoKenkjH2FiPgDg0kKWJXlVOxCAkYnTFXgA1di5JV6qSIw8BokpoxCDV67UMC1LpGWhA8StZIxnnZqAiKRJHWBYbYrqDC55ChmV6QTEQlxGVsSEcWUX3A54Z72fX1fZRzLPpUQF7rNmGBvNaYhRsLtHY+9jgH4NQGQMjdsyRSKZjXG8iQewVxlb3lvm0shH2A5KK/rsDeJQnbCLvt/8xroL/JYZzHeqt6In8wBa06atQzbvTvMxKAv7mMG7b5+XpCmStSiuuboBigVc+ayL8Q3DFooztoLDkFL7M7Y5cbdnCrARJlXPclhLAP+jDVvbf0zawkfMQBnhMNZczrCZVbmNQepyqBiyNFHSRq5g4kpcRReT+HHJEvfsu860ho+bN8DeMt9rRU6gqTaxPYcpblHGGgX7l8S/rgc1oB8AEoGHfpYA2zDE/edAVfQC2aJGfc5C9YxZEwAsANYYCH1aSKBQkiFkkKPN8YKk7ef0cxkbIEf0ClvTnENqh/Ifi4HpZrdAZl5SV6yLZPQg/UxN2MaY7wDgEYOVdXx7AbYQI0/bd7XD0wenzRrjmlj/NoZ/MbNlS1OI4pzftjMg3nQ2JLtDDB/90WVq5Tq/W3blsZH3EHj21wBrMzb+rqAX81aMkQV827bfXgM6z3fi9eioT9eMhU3lPs52fRDjPyz8ZFBop/8UJtifFKcoehyeF3cOICUyAMoUHQ7btwGsLfy6TjKCM/YSR5QxaO2wnpvRoGL2n07sU7jiMzKfXN0pSfScjrc5+9IaZg88MU0TYxzFzmMM3qUPzrHxTTmOA1s9oFOQmrVHUSKWpSWHMRVqv4NEz3D65+5O/7sTG4bwMlOsMZxiDmz6ihAwyEdBVLmSwF+klxoV2r2n0M3aR9rBol13mQfMbOPhaLkblzhj4/3bKCK4ydk3TE6LWoHpxOezAGjx5OP0ze8X6FeiY9vO50w1jSwj3WKRUAoq8ayOKIvKcx7UcAMIy530tX1Q/OC9LRzzRLxrkjUPtJAVY57uJNdgMTc2PR913y5jfEqBiD9yX7L5KSa6V27bB3H0+dquCxC236I14KxMUU8G//CDuRMRn6qrYmDFewCunwRjAYPtEJKlPZziLr1TSF/3sNai7G/iuvFy5FWMwpmGsRm+TVvQ7cxdse4PGLHIFlhANP4ATvt6QuXsbYtv4y3gfeoIy/u0HW7tHWL0n/z5f7/jFz+rTHF/2H0E/jBGYA9MfxjzvL/lPgK/sxH4zd/808v2UPil00oI2Ad6pgGM+nO0+AfwyWGEDfVQuXPyo1pFxZROY+RkaxltktOO5W2cpAIwMGOcEqvYbSoAlln5Z+mZ1naVjmdakoCXuQhXXX/dbtv1+K0ExCSVDCId2JiUPEP6g16Jw4uGjZnJkEYodYfVDsVrPXNB1dCDNjESAElgr+0qe5ILIwBnLZKwkWSZTaKvFpjsrHQG1YIdLT4ADZOKpf9nAv7VOr4eRm2sSfiCa6alUQYol/SMG26njLRsVxOA5ZFLioP9Mt863i85UvtnaKSSzD226x0H4+GQDPi2WEcm78MYrUWtz3Z+3lpzXKyBGQIj6+weUxVBF20hhpMyMgGyXEaOYfqx1Sk98j4xV4IjY1UKWMzcxnBJG1enYpmj07o42rJqOR7+aJi9o11oEr3UMtOCY53LTBqglDkn+ZdprEtvQGHJ2GqXjhlWx16CEbmBpxGnlYbAAgZHsPfm32UZ5zjv7mL9KqMQXAqClvQkAEvrJfpaAMoJ8yWLCiRVrEG0J2FU1pa8gIrVwqlGK8kt4Bj6asMwgfUigE0RZJmRLFe0PqW26EnAamomKcJJ+RLgO8ZAmnOEji04rcRv2piHNydAasFFmlWJf4ypZAwCoAEAB6get/n16UlhjEnOsLWb8+Q4aiGmCNMa1BxqGJ6a0wEyyaIBvI69SFs7QAn7WcYj+3SA6+COL6ZoupIx3QFpNAIT4SIuBRDLdxqwEKYrg5DEQIyoBYuv/e2/Lzaek8Ybtj7jWw8LUsCzeKlUwUCXamsKIA8AQoyc/YqLc47NsbhjFdfDHcOeDwKSuY/rezp+Md8zC5SNZpvnsBA172nvx+bsl6D6rL+31p+k9DHuq099tGLvw05d0iVzjS08x2RT7zA5CjWrBVZj1QnKDXBA2W3p+y0s4USnwDi1R8xu3Aa9+dL79LvYf8RAWNTCBmMGtkwQl6Fae1HgSjZbH4sEgLFpMf4XT5MK1xgrnozztfLKIh85GVnLY7JlIQ90wmFqvzfGnKnJUnjW+f4/tJB7FoO5484eMN2Z3PpJEGCYtWrf1vWh0Y86zUXlq+AdgCkPiQbPkl1Jk3lEBwb4RuoBtuho6y5m6sRk2IJKdWhE1HmIpvelpo1RSG5lAyRXm0uiwDLCyD1QBK3wgN75cfuk+Gsb/twRBpxVv5XvHEkcwHuuJ1liwrJdnR0DiC3DPIsyMSMp1gCLarypjuWSxBGJXwpC3gfUMTbuz/tx9rrOLo4pcSAjs244vHT7ZGmgN4+sHefU4lnrmuZx98kUCmGTA/TKgJ2zElENwVquYO7PQPgphSW589Z/5WyheMt9KE1qwfIpsrSmilN8b89bx0B7t4Kz0gOj1To9RZlB8Sb3zJAobvtzGmymcV6JESmQKcaufWiMufa9arTwnEg5Habo2fhzBl3unY+t+8ZflrhyHI11+q+Zahb7uwu6G2SPJp2hLqgyC3UFAEZmwMicJwMgEUCBWdijvUFdW8VNGet2LXSfASTMgCspJJYVMlSMCQZb7KfzffHWYwhj7lSnwhSQFgivTvXae91p1I9VpoD92TkLgOu2GRPZQmeM84pe3Tk9nRzHIQ6MlrPAqmdYe0C28xhzKpM1poGuF+4JnpVIURTnvelgUCtJYp1HE2dHWoF/MwZ5t9pkyvJh6QC/tj/7xc5Y/Z0ldfsH7yOwj8C/eAR2YPVfPHT7D+4jsI8AI/B3f/ufXzc1HWMKHE4XW3djJQYY8GcxEobJop5Zl86Vu3JRUwfKduvaJtWzWjpW9k3lJJ07bxdVLq0yUNVHnHY/wSfatbmgP7YjLb8PWpPOthVxsZNJobM9bDi0Jwc4Fdx7ouI1CU4MMAEuGYu1N9c6mhvv1R9NowymG4Ae7FgvkRAWTQBKrkli0JlEQuBju2t20DhNOB59rjc4IrA66S6JinS8mIaDRowdCcADX9GFen2XbbUDOnnLnTbRmta6dNcKNmwDGQsBPoJLAyRnOtWFmuTJuZm5RXcOlu1yGpZtYFKQI3fSDKNNa5LDOGKIELChHi+JiwzYYeuYL3LxLvFNsxWGRD10dZqjd1YrcbjYJAYDjJSOhMPFsqv1zKRh/teWunEgLu1YwBRp2jUnep7VtktG7NsAGgscBFybZ7KtPVBOvUJM0OKRfhnIDGOONZbX0GpNRsORBDbmTUlddjJ3APABTwEMyEqXVmCafpnjHABKnRsU+EZ2QeO29IyV8HUtopkGaH4NqJm5NWk8LRDqOIw09keJlnnUMvHC/ZeE/QRjNn1E3huzFVv5zc+EERpRgUeY1Rk+2d6rFmLaoDHNSuaW5i3tiEk44CbOun5uZ01XkvKQ7d7f7t2WrIBxZkzDhhIrK0oQfdbmuD4HhI85mWDnQVkJgCnAmuXunPQI75GJyp0xdp7aQ4IEmnqUhMaJpp02rc0l4UB8E7Bxv/e2EpmGsY28BAm/rZiaSMW2rysyxmihIumB4kEFC1mlCwSQMT/vy9zLhnxt90ut4cp3yPTKVM3WXgy5bLe/xvYEVHecO+tYz0qVuBZjKW+vj5H4GJ3PAQ1zyp4wRURkbWu4FaOLz4DZXVv++22GaTisxNGI8KwQ8K3wpUTFMOAEGGXoUsjA5GkKSJ4XozU5wOpK4YNrFGpYUzDt3yPHoo71Un1s3alZuDSXbV+uGObXwNC2pf6bTOU0NvmGgG72Di+5mIAMKH9Fhq+FglUcSUeUX0NKH9C5s3HFBJmQFklixAVe9kYW9izQMBbDzJdaN3F4wFfm1v4PX2DNzTKqWqDhyAh4HMxnsW6WvKUO4AOG8T7juG59dBVP37q7X9rVjIWs4gGXxOWWxIVBeABwwZqKZeiSsm4svLmukvFZQDxnUK3mU3KV+TYSIGj7Mi4ji9Lf6Z0fMJD9Dzq6tXjn7s74BAS5omxlv03h4FLh6knMTm6FGYBZJ3s/X/iKe+5/WvGnMDhdEQKnAoYxLpMO4IAdII5PxHlyUKqYhEsKIvYkc9jV4mWnypVOFtdt5mEcMADEsKPTLV77bIrYI39Q8Th5gz4vMJetRCeM55nO8MVm9z1PzOePpAYdBZZyLhVcZEw/ahMnltnKJFuaAvw6sSv46Ejv2V4HkWfYsC55fe5JDUN3pMC4ynVLy5UnYjRiEA8sRxeLIPeYdkXnDaxGG7YGpSlopcOu+aBrzFVsnBaYXrZWAzjy3TAu7VQY80qj/rT7u8K4m45hHtucefhmLH8FjnJ2Utx68DzH7UPW+3G73AAdKTTftxfdJCmQVFhTtiqzNPXy+Vzv08xxnTIVcSvsUeSCOUoxA+BfZZnDx3Z4nLYLzHr3DBq83ZYynq2QxDPZjWEBoxH5tHjIuZjsVHtxYvLc0epy8FBr1CxSN2MUZwgfdU+VD9zvt+2MOebw2+miQHpCA9FjkgJ10cy593ht/+6XO7C6Z6D7COwj8NMbgR1Y/enNyf5E+wj8rEbgN7/6+9ftPMmkrUmwGgMvZGSNi3EMvEl6lxbi0l+d9rfBnAI1YA9wybXVGKZaxiTAVLAb0kTMCR4GhRdUNbBGB+/13D6OXBtjLnEx47JP6pGGXxX72s24xg4DYCwdEOkPPIgYYbKnZtvoCJIwkjwAKs4F/6HJVcDqhVZXwGL0DReAIjsNlmgJLUyAT9vFV0vyNNgJOg9zdHTvulaPGdTokJWgrkt3gv/xg0rO9YpfbLTR/TLpIxmYS/T5weX3sR1h9JDICRDV9rvYOAKDo/mmSRi5uKBNxg4kl6Ou+k52bB/U4KqRlU2okUKSAJpnLOOSAbVrRAvcGChnQJuAysCBxQCJBbPAXDU7Ba5PJi+2bsuaHM6iCWyJKHMm22baspk/YQ8/L91V2Cgmu/JoY5BlDQYrrSRTgH06i13a6koC+gAADEGVRHKeW4BqAEG+pKQ6YxpWjvw6GSIl9KxKvvemOdjAQglp1uAv0klyhc6C6Fg6cLYrBo4LNtLqJ8CqoqhZmHq7aK7mIuPf0ZFd0njzACPNRkX0jWFaqqM2inb8zDPDFBtDRzNPUy6YZaKFzaiNgiO/oPMvyZrA6mjXCaoOA1FzrmFFqvmaCVxbYhI2GVtLH3HW/bDIQaQCFabdVrmA/q4yz0yTIBnrrz97UFhYbuqARb5P+7KELrQw1hHxiAEFnO5d3OsDWMWANWBkDjdgBGNbsSiwk2SZtl+XKgnrEQY7ifbZPxOmEIzJNEZ9almOXxqfgqWCaTEgASBTpa5mJfBiGy7/T0v9bbuLR7ga3GKqVtLOaQXlYRx13ctQXAzAaVVNRbr4Ps7otKZG2K+dNyO5mFUyRIfVLRtPcHS1smdENKGq52fP0Zeqc/kQHBdPV5asftzvopJsXfYqa2ZMsyxBeeysLoKSd42vlI2JscqzwoKGzSg+TAxUqmScwjnH+F3drWOgfcGlfZadELQkKz7CXwlYl+s43bTKFYQxf7FfBxhUF3eYtMKBE59oA44AznqXH5qBkSZ8AUMA+7UaG0ydK1tzIw3Woj3g80hwDsibVE5626p4FxPfUH1jz+fKiF9Alp0fdXlMDTXlBf+8dYHOYyBtYHE9K7orGecCT0eWQMZyRRJZ5zO6vt6w2KyJuBbSZk7DYxh/05US0Mr8FlPshBAYpK39sN2eN+dbJ/Nh8y0meeT3NL5hJsbvTiIi87zOnAQYplhjp0WFHdj8xOiKaZiqxWIO4KUoyFnR531iqjkAt9rg7tX2X2cA2ukUzRqnOe2azwHLeiTf9r135Ro6rLVQT0O16zMAFKmep2ejRPKZdTnJMG0H4Io9P6funGt8hoVX7wqx1tV3n3sIYhVq6I4xYIZEgfE/FqW447AoVc2H3WgXUzGzK2K6nJwhFOmK0YudzWceM3Tzgji7kILzFIe8sxAXvQ+mOQsYukyPHBV+z7PhtH2et+3jdY99PWedMiyuoc4HxhTgWPam7xjbXhkFt1ymgxkWpv1ryFGuhT/zpJ37x3E7nCt+cpbyHpgjIg3g2TlFqiDOYpVrFECSQj37eEwZMYc6eY+qm0UJqgGhZQ3bmTPdS54PGUDC+oY56rfb0UMHEoJXFZbvdPpYmOb5GdH0vJkPu5uMscMUhwV74CeXhjPr8XM7IClFYZZYew+Y9WyiZOH5mrQIngyxeEfiAuBW47KIARM6m2/NTJPZ4e98fxwoX23/6y92KYCfVaK4P+w+An8gI7ADq38gE72/5j4Cv6sR+LsBVtMChRVy2M6ALrpO0w4ao6yGr2FUCUbFgDEVeRy2q61cJTQAfzJddQ2+mCiSvHJZpsb+5MKrvhY/weXyvF38opK6+CMBRwAob2xkUj3b832WQEgZB4+YdbIbBu9pzGJx8CuWTf8WplUCsWQJ+PfBRMehfnQ9R5WM1jA+X11ITamG9WoLG6BcwIESlNOUCXtOkFIQc5KL+UYZHCGFMktGBdF0TYOSx4CLEgKXVmTZqkDlOK/KoHKMlw7jmIORCMHyYQDVla21nGQqR9dAs5iCASkZgzA+tYHWTl3eDIjBFwnGyXQatl1X6DeLNGAqUCmgKCBwKUfAxAn8DTyJ8XRXixGg7EoyIDAUCFGLNeuhdlk1I2UgJTJw1SV6gFVgPMZNNlm6sc3vMGQWw8uZGodzGLp8FkmBrbK19sVc4h1q+XfcRnNOtpJ6bssWDEDpsaFXjHkDo4lO7ODJggZqFB9VxGvMNe8BEEo3EUAGxotCarIeS9wADkgSk4ZjAAJ+TehlmQR4W6SQpxtIgXuy4CODoc7wmC8JTMZSvmtkFBBzfsBUOrv3mX/1NDWAgbkd4KF0xjJiWWynAb5cgWOKtnTeWqeBGYudm65o8ILmVNMyqAnJyB7AMkwfMhW/xUIzqRUkIoE7b+cnhaChBA0gyHPA+R2l2xmbgKgs4QBWS7JrtWS906Y4MhWy4LSVSY84WpR/l9ijBqZbabR9NWlhLAOPrk8kGvjzYqgsqGWsM3p2spsNVKNJp7FQpi614/KZgceAf8SH2+nTxN8WcplztYoHijae6Aym9zoMMVmRJcHP86019DZ9y8EJXVU/Q+Zv2stMW4y/QJlBO/2su6zr9tfavwJI7vph8AmOu7DemshizSNLYKv/pOBrfgMZRppDbC/grvg4TDUBTBh/fDcawUUwmHSsMwBMuWpZ3MfSHbM35DIIwepa2/bNGrnIvCZOJguw2vwDKAPFKUzURVDNpI6HjNWKZbZ0D3scB271JG3VhiH/2G62/1Y4Mpz653MyGet47oD+9bxpJvYcsrqVlCkGyKo1FsZwCzQd4ApAZJj+zDuRr9hfnJgNP8ZBzAJSMsR7zPPSvpXk59lMrMlYz88UlS0GrGJZJ8ewDAcoKqTEVuXcFHATZO2d7aaIQu73EbOJOREjA3Xq1Bhg1Y6KUOIFJLtu3mzp/tnCmJIxDYDlzFk7AbPNi4aXMDMFr9GhDJzibEmdlQcRyTQGtP8DLwXufJRaCPg3zavUlx9gce4dPI+n4bjAG+3CKQd8JYwkY1O5lOJanRkaZwIQ2sbeeq3TBvCMM2PdGTjHArcFy10PFQmJWYuv6ZN4b2kN0UkQ3RxQs+JzOuXEnQpJAIGUHZRJYb8d0XIF9icOdU/RaEopA4Dc7lXdV/jzAE259cO8RL81sK47GXvLv2NcP2+ne0zTVZxR8kD9kuaOrgplS0dDt3OFZ87Iy/3v3huGsLM+EjHpHChDoXSSxyd3mgqN6I3yK837CruCm9xDKXRNAZJjGoxVvV0R/qPP7VMJdALUU+iq7b+zhO6Kbft+HzO81JoDPIkNGKQqZcNUMt6xQllanyedACycqbzqgsmgzLPlCNd3xYn8BM4YNSJxwPo5916z+Yxbgp0ULyxKxVe3P2fur0gyuT+X7NfclQXxvasrXiHLXxCabheeDyD1XIGWqwwx6/O0qcn7R4zT67j9yS//1Y5ffM3I/k/7COwj8BMZgT0w/UQmYn+07WGJAAAgAElEQVSMfQR+riPwd//hH173KwlpACbMC7UPMVcYOJUL8Y/wlFc0GUy5OsNUInFAB00Iiwvri/Ykkr4xx7F9NjBuGR1U8H7I8AKUgAnivdXL2GhjWT6nUp5ZD4ld8AgXt3FCJu85XDKHOmD4dNtOj28yygJeabMKgPo2zNGPbbUMZ8zE34GRQkLxCZihthY/h9YqTrO1IntBlxJwE9ADJPx/bLm6bJc7LXy14MpLga3IBVs2WdV95Qie12EVwCUJoKaRUeaNCWtJK4lT1hgB2IseRrIf7+SlnhzAtlpWmRy/mSymjOOaLejCu6kNulg1taQL/MIsmL5MQdXImQMY1C4NgwdWz/N0f2vJxQuu5dpkhATVtutYbyTMpvPDauX31HYlS34EJgldylyCWXrXxOxDLOuwfU/YdvsUFCwxV/fUuW9kMJshkaDtOd04EqWc5WP2LgB25hMmD2mgYx2AzCPUSsnnMxskMQEVgvAkRewCkhm1Akd/ErANocMnOsCxX9JGY2zPMY1kE8U+LqkU15tG6tlbssL4/nQe1cIbwLdW6pJVTaDagCX5Mliu24Ysww8yDwA7rAk11zTNYYoXsB6QzBj6uSOmBhuH76J9MdMeTFaY92Gv2yJ4khUjj4WEmpZksvLjNVB4GN9qHANYyFYh8ZuNbZu2UMYY5ASuLrkOmdGystnH14H9h1ls/Ein0Z84pbFL6l9RoLbXgMFkKGImk3AzrgEGYiZLTxHgQmM2kuE2kCZ8I2nhqhwZCqFKY95ai6OzK9gc/Q8m0zLB0yxM87zF0mz9qukoeIKBDf8OM595aD3q7D7MPyaCLgLmWU1c5mNathdA1vSNPMCYjwkcAKnpGj7vd/g0vrPnHrDbYYCqzxtbSwkIi0615vNCQuCCrClFkjSrTasGN+Y1yFTM6adzeZqJLlE/lEybcRuW0/DxaS/lzLg+AhCcU1hgEyMp7hkb1egDzIN1i45laoJpPk70HMfp6kIxgAWNBOaaI/AN2W3DpiyOJx97BfbgDGKdg6W9PozDwuswuHTaxjimKzeQN1qSziWmeB6HsYNlQgqM88xTQJlxVTZFHIvnSE5htbQz3rD6kq4gugSuBIZlyqfO75yj47xVsWYKjZkjjo7zYrsLEiaDQdwNVGsQYutNGtHju/7+SNb/qAwLeBGXAYs5A2OwacKGpMYUXgGIlAYd1r7dEI6/JdWAsok5MAWFrNHiHI1R26N76WRX7KgIkFyGUDIqjWPn7cMz6rl9UyaDMUhCQVBLo7/TdiH+wjycgmogZ2PBPzsPSD9QVDlf7Br4/gD8qoCXzEVMc//+AKSCgoJu6vJsp+d5ez5xXc/803f9Ic443hQjXHPX7Sbjmq6YCpTKRngET6HTe84A0yMzlKZ6RTbqNnqvU2h8ESMX07miRGx/YkgQsQCaBbYKncgLSJZGfsm7QPEzQLJWb7ThPYGnkOaaNi5Vvh3u5FsmxmKVxSEiJs9/8ixET79Nl7SB8g7T7UJRzHV/uKXf6a2GBxs9WPbBKt7MR2COR7u7hR2PwPRMD4+kn4whSk31tXQYBdSjKbzkbOaMkcHP3Wk0lV1+3CXqLtI4k6L5FFPqjGktMBmfxGo7r9rT37iHDNCpEdoVKaHKvzwH5nE8wx/f7hlzaS65bXeLjpftuwZsHyOv8207PjgXPh3jD83KMNrqvsCeRD834nX7wruetGQil+0VxufujhgLPrf75bVdlOT53h4/MS5fhURB8SU74vBWnIqJzj11Aof3oO6hc03a6P0ChFWGgAJrlgsB7QCrSkkE9v/7X+6M1Z9rzrg/9z4Cv88jsAOrv8+zu7/bPgL/DUbg17/6x9cB8yqYWSa2JVVLFzRdPrSfqIwHLHFhXgxLbkwmRa/H9uH9ntbaAUCmPS3yyzCqrM5Pm6ntyt1WSU9lvA47UDf2cam3UUv9QVLqx3Z7vrZvh665XFRL9WB1ZRj0OsMuyDAqk6DRi5SBlCkR77NYTxLedG2N0kTKpk6Ul1Uu7IGXOsvSxjltt98wbnidtv9KNvXEBISL7TJqymkZp195Rz+2rgsak5wBrqRBKrtT86KcfQPuhiG1TEBMFgakdUwDx2q9DiwTkLFtixEtweN7Tpqz4Pz8JV2AfpisU7tdA7cEnQTEAczrgZUZeQcMugxTKmDp3bLJX3q+NuXZhkFZM2R/x8Y4TThKQGy7HNOQK0kkUIkMO9oM7wJmn9N+K7gJkCnQ3LuricmcjsmVTLfgjdrqxnxqObjz5wAxqyU+9t20iXuKjjHVwHjB/S+drEkSlCRUfuK1ne6ZOGi+AosK0OOUjhkrMlITCRWrCTgquYt+jTOyxOmABsd85ASSwVgAFDIUMZIAvpauI6yX1aJfOx64C+29d5lpNhmKHVLQmLlcTLXVlj7gVk7NAy6r5UfLefIAgs3LxGIVPMYMbmnc4pTMr0CTWFN5SwcSy4BRb5H5ZUXEdpMXKmAzDuDTsiuUN/IQsGBqrx0n7sEmZRYuW6fRV1hMPaG+MS/hn1VdFLQlBgS8uHVHcW+942JDLvANMz9+ijUu40uG73L3rgW9lmmmBW3FSh2ybN2WXyZcTVAQYIZnsZhl69O6P+3iruBZE3FQA2r5LApK7YEF+IQa1P6e0ZvPK3BHYSPGXmzPYXYPI8y4OjInC0iDJSx7sKGShRUyGkgK80lQ0SLB0m+su0FARm3JmI1ArWuMZXmyxiZ2hudNkYCY87hbjHi3yQ4LUzbyaF0KpLaQ3wCp8dIt1ZgGQPKfH6QVZkvHZI/JZvygeDLxEtAAOZfkLzIF6nPTel06x7LwBqComPPcLoLvA0KHZ07paxi3I3Pg64ZGpq8oUDWg1WLhOSRLmoV3e9SizTNPXA9G7O8JJA0DsoJE62uG+81NbVQyIfP8UfIlsD+pkQn5w0Ctfpd0hwxzH3oBdXM2TXxbXyZLzjOFNTTc4ykCCQVRWBimcpINtWnHhg1vEzS0rXvAUYGdwFWhtpZRMhreHzws6kaw5Xse0+N7dbh0/sq2HuOhVZqcHo3RjV7rvTbn2uOnDvjIlV3tZdudY4IuCYX0imnVp8Bz0e2dfZRy5QDVmhoRIx/bUSMmS6gWsu3SoZdnujA8p1j7ALXMCfexETKwMEyxLxXjDeqiOrtUAp6Ye9Utk6GT1pSjFT7jPC3zMls98tmXY+yJkdbIAxSfOZNbo0kTNY6CaN6RYmgqV7Di/YDy7Ged5tGrV+cWMK31YbeLmqad0xbKNdZErdkqbmem52FRnnsfIPlLvdrWj4ZehUfZzi0Gir0Lm/+SseBM45dsX8+7inEeowP6dj8bqRkLfxXYi20V/SkEced1fOYu181zZF+4l9jiDwt22K/QS7mP+q6X7UMAf9u+0V01uvPeeXkHOqFkoBLjubudZbrbxaGswPRbWGCi2wLt+ClSyxotPjRIeRg4xzKkp5LIXpGoQEw4b88j49+dXjOrMZG0LOYeq6DzLkxYEGZdDQt3uiYOYyxHIMJglmcwrqodC+O14Mi7qt383LY//fN/veMX/w3yu/0r9hHYR+CfNwJ7YPrnjdf+t/cR2Efg/zcCf/s3//S6UM1/fW63c61BJvTbVeYqwGIt1YcNx1+YF49LF3OYAHEgRqzelq4YoDTw6oQ8bY4a9pirdzGm3ZtLK/8MI/aiPtnobMmAHMMUwZvoCl74ZQrZBOyFD4YYz8mno5WoJ4XMBABRe+i9tAr08bNRqbYzxkaK699iG9HqJksK5mbJnznZqTZtmRzjhN3n4yZ+3K6PNMwA/gQ1BVsCzEaaLMgP0DQaTMYkJl6JLEgO8+fHzETDIy68tHONEYng0OgzkhgAhojQcDVeeqXDgtScC50/kp9AHJOU5zV9yKhAwzT4khEIR1yQaDq4tYWmOwqgmAlCGnN8VhfolbzO/8KMGvbnuuuvNlcYFLbJDQOVNmeb6rnwP2FhTAvnsLvKUGHm1kIpX2b0A+/DxiVRSP6RxDbWrxqhQZllPySlgs1d+GNlJBAQiMU4rCQMgCjTEIFHgcKAUIBewMcvsBQaEeMw7ehjztX6jCkYRlkymG5n44hrMJ8Lm0XWptqJI3+gaUjAKsmKjGH2Du7XsmwD5AdtychGtlAgfwzp2MiuPxmxMStL/Eu4HRlBT8b/Bz1UGTtvWlC6uTMezoPav7HuatsMgFzJp1IPUYq+pAOOrXvZhO8/C2wPOGmNW8wRoIBlmsQIXZaqCtAuOeY4p9PSQBxN0FnT6ewBSDKHq8W0Nsw3BPd2/g401634ddiuTgPvFtlSt2pBfZLcwCkLPo4VP/KtQhHvdriVxIpLyqlvfuypHYB15iCg9BbL2/Gbwo3AcQmxRiRTjHAsBQfKnRmfUNzRFR5wCRCKwo+GOOIAzUvrPmbqaqE2NAr2DtN9DMILm6zNXMeNS26n9DZjFPZuKUYq5uAEAaiQqBOneX5NioZ5+cW8TwuVvx9oNgW1t0t6ifjA1DLI1ffT1I1ftc+uTomA7QVsJj0QUMQQTQeAzCtg35iaUwEJSBZ4jcmJbrACHFUDXQew8Bghnb994Od2Bf+YrbYYW+oMTxFDrc5F1EMndKDfpo9nyqgJk5fY5LHilW2Qv1tBy7gtILRYaRQXAT6HFSwu3NpaOsfh46M77NmQ+Y8/MWCmxnXDyuyJpOw3x8p5tI5lDKuHGfNvAcCwVX3WN6hbbAk0HvDcCRjQlDcZYFT57k7kihZTiKEU0lnfZ5zOFxmnqtTKsJ5pWfzKVzrnTETrqJ8NsM2YTvbiyJms+G7sH1keWOowP+ETEn/uE+cE+iyiLcYfcWc0SD2Lx/zMdm8AzYuSIcXWKd4q0YM7vDNu67krVRbs3eIbcK3sxaWx+oK9eUnvVzZnBcUKdHxGZxJGWyzw78+zRV8YvEvrNr3cKShNAZR55ExMmzhrN+VaHAeAvta4BoHsaNbMNJdnpLTY4G6Y7fwYAy43SuxvYVElBABWm+9MGTPRU2bBjouMC4ktAJYUjACn62RobN2FIw1S23tMSFc2TGeLOVO0ZcJhXY7Uh+fGSEvMMePeUppg7r8efbrdJxZEN4f3RcbTwgCbvb//PMfObi0nQ1RtJJYvz4o+v2VFCqyeIzEG0MVOMiUpAOYRprJnM/PhOV8oZw1jmno4XCtWHD62T8/KDuqKx5hipfsOMF1Bjn197x68OgMe9+10ygTT/i6LfVMvm3uRDFc6IB5JgaSCsMoOFcMZawrwfHNn1Uv2qQWS7bzFIO6abYyDKaHOOTGvIgN3l+LKoU6J52v7s7/4Nzt+sWej+wjsI/CTG4E9MP3kpmR/oH0Efl4j8Ou//S8vDHAA3wAISaregNTSB63vdthRsRYETOnyPKWZdL7nrqqpBiwnktLR7loXNl3gZcS9tss9kXsvfU8u8TklL1iPiyuszfMwhLxHqz8WiFPbaoDL656ek8Yt0/Ko5t4YKwSKkYin/0eypAvx6277HhduwCFMsGyDtco+gJxJ5TBvhrEq+DgaZLKpImlsNw0A+J7aCs19zGDOkxfEUNGSa5hfAom2u+Z+u8laLfmQLaJhQEBGZk61fmlSwHg+AJoHdBK8GzedkNs4XLSreaFPD5C50ZV2fFlK9mrxYgYyuiqpD5M0vaj9EW0z9e5GPy+0zTZ6ng3WXEzK1hLat06E2r1cxXNxBzQMPMMxfoAZxyFWVhqk0w7PnM0cqvtJm6EM0uArZBlgT5JYAv6jBatW2rS6m5JMq6WgmC35JSzH+7BvB9wawsXoTQa2hikFUOlwO0C8rNXDScCZBD9ucklECha1wMcyHp3YqFaTpOccfUILbQhkd0mrw6Cp99Qk8Y+Ol1yPfffkBcLaAlttI7X1uARWrHs0PN2TANOjixuTcclElLDPZhxIb4Ann5mXnMwvJO6NSQnojLaezDXXDWsmYwx1RFc7reyWzxJ4NZaDc/gwjVIEeAEbS9SVAxlNYzX+TouNHQhX4jmazzDFRiag4gMt7qftcIdFHPue4YXJuzSWa29v/EglKSrdiGXP1/YdR+OlW0siy7wLuAVYL7agesqjBSg7k4jE+1jdYUgDo2WVB5WNucmYRGFuJRj+FHwRahsJjT5ttHMp9Az6GaCeUYsT6voCxK/wkYM4bZrTjmzMzUQFs67BMwdsH1EBiiACtGP08nbODjm0yKVGaOCpy0f25c1uBmJWIAOxXbXZAUYzB4TlZNrtOioG0y2QazlraNzip8Cw2NyL/Z4WZHO+2OfKagwgZRv4kiAYQJbzSeCXOK9TePuSdWbMXsZhPdjsDYAxgC7OpGaAM82zRhySFld+L0dyGfvqhAZu8w2aH7pPYhZa9Jrvla1qsSPwvtMvrcrib8ZBRJJlmCewik6BOpLEoGUc0zapFMjZ2ZqrmDPrT4B5QJwBfafKFHhvjGCukk8RjNVBXE2HJCd83pFcmfOVOaBVnHPbca98Nc+yGHLFisVSDTgcTeona+KujMjRdmgc7ZMTiQXK3WKYlT1krNsBXc9HiqKNH2tdwNQvGn3YKaTxuWqdT8EpdnMsfY813w3GOef7zU4RxhimIOeNbMepG3K+2J3AXjlVNLPo8/pI6/PwffukWDNyOLFpY81WCIIOG+uTX1fOQ5zgh01JLKEhezvSMA4QFsDHHYWnBUxT23WY2IB0FrXoFKHgyxI5BrpxtvLr8jabax3Ov9rN46vxdQ/uTQB1jR9FovvpnIniFJ8wU+zMmw6UdFQyv5wC35JxUol/7gIUxIDK/W41UQ/b66ZyrPcsYtgT41RAYSRBAOqGFb9Yxq2qiTtunGSAPJJH1iEN1Ni+FUgy2kxCdgD8gbzRiW29JnPz8Xptv8V0EFkJIva9c1JWLQAygKhdSNwvOu+NF3zCMD0ZOvYcBSigTIBOiAMZDiazFFkhWRHi9M2zaEwhx1iP+07GqNwX+Xu37YO9yZ2cO5/yA3dNEs/3w/YdAF598KQb7Jugi+oUwHvYPpKXGbkmQf/TBZfF4sIwco/Hj5GuaM8ZI7nTTJGChSPA73ldTOya02fUoTLn+ozX5+tjO5/pjqjIGHRMp0dHyC9++T/t+MXPK1Xcn3YfgT+IEdgD0x/ENO8vuY/A724EfvPr//zKyGguWrJabLjPMGF0t0zqTrn7ahhy8G9o+EAy/032Kn+nRIjqdkDrNMZpjjGOzehhYY4jw/W0nW5czTDNSb2rtjvYrMBuMR7MBLigjW4YyVLAKiDo9+1s0hGDDvMg2gPV1xx2gcwYNL/GSCOv5gx+uEhfAWdhUwo20lYGSyrn4+lSS+NOsyKy17ssBqUTHgHCJN0yGR8AfIAntS6auJqJdWmljRTwUraMV3T+fcx2bCMjB6utOWMLkoRzLVgCgyuNXW37MfEEZodhSeK6HLZlrEkkiIWSFu1o3pkb1Z4t80JgKqsyAeW4QzFGhvIQEzimbEBuOp6Bcz8kPXVsvnUtSagYdxK78uau/CVZAe0BFV/skk9FutBKy6BH7bNJJuQp6/AMGBC/zYT4QXIYC3g5wcvGiRtr0iCrSWOQ1Zoao5HvEPw12V4th/HhWJVyRJZDvVOKCRRA3qbmmq3ZL9zGA9bIRxsX1kbr0cLE4Kf8MUkW+wXgWShkQJ/QqP5LWYtxpVfbdNhRJP84VgtIRGGMQz76tm+WqZqFsJZjN2caR4Eh0CKwZ6kqB5SsuTShlp0WABfhZvRrp7VXltEAsYICjg1r0BVXhUGAKO/uWEIVSPjtxYThvUyOkfIY6QGjwpGkc/aZoFpt0jzXDbaSoHFg4mK+krizbgIoGhvJMzOs/CPML+aP34cBbdI9piVKmozsRLrDwsXObyAaYwIwNe3oMIgcq1prBaesrLQWl1v4Yg9psKam5D1HdhPQpQ8Yw7TnLqEXZgXkGODegtEAq/wdGbpjPhenqBmMg8a4Yqr1biof5+5hNhtnY1QPhX4eG/Yc301SHEvMz53CRSD3gGoA/4L8vA/rivfJHCpQLHDBuo5AOkztGHO53LfGA6KHiTkAGl0Nr+2bzw872N0+raYyPY27o1lpC21AALFNLdmRjIktOYxK29R7LuKt5bfR2qUgxDpwjlxXgFisO4CgQGIYpTCwaG9NhiYwdZo+LBLEOOw7BfGNz5lACUUPW9vINiZVMFYzExwOn+uDYwWFw54zyJRYmI6wK1dd6qQBOi9Zf8133xlfW2M25WKYR0+4t6mUMzOxxjNBuQTet84K3lM2szq2GOoFuPvOArAhdp5RHgvNJW3XxRiAt2R+Cm0xAQVxCaIuANZU2qawwIs1CxTtRFJTfPSKY2rSaZIplZLPhJzVNaGm7ZiC+axjSuUK7zlcbzDqGEEKGcQfYPYB8zUpUhB1DLK8a5y3B0CoseeqKZoa1XYvsJ841zrjw9oD6zOX6i7kHuezWW/H6/Y8fGaI+BytbeKO+6qikCC8czSFwWEF0xEzlMNhq/b9nbIUbhpX5sw9wTPqlda+AQBN/oFC0txzlK2IvV6s4hxOGodYGSu8Tou6zZv3Ykhap4C+kBgt3hEPNQs8brSPcwAjA8C96UDRV6mnFbXSG7Y+oswI386dZKwljadZGCIZ4/7j5ke7lJ0NFCA4x9srS6DhsEya1AAH4FymhQOcGi27u57uFDyT87Ew+u5q4V4XQkgh0fqiTP3ubOvO8m2KsenmdxdBYirGdHG02D4iE0gbPSg+NhYUpPg55kNpIX0M6GS6eI/1DlwtvtjqY45m+hRa9TmYO5iKVRZev7mvFuB6ft0sNN9hy06BqOgyRSee45LKdvWqkWIZhjjFS4+GkYqiuHZHt3eMFin8Mddn7kcWH7bt3/3F/7jjF7+7tG7/5H0E9hH4F47AHpj+hQO3/9g+AvsINAL/8W/+6UXbPIwwgSOJixmuaDIEzGhGRdIQA8PWetkMOflquYPJCuL4JlhTxT5hloTmKgDTY3ucn9u312U7qZfFd9RqGTkowwI+4zIMTDSpBN9GS3IxMPk+G8ds5UqTLNObnLI1F0GUXy4JF9Sst2AioYNau9VXyyDvZ8L6WC2li8UzbIDpMz2jMzpQY/zegNRy8xhAg6G925thRZSYA7xyv3xs1zvtxYftk4TiAFxQWzjfj5HLNAiqGwswU/vfgMDedb9Cf8l0ybLwBqwnwEH7UJfOW8mcUgdipIwx4BfjTxKfG/nboVeNrhLm2qrTMTNRnYu67dvqzQ7zCtYx7ziIoRd01B3UN42xJ8NMdivM2eV+zZ/TuvdpEjfpdonZahc1MxjG5ZhnsN50c1dnlXU3bOsFnAwTue+LeUpCqO/HsJ4FEB4YCA3T2QQQ5kktp5FKauOzDRsGjmYV6cKmVYZjeKm5Cb1MpwWiwyh+bodL7bt8qMDsSC5oBDTyA2qcDTBrkqztBe2ikxgfY4aToC42MUw25g2FOkGmlfzN/9aCndmS7DHaFdHVs8WPN2DviEDE/uHp1Dl8aGphi6h7u3ZwAV1NsWJL0qQvW28AIpmIGjUxJiWqbm3BuNiYMuIc2DQv2/OMD88H+MJ6JHnOFAm2joIj0wJbCzNreTFnAzdzjQ7MLjX/0ildSKrRZIoP6dmSXCZlMgRH1wmMIGRDrgYmgAZaJm+BvXG7pnV38Q4HWKAAYItwwKuw2CSiMZaZoxikMXxaN+nRAirRkFxx6HIvyqViy5qJEVVyS3JtJlthYhFxBXIP6hg64WpZxBCVuTmfHcjnzG7b/Wa2rJ6lcRCZD0AkGP0hVADpVzX9ph3YxUYhYjHLA/WdAuovg3MuW+8cv1sMxtlZ/8arxZQXrA48pjU7tnPMeUHYdwxKp7i4E9BkqevNrgowjKFa3IUlrYQEwKRIUaCm62TQjYE7ZuUEhqd3HYjnUL6LKsV99Q8FGzszKyVwQmSis/RBAYDExUaRElzLIgRxFxByWq7l378wk4F51z5PIzKJndUSXEkxrhhSFRT5Aj6XZA7jkWxDGo4GvVbksM/tynD92HztuVRBYlBv52tGSdbfSHuM/AHja0s0LccTt1bVIs1vwObAKEA4W9mHlq68xLDXAh0Zt7ozdDk38jGoluECoiTIYWxYAVeTL+QmNEnibHpt357PTSdzpIVkg7J7kiC62XTB2Z+JX2f2xG7MyThfkUKSiccsAm42T5xpFRMHrCcOA0YNy9gz0h88SMbnIBCAdtmnLx3w9aWFng9ajPRY3HKdlf5Za5kVzudg+oOrOwUxO1g4U4ypyaL4y/tTcgCMZTFh6ZZ+pjO8BUBSybufD9sZcPN+r0Nn9K4tuqmfWjHVtngLiWi+ZnQVbNyYaGZoXL0XqwVaVzv57EGkf6aN/vxEJIcCFOcy8gvcPbVD8xzXqGzObM9i7yi00U830wHTL/aJpYLpXNm2K3PoWRG47dxg+MQcYp4nw/e5fWwfvgeM4RVf6Qgh/upFOjzz1lQu924JOiYoDFs8yaSTOG6RSGmDo9qp3mtXcnHM4IqfUXvUDq+0ivnZ2NSE8dHXHuCRZxUM9kDtjgBAzdK+0SVg6Td5F85boxlyFnZZMU+x5B+YaZ3bG5AhiAMUEgO3rRpmtmlXguhw69UlVWGesf/8+Ny+Xf/Yu37yKt3dLNCzFkf+ilgJqUF5gTu3795VWNt7WcZgxLR/+1f/w45f7EnoPgL7CPzkRmAPTD+5KdkfaB+Bn9cI/F9/819ey0wo/dGq1DEt+3/+PNZc2mte5lfb6OiecTmFpSnjUy0rOZy2LOP+ChPxcYYxWhuaAOh0s3IR1b2UhCSIQUDqvjQepxWRexx4j+DtuJUL9mGupXPvMDRINC8ADLVBpW5a0mHrJZdjXZlLXBa4m/ZjbWB1YQc4mbSavCwFvcUHCyiscF87eK7dtY8GpJWYqOMnaS/tVxIF2A1o+sGM+xwDLECm3NrvudnS0jzMDa/SttqncSljwkRotTsneWBCIuFtTEAm8dXcYTQs0efS7GMRxzQAACAASURBVOd0GyOnJj+dWT4EllTSAONtPcsh0BAmX4lCY6P7Lswa2h3H/CrOlfBGDFnB+GFBaxb2zkCW5OYwTGv5ZaEog8B/XDMxsATRH6/tynrTYXjB3cPAiaY5bYAzZwITrRESI+UHTHRj8MoqkWFFMhWrk+fV6dakJN1VXX6VkWAdAyyOI/Pif4xMQrppo4XomipR0mjlbSixbQ/G637bkOMIVkq/LVbpMgkjIQL4j8WnoZEzA5sLdsv1zbTUnKdOzUAU2WOx7wKCxkVcx2YSQXZHmoCtVhIrtIgzJALoEOzAuV7AJzMaQ4MM6t4zSYzRe2O90jJtYlhiugx2MncruJhw6UgfG+l5uPmdaWZm8sQ+14xjaGg3NZdJJGuVjRk2/bETu9qri03dnpjSx2gvxqo3edTM5Cvumb4blwYMcz+SdN/mXXiu1iT7bklHDOctaYpp7S428P/JUqwLm1FlGGAyygTe1viF6EcOTxszo69AA2KferrTCrtY6b7hjy3PgiN8NgkuMhKsb8Z3WEiCQ3LEBTL8bQGUMXkxNa/llWmEqbZkWoQ0dZgfAEXgdnQrAWSURKh1mh8uLgcix6L8MkeqgBGbuz23OLYBbfEze47mPQAXXcYla9A38p8KabZfxynrXJA5D1hXvPZ00+THKlBFh6UFDqh9G9O1MWFaLGg7MVYLsjhdz5MZU+MvfGBc4gkwNhqwQ2Bp2HNr3bYspzgXm5/n9GwYhq+M52HWrvGshoBEDN8fGCfo6BAHbBknBUaS2bHYOGBe6GHsQgqpgooDusfyLeY3djG0MT2kbZ85VynZzo0AQefX9Rrwptnh6HhapB02O2fP2jCArstAS2ByQGvawTt7XClr1itQ2eFCYSe49HCssGUb9nPbvqHZLjM5SQ81Ph0sipKtJeZjaVML+kxXM/cBwEafBBby6Lh6jE8HB6OObItt95Rth3WoJMr8Gk5qpU7a7JW6aU/xvhT26rYBgS32rg2f2RPFuAqBAbNE+Ribng5rrzE6ApLe1Po+N2Z3t/5+cyeD3LMf8JViYqZHbkukIKawGNALUB1jk3byd/FDMI32cJiInSF8DvcV5V1OdyU3AjUHMvbVYHDGfrSwhEa5zNRhzTJIPvNI5hgq25vB/pwjiyFfseUCC3ha7B+P3OnV0p3bhjHL8+6jAtLEYE8L11DST5qRSibIkCtWcqaLRmSlmWYOjCH5B9Ttgvng6Ka77vlTtGIrYPQ/7Mv2PN/hbNmB8+DiFON6ySgRS5yPJKEojnWvWsXK7lHKPPA+MFbtcHkq0+K83qdAiZIDrP3hxMYyp0DY3QAprNOtTiwKVEjkVOyoeBLjuvelqKipo2vdqkRrV0mom+PI3MKMZf6r5RXPAXPRzu2ZOyM8xx6v7U//cmesvoPG/g/7COwj8JMZgR1Y/clMxf4g+wj8PEfgP/7NP74Q54chssyRqOiXsJeYx4ya6vpAFKX9S8OzCxX3QqQBAAr0lQWgsQUM4DMNOU1wukG+oYEh+JU4q2EY4mqe6uW+6n6JNWYQd01E+Hu0W/GdtrsusNcWs4ABLs8CkThQm0R1+ZRZSVIoyFoLYwyPnkyH9Wk3iwwZqAEgnGZhrAshibffxnyOYxGoAnhF0vjbaG7b9wEO1J+FOaMTbM/aGKd1JxAjAyegM8fZLshhIyWZXGAX+yZWUyZPjIXA1iSOJN8kmwGl07LppZ00uQv+ak0UDDK1j020NFMDQkOhfAqSV9sb41C83dUBKcSXWjNCb8NYS2Owz4BtRVIUDjV6nj5zMEnJx7S5jv6rrYbz3ZIjSXBGo1QGq+uOJLI1RxL41nwFGCXBGB1Z3wNGyehDAqreTEQHfxoGZOZCGRrBtJJlBiBJYv/eGyR44IIlTswbf4axiftI5GExlNZYJ08xvM4Mj2yf5otVrRvKMRqpMTFlywh2lgSmFDq9gAMgxnAbt2TrAQGrrCkSndhLrLvMWAJeY3wLZsPkHLOOWG3sSVToSkpdn/5sgEIpcKyssk5Aj1hhaz3LdJX+EzDbXq7YEevJ6DHA7Rhl8X1jSiYARGrJuJCYP6+O91HgsKuQpLLRAJWhKChJJOLrEoIIwlyx7Gsts1eWMZTg2TDMYfd8h1ELqPyGFnt+uEN+8+irGifGJCTWWXEsgHTg3aW3aqgZo64fgDYSZPczUiLDpIXZDDq4EthkD1ahoZiRYV6AW3Oy1lU6xrDhZViPzAGtqxjcYVrI+6oxPfgQsWkx0gxF/LzeRrHGignFTxlt5tsVKp5oFw/MaXEDDciJWUuPE8RIWN22+NoTAuhYVmMQ5joLyKzfgK8LjPfvKxszwP2wlJeJVK3hw9p1hgIWid38mV0EY/6VBmZsLsBQ/iayNoI6PtdoLrL61D8c7doFUi628BTiiikKJ/hZMNUChYu8rZyTEiQWEjwviVXH7aoEBoxVvbpbXYsxOPMbMFxM9b9lstGSX3SAYqdbfGLjqHkWE0+3Tj6LSfz9zifPvxM6zf0ZQGBgaHPhd1kYTNOWr5WxDpv0QD9KVZPMCWMu1t2wpDpiCxsG15lgnKlwuaQl1isVB+JEAgTG5h4W/NwZLNIZk2mJCPjh8a+rY2M0fTVInE4HixdjXle7OtWn5fEXQAmrFekdzsl2z5c510zcFMXYO4FKmRuO1MXsvAq/R0E4OmQsNJy27f68q9VMIfV2+Oaelsk5a/rBerAwA5AVtGvRW+mF9KRlMM9n+nXzpBlhJiXD/gT0E2I2BgO6J/1SsXA6a6wvvatKtfHzp2eA9ltnqFj9AHeei4utLUq5neiy4btP8YOJKcWf+OfMy+eKjwLrAd9LmoGXlcUvtvlltKf2K+/jOcJ+XRq6xU10+itcJBnzEEzs3Obd+XMNqQR6h31tQcHyX+eQ8YnvaT0CPKrNvDpspmrGzuXzKMpzD/PKRwfWSJHAJn2eLu5ntE95jwfANW/6zJzMbhNjSueuc7vWf5vsh3tKZwZrn/ViXJrCht1j/BysXbqOlM6gmEEtnvHiOQa8lWkNGQGT15Pr+yKQXoGB52FdarCJsSlr/4RuNuaMAaGYEXofZj+Phu2T4oKdZGMMNwUqnvFiQZM5r/h+dTySmXUco+tvf/ZXO7Da/t1/7SOwj8BPaQR2YPWnNBv7s+wj8DMcgV/95j+9YoKkRW+7OgmGbMHAz1LBkiwZI6MfZsK+nEVtyewSiYuowCQJGyCoLCISlnT+rtNubCuTCWHaqV56R19TIO7+3C6hZ5mN6DbLBe++fVwe6mN9f12nxbXvDz/KdX01pE0GGj9EcTgSGt5iksWQl+2E3IG43mh7DaBhojCX2wykAo9N4GmVfaQQSArFJT1MKtbPmUuql+Mu1bBqSHj55xutWH44zr4k7ckhLCMoE1oTBtrfJjFSr6/EL+3UMQpbkgoydAAzhnUch2vmD4YPANew40zCYuZxk5Y1jObYgLa2lY1BkC2Iss1G81WttThrOv5O8hDWAfAcyCuA4dfFDOOXTs8AHAca3WOLkTzYCjhrzHRTPbuYngKDsnNjx7oyD0+ZdGiQ6ehtojTt6efLgA2zKU0sR5+Vz9bsIWaM7JUxZajAEDBVMhRQnUOzqqm1eY4xGOZt/DhAF8YYR76fzzifbYE9IXugS3qMq1nkMSrVDg2IKRUdRviAy4CTQlB3WCYUEL5MNVznMktq3QurHMiFBEcW9xQ+pN2odBqIP62HGh3ZFtucxjwLOF3QQsWO9b60GeYezppmj8mCUzsyKOKFLEfpbaC+rb0Z12R0suREYl2rMTlgDu8TUwpDpIBjd5Zth7OeWF2CO4HySAtk/DVPvRyL+T6AJeeQXz1v+pMjnbEqOgPsC/IIngcI0BrMO/3RHaAsBr6sPUFepFICk0iy3VKCxXZYtj9l96ABPZmlbO0YhQsYM0k3lkwj/ODTPxrSASLF4HvKCJchGXFpwMUxWHMfx7YPYBuDp2kpBlgBpA0cH0dpAbUBYAaMEbhUb28456MD2f5tTGSSTtuurcSzzQDoYpIGoDAQQi3DGCfufgHUmX/BzgtiJekP9mnlB54mu5yO8yoqBUTwPcftyaFDsUAQBhb3gKr82YwTIAwfURFgPW06lDHiMwfku+giCND8qhUsk7XC0IBWzvMA2YwZ+7yXrQsC7W5i1eiSpieaFuLV+JyxjR3EstqILcSzOhNinAZGyWxzb/ZM8zVv86yBQIcFWmzLjTyJFtj1NVxXbIDpB7gaM77nFlgBKJNtPu3Z050CU/HMfufdfA1iQdrnrYakZNTx5L9kXfLoGUFVKuuUXBIfaVcWs6ovdS6pv/6EXT2am7JMp3gkaFxnwYO5Hrf5CgAVTWBL85cs3FgAeW4XW7szN3pDi4/Y7wK1g1eeHhTaKmxwZrs2nuipr44HYhOxFRC0c7P9Vozk8zD94blybm/fWgRF5mjAts8jmqwUOpJ8qNdmjCMpNt0xzEMyqBjIzwPqpznaezZexRK1YceUSwd65DLU2WY8axunIMVaQo/+6vmRBINRBFDcjUYRpSI7HT+dTcH8dhRZzO0ZPDVYQ8z1CSAWYBTJmDqalHbwHjTlEd53njh28xRTHT70UFsIruXFRPVON0XbieOeWZ5hnWcAeHfW7JjwKWdBnIZRy88gE+CdsLuZq+r0cp4Y+4tFQ+5jSXBo9slHPDCmLBbR0s+7AHhrJuVdIs3Qy+GyfRJbuenSLTUmrhXWAGvZ81zkvgn6UmjQLG2qxlNCmTtpFcKztot8TdIgdmaoNcwauHuPtTBinZQzEYYoMZ3Sb3Pc1SsryZtFL4DV2NPVePJNYE3draQx3zy/B6znOmeczHwB6qQOVOyGVc5G4SSBNe9aOW3P+6fP8rrSJbFpaivBgPmiaORN9LL96V/+qx2/mDNz/599BPYR+OmMwB6YfjpzsT/JPgI/yxH421//fX7BsumOgn03W4BLOL3oCmLQnkSLMAATycC0CE/yDC8MSAX26F2Ggb35tlDfNWN4qoGm9h0MNVlRQrRjaFFq4aVaEGraHX/UNRuTmW+Pm8DqxwkGQYYvgkPjZi9D7IdW0UGd3mxVc4VxaZcZmxBiLf/Twr0SRi7fjMHpUFunbf3mCYHHpv8mGpMUrmRKE5la2DPVCQiESQRA3EW5VLMW7JI0jZVGNxUTBEaHcTvdu+QGbgbgCNYeMcOaZEdaQGwy/+Z6JsEeALUuxlq/qKVVm5wptIZjXP5jySzDCFvMZATVU9vfjUlZl2smGvlhBzi4npZ5jKy8aYszMeCzxqgJQM7cH31SJvwRID/mRrJZZETxm4EhL1ghmFONu/Y310T6aIJYGvhMk7JY3Oi+kfCea6d3rJkXko8HcHJP7toe7nDGQ8vPO6jnU11RnjGndD7nU9bR0nFcZmMUKABcYYbF8jnJLg3lsTV2tCFlwQ5jh/WQMRJ772yy6mc/D9u3w3n7kL2UMQdLMOg8wyT5mMO8C1wLEI6phOt2zE5nUB3eGFCxh0vYAab72a+rRWsoBowJMq3eC5BcgNoYvKQ33GiiSRogDeCVHl3gIazcGK7uuwEkAD0CVnnuTHFkvY9eZy7tgTgarJ1aV6xPGEOLFQzbPv1S+KTIOACE8DU8/y1wNSinuVBiYd75jVWctitSJBeY7c/tarfssCAbND+BOQ5PbhevX0vzU/M+QeFAhKQ1ApOVCjEG1catNi8xdoBu4sB76Qs2Bo6g3alkBPp56nSO7/wUF+yQZZmpDVpcUMZXZlytqRYNZjUsSRTej4KLe3r2ZyhIcQ2GngDAgCbRtgLNBZXVG0S7EdBg6S8m6QBjukJQ4xH0OGxrnnc0ilsngWzuYA2wlqxH59PSFhRakr3HesxYr/XX+MZorSjAONgWbjGDYuBZze+KPz3beiL+afG/a1X/Yo06b+7ndkhmbRXZZKGBRwxmy1jaOeCAxmrUxm3Y8McHK4EVTrdAQCiALsPDE1HEcb6WhMSYNRUDA1zclhPfLOON5uUiIeoXJzD9g5zL2s5TjJCZPqcQkw+gaOu435MsCT/iFCFjUwQfNidn2DnguHJSZ/sYoStFAVhOt4XACoAPrEk0T2MHuz4n/hiFZYGmGatMrC88bD/Pg9BuwUUqGMNIlKm9ZD0sSHEOxLSkaGdRCbCIfaF+cGeejueOY88CsIr+JuN/c+oTDk7ypruQxlIj2bAMidYY1Oo8vHi7ZirIeK7N7/OO7jWN+upYsQ50xIiwmIhGLMxWinMCYUbfzhlAPiFDK2oFSNb7KhcUol7pzdpdMYU9dVg7Xb9P8acCdMucdexZ4nhwrnA/4HvpPOoP0nZu3bl2HxWDK84ng+L1xg3CuyVB0CEeqMdneZea+4lTPAaKCiRYxE0eQLaj64N9ls7zkgPhYWOjjlSPLNbRwR35kPZ8PU8Y68F8hbX5VJ4gfdFlzIgRKncRi0GAhffOReIsoCu/ABFlpCpxlc8AJ6s65y8K5w/Bc+IscgusoSugI51W3h3TNldJf7HQx9yuToEOIeV3XhRTA9/tULGASeTufrbmjhnNXC+vAcH6sezyfsE4qeY1EjJW5pL0YK55viQS3uW+WM3c12G6Cqamkc5dwu401yCxpe6S2Od1whiHlShahQd8AupKkOl+P22/2DVWf5b54v7Q+wj8vo/ADqz+vs/w/n77CPyOR+A//Pofat6CNTjt6uBvGAp9Hn5rcnt9Xb24QQziEm/Lve1RAXzfboEMVKW5LH5yybKqzwd/yvCgmo7APm6kAickbSYEsWDNv4BCdPLOWZWLerhFwAfAzI0knRYkNVbR2uza/FTr6yLbhKQdwEu7cRmGXFJrpQZwqSU2nS9ZFY/l5lzWSdsXCaKsU35rLqIndexiDXAhB1YoOeRim0KmnydKO0CI7JGDw2H7mAm+jgfvd4KZd8LQyoHnEh04rSGTl+oAJN/UNu4cmgeb2WzMglnAsNu2TOLG5X1YwvykztUBZCRF6NfaeDiu1eoZDntIxokJUu+jDIGMydhmqrPq9DAaY+JasVyEoMZwJVBiktNhqvQVAGY4IDNMHyYiJhnD2uPFWFsCRCZZ/bDA0/FznIe5rMc2vV34PUY93b9vAqvDdlIXsKQETBA2NeBbyZrotGtJUGBkLOAdlwCm9xn4nBu2IKm6oIHFebT3bYGiyA+kjWmiOQCiTGxagwWXpnlUECEgOpDs5Pp3NR7O2+cpQy+d7UeXjmSZ9XCG0XMCFFgu1MMw9F0yrVFHV0kEChrMHYltjDuJcBFvhJJsWRaAGqbggO4Clu65gOTYerX525Y6+oiLNevnWZ34ApQATDUzE+RqHcNVjn1VscKdJwBQwHuDu37+cu6eFlJjQc8rAV1joi9d2eFzb8fnVaYQs3Q83GRb/XbYgDpQDyMt473AFRn76GxOjIvMDms4EDQQOrDlk4U7bGrBLIH32FLpM7dvZNsqJVihyYKBJiihnhp6GS+GkTnMV8sustNGi1H2+13tOrQDBR9ko80Yiqiw5yeW2DaenIbsd77ReQssrfV3WlBH5iT4+os9S5y0uCRbaZinAyMv1+509wCHHxvgxAJj0xIuJsVaHl3opcc538mC9qOflzHbCoSpyFURT9BvsaV7/CQ8xrX7Db0teQv3Ex/H+8f4E3sbSYni8zA52SOPOQ8W89oJG/RJUKYNgzTEKv7pHL5aeod1WRs9bEdfKL1QAP5hbKU3zVnQeca/yvpexYk5p9KYXi3MgMAZjClHIAO09vrF8m8ts+eKPbYOD8gkFqkywBQt7fkYuYM5V1nPsypaF25hOhxivjaWMasrEqTxyC/lcexwCcQHRJkPG/3ieWdf1wAUECOY2H4j1rN2ABTtjkD/UaAPRmGAUMZIgFYw7c4Coh7zFG0E5oo7GS9O4WV4usYe4sALZiVn23m7sjam2EvBQnAJhq13inM63HZ18HEYWsE4rSjGnzHmc2UKgLboMMUAn5Nzn7FLiiU25OhxTqeIMYIYT4FQo7wMqWAOXzzvuFwts6oKhXyuPFYnZe5koysLCFYwDS7vDtV3c1fS9miM4SIYD/i7NJSNt8kicV8JMJ22+TcQ2Fnd5YhRwViLvXUXAEyrP1ByGTpaN/UcqFhh1wRt/FMYeVy603SOtva5A8GCPB8+hWUZ8woQMVAt7AjgNh/cefr82cvcp54wwDNtkz1r1wR3JeazeMhasBimnwDM17TIr0GHrqC6RfjkkQ3x7st6ylzP0fZ9kuEIYqw0zN7Q0m6kRljri9Ee6zZmbxyBc2xb4ukzcN9usZE5cJcz7loScO+boPaEIaqWhZIEALvXI4Xy83aBCozB5w/n1eHOXfSMj9l2cVXXjWQppJrf9k1NXYgRAPr4JDy3x7l7BKdPhlz85GWY2xT/ITzAFj5u34xTxGG6dvgrGN01p//+L3YpgN9xard//D4C+wj8C0ZgB1b/BYO2/8g+AvsIfI3AX//q/355iT7j6PnYTgCkgiCwJ35rcvht++YlXeCV9h6BHsweatMiEfkw0S1B5H6nSL/JTBdE2q0yI0EjcRgvw3IpgTaFNgm3O1UW42ROXrRXu+k0FVo1D8wMqDjL5MscKVfhIwm7Sds4sh5jzQntzSVXsAgzhwEgTIB0Sk2PDJMWuVUklPebl8/lErw6u21nHb5I6VEAY5zcc0YSaKstH3LIRpJl0KnrUm5btsAJl/3aofvmSWLqNX6z5ewiM4EqwVIplbk5nm2pU6VgQJ8AnJOMKJPWSf4BfOW72TqeiY8Az5jOcPlXR26xpKaZc+l3ZrBTUltS0iMKQ077ckzoGBxKBggMwx+JSbhhhrGYDsPdVeyBxHqYuAtA5pNgVMtUGSMSko77AWAV8CNJieud9lOyoJLGNEYBtUqeSk6GATSGZbggC5I73PxzUhEm6jJISMMyPJs8KqOfATdJ8GFI5TjeCohFFSABs4tJgTUVO4rEcrRtSaNI7J9HkxnGhEyVJJs5TgM2rlit06153X7hr/Cz07ecZEemXjWjktgBPLaunFPnp/Z86wb5HQ8TLBAt4DIzi8Usa27feE8GaQOyCfoftu0DRqXFkcN2VTKBRC0xQzVslXyAJVNbsKxp9z16jbcxv4siF4jVTtKoZ9hbpvOrxT+krER9ijDMNcBE+o2si9hJJ2RJGHsTeJi07Rl1+Ca+3U8Pn1/ICHaWCTcgfkZXX2+c5m7ARp/ZWllarwNCjiOz7zpyEwIswyLv2QMcW1stsFi3SSnIXDRgBPZl8Jdhn+zd0Ze2hbmyy7xz4AcGRCEto4kMOKNzeYwiHcD941hkxIk3mxCDlAdM6Z4nFucUYcacr3EYhjFFiXodhgH18rHdpz5Gchya5A1bV0DENVmCv9pnld/wa3VEfLf/UjQAzAN4cq8BaAjUfxUPZNh5Tg3K5AIFKJpiwLvNHzoy4HZniV0E7ONhCQ53djSH35BzGokTr9LnDRxRmoD1JuAdu9V4PFZF0bgXg3Q0EAcYb4xbY7K7bP3umfqVJqdjtIDU+91zBffvWrn5Oy7eJS4SqDpFBPYsP25sGdNBxoQYwriqC4vBpDE9M0aZ3QOU+YjD0vUNBapWp0KmfrDL1YLVpCxA37irq3zdMcpH+GerpZv7Rd0GPJfO9rM/kfpYJpAMJG8G2A/QLtAsu25kNyxgcvonH7Ba5kdl1xPYwgfe9Bi8KY3hAW+c1MgNNZnFypXFHdPc/oV5/88BrwEqR5Yz9v0Y/yjno8Z3Bb9g79WuHtDGd/E5FQnWnWSKRAOM8hwwV/kEAC4Be2PbKjysgihxi3tXwHeM+MssN8C2tGoXaO49hxb+WRfG1sViFjSveOSV78ei6Q/xvmKDCs2xGdGQFbSOCSnjcsKgd5mRPGHA1Y1VAqb7wO14374TqyTZchIEpLIWz3QaKFtQwVdpg2GqOvaux+5PqcwGirsqNUFt7wi6TneRsgywfG0Pmpgri3i04R/0OzQn0w8yhd8KATLTHze/K/YuT4eW9cglvfFt5o0uDfZJBk9IJyzN9YoK3KG27X5+akBFt4HnNWvazymOBaQzt5lVPjR5q4igHi13Vu7Npwyp/miKuxe/D/Zp2sRJNATgw77NgKz1b0FjiXtIBKiYD/BPIZXz0Rhho4t2VgmMyC5/GL7Y05xP7IHPM0XJ1nsyLQ33X/7y3+z4xZ6I7iOwj8BPbgT2wPSTm5L9gfYR+HmNwK9/9fcv22NPyQCoZ6jgGhc02j+pqAMOdhnUcMhWOEyDav/hpoTO5TlpMxMpmVQwwGSU5A5qwztAywILBwYYbsVc0qcdWXZbAEuJgtfwcfKGNZI2H38FGBXdTavnPk6qXnb7LgMiE/uP+Y5prTUJqrX3eAgQSM8x9p+5gAwjEhnaItPg6vYPsDUw4hhGgRh01Rym5rDSSPDS5xq358FHFxjkxXhMChrv5cRa26VGFLaWj1aYum60l6dbRdLLpVnH3TfA22MyPrXNw0rs5wI6A1FWOytpiA7W/v04GEt/q/bU53YZOYAbySLv9Hi8DVeWnmSEpNGbGy24OJTTgH2E4XKPBToMp+WaLvi1DCiUlIghtUCmQI4xsRCoiNeIrqPWCsMmhtGC2lgGQmV26YTGsKKVznbCaZeT6SX7Kj1CEoalCCgQRPK2GIILLNVlunRK7hdMUsBaM6EvY4occa0UOJeQUmQJTUtwDKs08Vg36sS+PtL9GxBGZ+7FjIUhM7qIfBeuwfdzYEr8RJjJ6cIFpsS2WjIZgDdJGWSKQQspBltxbkvgVrN8GnC11ut8/QblW1c1KwcmxsB8qkvq2GomM1qb7slYfHp/aKjROOBazqalmVI4RTBmWmmn6DC8MEECY5QKobWp+mzDjhWjGBzNF7ZIEQWWNQYZCMBGxq8yACMfIdOo/bCSV6VMjA4VgWDYBkKM4/RIGzhP9UK+IQdXqeMWoAYwlNrI2nO1e2PsIUAHOx+mhJTZGwAAIABJREFUsLTXac3124exOCY+cmBHg3AxgCW/w6ZjvC3I0CrM96c1HWt0NBpfdCFkpANYynMFKa/CUCx9Wn+NOaOVSjx8wOqUfR5069MJkg7IoDGatMj2z5J6GTCVNRlMwz75Ysf3SWkvuprGnEmJAz5j3gHQ0GIR0tu2yj/n+WNtV06oNdeYN1AWa23FEOZUBt6Az31fY+5YDSBpvJq919rpHFt84k749v1iOgNEygS2LRkgKKB6O14rlnl2xq5jjRKTZTuvs4Y/GkmEweqngyCDswXNppfaXmRP8f0W+MZosTb9kbUZUEagm2mhvTyRYc/nvjugQ0GE+u4D5UaOIdyv1nVxnYzBA4eHkf9esTLe6yJYbcVIHtjZAvgkYL9qEWgPx4RUi1v6Ke/SSiBW2O6vlmXxpKJoAWS1UTsTMk9hL3J4yG0c6Y6YtoGxgd8AVrGBLzPnjUESqjOuY0rleSNbs7PCO8FiIhrLYtqy98LuRpd+dIWXkeJd1mrvFiOzeMDrcG8C3GLvNK0AymPO5N3ptH2TaQokTAEOYC7240SvKT0FPldamGfVGLC1+iC+Ll1U5mMKfuuMXMx4dfaVRKogMqItUwpYnPpVQE/HE/O0iNicLYF6PI36tlOQCZpPFsWYdEAjf1jlnPUn4kcxi2m4236TSSPwrNqtFo+/dIyNFaqABMiq7+wYD399pErUPk7uudXsPMUsTZe/UlByTtwO0m0V8p37A/HSM3SKXy2FJBm8KtoR0ve2lSrOiYNbCKsjw4L/Mhss4Dh/l+Nh+zzcvVvzLHSYLD1oixw/9DNwi1iFr7ZiBV20Sy20e/GjUMo9K1b36iix7Ov5O3Jb5zFx86FjqCoPoIwRhUhC2kmNf9bXx4G7BJ1izOEtxuzE6G4O6MxvGT4eIlzw0d39iendO/7yz/+XHb+Y2d//Zx+BfQR+OiOwB6afzlzsT7KPwM9yBP7ur//+pRsr2mMaEHAJuph4v86ZU3h5HN0yroyXw7cgJRG3GI5CgN71p63X1typ0AN0jfZfenNZvcvcWpfdSdLV4YPn6cXvMi3i3E7T5VQ7LQHW0XOaztNJgMM6A9a6smZyI3lBPbk0THU717ChFnAAKRmIYwYFYACjo5bRaWH0Um5G8gWsvuUKkifowjvokS3pwU+YWvFOuk+P5l9t19Ma/agNmcQi5lktlbJ70TvzYo6RQUpqJJtp820aE+RaC9ssTUATZFs3mTtYrBlPlAGVQCRxuQDMFA8iKJUq29Jn63CJFAmIl2806lL3rGV6GFGBhTFKZDkdLpMMp5cYxsVLZhoicGg/eHpc4nhmwTk0B73VxrbWi6C/TM1AVV735vzFRoXliiTFuICl5zkglwxngY3WaEBViUQAYmNbegBID9A0LGcdWwIBSFwEH2F9CM7wHYAOgQC1RpeQC5i6ZGIL0V4okDoAgs8naBU7MrD8Y9iRAdx9XjIb6KGR7InZ2BYJywSGzoCowyLUKRn2iTg0hixj/lVjckCoDKj79l0tP973LMiqXqVaequ92Ax/wJZgC4dsTHWaqZkMQa0vmQq1J2dNmaQOYLNAKnXvRFtjovtOw3glCQtmGe1MnlcGdDIgCzCEefZl4NWQ3Y4Ah7xrrDlm/NN1+9yumsRlvkZiCCjDe7s2eERZS8NaHNabjKNZY8SJ+4tiTqxL9jOAuGUf1/g7qr3jzIIOjX8CnRmpLIQ6vn6ASIWEkPcS9eIOrZgAHpl2UXypMJQBXWCAzPFpTrXIMsCS6/ARez6TpzR3FwKWzEHhATMUtXIF5oIL0r2tGyE2ZkAQa/5t5sL6V5shqFQAcEDAwyPGMh+q/nMORI538o0xqIwPxoVENjRRGhkJ533aeVkbfr8szsWbBlwIfPNbBgSuiDLyFIyNkiYVf4JCBrAb5mjvy3PFplsFnVV0CSQMjLX1ecAj1rrmiG+jmVrJN9nOE9vmnBKMWdq8Ay52Os06GK1sdS/9vFi1FEFpAbb9eQou6UgOQ3bkKgJzF+OZeRvLpvRf6lSY5WeBZboyOHtkqY2m8bRFVFAUgR1ZGwASmYoVUlIZiPFWK39r0TC5Jnk6F2KUY/zTO9jZPKBl5wfA2siGpAEQQOR3DOvQvTB3E0XOaV+nowCW8zpXm3PCi9rUAqtyYbfzE9PLAErPUgoKdmoAdhKT532mDR5tUdr6BeaG3fc57ENthmSeh3FxBmN6xHNoemchI0AVMI93ZBr4PmIlL9z9qHjnK54P2/055lxzX2Gdez/jWgaQdq54s/RdPaeXZqpxYbHxa4EXcp4zTF8+WYvFxtMJcLR173COMV0hexUaAgrnYjUxKlDT9ULXxl0l4dibAxITczjXPMcdqxzmU/LtDuIcTfHcuCSTuEI/JwrKpd7lXGNTZF5FOlnS6J3bn2AB+Iul3RgQo2irL2bE8vRusQooanazxzJ9XDKxsjdhRvO03qemLd/ul4yZkoe6jcVXe543vbhn0/Gt+yH9WaU8Zk880C0W6M7c9HSv6+Z5hjk/0iXek9EnRr+3Ihh7dJ2NKtha2IlHX6Hxuj3ovrizTpLr4M4E0O1ZofTxUzD6xDpaHSRTqKRIxzcA/EumMOQ8tht4LVI5Sgx9elZ4t1HLtyj03c8nLnKGsI/v29WCy3H7fN63z9Nz+/O//J93/OJnmTHuD72PwO/3COyB6fd7fve320fgdz4C/+df/+MLZuLjAEvpYzucuYWlXfWCHTatqOlCYh4wST0M1TdoEVMgY6q4CgJzi6HmlTg9q0DGa5f1cYkNPupyDEDIs6CTeXzJE4txOEnoh6DiuCJziZQlOhdNk7/XdhWsIbEvUVqMLPXGqLLLakCPNe1CBf4FDZ7bBxdF3hEN1AElEoMDkCuR1JRB1ksMkclgR5ttHGnFVx61LB7gGOCcOt3vdvPB6sUMJIYQZjTMg8wnk9oYkbR3HQ6pfQmZTC96LI1YT58DoMFezN5qjDgcQy7tXNZVA6wt88w/lXQCVN6c1+EsTuJFYgUoR9IDmJcJRY7iJl4mRMMy4cIOpGGied+OGENMKyJMUHm6q71c7bLAZw1MYGY8z9upPmHZFYyp7BNhkkBs8RaBJ1gsmeOU0IyTMqCOCde0rMH+EKRO524lvq0jwKVxwx6TJYkyk0Rcb4GDgH6ynNQGe5bUALaKCQU0wkVJxa7JTYMtl+bpkJuCQ+2VAJx+v+vGJr/MWaZ1eHFcBNMAoAVVM9FizIXYx+hI4x3YqOhMapQUi5Dxub5KJG19n1ZSzMs0DtGAZUy0aMF80IoZA+sKui+2lbu7XBt1gjOIA+ARxNWFuHVW2jcJ2zwn662249HeXaYjAmMjhTBtnzDXjBi0I6Mdq9N3oJl/YvLL8ySzABD6ZWP0BYbGjgomoy1caZBxyK7dviuTHfUjHxCDjD0WsFhBI1ZqbHXRipFzaHfJpCQhRUJkzF4AFxawGhw93yXAErDBZ5n8jmxDOo28GuurFvWMrYpZjdOSBWgNZwo3hQtbl/tzf3cYc0vfT21pntiYyp78njyIoPkw98adOx7ZYKuAPw+kVUbUBJA6QeTtBptuuWaPFEXts4wH730d3ezAuvZsxniCkaNT3HZvlOofWBrHSXJoeqQ2LmuNv9ycA37bPSEgnlFK8SB2oV8usiuqNEyv5C4evgPfQ6+3vD7BrIp9SL8ctiOGZLrFL2ildvclSEy8EsjV5OlkvHOtTKeDS56YLXMVKRm+LgDJr58CSPBrzuTFsYBcmLoaXA3ozM9pMEYxx9bgabGfGCk4O+ul1vMxmZHFljaz4JTvS3tx426b/cK9Ka6NJLodzj7Z2nvgfjzjPQ1HW7cBTehYmTOEeDIa05wJYvhHihvFBF58ObbzPuxv3MKZexmb6uEWFRNY8G85jhZl3oaJy6QxdXP/T+Osxe178zVnXSU1AIi5nS+5sQusvtI0J1YcY5Svogpn/80qTYZBGg1aEEhOZsHjzBMxd50xvANMcXXdKe6l4Dma1iMVwli4RgPjrTmMnqmFrxMMwSl48hnKKqFZX6wmTvGmVxjUFiK6JViSo9DAuOtCP4zNYTTbaUDMWvtjisq1p0+0mqKHf3e6JbxzyDxvPaS7Ohoa/k7amrWEx5RMgiWDQqU5XCcVSypwdUarReyai/WeLHtjzF7irkmMvegUShHs4j3m9ICL3hnrfSQOvExszjA+D+d770pTV6LwRqzlngSAfh4TpwMSJ5oQLv109rNN67L2mW0Ywn3LnC1jAAaYSMt9eHJUblb0tYuK+rDOrlrBxbjY9EmhUCD0itTxYpGM+H2+jzyUQG89MRZWRpt/aTx/GtN7QXZDTHTg35vv8zhcvbd8F/Su84xC4OeJ9zpvx3sdG8hvIJnF50beT1IELXjvgLKQz5nwnZD6gXUqCl6hXkO7YiHzzs+wn3iwT89xPvdTqYIzd1wK4afX9ov/41/v+MXvPLvbv2AfgX0E/rkjsAemf+6I7X9/H4F9BP4/I/B3v/pPLxIMWnhVS5rLmi1PXt66ENrlCXNytbNFIhVoWq7qgDxqro7RDpffGBklRyXY2/YdvcphOXKzVHvKhq/R+Nxu0zJHyxFAVmzExWT80lwrqVgttqk9Pbw42wqlflSXVzlKMoOGKbmSi3Gz9/c1tVqgJLddGF5yBcuH5iLsJXTa2TI4SpezxJ+vpT11ZAPUtmQALupEculfTq8xAwOQBLB1xc7Yhp+pBSxGJABDGrWjl0XqqSMWAChAQQ7lCx6iVSvmaC2bXNoj0q5244ADkwa1aCGSwgvJJVm9PzTxBJ1pdxyTLjOBXLhJlC4wPGxnXm1y5EclnLrUn7btBvtCwyW+snZ8E3GBjxoIAcF6trsMn9XOWDt8gMQS6KIt0t+VgaJYZYyZcdKW0RGvI3dfwZnPMWACaIgdAoDPz1w0OboJGMmuWY7FAtcPmSqm/SsJFQFrrfpiA9YCzDgPJM0yk5ZJ1RgYDTvPJIi9Ifk2eQ3lAd4gC8zpWdm23cWwXK2sDOoBNvCknCarJoDJDjAjgAKacI3Sb7rGmKHEriTZFCRR8zCgyS0veII0yJjdmCOVvq5xYF+l6RowXGq+AKiSs1jFAUaLG0eSLTAhsyb2tqZdgoP2nb6ZgM6rbGOeZ1E7A/bTUw4kU0tPhmPtw8zRlTrIAi5khdWeCMhEISaQqT2XHmQhcS0xwAGBfxna7TflPATZAx5iV/UrhnoUIkGs0cGMgZtOJiw4gfRhfpMMf6hnV2LsfC2ASZQhehUf/ZgikXHVMWw9ApbC/MuwjtUeWMPes01ZfdlcpVlDbZlpax6WJn9GSy5u7bCSGJc7++kHZtkRdusTrcDarW02lgb1JQ0Qc7FeWVn0fNIAGBikKGYhCCCKUFyYmIxECkw0nvl2OucKPgZGzlUhoL0lU3+kRuZ9kmdIR9I1SaHmLelRsAjEClyf+t6AFjyXXuSjAQmbMT6nRSwAkNdIVDhmsSJ5AfZUsjEBZQFL4/g+e0Z1QYBsCyTzGu8W4dr8656o02K1oxtvVvEIwyWLbsm99J8xQ1IOg+fkTK0YQFsxgIewdj3qsso01xuNwwzjpjtiWtItinr+f26fGuhUHPF8pgXYz2nsWfNLtqFXrVMBgKjxZG+yTmHBYyDE1Ey3BT//qJiwzma2szFTuZsB2SJgWrTLKCdgXx1gWaZtWk2N5v2QCil2pK2ZZMaSmJii4zS2c2Zc5lhZUg58P3u1fTSt4BZDKBhC1zttz0dax6uYJNDHGlCnFqCWdQhw25kmq89XItYWO49HGJDMacZJFXHZA9051p5TlxoQ/MEeLcZ/s2jWu6R/Ot0e3NPU+EzWpeEJhAVsnXKNALv3AeSZYA67JgDF5lz2PjaAtAzkig8aKLIXGOPpHOlc5KMDM7V8mr0Lwz5W/2KG9gQFzTRyLQauIrKGod1TbGOXWQ5Tforrrg10OudOOM8OaLyketYd0Pjh/WgzvlEgXK35gr7OFCB7dx2IoiqWPy5KVJy938yjnlh3AfKcmxluSbN2Du6avXbaA6zCWOYOtdZqEgbN39rfc6PQXJK7Khxm5pSineZXyvmswiU60HXpnB/EpTSaXVVzp6uI1nwro+Hu5Te423S7dlgP2wbT+vujvfdxbv1wL41Jy/7uHsm7LaB+GXMCkrOP+Xb0bzV/sxLImDCfE6wFwIcAwbr2PAGiTY/2F3+1SwHsqeg+AvsI/PRGYAdWf3pzsj/RPgI/qxH4za/+/vU4narMP27bSbpMF8HjyQao0fP8ShS4VGFYZZvmCe3S2DCaXmnSEgNETTku6G+tVdq0FvDYn5mcDZsBxgFtiTpMH2Ee5M4Kq0UvIn5EkKufvcMGmxb7buMkCSUKgL78A5dcG6Rk75VUSx4bcwM04GzXnNYqwQCNptLuA5QJ8OBCWAsparFT3p/W39Fo0xyqVq3MR2gjO3jxRtYAUEYYEuBGlklSAxldpHlFMgLQRgIL8Obz8u+P3kONOI1FxvhIYOwhy8D2YtsRAVIujb/AEKD4JJd8j4y1WC3mq4JNaZWREZSYjQmPXK5hOIp1xcqRFzZAqYmiy2YxBknY+IrXdr+SGLM2AI9aQ7SMkmTI8pCBxdjw4LBM0zLjef7rCcYSLFgA0mnf5/eWSQ+MoSfrL6aSCqYD6gm5m9jjNM5a/dzOMI5tsYU9GhPMJB12nkAAiW3gzbulUi22EojFTgxAKnmJSUkCTXlhCgjmjWngtmK+2ID+qH83xg4J4MWCRUygAPs01lh9QlEk3zJMYdDcYlhq9FGCw2zoaK0lC0YYZUYv9NrMrpmonk/N49EohVUjWKPpR2s39lDaagBLMURbR4FavXMtznLW30BVa7n2WuZLtThNRwYKPxRNNBvi9wFhJrEWnBZ0CICUYQyT0+T4B2BVyYZMQkACnfUXBYHSc0EIHaUXc37YYTJhYYUH9Qpnynz9oc11GIXjB1JiK3Oodk7WolFGAGvY6ov1ZcGApJviUnMesNpGQkt2MQT5h6WXLDld4Ie4lYnT9IkO0FYyzMjhYk4Su9rDeYp0PceyzO0Xv4z5S2t3scID7wMqkw6oMxd5kWn3vPdeAKvWTqYIIswiw+wcuGzj6xSR/CzWWwn30vtjgzFW50esp7UDBEXFP6cdlvV4/xw3cYD/1TZb3FtQ5HvVuf4WM3WAXVmL0zo84wFYazeC8XOxT1tvku5CIcYEp/fP/ArAazStBzDsXFk8ZOaIGHzZbkh7jHt6dPXGpPlZ+t4UByr6ZCrVvq29ubXnSI2shmZxq2q0INRhR1pgWzKiowOdjud6tilaaZY3TFaZcBn/tH5blzwjT1HLeqZmnHGpObcmCCNvTVYd2ZOOMGbDioNHqK43349DeYCoYsbKSfBsgayBgKOL/doyyuS7BPOLIVdakimWzNwF8y/gNLYzLFGbmmmt545xKnZSYODxYNRZx4QR657NwCqdWhjEmcg5H8aExSSGaRd7VhDLhoPWbsVP4mTgUeZmnBfpvhcVAsE+X0iNMPd0cZy28xFpAmICEYq1AMhESWFaxB/EjKMyR0Szj/tzO2L4M0VBPlpQ6l5BjHGmpCZo9+4YaP1aPjY2BSi7Crl7DRMxpih3G4otx+3+kF9uIRqDpa5Macdz91k6y/b1EJ9Evzub6PjxHjOFWu8ynD1IfhwPmhjy3N+f5+3yYD3VGaR4w+ixxtr8ugMKxS1G/wC1FqQ9o+a7DM6r82JG3rNv6YxPsdX7VDdFIFFlO9xmU5yAgd0x49lJ3QlG+/l5sSDvfpwmB4rnS/5JY8bjRd0H7k3O5LHCJwxjA6eg7nn7fD40cUy7teLwAlYFJy2kIMFgEKzDhPb9xe5VMiOJKu8s8+zI93jXsziYDAgmqVX4i4/sT4orz+N1OyIHYBWiAi976KpB23OD+ZoMUkWXCZjqbjy8J64ITPzIGiyZERjV3SkpQOrTMMUp9lSFrCVRMJrLnG+3DAR/8Vf/dscvflaZ4v6w+wj8YYzAHpj+MOZ5f8t9BH5nI/CbX//Dy6bLMY5I9zS2meClQEyMJhPDAUJssY2YMekrF8KLF3YSNfSlLuPqTovc7ZCL8+VOe9uXAzsvxiWM9ItKO5fL0uHndvWeyDPUHiaTaZrxMpIYl9uprg93NXhLvylau2qNFihaSRDGLQAB0/a2WC3qXtrxlNM9TwXIkJZgLMNcYk+ZoJhkLiYYLdkBKgbm0fAifZWto/7p6Hu+uJgPO2eYVm/H2mnr5EWFWRz/WH4AujcbG5fhxiR089wm6ishfpzxfqgrVqBttSCTFA2zdRhmjvcwlcuupjVdFAkmQ4Zl5T3yGEaDjkt6DBPfzSQlcBAGGiDcQ2vdWDaAZoDh4e0lAGm+BTTKXRV0jdn0W5PiYdk6TjEjhOlsGYTNmcDBAijOw6oWYJJlAuDD5z+277BnNCr7MqqhMMDCM62VFJU8RHqxfXdzk2HKaokUSHHcRxcB0HbA/UXaqKWSpGZedwoEJFOZr2QgA2dJhi5zB2Dgu0khjikE8GtCBAuGtr7kDio0kNAnWUDypwf1W5aDVk1HeWQVhiE5QFPaihVASuaSEiCjVA8VbTllKko+bZiePw8AvL6ZUSrrmQgG8qrpt4yBkBZxSkkIMxGLAT6A0tK9MxjkhNyfDVMZsGZYTQLEWjKnj5vmLYWeYsWNAhHfoZv0mp70ht/7dwHGow/5Dq5pH1hcqIZTK/c8Zv8wLeJO+4AvggtKXkxb6KiDrDZ+AaGRGLA4AhtQnUweMHaZ0Fi0xTcwuzBEYif7+qrzeYUq4/CYfKGWClhBi7BgouY3sECL4o/DrX+2zTO2+ULDYYDprq4sSACXUD0gm+y5/t22aOLAMJMpkBCvYefB+kWP2OINYwGYZ6v+tp3vI6uwOgVkzhXP3PMCJRii1LoOEAfLViK6hboXmNL/y967bUmWbVdW5rfII/gE7hTwAEXpRv3/AzqSqvgA6iL+ggYZ4WbutN77WOapggdEaxKZ2SxPqc7JCHezvddlrjXHHHOM2J6KSBpcPXjab5MBWAxMQgMAcgA6jD9NqwC1kFY5khAzmpkOdXudvRV0dXRTk/g4GqIrhinR8pber3G+ONH7/OJafpjep4CkiVEA5QfjPgbZpnNv1hkno20ajew19qrgCsDbL1rAkyWJ5SnIN0S3U6q4TCGAfSGYc6f/VjCo3RsQ5RSA0i++Kvtyufy0QpSa0w5/a1TW9vMtUxuXcusu4RKC/mKm8bf2fgsLFGdga6snHgN22/5AvhWAPGMCck8B1r4WAEhM31ivnv8ZBykpwxpbsaadCAjaODqPInqBbL727jgU2DgGmMMA6FrLWSsy8BaHjHnrKjgmnM8csmNREy/QW37zHKHb49X9cfVTicXE6ffL5/OPtIhPK/fasNPN5MCnkAFw9ZbsxsaAPcgWOOaFR7YBIBMA7hzhapPuDnJAd5mZn09qoiOwxLD/+Hi6/GHMcs5lQU47kppr7kvpHlc475nHXoYV7iclyXEK04DDrEf1TC8vl//4igTD9fLjNbYxa/0NaRoN3GbYtj0RJ/Ss0RnRWTRJgibwjyIB8TDJFiXa1XAFKC9+0XyFVIPM2dRRY88bvpN5IuYEOs/g8jCJK3275mCnyjOXGFDsYAzcZ94prhEBNPr6rFNixXDiIf/wrkbldVN0jrUXk/J5unxw/zCItN48Z1eIgfGrprcRocINwDqFw7TWB4hanM6UzOjhmUnh+JsSGN116brofoPcydsr2vt1gSBJwi+ndbxtNzD4bp4XjdXng8WvgSSsa9jynO5oJr+ybz8vb+5Rd/3lg59BbuCJAloR4r//F//5A7/4R8vqHh/8GIHHCPx/HYFHYPr/OnKP33uMwGMEHIG/+dd/Z74EqOT1aIwZiV3Pz5fvuNBO4e5uqmImdAxepjm69lS1PE2Ia90Hd4T5gHYiCc23Zz3JZXGc9uN1U5vgC0bpTJ3eJv9bAx4uayQ6XmpjanGZjeF3RPs/bP/KHKbLuK2+Pu9J6MvSbX/zwgsIWGsXl1p1WWWCZbBEgknCxs/EVDqyCF1EowbWfivMSeI1otUBRmAF8Hd/gi4X4JjM1gBTDXrmcN2VurCufuAMINTmsv1yHwzYOUOmsuyxg8aMEvwTQFxya55AK18sLvGjyQ0MYRkQPFEHnjcLa03MePNYlrU8H71IE4QZiHh5l/kRs1bzMZNtAGUSahhNafQJqtyHbiDPnHphzxx22PvAw8ChWFVkKG+H8adG4jQ4x3h07GTDAV58F/B6cs3dSnxcMTEtlFG46xnGq0PPFp0yWbinlW1t+II7AyVrqz1AD+s0Vs0BOyUZHXU627IDdJuBgGQYrUpHaIBUEifcE/Ic18Zkl9bm1qIGbCs4BDv3kwFgJK4VIKTbfLxNKxRYJDCT/0WRhH8A7FJSTDP1EOVYG+oernW9JwsIrr1wxjsDxUnYNVDCXGu6wwDuV7PFzyQgZHThTO3O7rntc3eVm6jdNU3VcW2dhPsMBIrqaEuhu23SAsrCugco2pxrUSZYwl1ova2tM/JWzKEYSQOK9o7+W1tq6fUkDnz+rYi1Sibh0d5j3TNXtSFPU3GMqWd0BmUIskYyolMrdCy3ZDxiqgKg8gM2p8s6Y54C/Vm/SCN8H2sU9j/vbOuy0E3ACMPG7zxfB2A/v4el0qJtTGjXx956v3xqXtL38SxoPJuWbygdK+M54wjjCIA/92pAs0DJ5Etcm7IXY2k+vafvOGzorgtpocZ1nKshIAUxxhZqtAvXOhuv6rCiaYllncWcOnqffsbdSI3gNhBG1mjjEV7Qnh9SlmzA0VyezIqM0WljVkQL3HMmBG0rhnwgEwNzfwWYieGuIBPjzSLlgLwiRaZxhrEVZWzR9mtiIstmdq6+Wre1+hnwx7mgkdlMZgTLD7C6mKY+7b4nLivnDG8Q87tC3fawLfxuv86+AAAgAElEQVSxiJs7y2KuH34IxrFzsDVjDFhXwA2wxJaH9vLp0oBhHysb9mlsvv4Z8Hzi7lh2zjBj5RB3rlKQknFIPNOcrnPHU1iguzNb0Bnu7EtA7JtMvObQy8dinWMLYKlcKj87pqlAD0WhTl4KBjBy0ajmPz/OmA1UDoDNRCuwvxiTbvJhHgMvskZpfc5Myy6gxWmLxBYxOp81DlKzc2VZTIEcL7ml6USPBcgeB/5PmznpIg03dZrM4A4zIu8EzlPSRxW2YvOjVS1DWb3zuivUzXQ/EKNWRDT+9JzMJfGB9fp++XF5Yv9O6RqzSF4fMFVA3O9rwXzDMM+4fHTJ4Rt3bnOeGa/FZZNT8Mzx7YvntUsUvL0D8X/IYvgjnYWsbZih/p0kgKJGC+rVjiee7FUQMgkEzg7P4g71+93N+Os4JR1QZ8kAdu6B3oUqCp1xgUGb4VadUUoOCKLXvo/2tN0m64oy1mt42T5FteMVGRGObGQjfqnXrWzK5mca7oCWStXwfKfINvmtiifcXd8zu+JU+LhuDtCp/cXYqC0NaPwZznyXzKjAWjfZITdM/ukU0Pn8Zz77rLEK+FeR5I/LTxQ2F6cBgSU7yzWnMPB5+ecPYHUx8fFfjxF4jMCvaQQewOqvaTYez/IYgd/gCPzxX/37UD8v52QlY7bANqWd6TWNMvLkupUPa1T11HkmB1CQBljFlt1JMgC7KjdcW3e5ciLQ/859EtoCl7Vsg20R92I3/URMQaz+w4xJMw2ttuM6LUulnslawE04Z5g1zBOWEpfaQJ1V85cgxSwqaYTtEfMlrTH/TPZSCW+MB56LC2rmVrUCw6DhIvmq+dQxLKE632DR8ozzKr//fPmT73Np514PEIfm5ef1QoIK2yyWzWmvq51Qg4Ax1m5zv61VPbModb/sd40xFZWtlCDxghIs/+ZQVWX0lUjZngdLxVZYHow/Tp8vp9kAwAPBCUx5O2fArpdXtD5NRtN6DaDPqAtAjKSmOfswkYIJ9A3AT+AmU4a77usBK22hTwWNxOTo66V/y5/AfIytSIImyCCeEmCqoZjGZz87hy+aaVx9JhmCh5VBYvpWK6kMD1vbvsUqGuCSuVhgG4C47ckzWjnAiZjT9AIxTVMLj/ZasZ9As8NKy6imBFDge9IRtor7XYedGciglNvWN0ZU9/5FRzBwQMAcA7oVEQAygARYl63p0wYYi4sWPuYXYJXRXKoV++aJZPiYN8VuPiyp2trHaOYNTOCKD7YWy1a+tf+NBuz3APb0gtHNixHkWh1rLGO0gJ5MiJr/w/7+kh8olqgdO/b3aMaXVwsqxJQY6rar+t+s8aQTSt6rsajC6zKO0QcAHyP56NYBerf3fG9b8F1NgT1rv7b1+fly+cHzvzxfXt7hjw64GutW5rZvREEhQy00IjHxYE84ImpXBhiY0AI4z5DkB+3DzMvYlZiwsDYAWnl0JEMCoJNwOQzH1w/WPevwe3vs86ctn4HoynNcLzeQCFu6i2tv7zAK06gEZyC+SBJWU5S5BMhCjzBzHbf3DXYW48Oae5fNeExs3mVeTy9WBjjgPlqGtWhrrMPZIUPsxXhpnLUAQ0ECcIa9R/tuTN9KFQf6SAM7cuGRGKjluxLGjLoE5JNLGFIzTeztVwnTgAnT2pZZnPRExjoxaAWtYOyhk3kv6ABOpl0pQE5MYAw/3rFJXDt668bQKbU/ECcZDM6GdAkrFg1MXmu2ZlMHLBK3DQyXpbZiou9KgQIAccCzurtqOMOMpiU9aRelVwY4HSGBO0DKkYyErnto0hqT7VE7mTlRGiXJAPcqepqeMyxKzoTOI84szA/dmwBwyvFkqMf8BaAyoVdBWCVd1jKdZAUt1lgJBSDb4Yw54ulW0SSpIkV64NNuZiW6p8Zsdv0dkG7jLmQXYOtpA8j6+uq64ZyiCPId1GsGi8W/6+X1GHhq0hVI2T2kceDMplB2eXpLb1X5jRiSnF83QTu+l/tE64rfjpVYO74u8h+WSgQ0Zakjl/ABgBmjepzJSRIQQzqbkHOSPbsKCmvOerE4JO+4s/gdRvNYqCuOSAqH8T5TP2tiR0JJ88YkINQY9uxOSqB9VyHbGIFciLJSY2lXvk9/2jj1erGlXebyxu7shd0xJPUjo3D+3SFA3oHYxD50dWdgNykY9uALgL+gKfuBriMkca6Xtz0v98XeMFkQGcfKNExb/uiMrpPmPfHpyRkNeNWYlXsjzGLY/ACwFARZOx/KtkQIeLr84dr5/GMdOkr4uPfeBdWfn2zrCZh1niteaBxloXLdOjLQ+c7uvi9Is+zughxBZojEE8YMWSUGF4ZuJmyMA2Au0gDMKXftd+9A6JLH5LXbZOC0sUXAOMBXhY+j/U9XAV0J3u2741xv18vrzl9iud1aFDUFxc864D56u/zzP/tPH/jFbzBffDzyYwR+7yPwCEy/9xl+vN9jBP6RR+BvAVYxKxnoxRU5IJBLKYl+Tp6lsq9eoLjYkYsHjk1BDbZaamD+hWDW5eXyvz/PnV1tRS7SJBmxQXI/wRyoCyAXQVsg12KZcuaMntcGp2lCV+Ix3DCBCfCwzXLJWGnI6+X5+UdtyZ+vNq4BrvlOXvb4hplLjfkaeaik5c7m01V2rCJZJgu9XorjO5CoCqAMnDptihlSNHYv5COCsWPwjKkkW0kGHXqbgT9yDNeyyJxgMGbLWx7AjpOEQJJ5XVn3LMwPDrkCpEkqwFyQdWjLZNqFsoplGo4plc3IDGjQPu09SybXpi4rLC7NGQaTUltc58INUHQrcQwwCah3DTmHA1qndehcQtVY22y4Vsm81hW0r5lrrEU9PlwMHIF2WpBHGzsAJuOHDIQsSMAYwMQSsqTgSLKnOWoL5P5cLDwHaJ4b0CC9vWnVyRIL3IMx7LiIKn29X9RIwEXG7w9jDc2EApOIsd4+nliXzByNfVHq3G+CCiSfZ23S2gjvCXfoGNakYeI7YwWls4ZaXjp7lyeAtPanwIFYz9Pl9cpYANbXQnv+ubP5xjzKLbpdVpoX5M8z8e0H9CGZZj0esyFZwgBzY7Vcj6HSwGm/Tzboxr8PrvlcDVeMxAL80UoNrOgtGGZWM8UV/ghG7HmFAOm1+xoVYOakA5y0QT97IgegkC3fa8+MEZf0AftJt280jceqj2ezzwLc5PMW6DKuWVsmSaQsv63nyaUGlQd48l0pJKSNKehtm+kA9GknFs8AhC1xNAboR7rsA2KMs3NxN9bJhJJ6lNaha4Q9i24i1SzW0TiMA68AgmozZ2YrkNh67NhMcmTAjr9pvIn7+O3jNdPD7WtXrkBNbuAxD1eIW1v3kdgo8e4/MX9jSAktOQat0cDE7d2VjvJ+m5yHBbDkSAB8frzG8JaNa0wNZORzb7AaZUBWknCpne6FaUrWhi0dsNgufkORsBbggFTkDzLxUadXHcja4QUUz+baGpZVF1+zfSQwyxkphzmtcs7d6O4x/Hnew9bOArLNYzzl9wPBHYdJSWSsVemzIkBaxqthbL+MEX9rjJXTUAog13cLDQb3gzr184JmKxZ2Vl8FXivcxMQF3PJ7B77WflxLdzPNx6ZzbbFPM6f3jPoAHGf0JftvFFpNgVwbFW8OEM/PR0WO1WhRhr3F5yE1hFb4dg5FQ9abkhUy2IstFigtPmXg6Ecdxj0MQu4TN9jok3lw89Hq374EHCe23gTEVZj0/S1QzjzKOswL7PEKJYxBMgvHbHLglAWSDOhkXyOjsdgtS3vaI47D7dtM+JJAOAVVVqjhzkWbAAxrCBgR8JM7XqZWWzfK0GQymWrmirGTcKHwYaFyIHmt+F/rTl3dY2SG6ZJSMUdOpCLmIX0z9uf7LbQ6DhUa0Os3ynn+dPZ49RGAvU0Le7dBWZbrnkHpeYUa7wA7q+6XUP/gddIZ03n2rCwKFqtiOCeL0T/u++eXCx0zAsYwRteev9pdYOG6QPhfSK/0Z3XcMGeeh8RVD6rWaPeu58vTy95CEDod4dOuXxmUf44x6jTYLW58aYK3oY+JXPrmdcacPVFsOOPCmF5fMXIMsFVPXeLCVYBdFqwFw5jhh+qv3AksZq9h68pZQSFWcTGN/edZa0GrrWlR0zscsgnkGWjuPl3+xz/7Tx74xdcV7PG/HiPwGIFfyQg8AtOvZCIej/EYgd/qCPzt3/67T4FHEtI5ZKPr9QLQcfQOvX5Pn8kWwpgs3L2OOQ8XcIyHao/yeulFz/Y2dKFMUtNz4tIFo+Nosj3d8g+PxfHkBdtEm8vpGGRHQ1PWF8m9F++xNNV5qs1ckoSgSa2lmkWYkL1c3nCIn4tuLsQlVwdEql1yTu1jj5i4zqnWNsW1GZZ8H43ApcwCPjHOcmUvee+iTGtUcDAXzFrzfZvaRjUWKBk0hZi2mbdZ/qH9zUt07b8RTfr5nu+An7XMyR0k6VIbc47dZg0DB8IvBpzF7nh5wvBqrf4DRLpg1857AEUSBxI2AY59Ppd1NT5hR+kWnnvtaZVEJ5HP1hV8oC3zYqJAUkKCe1oIZagAaHzEDhr4waPY/raTT8bhelSRLog1ScLe+JJMqk5mYp2UgzIDyBQccD3blbuuq+Rf547Er9bI1ytGbjFjTwuvsL6mPzO6iJZxBz8iYseisnufcdVsK2OSj6fvS3AzNYnHCXgw7g0MEQaSBNtkcuxLloIyC62JjNhWnACAEk28CuwegyBBJZ2Gk7JIpXZJ12nlNok/PwcTrzk8xiG2FxMnZEUBdAVQ2RorO2iJpOs8JtNVLeUYmQLaMwU7LF33xxhdFmjWBhrgUYJYItl8kqQyIAFjmb1geKdLtWLPtfqSTJtyDuAt4Z1bOKDjwB9+l4VGYm88sS2VtvvYO8yTBmsk8jKrKFoEAB4AIAZPMUMWua30K/qc1k/18oJXY0+X6kKIPRIL8YZbM0aWrasYyTPOq59/RmQBi6xnWO+aoDhssIJX9Tqgx5hiEukFT5eA25JbIc14NHDlmPioDKvbeuPTXByAAw3CU3yA1ZosSPG6gk4hLJAuuYnFmwECemkBos6QsPXGvLoL7+AuJmvMxRtg2cD62vKTjRFYN/GHycbzHpkB1l1xmM/WlAtg/B7zA884z2ASa9bmfugzj7xBMizbxxYp0uDuDCHerLi2gtndQOjOtJvB1JjurDFazZvxQC3Y8B+0cMNElhg5nWcLNQP2DIpjxP6iMnKkQ9LWHCo1KQtFeXYGHY0Lx03wH9MkQCHLT56HyEtohjdzq5ZhjG56ljUJqtfiyyApfGfMNDWC0rO8y5McEYIM5PheFGaFaGBteq5Oo5h4K37ZuX15g107OR+Xf3cIjdU8jtOCZd1E6Ecz+HmtzXVktIdYC3M8V199fH/XpFWNment7JypmHcVAeRT6Ek2JXY4RWdWK1ICSRYwj8TX4KeZCCqJsINrRo91EQy433mY7Mu5k8xk0X3TvB6N0VzkkRiILW8nhwzdMeUpaLq8avWGcBnPdPIAGiIW65SjEbRuLfLM3Bv4b4BVgE/fUVC2uNs4JqEgm9Vw090IRq27xzmpxZ5v525z5EWM1ZpgVRiqrhr7PTZ6cflolz5/fpMSb/+NMa+75csLPGbOvhW+TwH2PleTglDLlDOtWOYdcR1CdcEQg9JpzRw15mn7XLH+gFMdL9fq7+KuGM7dg64CoelpEu92GNzuuRRgmbkpJoQBq94N3Ird/OiGkmXKT2+/BY6uoD3zQTvLLIIR+ziPj3zNMWvj7pdW6zG8Y3jeX9tX7J+foKACeH+DWQ7wu26NyRQx/xYx7/GQ8wXN3IpLMHI1dzPucN/ibgUQvru8cRMxXPYb9Ojny/vtyeLov/iz/+yBX/xWk8bHcz9G4Hc8Ao/A9Due3MerPUbgn2IE/vZv/71UR+5YAJZyxCw8d1G+XWP80BbHxdKWTAXpYV4+XW5Ldrs+TzNMw6TAARMML2Kn5RsGIDDNc5qbXuBJktKE0kiLuxiXu7nxLs2tLVRGTe34XAZJDF6uR1PzcIJgd9XKH8M23T10/QB432WipWkF0Kd+p+1WvBusXC636fmBqNBylebX4fD9wshjxhwm2OpqxbIKwJ37sIk/sgSBrN8FSGLoemVWk5HvkU7pfwSRbBMsUZYpKqMrUKa2ulhwXGgDVfY3gmeBWupnDSTj+zK4CLBK+278DVGPmIQxKQNCNYe4j81xlp4ExNq81PVcG3LasWmAoZ+mYcy0bBlXmWozRik5yMV5dKY9W6A3rLuA4BiiEWl27B0NzDHrNGEQKU/z1+dnpMZ0hLGqnuYACbToTHY0eorxyBzh6nz4RrKCmacxGo/YwsmRWf+B1plGkZggaQGwY6vsy3sgAK1ythlCjGJ9jdEneA2MsvbkJbdHpoL2O9fHWvLUAB4Y5irg+zWX5rtL3G0r1SAkJq4sZddi9LskDkq+akE97acVAdgHpVLpxgKUm4zaxgpAIJIp70kJgrGFx7kWuPPPpeQBkhUTYl+PCTdhiVMAaIUZCfw85tm9L5F3mrK2g/O8V/8OUI/xvL4GYgbHsG6SdIApY4o/eYE7+1AAKFYNwCoau98OU9PFfhyXYW8DRADlH4mM4okx0s8lWm0sB+LKXFc6o6LGqk8CCW3TAaJO2PT6RCxiRQ+SXfvt9EtFSYipY1EOHD1QCK33tuBXDhiUcfQ8a+e0MALgewAPzNZ8huQ7Fr0FP15ZOy4j1l8t5wI+anvW1n8KGMwBSpKynwRhAr9ksQralLT7FE3l/on1K6NxwK+6ok8wr9M/lMnvd/Iw75rPxSiMJS/3zHgTgErcugEy0KY88FRWrzEBAHkyG7rJx87VfEWplVO4Iu5PFuQONgGYw05F67B2Ycautdobtf0yycqYLijEdw5lGVg8dldI9YDo2MX8O6DWNyuWk2K5S7yMWZe1zeLY+MdKZ4CeEeOmITmNa+Lm2dHVBc865HlgksHIvFy+PyFh8aRZFfusIiKFFJYibd8xuNFTvjrGCH3kRG5MWdHR6H838pou6i/j9laaZlouvBndAahOzkEwL/HLgKftU+M0RmvcU2CUO6Q8J/txrOfRuG9XDNFeY6W7DgF81i3hvjuxss6A2vS3nrxnpO/uGhTMOuv1aw1bJHN9vt9j9FVZjfR/wQm5R6FjjDlUt6uMAlsOgbi8q3ccZJIksLfua8kuPq93Z+d1DGljtez5ihN/GBsekI+zNx1i7lHF3XeB1bpJKsp4w9u5UceEusXT+RQQPEXG3RuQ8PBOxa/ZfdRB3IrvTlU9pS+IvV10ttwieGxFNOkGz9jYq7fLe+3rK5rI6ld+4Fta9Gqfb1xlqf+YzAxFetbyzphtNUBORxwt00MB8M6VISPvD8DJGdB64g6WfjFFGLseBPVjNVcKmUSN99CdJURRTQnSZlndbOfsF9B5l5VBzuEZA1WKbF1QOovfA8pXcjm6NZzDrfb0kJXVkGV7gNXOHMFpmedJLb0//9yxgkzL4u/1tfsn8/PTx5sySxhOvZ95GtOfZ6X4w2cic1OhjDVcrPeEm0TVwbMdmYHyRzNcNR0lQCqXEZshYPyLP/8vH/jFP0WC9/iOxwg8RuAfNAKPwPQPGq7HDz9G4DEC/+EIAKwCpqlZNdbBk0nnmDtL6p8t89fOBOLxDjSq1hrJRQwQgZ8xXQTNaBz+oDoP4yGWKRd6nN8BZ7wsCibUtFcSFVsABggsw9oFB5ymgJg760w/bF9EQ0on8pA0McIXHEhJgLlSIg4VN0wGypyhbTEfkChYK4uTpJFWrfTPuJIGAMUcstXqtHau7bKcYgY0S7PJrzDV4D0E5BwrWFG0rqenhRZlDrMBMTLCBIa+jAPKSWOvkMPEwDmtWoHGgEloV5acpwHIO6fRWWafy3fJmsDISfw1KkLflrFLd7I0r1bEcZDvxhIxLwIRmAPH6na5vL6+mCC+knQP5MjYKoZRTNASrw37PfEq72ue0zAczvT0ZjIISVIJgeuzxCnW3EFjfb8xitI5zbgDprLMuzxsa8M8QOiMMYQpNROLxSnMJADFv5vtxAYGWD29bbJ1A7XfbD88LZ2N2o+12ZNIokEmOKssAK2zA1ZNNnrPWvVnbiI4MJBNDTdA2bTdGLsD6Op2PMAA/UuAA5mfS/VYE+nYoreYEVc6uzGeZQBHbXUtZFJEWyhDmVFGbfJjGN9bp9GyaM/bEg7hRSmFg4zHHOtJoxkf9nVyDoFM6rBK86xgEPjWHnIlHCDuJHRmqodpCcBV8h7LNPMrAV+1BBXm6wmiPt3blAHbJEvJ7kEnlJwWB/CZkSgJQZwihhA3WkcBPGNg20IfPSgzuNpSLVSwrtY+Wxt8YyDGMIDCktFhmt/1NqeBKHgwzWDj1Rh+YqWtY/UXD9vRzzWFTrtxbNFCNFrXSE8EMBMfY/cdCJyCF2NIKzZrgviQAQ2FrpjxjE76tIdBBktueJC/z18pbwHY4n6okGNrtkUd1lMFmphug1aPFIgMvoF4RiWELgZ2bSUxaQCbAqSujxXwVhYQwNqz0FLb1gqeYC9YeLrBRA5Yrj15zEMAYY11WlDPMB6DiALr1iEQ+XDtzEotFJdFmILwA5XVKK8AAqAlAOvxwRpRXDuG18R+hc0sYATZ/Hh6vxvgWZsQGzvIbIUMtYvXHq6m5ICk9vGLcTJN4CkVCxaNLTfUZ+WUCobHXMw5kuM6SZGaw5/Q9HTNooPKGBzWWmNi1J5GcmzAMUudhTRZjXO+TzGeOPtJjLKwlju6wOo0gg84ZUlTYJU25c5ogOfqmcUXITHxQYpIAY2y+P3fFWs+nt/Tuh6r84CyLQUuL+tiME4eM6ja9jXWmvt8HTnJE2DsZRg1sE0Xd/q3R94iqz5OMcyaun0d9nzF2BV+3budrUm2Hl34CryB17u9fX5bUWJ3i3Nez0iMQI5De3IDMbRlRntccZ51DhBtHCs1RmM+AkZiNuQ54Ri2X+sWCEh0NS6eUSSMl9pZ2DcVHyucxKhNhiVmtGf54nMdQxkzMqkvxN255jXuvMdbIO5pjbe7p2JLLPpY3xZEZ+YGONpdAjbniiUzTvT9d4dRO9SuHyOdEUcWKwC+5PuNgYWF7pe2+stkburZ19xZ+R7N8s67WXigGyWGMeuzDiNH3jHzvjK2eAzvUyisQHp+DmKD8wChYfFAMJX/eJ9t0mIJ1/9yff7efdX7DPMe8/wHGrWyvruzeqeDZaqGf3Il3FfsXpr8kIDxC8x6Cs2+/Ui0A/A3/hQhuF+fovxh/iOnQeGZgi9x5H/48//qgV/8h8nY498fI/AYgf/fR+ARmP5/n4LHAzxG4Lc9Av/qX/2dRFVBpyV9mi/NOT69sBhPtn5523zONXiAlQy441JKMq6wftCdLM3Xz8sPjI3EjDJkertifpIovuyVw2haa5bfensRqAuYy4jJSviS9NNWntYbFISelUyMRAoO1/Ptp3QhnwEf0s8DPBDkW+trgETsVRkEAkAAUmm/aWo0syHBlmlT1X4+5sDd+qUUg/+DLQrcESuS4YL5AOMDwLUWUvU1ZU5obTDt0JyAyTW89L+c1maSM3430wku5VdpHyAv5zggaQrw6Z+0rwBJYaIcRhyJ/N3d+SR1gibp0M0zOf3SffoBiJN3hIlDmzfvE6PP+aW1ur7vNfTC1hzofVP9sjRQYLCEVaZVWEfsltN+DJOKZF4G84tMOs2QzNZ6huQHxnicri85Bhqm6ukiTWA7HAzFtanK2C1JEVi881tJHGIJvwqwxbXhda6fAB4wNzE5AjCbJuRYHQA7gJVgGgH0JZFyhwWP3m3dlPk94IoUiBbRD7QzZ8QFVFBSzZoAHIP93FwJ/E4+IWYgzE5FOgIyp42X6QTA6vvlE7aOc2rT5VodAzjGV5K5yf7+6Xa5/OGW47sOxvyMwE1GFDq30/JHsePzpiakEgcnES8DDw6buRgLOlLTYbZNE25aqjHHcDiuJVjNUNuimYN0EUuQS0DdV47th2B+mp+si7cxtmn5RC6gdnLmn/WVpEVGXpUX0Mgk6XxL489JSztTtj3tp+6jayD0WMuyUDV7i62oW/mA1SQZVhggEfZzoA/Tmlxbaaq0yV+0agPOBKSUsEgzWOkF3mDzGxzFf9LdK1qdx4ZlixmMo+Pfo9cI0xrNWpnGaB9Ph1adZ783Fp4mda5TgL0kPwxLH5kRRmrLWEUQbnqEU2xofXpGsFwCGh0Tf1ZqWwn+GHTEGF3CeTbZ5Y0H7yB9UgZh86c79y3jpU+qVXdgp3UtGKrO6WRX1HxtjoxJA1GUqRF8KE45tkpr0tSeWZVxIqvCdE/Z0xRH3HOAibHcPcmuqpzIcMY8ijUjjGlrdHtL9qEFx+L5QXUPmHUKgemTBjD/zKfI5hxH8QAvMvdhtK3AslZ19Uy3/o4SK+PFXKkLuXMB9qXgtuf3hmjdGowIn2GbvxqKGTaN6KuhX0VJTHP0V/d5P6jqMH8WfdpVXB1knE4WSL1fzgILtJ6wnk/EWVq8u1N07gmyrdhyWPYwCs8DN/vMGec4hcPASsLeT5yxMmrfbM32vLcImwNbWqTTTRWUDnj27NeAqb0JSIahD3GVJ/8xLUzXzVr2gxo/NQHintOVJNYsURdW772g4+8tFqln2bNcbj8yW1xhmvhC3NPwcExO5kuZjrsUwinsrljiPikeJhe6U1sJpZ19vIv7mffqXJeBTOHXMamgbYS34sRz7IwG8La9vbJbRbAVLdYVovHlAEeLRq/EOrS8ec8Bv0r9pD+vfjXxYDHFuPGZHIklA+ZvTOZzFhqtvNolP6H2qgVwwLpWOXGxThPO4I0Hi9W9xZ2NHn5uY5xHKx4Aqq6rSG8xz23OOAquzCTSUezfHxc7XFwfB2BGB5znienq3RLGLbuEKZMB743Bs6PYw7qdzjNMcgNREgE1mrxO1mXFdLsypmu7+wV3Fu5HrjgDUPFbnVPWgkGZIiSd97yor+EAACAASURBVFwuimsy+ClePDMGGBZmLEq0oyuF4m93yt3DJs2QoWRauRYr0a5nLGztb+0Z3x3n1u51Mgsqw1uce/KOzzNhjHn5/HH553/53z7wi9926vh4+scI/C5H4BGYfpfT+nipxwj8043A3/7Nv5dzgDP9y9oBbQefHqItpFzuBAlgfsbc6j4qJ25sBrS8AI6qjJOomdrI8IqlWMte2lno5cF04n9/54IK2CTTsAu57DO0V23bLGnT4V7mwJL/01p7+EnSe6ZBN+Zn7vQxIrjokXwChmCK9Ey7JaZAY17+5DU39msGLiRJSSHgYms7IQAxzqx5K5tsmYrLlDou6wELAY1j2a71kCSCdKWEtwTAy61JTy7DJNwamMzk4Qs0pU0/lolghmBPDN9aMWu59ZILuHLa92aEQZIYjLGWfhI522gDe0gsdF0+IOdH3AdHZeyIJv6IM/A3GAVNk89pa9wYpyQVSFACz97IbWA8CU7cBCQElWU4xPoLIIQtBiDK95Y8kQxq/DNzi9ZdTEDMIdReBYicYzXJNy8E+8Y16HzGPuXbe04MKn4MOG9MnHMBkYCijK2+TM4OMNaPntb2QIOAmiOdUHujDCGSnGg+MVhlrfD73+7u9iQ67ptk+Vw7zB8vyVo1VWetmKQnSuDKsjWy+bCVX2fsGL6yDEfvZBhIupQ2OAmyiS9M4Fqcr0g3mJoeznJg3gHWeX6B0HQHBCZhiDlvJv8kWMl+HKMTfpf5fX6LBX/aywPIiiugCSbLk6cg+aVVclZ2AW4m/4EvUy+UcXpaqGV0y4QdoxRjE5P359hHH4EWMMj53xk9lYoD7unGjAGL8xKIHc9660ed1LV/S5hsrR45Bj9nTEXnCjx14D/PGS0ydpwlojH1YzzPfubpUyszWyxJXm3tnj6tz4QBCLEPEDQG7zjodwZbkEhxLtmJAEfmVBzMLvIkEjJ9q+1dVqjLFXZjUiSyWGee9SnCgEZxoNKR94iBxTaua0H2sqAx7OajhXkMZ8jFay92bbNe+Jnn2+VdoOstM5oJQ9QhwbO/9YyeQ4O1BpCmIbg22MU79sMp68ROnR60e6RZTd/61CIO2Di2+gyTkqdojx+2o8zFl84icQ1x9PaZIM3tVWmJWqy/5vOAmTDj+awf7oVKBbHXAzdZY+p0r5GYQso5Q5PYjWGK4ZPA7y1zHsFx9omszZhwgSGt4QwLW9PEOTs3ZpqTTMMXC56T29PaLonA6xjPgUjTHbmfCcdcinXFeWvBkXlWazHxVQGfgXr8foWFAPu0kBvtOg62qmXdFlvbW/K579rgfrDdGOnDpsvuCR5wbyw87eHJW8QJ7bwL5OJQmjaw8TsW7NF1VUphUkbVTNbd4b4cK/peSn26fPv8vHwXlK6wwRIRiJ/+rkVZXdaZB+4qPzKpo5DjvijGsN0oQlIEvrOiZVymA9rcDFjVQAugt6hqLNtBLmvawFPB6oVPxYzt5Zi5BaxK6h5YX2GyO1vnFJ85gqI6+CLWiY/MWMxaI6PrmdAvd7p0v1By4vnDNvSYkhS/iG8VxDLh/LBL6ecXGM23y59InR2IPL3Yrnf83Pa9Ug3HZG/FM+eeTpGKA56NxLQVPWQty9qtOOoZpXlZ3RB349HFC09Dz2DWWgW9Kxrmu98ecNT+B+NV5qAVorkH8H1rs5BMnh5vXUgzhXp5reCPOdoMLDVrWyVI6VVDb34ByrIUhf0O7pmyq28A3RUd0kx+kkFqx5SBbPI2z3/iNv6YyeC3scUZI+5WFHUZV36fe7IxRsZ+bGNJC+xGGL2M3fTjiQUINDw9vVoA4WYWAXn7dB0pf/bn/+yBX/zTpXmPb3qMwGME/l+OwCMw/b8cqMePPUbgMQL/zyPwr/747z4BpBTff7pd/iR4REAKJhvaqyQbNGjmGEwu83q5frxL5oQFcSEpoInzsLAGDnEZr3W9dsFasLiYA8LCTEwzClfSXJxLcIOxcj6GaVmg0/LnnlAo8j8AqlbDLpjcddV+80I7h2WBiwwdTAI1C6qlieTkHeabYOSAsl9IdY2uNTMKvoNrZ/IApDkkH4ACAodL8mrZD9AIxGvsuYjKNVBLVsWwsSIBmoFUapGUPcUF3scZ4LdurwNoyQz6ZB5I0mKApeeJOcCL2mxfmo1ry3N81643yQBlF2RtxcplXHgoLsqAOzJdZZuEbEXYSFMvTV0SzaWrmpaMwch6+gDEY5TM0lsDYz70GRnH8He2oR3pAs0pMEHKYUump4O4B4ClIpGO5GwSEk8kE8GCOgnLYGYdr4VyQDUmWU+wUlwLL2PKBK4FCAPmAPQDJtQOeObZcZGN8lVsiAjJswVBk618M2Huc3SobtWXSB2jKvEOYKa1tINIMH4DEGWs6ppMAaAFpGGEBloxdZuM074XA5g1BdDsXl1CkwwAUnPMcnqJGWsFRGCGxYB8PAf6qIsLQCO49+3ywV61pT1gTXDHogBAalrAJIhoGjqGMj0nLql0wgT9Bji2Gyb7cGfP8avp2wLyqcjmc9ikukGqIEHc4J/3sW4Fr4/8wNq/bT4GZCE8vZbYWsCYBnDmMoCubNYP97DrcG2TPoZsqPScT5trwSgwKNgq/VjNkRz3pFFcrQJh02/ku0xQRRE015uCboQ8gdBiCs/Zat97TRdXUFDWU8x6Ykxg/QBjkZCBh7ZW14tL3ONtX39Me9F5H2tUEIlfS3uRfaALNvrXxpL0OwNW0mX2G32WDINY66/svxM3xgZ0SGfQouv15rxoHZtbmQsZo5Mg2GerDeweIKOPdX4aYx0dM/2Se1nLmuAlE+McD2Av8tdWDaMx3E7oQ0BJAyAlJAK8wg8tmZ3fXMGn8XbalQ6JpRgCP5M1p3ZtzmO0u7z8kZn/jd1l6/O+QcmENTOrkyiwEqit9ud+P2wus5z3T8qWgB51JrBGM1X7MemAw1WtlZnCVLH3Sw/bIiPMOtl1fXbtzrG0bcM+TLm+2XVyxtQzpprKVmyn9H1vj19su3WVijiVAHWH0b7vPcXXNIxr649N3ZhryDa90YDdGRHt7wV2dnx7F3DvdXYSx9BmPUUi5ruCIsBRRaXY+ZkRVaQbs/7M75izSX+kPQFjVTbg/WBkDcG8j8ENeEYhBJCwglA3oSnZD3xkrF8uH1d3X4aP7tckLGQJ2jpe10AFSiDxp8sV4PAFGSe6gmKWyj5VlqT9ZiRWEqL5VWedPS0wR6Qhdnjq2w1xpI7uUiabr+p0sbctinyiDl7RXD3cdTIpDWN4mLyAhQyA1SQBuFMmk/A+J/rFBYtbSY/82Jn4BxbN5ISbhl2kdm65Zlao2sq6F1E0aRyW6TVF7eM6harffhUAj04tP5Oyx5j8a8TfJqi45zHReWQsntTL6Z755p2JboXGXmD1BYJAPHlA4e6dH5eXl1r2BTjdg5xZxxxrMiorZGKeqWkoQOa6A+54/pS1ve+qT54JLFNSsSY1WEdPhvN7urUHOf94tiBApMKkC03Vj9dX77PfrpNjOFcvvvuYdnG/uubmxTNZFLybfrIW4bZzdrxd+LE3us/GsP3zv/gvHvhFF6HHP48ReIzAr2gEHoHpVzQZj0d5jMBvcQT+lz/+nRr/sBltqz5GRDM/Sv+RFscYmV0Y0+KSdTLWxqvmVzGlZA0uiTMlmKGOVzsvtDFLa419l2VDcnc0+ABsTEgEF2Ps1Y7Whfi0ok+MbO2FS/ckayBBQPtRLAuAJpmpVNaz7JDNJquPhuloWd1Tj3HGXLJ7ZwAmgIMSKls+ARUEJT5k+nHh/YPOqLE3ZZKaRJSgx6QM2OHdeT/b/JLDk7V3mLUwO3zvrH3vII2sD5Kv10Do1w94A7Se0i4/M4iPl8sbOo/TC+PSS8sfwNHr9cVEzKRDLbj3fHluAL1zIU7UdS7A8XLPOAm2jtlqiiiAtnZwgWUgZ4BWviPv6PFBvoxtlqCP49nbuV5ikKQHGnBS63Dst/Qb0w8DUIG1ZTu4vamxDwW0/Jxa0CYPPJO1WBvHMCxMClbGtPcE9DHyqW2RMfnA4Gct37W8j72mxCEjFhuudvcDpgVWCpAgWzAt4PsChj15b6XGRdrM1rU0GeP6dNVqhIVWK3bQNXO8xN6xT084RhCAzNUxeTPZB5jIkOSurzonb+Yz/c+NyTQ0TedxulbfE/06WHffZKrXdch+X0u1SSP6urVPC8RMkuAuJ0EyKyOnRD8odW2MUZrG6GnvAkGzFWFV8WIwr2KWrYt6e1NWnMzBigEhSxPmXRuu6xSsWg3bAYIY2gH2y/o6Zku5k9NGbwvuNOz8ZPdbOqm2xK+1/5iLOSMy6AN/3O8rAsj0k6y3YpJgT0WrUujcmWN4Dvim7X9FjO36QEyZaW+ToGDNt7uLtbSeXp1zwQvNiOZybUtvLCPBxvcP2+kPu48iDn8nO9IW8ECH69PVNlG+WuMbpUE31mtlZY6/68ye3nWxvZZjGMp3VrtAQ/Ew7cYh6QKlJ7ZYRnPt+Wwv6B4HHIY6N4qxsgOfbKcHLF6NQQBqRn39Wb8r+LF9cOLVINE7KH0nnp3CnvI3RNaAE/UFp/8tMOk8VXise2JdCbImK8YAcrD/eBZjmvBS8Yf9/GNuaoIpHgABjjHlkyEAtzz6y7fFm1j1O1X87iPakt7r09P7SjfFeaQKpuZiweIYbgG4xEyLbXaARYoWdyBziH8a4BXngoca259EVAM5BUAb8YoHM1a0pf81E6wczAOM2SsHBRMU99mD//wbu1boHqjlWQDcP2eNxo4+rHCZdJyZFgaSdfCz72PV+S9L2XaQxpd9RDeCY+CBGGPwnEGwL09YcRzdp27yzjeLSYuxA02Luy/J2Xx8aq7HWkDHOVkI5DY+Lt8cAMBSpCQ40nYueCWJIVjbfWNedCwqIFNjOcL1kUllBcFAcxiGyrfQqaM3EucZsgUzO4RMrqFQZ4gxkWfzOXqn9kxFye5EPS3A4I/J8aitPImE5C+mC744lmb89YIok2Di0XC2jf/mvY6j2z11y4iwVv+kQzAApQDlvK9tnvmgSGMh0KJIutMB/jGlt42dX0/OMWg9U1e4aYzP+m2c1ZiF1c/PKe8R6/zsH3syxkLWl0C2Z2eb4PfTx+Un7wudc+e7XpHSuPYesm2NS6doaHTceE+24S45EWPVdnzmdYCuxS8KNysuEVeIxdx3YDlbbXfiYuDWbZQpGoaSd9B3/TOMNuceexeCxfWVsX1WGuhPxgAnXiER0d5ecZVFM8ayxT2LWa1fGNHIhb3JbF7HycBmzqg/+4v/+oFf/BYTxsczP0bgdz4Cj8D0O5/gx+s9RuAfewT+9o9/96mG6drHNMPAYdUvprcsN0+012T7cfkUNY2ddloeX2j9RpNs4KSGPQONbIsKnzBNoLLNxU1oCkF/NKxsC+3yiJnQ0aoU6JV5cJgsv2yEjsEKsJWJS6BlbBbA2gAD4c17hkSSUMLE72UcC9Oz1nXzA9stM4OyNdUsF+AO1hJamWRgr2OULkmkdc8EvBZek9DRcHKLjuWm4+8vuFeHrfb5pBe0F2+eFR1LLqT8LLADgC3szGQbYoJhTKOeItpjapQdVlAAY6zQzFR23xXAPoy7w/ILWCrx9WJOqyrmXbq5vwnyqpGmCFlto36KyW85LNNNIoRrcIYnpYH3nGZyDTJoaLmGBe2vg9qMrRzhK/OI4S8mTVFOZsYxbUvb/RinmJ61DB5GSyD/aDr3Oa29eW7xcxt//vx5BmJrwR6jBLDyKk1nOokyPWqPhSGX4U7JYrOR5mXGObGrcdtVU9hcbyC04G/0rdhLA/Q2lAdayNADUEStiLFNAOcA+Ie6HBbv58vlDSAZgQWBsoH+1iHSP2wdwHZcy+Za9gNzNt6C/+zL2KOB562X2LElUnuTezEEBrBYpWxgprNiwgFC/O9pqaYgC+gOiKpdlkWGCjBJAzyrs1cSaHJ/2IMawlH8qZX5MHKb9cC8JAXSwc23rb2vvckvjNyq8RSU0GtUWc9W/IDxmHswSyc5IegciFaC3j8krQLp01SGaxvrdj9gnKlVnK+j8FBiC9g04A6Q4F54Kenm+QDhnGvZUSpcus9fNaSpxZR1quFdfd5HIMI1qKmXsgPN6+c1+QbejQ4ExkVpAecnkI6CGUAfoKGYsm3bQebuZ+UgArt9JvWNY+4dGYZAhXZF6+jLyKaV35r0GTWvqVByJx1PR7TQXCIfsHqA+Mvlx11rGtAoNDbpk1hfCVoAcuUGLzB8cNrTQitItYKeTKsz18ku5JAUcJYBUBqVnTEUZQKbbCefo3wyEriKB+4JVIbY+fwCpxjpvSZtIABfNK3QeAv8do+tfV7AODXQuO+T+RDwHehSgGCt4Kz+1vm87w0ITN7mnImAb4w5ILygyJlfnzcAUwkPWXUVDDKH4iwjhqHLGCBUdDvrPbmQipFtA+b3nHkBkUUASwx9uPtBhub0PQ+30zqf71+Bt47qvRvSKSsEWhRhpGXTB1p5lnjpWMu6jvM2Cji0b5qwUwDNmEfzxcVhfeQX8uoOCUArErffWBfn/DYmyKCGecndAbASACwF0GjLaw93rae/CfDYOZXEwv0MURZp9wHX4OHMb6TZz3zeOkbSh85wdDuvEFQt+17cZc6In1cNCmP1A0Cmg3mA8503Q69r1Q+E1pzIYmFFgJ69vdHOnrmk5xqgMoxp7hAh4dwz3J/+jyQMKGrBjG+BzwR055MyR34m/9d97wfFm06XzQvL7amuHfdjBezW3xjP+/k6NWJhHiOue0dVEcY1zbVCWYaVC4t9XwLNxiv1nJ/S6Lb4l2mTZ+7uU+CY6uiqn72uIougjCWg+GuMau9vVRArNnfWnZPmlMrPnjmmoowr88BZkJyX2kozD+ysT04i0LWiBA817fXNvWfW8+flZ7psni+XVx78vYIAKw65LAaUaEBRwVIY74+mNvsAZoX78RpI//p0+T+ePy4/0Xl0XdxcBYvP+9MHsHoi5uO/HyPwGIFf0Qg8gNVf0WQ8HuUxAr/FEfif//rfx895Cfy7t1B6qXy/IIz5cX3XaOL59gf1yDBaOle+ksWjAfl5eZfBxGV9lWtbg19rD/OCd7v8R7ATnt8u371oosvK5/H5AW46AE8PLT0qWorKcrwkChSRLAE8cQkF0DmX0licMhHHxEqH9NN2J1sDBSpi6QgW3q5qvmbskI7jDaODGTQcDUQdZ59hBZLAYNu0VtDpTmWsVUI9WGmX+8/LOxfO18BVGCwmCgLP5Fxc5L/FbhOgqp07BmsMLZm3a9lVj5OfMV98unx/fRZYEw64wcB5vvzBxKakwqZnf+6wHAdT0442ZqhNgQCVMGtuT5fbW2w9knQYWjaZ01Kdx4+mYiauaxs1RYWdIFuVp43tUSt85jgND8lmhki1AcfIMFGbEYjSBrKbDiMsNgmAuOvUHx+l512lwOnwnRY+mB8xiw61KSC4tmISGRJpigWvMLx0hV8i7hhkNgMjErYga+IHkzU2in/vwp/uppNNstLPaMojgHx13QKmySQU7D3vXYLc9x6mx/hgc4t/z363tkHNVfjf+mQHGOniHNrEKAvB+2d8550rXbo7eYmkDNoPbPxvJD0kYmOuMRY5lQd4CHYK9tfeGJ5cu/LI45eXyVd83GI9Bmy0D+QYj+nJ2LDOcAFH69Q25o9jtJNxWgk7wNC0+CT09nnIIOAMrq5m/NlDzLlj6oGxh6U1CQKS1rGvJL4dJ2TACAEsCgusnbGVI6YnU/iM1EeMdVvAB/IpowA4deZl0g3Fq5ZCi6RIKXhD4cFom0RFHDS5tcmGyCyNqc8/FE7UD7XE1c8gXcA+q0CDmRrs3lsAMMDCgJMz9oqqaEwIk3RmJRRQYLW7DgAZxgojbQYoUN7kgK1MY+BpIPSYldNeBDgJE/o0JvBj4YExXOOIBYgcsy6hL0AFizH87MyqtpaRlIjwu4Zmi1VjjtJc+oSzNYxqMbKvMVK3NmTsRfowq+068AgQeEUm2ekZ+f1BCZbY6Mwz4Oy3Me0yxiGGvrgWnHsfTI52DK27vnHgInFZprOiysRsim10fHQeWqgQI6zEkDRNmt2sJzl3mMKsyIDm5JEwiMWIrmFFgAppga6HxcvXvHKWfEyXVAOiO8oUq5GoRJGOuac+elp7d2bEkGzddYYQv4cyss4AY07Hxk662o15Pj67uHHmWxPBI38uwMT5nCGcZ+tkHCzwiOJ9FTgz/DvAXWxGW2xcD5hMcSXpzPH3iddqvI4pPCyUv/PPxMVj879dKThwF6jIIPt6EhwqWa8Nve6QgfzMEAAmgPTT2zp2Tt2J8/J2+VlQN71pjpBvt5smk55S/MGNomXgq/cYz8rigv//wPgK3knaAGBlcEaBbxq6R37D2FP3hrDvy7P69pEWA/3SCQUEDAulgwVsk3jzB78brfsVT2/FQZfXZGOQMfnGuQQQKuZfO1CFr/N/taHbf/H5LFBL3NOAz7b+QE2LGVfOn/Ro2ZfEOjtjkJchtn2+Tyd3mvoDrY37T6+603PPdP7xAiOWEWON4QPZD5t2jPI474H0apCyqp0rNUG6n7KzLSq4PBed6zpwHNeJwLMr1YPs0tGi5kzzTrC5Nv7fjPU13BQN64i5qv19YwParTJEvy3t+crPv/BzzPszd+iKZ5mtprH7Nm1TxpDOK5aXTQ7ObcUI5IEo+FQg5z1eLy8vSP0gU8U6TAJERvEL95Tb5ZW7mL/O3qoQ9gxT2ftQZqyWhu1+YT9nYPr2cfWezd9/f3q6/MG6QXfACm6955/+5X/1wC9+iwnj45kfI/A7H4FHYPqdT/Dj9R4j8I89An/11/9WDIRLauQT2EpclGKFoX/KdfD1RoNubNWfYdJRad/l7dvHq36oiOSTMD6/zD353gIJEyemlFwfjZUykFBDE3CV/8DS1NyBjBuX62dbk2BKwGjg8QAa3z7hlZGc0PYImyix/vhFMWHwGwYduer8XrVdIGLMWS7FfFb429r0S41NeLzY8s/0w8JAu3yLmajJGlvn6GSZww1kMtUwAR0jcAgnrW3fvCAHhWnGAAtxINE+fb3PAF4BjyS2b3Ogly0hY4YvjG1KUmXrnATH2uiOHmod7KCUct7GkPKLI4mQpOtEfd6LpCLdW9h8eqofpoc6rPwOQMWz7V68A+kU88qbkKwJbmm+s2FUXysQAMYd4FgA13S3dNGG8QrDYqAcF3kBvFq3SQoEcsQ0pwEoywMDhenkmsrkvGtiyGfxboJak6hgnQL4CpDCqmH0M8jJPKdESobxNNyQbRDQk20TQA/4RKJft/TAUcHwuc9j0Lb2Vt2eBWxZ/zGd0hTFxXhMQF+s+d7T39luMl9l2wYAClqM3RODNLbS0daLSHQYVbXwH0ZQgLAwiM8gq06W4EzVlhjy876vhmPt0Tp/xzh0XS0Jh62K0Zb7OU1e8XX3SaCM/xHALOmLBVhL5cfL1XUWTSwW4XBqH1uYX+BwxYwoTNNy3Zi6xtNwthTh+m7OBXBerrEX0YZbciqMrOs8ey1HeDCxnM5rPU+vDvSwdm4Z7b5LJlLoBcY0B3w9BmtjyQNiytA7bFLAvWJVbMeKBzLscFymwCPIdzRXx2oe8++cB4LsKzCcNurqCBnZFb0DPsRW+AWpRO1Vjb3M09mj1zlJE9/HTgy2y3SN5F7jl4WlO3M7prNh8g5eoNd82nEPz/Smvix7XYjWYtv2EnHwA5ABMCVJjGoYsV4DLpFJie2n47oxIQM6yXOCHfzddQz5zgTGwyIOcQlQeTGs2CmV7PJ2zayGXe/fU7ixf/awBAMYPjXjo4lXPur0kmF9AcKsiOVJ0LNutcdwVy54IhiTWVFdEZ1cmyEaxAC1wKzYagAr/N27QK2mNZ+vc22nNX1GbH4vAGHoyIvFl9iKaVDG3ue8EjCbRAQFTMZCnUi+jxi7c1YrIcAb2ZVXwaPMf77YbyJPamhm4mahhXuDbdFHYufz8u0GGB5rV+YnwJkdBj8JoBEzWIzX51fjr8aEBW/XpuZUzlfj2l7qvsJ3WbhQ+bw2kd7nC2RvI+x+YBycvMcYpEc6QNkBAbfOmNjusf4pHrFW2FffAe8OJ98YWNElkaSvIlxmi8FKyi4MWuod0bZt3tV1Zn0eaROnaCq/05xnzCi9WoT04lVhKQOsijIMsdq9M/rSNGmmcnwVJy0GkowrwOvw1Ob8CZ1pV2ExffeLyj+ZscWUb65ZO6cIXx9NsGX/L7M6Y7FiLO+Xy+ebbHkYuunrs6rbb12N6lq5a5EOlOWgojhp4UAZDl6Pf4+przno7cStdVRsnbqsBg7a47/7hARmu1faEwKr3kWMZHWbKK2STrXCLesIoEAluPoK0NnduGLTIrOfcdr3x6BVIqEzl/sgZ58EAsH74t+5W2rr6d3qJ9nr326ZLmKA6J1Tk7naZyrHxGxm70BG+EB3V3ozLODx3KcPTEGFAsig7/3c8+X7zkle4QOU+vJ5+Un2/Ofl3TlDbxWG7bt3cuVMvCpX8MzodVrPKz4GpKJhXBw6ngOO6e1y+ef/8iEFcM7yx38/RuAxAr+eEXgAq7+euXg8yWMEfpMj8K//+O/yHl1LGYno9ZWrpIpll+vHDxOfXJQDVtKdy8kbNllOuiWgtjjJxiFhCFhLmzJ4RDdZNZi4Ei7ZpNL+IXxXtb1a+C6LsFVj/tw/g0QNQwjAuOvarrzEBzQCgL2SZI8zI0Aoky9GimDdko+C6NpNx1A4GoFd9Mfa8cJcUgnbhkRTc5j+KHBNtm55D0kS+pnfvEQPIDDvq1WKRGO4bC3nA23DbcbImQFPiJjo9xKVbvGwbRVgUCagNmZTg4EWsRpndjTzgtK/w2c7EgrBrbXwHxCsWSChJZkQFlp7p6zVmfTA3xU32zOrFjCGIglCXOZakL2Es14EUZlTmFyA8iRKgOcwfCZLMaBAgCV9AFlSA8Cz1QAAIABJREFUOoqbFCYJkEEPyQdGWYGV6O25HkOUXXeCHep9DTC9MzpLmkzfSCYA4sUOZ7olw0LhtaNlsfbdgUqARRpLT0NURu7ma0mGSb7dfQM21IgjLwH0gTn9bFHCJHlItM9ulnrnPpfQmMRsbkymGTt+LMs3GMj15X+Fo1jQWSI5v4JUfTR7XN+sGaWQzCE7ATgsQ3fgq2DYQC0Sa4siAxNqveTZTgGDGDCA77SMTo/XFNx14UY3NdS87vkqU5pWRU3DSPaUBglsE2YQ5Ckt1GBL1ub05mQUsUbaqLZLrzV1O/wuNXBv6wQEV5hUxPbyKQuSaMNTRnWzffqMxcy1SvHbp+rbwroaL/vorwp2iztVLKoVuthZG2pMwKLHnnQxUXbX4pIt3Id9NtaZ4MeWRo7sw8ynZX1Y8yOA9qx31uIctMPUphlZSQqdR6cQ8MSHgoUK2EbxIUC8Ju4KMr7/AFBnyPeKDVq7+GGvYag0B+4j8zHQ1Lb1jV5lho2u4NhhhFbAEkIby75tcYzpDiB5NL8DXyxuASipOxkz8Xb5MTCKyERsTgJGA8eFMWUj/O72i/g/MMgn0YOxUSzD9Sj4Ns1b98N0J4dLN44aWsXqs/1+gIOt3G4z4u7WgcDn1/yP0z9N0lierZoANLsEpnmi+/y0DgPNB5yOPF1XR4zbYgAAGcEr9ptAoCAbRdNp2fquaGAScyuOjb+XrMpa789nBqZUkKCVmr8HNHRNOBcVKzNLRP6GwkwyQsRNgFeKWIK+M7fXLEdQsV2R3it3i9amHTf3okfA6ln7nVsBoo01DNitUYsgMWbv++2EzRVQPe/5fZji4tPJvAhotaFrtbcIR7kZmYrsCrkjCLXLDp50yTYuwLJc4sUCGbVjradvemQ3Zuw2tnQ657XZy87FcFAAl3OaczbGNC+t8duA1UBYijx1PmScSYyty4An5blj4HemrrRhLDX2ywhPO3i1k/bg4lz3QDoPYEFOfgZQ2WLyTwap6zP7KKas5nSLMxZQjDVjYnuEVSBTPmO6wpnBcT7pdmfc9o5yinGcpaf2dkWGoCKsxSbZ1mn5cjcTzHVxnFVdkfmUKeW0GkeYU9Yo8aI9wmcSE7wT7e5pcWz7IzNH+3EErs/56j2BYsAHI0X7fprmtdFT1IvBa6/L58fl22friXdKhqjW/yNXA9OV8f8BUL1Cy+vr8+XH7eo5TjeXwLf6u28Br94b6ixjCWu+umLLeX9j96RyGCIlACQjVODG8Ix4U99EZAjj2OJ6rO70fgVdV6CrwwzG6n/zwC++rmiP//UYgccI/EpG4BGYfiUT8XiMxwj8VkfgX//N//YJ00fTEdOF95gwT2+7cGYu5e1tibL8BYHVGJokGmp1XUmOPgRmZa/dXtRqer9da3+fOQLpFDqqcT1KUA/A+UuGVdygjFlgrAoQiHPV9mWLHiDrixwpQbqThL1Nl01ZgGh2tR/v33v2WBwkRkhF4bwa+5RLaGAjyaPacmjNckEGvMHlVSbFafkvwY9FOAOSscWeYUDtPzB/RqFI6M3fiS1GonQSKh2qx9oCMOXyL0yM8cwnzJFAbdyLMQnI6GpM0rFtTdqct4E3zt3rGLLn0j89NBPLsWhJPmRnltiFDJTEHt1Nx04W7RhjTiWMjC7rDUMgW268tN4HhDTrsficUxzgcY19uvpnJNm8Z5TOWIe1oB9FtPR3AZVJwjLymXabDDv+N0nLeeaYgTwL7fwylsullnwGdmSKRfKS/toxhWEshJ9yIgtEP6xlM8TnywfskYFaJulpXjTXKyoElF4u39AsnNGF7DyFWwfqjAl8knS1c2U0BlAJLOMKrNHLVDQ1gple40CQYhHGW4fBOJBxWqDHiCvd34/LE86/SjvEJDKxHlPKeeedBwje9+ec6AXLBWMns6D2ZGYq7qFh24GIe9b5Y5twAgyTIH+8X75ZiIHddlihgbtB/Wdv2X86E40+/2crFaeVPiZS7z7AZMwwij7D2R1LnumHDBxYhklKwM4RtPBXx5Q2cT76tC0ek+nbzExg3JqEViwJZIxJxGMDWLXXpwEre3p6wmMTEreYA/YtceVIjhq5HEc0WdlftetrQAd7CmdyhfyadZmh/IvGZK1X27nZF+oyppcqzmoSzB7NHfwJkxXNqWBSssbYT4EP/q705QosAiqy8WbU9gs2q5qZAuqWMWq9FvhPkoHngR0aNxmmOPskeRWYcxa2iMUu2wH6lUcCKgZeBCpPRJIik/rg6WLbcUDsUcEgcCayXnuKuM53wV1mrm0ljouvrVMxImBWdrEg1KstvUjksOcLUa3Huh5iwikTsRCmRIK6hoBAFQeqjWQGwzMeBpkO9es6aM74iopfAHPq6cp+Zp1uyqexaLEwmvovTCa/pG3UjZTRmwxOjHy4hDBfV2DhNLRKM01SdQUwkKqXX6bc1lmGbV9SCLH0AnM1i5TBzVmd/qzFWIHgYlLAaUB6LOUVDfk7jG88PmLN3f85TOlptFaomt6p0GnnZlt39wV23YDVDunr5eWl8yLZke4ernfXy+3y9vJtRZX0Or/uJOuHgVU+8LSCSu8tW/fpVov9OnAE2maidxjfsXwBnqZju3OOMfAMZV97pvB5rLaZX/JukhU9hTqPPEPZh28+K/cUQUSKIwagnb874+2yEeDsXKUfRQkKYyFGYcSXexljBZHny4t3O8A7ALsX73rE7XubuyZ1R+e08/oUB9Fr/3ZVOOlye2GNx7zkvpbPHWOX2ePnFVMrzrpi0Hd0QyfdYiFe6YaVdmRXTgZoMtMUdOwAURKjdezSuy+i5gtzPrunVnZaNDzlL/2fAEHVPXh+ubwrX5SpaKoosXzpBCHWcB/hc9nrFptUcAjM/XxPAogI+LJOmXST20MUrz5vsG9ZNe/+HIUs7jJIgXBXhtkazDxgdcVTJQS4tbumiu1KSBmj2US7WwLmKjtwzOW+znm+sTXH3DZY6QfTQQQLtiIhxXFZtztH1DNfV4PnlfEkE07u/T9u72ndU2R4odCgFaSx7M//4p898IvfatL4eO7HCPyOR+ARmH7Hk/t4tccI/FOMwF//zd99wqL0MqXL8+XyBpvi9nm56S6EVmmXYO+xE9XnOgdLjeTJSycMRAHC3NphZNRGThKYY2rt/rTVCSf677G5AGoBXtd+u0QiltfMWm4k6CXbADBHVw7t109ch2dYgkEL3yrzySS2CywXbJKew2KqrXB6gDP0EQcx8eOiHwhTy2iC/V5Sx2U7TI0DFvDvggUkHTqlz6CGbHt6WVb17271pCH8A6DDZZy3TR8yls0Bgw+aHGADWKU+4TFrmrmWSViTGNtX9CQjHRKTo5N1Z9IdZsUu27L0ZKXFAK61/ZiBMFYvF9LN5CFg4JSUZhJRE6SghcykAO5aMmtrjOWciY5Y5UDfnvqbzMG0S1sbJeo35SdOe6rgwBKUxr0kgpT8XVYTiej0CQFTSArUZwyg+zGvjUyI0m1lnfMsMrZ5VkAmWzPTYDstmbp9D7wjsZWxIpHVhj4TQcGQtaiaMZa7+49MjSO9kJJi7F2A0WkOmqgcdhA/M+Z3bc3pNGI+4giJcQz1WUtvTNYAQeUT3EftO8GN7d/DkxTX8SFjp/FPgF+sT9k4R5dOAGjtyr8AV5TTGFM4w7Rp74kmTIt27Nsw+viAfpYd46+1EjPXjnEAL2ysu7HLWg1lSo25JTt5awB2eCkbQCBsV34u5vH5h/WCpOuBaYbzKMMh+5oyheY8sayTKYm1OqRhDN3aLAFOheMFvSnssM/RI07ftS6A1qRvK6OnFmVnLiUHx85UX5xjoLFAX4Co47T2fpiRB7FjbowyagEO9Jf5NxBmLty6svNnFAD6sr5/Ds5yqp5+pNnHXmOuZNplkGbxxKJWLbPoDrMv+XeNBa0fAIqwXmtpdr+73nPITvuwFtP0uMey9r2J1mhj/hDYsn3fSYZp5awVL8Y+PW7lg4zvAG8MzDUhy84GLYxFXYHI6Bkb2cDAOoU5hoxDs2IxQnfxfeeKf4BQ7V+hI8t9kbnWRsxX8e9onyp3sELbGP7K24zpl7t9hRx7LvbOmCfSceAUbZ24hQWT2pPqnAqYNd4j2+0cSR9T4HwxT97kEN5jmGeXw9jKamcPBA58in1JjPH8FDjKef4UiNz6M2pyDTinyQZ4YipZMpFh1r+g4lDmUxC5M3f5ltjBMpcpGn7cLJzhQl483Ho29nQusY41W5QNGAMVoFapg7F35T0PdDqtIXRQdJKtS0HMd2t1xZDAK+bZclJxcEWy21jYmBWdOZa9L2j+dHlDHukZI86Kq0cSIcA3pn71vJt6mO2RWLyd+5NHWncDOhEAjgG1M208RdCxWzn3vGt5Th72/te5HGC4Ap/vUUEHuSfWu31J1+4JroWdeSshdkcS3C9e8a6Ai2g023q+Co0yNEgRjMEZVM8/FBM+Ls83OY/+b7s0lEGhmPkikMqeQlboPiZjUPKcslh1V0sP3OKXpz6mne0mdUFPieIYl3UTMiaewicvL8/ytbjAmLmmd0f6Kp7GNqXYG/t5RUgx0nUx7A0798ds9u6Ybqnvjg4rnRiek50p3sX2O50wsI/p2uANkjO5ygr90BiLM0kmMZ/1nO4zRRm+Qgb458fl+0ueAsyLd08LKISLGYl6x+VsBbg+RnkrKnTsbJdWrPSuzZ2M70GOgGLHzi5Yz6friX4DS1YwzXnOFwQHeIGbZlqugd0DjrwE6+nP//IhBfD3LiiPf3mMwGMEfhUj8ABWfxXT8HiIxwj8dkfgr/74bz9hl5EUCyQJjnTdg2nw+fxucvYNuLL8QRBMlprimmgkxpLxsmfLGRezl8s7l+bL+x1AUE6Alm6AOc2W8i/37rVkRbLVwIaP55LPJ1gMa7eCJfGTF9W115Goc9G1TW96jur56cqx/ys5irPUJflwMmA/ALTp/GtiMa04GR3HUbef9yK79lQShLQCS8FK3j8ur+rExRSBOQlrAU2u2hD9ydhtJkNCDAM6YKPhehxocwAE2GjHIEKoDEaM48LIpdcVsJfOlwmc4MeexyRv1/fT8igjL2Do+emnjGlMAgauqotZC21/jo4oTKQSFPQzcQbmEzTUkl2VklztcWldmguVtYxtQfKXQzBas7JrZE7BOiad/WK0me7Mgbw0d+wxF0dAx3g7JiYkdKw2YREZkyUcjH2J0IB5gFQS1o2roHN8xAxWAIBgmakJ/ByraPPbfB3jmECEDHLS3nQm7oDu0VSMHSjAMWAhRh7/WktxJiYBGwcEkC03uQuSUp4lkLYGvECXkxAlASDr8bCUJnlwwEcGRC8sEqYeSYBsyg8DBmM/A0BGdF5xwnbVqcjKlo1lJL+GfT92KAyfQNwxNtWADWBcCr527ABDxpi5dy+tZFHTNL5018sLyKuoQ2w5GX5bI+nLJUkB0yod0QobyQUQX8ZMZqCUzWgdHrYfCb3JvaAbwCrsPPSZKxixf2OvB1Kf+TtvE1RXCUVWNkWVX7BT+R1FNFJvCCZ0LQT/pB889/QVUpIIqB2a30sXuHZmAdTN3nG1TguWdBwAg6R5EpIaHC0urSCll/aAe+O840qfJ2x8nmOt3bI5hVLvLbYCejDWNIvGJOXl8vJxFewSH1qLsoyyhFyN9TJF62CfVADA9xkP/kdmR7RoU7A5mqqA1AK5n+gPnnjdWB6Q465kymTdixhoBhN30S6czuzAH9bw7ZPzLHhNsGNApxCA2xJ4k4rJ4hbFvhMHb87O5iBmF+fmTa3F1r5nqPuw9cj/6Yi+Ckv7rsKOQB1rgZ8HrLZTYICtZ1jxiKJK45TUibq/B6w7MdY/+5KkCVQkrjQ2tc0XL5RIBJjX0Lv3kDHouZv+ruFFZn0t+pr4+YPFBWIhBSZitqUBGXsw9QLcK/wAhKW1fX4ngDqwjZ+XuamBIl0gFJoAjWlVX6wyENU6fjysAFF5bu8Ztx+uReOu5/i0t32BGI3GFIvAMbuVHugxNpfNlUz0/Yd9qgyHoB578r3OAEyAlGOIOYgkjWDs9Di9G/H6eboJTrlnjXXI2nQ2MffEDM4fgdePz8uPl0y1Kr2saLFm66OPC9h9QG5iIieIN4gVOnuH7jQt28PYnN2oWsPsY2IfqrTM2XsdKitUuRcEUWNaGneQgpicA10Nds0sqhvfBtYHOMeujMF85oA4nzYywNzVLoVpIRs7bprHVXwJHPR2tLsIQYPuKKV+ZDpXFGh18KIYkA68HitboFZQufP5yAU4biumCKxaKOjuazHxteIykexohJ5OKO95Xu+OFnot8N3RYm3KWp9xIfv623SLK2Itgqwww3t///h+eX2DLf7t8op5FGPnPTnWbQW1xWTP27p59o2ugJ9ffqTDf43tKzN9MeJw/dlj109YqUDqAfHEJe52944iOxVivwsK747Bw8DidS/uzyxqM17eJSsQs9dZHxaAvQCydpIF4lLpGN9eLn/+Lx/mVb/drPHx5I8R+P2OwANY/f3O7ePNHiPwTzICf/U3/6s5RS1XF53urXSvzftqNsYFD0fbErJ54ixhKXnjz23350J5LfG2zUktMFOsOQyTMPJdc5p+wQCGy1di/pk9pdGYZtyfqIv1+hJQdcUmyxw4Ix9BMh1MAzgPJ+32kov5my1+udHaSjnjFH6WxDBDiRJm0rx0rAZ20SpN6zVGWgJEWV4fLSmyCTsVT4ukbXxrX/cCfctJl3e1BbY0j6Qk/bNMpg59zWTope4zjZRkLE7DbQw4QHBYXiQX6a0FdGWK9MXI0z16yVkX5QDJErQQp6VKmSCZGM8ASbZmXMV0+cqc6lzlYsx4zoRoDDkZJGt9y/vlSwfM9rNvsEp4Y1oWD4ibNiete+jMwn4I0A3XqEUwoEl1t7WpabRm0lvLGiwM184zsEisGpOJIWiuPZPj6+XG2oS5xGcIHixBI4EU8MhcRW6y4xTIJmg8bUI3DOAS2QfAy4xp0ifjSUssSWBisNZe63hOTiKSYTzLnK6bx8NsEsdzQn+kIYf5h8AY7xabj0qHGqUmgPGDYL2gm8f+8f0FU8dkM/1JIsGfha03JvGBFHgqmDICubDHSPRguWBVLrg96Y42UG3DsrZixQZ2rl0cppus58ATktYAGN7g+fIENW36j7bUaib3pZ0rhjAA/0gC9LzNUSZHM+2Z73BI8dGwTReRuRcMfHqrjX03J52SB7Y6DxsL17xmSs0PYC1u35I4f9GWGiO42GPCfNd8jC102u5dDbT0Cl6R0Ab6C9ybwC9jXceAJSCZX63zFGkBZRef3JIVRgwYt+Zbxijz977W2h44Frr7fsZsspNi/wqOyFhqXwhuyLqX29+eN3kOwQOQUK5AzWGdo2L34uxtLzpiMmlscpYAlgmq8g5KrTCOMMHS8KPtmy+pwFGhiv0kuDOw5hjVqck4tibPJ3PqgMfjAof9jZZ35nQAezn+98VLrY5cn4HKY4AC8MGehXUG4K+DPHN2u3zIIAyi4RmPbndhIiZc4F9jo5GQrFjWYYCc+2FjeIXdJbiUgZ6AyN26aZWTKXr6vYLizM8Y9rLRzlgtTk7+okJiLNd4v+g5I7xQXFZPc8zaoKlasZ3WG0WYfo51xh3Ahmt0wW1hfpedyZnI+cXPKFXAfzzrK6wEZFEETF6G/cD3d343TIF3/Y7M3jmiBxq1vC1ujHkdILaCxmQtqkkkG+B50dIe1xIQlT1KHD+sSa3rAjtd+7Rzt9YtFKrTTdfFGQPeeLIsh33r88fk9jk/Py5vxCLOGRm/7THGIXPOt5lwMZLcbGA3xyLnPpDp1Q/P1s/n1iagWrqZb8l+XFiXFLUbGM9c1xjrmneH9c/7ZCxZxRdgvmK3BYzPt2KTRYVitmAtozoNeneFwFz7uv3eOej/HshtEev8rveEiXSo6559UfDoCiY61Me2tr3fe0bsR95D1rGauUHLI9cXJ6M+VoD7eLp8e0a6gPFub7JwNOYCADx3BisRGwYLdRmGIelk98yR6BD3Z76TEjK2Tnc0KZsV5CxSt7Jiq1curGhU0b29z/izdm5qqVakimV71gTxAgkeOl4wjOJ8F4m0yyEwvhsiBSfuhH2G5/L41BRDkhfJtIz9bVHLThjOl5+MUy/E3RVVr+rSB462J6dHjh7qRl2tbPWzkYwoNiZnwb2Jl+ce9Xl5E5y/Kbfiya+JVmcAt5K0539agZxifpJdrPn/6V/+dw/84p8kw3t8yWMEHiPwDxmBR2D6h4zW42cfI/AYgf/bCPz1X/+bT4DL22ssB/RMvRyNbcblq8ZKQFKudO9d5MdMyNBqretLIKz+i5W+X97qbfyFSzWV7BKP2tLNnARaYVJkBlPqIfvigwZ0/j4G2vUZYJXrZm61CvlzOdXcCDB1/Mg5LX8TcJpzPRf5Gfekd/jLBCNwAfio5DD1t7qPAwpsFbb6XjoQPoUmYwn+ael1rGSixOSVySAoMLd4gJjnTKFIUgRwABZN1NIA8wIv66Hk7ehqBnCg5Tj26wAWf1KmxxI68Ja1bvuTsAltK2sJvJkI13Y5esaYhWO8jEEp0Df2S2S8ubU77mMjDr8DIDXpGDNDo4WBXAIqskoD9tIDTD9UOxzZeQD7tRaLT6st2XuGEdamKSNy6UXfcNWM4piHaF01rdCIeTH65kQ2oJLEo8+USbOciPGV+TKQxzZ1wZu+PY3LA6DkrAxAH9PJlHRpYXNh495pafUZ05WrdBFgAbv7bgw2bd2TPF0+afFrzoGP1Y37eMtwZuxg2iVLqMmDYRLeCXKlhLZLZhdzgHoxRFlo/OyMYWxTZB5qAZezqLRHoEwzMfbtedexhuLeooVcStz+GqvmMHWV04hgJOco9HHgSaDOSYQFHwfkKr2wVt/W/TFe+gWDUQ3UGOnOHoWV6WBW0Ag0OSZYyR2k9ecoWKgAAM6kKGrf+FBqdAa6J3sRU6rkOgYS65rvax+eVu2KVSdZPkwjflkrMQGAEuHY+4Bn7QvfRAZuRmSBUDzp2FpH6sBEdsm/z9u8fTHFwTH3OWPCWzxYXCJ+kbjH1nzWGRxgAc3mnmOsJQH3SgECZOjpyaICSE02Bddy9ryO4wMZg9YndyGovrhJfKTSwrDNJA3w0ZbcJf0CQgPPmQ6Zrw5w8+Z8TmLVp93g+X5RJsc2BV8KgIILGZMvy6dj6JQ5TrEwWZYKRTDrWRuCgWOi1hoQmHBMaohVAn6CQMkhZOT49bPU5Qat7rxgXWUc1PMXF1yRxJlFk9NKL+Ai2zLaKXtdsPd0KMgka95qi19Du+s/8R0AU6UuBoh1rt2/vP1tG/sdZhEYBOD7JsMRoLAxYfBZJ4J0yjwDrtMiPk1YRuiKCWXgk+f4tMDZ+sJGBa3t2lMX/dKpZn2xnuuWwewneC0Tn5jfaV5XMHRPDlb1vJmWqPN5d5ef9jP7XBCN85f3+tBOi20EO5X/fkPzWZZkRQ1ZqntM4sUp5ACIcqby7erHa9TVfgh4LhZyz1FrUs3i6ejO4I+f440swBCv3IAZ9Z1ziPeAAQmLlJ+hU6MYzxgSp9Nd9SwWHAzFpkiTPigsUM7XYoWzIBA3W7ZJDAgmTg+ZX+PvM3/70MisM75YdQ9avp+q9X+va8Eize4I6RxXWGqf6MqUwMbz5fIGYIfUAzv1Jcsx73h8H2ffOaNgs8toTYcD2RjWVpIg3UGScKpABPr3/Px2+SGY3WOrN6vRXnPOlqBrqeefA5YdL8kkCDh69+sOpI7p7pmxeVszmVmtK8Ggsi4ObiF+OXuXQm3arSzct/c00eu2eFF39ePze6aK3k/cmYLXzC3Lmruj8+sxGjsfDdyXC2ZhrFlWUDBtbFkA2IrXRoZJNRFP7ICStP0uAP18nZQAhAuR71jWdGAhD8ZcvD0/X96v7xZzL0iFHS8ACQrFYKUIvHePvWy8ebr8xZ//tw/8Ytvn8V+PEXiMwK9nBB6B6dczF48neYzAb3IE/vqv/o3Zv2xD2zgnlE+bon2r/N117tBHG5A2Npg8GKfAUuGeXMJMay26hZgU3J5/yLSQFegdFOAmSPQ4pXJZ76L3LvvAtkeAB5KM19o5E+wHLOMS/S7D46p2X0wGWbFmdmmUykozschVFWOAT4DjMR9kDI3VkiZijBcurzxLbr6BTBq2jBkgTCa4QlLORb12cYZJ1/s5BWNgELA6puq0yMpVu+YCYAAiBw6kvQU7VjahBixfkgGm2xrX8OslvBHOMJuI7RlkNtBzCTZABOZIJpsyNNPnKsmCSUXLsem2TBnv7UcX0gSri7HMxyVEgYT8Gwl+AA5jxHyVTCTuYHILowlDHH8XVkY845cPGB29BmsHuAhgQrbyGC7llMuAzJcSclDHcDqv6avCWHmX8SU7JmRg6yGGm+ybD/Ra+TtakZ+dn6ePa7qEMqyODuXn5Zvfwdgyt7WNCsiZNLbea7f7YnndGdMy//p922VlArF/croXSXI9xeKMuTUNvgHNMhZ1IGZ85Q2ZQCKdQNLJWid5E8JaIqtWsQlzLf9qRQr4Yxx22NaBEz1ZKnU5wLeGbXUloR9Lp58KAvbneU4Z4kt0xyGKkQYYw7oKSBMAlcna+gJQADAIcAuAvLftHoO1AfO1udfuqJuyGm2xnA7IFLYUGPBD9/q0mNcYW/J62nmPe8lav/1swcX2PAloRRSAmNhkEcFm4DZEWZMRQZbWkWrSawMFbDBRJ4ape7jj4ABd03SWcej+L17EzGSfrEV+NFIkKADtzr4TIBjzVAh7gGMtqzxxxSqNTwaB2yLNs8hEG4gyFnrmO+yT12k4pmXMPiLeF5dIxhsLwDEBOWniAFBIwKBJirYn8h+fl594goGPgl0z3vOPBWDSbtXYzoS7tD+pgDHABwQgw8B7pQ89ZvDYiGEmn5dvsqgycpINbTziHIvddUAWv7quaKU7XKHqpeZ2HYvUU/o5AAAgAElEQVQM7EVXGp+AEluSBhhZUQR77e+n9aicC2eT4bq5ZM8CdirPoEZwPy+ANDfx4nTnTwUt4mXvmc5xrefHmKuGgaOnOn1WA1IdG4Ffa7UN5fIzjNkj7qYzTvxqj+bAXns9OoixfutEqA07ljYgToDex+X9hZZm2LyxeJUmgGk5cyniP0VZ9j/SHMK4a+OuOBPYxt5Xi3O6jkg2pD2deZXj47mz80VjQeQJYqIH/DMnk2Wx6LmCz5GIOXtPHG4gIAXRV9YsRnPpmj/diJGdYYCqvKuFYJU5v8A3x39GSCu5tW9fYrQTa+0Y2dzybgfcQxNUwGnGP7y/YDTGTXynjFKegfH8GhuKWYC6L7DRL98Fs9EWVclVVuuKHPdbZ8XfWKlHfoPvjukc1bCjR8KrY+CBmOwAmqlKkNSV4rMc4Qt+UHZlRY3VCjq7joHc+sNfr4Hv6mmu6wNZB9f0MaWTTdkdxvW1IpxnCMAqfEfkCijwrBBiGLXo8dJ9h46MDzo36qCgAKmcwQqG3NCOVjEyOWh+8q5XJEasVJ0zhsIQ35OUhDcXuzImfcN7fKQuyqZJ6unp8sGdcrI6ymhMV9jzdUVO1rHGiDcK4e9phgsQMx6wpAFWA3bffrAW/8/L0xNRNMby5+eP9NcnrVIXGHeBXwKrxTwLA4Sk11e7y376+Lh8h20/sQ6LTHR+Ec9XfFskGiv/7e5/QHyIkZ62Kl0H3rooVnq2fy9O7ay/GiuKm3YSnWLyPfBztjIuMyl8/rz86V88GKu/yYTx8dCPEfidj8ADWP2dT/Dj9R4j8I89An/zx3/3SWIsGAWgCNAgFvqag7qX3jlEy1oLBPLSrGbS2sim1WSbvK20aXGe7O64HHNxhUUqWw0jIv1E0N2KhWEaBRjwGpvl6Rk4jBsjjDuSkXSvBJ9EEmq5XsYb2KWJQ1XyGH65yL9wSfTuXEuySYLarhmvMAZClLIGvKHfNVpLWXeZPC28JlNxkE4roW2tx+zBlvfYGAeg1VxJjVGAhbXPkmAhdTDdsgxZ5XCkV4bep+YFG/c7M2lt5qchcUmPjEWSwzlvC8zZ6vWeVqbAFulFGnpokzKnJvYmVSQVmT7IjFIQNIDNpN3xZs2UPpJwwGpSidM1UuJXKix8F6Dm+GHIkIyB7epjmYxnPL3WACVBHZPAmC2MZfp2maEJqnuhR58tINg2dJP2GBoAozLcnGt+L9dj06bbVROLOvtLlO5ahL7XASFyNA9EqxBAihvbFPCcxGNFgRkNkSzRkggTmfEmmY5NFZtthJoxTsay0qU5UOXO3pxRkM11gASf7AOMXtgb0LjSSvMdBqT2XW/ugVJ/7S5iWw3ElT02Rs9pFSeJk7Hq/AKgpg/sLArkjMU5I5aYm7FQzzy5QjZXAVSZ3DEvyI2wT3g+91cZfq2oY7j8vXh39jnjC1vGdX+0isdWVAqAdYfmc+/aPI1BvLqIwLxtzLErczVvfdYaG+OUxPP29EOGFkUh9ioxJ1OVfhcumQ2rLz/X0j9wNUz/sOi+9qZOyuMl1hYLs4g9NVBF9M2U9Usb0SkYq3Utm8QW4gQ//PqRNIPYHJ9zAIqxk4LE3a3bS4AnMZVkPKonO0M+5Rda18TB5ujJFs/LK9qXMa/Z94yhzD6BuNfaRYWhYE3X6n/0VMVOBHJqmyfe1WfQLPwQJipe1C4NMDQDv9fGPV3R9CkpGjBpMcUo0BTDEqBYgeoepzMaPFIBR5P5aCgDigahBbikPRsD3yMDEEMtivfL6+UtoG1zdNaoWs6eVzsd1kXgChAJmsyL5+V6Cfyj9FQ9e5TCQdM58E1QQlZeOtjqbifIfG9JTvO1n2kuA5aPLveX9Eg6i2lIxiwt9le0AEyT7Sc5b8zGYOaAW58joAQpFKUAJtnx9hkw/aRrOtIC6DwH8gMie3SOnWZnwEC0iqSwWgPMD6u24l0M0LQ5N97eS2Axws6FTD5GoqZDRJ/iNo/M3m1T35F8p8qCpHqxdUEggCpYy1qbMgj3A/6Us5N9gAZoxbHke+yqOQzgdWSsXOCDauQ4RmBs5qVnY4cb7pS4aD4AUhl7z6fdqbwbnXPFIimjc00WxLOwO4MRwHb7rd273ujavAesVrSuCFYcq6MhkmPF7T5swHs3rfvZrXHRjA25k9k5kB7Uump883X+MHdM9B8mc9J+dv+vG8TCg9gs4CLrK3mT3q0bSRJIA+Fsb68t32cmJnsHDNx/vqH9/nx5f834MnI/d0sKkM8yLN1PSkZUTCPOV6pMToK/J341TpNGuHcJVYAQ/h1jtLOjyEpxgbVOwbhvphsr4yrAVq9TY5kKQCtfNLksAf/ny5VuJY072VuYCFa8PUzTrxhSIfYGUE8xxnt2UhrK66AdralUdxi6AVgjl+c3pQ+Mpcb1FebvmuyQGK5ud01X2We7TVt4YZ3ZXYGkwFumth/flRfwzsvepIi1+xbB0zVRK8zyhRXTVqDgKf/0L/+bB37xj53cPT7/MQKPEfgHj8AjMP2Dh+zxC48ReIzAL0fgj3/8t59cUk1DZ0wUmzAWhteqscXiIoyZIxiQbmVV8OfLDy7qFrXTIjW9WGtWemQli7aMLuEm64GN+g0Wo+yDfq5LepXu9C35fy+XHy9oaQFAlBCaf93SfgIcs/1NQOnNiyTJdzBibZiZT01fqua8JY/dmNPxjL0QQLgkgsRqyaDteb5zrZ+CFF6qA5Vk0yyhimM0IG1MVNsSRR1K5GJtAZgB5JAQ8JyxDAEV+FlkDtLJqs16bz6WKpfuWlCPV4Ztk7Y5bg5lFK79bWzXu4GVbN3Dnqztz9bxozN2TM2mLykDxDZ0vneagydxmy6qDFTHq0R4XXdpQK4VlcQQU7KQ77UxS+IaLGRL9oC0SROUWJbEDB8aqvfL1tdauJWjUBfxy11aXbujzykIe47R/ff0gg8AWcIcG65UGw5IGqECeDJS+Zm+o9VWmgXrxQ5kwWumrlUYWysgXbB+c0QirQkWIPWACEdCoB/JCd6ZNtxYu23Qr/Ze51CUJ7TguMwLdt7QmDvO1EElG9y4q2JtgbqBOdfLM6DLJBWwrxOUMdFt48lSF/NZu6XsukBCAWqxQcCyihzf1YRtHS6fD6rnewR6t8aDsceMngPx3SQuAMlW1AMsuudi3xp91uIoycb93vPxe5k8jU1LO+P0UY1VJsnsv++XV4CjmTthqlQUOAZH32rJfP0/Y4Lq1J75GWzs0zIfwDVFxailaWT6YLWRO0oAPIWdsfeav1iHWw9uoJyaJaDNbMXPXNyz2HBnVK+9XACuPRMjawzIMa4FEm2tXpHomEzNJVuWnDqQgQuY86jXKVJUW6yjfmRIYAQKtp59O4aWAOQxkUkr8Qegos/Leq/tP2CaokvgIx/OugDcjcVV4URQU7wLKIFCw1BcY2WzVRGjNRHQNfaX6yFGc07oFQOJR+tY9w1TE6i9OuZYyH7gEH8Gc7JW15hz6SomB7DYIKh8VCkm1SJYVQcGMcL3BrCwwNCTVogKwKngeP6J7dpq4G8XlU4hYcU394MgZWvaiK3RXhxFR0TmXJ+wkHEgpTvAed5ZG0l0nrc+ZL7ChN+6rIg6hi5EX1v3tyduSQ+o32pggnnKfDeWyX+3Rz0Dz76eQZAFtCP7sBb9F9YMz63JWwBOnRTNtZ/snw/gjiZYXByj0miLG7uQFk/yKuOWOTznPh8K49JzID2azkqPC2LUKTYDeH3Wvk4MuLX27OY4hc8VEZ0/Y2JF64C+OmxYa+379Edvz+8ZOLEHkFF4Ou7smYklm/M6S8OuTZxPzFO6uJ1ryhO4nomxCb3YOj/Gc0ZQSTLxfTDm+XuBVc+ZBjdAb+IVFn6O1jv7nt/9qUKi8bjbz5F6aPhiP75/oPXKGq3D417f+EgSADCV4o17VIDWvgfjBTr73lm5W1ik6u7a3p1G+sDlCt3T/faeVYdGNZLOc5/pAKsr0jS77b8pVRRiGBN1+/mE4g4dKc8QAVZUbCGeIgb3jWkzz7yMc5Xi0DdjK/O/4tAwz5jAnAkUL2jt52GIkc2D7/PUnCPDYijm6r1Om4/X7izP1wzK1LZ3n3C2B5yy32CY83mMpTrqFL6cl6K6skxo2foddIXA2v+8XOnAeWWV9Y6AtamnJI0je9e2q4BrxkvAF/13tW4vlz/7y3/2wC/uMf3xPx4j8BiBX8sIPALTr2UmHs/xGIHf6Aj81V//20+Yg1b8T1um74IrM5fckiV0vfg/PdDHCDTBf/q8/HSDefR2+RklNzsIaes8jLDuzPl2dOmFlXEE/0+7oK34x3PE9kmSFpIJLtHBQFTqMSwg+ZGJKtAzuFRWl9YI6tN90JjKZVQFfZgNXb6/EAxcwAH/cMUd8uels4u0ZjW+P2wP2FinWbGH1AREEC4AqySeCyqX19fLN1qDdf8tyb+iZznDJ1mg5nm0qF8dD5iIpA0klba1H5bb2EQAirQcZjCyNruZIqkJ+JQjbO3NtcR5ZWcu7mOfbh/sVcYjgDvnK40McuIasNaF/SunqvUS0Ig2uNPufmMyRuyNaTKW5svN91PDUXfvDBFwoz3JbnMaVyXAKZaZ7e+sH4C2X4BaJlLjctRqmANvYN1AZR2qSRzQUhxzUXOul8vtlody+cv4tLaC5+juejpzaXvzXO3Vh+U9xmrm/WEcClzE5oXTZsnBfJ7k9YuhKliPuYltmrT0D1gcY+boCH5QICBRffoRW0oglfWpZ7ZJlkxtZTjWpi3DGPZVjBxBWbU1YjfJwzHPC2pivZuIqYd2WtFj28pJZb+gmWY7X+w9kufAp4AKDexEj2e41ReY7PWdsZrdzyPtIVmBJiF7yUKHDs/Pyg6Q1KW9uaRfxJyWXXYVf/YsKBzKC5P6C1Bo/w2EWvxwDgS798yySmP6/CjVl+UsC2mO63eGq3vmdnlFTxJwRGBra0oGY+Apch/fn352r/wC8/LPZepZREpvT+jKwsyKOKdldbqdje9czgUrYjzlUh0YdaBdE/phFceJemjSQP0A4vSEAw2PU/35sxjFABTTWn0iFtLGTRsqSX/rjLdQykU5EdrBM+MJDA/QF5BQoiEg4o3G2iX6gWhCOI634MDAGVnZspCTh5ERJQNrGNNAp1ZT7fWagB0H6oVygbRPmLOBDsRI4p2fb1hPE9YYFRbce4WajHl3NFFrxebnASTdQ0bkm10DfHA4VYCg+sca8NSSDPPMfe54wEYrjmcwFeBn1GHvDURV29c3S87hMB2bs1iZfK5An63QzQtPpvO2nRvpVwvyzVzu48r679w7YHH6EUfiJaCMeCFgNq1XR8c9lZTDKaIErHbWKjcREj8W8qDg6UHyVxaeth8BkO1uMXYAvBADfxjTPA3OWlS/M+OlGHbM44ugs7EouXZbk5XZYfVMlueci+6NIxnydLl8G8v5nfP3tHdvwzLPrx8AgtfL9QXzILh37NYfkzQiTlUosFBqYTL5AJiGn68fashyTii7Y6H0enn++CmWKCY/sDLHMgXIYgTVJJ6OrfcDZTYq/9ZGPlg9VSB7R15eXi+fgFKsWACs6ZcfuRCLMhaCAmj7zzR/OTnOXFgMB9CzxHc3p+y+ADiXjmgnUHdCC8a/0Ds+ZlLKjLzG8mRvOwc3laIFmYX9Ba7brEcyI7A6HX7PDY9VFtPt8tPH5fKzxlSXyx9ur5ePl6vxP/3l9pLdRhY36iDI+DEGtePhGcrzMxdojj8pmcSzcF8hrqaVu7heVTGV6xVz/W3/DJ3dr7se+8oH8ZUmGXSkpyySVUBwPzNnt3R1mXv2ImPVvbqGH7X0vXegLgMjlfN3xTDYtc9XpYnsVvBcrbj58vFt6+td/djP15fL281dalcDdwe3O3tvhViHcCZybM5vu/Mg82JHF5rCxLIBzhpE0nnDp2rOF3s4o65Xz1clCGaSyjtyr/i8vStj8Q4Qy3n98X6B989vfbu9W2j60798SAH8RlPGx2M/RuB3PQIPYPV3Pb2Pl3uMwD/+CPzVX/+bTwAW9SfHBtIUw4vcWuKePy5/0Bl5JhRzIsj05OPy01hGP16DfgBL1OuTMfEj/VKBA50nAhrGRjmabrF61v4m84pL75ush3TeYApG1TGx1PwEp+UunKci7+VTbcGvJvTEX5foArCZNAAcxvrwki1hMpBEA6vDZrDlKRDBhHM4CnIGMJyuOKP697FFMAeQWyspKLZKV/GYtGrzaSKyNl+ciAWsuHpmygWAlxFAbBihqDGS0oYtQfYfwaaS5D8A94JfCObEbLt+Apr0XQdYvjNCSEwFj2J/jT+pe3cp+7gdtrBhCFRi+KrfQjqxn2+xh3sEnhXwCA00ldUGAE7TD4x7+rWxbgOTYFfZoiuDI7hDwFIWWMhc7YNczfe+B5zivSA0qz4RQ4LE67j3RpwOJFnWWjI31kqyAkElp4U3KQGS39eZYNVeblIvZlUracyl2NdC4jr0Biz37jEIzdt0nC4hlpE7Jqi/LGsklopzADgqKKalhOAiLJAAu8Pa+wXYNt1bJQHEsgKKfwmsChGOatdX9lloIft8A2BjOI1xc4DpMWsFAdyCGY8cVqKMHgsJ6YLKrzuyFe6t3LehsSk5QaKvrMHl8pOY1+ZAYCDw6rDUASrR3QMYRwsv+YPW6mlrrR2++JURSuBKLNTALvAVEsE4e7TFx14SzN3aLbYsKZ2R0pGdoGVbZpzmM2sXHt1OGBU36+dMjg4LWQDaR/pijwosCfjJz5/hXLDKAexaT7FqLQi5ho+BXqxWixgWlwLKYgcFGhhj7ftfsBxA27MFOhKgBEI/Xy7XZ2J0rdFvt2yO+PfKIoEFGtfIQD8AfkB8LOZcq/kFQIhi3JhevGUbKoBx0gk2ccs0Dgw03iQouk3Gh8eIProYx0DMNWR15ARB1kJFgkBW9v/OEMckdjVjpFmfjLp+l3jR/56sAuT56UUXoQKVw2ZjR/I8baVkZooFsV+VvaBtWh3vWpBlCI5eL6s6eVbPgQp+AUGBJocd2DPp+j2X8mLWimoD5hyLyTYfwP3IH5zD0q9eMYHvwZwyZjN/SpyusCgYde9SaE8d5ucO7gpDJ8YAVKqJLuV2Ldu9M0CYYPsxp59sgTIBrtmAn45DN6cFzqReFvM99/++I7zcPlnK3EXepOr5G5oABZSrtTlv+bNMfGZiLyDbkTgwVl39XfQu0YZvfIEy3y4faJmqoxrY7HspX1KcwITznGcwmmObBuInsUDRLpkdDd92tzia1Cwfy3wAqwLjva8FL8+bz8tPnA3r/FE6xG9+q+C1S4BrS03acZxVM6qwYJdKTfmd6GoRB+CnCx5zVjCNkGM3UGu3ElhSKYK0Oxru0cw4cwzcYlx/3QNWdN7aE/C0+6Pv+75nPGs049FrkhieMxTdOFUpcP59RvL1VEUMdJZiL69j/cubTuzf4jiFlqPvqaCFe2lmhMaGfl/jVO9x3ImaYzRx0Pq17CEg3b5pu/C+k7OY2WP3wwBkZIcAO1EjpQBikc+YEbB6+0ATtmKunQiun8ke+PkV9LnXvmKmqans4ipnDdIBFtmveiFcX16TWBpLXDhe48vJKJ3YReybVNXZ29yw0Vev7jKpCuU3kqCCofr5jaIk3TKtHWLHMSG1GCZQu6Ltj++Xby8/Xd6ZU+4XHz+7tyhWUYDm9//sAaz+4yd3j294jMBjBP7BI/AAVv/BQ/b4hccIPEbglyPwV3/8N58BebXkcamttQ7x+rkaX26yG+PvfLXw6Zx7wUSkC/vPkvhwrc28CSAEB9HBNNPCC3Ai+d1fdIn9hJn6ZgsdCQiXZ7icuQ53kYWlehgkMAjR5wNYtcH3JIG7QF5NyErATJBJAMYYEFideYss2rXcMi5e/E24AjWUJuB3DxvBdmremUv57fKBwRaMRVg6A40kN3F9pA1wYM/dYddnCmQzIZ8WKRf+ulZrC67NcwymtUx6oT9t5LvcH6CNcbeVi2SEn1lbtDpmAqfaucgMyaBmEgRr3c9EuHbAniFgRCMY2zCfNegS5hvz0pQc11iz47X+wqoFwwDYORAd7ETNUkgymC2tv8wpbE+XJRilRnBBptKbzrYxKAOPNEICRZ0j8pckQkkLcxo+/nR5EzD+Al4ylwioPm2NJglLGv27Jabpt6KBOBtyPhca3B2giJ3ERzG/rH0VL03sM2w6hjGa7ywZM3E5YJlJbgAZn6sW6ifmGIxN7f6xeNNpS0oj85eYLwE5559jNrKRmIHRzMwGzPk7zlOtezwbyVqfE1h69EIPbe0ktW+fH4JSrhuB9iX8MBfPXl6r511e0tbotbMbC+Z2rp5vRmZvUWIbMxPTA6wGILGnXu1lxMYkcG5oYuw940MQw5H8jSkbmCvIO2BbIIM1LLAGi3xazMujDyNOmPMXwFss9oB+gLHXMWS/R/+7y0mYIh+ZibOuthdziedp4h4/fcKKm0bnWHCC8mvxFuIpj24drFBz9GsDRk779ALGYRnyIi8DT0b0ZSxhA7a/2HHtq9fbt8vHyw/BFkHOawZM7n+xhefL5/VD/U91q1sqxZhQ2uG3xWniTy22mVwFVFeccgWrP8h3ASKg4913rVn08NFj/Ao2BvoVYFgzAZvEzfPH/d10cNEBZT9aYZqWtuRqWFcwSwMvLXLw57AOxeorClJAi5nF+vn7xZjav79Mno4Uim878BMdUopiFgHmqP0JCCLwG5jI3u6zOgJPTAgMCswNXJxpVVB82oWijzm/A0ICvgAKyUC8m7/tcxfrVCcGjFlLr47xkwjgPHUZqziydQFDfNIOvdsAdGVrAk9qYc/AqkA+SQ81FzNw0xDPr9pCvu/FChSw6WJZTtSR8xww0y2bRucBz1t2XVIC81kxFOIy/woUHmMTSQfPFdqwT1v/GIljAt9rkxSx1FPlZ9PVrfSD9AlrgVb89kwES86kFUlxohcwquiosVcH8uUV/XB+7wqUFOsTgE3zwZeny3eh30pn3ic+L5fvY+O71SlAcld43bNVEqlEKwA8UNt1xFrPjIrizjvgqQxN7m0A/YurK94IJItAfqnGytJmT906y1gQFSoooKZhHNv6aLN3R7I4YlW8TgneMZY6j9pdwCWyuH1MvrSQU0C5Yg1lGkaP79AgzxgJ+7V3dvd4X/jSSK1w1d0mtnaFPQDL9pAiDp4p6dTGQgUk5avVEveuFyu42xcjG4P+JqDZGreoqFRIwGo3jQp4vuvORlYd92EL/k+fl5/Rzt/BIrvfuMXbEP8tLcuwVYfbq0kyAxawuPNcAJv5/Bf89hwjwN/XW908564AUA3b9KaGa2sRgy/GXk3q8eXZX2+Mz547uYoKm54p3l0mn7A7qsUYq33deX3u+cPajeZdhXfOKNNYhVSOcly3Cm3/F3vn0mRbdl3ldV6Zt8olYQNu0+BpLIywhImACH4mXXo06NB2gCxZ2AQNAj8iDH8CZFuPqpt5XsT4vjFPXgctK6LgXmmXLKuqbuY5e6/HXGuOOeYYYQJn3DmE7+vb/3zTWH1c3ra/2UZgG4GPZgQ2YPWjmYrtQbYR+DRH4A9++D/SaVUH8t06H22PSmu/7ZQxPLJCDRsQ918vpDGgyKUwLKVcuGDpcKnTmZS2TdiGspLIiWFixvF2T6UdwAyw5mVdD0/rcDnQMv3+FBfVJ6r1JBMxrYo2V1hmJG4aa+ACXd3Jw+700P8CWAURxJLiAbzJ6tKJ1cu/7d7jsp0fhElQ5gzu3DhNmwXLcrOV700Fz7Zv8kd03AQf80u4IXMD7/fJjdJEABaCuEFA7CSk6meq4wmqADAli6quCSStD9U9QC2TStiGaVOM3laZZSgomkejTRsg4xpGKuMYJ9kyLKCsltWIOVFZTg9dRnodH8y85sjKJrRlVH1PtQtt2RYU0RBHBizMXxy3h0VTB2FYZnmWuB/jz7yOzEuZM9ULlJ5a3c2OJeyk6i0KvOUfZK4N45c2ebJpW/dlogla2dpePd9bAESNneI6TLKBJpqAjHqtAgy0ydGWL2hM8k9SpN4v+nFtg+yqbett2WLDJGbe2zqOkU/22Unw6QFal/XXxAkGow4x1eAri5EvL+jEH9dEqY68WRvRdQzAfRwN0XC4S2dM66Iu1U3yMMPI87b+0fZJk8oCu3WQF18VQCwcXEJSWFtJRaNkqHd21hoayGH2lPk7gDcQUvfL6LeOliO7g3eQseslqCBGH0cOUgopJtP8L1IGYWfK3cr+YAfskrwL26ANylw6zyaIndiCag+sh70tG0pNudGKjE6i6Td7tmxCoUNTd/57syXywTi1ItAWcVtHlcOQJafsiK2ZGmn5shraGRsEOp2/ESgQHnFLCII9pHnVF80+2b8QJxP14XIzr8A7/fkdha6Md/ZkvhGQPeyuMCfRPBUECwN+4l02WBL9wBZIQJBYw9PsdxizMjLqhgr0CDYKwga4mrlQY5igopzGzBGM6OoKVwYBqRgYh8qfsAZiqBjgBfDPTocAPBjG7e4YMKlb2ZX10O70nWYciQMU1tTtBFxo+/UxYHEhsKypFNzyZshdsKcKBpYBW+S8IPFobmsIJhiddassi/CI7dCsm2oVxyRP3F3jKwoLnT/Zo4J9iaswOItXBmCKXuUB7cS0Lgsq036ftuACy5lbdIkvFiFhOML0tPCUYh1zUaMpWrstdbAupoXY8TNupasFs0yAJVpclKMIk1z4WrkckGj3GK8dkCxSHYzGEeQ2ICbvwhqTId5Gh8aKxiUG0b3puTAAooUsjA1jbHUPC1BALQx5wNLptKlZlsURoxzGUOgrh5Gfs9VNT8s2Pd8Lnco8U/ZPpInk7QmwqzGvPqvyGQWwUxioLrVnVwE8ii0pSmRtCIwjQdSOhdx9UgRBDoWfDcapgZUSJTUpzDmM47tyGWGkcybm7gP4F+3l3CcCb0bwItMUZmz2qzGCNRAZGf0OpWwAACAASURBVFrCnVdN1KrbcItRWe6UNQGkqHV46JPDSq/euAB17hgI9AI9wzqN6SHr0phEe3sLlLLjW+gsExnpiZydsI0FVulaMBKtMzq0kT6pvirSFervnmvypCQIghu13cweRGC3Bps1LazBYt7vEgO3FEere86N45AzJYC1xlBKWmTOYjY1Z62dGq5770mZO3W833TAg01SDI68wZkFh1Zxio4Zn9w5M8dh/6oLrcyORbJIpBwokqkrHTa0zH6ktnr/4j7RwisFVD7DuEIXFX8/2vXGtsSLAKmJtJYWEmdCzIgGreMWcy7KJfvrOl3361u/s2msfpoZ4/bU2wj8Yo/ABqz+Ys/v9nbbCHztI/CHv/dn99x/SNZz7YYpmsT+VL0qU7SwEmxDD+QlayQX8SQI8gBN4TX5yOVX2BFNTpJm+/5IcuteTwJfYPV4z5U3F2kZKDG6oWVe01wAhVwWz4ABtoyipcmFz8RIg4dhyOWjZU0BeiXJBysRUORv2zKIYUXBIYyjkpTEcCMX3MOBSnwurVx56fmHN1Amz1vCnURMhtYbsEmyCaiVdxDugD0BC1H2qJnPdZ2SaHKxHeaSbB5mhrGuwUscXwvi5csKPYvDIkewlxFbEIJuTYy8ZIGEXTP6aWifVWYAxqXZYkGlfjdEIcd12DewfGF9OC+ZbS75wEa5Yrc/v4DEtBbaPqxJl8wnk15a3gECBWLyeYwDDCURqLwOOotlJSvjoPmKLW+2uOezwrKRnWobnrqJAieMPQxKQYJpByR5hrVdYKqahiR14JpYMBRkFHx86N2WQViqsdhS9ePQnU3SrDuR7Jph+gGQmXw7XWX7ZX1Vu1RWjSywARZNPGWHxP145oxvSOs8AFb2RpJQQdIkxdcm9eqyQkFiXNBeK3umeCCsRhg46EXKDBp0R8+2ShZ0z3e1lGetoZRzVQRRVUQBF4D9Apdh47RYAxuNRLhs1Px+CwwClrYrh5UFe40CSUALtZcFS5RccNsUWBSN1YilshflHLkm+Dwd7B/7YRh2GGJZNHjDHEcXpFRbgPm2GxcYwYCJIklWraIgAA4tBAhey9ADjILN5PqWzSZPkS2JvnCcmT9kD7aGAFvSOEtfQQ3x8vhgagXXAac/6ABwH2RdZvw0dcnPhm1F6t35lnHKzneMYTCFuZdPqHwHmIcGWY684JHosetEYFiUijlN/Kg8iuxTDXvYBsNyjJ51zZc0oqoZ1ADsFJRsLw4YiS53pW3yfVnBY14HAb1AKooSZYzpfJ4SYgz7BOxnLctiNwahLwu1s2u3a9sTxV+B2MXYlRnbAlcADs7PAMWApRadkDphXTTWt50c5cLGBE0kBUpYPQxWXcZrrIVeaAFDzpABggeMbXt33ibsSMoL1OEsMrJfWviMJEn+gTVJULY1fM4KNUBTjJGVyLnXrhLg8eKk3BmqwTjnvuTZaBgHpDoqxQHoHKA28j6+LMz1Fm4AG3ufQM6BHUJZQwmessOVZjF+cCbls0Yfs+3c4JOcefSkGIOIgQJ5AJSw8kbQVT1pdYvzcxdNIfMdibPar1W+Jr0YAYGPdrK0uBggP4AXxdeu24BROtQHjIycUtZfmec9GHkuOjm6HhmGdMlkqyn1EnPOLNHI8ozZFG9Fx87EMln9sEZpQxd4p9zc2JOXBNjzYsQ45ru4r3QPoDFbbWrOrwewOve/3GEi02H8SHHdNnWLqyhphyg/zGJPL2IPXQ/XxGe7n7xeHNaJwmX1kttFJLvVbiT+jzlOlMn7VMu+n42+eQ3PmCXMogLuukZksC+YvRRXYPorWcR5TTzTbM5CT1v6AyHCELf4kUL13CNClj8OazZxhUBvbCO6wPa+tDuqnTXcBXtPrNQMoSZSSwGis+einZoYd5WxnHiITEPnRd1YC3xZNq+Yenmn4Jae72ihQGDVe2ZkY/N5FONrtkbnQe9ayHQUtAdIfcRIOwIEvHuGtYMnRlVh/BLe1iukAUjS+3R7Hda3vvv3N/zia8/uti/YRmAbgb/uCGyB6a87YtvPbyOwjcBfGYH/8r3/eb8/qSEZlh4OoePOyy3Ni32SlVyMA1KpJab0HW2IuJ4LRNraZas9LZmASiaEAWRtIfa7BhRLgoHhB2CTDNF8SS6oyg/IuMjFXjdls1jbyd70NIH3wuTIb9HWeFmHuKGHcXEIOCQjgOSGhCSX6SQnXtBzkYetiB7aHqZFbvhPHQaTE2G8XuunU7H/OzpaXtbBU2HIqTkra1fGTtqnYCSVPZAPeILtcl/vw+YLOJLkP+26sCujcZVnu9jGCtAqKIdTeBkZGUt8smNCAVhTPc0CV2mFzqVXuYMxsBnwtsBwoREbzwqQA9Yc+d7X+7lJ4p52OnLvjh25YRgjuXwX2IYhww0/62dp5tF1MkBYkjAAMRL6zhFgX1mnJEhFPgsG8r1h1ITBhFSB7KHT7cBcD+129ChhEMFi69hBYK22GMwdwVm5LSYpScTITcL2wOjlvk416AieCXCQ5Avdwj53AbPRTxsWCIBZQWxaLssANpM7yiiK4+4+hk2CecPKjN6cru6ycB5ivwO4AML45PneYArH8HIqr+D6SDIYwLrsRyQibNHm124Bc52350vkOARv353VE8zaia5x1nbWRYw1nNeaugAUFQykTT9s9/7zcOgoPqgfGjajkhO207NeGcth4E1rYrXtmP7RFPaplQ+4aGhXRpNM1NHfm3XFG8paHGd3Ye6HNIKzHpDHdxQrFNwPGwlTlBYEwqA7FQRAr7TM8mmnJJkdQDuQVwHT4mnu3H7HmJqgDVnTM1h6FHBGQ1AQAPCpHQTuVtue38AUBEbsFCBOlr0GyGKLLPIPGePECHvtC6QJZg2QN98l2/HStv8W4ADbrrQTJy4knj/YxQyc8g7DnCzuCMAPVHGU2U7BJoWiFoWO2We8Z8GVa9qka6zWIgzvFwYeTx7GsQD6a2JjnoXYKhiYOB+mVtZV5pD1nrkBGMoH6E5Ot67QjOuqcjCAjhSDBM4BtmJQ1JZ0xpf45tjRiQGwL2Od1X4VFH+Y7ihJLNMzQA6FvaPASkH+/K5rOHsihZOsQduw5cQKeqnTKQSS9Y+cC8eMe4rzuWtt5gDNzW4evOwCzGFYZgGHtnhHZ+2uAZv7XeiQen0Aso7JXdc95lqATzXaa30OwPYDiYJp14626y4strib385rHS2mJT7njpEYlSIqBbwMQuLzvFdi5SEt0fmv9w9bmEccpkWvMvodRgcC2J8irKBZTkA3etaM76cEi3GJvdkCATIMyAPZYk3be9qyAZdv6zVGS2HAn2W/vu7OCevqltZ1HkAwsgH3/XplX2mEGWYmQF3HkDkLyMX7ZQ1pvpfHudLD/oGWZ6QnYlLJ/aoFOl/K2bQWIEBM8ehKkzw7Z9j2OFQ9kNUWwDNELdoQ4y36ZR1b8Ba05Kws2B5n+hiY0vUEw7maqeoDPSSb2F/0vkeDM6xpWZtpGWecmbTElbSSWwztzuRsFwAXOFSvW5bsMXEKHdl0xVA5dC0/lqEGerk3WFhXlilxKOuNO+5oy9+i81qzKZjDmQd7LvIzsnZPMpZj1pl7D/cXzTSpBwAoG9wsvGU/UVMQ3G9hFW1dYqyxRrZ4Wdo7vyPrISIjAq2tmOS72C9OMOaXiOZkXZeVjcyHzP3bTlNPnzOgtqz9FKQyDneMDNWFnrvj4XhCZzVFhdyv8UqoRIhFe3XPKbQ1fl+ukcNwP+9Bb1M4iUyFZrff+p1/uOEXWy66jcA2Ah/dCGyB6aObku2BthH4tEbgD38/Gqtp7wqTJiBVkhyNDUgG7Z5Tu6oaVA/tz4AjNSOBZwp5yxZfcymZDKZMasLlr1y8Ablg6ghkqe9Y4BEG1lpPr16mL8fdekmSWoG//TX6qmlbDavnsi4kvW0AbntqwMYkwUk2Veoy8YU9yue8MRwDyhV3LItHR/V7socaSZH87m25SjJoy55tVaNM+tZ+2VZITGY6CoCsglYaRpXV1PbY5B0Bc2FM4tre9vIaoISjEGAVVTaSZ5Xg2ilpIlQfkfxUWEkkY7T3FQx5JANh9zWZKKiSd5vObhMoWSLTorlPklRNWPJMwPZpx64rfRmo4J9llQ5SYcty2VkA1NX/rOpkjCvKx1LDTtqI2n9tQ0eKoKxfPitt8UmGs35hdGSeo8Wrq64AgBSOACwBVzKOtiYKKA4709a/urjXocwCQZO8MkTyPUD39pzKwhgw8H6tTprwJ/q8TXCnNTIsGNbqw/BLAG4kIGCJkpyYKA5YygqeceGlYhoiu2gSfcA7ErfsjABXglczEtljYe3BHq5p2O0WPqqghR/nnktCGTb1JJ44TcOKKkM635GEHrfvhXNxWECX7LsaiwF9oceblD8mJE7kbhfzlbraoI04yr4Sb2mtDkucMXfdmFrL8PKfA+rn/TJxr7JOKTgUOEbJt0AKRZayJbvIHxpxlS0wLISl1HjXOMY8ufktMRQRzbsEwLMNX01XnnKAO0serGnBqK7pYWQRN90Do7+c7zASmfjrGF4WZJlZvDtjMlqxiYEDHrRIED1c9D01+EqMArCOAWHlXJBfGRMmHu/NDCxx1lEu+Ms+eJNHyHqH0UYbr4xFVBirRYk7OJtJQAOWfJlUDxbUB4UPtmjp9h8ydwEsol/dwp1FhjkjXAUDBap6qE4sIAtjUukO1qAyNAL5xqH5i3Xfvep8zHsLRtFe271ojLXgAdwPGCSIxWknCitLl/b2+9qdA4wWmOXMc+xkerYjZIxnpugn6tt25Dd2/LyTGtoyJpmrfB6O7v5b8UDZZZxhZUE6z43EFDAseGnY5FsIwo2x4AcF0L6n/5N4VImfjqunRi222DeyYvlZQCQPCIqluWfcU0zKz1yUzAgYg0ZvWHR2bsC+m66NThgtztGeHEYmezPDIQBsFKnRZg2c5hxwM7qPMwcB9ADBW0zz9x0fW9o7Xy1AJB54ngYQzE+lP0OQ6nJI9N6vyNau3BXQWQ2zO9+jBITamcZ/ilAYgBkHzhSqwpZ1Hx/ZhxpqherJnYSzSaBdqRNXsoxid4Ss1Ixd7ikymy28dGlyb2kbemIFdzFZyvkMZFh6V3L91J+snz2yENZCc9a6tvm56VDK3aMsaZn7LcB2f4I7Flh1sXomU4UPYM0cRLZIszf3GpcaweVd2syVsrgdL+t4e2LvHVPMgyAQaYhKJiAckfVtCaLqUt03AVY9S8L6pbhfEylIBFRAwjodJPMDkJZiZfSTlfoI6Oo5pUQGsWIfvefK+DC89knM/Uczv5wRxnFZ2hbz2MnnnGmaySp3MuxqAV7ueGuPliusWEDPLEDFJjwrvGOjnQpoXcA1hYnG8QDROQ/kAueDjzC51bs1xkAM4Nf9xGHzq6Ga+6rSFprNKnqT58M+rUXkvFU0aH/jd/7Bhl98Wqni9rTbCPxSjMAWmH4ppnl7yW0Evr4R+IPv/9k9CWCA1VycUjXn7k71+r52R0GJkj9suRzTnUJhtHZd6+peFhWN2CRJtkDmZ/QqiK6o4Kv0CsGIAELc59BzE1x5vqjLJLBqG3cYm4c0J6fkj8mAwGounEkiMN2479f5qH5WtCRtTZepZFuZbFVvuHVuJqHwUphLZtgVe3gdgmUBjdTTCxPXij8cJ1gEskLUnFW7EtgOxq6mQLTTomeVsbT1O+82SeO0pdpxmVb2yCjYOhyAKdBEdNoKmTVhjqahOgZenEd3MM9bF2NkB+ZVw+LQlX4cvblG085VM6mH8KMmEWEp5ANojYNp1gQJJlKdn9v8nTEhiWBYZXLmu0gRqr0m4FJWV4BIfU9gd+GQ/Wi3rmZZki1UIcjEHiY3tvmPcY7sxEgc0C6d5DcJD1/Vmap8QtaAjBoBg2mJH7mArNW4ZquTloS7rbBFiGV/Oc+yYZrU06YngJUkg3UUxmdlJiZxJW8qi7nSibqfl2l0P7Z1HgaOaybrLEm2gLdA3DCg8ngmrgWrSYDC2hk3akEZdBGjnQcTsHq3PGoSVIQX1ICU3yYQ1eJImJSwnhhbgVqYrdGjxVBjreca1oVlO23I0SKGGQ7AKztVWmomIP9tC2eZzcAA1aIMAmwLuu7axIkCDoU9BPTo7Tb5JikNMx3QWDCtWXmBwoJh/TPd6G1RnDZ6967zl3eBiVdN5ICUFpIEvPO8gGwAVY7bmP4oc0BEE7AuCAL+AFghePFhi7MGK6N57FrPOs2aRYt0JFXagpsxTXwJC1mt6AInbVO1SbmSGvk5XK8tFhCTE1cCSLDG1cbzoQtoBxAqKEAbf12fhQ3LNq6UiGzbsPEE4M+Atmpe5014N4zDZIZTECgoJKIX5lX2Y3VUCwpmZXOW9Dk8Ixx/QXfjkjIztgGrfy3SY5O2f1k4UMpFgDrt3P7pFMUoPow0SQE2eG+Ps6MFJ84bz5RyQv0fyFsW7wAmEncoLExhybWGUQ/t4BYA9gVWDWuCK5yL+X1IgXVun0JNiwtICPAIVfyubMBfMTyjqOCYNxo/2qsR5+A4quN8mWcWQGwvz5LAAKcGboJ6AoCAaWX6yra1ODGyKp5JARg9l1ligbgOQtMwRJHLuQjUgtb5NALptWjnZ6btP7qZAnc2MfQ7qxVqQarMXX3cWl0ybrIn8rOJXQS5mUfbuWH9TQFm1g54n9rA/BdWcpzZg54F9LxykOX+FIDJy0xZ9CM1wFwFNFM3d+LAFGVgVNOmEkkk5wTd4xoGTfWU+8kwxHuBiOyBx5Jr58a6URYDIJ9PCxvYqq13vIKIj51SU7Gapo2ua+tCrjFItX4eskEDtrNeLaolVmTMISoiwTTUfLtZMPnkMjiFU5nkDBn6q8beS/6+d7q8CSdQYjJ6q9GYDXsysSzGp8pAHS4vnPk5w9N5ELY3Z5nR1EIVR4ZANLX+yI2kTd4hMZaEkZxYcr6s3XGEXN5MpbK/s/6OFAeU0AqwOkIBAuhi4DDkPwTqK8QwheasH2RgAgBnLVE8dsyim6sBKg6ePDPmc/U1yD0v6zEFTs2+7PG63c/rfAgX2nmgAyp/PrGzcTbfSo/aIZruRgflcjI3Hvby+IlSLb1k7JTiEIy302KiHGciHWIFWO8xcMs6vKDBm06af/LdDVj9+rK67ZO3EdhG4OcdgQ1Y/XlHbvu9bQS2EWAE/sv3/uweigVsgbQEls03LXi5LMeAIwzWyzFMgIJZbTsK2EMguiV5PhYlC5sjIEHMqC4aEgBg2npda3HuieeLyfCxzB2ZjmWY5gIacxvMltRTO8XdGfaPRiS2AptY5lnBYIKzpN0ubM224U071lD4xuU7BXV+HfBJEOtC2/dpPd0vPJftg5pSaaxkApDnRgPtGuOpNBWKjoV1I/iUi3vGQjBOIyEhmUnwZZTAIzNVvqjP9T7tfrA4Bfnyjxn7uE3LwDWhT8t/2rcYM+7imsnQlkUiKjMr3328xVn9SkspSUPdYpMc6rAuaASgGqZMErhcqzEbkVmkEq4X7ICx6P0dsm5shUvShE4kYJ1sOZgWMKx8xmEiamgV5p+AGMlh2/Ov93Nb+2yX2x9ihpDk8FVtsraIwqQLtILRhzqEgeMDIgqClj08ycntpsTDPsxWoO26TL+xW8NOCet1gPisrzFtuV6zXuEoqa0m3AxzetAEdcWyBsvopkUxDslZW8I46EJSHJDKI6NQhgusF0xD6mZcHL65MAlK5jVt0wCrJIInjchoM40ERtZdzUUA8E2CA8ICI2XI8x3Ictg+DqMP1+WwZ9RJJvlH31g2HoZXdVAHOG3OlfG2mFI5EBhTgl0kuNVhTAIKqJX4EVfqgJUVvOQ7dhdYtfl/Wee0m/PMeZ6wI8t5LLszyW007FL8AGhnDdD72Ln3ObL6kqCODzZ718WmwQ5A+2jrVdak4Ai7gTw5v+PvCekZd2R3D7BqkQdNW1jR/jzAahmdZswFVvMR0WpMjGSOWoQCxBS0DYMLPcD8TgoVsPB1iAdk4N91TxBfAlRUbzozS9KtJmqMAemCBv2KHEC1jgtauIaz92VZkU63HZYwWFYa+67xd5iq/m/iS+Ygz4gn+dpF2xdmsrIm8GYLhBPLAQ3a6UC8KSsXk7rGr4z1EE2bz6ftNKCU+qA5bwraFuBzSWiGBHsMlpXPGBwszOnEIsFxWcICsY73fKUM1TeN7GExcpRhdGUBByZYuhGm8BjgBmZiW/SRPJDFOVzHyy6GbgFpdM0WQNVgCJgDoMUDCjMzEM/KJIBaygauyusDfBlomb0OqVY3+7STj06xRTWZiqOWTsklgZRvCnCv0Z4aksY6tXID9rt3ruhaVhO5+sU9dmQCd69y3rSooRwJM+SzB1wqSCzb2HfWVVwg0DuFBU5hKH5NHjPGXcYGgUoBbMe2xZB23iQWU7DFVC0xSHM9NW3KgcZYU6AJIP9wX5drClYWOfIEOSPRSA/jM2NU9h8FMMJBzmd1oLMG6clIfM67qsZqQbDsTOdWbfmchQcWYToTGrMfGuwWaxWfaaGGBWpUkp2t+Kwxwv2IVEV2H8/a9+Vnq7VMzG+XQbsOZv8NkLq/Xtfzza4AdberLY2Osnc9zNRoh88YBqQO+FlGf87C7JHeEaY4CimXDWV14npIzJC9vOcsUCKK4hx8ZdnNOffpiMr2uR7W8Xqmc+USxjCAosWigNH8M2vJ2DVs38TfgN0p+GctG38UZI7edA4XOrn4BSV7uE9RSB3zsrKyB5Dn2dNllXWuOSZLuqZbKZjAKG+hLlr1VVBnzdFBkfh2ey+xYQxgHwV0Vw313Rb3QiBA+ofT6LLOYUMTe2SX546ac8LRe5NPQGmkequv3OW8O2bfAMQSZ8tezd04/579V2mM+DG0SCijuMUm5t61kLtrWOpP1926Xffrn/3Ob2z4xZaDbiOwjcBHNwJbYPropmR7oG0EPq0R+IPv/+k9F/g4peaWFjYfpkFyLkkW4lib5Poc1kgZiGnh2x3S3nZb+4sNa1F2ygU6DBT+i8HCJMbVHIT9msRdIHRaFnXyTXJmZTzJ1TmOxW2bAou46mSK1hxMAOx5uAxjElWeEgwNNFnD0BrzIlkqAXbgctY5nZYsviN5VZiBtuGvva7s6GbCeiwQA2ghyAN8WuAVbJDL6gBuBVXrEl+Cak3CkpCFCXst2W6cvk0Io5cFMFGWEJ9JjqXBhdqMshhIKO9hbOSdwnQJSKoyqmDtONmnvTtMWMXvYD1q591W+STdJV21jVDIXMApYGUuxmkxDniQhB6IF8ZkWKD+NMlU2XoyoCU1CLpp9iTIZvsc3F+SyyYeEKPKVqocggBwvi+fdyahh+UE09PPeuCmgGDR75x1V92xh55Aza4AK8fVmjRcgKGJUNYWumeduCTIkCwHFCz3y2xJaI31F9ZMASF+/wGmlRFW8AwAHFdr28j5/rLOWEGz3x5tsIL2pOQwpuSRyLZMIUDmmgyWJHnqHboOpDKaVJpUC3xn/ZRLG2C6iass7LY4V96BaUS/1s/MuBzuL7JKa4SToUhi15E1fpAUTsvyaKrK0tvdn03qeR4ds3Gczp6J2zfFiDLL0LrNs1dPsd8Sj7tig4KPmIXkZwPqgbD7GbWZGVOhYeI8yNBlxdJeGhfjFjSMgv6nJCJJOnB9M+4yWinQwBArY4zbmeA0Cx8w9oPWTH6vwA2MMosLAvrDapbdTft09w7uzRgw2cIcBtcwi/ONmAUCxiWxH+ZcWZmw3xs72hZsi+ebZu+D3Ff2m4Y1bmI0rac1GCDMN5D5K6Ce+JPiC/GZcyPhRXMyALk+o6zCYX7rsG0hJPG1nQWsfQ1/2HmEvIANGasCmWBT/r0tzAVPS1OF31bpEdqydxeLPffEd4HBt0hReRIASzVSAUUK3NGq2zmF+cfeK1u2Ei50SKQAAPvNOK7TfNGSAfTzMwVSLXS09b0GPUhPVE5YHWOfkqedIsKwYHt28xMEBSGaYjnC/sOqLuvTklLiQc7iAC++pyTUdjakkGkv/3pFH7u6LNX0zbsuxnNAPBl9xHcFUR3jfYp6st/cR3migxrL1bQEjKQt/61M8ZCSMMg2PhU8TAEtv1+9TTVxsx/Vf6bI+jA7ssNEo7CI0sq+5XwqOAhLsUUSAPau6TcOIrtcQJwYNEx09zeG8ewFQe6RAFIP3t4XOhhqLMQSBswCESU65Q8DerEtuI4pOxQn9+hZ598e4jQq99qfodDjWguI+eiMKSM2sYArFXeWzGxA5K5ZiJGyT0cChqJcQNGuk4CInFx0i3iaBJRkP1d+yfuJbNKc6SnSC2raHq4UQYsPvWtdck9An/kNTozcU4qdcPXDWKUwdVDXewrV2ee3C6xN1juMVAuDXsfcHzCeiZVUHnl+GdgWCCxutLdCFzdq5xR7aa8Pu/NIJ1b2BMAq6G/FWtoVwT0IUsK9z/lBKaiFbeJr9gxdXT53nvdKUVzgllOmxpvOpWOX+w5mXtxNXHfKkvT+jHSQBb/oNGe/pegxxq1VtOasPwZczjmfDpcpvKMB226v7AfM4dQFyn02BfWMXQrnar7KAA6ASoGKC7xnjbNgfOU8zymVwgL6tdFoPa8nwNbj+q3vbIzVTytT3J52G4FfjhHYgNVfjnne3nIbga9tBH7/B390j1B+jBTsWwpQ0UQQ/KypRSvxXuhkYKC/hctwRP6jnXpdFyr82iLNpZ97fc0KvPcmmbOR2hZOWVX50FhfiKN52RxtJjQNc9GGZedlF5MA3KdNjmWElsF3vK/dJU6ndU9OqksLeNKIXJhtZ50EecwQAsbISIsplI7qEEfMazWJgsFXnU0YrGlbf2uvh9gAcGj7lSy+smsLZsXsILIG0ZuC4RHW7jU6X5pgwHANKBT3Cy6uJkNhVQS+obuuZgtJTs4YC5104o1WW1mwtDHvMg627iVBBqwYnVNyYueRqzEZjEA5Gps1o0oymUv+9XCHaZhkiubhtviStnhV2gAAIABJREFUuJEcaFhWPFV5hDIwTe4LYMLc0n1ZZmulbwGVJmkdAE6QHukBzMv2a3fQyftw09ghYxOzhFI4MegBQgKM6fsmsQE4HfJbmKRPutvDvuhztyhA6homLewNJQSy1qbdO98FbAlbquyMyl0AaiPDKyMP8x9+1+82KY2Gm5ZXeRcAU9AHk69zWDi0Ccs4ZG2TWLqmk83DII8LNb/WVs3qL4ZZm40yoNax7G8lHgSzWF3kpALDJMZkqAXmRAg0b6oUgM3dYQyFvRwmkIk2Rm3sFdl2tr3KCBRuz9oMNKz+mwUWwUlZrILCABABAWCNWcxhvHB+n3ZEgbljpg22Utvl97f1GtbvPW2QiS/0HrO6AwoD5netYeRF4SBFhWlvLZBX9iogBOCYBQDA2urLwnakRbm0+eKg+Tk0TJvoD6hVbn/LFQIxLvcCq8yt8eKQ+FVpjKyPrDmgnWo2s9cCblZWgJhVcBHgA/aecSMJsGnysNsyL8Y0ihNDO2bEYkAin280YJMcw8YjPpQ5FpYi8iAm1Kwb9Ki7ksqUElDO99QSpu3+sLUe2piargEYYPplhwKAFVq2WatdY7yvaxogmSpY3qvnRteJLfrWjWzll98X8xbwwPvJmBgwCGOkABL7dcuao6ggsDqO5CkYUMqg9Tt6ppHB8BkD8GUMzxBvsybTopwRDL/e+XWwGV33d3Up/SPXKAVNANW6uIt7PaBl++RZMYKnBYfca0rBtNbnnBfcH7B5VH/5mTLUwnQPo1ut4nxGmHnBq1KoiwGRxTGZkfC+exTW7AjWqx0ptgPnjD7oXJ89cA2wemOfcl4VjMvzqt+o/IOzMyxuGZoCyWn59mxQH1o93CyDxIew6wVSU1SMrImmfwKEsoV9b9eNqzhgW+Yo7MPM0JQQ365Zw5J1vmS9GoMQT6DASQGp76CZkIC6ui4tGgKkV06JThuBMdZlOl3K7sw9QajPgqGXoIzZnkLm5ZhelXTsPFcGYzppSn/2UHF9ACwa5/IXM4aci2MQ7VGLUILwGPQdEseva0dLu6BozoYArppsaZzl0kunQmJc9oEdNcaA7N307ajTi4wIsreey3br6GR/Zl8/+f4xRoIVvVaESegayn+JZ6n0p5B685zPPOft0u6f70iXTPZmWdw9gGQgZw0/nOntSiAeoV/tms3ZL/btXS/jlvlJi3++i+JV1lE6LaqrnTF+fFYkd9rxAagJ4GjHkOdE5iGlqSOFBAgFE3szZr3vWFxMTI0MlcWY03W/XllpU5Trc7IJqoueOwD7J/tVMznY8wF626WRIU13S9bymbieM6v7N+dxtdnVyzXGEyNjrMa16LDOqWBmr2o7wDhxN+IcHxNMi0d5HjrGwpKN/BBxTCDWwTmsb2/A6teW020fvI3ANgI//whswOrPP3bbb24jsI3AWus//96fQlbQGMmkObQ3kzGpE7lYWcH24k6C1K4tmHe0CBeUoY2/AFouwW2JSusTl/dpI79dqqknmBQmpVqkk1xXhjRJbA2LMmG0/dLaZDIQ5oMJj0xXk0wr6lzIHxIDuc95iTxeYjhwNOFry/I5LwERKsl1nVabmfgzZQe23RgdtSEPkZ8kGzEBwPGYS/m8r2NmHpMER4d52uBrRgCwsE4FqdIeKhBiMuh9NH9z3p0BPQX3ZAjBGI3m3P0IYzHw6fBAkjzY8BoZgNt6SRvcPhfeMnVH/2u+pKZGNIeCdI1u3nFdrq98F58HQ6fmRbT46u4NU4FLvBBAnORlYsgmm3U1GnYahyXB6Bzqj9C2+ADMyVPbSl4NzoAcSUQCigRYFUIZoxO/J2CAra+ChiQiInvVODSdjg4kbrvo5w2DTlmDqsoOfaimTzJwZOL5Pplx7E+SQCXxgE0razvAqvlgE2B7XGV50XJcQGFWL4C48HNM5QJMPvAUfjVj4n4MuByg6HitgQbt3I5F4WvBkmFLUhSwnde1axvuaAYG7tTsWaAILis5+R4Nt6yxPEsSWdnh2SdujGHFjkHKML3ci9Pi7pWl/MaHrl5Sf0A2AFwB6SRkSSyNP+rHjgmU86hRFRqL+zgly5QDAIRxW/biAKP5TBzgNX/LPhEwKhhdw7gk2PmzN9vlMqNq3uRY+v1iyK24MCbKj4TxxNocYLV6hGPopN5k23Pbrss4Fmw0ac4z8qLqiPLzStOCEVHwEHnTyb2s+7qx5w+TPNMSjIZ22OXDYM20+twxM6HIUjamvGBNgJTbsJUzwDoSHplrdLDv6xSB3TxfsA+gkLi0d73DKHsIfnZPj4CGzFWZ5razBqNUxzdzrakRAEHOibJQE4toIa9mo2DsAEpzHRbEbK3orV25MikPYPV6VN4hDDYABWMdcxigoACPH69eOIVE8FHh/fPJtRDwISAzuo4BtADHZd3leTV8yYja4g/rrEXAeX/nQ+A1P4rnC8tfCYcAT7N3UdQOg1CNmRaxug4f7uc1WqtZ1QBOU/CQxCjQNmdTYl7OTUD5nsdorQNG7Sm4BmAaEDwdKkpOJEZlHAWV4hx+Q9MmIF0A1F2lZOyhMPYEqDMua95kLFY7N0y4GDnlB8PCExR0KCvlEn1c1ov7ApwHKNBxTskE0LOMZJnZb3++7qcajVVCACajB/rsU/Vh3TMBVj0xBCIDzE1B0hBgwUfjxSkmGDuN5xY0YYPeDhR/OAsJjzWto9PEWJcx8vzR/Cp7GKJtziVYhvJnPcVbwJ1nANy6sE6P+3THlEnsJU52fc7/Q1zaLYRSgE45BcPIPGMlBQacI8bIClVT2riOVCoFecG4/e1VvdApCFwjX+T6596YvcXdMYBq5jY7TgalBagWsioZwYwfErftaDpcj+sWzVPGrqBwGZwjOUV0qya0hHLfLesa08TEKiro6TnIHGeDVrLFk9xxznqBCfBBtwn/LIgMu/sWo9Cck2eKEYlXFOoo2sngRSH/FuGAI2d6wOfdTfMtj0aNQDF0ux6NxSnoXxrrkI4QSAXYhlFtkR+5qay3FHOiUwwnwc8g9lf+g66CnCHHjOGFgySs39vhsk4UuB1LihAF3+29MibaeZSzskVRtH+VGbAsqHY7zHOkYzwrMNRDliGFNwt8Oa++/Z2/t+EXWwa6jcA2Ah/dCGyB6aObku2BthH4tEbgD773p/cwa2DHkdykjd4EQ2PS6jvdDzAfc0mN5iGXWJINr0oKiebilAq+raxJqHQqbaIBI2ba9azEw5hrW50JVxPyuI1L9FTNEmf3MEMDkGjkw2We/wmroElidaQ0IRlzEFv16KLLRRfANcn7Fc3BJCqvBy04cimNFlW+HJMu3NWjlyhyIchTJmFbzsfgJUBkwDQb/9J2FSYh2XvBqooUVncMNlTbvyEE7J4KEKZtSiYnQ/ho57dNGWf6Oi1nfJM4hU16wtlVvU9bpgcgr/3Vfa3XuoynxWvQT7gMNZ2QSZkESfBchkF+qS19YfzBUHbsA7jBKyrILBuqH53natsiWl0kESYFIhT92YfUQhKFthbTsiaIKMipzlcyOSQjkoTibB7t1YAwJm4yoEsdBExtQvIBiInBRhe4plwCwuSNJDUF+Wc/TCKZ9RAWDC/S/w5DCOREXTb+lvZzQRELCrYIymAW+hTU1L8XkrYooiBZ2vAK4JDowCSX0TmsN1oGq8NHIt4CQEZXfkkBzRYsdEMeh3AZjjCA+Tlt0QArq8EKgNz/hPWU9n8SN4oZynGMVp1wxrQ5qhFLPBlty4KEfDrjM+vPvVF+lp9Ly6Ys65ZyauatzEjYbzDKksgCrpC6PxibdciZjtmyLAVJdGO/wbKXdS+44QJSIgPLl4LwFAXYS213ZgjrnF1NRcHHMhFrEIVL9Jj/VObCVT8gszIRusW/SQXAfsKdOqCI4BMMc7pQkwxXc7NgUwBoPrLdBQTkLmZYnHLEWJsxY4vb9IP3GOmBLCpw+rS9D5NSDd5hMMnQmsJD9qHx8HiezoV+B4n1c1my1eMsAEOsK5NZvWK+8XF+aBnm/MiOLYsUJtYbC4zXZaoKcrU91flvXBGVUsChwL/yKWHYx5zRD8k60NhIUF/ZCrsrZPEKMFLEEb5yf6LZ2Z9P7AOUCatL9h3AKl0VgVbssnBtiZYKhpWR2ZjIMNXMx60iMKLud2Nwiy7GFv91NsuDuVowya6SkZDwPE2btqdrzb4e4PMYl8nizfdh/laQkI6F/KfGd+wfjtGaFxbQlIR3WZd0TrC34tae9ZD1sudqgBEc2K264gBWAYfYOzJdXXiU5KqLC5KnxEruBGECNx6jawpTsrGbdx61Yz9GaYxh1Q7rNvE+LfESkGUIC6y+scsdrWEzCtK21Tzt9Uiu1ziMxTOSO1OMHoA2gHQ1rq8pPARmC8AW3VHvVmOi+CY2YOycDpLwNzX9EmhdAcbQwh4Qt+aTNQNj7gADc1ZH7iCT6D2G97tq1pSo8Fpjw5i4wbLm/qIWp2eRRTruV1l1KeblrECb3jsBRdO0kMNYr51jCs3oQBsj0MjtXQagk3tIwMXEmhQyQ4B0vNkl1UNNoTqlZDSw8zPXI+DvFPZa6TCy8vlTME6R0QKkxlBv2vj3+5ln3ae4kkmljeTNmDAxQqi7xfNxlpzYGhC0zOjcXZ+510ax14qXDGvlAVKQehhH8nPGhRSE3dePa9i6HwJ4ntTSzmONXvOA9T1Ls8LTj4F+bmQKWLvKXnELoTug98YUQnN3y3qhMJ/CeMzN0vafr/M8ZA6m84LuKwu6mTNYtZydmZRX98H1yXccUBVJgqzbgOSUjHmG/HPigWfvrPfD+vZvb8Dqp5Upbk+7jcAvxwhswOovxzxvb7mNwNc2Av/5P/3J/XV/WdeTzBRawDG8aCt+LvgksjE9yJVM4DWJvy1NBR7KgEqWA5MjQCWATsBC248KJVW/LO1kXsIxPErSeJFNSTtcW2nViws4K9hJ+zgaZmV5lCk5wIoENbVaY/5DS1W+o+2J7/dnPw9Pg5gy5Qmu6xWDgjAYwkAQ8EI7Cx0wes4KmtnOZ2NuwFf/+QEjAET2v7SA64YquFzznPThnq/rnJa4fb5vhyHEKwyJaK9GQyyMnDARk3jWCIeLbP5dZBYCTMOBARAOEyKqkml9u4aZW3MbL8MqmYXRiolYW7fz/WGqBGSlFbPgHQZTxQ2zDkrkUQu15rTopvEPw+B7w8qGxEdLGI7NJp3RFItTMeA2hlO9lu8zD7n42+6LshrjqPN01obgRzX5kuQDwCRxD8tXAC+flhY1gKoxi4C9ksv+nWQyT3uunl9A1CNGUOaMfBdZg/8sxFjt0xo55dlspR9DK9l9sOmaWA0bNx+iM3v+LCysyFkE/A4orRNwSByYVNG+qrYbUobVW4NRA8isdiB2ZoAkst9GvsPWzWG7yULE1mPG834AMCGBbcut2nGUABjrK8BNWOYCw7BYWN9t52P1deyj7Qnw6q5Gx9K0ri39AWNk4sCeHLkOlYjr9Z1F5rNm7lO4yZ8GxB0QLvIOjEe1MvNZkbtANw/jnQIYVoFQ4mXWyPlMjmnxHmO6tuieYkJCMeECo8Y9a9un+0U9T/6R9xx9Whm6YjlqOwusykSHiRU2YzUOhxmIhAgoc13O+YIy6Gowk3FOup0FeUEb0QT7lCFMzh1ZBXQbhOHTop/4JbCmrvSsPXSWoT3t1+X6svaH0zoE2IFVmb2YmJSVcMKUTlcwdX8BZSqLoQyC0jDoRCIfcdc0j8S7CqgFbc3oWUA1HRLAlEUMvCtgUcBXPlS0ut1D7OAW9dyPlVQgHvVsAQyzdAA7EMaY4En2FN+dWFHQbPSdw7RWgzc/kp0ZQKdM8gF9JMmu4z6MRuO+Orb3db8Yb5l2AA1BQEzwAmBhvvMKEw939x22Opo19kyzFtnvHHh4zqwEg5HRKJtXoruFnzDV+A/zIWs+RSdiAzF1DAs9nYBRB5cNKNkiCWsXhqnGbprQ5XefWecYFCZWH6LJnfWX9ZJzyTNYVlu5kmEUc1ew/Rvt5YBD0YbMwOTcDSiaP8+YreiKV3s4O72s3pwlYZQDbrZoZeEn60ya9oE4kk+Q6YfkzD7x3GKTTGYlReTvxqzN0hBscP5VALa0ngumP2LhGM6JpndPWywihhF/qk0eRuihQFRKw8j2JPZkPA+aXB3zPAKePFP2WKU98j5RsYUxT8FS5jQnSanWIwfLXB3P63CO/M4BSQBVAixQJTYRiVj/tutzCjAIVxiDrA9as/PxucdF2kCmb+4ZmdsjgGrlmA7GZ+UqCp7R0CMrke6BfMsFxdZ1zP5oi3/GIv9Og8V8YpjVxrJrcM6ZW5DiFGEE9QLA58zm3pLxq+maVa+cUBr1ofH5OEu8KyoL0hlHOsFlmntsYi5FEPZi/jkFb6UInohlAW4TCwXa0eRmu3rnUMbGGP8AhKFOt2hTo6esSwDoGj2m2wJpnRQTpLa628sS17xPY61pv+feck1xM58TmQV1Vm+J1YktMXHNnfF2w2sgjPtLzm0Cgb972J3W5XbGky7fh3laCqFHONw9N/OknPp21QBkF9JuPE8kiNZC5E1yFmePY+7lp8hozvtFcgOiwDBTQwoQQAWSv79yt0MOo/rY0Xr99m9vGqtfW1K3ffA2AtsI/NwjsAGrP/fQbb+4jcA2AhmB73/vj+Gq3QOsTrW/mn9e2mUCAQrg/tkEthp8XLLLnJGLQVr70GpMW2DulbZFyQCKrui0hgEaPYxHmtSQaKrbxHW5wB/svkMa2mXpyL+JXmpalDUnQLgfyQAaU71cFkxEmB8tQFv9Q1QYAJLW8f1JDbRcHqFk5MKo43wSofxZANhIAwDuAFJUPqFaVxkBWrGQRhA4ZmTr/mu7ae1BYP498edP9zsurrJka+YS1ujMRV2U97tnc6b7CwCbP22izyUcM6m0e2Vs3tpRcbIHwB4HeucNHTxYT0JfJGi7gL0CXPkBxqlskIAruNg3lZGt7M+VpFFzC41QbMEMi8lsN+1ncGVy526iAMsjzui1qZFMSxbrGhjjk5qEmFRqYBP20+gykoyih+ZnyWZs0lUdMplptiHnBwAp6xptl5/Qj81/ARvKwIHYIphAe2/+Pt9tP7aZ3CFJkUC0Bjm3FSZyQOK0Lo42IC23fLb7S03TmmolEUTnEbqHrcnsORlFAT9pDw5LG71HYVvYTWRkbTuFIVg9whqJoJeMlp8gIql8cWTRcwscMSLTTE5AB9CQ6sp+pVsx4BV6emjL2vJoguj7ZDhgMOP0XNZfTd1MgNv2DmgxSZ2MpIAl2Yswq9s+KlzsMOe7ImMBiFnQA0JREsQmmIwWhjzVQa523rAMP9SxNSc3krhaAzIqzAFEUV08iwsCqDKe1c6kLIPObZ5d1mJAP7QdzfV9EYAXk10Y14ko8S67X9fTEKBJ0tNy35Z3gxzgH3se9LEGOCksZW1BAcx6aKI/zcEA97La4OJnbQb8FGbqT1lJyRoOM8yxCJii3mNmVjBNQCSyHiTjmNJ4DviKbWtNxCgbW8YUlil2M7QoQvzjZwps8QGjDxrwSZDOaKSe9cgvtCnbc6qmgW5jfx8WG8WJSkeg6yh7LBiGwJyAl0n/xOVh072xEGFcB7iIgSLbysUcYMcn06SHIhCvF+DQfZW/AIJ4NtdBipGa8KnPqZ6sz/wA01hfdYpnycgc3O1z5uXzBPGy8gXpiuu3EMDHw3huKzSFQTei4LDPC0uP80k9br8z75bzT2gVnJ3HT+G0QHVGr0xFXeajKVnVY0ynLLrC2KVYMqiu+1f27yiDhM1v23WeI5+H9ARrtGz3Mu8EKI1/D10Uu+OV3GlxNzE3cck7i90atI/XXT4FNVeeDDzWUc9lwOSWhmDMV96Bd2rnhvMHftXWdMFrEfxJx9gsZcm7V0cPEx4uz7BqwqkxFHu6xnsUC6wuliFNr8banzX3eqXDIOBm9rMFnrlvPWQmAFhl9wrvJR6mwGHhSwhX6RTXqvMkczajUgkLSnWa5CUmBjqkbZ4Y4N0rpmfpnkFztWuWIvJVA73EuXtFXQMC9oHLSnbcOEesg9FN1DcC9FPuQJMr7iecS8avEcG41JApdy/Y8IDCnoPZM3YFCUAzXVnujEdiXbp7oFMLnkeTnqJv5i7v7Jrj++ccZkOru52/spcHIEV3diRK2hmDznrus+hxC1hzXRht8sDPPE8ewU6q3GHodqmxoZ0M7U7IqpmCWpjPFGzDRA6kjWsgc+K9WUqsbGzsqLyX0qJvQWba9g90nKlv/ijoRhoiBbga0sHBv9/Xc7rHArMeU1CpTMM6oOGPSWbkmI76BEQqIfMVQ1FICff7+iff+Y0Nv+j1YPufbQS2Efh4RmALTB/PXGxPso3AJzkCP/jeH99JUmHcFReBOdQLEsmXmnVaTKhBGKbLGBiF1aJtg1pd1LUBONsaXOMSLvGpcANKyGgLW+01F8Em2CZQAhDX6l7ZNSwbx0TFyyPGVmmXwtAozNg84blgjw7qMJNg36VRy8QS8AtAsVKKBdTC0Mml9hgGTpllyBkEaISiuNb7MPzCfhxgtS316keZrMi7k1E53wn2Nj60YYruL4BIt+hjwhZJMmPLd94zLNuMTxgDArQyJQ/rGQA1ml4wojASC3vBCyvtvDiC5zOu6GJeYWcda8Il+8yEzM+Gt9OWaNgVSAFkDjPeAaeSBORdwnqsfij5axvFqxOKeU0NjmCoPDTuwmoJm1Zjomk9R88z4MT+sA4X5RxIf2owBQiVvwfcIjVftH9WL4x3oHVVcw10Z7P+gj/EzKjJkdpfpKxNOF3o4qPVS+V5m/jDePN4RS+tTe6OW+UgmAOZJQI6bwUAUkCSCs2qbDFuAWKAr5qGYE6S+RpjrSQ1bf0L4ytsL9Y7Omz5Z22I8r0BqWES0qZtu64OyDJNWbIkRXmI67oeovuJQm91NDMDMm8F7myrTVFigFUIz2UOJhMDzCtECMw5RhcF5gYsSrt+FhjAKlMnUDlGOYAMAFwd33FLZrz2rpOAg5gZvYFrsGcKOMmGtj3XNuOyTcswHZAXQLrFiv8rSAOujXBp9kKYVhlzjb8AsQHxqvNYIHwkPIChiC/RMK3hWxn/D7AF1EB2XNiBAe3CGAoDCNY++6SGTbcw7F2rMOYBYgXzFHiQcRqgGwgSzQIB7mn2dp0OO2r2E1AgINlwRsPAOu6fiMmJ8aDcWQcBxgAIBGLbG85cRlczoAIxCAmWJPCW02DljVkJC8r4MEZSwJGjo9jW1JEk0etFUAlmnHRM43XjlXFDyQBMt+ikEKQAREGqwrhZPqV7k/fKHwa4zbxmrefvXQ0yzcqOBQhN7PBL0a6miyPsVpmx6GkjwSFYBRDWOSOCpaWac9DuCeS+jy1oUTjIGToc7jnT2vpdPVkN9spmVLRCMK3AEYWlAmFBfnlfTHwcA2Oj/84CSgpOgjc8et8bsyJigEVEoMKeBex99kL103NOMTb5Hk2ZDomtlTuImmZiDGBwtZ2tyH0AOhZgpbMgbLox13uYw5Vx2vNFHl3vI8Tk0XK04DNnBuWCnH+jfYrBkoWh0V5FlxMA17FB77NdGDB2OfMTAbzPCDzWICsF1avSRRSIkcKJlvowYrv/EiBdUL429Rpb8qUG5pyJaWUKGgHu3OswrsOOjiMT/1jgF+A+9NKs73xnQDhli+zUmE6edBG5X6aoKEvSlSnAX3f6sk4Zf0uf7jHGyn2nHLPxHuGJFn0pwmTdRTMfprlFOCOnGvVzvk//gECo49gaU/V4p9SU7oeAgzvMzjIX2W9omA9Lvm3nAZbzIdxEkY9wLcfkScGj7FHvs5FNoT2fNV8otkUHujBqLKpEglIwuf/15Ge/XdKZNXI5BfGR5+g9hPWEUVcLLl4EHgC+RVR3m+eINVikLbpGIBZw9/AcseUjmrqePwDaxDFNQwVKwzg1buczKQqwLwWqc7dMR0TiHPA9c5CInpvlDpOw/BzdaumUuB/XPn/PA1rM5T0wQvU8zJ0dg62e2crxZK6w/lSL/W7RINrd7yMVhF9odbdvc/6s9Ru/vQGr/9ddZPsX2whsI/D/fQQ2YPX/+xRsD7CNwKc9Aj/43f92PxxloMHEC9syAGPaQdPCleQWPTHzhSQIJ4BHdRRpsEpLdQTuw14gN69beS5zdfhG6wrnZp11BVTChtQU50hrXi+NGDukddpWNF2qdRs93qPtlMp8DJrCxEp7u5ppMCVy8S6jjYs9SYomGbTq1Q13GGXgornkxuShDCfAQRgKsjYDfNH4dE0LoIkZ7W6AzjJmZLAJdJjkya4jPaHl1gRHYyatqd5a8GUt5c+Q98d91uty2IOA3HVsP9yeYSbucG9OKqM5Rf48kJkYTd5b1/aAo0gioKsWZa7Ma3mcZN+yInMD9h/zKUFzz+p3lSuSizjslbIuBIoLp9dc6BUn5rVOI+dAF7jJbrRJj2GlDou0DFjYqtN0n58dJ+8kQ3Vcp0Uuf4FxB4wWOAyYHPDtfcDXtuChDdv3OoSNh7xcEsQRP1Ujjk9sW94k2rQptg0ya9+OQJ18H+7jD6aMaxW2j6RBzMcCitHGnaQCRlRBkX2YKCYfJPNIPqh7lt8PWG87Mxw/wK6QdwIQx4AE46+2wwMAoN+WJDu6m2O+NYxVmS/Za1mTtJffr7BA1QyWEzR6iprvOIZnWggLzDGfsopoJyXxFXQgHUeazr8f3VGNX0YmQabbwKeYopCvCegGGGX8MKgrWEP7dgo0Agrsm2Bhdb0nPUysyDiP1qZEwO5HxyCJKgwqGNKZnxQhfDkxqTKdWVMa2dC+ur/CPHWHhq2lBmUSSPLMYVMCcFgISGLKHsfop8BI24lJiCcOAHpoksczAmQH8BIgghqZos0wo8t2HxkU9k5xTk2HnCuBi8ZPQGXBU8xNAKZdq69lNp8APwr6FeAj2hziXG2cojaDEYuFonxHdKhTBMs8RlrFEyHMQ8GMPIbTAAAgAElEQVSAAVYTiYzdOkErK1A9TAAzMdww2Ig2NQyiQTot6mU+JvEXWjDOADUZ0F1XFABbcOMcGjA2TF51o0dexMoMdP7GkoLUBdkwhmIPGmvSkYD0Rg60mgcJKFdu4XBrd0ELD4n3DzOpdn/gmn2jjZvWfPz9PDdiWshI9/tsOy7TMkAVDFA7BegoYE2GnZaYVPClaxB1RwBcwb3h/MHPna4PChzSUCncMAnOIL8rPVzW3geGhjUYZ52qGJtzJZqXagQfKuuScQ2II7BjoUa90uyHMJrLnqRXvd0QdEI7NpnWrAWeAD11W85bHSrbza4UNTDfNOCJVjAoGdh1C+iXQgt7TUAxq3jY25HDyPMMSFSrthbiPLf57sxfYlMYkQOs1pgnweVSp3Q7Chy/3Xr1NENb1DXKM3RtnaqbnGcAfM+8A8Sq9Z7woW585zLMvxYo1bz2ILTs0c4IzkHvHPke2rMP7tkHfE9xTKkADTZbeKGQ4bJHT5oLi0A6XNHqz3KeDMBNPM3OG2BVMyr1O5VYEqT0OTnb+iRofSKvcoFFr6yAa4tYkHpH5EtgeGuUhPZ9gdEzb13RG4By2ebI0gAIVlM179DxjFa3HTNt2M8aYSBivKYu7MiOZKqU+jFQ0UDPWOQNZOZjGBdTthY3uB8i32Lxy8JcfjqrbqKkq29vhZf7QqRcMj4X9G+VK8g+IjbsrwCr3s8Ek9F/r1yPgguIsxhrudueqZrkynFaT0b7yrxw3iU27L3fAZzeLLznXHy6qvX7AhCbQr17JOeh5IInDRUbnzFBzRpI185x9MLz+EfvSucLgQi9ckUcCoYnht/Wb373Wxt+8WmnjtvTbyPwCzkCW2D6hZzW7aW2Efh/NwI//E9/BNqIJh1AaIC6XJDKouQWaJIqC6asPdp/ysDAtEDGpHpm6s/l4qVxwFsNH/A0wBDt4dEUVBczmXzJB+iFop95PWliEPZBLpAHW1/lneZnBEvCvMhV0nbWJEwyGQI62R0sYw3JwZpdSKJRN/FwVsM1zDMeH+kAtS25qOLMLhgBIERS0req4YKAmWwV3GRJKqJTZzJEWj+AZrRcY2IBWISibCUFvPDDBuZnT+sM87fMmrZyq605TApECsowrOFXniVpFOCSLAbZKmGtpu1NDoREqzAwa/KFO/CJd5e1RFMoAJVJr4C5Oni2ygEeNkEP2wMndBK+8j5wMzdJeUprNuNfCloZoCQMYWw+dDqH3BNw3fVXUph5co17YE4HPKp+X9YoLvF0OGf9CbwEWBdcdC02N21CKbBrDi+wSmvbAGJdJySSWQe8F+5CJlOYNmj0IJylJmVYn4C/HROZVR0zWExt+S07lmS0pjo4bD+0z3wnAAdakzNHAp+YpVVld1qD1a2NqZg/wxrTiQmAHT4T68HkOnOBViHtp2onusbVMsaII0yYo2xMtQSnFV4wFh7Og7XnfMGYYXnZFpi1EjYTxkAwXcnwH2AOTFvYxjoxBxgDB8J/pPutHbKyGqPZZjslbZ8wfwuqdj8MqCaYayu0LD5XgSzd8n3S+g3gkNbofE51VwHENFUj8rVYMGt8mPlhM/KOV/Uqi5M/gM9Smt0bhRlsSdaUzDArs4f5YL7dg/zlsIrRgFyrLyvsmD0hEJy/8r7E5n6+/6tepQyzamU65cZsHcX43oAqEgBHI1hmZrQIJUWPWmeWceJJ0XiixTHSfNU4roFOy0oUisq4igRHQJKUemBrMR/lhoMRBWGxRd04Y0ECcz4Gw9hNO/qcMDyb2qus2104+z3b6KqYGAACBQTJaxfkLrpEvMvv0woMoJ7Pq8FOz7esSbQNeW7jrrFGc78BYGgtvqRFWaajBnJKZwyIK8gZZn7ZpZ0ep71t2gFpGvtsQJ+Wdg3oUvQLAG6NoWcGIGeboAEajWvswwJpGiRqotiKikNTsuU0XBPyyiqma6AyEwGdKHTUUBCWNSAn6NvDOI2CY4tIwPGY/LigczZz3o9eb5duxoeuDvFCCxvVHVYeomu/oD0g/Mwn4Jgt3rL2/R6KrH0PjOEAN/NLMcuzkyUAGTM71N4WK8JYzU+eec5W08bIrgWXI6zXcobbeYN5VL9zmKtoywLe2QU0IJZFPznlHH24qTc2lnmYNa8cTliulmvp+GnMZD1wXzMmptBHwbTt5pRwuetFv3P2k+uc4lfng6JAGcXTueNxWOPDSinQKUOniS3vGoh5d8hzvmMJD1vTsQbmrrxRQPv8J2/NfOfOUvA3sSGF47BRc0bSUQSjXiOm/DcxiWaF6t1rNhe2fQokB4r2slhj1tXYUdjUQEfDP+NFbB2JjhYfA/Da4P/E1h1JEdnrMomVESJ6gvjb6l+t+kpgWHQTVcXPgAJh7leVtUHkfq4BiX+9cQK6t6OEgv30QZ0pwAYgZrlyx62RFYzWPINF2NGipeiGnv3Dr1FzOcYvuuMBRC0quybvsFDvu9N6CjP+nPLcbb1PETB3B8j7dsXkLhsztNlLSoyoHR+Nb2rbXdO/+d3f3PCLiXPb/24jsI3ARzMCW2D6aKZie5BtBD7NEfjh7/3xXZ3ImtXkktj2ntwTw6rQVCUXeUHAAEmwU9uqH3BGvVLoJqZ1cQeGwVMwNgATV+cDICkshNtuPQNuXjDJCOuElDFgSuQBrkf16+peG82m6KUmkaMdLgAsbYiyJwUv8vO5hvs+twAdYcMBqiZ5CpPihpg/rI1cAy8R/T+sa1rHMMcKQGLVHsC5aSbvGEZIGGZlkwnuCiSoxyhfLOAuWAytc3UTnm/MBfXyhCnN2r8wlmHNkVxzmVV/Lq61+S7bPDvAACsB+PKcl3W4ySSBSlj0RfBMzVXkBQp8JWk4MVgxiFHzNvMVwCmfmrEJG4lx2Uf3VbYrcAkZe9rJqxNGlutcoBnZtu7KQsr0FS2RnRyQEaOVGgmNyQjJbFU0awg1zJuYvgMA0zJZVjDJn2k/7Bh0amPwUZApLBCMrgRCaJ8sAMdzmkEV0BN8FFOQtSU+qJkUcHcNgnTgrfN8ASz5L7KblFooS+hwUZ4AYFV2miDetFWKFGj4LUTi3tJoKVnPGRttQdRhmCXhfEWfz89MUgkQx7MXqAkICsM0LeYqxQp8RZPPQkceZnzOXd0m4WjDhYUOeCFrPPOeYkZApDBobbMuq6osOJL4tg/me/Mo+T1mFSkH2aMA3/QMChwPI92O25tMs7CYCspOkQYw/XaGocznw+qyrZX9DMhmuzft7TXuEvZ3DWIetpc5ByGowKOgbV5El/Lb/Vwg76naphY6wkBzbdww88l7vB53FD7S1o1pHMUioS0xI/UW1UFV1qIrzoR8GKdlNqtFbZQcUM12WHWoaQWFzZj5gp+udR3SGRqPEVIABEz0h6nE2DeOIHlCrNCJGyYmMVUW0/mgDrX4ZfV1K7Nh7AiomLHW+O0ebU7ApDM6nZimPaKm3F8MWhgX1RKj7ZkCHmz1aDDmuWG6F0wsQFpxETUFy7Zjr9SwiFIZvy6AX6FCQAK/ufqgyFsUWEXrcUBbW7VhMXZXBFjTGMl4FdZ4J6SmcP1JgO8H7ROgbB/H74wHbbl1AL8kNkQfU4bh8X6j8KEWp+xO3j+/k5kZzZvuoRsaqznpsjcChA4rtRIjaInW5I1ii3qh6uUK3tBpwDvLlHZuq/dbcOpRQOXHlP9hn95kcT80tMvaBEJsh0jWI7zDo6xiwhHgZsyt5t+5R9B2bfdL4jeFtuwjWMIt2sDAy+/ZfeEQGXvQNqdLxS6NDwtyiYlCO2PsZExgdgG4JvKlYEWpi0+l5ybA3V7upAxJC5BjdvZ0hTwP0AezNJeTfhdxdOpVlZ6AOZziJiC95RQ0QKNjvdfsSDMpz/fL4UVAlDNV9rrFovxtRjfF5LyfckAUFDP+hwBcAfRj5Fh5H+JSXd0pWgG7rSMa8YXm29qeNUGHEs/bjgpp8I9YS1Gm8zYYfM5VitAtZlO46gwawbImovc+iJq3M04GOjBaJBpgv0UlhqOSJYkxt4PAOJIpVEc8A/KuzEWK4xQqWyANaJ27UeRZrhZO0aoHnKyoUkDyDwxROYIA31ss7ph41MsK5YznvXJG2N0TlrqazZ5vuY0JtiYGhBwQFqmFB7sKEs0v3C9irJZFQEcRi0cJDZSBdq8UvI81T6WDq10ew+Dd04MQTfAn9nXuVym8oudMPNlz38uOCqCccz0/k7VDwR4tYc0C7UB5x34+HFLyylnmWf3+el+nwzuYxyjt7nbrJRJAdwtjGI/R6vBKISpEhBilwmaNfwDnZ0S6lMjKyv2n/2yTAjDqb39tI7CNwMc0Ahuw+jHNxvYs2wh8giPw+9+TsUpF/yQgIBjR5i17lGjlzuUuuUQuT7lGqYsqK5L/fKAnJU9GbTlby20hJF0hqbBlMHqmYYkBAqKVGGBV0FMmhp8b0CCtyLlA057Yz8eJuM70ku1kSQRwEIybpH3aSXUvBuCjfX6t40X9xDBicymVw2aiOqwidCtpRdX9lLznAR/Y/iWTzu9Ms1rAVsEWL+fqbkpYStu4WpmR+89g20pM4hsmSfTbcBmXDRHQI+BZgFwZBzYwhmGa5AoAoMYW+T1MFDAXsdVOvb5oo5UdBUhqYkhiCRgmMyyanfmuXJpxFi9DFLANxqoah4B3BbZzkRZu8KKez4xjORdpGFL2/9LaR7uZrDf9TQQ1yomWPQoIGOau43ju+8NgZjhLqypQQ47y0E/T9CHjKxtKrV2sNCAxmeCH5YXZSh6BlnsZtWlURzdzv7elGL3SGwwf2XAmB0oOmPja5l6Trqy+thSyLsqEBFDk5WQkkU4lOaz5kuWBONEXLH6A0rbWywMKK9iRcm0IqJLQhQO4D7BlUq4RksCqLYRX1pYM40pZ5D0pTPiZ7O+6YAeoshTibjO1c4WzqxMTGItyHdv6abfk2XkaHUGJQrS559tJiGH1yMoBTOKZBH2K2Dm2NQkJgJmkNP8u+4cEHIAWKhuuw5RVYJalHKDengIb2d/ZN9WjBbdWTxKjrIKtAsOKU/CxPFy1PXnGtIZm7Qj4TweujGHbKf2Vmu/xvgM4tPUbhrjGNrRNM4Y6N5vAG4RhbQ6kxHiNiZiPlHUAiIpcQVvmkR1JXClYTRQMwF9n6nxGvr9GfmFf7a9Z566LtCOHYTehj3EhZtviayFC0AUgsaACK4OAmQKRUhe2xCaZb4wGwBagVifSn1Myw3MnTEihL7zf1RzkZQT7s3bEgjM/lXepGZzt9jVVg6GHDfm6HRIDnJ/sLWOPkgl0a8D0UrOSn2LvDEtaBruAlmeL7/6AYGqAlGJYxj3txYLYicdjBJVYrAyMmuWJJ5lrW/ttwY6DN7GTqRojLgtRYQsDfBdAZ52VYY/MTded3QEFIAdmf+h1Vh/zYQYl4EQ3iiR8DYwQhu6aH9CFyZHtyvnJ+q1D+OjWlh08LPh8VgCc/G8M54iaPXdHB1oHJsd6CquaPVXKgu6PCQk1QWtnQ5iE4tN9D4ifAmwaxOUZA5g2ZgEeCvwwdPSkh3EbqRdb0CMwlJjO+Q37P2Cr+ytxBbZ+wXD0YSmseYpSsMJsLLIvPrRmUPm+PBeq4nxWCri8d7nHeXf/3DMh9yKLIjKABSG900xJhUjDlUGQkFP+wYKNpMgbK3SKp4ZXiz0UyDh7ZcY6TppCsp8fhU4LWsSsmrq9lebEOmVrH/hOnhQZmkiCGO+5s1X7O0OR81UGtsA2hT8MSzuUlWOih4Bz2W6H7IPjFCeyi/eHdex9AVb5PTrwOQsS/1PMlT0dggCAY+9pD5UI5q33oIexo1xbdlLjNF1QFLl6rozgRj0BKNxlD1cK6ho5m5y1mQMKLk8U0G/RLAVczf3IQYah2/VGhwnmVe0w6brzvLcI6hpIJTn6p4ltaOWw5rlDp7Np7+cHCAX8paildjZdXryyhQTkvUJFYF9f0PpNaSa6q+5Pi7wPRnD1dC0oe3ckDwj4y15JscDYC2kDKYYAq9GDv67Prtf1W9/5xxt+8Qnmi9sjbyPwiz4CW2D6RZ/h7f22EfiaR+AH3//v2oGEAYdzsIk0CRSZgZpl6ygzKB72r9GQhAVoa14MTQBaaBHUsiCgK9wZeiqtYNsvGUBCgynUDwEg2nLGBdQLfy7FuSAnAbU3EQQufLFe1EcjTNYebAZkB9Q3U5NUqQISpybR3pZNxmxPtu2YVsFDmFh5JPWxBBBsobU1TX3EGABpsiUQiQ5XPy8gb1hdudCTqIch0sq/wLBmTGjZ5vOOurtHDxR3WTRSvaT6j4JavJk0IGQESIFgjB5lVwL26hgc/a9oY6EJRsJ6Wcf9CSBRgLMGHGjnhhkbgFbwU223spv6/TgrY7ZhEgnYCkhokoYOI6tITV4ZHCY1/HlBtIxFAExZrDKwZK8IGIromywOcxcDKhgnBf6mRb86aCQJQtRlDgul8z60G9pkyFxnRK4WAuLeHlRDkx5Zz8K+AoiwE2PWxFqSigQrsgkfTFlIkybgpaw82J8sM9r5lWkIm8NUX2fxYe3kj9DWrcTC6OSaNMv9y/8JUgt8ob8oCsbfJ1m0BfW2zgBEh4Ker7BMNKKAbvqYM1nWAfXOgKkBtFiHACAFOQccBFBxatCEbDvuW0vymCh1/+UHD+HOuDfB8i8CzwJftrZmollXQ/pD8kNg0rTPnxlgNYwxWVtl99Rkj2gx2slJZsN8rREIbYhkkRZDYFIHVIAdZ0RRYqRzD6Ah4KoZTOZct+nsqbD3HnqcMNoHUBScDUCDoQgAQWMR4PsYEAmSsM+qdel3KDeQtU69I++WvcleGEGAsODLsSsooxnRuG0LQMp8z/tkHWswFsZhEnELRhrnYCaDvHL3L2CPJnqAUo2bD7Z1CxdJ/un4lgzsuqg2MpIsA75WAzHrTz3c/FLbXtGHFtQATKHXO+BKTeUCMtU4zS4IuxhoZUefsnInNQMDKi2YHDDAONf275q8jYmKcyO5lahFkaggFkC3Bi28R8D46kyORmUf+GHQ1NKAIEmjiGCT44lJYsCeB4xmwEhcEvDI817X6ZaCjOdNzjOAbCqdMsw6u4JtH+hEW6AJgFNCYMsf1hkL8pUl2BqFAFPnLA7htIzzvYnXAikUSgGWCjL3O9VTFlQcpixsf0BGjbtg2sMotEiZAqlMZxFcC7gTcT1bo9VrIaNgZaUPHO+OJyBdzt+MYDhweY/E97Yct2Cb3zlzfssWztmYgq5rGT4vZwHyQayXvL8SHlMosoCoKV7OezXRWwJM4Q6jJWNA9reFT/c8kb/AGSxJtCmr1VnJkreibaUFWCEC5jIjCzqyl7NWpoCr/vx0iSjlEMBY6ZYpVqHSmnVHn3r1JRq7w+R0/h1bdNer81qFhq6BKXh4n2s5U1C4mq9Cp8YuS6m5v4ybfN7E2OfcdmcRvyxQUiZP6/pB8yTf1jsd+x4NUovO4W7nPE3MswiTeOmZEJX82DLlpE0xRS1o1yESC27Ux751z3v3Zaxzr2LNKJXg2zinOeyJ/8xRboe5zxqPOCsoaw4bvF0AjWUWjU7V1PXuG91cgWZ1wF/7nOnIQt6mmrU5AA5ni7wjoYTRF3qvGvgFxLWY6Xkr9ThjqGo/BawWmjTeizyCBrSXo1qvKXxQBsq9EQ1az7J0fyijY2HJu4T3xLxDgF3uwMRaOxPIJ/oc+K5V9iNdbOddgNXb+tZmXvU1Z3bbx28jsI3AzzMCG7D684za9jvbCGwj8BiB3//hH91h/kRnKlVy2BK2otl65IUpACrMy0mkk7ADBthKm99Dl5Tk+woQRKIMWCBwWWUwkv1hM3FNy+UMFokfLpDlZZTLWC7MAQdphY6N0n0d+jBc7tMNJTnKK3wZhO2HteUvF9ZjQE3hFF2LvYQK8C0umepI7tfzzYp/EsEI/KeyL5+jBF/wpeM64QZu2/nteKBtEB3KaR8NY/eDFkGTwFzO8ReGMYMrbFLE/M61xjEAlDW2SArKONpmvb+eSBTJosiB85nRxwpLMKC2Wqrn/DtcrW/r6V6Nq10u9vmaAG1p1TuvmBedMoe06CZRGeaKZhrTrojhV8YjeqgZz0NcZ2vYAzPH1vjo9IJWXZPs1TUYtmtBbrTJvKgfw3pkrGTgyu6QiZlE+BRArM7zeRgkCUg8RhbSFj2S8SaGYQudMGkIOBaTjOO6XIU8WGE1u7reritgHa2xlQII8+dKq98kKwKyAepg8uVz69xdHlWBY1alLXQ9mUsGKqAUBrJ6f0Xd2oore/qV9RWgYvI6GUwy0JRiIH8fsJ/s3zb7MGNINNFmLcMbNmnMh8qaopXXtnFWMi36WRcWNcIIjtYbQB05rMmUnKoAA68yAMsuhDlzCPg1wHOlM2LwBpO0beKwnsOUFoS7ItkggJN9CvjOdq+ESEF1jZ1qj1ZNvxPL/aZUwSGcMpPQ1zgRp50dbVlb1TFMgRns+1xjzrEPU5bUWm1HjKBsQQ6TGTAm9KeADruILmSxxbTjHY7h7kDZdBm7vDksRBjemnBFvkRgVfYiCSqYRUD+jme1TR8OzCAZmlgFSngK6xjpiYZpwJEY9VX/mEVcoAJQRGE+8PqCnbsw9SguJXbFvM1EG4CYNs5qLMJgtYjEykirP62rxmLWflnlzGsZaHlH1mOBewoMyLyomQpYkfWHDnGTa8xuBmA06VeGJt+bZD0tra5z9KHLoIMlCLNLjezAb9H9o7aAQZAmYwP4CZqmhTiaijJ0AbwL+ri3BQnSrUD5Ai3tAvmADkA6MPSIzxgqDcPOtTJjNAzeYU/Swp23QDYlYx7jr6y3/TpcNPiRJh7ZjoHqpl09cz1s/fyYbHsZ+877MPPnECdeAg46dsQzpDzUNnbFVwaF2CXzWa1sgcS87QWp3MhcqE2a2HI42kIetdrMf4CtnFMxQGMMxOPQElcrU3fCnP/5j4UfzYMCDnPssLaqG1rZD/Q/a/52OITdJgyZVuX0RgMshS2IDIf6kTHLUutaMB9ws3AtI4WUUaD+VIED6lSigpC6B0yyJR0ePEDdU57hWnkN6jFZ05qGyViVOYiu8TWSPNhYtkCsOWVM2QANYc6GpSv0CEuZ2Gv7v3vRWJK1mveh5b33JaQ8MEryZZA2qowLuxmKcfZNIdtooV8sdGr4F3bkWxu6vy9jnBFDrsKNlDsL6yHr9CoTWGDRApcSLdmT/nNiGSAu68tYIY7sZwrGo+kkcC2qancO7eMCzZ6VWSe7dTvmXhhWuV0gcu8Dmlo4Q7IAtrdxCZCW9RuQNfvc4udr3pMiqMAqRX4YtEpjEEtSuJlKxUDG6RCi68KnRHYl7ewp9mMe1xtgdOhzVmbVMGeCr9wP8s/d3inAO8ct5DNKYdXWHLZscH63ZcQn5IOU37BzK2dkzobEPAHyjFsYoZ7GGZb4Isg4fjBtWxyXQaqxVp5nGMfP6e64sbK5e+d8zjMkBjA/6Ma/Jxe45l/mTMjYY3IFNrsuMYRk+byd3ffLXnPbcL/5s2fumBAquFvd1tPtvn7rO5vG6paGbiOwjcDHNwIbsPrxzcn2RNsIfFIj8P0f/Pd7QAGAg2MurgI/MAVzIWvLe9J0FANqXnK63dbrIeyUcEhll/I7cbG/BVi12TmyAQG14kZKkt7kQr0z2zHHmEDGqVIDucJ+dkkSmcTuRLIWxhssoHI5ZD7KyJP7IkNJGsDYm5sAA8AGUKxmahK/sIECtEwCASsVxmwq+LIeZUL6Xy7k4RmV3RTdsjx7QOm0rAeoiSYqz1qQOWAnjL19Ltlln8K4SHKVRCKXU9u+NBYY3KfamKBOSZ5MS2hVvoZ9l7k6wwTKJRsn7iSatH8HvUoifGI+Arzk3zEOABkmQEnYYa3l8h72R9vymhIzV5pBaWDFKMOYq9FZnYv7gSKCD2aDhl9otzV7l7mY2Rw2WYGAQp4wMR6acrKEEUwoCIYWYg1uAJJ4D5PpR5LRJJN3GLZzWTqZI4E1gfh831M+D1mBShWwBpNw6NgcFrEaqYIUAbFpuSzbRI1JEQ3ZqwXAwcrUI562fwxeSDpMtG3hDcs7QILCEikCyFRS7gIGdP4+nhJ8vwks7L0mxIxvEjGQpmja5c9HqbNaiphXBT6wvdEWUlvzaSEc8KtaILZVC6SpvyZ4J89c1tklrCDzXY1RWhQJmAF/h38vm7j9sjLQ0a+dBFtwmOS+rvc8YxLB7EWAO6fH1LYyDgDhtrAGPHvOPMWMOPqgBf0iCmvuXJZqDYfUswvQE43UBZgCvMXLDJNRoI4Wzf1pJd7xSawpXzqgCm3rrBmLDcpvOIfZ0ySp7CH32TB62ENldpN8814y/tCNrBEPzMABoqZAVQasBYH8ZdzChXwM5ap6CrgEkCJLV0p8QTb2vBIArEWI6AGfC8alkFGTpMwhHQSV3siHaXA9UhgCeqzWcZWvRIuGJrLy1TE2Ugv8yfainBZdQqQaXB0PA7BKDsiQ7bkCICAIIhw4rGmBAbjJxHulTFI86OlQprJnRp5pZE1gjmaOU7NinwqEA6EHsHJaapb2AVFdnNXW1zqlixB7hgZajpkdfuZoTVcrmGUyGqtWTiQXwqO1KyIAyi5cvBYtkS1odXOAlYKmw5BUfsSugAF5eBbhPbUlW6ShyXrM7WDgZ6zKiET2wE2RM2QMroaRPPuez0IfmBVIoU6gvWGuxUa6QVJok5bofmC6/FnYpwGysmZhbOffyZ411mtwpSGXuuLpwoCVW0kDtR7zc8O8VwYjo5EiKYAZbesBaPN+KaDclQAAYKI/oqCxP+dZkNZ670A09OMw71pUjlSNXzmYr7AbcyGI7mk6YVgt7TRQmkbKt7IfmSkLa5yyVIhzX1H3HTkciIYB4iNdorZ5fjbvLVfUPfZ8D3gWYDGToF40rxbGZeIjZ0RZkcOMr2lVecPsAbzj1emhu2PecXbr6GqLTho/YLECRGbK3NMUjBt3NFbyTMeEIn8AACAASURBVKBrgT3cziDkdwJSCulO0TuSATkfnmuZGHCeu90+BWTP58vu/JDkyZrImXm5H6sz3ztVAX5A3EqKMO40ISXKy0QlSnuoU0x9k2NIYc6IsKKhTHE342vMZqWmpb66vfnJgK9z9Am1uzpyRgjouxoDkOdekBiR/agZoWZb+YBjJIsw60r8zD0yz1sjUo5iGdicld2HdoHYVZP31FxWaafcZ7x71/iRQpbmlOrde4YBHLOfnizEFsTlbK72t/Gh+5NzRe3tfQr47O0U2c/eJbiDupa+/Z1/tOEXPb23/9lGYBuBj2cEtsD08czF9iTbCHySI/DDH/zxXV3BC5eyJMFpLXpCaF9NJMyrwniKaD3o6lqnl+t6QbturacQRw7HtTs+rffXV1gPMVMA1kDDLhesw9pdrotKOYBGeIGCYgEnQxQbt2IZDzIRYs4UIxKSbICcK4yG5oJedGnz7mU9l84klaMlau761gINhW+3ThAW1FSDWdIEMu/YfFdv3oeuXC6pMoE0s7GVE6MOtOba8hZjGNgoMqDQHOX3YkQgeIIuVROFgKOwpyoFMG3BXtjHFMgMOolr0Iz95Uk39v1ZRuI1yUKlAGBIHaHJpbUN9iG6kIFIygwDxCjDB9Mu2/cAEZl32Z71yJW1jFO22nMYKbTlHwYICaLMK3Q8Scqkzw3QLZNFwBlGbNmCtLF7BRfzgXrsGoNZg9u57XIy22zZFewrU7lgX6Yw4xvV2gHrYeI1uYhswvtdQOY9JmgPmrPZfbE/QU+NioY9ZCu8QA8L1SS/ICTwSx3r824xeZLZ3Jb/JPFl+lwCdJNcCvZj3tKGSNg/SYqRVMjWSfuq7Kow3UjUgGkcByyDAPyqgVoWa9jSWJCNCzlsHdsjp/1UklXW2AlWj5qHMkTPuDuXZakmQjX2bFMVjK0rehM4ITZZVaZsMnMyggH2aC+nRdh0Mv8uU8AYPgCfNyYtMAHAcZcG7vWyccuRte0YMD+sccEmQYwiTtEMBr3JPjHJh00GqKPsQBLPvL/s/DC+ZFfFgCgDmPFPcQDf5TdB1TJGU8wYgE2WIp9HALGlXlO7OtXnnXh+QZ+HBILwSuNU9q9ttNM6TuGg7GQLCjGhU4cYQBqwzZb1w1GH6GlTlYd6W091nZdJJpilu7hJNgl8wdcA1X5uNK7DTpTVGXVBfNj5jKz/E2CQcJpzfxRtFbxs0n0Gc9mvsLEAMRMDi7UL1LTlGckCdUBd0y1ERNu7zLsBblGRaXHEVRsAW4ZosSTBBkDHgiWwBgU8B3CnKIURHJ7xZe9mH1rAo5AUdloA2EqLMLyVVGGd8nOVuWnRZFhsD7OuyiOoZRvzIrV6A0TpFK/RozORDzQGZL0HQIKpyNqV+UoRLOY4FG5atygrT0jV9v1ptsccqaD6472qzQkGVwAReZ8UAzl9hdVtn1ezGvNG5lCwcHQXAfnK9XtG+sCYnfXDGYDUogdx4hPAJi3HAsqEfAx43Lxpy08cPdCW3aKAUsoF58K6va37Ocy+I50iRob8+bkgv4WYnGsBes8F7cOoE6RXzsA2/oPa0oCksu1jnOVRpHwN4fNWgAvA0U4V5pQ1q5b5PcZDYeyjM3lS75xOmKwvixlcT4bt33MzLN3ML/emsvTZW1Sz876uDdrhq4c+xRic6q+5t0V7OuzAxJAwbb1DBMynmGQ4V5O3Z+Do0lLgpeMhZ3IKIWUpp1280hhKmlhCc51ZVRg5isRNWbU1YySmqDOevemPpzhZxjzCnkqeUIRFU1kmLyxOimsClvnWyFXlfhL2cRjHWa/XtBuI2q/dPmOfPR/RqjKYe9YRU4nXwpwYgOWd13kdcwdOuz73m7azo+cNHVsDSBBq9z7lFgpDsohdJ7lXdC2kE6lxDFOxrK90FCFdggVah9+OncxtjNfsarEwcgnrPsSFAq/349O6xXwKiZYA6DG4ypjGlPUkyxXpihrCsRZ9Fzo4KstD901A7NwretNLQQ3prIprEJETXyobk84fi7pPLTq8IDfEfMKwb/FiiADdD5A2kDQKwSJdLU/co77z3X+w4Ree1Ntf2whsI/ARjcAWmD6iydgeZRuBT3EE/vB7f3K/nF5p00vbky7eJhX7FJuP1cK76iQd7c9fefdunX/85frJlz9d77/6ar387GVd98/rp7cXLovX95f1a9/4Yr2+/3Idn5MQRPPxuO6X+/r8s8/X8d27dTzt1xff/IbtswCjN37GNsoaeMANyT/o7gygAHMm7XlhZQrWxHlVsMSmPp3pj+slraDrtp5vuYYOIyxkkDh7j4pZQGDBO0y0BlTYaWCwuz7j8KpTc1q/cgH1koqxVplEucy2R42WMF2GcxlNkhbQd3QgA0jkYh3QIMycgEO259JqOMbW6aQPIyeX1rJLMeo6yI7Nz+e7kzAluQLEKBgY4Bn8r7SgJHRhrNLq30t7uHYwbMJaazt//l1+h7HNnJHcad4RFnEe+DnkkIBGR53hZdgkCYvsw1kWES1xusKC4ZTxSRLGolJCAoYwYFuSp7Sa1dCn7cd2I5d5NNqLBdJhRmTNlFFt+iAV9XrPGySpV0cXsLfGaLngH5NIJ2nZC1qQyPbPA+zGUCesDFJ1jMSGqa1pUhLAMGZksSVpN/kGXNWrwYQWdFJzjzHSGtCVdlwoaoI/AeMF8m01xcU440aiG0BDDcWsz+xBWW3qIZj7FSwIQFbN4QAbD4MhCgG6n9OKGPMlSFp5RgEbgIlbCgHCMbT5VvNxNBKT7AWkyDspy1BWF9/VFtjR1S1rF3Av7e207Y72oCCLYxDJAxP0SVZliGeN7tbh8ERLb8w/kCTJzFTHEMZWCj8Z46v6cGFlUShAd0AKKrrEgJqC5IJDgniyjwQbkQFAy1Cm4wOIq7atLEQZRZDmCpTKarMtfRfA8XZZaWlWcsSEV25PwJYp9JTgzTIwBrTv17EZEBSETbZ+gBnWOvOWAoLrNTp2l+wt2mZdsEIBAScSt1BvpRWUkAr7KbEvcUiZE0mWBwCjYcRlmWW/oBtZEykZdhaIGnQap8MUbLsszFb3hZBIilDD+rQtWmM9I++01bOFk6QXhEpHREAPuiJuRK0qKrtmXaPa+YzIgACCOrnGHp9FYFGjLkmf6ksHkwkLMAUm4nD0gKvvSGtsGLMIKjtvslP99/kPoG9BblrlATzfgCd4aInBsC0taFyP6h7KjOv773xPnixxl/ib382/qYlMipK2QChgA8vN01FWZ773JGNRV7qy+eNOz9OVRT7pQ00N85E0HGRRB9BhpwhNU2yMlEn/vOdK2ISWEyzwqHEr45viaGCYxDN9bB5yH3KAMy99cnDDnHO39XTJeZSCkoD27n5+GI+lfZ7VX8kDwmtAcQpvvX01lgn0T9cJKCrzD5iUc6lmgOyLFCHDQEXvOfMSg8iAj2HuYf9n4eXmPrKGcwDkYwrKWFU8qdIABZPRbge0KxxZkFgmeUYv8hjKJ7wezqwlGezdu2yObrPeTV6vslpVrmjb/UNKyf2kNAKrk5gBK3mY5Ehw5B+z/qo0jV6pYJ8s9Cn/lOWMpJAamoXYH4zHYXiy1zKGLRRaENpzbYKtGkMpuqMi+XEBOAfILYiXF8qdIUA4Sv3DzKfg51rJmCFnMBr/7JHqsWJymr3lWny6eC/Jvn6lwpaIlfWUe6WxftjCKcbzxoCtdg3QpUABUZMs2OTtGsg5NWvK6t1o29YMbvzfuH+Uyd+/o6BJW0kKVxIH4kWglEkDDJ0vkdvJPeOC6WRimjE81yy59Nkr6cvfhakMe1sT01wCkL8B+HctA1YHeK6BYM5+dIF7IBFF0Hi1Yw0Jgdz5KYCckdJC/aCx77B/Yt8iV8E9pMUcEdp1S/cIwXjik2zf0+15/da/+PsbftGQtf3PNgLbCHw8I7AFpo9nLrYn2UbgkxyBH/7eH93Pu/fr/Vrr5cvX9f7Ln64vv/pqXXWdWMfP9+v5+bROx3eAMdfLdf3sZz9d1598td5/9bp+/OOfkDCeD7m8rnXaP63dOZXpAjaH63q9XNbzu89s6Y4G47oAsP763/6b69e++c31zc+/WKd3B7T9chFPonnG8VdWD2kCjLM4PcvCEAL0r7QeNq1sElYt0CTL14APBRuisQrAlMtj2j01ismlFGAZ5qmXakANQIuYf8hqsv3pum7pmW27vzxNWQIDrJpuHW31D+OXdkvdpBVj9ZKbu71sPtOoGEoEFCPpQ19NzUM76U3w0J0EzDJ9wr14EtWy52xnU3qB1Pe21rt92BjDigqAbHKpep6AR2AL2gWrjRumWkCm/Ed4fb+ektTRqhmdRu3UcdEOw4u7uEBbNBAFhDPm1VIb9gf5voxeUygtSNBUFL+QgUji6JzVM6Epimxqv9DWYbUEa+9eYysTNJNlgBJyqaOauOjbCrCgFwgTS428dmc6/3WBhlUF0K57cSYquREMZxy+Bf34z7ALGT+TFGEWgXQSyAF8ov0Ki8n2Utlhgu7yxtoCf708dBEHxAXUZF8IwL5pJmb9yLqthGGXnmw9dDJHBxKQLdCErD8ST+bNdkyA+BpUZI0H6GLOAeXk9JJIA6xmVxak7T8zZoD/bT+fAghGG5W5KFuP5PESrdg7+z/A2OXldZ1fLuv9+bxOz6f17vN36/Wrl3X+6mUdjk/r+fndevrs83U6VPoBppyajrAMy946roCz87Syo7If2G9sPymUAVJghktd439chtXUbAHDOKJh30iUoLUKYhG2VEEXxtUixgOHLN1eVnKZxQW80OCr/iZt2mP2ghGg+6UIKN+BCQlaqsqJ5CcEr8tcBX3Jk8psngUhdJOfFVwQhHE+w2wmXpGMh7V0VXuv7DciXjsX0OzLuEkNfvBPW+kq8zXMzLaiTsGgbbZzaD5ABaG8wrG2g+fx3Mu2PlfRTyCajoEBs2zhBhBnH+f8oNWhUdoYluHlmQHJ1NqFgQkTLGMlmJn5DHioxENYo2/7QmK9gLS7XHBUk71qA5fNK2/UoktLFrbdPowYy4BN4YNYL+BssWEkHGw9jrSIXmVl0NH27jeoiVy5kjE0K5MbeKcgGtqUPTwH9APgpcCU+BD0BJ5b13+YedP4/hC3XmHfU5yBeZ54mn8W4bwcXamR1EFPGWA47+A5BtN+2r45ey/rCcA7bN4UWuy4UNRUB/kTrOEUF5WhoBhG9wDQ7l8FFAMaASr5HFP8snW+cafga85ZmJzRJmdeq5NZDU+UCxjbvGOZ4ol0ZZ1ifMiek11rnc7AIRO42qGD0JazTo2jDu05K88Aj5qEzl56ALUUXQrAs+fap/BBK7pFHwE64jbvHralUjb5unQ58EQU/8qUh7mbl5GhmTPF82TkYIwf6OQP47Zl7D7WW/zoPp2OEqR9Ev8xWkpMD9Ami7d1x8Zfu3qipZ89OB0E7FgW63BmW9hqhwggO/vOriHP2BTfLwCrx9sRjfwUr9futPYA9YEL1TuHidnyjlsiYyLYfeyfRedfLDHvn8Kw8203jhcGAETiuV1OxNHeSwilHX+1rCsbkQJWgNVb2KzOST7Otn3514lBU7TgnlhTOdjjdDHFgSD3D5m+SMfQ0n9f76pVm3/PGs79BGb+aGy3aMT6VkIi402RtesrcZ8zn7u4d0nXZ++OGP+lsywFGlkBSlOlYKUBIdIqc6/JXe+8W9/9V/94wy8+yYxxe+htBH6xR2ALTL/Y87u93TYCX/sI/Mff/a9RKVz/6y9/tv73//qLdf7yJ+vLr362zpe1Xq7RqbuuX/nGZ+vzd5+vw/243r8/r/Mt7UkBLZNI5UL3um7Hl/VC292TrvTVzbzfY3pjQoqxA0YIUlsCvoYJF1jt137919bzF7+y/sY3vrE+//x5Hd8dsKny4m5reSAkNLYAucrkK3OUpGJ4SyBCMnpow227sqw+daWS7EVHL9kRxk1ouiWBkLUadhvfUYYKnM9ekMlVAibO5begGRdmLq4DeXqBHomDZkMFrmwvxAyC9r9KEtT0I2YD06JLA26zkCRDAVNJPAImDag67DDl2ABW50KeuXhGS/GsRm7bUkmr7s+wPyTLlbEKSBNWb+7qBRaa2JSuoyHNQAro1dVYi4RTbVAZryYYsojLeEILzNZRGJ/57JoYcflnfm5q8VVrT8aeLI0HE26SBdhieT/doUngxwwMpsnVd4Hh8USLvfy/mDSkfS/zHWZumDC22Oo3kjUiEIDWHq37YeYGSE8r4iSmMRYy6WfopY49tAwzDgDg1TLVjVjzIxXNwlgNK7CM1OoBqh8g0A/LJayqshgfrC0+d0A72wph3rD4q/NInn5H/gLGD2tNxnXAAbXvTOij9goTp23saA2noEICVcA/rZv23Ar7VkuUhL5MKZgzoBmCIOjIdRwDXIT5er0d1vuXl/V0PK3zy/v1k5/8eP30Z1+uL798WT/6i79c794d1+X1Zb1++Z7ve353CjKwzq9nXGk+P/3K+lt/69fX3/m7f3ft0gJfYBvzvYBQsN/yzklgY4BThuCYwLCPTYuBIJqc6uYuaK8kgnINAHwt5+Rdzph9lbF8D1tbdmRYOSNbkdlts7bgXjURMxhJ2MPQUkIRCB4mF/ERR2aTZViZaf/u+vSnBdNkuGvsJEvTlBcWFCZffkfmcVh9sq5crbCTWetZ86OBCvFcpj3g8219eboAjqY1FECyDF5NXfw55pc262gX2h6q0ded4leAGTS70Wx8A4BcngFeBIzGDIpGYx7uCZZhdHtlcec534BrngHSX5h4GlMZhMswHKZj5zKACrgj5oSJD2W21gwtvQrGTt8zgFnAFtjbBXkyptdDOiVA2gqtGgMSUzRJnLPK8fWEEqif9uLwKNHoJTBHPkdop7xf5kT5E2jaAmY1WuPfs7Y14sIvsO3idEhQkGz/Oq38o1sx5mqeP/nXmAhxqGQOx33egg/nFG3aguNZl+luOZ8sNuQucJjxKqs585zW5sSYrD1YsLBBIyWRdocwYAP+J05YQHxG0ma3XhKoKgME2xdAR4mZdFK87q5qBlfWAWCVLg3XNKXGrpP92TGj3ZzihEC6LGTPrbAFYy62g01XAJrOjv06S1O04wGHeD8PHeky1gHMAVJtD49YsQ7pPRFShOQ8Zxn0dtB7QgtYFlgsdLBGxjQUVu84jFlkTJeFAGjWjuxTZAtaSPORU6CO7ucUVqpnn+e+pVBii7tnFbcPbmcCf65AAWK1kIl89oJ3mYhswnBkX8z+NS2l2yCfihqURTU6TDCEOq2XY86fgJfelpCKSfmY71dqwo4Cz8mRH+Bn+XfKdtjZYAfH43t2muIpaaBEUkqHmd+w5ums4cxyDMeUETZuNY8FyhOvlbFBGonvFeRV6sV74NM+HVS39RodXooDXnYE1+9rdxxDusTyzsPlvt4fwtqNiVrOC42jiBGXSLecNPWs7nWAaGI12L5mnQFJiVHsq3a/9J6dNn2KHZxvSidN1wTFpBqjZa5y/3lYy8LKFqC1e0VGsDHQwm/Wsnj9kxrw+wudDwrG5NE8RwKsGoK9v1/R3Pcu+C//5WZe9bUnd9sXbCOwjcBfewQ2YPWvPWTbL2wjsI3AhyPwH/79797//Mc/Wn/xs/frHLOo1/dcinU4zSUpF89Uq3OZPK59jCJwzSXNhfWAycHhimtpdL5IwNCBU29wTFb4+TFZITGSoRngKKBnHHgDQD2fDuv0dFh/85tfrOfPntcX3/hi/eo3v4mUADpkScybYAIukJgJUKKBCRB7IjmmdZqEyAQyN0OBB/XBUNYqsxLwMs9Y5s+w9UzuZTXytzUF4XpPHhU9xurs7dJGidoWwyzYpBkK4NnDvEgDJHU7e3Fvmxkct7KuNIEQpIABEYZleujQoJtW/YCBbbuDxRBOQkAfWYuZu7CBjoyTYGXe1dY3gUISJACFMD4Cwghuym8pi4KEMmYSMh/QtwzwCFvB8YGrQMdYnaPT9s931kSjLaLN6JwUMkMBTACe6qwmKW8uV9Zg/jwgpoCB3DXnVGJWtWNV1oNRmhY+W8ERslh3nMdVNcUtveZND1yhMg+mebLMsg7SSijGEF3N/O5FCYOZ9w90IoeRMigr0FNZcjAdMWcbN/YCsaPh6kKq7mRb1c3SygLxSWHihe1a5pSMXmUZRi9YvVNbOfNnmGAwXm+MVcFm+NLMxSHsVaQassZcD/ur7FF0fElIZXYD0WJO5eYihy/zD9Zu1tftup5Oh3W9xMzqtr56eVk/+vMfrT//yx+ty3Wt15ewWm7r/P4FEPGrl9d1OWt2d72f1/Ua/vSi2PLZ509r/7Rb1/N5XV7O67R/Xs9P75AWOZxO64tv/ur67N279Te+8UWwuHU/H9fulMRa0L+kuWqGyk62Jb6Mrmn1FE19yDsAQLYFeRimum2XxUlMUf+Z9uZxkEaLWTa22pXVXS4DW2BGzmPiAkwxzIUawygeCfq5BJKsmrTDfBwGJEB9f4f4BGIoix4fu6gHntYrgLHgsAZR6ljSeoyGY2VFSP6rz5dYcbmu909XkuQAWjL0Kw/QOM6TA64UAK4x22gL23rvfrSwU2OlxDEKI7Z1Z88DRsCuGrb6EcAFsFpcqkUnW9+nyEAc4HfUDtTAL8xHOygY654DAHEIgcr0zCKLhIhg0ZuuqA7w0ooDboPlFcS4HRrrYam1F/2xd6nqqVldUE7grwWzdC3Qdvy67kf1btUXbTFOcewCxLMWtW+Tnep5grM6beDRMhbsQiRE3PkhQ+EG8MylaYJCyVv3hEZF0y1xln0P47vmTagklimZOHC/AySlnThO9EihpriUM7ct2wGeaEWWykccEqiVBT96mvmhQDJPt8SXAy3xea8ATgE/Acwztyk4lLErU9vOlIwCYOSsKbohLFvtI3VByPT5Acdr0nVHBz7A2Rmpm93NdfZUXVW5jC44jX9qLoY8SgBZAd2w9TyPlKN4FJDybxJLHyx39ciJ0zH4aZcBP19zJYqwjeWcYsiRWCDgjOz8lR65bhgotfukgKogqCCdGqzC+ROHKBQBJIuShq3IPqDPe9jWFmICog1D0QXl3uM19jI7E6OsGwpWc4wX7MQsjcJG1mgirmZjATo1YRLI5e8oEsjWRMIn5/Z6VV8WJM+CiTHLmAjgmLiRThoCQxWbObztFDrv0/uRPRErzMQ4lPXL7FUKoX0yZenC6eQWFdB5v3tGz3SP0aj7yBDbqFv99MTmdErMWqG0gd60zzjgb6oZeZKXAKvRIb6eNDF15NqlIpCtlI+67eCsMbFseWYKP4kDFLzaYZI3yl08ilMx56OAUMkIYlhfOVzXfJn68XLp5y6V4lMKqjLb1Qce2ROKRokP+3SBBFK+ILUj2KwcRmR7cu7CvgXgVgMcc9y11r/eGKsfpmHb328jsI3ARzICG7D6kUzE9hjbCHyqI/Bv/82/u3/5/qfrq/tuvV7OAgox14BBd133yzkSTlwAw9AKC2J/zjX4sq7H3Qqz8nDOVe9o+y74mgzC/8Peu/zalmXpXWO91977nPuIVwaZdlF2mxZt4wYtLCNEC2EEWGlZIGhBUnKnyqW0y86SjcsGCXr8ZSDkAgEmM+Nxz73nnL3eC/2+b6xzS/QqpbAiKnekoioi7jl7rzXXXHPO8Y3vAbOgRV53SOIUhrVLDi1YRnL65DuVe8zrpvRXAq74HA7ezamJqq0NmJzvJf29e3UXdc3nVtHWbURFQZCBGbkqdhRUYrw6Vd6sDx8czU4zwwpbAcBdM1wMLqk2EMNFUNNLgryO7sI1LAF1mUzwVp0hVpZVI83c8LxKForlVS5SKByxqhIbIuWCFABOeffhWAfnNdO5j3AEAdJ84RrtSpnC78AsWmMCYKXAQ+gnwCeZXngjqoiE/VvJ40w+nVlwWL3LYdiACxIuc2BdkKWQPb/XPqEU05KcKUXWbBkHVuV/5yAv1prZyJJzC+A1u0Sycnki+rvFtEgQx4CRC2Qj1SnvFC5r4PYYSxXbkiDDPsuk6xddopmGLqrTrkDsE8ZDbo1mV4ixDAR+FEAuyPVkUwp3FPCEurkEbGKrYHTidZsyWP28C6eDU6v5oYrUhQUwu8El5n96NWbBbiw1QaSU4vF5Zux4Piic98U2IqWZbiGkp+3BHvooNz6Ys4kfJQssZc2UjsohMnMKd0cjhaNYPpoHWUQD7reyO0hgNRm/gjxYK3RbZq9RDGOtsExzjCMM6SK+/uZX8fThIZ6eH+WjfL1e43odXuaBLCuKKp4nV3yS8HLf7RZ1U0RTVWbIIovkPZgXseZ49lzjvC2xLVt0VRenu7uY1inKUx9v77+I/nQR4/7UtlEgT17wTzS6BuBBwffCwRKml8/hYJuZLy8mtJoRKqht1QDbyq9aMrwUjmOQTIxKAROWkbLGCBZjHeWdU21OFEgWpFpbmK+sHckmS2DVliieSzCNxB/L0DjeZRl1iGWkyBnTcN2l0FrFmAMhYTuSAm+Nr+B7+S9mMn1lprrATbGmDQLBNlXYEoxV5g3vNGCYqYEva6S+V+uSd0P7VHq1lFefQuXURjPQlYCPGkZi19q3104IKWvXmAEceN5qfhgBTBgiZavZHIKFBwCtd03XaGmzmmxiuyXDj3Uf9rkY9awXrEXsX0iyAcC8/ihAT50H5MX+TjOw0taDHxNwZMmzGG7yifEgaF2Upt+aecM+lsFLMlzJ2VIi7cPSRs00LX2+9o+qAVsUsEJZKu2gNVuPALp7/wIcFGYq+xNAyUNFUQmASUmFnikTWV+l9d5rOFJpKURStWEPb8t6vVb7OShciGA05vsGsOs9BhuXwztX16v57CAsGJaAgQZ4aQIZUMP/tZKagM/JIDHPtlyXuF8zWtWo9Cw4oHZJ3MXiy76RmiZ67jB501qCfSmbvYmQew/HC113RpNwi0Y2NwcQbC9h2bPo/n0eYDbzDrBnSnKvgEezuJ5rVwAAIABJREFUGrOHYO/mZPKq4YAHaHpROgQzeyAwA9PTm7WQdUahZHqezFGA5sPSwjYn/KtY6gpzyiZoglhmcMMWtZWFudP2ZffD96NUy0eAmYOf5D0q0NKadHLdeZdozChUTpYKHhdBpOzjWte814ndLSUPj4L3udTezxyo1WDyXDw8XDU38RZVQ5eGpdd+9f1K2JKrVDQC4je+K5shTKNkgGNBxbgj+ffZzGuf2PLsSTCra1ZI3gnbI3m9dDAZHQETn33WAPxViKTWWe+/B1M7Dy35cz6z6WfU9OaFS5sc+Zg78A4rCsv809ZEsnifSwjd4rvl8Z9nMFlO5FnC/SZzSQ2Q4//sYEr5sCdhQJC5rtPvI5sljGqfV2C3+p1Wg/lQ8shGg3XX9jUC7PPsKPsTAFfZgrgZ40FKRc3KfIyoS0JlfX4s8TPXpKLxbl9a/jvrja2wvIcRiFfsXfz1v3YLr/qh1oy3676NwF/kEbgBq3+Rn+7t3m4j8K9hBP7kT/6XHcaGChAYYjpwVXHd5hiGIS5NryJpqcqY5y3uKD6WNYpGbowxr8iAKJBa0mWirMsAhJIX6LpFszooQIdpmGvFHk9IsQgl4cC+RLR0tos6rkhfN6RJyEWbmPFSSwYXx14AsDG26KsiPn/7WXTnc7z90Zs4N1V0FWmlPuxykm8EpEHX8meKI6jiyKwJCmj7WsKSteci4I4KTWwESNAVCGi5tzr0Yiohg/4oRRUbRB6jycosDUvBQNG1qHihUJwFZKl8y8JFLJcEouWWysE5A4ws/3WBK0dQCnDGg2JUDBEXuNTGFMjihOwcm1MaLITSKb9ibqg0WyQNBrwgJVzcGt0zgKsZCNg7UESLKaNwLYaLIgUg2z5/ko4TCrHssbb2FIQNSRCDWFhH6nIG7qjgXQls8LwQmAUbikcjnzG8O12wAvRZxQ7TxCDh4WPJHYgRIfmh5XVHyJZ/N6V8OQ8kyRNLmO+2NJ9vZwpQdMJQg0FHwApghEOqbCcACCW8gUJIYLOZjTBPATBoDki2mP6pMmcQuG9GHsnUAN3iSe1r9CqmdnkRi2Gl30swTUw+inA+00E8FJZ8hgEqF7gubc1oPDxV+XPesCRbW1acQJ5YiSnP5zcVksacU7Az3roARBSSZq1y/7o2WDRCbnjvdwXtNItD18TAkvyQd6iKpqhjnK8xT2t8eHiOp+EpYIJ9ePgQ4zBq1j08fxPnEx7L3CgyTEPx81jEMszxNDzH5fUrg+TFHNu0Rlc0UVVrVM0eZcd7jR9eFTFXAnlrJXLAvqniug/qrdDg4EeY0vNWxzgu0Z9O8erNm3j79rN4fH4IaLKvzpe4v7+Lsq2iaop4U10E0Uyu6GNgXixTYneZEg2IUjdiaQnkFxIzoXeOpurjcbhyAXGu69jGNbqe8L86ngfcqylxAa5pTAlaj+auj6d5MKgpBDP/bENezlrgwh9WFKqB5phfXIfgAWS+Eqi76IU5Lg9A5J/ZEskmkp8XALi9Ex3MYma0+yTm2UmVAGP8SGtPn0WAHlt7WJTrhtRmW5Y0AhBwnCx75px9qJlHll4DbFD0q6Wivon4dJaywpoHTKoLsWLtGey5aCFw+vsdiFWG4+kR0FyiuSc2tW1OXljZWkQN1ouHl9YUeF4K7E7fa8tkX3apmBM41XqfoW7CTQRiydD7xdbD4DDrCfJ4+wuIvXp4agPuip1pIN3ihxxn0yzTa9hrndnjVlQYqACMS89JrYeAS0fQFludWY0CGV8aNvgLG3Bjz9A4aUHL0MP0zpQ0W+sZz8hPVrL9fdT7Zgn0wQ40w/Rg8/LfjxBHN4YMpq6wGA9pvJGqqExbtspCwDPMbjNvxXDUs2a9a+zNLuCLq/HzUwNNHpBugpQsTgJvDTCpzZi+jgJ/UuqsZinXADtZryzPznM4MXIHKMlT1R6i/Dkg4BHEk2iyx4M3KH1Gp8DiiHeRswIAU/pwsn+ypTIaqCu0ttpKhJ8DJxz3JRrWAubGtsYEM5CmZvqFs0aAqdZNa4uHZM8zfrILwDdU4DOMwAR6M4WehhONRvliSkaeDGvzOZU270fhdUDvi5YQn41oogtM1fpCA9GqCVnClIxB6HzH/qV3UzYNabmhebRFPaPQqGKr+Hm/w/KyhqWbQX0CvauPftICnA8TjERX1eDnLJL2CS9WUsnAtMaFhr/l7ExxLYX5/sqzO2atU8zzFosqznUaX56FGylSH4jxypCZ5c6eSnaAd2tbJbBm8jeBqJxNWKc112X1cIDzBldRfHCPhK1K1YXqhX2lKqIjMC+7yO5t218WH2MAbD2TqrYyiEalAHkrfziDqVGgZsoctQa00e/6L/un4jPOu2PVDiA5FlzsMvihMunz/T1CybAeYDfResR6y/e5BY3tCe+lXg/A+mSQ01Bhr99oWHKtM6ooN79HfPYrj1xNqGR6G5cr87WNf+ev/1s3/OJfQ313+4rbCNxG4M83AreF6c83Xrefvo3AbQT+fyPwJ//kf94XJRRT9OB7qKhwFwYc4mbpBjOkoopeQQdOwEZaqpJvsRelyz5AqUUHOUDBQ4Nv83yzB2fJnraoi0agbIuksQTYMLuU6mMrW6X1yvReCJcTfvkM8u0rggjaJoou4tPXb+KTN59EVVXR9LWKqB75e9vFir2BPEQdFXIwTQ+psgANFYRZcGQi7yFnlGwegCBDOVxOcIi3RB6wTizTZOsJSM0wFwpqwyB88fLCYDQj7GBlHXJtWG5mytpb0UWpGQcumlelrMKUNPuWgkBSUxkGWloKCHKwZlT8VEj9zSo5mIuyXxC9I/0bkRpqZOr0aVwFrEkKqGviMwFN+Z1ZoIrl+4VYy2LBzbB1ktmT9ybWhzzrAHwsSReGJDIZxQBYE2EVphtbymlQQSEeKYm2zYPtCfznHr/jGVL+6HsEnEsAav+xDAaSsjsZrpqDB0MlZbtilWXIi34nvQyFWSVDzam6LmwYE4ozwVfyx1X1bpZf8pwN+NjSwfLKg0FmtqquIX82Rf5md2T6uEAced6lR52YYimBzuApjcKLZD3l6wkqp+rY4IUkfr5F2UOo6ZCy2n2yD6qqbnBHiijbWPDzXAcwKED2qe5jGqcYljGGZYpvHz7ENkxR94VC7B6+/qDnsK6jQkHwToWlNc5rzCuSzjL6rgrsUIfFDDiAWcBsbEgAYKraYDBv5cHKpnDjMx6vs8D8S93EqfG8bvCvg03JGsR7U0O5inie95imSUzWAqsO+atOEcsSl9M5zpdLLMnC+eLyJr748efRvjrHspbx9PQhHt59E59/+lbMMQam7TqBZ+M0CWDgb3D9h4f38S//9E9jnIa43J2jrpu4684xDB+iO53i08++iLu7S6xrEdfrGA/ffBU1wKUaKg6fa/o27u5fxdv7+xjGZzWwGgCqqoj3T89SD5zrJrq+F+BiQbhBDvsYS6RpAE1hU6zFnmRmztrjGiYRUlDmAGW0w83M1n5h5ekzjqOlwVdPVgOv8ihMOxHeA+bS4bJqOwADlKwokjUvRQYZJVs91zVWMl13ylDlACoGud8VQaQCdm07ko7XuX7zLgCkmh/uAJtcz174ggZRBHfpPlNan/66Hjs8NgEqDr/MZLUyjxJ8E9Agua7vtSCwScFLtm8Q0y3ZYV7ZAA2NcKZZhhshyVUV0JaNo6NV4p898Np0cWTD5LuTbSkLET2Ww+XRIK3AqPTc9PrI65yhjykD53e11uTPKdbssGQxXU9hkF5WuToJtXUPBt6938u3VWxIz4lDmeLfTxVH+t1+nEGHpYyB1QP89l6XzyRlyuUuXYW6WRol2RGYOahLlq/jR/n1oQ7gvuylaVuJ3B3+DAv3kCnbMkPBPFou3VAyxnWEl5mNawzfPFaPill/AvEJGxLzliagmzHZDniRovsLfC0wYgFmBUwrHpAGmpsCE7YmgFycq2iq4DuKjUHFmtNoTXtRx6RqQs1LMT+dRG+XB/vlcn1619P/VI3aDJQ6vFDku+rB/LgPeaPTO6l3U0xDs9y5D+3JCng0OK4mpvNN1TjUsS3PFIRw+s9tZTK6t6tnK/sR1iHePYXx8buef0d6vJX2Brk9rrZQ0XlIe3wGYub5C/BPAOZLU8L+wtwLoDkAHwC+wN3DUTtDJzkX6r9JaeOzlALA8pyh8ZD6ib3KV8PbISZ5zg331s0LFvCtAwvno8aKEBEEuD0zV2XXoyUkm6Q8L4Gta7Saj2axyypDAYY+ZyxYcKkxYfZ0QVNaVgvpLZ+NWoW78j2cJTkDZpPKYa1enziXTvkiVJzx00akUJPdVkoAu5arMX403CR/kiJEc0XMZL8pepVpkOWeIzCX31khEhRqJvAWNwDuWxl/82/82zf8whvG7a/bCNxG4Hs0AreF6Xv0MG6XchuBH+II/Is//h/2UXLESmETklUhHVddsAdnLoXdzns0ABQqrM2GQPp/+OVZLdRGI5nwFLPsBGCMepkSC0J/cxpbY68pl2pJuFTk16MOsEmrgJca5TaKNaDDvMCAMpoy5YGSpJZR1HuM4xT39/fRNK0KjLau403bR1vV0bZttK9O0V366CiCYQJksBAHagBGPMxQMonppROrgz4E5qkIQtaVEd7yt6RGNftEhFCKpGT+HPLtl+IgQVIOoXUWPZKdGllL2a8Pyq7FYMQefp6W5zspwAd0mKtKRE4WmRNkfaA/5GzytcvxVuJ1giWFJMH5+67RxZzR85AsGJDKXomwMfVMVTjxzCjRLKRTeaGi3+U0YyWf2mTgHmErqp3lx2pwT0yM9GfjqUtuWxvMcIKx2agCWA71mf6TKzjDRxmtkeE4FIkSJ0r6yMHe8D58TEDlJaWoFIX26Ds4NAb9zI5O2X6m3NMYUKDD4dubAJY8ILMgs5Q7wQfJsJOlxBgBDgH2qaB10BjIpULTjkCZ9Lg9avcCv78EhRmjWawdB66Y+EzxlH6QFPcJhuGvJtArB0wMaIEmZtUJhkmZnySkCVLYd9Vgt5+vy8SE48RUEQMIxjkM1MfHePrwGPd39/HNu3fxf/7f/5c8Urua4I4hhnGIU3WOc4s1B6AmIGgh1ugwTzFMT3Hp7+Lu1Gk9GGFh1jCnq5go/pY9urqMuuH5G9CA+SdAqYy4Lku8fx7j+TrEfXcxIFtv0fNxBK3BD27a2BtA2jW+evwQ8zCpKTITYFM2URP2BphJA6btBFgynQFP33x2F68/fxPvH4d4//W3AgK+/OLzuFxOUTd1PHL/z4/Rtk2cu1PcXy5xfZ7iV998E+8eP4g5jmVB0ZSx08xZRwWate1ZzaBhmKJpCP97cjQRgNG0a41amiUur17Fue5iXodoqjZO53M0TRVPw6Awr65s46/+1b8Sr2D2JlMr38SokF/CbE/mILLZhErthyuGPZ7LDmIH6FGhr3CmKirW9vR5xXtRwOwB2CfEZGDz+NSDFeodz+DiwZx1u0A1uWSnRYy8CwfAL1Ay3zk1nmi++NMB9yXDTcBbwKvWTDctzPS3hQOguAHLDLjL90G4RDLwuDZ5C7KBSVcrOp4BuEyNp+g/1qWjQTZ5RcpGht8YbB8MlaZU13f+AljbDoJ3HTWGAUC/eimlzcAxNgq9nRsj/pGTK/ZlBvfB6BcxlmvH/pLG47Eep78uahCukX3WDFivg7KIwNInPWq9N5jBpsabsqyOPYbmqTnBBusi1GSlkcLPpoWBpMECwj+CPEdeHvu6Pj9BrcPF4Bg/eUSmg7OJvgCAeZ1a12wRI8uJI1n8sL9Jz07hVAm0m4UJ99qgk9mVloh/ZOymQkUNQwfzMSdphjLfFV4IMCQmnVUDsPL81Pk5WxkdHV036Hi/JrE8ObPQcKJBbO/5Q83COJi5qLHizvVSiqMruySdn5Q9ZLBtmUfZhQCGecPZYgVpLQutAdpvNG5uiB17ud+79MrW9bmxwHOUjUHaDanZpLlvWx4/XUP68odX0zNBQv05bNd8X1lTUAEo2C69VDU+B6RoaTif773JUZoAiwKwaTqumwA8rl/fwndxJpCns/dMNWhyrLT2651145H12+uUx0bHNClXDCIDqXM+bGW54HOm3UL9GYwYYWeyVkiFixi6RwM3ndoBthPmVXOKQVfzmXdPoWpcj8HsFUsssZoP/99jndl1ry3g+MJ+3WovXrCHEgDqhqyuV6GEdgfWeYfzo1vbni+pAMBew2+o10XmZqXDKu8dEO+sd8H7vN8nvbaK/LOv9KEYaKomNvmy21KD/YPzw+FXq+C1DGuTPdW8xcTPaz3zu3IEcik47bCT0Hwr4lkNHayutpj2UX72xdpEtWB/s8ayzjpLYwvyn/ytv3bDL36IBePtmm8j8Bd8BG4L01/wB3y7vdsIfNcj8M//0b/Yp9pS7B3P1BQc27OM4rWKcZntu7UcAVEuotVVT7ht2uFhdJKMSdqNXx+dbp/1VHwp6whAgUJXoByH8cZAZr1EmydCyQVX/vsiP1CFKW0h/1UfxSXUcmo1hUwmdYzLEn131sH6LGmtk8nrrorz5RT3p/voXyEBbqJvejG3eoqZpogr8rwsQjiM9zDcatsCIE22XDa9SOUv5eN7sXGwBTQzqJckA4MHWTwoJGktol/tTzjjayX2bhbge0QrxqbZEpLliinn4BUxhUSi8p23gK3I3BRq4SJOxWkyt3hWgCMAFVgcyDJALAYXXLDkJPOTs6ZBQZciyUZW4ZvyWHYZJK74ayawKiaF/hyfRMtLkR8KAIABIllpetxmoWOgwaw65LTIyvk5bChUTya7lMnikJcMl2LOqPgz5Ccmq+0KVQAenpSW+ScsCJNRfy4+24sEWATqF69EA9bdksCsintYc5b1qRQHvJBvqtO3ASfMAHKhy58f4U22aHMqPEWj52UynhJgSWKRmVu6RbPOAOMBeAyGu8AC+HnJis/7cPG6qliy16JBVAralzApAU32R3Phl9eVicK6H1lcGHCiOaHrWQHczQFjzhB+cZ3nePj22/jmq6/j6d2DGDN918eybPF8xZQjotP7ZRYf4B/yVgDZD89TLEM2VupBLNW27gTErutmuTVjuKwx0qHYy+gJr2v8PPgO5mVXM++KGJY1HgdACHxJ8RKG+bXEsl7dCAIs5dr4/GWPp3WMfVriVJFAHjHBOtK7BFOKuVfpOwBBy47vGMWYhVk2PS9xPp81wBB22pp5i03KKm/nU9dFXfE7awzLHB8+DCq+AUvG5TmWCQuCOiq+p6jF5odNL7k04AV47lIKQGkA5Vv7Fyj5HHaVmj/M3CWato266uNHn3wZ/+bv/k70d5fYZljjyEojTm0f0/NjfPPtQ9RtF/2pU1tBwTKqxQ2S8M4zdw9/a4X3NRT/pdiYhzLA4F4GRylph7XILZXEv+w3mU0nsVLz3RWTUz9rMFJsugWwLmXWCUZagZChTvqX9ChMabXeI3kmWDVh6+RdcnYzazMQSFMb0MVAAUBOvoZq2ggw0/WxfgGmWbor8EFjA9hxNBjSCoBmomwDLI0X6KMXzTJyM2P9ThlGUpdN38NHIYVWgrZecH+XmOtipyVIDAhEupr2E4OKvBOAGawBR+iNloj0rlQzM51LxSXM9x/gBaDGTH6/7eZX5pouJYptAVi3vcbgVeymnnxBjyZGqgLcLD0k5AbjDBbm+ppJ42LMgsUkCG3qpBt9h5un7Q8MWHp/s42EGpf6cfttK4wywcaj4WPAFRsZ+xYDijIeJUFCht0ymMnzQE1BgYAGoXiXthXws0kLE/Y9KzpsCuP3QRCet3arKoxRpjVGWhYDcGGZRNNxE/yl9Yf0dZ+BSGx349N+qcx/A7rIpzkl6HuYIwLu7AMuBE3ev2aa8lOsM+M86d0ncV5P1Jr+BPYNYB0MZO8U3mvwtP/IKjVo5n0i1Q3yxEwQ1t1fz+lsqMrvljMCZ5dN7s7ZxrG3J4xgJcEfPqa6V89dgYYEMyXIjhJBjMlUcxhuTW9dPQOXsILo+H01Rz1/BX2KJcuZIoPxUuPBSdPhmpwDDHBWmIqmb7XXFzcWuU6uV7YJrOLacP3aCZ5M1q7k8wdbN3+X84wgaDxQs+nh/VldEHuGymfeB1yuB9uBhqbhXsXCs2BepnT+WBe4VABvA+By8BYj1Oxz7InEGZbtE37PMH5pOjD3VjzHEX9wBsTPmJ9VUyDBVn1frsOcX7gmMXe3aOpGdjdm1EKgcBBtijJezpq8n2LyyqOexqSbhJPODY3eVWzDaqnOKqlCGB/ZIyH1z/dg0PC3cV7wvfbZVrSIbY//7D//d2/4xXdd3N0+/zYCtxH4c4/AbWH6cw/Z7RduI3AbgT87Av/9P/ofdw5ETmKFhQGjBMZddv73MsbNTA1kPSpI07tr0eE7C2l+F+afpHsEF7gYd3iJA0MAMeq9UUHV4P227fG8R4x4OEYRd0sZNWw9FXZNrCV+gwAoPvzj6STPxx3GChw1wIgpympK2WgZVdkd+nX5i0r6CugDq5LC5dxG3TXRZdFybtqozk2sTak/F+OmrqNcVhW7AHoNQAfsi1PngAQYg1UTVY30HvZPHfPqgzrenfLL1DlfnBSBPYxdT+de7IsjGMqgAod/ecL6l1RriRFriDXjC3zYFeNuSeCDwhG2LfelWsmHcSfw2hmUQl+MqwynEANXQCyHdoBKp4YLhE7WjAADMVLNbhJDlkM2YDOFbuonKcIcupRkieOfhTWYaeOU3GRQivFAUYFvmpkrm0z9MmE9GTfJSTG4KQDOf+6C1IB2wp0ZcmNkB6AdCbpKfZh48rrNMGHNcXiYDlGxlHKXz6KCcXKeASzJv1W0M0uFZaNQLrHgKUoJo4LtxfFNc+PAWwTcqeCfXXQly09jlh55kjcnm1Rgg3zODKq8MOpU8VrSC1AuZp/AGl+PQkcE+vDntpFwGJHBu8qGvgbyVNy7XmWMLIc1P0fewkonN5i+jNd4ev4gaf67d+/j119/HVfYqHVjaxA86kbYJ2ZQncoq+t5j1hSt7ESWcpHUHw9VCjHnYk3JhKcBsQa5zLvGHruKXcUW19To3QGcKOhrRIt3qPwUC0kL12VW+Bv3RPOG64FJP4+jPJ+f11VM2aKv4lSWceE95X6bRgzz6zDYOw4fwtl2JEXfxbm1nHSYuTf+/xzXYYymruLUt3F/Tg9nalL7mjioCysCwjySVb8MLnRBatZ5FlMWgFUSViTyfC+2ABPrxBwVQNDGn8OojWj7NIkt9uibLXqA1focfdnE+a6P+nIXp9MpzneneBqf491XX8f48D6u10l+101Xxb/xox/Hlz/+nejPJ/ovAmI1CgpQMe9UwBYetYe0Or0pDZJa/myxgeXBBuoMGL0kxadf62Gj4UmIJYPXMJ4t79fMOpG/bdnvISP1miWAU++GGaWW1B5Sd3sOMn5i12veH7J4g4fHlfmz/Ptmi/J/YCg6VEh2ngAUCgQyIKSC/7DMFTjJim0pse/eXoQGYd2g8hh8bCz5A7zvCfiTT7RBJOM2mUzvf7JvpjhsoHm+dwHBOWZi3ksq7O/i+w9gzbYNZjz6n9ibkhGYiehi1gubYo03q453nT1Vq2faR/CFAmEEkKafaq5YDify85S1jMDjfDYJhgsoSojTf+L95iWA8WX8GLccQ3nqGqS2kNzgoymKTkR3o9LgmRilAogsadavHWP1wiFOIC0rooR/BSZ5vN2QtR+6ATAzNQsns8u7MltTnGFe2M/e2PSuiKWK7zLvK2cT1szVbMNUrMg+KBnJXP/RKMMrfkolhawDeJ4ZpubOl9cGieUZa3w8lzmKCu94NzHTeTObdT6vGVQ0w9MeyJWk1gIJ9WsZvpSBeHr/xWxOxma+kwcX2006A+m8t4S7EU7qcUsFBo0HNfhyFVEInTZ1AW+wgPETN8hoybnCJfM8cNwv5xZYpNyr3wqmK+uR/W4VYKn/6MYQXyjAWCcq/pnmLCC333+3tbH5d2K94s/USGCv11v8Ar5rystXnbeQ8fLZV2FUNBu1MhxNZt5lIETYs3u08s5nWbE3vRsfsMS9tvAMaxgEehuwAvBzmGvm/RR92g07/tX3xL4LgKymrIKuvMvzLGF6jlVEh5f3vvusrDWy8RmGcSRLQD12kxYERCfDmHUTYsLMOU4qMjeqaJaJTU4DniasvKCXl8aEfWpL+bnOBMsJPOb5ABZjC8B7zvnEgDjrEfs1Y8B5ki/he7XSwfg9fNm1DkT8nb/9N274xa0UvY3AbQS+dyNwW5i+d4/kdkG3EfhhjcA//cX/tK8bQQwcoid7KsqPML3FIJWJocmhyWE6+NuJPyNwTBiCGJxIqCV6A2xQoVzGeeUAN0eJB9gWMckTbLVPYdQxbXtckWUipSUAicCDF0/NMWp+Fsm2GD51TPuEmt+FDoVZtUYTBMQAa2Y5m55tE+yvvYqWLroOfLC0CoXiEN6kQ3C9x7QuUbUwZIsoawNynK7HaZacSgzLu04yqq46xak5C6QjL6s79Tqw350uceJnijK65iR/R5hnC2MmtkMpKTAsyyLGaPZa3X2+6pDHAzY6t9Z+oqon0qcT1tdWr9EoidzgCAApLB8kjviyqTyTpB4/MaEIKb1EdkcwgT0YLQk0gAKr5ki/NXM1Q0EomUFUkQvaEFLFpLCNDPooCO0QpwXg2h6EgislCXTBaAnpwX5yEBcFgjy7KKRV+FdiiSWOo0KRecSncH360oOVqxAsF0GAp/JyS2koxb8kbsUabbJaxWRSdWwP4QZwQb6JFKP4h1E4+XNUVArYA6Q1k8o+eRRrhicYdzGbFzNVbIExK1yF+6VYAyDSWCRQrrkuWo7DoMRGBOA0jUjMF4W4vDCTju/lI33vFDOyQsjQH01fAdX2+D3YcAaWEnjct+goLpct5qaUJ5urQkEXetJYDjiROWJehvj2V/8qPnz9qxiXTdL7YcYzlSJ2iXExk1VBUusWfd2GyL8zAAAgAElEQVTGm1MbJyiPesiN5H5i3MAMTnag0p4JxgNsqMSFj2Ct0YWe/A7wDIWtJBUPGX2mRCdZMHBuRo6rJoAS3WESsTbw1qwx7mNcKehJV1lg6FSS/3Mt00IwCE4grUBcSNjztERbXeJ86YPXn2sQI4tADmwkZt8H65m8b1knAPhqGU3EUtt2Qsw/XeQarc0N7Z2Y4BGFMyz1K987rNHDfOYzyzLuTmW0KAVmWLxlPI+LGjq4TfYXfKZF7o+u5p9LhYO9exri4f0Yb+7P0XV1vOob22AUlYpgPrvuzvHJ60/FAMPz9lz38eVPfhLn/qJGibxXiybnqENSHJikqJlkfzvcXkxIE+u8JjkP0NYpySY9GgpHYBCAiZmKZr5JxQAbv8HPEEko7z2RXAALBJpJyO65q5Abz1CpZBVWJ06gfApFSFRKONeThggKF6LQ57rw7+V9tnGIbE0SXhQzUmAy/7+KuV4E7hwArTCiw6czGyYSd4tRJohNgIbfITP1FECGZ2GG63GlrB4KiiPURiE+VifoXU8uuhfhl8geQ4ovdireM7gh2ZhkIJjAWL0rCeYq8I2HZMiJzxOYpKXb33cAaWqqCPw5QPNs6rAP8f6XszzP65X1wGusG2T4inrN0L/Jx9nA0wG4ae9lXaBpmLYJzCntdwLMPcIgWoA48m2nKcsETzau339UM6Kw2s9Wsmr8xb0+W5Zsj0p7R1sCbouGNPD2zDGTLxnVDs0zq5JfQ/WhZo0sZmj0JZtdeyDSHDjs7MONLBF47+XbLTDrcPxViyBfDDOeJemWR6yBKL5lJlnPS7rPThk6x718bOAdsnIzXrc553yX6e/pDyoQVymQyWBV6Cb7PmuVeel21HGDkXkCnM5zoBElP9/Fz7FusU1ZHI6Vnqyam/IwZTlLP3MpSnINkLeulRCy75BqY4ut4fwnaC8azoOrm2Wzgo3YYw2ZiwWatjkKJBP467WA0XCT38Gnmm/MA+WRYk2zxShzUo+73jGFbfLR2mwyNNSifVjkDSx3gYu2/9gW26AwlwAo24LTo8FXg5v2N7VI32GVZVPLEktNVvnMZmBVMft6OUHMtlGiCWIJPlEFDu+Sj3OyoLEXQN2FFcighRjgEZaqmyWEv8qnfSvjvDUxlYxJRLcU+vuZhl2N6sFngYM5zEWpQcy+2xYxoibirIXXuBqQsF5NYui0gLMnGbA/723MXtmiJnwsG7dcFI1mKawAoZW1kEF38tz2nHWToBF5gY2V9VRjXfGd+Kw2tl/RuQCbnCV++tP/8IZf/LBKxdvV3kbgt2IEbgvTb8Vjvt3kbQS+uxH44z/657sZRUhmzaDhMGVWH152Lv4qJHBKHrVPmZgBCj8yKAqwOnPgkydremQq7IfjMr/Lz2XSMCEyyOyTUQgIi9RJAqhMpDZzwPnX+F3CEgE8XWoYEoAfgFoAkzAkaNc7FRtWIwBJQaoVAKqcXFWpxbb3Km65D0A55MgUeRbpGeRyaJe/WXLWlMrDqlNdyO+sgGuAsByS1+jwaxzH6Ps6+vYcp+4ShdKYS3kuIgOmwKvaWp6wHKJhynGor+T7CQOgimLZoy3NiuWQS7HSV50K5WkZBCzpkD8T9FNHQ1GfadCA1QqXUUFpoNWhViYDAdApxErFvUE5MT0yXVkgiH6eoiS90gCmE0CR56I8TO3DptisA1hFqha7xkJzJ8OHNG8OuV2yUpQknfw1wPpDsgsTQkDCi7ydAhYWZW3mhKkf9ghMGaUlp4QwuNhVaZsALIwtsV5EdjETh9FBKqlACUkemTMZNqPf8wzwgHlsBUAJTDAQzb1RqCpAzPiAGLgCOc0lc0GVLF3YY+IcSz9otjJFxkGT021lUMYLs1SMMnUukpvr5OyD23Pcvx+u71nAagZo6BZSaqtSG989avEYUkx5+LHtMc7XeH54jus4xeP1UeFK03RNeTLs1FmMULGoYHQu4pPrbcFr9K5D6j4JWNy2JmqY1vtk+SDzs6qUG2UfX6eY6D2dbCWwbjBBYRYhLTRAzPvC+iJQ0/HwZlrxHEHME+zHZ5U7pShExi/gFRBhtDennq2+M6LC0HUrYprtX4ddgOxF8GttbLVB0U2y+77OMcFyr5A9hkL6Jvk/+r3qO7ycWRsJ+rCPohmEls1rjYSZyvzYYLxjOzDGLmuAKrYJ1qxZ6/eXKu46rA2qGBbGmKCuJbbFPpACc/eQNYHevB0BchXTVMY8PGsKEHSDRUFb94IncBZgzGBiXZc5+rsumraPz3/0Oj7/9Mv47O2nHpuSJkPatIi9bk8OP10H6LFuO4yK5ozXSNXPR3iJJ7ADVgQkp5ewnU4ELCxlE23i5QDXlg5/BGfEiFVxfvDQj9CfxHIPP2LJztkjzNQ0gRaQ0+u7Am70Hjh8h2vWGiSGHet64v9i0advYa76akgk7dzMeH+3LQ8yJEyQg9c/wTrYfcjmxcOypM2GVjj9ft5HMnhtTQDw6Df5BaxOkb/gWUm1vf5YeZCyfLHbmMLcLw0nN3nMQLYtgeZUMtx1SQI/3OIS+K8NTJ28tH/JZ+c0IilEALBQV0h27lfPEnUj6QZH9b0OVZIvo67ADSCBrckU9f6T4M8LYzmbYk5OMzCUHTWtt2ImOnzJ3GZ76wJ2HR7cCghKhu0B0jlIizlxWEWYNW0A3RYnUs9IVQGoZpBopqmroEHmoO06ACVlncO+q+eUtjayDUh2NcCfponZm+ZcApIBb88CZDFTZa9ZAFa5voPprr2Th7mYVcvZYC1ikg2QlSusKbSL2CP9ybkneHhfAHntbZrvAJwpB0dNkOojnmfD+q9QUf+uvIrZW2Dnuvv1Eu4m9rSaHACa9kRlEqgBl/sY9yxAms/O563eq84QqXZJX1e+SiDpEXbpk43nWZqGaA6hUCqW2KDt02BPVwtmLYAwz/uwStIyJXUQiiWD7ytnlZxr4qemj2+Tahw+A+BTz5k1aVukfKDZJuWD1DVWI2gXFwvY81NzmmfE2KFsSVbxXtnySucoLUP+HBreNHMS7redlLBfzss0hnm9ypjyHVNQaLL0MzbPjP8N1me2c2VFcTx3ry9qsub18SwqXUvafshaF4Caa/S5pcb2qGbNdzOWs++yj2qgrxlKR0aC3IthQ9Ooww9ddFife5iXK17lWhZsR6U9eymjl6rEAWc6b5WFzqgxA6gbgKdY4Nr/1k//gxt+8d2VdbdPvo3AbQR+wxG4LUy/4cDdfu02ArcR8Aj843/wz/YJDzzEopMlU7AlYZbBKQNgAPyjm0+RJnYDh+6UwImxmiaqQzkqULjZWqe0N1ssFSFXcl+NZkPWy4lssdxJfomVfh/SG515ggYENMI/ojBRselDOP934WBGp11MTg7XAK8ZyCDWHCUETJyzmIYtvogAwPI0bZKhCHhM4q09rWBBidqVSb6wKcWooWhOT1KDa0nb4hArViJAmUFkyx+RzVfRwATT6GUhTFhB3arwp94qajgNeKDW0YANlx7nvumUBg44dXjqKXyCAAGqAIiSskMDqK2Uut7UdWzVImsDFT4l/43QBI+F/ptYj3yRTvBpiWZfQMvHzaZysU5RYRbUASoegKfDC+w7xuHczDYDzngS8uzE66LwhUkioqgLUyeAA9AAajowhKdLoSHClbxJDfY6bMVFNWwQYSViV7jI0EyQl6/9HacKEM5Ag+TAAioFNbyAqioMJHsDvkG6DXDPOBsUZSyUgCzbBI+HAM/EP+wPm56KL+FRgDncIywNiLWUmWbqUdgpaEdgJxYYCdSoTrX/qQrc9JA8Uts1lhlYQkiLcA2bESTYYfBLzDsjGprHKioV6OXvEZtcIHraLFBMFjDT7UM4DEP8+te/im+++Trm6xxP45TsO5ieBtm4f+TlvHtIyZXVzXNJf7ym7PT+we1y5kUjuT8M3nWDXWo5s3zzmA+KhrafpIBNbEDGNcq6zcRlXH+3mOc5np4e4+2nnxjEF2ZshhtFKdcGYJxlZMwVlhxM7MXerIutDRTalEA3vsqEbT1ehxgmxpUxw4e0jgpWlStUe0cvs4rSHm/G2IKWBrJ57k0WDsdSQfEOaiz2nIEmilCerYBd5oEua49KQHOrRgucqBkWftVG1+zRYykCT26B5QpoCXN1FNjYwoCv66ibRtdQFJPuY2GxXAzsAcTBKmYynvs2uroIVgO+AynpTtp400ax4yPbxf35VXz+xWfxydsv4p5wrraJEr9VeQqapSpZqsLUvL5PViS/MJ0Fkx+WJgJUPBdtg5FgmSTk1NVunJkxbwaamHolDS77BapBd8io9UV+8bS/iPGfO7a+42Mit9sZBlAtmT8YoJbzHindWHkYYMuGi6UCyfb2mnGw+E0eP1itloPbx9tAvoFTBgQfZTOKxVRMEMyWKgY8D8BNc0LjavarQWQHVmU7L4MQkdPnmsl8FxDrVeBovPDOyVpE7HGzXG1rYKam/2cg1A0NQFJ7hNNQBLU8PGClExDoBQiK33UGKR0AunzCraKAnWqvaxpHrOncoYO1xIYVS9jMuxdWcDan9HwPWwNdpboqXtsTwNZKB4i6sc6kbQJjyvacMmc32LxPuAd2cEbNWD1UAhrTDHs6WMFmN1r2LcBMsm7WFexFaEjaf1oBnqvPHcxdcf9e5o6tMYxoGUjWTpWM75LmjHxagadaM0lpvClAjcYLe45ZtzQ5UfOIlbzaT1MAN+nvCmaiYVnb/kDWGH7J7FHLO+NhsKVrNn413pbCA/RzjZytDBR67KyMt2IksbpsdZphjp2Dg7AYW/88TF9mf0cDnD1XyfV+z6VA0onN7HYFNiXrm99NG1t9ptigrN+sX1qDOaPwdytGqrI68WlNH3hWijF9n9EsyYdaQPGLi5JmOvd2BHn6/u3RynVhayUwNIHlbA9pPBmDo2kK8Cmb6Gzw422KN/7RmNT7nI0Png8bG8C4RkmWRQbj3Sig3Zdgr5idfsY+fTj0VXMv1zPbf2xx0qNMEFzKrTV6QPcK2wqYwPZ999nKnvDYy4gVy1GRsdVZ9FinNAU0UURe0NnEUD0BtTxFlBeE03J2lb2C5o0bHMxJr6s8Y6sUmEuMqddxnpmVUnjrYsPDWqNGhlRJ3JffEzWVNHfL+I9/+u/f8ItbEXobgdsIfO9G4LYwfe8eye2CbiPwwxqBn//8n+5I+OuylxeSGKsqyMzGU26xyEGucnXokh9fHftCt9rMD7E/ykmy/ZbUUpheBXnhkzzrkPJzKHfqLF17pPmUHgCU5EfZl0mp9ZwMOXwiAVSN7eKOgyTSSsAwOU3CqJLcHeki12WPLj5lSBkWh0nCbl5kg2ImYIh1SPJmQaB4rI6AhrASpk2gBwxN+b5tu+7b7BAXtQAq9rz8SDziewkE4OCvsCMVzhSrHISRQ3FAnQWoiiGQ/EE5erYSpNtDcAKwqaLnpApguXCNq5hafCOer1mW6FDfngGy52ibOroKSKWM+v4SbeugHcbu7nwf6ww7oZFFgYp7ZNKU2ymNlc9nspCNHjGWLiBtFZHSPJc1Zp6quLOs0oRTS/mYK/yr/McYPwG1lp6ZIOVAHQGLmnMeV7kbqnB2erdqYAHYCZJyWRkQJUA/YQmk+8Iy9d0O9wC0oCAQuInkDrYqxU3lIBmkkwIbUrJv9leGOyTr6pD4i0WUhaZ8CgX+8u0UCv4+GIKulLw129LPv+dUYAPz+A9TwMEkMlji4lzQg4mPWUxLO5qsOxfdut9k6h4hXyrsNfi8J2aHGFwxo5pUZb5rhkm1rfHrX/6/8b//r/+bZO8FScEzRXgVz9drvLrcx52SXAATVxWswG3dinQdhT3SaQMRZdGZuV7z77A7mXtcBeDiLMbmdZrFsNaLjCdnW0eN5zBjj+JW8kB9XUzrpOKacVMYlXwMF8P3O2F49kBuWq8DCrlj/VGSPWNlRr1ly9iKILmvNeeZ4/jMDfMS07rLQ/b5+WpZrWT5gKaqTGOA8S5PZyT1TdB4olWyznvM8xqN/KPTrkNLwEe7inmZZJmg4jKBtnrbowHwLdugmmUMp4V5iH/q4S0bAlgBvJu+i5X1BT/ZfY9T22p2jIx9smQBpFv1igB/sSuooeXGMLOazfGq7mPROrFHDwuphQm/BGTk9w+P8fknn8Tb12/j9WefxF/6nb+sOfP+3UPc393JXkDrWMJzPA+ktCZEGYgwoZUgNXtA64/Sf9phMw4HEiieTtFqXIht6DUCgBDwi/VbLGIhMAeIaaYkgPoRfiRGYCaKC5DN9VcybeZHMmFRBzDPJc0V88+AfAAwvwCZKSkXqGimNJ+nNUVrWkrgkwSLHDZNp23QuNtvmp/j+Yq9TuPrQLty7NR4ULjL0eCgv0WzIIHSDMdyQ8ZzQTJ7Ne+8fhjE8zhooOXRaYWCZdzpt5yNMcaWLVSsyB1WZM5H8zfTi9pgrMwNkn1a7aOtVOTdmVJsBUSyeplV7N6iASSt5intFltZ97RonzBz2c0e3vsd5rWCARNqPuxg9LztnalmSIIwNODE88uQMz135qGsH8zwU5ChAEaH8VlE46YKYyD7lGMtTiD64EkrpJPzhpjhrHDcM8FP/nzCkBhfpN7yf9beYjMEsXlTz8ItLjSf5LmRPt7yq+QMwHvLtbDQHT7CjIH3NIBC7XyElgHqJUjKfqlwIfa/w5O4Opo/ZiYTnsc1s6a5ScEaeNgR+P0r6sb7jMbcTU2D4W5AZqvM96tzWMr8aZj8mcYd46BGiliUBrR1LhQZ0R68HbixmJFupuhbxJ42i/F4x2CB8rxhkipOSmcM1hEYq7vOOeLdCvT2Pga4DXsX6T7AKk+dtZ+9yfsyDwfvc0Wa6h4VGnWcOV7G3v+dg4r2XoLGPqK+Ov8KzkcBw9qEJcsKIFnE2sDe9GJAI14BksmkxwuXOc9+wdhynuacp4a7pj9sU84yhfZNdBXsy3j600hTwKoayHucFGQH8cDe8gW5BJsZw7BjdX5Ww99zQ0FpzB8CVnnPtL6mMkkqFT+rI9rzsDHQfFRYIsApHq3Z7FF+gN9XGsXAw3p/dX6xpQPPqeEcxjMELK9DxADOBTQC1IKCFY4NGICx5m4ebJTJUMd/+rf/vRt+8cMqFW9XexuB34oRuC1MvxWP+XaTtxH47kbgD3/+z3aSRWUFwAFSB33HSphNhy8Zh3IXwxx6ATzEyEtWH5JSPBk51KHU7Qm82rd45jC4D/A45f2FJAzTe9gPHBpLiByApwAt+GIWjfwrKXSUfs6fi2mTQFVKwGXanz6j4uHIJ9QJ5MAMR/rrCFVjXeMEQIKnGjJlWRDglWjJvBgqYg8c7CEHIuALaOYScnTquywOxHLiu1xcqQDJFGAO5PbJg0mQGJnYKvxMq/EhxsKgAKAtICxjmsEqGech0i6FDs8FpooAUIOaYjNlcWEQEsaq5Yscf5ECy4NSqeB7tC2elmWc+nNc7i7RnfGCvdefARDZf9BFsY0EPhb8Bd+vItVFnJiWkvoDTBvkKxaDzDB0xEagOBO71wCZEojlPXoU+hRELmoFrKoa3iXnZ35xMDehyOwiF+gupOU7K4DDbDqHpNn7DPBYfyEjNKfMKb/6MJ63vYLLvc1CWg5qhjMli7bvrDGVAxxmnsIuNtXlYI5JwiivSTchVEoIQLKPrfAPa/lTqst1WXqol8t4sqV8KhDt7Wp2tulb/DkJ076+ZNapFDVAI5D3AHYFKHIvXIkZJeLvLlvgM4zVRzmv8e75Ob756pfx+O7bWIYp1gnPVLOjMBlNjp6k5JXsKQQ7ByF1y+SCchyu9tGr61jxA+VZtnt0ZRt1nLRe1PjArXM8TlMM06z7qavWEtyuEgMTVreJ4dgOlLGNhfz+BkDAqogLoXICp7g3ALFKwCqFIaUiFhZi+QCoiU3peaT5QAG7YdFh71GKTwUy7faIpZgdxjmenwYnzbeNGOxYfOB1ihcc93aGQX7p47lYogMs3atY5zVaANsqtMaxXs4K8iJheUu5ZR2z5uwcdVVEn3OddYqpQ7gJYVUwT3lPRJZX2FoRxcz6QDHqQDJmOcnggODDCkgNY7WIc3eOmnmTMlYAKz7/esUxcI8GCWjXRNOWcZaFAmsS73IXw9MYdz0sYcL8Tkofx9ua+Xh/vsRf+t3fUUMGhq7k/+6e5Crs9CSTewHwHEBkAqEZ3uwV8pHMoLmlsh2LZ5ODlRR+k40FNT8SiDNZFKCMz2NdT3g32Z4ONsqmRb53Rm0M0B2hQFYtmHmlYKJkZ/GCyVJCz+fPsDuPZlCyywSQAm4oZO7gswrSsRxc64+tC7gfzVTZUTggLwmf2SUxmGXmfu6rKXXW7abFgtYNSWntz2mGp5sFlrRn2BeNKNn2eF90gI4XL7P/zY4EyJnmazw+P+EXEZfuLFuPwyZAcw8AiqaCmG5cvdqDCeZ652VeC/TMRqCAtWQdWz1igBY5u9jqkgIbWE1MWKCs+24OLQSk0oojAr4DgHi3FWbHui3fbDMsmftd+lETkGnwOYF3tiIpDsyCf2EOivXKTm8LEuaAbCHo1mbQpsBEzi3ZkGE/dqCPA9j4DgBY/IDxJXWgkf87LFRY/O4E2JFCTZpydvND3reYMK9RwUDVLGL22EOetQiljU8Yh6WP7YPE7qXZDBhf0igxeHb4UmgsKwOhBPZxJuCa2PuxTTrC1Ghey4+WDpdm0ar9XnvywYBVs9cWDMxiqQwSQMz4Uv0uV3FMWYV3Jpt9JMSo2MSqXCvuGXAc+X/6IytQivOdB8r7UyHAkusAKKf5EKuZuezxGmUaZ2o4GqwECC2xafH2mTYVDsWyn7ntKnRSUePBv6u16sXz12oAfIbxwsauCS9S1lAC0ghHPUBvrhbwkvvQ4+UdkZ2UPZY5z8jnXesOFldVNIvHn/DGuXITR4F3gOaOjdPeyX1x1sEeRd7mqd45mNCyVeA+OFshr9d7YVulkbPewU4GmM3pZ8/6VPdoWllxJPsHzbpUAtHkZpQkpTDBgfcOYgPXxFmfkQMAXhIoPkgVsnXSLHIjo9jcEINEQEOklSopYkLxti/R73Vc0xNe05c1E6byXsff+bu38Krvrqq7ffJtBG4j8JuOwA1Y/U1H7vZ7txG4jYBG4A//4Z9YRL0mKCYgxhJHsb8Aa2BwIada1ujl0ZSprTBB5bs5C1hd2zLqpYqOkKkY47Gk44/vmLv1Yhg1ABscM2uxVyjyOIxSLGy1AxDwJITdSujO3u7xDBS6FtEVc+A0KE8tijd8Ul8YDA7yaTfAXR/wFN+wwTZDDlaldK2TTBeAF7aEpGkJjCr5VIhZcklLPBcJ4wE4xHMRb7Yy9rnTgV1FpWRZW1Swd8tVsuQd1qjAXocV4T9JEScgkuuGHaAkeApPy+n3YhSwzEFccI2APvt6UVTwexySCbES26uAiVtHvSARSzaMXStd/qpYdhECQCWvq76Itr2Lu/vXcb7r4v6+jyZ9JOtCQjuDBqrgzZSyvM6edyosD2DLxClL8FPur/AbQ5NmThxhTVwTrD2BpoBG/B6yUhftAhIlKz5sCgBqDMwo9CADWFRfEiwkP0h7XjL+CsrQz9mnsyJ8BdZQFiVcR0ehJRk7gTkGyyXlTGsJI6PmAQPsc00vnoQpxgfMc4SOpZUQvDW6YgSZMULBaZkuIwEj5CChml1rz1mDuC6rXcDJP1H/nEnPSpiWS2R+JkWkZdP2lUwPTkkCmYwu2GXjoAbEEvu8xLun9/E8PMc+zvHu8X2Mw3MsyyQ2jsYvi05ZPzCX0wICQE2NEAqlfY1nfD/nIqZpiHldY5yQ3COjt8MGTCZxpcs9yI4CdBwnrmGNM+n0DU9hlW9pi6epii8GCQYsfqXIR4uYxBSLuAD8qamClQiNlC22adXawZvV411cm5U8SIMN0LRGhSmhMJcyLrWZrbBpFO6RVhYKI9rbmOYtRqS7sL50KbyPZZQ0ZCRBb2Nazbqt5D3XKGiqB8HQ84FltYp5z7hfV2SqBhVtuzlJlk+6M8/VgmZCTmACz1EvgLGFmLrMX6wHTvMS/bmV4R/AJUnbvGJuZq3xRML0vMWpaONSkzq9xKOwOopqQKhFoPLzcI3L5RR35z7GEYOCIoZli/P5Tiy969NVDMKN7DDYucDi7Snqqonf/Ss/iZ/85R87/EtMKti3h5+m112BljDVZr97eC7KDkUEa/YPhwvK53NHQuzwGfwnaQGsANEDqdN71E2y0GDpKjAmLSzEYnRDC5xTAVYJvMmDU8wxLz8AYLbyQNnAXub3m7VdnqwCVN2Qc5DWIpZ2sdYKdQEoUBNGzCyz6iXz55kJmLfC4ACEmSIT624CsmJvCt91sBNYFmOnXpAahb5QNXMEnAF+4+/oZPFKtjf8rpspktMnYnd4Nwqck+eqAUlDVSGfUD6Dz/O1s+c44Obp8V28f/er2Gkw9ue4u7yKpepjZPymObZ11PiibqjrRkqOdZn1PvP38zzF4/QsIPfV+VW07UnvzDJOMa2D2HU7zcqmjr7AaqWUj+NhwYAcGNsAPJ7VxgKoSjYwTTkB9GxyCsbEAx343WoPLHEU8Gj40H7vAvs9H7ReLRmouRuEsuXC5OcH1ChA6lACHF7ZTn+XrYdscryZieXILocUXWqdTSE8dtXxPg9oLkuSkjA8N0j4dz8LJ9UL29Sc4/1Oxn0qe7Q3M5/kMZz2E2L7Wcot9rUQTNZIbtTMR11nAut8G6x3N+hgNnK2MctSLVntQbmdcbYBGBf7FVal1zjbC9j30j7WPvcooDIbk5r72LVAaOTdWWZ7y6ux6Rees42Y1vIcdvNGbr7JhhSTGYAw/V95b5d9jg6Acq9jKQHiUSGdzDgVaO6gOzUmU6Fi9jUKC971pPby73we964mNXtx+qLrfOH5IJaqPAm8Hoiterw/AqVtI8PT3dYGbFzzj/WkWPic3ftXNp9pn9AYd2M3LSfSPlD3HRYAACAASURBVKXLYEjOghpfglN5dBL+uDFOQ1ms43ISM7qArdvwbgD687mEQ5o5ihIDYFVAK3NcwC5z3NdLMw1gu5oBoms1Y40mc05HeZFyfNlh5TzVfcAINxMeZRnfpTWaXYszK+cDwGKuRTYnfBuhgsj+mZKNvKU5YwM6Q6joNp4DFluoBaYEd7uIbXQAKmGBANtRx3/5d//mDb+41aC3EbiNwPduBG4L0/fukdwu6DYCP6wR+Pu//8dCMih48PfEiw4JsKRkSo03qGj9l5OsKdzEWEgWCScsCu2p4Wdg8Dh5ftoreZVRmeAbJjCtgq0CQJbiJLy7CHqRzBgWHsd5H+iRj8MMGVU4ltFsc9wtpKQ6uEosILGFDMjKIEAhW/b85EDIgZ7LF7tD3q1OEkEmbM9W5H4OO6BLrxAVFTQu0AEqrmK4bGa+qnCTaWTUAh8JqLDjo+T/dQY/icFitqDUVDrXm3mqAhGLADHLWklJl5oDPBBwHcs2x1bDugBcLBRqJeadhtKFzA5otAPagGxlekr6eAKOTbVKOEnWVEOURbRiNbRR1XV0bRH3ry/RvXod93fn6Os+2grWCIdjg6IUJlyrPHCTySVZpJhOBgecx3GwqyhGclsS68f+mGaqmGYGjqrRWw1okZ7OQX0eHWYEwEZ4EfcNe7np2hcLBP47RRABSqeuFxANM1Dfo2dCrA+fAvKFp5ll4gJI0jsPvy8xBAWU8dMeO3nvpU8rgKb9T530a+aJQxcknQNAS0BdfmOupA2QJDicZCsVhpJqZnq8vUuTFZTAyBHCZUWnfSGN+1p6e/gpSgKcAD3FnaFaz3/Lcy1nVt25zPHw8C7+n1/+q3h4/xDj43P0XR917ZALMQuXJWZAwfwdYX+Z7MxjpLHBcwbc0/ND1gkL9brG83UTK1WyQT6zqPO9XxNY3eP5OkVbFvHJmzv5mMobFTBLUllYP0BP3APM112Ms6YwexKwhTVEQSmSLW4KiOMyGtisGX6nwvAAsfFGxLRYuGeTwIetR3gQ9oN1qIbWjqKJK+uJ5mLEMu+xzGt0DQ2ITo2fD8/X+NVXX8e6YA9yjlev7iXRBdzcMUxmmiz26R1jj+u6RN/WcWlrN6GAKVSkIjvG23aMupF7rYCfaeUdGARYfHb/SvL+ClZvW8sv9nGeY5oXW5NUZQzbJCC+I5xPYVtLfDXOwl8uVRdd32p+AzzDlmXM8awVm1PoMXMaNlIR87rH43UygFpE9B22CWVc+nO8efM6vvjyi/js7SfRNb2l9BTpalqZ3Sa7BTGG3fxQg0wokIFVBYnxTvLMVlupyL9x2ePdN9d4fhyjPlfxyWdv5SVLc0VS1Uz69tJhRv3xP09DJ1jLy1lMcrNo55c2Er9p4EFhaQLZ8trFNDXD3zRP9iiz1MWeE2pl1b9bM17HDaym9cQOCJEeqcJ4nFSe0Kv2E8B1QCV7mPJ76ZGsuerGHUzCrUhGIgEvIhsaTnUDDqY9IWjsGQaG7OmawYQZzuf2SwKXNCDkEcycruLh3ft4//ArXV9bV3G53MXW9LJ2mJ8ATCcrUZom2v6stty377+Ot/dv41x38c2338b74TFob17au2j7V/E8bfH84Vnuwwp7Q5qM3zcS666VZ3JRAdQ3cde2SmZfa8uWjyejdXBxk5V5cbDyDysiVnFgfbGBJfkGBATQtx7B4Kw5pPpzPaf0Yrb+WuCP2JUCDi0tTzMarTo6v6j7CEBlVYQl8Mxrg6xI3U3whIlvtYqA1Z0GQdpD0NTKM4+AL63daZ+QChL5mSeAyZtDL0j3Ltq+9690pUg7A1swxD75PKK/HGaIYoLzCn/bDoE/AUz2OJid62Azh8KZ0aw3Iv3qzZ/86Bt/qDHE0qWpU3qOA/zJciWtcAQSqhF4KHWMUBp09DmA84gajzxXGp/zYXqUYLKsaawAAAm19RR7NlYfifGm842ak8nW1quk95x3/vg+Px/A+/QisidzNnPl65osXFtE0PDgjGVfYOZGUbAWr1q/l9UhojwbnhGzTb06XQ/++dysWelmdyeQLpa+SQI6wQrhJQjxOCu64YJdAueSoqbRNFgVsPFZGXAm0B4w0+QG2U8I/E/bJBQ++bylUElLkoYgNC0CZutKIZbWKTwX+bna2T89eb2PaE8nXK3GrsvWHT6vmG3uRhY2X5w7WVN4B9wtrrcmpiRUtCIe0HydbU9S1SJDWHPh90emFZAT9jL+6//iP7rhFz+sUvF2tbcR+K0YgdvC9FvxmG83eRuB724E/uD3/8ku+ZYK4krJwHhQipuXhcCaRvz2Typi4sDJoXurVdTw8wJeajNltt3F4k5O6LQrsGXaKHuRG1rqKGA1rQRgeUwtsjwKLHfzdZDlOygIJFdzsdMTfCO/U9hAZjAh77WfJt9p4BGgAn8+JMcwLDgojsUohheyqbboxUhDhjXKv9PedwoOEDuAtHNLM5FfcSg8LQCPeM5adkwQEoJlHXRVRBjc5VphD4k1lT5cFB4KVlJaLvcEU4PxaAUsIw+TxFzeX/gpckC1By2FNAWv2TMG1CRThSEE66eeU2JqxpTA2XL1MwLcQNpcRXQLMjh7gykknULyfIo3ry/xyf0n8epyif7UmDUsSZ1tIPhCWRTmNBRbSum6qqJS9n4EU6RkVUCG2agAV5JfTsgkI6ZhiXEeQn6U8xzjuIhROSlgybJ3MY9rQLhCYI8KaQG5a+wNpVEdd91FgEB5KqMrm+hE3KQorKJpOsnfC7Ggd/l6op61/cISjei2DocxoOriT6Wpxs73uFdKS3KIDpYMaXUgZ0nhVMyntAFIyZ5Enypk0iI1P9eAan5L+sN5BD3P7H9okFTgwUuAloFWitsXhvAL5/VjII9AgxXv0GeFP/0f//JP45sPDxrDU91FDyCpBHl/J4DbMhcxTIOA4qZTPEUGitjfDQksQBHzABbLMA5BGP3GIlC6iOK54dcLa6VBpizgziDU5dxG34YAXSdu8wwXBW7sU6ln3J0IWprk9XoqOjN4CZQSEAowaFBM4LaYyVA4GwEIJB2r6E9vZr6DNejKXJ/GOPVtFFiNMLbyj8NHODlZYkh6nPHiVKgW7K5tirrpbDNA+B3+ejPzF/uQPZ6erjFcKUY7MVZlRAJbSGyvIvouotO7yltTxzLNgQ+fCELydKQxwly1P2QPYzBB9RXP1TqiVbPCoADMWt7pUUzLyfeQHs2svA/zEk9fv4/TXsXdq1dRt5WuWSnRsIdgEm17nE+9CuMRC4jJYAR2KMxvbBgUUsjcmw1QYx3y5Zc/is+/+MLtCv7bqYsWEK4i9RytgueHmlUCKRjPOUpJzlm3knWd8ngB0UBXQxnD9RrDdo3Xb15rfq7LoMbUYTGjpzrjBc1qxDu4JhPRTSMHuHCLfv4ODOL9BuzArZFnapsFAU7CTLOxB+ArsqM9CbUmSwJbKIAFhAd/X4E0woJTyJvP2Knl3hmTo28GNnPoxVLEDULALbWW1IhzmNQicALAHQ/uVSDokdpui4tUJsBYowG1ma1trpivhYA4/ZzQ4C2WdVbI5DoO8kgEdBnHLcbxSSFJYtDCJq0B7fleN76W2b6oeHLSaHi6fog3d6+iqzqtI08DACy/X0fTn4iqs5T5VAuEenoeZK1BMwoApqrq6Lpe8+3+clYDDLuNdTRQLZ3IPgqkkk9ngjVitEqibqBOEn4pQ8w4RcLtEEFvSPL41b5puwpj/wY0RafLgB+xHQ+7anlM2HbGSgOHCImwmV7jrMGMi56aPlSzK+rKDWWFNgKu6bkCvVlFIMg+WXuyAsj127J7zlPw/6xwwDNT/qD6DKxXTGskpNJwsf1j9U8HazYbDbxrmttpx6TQuQxhss6FdZy9ynsNTFAaGrJBKt0ElrBdShHvfQps5FYB/LIrSMOXtHsBwDpDpRWPegXZnPIRx805ArmybWjWqf2928X7mtnEPNNCwGpahuef0ZTlbOPQJN5T76s0O3ym0JmS86BCtzKYS+BfeozT9Ew1iEPyzHz2/XjBqNQgxefUk0/gYppN6QzItdJMxIKDZqCN2w1Ss98oGFMnRAGrYo+CymshynVJPqL8HlAn50+UDJwFrMDAaoqGCedKB5d5P0LpocZR2pBwElVDnqatGNo8G9tK4KmPzkDu3woP4wxob3/z4jngzXoNjNiX9uFOsJP10SMKaAtZwedSGOA2y/K7YZ98VAreR7Bs0FNerQSzcoy1mUyEOTMYnF9gqwQyBWhG2wOb59kuZfw3P/vpDb/47sq62yffRuA2Ar/hCNwWpt9w4G6/dhuB2wh4BH7v7/1ixxtUKaIV4IAPzxSkSPIl76bzrrCFxswrqbKQvVVioLWdpWoFhR5nLz6rjhgBBmB2cbCU9Bfs1Z5Y8jAVyGJnSFJm1Q2HkaIwCwCrOjodHufYKyS3mWYsz1P7YQmwAPAS25W6Fuk+h770x1O4CuAchSuHxvQA2+zGKuaAfGUduAQ7b5AvXyMAhsJRdqjc/1qL9Yr5q8KrlPKqylkhVQJXElg1UEJxYLqDk1gtXwc0AcD2OErAaAYW1ylZn0hdYq5iPSDGAbYHkg8u0aUklAO3gNV2iwKGqxgsZtQoJV3y55TFw9ZV+vYWtcALF+kbCeJ1GafmFPfnc7x+exd3b94IaKPYg93qA7gpQfpfynJdqxhE1H/XZxpN1LRBkjyNAvqmcYhpGGMFoMJXF6BgncWa1HNXONbq4BPkegJDMrglwS+uyTJeF2qdfGSLWFvAhiZOTRVlAyhEaEhE1zCfQVa4xzb67k7z69TVsc1TAIsDcCNvHWBXtoB68AiJl3DRy/3b29D2BAq/EYMSLMlMS64V9h9gwjbCBDED1qm/u/xIeTG4JmU4aS5YlqokYTEaXXSa/+N/drK9gRn/ZQdce6wy9w/mmtm67x++FhDy/HiN8TrExN9i6vq9E2M0Gat8JwA3thSAarwfGl8FpDloBn85gEAK0+u2xeO4xHWaBOqt0x6Pjw+6Z3nAlXucqioubafiCmCOshaQr4GhBBUTkBTpcCYZj0+zAO+6NSuNcYHNI2CpiHgkaYnyse59PSwg8kjlnTxY7aFnKwb0PmkOMubPi+cH38ujk0RftbKZ0GKpCQhPD+SUZwqElFecnynMWtavRcE0bVQl60IZ07zHUGxxhW1KuBdoaKZVLdOoZsQE6LzuMT0RaDXF5XyWlYUkqaxb2xrnujaoKlJtEXuPbYcZpDwLP3XW4VL+swNNCmN6lnsLX8gU7QmGPYDSFmVz0hrMZUlCy2qHBYOgHbxiZYAcKzYERaFni02HoZwluq6TP3XTNVG3gNGNgMbz5RJffP55dHWnd6g4dfHZp5/HuTtlGjTezaEmCsxFgsaGcRKDcXq66jl9+/gQX//6XUzXKbpzo+fKa9p1p1ixBtB8KqI79dHic1t0Zpq1VZT8XVVar+ZxiWFZ4tx2Yl6OeFkq4HCOEuBAwHGGLx0hN1Ujmwr5bMM6xe5CIJW9JhHk25KSWS9Ixs0uHqh8xHmH2YsAjQAbADNscOqAFzfxBHgK/cPCYogKQJNVRfJxVrZaFht1MdrPE/CEpQ8JMGtH+pmuE5J77nOMYR4VKsa+TIgac33CpqKJaPpsSKL+2JbopL4oY1nWmNZR7OBWcwLIh4YJ7549OMcr8DjvodUpI88rGYGw0sUpXLDmgDG6xV5v0XdI/m0XgBp/mPDRpSk4iYXH/jwuo6XctQHe++rkwB4xmicB4qwRTdc7TFH+6kdGX64XNBrE4DPQxnpVIpGWtYhVNgK2+GfCetivRV6UZCSB7eRXczHpA8r8kt0BDQDGEcCNNVBrLACod2W7jHC9fF6G9sGulEofqxfOJ84rbDL4ykxCnieAOeOHTZAMebQ/8+4CrAqnTLsL7CpKNn2WBVV2jIVdTlFqaOXPd585pNmmtQ7wTRB0MnJZhtJWYl11JkG1IlWO9kFFuXkdY+KwxmTQnMLb2ENZ3wXAGT6lTS7fZzHzza7lf5y/mGvMI/NfHWh0WK7oLNnAQnX4pSwIUolEA4A9g8MVgPm2j/bK5v0T0G2LHwBtB2pm+0JN9U3NdPm04xmqF4c1NQPwsgni3qn33UVhnYZDZfNjDwErPSS5N9u2B1hdV7F2bUMgYwNbIcnCw+2i0LxJX2M/Sq23Wq+3tF4qFqkevILbNoG76ASkc6pNWyKsU7aIqeZMaaUQc3fa/RM0yA0GA46zj7GXs85XMaEEwHILvj7AvUBuh7HRPHE0QIKfAvu9b9LYkJVV2kawfuE3i+8+U3PKswbNMtY5NeRzTWJtsJ0CVhleA9Wk1mxuYpzmOF9YsznzPbj1tNUxS/5URrM08Xt/+F/d8ItbEXobgdsIfO9G4LYwfe8eye2CbiPwwxqBn/13v9gLJdfjAwfQllJJjs4COyyIlOU90td5iQ5Qo1uVuK0AB/lJcXRcopybqNZGgNWwz3FV2MQajTrc9o6C+cHhHRYQbELL1eeYAdekfzLzg9TxdsN3bRIzsFhcnDpGAI9DWwgIyIEtkb/LJc2wpkR8NVuJwzNyfg6oYrBmMjPFnFJoVf4g/SPhFAYHV7vKe1Y+qhneMpQZ4EXICAddPk/FCWEUThHelWxgmZ5gyfSZU2BRgjoU9o6Vwq91i4n7ewl4cnFhaZwlblgWwFgDMoQZpVgRUBMAcEkcF7M1VZS7+ICxJGmjDtp4x/GsONvmgZrPqPDN4hxfCwBsuzq6u5NCrvq+j3NVxxlWaF1GBSAp6o8LdhiAjL1ksEoltycakmqK8+vTUzy/f4x5HMR6GUmfF+Aq50axkwgDgiUoZmjKpu3ba7bnwY5NKFLWEpIeU0hnESH/Whh8SJ9rs0M08uUeM560RcSpbA1CUYwJIy3lrzjGszk+Va8nzLXe913MTRHNuYtz1cal66I5OdBF9fC8ClR6nkeBMMxppdcjh6WwFMvW7DAxWlQcWqYvwEQ3AwBiVhVAiQKcKKSRylP8KrgEefzo98NJT/ksAW6K9BN1E+TDh2/j/cNXIVBvI3zeDEnwM8KV+Aw1BHiOfDbF02h/R35O9yF/OvsHAoD1XAugw7rE/DTHwxX2OWxFs80pbgVq1KQdA2yYGdPDkO1r2XjwV4csn6IX5h2Jx8BaShgHCEsLg2WMc4f83sB9WzYxUdIDdlWdQV+e5eBiVmU21iNYl2wwyAChM8BKIFonRg1FJsAg76dqXApX2GEwmXnyCvFA5gsYYpsApJ7TWmi+am6yjvHLKyA7Ke9LzHjMnhzk0QNSyBu5VHFa753Y8rDOYUQLrmzs9yoPwQWAeY+uxm+2jgkP62Tdli0+0d5DNskpAd9Y33iWazxe8e0z8Ki/eBbprYjh7TDPUS78TgM5O+XsqwCVLkObAAW4VvnoAZzDkFezq4gTwGPG6dA0k4UDTRnUAdiPSBJLCImGUIzVt5fX8eWXP4769SWuHx5jfP4g1qtDjwBjkLomAMI9zGN8eBjFeoYhf+pZRwA7AE0Bvu1DzL0JxGHcxeQG6IJFCljfRVE0MW1ldPjtAoRUoSAuGGXy7JRKoI0Viwc1D2B6sUZUMS1jtF0vZcM8DAp4wpbhk/vXujFCnxbePRqH7cUgBM2h6ep3nfekruUz3LW9QMYr/rEZPAS4yETGz/Z5vnqNEajltHcgqyHw3xy1Fipoh3dJAL6Zz/L+pfHEn8I2zMCiaaUZssY0LTEPk54z9qgy1igrMcixGaAx0nYEx2Er0ArkmQSEMEdmgWIfnuaYxy3apo27Vxe9KwwdoDfgONL+qgE8ndlUHdwUW3RNFRtb1wLznQZCxDIu8ea+ilN3ll3K4zSKwdoVdYzTHvtoVceG9SlA14qH8RLNqYq6PvyrM9HnCPCraRZ4nRFwK9YizbNkG4J80nAVWMj7W8oDWtYLrHXZYLXcIsFnzh/Jgix3QuSs6GAfZ0+j+cY7x5oCmMXCyHrH+uL3tBYIaz9QaeMFSEH4Z77CPpY0XdgkbHUDSgRNap8i6T7XPjXosslG+rz3cJ8ZmAvMP2lQABQB9g9A9VDJiNHpxp92F+YWwKoYuQC78q+IjeelwCSri4qGbhb3wV5AQr3/nAaImI/aoggUTfsJBXsBuNFo43bwv7WSAras7HLUYOAYIAhZzXD552bQmxQjeq151/kdziWNGtR78K6ZqSyvZDzkuSb5JbMnuLnPGNLMxMqCBgfBYEdgF+dBPldNIB007KssBZTOG2YFAxIelhrsy+aQK1VQjS95++sefQgRMzVtFLQusw6lb4N819V5N+OW9wO1kxjtFecdANpGYC0bP2sHp1j22C16h3qi1iADIIP2IAkIuNflrlEvPjdOhHxWW3Q0jBaajnmGjjk67ard4QAvAJWJ8dWvfx2ffvapGlacgcUeX4toGzPcZ/Ytqc/WmNRQNpMYRr2MUnT+X0WYcDYBzPUiiqmOYZpiLmGfu7ms5hngO2d32Wms9ojlXBatnj1sdT7r57/4gxt+8cMqFW9XexuB34oRuC1MvxWP+XaTtxH47kbgZ//tH+3IxCiASK+WtB5fPjFYDQKJUbNwgDd7r4Hp0u9xAkSRT6kcy0Sz5KgNE4dCU0Ea6ZHGIV8SX6RaFQfi1qnRgGRKQsak37KpZhuVSErFqEPrtsYVeewIsLfKXB8fV5gKsK32CpMCgygU2BzmYUvUEwdcMx/nalUIg0RwovxNDiVA8s8BnsIHFuyqo5+y3mH5wWjjWEggEsU+h3pSTxVOkGyLWno5/tWBBoBF/B4sCH6Wwkf1BQwdZP3NFh18SZgvChtYY27tpWm/zpSmwq5LifgoqwNYHD7kWvZljgCHYflsyu/UfqbYBgAgU5yL0SsjMuSIPIfMIc7vO4pGsSkBiQAgkXb3dZzKOs71SaBqe4KxbBRO8mkV/xy2+UwKcKTmFNqT0slJhJ/xfyThVxZiyIORncO5rcgxEwuHpOdBCdHch5OoKaDE+GUeAG4lf4b5wH3zO4esTve97AozMrZuiZ1CKSh2JSV1YNjMmGARAVB3/BwA1KZorag2Cjwzxpj/ACR4UDZnQKYGHDrWcRJISGE3v7CdMpUYoF0AKawSwE+KjVmWBEpGV5FurzcAAG4WIA25OixMjSfFtFhalDr2VcXWAIBEmz5sRTl3INWcFQA0jVPMz1c9XwKl4HqrCBQ7BX/PPR7np6grey1yj06l5xmYLS7mHYAzYI8CcuwxDOC0z7BjVgHhTdNL2ts0W6wzz8+2AQAvH+Yxzk0dr86dLAcAFjsoqZMbF7L1AORcLUWmoAXU6AGywRIWgB0zt3g9eJfFsaQAFHOGwtC8Xq07JR6RBjcqmhMV8mhSp1kROo91BWPS7yedGDGZYN5JUu9EboAyPOFUkNLkiSIe58ljpCYKILcL3WVCRgkkNhqwrNq0RWGcp4iyt7eek+cMiC2bLAHEkpTsHLawRLg2TenbaFvW38nS2mjiCjg5TbFd14i6j63aNJfsJlJGDdNPTR9k7bPsCp41DjDPaBY0mfZsX5I+GjPhWc9YH2CNiT3HsJSxzlOcYF/DyZoBtN1IqTtE4Ip2sV903UWJPF8gudPg2SSeqzWW6xhdfY7L6ZQhZQBJrKWEk6E8wNpgiecrFg97nPsmLgRosW5keB9sU4EusOkbEqxFRUwARtwvy+oBadT+Yr0SVcwAFMbB+P9yWXUr0Jw5fp2fo65bMbsErHS8T3XMT+9jGZ/1DrSnezX7np6GGIdJ9hinUy1wkbm+zrOtFWTxAiBRxd35Ts/mulyjLvk+vBthyy7pYwz8bsmxGicgi53ltQCcLUwyZa+ZWcZ7Nk/X6NrG6e2sVUUd++KQNwJqFtYeLB2wpIhVzODT6SJgb5omNdEEErYwvHnX8Oi27YMNhWGsj/E4zWInnk9tnM5YSOCRytoLUAo47X2rZA0/mhPp88nuw3q2KCRnjx5AuN/USNmniIElAbC7x56BdXcSmDsMAH78ex9R03yYggytM97GhFrid0mzjv2/pvFWxTrSsMSjEpuNWuxQmq3rWsY88BoYqDPl1RYyQICyPmHsRl2tbGTY/difaRwDgrLvYurAxsf7OfjAI7WImKDLFDwKYHA2347QSwXX2XfTuWSw872O7DPvKqvoU7TcQ9HpzyrATafkiYW67J3fHdiC8h1VYp6VEcfnaqXxeUeydkBy2Uk4ME/bfgZ0AWaKPKhnzL3R2HBYEt/BGY9gpgqWI9sDYOhh7CovWs5GuTdgdxQR7WrAdq/NtgRQ1PFEXqU+S0k9AUjb2oanmLEwqg1M1mwLPitAsmT/5hkyl3hBDZY6UI4GFicA2ZxwNqxRLw0+JwoMddiWzxGoUVBP7FFMvG8OtXSAnEPjGGcFRtGsYIF54ZWb7SvhDg1pGtBKVxu03+rqYWXKl3ePgX1MQCEMWQPmakjyFwB22npzSzwZ1iSARo0X5wD5pVppIWsUFFVqjLXaJ+A8ax/fOzUcUUVpTPAvTcXEYSWicxdNbSmUCEdjLXr0nrf0zhNQiGIZe+vzNg3eUs0E1ksATixSRu1/K6qzuox5Gaw4o2GqeWOChZvU3COWWVPckXVQ0gzco2et3fd4/HCNpjnFtOC3bJB/Gp7ik1dtnCU/aKLuXscvf/mgtZ936Q/+8d+/4RffXVl3++TbCNxG4DccgdvC9BsO3O3XbiNwGwGPwM9+9vMdsOxIaldABExL+Z75QEti6SSA0R5SSKyRZApGVKDOHiVgiA6ZMCs3AXOS2ok2hSTNQQkO+hglGZKUC1aB4lcBc7EWAFzkeMqhzQVlsc7xXO9K0QbIku8hWIMSTQFIYDzV9i/0SVCSP5LukUMiSZe3HcAEQDA/QpddBQwMjVBIBdcHs4AD8Sxz/kLXDfNUgJ7c/O3Fh38WBZvoQgkGAlBwygbkawkL2WAZkNQqKmrsgNNRxlSR3O2iHPYNYNioUKNKHE0eTAAAIABJREFUbA4rimGrmvlAsTRQjBRVtDDubMApT1judyoBL80Cll8chRuSK3keFlEgiVcRYOCW/9ZWlvnBFjGjZJavFsAWTCtYLyUgnNg4dVQdfpjUnoDhSGhhEVkKiOwSSSSfDaD4tMJmZIwcRgHQMUt2zKnbHmccvgk2Iq165L8JIEJKi0SQwhgm0Wg7gkyvl5toMinkGccsUtKs2U6SR6YvLs9R1qnyPnMABewJDvny9Evf2AJGmADARmNdbBhYtGZWASiIOQxA4XAZWMn4i6lQK5UPrJRsJThnCBbgDkWMmNQKSCax3NcjP0oKYdkxuuCEqSR/YJHczKh0kLGbHAphozEhyrPnLYD5gBUBc0qWFBR+k0KPfDCw16BYg0ClIwy3UVYAkpKKPQur1BI/AEKFg+nVWWObJrHU8BAVk2kvYlh5e6rouoskxQDeMFSQp0v1yeec6zhD3VqZTdhOICGuYxmvAhsAKgF5ASBhedV1p/cXBo8L6loyZ9lVCEyYNecAitR84X1M5jDGHsU+yXeuoXijYUBTRSwgGhe9wNutmmJvHFIC+1EM7cauiDWtIdYGMaJQv2eYTVnFsGzyI4XtKPhq1qrkNGW8U9Xgscceyx/yUkAYGLYwpNsW9hjrCaCqX2QCrNxKWWMer7FOa7x6/Uk0TROo75FoLmIOFfF4hdFN4nOIQQtrUfObd4NrQUCwX6Oaymgy6f5hIuwKwG6Ly/kuyqaJU0cx7bAnvpyin3WMuTCNs1KdLT3fo8NyQdJbfFcJKbtGe26jbAE5e7PmWDvbWoyyZ9bLBfC8jrKrJQtHqgoD8dLVui8nV+NtmuvwxLwpxQjGquGCV6cCzQDgiqgb1pM92rZRkwYCqmStgLmAdsxrpVSbfYYU1RlAi32D8fssFiXdd3jCVoSBtQJDsabRniCgw4ny8i5UkBBgWxHFXMQCq1jMtdWgKkF5gIvIwudZQBce0ff3b7NRBNv9GuM2skHqnelYu2gWcF3qhgGotNHWIMnSaGjOyqsTNiAhT4ASCkBjglp6LQab1s+UHsNk583QvuaAwx2glL0B1jxBUWqSsYYNBmrZmuo61mmOvun0nWZLcu+E6WBZYqY7oHzbmmEml0saW7OtdrTl6RUpo4C5T/NFvhUGolgvWjUrANDKeGYdQLosWHOMacN6oo75yryB8sqaRROgi72cBfzN2yxGJ7xHW4BgFVDGBDBL+E2DfQb7OWGFbczXXexdQuF4/0tCdLSH824CoDVaawW5tYB1rKfsmd772HM0VgpbLAVyKsyN35M1CY2wRU05JjiKG94ZkQIBF3M+8d1sN8tYaT2YtiE6xpM1sCvVeOR9xku47rCcaLWGapSbWk0Omn2s/zwrM7Z9fqLpBMN0iC1aGtPqiB3BcZxV5C6spoB8THWC4L2xUkiAnObSpvMUJH6YlFG17tTpLJfKnB2biln7ZsteCJgLNRlGrdQC7LNmhOKPz/OVy2fN3m4PWYG5TiB10x17E2YBTb70ZOUc4pa8jQSwapK/+17r2eD/WhVjBmD63zmncikCeLVncA5iXbCHsex15M0LiA3YynmP7zAD2QGQ7J/2U7ZLNOAnrNPRwUtFb0/1ww9cDZH0x9aZljOgPYd17To7muLK3sazQYWiJ8C+A9ObRipricQprH/eBxhQ2NGc5a40cmQFlXtYBoNqv2b9y6w1OpE0ncRylyJgVIBjI3urXZYeNGlYn/is7kQzco4TNiA8qyUJCEXEyNrKGsR1ocJQKBfrQRnlvMSp6+I6ZmP4UkTPnvg8xXOs8ZNPPoun6xTDvsW337xTA6DtTmLfPo4P8aNPL/Gq6eLXX4/xy6/e6RzJee3TV6/j937x+zf84laE3kbgNgLfuxG4LUzfu0dyu6DbCPywRuDv/d4f7UibASfQssHI5FCK/EhFKzVdDduMQseyZQNHBF0ByAKeEVBAUUcHHd9JB9foII3sG4YnPCkdBp0qL7ajmAqAAGb3qfUv/0wzGOz8CvduiyunaVg3FHqj2QNi0+gaYDNlGJH8Ky1tFmVOUmSgMjNWpqqS1F/sCWAS6YOR4hNgBZDoVN0JIEJqQoNeUuQ7WyBDMXwgRlLHYVxjIlDOjBMxL/GRxRYBNpYk95t8w7h3JavCutDBGhZGsgsFBhqwXqNTAc/FErIl+gcWAxQF1Cyc8BlRPlvWDYwfwDiAsAMq+AkFainhll8HWEJaiAybYr8VyMkTUSFKQUzCrMDPRcWy7AtqgIKU71PsUjzD8FNojIEiw3KEhDX2UgN55U9UjOH5BUAHc81JsRo/nrNCIuDoHX85CXeVlNzhTLJjyznxwjgsDN7DSGEolNPAEDA+KlpgBalC0tgTKEbBS8Ev/EzALPROp4w7YdzzQr+epBRdZzKg7F7nwJojVAtWiFjQAiXNgBTwnd65kjby7wp0MKtFnp9iD8KSTbRCjJKcaMk6ouihYESeSIE9Apoj317m+IAkXQEjZfT1Fqc24tzh45f55Bp/g/0AD/L65TNWg280LvZpjhqgAqAMZEUSTSwP8G882JMOBwJcJphGoU4ArcMqlgrFe105NfvcwfC1tYYPKPasA2iTancsYnw2YHTpu2jwwy3wNR7EmLXE2yxlNXWgPwmgNzA2l4C7q5ox4rICFlQUnRTtsJL5TtjleBbS/CFsbouFQlEJ9Q6lk+9hAXhU6noXpaMbaGHO8EYBZsIKHKcpBorREum+/U+nEbmxvUFZex6XKZ7w7S12MRhh750A4+Wlt8UCi5L3XQpf5K1L3J/x+23l3SqClRhbFLrl/8fem/VKsl7peSvmiMy996lzyO6WbAmG7d8lCLANy0IbsCxrgqSW1HZLsCxIMjzc+d8ZUrO7SZ6q2jszYw7jeVZU+54AARLMQ5A8VbUrhy++ab3rHYLHNY6LKcsZLMO6XGI2lKmKrnlTwvxYPmTsDX0RqHtXGLl86zWDzlTEnsFNMM4H7Ae0Md6iIJQryYtpuUwziIZYpu65Y+qJ67aSiegAJ3jZsp8PVRcrDFfm/roJrG8ANXtpYFnfFtE1QzJEUQ0wtxa8uSPuW8R9ZteI6HtA2yoaQBwBnjnWdRZQpDFHeBdPjPUG2EbwGcDC6X4oIAsIuiA9n+cY+ovgIsxt9oxsNuSeqlR8SuCe9QljcDyKuBneBXM6ovM7nqFUsOpoFk1rfH18eERd6zpescFpyxjdy7CdgN3PDjjG+w6AuMYFtux6xMizxxYEeJ5GCCxJmcGZLO8+XpUyeEf8HT2KAZthj+EVC27J3p8hejwbQFWaWuxbyq4BPBhMAM4T9OpkFQPKb3EHFLaRmH68uV9lq9QWSIVX8REdoBYNCNcz+ziA6hmsB/u0q2QiKzWfSVHPpiDMQJmFZ0Cl/SOAe5iBMHHxCF7neB8ZmwTQtznPqbY5gbA6AxexEIGpt07Z4BsXANRzD4ax2nTaWqCUgG2qr61+qilrhy7LM6PZh2UN+4YqGiTVWLTYEIE1j48yTd9CsDZtLvKshFEIcx4A7zIkc5uQL1PTVSsAYGWMGI0FGjhd18YIDR1vW31Dd32ns2HFPrJHU+PTnAF2rFV+hnBHlCI8aNYm5w0qBFQnDe/BGBWwzVlfqISODMcEhKexig2LvqJ5tsjDxhuTBinNTte3OpC0L4o5Xv33JhbtCWBR5hl4mtUkKCgbFguoZCzqfc5nIOyOPzsVNNzfdp4TzeaN2ZUBTLJLvYekF74AIu9rIyN3GP9MBVEynw2v1Fc+fbYzlIn5nvcMFiAqKV2MWJvc01zJavAdT4FprQuyGWrIl9YzGY7myZxfT5WMntTaH6ze4/DP1m6AxiXM93Mc2cNtYHM8pUTptGXhRGJ9cYdIdva34EC9eQ2nSiCUxo6e+c4zbDwSWOfzcu7QlLDBZ8gX+0T62dr4k4XPH+Z48r1sJhiGB8jNrrxEd+liGtd43CfvNm+vQ7x1naD9L7/co+8H73beBSaavtnwRg3FAcUt9j7N8da2cR0u8fn2cA+5fFfHp7qJr1+XeJRHvJVVvH/co3q72Gx4o0FSNvGx7PEXn38Zf/DTn5gB8PH5YRNruKJkeY112uLv/NE/fuIXv12l4vPTPkfgd2IEnhvT78Rjfn7J5wj8+kbgn/79PzmQFVK84X1X9fiLpal/lq5GqfsBMhyJS2um1wMY4ivVctlcjyj7PoqzCJYV4uU6Pd4MgjJROf9faZipoVT5pxcoRUmFTLOMZp9jgkl61PFKoYIkkAspASXfAkO4WFJgioDVssEMGvJzZxHBnyD7lp0qaxApbrL6KDos2fGrA7Tbd5khgGOTjJ4sQvFM1VfL8KL0woMp4cVelgcSeKS2BCIBplCoAmcWUW+wcoqYkVcDbuoni98i9gOwAygM9uiQ550BKjAU+AaPshGc1NuNMd+ShQiABKHP9Hik5DJbKLQyZMXYFGTiFgH4uVEMZriIadQVMr0zhEF7hwRIHRv+ncIRcKoEAIIdk8/LNHlYml7iK585zJWD1zRVFsAs/U8pMJBVwpUSeFE2mOzKBdbE6VtLwYM8HHbtN/BU5seZyJwlifWBz4PiUiYKz7Kq9XIEpObPKYZ4ETOOsFBgLpmwDUwGoJGhUBRomRSMp1qCwMjF09sxnfxM+M7JJLgD02wt+Rnd1wRFXROnlZ5M4DN6Sr6x75mMavzg8PJEHik4eLIeeTaTTOMmPxvJ2z7D9ENj/cDMAzXGC1OPsnWPzz//UUAVlhNMK1iBPSnw2a74S9CIqUo4FF8FvIF5QYH0mJeYpkz/BcqC4UKDwtJPY7WcS0qJ+Y564AIwZSEM1s/ffsxbPAg9QhkPFFkVce2a6AZ+ahGUYW0BmgHMAcLuI00BgnIAStJ6guLTUBzWfdOklNvOCOOXYXRsNtrUNYBtsL54No3p0qAMCRElwA6QpxUw3n3OC4CQs2BFFmoYH/sI6xbJKY2N5GyyBcGqu99T7p+ofoIIhoOc0lvsJDa8n5H4yxbEs3KJ718vymJhnwEIAOiwPwHYywwHoFeCT+hSES9DLzsRViDgLR6qxNNF0emXW5cwdtMn9/3z57i8dTG8vuj3CjDEs1SOLRgW0awZ1sSaZ13gkwmIilfqcOmiq1O+KwxzlPFYYe6B65ly5bw1mwfVAsF3Bo4tfxkmtywnm1IWM80dYlMS1EFdTLJ1Mr236Ls2huFFqwQtZmCEZp8jbscet5FxY84RhoTlSJ9evNsjbvdbzk9Dn1r3q9PKOsZxUiZswBXNQPevZKox2f316WnI8wVE5dvZZzvPIL4HE4pwxMcK+zuD+S5DJ+OaUChAwyQ6ngxxzse6iJdLMj5ZCPd5j8eMPU4Tr10vMMuaNXgQwBEGMaGHNq94z9VGIuzmyf2QPZpmUzYHBV/0vCz1uz5agGB8hDPoTgBeq4Zkz/IrmhrMT4BVPFm7couXoXMPXmh+bMms57zmBTgXsCvQ93riO57sy3KNATYtFhdNowrElpiM1GTcp08s4E42KXjuzHGaJpyV3g8MB4OFDjiY3qgk+/Bpx7WIG0xstP+wQblHYLkB0xdv5rqL/qXRw5UG6udpFIiD9c4+hK8je9lb20WPPYuBj8mo5EwVQARs5XPjq342cPWJhHmO9yzBh851nks2jGVp25XBDztBwJxnAKF7FE0ZFxh/2x63GYAtGa80mvxrqGiKQisO/p0mJaxErLk7WdtHLHNmRdFIwOrmmIu4L6PgY0eDs0zv3jzfaPSmBQkKEQP6tCyqvG/BLOb5sLcIQJ72Mwb7bXijsnZPmwAVH9mw1r7G9Hb+FGb12UQ8lS5K9AVAc8+HJcudJZstrDG8Uzkv8vV14ABspcFJAvxpD8Bd0ZPb5umcHsHcS2gaCe7S3dq0CNF/1AA59tlk1dsG03J41hc8g07T21UQuUh7Cz49e016pCY7lQYY4yszVSA1bW3y7MrQK+48+jjT6YKtnn4OnrPehUqahukfyudkf0SxQEOSRiS2Q4wd1jhpcbVKMjDkiz4K9yrAcST3x6KNE3erDTY/+5nsWu5LCSrzeQG3ZSLrr06jIj209cnVe5ygzQyhfEyErcEyr2Kd+cSLfriEqGI5Qfgqf22eprhehrjdH9nMmZ3hvi/PemivsqjXnRDGLQbY9nUZ48wNEPXIZF7B23dvMby1MewRt1sT/+H9c3xqq/j+u58GvNj58SX+4LXTv/rjfsTP/vyrG303tDJhv//+NV6/G1QgYJfyX//hHz7xi19fWfd85ecIPEfgVxyB58b0Kw7c8689R+A5AjkCf/yP/vh4QOXYSPgslYCREs+liwIJtifsQRicQqwm92bIjAwkZNbIXIsiRsOsUoZmkJV+UZkaa8ruKaFGyqp82eReLnpcKvHhI6wmAzgaimvDAPp4xeqtMqtcSRMXs4e0iDUupiBzUYQNlonySXzNQgDJlxgNsnMYOUiv8dw7wTWAKWoJ8OB9TYn7TDefi61mh3mx1o+thiVAIQBoDKPgjAPGK41iehujrnuZGnWdjNaWgklgMYGBb6wSC+gKxipg6x6DDDNqwrzwc1mHSVBx+cZTz7ClBFBNT/fzg7VSaAj1/SVDkAKEov4bUIm01CJoI1zrTMGlOKCAkmnLeGXQhTJ9go0Mg0qmsRJ/GFWGZPH9E6TVttW6BFbNYXAU313mnWmyvUwqQCi8Batjjgav2p2E2/QX1U7Awudkxp6hHEjnmQvK+wzWSbBT7BQmI0U7oCE+ZOkwe4ZVAMMkGkZJr7WFPmqwUc5iw5TnfHbtwfOhEL9rSyHYdsoTARQMvBLia/QGZjwSgvQNEzwENKXQhbFN0Wj6b7JjZOSc/rowUKYTMJaZSjkkdttEvZHgm3J/0+Eb/O3SokO3Blg0FJz7Fvf7qmxYewZsFLCqwPNz5NXXaAekpIBeaa2RvmvIQDMd+T4CymSUsQxF08AB009gVdAbnDwD2ZQMU+ABVpjLBsBNI2b1tZo5Q7YQzH96GaJ/rfUU9NnICANEbS0uoWIiHwXpci7hA9rhJZkyVf1lWS4UuEpdsajAuzNTmZOhs8c4rRa5L32jJB6gyDnv00GOStOn1nphApxZIh4rHqzyKs9wObxCCYzBouCbZJlnCGMy5cUU9aTRA3ZgZZFJ3MznJuqG/aowBbmv6vhu6PSKBfSekbvPMHHT4w5JMEApBbPgBwFT+x5v1yH6Ln2m7wuWAlXcJ4Abhe7ONCXPLWBeMvpkHeJhrWwcRvARk42fOqbbHB/TLeq+iT6qeCX4qy0RYZsEL2he0TyjKZHPQBsVmfSHoPL748MAIuwVkITf7/fosAZpCSnC6qBJhh1jgf9ri79yo7fugcftXsb9cbeQf339Ifq2M3AFAJjCe1uXmACjVxixbNlYlxx6Z7b6FS4yZRvAOli1ytD3tJgAQGpa7SIAF/VJBKiXEZfsdSWyMlTBhZJpJ9NfmxXY6oTrTUpimZtVA1tsy3A9tyX8X/HVbKPvesFC+YSCRZwD2WsEtLw/5pTgN7Vszh5Q3RAhniHMXliDnY2IHeAJMAfwHoDJxt2ZP0/ICxYE+hsC+sP057kDbmSolaBmvUdFWJfJ3Gc6uA2aQk9TVu4V2xz8bvc9bg8sC+ilFVHDjhYjzTA8zoWJBsHCWZc+pe1wCTxuL93grroso5xW7AHyGG39uwS4yYEHqBKwTisQfqHtCufM6XnZAPKoyLCdZdAVzRJsMMRX+b414BbMe/xIAT/VTscHzRiARSxcpjWmJV/jtWtlaBsMqX0A8mlY6MwzZMxpmTIa7lZEX8EQnvMeM0b0fEg7A7Ds2HMy9Arwu2E/RiZNU4LLxL5E3TXxSjOIhpKb8hTTI20RaArAusVnmsbIvNw8dwBlke0DBnISJPN6i7an0TEIpn6dboLe9YwdyyGgDbCu4oOzq2riPj/cq7X5QU20ZyMJsI9GlM0w7hwwY3kEnM80NQ2TAoTNXZE9nvODvWVuksGJB70tJUBb2bh4aqfCIvvnTdSw9WkQevhiBcQc4P5A1zGbDzbiaBmyRrS9yHXpyilQwLCesRcqbPoQLqUdk6x0ehwoAHhWGdZlI0Z7ABOU0pPb5gJjz9ZD06mzqQD7kv1LP3LZwVgJ5N1NI5zzXBCZlZ2ZAK/hXjQNaTLgQcEd1NMjWay2Cw1y4gPicUIDJD3L245mWILKrCfUBEWXftXaydCgFWNnDtFB1OchQ5281zTJdhVgJvyJJkN6WNPhZWxRqQBaclnhj/qhNqTOu3l9iXG66/k8zwDuY3waXmJa7+59HUFWDaz5znPz67LFCKC+HnGbtqi6Nr7/yQ+GRNKwY+0M+CuzH+HHGnv8+HW0OdF1s/Ns2uf4vr/Gz/50js/76hraCKWLI16HKv76H7x5tt1vRXz5+SOW8h6//1/8EO+flxhv+JFX2qP84s/+Iv73/+f/fuIXzyL0OQLPEfiNG4HnxvQb90ieH+g5Ar9dI/DP/8m/ONYlk8S3somFC2ZCmLLNDASi6LOLDuCZkjF9Sk8vL66ic0kKNqE3+DZykZ8tRuEJyBAwdfaUdleDxQpBLekpCvhDccOFMtkzMFi43/M5YEzKByTVtCQ0q4vHCdqWACKwI0/G5wOAE1njCmOGSzGApUJCk1N1e4MdIPvHiPoEAwEClRUmw8/ADiT4gqcJZsJ0NTeHemKmUMgAEiR7/JnFu3LEBGsA8zou/vq4GutlIZawZDK3uH0zljIWST2HJWoqy/lZKIYEuk4fQnw+F6SQfLYpHjtJsBlIlR9cep0FvXiC7KkMZEh5OqpUEtb5jOfYytgEVE42EzJTUsUzcBlmCOzL9KQ0soKCCZZFeSjpRRLXGbIFOJ8ebIDqANQmFDP6FFBaICQbRSdbinlB1gSs+BmknT4XwGQN1ZI1zfMwxOhMm+WjzEpvK8MeymU3BIbCiboGpgpFXWN6ObORQBzwuoSrvoHXxjzplZef/YDdDFhFsrCfHxA2GS7YY/Dd8Pmj8Ee2SQI3xRz+ZuALazXH7DPg3RFbUsBStKb3AN9mJumaJOstrTeYZ9mQ+GZ3kN513TFZ3I77EQ+YkRTCBFHI/EmAkTUji3re4jZOsZxAwV5tMRggwnjAxKb4Q5LLfIPBSSFJTVdG72fDz1XTCMcPy4xuweKDYh6QNFOZhdrPpgSy5Qe2HPMS5b5E1zfx6TpE2aXOcpsqGXFVR/EMEwsg8JR5rxRsTVyGJhoCdjY8YDPMCjCNGVI1FO1bTCPp6BnyxJoDPLt9PGQmXl6G6PB7xpPT0K6cU/wswNUE6DhSFLMXAL6kh3RSSJdTztucjNXcH/RlNZwcqTzzcI9jnmKbM/iMtVOfnsOCv00Rl7aNl5O1TAGrpzBMe6TYBPZMD5+pwUZtHS99F8eIxcAU/dC73hhPLT8M3gKMpqlQBOzK9SBYZYqmbARxM3W70OIAiWoysJLdBNOKBgDevRWs7baKaZvjy8dXwU7+85PX72Ib8Xqsoy1bg5oAeHDGQOrfVp2Bdcyt5ui0BJmKW6xMBgLEGmwb0qUWUG9akplYN4DXjBP7chHX4ao3qw6LALqAbdsSX9Y15inD/Nh72b8AoWiKqKCQfUyDiu+AJ3Tua+yVABX6HK6zKgXW2rXpDP+i+WO6tulnaSEAEAhoJCOadQlDu8PGIYOOWAsw62FUA4roSLocsidhG5o2j2ycGSPTizWbcmJsIoRbXdtH1EhppwSG09WDHarPoCxYtwTgaDXAeyWww5nHSD60NUn1CI2u9Atn3RR69PpdIea1CRRe2yraypjFmAjnOs9brABM/GbNntYBDWDYCSwDWLM/A84Cqq0tTbg1LviGDgBhZZSAnjRjYEFz/nKO8J2XBPJhHz/WMu7zHO22xyuhUCbao1DJM8bPrt1KeloK6rbJIpwI9hqPGG9pOQJj9+3lEt1AIFtakdDMAIvEN5bGK8FtMLQZn64pZETLqoZxPD5UQZjWzjNcZ5uhOIkYSNe1sZFoLoCN10IjuMbzmJaH95OyvMo8pzlFA9Z9AJsa7kGA2cj6CaPiLbY5xjnXc0+TkmaYIV5Mx7z5dDXsSUDC3pAwGkG8/g6AWrPvJosRKwXWOOsCP2X9q6vKZh1Np+VYYyIAUQrq6dW50pjGemmKC4B5Bdu/zUBIQohkm5KIeUrwvRvAoKR9gvSf6ZmM5Il1R0MRwL9cVVHYYCWYUdXBEdjBsvcO3G9ohsoSpvGeHujK9GkyccdakLgXsdVdNCP7NgxowPb0Z2YeGaQGK1J7i2zab3XamLBvwDTP1HoETfks8A3V5p5N9Wx6Ao62+KjKKi9iIWSMfXaBvZoAdXXeDWBQI67Bh7mB8c5dU4Zo2ghgf8Tz5C6zwzStaXQxP7x9qXJg7cts5e9w/p/N0ytX2+KID9QB+LUbPpnKIxm1dsSzqW+HFJB+Q0EClH9Eh5KC/aNvM3CRscS//ljjp9dW0JOzm+c1zni+FzHe39N6oBlck/sj4uvxHm+frtFNRdSXZLq+T9hwEHT3NX7y9imauos/f/9RD2vmy0TY6HKPH77//WCf4G7z8eNHrKhR2iM+fXqNLz9+cT1/+vSmL/c4rtFdL3H/Mnk+v/30Gp+ubfzpf/zz+PHze/xnf/2vRX8d4rYu8fX+Ef/JH/wkqm2Lj6/YAhzxT/74nz3xi9+uUvH5aZ8j8DsxAs+N6XfiMT+/5HMEfn0j8Ef/6F8cgEcNrLujidu+xAPmqEFKlM2lwNVkKFB46YQZ5KX+G7MSiR8+lcXDgCmDAAhx2cqYZfEBVH1LC0qQ73ScSjYiUnakTssWHZ6LhusgoYWFln8m66BJNgzFVLIZ8Fs8DE8AzAT+Q2ZtccqfKNHKECBq1F5rggR+AYcF88zIoXCkMqa8hcGV6dmU2DDJlAgqC6eYPr+/bAVYmfiCnVA0aa8WJBTreAkSqpOhTQqVCxhwlawQ0+4pbAUvV71EmpdSAAAgAElEQVS19OjSk4zX5ecpujNQQBaGZouwTLqo9J4kYCh9HFsR25TLUbjo4QrT4ZvP5oGkNpPlG+RkdaaVA2QSuiGzA0Bnr1JeyADoEbko1bMIFyCvVfzrUomU1LGE+Zm+oWeulrJ6JbGMsdOXoDL8Epfo6/YMv0hwWbBaqV0W0wISpNsbaQ8LJ+WKPC/mIh5zSjel1AAWpkDWv3cy04A1ZdH6/kUsFJrMKeXt6c9rnjpjB3h/+gTCspIRJLCajGookZBwhpOxyHPSAVhMB0A8k4wriiTClCieii4A/fHPBdyC5Qnui3+h/rUWiSnRFQjnv4Y1nUw1B3KyOGPt6FVHYV8TgHPywrFBAHCgOpIBiMNaeg0j32vxD8U4Mrm7OV45Un+ZrA5gdADcqAzHc5JCD5AGmXRlsc2aUhIJyIenavLwBCpYd0Ps8Z/+/k8saAG7kGkCpFAAzmjDWQMUpSBTgJvLErfb3cAsZNVDj9dh+sWuWyEbSJYrr19sMT9W2eTC+spxASxqQebH9Iiih9kI0JBscvYDWXQmjwPAJRjGGOMdx79XbRlddzZ89EKGGYTPJiFFCSIrCaYdMi/xmMZo6j6qss1kZ+xBCMujYTAQ7oSlxmaQFMCeLGbtGfD+5Lkka3jat+ivXXzXDwbOwJK7jWPMd5iPa+Cgijyz7WCBptyfNbpuD5sNgMUt8uOT3EQw3fwYlTmzj+Kvp6R0y72I2X4jwAjpMrJ7/WuPeOn6GECilQKn7HbcN38WUKODeS+we0S7d9pUHB3MUv1fXNt8f8JWCMFhnDNUZpSVxnNijcJ6jbJznhYdny2bBtO8xvuDZ8G+gL1Mejgv4+izqRs8mRd9YPH+ZR973G6OZVOX0fWdnt544MIE/vTyFm3XCazyfGoafDQLAbI8P1gis3ODBgAp57Lut1Y2pwTckyNMyKGhRhsgIU0fAA7mEs0JghyTPYj3N2cNnq9sW25XME03wIrVZws4hCVF1UUMF4LcEoji+zDH/WycNNgyYGtzMsv1fD5D5WD6LgDRM+stbRNYM362Ba9OfVKc84Br0aa9ArJ3QUQl+7VsYbyUtQtRKZGp9nsDcI2PJ2c9oV2wt8/QrDrZ3+wnWuFwXtA3aZq4jTCY02Mdf1m2l2kfVXhgOZF+x8nWww6mqGmalMr8Z3q5M1lQGYDFOk9lR/rPrutNUB0HWc5cMGVeg3E/8DIuI95eXj0fpsdDMJGwOQLO2M8AgrWlmVk7e7Q9YCX7Br/eDNgEYLsW3yU7/my6ojoxxnHbbXhUfRMF/iDSQtnKWp8bwX48WywpZGPKqq1MQT8AgtkLtENhBHotI5BX81nKvo5rH3FlL9mK+DI+BOjxo+0J4YMJSEgVf7MlzIi5BFCfoCZs0fkDJmQh4HvgR9x2/rue7DRV8FKOIRmaaR7hWsxAp/RX18eUfRornj3tOgiSTNsJbBVoMbAnw6zO8DsbCvY9OH/5jOlPO3GDoHnBHi0jufTMrZHOA+CyXzDGjkcdK83FBQZ3sjF9Amr1k02art54nVbaMBRYlgD22yhnLtFoT2VSEmlJ/uMugtY9fcczExWLptNblmOZYClXXKpRUCoAGKd3NKAiNgIoEWA/V94X9Gjls+eVzf1Vr1UIBbJiixhOwgFXX95fn3Nsf9b0RdUGivcxCIzPX8fx2LL5xy7NvsYZdm2T0ADIvSzRNUe8NkWG7wGU897sqVyElzmWeYyP+y36+jW6vYmP4xZ7d8T3l1dtarDV+eXXe7RdH29DF9s02pjZCTTdyvj45de4vrQZcNX08bEsMS1TjJ/v3hleXy/Rldf4xc//PH7/r31vkCP3Efai5mjjZz/7Rbx+/xMbM49x0mqq66v4g5++ybz+8nWS6frDpz4uTRMHVjVlHX/77/+PT/zi11fWPV/5OQLPEfgVR+C5Mf2KA/f8a88ReI5AjsA//wd/fEwN7NE1KtJLo4yR+y3edlxylcelzIrCicuxTA877BlQpbzP3JcxpdUbXL1kUaUii0IHplhKo7hYGQAEq+n0boRV6oWZS2haZVo4DHpzJRSUTqqZwMqlnht1Bu3AVILpisyc7IotRgpUWaKAXt9Scylgz/AEWar5GaujyxszYQJ4dwHcWkTwWZBwJsgpo1KmKe/JYJQW5QmspmcsjBgKlDNLQSAtQ7gACFeLbz1plajXAhR4k1lUGj2LhLGJ2THjUs4XAlhtZbrgSUaSeubwgnpRkKT0j2Gi+FwBqk8NO3BzhvP2KfWGTQRjpksbgIQXSWpG5t1EJTMQlmVhoBdFnQWVfpUAAgngyr+FZQiD0MAvWF0niK2fbQKtG4xeFYkpR1TiyBOFbWfZnISRYud9k60KCCdrQ+loJgTn/En2GaCAkCTAMBf50+tVv9eTV0toGnYCgG3MadzfiAhinBM0S1+G2bE72aK8/1kEGZRm2kn6yaVsMSXy+oECeOoxWQv2Uo3KzLIhABOpleWJLQKFWGIMePVlIAiFO7MGL18KZQAWpdqmXaenLAw1gHbSfAHo+QcZJsUec9FAHxh6msomYkoNCEB5XwnKSRmovpqy31hfzNssTgGu9q0WCBR4jiN6PSYoqNOOArk0BRKFLG8guMNcSPKcy6YZEvAkVEYiD4U+4AUWG/g+4vFIOAmg67rL1kI2DdgF24jvaPiQ7gSlACGrgz1k3ZBsH9GWXVwBAmk4nOswZb9brCUMrHyuML+hTzEmDAs8YsYLhhxMQf0YmSMU5qcdBAxMWVPYMSCRp2lw/hmAiUFaJ9taaxE+Gc2GEtZbspeWKuIxT1FteMGmncG1hbFZyzjGb3GdTwsKQpIAj8Y5CjxleTTnNwaENtyoQYCNfD8DAOlmYEsAIEQgj9YY7G0y4mnWbGlZAMMakGPcYqh6myeTATD8msZUsveda3pDJNOs7nv3jb/4/GO0w4tBPzIH+TxzFff5Hu2lUY4v+xgLGJ6/3wn2ahPHtMQsiJ6BPDQKkJTH0ca4HHEMfTzmu3MMb8KHe3QZ17rVBiCTEpeoBpoi7CV7ev7t7K6bctTXl0v6A56Sf+waCtQPNCrYtw1uonGVjDLWI/OrZpxZG2RBAeRtYzLQVjxY6+iGTpYl+9aMPv1ULwAS22ABtUQFsUd8jGMcdR0XZbrZcMDfE6n3Aa0d70v9kNfY8UJlb7apsiVTDjYiz830xROkYr9d0y+XBgikPOYz4Gk2mvxB1zhzkuCmZHmXMrK7tozvLq3+j1sNtDwLiMEITk9vWMEJLHoG2HwDgIL9Rigb8vds9DwAvGlQAQ4JvCeIBgPQ83Be4udfvkTZtgaF4bMLAxZAlTAlPnIHc/4EYl2jNgsZpznu71+iqS/x6fXN4QOYFFj155tMVKdxWAGkEcDF2s5An2T9sTfC9j20BOHvrcjlAXdpnMKo3fD1rGJdCO6bo+9p1DBuhFel9QfMzIbDSSek80w4lRjmNdbYu6Bk4Z6SUhWsELx6ZCJjjMca47HZJBpqgovYW0vDfPAWZS5onUJzb047EwOFLhFv/dV94TYtMT0mFQNNW7nGhL+xUoE8TaMAljUnxrxG3/R6rsLSRA6eQXWNZzUgMKAu36frXm3IGUBWEKTVZCMTpjlnEWfhfsQIOMr961QjQB/lbiBjWIVNET3fl7WBBcbCuZ02M84O2KV6xKRNEFYK3BU4f1kwNF9gOGsXwR4Mw53mxTmfGde8+2XwpHc/9xhwc9Q+KC6yiQX47Jz0vpn7k+f51mVjg5sqe5PMy2xW6sOP36lMbe4yTCPmo23M6DgjUWtxbrCXYEvBgiX8kHPkVOHwnQh+1G/bMUvwV5/0nRC2zkbQNI7uFWl/Ab0agkAGtW5scy3qlyKKO3O3jonvYXheEdUV8HuJ13pwry4qQqWSfb7XbTQdcDtNhIh1TN/19trJHK/mkxjQlQb2QRgAdKUR8Hq9+plu71+je228u61LY1DXp+97lQRfPt/j88dHfPfdS7zWWAlwjkbMd0IIi2h6fGdLGzbsIe3MfaaLom9iu920kFiKJl5I0dxvNufLGJyn83KPTy/XWLFSLqv42//w7z7xi2cR+hyB5wj8xo3Ac2P6jXskzw/0HIHfrhH4o//pnx1zT+HIxTX9E82OkWlCuQ9bgAs7AMYRM1TEIxmKXHAB9JB4rw2Xqila/DZhVNSroRaQ6fg5mGAK+k/PzATnkjlKAYRnJK/PpZjLOQxJLs7wXYeulv0jcw/ACIYRzNE09/ISjmRLOZ9AKR6hhX5qACKwKmDV8N1gz8IyOJozCR6AiPAsi8dFbFNGhTYHWTzBWDWB+ttnoOrnfVKwm4Udxb5MHQINRgEgAp4ETUnKxkZAD7KITql5gq8Jg2TQB8wdmKuUVXipHTAnRD4AfgDHQmYqbC4AIq3+BGSRriU4JcNWDExIWZZsWsXWgnPpKbmf8ukM5EkmZzKoWv1ACe4pDQ/jGQLSCpKfMrgMUqAIQT4OLpNSfz0LLX4zr5sSAGADf1yNAgANZA8D/uJrBusrwXKYUGYSn5LCMxtGya9hO4wHQSfrbOo1RRs2DU3RRmfa85lq7HszN2GTAH7ByoH5Usq21sfUROlsCMCSIWQr2b3Jk+G90pIAfz/ga4r5PVrDr5gS6UUq0w6poJ5yyWTm/2VK69ebITYOSUYDmZStSyvMJVhTzB0K1Rq2U0pKkY5TlQFGwdg2WVoZ5Z7+fiTey55aMlBMMDrHkP8iv3u/a7ZgMjleaEfL2IIqJSgKiGWwEV5vgBsivzCTTqxI9uw5HhSFvC1lKOjAwtxKSwiKr63fDVdqgTGT2KW01aAuWLTrEevMOGTMEVLsbkgA85scE5YfUllnis0EI9iUCDPxCdXpkOArFwVYA7A6GdoHxW7OQwG1Df9IgKc5bTROj8G2rGX7AT4gc6bswzv2kCqVIXZ6+Bn0I2ouO489DG87gTgZ1QlCAD4a0oc/YBwCLAaEUFAesPjKGJom7oBVI8AuIKwoqkwtprrBVsqOYZEn2AUgahL9+tXnVbtKYJIdyjZl2sMU16uQJgSgEf6bbNnM4z2mR/qxklQOu7YpkO3CduxOr0OAvymqNdPDC+ZIhVUDthNlPG4PfRXYm/HrW2GC4vEMyKPvL/BJynAFg/laAF2ZfOYz6tD/wtJ93+KDxHssSAC3sEqYJxsAyLzfLhfB/5gI6iqV/jKe+Gh2qqKP6Hs8bQEspdM5Lux3CaqkSTaNOKwwtH48WarflAl6Q+4APFVsyMmXWzR9rbUBf53zCWAVEAUwHyYoe0f6LOMd3cqm5PPpxSlgk5YgblkHDaDQnoWzg7kpm1m8Kf1lx3UWlJFBDpuXSeXfTZ9v/bcNDmRe4VOMfUJ6DRv8KFib9gHzCksTsKsSrEV2noGGnJWLexLAKyt1GC6CTIB92n+4vFIqoM8mQKYAHM2iTIbn7BS0YXeGgc86gW3N3sh+UdfpjXukzJjAHFxZj7aJ+3gTCFdV4DjwhigmYN6DagG4FQnyw/7kPKBhgR8zXpItoYN0RbJJgY2Jsnx2bM/+tOqRkSvgakzRaaZCw5bpsPp66R2B6jx9xlWSoCzhfHP8YFoy75MlDUCGFUnd0/zavOcwLuZ4ndYznHPs3wkK0xxg/sDQzjOKZ0+IGQYPqG5KPNt5v8dpNdLgxUuoHz+E8ueIY15j5tmXi17FnQ2hIh7j5pomyEw/9JJGGTJ52O+wmKdTJQNrNNUl5oHCPjYILZt/DEoqMyKmY422reKY8dNvtLOBbQ5b3u9xhsERguX+yMiK4WUQoyGmKlByreFDy5mm7zxAapP2UTQGGRueL4OldRT7xOkzDcjtvmuGVHqh2qAV/OVOxRxJawn8xlkDsDvxG/f+h++vtt1LDOXg3Y5GNCoSGlbYRrGejkWpRFRtNrzwHE4LgDxn+rrRi5SmNJkA43yLY+ujXIp4eWGss8FrmFVZycxkDWIhxFjQkKrx08XTm/vzsti4somJb7DWNudZiO1DlQDtVd8kGKtrXAeCBZuoWrx2s3lPAwfVwlvTxMf7PRbuMAN7YhUf0xg/+49/Hi8v38ePt1t8+ulrvA6dxAb25P0YbcY/8EKt8FptbPDYUE1pgfY6AMhtk5Yrn3/57md+vV4MHLxvczy4g25FXGnY7FN8ft+iG65Ro3LzLtHGx2PUzoc5uhHaxx582knRzv76vsS0jfH23SW0+a7r+Af/9B8+8YvfrlLx+WmfI/A7MQLPjel34jE/v+RzBH59I/BHf/+fHXOJtA5GJmzOzFdGeWbAEsXMukQPsEbRiZQQaaOwVGFxQ9E6NbAH1ugPYEEu9RlmQ/Iusl3h171Iads+pleZ0CCX3FWJ0KqnZRaaEBpgRzQyz04ABcZQfZimDMjVY+xlUZgyzeSnZlF/s8OPX1xEZ6GNFBRwiffBO07deDIoqFhhrAHsmjGArx7AaBYGyrsMI1EwL/sRYFPbABOIE2DBL1M/0jPhPA1HMwFY70/YFAK5JkllYIdvnWFaFIcUEBR9BmUR+gBrB/n9RuF6Fn2kz+ojKbomu3HEA1FDMl4aFiQSV5ivo+AIz5ILNv9u0AVsE5hmgL6yM82M1yuTVBsKJ2JLgMJkv0KhMiiGwojiMcF3gAI97PSUBAQgnbyIBZniCUpRvH9jpKj2xLsNYBX5JD/Di8EoMYAH3ARZNdJ65Ilz1GcCsIUCMsZ9TvsCJH94ZkZ5yvvStoGZxzzYCNiA+yMTa7F4BFyuYbIqM815xfPhO+pJe4ZdELyUvoJZOMI4oejP55xMUlg7FOKAtgKAJ6vbhHktLNLrlaKR0krfTwoxZhCvtfB9kUtTfPF80g9PoAHPxDNEBFgNmSDzAaid9WdTQygBJtmqzy/NCObbl3mM5QGLG2C1iaGpYu+KGNePWCaYihTnzHFsMWg8IMWfY9mmmJcx7hPAQONcETikehZUSoYsgB0BRtgo+P6w9PChg95S42fLOktQ6TGS8NImKxiLANYIgRpCZwAqPACeE/Noi/UALM41jJ2FbDc9iGsBYpa09oFa9NFQyefB/AVQEQTh98YlPsYPZbdd18uo7PBCBCYnxENxax0jexQ0otN/OJGnbArxT7uE/p3bC583w3L4vPjBwnICgO3Yn8Y1xn2NpWbOsD4j+r2NCxpwE9sTDMaHmgRqQjxYC6NhUOmXyBcDEOwOJJ9ljPtNALspL1nA47V4e6R0mmfDf07msi0kGiNNMj8fE70yADyypZhbEX0DAxR4JSW0wD050gDC2VzgOZMPfbs9DLLCS7UHtKBRtdA0mpzni0DjEg12MS0s1lQFaHqClUCnC2zsyx7j44j3cY1fIuGGBag38BmAh6fh0ETflnERSKljUupb5/NCbtwjY4fBt8YNZt+6xdC/CCgCtB/TlKFXjS7WMqpFJ88gPNa0p5l0+VYGXUOTq9xi5dxBki45HQn6I8flKGMgMKyEdT7Fbcq1QIiRsLqMNOYNZyfevyDvMI0ZlQQK2TMIJ0tQvNAfdJzxjUx7FMaKEK1vgTzp4pEhQQBxWBbgO0sIEIxTJO5aZrBO8DbFgoR9kD0bRnPbxrJyFqbPN4cp7E48ONljjmJyndzv8ylRp8nRx4JMfVni6/uXeB3a+P77IZqXSwYPTkjHAbA4q2GOs1/VnjewhafbGEdTa28BqxG7huFtUO7M2mWdMiVhcieTHPZgptZj/aLH6LLHLz9/8Uy5NmV8gpWMxF5VR2V4Eixn92waBz7fbCIaqCSbPlURsOFYFwuMZrw0AWsBiZYj7vicrg/32oE9z4ZsxP0OzxEbDRocegBFe+n18qxHWOwJSLMGOA8F1csiRs4R7wGMY+OezbnMGNf4j5KuvmJvxNhX8bhPAr00MZiuMGIL7lOMKYFSWxWPmAwM7csuVTA2CL4Bx6xbbJhgMpbxYC5MU94namxy2PjORiirzL+LvU+Ol4FikcAq5xd7kF76WhildY+hiqc/PWubuardjta/2cjWMoYGCWcVgW/eXADAGf816oGzj/DSKh5LETd2Wu5reV2x0ZPKgSRsjyN7YOX9y5uK21CFqD+OdZQJzJnDWXwH7MYKx0CtlNUzmEPfy9CsJp4XZFNULktsAMgwBaZNJjABlDMgKY0TmaaLSogmhvgYt3gUS3SXNiBA19sWED0Xz9vas+yuL3UqnFS3NADT6ZOK9Y73Bkbj2xjV+AAfcR91eY+1JJxwVl3wytw+jvh8/xJ/5fd+SF/nroyhB3idYusafYgHgO4ZRQfvR0OpjrWa4jF+xEhTtr/GC+uFA3fLZlZdr3EsfXxsk+xo2hp1+6pVURIe8s5sKBYgPDYzJ5OXhugvfvyIqumiGsq4dE18+fnP4vvvP8Vf/HKODkXDdktlwFIb8ja1U/yX//kfxPYxxbaUcXtftbTh8Xzc4FwvcXkb4uP+cK38q3/5L574xa+vrHu+8nMEniPwK47Ac2P6FQfu+deeI/AcgRyBP/67/+gYlUVx7YP9gEy1p4IUJECqRvGe3lyEHp1J7TAG8bzCI41ABMBIJMtdJmO3hojoRGmCqx5ae02EUgIPgEjID88UVqXmCrwBHLOA0HtOKWzK0gi0IkNXVuvK5+xkLBq4dUoFKWYRyi8Nl1MuzoAwsE5WAV/CFgB+bsq4kOVXUcuGoC6mSNXEwEK20mOv8fMCMcPaoO4CsKKoUMr5zZfPgix/bXFnmkmyk/hfwVy9vPgtmKv4uGYwi35dXNL5rOLa6XMqOgBDx5ApCpcqaoJGpOAAUhWxQG/Q0xEWZDKQZAiZPIuNgaiUAASAAiQRcTJAAEf/m4p8je0QEhMEJ2F9Qm4GUII8j2KBAhFbgkRHT7YjaECmo8NaNJzqaNJyod6iMSQlE4oz/IrnvArKyRvaq2hhtSrbP0N7KMqwTcD7UgZxJr3PBlTgMYoccFeuvhe1rE7V8FoQ5OddyymaGdC4dh5vMaWEcKPQARzm/SIeDJXMV14b5uYZlEGY2mk5oJDT9zHZx/mHHYAFrt83i0RTgGE1AsDAaAXjAvBGbrng21cJjuG9R1G7MbcCBvMRV54zTD3kpeuhlQXgDEU6LLFLxRguFowALaw7im6AYlg0rCvWywNpKs0OLTAyBEQWKDLd06vPUJQD9h4MuyOuBPQA+x9LssYhi8F+XltZjKElBSAO4ChrL9lIjD+/BnwzdgS1Z9XG3gIeMBdWvUnHhSRrxgqQKl9fRiphRPsmIARIxGSkOWEgHAwnwEHDwXJpIfeGxcSU53mtWICIgyLdTl9kS9w92dwQtQzZK1vXl9YQgD3rGl076OdKorTGEgYcAd7Btt2i7pIlRhHPHhPFFHcAODxT2Sfr2oIUZhUAhm8EyADjuMA2IuXQzBWYT1o9FFVMKmrxFlzjfaRBoLlnSulhDJIujpeegzG5fxVHqxw56jkWUughYJEQb5x2oZ0F/8CCBKSVAcee/ZhiHZe4vr7E20ujXJwmlZOMdSI1ConyQ0Czrjo/w1g2Mc+Eft0TPKiGDOWB7baOspAFtRZ8ARvBVf1ohyY6ksplTU6Cy5fqqgT35798j48Z9nrKyjtZcrl+r5cmvn/rBZz8HOyt/ByATNOmD+E0aeXwcmkElQAB9D4sllgAKgiQg2GMFHyvYgIpZUX4Ooty2rpkniVIy3OE/anFiyl66eW8ExI1pRe2lgGsuZ1wpMr9dRi6DP5jbXLGmWCegBTf5RVvUTxh+X7Mg4Y+RgIYSLv1dnYvTDAKb83bxy2l4CjH2eu7StY63o8vbRvjXsaE/LY49P2U9LrO0XVI1WF1LrFNs3PsFx/vssVfL9/JiCUsB99IAOqdJD+aEDMy+Twb2EuWpYhxnmPo6xjaZBUXRZvhQdukl3FTX2Xp88zfv96iqrsYjzmKOYP+YA/22LsqfU/PVCwVPAIB3ATdaXzp/yEgDaAtiGYgHS+e6evYBWBPQLPI8WJdcQ+g2cPvwUgEFLLZx77JHsX7coO5O4c7/EWnLVoaH5dB0O02LvG+MI+CzPQYY4v74yMO7FBW1hOqjYhyKOPa9IFLKaxQwT68xpnXE3vFpi0SbE53Pli/dito7uDJTIOYNb/Gd90QW1Pr20zTFQopIBznq1Y857nJ+umqXq9Soyr989NzlhaeCp/ZvTFtuas4Wp4RjaG0a9Kb03ONZ56BVgDxrDOAVBiwegdra5BNSX1oAYLbPS4EVMFcxVYDIPtUHwCceUfhLPACkXYPgK37nI1Nmuh4crf9rpXHOsGereLjZA97z4IB3YahhLyvj5vPg0f+SBNeDwKb18xNzkp8xq9FFwte4jwbwO66iHHBn3mPtm3j0naetcwnNPIws7cKIHWwQUNDg3O4Z8/krtimbUdJ536d4uU6xLzVMaN80G2mif0Oe3qLsq3iMa9xv48qibQFaAD1nao2RnfXS+Xegd941bfagOivfd4TVfegZNDsmZCqStsQvKJpyr0NvdYCnDDbPkc7tAKp+N6jJHKrO5Ug7/c53r5LJcbnDzzGK+/i4wdWO0e8frrqKUzeASxTTG91/F0In1tVMXhP4VauMIMbc96fUBcxp/78//3z+HT9ZPOh7pvoXqq4Xut4fEzx/p62H3yV7ijj+trErUv2+MtexnybYlqw4aBRllZUot8Nn4G7RBH/7v/43574xbMIfY7AcwR+40bguTH9xj2S5wd6jsBv1wj8z3/vHx94sa3FFGs5e/kdoo9mGGJqMsUWQFS5JBdbgw/mGI8jpvmI+8fDi321t9E2rUUMUrAWkAhZHNI0uu94UcGCXZDGJ7uqaToLiBZAVhZnKeCmHxa/r5w9GRfbusa6jvF1H2Oe5ujrQQm/bmRNhiaQ2IxctLdYQMaNbyiyQWAjgJ0jXmuYIUt8nQBvKr1DQVMgH5Wml1fRANgadpUSyTHNQ2WVbHMm5RqOYXjJydxVGppsW1mQJSzUSr9MvD0PpIlI2BMujiCCCZ4/oF0AACAASURBVPAWkDC5VRmK4CU0AViCG/Tm4+fXNS5NJ5AG+IxMT5IOHqAAicr3sGhI8ARwD3CuIim4YBQpCABpv/nEZiIuACb/AKrJtOV7HHJm49AmAKZUFuQUanqenrd8JaL6DBDkkewvJe7+Xu33bQCLzILJIAh9VKHr+JuwhZHDAlxiN5E2CDDyZLAqo4X5RWEOMzQZKpl6zSjwuiTbZtUBGA0A2PK4TDPnWcCugzELlAGeB0gGyEUVlkwcvd8oKvQBVBPuZwGIzqQOGD6ANrAcS1OaE3VNVpq+umcyOKDaRMG/7BZNvMa4jHHDOxJJNx7D6xgt44FkjiAeRlWbBpijgKqA1qUgH3J2JPCtHnh1HIDbgKqwiiim1aqXNgco1GH9OM7MA4BC2G0EaGhQjM/cER2y54O0aQrbRX9L1qFeeQXrYo0GNu0KwHNE2wO2JMgL65KxQdKHLBM5OPjA0GoEkJ+bNGxIl8cW0/SIZWRepcSe4g2ZPnMI5rPtk7oUWBXYhpm5z7LZACSRDdKUyL5FWol0LZ5vvEEXX6d7xDbLYhOkIbiF7wfoAYDGnqNhKtYRhIBU0Z0+rcxF5yfyzHWPcYTNS/MhgT2YxtmAAACbZILWEFC7ZCnz3B/jbEDJIBOSvagXEIBVLagGQDCVMZOiDHO267Vd2VZCnjoBH95bJhvzqC0N9uH39mJUBltNWyzjFP1liMtL65Kb7nN8ef+Qzb41GZTiaCpX1tYvvgOEw4cRkK6B6VXH7csS28zPHFEPVXzX02ggdGSJjzli1AKSYKRBZih7bXEAykYMJMYrnz1iHKd4vx0CG4OAO10qpN5M2jb9kwtCsjoZUr/4i4/4+nWOARmp1hazqdSg34Q6XZBeAwDyLQAtYWGyH9YAG7Ng1dv1NS548+JNjEzZj8Kvv7EK81mlM0DKypGqA/rMhI8R8AOQRWo6rw2LWOkxknsAW5bIGl3Zuc/MNikmzyK8pwkbgkVruJ+NOZpRALqnJ/BRxYBqox/87DBJAV15L8H3s1kI6GLjgymMCmQ5osPqonmJHz//GPcJv9AjLhfOiC0+7pPvx9xNCxlk59/ChAAbE9wDdHxsS9xvN8O7UIXQ7AKIp/lRV2k8o48rC0rvZLzNixi/PuLt5aq1h0fQ0fv86WDWDUAfIG4tKEzjgX1z3B85dmnm4rPnV+k7C9Oc8QFsTEUEa5vvkx7JgOjMqbSxmBfUGIRxLTGPY/zFL36Mph9s5tAom2nMtK3A1tDA4k4/8vRZKbXagNHLRYIwJcB5LG1o8jY94WsR47zGA2BHFQZsVcYGhidsR3x/734mgpVeLq+xTslS597TXtLfGX/RxzQlCIesGaMOArPOMwh2anqqZnO4PSJ+HO8CmZ8uaE6OWJsqYuRexb6foWK2kFbYpEzq1aYMz2Kck936UhOmiNUF4GIqX9iDkO7v6+Jz5x/Oc5rBF+5H2ImQLH/uLwnq0zRivmdTEFCZOVzVa7Qd54Qu+pliry0ETHUYuPjJA0B/s7jIPRPgj3tLUePh3Ma1b+K+A6yx8WYjFjsim7rA0Ha80t9VS6bTBoXLISB+WfQ2HAB/aWHptQyTlPtFEfrEjsdk05AguJKx1JsVaTu9qDmuL3X0lzaGo/esuePDi+8vrGKawKxzm/qnrQWrQoQRwLyOHZHFdGRoFhsp1lLcsVQEHXGf7jJYbTDZ8QNALGObV0PgNtBZLCXwo43Vpip7P81IAvpcLR3dQUDi2mBG7mz1tHj+4tvLPZbxmqYlfvjhh3jc7tH3nfvxbZzi9QVrJxpge9zGRwwvg77N3pMlNMBExZsdMHM1LPLr/SG4+XJ98f7EPtFeLhINin2KH96+i2lc42d/+mdxjFv83k9/P46+z3DOeo9X/MIfU3x9n2XBX7pOAB3bjZF9elrj+DLGD59etdqiwcvdpx+uKtx6zl2O2K2Mf/N//i9P/OK3q1R8ftrnCPxOjMBzY/qdeMzPL/kcgV/fCPyT/+HvHSYeF3PMRRYdSFH76yW2NlkEXPwM0+ByTNf5mGNc7oIWXjYBSiYkd3XUl2vKxGBCwUaETGJQSMRd8IJorExmJ+mUugg2JRJDioSUrSdjjSIOmSTEDQA/rov3dVQmvs4p/YWFCKBEAYZ3FVJKmFtIlo2n9fJPhx4JLIDaEo/lESXBBIJ/FJmV8lOAOwqDS18pUQfwwhNzNwigiJrCTe9NSvlZppCpxjv2gCf4isTab5chOwtsQpiD6yJDRjCtJFyFEIz0vaPYz7ggamZk8MlqAOCCJUwSdl0gjW300kPqTvHG7yH3hwkzkhwNI+QEVmHy6VNGWBDPAdCrR7J42jjo1QkYjSzUUlrPRQpf2DoWmGfoCZfibynLhIwBjsnQOYO9+A5c+CmrTc/F2gG2qTZm+awBTYSilW1niIq+klXndwf6JusCIAu7BoXiJ4OY8WPsmX8AiQBh6UUIW6mOCg+0Guk78vEwoRekvOa9qkykhtGLFBggFqZZJhSDamjQKneXQtjEXks7QPfETwU9Ad+Qa+LtiFTfgC0CxJJ9xHhshM/oeQs8TAgLIC4SOwSegLNNFDBXqRB5boRYnOw3WKwlfnt6C8MuAihgPgDa0rgAxB4StMPrbV6UJcPiASAtofAx+jY/YIzD3AY832LCyoMii0JIhH2PAxalgugl5vtdqXCNTLyjGAZYxSsu5x+sQcEpvBvXLbY52erV0MeA5LWjkZLA4rex0UuUsnIlCKeIdcpgMaSlJ0fQ7668VMZmJtjz57x/gUx4K/W1w1eUoh4JMtOuFSSC7VvLwiXpmOdFM+f1heZDE3uNaPcQ1J1uGW61A8xogQHwvgu+NrCIZJslE5h1fhtH180Ew5LPJBCWMuiu43UAoOvQshagQbYoHnNNpo9veM6mtzHrmcj5bWGOAJyTFI7H55qAL+sQoLGuor+wz6wxTXu8v4/xjsS9q+OnlyZe2EgB/AlCoTkyE1zUxOM44r7ALNwTzCBw6Exof+nquA4XgbSWPactYryX8eXz6rhWXaG/4FADnq7xH/7sS2xtHz9818ZCGhfrDe/cqou+K2Q0JnsPJhywYvoz09hA3r+Wm9LUWC/R9n00MNZpNADujkss4xz7TFHexfXtRdB5WggWA2QuoqsvybTF0xtmNyxU5ixrTZ8OfB0rweeyzQaAlPbl9PM0Ub7RPxe5PB7c1YJEuogCBiTMvnWN+zrFY6E5B9MtmwycYzDCsUtoopMh/PX9Pfq+FyjFguaC7ynyZ4BMgC8AbpocNAlo1lR1XJqUBwvOs2fMSGNZ1zkn0re40CexbFkLgGRlrFOuEc89Go1g2LLhjEzyPJMZq/8sS5iGFdJjZO8k3M+ezTRZAGm6vU1GOGcVrECCaOZHAirTKMt3fczRf+ri5fISzd7E5XJxf2XPAPxY3FjwIwYYI7CGwCLsFwBtjTn3zCm2IsbbGD/7/Iuoyyb6po6hg9kLyMj5WMZ8QCDlOWaT0PO/iWhaGq3IrFNuryc23wnPXPtl6W2+Gi6EF3XauQCSXYfBxiYAHUw4mk0AYLqxShFOdQioP3OO10V2zpxOZiT3Cvwxe5s8MMS1Uu3bKJo6xvuUDQP2expINBCqOr7cb+4R2x1PdQL78IzuHf9yn7Jp1HdR0ODZi7j7uqTT517ygHG5T84lzlrCkwA/7yMHuNGOfm6Op61stUGgcXbUWOGAxy02H7CMYU/hxgGzUJsSGqT02lCDNEXc8FseYY+yrkiZr93P2W/0SpWVmsZOJaGWeufm+QwQyFoCFKd5QHORBgevz5ks+IqKgD2+XKKlOaEtQRG7jGgsemob3J6jp8cqoDZrmoYDczk9htlrUU11zj3UMbu/zv1Uv1zvHaXgMn7ONE7rtomRPRX1lGTeI65XmqB7HCOXTxq6KQXCRob/fgt0e9wIK60EGC8viOWnaFuaUYPzT2UU05ygvZXzL0O9OEMJukK5wbkiizqnb+ywuDfGodHCwXm43eO7H97idqfBw09tUV+LGLoMT2uPPsb3uyqJGFrPdO4rXLq7ts/msMGW4X4+TqPhVFyAYcF/+XqP3/v976OsAVVpQnF/yOYL6+zrl3fH9zJcnPsjiq0FVngXPQ1RmL8E3uF9vRTx6fX7eOmG+MUvf4yfP25x1E383vdvqo/u48PGEvc6rK4+PkbXSz106cHcNCrf0jKmi/fbFMWlcz+/0vSO1ibKv/2//uSJX/z6yrrnKz9H4DkCv+IIPDemX3Hgnn/tOQLPEcgR+Ht/+HcPAwrwPzTYh7Cc1oITdJHiMGX4XIJb/UzxS3qMJPvCwAD4JLmUomHBDPLU9wE+AZQW0crcQZqPhAvnTkvFLKJlzaDOSlnaAKOL4lOKWl7m9Q2DVaBcF1kmQEn9l4EUnYURkussomBHCL4BDeJntyClJLDKG3HK8ppkRqY4HS/STJ6HmNJ16f7FFZEChCAEax28q0ypLeKxTBkOAjsFqbeM2sXPT3EBo4KLMPfociOdvVA6CIv3KAGHKej5VlMWywB6hj/AoiC1mEv5rKx5w5IA4IqCHQsGAYX0IoWRWpaZAG0q7ukR9w284jMr+eNZtFW0XN5lDvGzFD8JDAt7mb6NfBcGzhIbQN8KgxV2YbLADtisgFwwPC3cYR4lcIm3IKnkqYrMwC8965SBp+wYgE4PVWXalEGKaKM7C0VCu5wdgHHwfii29Z1MwBUmKs+W34fZNVz605ogJaWA2sjYdcDlNQ0hQm4I4wRrBSTjMNzwswTwIpk92SEGpFgZwtCChQfYauUXOwxZGLDAnIYm7YY/yVbTnjJBfIAfkoEFHgBhfbVFcBZwYVsWnBOiaNoYruYnn/6Z6XsIcJ0QY855wAmKSVjbMw4Q0M98HgCCor6x4l+45POfT5sEQld4jhLIZPokS2lpUjK63DbBs3EdBcfw5qw7LCgyRafFmoM5YMFOivAuGIC8t68IBknrD0JYYBfBejIdXIA5A19gw/JfJfsz82xNawrnOBL/ZNAZ0HQkqMw6qKsMcRP4X0kvToarXrQt3oysCxgyNE94NoxHHa9v1xiQimMbsX8IIuABB1t0OyZBl8RUqvSvbGH6wnBkniF5T7+49/tDINSIMD38Uj4PCMO/F53GGCldnpEkh9JOwADYxQTICPbI3q4dQ9sZLDRY9PwMjN/3UQ9SnuHl7WJxD5N1fCwxTlt8oWitm/j02sVLW8aVJkzbuN4zd+UqcAbg/ZiWuC0U1tn4YQW0aJ5pNHRDtHhrLo+43WkGJUu2agCKm3gdaIDBRisE4RsYtXCRCVx63PQaxXdwaEmOT9sL/wvrE+YriANrLfASJLili2boo4YyynNvODewI4m4NGVc20724B2m3ccaX+93fR+v/YsAOuPIIsGygs91vfY2Uh589rVIn9NOjbgND9SugNQEbwHG5lkC4zyZbACrekFjlVKkhQUgH2uGvbzHf7drbTIQbAZfn4fKWdPUyGTrmGG5zktUABrI/WW4C5G4/zWASbCYsTDh6FImztKiCXH6YWs5wXfAaiBtdWwXsnY5G++T5wjApWFjNPQA/3k/QUemISFH7KEZskhDAXb3iNcmoU+Mnc00ZMuc6zSL2PtpguJlsbvf8Bz5D0n0sHUrAtPOfUVwzhA3+a1aFMiXRx0Ba1u1SfqDbuxPB0BbHfdjj4/b6K+1pRC1SzYg83KmKaPtC++foCAsWtjhSP1dJaev867ZOoAjoCANntZ7CJYmfHkY7vrrYmUAJLc+YpuWeDAPeHbLGvXeyggGVB5AcTmjJgKflgTbacoyT7pOJuyxTdEWTRR1q4/7OD4yrIuxrgkb4/1g1Bfx8VhlKIIMwtqGOYl8+/b1i5+zvnSay2K5QsiX58iMfcYRHzz/S/ohw2hlmWysXe4D3C8AMwUrCfbsBH25Q4gx1oDyTWwzLHNscerosV8psMcQRk8mJk0pnh7gIJYvNKxgcXvS5Tk6L3M0rCP+Lv1Fw+WykY1KhPGax0lGdNMU3jXYQ9kOW0McswHMeToXk0B8WxDCBCUUqwWsaoB9OXYzANG1xfUFYLVgv4E1TNORJnGGSalk4KVPAJ7QKQBexpo7mmFl7K2qKbqc48sW432Ng70BIJc5s7PnZuDkip2N9jSc2zmufH6eYYFkne18v9lEoWGHcsSQRxUpzC9UBskwLwaAS8ncaQkF2At7lXUFc1ePeJoJjHcfQ7s4zvexiMeDZ7VEcSXcELCximppZZePeKjTgHG9pD+x5wTznnsod7O2i3mm0Yin7xhtW6twgPzfD9wa0goHm5uuZWyyUcL9axs375ywmN+xz6kqgdCBZo4Eirz/v3765L7F/PigYUEwF374qG8gE9SsrTrKjWZ5eoXvqEzISMDFhr1b//s+RhqwKl5K1563m32Lf/Pvn1YAzxr0OQLPEfjNG4EnsPqb90yen+g5Ar9VI/Df/3d/B5qCpv6mzJ9p51yAAAEW2GBDK4aAFBqgbllvsgCOovNCDJQBEEI5PsEehL1FkAYXcwqXbfFCjcQM5odF6ammpnhFmolM9X6/x/XTWybRV3X0Sv0zUIKChosfl2v+Hw4ZLEAYekjCkGDBKqJQllkqe2BDbSW7gc91h0FUtnGH0WNBvpgG3XeDFz8K5MGwlyrDl5CbCU4h75oFD/S343WQEk4UevxeGSO37gdFeR0lCaqyY9NbVaGfhKsEDQEfuZQDvsHS2IpN0LdMWs/J8MGb9AyDsfgDuMn06TP7Kig+8XQsS3zjkFLiS5dhPiaF6+sJ6JXMJVl/LT//LaCMC3XK/WCXwgCjUJcdWq6GhwEGUURRyGS4E4UnIUtZXNy1DuB1UkYP+xR5f1cCzutkGNsKSInvKuwX2LdNbPhowkoxLGyPjot8ueOEKhO3WbAMSPkoRThgOdYIDQAtik8SfqtMrX/g17lgEZDSSEBUkCeYUiOFGiwuw6V4lgC0MEDBZWAIUsDiJwcbLcOr0iIBIB+/M/zrssGgtQN1aMZLyxZBsqdXYWaCyTyC+c3PlzXrptXz91KX8THPMc5TdBQpfRuXoYmGAq4o4us2GXAB0AwjC4/ilKzzWRql9jNMcUBCw7PSxxWgo6paZat8Q5hCyJ5hNPfMvNMe40q4RwVLCGbKGrfPc4wfsL6Fw5WYA5YAtGIDMhxN7Eg6aRhsnaD6dDxinG7xk9fXeGlhNVPAz7L3KOeR4mqVytxz/oM4Fnq7ASDu++jrALzib7kWzH2CRwbMXmMC9Cj2eHlp4wqIx5zleTJGsA23Teak3xtAq6Jwu8kIhQ0MsIDRKwAte4o+tg92HSxJ7nF7POirRNdf4/p6MairPggX2mNab/qm2ryoi5g+HnHpu7i+9FH3RcwfY/z4dTGM5v3xES8vV0HrrhxkDa4l9n5LVBSb0yPKHmYz7F72w1qAjs0DySxML9ZEPGCublEPADNNXIY62iYBXXz0tHZQUg1Yu8d1X+PtZYiindM2ZLmkTHV+COBTBI8zlh2NjRwAc/YiARvY1ISKwLa73aJrurgO1/j+B0BF5MDYRtBcWGXDtt2LZNBjfaTFQsN+R0MoE8cJMxI2gyFvuAv7L0zSMi79i9/xfr8FprIjctGC18TDsxas4nN/zJMhJ3zmxcWzRzv0rg2sQQDoAD17bQKKmJkf2+YzMvTM+Q8jukx2MftDXcYFkAuQXzJeyrLHx2xzjwaH7HZAKDKfOD9gE/a1a4eU9AvrHUPtFhuPXb/ZYkw2nEE1NAph1ZadQWzfQt1obukQKRKXQDo2N/oK71t0mJA6Zkjb2Qs4UrIBo7ftgyi10rMTcJu/K5uZte5euQqgkkoOcAu7c2iIYcI2ZPfzO6Zfb/F6fdNOwfA5wGY6hjQoF4C8DDJiIeFZzPxg/jzuN32Qh7KOocc3NX3S16U9WdkZaskY8pmQzE/FEm9NG9eqjZHGIV6atAtv2AQkmAaLj8OBhsdSYc0ya6vDWcbzEmuDGQ1IQ+MCJvs3AP8EfVA82OOQ0S43MK14sAkylX7SP/Kx1XkHWab4rn2zMfWxMW/XDJo6wTn8uvGg1ZaAIMV1VibfVoR5ZUCmADCAGuPVoizJ4MayaOP+2GOd06JBpU1mlwUu8uxTE/MyKYyxz1P88st7vF6/i5fuxZat1ivFER+3D8N8XFhMRpo7t7sNHm1vDs7bTsYtFPmtmN1P+bsZgkUzB6VB7ZrT2mfG3gRaJwxagPvFOxXzV/k86gfHAZUOvsfMUe4iSO+TKcwZrCIGQB3f6IkguyYW7kmcX9y/sCSAsY9tBoxH2L9bHW/sDbBypfsWccF6BJ/PJj22+dQV4W+oZLSDZ72zRyMBGAVAUZNw9gGqFz0hcYCgm4FKNqi0V0o7DPZCmmvLhG0TDcSI+vRY1oKD+VXOhm5t86GNDHcHwFaaGsXEvZbvscXH42u03WAzmnGiMY5lhE3bDVsKmqnpFr9t3PUam1Q0z/TOref41MO6XeKX77foyrcoG84teepRHJdYl/cYqx1yqnenosigMmbP/Ta5N9u3417MWaZiKHMGsuELwxi11WjDisbHsc56Vev6zJhoRTDEVo42S9t6iGPBNoqGZoLw7Cc0A7jj0LW9CNKn1ZHrMCAMbNG2V+2gaJ5rg9JyJ+xUlaR/D2c0uVk7DsfcsqLe0qKAhmGvrUMdn98f2n3U1Rb/67/+d0/84reqUnx+2OcI/G6MwHNj+t14zs9v+RyBX9sI/K3/9g8PGHayAGVmpF8kQSH8Q3GA/BQmZNa+hDNkEA5SeBhFTdl6EdW7ThZoyvyBvSaTaAn44OVXg6YoqOick1huQvxKEVHH/f0jLviQNRneRBjOsALIcmk7Y5bW3aRf7AgojorqGhfAuLqMO0XFUZjkPVWT0k/kS9zgke5S+BLSoccf11wAQuR7+Jfx+VaUeEWQ3QXQS4G4lTDOKHxPFgFMQb4nn4EL9SmFRJaO3BUGATWN/psV/newF06pOIwl2CGUmIY6AbowJsCRg5KzihCCaRbYJawHeSGhVZemja1flWICbhvERLEBi7fa48JVH0aNDCIAZMCoDLFRlM2Fuqii7ws9aHltQCYLKi7LcK8ARvKjK6vn0szo8+f4rB0ApCebhNed9y3uMJgEYzNdGPbRN+8yCv988IssPwJKKPT47ACmyZBO1Nk8FmPXE4TlsyIjVv5L+FQ5xVG0hl0piwUwRG5rYBM2AiRgi7Qku5rhOPDeG6Np2uj1sstwBlPC9cPlc2Rh+I3FC5iFBH+dV6XwFGOwWGEdkSYtbwSbAxOQ0RbCYoWZUxmmsjxGwcn0I2z1daRY5TnyzjL8KPyUo2csF+xDCCSw+Ax50+oA1IdxKWSI4mmmN+fpLSnqxWsAOvO9+N7YYexlFAADgAuOAdLZDI6gUB8Aftclvt6nuEQrSE5B9AKQCascds4yx/wQSUoPS+wtwKRrJOX5/Hb+nsF2sIAAu3q9FB3PfTVgyvCo8ogH4MQDNiDrleCQWYCPJkPL+CCvJlwIEPUM70H5Pui5CRjAqNSy1tpTwss+Ayi+19/Y2xTcvA6gY1oYUAgbtNJUMbAuirRFQO6/bmV8/nKLaYp4ucKSJ7iG5kRreNALaewWoY0yY+S4PDi+I+xQMp6RWlK8wmrCcxGPuY/bnF56AEFtafOAgA8kp4w7dhsZfgPwB9SU4AOL0SwbWKlgAYwnexE77YJXbXpGvl5qA4yQ6dPMYD3xuo8dviXPDv/lIg7SsdnjhsF9wUAYmhgtgEnBkxfgA46XU8Y+zXunw+ZpgQFTbIvbfXRuwm71wwlm0DBLv8+GhhuTuOMzwTxOFjZgK4C6NhYCT5wLNE5Stg3j+Os6Cs5cmsEwJFAQlAn4PQP+1TDgitp9WWAEWw7CcmasZdjLsWigtVf781gtwFLXK5u5ZJMJkHeNydctBXfZQwBlAGCZ6O4nDeGAZfTMo4Of51wCdAFMmwWBYNgBRCzzHMdSCsKwJ/NczXmLJi6G/MCKTXsP5cLMYOauoTHpIb1MaTfBz8BgZS6wZvE85ZzVMdYAtAxlEzSTqQejkt/LIBhPM5p4tLUIQNeWJv2uDaqDjet83nXH4REa1BYJOtpcbAAUpxjnESdomWz6MysUL2IpUX8AmQB+AvBgCQMgmWxl9iAYtl1zkTHI79MQWrdJJYf7OgAeIBxszDVZp7DKGRHDlLDn4XGwx3DOAZou7HmrgWB5xAEasb+xi+eYce5gnZ3HLo2cvCvY0GRuKinYZBzT0YXp3/fXWJYpmkuv9QbANMAeTQkaprLld5jjd5vIeGO+XV6877BusCcZ1zlWvWc7rTDY5wXdj5fYJ6xMHoLPAoFYM8Da5h5zAJICeAKjA2xncw3wiUXK+LxrrYOtTRVdV0bDvQJ1SblqScO41CVKHe4++Kdjn7NngjzsSc+qsDm96kdbBLAbz5FzlLAozHdXf4jNnZ9hbmUDgX2CRqjN3zkj+5D/z9ih1J2Nt/fj4b3I+eR8TEapez/rjt0LkUiUWmrw7Nn7vqkUaKh+89sHFOdOxZrlNW3e2JmmlZH+rp51Uosr7zYw8h0TPtecnq8opth/PVMFcUHDZ7INMwwK0BijVxp8B42abHLhtU1TBQY3a7w9Gu9irOHtBM5pcHHudjvzBOCX5l7j/QgbFO5xKBa4l9ik5R7Bvl7tca1hxLObRzQPAi4zcBAGPHc2miL4cld1nz62AMobAaU0/PUvUAFEk9gRHGH88vfSMoT9DDtY907O4K2I+1zGSEN0n+IyDNESaIY9Ck10m85LDK/pk0rHmEYDRAltNehAaHcEUE2L89BaCDCWhuE843MrFTkub6+xzzRSIh6GNSaDfaVhgG0RZ1J5SH4wNG6e4o//3b954he/tqru+cLPEXiOwK86As+N6Vcdueffe47AcwQcgf/qv/nDDLCHARH46eHDmazIb7+n3+SBHKwWUdzrSQAAIABJREFUmLjPWexzEcbrjOKG/yBV9q7l5ZsChACpIx6yQuqoDhLA8XdCLtXGSw0gC1PqiAcXNkKpmlawBWAVWWwFSLpu0VwHL5SAhu367TILOwg5NcU9Ce9TLAKEyYxFPsbllMqUYoSE2RpAbKOW6KMxojbZnErvYS1wje9qv1e9L0qgSXvOsBIj4GUl7RRWFGr4qJFYjASRAKaaYhgMJpkkhsoARIhXwAbIz+JrbLMSRu0zjxe/G2nhyMqRq+LDCuAHC0TuSIvULYFPGSeMHYUQAIG2CUiF5RpbmPK+FHXCeQSA4J3ZdrJNAFAIHZhH/j/DTK6Xi75vFGiEMMESxLYP6ekMwD3je4t0L8EpZZ4FrN2Us0k+agAvKHiSYcoHVJkLmojVQQHjUmc1WZX8nC6CeqylPBNJOZJImFVaHhicNMv8QwKfQAhj2Mg0hbGKlJa5q9xc24ojjoXZkMnBBmAJkmbokzJeZcJMgSzWlUnSIFgzLAdwQNCPColnqnw1i1SBeL6T5LQMDoI1w7qwQEeC3VwsoLE0AFSQaQtwl5lkOaf4XIDKFB/IFvWsS7kuz3sF1CMUrsUneI1an0IAxGTGQXLC4kFWt4nrAIpp2zCaUr0bDAfInQV+oS2AwC6slLaPFdCEWQLzktd9rPEx3WRh4hfLJ6Qwdl5T3hFqpNNFypSbanMdw/R6wJg8/QhZC6QyC0I8JhlHWntQdGqQnGOJvyUAQQcbtaF85PXK6AFW8XyE3VxWmGbIWGbDklWM16BYD58fFhYvTAhLgm/mywF8V+nNeKEQhcFF0b0nW1qvP8CWE0BCCgsDGPAPFhI/63oRpWYcdV6OERmm4SSAyaaMxb4U8XWc436f9CWtui6dkwUa+ZFVluw6rXGpLobIVAQ+MSfXVXAKJizS/c+3R9zxzcTf0hC9VnANmSUAwQywiVRenz8aYHs0+LvuEV9/fjfshDXddn0M1xclsx/vowFTzCWeI/Ma0izMfRpCTV/GNj4y0Inn0bS5lpBQ43u5wtAjPT4ZZvptNs0Z2lWaaF5pG4PCgP2B58sUAjDnhKBJlA7VWmqwg9Rr9GDWUegVu85l3B+PGK75rOrjKvOYuSEY6cKFeQsLb43rtUsrA5oUyFzHJUG3nUZI2hcgv96PZDICigLSitOhrKhQKwASpo80f46HMdik/qGA/eYjwfROf1QUEzeCw8SkeP+L3w8/bppHfEd2cNQKALmZb0NgEv9ygm/K6lkHh/J39hBAI5nx7E4q3pFs138JRnECsU/x/WHZC344v7JhQxMEtjYsc/Y/zu1eiT+fh/1CHUeGFmnNs8eX8avQ/tvLmyCzjZLyiAUwfZqi7NLLdN4+YhmrGAkZKqd4e+njUlwEmhJIZ22z6nZ9hvnsVUlq/SyL3++p3yXA4RITNgsV5yznRjJUVSpUANxslFj9HHH7cYz7PPrnPEtC4gTegKqZEh6sqaeHhcg/GcrHWYoNUYZI2jhAUg0Atszx/vUe15dBj06CFgntYX2x/1Ub7M8MApxnrItgjh7Oe1jtvDbn1rRNvhfr8OJZoAwl2vpNz3lY8gRG0hDRo54zn3vNxvmR6hWnBKDqNxsfJfv4cmc4Y1e1sRh0B3PV3TdVBNyVqsHzmoYbDdsN320AbEL7sKZgjNnZtabBi1VydDYWsUTCkrlnjz1tTbgrlEsyX8vaucY400DFnmVA+XP6pl/KJibOZfYRbZD+/7mukoG3UFG0xbXqfc5MwNSYJIt8mwFNAZXz/oSqiX1I+wnnyeadkPHgnBkITOoJoEMlonm/9j0AhihIaGxWXe2ZR0PnR8KajojuYjqlnzHVQ+zZufczd1OZlIODXZNWGQCu8xyPdVbRJLOXcdJ7/Qw1M4COeZANcmxGuHuyNzp2a97PtAso8Dado+i7eDmG6Kq0XWGsuUrJplaJkaAlewV31ZUGHQ0l/IM831M9RdMYqxn6qzC9m7q3sVbPe9xvj/hgHSz4Ni9xvdLgZ/6n/3LbcEbT6MtkNr5WVRF6BmP/EjN7PuuQp79x58K+in0GBRh2T0V8vr/Hd2+vsnlRdcT4iPpoY21aLZLSs7qIRkur9KS3yXMQqrrFv/r3//qJXzxr0OcIPEfgN24EnhvTb9wjeX6g5wj8do3A3/wbf+sooIfBvuJmt8AOAcQDasFtit/vZKjgCUaRQ8L5JoCS1DsZJZALYEoh3zRoRvREdiXMUoqbGjlkW8ZUc8mqo6MTLziRRcf0QCbdWLADGuHdhfQQwInCqMA/K9bott4LJrwxKhIurrwd7IWV4qarY8X7EKAOz0ACTYC+toeXcgobEoaR/3OBHQ1o+MZa3DT1l3m6j4ZdULAa0gBriAL4TIHmXgoVC1ZIiUeal2/ADEI+0qMMBgSXe1iYFqFK87N4OA7Ya3m57sprMsXKzcJyQaK+1gK4hKvA/qlrAJUEp/DV4yPLDOK78BowtOq0INADE4YQ5ZnFGwUQ7NbWS3lxwMBCVnhYwMbR6H1IkYuPG5d0ZYMwt2TagVnhGzmewGqVQLCgJ+MM8MNwbNE7PqImjusB0a1qlaYfxRSbPqy17NNTPOtz5S8xTrAtzPWRyQMX2MxkC0hAVgt4CqsCyV2uN+W3iPEIWJr4NWnNRUywSygsZacm0Mzc452Zt0itQRqYT4D/sFAZe9iqAPPKEc//AOomSzY9gMV4tgTlZKxSjFNEAV7oq8v3Z/wIcmDeZFhOEnlNgxO8RBoPeESBB2gNSIZsX1YvIR2MicVuArKyuJhTsEZltsJSzjXiGAIsbFu8G9JVRL8X4GkRPHMsGha8/0qbHv3QGeiBbzIMTSB8xuCxjjHzuQE9mS+yJI8oVuYt81p4O6V9WFtgmwDJVRwRROocizolnhR7qaik8OQ5iqkKLjEIAC8wkKo2PReLVY6fQFfKoCkuAZOYzBS3ZXSAMcx3WdXSPd0zKALxMq60UWBM9gBzvLTYG2STh72BuYlkE9Y3LCeLWwJ6AD6ARAWNWwFZbELYW9hrWHgLHR8CwvCi3dkZihg3WMv48jbx8ZizKQMry1AVgHwC5giIYy5kQBz7JDuLQS566E5xe4zRwY67dFHyuUZ895ZohlaQ/DaNceALCeBNMwuqHsDxgPdtHZf2EvM2xi9+8QvZ7107xF/9K381vvz4Hr/4+CJYSELz/f6IBcbtukcvyMtQraZEw1pib0GWCtP/T//sc1wvXQw9vnwAfmy4yMVPULOs4kMQOJmQ+CYC5rAGkGEzljRG2K/x7i2qXpCpb9d45TVA+rFTeBxaB9SXZHnGnCzY9OrkfEm/0uTWpv8tbGQAA4CkGRauFiZbXPvB8ZCBiG8i64lPZ8A7z5t9ckgP0ANQbY3HlAFP2w54k4nn7J2yevnKprcjO54DlOCl7w384WH6vmtpaBa2NOnlnICnjZh0VBX4sjGgl0EG5ORrA7bh65o+lzSN0uP4216fgmFfCUZwxT6ArUB6ZiNDZ/5q61JgfZCp9fhdy8RnjJSE07rgHMK+Av0Eaw/WJVAsvqcoN+r4+n6L4wTldvb9R6GH6lpP8el1iFYToJx8qD4yUHCPAt9jzgS9vWF182wSMFbFzV1hmVz7PBuCrthHLrCxGwC4SqXIj19vKgeQ5cMcvOg9m760eVamtYM7rneEDDxk/1CeD3o2w+SvYsVDWsYhDToajdwZoFniJRl6GgOO8TltFcNyJRVeA0nAdgDwQjsLWdUHwT1f4uW7N0eBOSi/l7MJBY+KiNmwSn21TeLKUEYsjwA1SYpPf8pkeLPmePY5J9LWhmc2rTMOQdG0mrvE4Z2E14NVzJk800+KfYYR2/A2yYg9JfN4ohOst2uXwTgl87moOlmk3BXKJbnza/HIUMikTuv3ubC+2ioGetQAh1hKcPDKkj0DCdm8tAViLfIdYGdO3gcI6OK5AnhqbwKznrMJRYg+qzynwxAnbElWPTqy2Uijh2YDHsf9tVfRhPkFoaDsul1RRVfQwIJFjToh1xHnFs5KgJyEctleRl1zetna0ISVy7PlFqJoAOVBhonSTGMe7d5j3bzPIFfuslgIZYMGBQwNsI/3H+OH15eoBzz2i9im5FMD3HLv2qolpmKMaVniWr/Ed/WgjQD7vo1lxpo7H83CIhnh9ky8lzCcNP9hiDPnlwyAozuE3617Uxlf8V6+b/Fxf8RHG9Hss+/FXJShDot0n+L6Ahu8iPlh1zq2atWC5jpwN2ziDvu3OrQvmr6mJQ6McM6NGsXYZdD2hnON/eZjfPdsXVb8sbm7R4zLEl9+/BK/9/omC9kgzJlmV68a6k/+7b984he/XaXi89M+R+B3YgSeG9PvxGN+fsnnCPz6RuBv/o3/j7077XEty9LDvMgzkYyIvJnZagH6WULLVmvolgQB/h3+YNiGIUgNSZBkG/5gQ4B/mtXq6pxuBMkzkDSedzPt7wUUUIWKTGQNee9lHO6zp/Wud/jvHpg1gWAkhyrYsUU2DI5bvOcevSRgTJwG2GBpANkAVQo/zEfebNh2LuNYHUDYhF7dhDK4y+/DUMWSm3sedffGPul2kfljBCTIJSCQUqXJeJPHrapQmJHEATYfPkfascsaOl7zsctl2OdggYXsuKv+7vLdWCmPxzXpuWE9ufa6eKeD3vy+EuIDOEtx0oqwNUnSLbUX+ATc8v0wEwKI+lsRGbYTAqs/24pIxfdlPTfmrDCRJvasx+MZ5sJP8emZFe8/ATLg7PhJkvyxVWsBVp1kbgV4gNPGEvLfCvbI9bqK3N34zHGzlVYLaG2gc4AJAWMhTWFzkkS2ACmp0QBN3wPQfBu8c2wnTBIeiGSPLU1+CyBrcLtI5TznIkn+KTVOyraiBVtBkArwV7Fb93p9TAGSI9sMuNkCw4KNAucUyS7rikSWCYpo1hGBXwENmKAtCEFxLc1ZBk0mSePypJC/+a8EJN0jgYUcYtVi3Sn6DorDB+bSNWBmAJqmzW/hbAleal6kj7UxvwAUwp2Aq2SOkbQbhnWNd2FSwH2XMLCbB5yUZGxI0nfFPya2ABifnYRvhRcw5inXD7vYeiFZN84hpAnPwKh5+gqG/YJF2ywKzLuAKoo5BVxktFh197phg2GFKTgxTgCDAZgbMDDx+iN/75qU1lxiO4F5CCwkJY5skoxd7huwTHGeIW/whvobSOVhsVvCPrsrczFxmnfg/aGgFKrh9bRQuDy3dW8PmZ/eyKkxt+oxcCP1NZ4tAAhIlwCovvnuPpZ7vYbdrgHTvCAlwmMYASIyrglVasEzL8OTtRz7D8haYw42/4nGyLeHYLFjmPFO5jq978aaBmsB4N3GT+G47uwFfU08bne3+hBos+5KnJ9gra/brc4ChZJX1UDTLESgeQAA8mvA6TP1XLbNkwl5eaxhmI7TmJCQMcDcpb795ps6AG0klm/sAeY0jkg6sVgtJDJ3Xnv91JjqvEV//ulrvF5ZU9xGXs1jnQiDAYTPcBvzObR/+w7m/lPy7ME1ma4kxetcL/ZgWyPgYmtJ2wKFWLnc2BtgWWFMCg8KsAeYhI8+aj8dAzBJjN7tDwk7eh2qvj0eAnZauJiA3uWNewBZrRC8rWvBc0113mxK7A3AMETisARb2FKzHhFqQ6bbgnKwtrwrzwtcxfDugG+RzLJPeFrYxLam+U8DHCgSgl9ZF0FjW2Bc2N9b25OEFuVnZn/SNGigKC/j/djkr5iuFxtofp1thiZAA2j9uCfs0wA7zUzMsWdjDCvXHmVcI433hFGXOH/n2FK8z2T3u/ruxCcZMNXYvTkzrTV7SMDHhuC2WMfmd/mrafTziEhTq/kk63fsak6AH9alM7uFPWnesZIBCmkiaM4FOMbO5fHsua5rbbOmEKvaFiCkKct65jAe6hBVA49TnwmXftTBeTiOUToYM76eAbATethY/J6lWSUEewsTMHJvz+XsffaXjCWPVw3jK6sYLP2om6WhkzR7bT7vXtertPMtDU0NUVBtuyE8f2bsdahk1ppOzY/7zjf6Otd4EtIGTN3FmsJ+LbCOdUBrZAHX2r7mDuL73yhrLs47TadEQAV0BCBrPI0938vmlTkI/tMw1mZIcFi7Y2kwArSXAMKNFR9gUNAU2fajAvhh5LJYwSKNDynAlSUBJn7UFs2mxELKmbHy5dUsb17GsREZ9nW+XesLkwhNvoRfYoazrWl3CMdnh7UqDM6+3OvSAGoN9K2OlBre2W6fvYpsPl7ouUf1tZwFq5mbNmznFWC+dd6yKhvtu7GUg3M2/16IMrsQDxAv4qmvOQ1CPrDtTNaMa3M4nejcN2I9wy7B3YDdRxrdmkuHMIQ1mDA1+SyzVwFKY+NriPDpdzP91WYEC9veaF1knjnhiJk6IVhbFBusAoD+4x5rcx+wGQtZc+/X4NHdyMaCIqWt0rDAn57Wz0d/3heb4sneo8nerc1649pVXZwJAea9E6GUp/waUQXxFsWRhirFBlbpkdHr0Fj4sfTozNEuXtb2+mYd0PILruvc3qvGj26Q+8DI4qIRCdjr/OaXH+q777+ty/u5vv7wY/3Jt99mbcSeZsF87mvtq/7nf/UJrP7uqrrPT/4cgc8R+G1H4BNY/W1H7vPPfY7A5whkBP7iL/7lAxAH7MGak5CbCz8J1q/+k6e+elJRwFQYRzykMIDI/Jt0LWBSGIbtQhmpukCVxzlg1rQ2Vh0GwEKa+9glJCNF3NDVOj4dKBMA4kLd2CIS2+8XrE2VgCKgAXJhpcFzFoVx+319WIIKvlvdSUd3Lte3yIcFJu32S4osl0Z0BuyKfTcl0Tyy04QmNLYdOwBso4Tt3DFE13qQ6ZNjkwOmyO7qtJ8iDWsJ52N8VQFeig3sM3J/jAXP2fxoFblMXDERFIWIH0JzMOLYKfRJrcWkU1Tv6LXUFEAcxd7oOYdIKSPVxhrEwO2HOmIDBsgUnPQIexbIpngM7CBZPrLlewsxwTLqlKx9mLz8aCWu8ykDVgv+ShDJeq8z2WDUvc2DTGF6SOGzq48J8xLoRjpGcDjWMA01HDEPjQVP2rleGJ0pouKB2OYSOb05YcqEa+IdAsGNBUbznisZX1sgwLl290MYXiF0xCvMJCDPRlK5tCJMmAIfxtvcwmbwY/djwsECFCb2GMiy1X5rvmHAMe+zMRJ9dnt/atbGvxUgxgsRyAKcf9RXdaH5mkLX3ARMN6C2+aQqNBurlVSZDYDP5wOpiFFkAZD9leAv7BnvEnhEXillN168ZLK+mUAjz8BPlNVcY2jlgWc2BN7TEt8237cUuDE6vUaarOR7E7TW3yLpPKwaDrsasDHTDNjVPsg7MLmFgjAMxmjm0xZP1Pj7kaML79nVXkp939V6WWp3w/BsdhH2k9ve6sNSaiBOA3xNUCDUIwnC6jnzHVMHbAR8xgyz3vMOsTy3tXoFHaDVujfD9n29aADwkEsjAbtLYdrS3ON3uGL9NocA47+/NtRF8Nkw4QYuocs3v1w+ni1ciFupFO4EhGTuALo8tOAtYSFr7QdWBQpxnpN+VtVyxSZq9hFfFfAUzcAsoKCf73mtxeE5tpYiSS76mn0hgM1aX9dzY+ZqZC2ZGPX3/t639Y2gosgyBceR5m91uZ4TlCNVnWHiY7vWn/zdlzq9YB53CTr66//nv8QXcbc/1nl3r+PLW+3me536qdbHuZar91l1ecp6D/ZEe/3ed2/g/Y3HYfGaxGYk9X3E+gGAp0kxTccaDi/x/kvj4MZndhcw+OXvfFN/+/61/utvfsz7Appct329K/iXS333zVvOjD2J63NNfKxLmnNHHoZkuRLMw+4F8j7VEZi8wIDDow6nJ0CUkCTTFkiFlQrobIDP7T40wB1oHG+Ge9K0I5Pl/ZggOMxxnrHN83a5ADrJbIHBbCmyOQSo4LEqcE9Sdsd70ckkgKznB7zVdNzXaewDMJ4xJ50xGoOAUdJkgW6RyTfW3JbPb0CrXgWADjyuEYHhH4AZ67ZrQNbtsdZ/+c0Pdb5Wff/Na33/2uwBbkCOJKIHfmm2DQBSYmvzJ+oFHsENoPE5CYIyTmF1Pq1I+q5mbDNMRP6Rjy6qFufAbu7CCIxagTIBi9FZIxAr+z0W/lhTbEfIybe6rGsC+qyfl8NY3QG4NEXCLWzK0N7CWje/7IU2B027dg6b4ryTbZ+9P2fHiiyf96T+2djClG5VH/GrbiCw+UZm3piofHjdbTx30NXSGwO6x1MSSxKwzXc2zMQtCg7KlZfXoU4vjVeMmSwQLmnt1DU3dyEdQUxTc3nLOZG+L/CdR++TzW5N9e4Uaaq14EfzQFMvXujJW2LFs9W4aXKyQxUCqYHxSEOie6z1gsHKAzPimEfWxaLpu24BVu2LfpENTgL83GXcvzDt91UveN+sWsK4b/L5k7tJwi416ap6tg7WwW6rkQrIeWmtOB8FhaXxeo1f7mtP6eP780VvAPVFgObkXoaf3Vjf1hlwz46SxoT7hn+XZiemPB/+ZvfiHLXuuzSngal9fPrDUtasi7VFWx/W1m7q0zynIHkLi7qtk9gmsWJqHko6Qznzh0F44ZB7mlPvum41L0sdRp+YtLIw+O/umMIJ9/uad31d13NN4yF7k+ZBWMN9u18kuJMFhVXlWd2nd836Y3wyXV18rTXnial3Blq+Hi2A+Edrxm6Pa+0XAYZdzQsZjp9/r/H0TWsapT+zq42fi313GOpi47gtNcWmqqvdNKUBExn/ow+ZYdWQZ58QYL2dveevVDrNA7gfp+zt2+I7TjUdBByy6XFtdrb2NdzsMdc0QgZev1n/ff3Nxy+N5MBu4Xqpty/C2vr6eD/XqCnYd/XL+lH/4d/9m0/84rMG/RyBzxH4vRuBz43p9+6VfD7Q5wj8YY3AP/on/4IIMkCJy/DEL86Fd1saGKGQoWLHROTZBoRNrs6+ZuxTBQT2RtfXghFKogQsuyquW7EIoOPwxZcxSbb8qB5DgAwSZbKnOWom4QJkc671/tId78N0GKMjBj42lg9QlM+YgAKcRiAhn8Jc1gFfJKKRtrewBOzG+JE9bnUh/1uALfzdpL8q3AEhgCsMh67cOwFRkdqR+GPvxYOrFaKKOoWmMZFoHY/LeJ2SXt7y74CjmG/zhtX7SAhF97iHKUgiGG6UKmoChLWk39owyXY17y8JRKkVWHJPYjvvUUUbQHJDBzspnrd4win39mTbCg5MEWAkZlEz7qobGueI+XWvx9xSd0n5dsOtxl9Zr9BScr0wcMYAwknrVWjnf3uBZJkAZsVZk+kSul/5LyaVHcNxrOOgQMOUIFPEroSpAp2Av5ipgLNHCiHsXxSacBKfhSmmh3fNlwsjFFsiLqwPcrW1Ot6Jgqh4r96HgPcBCAB7wmb2vD3XsNECmEa3P8R/NIm3B9j/Vo8NA8dcu4QJiG3I4qBFuKWuCgs2fqaRkDbWClHuz9e5TrsxjGGFoiJQ8wBojHEXTlsK23uNCeqYnsDqFrbkgW/qugujBegINAFKHXoiWwy1Bq4nOGzF5oJ086mU8HuvR4+d7SsrOhuL0PvtsUjISAENvu+6xTeWjPVFsbXnldcKeOm9GKEh2cYDr6WWB+hjW6CIvBjHS0DPsOCea9SzaLhE4Hxt7zbewslBEZTS1mZ8kFPEcRxtDZSBF69xW1lIWH+XJoPEWsaAMRvCyG7g8srXNcxyvy7ZGTu7WQSQhQpjEobCGy7riK2C75WC/hk6xqtUo4XMVpG9MzeBp4BfoBL/ZexwVhQ+B+Ht0XyHWVIAgwN4NPBmTMDPU96tkES6ul3r9aX5dvKJBG5hE7OkwERP8JN5i7mKMMuKY1kyv9gOhFn1aPtQUDZgplCoBKQ1P8r8zIAw/BabNce82Few5+91+HasN5648fHFuF+jHPib33zU37x/VP/2FpAC4/dw7Gpdtlp+udbP+mGYx4CMu13K9tsYttlHAGzxGxXaNDZZcd55V1+OGGm8mAUWAhCaTcEoXf4kQKivv/npl7ByI1eP14ePvD6l8P4d0NrcGJ6Nli37HkfYyGqfdjXsBrHlQI5hZPZb7Y/NVbTfBJE1Nhnwfp8F3/ybc0ZI9tYUBNaGCc6nV6OksaIfi/ceB9oaQs0135vk144RafiG7VX1waN202gCuuzqZH8+POrtONULO5jIkrHDNMI0BABi1moDsggxNsjbCvTYVc/jtmvMMGfnECuR5okZ//KlgTPDiecxRQAw3/4X7n/kvF46T3Jbue/qnMVQ9rM1DBIqmf3uAUJLA6m1jfz6r56tzWfSdwauYTCnIYKh1u1jVfF2eAubMbk3mHBpYAD+mnrhsLvVKZ7EIpNawrseWGM48h9tAXD3+5RwM37JmPKn075OnllThd/nBpRt4TqxjbFO4u8MlHvaCVEmPO8F9mbfT2Ae0O+xLnU4NKsc5yfAFBv+ssx1c85hW1sf8bm+13xlHSCx/VATO4j7vT5WjalHff/lpV4AjcbG/jJsIaLGboCnpBnC+/IJ+I5P24r9mBbRM6LLucmbeniGvSF0NosgoH68R50/fH6XNYAe9ioLBAzHOT7R9tSlpqEBiM0qwu/rE5DUAgXbu4NbphHiLpZmz9PDd7fVaXiJV2mYiI6qCDe6+EPbZ8+CxwK4t8ZP88hs4XI8fu8aOfY0FzTz+ubOpUnemozd1s5JW9koLFOz1La4Ok9vdeyn3DWisnBmOurnqvk8Z8499lOND0GI/ref09Qbzlu/97qQ7HuH9hDSevuENe+spGziq4xZP7cmJ4ao5lh8c5vC354AwLfiNQrO2NdRY7kzaqg5PYRjCWGTAcCzeas19zF+r+37pYHKE5ddhHNpE9ymmaa168x5rXFHpfBI8OuiGZsQrQbQL5dL9UfN8yl3go9lqa/LR20YyffueXZoZm51OH1JQxOwbL+2d9V6bfth2MZLPKQnAXD7LmN5fDlGaUW9lWaO9dzt6+v1I8D19lPz7j5rNo6Zzn/FAAAgAElEQVRdTeMpagH3Ns//yld7XNKI59J/qEOaerzoT6+vtdOozLi1xj2V2XJb6+98eXuu26YYcqfUSPk3//5/+cQv/rBKxc+n/RyBP4oR+NyY/ihe8+eX/ByB390I/Plf/suH9FvITJ/gJWDBrk5haWGn3mvH4xDYgcWozAPsrbu6JpBFGqmu+KOuuK/PNOhdOvwKyear5s+7VOey+iC1dYHv6jCR7/X1Ee9MxeOvYRcu+S20hkw9UiPsQ9JIZXZYk486K1JJCaWwuww/pe4A2WGYqh957t3D8sOEBHpJCSYlwyqIQb8id5lTvAp3QhfyZ0gf/YzHgRTXZzc2liTYfsVPxXoDgraUVyBtfESfbDVFoOs2IgvwtsNKBXQoMhUyLuWKVmDKHqhyS6Hgbrrst/wzdccwTtb5Uv1wbLKryKxJWpukWuBSpJhXY6MIgQdgQypIG6MGGLaR3QE5AdL+HdDDpTt00cYY8b8AKfHIfJIhUzW03O2EHCms/CRFfxLiFR7zJaEtZHH94ZjgrgVTMonQgEey2cbmi7ugqo8FwYHcOlG9DRAVAnbfUtRNz2AJ7DJggRCNsCWU6pG8KuASU9YCLIBh2LAK9fuQsW4pxE9fUB50fpSAC2EnySOaAlYoATEByQL9HAgjxpH5EnVx8HxjxO8NW8dnCzpR5DYmDJklAJ5QcDpMkXo3QqoUdHJUVgiNlaYiJ/etTXEFP2+hO8Ah68LaIwG+7bYwGoEX2EprfJDJmEkBqUuFjwBXdwEMWkIwIB+JtXmHBjhWZB+wxJuXHrmktUseqqnQaFIoMO27hnXIOxKILFiJjJH8WqGKnRMd9D6yfUDbQvbORw9bSRErSCTsK+ykKYnLtZ/rthPE0gKx/BxmGgmzIt8PE6rJsNPWMEXubBQaUKugxXD99bcASwIcYnxH+pupFvAboJtU9ZbzFlaQdGXNBp50APwlKfTWSfM4JJe3WSV068leTrCJ78fzFqAKAAvL7B6ZL49IbCc/SzPhMFaNWLwdxrSAGCnoWI3Ys208GpurNRswoHZzjKTDMDqdTvEgNf8E3dkbMHpbxBuppt3vyebvSGRbMwPbCBQqRKcDusWSgI9wa1RhTfMfHQ5v9Tc/fNRPP1+yz3/5MoWdtV6u9eMsYAzz255oJ/L6ARqNVR17FnM+qepTjfw390MaWKepzz8/Xn+sD9YOt319g5WYjkZX976vMzbYDVh2C7szvqq8bMmd56d9yzO1fThoQtyTMB5YnPwey9342VcRsUnjF7LVpW791phSu8Z4hoOak+Zxmgy1L6rXAKOxG9jXfLuluYZ93AB8np88d/MqwsKLxFkzIjmC9gXNP/P9Xj8JckoCzKMmLPFhCDhqfhyA0/YO86A/tGC7RQPT54M5NUs0BzG5BcTsCmEtjRSsVI0TCdo3IOSuHoJoznMCnL58e0ogjcAZABr/cjL8nJ+RFmt0Yf9hxUs7tHNttccmTAMPa/NWh5w70aE3lqrnzTvvs3faNwPBPqX3mffYvRpIYf/t6xr5eNv3rre5Op7D2N/Dow6A+nhPm7N9bHuAhLy9gTlh/1q5FsLGjmFf08Edw8YmUX5p7GxzwnktXCtBkOQT7V7ifbsAAKICSLp/GIfYbrR9EYkvTc/mkNvsheI9YY0Apr37XXwhzzdg+aMma1Fj5BnKqbn3xmrBOWagMUDZo1zOOU/jE33r6j1jLXioMY0TaCYNPVYzjYl52h8zf6MoSSbQk4U/NhCPIkjj4CJR3vh6F/NWh4knqnDHvnYHrPU59gbuEBpalDWsGxr72F2j6mBePsMzW0OGZcCcMKrDzniOAeeoT/x0Zypif77Fwie6KQLs2S99X6c0G1qg55UX+h0zvIXPWdfUJ/Ghx5J2qsY7uq9umbOXnHmY1liuWWlEYKhbo/ZxvsTbELZmblaW6mbOPuo+CGpqP8uZkcbnjefuPooLOQC30Tm/PO199nVd7/EQTnO122V/4sOKcZu7mXXnW4cdes+7j5jEfg0SNr/umPf7mq3zvT2EfcVaGzuPe2tSuIclhA2jNgzVHZFI5oPmbaxfuqHeDlO9vRzq/aoBBai1Htq4s7wYp2uN4ylrYr5qZi51nlliNKUENikLYh7aP86CT9lFaDA1b2D2UJqNQl9fj1OCXzdn0eFUx8MhHsX3yzn3K39pGH58XGIz1c275qk87up9u9R3f/dP0/BpzUmf29W8XRKQOOnmzs3b135zeH2phXd+vHfvdTgcqxuO9eMPP9Sfvr7UbbvU+PJS5/lelw+WIlX/6f/4t5/4xe+urPv85M8R+ByB33IEPjem33LgPv/Y5wh8jkAbgX/yT/7FgychBt1LgmymJF+Tp5O4kjRGapci2KW4URuSqK3gw8jCDnSB3TA3EhMVr8z41wEqXBwVpGEANB874Max30VmlEt6fQ2XDbMA6+l+7+p0W+PjKriJdxVWSpPIPWqKtOpelLJnDEay5EiEW1EtiWWnq0+GTHrXTXWUEkzyLXTh/wNWn6m6Yck29iII9wwAeEpHFcE80/a35jubYjxRqo1BgyGSwAisMsVb4naBd0Pd+lv1Em8THjAHBMbcCJCV4C3Mj62umJJ8TYWqYIA+7jV3AhIOkdGl0NiNGUPfO/m0ilxeZWEpPISjx5ZAIcY3tWX2NuYfWaFQonirYvPsbrWMQ427Q54ZaBflWzN8a5Mjfna/BoX0YVxgX/pZ2IredwJQPBtAEQsV8MEbkuTwvtYl4Frzlo3UN/YLAG0FXVV3JGUMdzQswFVBgb0EFH1/r1ElEdizMUyGfqw9nzxsroQKtWTx/m5seCdWTbvxKQP/1UsQowcAUHWIRyD7gSZNDxh7+1XeqDhpSeYJcxNUwnLA+93anFaMGG8gAtYnClb88cLWw8/ZJfQhbMBhimRS4RNbDWC3eaQ5kNocwNMkgywe+AoqxrASFb4AnISbKTrXRGKFDZhQGsCnIl+qeehiTTqrsFL4tyCOBvxYLwMvQB6G1qh3ys93u8fmYbleI0skWY31gDWqG5IHawExwp8S0vN41Ps8B/AhARReRFqf0KinLUgLzcHejb1tfJgfD3B44Oen5UJX97ADdzVNQ0vBjk9qXzu6XmB/AF/smjksIN/D3PsVOOGTZ2z8IHMTANSItxhRffMv5T2H/dz1deADGqPFxlpkb4DkBxbAkgQkKfCtGiDZr8x4ECPfvQvPVmxKIDVM3LpayaOxjzRWcDzbsAErsLkAXpoC2EAB7C0y6xdzS/ELpLzvar1eqwNEJvl7jdeeQCAemrOQEdYRw66++e71qShonp6K+MtyCevpNB3yPTShYqWx+pw5++p1vjZZKLbn9R4Qadnd6vvDS32Zxrpsl5ovftZWf/2bH+pw+KbtNZpbgk6ePqLxGwVkP9ca1i5PxWny7NiFl7qeze9DPFJ3/GIpDzDr2uYShi6im+Ax1gn9/lC3uQ9z0J/hiRuTFAU9CwJ+xuua934cJYcDpRprvt+9ROJ9vl5qw+yL/zI/4ObR+fV8DbAXufIJwIWRbvfxzjUCpgAtxsm2zDqBjNw+o7Hin7e3Uw0adE8LD79mrN6v91o+rvVyOtYhrFy/5wn+JEDq2aB4DPG/1sD45XKOLyH2XFiqFCEOLPlXm7kyR157Zq1BhrzNdb0+an951Hdvp3r9xrg+9y7NLvYR9ig2As+9+tegN4AnZjJ7G5L4NEHCYm4NSkAQb9w7D0nrHYC8aZw0OxBMxSg1sJIHTDz/3c6VXVQLQoQAZ9borc7LUvtlTBglEPFw7COjFrYngM/6AEqNUwPf7vxcsSnze/ila0rwy2wy8Ot1TohfQnNyhgD9WVBsNR6NN5B9rA6rlYXG+RxAGNO4x1gUrMdHejfUvKx1jC1OA/fSTsUGvc2ZY5q3AKcV4Hh4re16DeifnUwye4A89wwWHHzQ73XxrjVOzc3QLd1jAHPOWOtxqq/LucYXyhzM6iV76Hg/BTTHHk1j1b7AZsaZlDR5TZWuNmFvbBvua1P97DTE1pqml+o2Dd59fWhI1a3erBkMUY2tieVBlztAorZipRsX9Ke/7przBSM3QVPuDwjyQNqVn+pW29CceO2VQN3H2NdhHOogCHR2Rzo8m0O3WAtgz8cKZ13DyNU8uvMMTUjVVF0Cti61PxzT1NA8EpcWe5jbVv2N56wHeGm+8NjK9vdylj+iitGc2YCkabAMYQtP7jDen0brsNRGWQFkve/r/XKpj8tH3W6exzruo3Ro+h5rQbPPqNzq6/VSv8zXKC8cEdQW/VGj3LpstjbmOnsSTbWF2mHxCX2zqOr28a2OW1LuY+6At1rYB9QhntkaO491rQ/WE7eP5uecMMfnvVPjGSPWsbea21j8T1b6xv/bfm9+3Orc7dOoci44mxZN490+4PEhTGaet30tiAs8rDVF/H4gfmc/2MXWB60582Tb13/567+pb757q4vz1n1BE9k+MQ11uazZu15fTgk6w5THKJ8mvvFdTad91EDuoMgQ18e+Lr98re+Op9wBuoP/2OWusV6X+g//6T9+4hefRejnCHyOwO/dCHxuTL93r+TzgT5H4A9rBP7yz//yoaAAZinKj6+n+BkKBNBpl2YK1COpBEh1wMYHSRk/Mj5XAiv4G66RRG7CbaL5A9B0z3AhRVqT6brgXh59kra/O+j086zCfjwHJAEuhanFF/XyTD8n5+X1lsTkvj42l2u8ha4Wfoc8GUfX5QYsAaZmUriE/ABf+JseIl0nTwSWKbbDtuS7OfJfbSmwkEJ+qsAYhZICUBHvl7AnwlwN8xbYEDpT2Ksx6A+oRfZ2i4zqmsTVxurEWATYxtUOwyOgFY8+wJ4AKWDQoVjD1v2SSzxwZEiQlwIn1Ija7zEgJJdj63QtqIvHYtivpPSwpFvzTQNM8xwEZu6eWcoCep5BOhKf46lHvZXCrzGnujCCmv8af0tjDRQUrAFoAQ4CMxR3wCV+r81jizw/JWgYleYIINk3xwJRhCposGhd9BOALEACIMXHc1njceZ9LbNU+rUBFQkna8/fj4c6YiIl2V2YmYThS3V3JdA+LDrFTmNGKWwamIVN3GPAAeaxyMLswEJcGmsVS+wBcGqebQJ7zHPAOUAz8VUYzQGtthSMPtvYYlcl8Z0/nDTyaQhY5Rkj/47WtqXUYwwB1ZJBAtR4SNEFinDzJK1UADcJsbFQsGJT9Qk8wx6aq9/hRadd0fz8GsbfwsCSQk5e/mhg5WoMreN9ADCASIAYPsFk9E/GKpZ1Mm/CaAOEsMgAbPGGxZIaquNfR34+b5G+Guk2L73Zpw1DWIONdasITPiJJ8WcBKoKEQvbl2+db7qlyIvLZFjCY7zrPMw6Xxsr5i6dvoEbsVnAuPU9MCv9g8kEeOmaPYSfOMTrYWthYCASa6B2dblfWvK3uWz8sB755AEHsacDvDZwzjOQnlqfxqGmri4B1/x5wIhUphYYR6JpviZwDiACjCedD5NMId08oRXF3v1h6msY+TjrtDSgRsMhDLntHBZ0N2A4tyAo7MkAmsdmGyLMKLbD8TjlWd3AEwxBbFGy9oCROx7JcwuN64dartQGkG/MPhL0riZWJeSfvq8Qnstcf/vze9heZNQ8NOeHJpc1YpUJI2lqhGHf1fF0ik92rCGCqbXEcHOrsbj6eC7nuTEnWbVgsbJFiZVFk62bxAA0wKANNxJkqeg3snwALoYsRnEDLBOERl47TgGgl1VqnaZMUxrEWsAGBJSPUqGle3vFZMgJasH+s84BbCMP1kf9zd/+WC/Ht5xlmkzf/8k3ddRZwAK0TpKBwz7C2tWMaAx0s9jemPeg2bK0EDLWHqaPvZU9if1Eo9A8TJMgdjXGrfl6W0/C3gDQ2jLj4VBv+yky/OGgwWVvaA0Ar9IfsW4BRNfruTVI03h0NjSGN59Ffs7NV9Wag/tEpBwFRQBL4Evkui1ox5h51+a6F4v5mcaBRkKaBPyFMY2bEiHNsfuUxii7n+Mk4O/eGIg3LHxBSoLFGoP+vhg/Y2C8KkqNPF2flJ3aa3iZ2BoYWTcaBHPV1Z1jaPL/yLN5nrOKEHq1xf5HswloG+ZvQHztkQYs+p7sVeJk+mzCONFY9zhfgYJYo/YB+UrZq5w9aXo2Wxj//mM+h63LzsHP8A5ejsf4swfwOl9ikSP0atif6tEv1R8e1W/uVu3M6817jeoJ6MuD2frEnGy+4OPU1B5prmJK1q0ut74elzlrU1N5JesXVBlZCC9MzQmwMN9fP6exXvmX+99rj7m61aDlET9hIY8NIM9nAHXNrt0StPVGjj5pNo15dvsBkHxM09B9jr+sht29XmDEfvg01FXYpBCu2xjJf/OqpoC418dZMwjz9V4DJvUd2Kuf2TzqXZBiIaH/zHMU45n/MXiY4kmHUSgkbFQIoHNV8z/hVGwk9jVfP+q6sJjRwLrXC3/cHdbpGEVNPIytm67q/HENECtUzI2Lb/XxMCYw1Py891PAVc0yP2aNOmtXo/3FVDnwuHe+Nm9kZ8u2u8ReO0GdueOstXke9gNIC2mOGm9AqDnx9Ey1/iJ1EcrX7C54/+Z+wS92/8g5tM5b3RY2Jrt6v1zrNA31yg/Vnarb1zUSrJjCt+bu1kgBrblZdewO2eOshfW81ft8qdfXY2xerudr1jj1BhVKrDzYO+z7+uWnS+2nobb9Ne96vl7q229fE6xo/1j2+/pYbrWbG/NYo+jlcMxdzT2Lzc5f/dUnY/UPq1L8fNrPEfjjGIFPYPWP4z1/fsvPEfidjcBf/ON/9riS2Srs61Ev30to5qWl+uEvN4flQzrtkjs9jq3Y5cUUaTBQBQMMK+tel7DfWhCOz/TbAEpJiO0VbLv6uHV1fDzqu2lXx1OX0IXICIXIPOW2WDMJSlALrMJrJN83GeIlGmKp5l11t7UmBf6BrK0VaZHA6o4rnvxW9/QdqWYfL7FdAjLGuj2Lrn0PVAGENe07ybHCWNUaX9aBnBnTsAX5PO7nmsj/+Xpiszx9SYEBAaL4MvIUi98pxiY/RCnZ+BcYmi2gSFHKp7ahz8a/+SLW7hKgE1MXIBiAKDLUrvaKTmy8W19jN8ZrlRQ5IMtdGdyk2wEWXb5XwGUrYF1oMVAFWwBqPG98UT0L0IPFgZ8nPR5AGobZM/2a3xx58p7vp/eLvdoYrX7XwZhjMKmOyMeufM8w80g5myxRWRvAiARv49cHu1YqSedoYAGsDeNHGMP1PgccJMXFalTZCzsZk4GBVdl8D+fHpXa3oYYeoPCoUTAI6CbAcPPO9DOHsVklJOdHccxrNqnfjf0M/CeRXwNS+ugnA9szJyW96eR5FaYgvONDYTA2LlBsI7qq04FkUtBSauf2l6ISOyWAhQLK3NaYaEC254uE8MarNt4ZdbkD+K2uQ9bGY49Vp1EwBkjsHnMYZMdj8yvG0MOa9bMUQkDe9Sq4ouqD9Ldr/pMKcfMfiBtvQUaJ5kHDEgPUnvqhXgbS16dnKbbngEXlDyhggQlYwKwhzJ97PXgID6SC+0hpkz4M1OURt7vk2dlvkKmSumJ72iCArt6TJgKWbwJyItkFtM9PVpvpClhr+wwWpXUeNlaYY11sEchJA+Xz0w2tu7GQgaeAaj7QgL8pzFdz5FAPliCA2wEoxs9Q8yOZ4GHjxKNQKA9APQykpy8zQF2mSOTYxp7PnXVD4spb1zq/B4Tx/byjJMdbPZ4zQXkGlIfeo66YYQFhgTGP6g+HgK8Ju8mMb+sNGBvpLd/XoYWvYfdaldUfAk4E0BSo9rSvIL/+On80oNEuFEuBlriN8fcRtr+pcq6pPzbgyh4CrAxxj3xcWFYL/rltS710h2dAj0Ybtqpkd6y2e/wCu/Glrh9b0smt4STE79hk2G8PATYxG8EQCm4+rOu1ap7vYYA2wPNXi4593a6YrmvY9dNwfNpDtLUIScrz3pcASgHxwi7vcjbES5TnpU4XqfdkT4R/rXXCpsK2dn7wfLxcYiOToEQNCCxBIYoOwPzTWJ+oWJdLA3Kcnb2f/wylkSK+XOZYO+wwzXzVNLea/68mJCazxgu1Q1jeVAthyDdgJf6xgLLjkEZk9v2uhRjay4XvfSVFJ/nf2QO6sHnNLRD3OgMiqSzAiUtd/L6+q1MYoxobzUbC3mOfeidpx3C1rqLGb7Yi5nvO+AQgAYQksVt/XRqQmgXm5odEcufyNNV3x0Md45+5qyupPYAXkAygHFpY4Y4PJRl2PJtbMFlrwEqmb7YOzfzTGnM2S1hfY58gnIutxB4z1tmMsc7f3G+On3S7D1h8zjQWR+ZvgNWlzeOE7qVTAFTlyUn2DexqTY11a8FdGkrxvk7DRsO2aXecU7bb8/uc+fsWD9apHiNQa67tOgf8inXBHTC31m4yW6g1Wkq9OwFAMAF83TFsUwDaejFf+xoxbwGBzuPHlnvS5TGEpSrUyh6VfRugPz8bUBrY8b7exwdeU/eyXmPuoalwpeJJH+QQ7/nsmM+moHtHxPqaXNncNH2xr68ZE4fnlAZss+gwfq1x1Z7FrnLsjs3bc7dExQJo5LWfXzPX1qUuH0vOuf1hXx1LI42SHSuifV0v11jezPcWvGWccqbhr2rYWEIXwZhzLDqwPAHP6Vyt+/rKc3pnXjpzbLO89q2laxp0mmj5AtnXWzNzMJevQtdYb2ju3uvovmiPGIyB89o8acqQNOxjFdDA/FVonTUYG21ntXmy1l7A2O5WH2fhUGuUJg/BqDHHcC8RuHitQ/+Ss9u60uD5Op/TTKJqEIZlHocxH1Z6a7AWYPXa1cdd4wupoOptYkNjfe3r3o858y7zpflQp6muyeMe1cBcV8/58lSb1aOOh76OQjZvmuFbffP9N/XT+Zz7M/XH+WymjgVxvl5+qQPLLQz+9Zpx1EQZXk51nddYLMRLfD8UXcGLO87hWL8sS/3v/+u/+8QvfmdV3ecHf47A5wj8tiPwuTH9tiP3+ec+R+BzBDIC/80//stkAt9W0qCtDm/7dOrJk+b9vY4Sn7FRMFaAQxv/ygayzbslcvWE0wAGXDC3pQUakEsDy65Cek7NNnE3B0CYgYKAB+yVIw82TEbMCBf6xAjURYCLy6wCEUtIJSZVHoiIKXEXRIHReWleitOhsbdcAAVlieQiL4wdm2CSLV12bC6MFkwyBv5Yboquo8s59mcKRgAkcPLpCSrkiv9XwrkEn8z12N5rfzvWep9qP85hbil+8Op4waU45Rvngt93deE3Gyn9kz0FO3t63CXYhy9ocqaaXytgZxuFyAiBuBfPWt5qtFZK67DOFPsSyYG2EtCf4CkmCG8s4McN6zagHdaqZOl7HTGA+8ZcabK8JkEkXVRveOakzwcNwD6CT7UgD0mwC1YJD8ywiZ62BGH4NDaCGvg+Y8nN1fVADanLWMyKI4ygXU130u2+LhiG/EIDaPv2ZKrCDwDE58jGBVWR5Xd8URPw1JIiTFzsI+p9BbkC2lwdVVNRlPJ9A6z530CHxmzEnE7QwrUFKQXqUhRIk1ZgSuwWWoMlhS0YDKx55QVwN+77Rx3ufR2EoYxY0+CHQ2PlJMD+mRIdQguWKs9IwNgzcf7pTQvsCRcTuqJ22bXibse/jiVEWKtAa2nqVcfbVivmjALs7ufu69vDMWjoeQZEYtI1aXDSxhdjxrNXaIp3hukIcG8BLFiJN+ySsN483xYg6jQc6/VwqHW7BJRp4VwYy5hn5jeukkK2AdN8IccjRnX7vpGwCn7j07bwtGvPL9Al3ofsA67Nrxd4DvRIWJYCOkFS4cbl12Ptgfk0tLnasrUwfRpzMe+KZDUp4EDUZFwH1E9YDwbS9qgzPzmyaEznfl+HF8zG5ld6FWATdipvSMASlpV5rpwX6tYcIjDqgRrx5x0Fl3VpBt2wQjFWwxpuzKqEPSWsr0mbga0B6IFTZKe88Ujfs7Ye9fU815YU9F3tJ82ilgcfVjkv67BC28+OkWYMMo093841fqTWabebss9q4AhIs0bj6cfc7sHDsDVzSHvD+ge8YN1hHj8uKeSNo7Az3ymyT/vXfq2xO8Y39vaYq4tXJFboUusVg7QFvk0ktACm+1ArLz4xReYHYG5ZIy19fZnqYN/H7E5utEXWx25BQM9h2Me24ybYq+/rh+tc17N93B6/BcQwkcjPvf+X6ZC58HW95J2DxafRcwiQ6QNu7wF861hQpZcXgEDbj4CVGIsagVkHAnNCVcO3cp7wcH4ExLaHGjusayzkyIkBIIBjrNlnyFJsXiKTx1z7db7mw7NXLQDkp72BwLMAHXuNISRZcx1bERPPz7RWeQ0L6dtFSg8ixDZ7vy41s1Do+jp1U72+AOO6sPHn5Va/vF8S/MaSIc2Ix62+ebVOWxAcih0Wq/3RvCB7x+K01thyBPt/7No7D3PYOYw9iv03tXNmaRYol22pn86X+pMvb/XdKNiHx+q+rvn9ba1rcNgvdhO2uFCgZp/AomY4HLO2FhYA1vcw1MSP2LPyprVPLHwlWyhgQOmEG9nXWiPYOsWuT6CTjk/zJYnHe3M2edRyvtRNwn3UBNb5VFdAliaKM5y6oe8SzOl1J8yv39f39zEM7480C5MyFYA4Z5JmJkZ11xiBgCbeyFQuGq/5fbG5aOsvVh/Jg+PlqWELnK7WQLzf63p1/2j+zliesTYND9J55wttteROEvpk8z/GgHTmYesOU50OLAPsNXPblwOU68HYHzWqh7BAw74GwFPN9E0p03QaS5oT/e1p1RJW6xYWJ1DWuIUJGbpxC3escahj9xpwUQsyNhNh1gto9CrGZ1hoa5a3pkiznrkuH3X5eqnXl7f0ctwn45utmaS//fT5z663GxPWyTNbUOnGqmcl59/XV9vcrXm+AyI1R3IkpaHpszTRuoC6GoJxABZsmHtTGyvPjykKnta4Za2jLUvV1G///9plK3J1Brmrbbs67rXz1r0AACAASURBVKb4oOYVObsGjSJaq319UCd9LLU/tDNgemDNO4+v1d2GBK4dhykqpzVNSI2PKQ0HDRehkGOCOB91geBebCL7+nrf1W/ef8nd/U+mU5ol7CmuaRYfsm72vTvqrk73tzRV6Dg0fhPK+aj6KjyLh+44JHjPN2eYMr2MtXT2k31NwF1Blmwm7kvNyzkAunPo8sulDqfXet/e62Ndaj5fC/yfRvlwrLetr9fxWMu0r/fzuf7v//N/+8QvPmvQzxH4HIHfuxH43Jh+717J5wN9jsAf1gj82T/+80eSzlEYiHvHfZ2OY8JCeDEN21JfjsdG4QOmrLvaYSKdgS1KCLdYSfVYDY+whnTqwxoNC1Fa8imF82231Du/wSXYSh2nfQpYF71+kXxMlmZbW1pQSdgGTxlxQnRamE5CKhQdaloXdkxLAJ5U8QARgIol7EEMLdI6oJz/79eAuC26ggxMd38M4Bl2Qzr5XSsg48XW2JHA2OWBQUkeuNVdN35ukTLDxAt1qiOeEFbiU7KsLL8mnMXQtVIFyOov6boAHZd4ElxFzq9/KZOMw9rPTyYT6W9jrC0h//YBgBq+2BhsChDpsORlmITG/yop9uFzW6HYpKwtVENB0h26pM7m17FC+fx1t7oPzfcwVaVvqDh5ytQUgrx1+aZiBALwgnH5PSHgNWD6cV3CqDK2YUV6JullIC/FfAI6Kt5tA9AGQEyabv4wMwV4sTsYunj18fn0HMb0kpChPvOLgP4xgnnx8FoYC4AdyWMCeiWptiX+vvT7mjB4FaTxYWwhHZHlK1Zut/rlfA1b711QEunc9qij9yZ8BpzMYy4kw30SdoFf3XEXYhXfX0Andg5mF+ADi1XBwvPOSxKWwjs13nVN8x82ViSGg8LtGUwUe7sxvn+3xxJmKFCYnYGopKSxY57udvU6Hmrrd/Xz9ZLPJS1PCjhAJSyxFg992lcdYttxj/dthHrW3ZkvXdc8MbEpj4AivDisoWtCnsw33xl7ivQWmJB8GEC1NZqCtUsDILYKIBJBPOYhJpXgjPjOARuB5A0YbSAJsKAxhoN+AKewzRHOsMfXJpWG8/ME9A4wTLth//R2bSz1GChYs4Ka7nMMHI7DKXvJsl4CUu+va/WHU+2OfA/vYZxhIMXXk6VCUqyb/yxykJ8cOT65NFAH34x1yDN1Pgw/a9k8CnP56Z8MbLktxYOUxYd5DejmtXnQeAlot9Y5gGzVLCjmca+PXy5tv+l3CYVq/sKYzFu9jlO9vPXVT02Kf122AOn2X96DL3lvDcg1t+MNnLlKog684mmoqdLFr5Vk1Ibysc51YQcyY9prYgEGWpCZeYeRZL/DpH99PUUCf76udTkLfdnqeBzrdDjUcTrU5XbNfkyGDzgz/y6aVGSt5m3wYD6QmmvYj837Mazg6vOdjAkQGbtuxvTiy/ps1I37vg4Bq1kMNHDN57XLMFY+uxiAKoC5sc7sjwHenTPdKcGJ7CNyCJHnZm9mjWG+ObsudTxhog+R0zeghZWCIEXM29aAiyIj/tT2312UAJaJn9X+bo0ytjRh6YeF2ixKAswFGDev29nDf1rYHxAR69MHaHBpECUAz34WRnQL38ECtbauvD9jvyFADKv7+Xz3e339uNQV+Lyt8avOdEiolk5Ba5iEw5wgHydDX49Ds6th5WCz893YumC4vkwCFJsNxu02pPkoADGp8/b22CP3NWLj80BP4601PpqteGuyxOWU1ySQ0ZmUgLDGENwtYB9WO/sAndbaRlJ/5/fbrAEwnrNWI+U3p6c0hXLWNmeGumGN8lT1jvfNCgU4pUlB8bEDFkeBoNm7NtAsDTILAEkwLeeoIAS8fdm91O4x1UfsYdjdtH0j7QSNuYRGNluDZbU3s4kA5m9p5u35lPL1xWY2/cKWfcS+5MPeyHM3PTlBevaPZn/D/gjCfduTzY9pFvNUbu0j560GYmMX206jphDm6U6DqSlYj4xeGFf/ZAk7Qx+VsWHvgrXuPfuJPb8ka5bfL0Yz+xaN29y7bjVhPJovw0vejT9HFdILkZqOzb6I37BTYBZwNkdt4cAAyFqfrDccVZppnp+lE8DNfoGl79ewbHeb21qzzNAMJ+E3/zS4jtRC+3vN+zWN0rpc6sf5Uef1FpKA4K8YPgxsdNpYUBGY3O53moyRxXfOb3uCwDDM3OYH7Jx+zE1+b56k6W7eP32InenDA9HA3dJB0qwLJr7xwN+HO4obYLNDWZyfzwA3+2sUK1RDdUuj+brb4qUL6Fz3W82CGymt/JyA/pr3Xb2Or7GfmW/XzIXtvNYPu0vdx3tNW1cfgiPdZSl1Nk2mrWoQBMe7FbvXvnKrzW8au4w5UNj9Jeuq11ykOtEcu9ccy4Y+jVb3h48Llclc14Wnsb1Vs6mvmSrk9kv28OWieX2uB1/3/VsdwbRCQ8dHXb5+rf/8n/+vT/ziD6tU/HzazxH4oxiBz43pj+I1f37JzxH43Y3An/2j//axFzxzw0ab6nCcAqKuZKb7R6RFbyNdILAuZpw160VjPenDAzfCWkPkIU97JLE25v2K+5vQmEP8+M7bpX64Xmt77CMheh36OpD8YZnVrT7Il0nuHltNmF3AxaVd5hUqgn3clBegnOJs3AIEu9zmMh/A8xaWlMv7DZtB/QiUilRZSFEDp3rsJOyWkU9cdJotoH1XCbn6whOKlFwheMO2u8d3C7Qyk2zxW72CC25Nik1KHJ+3Fn7EK/W+X+sCLBI88HRYBYwCVQ/QizBWG5NP2EZj2wCIG+h2fzSgDLjcoINHnYPPPRJ8En8/RSVJHokieX3k3PwFl4QQzBtm0dACH/aKnCVeeaStZNsKYsykARvuwecM20Vx3p7DMz4DdAPutNt589uLhy5p+1PyHcklP64wbBsL8fEcQwESwhT8YfwN8nOp6sJNDreqw1HBqMhem8ceKfOjD7PtdABoNL8/wAe5vqCO+wZYM2eukZlJcVbAYlrvd0t8Jz0nVisvWP6sLylAW8F/UxRFYhpaVpPmxj+x6uuyhk01Pn1VlUcJHsl47iM/jAAYIXDCw2ky0m4ACCis77XDilqlzpPFwwM8F+D76eGn9FTY35ZIIZXoiijwSewg91MDuJRmyFX3ISxg9g66Crz72At4l/PuXmcPbg7BQ4AaStIwDRvrt7tf64D39izyzgBHicMXPMtHADJrHliWNOY4ChoT/quK0aEOB+Bdg/uUj/i+MFDzKlYJW5PzYr2xEUmAj5CaNAYekYfGFxZrLfJM3/nJfM6SaL6QQEHNEQE257P1j316LBFT1qWwpKS57zHYMMvbfLQPAWASoPPA8MNgBc1hr7N6AEsDO/u6CiDZ7gkd8b2ajUBjIWLpxU4BC/WhqdI87Q6DEWxepBo5tkTrXqEelmaknSTKvCUvAae7/tTGROCXcLMUr/t8P4AO1ri1FWAX0wsYvwfcA3gfCZMRwsIj+tu3KcnpACoFr3+SMo89t+P3Cqgw9kuYe1hzwaL6vs5ft5qXSx1exnxf38F3Od/n7Mm3i4bIjMQXsG9ZbwmzmoZDaxwc/HuqBHP5VF9/+tuM4/F4DPCEHbry9xuOYWlpbGC8Xe67eCoOKFLhkiZCKQDiHoMRqA7e6vq8b2NwOh4yNzz7tmDECj061Dg+gZm8z+ZZjXkbL940PviXav5Frx3rlVgCYCUH/H/6VseKozFBm90m4B+TkDVB83EFc/EETmARhqq9apjCKgOwCBvaMs9bcEwaBaAxQO3N92uSYix+c70FLDbwX9OJlQtvWc0U3R3z1z7MDqRBXHG6zHoxV7KOMes0NezfmR+wT2i1RgfA2YYHUBrCarVdkxh/PV8SdNUYsUuAYkoO8Jwmh+f32dYGaxxMU8oBjTdMwfto3Wg6ah5hZT6KhVCsCnitn+0b+9qNS42HY/IPZ5Ju0vpYahyyvxpFTT3n3/3ami7OsBFb3RySvL7r4tvNVsbYYv16ZkFFzY4BgbSxhCPtpyxwXgFW4/ncJWVds2Vlp3JlnyJUkH9zV8jOc2x++HkCFp9szTQQd/Fr5T/u83hSnwBb99Y8xSD0ztMgsh9j12MiAsn4h1p7W9XHO7WG52vWCVjLQNCobH5txNin/d1XXfmROx+XNWc78NdX+QVwHCsjsvF2Ns9rsxPx7zSAPH8Y/VpJQEQdTpY/dhtKnGGoV2bG5qrAxHWrGSt41cTAxrzVwD4kHq9VO+CtBos7h31KM1xYY3xuqWjWgI+H/akFVg1DCxXsbrnrkds/gJ2+8ZXvtbN2TnNxF4awT26Nr4QVJvlzV+8f17pezrlX+lcsYratefqTyL8OQ71EAcMTmN+/hsAjFguaou/LXLd3jd97fmYXmxrsa/uye57GijvlHF9mjHXKh76fWqgqH2nzNc3vtg8HoM8cnKOystfGDmrnbui82dXI49r9MooL4Z3WpHNsHyWDJiXAdOVmtDS7g1jhAHKjwHnUt4dTU0jZW+27GNoHLXT7gLXPZ/VRf/LdW+2HU+5MX53np0Ptvs71i8Y/9dilQl7QrDUvhk3T/FaPYQsw3tcxc9C+x4rKvsPq6+XR1ZfTW5Rhrtl9xxvX5tu6vxi+9tSbZozvkrs21vw+e7txYPuhidc9pnr/2OqyfE1wlQa0hgViA4uV7ravf/0fP60AfndV3ecnf47A5wj8tiPwCaz+tiP3+ec+R+BzBDICf/8f/IOHpFOA6fXjXN9//20CkSRGkxN9+/KSoBXsVMwtHlYk/jHpd6kl5d1a8EH8RQURCKPB3EgGAZCghQOdt2t95dF3Y8rf1TfToY7dkEstT6x3nfEb777mpyhIKNJBMkIFxAKgJKU81PVxrdsgvGCobnt23f0+Mst1H4biw4XSM2xk7kNdRywvbJ1dWAan/tAA4+dOuvIr5S8pWGs8RBp/iY/aGqCX1BSLRzgHtolnxySF6gxT8+Y8o8xsJFeoC0J2pOJudRrGABUun/wGFZaxHACqRu64hvUxCEBwqTd+AhJI0BViATgFNbVEZlhUtyMJd8Ff6gI4ve/qECZpl8RWTJFI/YGJ0CpMCCDidq/X8VRDpM4KCUUfNItUuTFRFa4tMKglwyvxFbjNozCiuIARLstxpgX0KpgUnICcsCaxN5XSYK59WBkJZRKqdFnC7lr6fR37Q43Yc0+WnSKgsTR2dZgakBXo3fdhFwAIf8r3r2SMisANm+oQzzQSzsjk4xcH5KgwYjoyWUzYvOddAkISiPUMk8L6DQtOONJlq8vHnEIVUIPxh9U1JMQBrahJgjFzVtJCrLsSAIfd5d3uvfw0HYC/AAYFop+I7duCqnCOCMJbKjl20MBXUIGvthsxsYCQBN8KckAxNu8YNtdt8DP5B+4SEjNjVCYYzPNijvOh00DwAV3Sg9kkBCjBIg5GvmvMWqylgGkxDa3dBlZq3pD7EdOor0noRka+yVgxXTQugNGYv5HN33wGhgsg3/ozBg2kDOq5Mxe8FaBES9ZR6LWE+BZkhkOt2BfKplnzcSE33dekGAacYUjtSKKHxph+2kuYrABlhfrtBkBoP4t3MHZQb0+zJzTKcQBFTZPXO8nxlJCPxq3EX2zMNcWuIlJ4U0LgEoLFSqAV6p4XUAHYCNi737fmANDPs8X6r8/+0RKKsMUFoQEBjVMDnvP3qKHSpOKx+niyjQFjDSz1jlrTCjiABQVECmvOd+bbmLCoR+0n8OWu7ou9zq97LjYba/Yxm977VxnmVa9ftAWAgxABDFCQXFvXGmjG6279ACE6gW4Y5scwqS9nDQ9+z7aDR12wss0JtjCA6YRcaewI32kghf0WE5F3JbDVmSFRL2PxeNQRC5qVAfZg11jrRyzMdHNYm5i/LURMSGAYlVkk9s+kDNXlPtd8JTdve0VrGAAGmyXB4zFFYdGkC81+IQFuLAusX0AJ6wZgyWOpeX7Ux7wkhOXt8PJcBfe68ukl+2cHIVAx7Nlngv0ytwaBvVwD7jSFNWq+iKUKaBt5MbuCBvQC2IEQxpPfL4AxHth8TzC5nyFJ7A2y1ndj5MbJwDHW4KwZQ5T8IGYaYWR+LIAQZ8atHo9LwGpS33ipsidAs2Q7AwR5jHXXtLDvAXswPL3XEOWl1zdfSnNGcyNNk5sGi3OKHUafuRV/XmCbpHOM1mcIlC/0gjHIJxV1s+vqOGnqVBpTGMHsQTB9bQYAxazJ4EANbDeJBP+EcboC3vhf2rk1KpuFxbpoLe0Ttnef+YpPNb04G7GG3UvYQbSZnpDAsN2B6mPuAbEneezqG2AQHQ1bn9jiABcxQsf4LgO9YUreISuANAIEMV41F12ZNMN8h5ZIj40dH3pNGAAV1qTjRICWdPecWRrKVVozrbnqfmX6C7cL6l8HAXYJqlyfY2Of43TRDEyMyWk6ZmyR3915PMFlfYTFPM8Y52tS2rFS05gC4scDvu2xdP/O/Ui/NZHc3QKgsdxpti0mEUCZTdDxcKoDn2d2Kt7n1R3AGaHRQ7kxpjk4YKrrXphL5tbunmbMAhy9OY+e1hGsodJUZWFEddHVbeIpSrXDs9meyKu4qx9Zlrxfcu7PGvbOKHZPAOFeox4g2Bi6/PY1ZIb+2BrPz7PZ94reIpYj9ixe/XyeubBoGK8NQNR0dMd5hqXaz2s/1W6413Bsd4iYDLHSqr5e+ezzNsbIve3r/d7Xunxkn+2GQ03CBB+7usxL29N2XQNOMffHOb68L9O31XVA7ZYPYM/LXfZ2T6DrWU7B0tfXhW1Iuw+kWUud1GECIzgM+XPCap15FA7TUROv6vXlUA+LDGt9E+JVtQ8w6+i+1aoBJltAs89e6aAGvLpXWmvJe3tUd+vrgtW6X+oQSynKlyX3C1CxZtC//0//6yd+8VmDfo7A5wj83o3A58b0e/dKPh/ocwT+sEbg7//ZP3xMx9eAdbeP97Cu9i9D4WZiu71gCB272pOfulytVfO1gXgYL3cMOoAZyWvYQIozwNW+VknkPMSEx+yBP1t9vC91//mjvnx5q+kw1cgPTzF6b7I0PLvc7R77eEYCMyIdI9U+u9SS5SrUWAC0ECvWgZGiBbjBntsl4Orh8shbM+FDu7oChylaA27xPXOxbiEvp3FM2NMuEtmhmBd4NsAqti1poz/pUu45FPyTVG+XYEyMnpxwibxKMQYcuPKaUhQAIhQeSajvahcmwj4JtIpUsiyyfMWNYjnhKBhv7AwErvDjhEtJVQUiKjziuXoIyLAOW12xMbD6VjZnU61d864EArdgq8ZqS+G4POrb02tjl0JoBxdtwvA4xD5lwkMdJnLYCPFaYJA5kuAijLwmVccQbZrheAaEFUNWFwYPZgkwi2drgs9aQZhicgEW8ZHlfYotI0yl6TgBLa1IbYWg4gZTYr1f68bjl7S+KcaTEp00ZeCGIo2f622tgexb4R17zva53XRrKe+CpRTR2CgKl4ReA4QbmxPrmjkYX8GwccKxu7V3TfbO6tdcj+wTbNF8c7GaWUEoMj03ECTehKGytSJoJk8VbDbfwgRqbCbeeY3JuudlZl6NmOFLWKK8UTG5PANoc6xDbYJ+eizZ5lkKXAAk3eOZ26TkwjUiNyVFFRiVIChNDj9bMU4e3QW0b5JsRaQ5d4+MMhJljRLreBC89LTHACiHqYfpxRqjpaBHusqLrkXHR1IYqXQAlNaEGScM05bXxlcQMHBflno5HcPwInUFaGGCYW8ZIwnpim0NiAHjKYASdpb5+wybiYS/8fx4X5qnbb5iyPrMKdL36S68616XYHnPIJ6FvBuTqm/Ao1TxxyP+uf7ynGcIuRXSD82TD+iWJhIWvLmLBdik2/xPAQTogfB1a+GgCWJcSJsTHNWYTljQsQgJ0Q7As9R1udV1ZqVh9pLiAg+bdJ19xnW+pOmAkRp30v7pOxtW8D3gvj0cYAJYb4TsW72cDpnPswYPLHjVhLJHXOp6/ajvv/uu3t5e6mO5ZE6buwH1ljUAxbb21fdUArHZrEd/r//6w1IfZyE8ANQ1no3CV4zWxZ8X6BIv68a0z1zj6cmneHerI6krBKQXDAQw5U2NPM9Ttq9vv32JiqKFBmF3BWnKnmK7uX5gW2NTtbAtHoEW9Md6rkUYGInzDniLrWmfmNMQALznsw5TGKHxGY3sYk3zws/ymUKQ/GxIGx/e7COZf9j2WPf2lAY48cXGoEsA1nNueyOBT8d92Iae/eNyrQ+hSlj0gGLzIUFjrRGogZZz1P4lHGgxx1vzAihLfRCe/YbtOtTLK8bwkAZevI/1Xp72FgBi821+7GoRKJP9eqkH/0/gIJ9ZsmC+m5qA9iy+mBh8niFJgfYDc7T9f43Y3n6bwCxqEcCYQMsGtLzPa9iHAf8pWKwVIJV58AzCEvZ27KbsW4DlSLOBprxdE2Bof/EqgVQATuCp9d5sVawpW99VYNzNmTM1oB1bGR8S0/1Cisxfd1e3uTU0ElCH7Zwws129As4Hyer3zJfZPjNpNPgO53qbvqnXUSDQPY2YvIgrBj4QTUCl8wdIa78TmDdmDs3bHJuD26wZeq33X7BunW3OV+zRZvcTo5Y7sfha13iQArWA5N61+4+mdhfZPzojRjJ5PHWIMyFjRdJ9NyZd9ioyDY0EqpO3carxgL28NqMHcm0ND3eiYaz39/c6v58TXgX46kfp9Oa7BtUu59AOm1bgmntfJAhbwFJBWw65NBKs7W6r3TTUcXeMNZPx2S9rAL54sQsX0wjergED3RkDrMYeptloUAM9nt26tvsJEFvDJnXqn4DcxiMeyxrcrWGpZXnZmme49ZGuPoWIZvymeR2z8zpbly4Ou0e9vb02/1XzM1dHqh/dB00FkxmLvM/5w+ecEqRz9iEWz2u9TWPug6w92mYyVR2wne9Z6+4TsYci39cMGp77/G1fH8Dxbc4lZqB02DUwNI/93LO4cCdlgNVRf6wvr9/Vff1o5zRWbixGmu+teSvsc3e51Q+/fA2jnV0S8Lw/tgbVsT+G2T331Gi7Gm5sRvbVHfUUWRaZ3vY2zV1MU/73fby79zf3r0eUMfPl1iypzLHcYdgjNAsMIbf2IE0K96Zjd8r9dWU9knvgo5b7rf7tv/mPn/jFH1ap+Pm0nyPwRzECnxvTH8Vr/vySnyPwuxuBP/uHf/kYS2E212U917zc6+X7U10U2/Nar6dTnV4BOy7JfJmGMEmFAmHv7e/vtXFQGo5hSSr2XYaBSeR0tZ5DjdvtBUo1aamgpWnAOOvitQe0S4hELqhLLneYoZhesRtIoA1wZqu5tvpYrvn5AVNHz0OkuY8UnPhO0MBCJiYki+dlfF8VE6vspzAYSMX2Ux8GBLbPadfVl5eXMNYUMewFIAgAzUjvFUJgX/LbawNEh/j4uf67lZPoBY6ol+NYjwBzt/oA8j39YmeXfqCMsArgy9z8L/txq15QDYk4cNH3dS/GWHt+PFDsIfQp3nbAKiRErKVH3XrfLblW7Z2EBbLLpTrSP4VR/M742gF5+zqSPu8FSvi9gMJW9AIWDwnv2CctO8TMMHXJHRtgwDtSEQcnXnkV+pNhuGDJIID1KWhbunVjt3RhQGC/KGvJAs2R5uHqgh6QS/HhO2ASCQaSGkUyR4qo8IxEtoWiJCU97EHeiIqMYKEttAxjdWnS1RaanPSYegzS4rHxyGl5J/K3A8g3/9YwNHFDsMHiIdcYvdfbNcyS8UaOFzuxBpolNOkW0BxwGh/VeDhgMSWTOfNOQYfJhln4MV/rfJlrPq91/rg2gLhr4VL3dZfUZICy8JPu5S0A4guGc1cJlaskhAMXgY/87hTomhDXOgsME+wdu7euduSfCZhSmN7pX5NSPMf3b8474ymMaWx82GkA37dtqQErWsiGwQayCkAL8AjEQz1UyhrLVizC7+brEr/P5mv3HBO+szvJ6u3795M/L1gOg40HLKvH0HrjbTuesLD5nrbnDouMfd7MbyTxPU0SjVmVQr55gHp/qlI+hLxKBZMJzVLAky/f9sc0DI4aDOMjoXvd/AyhClg7trkL+Iq8dqmT9GaPkXnOpmJOg8YzTN3YfGPJKjFXzRRs9nuTDUOFFJ/mZMBwoVExgPSChPqM9RYrlNa08HtJaYXxbMujLvO5+Vjcp/z/j19+qu++fBcA4TxfMpbTdMg+kvR287cttSZTTrJ5Y4oKMsJmPB0w8NfmN0gaPUwBtj8ufF5v9Xqaandf6+f7mr0pDOjdvb4d+zr1Q/18Nl63ehH6Ipilf9Rvzo/6zY+S2tdizahg910u8R81fhjR/CtbUA85tk11s1cD1IIMYZ1hRLdwGGvppT/U9y8v1U8NpMBCtlcC4oCqN/Y1AejZKGC7NZbbY6dhs2ssOSDZvas3LNPjMfuRv+3DXoWN7xaQG/j6qNNpehoVYI9haJLmj9XzVLzvcs5kv+Qzzo5m/xFWqc/HehMcZi0DsVgThHXr3fdjgM9YHtxv9X6Z65fLpc0l686MAhQhmTaXj+b9HCY8u0tAMtsB1hSAXPvxVuerXb2rtwCrY3wyAcTX67X5JB7HBKzZMIFJ78JmYs/QB2DjIXoBbCZYrHkDZ62xRwiQ3pLnh0PiIet+edQ37gMvU2weSLVZhtgDBYWv8de2zVzqKuRmiUNx/FIBhV/GU5uLT6Y571GNH2Co7ysE036jQYLW5tc1oebhUS9p2PVpKAFhf/WpxqZ0JgEr7ZX2cmPO5/EXTazI9KlWdvEyBQazlbiPa87Hb4dD9jkA8/19zXe4xYf6UvNlrql/q2ly2DY2PHscKeqdpksavk123XjsXQ2TsCFnWfOMnrDIb/f64ccl3sHjQSNVsw4w3ED3x8pu5Fx3z8ETfau6XlhiaDJAuKZ4YWIRRuXPogbrfdi1pkRsJMbcCwDE2JfW1TCc6qSJSHJOdRP7CK95V+N4rJfDW/3tD39bv3z9aCA4nBMgF99W4Lrmgw6MFPkpXtf7DtrV8AAAIABJREFUZQuYp2GsuRh/W4qW27VG96G+r5fNzxnqg2doXA3cCxtjH3txmVsTyr7HKsh38Y8z1kk73YB+u7o8m0luCvEMTQhYn0Au95FfVRkfH84daoRD/M151CY81NnmWaIIoOA5R+Z+GE41DVO9vLbwrUDx3XMvjSNqujdpWju8EyyGOe1+MBhrzRzP7e7RmmAWLi9tTPTw0R9LGLavuyl7mvPf2vR97Tt8ntk4WNe+R0Bgr1mzYwVuUl1BKgWouY/sc88wTmuo3Y1ZG1tydyrr1e7mbnG51jZhc/d1v8z5HGqDqKSmvpbpnnvv7tqICVHjPL2jbWB3YPJjroO7EWZwzw4Ey9slaKy6asa7K6w15bDWMF5z3x1eWHK0Jr7HHzpgLrpEu4NQz9iH/9Vf/ftP/OJ3V9Z9fvLnCHyOwG85Ap8b0285cJ9/7HMEPkegjcCf/8N//pB0W/21vm4fiQB6fXupy+2csBdedy8HQQGK96F5eUJDAGCREq61bEM95q2GaYtv04PcaGtA1XJ7r/2dDm2KHOgWGSRPr1t9M0l73wf4u52m6pd99XPolSmIlhummSIGg0LSaR8Wp7RT3m+xI1DcADx5vWEPhe6JQYE9wvsLawtTFXOEj6HQCSEQEA/aJWnKXX07jHU8jWHqhpGGmRFwojH6fGXsghQp8/L0VcTe4XPmSttYXPxbWScsfh56L2Dn1wTryKEUr7z3qtZZASOcAKj0DBl6ymUxJgKgBlgy9sDs5u3m0h3ASRjOM5kcS5Ic1eWVJUGSneNd1piCirz5jN2BiTjVYeRbCrhKrnWAGKAZQE4xxusP0IDpEYk8GE2Az/0WZi7/UUnrCXW4PWoiSQ3zpKWzx7/LM6v7MGGe4Vb8yW59+DcBwAE8iqYXwEl8ybzHxlocw6QVHvFMoAeMAG2x4/aNXerPt1R5z7WF8QJI727NkiCQQD57V+tgzrjgoxECVLFoSFDbUZrU7PuuXo6HAEC+wqXm+rjxuiW9BP5j2DQvYD+zPYdiBJgY8XWt69Lmv/ApwTJAsPEQybLvcpmv9fH+8VTFN7YhIIiFwOsLtk9jTH5kbDBUWyo0SWcnACVAYPPcTcrzM6gKs4b8NExgLDLjTsRq/gPCeAIrYPvGzNndhppvH2F+AYysF6AlCT7AB8iR5OAw0Uhlf7VWaOFoWZceIHHL+7qeL2k6CGmRPJR0afObPxzJZnxm22/3H5hmaZDwovXvQ43ZR1aYcLZ4VDYGoPWiECU7xiJqfn2/+ta2eWn+agJs1mf30lg0F8Fc+9odX2ro1jqSI06aDfdYhNirsLIU4dY81jjZNO/BgJTmvLn6uEa+77P4ICdJHrAAYI/guI3PfGPngNm6q4tk5nXN+5qGU979qtFkDWCxkkCzdDBreJOOZPw8ANfalmudsKVXgSAYaMJESI8lz681X4E81vYaOwje0hjmg0aVlHjfeRzShLJOfDdtnQvGkyL+vq8vpy/1djjVz1/PAfmxbjWirBN7mYV5OHT1JyTseyFX9tEZ1TX7It/e8/lef/2bj7qQn9svBZbxNA540LDh5KklWLBx4i3++8SneIxMduJVaCwHHpdbwKI//fa7+EKyJVjIlklNNbiGIQ2GsPdxPO/7ulzW+jhvdb7YK8yDtj8CS19GEtqhppa+FxAaqw2ACChbAfb1qG++vNTLGxPZ+5PJxWCi2RbEH/GG8b1G0u5nmtP29354BGjE/GpJ6C1YaJkved+dsLeJ7UpX8zzX+bqkMXndLtnTE2ZWU5oPj8jgq04vrRkTqTSAOkAyDiVAEazviLvWx8dclyvAfKiXw5h9MyE+mlzDI8GQ8TPWXLttdbkuYYtpRGCDQxw1HWI78kxfb42Se52XpS7sAnqhhvY8vi2aO4eMP9/EebsmHNJ7SRygfRbDVXPyqnHYpPkWN+hRuNn5cglISIYPHIa+9IDRTjMUe7Z5T8afVmPuxmDlXq9pKpLxd7EmweQkjwYomVvxtgQEsaPBzufhnd24BctpGGAUb6xKrmTLvj97ly5NzdPpWLsZ6K4x91y/M4WE+Tvnv4d+CniUIMZsfc3jNew8+2s3ZA9znmKUk8JDo+5LV+eLBkiozc8+bGPdC4lcsOp5F9/5Uj5VKneAfF+72Blg2wKOm+8OST+WbPZUCe5T34KSwhhsCfJh0fZDFA3UKBqamOR7Y99hYQ8BHIHL718/nooPHuHNhqgpXOx9kt3d5do9IA1UoVfuFGniIJ1qeFBXaDgdakoY6laXrEGqlsa49n7CNteoS8qb4bnV3nM5OwW3UQI9WnMeSMl/N1agjrGMcQNWNTW3hzb7M3g1TX/3t7WORyCwe4kGSQuN68KYbOc1UDPnHLB+aEBvPFFjCeK3yRJg86Mh5wzUANKMsmfFxKYxUcdDsSJK8/pun7rXHK8OnuDX5Agc0hxpDbQnspy7FFYnpYrml6YUBrhrsjnkPmWMyfSRC2LT5Lx6hqNuseQwLk+faC9+bT7kHl1wI5sggW3dbUjQ7I2yR5ODXUsa4PvKNsPH97rkHuksRsfFTAW2OjN2txZcZ8uYtzV72UvXgr94XlMcuKvc9wLYLmFK53zcH7K/hqk8dc1LfPWZPOHH+u//p//xE7/4LEI/R+BzBH7vRuBzY/q9eyWfD/Q5An9YI/BP//yfPa68/lwGL+8Bg16/vEV6vS1bHbu+jqRIQMhqBdoOkxCD7T7W1vFSGyK36ro5F/s5Uv1KgusSIEG4SEvBBoZiVwLaDmHn7Ko/NC9OlAlsoG69haX3M8YMT6kARECtoebla12w6nj78QTFsCC7T0CGAkq4CgZskzkrfO/zrZavWFNdPUYgF2+yS9gC+/6Qy+8JE+LUDPZfpL27REuLPTQGBzZoioGOzLQFL8Qxaugin8ZsFU5DDk5XloITq+9OUjwFDLpg6t14jalGMIZIwl3Yk0yU4iZsK+zNyMKwIp9ywRhItmCGgcTbhZ/cc78r+chhKwiyIYX+NWH9WfgkWADTdmkAVLebEkombAnYcRJ6o1gHivZVhxN5PnmmAgSrirC9BS5gYAImFIAfF0nVjaW0X130gV7YFFIKImoMWwHbh52C4kxKPIkpgDWyvztZZUWmRlYNDMGSwwrtlgbIYCFKvOajGlZUEn5bwBMWD5aO8SdrTsgMVhvpKFZGAH7AWR+vwV3eFV2yYknic0ulbz6c0AwSy8ZkNp8+9hoOl0h9J2FSENR44N5r5TOGRYmNo/rDZtk1gJdUUPHaynqT58kU40e3U4QJDwEcPBIw1B0lWzyLZFJ0oADwERASSWLzzp0wP1WZ8YDDwmq8UZ6C2GCRePN0ZUvxeNTb8aUe8y2ycn9WsUj6C4B83Ltaru9h+uX5MMF8D2NkPgDIFID7O+gnhX3AUGsj71l4VAv+agHray1XLLeWtqzeu831DCISfKLQbdYF8ak1J7DOlXzAkDtvUgwwIWVkkLuA0js+jtYnwD7PxqKh2RIAnnwmCMevCB+6zQLOOGmy17jWy2FXdxLVBKUAQ9tcVdzeAb9TkxVjqY+cch9bnSUuS/bOu20hNPP7Rx35zAIrGMX1fqoQKmAOmiEQdMv6tF/OV8AMNt2pSZhDhHr6vnrXPDmxivx7jaHIsg1Mk0wOpKUC53wzRXDXGieRXq67uryfw/q3NtZ5TkhNLCNYl5z4UN/rh19+DsBgnN/XtT4+2pr7/ttv6r6914iNenwLi9Fn/PzTT3WdP+JnOx7Hevv2VIesY4B88+MVkge2Str32tUy7+t9rroAVLYt7M7U6Arpp6+sKWbszWNg3eaz6hbA4Rh7hObj++XYB6j85vWljqMQHM2PXQ3jVB/zOYw165p9CMn6smz148/n+uHHc+TnXy8fde/HeEiDJI6HPhYQCf7BDB2cRbeAWR/vX+vr+9cwPv/0T7+v6WUMmxVzW7Mk3soAIY2t2F5olt3r43ytYXop8A8twHAETj7D9e593eZr9r7467IHGI6R+X/9+KhfPiRqs9UxFwQ3sgIARGhUtjC649EPBZQ5D64BJwBYj51QtTE+r/txrff3S/3446VepmOdDnw0+YC3+WUueWd5b2bdutXHL+fYGXz7J1/qfp1zXn359iXzNVFZzo+EUu7ql4+PuqxLQBAg/b2/NR9iZ5fV/XVpIVEG6BnMReptLcUaYDFHWzgT9ciePzLweL42ll4sRHLKVcefGLAagHafsCnzx+dizXnP3iE2KmVLGHzZPpo3rIZSwts6+4V9qnn8pvnhTdhDB80k++Ija5eljkYG25WR1UQv6K2x6sL4d96tS52vmOMCeTD0gHssf54y+dicNKD1gkUeSyCgbJ+9BrjqPO73p4yDPdVcdgna9tjzWIxjGoXjjpx7rTOWbYIhxwTRmSvbqiXSPIQ1wOxbAOn0tBBnNQFRMZ1r49iYrJpnGowslua5gbhCpQZhb4fMaXccIx528sySoXmzzmkTP6rnRx5Jif+3xZ7HGrK/Aq01Dvx+djjxzdaE2B38jlqWM+fYuu/I3K0Fc7LtucBZzx9/1ngiN8uemKI456JKAHQ2YJSXdkLM3IqAn6wFAsJrtFKH8Jbvs/fyz82d5NY+Y6XQsb/EFzo3uWD9GPCenqc/hnjUJ83kOcBn7HVY9DgDo0iyFeeWlHvTAKjejS0cFegaC6yuLgnR8922NJ9iO3DDSXeGtbPa72MZ4pw0t9nuvHaaOt6n88DPvUW1cJj4OWskt2cDgApgY4cTuxF/xlGoITCzrRF1xbPXbNMk0eS/1+V6CfibrIKnfc9UW03xnd3q9VXjsU+YHELF5TLXcX+s68Wfu9f+ODbf2GVrgPHLWMfDFFsqTR2WH+Z4WLlUBCyTtiUAs4Yx2wffny3MYejrf/jXf/WJX/xhlYqfT/s5An8UI/C5Mf1RvObPL/k5Ar+7Efjnf/FPHzOQCGgmoGRf9fLl2MAPfqTrrY68tCaFsKTnJ0vLLVVo1J6v4xSfxFsnCfcYFiZfTKyTOVJsKb9+362G21S7VWHVmCnAgoCro8u1An5f4wNrYV+3Xlo1b9Kq14kP7L0uj3OS7m9XxW4L7vlVojfFI2ofGepF+vVhCkiBvbDNAM595P/YQ3w8kx0er01S3X0AXvfuo/TxRnxtPmG8HUG7QrFIv5KqDAQE1JA+YgJhHQAH2oXcxVKR65L/OpK58q9s1ERQ0tatDQjyXUhlU1o8U7CTQosv1RgDKSLCNyA3Jm0EGEwZL+AVr8ZtVDRudVuWFJVDf8ilOxL/MFwrrGIIzWPBsiQl3tWX10NNewV7K3LHI7/cqnECGDYQ8VcPwiCkJKDYKPO1LopAYOZy5+CQgqixMlg8DPXCK/TJQIqskdeWmgoh5H6vK09GYHQKyVPYmKTQphZ/sf3s3UrEfdQ0CmzgfaigMrYKFOQ5UjfzCMCleJZ0r9hqQGOEoVjUSe3GivHumv3EkW+wpgIGc4KZ/MMnUSBL8whd9kvsBe7bk+USzN6XaOOKqRTwKFYDXWwIksbteyUb5xm2AqDuhgSeAUoi4wtw2WT02NOAt4R6YDQnOKmlO/trT+raDXV4zgMIKj/X2zi0EB4Sb0W+xZJwnsZSfh2PrZAF2gmOIi1XkHW8b6XAA8NUmhmeFGnr12sCMCYJ2OT1sMVn6FWwevJPzBoktgA5Cqrm5blszDDM36WWC+B6TJhHXEXDOm2grZcM1Ih0N24DmMa8W/eREF8vSwOmMabHR8AKa5Dnb2wYdrswz/gFA1N+9SskX488c7nHFuF1xL5+1DLs67THQGq/lz90Y3019o73bU1jRIKZEvJGTgro4Skcf2CNDMC/RsWtZmCKOX8H3nT19evXNGaO30zZl+K9KWBmj0mFyIQh1djkAUisFahT5NlPAA/IMynaJcCTcRvfe102/oAk2kB3rJ8uja+Xw0uAOOw189j6fz2cAoAB4jH33t8/8p3hEXyZf/n5vT7ef663t2MdsA8BssCWXVc///xTQrWwbzXAQpIDJJLMHwCrwOt7zTXXzx8aDofa3Q8BIC6bvWdtHo72QjsY4ABrzWQh9QcCZNybF/eRXBdwww7kUfXtNNY3r022b64AVY49sOhXmwgg+FBXifM8YjEvNeTyDu7148dPkcqCdzCCsV9biF0DOsOMTTJ6kw+fTi9hZNpL7Gv2BWxYDUVzLNz6G5DbvtTYxfKWyGW9Xywu+5GmWOC+hCutYf6+OH9ugLVmqeId/PTztf7rD19z5ngu4G1jaWL7PiLXleKN9W1Mzbk0IxLYVnXCGBWSxq/5+qiPj0v2rjTBOH/wMbR72IY1I9jZCMW5zvX+03sCw05v8uLbVs0SmIdtGKv/L3tv1itbnqb1PWueIvZwTlYVRZeEu6/4Fsi2hC1uGC6wMOWWG4TEF/CF70CWbWy3RHebFvjT+cI2VOVwhh0Rax7Q73nj0L5OKaVMZVSpySLP2bFj/dd/ep/3GTiXZ8CrCITyfsoJ6oTx2cw/XhJrOxkZUxQhIXEmdIrfx3meIY/fmN+wTbFuyN0MhR3XMtaEXqLGuMuC/VvcNMAOZbcFER6SnCHPAOEO6kH9EHYBoUOAUcl6wHMdcQT3DSxLIuSRXZM9w2AsOyLhexkhS3gX7yr2ymAQMmxAdFQcjDd3lggLy8K3ehl8xmcH6eeceTQOANg5E2bbccQvCIbqvo5a717QFVtVja1NpaqmAclfiICvXoc6rh9J7jlWadKRlQZWuc9UeWOf7ts6mCmPHyxWKQHbwTjnWYMt6lAoGLxpbuY76xfy/zLjiU+4VQCYWCnQ4GVvooHZ4Itv/5Nc+4xlCHJu/GE5G7gHVaHuAXzNVithHN4HGxR/Y+YH79phd76t2PLEgCagGsoivwMuZjRIsPzJDNjOCSxRLBPu9xM84wkFdKAVZzbrFQVS7bUZjNXjHoaHRzuWEVxBsQEKH/qITwREhukdYVUwdX2HYRqYSRthcFYz+bXhZxzKG3uFrxEqymHFU9GEsZqFgLc7AOoEApj5ZmSWXkQNfvSc5bZJCisWrCfwJMVmhr2NxjGCLN4BFj4OZOPsgbHPqgWUh/VMYNa2OCwKVjtnqJU8+eG9HnIDdk729i4TW9tkS3jJ4o+NgoegyQgP3TXfRk3YQNW1SrHHFGbW0kOBKf7u5eTvzLyyrcq9QYolAZc132fyQiN3vguEBClrSj11hElKRVVYyUCWAQegm7Gwj4/DNgllXUdb4ZAaDJKKUv/znz+A1R+uqnt88mMEHiPwfUfgAax+35F7/NxjBB4j4BH4k//+t8c2wz5C6hgX8tMzoBxyOoJlDnVtqaVASreooxKDBWKGDSUO/mCFwU+CimCtELZiX0YAE/srLmZrkhpcLpkyCqV7wBUlkNNCq8oMVsg6oIVFXauoD+Vlpx4JO3IpLn4ll7ZU842gjmB+AmDu86ZTXbkAB1glLIdLIXJvPMIgVXTnwqxCCqmyrMwcXLbJrANS7Amogr0D0IC8FrQDVgEXZFhW+J0ROoT80PJxB53DgJmdQg30Q+Fh4Mg40+awD2T3X4DVYqNwrjQbmqBw47th5DhZ5m6WkgMWQubMZ1I0wO504A+hQw7RIT0ChlJINcckJPBIPPmeyN1gmCA3i4zvRPlI0ZFqg12aZ6rbVC+vjUETZ2PAOIENAQsGTzdnLpn3ZzYQkjf7GlLgmC3GhZ0EZGSfFC0UV5EsXNWRFA5YCt4AOw/5Ot65yGZNDgFggv0DEGbQNrxa+bYTPrcEWRm0gC0WxaFBdMunKWIXHWskPwNo4O1qv1U+0wFCWB1QyGQa7b9IQjAFHmO6qiLx2CE4sOgCVKX4h7IUgTIAePAwAHEZawrJGCf8/7RFMW1eD2BjWSijyACIpYlgqhiWCTBtD9V54fVj8reLOUKrIgTMjB/YxADcZucEc4cxBRSIEC3CKmCDzA7RqGHMEeRBcQtAZYYbLGyKTAAWkpuRQRcGUedjNgBlwlAKILSqXJDTkpoMAAgrJ9F0uZmVzcs2iw0g0da/hSXhfEfbPTDHkTNa5hkel/OORJpQpEnLQJBIohrvSiwcAGkXCvdFeVOqJOzFUtI78wtfXHxLwz/CwAvMW9jH+CoCtCKVBrxEhsqeQEOEucy7oTCmqGQ/mK4wDys1ReWCW4QQAWrC6oPpvYaPJhAhc5xBMQs9B5BkpEs/vwtOeyzDjo+9hndCoWvGE/vcPSHaIB/TuIwkeMplGg84WG58Tyd7w8A1LBSf49+dqdx2napK5Utjb2Ek8mGTQehMqn7J9OEzftbYdST2DGUdGVQD8NxgutHwmECUVDOuhjoylVVllt78BocMNhSgx2Y/bEAImMoV8nrm90hzjGCaxgCUE8Fvoxl+u3rNKAWSWv161bQl6gdDWMGywuYFQABfSUAyYujN9uIMCEsQ9168b5LojScmZtiZQUyCxd51hU5tGcFcgIx5ahYuljQE6+Cdaen/wN5jZCqANQIDu0Zbgo9wYdk6+0PZ2GnZ72s7JtsXIKvmzcO0A7xusVAATMQaAEC45ByMZ7K9xN1awdYmsIPjSDG4Z/m1mYcBztJchCXq0LmCwBhYfnB++buwK3d9eht0s90F+y77wGpLGxo7nHFHMnrvxhuRfcg+IaZ4b3rqGjUla+me3o2UHiajEx/DMiWYeuMdcIUxmJp5uUxh00GQVs15hpjAIYERtIe/N3OSNG///wk6ArwEWLEFRxrrmvVrpj72AxGsxyAP7F28Yrwwef/2D+eWkDjYivkB4EzDDj9xLBbcBLFfpynylmDjQ2snnjzVqSgNZAIEAdhY0cFcm2D8AzPGf5hPqDFoZJYwgAGseDaeEcCHZmoBqB5KkPKgMRmBOgDDO0AqH4INgb8GiphgWLr5ekiX66C322ArIEBgmP2sP5j8ZZMbRE2PyR7DHBIATVXFPhdsWpovC7Yn7MVhSxt7cULID/87d4AmNiWwa9MZRc/q857zB2Yznrh4ZPMr2KsBF6MZRMMY33QY5TRqI5Wepifvn32Y//qMTVZL4GEo4ofJXruinGGvB3ykUWmQnJ9jn8CLPCwiOK+tHOCE4SyCGWwwO6T++ZYbrOYOQ5Y9Hq28k0iWl5I5VbbkGjVqAf/kjnBg6pChoPfdzHYENLH4/ahE2PM4eGmCYuGAfQDdPq5NrFuzZ2GHEkzHuVdpY6zx1mc+wuC3FyyANGGkpRnD3HHtTY2dEBY9PoMJjzru1jLcVbDGOZRWjHCqeks1Tb0B09lBdTQPUgOU9gvm3aAa8H1h0VIGIFuyR3Jvsv91BFKGxzRNvfDFH/EzBhReUT5lbt6FfUHp74X3uo202OuwIeAOwn0DYH7BP5+5ESGLSPQP5gX7H/eMcdPp6UX7OKpaaQjBbD3caKEp46YAYDZ3JC5NkBZQYSA5webHHqqDGzk0+bCZMZjsMci08i+HycxUVEW2ovC+ATN4DT9Z5rzfg/Sn/+4vH/jFowZ9jMBjBH50I/DYmH50r+TxhR4j8NMagX/2J398wEK67atuPSDDqqfXk1PqCVA4xkOn506qkQpO9paCrTYSxIC8CikRl1pM+rl4w0R1En0wEXKYm/ukG75cR6Fq55IrS/Ip0KhtYJFlRW1m5xlpq70ME80Vib6wYpAZT0r32cEX+DYCnHCbh+EK041LKwwXUpwBOMYJ9smkGjYsRfC2Oym7aLkAI8si6ZdqL8I1GAOqnfRYLFUi3AByIQEOjnXijnmsutwGF7VmiQDwLeEFN+FXChNy2Q2gYepPIZmXSfhXWdoGu/TOXIDBm+4a8WKddh0wDXyRheWF/D2SsvFOIxADn0FUofbsNFM2njnNau0GJoB5tmClLgBteMwCjMH+ARQ/dPS7PwtwjRCEqjl0eiktJTawilSrLJSDaJpJSKp8SLABnAlPwW+LooW09mUJT00DKhMWDBRRhADBMKM421U0hYFbvwOzR0J2TXqwmaIw2pArUhA6qwF5HtUNRUb4wQHYkYRucAJShEG9OzA1U/iHPyrAqgO/KGK3TCP+klbx7QYKwdq1Fyr9YgH9ZqeIOwDLhngRfPHFb81MV+CBu8ccQIHfI+EMAOJzSBzNDKPhAGhgJjQMrETJhF+jHPSBvBIZOX6pFogCrNpHGJ/PNGSZdCecmh7AIeAaCE4O8xcGDMD5FnYJDUAj3wffwAT2CUViADUEwsHshBlcJpULuZgd/L0vbNlg7DG/voxZUcDw5vsj112drL0Mm5YernqmifnAz7hgCulz09SWk2MY62CzOZjZlk3PgHQAe8gcv0iNsWoItiyANv0JGOQUaMs0GogAhE2K2mxYmhauyAyyBysI71fYPf4u9tHNDHbgCwlIwZwHjIKxVhLeotXfIa1gTGb2YJ0/j+J5CZ4yg9F70WJ/YXvYJe2d6cZrjaAYrBscTQT4Q5BSztwI0IPim70AfKs9YYHCPGY97Pr0eTCjG6CbdQSYAIACUDfBVloTezy/fz1pz/GVvXsBHkj7YXxBwMKXj/lXGeSxwPugAcB6DKtbfl8/zRphe05XM5PLstbz07PZm5Bfl2EKQAFfRvZYBwzFesQjNaWYt3KgcpOFedCPo5ZxULrMZldhpQG4cwXgvOHCCBABSzXzcx6L3U8NIMHwnA6AWUC2aBSYtmrgiWkxukkFOIXE9ld/7ay2K7ye8cOkafSKB2YJwFJqXhO99YN+//XvzejmjHn38l513biRdenfPLZlUpuxexT4AnJm7Dq1tZtoSkt9vA769sNHvZxe9fzcKgFsnvHYjKYS5wq2EnhfA+4j5rXPItJ0gDZUEHRh7EPInh5BQns6OdwMENiOI6w3Qu9sWXFPzt6l6z4o20uPF4AGP4tvKWxXGicAV054dw8Gdmf8E8k/TSuASca2dIgZFh7sFeErC3g47dFEo7lgj9V9dkODphhgJ0FGbiU5cA+XmcMhY06EB+jda4PHZrkMoCUDAAAgAElEQVTzzNjWzINVA2T18Ds6hxVl0ZA8Cn1aZoNtucE2mK74uSIBzrzv2OqF08TyCamCZUpgkQFsyw8iFK0o3ThDSp3TNIXp5/2WuX7osswGifcZSImdDfCMubUYvMOCCD9RAGQaddhg7CW2QrA8mQuZ8JXnd2/mkgerkU2GPWLfUlvQAHC1WausOHSZF/X9rOm26XYZo9GW0kxFWl8ZRCO4B/CL1mAwSVHUpEoJe8OfeDg04HcZUKFWfsaenbsD0CIwbNZlm5TVlZ7qk1LY8g5YA+TFNgbvUix9Vp+J7YkgptL+y+xTBIhiaTDcJpVNbUum2B+iYWl7InxICRal9XJE4xBeagGYyz2Bhi6mmkD9FXcMjs3G3yVBEUBjNMXLGBAWhmztvcQ2PkepIycY8dCMBRJN0Y0QsMLhhjSmGfItA0AGjQV4DpDfAWAAxXRkmRusLWxlAHNhbGJVUNK4oOkVLFXuEDTTaMbtx+C/t+H5T0DYsem6jPaZRalCYj0Nk3yvg/3Mu7p7pMIkXcdJDedKjm0QI55pJZAx2VWdK5/f23V2YCCNAs4m33MBg2mMuM/PvsdaRHGyaK4WnwXpxF3qsPqCTy7wQwbn3g91WeX9cCE8DBiSBiv+rsOiEmsH1Bq+OxFyCUxJ1yPuUmGkgzf97Hv3wBymkW81QK6kigYNIGyDkmFa1SS8l0LD3CtvI6CPqwPEiH0ltIrmK0B9qZzxtUUGiqBV88p+HQGT3NPcfNo2W3h5Pwdgbjp/v3IHlKcxEuGXS09DBtB21r/4i3/9wC9+WqXi49s+RuBnMQKPjeln8ZofD/kYgR9uBP75b//4QEKOHx/SrnHqVba5mq4OyRRFSNW4BCmOyUw/pG6wVwmdQYK24KFEWq9lT1ukCRuEo8NfmgXxNs+6jLNOTWfJ6UyKMJLJg8InUVlUdy/FVE2aOVF1A8ywr+OqYx19cR8PoCkuvACMAG8RQjDDVOCCXsJ02w0IUb6YSQDTiP/jwlmjZgS1g3V7qFkilACGChCBJcLIuCvYr8H6grVrYCsLHzSYUlzQ7a+1IoiE/YAsDbktRT1J7jABKVAInWF8UgczRM5sAJTADsjAxyFASVgYsNqWrRcurgByz3l4DQJt4V859vgDhkQUOT9J1Gv15fOCQQcDtrCvH2yJUes2+Pn7waikiqxVV+GRJVVtofrUGnyFrUdRA5upusvYYUeYMWkLAEBHpLdRNGxLb0nrMMBIgI1KEefoL2gf2tJNp6YyW5cx8oEFC8sBStROBAiFhJDqb7TNAqxMEraDBcO8AOAY+v4/BTUx18zqBMjDW8zBElGkuDB3WAvhKItSgOjsUG+ZI160MHEJjYEhiHzYsHlYFEDBBAxLYZhFQIS9bwG6DDLAZoQFivKeJPLwDQZMNePUfnfht0YABPOMIA6AQCSasHhgbFLEuDC5B+iYmWr2LZ9D0UJxO6suCNACzAmWHwUmDDFYHxFWYzc4F07mBjp1npru7js6BYO8rpC9wsqhQEKODyQTHoUAfwY3CaQwG53E9rAVQHW/TbvW5dCwbPp46w2YVRUyfryJYWTB8g4w4tOHz14vAIvAHT1ItlOHg+lmz0fkiYBSsFfvVg0wnmCiIm+3B2rGz8Aw5O9F4wLGon1nCSkB/LYkPxhOsHJvw81Aw0TiN3YbDrKhUUBxfpg5TvOG31nQ7MGjFHC+H+0HvNMIAAwH9jBDkJC0CFJi/sMwhbxjHMqEfKfMBahj2T3dgpgr5gwxGShcE8LuDjcgvG8BZPjdk0zPfIW1m6urMwN8BNQxDx2yl9qAhK3K6wWwymFbR4CtsMCwq4BpFgFiEQY39IM+3d4MNJd5HfLxhhAlGHywoMIzkDkNMJXAYMLzmOzslb2jMODOez4KvG83DZdPWj8teukyZV2qty3V7W1U/4lgqcXhgQNjtiBbhUM2RsMC9moJg5s9MHwfaYBgx1E5o4kQoWD4Z8msX//6OZpYyGrXXb94edK7rjFI2JYdaJsL9WFgPwh5/zjgY1vbwxFfWz/btut8fnaYkMPjGkJcbvrmmw/68OGiz1dYoYTAHerY//CxxE+06oJlBVgA2w6GI98xLbyn0zxkbXNe8D0IvwIwxTolzXY3BmpAJs5IN0uwcLDxcTQ9vtipYKl8DyAESKTRx7uxmhYrCuTwNNP4HXaMYD/J9f7cqcTCBM9svEmxmcEm5R4sZHY2s5Vwr/1QU53cnHFSN+sJ0IZzMk0c3LS5cUVDMWTjwbPmHGdeMqfsrBj3g7H3O1mXaMCxrzOfOW+rpAoGIRYg02hADGZ2kwE2VhFiSIMtVnFYkTh5nrC6XQfNRRNfWUu591oHjrNjw8QEVBwZk1XXdbbPKb0QE0ex2xhRnGxxB8kJAOvcDLmTUDVqMCDFSYQ3JnuG1zGJ7DSl7tAqnu3YAPDW2Q2bBE/szYE/nHXbSCAeNiO0n3qVReybDhjCsqZK7ZtrpQXNXO4ndTz3Nq6aAFaZ225Q4v0K2zFAWOaAwVUH+bFb0OwNRirfEeCM0woQkJ81Q9lXGdYrdhiHhh0TnV3bEEzRJc8doGcWJPZK+EZz7rLhMgegWTMvaPAwjowh9kduoKcqAd4IyOQ+wVlL8JctcFAehOye56eJZRtQBwtualnZAKDzpmS9anPzKsKM7DHL3smf7ZwfEarlcDmATRrta+YQORpf9oXfbaojFYuBZOYXzGXOR+bpYEY9XczUHrkEEjIeI43bL2cjJADTmxM92Xf1i5+9fD/gLloVBHZFY4ngpx1mdL4oPZtTC5pqZneWl+rXVcPtZratGy730FCaMLBQCUL9nEIIoNlAYBvzdfbdhr3DdkYbzcrcoWwqsYSIcwglCooN1FP2lN6YJ7BBpbWYNQ3cvTbVedzTI0AusyKDJi7WMAXNAVjoqCqq1ixT9jOaCthoYbPEXoLCDJ/YCaXNRmMIG5jC57Ddb2lkMoMT1DdjhHht3K2xClriLrunOnc0I/E/b3yG5dg6MY/M+t3t9w4hAlLt//Cn//KBX/xwZd3jkx8j8BiB7zkCj43pew7c48ceI/AYgRiBf/KP/vGxODEVX6zdbKCC4rCt7KlGRz+tajNTs7m3n9MCu2y+qXWhGf6B+MftK1I/QCICfJA9OS7E4QJc6Od+UFW1ylRrq5HvLpbAFgfS1lxHU2owCzZzKjtFqS/rgHjbFBLspDWghvcALBV7WeV3v8iddGHYDkiRA3SCmWMpOZL44ghAiu/jimtXAyPTLCxYYUhYYe7AbiG4KnwSAWoIJLI8jcINGshOiBO/Z3P4FQzWFSJWgTcZab67ZkDDO7AKMIAsn0LZvpIwJiihj0T9dfJFO1uQhklLOpqFcdsPveRnPcE8SSLx/XpbAhSw7yXSNsDkNLwokYVb4swNnlAMiunZvm+EEBww9DaColo1VaXzuVTTdg75QkJGSUHgBt+/cIhDgONIZ2E4cKkmjZr0boppQE2MGJclGGsAvutMQZhpXHqNyaaXrlUHO8rR04ChwWaCnAvJCtIXMl4qZLzdprvnLQwoQCMKJ5iTMzYGdyAR4ATp3j1zOlhJlgvipws4kdu/1r6OFHOW+vG/ASgAszezrdsy10hTAPDvLkfPLQG9h3Ygcawo4Jbw1bStQKoW0GCT+hHLidESQ1ibAKIwM/BvozhDJgkYw7sxOIr3GAABHqqOD88MXka8DExOwLPWgHMG066ozPZCCg8zxJ9d4kGM3xroEUxXQJAoxJyTgUcen78GG5FVUFO4AkCxoBhvs00jDAsfO+YJhf0X6X+WLS7mAPbwkiSVfiSs7Dap2GezOvFNA3hzKIjRoNwNFeZlWYZFwNsI0zi+u9PGjSjAMgyOmIHxBWkka5DvtanrTvZsAwjlpwAJYbZ3DQy6e0Cb/ZkBsZ0x78IS+wX+3u0yKDvCEsRB8IAp6RHewTbakzJ8YJdDFwAl2IEAna73acKAaiAJRWI+hofz3e92nQC2CTRi7AunU9McAXx1tpxBYJ4dBhPzcTF4BSu9v42eF7dptCyfz6UwLo5KFSzxLlNd4XXISAFGAkIHe7TA/9TJK4AFkwtzAA0Dr2WhsgBgibASZNYwny+Ejiz8Dhhcq7pTrfIErBSBLayNCu++ItdyHf3+CDmZh1lLdjj92SCzWb680En5hO0IqYSrPk2b+tus4W3V5zesIxbNZlwC8CzKocd6gQK0sM/Bug62tGEbfEtpkGAlA44N+znf9Ye/+UrT5aNez09qbXdAg4V1yDoKewT2A8LBLF81UNsaDDODl7lxYGfT6Hq96sPXb2bCf/fdR9vAAHrB+nx+fbmH8ZiTHn6ESjWMs6YpJMEA5jnKXLyys0IdZxLseWwVBqi5sLh22yjg49s0wfJCbQHyTRBMf5n0RnAMoWYloF74jwOQsKfwn6qBVZ6InETbJeDjClt8JPxl0WVbdQGkS3J91TV6f8LbEH9QU/WVAY7eLVsMksFeu4fb8WduKgKu2EuUucr8wU6GNUbQJEGVo+cEz8nz2mOXecq88v4JeMMZzHnK2oI/jDhi1cg8z2p7b8q2PJyVTCnmI02Y9h5wFbJ8W0QYc6MpltxlxDQ+Q93AGWy/cNsayPsgG8Y0TG5cMtdG22xEc4izB+w63xdV2e67S1XUESrInreTMD9pXG+eGw3BZvY+PszShuHJBlBXdbDRy0rkdJ2xtNlyN20dVxkmqm4OwNLTsHgPYu6iMGDffn4q7F3KGPj93seaM5EGBF72AFa2EHJSO6KZWXXbOJAP+TZjjwR/mgd1W2XFAmAr9w0Afs5mY973po6DFCeAb0Dn3p/PC6CBgw8o9zEaDQQP8dmMMXL7tAwQk7uZ7S04B93YidA+9uG6KVRVndcg94jhNjg8LMKSYj5UFeGc7JerRhQcaaaOexSN3xUrCO4yzD8CyHYHobFPFltiRj6grOX/JNmbiZkpXwEjQ65vr/sVxj4AYfiScgcJ+wyAu0LXuTfTlsAlPF0BWUM95Q5phEhxL4Tty3mAxL7MDI6WnMkENt3BdDIJUweYlr5TTOkkNVU0IgmB5B0khefggqXHEmFrvRVEiZ6LylYz/bGoT8KrOOchDHjijwpEDPMdy4RQJfV+t7tazsI80+zmFzY3cQ8r+WNC72Aa+15HQ2O9M4tDJcP9D5AZ6yGhnMGqYg0QNS1rz6HlGO7NhpDxY7qE5D/PK5G1gBIKdVFYBnF7gLE6xz0o6ZWivloLFXvhEKt17eli2aaiqhvfrbgEu8EDuLtKjdnFzFnuC+yhmf7Hf/UvHvjFowh9jMBjBH50I/DYmH50r+TxhR4j8NMagX/6j//4GCoktYfS8dDnfrDc3kUgMjYKDZh6XO7w2oItQ4GP79w9EMCeYoBZpJ1ssBAon3MDqxnVD1UUCcOwf1KKQGTTsM8mJdOitoVBeah+etKSwlHhcp4o3wBlufQvNtQH2AIwpKgAHGjyyoQaZK0OlDImYuM2HfayJFkXeACJNRLpACCzJdOOZ2tNoR2XXNuPwSoMhNXFaJbNBm6RpMH6AIyFFZkuMGMIIgBwAuDlcRIVBM8A4Ng7FAANPtaqSokqEmAtm+LKScEYoTkUffjB9njiWT7GpRiwNjfYWSeNSqRaeF8Oqz5eLxr7cE2d98lM4a4CeAmvyfBshMnKd4a7gC1AhA+ReN1khNQg+d7VtITglMqaJgIxCIsBQDcKiBcczFJYk/Iz4/+Kx5mDHGDbAWLae5Nn2yM0agLkhP0wqj+QizbqXDATQkIBEiEWJDIDtJhVSyEEA8mhXZFWn1AQFMzDCAUiLIRno9Cw3yPSWqf0ZoIf+dxUWqZe/bBqRNXtZPoAHvhMpiaAjME9wO08PPiQoQIwGOfcVoOWhKvBwqFwIxzDyeAFjN3wayXJHEhvmJEPw9wND1APFGyONNPssBqsBaLYyZPNnw14vCSRzE5aNFYUsKwAySlkBhgmMKlhGBYhZQccN5sWHz2Y1CgBc9hIu0p+HmgWmaJJlJtDhIJ8S9ozIHIwHGFdwZoNdiiAS4RtGLw1S5b5B9SCr2ceNgwEptyDfQBr2wSbjggbAkTl9wBG2jeRuUOCHGt223QZJt1g/DAnabAA7sBSAwyGNWfv0tJANmsL0k5bE6iEvybMVBoquz18A43FLzDACkOmsLwBagB3YA4SDtY0fsYv4BTsc9aPo0KQ7sOMWneHY1Fk47MJ6wbAriZoS4Xe5t7gQ5HDeCIZ/NA2TTpXldq20lHUmrZC6/IWkl8KTJLmp9mzkT2orJfwl0wrv0MnLo+jhmXRh+8+6vPbJ7Nt26TSr379C88zN7cWYrNoVsAoxOoBv+n2biERDOMCVhh/BsALGxNJNnLxeVbj8DkaHJO9lHcYXIAYNIma0ixDLE14Lie3M98JQbGfbKKUNQwompf2A+T3FEmrqkl1aiuNt1nX21XD9KYlg/XU6ttveZ6LwWpeIp6jLAfBzt4AEdnPke8u4UlMgQ1IwupHUmytcaJTuukPf/Net8+/169+8V5t05nNSyrTjTAUwdDKLb2eFvxSw1KANTezn2PrcAQ7mL2LJsM6Daras4qmVd3VGq9v3o/YPw3ibDTApN9986a322R7gYwEe7wTp0lPz2ez+9gh8A2EJkxTgVRGW6Xgcw2gV6d6Ojd6bs+arqMB62HddLnc9PHbi25Lb4sOc8LdqOh1EGqTl25uvD61amEI2zP87uXtBHrsFibd2H/3xKDdH/3mV/Y2d4MKibzDbgjhwVoDJp7tt70+aCSxpgEFKwDDu2SZ98rZCjMVH2BAP84ggHQY7jTJCCjk2VBF0BRI8TXx4RsAtwHAbdNA844XPq8OKytprnFHgCGNKsD0ePa48Ik1SIfRNHvzIQ1XQujkID4Ywex1E3cDQNUqV42VyQYDHnB0jr0cIHxaDRgy73r2uYqmIFYvWPnE2WHmPfsLBifr4OZMnlaqGCsCwAhq8n4RXqR4C/P+mUsFVhMroBd2QVhK5KppqvlOIe3D4H0GUN/7YJbq5YW/A3huDYObMDR2wwyWvwcj9275ANN74plY47AwYQYv6nLCxXJbQXBu0swFHxxZXxnsVF5DzHXfT/BqH2YN/aZxZ+7HPQagFJbvMo5qDP7/le0Dd4VIODvMHMVfeGR6O2ArGljYKp3aRk19tsoCP2oabCsSfRruNKIcEAcIh0c/rvHRUMn6m4pTqbXnhE+1Npm9xestU08jr0nUVo2qJFOTZW7Ib0Wwph2Q5eYmPs2Rcg9KbKuckrM7V5nufscTCfQJsvZRkLPta0vjHmdrAjrXzPdXQPxpHBwQhmstIG6S0WkNxjLzn/Oc86aFncs+dg+XYthpBpn5DTAqQthogKa2A7DXMvdB/POLRPA28XqdAO5ZMjZfvvu1o4LYUB1kmjNYtqvtFbhk4Nnqu5Z96bGw4jOxPOJe4q6pm//4AXM/5vw81V2w5tNo4mf4w3IXo9l+96LFOgug3Nz7o/dcSpPGLPUM2ydIATOKqkzLOqp2k4f9Ovf6plHve1k6asOea8sdUsadFt72uuPDWirLK/t5Y/tCk2HeetWoRyAUuIHu5EbfLf+n/+N/e+AXP61S8fFtHyPwsxiBx8b0s3jNj4d8jMAPNwL/7Lf/3TGTur0VBnm+vXzQbulkpTwtfaGjww9oU5nlEsCnC3vkgxTldzaaGQ/IpL54UXIB5gLugi+Akdmeq8G2yddN6zybbfj6elZ77uzfCvACa8IBMe6yB3OHpGlLyHx55nKdGnzzXZ5iAP4T0iTCNfBnu4M9gDiQOCpwOFh/c/iu8v8A8JnNALfPDDgkfCHtJugAZpS/9zqrpwADO6B4hHEAQDMF2w9Aw+nlyElt3kpYEJdzihkkwcirARc37YCDToUFzAgPMfxgARTtR5Vs6gAtCFHBK5ALPN5rbzBPsSqAqQbLEpAufpeT7P15FDsAU6vG4RZSZYDNstQCuE3FPYXfWlFDxCD8prV/p4NPKC4trQcsJRQFoJjiYzQriLEPz1ue7J7I7oszHni7iy2+D6AzBRQJ1hSaoAAU8HwuPmQwe3ljDoeAMWK+GH6FBAPB7EWe3RhIu1yReU8GBvYMn6/FfnBPWaW2qqR8tK/eNh36eL3pZh84mHaRRG3Z7DJrBrxkQjnRCt8/YnfgI0YAEQUK4wMb1cBD8C6UArhTJFHpOxDK+d9mGhm8mfFEA6yBVRpjNhkrinR1mDlgbAWSRjgi2e6An3XFj3ZXvY0uFvl+yOoosqq8UteVapCwR0mkvKrsBQyzcqch4BCYRSUryIUdUr1Z/RJyPsYathJzGjDjRrE/wrjZ7F0JhMriWbK7tN7jzzOQUg8rJ+Sghvpgf7Fk8Jsr74n2lgmHXyByVmSx4TW6a1x2fZ6uGpAOwnKjMoetCjrtMYWJmNnqAX9AWC/8Coffgd3wxKwLQx7BcrXc0fMcYIHfsVjOzpxF5AuQDIgAa52wEViRyGf5YH4OFrHBX/azBc/EQcklwOW1TpXXrbq8sRcjXsUALj2epCvPdqg91dE0yWDE4m3IWOZmvLGe8Dd9IzV5u6k95UpLJJFINZ2IYiA6WFsUpoxHpHDTH9hgmtrWZNP1Oul2hWEWyd9mB1Pak4y+HarL2gyvBVsOM7+RGod3bAXb1z6Ro5lRBCfBkDXz30yukIPTEMIuBTsRkHb2PgplLDLwpe4B21bYVnzfRlnNGbAo21pNw6hh+6Crc01a/f7/+zqsVAB6zHK6g2mWmCOJDZtcg0F3CwfL+L8E8BD+tEpPbaJf/uKkU4f8mOfNVNfPZv6/fb7Y+sC2E/uh59d3BnN2Ut6xWQC4wxsS24ZFsjUizTL2C/zDh1FdU+m5bTzuAMkzoTFpoU+3XhuBNkumy23UDd9F553hRU1w4a6XJ8KzsGSJZHpOCuxTYHPRtGuaSr98ebbEHCCHfYu1iI3C+Dbqd//+G59h3alS2xRapptD9JiQZVeqLBLPPfp6NJ84J2g09QQjvo1mEwPCYg9yOtV6fWpsh+GASXwrUUHQDIFRfbBX4DnNjg4gtblRWtbs5UiP7/JvA4qmC9u7Eysc2Kew6JHne6m6ysAnHMYxazCsW2Cg4SVJOv10LBodEsl2kqhG3g2puy78HVkfrKWypMEQk4GAG5QsrHGAYRpeBOrgoxp2CDS3CjLnDDaxz6JSmAwwg/mwt+FdScNsNruWBu0X72DWeFrBCl0MtNFsmTcCIgF9A7gEWJ2TxWArd5+uqw3mw+o1h5mmwJrqu9ub92caA89t7eA4rBmW9BoelwuNNhpoeCgDnPL9sQbgrETJglIjcYAROJati7BSQukPoE0IG+f4gT/yZJuhpmxEkih2SZVT4zNd8ZBmQ3ADD0ujAFaRnMO4RAYC49qM9g1G7xG+57YiApNNNDEOs5QDjjoEkHM3Aq82r/Vo2nCX4LNh8TbMSxil+LeiLt+wFOFB3BpRUsL23rQNs6oahuyhkr0Xj2HlGlAmoOrgq7MfF422fFZD2Gga4XQNLFgaucwB9n0ClwCJZ9wQYi+G4Z/QuEvWYHY61A9Mr9V2zKpaPFQ5PyqPPQ3XypZBvN5o3M4wpPE8RUWC1QcnDVYCw6p55C5qo4rwLXezD5uNLPzSmfmomtJDJ3yimAPkAaBQsvVVBFfSMLZ9EAx+7Bu4B7EvHJtmN3/i/R1Qvhk/LGa2TEu6aFxGNyQAtZH/p0tpe40DxZatEGCzhpVHTcMeVRh3mQUv3jR8krlrGcwFBE61wLxHYYEFzzL7rsIk9VXtbr1AqBrvyE1/zvOI8jThAuY8jVjuaPOX0DvWkS0D4j35rHUgJ63F2k0+GnQEhfm58dTGm5XfMI/6s3/77x74xQ9X1j0++TECjxH4niPw2Ji+58A9fuwxAo8RiBH457/9p8eSwaAjqbXXx8tHX64ppGA2ruvo4oii/FQUKvclLm1hQqlpD+keFzBYJRSelMyAmVyokhn/OcKMSKCFxHRoeLsqBSwgx4Bk8jTRu/OTmpb0c36Owi0M8WEOLAdRAZvlbhNSWvPCckuckSjxe7mMO61+RaoXIUQwxWCp4uFF4VY3eBzuSmcuj7D8YITBWoWdhv8UHXVYWoA6AJhc1EPCNY94isUzW4IPiLtuug2bPStfnjuV7WGQCOYbTJDlwJsRsORmr7h5DLmwk59hGN7HkRCrfKOQ5tIfgKXzGwCrMsJHDgcxfbpM2gdwkNr+r0jqJtgd+Oxx7b6nZBOcQpgBAAKFL0UGoT1cpFPARmR1vMBS6spOVdEa5ITBRXFDErk94b4YO+6TPXUp6lykjAHwUCRHwM0RoJfT0vGmw5nr7jMKdkDRhFQQgAevNNOMQ+pmthCytmw3Q4OAmGAclr7EU4ddrlf/LCxSijVYMwCrz3lhkCKpRoPJ25rq2s+69YMabCLqSHcmKB3Z+W0fzVaB6cGzjrBG8VglLdyBOqRJwyRlHGJ9hE8exSs2EBRtMC9NGfIzLCs2BQRhAazis4gMPIKAwiYAhmvuv9ciRWaca4AE/CdjLJ7sWYwUNpjA24zMPNf5tdGpKSN4gwK4zl1oAlJibcCzsfZYPwDqjAvgyGbGdMhNAQ2+SGsB7aF7ZRTv9vsl8AcQ+rCHJ6JWQkdgCJrxvUeoGWNuSTyM3irXuQXsj5ATGhnIjnnn+FwiPZ1GfID5v9FyVoJpvA5IBacox4MW9MbAWa2uxgOWaRo+lKxnJyg7EGk1wxIvQryNgQGwIOH7R9jGYnAzQkx2s2IB8I981Gt3NmgzwDgzJRnmNL6skdIN+7hcc6c8wx0yUGS/O/dc/J4BRADm16N3+B3PD4xJM4ZgOtKXmbMk0TenzgzWt8tHA243wp16WJvA15NmglSyUqei01fnZ9UFIUajrrfRaxQmM+AVcsl1zfXp2w/27wXoAIiFSQhwYBnxMpnNmMCGLaKwd8gWgSUwkLbBYYCArB8AACAASURBVClmdgOYsv5X6fPlqo+AlHmrdQ5PSDxTAd5emtb2IOw/NA36ftINX8hRygHJgOlmQMVEy3HVf/j6Yg9D5pRjvZjDKxYINMQAzsJHFDDOhCuaUl73gNPMmWA9wuoutl1P50y//uVZp1NhAJWAIpiTZdvZ7gNmeV5hd7Lpd7/7Ws25A05WiWdmUfisCm9PpOOhQmD+MS4NXSTkv7BnTWRP1c8BXN4cTLRomwgkqvzdRzyPaSLkBAtl6lqYpbwcgF2mKaDbbNY+z9c2rd6fntxcwNrATh2sa4AYfIGHu0WLmd67nro6fFRpmE03nxdtUhqcdrAR62eDRTdqHkJeCyDKWmla2KOJpdaQ+Oz7iNw7o9kI+Hwob2iuIdsnrJHuGgGMjDfvBHkwbSPOV5pou1nL2N0MzPVp0dvb1ftZhscjYY62yWHc+H5eTAbNGM+ZOwFhe4ROceYALGM1UTYG5sdhtOKEpiwNCs5CWI8ryeT4ytqP9rDaYJsSN90s5phXPT2dDYCxZxCG56R7phz7JIt6S3S5XdyAONedz0JYvUia8fhGer9vsfdk+WobB8LEYByyx6c1YHyqJkt1agqdYLzjUzlcDRJve67rMruRqorzTm56mvGcDW5AIVO3Z+W9OcnxQIOMcyPZUegEC5k5jNcpABTNVfYNrHve+lHLQOMl0tTvBH+VNfN4s3KH8xt5OPcAPEc5Imsat6g3DP7T6iu0jIQWoQL4AiZ+SbgnEC/RhO/ouqnhjoVvOzuzlUdI7FlHMA9TtfgP8wdFqTatbXWAdZODNjknWfE5aokA2/nO+LLbQpX7H3ui6ZcMI77v3Ft4h4PnskO+aCpWtT3oaQzD6I2XwgzZ3BBZh/A/5d3bPRiwFqsSe2uXbuABjLLDVhW2KZXq7hTWE9zf2FM3PNlzTVge2BpiNUmABhM+9mhs5nHXZZq8blGu0GCgCcR7MxFgkZoMu4bCygeakzQ92bC5I0IO4LwaTF1e7TFbpY2GnHsillOsid0sVuab2a9pYoY64D0qqRrVjnb1WQC/9ZKomkNpsfIFPDdQAFiCZFCVt4jtEQSIdA0bBljdNGlh73qOVYX30Zbgy8BytSYz/XW/C+5WNLezdI2AxB0iQjTIsQviTOY+GXVA6eYAzXFWAf72wNNYejG9Cc/SgAJuV9Fy9+WOweMVSudNewFjXfrzP/vLB37xKEIfI/AYgR/dCDw2ph/dK3l8occI/LRG4E/+W4DVKcCHdHUBdIyHXgBD00TX6aIkr5QD5sHsQwoO28TkTRiWJA9ziYxwjXGf1QNUIaVNKgfyNG2tvCpcEMCggAUGQNVt0hvMqjzTX395p4owUYM1kfgKIQsWWpJGgM2+pNqmTVfSSQm0sewvGKcUTDkhHne2kVmHFMYkKN8DHpAIHjnWBE74MdDC5R/Lg7rGQ4t3F76kFAtcHG1D5cv2ofkW4AA3y7zgYizdxpBonvLSclmsBUqSvM14pLAGlCHQC4AP1ipSMEIaAAAASWDkInOn60/h5RhoF5v2GkP6lxHmuujtNpvRQ/gXgAsWCeYcFSTr5va4DWZYplkU/bMtCnydNpOAojVsDBzKRNhK8mRg1bI75MTIkffeTEhkcw6uwrMPOT3FpNlNkVaNLJKgLj4+0moXzwXYQAa4+DJO6+LdU1AEcLXz3WBT2NsWditmeasqksgjagJNuccIMK/v+wBsDhgqALib2jRRg2z1XFkqCcgGM2+4wZzZdcb7Ll/Uw/qaAKIWjFn9jHhAApoMFCLAO+kQ4WKUzw5Y+isPOzOzKFqc+BtABQxMgKx5G80OZTwIoUCK7mR1Csu7DNUSWEJ8FqnKpLpedFR4yzX26AQgIaDIL77Ev/FQfznMWD2dKj21pQHyjQIRyTdgZ5LrBtAP+E/tCkjJe4FlCeMZoAIbDaMuYYWAZ6E9XikoCYQBGHRIj40aPeco+PCLrBuAYHzdSu0L3KtDxQkAjyANAsUAYwBso+Djd5awaBKCM+QQMhh3M4D4PGkFjKprM9aScTXrFhZsAQhS5wbnmadcaIJ9g98svsmxtmGvAtjs93TiuujsL8rYpfbynN3kYG4SBGRP1xTfUJw2AojBPqHGBoOAKoBgOhOmc/N7djUkgd9mfcS6ZE/VUjCXlTL88rZD49ZrgwnKngD4jxRzP7ymkObbYxo5JqFTwH3IOwnlKivdxkm3eVB/GTR/HM1e+mu/Zr9L9el20e1G+Numqs0DGIR9uAO6zGZAwdJDnsrvAbjD3gSZMAxZxohQEzNF78AqjTGbgMDyJ/QP+ey+6l3Tej3j+frNNxd9+tSrrDI17yrvS3gKVnWl9+86A9nYG3z6eNUVL9Xp0I7UOq+0v+H/OekyLephIJlWHPPMVfTKjGIVASwdTgC3PNmA2z24Dab1HUSBUYxlw2ud6g/++rPOpKsbQEZef/aee/n4pmt/VXWqzVIHfAdAwJImtzSWhRD7Ztm0ZgIDdJFG3pWtVQQz+xqAImtlwcpj16d51J7nujlUBYYg8xgWJufhrtdzo445Y+9PfKXluRly6wiy4RzAZ/KpaZWlYQsB4NFi59HU3tt5b7xXbAqaptapiecbBgDy0ecee+JE+KBZ3/ye2SANljY0UcYZBtjhYMk1hQV2WFYcHb8IsmpgW3Jo0aBk83WYYITBOXjS+wDvkb2KfSHuKwZo7g0I2GswPWlQwnolqIpGpcOQWJc0axKsBxKDYrZDAEjlzEtmJQX7/d1DWrl6bDdgW5qxDBsYD1eAfvYJfEoh0NE4iabSXrJHDQas6gKGcewLqDB4p9NIOCV7Ob6c4DiE1vV67p5U0tgssEVZrHQBvLWPLE2dPIAyfJ+f69bjRDMXL18/Sx170IJlEV7gsSNpOyrVgEoFDUDUKuyNqY6C+cApD3AH+xbQiAZK6nHlmGUtpgv/g3m3OVxvwTuzhKVJmw27EexksCSIlPthulm6Twgc+xT3LUB8FCeMve8NPlPinWBn0rK3ZoU/n+dHCQDAmy6Amavnyoq6YiHR/vA8AuDnPAwrI9kioalrtYw7ChcgdAPyBJzRIIi5AxgIe5Ln97mHJQAygnxVvTLPOdd3W5Kwv3oPWMLLHqk58wpw1Hcv9i77eTN3YNYHWOmcqH3RfFt1XQ7NzMltcDM5yxo3E7qqCiYqHtKwXk+575k092FeNnXDKBm0pLnKOQUgWBvw3tVvs0b8ytPSADxWBoCp07RqGPEZh1y9hOURjXfuL2WpksDPGmAXu6ho1BKSif0V9ijYFJTMO2x4E5oOuQNaTbW2+iLRfA+pQ13hiKgZ+vLuBkUPizTJVOO5TmPgbuXkn9tj3WOrQYMLC53vxpueq07lHOFtc35YFVNCTKD3AIGAZAM6FrEsPZYAxtxleLfcKZkTfEfuOsxDWK2sbVRiXoTGgzOHX+U7tix4L4dNhZVKWaZBc4DtfW/rGRq0E/ZGWaUTZ2zJvnro3/zZ//XAL35apeLj2z5G4GcxAo+N6Wfxmh8P+RiBH24EfosVwB4SubGfLRWkqHoipTjb1K+j8qxTCUhqqTLAQ2Z5X1aWZj/ANqjxJIMxka4a7QlJSQJQFQm/dVPZa4oyp78nuD8tsARIGl711esvVHUhT+OCai9FLpozBTveVxQeME/wIdtsT1BxMZ+i2478yWEe9nKSblNI/Azq0v0vStV4PBWL/bUALgDyuCzCxoMhBTAB0EkwgEFBZHS+iJKwK0ECnZDn4tNqGtCO+aYDYk4wPyvAp2AN+MvALEkmM/aoSZxyToAFxQeBNRQzdPp5NoqUuxQb9gdeWjA2AAYyQKxt09QDwkbQEe/pC3sI+VXVlL5sw7Dka03brPTAh4zCOqRgBj1KPBrDGmE6JpVJpzpvg91oz01KJsDn1cFF2DGYjQwod0+VBuym6IDlE6AtxSigBqysSKd1CAjFd0aRQKoz/4xbvVO2Ka7MZITZCzsEXARIFlYYl3qeJ8CLDe8+WJoLUlDAK0D1RG2TKW14Lj6TwotQmU37DHuKomM2g7W/khS/q7fMtNCxjsFCDlGrCsLPTK+L4AgAj7/yYs3NBgIQgJkHwAHbzc88U0Tzs8x1/s490bjMRC3t4sQeafgF5yoJnmoPtR1BOBUEKPv6zgvvLVg6PRL1W4SInZpKr11nxhb/TZHy2qdP9hTleRl+kpOdOA/g7fE/dPRffGhhS9GsgN2ZaiBcJnT1yplXiFixPLZXZ6WSBGgTszPVNCIANJGq25MxlMEwemF9woiBVUfNaB9XQPNNuu0AfhH0gWz8SpBL1ZgtDaua9eJ8nyLWHbJ2JP3U4chDvX5JACcMyuBqSIEJS7E8EQ/Eu0ciVRzzCVDZe5KZx6y31V6L/DzPgnUIawk2L+vbAB+fi/dolusEk3lP9AnwYh4s9YSpR2EJKw7/VOwdXGQiQadA3g61ZR1rh40HmxRC4GgKHQCzsNiQdTMXDk39pPltsA1D91Sq33pNeNAuEdoDOGF7Bx32ucO3lsLVgNqeqKpqy7zZh7FdAb7LCTijWeBQHEIC2SsAloF/Yozbc6FKm54Axu2Liqfgpo+fbwbKPl6/83vDNoAmzR/85sXMPN4RkvDbddCnt1EXgAcACxjYk3QZZm0FISmA219Y6wG+sHdYho6KISMFHAA7eI7MX0DVDICO7wzb9kjUZrv+8G+8UwfA7CZGpqG/aupvejmdlcNsJlAnz3R9uxpcBvRbFub36sbAU3sKlqwbRxHQ5QA8rETqCDQETOJph5FzhGZbrm+//axpgCWamW1FM6xG9n0iDIfmD0Ab595qP1Pk2Dn0cfL7aNzxvRhbFBzsM1lqP96ntnJwWmUZPu+HvTNV1YTXJ4xF0rkjKf0wo5B9bh0IB7u56dCVUCUzs8CR/QOTLAhzObtotAywI5kLBBPCmE/N8sNeAn9wGKr4Lvp9rpOblgQYHimg7uazkzONPdDJ84QGWb0AkzUaB+yUAHOsKwB09gw8oFmcKesRP2gac6BJBslgNgK6b9oAxbA2WLEXAIDaDWBzVh0AqwBHPrsLA6sTHtQ5ShaatjCFgwLM+3TjaDy00Ixgr9lgMgZYW8J+LEqDkbQcCXqjMTRdOT8AUWszMLnvPDeZXk8oabjn4D0L8A/AzTEZFhiAfo42OxqDlfx7JOLrMulMyJf3xMNNU74LtgbZQaMNr2TAuMOe2KBoVvrvMNhHLfgE08ByOCDy/MUhfalqN1ABH1mQPD9nys0eo6t9TbmXcE+xjQSe2Ng8YKcDO9H7DXcvgh6BXmv7ttshOEvUD33Y7KQEUX6xfGFo47wp8HbNYPxGU4kmK/snb4z3XqMT4r2lcV46VMr7Pj7Th5JqV3vUdyk/exSNARi3HOn2YTJ46mAyMyIDQDQQezArOJHxPued27mU7oLe5sNS/XG8uqmtow3LmugImHH9nBZqT6XPNpRSBU1IPPXtK55bOcCGj9UPaiw2ZbN3jwj44vfBcKWjwd3xil+2QefUbFWjz3jyV6WamjMz9bnhMxG2L7Oapgz3LO/RfLFcG8xn/EqL8JXm67PD46dqkPzuKcyjEFLJOwWoZCJiATHxC/CxxUIJlrxHafZdr7aya9foe2itikYxwGu6GViF6QyTHfoyd1yaVfOYq2sbrcdwD/SKOxyAO/c2AO/koIGTej2xb6PugYFN88e6FmxSOHs2rKAyq8hoKEKcOKx041diBcE7x4ufQapU0zipd82Z9Bd//gBWf7iq7vHJjxF4jMD3HYEHsPp9R+7xc48ReIyAR+Af/f3/5liSUVvDZSjXOiyapl0VssIagAKWBiBgZtAAAC3fqyiukaZZos39ebJcLSOM4+77CRhiJg7BMCWMNdLJAeCAlA5V66Lvrm+6fr7o/S9+GbI/Ltncl9PFjFWqcUJfAIZGZ0BwUcNvDdCxVDkfLhISfK5I0kaWvm4aCBABrMm5CFNsBZMSdmhyylSlMnhC6n2GZQAXZVhwLqUId5nsu2bJPCARzFhL2g4dY2iFM5JpYYXgbVe2alrShLlEInsHIkRavTi1eNhmLQDYo2ETA0+MRb4GsOpQkQxghs+FRckletVqCSWXXYDd0gyKjbE+SFdFSr5rRgpubzfAHqSxMEYpjAEbAM1g0pbaASFgK+JSaTk8bKhaNb6SZs0imacQB4BESllouoXMFDiXoojLP5L/Dg8wpPqAKB41GDAh+x3HCHYxYwceKD5lxvwWA3f4yjmJncAcy+0pg0nLJTSmcqEsCt5wzjQ4SZjPOAfbjAT1PF/V1eE1uwFkkbS7SdNEMZdYGkeq+4dPVw1XPifVx2n23Mv2Wesy6gYQSZJwScGYGxRPc8C8yow80qhhlwGyTNugzCxnip0IM3MY05ZqI1WanwXoV2lADbAGIIEHx2OPaYFf717uen+qda4bA38gioB1ADKw1T68DRpuq5oy10tb6mzAnLE/zORa9txAs9kvBgnx0LvTABltCuFt1XLb7I1msNxybPoEhjQs1beVQ0GwVefv3p4rNWWtpgCCw3ogEryZ4PYuninoC6eV11WqGgk6BGvWM/5tRjiDtYVnKfBEaaAR9qk09bOfn0YMXnldlXu94FFH3UXQBmAiLD8+j58ZB0AK2OkhPV6mUTlAEnM93w1QrTAbWbProuvtZsYS4V3YHOTTqqaq1Jzbewhd6tAmF4luJARD6LU5qSwbfxeYk1kVRbabK4BKAKs9wCKJ8bPnPWs1QuPwjw0wG+CQ/cUYEcADLDaAD4pgJJr91R59DiZral2WxSzZY4L5BPOMABnSt1c91al+8XpW/dTaY3geBt1uvZnX+A13r68GcgDtu/rk4BV8jQE87D7otZWosz1BolMBM69UhV8wjQwYbDAu10Ofr1d9/jB6nRA403S5unNlWbmd9pJMt9ui7z5Nulw+qqgJfQuJN/tUMrFPIeu+S82F5NjGARGMZcfJ1aA2wAERTlh5MHeRMTM5YUE1Va4/+INOXQvg3nh/AxBNllHnsrDklQZglZYGtAGd8ZYEaELm6xT7hNR35tXgfRSvSsbcxrw0yhhfe7vefbDHVBc8YycAzlQj3pMEhsE4xV+yqzXRaIu0KzMU2e+GZVYNp4+fAewrI/HcRgOjoT49vZ70y5eTqrZQUbHHcpTgQ8t5tdjJEAY/MCn7+DAvXh9JVtqL2P7ApNXnufdtUuFZhwC3KbJd/JfTQuttNpCb5oC1oXS4EazHfMaiAxAeYDXle/e2WUn3hhanmZ2wrcuuDqZ+5DyGXJ0zakttbYM5DKFlnBn+S1p0KmqrNZKa8yxRSb+GEeDfsWZLucla4P+5Z+pHPCQBctnPEvux0zBEGcKYw/8e+00JzNE8U1O23uMOoWphDgHU5A7UJJTJ5/yAXy5y89VWByfAQd4/DR88VSc8RdmbM7NTk4Zn2dUlh3711KnpGqUpzRwYtTRBV40EZyVn/3slo1PTm+qkjBAqvJ23URVzL6sMPNFoZBwWwEqAaqcdrUpQteAbiqcnICohUesM+h3BdXiN0gTSoevbm8FDmpGhLoARyHkNK3xROs/2vp2SsB8BDAMQZ/bQlFrK3A2EmN2rwWifi7av4W7D/AwPZEBYWNrMJfYm+whzhuyZ/x5gGQ1cFAg0pLi79PmkKmlt5ZL4npFaSXHUYTHRAIQmRwRHuTkdoUueU2Zwc5aQaiXfh5Czs0f9/xu2hMU1NXt1GSqhu20HwW0jjba+t9e9LxZu/3EMxp3kBbsQWPa7VGPLgmVLBdAc3rG362iLCsBFGh07bP+ZJnhF/96NaBoD7CED4GpPgCH3K4BHQPVdW86eUKlxRp8pvm4icHdDcbO7GXSo4m5Fw4TuNZ7FsFBpOByHntJooq0pEnwA6gDraTDN2aZ64+yJUEh+/8Q9bEtUHTTYA1gl1NHWRKxkfgevAqD5zipGNcMxyRlMaCDqLcaSvTM5aqsxUk32q6WR61AswG8aaxlerdge4W9cahppQodqhIAsGu+zFWqw42mswLamWRsgO0xc8gLKvNKREiS5ev3T6CsWAjcjDPf//Df/9oFfPGrQxwg8RuBHNwKPjelH90oeX+gxAj+tEfiHf+8fHIAje8kF8rDp/DpxK0t15FMASUg1Lf/dw+dswry/sSSJJNGMQmLHTxIQrTFwhxeegyuQzsFoAH50Wi8ssMKFU7oiZ571//zua70/n/T0/Gp2GSmjRXmonJEYJk7SdhrtygWYgolgKwRf1plHAADMiRJvU4CaWUs/KV1D5gWYV1fAL7BSAWZWswcpbEggB3ikOCLuoLCscdA49uE9FfEMvpQ73dQemPhaESSx6YxNAiAUQFndmFnjxF0KD2TgpI7D9kyRec9CZkmaC/8uAlJhAvAYhqYM3lFY5CUS0ymkhg6+BswLRmq7AAoVmtPCRTPS66SEpUb5SyFeWIq4pDbkDKkw426JZvijAsCCLSDRKrLSbAenkvOdkOkDmhN0wQeh8AVomrkwA1bDbIBlgrQzMzAGuwUZnb1ZHRxDSAoFW7BKgFko7l1lMJauy0ilDl9N38xdLsIGhuxBUvzk/01Bsc2A0wzpYWZWxftrG88XlxmwIFf88sA1SFOGNQv7c3ABSbOAIsIMwtlOYLYo4J0CXgCIFsnsNNwB+Wye6LlhbBKzokj45jORrK97pt9/uJiZWO74BoY/JgVNfpQO9gDI7lcKwpvKKrXvn8etRN6a2LMRKTx1Eag1rNVhwfaA0DGYLam+eq2dfI5tBkAdvqQEVNkGFW/dA3ARwBYGNlBQ7uJ2WgZNS6aZpOhx0gCABhi5LRr7UYMZwKm6JNe5O+l05vcwHHgRMzCTi/YI8SKQA5AHBnQwQM00xfuzCNsDQE0765HOPCEThkW1qwE4tsIxvF1T0rsPZKmbujIzm5rXbg4ead2uEQMQ8HjyuWuhiWCdBWb7piatw7sSFhfzFXjq7t3Zz4Pebjc3g2DWMObv37244IbFhMXIhsTZoDRevquen1sDJ0BF0zbZyiKBrgmwcMgFpFmg2nTpB/UT/KBDT6fW79jtk+2wHyIhHvYb3mFXTdTa3jcIiGvqzH7AkdIeScv4We7DbFuLl/NJX3/6rP/7649mCv/NP/qNU+Jv1896egaEj+A+PBXnadXvv/3okLasqpQdlUNDLtPoAKzwAMb6AKk2frSVTl2rqmZ8N53Z85A7YyS7sqevul4Xffpws1UAwX+AgcFySsy6u9zYtEoHRd2Gq757+6xxYi0SqsSWkejtNhoEYGPhHdAkM8AMMMTaZ65QgMO4gyUGAGEUD2AVC5VDf/hH79S2ESZI8whw/fX55ObMx8vFDGJCvdZ5VNkCFDcRimcgxptF7JcOagnhQHGGjZerAMRLKysKsHtBSVCq0nwk+nAddRvCi9dz0fYxqaoW5l6iFYbkOPq5DJhgdQND3/6NEdCSZFPscfjQ5pnef9XoV189207CKeP8Gd6EsMJgaYP2GvxEAs36ly633s0m2NU0IGDLAcLBmIXBzfowiw5mNJ6cJLKjGoH5x1ACYfMVbB0AQAfzkv06QKNxm5XgNWz/70nrPjuYycxNwHi/k1BjcE5gbcAdwHAdfp4OOGTPorFZ2zoIdjJNJRqeNBbwZjenG5n+PqsAHE4qg1tI8WHHw9IFFOcMQU7NG7eIeAUMin0H/0c3ZpNR4O+ARKxEzh7bGsybhs9EG813CXahDhARKwGYrA664pkIs9tVNeCyTnGyDynWGKhyaDakhFhyz1jYn5Avw3SHhczc5Edqg98eF3YXkx4ZYwBZ/jV7C+qDMd6FvTDhXLqjpeOotC8EZ21uWHMvaStsBg59HmZdblOMiT2xge7B7WAeT1qOMfoCG36jhAcCdwaIWlnic2itAay4fpQ6lohjpPkbbGDA8UQNbN6ssF2R1Ucs/yPOINZnKBVoDnEtKZUTnuSQwF5LTeBhq2zFesedI23TrLzOHABqn2l8f1ljqAa4L6yhgIIhXxjY3z1fcWG3ZVGBVzPvMd4VjNjEtioRRmgvdWw/HFy6axg5B1igtBnuwanbZgYqzWE3izTr+fnsMeGOCUt8JT/gBkAOk5V7aXj4ZyOWK7l6JC5Hooq4qwyFwKBhHLSyl3B/gs1f4WtO+FqtLoxkteaHz36A1Z2/u8E+xuoJuTzBTu41mkEsQlAjL9XzfT1gMnAPC2YsAPyMz/i2e6wS1sGRm71tgvwdTOfsWnl/TMoNhQb3U5plXMI4V5hjNHgJrdptS0FD0yC3vfd9w1INGJ/SQNjsr45lBmisyQA8X1FoYJx4n/gTw052EB3NLZpumUpseHh/tu2xF0Tc71L2QvybmYv30K+0VL7wPYKx+md/+RcP/OKnVSo+vu1jBH4WI/DYmH4Wr/nxkI8R+OFG4L/+O3/34GIM4Jg4IGCyVN0ucTnhR7kvpoCvXCABlnYAtqRwwilFZ7FYTGQwDDk3xRjYhFNxSbY3d4p6OzMTFgYVl0GKw364qh+5VNfqnjoVFZdOJGFcMB2RYEABhgo3TApMy8Zg98yrdpLIAW64zGaVsibVsIUnJ5fULCGVvnAACcw9OvFZGemq/P13BhwKA3brDPsCpmEf8lYHBO13xlwU2mb/ERaCz2ddqbOn3WZfP1LAAVApbxFtU40iWQNwAWeFkdiPk6Z1sOcoYj3YLTAX8WLNtk3Fhj9rqQJwIYN5F8FbwzJpBkxTqg7mJHxOvOSQg1kuDdAU6d/41VHkjjCLNgIMCAmiiAf0yl1QIec204808KKwxyT/WWF38WPzahDbQRwEkoC34tmKPLMKCRyXfJKyAfoABSnezaBY4/3CSCEwA9CB/9oKAgYIQP2dvcU4AnbC/qTIhCFS8Id3FiZySrvV3sGCdQWowmsyVdedwxuYObsfqsnjsodoFHmwmSgAp3lxcNiww8YeLWn1/D7w190Nrg+fBnUVBWKjEe/MttCzaLOPrQAAIABJREFUmc67BsIsJpKWD/vPjduub6+jWXo8L5Jt5r7DfpEnOwG3UL9vehtuBpFgNAIEV1UwUJsmV0mCu9N7KULxMls1TJOGcReOxs/PneWWd9J0sEFhmLGW8NnFNxfwq0A63hKVbSb3uvQaCee5DeqHIWSLRfj+fvx41befP6kqa70WBMZl8Q5TLC5gX+IBB8BEcRdSzZRAHuSHBzI/mhNHhMIR3gEzeh8DUFTuMJEdmwCkwgkSRnjHu5sRUIMI1TDrkPdsHz2aF4GrO9SD4nTateeAOIRpVAb+2JcIBaOJQ3OGvQXAFaYNbClbpuI7CQhLWJBgyOLViXw+QmJYy7DHYHoCALRFoe6ca55B+8IcAtDN/qtmViJ3xMeVYnTV9fPgZkNap7aaYC7DlKZhxEt1AJaJkcGGIjCnxZOvRmIPIBAsTvOwHWKT2RvwqWJfXfzZH66rvvn33+jludW7l7O9Od+/ntWWNBqAoAnlQ7pc68Ploo/Xqy53JuA47Xr7DNOe5gzgfQT8AZp1T5XevXQGJAsABgAU2NJItGGEeU8rzUwFpWRulnXp/Y71Pd5uun2+mlFOGN1lGPTxmzdVDTYkBGal+ubbT1r3wsFCeB+y67NHULzDquOM4W0bHDObPzKmYK01jEUp/Y3/7L1yfBTp+qTBPJyHXp++venp6VkV38uejwArczSiSqT2+X9KE0cyDO5Ql51WGiwZPqy5apiiBO8ABOLbTYNvLfT//u5r21WwN1dFZVsV9nqaSx3NMntvQ+xOlFW1+gWQB/9m3CqRCnN+sO8P3l8But+/tPrqqxp8wgz4kDqjTAg7HJ6BMD7WPr+Hn74tu/2kYe7hmR1y4sQej0jGGeOKeXkPdePfEdZkaT4IMv0NZuGdpc5XQpKOYuSLzzKNNVLB8UOdBJA4maVO8w0QhGbCVt4Z3QZUgoXHAqFhCOMv3HPDb9yWAQ6TYg5h2cMZVKKCtoWOgaZUapM6wi1hsKWAt4okdg4jthGYezv+lPg9MjsY02jOzUevtgSIChUE9gSAPIBx+5xqmD7am5rzvIJ9W0cDdp595KlKCp2fUrOEac7wDquq1b7OBldhcrPfszfMgPZ3/16AtRYrIV7OQkOY+05YicwYrh/Mw1CoAGWtCyGHk7IVlUjl9cxekGIZAUPRfgCbvbYLq2MYX8DYVLcJMJy9f/SZCUzFuF9g+4GuOyAqDWDfifZYNMBAZQ5xL8Gy5Q4EOn09fEtZS/QuGRcCqWhEGLg2SJyHPW/K+YGNUWrm5LBsSgFQ11Rbiv3DqD1bVZS16pRzhmnLcwHash9x8HGHBPRDfg4bldAmzmX2eGTru5uUHAwEZKICGJchfLIN9aXSGI2C+W5Xw17OfQZzGuZXv7K3I1vabZmw3psGuC1UBZYsqFnYuyrNNPgImLLVQKUdL3z8lPl82xRtyuY0LIKSwd+gyzur9hlvlEKcvdxHmiTVxBlHGuae228XT18saVgTEDdhg3PXg0nq8Cf7l9pIwucCf+516iZEjBFjizoIhveOYgamMH72zDE3nrhbcq7cA2FtMRP45Zbik45/rQyYcmOm+cB9ioYIPv8rgaPsdwXNPkgSUAeiCZfNeJ3ObsTDgsYai/0ovPZpkHCOs9aBWuHJRvAfz7YfpffCgrwFTDdoaJcw8tlnnI5nfJW9n/srAW8gs5hSNDBzk1X/+79+hFf9cFXd45MfI/AYge87Ag9g9fuO3OPnHiPwGAGPwN/623/nKMpN2ZoqJy2+QFpPhjUXQlK8C7VZY4+uyza6MERWmuelWWVceI850ToMOuwjV7mLDhBA53xPZwMT/DysLoMt22EGIN14ZMPTp1FV+mI5ckq0rAMFuIDjF0bnPnUCKv6MVxdMs9mJSPYGSwXxaKwMOnJRJ7TigJkGe6Y7Oe06WydLtyicAQ24/8FmeO5Oau7sQUJiYJrAZoBJtsNesYwpLsUUHVxyc4DDGbZgolMHsAAq1Bj4gaVLCQ2nhDRxcDHkhTBRYEjdhln9crN89EgK5XtqRsRGyIPvpBbfqmyQ3BFSgJvVl8JVqvECy2EWBFh9SVdCbsPji+/qJF68/K6a8b/bS4PhJQE2ZgfVDhSIghBwFeksbKVglzqhmUKNgCFYkgBA+LtZBhZFGkEOAAkUbmYqGUPmQh4+sRTE1GsGprLcvnpmkVGMEejDdzAzMhKmvwQB+VIOa8pJ0RTYpf0ZDaoRjoNmT0g9KfATFbAEj8NsRrwEkaafKth4pecl34bfzTscJ1m+fyNQCYYb/niHdHpC/kgCNUAMhWpj31DkjRXgShahLvPI+sCrMtFoeWYUvvx+GFFOHfeKoelAARNeabcF/1gsNWbVBMKBaJF0TnI1TCnAE7CFe2gOQAdp5RUsY+R0OYDnpmPcNA4wQYN5BpgE09ohcWWuzowqgM3JDCBAP6w6ADyRexJWAxD54cNFF0KAikKnkvRkPJGZ10hCI4RuzZBUbtrHKXzmmlJTcUQyfYr3Kr83GMcmoxJZ5bCc8M2jcp/nHvdWN2C+2GXYU9GhHYCu8LMJJhkNTMCKBXgHHGL+MNGYc6AuvLcUxjyAgOXvd89Gkx0TPdeFSppD4Jv8HRoy+CviBb3iA1vodsWGg8ZRohuhR9oNqiR1FIsGuJNg/Jza2oAQzE+zr2BYAm6suRO80WpSzE8wm3kfyP8NcPP3gqn+JeSHNPUqx9MOpv2mxQwqc+c9VE9Fpl+9dmqaVKcO4BOWkPT58tHFKR6qgOCwnPds9GcYzMYjtwK8WQzyf/v56hXXFSfN11XT1JtV3LVnP2tSzDq3tUEQhK1QIUnrZu0BJsGUZu+eLXXfLcEvilrn9llvn2+ax5vOZ5iXMNh2fffppsuni7qqcTOKx/nu80ete6W8rDXNs3pYXzCeSEuxHyBMzfD7pFnDirHbhA6di1wvp1pPL0hQYb2nZm92L7WBtAGf5O3Q6/uzATX7aNJEmEICjp1I12FrAWiNfcCqrmmdWo2PKCvX04u1Zibbrts0aJ0AoHL7hTMHAnQ69Pr65HCcqSdEqdRW5bp8vOl333zSbaCxl2hAiVAgzYUNzhkUgX+s0V/+otX5ZBNK0xsBcADMWPfe9RbmFtY1nJPB8h1o4s0wF+Fhh6UHABaWBLZcYK3T0CLEjXPKAGTI70GBEofxBegEfMvvwksXiwHL5W2bgGVArCWalBZpA8Cxr9/ZZUeZ2P4AaTv/HmCRn6lbrFpgaCMVzuwTCYgIwkqDy76u7Hc7z7TbYxRwGNuOcqdp48gjs8JRu/QD9gewvDF5WAwS0njlPe/YD9hH81BeHg56wleUtQYTGrAeJnmy0JC6ql9QkOClTrOKfRc7n0PrNOulaHXq2BymaBbg8EFTJMn0WpYqnltbm/DvVhpDwxoNXAjQKAyYGxPjDVuZ75ZpHN60HYWOme/Ney4dCjUeo31NOYMAnQnvMyiK1eq9KYY9kfdE9mcAPLwwYSfShF1nN+qYqPixX/BL5j7EXKH1s022L0E5AzMXKyPmIvcNGlowIFH7cLchPBRLpQ2lRCp1aRGKCsICAQ2dEh/NOe48qB0yGtt8j97CFSsdWLd0QQCWAfxtccM6SmncwJDkj/nnrsHnIuzp3aFstGSHNVW2woyWqo6WIQ270ndGmrUEv8Eihj1LACYeuKwDN7gWGpWlrUUsmQeoTjJNPe3T2r7uaRWhV7DaT68nv0P8klXMaggXPGqrV1jvSDM4s+xTCvN7PTQcBPzl9snvCFNkHN0YksMcUyyPANOxNVmCfQsznTbXdG+otTQNeM8OhiQIirsP7zPmMu+LZc4z+e7ls2A1gJ5t7I8RsroDtgJwowTC4grmtVmprDPATN7l6r2bRqkD1rJQKGX3YDma5WbF+mdZ72xDWPAs9nrn/W+2VMCK4bAKpgbYdU4Bz0DzINWIP7ktBrAbuiuP8Kgn5BDv/YzMhdX38a7tNA0zm2v4j9t2gntl4feLjz7NcltXpNL/+qcPYPVRgj5G4DECP74ReACrP7538vhGjxH4SY3A3/qv/nNub2rxXNsKAzEBdoVxPt53MAG5DRHIQ0XQUpwju09gDQGO5ppvkwEWPCwp4opkM1MkEgaOuAg2pU5VFazCPdEVXtk+K/lEXz9T3ubKagqeYKUEXCd33ym4+GDiU4broIzL8zrpetB1T5XvpUM37J+IFNny9FXZuVNRc5lHexaBV6e8NdPQ4FldOeigaGB/ciUEysm13SYtwxzMCCSZMGtMqIMNGvUyPn2wYyj86O43WRNp8HhtUmgAqwLy4sW3A0jMZkvMQ+Kkb0vSiOriQo3fI5/L/RUaguVhkdRb2D4BwJIQnsS+opSoTkg+YAzwZ5H6DlQKiAs0DjhWHITbkEIcTqgwtrg0g3XA+uHzYKsA4gK6UOTDVsSXjoR3cy6QhFIkMi/w8qMoMlBw91Z1kQpTD7+5sDXgH4RvMEfgD7pAZjhAjZAYwsawfQAJwQBwwYPCd8+J6gDzjqDn8k8B7fB3Px/AOIxJvkv4RE6WuME8Rl6eY5kA08lE5mBfYplLAve333zrIgxwGp/L0oE2+PzlqmreReukamwx8BnkqSMMDAluoWxlzCPwhXdlYAAmK6ntRUb+iv0F8UlzGM2dgQJQSCFkX1WPG7UUz8b7vrNPDeKO6u8BNw7HsCvHrrUnxCvAY0uVmWeWzKbKq1pd5visSDYGdMtKSxWT+3oCHDnwjxtmLdNgaTnsOigva5JpmAh7wg8QbirSedidq0Gs5qmDnOUE8BpZKeDwsasfkNdjBxJBJvZhdYgRLGW8SPFho5kSjQw8MfmP7R34J4U4wXSsO6dJ8XVCgg+qQegO5SuevADJgJOsOdiQjLutF8pc51OneRkiPI73AsvyHiADCxGvUywRltvg8JisxQeQlzrp6auz5eHMnRrvPWwADQqwTgGkoEyVwcg3ywpQ/vA73tVARFM/Xi0Vpeh9chpeqjd+byW1XaUGkIW1MS360MPQn9QBmFaV3rWVfvXu7OaO2WfeF/js1UAcYSg5THzK1Yx09cVaXZh8FMWM6XXI9LvvvvWaJuCqLgkKSzROQzRdDoK7aK6kKuvcqdWWFls+D6g6qYclDNBAcyTdVZeV2qbT3BOss2gHjMlhSK32y/30sddEU8hNFho/hz7fbvbQrJragVvXvg8/U1jyLCMnkUfAF7YQeHJCTK0qWGCZTmWm8zlV01QGVmH9VlV4N06b1J7xiz20k6wO+xnLmIJ3c6gmBA7GJGBfJrVF57XG71tgWeHnaY9W2GO4vDr5yd6XRQIDHiYZawLZOuE9gBXBqOR9vQ2zbm+DdvyX2W9teYFX4qqs5Ptu9lil6QTz+nTK1J4KWwAgSUbibp9Jhw5yOAGYhR+4c/NIj6cxB1vMEuqQMWNSwVoFvGZ/ZA7N62K7E6xvANwMrjK+E4z/OJMBZvke7Jf9BJOU44/AsPBl3vGj9D4WQXWApSg7MDdm/QNAY42KvzYs0qIJKwuHEcJE5s8TGK4civj1csoBEm1apkXDcIswv6Ky93d9D6HiTGKfmfbeUnrARBigvCeDh05Px7udppXsK52lq05JpcIMSuiXlb0g8SKeb4RtDTp413XYHjBvRvxM8Usder1rzjp10cg6dWczpacexcFuP+G1Arjl2ZBUI0FnGUYo1JnmC+ByOmsFRGJv2/CT3tw82aar2rLTtGUG6EYNqtgsCTHDEsZzvPQ5PXHX4QyA9c0+hiKEQb43cJhPrAcatuu06XbpdcEvOgtPVgOxnpO8Z/Z/ePmcqZm9Orkz4BPKZ2B/UvlsjUYZewMKhzwJX2i2cDzluwyQ1yd7+HjjLADw2APiHkpRJnguAiYSUx8KIsBz5npdBROReUBzgzHifCe4kKBT/FT7Nbf37LaNOj21EVJYwAQn+AtWJXYBiVZCuHgmvOjxHWdC0VAITNF3DFJAmdUoatYFm5JSKU1jlWZep5zBtg7i7Of55T0QZQRhndnKGcqqCiuNeaRxjqVJppf2OfzR8Z7nTnn3T2X/YZODxe53tWW2dBnmSYsVOYcKBwbiqxq+prbV4ku4kxhMUP5jyxLWPSGJNAvhyjKvYaFzd+Auwn2Q1wlDlVY+/v7chQGzseLJEw1m5DduLrB+8N3lzknDBfUQc+xmmymaINyH+EC6ljSSMu+pEBwgHxRlgZxK6zSqOtduZLLnt0Ub2Qpuvq5eW1DR06zxPDN4TsORoCxUHfYajrsNFhImR3BGEFyL8cg0qCBkS7X+l7/40wd+8ZOqFB9f9jECP48ReGxMP4/3/HjKxwj8YCPwX/yXf/sADGr2MhJpKWQCPw02BBe5dVVL4BQtdYrYColZpcpyv0NXJHA3JN03M7I2S4oA9fAagyEVjJdJm0qK6Hx2CM2FAq8sNP1+cNJz1lb2j+IyTAFPIeVLNYEsMFGQmcGW2xJt/WhgddDiSzBSPS7nhHPkhIU4ZZoGeqOiacIXLEGGuNkXr+saPZ0ba5BhJBA+EqEaXAgzJeOu6TapX2d7o24wo5BYwgRESm/1L8UOfrIE+MhhHk5/rfj9kdxLsXEX/2pZ8EvbdR0pDPDni7AXakmKCQwEzD9aR20TBcli1hielsjskHCS6n0iiIraDv83pLxHqonvuEcy+jzOGmDrVsRk5cq2PIr7O2hMkAHMCFifAIJIBGHMWqlHzb9GwMRg79cAqSM44T+y92Y9tuVpetez5mHvHRHnnKzM6qouuVvABULic3BpCWSEZBt3ozbg4cbyLRICccFkaNkYVMgCZIkrvhLCDF3dXZV5ImIPax7Q73l3lu9TSilTtbuUXZWZcXas/V//6X3eZ4iQFFsYOCwq0qNtPwBXg3TuEUwMgNEOgi4MYEEYTGBSJQjGKbTkQt4sDhKly9RApP0T+U4wYRykEZ+9jQEAApLB1KQooiAinCKBiYF3YlsYHKl5hmU3swdglYoED9L+Nuh66QxaIBU1g5pwG+ELCADS2xfMPmewORwmNts7bVgze+YxL01exDrhbrsAaFZT7OewNSIUCICRImYmZIb35EChVC1py0i+z5/VPJ/sKfct6AHgBagCgwS5O4AKHMuFJOa7rHWbJxWwdfF1JaQKELc+mEVu2ew0OqQtLwJcS3ivDq0I+SxgBVJwvP5mg8MwFkcz//Y1060bldeF/RyXPmw3Ts8nS/thtNZlJIjD4J5GPPUoyAO8HgY8eQmr4/2QHI70rzBQBXR9ASCHPQ3Ibh9B3ikFN+MacmNDQTsssNrMGOYLgU3sSrCvGFP7EQLkUzRnME6xdAAcg4EFQzfCcQA2HH5kmwFA5GBWdWaNT0odFAdoUKhqS4MRZstOm9mSBuPYA3kX+I7iRQfwhcfyjXCayoDDtPSqm8os4xpGTkaAFh52i+oWiWllYGRCTj8P+vrtTU2OLUSlOpV++tWLmkPp93YXlFuaWWyAlABTpSXjFLH4wIJ4IeVGgoktxXXY1FHks2cih86qSHfPZ4h0BkEINoGBjSw0Zw3a1pj1JNsnTMtupjatBJS9AI08H02Op9OLWc5unGyLulun6zUaALDd2C+Ru79fRjOm66bV+drpNtDcCRa7w3uwl2D/hUs+8U4I3cPfMiNOSW2a6vlDpqpOtS+F1mFXU+cGMGj08c83s9YArWBVwszevB8+143XA8Flzy8Hs1W1jn4Xw1hZ5i0sAY7B0ltuAJ2hpqhSpPGlQTtADBj+MNyYY56lgEYwz5YAAvmOzN/wTMW/lSAo9kwYcTC0YXYmysqwPbA6gnOGACdY8wPsvcKWJDyz91DltqZYdsaMPSs3aH2yJzPUZYDjTZOB1cmWLWVT+0yyl+iSarvLn2ckwknutWZCvG0+CdTZlaJq0OT9lbMcH3JAW0hzdhPHdsZyYlZceKFPKFXwtC5z27TY8xmQ986cBDxifNhjSttxrLoNnYO40qK1RcKxZH+MpHevdcZ4Y97BjIXVWpmdi4UOSo/oraS21oGhV2D1Yw/He/Ogkaahl6ZStZXGWdgOoZC4IMGnsxehaQSd0TzlDsF7JqwQwPydcDwt3i/sPjMBDG4aWVvjbL9t2Kr2WKe5RZCQrxH4eWNzQPPiTWV50Lzgn3yzxzrNzHVOfd4fOAebTAPziTR1Gnr2OpetArB+oWkMeOmVwp1Ku8Z+1nCdzASGlcl+Tydk7EZ3I/C4pPlCc3ZYEq/dPMVSiUO+UF7XOpgNvoYHOyxty/ZrNex37AUoVWgper/kvnf3DoW1i589ChMHHOZ+L8zlGTWAmcSwOTGtZa754uTmFgoRPtP3gbW3OqZf8EnFtmXWsa10SFF4FCQv3QPoggnKWlz2weDgyP1r3LUVi/IimpzpWqjknrdPGtbOoaV10brxTgOKphobm62Ltlz5sVXHHjHRAKBFt2nrNiUDZ9bkJiiMagIqafgfi6NtFpCqA0ayBzpAaoC1DpmAbgJN07ALGmk9w1rnHzOP3Dy2TseWD+vShzdqWrkJFlkA0aw2qGz2M2oZfPQzy/ltfuUQQnbJXBV/wCKX2YArIY80p8cEj/Kjn4e/x26LZvGGOowmyiS9roPfH/cpQPk8Q3VVqFhLz7UjoXzcn+s2rFsyWPI0EyMkdH7t9eF40q/7z5qqTOOt11cffmK/4Y0mwRY3WxUQD2b7kW9rYdY6Ht7c+TljZtY+QHJ3VtMc4EjrH/2P//SBX3xvVd3jgx8j8BiB7zoCj43pu47c4889RuAxAh6Bv/pv/dUdiRpMEstxK8Cu8MUENKRyK9ZFp6zSoQ2ZtJNM4QiUjUEifPiQYZ1v777gWuVdwZCAlSP1AIVm9knth6OKhAAZCvl72nKHTyWsUZiEwZKhoMVjFXN8X+RhRgHMYUPAXc4ZSySQcyHMzbACoKGAoSyruejBQEL+RiALxStsphKvyVxFVZt1S6HFJRpm4LcMBwprnoEU2hFZ4LxqRKJpP9PMBSoei/xegN66whEuV5vVWkBfykwtBahDWiqzOBzgQjp6suprJPlcPsdJO2wFGFAZzKcAGmH8zP1qGTnXdALCJtgHy6C2bnUE+K0K7YAS8xCsQVVOuoeN+HbrtFcwUfGfJGAHdCWKIcPmTuomyXVV3pIED+g2C4kiP7sSjrXF7wQ4wS4XqdmCF5dZC8i0+Zk7cxMAHQvcSWaqwR4i0RvWMqI7wHUDDzCJDcQEY8YAmlKHoOyA5jDK8Ezl/acwjACoJ+WwPmG0wK+FTWsLTNg9m/p00hG8LT1CqRTlSQ551wEvePLhzUnxUVvSj9VYip8u2n9YQHljNo15X/gumoWFfxxAezBFeHgnGTOBkTMDrMIwofjKSs/xsEWAnoT8D5Ay/GunjIAu6Zg19mZDHkcIzrz2yg6EvGRm4hoSNPt7sh0DgWsUiUh5YXYlSGltLwAzjlRwAElIKHzHCBmyrBSbjDxTWRyDhcdK2iPgI9K2EzNLCBuhsCOBHGAG5tQ4wX4clGIlh+ftsDrwBEkxDGGD3He5PRWhWUYwsgEdYJ+Nmy49DCQbQgTISdgZcnOAbaCAbUHA6dCVcF/FyoFCjtJ09rPXMNQTWKVMkjlS7B2AZ/KubtPqgBnYh+xEyd7YYxWgyuFmACzJrrrkN0VOtv1QLcFGqhxSWr73uAxmHWV17B8A+Ei/A/CKVgTSYZiSWC7QERi7WZdXAIDwwAMQOp0alTmsVWTbAbAzn2E5PVelSpjB02ApLP6ktyvek7BtU7VHCt2wUbgNs3799asOMLrWVYdDrU8vL35WfIQZJWT2XslYXrBenDi9WfZMqjY0WnxkL7c3s/frqjb40FS1Gyor4CxSTvz3YLHxHZZZn99eLd//+OnZAPwwTkrmWf/mv/Gv6fR01P/zf37Wub/qvXvT6zdXdcvuELZDW+vWz2a9Mn+RW18uu64DHs19gMR3/17WApYQBQCkQajN48q7wVHl6RkWOeFBrEXY6bkZsqDojCp+4A6YYm1yZmH1MU461LU+PD97HvddZ7YooWxtdVCe1cH0NfUwfj/EOpjNFXseWlnGH29L2FswhiNZMOxKVth4sNNHs6/CAgPAD1CaRkdpEBS5LcwuqMoAm5yn3Yhvcu9PYr0Skth1ePVGAFKETWV6Pr2opkHBfwBCmeO8zybX8YVwuVQzjYse0BPsDDZohD4BGm0LTQ4abKPnN40ivJdt1cMuwHlm01VsC0zL9h6KBJg4tn6eDNYRzsaZgLUBoGLaFOqGi8ZlMasTb2QAffbmjUBIQBzYsm6abPYIB8KCCccQDljywOJLWFeZQVcHYiGTJpiS/Y0QtKxQkpHMjlghghFhZxrYvluewLprskwf65Pa59q+ugBL/EZ+MkHJMcvhQXiXokLxPHJgUCgg2EN5s+y/56kX1u2c3fwblAojbELuCmbqcifAtiBR21SakfWzozCV1l2XrTfIx94ULE0kEokOWa0b+0uVO5huz2G68plyEyChiYt9As0rwG8CEPFg9dPBqg7G7XqNs5CGCooOQDx7syPnvoPUETmaaISl7AbwoNPHF8+NI8x1rFNgKjLZbDtBkBXMXoDm8FT91jOV1i53EXti84+xlEhgYJJ0z50Qn2csGciPD8sX5hA/CwBMKCTNVTOz3ayc3Zza0lbrVqgjfG8b9HtNoee20I1ANu4GNLO46eyoC8KaZZnwvGd8Jgxiozm2IE1PzaQGAOwJw/IdgaA+PErxeo51zORDpp7QkYT9zvvdRi1DqnTBmmNQYduISmm5qj1ik1KbiUqzDvC9hkzAZsMKwgPf9glYY9AkYioAQu7+HsM+qgVELZrYy0H21/G3oPXEhmoFV9guOJBunt1oyblz8xLSwkoXW04YhK105L65zbpwP2P/QFHAWvK9ttbs5jzzg/tA5qb2OAwO4prS2c1wOL7bMqpEWcWpi5dtlesJcsRO0zBxY27gfoKH8xp3Ha8qGskoOkVUAAAgAElEQVQA3b7apGpRKxHgyh3kHqrKrOV84V7BmQmAjv8rDRtA/aGI5u1x3XWqSltC/ZN/9r8/8ItHDfoYgccI/OBG4LEx/eBeyeOBHiPw4xqBv/7v/LX9Ok8hLQQQ2Ffdls6shzJpLOej9CJV1q5SpqkCSiDHC18y/Fb3fdJt6S2zQho5J1zKkSTi7TRJV5iltfYm117l6oYIutiRUK5caklkhckDBYc6JQKlkC/BZiChFwAHH1O8KpGmw1Dgko9HHIwyh1whOdsStQBgXAyRLgXH0umnMH9qJGOER3Ap5x/BFqkAmnhW0o4L1+DD7arxhiw+/L1gKxEGdIABa686pJurPc2qrDaImWA7UGRqKJKpPbiI5iHXKgZYu5suZuNSIAEEm8PjMCkk7owJoBXsqPP5Zjk2Xl6wNZN7gvMRZhPgIIUFXpIwFdAdr4AuhNmMLvaPBUnAeI5yOR8t04JdhIwfNh9+tFsJ8AWThXKAASoNCAM+cLmHhQcIBkQKnw05mJ0hXOiFDJzL/kIBbWAVvzxkdLi+IcfEvAEJcmNQYu47vTRPZs+sZpzhTwmwgmw2wCgk5YB2AMp4yiJPhaG27rnDHeYqM8u2zfA4WxzmkiT4hVIejyG73jcDR5kooData+0ANgqjjMAF5I+wip2oGwAKYWrmmCFHBzCgPuI5XWSG16oLa4dNWJUY6eWsgTu7lkoK/NVgLCnFKWxVnjVXW8L2Chmt5fywTkfkqjBHdrOmTbrBQxZpa5o6zZgkdvvWpbmmdDOj0AA8nrcAFWZAYRWAt6TN75RReFEkpRG0hGSzqKIjAWOY7wCI48ISwAOPRH4XXwpE3pJ81hisINjipUFn2LeAlbAgAWzwUURaDN0beXYHaMxYjQRzAP4EUAEAg+MejwcTjCAMS/Z3PJ1hsZHYzPfH7oIAIIvvvYcgKzSw6gR1eIbMjX9ZpM4rY8XPsD8QnLMqx9PPbOB7A8cyTNiFmYF1CltqcNiHAEv459nd2AUzLFbmQyTZs14AUGFrzwS5jKuGC0xa0qLx+AQoBEzDX5OiOwJNmM+skw9NpmMDPWqxBJP1fu0dn6aqDn9ZGFo0agCCYDMm+OgChAD6OhyG5c1etOhKwA2Ad1V7v2At4Z9n1j9euuyBgOdV6UaFm1/jZKsK/plBMLbWBSZcoQNSzX1V33ea8KqkqC9qvV+uXq+/+NkXOj4/69d/1qmbB3XTxcz012tnprkBNUAJpKDz4nC7tzOgGo2z3v6RvB8AXC8c8E3eA4x5z1HGCrBdejrVli8DHjPegMLM/2WQnp8OBjhu02BglbUL4w8Z6sfnk+ch7GYaffs8WnJOI4PU+6dn9hyCgqLRE/F/Ul01ZqwxDv0Am91aXe8NBlVhyCJnrQq1H04ahlHDtTNTmwYfCIuZcuwV9oEEsCWoKXXA1WWYdJuxuzBF2HtL3w3e92laMa9g/hkUgjGcpxpGrE0sGQmmWouNA2sWewz2SpZ4+C6aQcmOuwDGbRpSGhH4veI3Gh7ANGfY72CyrvNmGwoY6wBtRZprYP7hYwwWBHMxXdR43yjVz/imhpci5z3nir8KTVgSKnmfnAOcW+yv7AsoCWhJ4YuNjQwAeQ3TkaYETSv80zn3UgPymLHQGIU6CoObvd5BfTOhQvAAafzJvuOHutAXxyfVTWkLiYS9B/sa2HGoKWjSAKYCkAI24mvrsC5CywB77wE826rbiNVPeJiyf/I7AdQBPR2umCRmQHMsotKJPZGzkUbEputy89pifOzxiZ0AjV8YpOzPsGtRH9T4XYd/es17rnIV2BXA2GWOmdUNuw/gbldyD4Skm4lCoR8mW/bQ5Jsy7JkABgHeIjQOxjfqCnxBubvAFETdQ4PITGmMeezC4jZt3Mu4/5R3+yMHdeLbCfOYA4jGFegxDMQIV/Pf0syA+ciY2tYGD03OEem2DvbtpOlEo5dzAetUWMwT7NPBuhBNa69PTaqnQ6Uxxa6Hfbt0o9vnL0qeJe4o0wLYt9r/FOGJFQQw/6fN5/HIZk0TkkY150qNpUvls5/9G2Y2+9qOVRUM46UnmU3Y7ddVrspNlET5Yfc5hQ+w232W4GA/hYoACyCS64LNyzrjp7hr2mccsJvGFOcyc4M17RDG1bY6thmCVQwoyuHrILTZKh3v56hMUHJxd8EPlX2FO1nDHRf9Q/hRD8mqckTRsqhoUDNYW6CFJgXfcSLosTCMugH2w6zlAWnO2mrEbv9hS5DAnL+ajZrACratxayZ+yAqCQLOfMccrAhi8UFXaAjrWglow9prVYmtB9+Dxjp7P2GS3ArYf7hTc75uk2b7cu06LbkSrJ26q375z/+PB37x4yoVH0/7GIHfiRF4bEy/E6/58SUfI/D9jcCf/K2/sZ8tCUq0u8ih/Z/qm89nNXlrxhRgncPi8ZvD51BSm744UT26+QctyVXzSggVQE1pJgZFZ4svGYnXs1RtpSrLpmBYwL6YHNCwzbkl6GooEpCUzZbZUoQipce/riyj4IaNU9eNjpb3h6QZawAAQ8KPsC8gtZrglhnvw6J0gZTC+ihrAxugO0XZmlEDsOobYB1+lgSfAMdR7CE1vF0nswLqQxO+WkNnoIc/YyCSogjQCr9OAiKag5osV5YsZgBQ7IHW4OO3XrgkI+OiiM0MRN020mexKMjUOhwERhBSxlXdZdDtcrb3ap43Zg9QDFGQO3/GpmP3BFfS1wGrkcYjrc2qAPJcZFAR4BuJPBFmCWzawhf+tUS6R4HPWAJCR4GDz6LDvrJaFam6hGSlkyXySMYBLHhmwnPwjxuWwYESSLVhZhlwt+VAMIaOh2d7mmbLpmMVXnJcukE3sAnA9xC2CYUEMkju87wP5LMYyQGpwXbE6oDC9NQ2lpfuGb6vibYR+JyiHmYtcrkodFKSwykC8taJ9BSQSjoDEutaqiGFHgB4o8wP5h/vO7M8T5oK5u+mYkrVEegDC9LGbfiZ4vMWvqFVVRp0BCQDVHaqdzZbckr4BoyaBhDK9gWwdHZLvYd+0mWEubOFXDVD5h+scQsDh9VMNb43Ur9+nVzwUSTDXoT1C0LI78ETmDA0YzLLpqYmBTpTSwCHPXSNm9t/jRoLsAXGHkitAcZr76JxJl0aSSNy/YTvFo2GKKwBTCIgiveKN+m3vqb45cEYH4dF0xhMc9guMI9gkLJABtYazG+4t3hzAuDDMk0AmML/jWA6wAsyh2k48M/AtLN9CdYZYALgo1Pn8fKcVNcwa2Gz8xnRSGFe0YC4jTCEF/u74SsIYMzc9HjkuZtKsOd5XgpAGIQWLc+AgoCfFvg7iGmDhbRJ/QXGNxLURRnZKwDUNnxg77CDqYFz9spTleiIb+g2Wz5NSjZgFwUwYM75PBmII80auXLsc7MtBPi/ib93SE3IOg3qlbBq8dCjgUAqNl6IQby8IpGeAaNI+qYhRVgMYNCkcZj0+vldv/jFz1TkUQTDIjf4Aqt2XfWXv/rGoFc3zWajrkjfU+TN4RWZltLSTbZLaA5hs2K81ExgAvoGDQN7Q/gy7ky6ffH7ZV0CBsNEZY0A/q3TpJ///Oea+95scRpIoHfgGe3h6DXCfvXlV58c6oWvrJn3UDuTTH/257/y2gV0e/n0bHblH/ziF/asTWFxzrN+9Rd/bmAAy4ayKu2nCYMyRbWA3BuGpe0thgDKslJNW6luAV9oOMY+M08DZsHhI04DgyYgzGcCd8wmBwJrLK3Fq/B8HXTxu44z3D874kcOSxN7EOl0qoOtTpDO1Ku/3dQC+FaNAUpCbgArn+qnsLQAvmCqAkDCCISVOiJpz9RtgwGrNK3NcoTNR4DNbR2dQs55Cwud+UKzw+ndtKNYr9PuJikgEb2VCsCOBtJtirlfZVrxsAQMm2GgMj8BYzYtwxjJ6ByJtqLkuYBEM4feFYfSwC7fd+lmNxVpLVyuN1W8l7IM9iF77sqa7Tw/YebxF02QnvvFodCxQmlCs6Ixu5nGnCUynCUj3qmTGXYD8yzfdODzCeBces8dJ7Dze2DLbqn/Gb7ZhPtt02J1CxJmmgs0UvJk0jwPSvPqt/7ijMcw9R5D2LbMQ3x52zb3PsrUzGCqe4qGjy47A+Ar+wKenLAEWZuca27i8WeSXO3hyecjoZE8D5sfIObOyywTleuqnEbqVmjGeiHl/rba7oM5D1BMQBFgtJtfKDIGGiy59oLvP9j+BK9MrJzWZQgbCP4/Zx/zDdsTws8wN17DTxPWPqxsAHbUIAfuABy4WaIBixQ3Xbi7YPkBOD2pclq8dD2Pvnd4a9Skp2OrvOY7AISD4ZbqsDPAExrvT1jUWnTj/gBgTADhbVDz8YOtjrBmQtkDyItNgm9jWLbUAPGMN4qACNGk0e5GeY9mwqbCqltY5uF/zD2Dhn6zlioFKWBUN/duvsOePhI4lXBfXc1k5bPYh7macOFo+I6cSUQzIUu6N+Vsv4MNA83lptHKuT2s2q54AmPxjX0LVj51WAVZzZOoOcF85exPdZ0GzdjWMMwwdbvRbG0sifCOXrPcigmafXTJsYcCEEWWH4ZcrF3WeWuQHEsDwOA4Y3j3eHfzsrG9wT6GUNDaqpM0WTT2neZx9DtHlXM9dyqOByV1rmqe9Onlyecndw/uraGMKjTTjygK3earRiwq1lxPaa1bnSjrRv3yf/nnD/zi+yvrHp/8GIHHCHzHEXhsTN9x4B5/7DECjxGIEfi7/9Ef7xeKJmAcQKs90XWadKVo5lJ5xPeNyzXFJUnAoCqAViHvNI+Vi2ZKymokz3NxoyhBnogUzpdAmAtw5WAY0KnfNoNE3TarH3bVkCaqxB1tZHuW2QISTSTCRxFoWy7SzA9If0m2BTCA5UHXHkl0bg/Tsq3UAmr1t2ABGOh0HHT45sGKcMIwUlTYa3iW3tNMSfimcLe8cdHn97Nl4IfT0Z+DB+ayTDKXwVZZsLtKVTAM8lV1hoQML1hkoZsxW4oSJNsQgSkkpopUaQJ2uKwDMwdgSmgL3mewW2eDq7uuY2fGxz6T+D7Zc9F0StgbVGLUdABYgFNI32EPFavSulRTwa6IYAjGEyaUrRyc9IqrYW4fRpd8LoS+TapG1sn3IjQDURmMUxhBJHzzc/eEdqfKkvq7q7MUcLV3rIs5vpPDOAI0K7NaZZXpCbCv6kOmCX6ypOrON1VPZfhmApAjRzTNYtc8APzCVF3NYCGggWKoaPmckODCvOW5mAN2TkxGs8wYD2T+4aUJEycSyMf5qtUM7MryOuYrhbKN5QCXmAMUh/uuuYS1JpUzMnzYphFAQwGMDHuEmYnsFFYN3nywOCo8NWFrJpbmUsDBPiyT1hLMaR61ICvdYEFLnR0GIsSshHVF4crvAoS1LphHo/gmbR5mCv8+NxsWADwSmGPsSZABFIMpiUTw0FY6HmDkwQLdtJV8C4quSK1mPVLoI6MHGIXtu5erw694zwDkhFvseYDO5gEteOnCQE9UwGJJwWYpumHHkMSNvx5/3cPtRnz60HLSUAEg5T0R/hH2AxhQkIQMNehAsT3yrlddp6ta/n6neEwcxrKsMESzAC2NPsAe5vkp+Pk+FLOF9xwDwQBHyBphE8LywnsveEm2v9jtoSiDKvhqep4xx2AU26MZdh3MWZ4B/1T8SWmUwOCF7VaaIQz3LM0AY6GqAV67fvczHko8DQGkQA1gpe5ei/iNzkuqqd/0+vbqovR0ejZA7ACpO3AFcOJnsOwzWLuAmOfrxdYmp5omSu69EtAQYLHHH3fdDawS6BIBRVMkr3vfhhnLmsE7dLIVAyxS+3FOiX79zWczidu2tZ3EeA3riawpDeYS/DWzgO0NCWsp2L0w52Dyvt9GM1gNsmyFdppJFPMQ/xCk5nh2AvjDwuS9xHg/1YAZ0ZRjPGhasT9lea3nD0d9881v3FQo8OScF0tp3269wadTnunLT88GZdpjo598+ZUDDX/1F3+pW9c5fK1tageePT0d1OIhu2UGLq6Xi47HCNThPzR6AF/Y0322sCd5PS72XIY9zrtA1g5gwTqHXWo1+AqDHBuAQe/vHbxwswfHfjAIyTvjyAIsp5HGug/zDEeqR2gOqWjsP7AaHWa2q9xpCuAJHs0TwFvAKgLD2OtyzlWYg4Dw/Hnky24U7BoBrC0Khs3InMaGJTfrDmak925OBFiOSQ0CrMT+1LPP9HGWum/DrjgnwPgIaIKhT7+GOQWTH5D37tmJbB32KYxhnhkwCdYqHZVyo2HR2HqCvYfzp2mCIWjvYvY2fCvxJzZoGf6qgE80CRgfGHnOAsw59zmTUk3d4PR39nfPoWUy89Y2GDsMQVjAuyqk1QRhwvRdye65A6uMJfYm7Cs0YZit82C/UaTwKU1GKxYI7mMPxzYo3knd1jqVNOAmN47LBsVPBMQZgFwTK0C4c2C/hJwd2xd7u1thAaBWqEXdUVTBYOV4BmhkzRnFn8zyZj6CYsMktE81npc8H3uilQS8bZjKgKWTCgc/AiJyJ8AnFNUAdiohtw9lEmcGHtyhAsICAawsSIt0dwkpAmDDK4bAySBysi8CTAPv9g4OBHhf3GguCFFMN713ne8rkTy/6ti2tmLCkoMzfmQ+0yGC+YwChr/MOYW1u6ngDshzHWpbZCzDrvncu0FAwJbPNOyRzCKFtcm5D5s+GuuA7axTmp95Xdp7mfOe5hoBTwmqoxRfb8YPaxsaHZtqPO53guDweOZMRB5vTr+/FzZGsJhpvMPE5lx30BTNXsaA4Mb1ouzQaGavHFdlU0jpGWyza7GyQumADRHr4DmYz8PbosvlognyAAFk3Me4DdmzmWYOTTq7HWvaBm1LYUIDDNQmq7Rlg+/I+4zKCMAZsHmxTURuVj1M7cnhZm5usg9jvcM7wlZgjXVp5j5hpfembcJ5c2jtScxZTMMDoJnAMe4o1BB8Nqob9rthIZ8g/NZft0nNluiX/9v/+sAvHkXoYwQeI/CDG4HHxvSDeyWPB3qMwI9rBP7jP/mbwEgGWWAKUQwN+67LuVc67fr0qbUMkNs/TEVkUlye9nVQpoPBxTW9aCUQwYm8vQEHFRHgsBZwILmwJboZXJEaPDwJXJpHA6zny6p62hzIRHFq/y/7ZQFeYhfAZQ32lXQ41vriyyfVda7bFfkZrB8udCGlGggbQlLopCmAjMoBCgWecpSnABQ7zE0u1ECLFLJcaiMZmculZdohZNcZP8ShVwuYm1NQAK7hqRpFMT5psINg+CB3rWGupUj/IlF8oxjneyK52vhTu2aKlAWGaIBNAAQEFSFTdvIs/mD4KW6LzuNN85RoH3Kd58khIluO3xbAISFRqdm+gHWVmijQS8aAdHBAuPCpgz1z6WZdh4tZCulaOuCBQhUhIpJ8JH8uyxL8Vpu7h2imAxfxEn81CiV+A5Jm2EeZi8oFwCcnEAoJK+nws5ali2KnqFVhR4C1RJ3oWO46NKutAfqZggdWMhJNileCNmDDlP5ce6NRaBHAMQHUwAi7e5lmMJdrHYvGDGUKP8A3Ch4lowQwyEV/ha28B0AC4IzXZz94HiNh24D7KT5JmQciMDOFAgTEOsAUMyApwPFWRJJOUNa3qc6ABAC8VcB1pE2XTWK2KIxBCmw+E7AIYJX5NlCIwDYE05hgi0VxGhneEZhkP9siAnNYfg4JKvh5mXWIhyb+dIA+9Q7jMpjIACQ7kl0qevw169zPYj+5O+huqTtJzdgNEEoDomUGzOIiCKYahSSALYCpQ534GZhPLrYBPhcH5sDso3iD5QQ/hqLeVggGrmmgxDpYJ4q4AG5ZH7Bk3y6D/WUJWKNRgrfdy6HVPhAYR2NiMLi9b9hEIDsFyKPBgsdgAGCs43lEyryrbAFcsdgovRcBbALEUlDScMAzeLNXZ6USIBgPOnvFAlCRxk7aul1bDbo5cAS2rFOvw3cTmwGwPqSx7H0EoOGNzG8hEA1GYjIDoPC+QMwyVWXusCmAHpiBWIogG+f58qTRjtx3pIGD/yns09p+1sj9/WzLZBY/6zhFYpuzO4WkE7mzG12A8gb2IVQGoAUI6NVqL1LYtptejo0q5pL3qwDfsREwI83MzHto0CZdu957k5nBqAqqTLdlsuT+iG3FIr2ee40bsxowJsIMSVU/X3t1I37csPNiL2XAWGOsV+wuWphggJgAZQDm2aLnpnVzAQwJIA35N4z9bcvt38o8cbMsTdV1nTqnXWdmAH48VKpgwzt4K9dPv/xK/Y0/U+n1/O7xABz5ltXmOL8t1evnzzpfzvrw8ZNOTycdn05mXLOHVZBt3QywWXDI721VAi0cRnbhteCwRYLUlGpYUvUzntxYrmA7UDhUyYT54NP5XOBLmqVmiA/GGoAOzD9YreHTDEsOqwoDH2uqJivtt4ocl7MT/2U8sdnnKAjYW2ikAWixceB1yhYE8FayH3KuAeZpjvBFPLTZ/1gfdyUE8hKajVjlZBUy61E9dh05gD/nZwBk5QaQg/nK3cd1wNIDP+VVl+F2V4uwt7DvwhCPNPIPX3zQPt7UNgdbKwCuHo8AbUjMYcoVEbaDN3lGeFvYMsA8hSUMCIkEOuwgQqKNPyhAIYFP53HQiFd1mPGqKEquAW4icbKzkpAxo54h5BFQFbshmit+l/ZHxzPVj67bDYXDqBwfd+409hENMBHwDvUGL/f43HovvPSjQUBbCsEITRfbA4ACs4+msFA5KJkH3F3KCK3zPohMvmkc3sd3T+6hdH2GLyfe8bxr2kJTyG2cdoXva3ja8ibsJ22r0bC52TbseLi3hcUJzaXUwYDeQcO+ghA31ArIytlnYL0CygEIO+QOljXzFjUMP8sY7crwh7fqI0Ib7Rm7pgYV7QNstvGm9zFsE1pOOMatzNW2BzcproSEwm6mz5NLl6Ez+M1dC3COOxuNSn6AkLUJSfy4a/x80/PpYKulivOsKtzYMdi8MYcz7QNNkUl7Hiodzmm+UpqUZjdz19lL2OhYr2AbgmUEzOdF2QYAW3lv4102NKhsiMSZWOGWZV9WmmX8Prx9aYhz5nlvF/edVkt3dtBch60TSg/OQ+573BNXmmG117WbwADfbdhR9F9PGvHNL3jVif37CR6jUUyTjHOE/R6VFU2PXI0Bad4Lv3tOR6uN8gWFCyxsvHYTh3ZVWCPh8YsSSYUD69iDW3vhYEEU4VPcpfku2BGEDzD3bOnl9KS1X8KDWJO6682gPg0p1i7nJdcBGvjYN03ZqkNBwFvsBX/6y3/2wC9+XKXi42kfI/A7MQKPjel34jU/vuRjBL6/Efh7f+9v7ISQcBnHlxDQ7byt6m6Tsn7Wlz//SpdlcABOQaFOIQkT0GBsrzSbDGwMt1mHp9rSL0uyndZeaIaVRNGMONbJw/w53Bal2Ywc/uyktQNwidAPJLgU2WXW+AIOaEpRfKhzPVP4PiPJ27XcpmDoAaZQ1Nvvi1ILCTsy4gALUmRzPFMOqyMyTChrLMcs8Calxo10c4IF1gFgzZWY08O7hbR4LsK1AQp6/1b4NxQqFBGwEfFA3c1Q4P+Qb3JDnxe8TXctc/imIg026wxmLXHGsIqQOBvECeYeTFnkr4v/fKSY43e44U25Sy1AAgEfUBcqsh0C2MBXj3EB3OBC3abEAU3h9VbWul17XWD0XJFtwmCMohqkaM4pJJFtAiKFlyiFa1FXaswOjVTmsBVEBu24kAAONgDh3JJoQqEA/nqkYRPAbamiAZRJ9XSqdKpI4QYIj1AgAAoHnWS9piXTMOz238XmoFxrA4Y93oNm1sH0gLm121/1cED+eX/n6xS+ifa4hP0SKciwmbNlV1sSopKavTHMAZ7yDud9MHICkwqZLdJ0fBgL5O941dljbdcOSyYhFAifPMIaANnC59QsniI8SIf+psPxg4OskEwDgOJj6Nw1SyiBmChACZVKtdyQehI6E157FMSwTy0bNeMo5LMNoQ8UhUlqufD79aYOWeGe68j3JkSDoDXeaYOMnzkJ2AN7HGAdufHmAg4SLCA1Xot7nalivqS51yJsXRh1yEodKYJcvAwpJaEW+Pmt66RtAmyhgDuaHbtlo5lnSFZdiKWwVMJrduSdwHqCEW8fyl1rnulyXczw/C1jtaAxESxymMxkdo/jYPY4gDpgGQUa7HBYTA74oWnBGqEIz3OzqEAn8RMFhGO+IH+GsTXleP8BGhdmWpUEQSGPJ3AL/79k0XXuHWDVIANGfwyzkO9wxvIkc9AU+9M2jqrzVtUxU44P6JrYVxa5Pd8VJi9NkkNp90QHuiHJnvEORYI581yjZegu9vP1DvYzh5lfFLA0WBJN/WBgFdagG1OMEWnLkLoBmABZlki/JuF5KXIHgc3D5OYCLwHAGVsP+3pS+G7S6VhHiNA6GAwuCEjDBxZAwjAKYP3m/YJxZK4NUzCe2gNJ36OGbjNADjMO0MahK0tif9HzEJ66qRO/w/fQot28UNkUyvEpBAxmT8bDrwLkJ0wlmgLMXYDQZUGSDPA1qH0+aN4DKH99O1sZ4cCjZFf7VKqpw/eR5t/7udOXH3/mOXmbCN1617EBOMW6hnMLMBe2GH+lOp4O+vU3Z733r/p0/KC6bs0iA/1nLaRlbVYcbOLpBmM31Tfv726IYLnRtI2BM8BL2HlmbK9YYki2EAVkchQgAhAAcUCi0WcpTHQ8HwnFo5HHO4OFjZ6hmxYHsQG8gS8tBaxx9s1gam/jYmDQ5HZAR/ui3llutuq5N6NohgC4YUHAtjNuqqpg1hMQZQ9JWOwAtMuip/ZkENAs0QYwLRjsROIAusGSZU8kOGmabsrsl1lpgoFqqw6+RnhW0wBAbUIzDP9Izmf/QkvSOVEJVAqXb0PE3jxoeoa/N3uzzysYvrV0HkIFAwCGrzd7JnsCgDyqDGxmwFVpndpnukb2nWrNCo95zWdlhS7DORqgc6ppGoLVzr4RiU7eO2C/7rBTc2mcadRhMTHpXcWPOncAACAASURBVHM0UgFas0ynD88O5nl7u6rOG3+F2o1QJz8SzefmEXtUqGUCoN3deIStGyz6pmp/a1ti1cS++g7C+DDGDEiocwbvEYD+zLrwO2evDJ9gmt38N+uMidOFDMcAKt+dr+gV6/VWGOs10Jtg2UFDhXsQwXq7z2nuA5ypgJzMYvt2cm2xDcjmpstixic/x5qPuVbtuzqaBfgeE4SF97WD447+85yF12lRN54NjGI/gJIBJnzJnp0Wau7AasekWladu7OyJby4iybRYYa9nGurSzciFgKUaCLwvtbefstV0RroBkwntFITdwbsVPCAZh2wLmn0wAqNRpgDP5NNVdb4PK5g3teNUixF0kpTt+jzN9/oq5//RLdptu961406Hlo3wJivBEsRipeVB3X9qHHszdClgVmXiaoiV+2APSxXmAODz/GuK7QD9KO0wlIAt6wk0bgP9wYn4zrbbgfwel9q9ahWimhUwzAtFvRG3IW4V4YCZ02x3uLuN2kYrsqK1nYSOw0AiAy81ylY4lXTWNXDjZ2x4wzgns35BLg8Lp33guFCDcFzTLaFgKhwojlj/3/uwqwhmiX4+M76L//p//zAL76/su7xyY8ReIzAdxyBx8b0HQfu8cceI/AYgRiBv/8f/ns7MjoLOZHKcTlUpr6flfSrTh8/aEhJr+/CG5NuNoUyl69ksFYNX7mffPhkSdr1dk91B1AcduHeRYEB04WONib3ykIqh2y4qg46v561dvieAqwmGvrOF3NkgPhwwRbl4ngoc9UkIhQwEFMDCdmSGhACCECiinydrjqd/QJQA3YPnXknBoXsFCDN0jtksg6KwafVsUmR/I5B/wiTpAn2A2wdntupuCSqr/bqA3CCbbVP4axoz0ueBYAKpiqFtRlepKLCxA1Ajhs8YI2RQIJvYH7Ys/WeMq5JAx5iFOdT5sv4+3BzYQYr4ikBfMi0+BKehBffsfJ3qvCVQ6LNeAPwZnhoBXA8D6Per70G2LMUJKSvZ5mTrCdk06tUI7u0vDySt/nrcGrt0wmYA6vVvJiEgg82HewlfF8JXOIz8B2N5Gf78sFgKTO/Cz6jzlLlsENgHt29RikeE/XqZwA/wkEADmDYJS6YkVaa9+Wk6zv7M5MaJOpO3kbqbV8Gs1AJuaIwJgGdICD7SDJWjDDetpbQwdIj2RbgIQpK2Epm6ECCAkxAVo7EFK+7edJkuWnpdwi5q2wphdc7uw75JVJaisoIEAGYgnFYlzBVKUJjbgBKr3iVApxcsS3A6uDOMCIwZQZsiaRjPgcWNX6Je4WtA8AzHpaTBhiqIwygSZnTvzPlgDtOqoalzWcGA5b3DdMQSb7fK82HtNRc8E4XzyF+bt6RCONfB/CcqDkUKvDGBFRdwlLCye8JDDYCU4p74jhsHMLSShI+tFhCDEhPIQczhwI8QsVgCzPOsFi93LDzZa1bWsm6IYAoMWAyDYPyPTOwzNjuJUxQwonwG411hST66sAywmtg1SKPlUO30FnDIiJ0gznHvmKprBsso0E6rCeQgLLWYbzDhkpgcaaEnOBnF366Gb6gdW5gvXagFA0AskiQ+RO2t/p5LZXFL7IM0Brm3eJ3AAMuvAEBXwH2CU7CGxAGIoAzxTDvnrkCQGSpPPYW0+IwKIBUAun4s7fxZhCWuQRYgYQXOHRMdg3dqG0mRX5wkQ/btMVvty3tI4o3cEZTJ891HW4G0Zqktoei0f17+BANDfuFLli2zA6Vqg7Bmuxus96/vgoKFHsciyJFnjzD/Ft17uPdCEalg8+CJcvn05AiD6gG0EsjhbquC1sawPyE/QzASqghMlYYnM5zRxbvcCTp7b1zMM2xznVsMjdvACdtn+GwMaxMMIQNhtzg1HTYn6veujf93pc/856MRPVQpmoOtQYAMIfoAJJH2JhDEvHLTnIHc7UVzMhBKWy2u30HgCAAmGFsJp8tWNj/8QXG85LvBGuVfSDYffZt5Sdp+JjVze8In+lQhbDWVwN7sMtDDg1DdDGISoMFAInJviywl8MShk+AcWvLF5oDfp98aoTOMAdO+IVy5nNewWLEzgRlAioO9hlYnWnm88BALE02pMNYyXD0Z7vqpNKEhy2LOA3vdSTLnLWMvZssNDbw3zRX1CRkNyxZhswBbAoAcmhAHXJaLMG0pmFlIJQmy93+AsCQNUYDC2MD/hxj2vewoweztGmi0agDYN55924wAQJhSQrqSHMNAAngEQuQST3NLT8dZ06A04wHgDChjKZ3c78AMEIOPbN/TOpp4JjFCyiMr3uhfRrDP5n9niYgwBpSa2OaTrMMSxefz/gw8x2Yg40HZ956M7Bh8zYVwZHB0MVqgvcKeZcxQW5tB1HLt3M/cxg6AdDmDp+kmQMQzvx3QN5dfQHQyT2LuQc/n+YBAYtuSMIoRF3ihhLBVTAOmat0xtjW2Ee5IxTKYEvzPtPwxb/CrKdJzVzJWDc8Y+K1M6+Fz/E8X63O4d4Em9HKhiTR66XXMA3a8IzOMk3zqm5dVbKni3kIgXUVcWbcecCMZxpzw6K6pV0B6F5oLTPaTEE1drhkrr47qzkcbP+UY3VjIDnet9VYRaUSj2t7rPvmYKuaFUWAbTXk5s0JqxoY8/XB1lEVPs0qNPWd8iIxqLqthZ+dc5K5RojXx5azi3XUqLsRrolVRdhYtFXmMFTuGePCXZpFOVhd0cM0nVkRgJKzlRKwSrGzALCk6Y/tBeNxpLm+ZbbXgUFKwx5m6HPVeq/Js0rrIPX2gk61DauBfdbWDi2f8zxZVdV4a6RKeZEs1gqmbhNqJIIN8dq2qqK0dVWSTOq7TtvS6v161aGh2ULAGf7C4ZPusEKrK2CtY1O06z//R//4gV88itDHCDxG4Ac3Ao+N6Qf3Sh4P9BiBH9cI/MO//Td3pO2AZPb9AgTcMt2uN3s5cSG1raSDZFYDmrBqXP5ZZru7AOCyFGJ7JLikncPcoiDYQtZvCaFUk3Sch9wWv0pki0M3Od2cDj6MUYJkALBI0K0PrdOgtY6+KAIqrDBsKDDw3rL/Iuyewf5aMG+4GreUClVjdhVQ8YQcDP9DG/bj3QajDTl02AHgF0VR4WCtMUAqmAywRl09dMGM4aJImM/L88lSbSRzgEtc/rmyzjDopj469fhewjgjmZvLbQJLI5hLsEORZO3I5cxoy5SvOF+SUAuDY9Y2AoYmTr5GAvd667VPiY6WugIoE7QBoFBpb/DLg+UJOEUxTWFQuriyt94GSDXpNsy6DfhNwqCNMAMYDxQkZhSsu2qzQ6TCCcORJA5z7FtmFoAdABnsXQAnUowLfE4B3EnWzeP5YDMjV8UHjH9GojRhSQWBP8wp8A8D+rAZO92Q/CLh9/t0TazztVPfEUCVO+Ckyjf7+iGzRl4NG2fCD80+vni9kjJvrqWLfWTswN5MYupjWJf2JwRcJ5mb4jyn+GdOEgoDgBg0HAdbIL1klq94JQYonpGCiz9iWxnsy5DwMQ9gVZnJQXAD4WQwIfEoLS0nNgjv/4aFEsyyqZu9ngAl+YywAQgmE0FZgIH2AXbBFZJ3wBrwlO462cMRu4gvno/KAEYqJhVemsHWtJcsNTGMaQd8BNua4ggZPiBHUaxqDidbHeC5Vm0ES/H9E7WHQm0DcwY5OCBugDR1Q6E42+6X79GTFpPUBhKZe8Pah20D7CzmF1Lm9O5Nh3siTRGT1mCRAThUyu0NBwt3UU/jBXALUH1P7fVpP9iSwmy0/FFbpWUGDI71cruNZrUZ9AfUYCyRZgJ+mk2eGsirAdIqLCTw9tvMzneCPc2HfdXlOrqQB3CvqtZ+yCvsMNZCkenp0OjUVjocacCsOr/RTOKvUQW+vVVr1hQNIQL28Fa17B6wg++FJFS7juytAEWAl5YF76ClZjsSlARIamY8smQSugk8g2FJOCDielhlWAXM0tDBOsXfF6n3rrGf9Pk3v4lgsVT69OmT/vV/9Q9d1N+6m5s1eK+CDONle6gPOtUnM9Km7mKwlD2QuYw3KmCkA47woyRcqkj1+j5oOlNwgwWlqtpa440GBAD16uYc4UpW68P8vC94B80AcqS7Pjy3GoabNwIk31XKeyI0bdfxdPJ8A1RkrwIEZOIT5LTkpd7Og3iU51Opl6dSuT0Kmfel7UkA9Nom18vxSb/6i6/1+fzqtQCY05xgrO16OR718flJJVa5OQBQpgELEkvZd58/x+aobSP4JhodnDBImJnchJGZwWftNesKsAIQgaMmiUCjGlDp6nUO+MeAuBWXh+81ZxD484rmNwvwDC9NwEfAONYw8xJ2Hsgt0unraPdJdX1nhiuMdxjTn14+qm0qnS9XM7PZcwy+A9pgWwEwTCgXS59HoTlCfy8Nxh9nIN/bsUeoEXaaqOCB4e3I76RpyP5W4iW7sl/xz/E0DsDRthBOlAcU3e1FOW2TJczAZIBOkNgCgI3GKJMUIBdOr9m+AL4A7jvqivDQ9nkEi9u9T9Y5nq5gYTR0b2HTApizwBwMC5yybMyugzFN+BP7PIY8MHoHgn7GVfMNViSM8rA4sXKAfZ3PxyImh0lM2h/vPdQ9vgcAhDMHHIRXeHx6vDy52xg4BljNdDBrT5ppVtteZtMKs9qHIIBz5nAffMoJA6yqxvPmCQUQjSkalNxN8PflZWGDU+IHPDoIDpURUnb/iw1rERo93NUCwKTBaf45a4kmlq2aYKXv9rkHuK3Xwr6il3lUezjZHzXaAzBW+f1IvYM5TEOa8y/lPgVo7KD7WT1WKlZoAGzOtm6gT0Pq0jRjmQEgTwoh5lORYs+WR8elGzjzJ+/d+Gpfb73PAIdpuRkBG5Z9h6C5RFXbakchgG0FCouK+Zp4HzIoj5exLUVgF8NETX0PwY+eBgK/k/2doCea89zJCNqkSYAH7DID1IeXOs9DuKcb+0WjFUuIJFVbpwa+0xVmNffbXFNeOhSNxh+NLZ65OZVWVjTNs27vV4PWhKf6zoTf7PHgvQKWuLVgBL56HXHnqny2oPbgrkOjZFlyA/MDzt4zjTypQXEx9Z63rK/3a6ePHw9qC94/ljql0qmxtZX3byuA8JYtJewPYMzT+KpSbTT4HIq3aMm4A5zsz95frkqyVv04qyU8tOVe0/ue/H6edYONO/Q6HLB42LRyfheJDjCF7fXMvR4CRar/9n/45QO/+HGVio+nfYzA78QIPDam34nX/PiSjxH4/kbgH/ztP9ojUxb5FSwMiplcy3jVON4sia6qZziQWvGDQiZnJkwkMlOwwRCDscmlFfpeDtCHfyWsHJgJMK7GWWVZqgXsKCKtG1kRgNL728UMK5hAeEKSeI3MqCWZuMrNQgLUM7eDIi5P7VcFEEhBaBDRYTlc4ksDwak6tcUxUpohbZiJhlchHmr4mUa6K+ynqkAGuzoEZHEYS4DAdkFDcg8DtR8s8brOo+rDwcVrYT9HwNXahSSd+Wns1Q+3kM0hMbRlVbDl+GSkcPhPmTgHSAzYR3GGLyb8h4QyBrAt2Edzh1UsrIpM77cuUnqp4fHB9IU60QQTMUvVUvRQlTfYEcDaCcYWCeP2UltWy0qHgaAisEOeCRAxVQ/bCraK5d0wtDID4vZHxdwTQIs0YwBNChPKMoA4ir6a8QS0zBxYRkFJmnbT8I0jGAqGMzJ9CvSKQhkW7Z2B5MCYcdJMorFlbbJcHwYyCfO3CyCazQnUtLW/O6hAhq8YxQFhI8xfQFwkdBMFLp8DkyjkZ9leKqvxYqR4nlwAUgA1We0CC5YTyCugO0amFLMEM1CMMhmSbYhQB2Yi3gpp4RAM5HJ43BLuQKHvoKoq8zohxd1flDUDa854d0iiWW8G3pHwZpE4T8AJc3rNKAoJuWkM2BgshEXlBgjsIN7h5IYEYBdA1rGCYUVw28FSZfx+WY40Nsw2dfARYSUh9YUlzDy3VNRyywj+ovKGZUqZzlcHVD1WFKeAI4nWATZyquKQSxnSfvzXmAcUq42BVZKELXktS3/v0aQm/CFpP2Tq8aCk8TJO4QVYlZpZk2WmJiWEazCjFSbVMk0qU1LMSxfQhIJgEpAD9uE1uAFAyvvB7RyJ7hNgI6Ak63ZZ1dunFEboFN8nr/WhrHWs8WTe9H7rdeknTRNASGlAd+56FQCjDR6Pubbr1esEwON0qG1LAvNs7Ed1PcBybxYfewF0qqytVZakgNvd0KAqYwVYzpwYCRsxcx4mNZtEBPvM195jFn7BUfxTTJfFSTl7K6PJu8PChKbJuGkhKAo7AxpNzMcjIMGqsb/q06dn70HX66BT0TolnQaMEvbJaDL1S+f1+aF9stcyNi6/+rPfmNX1059/GR6NNgjN7Af8fpvsf806wq94HEYzspwwbUZhqutAyB8gAL8jvEUBHpn54e0azFykuCYWA6hUpVq2Gu+JqYq6UZLBmCNcaTJIvMz8rsLr/PV8dQPrpa10wl8XcBQW6VLochnUr4Chk37/q5/qfL7Zu3EaVrXH1tYmX5w+hOUCTQzss3esJwCzD24u1eyj3rdTM6kXp37/S2CUF8r+TQMwDGDCUmQxE59TD0AcEBnfRdj74Sm772PsSbYGiXcP+3KcAmgjfZ19mXUI8DQ7UC/UCYCO3WXUN6+dhnFTgZ0HfsMA0sjJGTd8FDknsVoAdfH+wTon6T73/IIJaOCpDQSNOQqYyfN73kIJZA5iWZMBFO7asBhIVgOlfLtixaaBs8v8PoP/3AV80tEcsGqb2wXe7HfDUhj7SJtpLsAevDMnwwwCZQjWCzwrYOZsb2zOIJihAGLfWsj4N/p5o2HB/+b8RlmCZQRnIixxgLFjgVfmrqIKiT9gP3O1t4IAGx72MgBEgGp823lXgJhhwwLchcLaBFGH59H0y1XzOWaK0lxufAa8c5sCmEWNk+VqYLLmyKxT7d0Yzwe7MStUE5jJGYZVAYxWzwkYrpWqMtUTIUY2Lt5tFcA7hEXruQE7MyGMcvLeyr7LnUF7672D4CECD2Fk02SynJ9gScaIV46dyp6aacp5UtBwYOhhGxIqFaeBG9x834wmJWPhPYZQN549MajOHk2TjHvKzUA0zQH23wBF13S28sZNygLGOecPDSfY4REqSmp93//GDZyn5iQWVoeig+9EAzBbvKftK+A9qgsanICpnLsAjUjfaQbDvHV73/ugAz6HsHWYYB3nd0ZmVtn7ExDTYXQ03Akki1XrYD1uxUXLxYawQhjVrTK8lwpY1ZvZlw4ayzM1vEvY2wP7J0Az835XT8MfJdQ6qa4ObsoWhIBmhKnNahoal7X3Sc5x83N/a5NRWxEBk7WYNnvqz25epPbR7vCdZ4/baCC1BmmxQmH+cVclj2DHG3cflWypDukH/cXX77pNndUhcFsJoiIFAWsMCAbY7NBARi2UOGAxUdW0XkMXmhcwdAk1bLCIQomU69KN/ouJ1d3wrWUcOj09n+Jc6wd7Pnuvs6dKoj/9nx7A6vdX1T0++TECjxH4riPwAFa/68g9/txjBB4j4BH4u3/yR/uYIieKQJZpvqd+I6+bRl+IShg7SOgoih1OC6uSQsCmbEoIilgrLfixlas2S24rh2dwUSxhDcBM4+LIxR0AglAY5I87nnKDzpdOL+1BJ2T/YDQl8qvZLFYAGruz4s1FQExG8FUwoSqYB2aDRYL6bqAVjAx2a3iCIqsygwUgENBoBaiozRoNiwKM+WHqIl2KSzb+iPiMwaqBMUSRenm/6ZvLVVVzVNXAUp3MYEnW2p5oDgzaZt3Gq4vhgsiBbHF6fXi9AloZajRzNslLs+CQejtpPoWvCuMpktvxqRyuSCyD3hkgGeFHJN/DWoEBPKqnZnVYQqomrVTVSJEpdBPlhKAsiyYYksiv8bikOII1u8GYAviE6YmMb4x365ALyIy5xxdQC1CVggKWW2GpIN5pMChSjSXBGpvyHf/dTUkKIxhmC2EjAKiGiPwfF2tOo4bxeAdiKJ6sKczMoqIEmu60ShOFZsB8ime8WO+qTTwb776qBdUHnCknuuOxF0rANDl4zlL1wRyNZ+bnZrNhYEzDxDTQZHwhU9f1TslmXsDcQLLntG4KJApUhwLByq2UtwSt7DpkoDLMs0lZmahuw3c0XWezxmCFzjMST/x0AfuQx9ts15wg2zBQ4DOXkKXD6jCwiuet41kMHuZmtu7qh1H9EAnj5pbBQjJjDOCkNcMLIAZJIuvCQVmRbGJQA2k2jCRCO0gL4X3x74IRBrNrNXBF4wTP0yf8ZgkLomjuQq6YH4MlhC8f694y/LQyAGt/ZV48tTp/JsE7mHcbgMCt39xomefBjREsKfgZwuvwh2Pu0WTQBkt9tY8hqd6wwrAbwfrAYBTgXA4AEHN47GZ7gl7w95xWy3iHHu/X3XtbSXhZmzpw6qVu9YJ3LJLyftDrbdD1ChgYMux8jaCOpAoGcgbwkKY6PR/08gRbB9YW/qMXe3kS2ASwD5gNkO2fPQLeFg5xAVChsYDxrj1ut1W3/uJQIavhd0KaYOmOBkKZ9zSn8FzM2T+SxhYaxT4E6AQzOZMOhMwsq67vN4fSwLBsn1t/PqzxdYPdC8hVhnOLACiR09YRdLOPGtbObOkqKQwmwlrO8tpBLv/3//cvdHzCL7DQoTnq1o06d4P333VMdJ47Kx0c5scqhE06LBr7RcMMLy0z2M1AA1ixr7KXOGALhryD1pAOY/UiHVv2m7jash+63L/fdAnfsqdxDq8x0+vlXXuFDDbTh1OttbyDe3OloV90BUhdJn16Pppp/HobNfT4/216PtX6dHjSU3vQdRiUlJuBNxpxsNDZU66cSZ9eVMGUtjcw+zXSbGYGe9murC4cqJQBYrLbADyyzmgwWUIBuDlr5Nn5e2cNwcDnAI3AHocYMk473xXfV8YD1QfnDz7kpMfD+g6fRdjenvuWM8e8NJiGh7E/i80vAinZy4238XNI7gFI99UNvppGk318YS6ayhus2GK37YBDFDmvHQZESNzg/Q02NT+X2f4Cz1xOLVQD9yYizciF3xNe1oBhBlYBogF9JijO0Xg0o9EPRz9i11NV67k9qu+u/t68N/aIqm4NcrN/TNPk/ZLts6fxdgVgioYKDSN8jjsH0eGjWumYFjo2hQ5HvGQ3XfHwHGBgb2oO7OE0aHKN+Kl3eGCyf3IGT5ZgwyQsYEGzTe6T6I3kWWP7ITfiLH8P1cpA3xMJ+D3ki3cL2Izna7tmSuZNFxQJWJvAQLzbbtT8fR0WCex3hzrToUWlbmdd25HYJx4bjfuQsW8TYsRcchOXs0WZz2DOKvZi7mvk1LOdw9zEk55zDV9XWLowWx1iNNJQRPpvcYfnKWsTdire6QCTeLnSjOWZacqYhegm6GSbISxAbO8CMFgAeqNKoHm82EbmbrZgU4jgfceZyS1xoPuWXHQ84iUMUFyGBz+2C1NilqVZxMwl3gyA7dJHUxoiAEZJ06IGgNHKhFxJnaqD8byVWgdC3XqfzWr4QqWWEVk+sVuWNNyh/cxqBtsscK+EXVrjyw2wydlJwxmlC2x07sbsk9Eodj7AVrhZCiOaPfjcXx0Ky3z98OELr+kiJ3wqbGlo9AGsc4Yzz2DNsxfmnm8HNyVv000n5hTqC5RAhKC6ycW+gl8rGzve77la9ioCvNbJxs4AwEs663a5qNwLLVPiseYZ8yZRUmdqyoP2ebQz1eHQOADzPExmtXPnyg+tz8vLjUZVolt31Yfng/dyLGrwdeWM6zkXaEzlufaCObfpqWqV79jfoKIhxpZmYab/+h//kwd+8ahBHyPwGIEf3Ag8NqYf3Ct5PNBjBH5cI/B3/viv73NOZ5risQr57RoA6+vtzaEZZgEUSP4AooK1kWadZeawxkjYhdVFiAVgK/8bSBMQ8Zg2msERYRvkwJYEJ5RmBE0piTIUHZve3y+WpX/56QuVgHIVbJHZxa75TrDukBDDdMAvDDnekOspfUK8b7DV7FKYgWY0bDo0Vfge4jF2lyynZciss5XSvHCRzecZnAWQCtKeqpnQHQq2WVVaa0tz3ZZdX19fDRAANprztyRKRwIZaoNfiUE8wEWIGDDMEuUw7SgAyJgxl4JCOQqckqewLcBsdkcKK8HpuLnBYIAeHsgFBGgqLLEh1ZziG8h4OuYkQGJ7yKZ6fnqy5MqWbsjRx0FrtuuGZK1q9OH5xQxcmIUdwWMz/l43+2iBmFsKb5YmAFwkrJcloF3hZGQsFAD9AECwvOUCXZmxmwonWKVjpP8CmMA2Avw2IhryfrzveNcO79jw6DN9NkI4GE+YdMlk8HGbKMeyAH0BLuzMADgZfraWuqIURCLMxIXhxfPDvJ4puDblLQw+wkLCWw/ZooPBgGeS0vMMRhOAO2xepKQwXfIUqWIkT+9LrwGvyWlTW7a2xKDygGV6KEqlJaEZkRh8rA/+fg6RcBo8RRHPt2uekMYCWoYvcKQ1F36vIwURoAcMQAKMAILNOMo04L2J5QHs6wmwzJxXA80p/qFeHYDVNEBgIS4OYWLtDTBI0k31XHj94FUIuOYCm5dC2josOQLFYEo34YcMAwvGFU0H/NQYm24ezTZqm1JFi6QfgJR1T8FUqjDTelbH1x4SSxSRbVoFnsyiNoVdOrzdvA8wgajjKUQBhgFS7N2aSyX2AWa0It2vVSGJZk04PA02Gl6jq5s8O1LSeVM/9/Y4/PNLr/e3K9iskhkLjlRPT7l+/w++MkOLdfJyzDQPg+WaJIL3A76dyE137cOqHjYw3o/twUwxM6s16+lDoxqLhGOtL15+oimBUTnqV//Xn+mKZcg8e40grT0eTspbQlaCOYyEFC9mwt3O35x1qmonZ+clxTxgBMBNbcsHkpaxgYAhPDF+BcDHZIbvXtdmfr9kmZ5sywB+X6gn0A+QaE91mQeH4eU0pIZZB0CpFQbTpjopHUYUvtTB1GON2iswXTXgbbtl+r0vvtSvXz/rvWP972VtdwAAIABJREFUpXp+Pjh85e086vM0qbth+QD7Dm9dmhokncA63kL9oMI2LSk+3Rt7FPPJXQIt06CqaDy2rJdjm6pl7uHXjA8ntiYko7OjLpsmWJ2cPfYPCSAa8BPQ7MsPJyU1hjWg1gAvhH3NOhCWlLEOANJIOkz08aufaE9HHfLac9eS9DRV3bY6YIlxfnOTDDYsnqqArNUh19PLi17f3g2mEYZDswz/aALIsKxgzc6EYi34s9K0KLStWMrwu+PcYs80aMNZSpPS65U1w/Dh8bro7Xy2/crl7V3F5l1Pn29vqtpGL6cXM8iwEQAYYs0GkCbL4N2AYl3DXKWh4SZOaqsZAPPBYYqA2K1Zq3ha4h+NnyZPwBqGUe9APzyRQfpgTKf4QM72oeRM3Qr8UKMBFyzlTERusb8hhxivnfdozgvAzgafZrNvV70OZzf5bGODZ3BJoypxIwLfVqwukLavOWxOLB4CkLGtCUgsMm2v9UXXrjcQRPMEf0ng4TZn3BM3TDjTj2mp5ycYdjQGwxP2eu50Po/6/T/4uRmA3Rve46M+nzv1PQz8TSMN4zxxUBINLhqFAMWw0I9VqYnGJY3aGRAXcAmGIE0Q3iiMRZjJnKGcfZtZusHRzrSWnCtOT/TeBJhOIjyqE94twWlPZa0lW3XCziZonlIyat9LXVH4NAd7a7MesIKwVUPKGRx7OwF92DEFXzWCM2mc5nsVPqI0mghDAjTnJ7DkMEuVOZt4DjYwogFRbbt8Z7uzn7AqJxifhT2jh4G7xKBliJR4VZxrKDl2ddmu45ap3oo4l2i87pUtEfCgx+qDxgOf/9w0SF+UVsEm3lcY6LCV8U5G059oLQr1V+k6vmnZRpVJG7YoyapjVVtpcIJZuq4a6lm3bdA60PiVQ8x2LKBIj/LaWRwyBZsWb3jGHY9zQE/C2TKajQU2TjTcYZ+nfqfet/PKDVjsZYZ5UHU8aoFlP4zqlk7r+6yu495LMB/qj0ZpXvuukk34myeCf9DkmceSfXVtUB6VyqdCS9nout1872Ge4Y2NqqZaYGDTlA7Pdbp+fcq8bH2O7ulslnCSsW5oes4+A/MROx+pHzdde8JmczVtoWP57DvOiqdMUVpNghKNv6+bRu/Xb/SHf+Wv6C9/ffX62tbBftZLP4UKqcQW56DX62dty+R3Zbb6LJ2qJ+XFZICWy19RNr6P/1f/zZ8+8IsfV6n4eNrHCPxOjMBjY/qdeM2PL/kYge9vBP7kb/275rPYOjEFwAKwAlSR3qazfbOaonXRSIGP7xqS2t3y+1TLsNkTjwsfEkHScS0FnAEVYY0C0pRK7LMKQwrJZuJUd1K/MdG/zYs+f+5UFbt+9tWXBmaxAADsgi1jD1Ik0AYRR0udyr0ye2DPSl/QKVcpnmG1lni+3tlDLlrxvIJRyOdw4cSvbS8td+R3EN4ECMml2YU5RS6yLi6o+J6ZNZjqrRt06S8uEMscny2KEKTgmYszPGe5WCK5JHQlzQDWIkCKDy2QS/OH+EYwk/BsxJMTtgkySo+d00/sM4mU3362+MNtk4HVCakzrBB8NKuQIpoJiK/ftNnfCoZs6ZCTSJm36At/XBfpwYxNYb/C6jGrCOZKMFZHU+54c8H6TWAdO8G3MSQME5WQiKzCfzGxhyFyZRchAAsA6EhrAT1hLqO8A5wEPLT3HBL71tYFKYm2DBDsYJg3xq7wxyTgCK9FGE2lNmTGMGDwIMMTb0FaBzsrpJE8L/AEifPwyMyC9njB9AnbCjvZwhg1C4MXDLs2mLQk88JsY6ypfZEbY/Fg1iksUMI3ttn2BBTwYA0A3WVdGHh2OFtTaIOVSeBLio8sjGSQk2DqmRmE/x/P6lwTxhVfs9LvDdDgihRxHu1xyg9RtOHfSvAEwCrfD8mjDRxZezhEALLwjjYaGeFp6iAuAE+CLEhj5o1QvC9lFNwOKls0rjC1mbtrsPLQZAPCJrPl3OGFmQbLEEsPpH7TYDbMU9sY0EaibUkuDLaiMjNzGTvN+EYuiU4FXqbO5naAGPLKzoB6MGj5dwGM3/c42FwAvwCHeOUlm8pT5UYGSc2wFqcFX0qYgqVBeMYxXSPw5LYSgjLr69dB74BgE8EdERb3ky8P9ozl7/FZzVJ2BIhJMGlzLUuqdUk17r2ZZfOWqBsImuJBUzPekfuzHgn4qRy4hTQ0wI2KNkpamPlmhh/P049mTmKhUBBQwzJIV82j+dkar6Qyl8rb2o2Y8Jhe9PXns0PP1gnAroigHhMeZzOLsUQ4NKU+Hmq1Fc2b8Jx0gNsMq3nX2+USICwMyplgpBhvGj0NYVeenvhgw+xkrAFh8YskmI9wscX+xh0NheGqdVrDWzrP9fXnq3793hl4ruvGkmMabswFLEwo8Cn8Sa/HlsHp41sE+eAx6H0OqTdRO6TC76s+HCtBtjcJk3fGvn4PAQRIw+uS5Q62xnTBhoE1emxrtXWurA5biFAvMEeQxpdK0tGNEBjeh+ZkNh8stJf6qMulj7CtcdT5cjag+/GLZ5VZbcCAcwu/XfokFY06R6nDtGXHASsAjMxs8UEjwkvTIEKkqxtIQ5bNHohfMqpzZLg8IyF9pNtPAFwRjGirEUsuYFvmquxrE77SVojAqMZjPLn7CS/YDcBKDVY+ABHvH/tLf85dSe0oQywVaEoQhkcThPnHRDSAtVihkJe1zywsATxxOLPdbKRTGNYxhPbQTDO4Fsiqm7HnORqnhJIhGQD0Zd3wHz7f0vN912W8qOsGTQMp8Zk+fDjq06cXJcWsNm0NprNv0jDJ2B/vzUani294pALe7rremfuA2Hgk4zvba9fz87OeytZAKYE6ECifnxpVh8z7D80lGLVvrzf9wb/yh1pGfIUnna9nXYZJ599czajHqxJGJWCsPUtR2QAW01hEBt4c9NIc9PXXX/schb2XILXhnCJoLwtblZVFD3mZM9vBh4m4CqD84H8T6IisfN3me2Ahnqw0AgtbDlRaVHouoqIZbFtAoBsNAdu6bKgVAEc33QC9V4V3OK+GTqTPybB74K5BqBhni31jQz/jxiM+7PZWTwuzo/meVUlAG/OOs4IzPgjGNLZGbFiW1PerW3fRME4a+klrgrc595ZEy7xrSCq1vDf8pbG0oOG8Fh4zR7ptpZuh5QHGJWPFPS18TrO9sh0IQgvUIWVeG5S/vs5671+1J7PKpPG+wNyAi6qnJho9+ILOWLTQSOScw80k022m+ZQYYGUnaRy6VmpmHkA5Zv5vo60cYEjLTHgYuzDaUz03B/vHLqwH7B6wMEKd0uTaISFgDbOMGq69ztebfUg/Pbc6PT1pxcsV8HPKNdKLzna1eMazn+Eb3hTRaL/tukyLauwgaMLQDIyOkgP4ct+HfFlUWXE3DosGGsnXuTMYXm21sqrWBoO0G7WcbxF6Ny6qmpPKkr07mueAu6zJjeenYWRFSHh1j9NZX378pMsZKxBcoWKMiuaglGY7jzVRD7DnFW4yjkuvpqb5wpylUZZq2Xvb/fCH/5P/7L974BffX1n3+OTHCDxG4DuOwGNj+o4D9/hjjxF4jECMwB//+//2XiS1k19nvLAMeCUqKFzGs9llZf1kWVhj+V+ivUnsyYnXJPJDvFfxSKTiRX4bTDJYivh1haSTxGcTNyj+8tQXaKwqlw4W3KrPv7no0O768otnpQl+ioTAZGq4DQNUKNEAI8dOWZk+rLWlbZeaQAq8vAAYnfRioAJAatoBiPDh4jJYWO64oQneATkrS6uREhNisWWJg5u4oQO3jXhkpRRgmxlL/PNuWvV2/uwAGVhmK4U+YCgpuxRMgArjYFsAmDZAubAFhmx1oAyfAziUbOHnFoX2XVq3ly7SDZ5QxOFdysUWGa9ZtbBX+a6lwSUu8kgBAR9cQeE1p0RNXTm5PCd8gJK2QpaFR5yNR6PQZXyBFC3lm9UDutxN5GCPwj4EIKKg3gSQt6hO8RIjNTrsHwwqArKCxeG9mhYqzajhqg9YEknayDvNLqUkdxgL3mQHA4/8fgMJ/t8B8vBuFifJI9GE2wMbtNCW40e6KkHCCbtjm12IAqw6mMFq/mCw8vuQ5G5LZlYrQAfABrAq4GxEs2T22oMRCohNABJydJBgkp1BCjxdHQYBAw5QFakphKnRvr91Uyu1PDKxJBmwuaJYthcw4VMRcOP0bxAX5O6wUQC88T2z0W4E2owLyfM2LNW+9loMLBRqAW34d6MMhCYFoTYhxUWqDQPSib4AyE6KjjGm+MK/jkLL39Z2FhR+BLeMBlZLPETBT2CZwMDzWMAqI9CE9xUgHKFfgNx8L5LV8XxrSiTuqdm/9iw0gA2DfVNmVhLBLrC8KJoByJn7MNtI545QKeTjBFIBKFrOzBj5HcJcbdSCL4H+sYeYIYd9BfxFmhKFwQdA4Qy20oxv6apOg/ph0nTje2LfQOjcbAk7PplIbp8OR4fgOVjKXqmRzE5/yCpqQrnuNiUACFVa+jPxLEQ2a9acK88Ad7E7NQOZqtWWJcirYacnZtEN46K52yN9PBtV16na6knv54vZ0sEOw2dv1m0a7IPJ/tIjS54GAyhIamnE4LdqD8AaaT5BRLkOAKGkjTtkag67FaSuy6Zv3t50OfeakI83NKwqHQkEPOIjCrZJ4dy54EadMM033oq/I6DP1G/qZkD10b6A2IxgRTGOu/7F//vnDh4jvM574IJUn7dDoBbrB2/fsOaAIMYaRwaLnJx3D32KsDvAC5ofT02uGgcZ5jfvF9AHD04AdoOpYafAuyEIxU2IvLDvLcFVGcErEautFLalfZZrFRX7FQnwg4FVA+0A5BPSbt7VYhZ4C0Db1NpRHcx4mKD5TlUXyLMBekMJwb5tCTeyelP5bGjqtQfQxDnHKABM0CSwlzXghmX4gG/se/e/d9AOwBdrAPAnwEhA1jTLQtKMOYpBsAgfAthf8TeGnTrzOfw+fgZpLgAQUvbw/oQdzzPaU3Xlk9gTWPTMowDYsO4AROVZaVFOqBU4qTlT+a5Atki+LZlPdESWTLjOPdE9gFPAXMJ4OCPC8sbJ8+w7NJQc6hjNoHHGC3kySxPZMlJq/BgLLGW2Mtix4Y/hP9sD1BvcjQBIfFMZs9s02rrlBiCENHpeNWeJPr686IWG006oVa/Xz2fbWRCag/cz849nJlyNYB4UBYC8wwwTu9f7X150JeH86RjNiIL3fd9DCYjDrqgutfezhsvN69MYF+PVEuBHWBl2GYMbdzRN0Rcwb6q79c9W4SlcqUozM64JAKVhZX/Xu1cnOy7NgRqPZ5o/JQoLph3v2lcSM40DWKWhgYlOBAIavmIe4RHkvYp9E5BrtWcuFhA0g3nTbi65UTCZuR0MWz4fSyQamzTUVwcoep3fp/zImNPsRZI+3Oy1fCXob8WTmcBKTnQUOKkOrKm7tznNdxqXLDGaC+WaqsXkuCSkkT0u0zSNmvG1H1IHkFYH5gl7Ons0+wpBa6OGaTDYit0TN65DUWg6xbmyT9g/sY5Sf3Y0vgvdAPQJv2KNaTWwWaS1poE9GsY558t97heFthK2+aImb3TEagAGOw20EgB21zGp1ZAFQGMHO5du0Yif/XhTN1+Ur7OeTq2y9iDltbZhtF0KPrfuvSx4o1YeLyPXWDVhswHRgebfOHm/5GZqK4isNEsaaw7CCos6wrjCWxnFBN7lnLeJsvaDLvZHGjW/vtvq6nK+6vd++nMdjzQtUJ5xY0s9j/e08juj2cg9d7m/T2+rEAgYqySalXtWa/BZOCtFZsW91na2k+cZ38nbpL0laEqiTIoQzP/0v/jvH/jFowh9jMBjBH5wI/DYmH5wr+TxQI8R+HGNwH/wR39tJ82UQtWBJxTlBA11g1knn7++qH75pL1MVKJDnpFi7UoOXPhrdf3FHfJthnlpKM83ftitgA0J7Ko9c8GcYgXgaFl8tArLgLdx1fvtpomwmHzWFy/PqqvG8kPbvcGLgQmFD5cZboXZce0CoJmoh4lkoGp2qJLTagHlTDILppRJqBTmMHAyPmlXvpQB1KHCpmKggLR+adeMZArQLwE0hpcDGpS40991F3t01nntRNXZyfGAGYsLErzKgA3o3MMZBfTxsNmDC9goEpMZYy6zLrItCwdJg2USElj8tObxZkkwlD4KUBhg404RgHyTKzLUSTwsCWmC6hWp6XhfFmummi8HEw+QcZ1dvFBww2qCkQvTctp6XfBHwwKUIo2CooR9BmJKQUgFtzr91iwtCnEKoCJXi0WA5Wx83zx8x+6yUygYMNNcqt9T4c3oIbwBxg8eovYvxXsXpgysjFV1CCRtMzEWSE+rCEaD9TaG/BNmTjf0Adi6yiPsBDCGws+UMUsk942gBdgji3qAZqTJd0YdpScSZkAcQFjTJh1UZi8BJbx3xorpTHgLoCdjT2FspnIkU2c7QGqqrQQwIiUYNihFWYQOJYDwvB/WFMAqvoIABFhBZKTZjw4CAgjFUM2+ZXtvQMRy6ByfvEz9GYk6noZYXQQTygnA+B0ybwCCAfd5RwArEwnna8h58RjlawHe5KlBxRowrIzwOdJ7YfTAUgKkwQ8QUg/WAoSQ8QyHnPmU2hoDAJNnG5coIAGGmTuwd/5/9t6sV7Y1zc4as28iYjV779NkumwQ4oI/wZ1/ABeWMLhsemxRliUjwb0lZJqSLCGEZEoICRAyQoJfwgUX4KJKSiuLqsw87d5rrYiYfYOe8UbC/ZGOlKmMU6pyOs/ea0XM5pvzG+8Yz0BAsUjE/j4nfgw7jnsVYWfWoa3NicXZaFYvxzcZfJwQSocBd1appqp0wFGUEk/k99GQXPt4G5iKYESimuENjiw4fDiwGbzwPcag+O37bF4izkpEiQJPkz8f/Eb4fwgtCKTwhIMTmqcI9hxbS0re6HJxLfD4OJ58fsQsBB74j7jRELYYmhB7zmHtwUJmOBLXTnce9PbSu136s/dHnR6e9HJ587rhkpm81rXr9c3Li44PT3qgSGpadJ4uug6d6r127PmyTBahHx8OaqvCrqDWgxwuOMtibrhHNGEtRLh4O/cuF5l2hj6Vng5HrRMFYFJzoGxr1zjwnXFOThpTMCSz8nlVk7ceXL11V/UDAx6paWo9PrzX//UnfxL8T1uOWd8yt8THPcY9SMEdwnumAW6ixbZVG/cJ96uFstKbfdat9yfO8awc7i83mAdpeRQO0saOuPTrAcCtKAo+IaIgYhEMXhiaDAjiHLMGI7KE+5IyumN1soBPLJ62atY33FQgKBxVuBUakWZA3GdyxM92r1vQToINint6QUCi4K++lXshn8EPj/XBVwWcS/i2rJsxRonnDo430g0ITghjLpRj3BWsTsQs40v4fxkUhfxlRzhrK65mBB4EfB9vhh7w0Z3OiPI6hmAIgzSlBxs9+LCIu/bug0HxPYKoGiIR1wtDJq5j3MWsdz4VDAjhAK/SA+VGYAEqinL24FTzk4hP57BhQjy2ULtG8zxRbSYk/Flc0T7WdvPz7ES8ruyaD9ZzlPbYWQrTkaQA6wUuXrABdgjivl3UwWe/dLqOkxMouG7fnU46HXDy42ruXU7HT6rgnCNOVjIiAvxQUbU+Zrg3ccR250Vff/VdDA7rcGuShDH6AZ72Ia6ZT29nzd2ogmcsz8GaJ5e08HBYd127q8VVBOCcdMrGdwxuMVF/kgeI+G1R6vl00KGt3Bx/hT0NhqSbfN4YXnJNLHCwEbQpFaLMzNdZDA6NYoBHy2M0z3XZiNcnKil1QqjnP+PIZK0XTFYSCJn/PUNMnousf2sWawsOSYZmThVwjZnJjAM5/h33Nj+fYQLC6jBNvp8YQg9rrUt/Nl6FlALoD9Z3yp8sqpOG4RG9z74mNpyw++YSJ96HShy/WWH36/X1rI5kEu9z5aqa6w3lGDGWdZmBJ+7gJNHA4DpJ9ASypl495AbnxNrFMNEBJyL4Q3DVSURwj7iq1Hz1nOYuzSNYCTBKUfzlsisES9YlY6xIXjA45t+xvsIrznQ6HYyzmHqYo9TcZfr++lF5zTOFdEtlbnwK+qS7aut75RRH8erJe1NV+bnHgMKlnrbeg6OS1nFQBaorT9XPg8rHJ03X4NpjzGUtSGtYvLtqGxoY8GCSmJWWJ3136cwxX85XD2SbsjbOCDPutF01eJjJPQ4qo/H6mG6zh1asSfPAM4WJ/+0Zs/QqUny+lVNqS27vevQe8I7N+8mW69Aeb4OVqxE3DF7hLeMM/of/xd2x+tu1U7x/2vsR+N04Andh9XfjPN+/5f0I/GhH4N/8m//qHtHCiMDjXA33Fi4/ikhuk/ICbh59VPDPYGdmquFK7hTF9NI14sVM1b3ZdXMtrjtEsVzFjSHmQpxUatkclYXLkV77Tt99+2o3x4fnZzVwtrLZRTs0p7LhYSOLY5OXXdwTCHwUThAVNwOMOC7xM3TIDSESz1ZEOGG/Evt28CznRXzXNrAhpJgg4p0hBUUhzrIikIIMGN2Sy+YxWSIqdene/OdPVaOsKu3w3ZdBGQKJo3HStBDZXx3Vp4QE8SXchGyocIkivlTK3dTOZnxVklWOc/NSjZyAm3EYeg0zZQMRy0OwnYRbMJqT2QiXDf8t0l7pKHdaIiUPKvdS1ZZRv6HLArMzjegvAoIFQaLNmzmyH7tOY2/V1+wsjlxV4FgMBidaI0Kw3bYcK6MfdrvmGpAAOEqTXIfyoGONw2XWWuBwIc4Yx53NPwIfDk8EN0RvNigImZxjmms3WLUZHLJACNDRSxzSDjWcpmziKJ6aaXCnNAQXC03xm9IimogthQXcwo5VnHO0tp8vszdMvkIddwwUhFmFCdzOEBX5P4gKFEnxbfl95rTiNsaxS5QaBijaDW60BYfrHBzNEk4xnyCKGxgiIBrw+V0GVhZauA9ASeBMSWAvTnZ84t41c7TIdF07bz5ht8KNtDjSeT9pkRsh1Hw1g3wp+mBjTIQb0T4KsQZSs7i2cUuuiI64Zkef/6fDQSfctmXm+CHRRIQ5NmP87WFb9fLdm949PKlCpMsX1TXt2hTsrFpuztbrlcjfLf6MYw8HNCVSCGaIGHbJkl7GxZapzXbVZW5HEJ+dAQMu5y0DCrLYfbeu0QAOa5MN625BYTZOJNsPwavFSc41SJGJ+cmj0iUa1s2Ws3se4SBEcOKiiIqcmSIJwWVaOruycUYaIQL/bU/sEKZsha02HF4EUq57rhsEKdAhLoALc7avAaLiCE49IgJt4A6A++M5Jg4fz3xFcB0zxyYYmAi3OFbhTOJqHtbBrEai4YAP3x0elTa55mSRuhtTcprMP+Ue4h5m/WSI1R5asx8hHCLWEkk1AoAPlpeOOA9Tb7GkyaiHibgrTc8MOt4/vld/PivZO5m0SIsz1yUYDAiMW67XV1ipuCo3tz93KNs0ihPXximO8I4o4WstxDPu22nJNCRSs1PEl2krKjUlAmrgAVjnEWoeG2AKix3CrEVmfWZco1zMwXLmekcAQHhhjec6A6uBCE+TN05bnjussR4CQVKmSJA4cntUWxAR75VXue83hktEbLmVEDpxhOGQ59mB8IJkwIqYwMREWOVrse6oVNnmevf8mXmqr6+fHPVmzBf/cM/jBv11M9OtdMglOVzziMwRJbYT9bamuHkeMQuRDtHF+qyb+HzswIG4mG5FYGQYMgV3nONILNt/L+ruuJ5xr/K8RoQ0xQCpukAgRRRi/R21rDjUQ1jhGmXcxWdExOT6RbZlrcJBh/MeQTcGpDjc+EwU9YWj3rVe5l4HpxkRFCcczFu+l532DAbR4hOEYNjicCpBYYRAz8cgbWK8gbnUOPHis7D+mqbBJzTTd9blctWF5nGSFgVO7lrH49GRfD7995er48kVfF+YzvWu5+NR12tnpiRlWl76GRKNuX7+Z3+m91+8U9WWvh4QXsG14HQtKa1kXaOoM83sKgdRwfkpuO4R3HjOrAzzeKZNSvNV74lec2zqTEu126Hqn7FLj9y7t7K/gTUUPAT82HW02Gg2O8MeO01r7flq8bsuK4ujPK9IDlkU5Jrzjc87Rel7i8GSEwvci5wH3hjSwsgG1h2G5XanZzhfGVDAvOWqz5xkid4+hix8A+Q7E1o9rABbTGnfTAkV9/4snRkIU+TIMxNsu983wMny/sN7G4V5FH8x547SNdY5Cpq4+lgl4CGDQVkoLFxB2nSqShIisJxBObE2wWZlaLxoWCljY11hyLmqZjCww8Fl/UObDVRS1gfTfCHJk3JcWFMCCWThFN4prHuXQvJsS+yGRQRmcGNcFO+jWapmx1zAdTiraOHwWxpWt81qjXrmObUrnVcNuHjb2s+JEmwA70IZw2oGM2WgtFizYKdzHXEevDaU5rPzfslazPq2tYVyEluslTVppM3s8n3J1BQIxtIwdV73We9J/1DmN3eT8mXSqTl4GLQm4ICg4jNYAdOFy9jQfCdnwFkRneGdjfs/bcBbkaZCZEaATTRjXsDR7ZUnnPDrBJZJatrGg7eVdM7OQKX2M5qB1D/4z++M1R9tU3f/wfcjcD8CP/gI3IXVH3zo7n/xfgTuR4Aj8B/8u/+OM5E00POCRRMrb6IWvFzihHMmnG9stN14bKB/CK7ebcJ1c+EDL9Q4IIL7hVunfagcnaOxmhfdaNweLWzVOFDyRNdx0dfni8bXRX/pJ5+pfUSAILYO4D+KNPaBOlupSWsN26Ihney+ghuJO7Fgal6h9+UaibOxyVpyx4l5ER4cw8a11Llgh/ZS3AzEaGGpXZJJ+ZypXUAGDBZA7fybEbBwzEzqhknXC+3biQ4PtZlWEaG6elM7mGm5q+85SInFyZLPb1dtbKzt+OC/y6LQJ9k686p2IuS4OdmkWsBBJErsaHy5do4C13ulIVvUlpUyNk/J6oIJmGSYspq29cu53WL8zH52mcx8ExkQKVsDPoPzikh10aRfnl+8KeJ3w187ZjS+wv0x7i//AAAgAElEQVRkcxscWViS5TZb5AkhaLer6rEuVFeUW50cW0RsxSGWVfB2bU0JcY2WaMvtQLrCHYlgZT4tm2eqn1bcxgiUv2b3rY4Xoysh2PFdwDmsiP9ciKibxDLdr0K5DrHwOM5xcEs77yi46a6bXkb4vDblmA2KK5AUHU4rNnn5QgxSurBZwLVBYQTOEgYBaekNBC4VVBicajuuZJfOEPPk40R51K8DllxXCFs1eAoziNl/F3Y+VXVpZ0jfdcHlzWi+riwewbskCk5UFJeWJeZlsGAyzIv6664JiGKaqmGTzHVQSO3hxiXGObpKn85XO0r5eeATMHqyLf7i/bMOD1GAg/CD2Gcph5MNbzdbdb70Kir4s2w3M5HUfKphuO1a88xM2qEfHANFM2TzlsB7pEQGecXHJVXPBpJyo3I1C7QoULDYvOJFD14pnLeNqDBRcmSTHa6lO+YxxWg2ezRTtjZeU9xCgkCAm5sGZhqjU9xzbPfZlqcqy8auSEQcPgxCT7WPZhbimkZMJm5trjHObI45K9q2WCjA7TdtOLZ3VQVCNgV6XJ8IRLOSrQieJwKSnbwwmIlAxkAHmmPFOYEzR2wSF7jXnV51zWaZIUCIotwLdmxbLEKcjiIvTuJNJ7fDduYexUVHkRPFPAsudmL3wTM8HRpfSy7hI47NAg7m4rbnJTpOrJ8Bkduo7Tgc9PXX35mV/Xuff9A+d+YsT3Om08PRJXKXsdPjuy/NUbx+OlvMrI4H/d//7JeqWAHN0iSmvtjBxTOAY871PYyIBam5yYgRbNJrlxeuxnuYP23OZBYxaTiJt6IaHJEIW/00OV7t6D1i1jRG5PTm7gIhQBt2jWOVwUi1a2LRQMTjHLPuZgcdHt7r/PLJgkSZ7zo9HlTlra9ZsAWhKyLmx/qEyz+GIzi5GJYE49AiDIOQmkFIo33Cmbu4CRvBz7FqhlIMQcBHgB0oENwrF5gxgAEJwWPAjkfWEVRCahgTBCmOo2dnSuYYrFhjcfNfxLZZ+2aGIh7YkZoIfvnEWtQS4b2hUygF5PpLZATE69ur1wSTB9JC57dXO10phWf4WTN3QyRkHSZRwJ9juJhvRg9MJCUQQNdNx6YxGxumN2zW1340W7LEEoqoVjCIyj3oHOFJRwOS5mwNdzHXLyIMaB6E5TIxnoGlHdc89zXnGAFnIj7O+wh/lgFSlhkXhKiIY/KX33+lx6dDlA2upQ7NwS47XKBvfad9JP3AIyFTWld205HqIP2A2EjRF8IvAtTr21XHx0rtEQzFpuHMvQdXFbxLCOE5iJt1VzLu6vZFV3jwiM47gz3i//Dq53DBb6OeTkezgOGusmZwTDgJiMuRB8fxyyqMuxXW56KX62C2LmK04+m+TxiuTk4MwBFleMk6OSWzzlOIWqBYeEYirFoM54nIeweIFnADdmnDSi+dapDd6okulIVRzJWwZjGwJHqPaCpV2eLfl6S4s2Gwsu50ft/x4Jr1iVfHftXcd47yM2xhvsKteORZmKyaKJjbVvUghzpwMJWLs3CxFyMxCcTHQF5A0pkoEpywngbagmQDJGVjlLzuLrqOowfV/HsGJi6W5BzB0ef+cJFT4uH4NqWa80QLzxAi7fxZHMt56nXnuBVKylRTOmvGwe/fm/h5anY6qwfvtiRJxPcisZBoo8wMMdo4Ie6ZzGuaJlBXPBEplIJNzNqBDz9TA2+ZksOs8oCS+wvOLcLzmhRq8gezgF0YV4JF4Zjkxk1w/2T0GHhxSHTNByOezGWn5HGAx04JWhXr8DDp/PpmRFSTH3Q4Pgr6+mW66G2fXMCH0F7zfo5jXbkxHKwp5uCnm8pjG8VjWa5D+uDjM66D+bDghVhkyuqgZVw1Dr3SQ6UJREsyOaFG0W0Ch36a9A/+s3901y/uW9D7Ebgfgd+4I3BfmH7jTsn9A92PwG/XEfj7f+dv7/C7Zl6N0yhaobzEThe4lEzPYbXxou5IMS/cOEdgR+Lyw1kW7cPd0utqtiAsVtwPxMUrF0AgfOBKwSVArDDb8hCcEDDzQl99/E7rddH7D0+qT5U2iqlwNZRsUlOltMXfYp0rBVouWggeKv+3SjeLVdWaq8fVU+NOq1Tg7iMCx8acvTnxfFhSvDCCPXApR6YxW1XxUj3s6tJoRcXssHmTiEC46qXv9el6VVbWOra5HuraDC8YhT0vsn2meUJ8Zuuyugm2dknyYncr+W9XOxU4D4h9smmCVYdYFREz3FrBGg2hhxZsooxmXnrDsfk4wjaFjwqHsy5SlRVuLUqueClmz5BZjGYDQlGzhY0808G2K4QbOHUyS+7j1HuTyG8mqsj/UuiECzTa2mE6wqTdLBI49utYKcJqZb5YmlTKykZFjtMJoTt4YEh2fHYEADO8vFNH/CVaiHOURl5EADZ9UTSFprThtuXPIvDDStt3F6ltvRWAcEAjhiDWpPSb9+bOEl11Ktp5XKLJi8Xwy3nSa4e7K6KtNKgTcyPGjZCAS8UcunRVj2TGphkH08LPxFnCz3J3sv8c7mDEOgrc2MjhPONecHuw1Y9o4+YzNjjLPIRAouS6wwO7hDDIlprzxyDg5ihDsHdk9MYgdOpyZ8MVWANE4msPm3NXxXUEogAOZElEPByZuH9fLKxu3nziHKSRtylLDzOaQxRZwRC1Pe5WrIIfjNQfG2KcbFwruJCqY66mxkmMqC7z3fpx1eB4KW51NrIcwz1cSViZkGu3Taeq1NPjwXxTbiU2eebg0vpeIyBHMdc4LBpweyNUceRwyDLUyeBQ5spXBjNxjlYQG+x2gS+aixz3lsvWcEcialaFr4NoX8cd298KeHC9IwbzxXEwBf+Xa9NxWdiCiGuwlo1YQLQnchvfz8UntM8QZSV+j/g3rvpIuV0Hny+1I+1di4MKUQsH8eLmeP77ssm97iGYuFTNbXnBxuW+APth4SgrQePZZQz79IrIz/1rogNrZ0Rm+dy4jzvcpxQZEU2uKi3gVSzipZq6EdlO1ylRUbZaJgdAXWSW2um96OHwoLY86Ffffa9fffVRzZHY86RPL696exv02Zdf2AWJi23NMv35N5+8ZvAtuBf4VQyXRl/Uu4XgK8LqynUWznUKux6PR+U7bqlBu1MGlBFSTAPPFvMWAhN87sqiIu69BncxBylh7cexici3qSpTHWBKs/7nIcQiXoE/wTJc3hx4ZXE0XoSjjWOYYVDblhqvFL9Jh7b15+N6Zp3F4cgSAr/V6wnJA9ZgBJ+yCjEcNzVCBs67DebjpmHDQTlaiH9+/+Cmd9bJPRntPMOZ2JxqC50IaBTiIGJw/Y7GzyTKEfl5hvB8Yw1jTbcNH5cpnyW3i3LbZpeDwbvlVkDkQsy64lbjmM+T6rY0XgN8TbbitmdwEqISSYH8VoQ0rRQUMgyEDss5KF1Y5T/KqtdEcY/fBeBkwx4mFu0kCgt5YaQD6w6sYWLjRgj42uY+Rpzjus80anXhJWKeydgMKkAXmIuZqBtXdQySeAZbcM40IV7BZeYZkeyqm0wtvEv+3bLpsnVuTTfCIMlcukTJGyIYjmdQQyRdEFbz9qCmOpgLSZkSDmezPXniwltdJxU1TF1p6Eddz52ytFHFfYuojcMZtRA9tAtBkaLIyqyHyc/MtIA3ud34qEugTWpEycTPYZda3VA2rAF29aY4+RFoaYlPde5nraReblRwlLUUkXkbjWGgJBMRjXuPY/pi5is8TteYeQQA4oOkSFMfgndJ/oIHyi1JY3jFOFnI7XkXo3AUcfBW3GQnIusDzPAMWZHnQ+UhUde/qRt5c2Q4wjM9nNFTPxqfYuGcaz8fVHPf5ETHEYlxJPcWbXkegFvg3sspZOT6znkPivWEobDL4G6ReQoEuW4ChcBQKzFvnYsWIdj3D+WanCOEeNZ38E88nxH4KYP0m1cMn7mvmqzQG4O6PNWRMkLzwSOJkeCWJoXCNVficI91bNhHD9T4u06JkPBxyR2M5UwpblGKRXdYwFflReLfzTA2gYGqVE2Naxax8ehSN7j6+3jVvPRKi9oCKO+5iOnciHmVOQHUFKV2O0ujWNMJC46Bp7uggRpdXhevjQi3IG/6cdSvfvVLc6bfPb5TfTxqWgcP4ngH87fyOxldBZkWBrFpaxzUknTmiWdVYkEZpEW6lB4MCWc5w0DeaG7FnUtHgRku2pAoGFKCQwBlU1SV6r3Qf/KHd2H1t2uneP+09yPwu3EE7sLq78Z5vn/L+xH40Y7Af/gH/7Yz++M2aMkoMuntFiOmzgszRTO4/oin4p7BjcGLl1ujLf7hBDDu3vE+hFVwkTDQ2DSxmYNrygsnTiVEEdpY6w23SWLRhFj3MFy1j50389Xh2YxPJvs4C1wug7POmXQcGbQGEPGyD8CRVyLFsD5rlRrNw6PYpLTrJuJIuMJiU1iAD0Bc5M2QzQobPiLtMLbm1S5O4ZLCA2l3puwQ+/btTT2lLEWlx0OlI46veXMxzqWfzAB1Co+VGVcK4vMM+y2UKnMkHfniNZRAXrTV8oaPI6jIKour1i5dqBQR2BFBMPD/3twiMjdwv4ie5pQoFSFAIyzBP3PhS/DX7PtDzGITgavLRRXR7IuuNI+zrua1hlDJv6RIh2Icx/FHCmZowd7MmdvLcLLgyCA8B7fOPSNUONPAjRsJx6q5fMTs4xfyn+0CZROCkEr0ns0akciV0jPKprhmcOO44cjtv5Q08O8RGdgcpGOqpIVTJ28y4I2ulFelxMXZKFmxUGNnC+zgWV3X6dNLr8sw2RXL5ppzsU5sG1ediPitxJG5hlczd+cphDAEPzbTuMeIHLIh5hzjbkHEdVkayWWisqA/bT6Mwg2EdIQ9upn4x0U3OLCEc5aYKrxZNkkgBXCT0jRN2Q5xUy5Nzrgbv3wS+f1rtmm44rLCmznZ7ZtuhaoSoQHRqonzaKQFCIZdr9ezBTvcyAghuMNoOOeXzBvRVYQQXLKwFRGm2ZpzzmaNI6Uzq9vaD8dCSQWbeHYBB8eduCrFOkQ67ejJUkdr+6GPDS5FS3kegi+xSaP5iIHC1+P8l+YcI27Rzn09jy6zw23D0GCFc8uVjVtzzVy+BP8PNxhORkeY0cFxxprBCBKB1ntYcnAyC4u4IYzNdg5zeTW4sRLuMUSIcEojkiEM2CWKU4s1B64nAhfHErszjjizeNmEco1Ojm+O86KP16ter0ANaGou9Mj3bloXyoBNwL32/HQ0dw9uLa5ZriMjVzzswPHLxjZcgny2fuKeCdYuQg+pAe4TxFvjMGA1G0uxaZkWMw1xuCOsUsyG+FO3lTl92T5qRFxg+IO4TTQ73XU8HPV4enCc/Xp5M5v07TIpr0qL/gi8cF4Ht1lPPj6XYdF3b5PxIjSaR3SYsRXCari6WEvRWHCp+h5GPMB56GIbkDGRdcd1hwACLgIB2/gBmL2sDUnw/5oNIS/KUcIptbrY73is1aIDbYuj0QiRy22z7/I1wYStVJUHvV0vvu4fH44ah07T0OnD43sd25OHYRThTPOg66X3+sVnRfh/fDzp8fnJzjsUwktPhDzT2F9837FG9yPrUKbzy5sLcL788qduLR/ni94fTnp4bnWsaw9qOMH4qhEBYXBS7oirEHcm4ihrMWVcdmziwM9h3o7qiYiv0uul1+U8hDOPZxPXv+P5pS7d4PumoXTulrQINyzSrbkYFupxnrFYZQlDqSjSSolGZ1z3CKu3BAUFdInU+7wgGllmVW1GOAISvErWOgZGsFyRznlHCHGdkrCBgSzDK7ttOdOplvFsVzbOScQjVkV0SlzYHcWZFKQNXLP83BACjZeAwYpbsVycjqgSSogyDems/oJrbzPP3VhchKcEau+u8dppmUnmwNwsVVetcS+sXZRkHllXbkzYOZmVk2TZcl2vvV35HD2GV/DHPQXhuuSJbKcwJvtMBWs9PFVkO0TBdbG53licPPf1yzDEpWZpoARcuIk7edrU7eON241bHakLZyVO7GBXzmCZBp4LMC/DGcl6xvOJN7GP10HX10vw0G/cYDA080ghIgMZzof8DHGagkeLCzoXrdPqdZckhtdmhhxl7efClvR2+uPF9xCPZz/vFBTf4cJnyIBoPXOsGaDy3rJ4qEbKhM/Oe0ibW+b08wQxFMwOQnLA51n3Gq/BXCsFKQyX1eUWjb1OcORdCpVq5VmNSFrybF61dqyJlCvh3sYlGW51lFre87ieGf4R6+e9jncyBgy4pN+/e9JffP+dn3lHSknNBw6+tu9PxF9WxaLw+uw4PoNn3pPJJnAtwJS/DVazirKxSBNY/OadjBGVMR6Z1qE3c7Yg0o/Tdss1eYAEIoCnBezUygN0MA7H6uh710PDLMT3JSXO30Z5ac66zGWEmYHjVmo876oOB537q/m/DFQub2/Kl9lrFi5jBlS8EzB0YaHkHdmFlzzncOSXjdfsNWFFDxe7h8AMlgbMDIzVgi++FTEYcgDBz02MwJOF56HrVR8KjXNnXnCdtPqH/+heXvWjberuP/h+BO5H4Acfgbuw+oMP3f0v3o/A/QhwBP6jv/s3Meg4PjrCrhwnHdmgTsDv2ShT7IB4OCjLWosKbBb482z8Xao0Td4U02q78KJ4K5fApcgmbN0GF5kcsmj7JWp1WGjprTS4NX7TcrloGd/ES2mSH2LThotnH1VSioGbgmgZr8V7qXWBf0qDvdTMxLhyx8bKtNSYSUcaoxEBDwdNezSt47CFZ5ltsKfCiYGjwlF38wmJm0eTMgJZbtQiDpvZZUlv586uOpwXh6a0a5RNAj1ftKVr6yPuy+YYZiolMMgqLnKJQi0zqCyE8NKJi66J/z+OHRcjIC5gUNj1trHBh+G5hjsPUQoHwp6pRBKcOsfv86bU1hTeKOLGHU0W3F1OUC9EUhN1xLzKSkfEFr6nW2XZ/CDqIOrmbrrHLYlYWpNTYy+GSj7gwOKlHZ5qrryBTcpeJ0qrIuSPq4PNRPA1o1YaATbapnGP+OUcMRLHGe5Tti6oQuyrMJ1Ae6DVPCf+eWNoemMWGxucvzNs2ZJNLmVK/i/VD7hKd4tuOEWyclftH0rMelaPeNxNOg+DRQlET74zcfQMx602HZLKm1ywYhRGsOkcR6LutLIHH9McARw11HKwyUIcrzhOozbihnby4ixms5ubUUYLNceHgQSsXhwsLvBhY+swIfForkMEgVanw9ECMS5EykRWNj2BOPRmdssXxxl9Xa64fvi94Rw7tKVOx8bXUFIiZtHSvuncXRyLrfdABSBcIeI5ej4XPk4ueUO+h7WalRaliUIP4+jBQVMmOp0qpWXua33HSrkS8eWemtzMDOPSiWXiuYhfI8F+iorYQLJJZvjBnnuzy938yZJiI0TGKPx4eb3aiYiDi6I6U3OjU0hzP9oNhFCGs5QYK6xSxHc2zVWR6HBKHfsslzbKVsA3sEmviTbjXoKCtztSbPc8JWqsNUY7BI/Srm82qo6rx5BinECc0J6OuMQ5HF3KxHeF+8w1wrXEtfj9y6sHF09wmHExLquF1YemtYMwrRHt+Lmz6oqNNfeBZS9Arf6cFGWtOc53IruNrxmOM65oNtMIWgxFXr4/6/nhZDQD1+rj4dGlWYxuEBgQKVhz4b4eONbGcqxa+sFCIOfj//jf/1Tff/Omv/pX/2WdnhJ9/PpV5yuO0igp+8mXf1mv/be6jtJ33/yFDk2hjy+T+rEMkQBoNutLUXoYMHC+KAzDBTcgbrimz8cEEcKGuATXY7SPwxumHR0hFje1HauIK6AnEMMRRrxuR2HM2+Xiz17WBx0PhQrc2Nuiw7H5/11zCBnT6msP8bWqj2raKhrV59F8S1xtDHvevfugC0gOF7aEO43zSZkM54QkxLvP3vs+fPn44rUT0QjhYekGlzP9nz/7mf7K7/3zyqdNX/3Fr3wPP7w76V/8l/4F41JyAgs7ZW2lrtPgVAfYCTsgb9c3whzPo96lTeAFcHazrtV6u5718nbVBRU1L83d9GIEVqSsLV6wNtrVakFoUdsgLHINRBlYRtEhjmPctWBOVkrTCg9WWFv4IDjBKcCzOxERzRxIXIGsG7jIUzNaKbIr9hv3tMxVNriLKROCs8g1HOkDRNN1zVWR1rDYuGt3QRCon8RDJIY3Fn753jhvPWzM1b1d/W7gJLLfNQqnIijqS7PZSYmGFIxSdYh04D3gicO6BheAs5xCdBidDD4RPCnd48+tDApZB3cPsx6OhxubO9V16YN7S2nURCKFdRDGahTgIdgSxeZthOuAdyEGzfyAA4KzBb402tlJqxAb57saO0J6AzREiH+sgwm82znczghs5nz7/YRT3YRbXjTWb1r6LTjrDSIlCJgoR4TF2a/8+8nPE5zRHAfWQnOve94XNgv7Rt9wjRNzh/O9TIF5mhHXcOqnmvdAnjQlryz8nqOfaRSJcp1ybVwYgPF+scegLFlwYyIqMrAajVRy6RrPGK5TJ4vgosK8Dla7Gb4MyZm4UbZFKsSN8qXRHp5F8l6xLxZWKbi8LpEw4fzCKmaYk10pIYSqwfNg9fVbe7g4a+NYQ5/uZ2M4eIfFic576FLuatvWiYOlm1WOi3FDdd3SomakCtF4kk2kdIxygn+fzKqLJlzsrFf7qhbzwI1JTMlU1TR23dfgCMAHxLzO+IyCIkTWTZ4fW64hWzUw9DSHmARKdSsb5V7KVN1KL/k8U4Ww3KjSzTXKswFWrUuoeg/PS66HtDZjn/cfcCG8gyTboMTMcXBcDN9q9bC3GbJwb1etPr69aNl4y+GFY/EzNksX1Vnje5/hACYL43lI7uBOxznOMJKV7VY8y7nH2c66cl2ufoZVoK6WXH/4X/3ju35x34Lej8D9CPzGHYH7wvQbd0ruH+h+BH67jsB//Hf/1h7tu5QwwVUy2M0bywVhAd/EFlHDlfoFuyyIMPJyS4t0bKKJaznunZaaUDt5yccJh8MvpdgJga80a/DYbHqYG2Vlq75NvaFezp2W4dXCDQ6UivIqigoQQmhhXYkMRis9pS/DenUUWmuumuJwPkeVumBhIxq6zmrgOZZtuFPnLlwkNBbPiHts+ogxIVIRR8Ydt9iZyAu+GXQM8imkgTk5ntX3k77/dLag+EDhRLlrGladu1XDjDyEsyIEmmiQx42JADHE5hbpaAuHbJpPquHYba02ykRSHGtRvoQTEzMtzbkw/2junaZb5JcNQ9FomXsNK8IqkXRKqwo1CyUiqa5GOxA9X/RAl3pRqysorUnNWCV2f+0HDT2lUfLLMvy3w4Fm2kIVL9OUq5iHCYI3eLtsCNkIU56Be5L4q1tkbfHjxT5cyvuKq5AN1uRrBD4iYhqbY8Rbyh5cggQ3jkj+rQV3meAG8oH49HAsib4igCKsRWO1S3JwBnFdwEF0KQobKYTjVhkRVvot0v7GHmTjuOrarbqce7tg+7Gzo46AWlU3KnErKwlmXZASLBKw4RzGQfPUW7S2jsE5zOGTJlr2a2AOEjaDNCUTzUNEzoOXi3BUIRLhZMYNPatMEh3L2lHq600xrth7ImoS/wbFwEYGwSXHFRqbTtqSuQ/sB0SJh+OHfDYTiceJmahpYZniXi3dZM52B6egC+kQ5Ck+oShsnZQj+lJsAQMSNmrO5jA2f9yr+M7MQ1wXXa4Uiez68HywOGKX6kRTfdxHiLRl1ao5NhbGKH67rLhdcTRGuzjH12IF36skrpm4dZ5NLnHPeRosoNNejzONyDkoBXT9eQ2UBNeAY9lgE1iTZhzI3LO0KFMIk6qsN+V2WbbGdCCYRqkbzk4+q7zxLLC5pqtSnG9lq3VYohwMlzlOsDkzCgMn+bpwD3IdEq9GoCUKHJ+Xf1gLOQcTpTwIFiPSRKAdEGLg24IKcdtzQXHPprY+OL6Oa5FzgWPeUeYR8YKSPQzgm8XBAg4oXu4RB2MICIgmbJSJa0848cwdjHQyzqhpRDwiHo4Ilerzx2f1/aDrNKupw7mcsy4Mk14/vjiFQOnP4dRYgPnzr75VTyQdnuK46/BU6avvOs3zqx5PhS7drtdX4MdEaBkkBS+WdY7zQUHJPJKA4FEQ2BHH+jMmBLuOXkUjusoyw2WB9R129K/duoi6Zs5uMFYRIFlTK4ty0ySLH1WBSJ9pGgaVFW7MUjO8PwqbiMnT3F6m+slPf6KmKHS9cs9ynBKNfPfXF/XTrMPpQT/98oOeD7XLrwPHketXX32t4+Hk8kNiu6BTojxp11+8vml5JQQupVWmn3z+mdf8Q5Xp+emk18tZn/3kp17HuZbyPXEk/NJftI4hjqMkIiziWuXYcdJwKZrCMeFMN1jHqYsJ1uZ6K/LbEKQYoYG+4NtE+SDioZ8JuEcZHBiqwPXKc5rrMjdfHNEckYaBDoM7P+c4R7CIKRYE98OgjwKroG04ep1UpFUY7CXIOjGU5P4izeDCnkhB8DRgnZnXUXleGy0DW3xAlL5M6iZE3kCy+JXDRYfBFOZnkMQgcs7jYKJxfkB8TY1z4BgxHIITDAOaYz4vHBfyK+HmRynmncAO7xvnE3ltTjJ9fH3V9x+/0U8+f3bTPBHvkmsN4Z/BA6Va42CGbF02GgburlzTfDELOvEkdFdWw5xkyQA7xPQrRGlYwdzPvp5h6jLwvPFTEXI9D+RZz3e24AWrG+Z7p864ByL+kXppscniOt0TjQxCeRGjXIp7zZ5WBGLKqBqnWuywtCOWY+oYhAd6CIdwN3mcjCtyG5fe5hQI+CcPsoxTIaFDSSGuXQrmFovy2jmHVRQ3+jmf6EISaEJQDSzTuhciLoSjnkQKQz2e4Xu+6MozB4b7XmhknlYyUOFZCasV5ylDkckiOIMNBsq47hEcwfCwJhpzQikY751QXZjtFYku+6SCMtJi9VrEYsI7Ujnhhl405+ARAl+EcZd3TERE2Kg898qyVg9OY1i0Xzvfa8em1ZyVGhg4I8QyPDSrOfP7zmjkDGkUXNc8l6ZhHsgAACAASURBVKOotOLdGHc1XG/SKLfST4Z5CMkMNIjfp1OhueJcUbSVashGs91rnvN4Tsvazu+FwV6yqI1xrnr4p6Q7GMLMm/+sB4HJoAkBt0yFmZm/2w2L0rK2C56Csiis4t2qM1ooXVmrjrrMndJk9udfl8QC/Zrt6j9e9dgelMO4yEE4zHatNmXttQlR1aVtJLGU6c9/8ZWOnz9a1PfAtyw88HP6CocuQ1EYwKv0h//1f3vXL367tor3T3s/Ar8TR+C+MP1OnOb7l7wfgR/vCPz9v/f7e7pUnjZvJOzhiwLFF66WUaTuXbjBXpX36ZrptSy0ON69IergasXRheMm4vZEc2FT4fLzdseb5MKb+WIfhA+D35FVjUYcldOb3l5fVB7ycFosbJJrO/PYJLJBMRdx6zVutZ13e7Woubks2JfDzaOJNC3wZyG2hUvOjggEGnPxiL6xq4goJuIS8cEDLl0LtpuZpLg62MAhepl/1y+OJv7i00cVaeMWagQcXvLf+skMQ1wca5X55f1gv8sNATngqJNfkr1JTmZVRJuJEiPm2TGbml9FhRjiGMVObDJp+SYGPY27maNElVv4WGwiEbMtbJXhBgmvq9a0cMMvzoF6W/VEwVN1o64RGTXP8qqRTa6I+xU6Hko1bR4OZNzABOPYINgtkqgA4UULMLtVBIAhGGo4jHlxLrzJDq6cQ4wpmyUcTOAjQlZznI/W3SD1OeYGH5WNFOckQ9gHOWEn8ehoKQ4VBMklXTRoUkEbbtLYaYRrMM4zDs1STVrZ/bGbuWgfpCN4iEafXkadz+43jsZhnLE4mlva6vn0iIuxaWosSkvjPBiFMA/Yw/h9iHbwzlBucQz2uuIEgiXHZhB1F6GMa/vGREQgsNsWXiDHxM3BNAFXdoK4bIV7jz0KGAZ+dcFQI4YAvpfg36aVhV8VUdzlchlEfBh3l0nrAxG9XUdimhWuXe4BSlLYiG1RuoXTCKHcyhLlKmy0ZyVJbcwDxWTGQrBRRsAA27FI10+Dtr3Q4fmkS99bBKWUDUatC6vyTPUx0+mIM4kbDdf2qldat1dQC5ndbgxwUspFEAbWzc3IdrrDzcQpjrMMh9FNbCS6+zbA6dzMAeTIZU0ZhVMmJER8247VmxhDYdyhLjXnlRq+Jt/dzLtCmIsdIzZLcLKzmcI2Hx9ERNxGRj6sakoc54R9kaZQaLhu+Z3B0GVIALPD+A3Wt9UeUQvk+3xroIZHK4TV1cIA6wXsT0RaNsUU7uGUww1txjCCjtdR/l1wHxn8GL1xGyx0PSLt2SUtp8M7OwNps0dYRwQjUoxTsExTvc2Trv1V6bSq72EK5mrrXGmda8BxuRYetiCUvb2d9enTWf226bE+uQQJnu/Lx6ueD+/8d/7pH/+pHg8HO+EnuLHXW5s6N8tOIRH34sHHCKcY8foJlxxrCRH9dQhnH3HxHakhSt/QF/n8uHeZ4I04sDbYfwi1t9b5gqQDkenB11yR1XYQHxv+M/IS/8BlxKU+SU1tVufSrzoeGr1/PuhQYb5HbI2iNuS/bJvUtrWPJ8ePz/B8PPl6GpYuCl/SxuVkX3/zjc89xwAV8nXsXGRoLz4DojTR++dSnz+eVNV5cMWrg9dLBkDX7sW/N4c7PnfaQQBw7XMPD6MduDgIESkRfRHOzQdmtUSsupUBOZ4LTgUMSJobM0zxDcJpT3Q4b8wxJIavLM6RxTrEQa4F0grgaDDhMyC7RfDhmZZNpvcPFNDg0idF4eovZUWUESKa5wzTiNBzR9r5HtxXnkWXblaHqE7TO9esNtVNbZ4ta+7UTcbq4FzO99aCOO8Z1aE23xYnOWvsyNBGmU4HipQomQr+rQd0OBLTVU8PnLdWRRafp2MdWLhjcd4OvicT8gi4CkkGICYnif6fr77WdL4Y8VAfa1+LKRZ1mLJpqbWYtY6LKs7f4ehEBe487rOuu9iJyoV7apvonYLrCh5k7ZSBrAATc8SZnqq6JRxcZMZLirkduMkRhxEa/cNd8oMg3HEfIUAmPMOlU1q4TA9BFGHSpWgs7UTqibkziIWpzCAJFTWf/c6DC97kyxu+JBkXF5otWaZP10sMDxH0pslFQ6xLFG4hGsP+hoHKsJBzjCq/gV3IK39Pkg3ZmmvNw7kNDsmRe0rzGHLOxL55h9pU8rPyUQPvhZBLMP0jKJe4lXOlPAfidUzLMmjkczGISbmvM815pB5WUghVFDaRrIKFD3ppgR/NM36h0BTxLkpD0b7TrVKV1pqT0YkW1vqN51oBixVhkPfD1I5h3mVckNmBfsBtyn3LpCqeybDtidFzLXaOlATfHQcuBZwsYrjSUwvBJHpwJzPI4BmEW5xnQYyebep+nZS0hVMRvJkh9C7ZqnqLoQVJjimr/Tw8IP7nhUbwRDhWJxjgud+HzeNHnOa9i/clGLOI/S7OjMIrhhkgOhCWGXZuxSKwrRTOGvsFSornBwkrisxwO7MGnWGrUpgY/H4Lo0VljADJJYb4FqzTVMOWaRivOtaYM0zY8vU8TgyNeCYFEqpcUj2suf7Tf3x3rP54u7r7T74fgfsR+KFH4C6s/tAjd/979yNwPwI+An/w935/54XLpsMdDpSrK5SzwSDI7vwx7+vhtNiJUsEc7BBCaOtdlFaIqBGdx63S232GA4S322BoOj5Lu6xFz+CChYktClxe+1eNb51KXuAfEPsQ3Ga7wSg1whHFJ2Cjks21JmLqRKV5kd8pV2otnLihOG/MBWMPg7MFBwUb78stMpojvtnVwcs078iwLnOtCAawP3n5d+wseGk4ldiUsAH56uXNvLJ3bWtW1Zwk+vZ81kgEDy4mDC/i9LjliJM3HBucaRQ2hCNnW3IVuEdwTda5HX3wxyhyGWkNzokbU+4FwwpbBuKizCTjHNUFTa/wFxFGcXkRieQ7pBpxG1CownnBMTMven88qEZVyAoLPGaqLWO4Lmk7hp1GWUQTG1AaiGlKhpeFGMeGkE0F5Ss039LajkDnF+WcTRAOIXiiwY8jxkxxAyxF2GzEPzG9ULDlOClOxYwCIqKEsemw+w/mK3+WAg/E1IXiF1qfYc8Rn0coLQmXW/dLMsRK2G2FxT2C6IhR9pAVgRmoEGA36fVtjIIQeL49EdtZBeiDQ2WHMMIisW9ECjZ6yAW4hhA8+DvEUXGy2V1rmmSqeZj18tZrZDeYJo4vIiCBQoB/C80AMR/hGHHXnSEJEU6cWgwO4JuRVV1c1IRi1TZgKgbz2bjmcWTyn+GAOkoKDIPzSEwSR8gwKRlnbQdcvJtLQjjmdUV8PLUg6e9T5VrYSLLh5rjiLGN3ze/fCx2r2tfDlYg9vGMEG/yxRGi5RjIGLaudU/CT+V243NI59QaqPVY6tqUjsL5+5k0fv3/x5r7lGHPcttUFVkxmYKdWCEJKjA3w2oIDmesG/u0qvV17vfWgDEaLKTi82eQ3DW53Nr0UgkyaLl1wD4li4twuc1V1rYaILoKGhTsGIWw62XBSzBF8Pn8H7nEPBLimOOncG0VwW90qxTFleCTVTXNziu3e1HNvI4TGBRzWOOKhuLUYNhkvANN0pHkZfh8OJNbO2KQblrJRHIRTkih9sBldGoOre5u1TKMOTatzHy3wXDttG6ObHgdlnunDhyczN7/66utoWC+Qe1OvWbj43/pVb9er+stZp9PJ11lNEV5NvL7Q11+/aphS/fwX3+jh1OpwYHiR2PlalwedLy96ee20UZrksr3KwzUHcVfKoChT4VrnaiNOPFtkIWXwa28dyQVEVIQbx1I5ZQy/YBriQOQ6SXO3fPdjfys7wqFIRJW0AwvsogX3Yrp7zaZUj5I5hhI4N8NnjTiLoyy4kIcKzEmUgPUIPYhMw6Cnzz5XhQMYV98y2jn6/vmDcQl/9vNf2KFJ+zuRf6L4CNxNXev8etHzw0NE4k9PvoWu51c1eaLPv3xn/jafD9GSNYI4OddtRTQf1+kEkoJEQDjcdxjAHpAFHJQ1j8ew3fo+i4FRYW0Mxz5DTZ6LIScT6Z7eOp/34lDrAO8aNrcWDTjLYbsy9Juj5M0/NYnoL0M2w0oYXqaZCxfbh1pjR2lgrHRkLRDfiVH3E8MwyrcY2IAYCMQDPwPR5vUMImNxxN1sUsracEgXmYah19ANXgs5UanL6KR+uqhsaovU2bL6OXnmGZKkZrk2IDXayliVDC7khju/VNOAQKmx77mIa4ITz7WxJQK2AGwGXIdJuzcXNWzP177T5fXNgm+0oZ+0753b7rlfiUpzJXH88xqWOs/mSCyM50H9PGrON71/aD0QZeipDTbpZHH5dDi4XIvz0fgRSmJj1QriBnf3bVhmRzvnYkewjrIkBMg2q82WHdxmiGOUQrPd7l77jy2c6hbDh33Ls7cKnEjBcQs2O252K3l8BufQF/XJZgYz6RvWJ5yzJEe4T7nKClIZAyJ1Z74+ZWIMg3cGqCRF8szXcYEOLaDilM+RjAhBmwg5rvs1Sf1umHGvMajNo5jqFmoJ0R5nL9iCnKJKMD98jlyUkzoiX5DU4HpLNMGUJ/kQU8pbwRzPCp4luwdKDAp5u6RkbPXskxKsxgMwl6y5LJKyVPjau53srPse4u+5h1r8DMpI4Y3zbLBAzWdk8AL/epM6F+jhDEf/5Bqs7Ois0aApaStac/JnEkWwdTEKIHszyL1BJtw35fLLze9k/ItxH4yl4f3HSIMESXk2qoKUzFsPYoE/H3x2u3h5njFgXBk2ZH43NGOawQlrxZq4LJJzD46DZxgu5U8fP+nDFx9sWkAwZ7AFpggEBM81UlweKCeU01GwRRosV4HIz7tRU6q/9nqqa7uoZ5IKGes9KSVeK6KcDu53mTGopEguXjfKPdN/+Uf/3V2/uO9B70fgfgR+447AfWH6jTsl9w90PwK/XUfgb//B7+8UGMBkwymBYLenlTlKlLuwPcExidLBxpQXRxqTKYma91RdimN1UUGEbUSTwFuyuamXET4vWWy92HBQYsKOirizG79pBnbBw6bL0GvviNLhIgyWWp7zIhsbGsoUhm3RcUv1uFe6msO3qs9XtUmuQw3/FSmXDU2tLaPJ98ZLvP3+4KvyAoqbhxILihekeSD+yNSeyNKqlOjvPGvoh4hVEmuHCzZO+vbTm5K91LvTkzc4HRs1Sk/GUU2a6bE9mQXp2C77iBwnEUEpNmwhHtGKG4IxvEG2fWzgo6RkpeiJuP666VA0KgrewHHgoL9FsQFyASUflLfYWboRk4um66Da7tpgWsK2XHc9UQjWxss/IiPmAcdT88RMyOS2wc3qYFripoFDmCLCOhcdHNCVpmZ3ktCEG8I4DhZHpikHQjxkL8j3clFuxEMRhHFe0grNRpXvUxRsDjf1PZFQGsGjFATHsMtbJsQPGuETTYgAiMR2DGIioTgqUUr0T5lf2k10wO1ndhv3IIJIpQYn8ALrkY3XYjEaoRSxH0EKh27l8h2uJ4y4RLYzt5QT3YXjiTOIDTBuR5sXrYVyjSMKEHdmohBt8Qwk+CyuVWNzyYnbdtUIezSXF7WFQ7ddO70bBRspTuAij1ISGodxqRqTwF+/sTJdqBNsQwrUEAxXi+vhZHHpkWOwmSOsFj1+XT4GLM9FO6s3O4hetp6DfVCmh6o0p3jge+Gmo8TEwgSuVY7PrTwsa6MRPQknMEOKaVlUwapFqM5xl23qhkHjdVAPu5INaAmyAodQuNuCJRxRVtN23ZINHoJNJrH4WW/9rLdxUdcN4eSl+IZrDHdjQywVF9nocjeLTLQ0V6WOTaWySXUscaIhsIerkZkA1xYbUTudEQ4QtCi4ww23rXaVOrLv8q6IsHNNE6HcXOzCwABHKecLAQCmXzRVU8a045bE4cUVCLbEe/lEI8fBzNPc3FqOX0G7MseByG9z8PCGaxRXOmU3XC+4wdnMz8Oob85nHY9HO+L4HPy8pmCIhGN61tPzUd1lsDMQDiAON1aEfrjqrcNBuqtsjtag15kClVkniptsycv08tLrz7/6zmLlQx3MYQRiXLPn66u6HoEYLqPUmwsJ7xV2NUxHzg1oiWiydzlSdLXd0g+2VUYhDc4xM5lvQxj++5zEQeHBG9eBG6RNjQhxgEI9CmFYN82cTGeVMG3hIu7S4+PRaxLDMK7tt6V3LPtYNDo2hfnA8CMvbkmfzG8sDydfh9fri5oaN1at8broVy8v2iZKVwbt6ajnD086PTx77fj622/9PGoZRNS79mFXMu86PdU6vWvV1kcdcUyT9thmO83KqlbTHNQcan337UedXwcfmAzXXk0Am0ODCzXa4bmOEfbcoaYxhg48lxk8mb18i/2D2YCfW9f6vb/0V/TVr36pru8cWebepVTIiAAGXOB+nM4IF7UFpn1RgwgL/oKpJNgYD49WDQPXLs/q4OHysZzC98erb9F/XKg8F3BGzkZenEHWuFcy1ev5ouRY3wacwSPmGic6XNSBmDCn1G5JLsrd+B3EYNr8+G4bJYxgT7gv60RPx0YPcEcR8nEoEqNfGAjBN++V8nCFWZlI3Q47lM+fuyhuGMABJbrOkwvITFuBFZsc/A4Dr9wrw9ypqXEpE+vO9NQ0KkreZ1jrEl1eX11cyZp3IxPYmQwHdJ/hY2bGyzBcs3uVVMbMmBqQCwNYeKdR9MN58gqcUhKKmz0wJlg4EdBdWYlrMDDm5t4j0iKUmzfO8IeBG3xOjtGtXAwHM3IejEuX4uGiHBddtlFvA/xj2OOsVQySN81J4WJNnofZlYTCbNYvfFQcqQw+EAmTSiqqxLxu3LaIwl7vcOKD5dkrbVOkIYZkCEctWAunAcJdyVOb88p1jmOVd8+lQJSlLDIwNwj3HKdmQdQDt8PjkURNqnPGekuR16YKJMYy6zvSHeumamGNy5QcGbQ6GxK4d+4xkjeUrkbG4IbH2LT2k9qK6D8MagbesxKclky5/H4TA0OXUE2bRpJDJFSSzcMy2z/z1IO8gmfsiuMYnMJoAbcqQ7jkmuB88FwHkcGbMk9Bfg9rucvqEG09qGYIHzzesuLBVd0QDTwfcAmvTrGYXf9r8ZPhY15q2me9dKS/Wt/DTgHNo45NrZGy1dfBnQnt8wFpXPle64QhIcX5SlIIhM7tfmVwyPHj/G2rEw61Ywa5xmU0+5XvOjJsC5SuhXrWdgr1ENPhIbfgr1z81/u++W/+6H+86xe/XVvF+6e9H4HfiSNwX5h+J07z/Uvej8CPdwT+/X/vr+9wpohXEVM2t4voIlE8XIXA3ngfLmhFTR2Nd0sqhQi8d1OGQ7QdJuWMg44GUTZL8NTYHAU7DjcIrEQ4rUT0XRLDSzURMoonEAO64GPtdaIs4e/Z+OOIPc4E/k6erjqy2Xax1aa12FQTUStLv7zGCzQbDb5HRLMtNuL+YdNtkQomGaIAnDmyUrFR2Ar4UtG0jitlJPpF7jXUEQ2IG19/VFk+6OHh0cLksE3q6WcfBrVrqsfy6BfRt3l0zI5NrmP786ITaAOiwTBG+b3m2iI44zCjCZbKpdxt6bjZiHalWWzE2EhE3PjGMSXeuEbT8r6N3pycKOFoaXnG/RBuYBwND20tRFOnuy0shVoES6ybJ6UzAhTFHhwp4rHw0SafG8QlO0gcPRzsTEEQwsFoFxCOqlvLsDcut/ZmCpWIxGEy4xjhRikRE9mIsIHjr8OCnBFXZgvoeIvYyxDXzN3LgkATKAkERn4+nxMRFjcL/w68BBt1eiDcrM7md0Rs2ZQRB7fgixC02T024Na9maVR/eEL1m3hjSEt8GzOiNzHdRdcV7uxb8KlXXzLrEs/mlM4W5vctXUIm6XSnGKlyRsUu8tmhKBMZYqrOvi6uLhdUYbQcKuwwsGGQGJRdoHJG4IxAw02kwiqbG5wjENhc0kW7kXtuuLUmnFLEQcMFw/DCzbrhiNzjSEkEW/nPh0H3+9FBbqBvyc9NAgAREOjXAgXK0IBVwTHABHD0UIcqjisaL9OYcpFazf/jqKgU1s7Noj7D4TDwJBh3rVmCAuzqiq3mw0+a7JxfwU+hIInXK6UocH+7fveDsvJKhD3Nc6k0m3QOAVhVVIksk+LrmPnz1gVpQ40wIMaqHYzNfn5LnHj0svh47K2Ed2fPIhAvYoe9igTymkxd3EaVyPrCDIeosykywXm7qinx6M3yZSsgUNBCIzxSLS58z9gLsJ9FIzkcewcKwWXMgyIn5MHBIj8RPQp8nt6flDXXXW5nD3UeXo4WQgg3r7T7J3TRD/oeHjQMHHsEPtLddynlI8gfiOgLms4y/ZCLy/f6/mLJw3dZNRGl+y6joPb69n8Fknr2H13edGH9896/uyDxfI6K10G90//+I/14Ysv9M3lk66XRdfXs5fDgXtz5XiGU4prc9lGR065LtMqynssxHH97KUSjomd38HVRJDHtV4wQMNRhlCf476HzcfaMyuF50tb+S1qDme45Rw3PE9gDOM2h7fKM2b3/Yyr95vu4tKnhwonNbxG0AWLo/CPz61yipZ2mKu9mjZ1rPzD83vtY6JffPW1hinRlVb6PNAMyluvHbgoNw9SZp0OsDRLO98PYARIQOCqxrNbIaAPun560dOHdx4W9N2by+ja6kGP7aPqU26qCM6w4TpaJPPz5vYMQ6jeaAE33xfzYozNWKvOn86+Lh4eWhVNpcfPv9D1jCOZEi5i/L5tbkV4SEkhvlnbgnFZlL6P0M54FsAzJqqNqLRNOKMLrWashivPzjpsdtwniJle+0sLPPO0BE93HP1sYwBC6gO0T3YsLdaanGFXNvcVS2Bl3MA09nbubwh7a+/j6qEHRTegTnJKtEiGYEyd9Hhs9Fg/mIPudQqXIQMusDgzw9nBjunRjnzuwRgmshYxJOAZ+/F81sfLm0uwjrik81bzfFXBsxvhnqg0nzLxm4wOnF/c5ZREkizoZ31xeNQCcme5uDQPHqgdkMOuHjQHzx3QJ3WpHDVyjsHeuA1KcaJzPKfVxX0kLBie8KCi6Av3KQ/rcLPzCWDa818Re7/Z/ngOMSDzIIr3JVztuH5Lu/25d3g3OrHuI+Rlhapu0WWZ9NojrDLECbGX9cIrLFxdlLBtVbdwHHFTc5yjLBR2Kzo812yh3DxQBlMkGXge+HmMIDxHgRTYGr5WMeTK6lzL2vtngHqYt8YCqtMa6azzxoAmdymS3cK8gxjXwnUYDNtTXvqZyLU4rQyWERl3D8Uoi2J8jYzK7HavKLBk7Q4B2PovAikPAt6BfJBWbQweV6k6thqS1RisZNmUUZqGcO13V5JDBkz453BBUehFRAuUDcV4DHMyp2A8gnUyIo22UmMaqgPFeYtTKyROlmTw+4G57Qir5nHz5OCdh/WOgSZ+9Vx7Rn8BDHkSMZuuZvbyDsHgj2fQrpKhHxgYHKyZ9MtvfqWnpw9+351myv12HZrGQxBKvAac9LzrO0VUqc5w7I5OAXCt8dxcSSjBSGXwSSrhAVTJphxMBu+yFUPeQD31nFuE6X722sJ7CDgjRtJTMqkljXHFqMD7m/RHf/Q/3fWLH29bd//J9yNwPwI/8AjcF6YfeODuf+1+BO5HII7A3/k3/tqOEwv2Fg6J1AUMiKq4AJmaBwJgzGBoSYdpMxYAgWDZ+Hs4/RCCAPE32idKhya7uhC6xuwUL7WGF1L4k2qpYyKe4YSj2ZWY+TqqHyLqlFbBe2I/i5jodmJeYMtSfba7qbbaa523XWAdYWpR3mQ1jk0o0VGLxGz+cXTg2tjVLX3E5FXq5CKF2FggCrlkoW6Cfzj2ulCksMG3qpWCPJhpnx90eRu0LoUenp4jes+fS2bzNouFl/hwuMJeXXE8JYu5d/yOGs4dblQ2bEz3ifyb/8pGzo1JjmAhqhF7xOqTpBHlRt/GNWqeVnSDucTdG7KSl+n4nu8eTxbxUkpjJDVFrgOx32NtZ6VdXbwoW9yWumHU1oeAjXMJd0uK44DNNjG+jWg3bgX6D0aXEiAIIQbxORHQ9xQeYOINCu5cu1whjWalWkR7Nl1Ebuddg8U6CrjYoFNUgxCz+BjbtUVtFaUSxG6zyg4cHNJ2dlrAQSxOVLkUCpGhsoutukW+4SbijIC/msKeLRAkEcClclh0pc2+ggM2eeOarY2SHJE53JKIaRhEcG3wD+5gJzJh3d7cOYhmiObDuGoEQrpnyofAA8CHROChuxmXLk5G2ovZmrHZzuvWG0HEBiKObEpxVue4VTMkU8TlSSvuYuKSiCAWa3CuVKqPgCbDyWUHn7mci+87RBuipjlKk7WV3b+X3a1RCYi6lPZM4TLEUUnUkWPLX6Gkg40oIhm7M9xqbD7tRGTzPM3qr/AZMeWsanGNce8i/BK7BDLHP1yjtNRvsx1AMN4QWxETcY7yObjv+ey4QzlOEVvE0SaLqjAT2bQjtiISI4i99rBbZzte7PoN+cOCnl3BRRmCKwMWnMgZawb/m6hmi1qFqM/5QfnBEYl7HWeNxU2cOniN+fdjcOz2ItWA+5Lylzlx6RvlTyw3LhDBzYowQZGU3bTBIEScYIM+DUQyaQnHoUjJDgiPQG1wh+Imur5Njgtfh4sWIvBppvPLq07Pj8oPhb788nOlI/fY7qIeyocQ9EockzvRzk1FhatY6q5gPij2AhlSey3FWfmrn/1cyZSrfH60W+ny3UWfXnqNQmg86vN3RzdX/+zn/0zPD0++x3FpIr6DP3gdB337zSfN1874g/PEPV1ZWGBNSXKGaYMyJnC0e7sIkHPOvbgrX0tfy5mFDTlSahbfNplLyHW5MkzLYEVzP5DdJ087WBjgmVTi9t4mFxY17UEvr69qiJqzTtqMTQkTIkWq786DxfjnQ6vHp9YC6XgZ7LqDfYjjdFxzXc+j3n9o9PhUOIo+Xlird33XjaLTHDFr6ze9jZOHUAg+2brquT3q8eGg989HD134B/4ouhQDoPOIEN9pZbAwrR4wHttMj6dGh/ao08ODm4u+pAAAIABJREFUDs+NHakc1/E6eziIsIHe4nJI3PcW6XEu4ypmzQWLw/OKq58lG1GdAQ1rNPI+iYdgQBrsAi7F1ngGa4FZgYXNGIu1niI1hprxaEn/P3SJC58YRtgtWWiE1Zoi5lPilOp66aP0TrjGKZ9bLfojLFEQxbNsR2AEpVBHqRnnZZ4CmcM6Y7eevyxDHPiZr47hJzXpDtx9lDTBI4aZyTNxUc1ghnZyhku3oRvvDAhbPK/WgcK/JZ6xNuUHgsQlfj6GiT6+ndWvMFQpQ+O5Uls4TBSuwKRZw1mIGL4MOhxbpUmlQ5nps2OrEgxLXjsFkpiBPqkkJSPKoEAFMGiGvRmuU3NYF94hQKSEsHpZGWjSBC+LpbSl455Nt0LDiqMSZAsM7F1rFcxRjhuiIusA1wH/2c/aJFNtBiqYgUAv4fidj6lqBpYM0/ZMp4mEDjH/REO/qBt7HyPWLsQ7CjQLEFAUpMHlnFifEvVcMwz+eA/jmuLZu9I8z+9CWN3NzCU1wfniWvN7F277tlY65kpL2O6jKrOUG13sRM40vL65ZHMqojxw73n/2n3Nw2Ous1YTeKR19LsEl3aegNrJNMyreri5PCvg9vJcwUFJaZtFz9ICPp/bx9HCKh5+ww209J2SeVNF4WrtWaIxE8nE8yuYxjh5071UNkz+fqCaMruIZxe54dQvRKEe/x0IF5Je2Ly5NyYdi8pFp7yfkURgGOm0Bu+eC/febaDsOTgu49uAKEWch3dL+dbmYV9ZNzxsPFD0+5cZzIi9CO/cy2WMad0oC48aNFTnYlXwBMNlNAiEISkC7DyCZMKRS7qAboBSFTiMJVF+aANFs5IGmTW/nT2dTB9rpf2qh+LBaznvheueaFpheXPOTk5L7AjdrJU5CR0wJHxXkgYjrXz6J//D/3bXL+6b0PsRuB+B37gjcF+YfuNOyf0D3Y/Ab9cR+Lf++r++UwSxNYnbcIni+yVwHaL9OCl0gIGVJ8JQeiCCRNOqm8xhfrGJWpQtkxlSvNQR+3db07boYvkAeYcYJ8VWtGEtWigyQpBiWm/W1OjoJa5Qiiz490RNU4q02HAgDLXII1KTRAM8whCB5QOb+4bNH04bRN/gfSLA2bzjVvHZghUiG64jNj10bSPlvV2I6G0uLED0WcaL5mXURAkMTbhEv9dZ16HX5ePFjdSnx0c15dGx1z65eMO09bsax5xpgEdzQqweNK2jX7zhkuIzQIzk5ZaXYQs7zvmx+WPzES43jjeOsrqCcYeyvbnwZ0S4QczhhRr+4ZZoblNNMCPV6N3xqLoONAMCEVws4voJfC82287Mz4FWgBlHDM+8VwT02U29hZ1RwUTjf+G2di4FCd4knwexz+UqHBy7lNjYx8Z1MKIgUYMzDdE5WVS7gEfqKI5aEenZBLFxYiOAsIrQYhimmYE4PsojTcG7XSWIxbheChqoEdDNhmNTEhvam63UG5UWx48Fvyy4ZhbSiF4S319cdkFrL54rGGxs+GGmhXdxtXsW/hzOFMTqaElevBniGBLhI/Y4jMSrN6ULLEtEegWT2FFdXEgcE9jCIRrD30TYY6PW0OqOqIEonCKSZaoRkomDC4Yf1wG/DxcuzqhFj/VBTweue76elXA7yfmsuN4YgrgoAsEQxyk//1bexrGmvZprzwiBLbMAZzbhMpkd2WQAPmihXoIpCPuWeDwiO8cORl9PxJkNdKYWV6wFRq7lTCXFJ5wvCkX4uevg4zMTW2cT6SYeGIFRooUM68sxY+1BQEec4ZiO2lJiobiHYMkV6rpN52H2sd/dip27CIOzOOeUl6wesJQNmA8uo1INwmoRInyNiFttxgK4gJ5rDeHGKxOixe11iuPj4pPZrnZEVwZPXDsI0GyOOadc7/wPoja4FJcYbbm5vtm2BC4BrAd3Nn93i2MHn5LrDYQEf5dBRYkDa551nla9vJz19NDqn/vpBzuMrgh6/eiGcxIEFfeRSn336VWnh9aRdhiDFIoRlcXl7rIsCmIQGmruF6lcV33/zbdakhopyM7b69scQnFV6vmh1RfvjxbT//zbj1q6RMfmoOpYaiszXS693i5v2ijis8g9aJwi7sk6bL4jJ5MhFcfNAhAgbCkpg5vLIIYBDoIzoot7dTyU4yLA0TZ7g88A6VATIQ8hEGcaWjX3QZZyH7JeRrla09RGYKx77nviwDAwz/T929n37uOh0RHHPua4YVbeHiy2UagGU3EeNz08tyrbUuO8m+eJ57+fpW9evzH/c+hWXfrVLGUE3kNdqC0zNQ3PxsoCPjF17plh9QjF/EFa3FlGQFCwrrYgbpwKiGvi66+/tTP5C1ivCGMW6n490Lxlv7mYbVflmcF3DvYzkXqODckBBhv+03thzjS3MDgT4uC1HeGUyISow7EeWd88XOOpg4CH+Q6ha9dUBlece9RRe5c48k7gqi9q2H2Nfff9dzqfYRHXWsyc5DpeLIC6IhDshCPEuxIKyxB+/ClXs5V5PvOc4+mGW5Z/U6mzu5O1GUYk1wxFXxv3OU3wrIkkTZySobwnCvEmxPmZgjuEQ8QbhLlgYzIoJjo/E4VA6pom9SNu6GD7coEuFE4ytEBQooSxAd1C2oK2d8QhqT0+WnR7bttgkVcMdMtgJptHvmpdUouQiKi823AdIUyBkzEyBgGQqPmyabg9w5UwbALbkVswZIjZDWtc88mutsm18P4FSom1bhw8OEZYtZOagWFWqKlyz2V3Bo2IegiAYAOiok05zCNOnwswM3Vd7yFOmVWm+HrwBUM7kS4kexig0/wO5iHjHYUI+6YMIZ+3GJY3SgrNpgYVlBjXQKQfHEMJvptrvz342U0cPtknf86yOOgKAGFKtAy90hJRlzUh0+vHTxp7t4eqrGEo1/7P132AC+J3sXxanV4Ci8CzBa4/LHCfCwZxdisj8lUqGlzwfL5gPePShUlbUqy08DRhuL9qryjIioAHa0UB+mrPXawIS7hANC1KDXCK52sUU/Fzq4OHZSXD1JWS1trvwLwr1DCgi8KJGCbhvqeM+tlUMsidK793gmUqZp7lk+9JhrGs5YWBshSOgccYPcRidZmS3AP9pyTTBYE3SdRRxpXUqlbSNrj2eQEFLxHvKgyqYDQv2xDverhmbxgVBnS8+zfZwYmfEdRNAns+0UDSpL+qmBcPZCmw5JhVxcGjkTWZtGUIsLdCW9znJD9WOPuJkV4cx5FisHVSU+4a+17/5H+5C6u/XTvF+6e9H4HfjSNwF1Z/N87z/Vvej8CPdgT+1t/4V2zN46XeG6QCV11qobQwA5SNeaKlgi+2q7EYAyMQ0SmKidgoUBLDZsj8Sxhhc6LNjj6abkNMwRyC+4TmdkQfGE0UsbxNFxVtqeE8asV9RSTebcOxEeL1kgIOoql1ARC/0+nx2ZGjYqXxNFXRlJozXIU0u8rlLmxYKNLAvcVLIW4CXKaITbgSCtyERaUrrqIExxBt7RF7Y1qPK4/fwU7Y3+P1rMunq64XXF7v9dA+2TU4ZL3mfVAJC9BeoE0jFsmkskMTkcklQNOshs1TTQR009Z1qhZcWplmZ88RP7G30LoN95aU3+SX7HQLgZTyCZws5kFStARTDncKDkdcNS1OGjbGuUvEno6xscERWfDCzcswL/IlYuCmYcmCo+nWeyJoiHYhirPR2SfOu/Q2XiyMRIsuPDoYaYh/uIlxVlo6vxVYIDYReWtsqeVce+sMYgFhkx/o4qvKDfcYPHIEOFqk3brOcUxCYHeX0OgynfSAWwmnIu7B0SiEIo9yigQnbUHBBhFzqYSni4iJS9RWHzbj8F7DpbzioEHcd/FJ8GHhVLKRyXFI8ecpG3EpUbBI4XWutAe7yHnR0PUW9lASzpdB5GbN6EW5c6MyxUjsfXFqI+r23gzXxcEbVJjAFK0dCorQiuD5Ckfjm7mW5qC6UAl3zqwPD08WdHCk7kSuVwRMOIK4hl1PbRcmA4y6aHzdEd3DUQnz19H+nPMPJxmWLJugwc5pPiVCXpvX9vNwznwsnZUPXiSR0Q03Ew33bOYRHLmPiRDumc+ZyzWI23OsKNHYpc7RfgqHwmWMsIV4RqEV/2QVjrXdTejLMHlN4FrcxlFTt2gYE12mXVR7cLFwRohBE0lEEO3gkyw4lKT62NitmqeVTnWlU5Ob1cxGGQfeTknHzTXkwQwXn/nPJPU5hiGwE61HCHK8H6SFi7OCczyvbGb5U9G87BZ6ozuIxqYWeXER+uxZwOXapzRt1Mt10Ew787CoeSwtfgBd5jqb7AxD0GzchI1baeT+TlK7npqHWv3rqx1dIBO6/lXPYAnKVtfL1dcjourD83u7vfozsXCppBBtWVXvo/as0s9+8ZXdtpOHP7PZpqyVWnt98eV7TXOu7nV2sUlR58LbPayj76Xh0mkZV72cO10QDl3chRgRjl0SAYavcN+wvpIPqPEB89yI+5D0ggtvLMqMvr4RARB6ihIxbVNTIYjgykZwxY1ouc6lRRF/BeEN25UILAV3xNtBGDAgK/VyufqzgQ0IVyuYi/jcdZXoL//0vcWZcqksmL9cR/3Jn/7cjsvjwzGGHMui53egXVJ1FuRwFqdqa9ynpcXUIq/04cNnen35qCsFVymsV8O0fb1ThpTtRIMRNrnny7iGE9jS0ZAOqzvmSyQGcLzh8A7xkOECT8JAZpiObUZymtTKy0QVYi2DHrumcw8MckQiYriISDx7WdtwfzOI2VL13WB0DU5VosBcXzGYKLRSTolbjqhxVvhc8F3gOnLd4tpGOxwuF695w7VXiQiOgMUyCX3EQJtgXPKHuddxNXNtUILDtW1WrrEoHKPA/PA9GU4gnDJCiWdL6fM2b6NLHrkf47pBEMs8wOBpgzjGQ2eAP+mOM+5zSqOGYBsnIGJGu/pBgfDb+IyI0D2OXX4egiWDO66BCpE7xFzuYQTcU93o3eHoRvsE8ztoDpd/gbIBnwOCgMEA3x8xj2druGmv0+D3HdIXCN6kOeAr42rE/slAleMDT/jaTV4PWFc+PNcWrWB129HPzxsR1KVxHlWWgVfwMMzx88rPetZP/IuIXnyaCmcp7wkcry2c2iBTWPhg9uLQZO0iYn+eOycF6rVQPsMZjoE7hn8GAwtsT96mKIIDg+J0k+3/LmKzi5LjvKx6eHjwmvtwelR3fdG756OqstFOod4rpYOrSt6FEMiHSdczBWfh0jbOpTmZk9pvMaBmoo9jnLW5PbZeH4du1DIV5ndybO33Za0HicO7LB/cQ7RcA07radFjW4ejnmfWhGgbEXqGlLwvgNQlQeLeOdIMDC+6RfOaqNs6NQzoYMyr8rq+1zx7ERK5nxIzfZ+OD8b4oEJTDEVHAcVZuM9BFDGkGOzqR4jONZAkqS6a90x1flID99cpEvjmgfrxEJLhe56ocvKBZMCurYkSqYYUAe/yLC63c0pXAu/TOHiXqdeekY9KtXaT9q7X6fNGl7FTkcAuBneRau1XFYihCdfMZFa/SxZbWL6l/yyDdN75eXf2jcR1iqmAIcMw+jsy2E/mQtdsVM+Abyh10qb//n/9n+/6xY+2q7v/4PsRuB+BH3oE7gvTDz1y9793PwL3I+Aj8Df+tb+28xJ2zCpN6aKxiM1qvW+i/5r40wS3ETfUQnSdSCsb4yG6b3DwIXCwaUYkKSmASO0cRLxJ58wvW2ab4rLzZrKMDRKbIG8IcCquens582amQ3V0rHdczsGwZHqf5i4XIQqIaylHfMiLEAtpdcWZiI0CDWPihbpSmkaRCdP+iYn/gmsCS0LENSn+GbzRp8qV8pTaDg5H0xHIks1t8bg4hm3W9fVV52/PyrOjUtxcxI5BFuCS0mB3kFvHt92sKTZVbDA4vt0czdWISmze12zUhFtjJA6Za3KcLhyhsCBRTR2XZmOLa4JNMeIcFlysXnb9UN5BZG3RhiCRZHYZVBQR1fC0JlVZ4ugscVkcGQN/fZ//X/berFe2PE3vetY8RMQeTubJrNHdyCALxNdASFgtg920UHMDCMQFF3wgJK6gJZdpGeyWLGEEF3wE3xgjwKYrsyvzDHuKWPOAfs8b2dyXVFKVKqo7u7Py5I694r/+0/u8z2BQ1pK7mWTmYMfiORvVPkBF7wJggnU7y8C0MSJelWloEHPCB9ZRPUjw1twp23imAazmWesi39RnZPEr/mAwPQH5KAJhaeYqkOb3k8aZ8I7wZMSz93BPURayvQo/zGrXAtg5j1rNwAowEs+2GhwDeZtT32GEKIKIAPEshQXch8FMgRqFFwV0WBFcpbwp4RubQzHCDgOmIeRrmMQBIO14BTPm+M2OACCJQ1gAtAAUKFQBTXhmM7/s7VZohqhCwQfLj+IQNuk8qioPOuTtlXlW6njXagJYdZhFYnk9QEJewkUjxAdwEGAis0xzAiyzkq/wOgKsJAWe32bWVprq0gXIBMvFKchmFoL3EZSSXhles2Xz+JICiNt9AEAGH8tt0pgEA4XpF57JAWAT1oSEkQIK30qK8Aj4Cu+3cdnUMzaEMhHyBJCyw/yLICkHrwD2OumZtUy4DX9CwFiso65fdKHYpikAK5TC1WElswtXfwZMSfafOrcXHe+PgBmCi5AXtyDOALtgKQAQvEwHxwHU0W4I70mDHVid4K2ZsQeEpyYNFttoUAgDGBt4LrSPeMsG26kD9Ogm3TX11WYh5gwFMfOAeYcf6ufPZ3Wvg979+KQSkAa/0RmPwiAl/hAYBnjVkvJ+PJqp9uHpe7Mb4SUip13Xi5tAx9O9pbGwpnk3ZiUTQtID2rD38p42fYGMsyj0/Ydnvbz23lMoiSMcTTocSrNgl3Fwk+vl5VXHu5MmABeCkmh+XQZdXgd9fHpTwrrIYA3iOcgucA09sd/27DOBvQwwgHMCYIh3bN9rg+oRdGgGMFwsHoIosw0fWRQHhfa8MngGyxUJLfMZwG8eRx2PgLCw8KMZw3liEAwZL8zFnXAZQtXwgiUFnPUeIAkMceZNNmOlMOubX72K4YJFjnXEIUt1KtmbKk1euwS58WwRBNU0lU6ng57Pnb799ns/68+++lplEzoI3iNsfjctpkwF4AogY1rbo9R7LXPNdiYwzGhOldcGUDBU+TrsYWZ9sqZWvJMJDgSorZXCIKyQhK8G4/BnzQgctMd5BFESrGZbADwU2V/5Z/avXc2ShWHKcVNjA8SryWG2XZQl8C1RftAeYK8CvkzcGAPKNejCluz9f5fxYo9SZkY0oCYgGM1XOJHYmvC28ay0NzdsWxoorFnWO1j0SlBShJxNGDHY2iEPFuw+mhXIvvevvvkrr4m7Bk/UkI0jw4YxaGk4CgHgW4CfFZsD5kJYULCLsLewlhlDy5TZ43DvYF+0J3eoTlAYJAXKDM651WDrsa5U15XPQho8BGqSkFVmnCuwdfmuV3YwqgHC/fCjn2nITAZWAaqtIMDrPVxe1F1mn/kjig7WAz7i1zsNIB0gVo+UH9uFcVAGiIksvgyfUwDknHR3A6uAfotT7LGGcSOMvbeA1UiLs7AaCNbzijrG6o1o8BAidnYQGT+Dpz4NMW50mU512HP0NORojMJ0Bq6sAKNzpjOdS43rokv/5n2cxm59utfp9KjL+VV1nahpGo/d08vZNiB3B2w4djff+ssgsv3wZc9arCxaZXvpc8hRX+zNNGa3Vcc2gFXY2ASpEpa2khVQJhpovGL3RKAnKiyY3DAwu9F7yd2psY8++yZqIrOcUV6h2CnDcoD3zti17IH7rHIOVvxrNqqGPb1K9YxkY1fforpZVLKOGJOkVHUlCKzpBG7r8WB8UXsA2jK/h4UQ0UzpxL0B3/AnMzyVHrXVs+9SAM7TuNgaCgY1ZyCKDXxgOcvw3sZygrmOfQN+1gsBl3HdNvMclVZVNMrXWSNrAjsLfFZh1mvW8RGf2KvFAOAont4A3WOnjDGkC433fb64sURjd1lTN0Dw5id4jyYIdyzeyU5Y1b6oppm051Y8sQcd0lrZkum/+cV/e8MvbjXobQRuI/BbNwK3jem37pXcHug2Ar9bI/Cn/9F/vCNVK4P+qLQMyS7FkxPV0/BHpNttnzYXHjBhZrP4uJADBMCEIXAKnaLTb5fJTItio6y6hhoQhpwuWvNKBWFMAJBrBILAdOjx+1w2S4zbq2cq/l2Ohknxn6vMPMJXruJybpZmsD240OVFgBTo9CjyzQZJU/UE6cDAxX8MHT+y9QSfMQDXWUWSqTlQMLUq+Q6oobfJyfDmr1neuOh1eNHTd0+au0TF6aTawRRcWCulG+ERgAgUYcEQent5tV8roMJAcYt0OpOOOd6ziyXzyYSnp2EedTZODUAVoJOQAwBFM3oSEmt7j3ViKSCAUrBjAXVI9M0Ie5lguLb2mswpGPgcZKZZpt4AN+M526lhnQGRCIJCYo+v2ujLOQU9MjksGmAp4xEIkxiwgkKU0gy2E2AwaRYISxn/ZE51NOsynslMqKtMFVAOKRuepN0E2GzEUkfCNapSMwDasthLjB89EkR0PDr52zYApA7ns4YEP02ksBTtFHWVvfgaAFUT4iJIiQKS+QDQye82C5f0cSTrhFEAanjOFw4tghkN85LCGiwB1grgH3YDMEOviKKlq0jVV/t6wiqFGQIwRpgbMlSYP8GeZC76OcpCe3H1hxN+obxnGCiz5on3HKxoAt4eH06qav4eS43/P9WZcI4Y0syFDL8biWK/jWY2Av7CJHFIDCzdHLDLond9/PTZvqQLrMmps9+jJfD2OSUcg3lBdPOsUw0DCp9g5mR4iAKJDElYWTgMxvMxgELYsVmZWfbI31P82kMx7IDdA6DQZj4B7AD2wKCFHQ7L0QxoSL/zGKA9oAA+vYAQDjiS+m7SmSR1QBZcbwEDttWhcYDp9Ya1QMAm8SyVAeiGJGYkrGWqFh/OAgkpRS97CO8e4JtwKN51AJB4G1TuzwTTjPnOHsd3pRg24IUc1nU6KCjsW8rdzWAWfn5mTMHsgi2IbyeBSgBylmsn6i69Xl4vqg+kjdNsCX9Q5jNy3MuF0CQk5igCBv8cXsnYWlxgdeaNfYRF6jaFPKBcVmkcduVVGVLqffJ3s4Uz+yehbwdCh2Yd6zt9+5cf4wURTGSJ7KbvPnyv1/OL/tbf/Im++uK93t7eDH6MU6a311Fbsenx4UGvT50+fnpTxh6eyD6tM8ErifSuQRq7qut5X8hfYViFpQjzBu9tpKLM7ywjGDGCwxxQhg8n75Q08LL0ugYIBnCmUQEAbkcNQuJoBraZ/S2RxLcNLHMAucrgixl8gME5IU2Af7C1Vz1UJ/siYqTMetvmWU+vz3q9jHp+6nU8HtTkmx5O7JlIblM3c3IaepwGgMNIeWE20hAzeBjse74ooI49va+ek2bOmaGJpQ3rjS5T2E/Yu9gzLViU+HjaIxJwl/OurN3YTHKaG7zIQnV9NPtu6kluRzkCIIQ9SSR3E8i0s96mTV1HaGA0tLrzm0Hux8dHHU/HkBwLGT1S90TvT3fa8FAeJ7M+w8aBwQbUxXwi9v5ojOxegynnnW0uAHsIDGS/rQys8u/wGWwJnC3YY7BKRsB4GiR5gMnA8eEVCws/917LebLsgwMPCwc5Icmf3QwBtGKdAoo5RPPajLNRx8qZxPPkPt/o/DBveAbmJO8JKxkz0h3ulfl8AmjD+31OtwilAyDt8chelBHqx2+1uiBV2zZuwGJXQyBirGmsOngCGIh9hLmxdzK3OWc8T+Id468N0JtMAGFymB/WKn0foYERrBdhbgH40TCL2wzrG39llA/eN2hI8r5thY0/KnO0MiBcVomqa+gXe2gOMJmzh9FcCG/UCd/ojUYMzxr+m1idwFqd6WgDbCPZZ6vMSx2KsG4ZWZecIQB73BMPrdJDYT/zBI/sadLz+VnLPOjx1Or0+E6Hw5f69PGT2lOhGpa0wbvZaojW512qjuC9cfRdcmSfLZlD7ImFw5fojZFqj7cofkz4JBMI1i+rLvOot76LcCb8vWnwbbw7u4aDfVtdBcBNaFj7gAUQcnyWNCDhYm9uvFzZ5m1tYm+ATcWx8Zi2ZArAjufu1vfK6kYpd4kcUsLgZ8ppuhTYk7APJz4n8K7F1ZgeM3fAgnOMvcB3a3a+IhjXKGeujSb6/wWAadnbS5Y7mMMrmedXZRPLs4GBTssRQQVrjvsK8zCcY9yUqhuY04uVZHhU03hF3TPgMbun+vT5Sffvjm7sH8qDswG4yzAvx3GyXU11aHxPqCA5FKgdel1oAvCMbrjXbgIn06imbmxdxF0S73aabzAX8NXep0mv503/6H++WQH8blWKt6e9jcDvxwjcgNXfj/d8+5a3EfiNjcAf/90/2ous1grrQKOaZHEhiQwYhk0G2Oqkd1K58ckjHGBzUW2OkpljXPdgt0QgBkWHiZUAChTegEIL7KKjunRUvlfau1FZk2koN/VdJ42lU9Yp/MucRO9Ix6VEMXzI7zYINqheF3tGJYdKKUnrgCoko9b5NbSqss8UJvlI65HVdbATqBX6wfIuWC1Tv/jyDJutaqTGbLfG8mmKzZIi2gmyAEmbPq8v+vD9J61v0ul0p7YpzBiBQQC88NBSRKVm6YFZ9N1Z3dyZpbDvpcFkJ1iXs2a6/HulYkp1LKlcUl0o8JwSGywWxr0oSNEtDeCNW2evuHThFg1jJYBV+7TCxlOnDXuFAnlwrpzPoyDGexKfWiCiDcB70LBlGmcKjwh/QQpMCixsBoK3qLz5/dPUW6K9zo6tiEACM+vw4UXOinfqEkWZqcCwZgntwMNvFSnelkcbEANkmzVZUj1rn0cdsV+oGEMCpnZdZmSoiY5lKdwO7989KCkALTvNxaKEcDSHN6VmRydVrgb/Pd6tUfBExXpN2SVkA/k7TLc1cdOgSkrLdy1XB/SAATPj62nuhVlk2ZyF1Nw0QwDoXdvVCxIAc99Gzeuour2zFBLmyjSf8h23AAAgAElEQVRuDi2ZANmmwaxJChPCXpBaA86FxL3ShuYQrsfS69JPOlatGYNt3ao1WCwDxs5Uttde5JrZHGPJ9dpdzE4iEqtHhq5NNaETgLvI9bFZzAGvYIJGOBQFPbOUYp1ncvEOOELSNKyZNFFbF04dXglQc/4VDFF8RWEt4TMKiRcZKizFYGWZUE3BVZUGVmF28RrMuHXBGkFWsHxhssDiRqdMo4T9A2bYSpALc6pINK6jGYV8NuuWOUfIBwzLaYCJCdhc2N8WAIdXZGAfgBeQxI0X5NB41+LtR3MiVwv7kDHJipB5gxllsMOxA4AdSDhJAAYE9lCMO/DkB3kzwVtJaX9RGDykYMP4pCgGIYEBCNsW5mxRZNoI+mC/IqBmGD2v2RuODtXbdEHe2WMZMtrX9OGu0bt3j/r+wyePOTLfeWaNMZ6btr5XVdf2Sia4rK1aLXOnpq00vT7pULUGlJC9EohEAyYranU0RWhWJZlGERQVIPxOwMw+WOL58O69/s//+y/tH/j4/gvdH3KNHcAWgX2L5qnQ69NZz/2z7u5PZll/9/HVfoQRKsf4cRbANA/rC54bAJX9ArYrgAQhZMi8TVY1i3I0iG8AbpvNXF8AReZFbXk0K4zmyJLR2Aums72faUbk+JxGkN2yAKaDcOGVzd6wGsRgxZh1ycsGIMoy3Rd4UOeacoCUQtuU6OX8yWF0/RlmcmV5/bFlHmXaJoLuVu0lexmWLLuGgZCmSmfeqXa9u3/nBhBALiCiwVfGA9uA00Gvfa/njy8OBbPrhi07+M4RxsbzMSb8s1AbALbDsq3MBqfpYeCVdJ2k8jm5jnQpmVOcBTRbzFO1FQAg26enZ8/l+/uHv/ZJBnz3vmGLbzxaNwd0cdYTmJZhSUFDAW9ey+jH8DRV7eYB/z7/3QGP7I8wfmGb4x2K1QTe3OztNsGguYWtAU1J1mwkqcNs432vOXsBLFs8iWGiJmZBmq1nbivnFI2NyvYA3DA4Fh1an2yaaSKiPgD42TkFAarDUiOB4Wi/7mg6MM6cn3iqoijx5znQaYrvIBp+SOUBwOiSMbSbAa3mdLAEnr2XZwAQrJuDweFuncIvfB3NBNyzQgN7os+6YFmmnN9YWtBYQaEDo5agoz68bXn32AnARI3JEQAx+5ZtjfBt1WhAMGfNjthP0DgDzcJew0b4YcHCZjXzDiaDgwQRbRnfFT/NQfSMAWyxFmJtA1xzFmE/4IaR/ZEDlLa75wY8B6u1VJGVOsCQtqVH5lC7tm5Ucf7jF36sDKwWK8nwo/qx0zQNKml0PTTKsoPOl0HtoQxbC5pbtkpnLXHmSFPPu8EDNNGF5giBjjAgF2LF+HfDvxs7GeZviu/3uvneAMP2revs0w9reKSxBQ9+23yPS2fpjFUKgPyyq76n4RKhaQN322XyuLOP0GgmcBC5FLlOaVtoIUQ0zdzQRQEEsVrzpB4GOOeo3w9NlrCg4N6JVciWrxoS6ZBlqmluYZW10FiI/S82Qyw3Vk3lrKxvHVSIVdSc0gwdRR+W5glYsRtJDYzk8H8tAXrNCuXP0wBtadKnq0MAeZOoIsaBRgzfuVRyGXQ6nTAVscUH9wzOP6bgY3Ov9dJryQt98/Rki6f5MqqmiVKktr/CuuS1+4S4TCsBpnjtM+vxxx86VXmm+7Iye57GYlK1mip+z6r5ebJP7J//T7+44Re/saru9sG3EbiNwK87AreN6dcdudvP3UbgNgIegb/3x397h8FAEVYjH4ObSZhDQuALcm08yAan1duvr1gNUBDmYimpCyHkmsgcI413n1Ntw2r5cz4SXhRehgBQl2y1FUCZUDDNmpHYIx8bekuRAOwqQqMMA1UROpNXWgAP7d84KcGLEUU/gTtYAsBEMIhSqkRCh2zXhQwBRhSlMFwI7UHmvegNZgFyRitlYSYhT8O/D3IM/lMkuIfPJyxN+2xui8Zt1jfffdLapXp3utfhrratgO1RN6lB4k8ePCw9uvkjrBeu+Yxj7uCZCJNA4mXDR7OWqhoZJjKxzMwEirYRuCjdVRaATxS2hcaZ1HBAXnN+nPYLpySAThgxFCXUW5Wq6qgN1nCKz+ZuUADsAXsGiLGEcQHCwcA8Ztgs5BrW2WxSwFJDtttooAuWkdbSBbu/645tQmkGIAAboR0GkPYocgG6gTRgH+LlGuE0+JHBBt00prN6ivgpwmDM8LIvHIxiyoJgWVR56/AK2BiTek3JpARJGTLTiPQyWGzHMAe5BBhGEjtRWwlFBGwy3qWD7lfVOijHJiIndArAaw3pNx+WB9s1TUOW7BJl3pXvxRVcjPLav8vBS5kGWC+we5EywoZe9wB2KZZNfS2czl4DpOOLW+JhmhjEBrJgbsKiArRAagpQlMC8ZpYATPF3FMcwu5G6DgClIVmkU7CujN9u9hBS5dUebiGvBeWAqUIFTyFeZ6Vmy8WRFMLBBtQB+Mh1T4p1Lg2w0syccaa4mTwGlgBpJwKdqMGBoFcVANtmk686EqoFM5hnZp0FlqWFpG48jimA98FelfhDVhsrHDZv/DwFIJYjfG7pYpPPCFZtNEZWLW+z+gnwGoA+7AbAsZjjsM6AOQFnUVS3KUFcuRk2AGl5tTsMhHRqfqY24xtP3isbz5JswDTm1eSAKKS4MMcDVgFIjflm4HC+jsXVR9P5aDDYzNLGIzrCyjYYVgDvADmwXmG0Av5cw0TOl4uGoXeRe2hKs4wA2473J72+nDVMAIDxjAYhs1JFU+viObc6oKvx+KXqUYvWpab5bIb6MOV6PuM/iDchu1qimoTqdPZYkHpuNm/9Tv/8X/xL/fK7j7r0u+a3Nwc0vf/6Cz2+ezTj9DIuenl7VnM6atoTfff5TSuMWJpXyTWBG2A3CXm3ZfNubrEkImyGuQ4AR6ibFRJloNvsFYyw5b5OuI+wK9h1NT0nwJQYYK8VAGYOAJofTUroFPupt2J7uRISRHOmApxEDWCbW4tifTZk2ABAWmVdd73esCah8QLTHbVCnRl0BQgHGIAVjdULUv2sLHT3eNLL06ve+ouBxUcz8o4GL1JYuOwngCcO52KthPN2hpcn1jB+EoDmaFQikaWxgcdvXWJ3Yx2yzwyA2wnrE4bSpr1hswOIA3Dt8KYVX9nGzbSIaEIjnkX6+MK5txjkoQGIhNe2JoBAbmoArAZIhwULf9kH0pbN/gK2aWBBkxyP9zDM0mSrlWaEFrIHsBhRsLA23A5y44+Bj6AuNiRYjyhTSDLHkmP6a8sNvhPBUYBM7NdZUWghPHJkPMPPk/Hie3IHYD4B6G/LjJGHm4CA9w50FCAsDazQ6ucOZdo9Z3lOt3PYEtnfIjPtGi5nHmtYEti+Y3WjCsZs1uSa890BcPZhrkulc0+epGaMimm8MqS8a6waNu5RTfjl5s9uPKEMAPi0hQusQuTSE98Jaf2uyz6rdso7jUWa0DSp46zuaLY6bCt+Dz7b2xSBZChVdv47zWLW7jBLKazLsDRAgs6oTAOge1gVgRmiQGCfturIapRSb/YnT9SYWQlMz/xK/Z5oGCAfhy3fonRINx1pBOJlD0uev5jH06Jkn914hLWOn35V0wAt1cNghGlrj1wY31ikjCrtQcG9iXmf2ubHc8a2UjRlYOAzBjRGYU1HAGjKeYd/OED/WJjFjEXIy9TpzB6HlykNR4DWcdGMX7fDK1FF5d5v8ZrO1NgGYaIpXeHrm11Z9tg67Ga3Qw54rO9U7aXX7Ot0seKEaY+1R5zVYSFFcCS3x7xFZUCAXaKmqHyGsEabsbD6BlsrAhfDBiqCJ4spVzonDvwcaZbAOGd9JXkETvJdQeStzCfcNSx9uCsyDscFX9hZl3bV3Vp4HA/HUstCIybTZZCatlFTl1qGi3J+/yJ9+PSsqsl1gtCgTJeJwDWCCjcNIyxmgg7f9PMff21g+cL7pbEzl8onVCFzqDTszZzoQE4XqqI001xmGmz3s6ueN3/mn//FP7zhF7ca9DYCtxH4rRuB28b0W/dKbg90G4HfrRH407/3R+aFJXkVwAT+mCXyL/yiqK5gc8DIKlwUEMJRl+GnR+FJwYdsrgVkyfDrwrMK7R1yu0U5LDo0XHBPYb8BnawArYYtde5fLYmn640smstzCwiUEkZVuPABlCDhFdYCxQdyWoAFEl6PVa18GzRzea1IxyV5mctv42IvzwnBoIAJFh3AF56vMM92Lo1JomPd+DsRogBTFeaMSy++BoAPTA4kvWuv756eNXWrvjjd6auv3tmfLd94XipyIJlZ/dJfi6dE2RpJ4S5KYXgSFEEQDMVwgk3CqjWfla+A2/EZXJgJsqGoJ5EdENES9H2yBx1s2xR/ScrutNQKGpMQLmP9o4t6y91h9iTI7hczmRymAWyEvH+cLH9Pq1onwIYdSR2M1WAUErJCIjbMPFiPKcnQ9ozd1fAuAAGd08BFn/FddB4HhzvAvIIhe0CaDhMWYMRQIUUAKfSjCxwYPnhX4plm4AOGEWyWZbKcOyvxvCWQhqKCpPhFczqorHD/xWcReWjMxX2B5RMp9jCCgutIijiJG+4LqLl6FKomnAmLAywigKYBErCHgIGZGEh1dvw2RMgKgO9MwQj7KFdah3wdABKZO4Az8JAtJ2bYk8EMXe3TC7uuUlvhKxeyeQpbfjd2BPgi2uN2g6VduPBEOhhyaaShAKUAxiHp7QeQ/ICQSP61LcdWmL1FkvQAeMv425uVwnxSXuyqSYeH9oo9HUgZQHMawC2Ay8GBTpv6DI809jDsNbA9CJYa3rQwMv1cRtelukUKCdNuUYktB6ABz+XsnsResjRAWN/DvOh8eY2QKKMZFOulCliy2Evw3mDCA6T542G/XsOhElh7u7Z+cQjcZV7cKOHZGEPWFIDQNk3KSGquU7WEcFB/XhsabZWpakGxeV7CrBYzbJB81hTGSCVLGOXYH+DtV5stCVMduaQ9l70OmSfm9XnMbf0BGHCVRMN2AuhJWO8gYUif11R125oZzLwAaeX78Lc0OrZl0afnz/r2m1/qD3/6c33x/ktbUjx/+Ky8RAodrNocm4ay1ocPHwIgvNpNAExjw4LPIMzRfjyryFe9nhd9eun05eOD1gHGLYyrRc2p1PPlSfXxXg+nRl9/+RODMP/Hv/i/9Pw6aBxmffHuQYc2/CQ/Pz87cA6Aj2Ts1/Ogj4C+AKt44rpJdPUwtq8wsEkko+PnOZRrAAJmXNOogImPapwGQwQZoTBw24k9G79GLC+Q8tvXLzOgCUzXFrWBTrNSAZwZe/wtYYhiSUMPiL/mQYeivoaOAZoCGIa/MLYcRYNS4KB5QLbcWYHR4Nmc0qQLhQIMRxvR0E2AOdnxHXd97l709PKqn3z5lX7046/085//TJfuTW+vr7ZfCe/wXJuZeZPVGjZdXcLOwxA9NhSW9oJB0ny6rs1p1tG2NJWKguAiAnPYg8NOBwYmbREY2iymYZl0vH/wPAFovAbda7qmoMMUNSjN78IWBVAWhis+tA6VCnsFLF3sO3q1XOAM5SiA+QzIt9KgI3TMMndCFnl+lAIwK/kcWMuGxw1K8raNeRqfDUsWPt8JQTCmAdNQVLDJmVwa/O8AZVGPlBrG3jJvPHXD75um0FUxsLO3LDq1rc8BAnMAqNYVZn2goyl7NQF+gKQ08NjXV/Yl9sQrG9p79WSLnsDuYRPSeFw8NzgLUNZsVW7GoYOJ2LPx2Ob5l0XLRCMNBQnzr7T/PN+R97dng9ICxnWwgGeCx2gKsi5oELvxADN9VgaAyN7C98W2oEqUzTbHsBUB85Czn9NJ3aZXfFt9vgB8F/ZfH6doPjLmrFUYmLw7zliYxXy+rSRgCMMmXEdgc01LooExQSXjJg5vblOa44nJvYwgucQ2CF+e7r3+7NeaSffv3xmIpFm9zUs0EdHPDEN4ijMHkOoArAMupnvc43zHwnbCJtAOm4oArwgnG5MI1bIH9cqhlClnL3X4m1+cuw2wLmkwEg7GGfypP+uyTTqsmU4OHVz1hoXCJE00Qs3s3g1QZzQ3uHtyh4FlzQEEk9fnYjRz2vtWw3LWXXlUMla+vxJg5cOMJiqqFvYfZn8CI5PzDUUNTfNonIBhc7A1daZ8xD6qsMLK0n7mPRi3tmAA85lZoo4nggG8DV7fqKtQhfQ0EvHNtQKJs6pQl/Q+1xGwYKsDUaCt7lVWNEAWz/FtTnTpV53ujr6b01Q71Qd991ef9NI/KUkXnap3lvWPc6983M22fXp9VY33MjYyxyqasWWuz+c3pVOm2mq1QTuBqAskhday/7DY2Hz/J2DRFgQj99RCf/8Xf3bDL363SsXb095G4PdiBG4b0+/Fa759ydsI/OZG4E//w7+z03lPSGol0ImizYUArXikTXWE9ayJyr1QQxquPUEBYcMjzinoTmOlNHbZF7JYQCdkSfxxwqXQ4ataB5grgEawJs9Og+cyPZE4DIPABTO+WhlESY0wJapCX1Al4Au2EIIUvo3vDo2qdVLfk8IKUAfTj8KhdhGJpBOGKMULoBjFKbI/QDKA1jcu9DMJ9qnDUGBSuaj/AYQFCN5TATsTCPPth+/tBfajr9/r/uHgyzQlf06iM/IsLerWPi6fPQzPkL8iK7fUcl31pMkFNuQmA0bVqmIszDZzmEdYaKrkIk2nHxYW8k8YQTvSaMKUIiAJvy0zT/bJrEyHcVjHt5sdAbiHzM0R4HuuGfAb76wuGJNIi2sXnav9bmEFpYSUOYQE39E5Qi4AVWEVMQ8IJKlL+9HhQwp2SSEKe4PyOOic5qS4iAKUsbVECeuZKHIA9dFyM7NzrqnsO4U6wWjMpBX5PkV97gAafLoARrYcxiOFpp3vzBYdYN7am5UvbsquknWxrBQ5/I5fqIHVYKrC3mRewio2SYb6CeABdhZ+vTDVXPhRuDG2EVTBb0TmPRcR1gNAQUHGPOPPuuFs2TtA6TiOqnkh+2bGalsfDaTMSB8bpKrBfI1E9cISUYLhCjx1UZfv4V+KdBdgm7WJdBPrgWkClOP9hqUAxZcZs3MwgZHavQOEsw/oZDkq9SXzBvYo04UCGmkudGBYbDnydydkb3o5wwDM/bsjJw2wGYloMLoyGLWwZAEVt80MdqTajq8BjGIfcYr1ZrCXeQsoMvYXs6Momg2eIZXHUxX2uAciWHQUveE6zMuJuWTmEJJPEs3nTcNKQQ2jFjAlZLYOSAPA4xmZR0i98TEUdh+Fi1oYqwzbgUR4GENtoxLvZRjt22hmImhxe3x0k2UYzt7LspLWAE55+E6HrLlZMAeM8KagjbN2sQ5h0Ea/XzclCH+aZsu8WasWbbuRJNtsAA7C9A2/RhkgqWFq2xMw5ujCHucE6V0//vKd3j++07fffKN+GNSWjT1+P318tsQTkHvJRp3xLR4jDAwrDr4PLE6+BUDFjFx5382+xF+Q98ncwueYz3n/7p1Brn4c9Pn5s94ulxj7cfFfCyDSAnsO/1I7dnqPcTgVIJzl/jTbAOSjyeDAKxj3CBYMkuVuMuGhDDhFM4D9336kBl4AKwCVsXfZ7GXqMDqHOU06HWvldWnm4AKbGXDRftO72cFNWXttVID5Fc0IoJ1VZZvr1LQGdm1LMi2qmE/MH5pB9oe1EWmwIzn7djyMZ3X7qPdf/ch2JUiLCTPjfIJ5vw7hscycNpQMfd9etFjrbP6uXnNs8rYFADgGKAqAtSaIr8QTEVAej1LGKxK5o9nBnrDY67OfcLclGA75fxoNCSOZEfhI1xNgFYB3z2hy4ScOyxvAMTEAvaydGXW2kaDRwDM6jLC0RNzOwLybdFaW1ErYU1kF9vGFe8tbCp9PbU6w8p4Mi37HLgYTy42ARpoTNF/YnmlOXL/TTsOQFYHHJ9LsAGRhHLOW0R7A1LYuIf7I5yPPTlODYEqaXgBUeHQDrOacX76bRJAUYwYYzz7h3Yw9xqlR2EiwjzFPI2xtX9jT6QtjmQGyTDNmV+JAvLCdzbDhmAYtPV7bq9cx8549O3ezFNshc5TdqEmKJfzA2Y+8TbEOuMqs9qJcYFyjIkFdQLOLRm15iMYaZ1taqOLilO++u6TsKZdVb9MQYXy+t+EFzL60K/N8INgskuu9Jti7d5rDsFAZV5qRNIyjQciMXWjUYOWSyExKLIK4+WDtQ3OIzwTsfXx80KE5GGRGZUCjApl8zU0IWwu+ZEDrmrrJZ5Ld4/M0PON35hK/Gy53gI68n32ftJechaz5TJ1TM0P2z17BP0uW8NLnP4CFMMA5yzQHm7PbVgN+56FXvZc6ourZR72OrMtCp6qwLQt3Wh8vnu80CUJCX3JWDdgCRbidw05puGe73j98qdcPnVVNW4F/scUgSgDunRkQTFPOcd4vF17WsnOf3ElClZD7LPWa5ztBWli4f1Zu0HFlEHdbLCN4ETTfuMMRSprws5suNNJoAJshvocNBBY/a6I37gnroAeaR6dHFSV3LIBV5hn3AfafmPP2J89LPX1+VVLXbmTg9w7hAG/Vir183fU0npU3rYM+sQQpOPOU67nvvf5r1irGPISFZqUD8wDLacCz9+91bQumckZxQBBiol/84r+74Re/ubLu9sm3EbiNwK85AreN6dccuNuP3UbgNgIxAn/8x38EbBQXa7MnYQmlKmEQ2crzGiSwJWqzUhXgB4Hp1wAlZIPUKxSAoBiACBRqZB9wCePyiDzc/qzArjDTyCzZAC9nzfPZYCOBSjNFOoUkAUJJrgM/U+TqHbCy6rGhAEq19HHRpoi4O2CKv+i7b1/0b/0bP9a0nvXd06g5aVQkhVrYeqVUN7ULTOwGKFpNECKh3oE6cBZTHdrMBQzSKnswwsaF7QpTFlnlNutffftXGsZd77981MP7kxkgpJTjNYlUFBbtNevaid0OpgkXLaUAeduiZxgksCKwrqTgJ/V5JCAF9qJJdf5uLjhyfOootvCtxbeNECsKPG70i5Zr6j3SUOoN5wQArlImUBABGFJYjYR2Ufztlhcj7TXYWeCZ64QVWwPggwkW0OSNxjxCyKYeJiuAXAQHUYxQdOFRltYAv1hFICGsPUccWANIa4/Q2TYJhDzwnbAXgP04w4AEnOSZACMNqHPZh4EBgyuAeIArB4DgT5rx8zABAfcDuEAK25HajmwW+k8Cw3jSwf5pAdRT5OZ1gKYU5MjA+XdhryBfpDgzwxVGNvYW2aoKEIHfBfMCgIhiGHCEUDUXduaZ2DLDZT8FmUOtkAdaa+qqqyxqv4eywo83N4sFn0+Ke1iQgAJtfXBoDDJp+4RWwWTBHw5vOwo2mMQ0EpYZpnEUchQ6ZogFju5EbCT7zZ7bDw/WEXLS9oBVx6azwXWAP54LKDM8Ax3AZL80WGCZ3vrwAzVLDN29/XbrCO+BMQcBj2bBFQyCuRbS/fD7syQYFhZBKEjWrZmFndnbfzghmIeiFSYgPprIsPlcfNwAJ2l2OKmeteEYGLUOgUm0jgTOjZZTwxMG6CNcwxFArD2YiVgSZLDbYOEy/4MRFyBHAAaHgtCVaHqs3aKmbg0YE4wHw6eq79zoGM5vTvDGNyQcEMNDFPwn33g3jCGeuIj1A7zgncL8t5clVXUqDWOMKW/WvK1denubzEysq0yXvtMwRLMjINawXGRM2RNojhBuB8Pq1NZhFdHPerj/Qr/85hsdDgcdDyeH8y3jQEtE54EdHTYtgTlYBm46lpWlvnVZ6eOHiz0Yec51IRhv0Pky6d0Xj7o7PahtCDkibftVf/Xdr+wVSvtiGAnYAWwkmZp5HCneM3PCDSaaO+xP4VHN+2B+mdlq3+pdE0bS+Iwu0XxhrhJ8bWIX742GFdJwgFWDdJwnhFpV3jPsY5isbgYAngO80dTg99KMwuYA2TCMeEBM9mjbpRgYnnT6olVhNnzjvQW2s1l9NEu2KcKXzPBlDTGPIuUeQLi9J1APS48AXWmO4R196QgqlB6ObTBl8YT0Lkhjh6DDTbk9gYNlze/gGWCvGZcEuKMZueGFC/KM/2xI6FmvIDR8YpYBtMDSvYYhATht+CuyQgnP8pL1nmVfShBB2PzsKVgkoFwwo57nHvxubHvAXAVcBAjye4u+Ukj0We+lfw9rE3YgjPYIpwrbgG0JGT7neuIDMfxWd/zVr+YivE+aUj4j8eZea7ON13JUttPIQU4d6gb3awHV2XdpIHpPtYmv14jBJwcpgiSHWgP26G6/0isgvkwGCWEeGmzF6xm2ZUkAVbDnYSYDnPF7AXFpnA7r5O9OOBMHmLc2vK+LUI8MgJrcHbD68WYEE3fRArCep8HET3Yd8srKANYEfuyAywCozFf2Rt8XFr4DwCrNmMnp6mH/wx4KWIpFBE3Sxcocwg+3ATUQjFKaKOG1yjPRyKC5Q4O5aPFPXe1HzesoU9iWNE5Gy8U9ZhN3osK2BgC+JDey5t2M4S5SHVUx7/CWhkm5zjq9v9fx2KjBa9ZMaPuymLHq5ugV4OeOtkyTXt56vzPWLc0se+RmwWhknWQwqB1kRis37gacmT3NhWFSi3qgAuhfNA5n7QfCnsKndZoHtXmmeq/cCDmviz6/vGm49NqSws2GfjvbBoowvAcUMnuqZ4BGmg6cuW7sBbjLV+mHWaMXEWcPAOegh7s7vWvvNV46g5NsBwTE0TDidsrenSat1vIaqOf3FoxXh74Vpedhc71Tz1j+EBKLVzGNDrzEZwDNN4PPaV7ZTx8AmnsqwXY8T55hmcP5446jgf2uv3ivzdZMZ/ynm0xfPxLOhR9s6fsvDGauJXMyaVw6HdqDyqwxCIozNSF9VqMA8o/MsVRvbxcHPW7Frr3Cj5rrVaKG1QyzP3qd4g/YI91kDsaEvw/hf/mhtNVFNkttkWtyoz/X//gP//4Nv7gVobcRuI3Ab90I3Dam37pXcnug2wj8bo0AwCppQt08K6t3zflsuWWJF9I1pMjYikq1WaoSECUDTAx/RTNqLH69Rl8AACAASURBVJ0mSOeskh+CFYr8XaT6cleHqWF+pS+qY7KYYQojkYIeAI2093UiZRvciku9kxZcyK8pxbF0qPEczaTz5GKrPJQqCYnJdn381Vl/4ydHzUmvD6/I0vG6KvXYVmpKpLiV5jICDXaYsU4PXiyfGsco4w4k2yLPgrnoEKk9PDTN0uVrr/rlN9/p7Tzr64dH/exn7zUQl0LtBbg6J1qnxB35aeOfT6pzAiAKrQtp1ZvGvQ8Wj3E3ACUk+9QdpPbyu2FXcQn2QBiE2hIAF4xbK829NAAc4ZCZBGMF1AHWCgE1Zh8DkPEzeOeSYrEQZEBNGvJL/Mbe+G5adYDFZ09QgGpSyPHrhOlUqEthsC7a8ckEoFy56MMWhdEMIzDXDEN4vzgooyoa3R8aNWbUIlOV+gRbCaSnAcotS2fAzc59XLxzwilIAg5fXRcaFZ52ixJATEC6mVCJAGCxpMB+wczEFNYiHrb415ZhP0FpD45wtTzYDNSazxNptW4awDxb/ewUKPtCsMNqNgzFo1rYIbVZbPakc3AGEs1gWdoXFmZdFqEbSKwpQBwShRy5H03aBRCCxRxS29HhPDXMD5LKM4qkYE03ZWNAO4wUqZ+Cr1nsq0EXCkHYqB2Jyf7XaEiQuh7APFYDFDU9vsIOSKqUFzDKZjUNQDfjGEwV+126GgJo4H3jRUexu5vJDJD6g+R3mfF0xZ8OVgzvt7APK++MV0MDBoBn+8Gvz/tBMNcjDIz3tGvvEyXDatDkDASKFDzIsh5fgrcA1fGywyrBElFk1MxJivx91SGJ9GwHTTEPEuSzm1OiGRQYZjCjdrOUSxFhkmDzgDcsDG3AFGpRAlFgBcJYbQDWdjdNaOYAWvLvwLknJMhpxsgZ+1VNleh4xKpjc3ODpGq+H/sIYIudI8yqhZUHADEaMABMwB94uKazH/muAElJMG6xyqBY5pV8+nRWN/Q63N15XiDXRAbeMLe3xeFSsDpfX1/1crno+eObqqTRT/61HylHYmoJ/Kgj7E4KXUuuYWROEfaVrHr37j68dEl+7nZbERwaZOfQAbER2PTTr7/WPOI3City0dPLkz58+BjfIcv1doGtBfszAFACW7AuMezK1rYFe9xcRtYZ69reGSGJBuxhX2FeApBWKVJy1jFAOVYzhZor4DBMq6Ww+KKiJrgjJA0QdcDrmyChCDaEXQnwgtkM+wPAaltU3kt2mHt4mLInbwAGZwOrDXYm7BTu4AAWwyIk6IX9KeY555cV4NgabJvqu0I/+4Ofeo09ffqs86W3329IuuV9yhlE1/8ee3dqn3EaBsw127p4ygTLFMsdA+pmr8MuNwQafrqEH1mBDihInwpfQ97NNRGeNW8kK5o7ZpFzHvH5sDE5ewmoS2Yz42EMk7AOx4x2BH+hJDcHzWBS6X2Lc9pfg7MGtiLvDhDeTRwYptEctU+sg9ywkMHTESAVX8lVe4F3JOuTM440PMYCoIlk+TiPiqnRindqM6hcWocNmkHq4D3WN64JsaZ4INYyc8//n+fDFoLP4p0DDhHWx3iVjBdzEEAfsJGmbrBeGYuJ56RJ6O0jFAjYAcxTpzRtYr/IsbTJleALDyDOmQQ4y1EcyVMOaHJzZUqUEAjVA1rmqo61jlWqI4oD3h2WGQRK5qSxD9psCzA6VKtn7mL3MlxUVIQNwcqOgEH2cOw/Ahbn/iC9DKvD1r5cWD+pzkU0/5I5zkrsedKKQE7OuQg/g1Z7rBrlRWOoHz9Oe6aPu94uJM8zhtEQoZmMLQoeoElWey3BWk1JK4JhfV/pcAw4EkugyNxiPBOtxWRArYS5yO8ZBr11k7q33v/s/vHB9hVLzr0D5uXVUso+3gB8MMULN8OwKxr7Tqfi3k1cPOaTFKVLaeskzjt7k/P7AOMTPM8JDR00nnv1u9T1swZ1qqrN4VowwrFnGsx+zqxUwJOdtZmVuecFfqesV4IWaa4m5aJ3hwfRWmR9upGTt2F6vA/KCs5NGoFHTTQ95lH95RyWA1lqy6cZv9ss1YnvXZX6eHkxo77aVh0Orb3YOWcOBxQ/qGoaXS5Yo7xpt+8994i4GxEehj3ExlpnViyDvfzTOVU2pDgd6d2PDhrTXk1dqLKIACA/0WXlroN1D4SExnfHJWEPu2jbR+Uze+JRHz882TKqz2hesXdF02nbCtU8qzqDtcNbp/bI7bLQGU9dmlj4ASvYsA6zbCtbUbmpgU1EL/3Tv/jHN/zid6tUvD3tbQR+L0bgtjH9Xrzm25e8jcBvbgT+zt/+d3Y8FmHtIDmiMZ7jg+VwB/r4lGAwLlIdfMmWtjpYcnjlOaNlyw2CTDAzrhdl2IAU3GUCo4duNtI7AFbksaNljhSJ69ZHqvC+aJxTszcakrvx0KRKp0osCl8omzK3byc+dnhpJXWm9gAIums9E8RCsu+ky5iYldk2B93BUIP1VhRaCfDAh9CX4CrSTHeYJ4AXuYtVbqVIAvE7c2Kq08YzF8LjfNGHb7/VeJYeH77WVz95VIEFIn6SC1FAyPRQZ+MXCfBG0QvbABYsRVgAPNt6VrpXZmvB/oxgEORxALAUrqSXw1aE3hDMQsvNhkTdwDMxjlT8gBPQCAC3QjZqdhperMi9gCrNckKaCYjaGNTp+1wfz2+a815NWvnS7VieNTWLx6m79oEkpKIwgEYlDWDBHOG9MisIIwhAaTC4VFetGkB5fo6i5eqreDFAtDlgCR9NKhPmF1Jzfp7iD5lhcLnkom6tdksMKdDLnW8CU24yWIRvHsCxk8ih2uCj2dSWnLvAJvkcQGCgXgG8Cp9EEnlnPAIBfiBqIkWnkIcYM1IowFgp1eDHieSf9GZTxgDhmfilgSDmE8AyTEpYOUg8AdbnMYoqbb0IhKOwgu0I4AYMUAN4No3SOlhoVVH5HVPQY2fAPLa/GyAtXpSwsinkk9TJ8oBglo3jGwgQSxAMI8O8JeEbL8YkUUtPIt01j4vKE8y+O2V7bxCEpw57usGyxUb3UsI63ASIZdDbjENp7FcN3aapX8ziBXTnPeOzBshFQ8Vp0gCRlgNiF7GasTtaBs3cgQUcz79sAIyAwgBJ/HM5fInft1UhzU+3WTUhTrBLlywCnbJgSPLsFKd4isLqY/4NthaINYNnsFlkFJyAP3ZyQHZdeN15r7K3JdJVWJQwhvDtBAzDx3e1F2+ewy6Cq2YhtBn1JNQTthSwWG4/aCZRYLV8k2sIGxsARTDgF+s2JcGcApy1ZPzO4B6gBjgF4H4Bww82Muz8edSl65TggZISvEXISB9sr+agz59ezFx+onAf8OTDizhVc6jUNIXujpXaptDTa6/u9dUgcg+Ll12cvQe7A5NsmQvS2+dBdbnpJz96tHwcdv587vX29Kbju3d6vvQe0/N5sA0GQPpLv+itD/myM4quJhwsJL534aEhcMpkaIHZ0qxZC/4Z7EqmDcC+XIjzGfyzlb0tAzSE6ZerIvwnKfUy9P4XHttSJ4ibSW6vQCbysYVZyVspzS6fZnwr8d5dVWWF2qpWY5/D8AsFgOLfqZtCp4eDvv/0SXd3RwOGywJTK9E24s29q60r/15CmkiSxxecPR4v6vvjQZe3iyo8vt0gwp8VdrxUYNIJ2MqacdJ8phErGJivgPIYDxewaBuDktnuk8Np5hiwMCZZfjSw3dThMwyIAfvVSoAxUde/qi0LhwctKA8ABtPpGh2F2UMwO2kisUbXhBDHCJy01Qnfi7PBDTKTYcMFewPkIxwLwB+GmXXaEQQFkF5lYSMxcCvgqQEZI6Qvt+NMBPixlcESJIYxT2uNGwAO643wsuRqvRLekuM02LYEwAZbkoB1UVTIDFTmD6F+AIL8LtY9zEuen/0Zr0juFNgUADqBhMM4hTFqJ0/UDMyHPdMI2zpjnwrC5jITWAT4HJ+VcxfxOpGqslaFZ3uxq0MN4O+3ayl4JxHg56bCOHisbccyrJpmgjBTnRrpVB28NwI22WczSdSPs3pbPIR9yUjo1BTAU90gdQ+/0mTAxkHaG8wWnI5lL9F5xdt7chDQsmxmBPL+GSOaULaiYY05ULOOBqBGNZzPFeA1DFl41DQDd10AH8fVAKN9ZZkHxa7smNvCJsdWKKl9tnTLqKY96FClFm7QkOOa4nmzERK52iKoLPAUp0Hc64yf+ytWC6U2mpmcF9zjjFaHv0PcG6+2Pm4w4z0Ni3xWnd+ZGd1NXdh8mA3Od6TRJp0AyLGWAciHcTpt6sbJoCqsfu4tDngsI4TLDFwHDWJZIz2/9g5irHLuB6sBZdtC5LXPHe5MzBeaLDSlONsIXWxpWtHszEPVNRPwma7qzr0mui3prjUd1WRV+NTmqf7wy6/VzaM+PJ3VVKX3L5qgPllgD+O/7zMKj+HFUvr8bfR4zXVhxmhOAyHl+9PYnJUR6Lommi6Dx+l9e1B1rDQmo6qG4CzO2Mo5A9MCFYAGXaKaW3aSaVy7CMH7wePVHubS24WmGCFu2HRg6UKoIEoAbA24EMbej1LBvrjzaA9eGgY0lJjrsOiZB9QBeO2PSap23fVP/sn/csMvfnNl3e2TbyNwG4FfcwRuG9OvOXC3H7uNwG0EYgT+/f/g393HofAFNSXBlCKNCzIyTtiSeIVtgIQUexQ/V380e2JFcMnYjyrLWghQTR9xNx05WaYK8hdFfJprsHwPqTmsEwqMSSnJt9xuKdbwIkSWvS06VK3DpyzDJao52/Vw1+pYFe7gX/BaTVO1h1K1bakqJbD0sk2v59EMkqaudV8CNBF+VaqjOMP/ykEDSOtg26ArXO2XBwC2kyAOq6gbfalGSpngC1XuGsdO3/3yG81Drru7L/T+Rw8qKwJZQpLOxdNUHsA/kToNc0ZmQFCo4QMIC5IwKS62gHAUuARFwTxBUgt7hwIYfy9Ssc3YBRaBSdLDNqVuxZcuc8BYhY3AujkUA+DAvnIEVhjOygK4yFczYQ5lJG2fXzddpklzOmodgxkI0EXhBviy8z3s9cg7Tww8tcXBDF9AV8t8AUoodGEPZgDvsDAB3AJsR45rzy2ejeJxioIaYBbpPYAHjCzDkw4sCpsHbAtgcuIXZ+9YwsOvfmIElAC8w1q07xggUDcbHHg4nUwggYG5Z5OmJXXQlwMi0pD2In1TWjqwA7mkrREcEU0hPpp21uywPWHlUgRTbEO5xj8W8B9mNnJGmIik+PKjgJAAtYR7EWQyBDC8E8ThNLMoVA2YhLVFeYD1SqBDrZJ5h48tGLXDRAKwcBgIlT9yyo1k8GCzZkhdYbr+EJ5luaKU895sjQDbKCTjLhRJbU8bVYDwKqP4BUWB8Szk6aSHswalywJ0AzCKbyCelZuWYdfcI+mf7IVMENvxvjVDDaYg/zGbzgzLzYwpGGZ41gLOOoyMz8S+YMcDE2kq75VSDdCNYi3sPyrGBsKOU5kCsD49HsyoAyRmnT3cn9S2hbq3J/vGee7O2DgA8Mdcg72LLPZymYJNn4ZFB8U7zEW+Q7AKN03rpLLYHACT5o1BOd5XU8OCZk1aXO1nRBIJ4465A3vRn+0wILzlwmYjAVV0OM0WYCwAAQ0W21IskSLOyoTtbbsMmlGbEl4AP1nlDssb3kYzQgHrxmHUOM3Kyipk1HOMIzJ1mlXALjRxanyoYaQWmS7dRfPcGfn89Pls9maRZ2bzXQbAOTypG/38p1/ZZgBJ7dPnN9thnJpK93cHPV3e9HSe9fy5V0cwWEUzbFX/NmogYRtgo4AtCmAa+wz71A9+jtet0Ix4N+qYt2iSHViTec/k5wEuINOboZfvKurwGkTSnWWVz5J1nXRPOCH7ChgTwO3CPgKDHQAn9izAKQBvgFWaPO/u7pRnyGU7s2FXQmVU6O4EAC1d7BYY626epW7G5iRVi20Hn8dazAHp8ILO1U2rPnx+1o/ffx0epkVu8I15wn/sJc58MZOUhHaaX5tGACgsNZYIy3Eae1p6f2UuAhbbySRZDKwRBMO8TfCAHQcz0008h5k+ABJJ98dKx7uDPn9+UomY+RoAFIFRnKkEhcF2pvUxact5Hp6VxkacO0j77ftLU5XnCL64KrNXCT8EFY9/mi7MP+TeUv826G0cHU72glUMMuPzpKKcw+Yja8xuXqaL7wQw8HjJNPgInLPdD+039iLUAOzDdhKJdc9eT4ATjRDY7exJBBuxdsNEnPPvGqIJ2Dp2BkKDhQ+DPby28XiGHQoDusIP1BYy4aFNExIPTc5mADv+hu/NfmXOcAVLH/l+bpUNLGkASEBWu3SnG70WMy/ZD1iO+P7SOTO7udxVwcBvwu7EnuqsbXwyt0UtoWDDomHCH5tzddWJ+4fNcjM3tPCEtu82TQq8tmmCZ7mB1Xza9PxKwOSuI4zuMrfaBXSNZg7vtipbZfhPAOBzPttLn6boorooNW6JfZhpCmIvsNOc4p03HIeTqqrRsW2U7wRxEawYKfR1LjWeC4D2gLmpRuZ8v7jRk8EGT3LbNE1ci65hmT1NJBoxthqmydFZys+aQeeBNJ15aECPZoRnY+Mzrh975UV13WPouce+XCeZjnjPF4DMhZn9/TDp8trbxgignPecI7GHyYs4oqRpA6g9el/ACqZBFcN9DJAdP1q8Z5Hr2yYgPH958+xrOZYNqEloEsJyHztdulH18WgVwzD0Vk0AjLZ16bAuGis/a9/ZN5uAPI9lyX45qpxoWqWa8Ydindj6ptDbkqjosa4oNBtUxn9+8Hm2C2UC58qknHBR1n0h1YCYlVRj18Xcw24Hz9oBf/dWS8Hz9irW2Fu419tNA29xAvPsHcw4Jnodz5qmPmwkbEe12PKJe95WZRohR3BPxjfZJvs0k2OUVixWGMN506mkaYJNRgDq//gv/ukNv7gVobcRuI3Ab90I3Dam37pXcnug2wj8bo3A3/2Tf2/vz6naPFVTUxwkDnOiOw9TFEEv3nIwPvcCNiCMt6vxvgHXCKvwZgQLBhYobAtktQAsDi0ByIBFhlobEAmmWRQZ+JYCtALMkBTfTRcXkEXRGGjKkDcBMhKyVKY6VAQ6JXruN60pjKRSp/wa4uRU2d0XXHAKLuEnQEFArKpWty6Ws/pSCLQEKwWPzWVVg2SbjnwdITQUjBSEMBsAbGAOjuOgl09PenuZ9fDwhd5/dac859IeAStDQnozUrHUEsIj3xcgkaR3GHyEOA1c5ANEgXXnIgr5MkU3LECnj8CmKwxur3jCmvm5abzKsgHHXOA6pQTp5aqZwAW8Js3MSG1LYLl9nuhwQkK2RXjOKp3PyPP5/gAshOgw/uGNaFkpl2NsAa7uu6So1znMLACUSEchHAYQq4P5iKAUOwKCLgj/JQiHABbH+c4O6MHZAKaJC5eUwqZSWVOoU+ACACC9jMAagNfe0jOnuzjMCFCWYhVA18A46e0Az2YybjrWRcgP9039ejGDcV2C9WcQlUIOokUCK3owgwmAhd+Ir+i4TZYDtgY7YGACcpQGPAA7REBPwp8BwF09IwHbroAiQCDydxhleMjas5C1BNcDVitMPJLN82BfIaEs8jIYfxR9BHlRfGeZLiPp9hSZABeA6fiHwpACzK39ZxYPE2607WaMNAASgHf2vg2ZNuxPQAFAAxgjgMoEYgAYYW0QkSLhccl0v8yrOorBy6u6rg9W1xiNArz97HfL5yNH5LmRz5NSDbg5hDwXoJBRDeSSxGSaJ7xToNxgk87zNfl5oXESbCzAVNi4ZYm8NKTDXgklPoKybQTeuMfjwSEyPFjBOgaIZmOxhzCJ3TCACzOTnp9enIRMSBn+q4So0SCi0CQQiCfE8gJZ60zACowqj2wAlfx/QFNb0TJoWa4CCWUJA2+xpLchHATA1l6qgAMw3naD7LDgATNJ7IMRBSMLGSZs1x/sGGyPYTNLZKmzgRRIz/azNcAe0udz1xt4A5PjTwBFkGq+XAbbQhya2tJ4j8e06osvjzqearNbL+dZ2QzbeVV5d9LLsOj1dfB7/v67j/pb/+a/re++/5Xm7kUQjerjg37+0y/0+MXJbNBv/p/vLZF/6jqDqYAVMNsIDrLtLgx6ACkzxW2A6fcdcyTWAOF/eAYjnYXNRKMNGbfnFEGH7izgDWEPDK8xh5Gtm6q6VgFTGV4qQW+wtb2PJAa+iHAa5kmHEvuO8MJFds24ff78WV+9f9Chbt1KmGETFkcda6TOsxnDbt7RDGOtFLnOhLLAvLyee2mbmmGeIVtIKtWHO00DNi8wywk8o+kR+zap8D4BIU7aWzOsL+x2y3fJyjgbzaSENfdDIw5rEPT74YvNameOJtuseRyVYwtQ2fflry0eSNkGoBznwWx3N3ewgNhGh0SGn3IkhyNhXgG+aZxmpZtj7H2wpxlLM0TtNUpAVhn7HWASQX/2i9y0dJk+fj7rbey1TQDRubL66isOeqZEBaxuALGy1kvf6djSKNi1ThFgZRUGuzyBTkliVjFhOIDkWLvws7CsYUbTYChKgvVS7wcAiDSZIMsRBMh3v/R9hC05+AcweLeXKf+s6wEd7Qvg/VH7qDPPThAZ+2+N3J6YIvapCErkvdgzucQTlXVNAB6hlLMuPRLvxSA+e/FqL+7UACNNJ8KWCtQiV095ziBIz9hV5Due4YXDlc5m28+qQNamXd24qHPTKtcBaxBbFhGshRvSoqPvYZzXqARg1if2Z/Ua7NlTaKqktjHCj5R1oZR9l7MH1jWKFZq1pQqCIOkp0u6GWQ0gSrOXYMBxtGKB/cgMd7NfM7VNZbY2azOtmd+Fwca4IzD38daPvcqqGXxWK0w2ChXzrB1lyoq356ALbMjzomzKtVoBgJKDaZ9pSAGaWU9YSOxa8X+3L3DpxhnWEDCSk22yFzGgalbGd2rp9ZabBhWaeljEo57PzwZOV/Z9TrosM7CYJotDlPBHRdnEmjudjjqUhc8GzlesFvA1N7MXcNX/Po1kzudBTUGAXK6mOGkfUvV9r545VOAfjo1BF+cr+1zBeR0eyi1KLbbIdHIzj8CBZe4dgVrnBy0r9APY+GFTNK6h1oEZ7T3EF+1OdQVDH8VNqsyBUDIrft9m3aWJOj5/zJW2nFc0hNlPpKa611CsmvuzZiwp8EimS5umOjStQ/D4LjwC7OtuH0xquHy+6N39Y8wJAj5NRBjcrOBQ4jYFIx3wH4Zzi89/AnN10TnJ1SaJDnga140uyao//wf/6IZf/G6VirenvY3A78UI3Dam34vXfPuStxH4zY3Af/qf/fH+l3/5UY/HRl88tBrwAR0mrcjl8E9zTAwSUdiLdPsjRIIuNZdbAl/M1LI36OYilYvjBoAB7ucgjQBJYLNR+HKJm7kU4gu3ThHq5KsnzLfB8iZltS5bqnKJNFQKw1NDYjK2AKmep0lFdbC3VkHyuZ+vMmsEqZWZQ3lrueSxCJii7wf74cFWoDADJIQzCYBKYcB3to6VACQAp73QMhIeEHJIPL8+/upXGudEx/akn/zkQQV+dDANYD+gFbS/KKwSgLXZBSz+YC6Ip8meY45EWAGFZsucI3kZFlvhYBywHHAFfK0cZUX6LsEYMMP21JJ4gF9/zoz0MLxQ7Z/JOzF4BkshV5PnunsoVDUkzpeaZvx0AXZ39f2ocxcyV4pssCHLN39IrIclBWDHtT8PkAjgKJLbN7PeegDxtXfxXgK+usAFKMs0URyPs1Yk5vzOK6srL/F0xG8U9mfIyQ2YmgVKQTmrB4SDaHMFXii+zcIhpXmazViDFckYOCkaUrNl9bnG5WIrg3GOIhQAkrCLNCetNrGPMFYCJWw4UtZmwA7GeLBHYl0D4gL34WFHuNVkMBe2j/3fYNHCAnHC9TXOCODC7KewfHAQhIFVmJgw6BJtPCRzzoxYGhmNcsDADeYx8Wb4RUoda8KBR7Olq5Z/ukDFGaKyZLdYYUshH97+ugAFMCnxvAO8g0W798rSgz2RAZ1hfK0ALrB+KbVM/YP1s7loh0lDojCWF8wNCmCsXPEtpFA2RoGVAtJZ2DvG2Hl3m1llIa+EGZwohynMk1J0m8oXMkQ18MtLdZc+gj2YI4DGV8DeFgkZY4GfLcDzYtY1wCTgdJVlfkcROBNhWVO+qYY1k6eaacLws3wnwojsBQpIg91BGF9iA+ECmg+4MmkZO3yjwz/SL9afBxhkf8cN1igBcWV48QG0LjBdYTeFryygnJsefGfn57Cf4cTK1+Zdh91FusMy5Vf32h1kA0MPIKM3K3SbSwNjfHcK8/MFH8dUr5ez3l5fDTw7RAdwnPU3AeCUqkrWaKmph52V2hcWP2CsEEyCo2GxdHrrRvUDxL9F3/7Vd9q31gDpw0Oh9+/ea6Hw7nqzs9elUIJEVZMuA02xRD0SXcA4tKX2Bc4M6LEPACLCaGPM+BnGEasZpND11dsXOxD2R2St9qMNsmnYkRjAJnn9Gmiz7mpqgJ0IsmI/oAkH2IEEHGYx3roAC5wNzA9ARge6bbu++PLB9gfLEOnreBkj3z/ir4tfOOD8npvd3F8uev/wILPqDNyGesFyfeadT4tM9f2dwb/z+WImLTJ2R6wZpKSpFox3VOmcMez1WI6wuxv8y0lPp4kVTNRsR3IMm5PltKusW38W6y3PRu/p+Pra8xfmpOc0yhLWZGaWL2uJJodBekOXETxp7iXKEtPdGRdnoJuV6fG2kTpQDvs6IVkAb6nOz68+t/IKyxqUAonGflO/4F/eaxyigWhpeFHFvupzg4YhPpiYGrDXBQuWvgd7qac0dggVIGqEIQKaMz5rNtlChveMZ2QFiGdG6267k2GFEQdAT+MkvNVHlBfz4s9CjQE7kcYHAYj7ji0L/8tuwjyFZQ2rOlLsi6YOH0zG2euSHStUG/Z/xhbIsvTUwY72+32bbJVBA3ewlUgEVxos4znZFhL2UeQnWJfsqrCiQFbO2STGcHDzkKbxPmcOS2Id0/AtYJfiucz3njk3Fh0JbiqjYQ3LEL9t5rsdlwAAIABJREFUbE9oGPE7YHab2Vrz55Ub0EmOxzs2BqztCETjzAF89T7BvNtIjKcBgQ0TTedF406wJpsF5y29jWh4wd5nE9kx7LQMB3siMLVrCJM7PigP2G/QXHAPigDKlQ13X213w1pdCOocE43J7LOKdbHY294mwt6zaarSiOROyT2GPdap9gS6bYMWXy65Z+QG+SrWUw7Yn2oadr2+nB22h6rBNha0mfkeLX7eAKXYftD0hRVc6HDXmlXZVLXXWT8M/nMCujiXYaRiXbVtV3/WbGbXDqUPZ6LHAQb46r1xsrcIfvXMg2CQwyLNJxQpKKAm5dfxgX0MqzqDLV/B5P9h37+uLc5TSzJij0C0j3dqluFPzBqHBT1p9NmZqx5nvQH6j5mqmvMy7r94xh6qO3XFquH5WQXNOZRSNGHZltjb8dPfd50A0hdCCTv186A6q2Ovt1Vyqux40D51alC0werOKvVTp5lmAXdgPO2PhdYZ8Jb7NruNb0Na1l1/9uf/4IZf/ObKutsn30bgNgK/5gjcNqZfc+BuP3YbgdsIxAj8l//5n+xI8usicYIo6M1lGPQy9zbyh3UFixF2KFJI/N6cco9NAOwG05OonwnimB1SgqTI7BfL7lNNMHBgFwDQkRA9berxnsQ/TKOxTAKuYKZQiNCB7xfpm3lQNac6ZaWqdNddW0U4Ub5qsPcdwSfwhWA0RurtQOot7BvYRWWt+0OhYy0XIsMFNgYJu4UywCFYRU6AjqJ9SmC9UWemmvZU1ZQrnwFgE014qU2DPn3/nS7DqrvDUV+/vzOItM18C0IPFlUkZW/ItkjfJVUVVizgIVI+PMRwMYzLKR6QCenhyD/NFC3tqRpsLKTzXNwJMAHwgSFKEZxo4NIPO5WwJsI6AFcIiVln5cumdFk07DA4Ce7KdH9HMTHrdN/qrcMXNIogQM8Pnz5rX4PlZ0YKoMY1DReQAG4KfpS8E9i0A6A3400RRJE3EfjSKzMrhgs2zNVIiScsgWJwARy0/QPFHfVGbhZFiw/dqbanGcCBiyDc4ACAkAfz3yl6IVSYmRheZAlJ3Zx+oaHVjowyW1Q4SOOHkKtdZ/w3qQcBt/EsJfAsL9XngwZCZWDpbrmKuTaIRpJ6el0HBqpXCl1A/SjKKfpJjYZdWeADTMHHZ1sRD5MDoLBSB4hIsBiSciTYNvPDmy1YW8h4QfdILKeYhqUFqAFMDFgJsLogvYfZyRiuAIWAW4vBIqARJJ9OvMczjs+gON0AApFfIqkmKAg/zYPyFtZlSNWRWOIx67RrkwQJtoGdg9cjoXGrbRHwp3t7ndVfAFCQo8LCjITjDEYZ8kqej/m4Y4FAkb87GAcpetkWyr3O0Panqrdc4+X16gdbOQEZBhBiXgqyHvb0QihdMH09B8vazHlEjjQF0HDWrHNCZawVDxBuzUadrgFA+JYWG6xa7DVgIy9mvQHUoDZ2SjqydtKOjRSHvyQz3c7BK2YIEfoU8EAEC2GwuIyL52LJeFaJ9iEsBcIWwZBpzHeAMFsFRLo5rGy8ebGPoMB2MF/Knjib3bP0mybS7FtYg/iU1k6QX5b+Kt0uzVzuzhf96lcfdDgdtO6TTodWdVERnO3vsMyDHh/e6Zf/7690uL8TOSg0Q/p5sgdxkwHuYhky6bsPL0qrWl///F5/+S9f9M/+2T/XtF50OL7TH/7B3zDDEwDttT/bzxfQvMQrs1/VL6O6uVdKcjlsc1iktgkB+TCXzaDtip8rAUUrvDMsD1YtgEtZogp7AHsaJyIhe2Ad4fpCn2ObVTbhv8yaBdRh3dKYMokdZtsMe2vS4UCTp3HDCMAXNjWgJ+0HY4w0FWCq0zxbcn82wUYAE4DXgN+wwl5J9V4WPZT4bXLerZb63jWtKr8T1BVIg3f99G/+gQGls70Uz24EsUaQ1nNWIvuFYY3ke7TqH/+WVQ1AooPm2NRmFdWkgpC8mf0dZUP4hWKJwd6K5zZnA00rkrRhXMMAwwcS0BuQkrWwI2Hel2ANWvZMCCDewuHbCvO9SFhr2JlE2YD1A8xOnzkhDPDe9kOjyk0Sh9EB/q2i/0aja94m70/ziHphdHOLNPJ0ztRx9mB9kO0aUFoAmS2zx5n9hUYazNFk2DUY+AybDSshaBziR3599jRj71+VFZXHl+ZLfoCVXakc8RjH1xtsDZYeZytNjvBKdjOStaZBFeeBsWbUNqV9ojdARr5pTpATrEw8lLk/hKUH4839xfcYA+B490odINyYqvv0WdM+a8Bn25ZIkZYOwxB7obQCxMeXBrA315qF1YudO/C0xZKA/9kLTeOusZ/87hr2bWx1kKzT492ud4E81QCDNi1UL1K3jW7Q4jNfJJXDB/cqAN1GB9upJCVqBaxfaDAzlLMbeg2em4daNcz7vTCz2KGF2L1MazSW9snqHcKh8MLH0ojGJlYoM3emDAf8XIVDBLnrxVYMGIqHcIpHPP/+QjMg07hfvI/iAMNftoUZRl3mXvk6e77PB4BFfOZRzjCmme89vCveh32saeov2Gn0OgPKwmJH6eNQyd3nMOGLhGaeu4sGWJkAtwD/ti/AHz0zIxjlAsx3LBCwKDneNWpyFFHtXzcZOc/a6mS2bjd0msfOzaStqg2Qcx+wkCOffcdIpkQZdzwYo3gu2yd3jAZ3TdqjVE3Mo9EM6DP+GXh5c4bM7HFwXHHDpd9JZyZXvi6q2loJzV0UHvgYuIHM960MZKLG4HzquLvBUu5nXepUp7lUnS060bymuUGDdEvVZZubA03TqqeZQAMSacoK+L2oPBy0DrNgxGNnwl0NNjfrkCaPZvbIQkUTDPqCv1eh8fXJjaYtT/Q6Tbp//97qjXVcyKW0vRb3o6ks9Ge/+O9v+MWtCL2NwG0EfutG4LYx/da9ktsD3Ubgd2sE/qv/4k8Qb1lW6752mjpNlct+tgA1hXdYU7T2XDSzwfKtxowq0nFXWvEApfarCzkfhUOOjAnPK5JUuRwj/LKyFj8m/KJWXyZhgS0pxTvstFxl3ZgZ83TpIu0+z3UoS9WECpEeTbooQUtwCQgSAmrKS4MxBGEA0iRJq0NV6lBzUYe5JnuZwU5CUmx7yCo3k2un8IUhCevHiF1icIx/qTTRMrcf1qV/1aePn9SdZz3eP+rx3UMAQQDMyaxuHw26wRadkT9qUYvHmllWNoG0h6iTZx1EQdJyyILxn7T3ollSjtyw/yxIQl01UTwCWiP/JuUblt8KqBs+kfiJEoa14/dK2ACepwXFifR4X6vFQuGY6uVMUAg2C6n6t7M+vl3M4k3w3iMV1h5ZIBENyvFgXRIeRWjJNpqZyzshlAivvGGYNUy95n00W7LKW+X4o+4wrWqh2oXtgzyZIgpZKcozgLH20Oj4EKxigOG1m1yI9wmFKQUYxWCALQCKJH/DfkYa25h1mDtIhIIAyV7N3CE9GAiSIBrYMbzfeVOF31g2a8fSgrQquFsEqjitPQKmmAzYKGB3AYgN+y7YZ3uEiRHiwbuBQVIi0AsGNSEeCe9v542HzyPexEmJf2mlrYe1dv2de+lQG8I2AEFhD2GdQLiXwZ8kNYAyEsy0zPbzI6G9BZyrMgdzlOmmFoYrfnkFANPmpgQ+lQZnYU/ZKw7kFM/KRllWapt7e+sBKjLHkNcCNgwbq3wxUAtweEk67VPmlN9ppaCvNF56zZdgLCLTdjoyqcEwugFjAZeWXTVACbYGBeygSlXLTN5tKcD+YgdZrDPw3WPtmIkz2W95Gq7SexhOgO1bohJmFAU8stAcJieWJLBN8bwEfFmUVYuLbJPPIXyRAm4vPRib1pm68bMRFgcTjTmMbyLgBwASHrOIbR3qFL66gD72bwUEcThPsKmxfrCEuakNPsPAN2sZphbjmsMgIkCFYjUYr8iFTV8EqDWIzpqP5HPbRaybWUHVgVR1pLD8GbYZAcC7k8VfgNAEzXTXhPc0NXgN2zEsRWa9nC9arAYghy9sKGAvWxlOGFuW6li1evr4QeWp1lqmur97p7/xB/+6/tf/7X/XfBn05ZePBh66brSCYdnYX66BcPgJTqsZXexwCexDbDlw/KMJMeG5CFAamfNsXDAyeXa2VmKaACdplNEMi3ChYF4DfsEAXGBPEXIC8GefWsK+aBTQ3IERltoPNU8XffXQOqBn2nZ9fn71fsU5gDN1UxEOJdU19h8w5a6MamTKBuYjvGzPGg2wrJZJDUqNbHXjxP6SxwPUcS2oKgxYZQ6g4zwpYJUWo5shND/YwwHlkWAb8OH9FTSWNqWEKdlxAMCO82o3sx9QeN0yPfXPqppcbVPriPdyHonrvD9UBG94aRIJb6/aTTsgFw0Ce2Mz7/nNeBQXYScDm9BziLnHe0KWOwWDGcamPYEZ2uu8DAMak9IA+SZ8wN0spdsWXsDCKsP7+ejzDZakgxqxY0kAu2For/bHtnTdbD3aIjD+CWaq7Mm+9ZOGH0LP8DSGrQcUvkXTcU8mlbBFCc/yuRb3CTMfWdO28YD3h70QbFCYkcF6Zf8PtAvFDcxnGrazWaU0TwBiaVBBkCdMcOU9EYDF+s73YLrSDL5GiTG/k2wyk7Mfdw0X/hrsJ/82EQhYeG+x9QUe3VUVwYWoU+bJjU97tyMMx/OVBihrAZb31WsUUBzgs6ap2kRYZQ4L16GWzBXOozijzTgGTEaVQ/Nv4f4DuB5euQ0YW5UqaTMVMJu3OBO3pbNViEGyIvF9qsXvsiSq1ETRCBJbosHlLYczd+FuGMxds8xtcREBUgXNBJrnvHP2UywQCD80R5jzIZi8OzHwNAFRscAuH6TLOtp+J3fDJlVBSB9zmO+Av/4OWIp3MusmmLWsfULKCIKiGWPFihnf7Muwk7EY4fkSzV0wu6dsUlodlK2pKvYiZOlt67sZ9wvW5lTsKtpEhyzXqTiGrB5/WaVqi7sITcP73RY/q22KRjyZ+Z6AzmME8Y0bd7togNNg4/9asdHstilpUs4vj4z3o/MbFh+sQ3ZFGoRYD4wa94P6rbd9DzZM+YppPvsAzQnOMxonPAss69zf7bylGlIshCAzcP9FB4GNEdZAzAFYDJu2ydoKn71YQNCUtudEsul1n8WW29hzuBC/lruNQ+UI1IR2bn9o9hg8tcNzNk9LFbyT4eKzcM6xg6CxTzhehD8mbJi4q8wQLzb92Z//Dzf84nerVLw97W0Efi9G4LYx/V685tuXvI3Ab24E/uv/5E92WHrwUCm68LYa2VnsZj+ohzWVn3SHl9Sl07kf9WwZGEBH+HAh9eECB7jlbIl1tFSO4sGOalyqYXARvJKlZqsgsy8c8IJMqNRY4DMF6CO11f/H3pv2Wpan2V1rz8MZbgyZWYPblAd4wedBTRsky7ZUyCDTCPNFLIOwbBkw7bYY3vBFEBIIAQIZqWlnVVYOETfuPefsebB+6znZvE+ppCzVqVJ3ZURGnHv2f/+nZz1raAxOdp/wTyOAqHQxWVWpWl9LudBVBknxfoOBB4BGNQC7aqJYyw5qq1R1cQdy7G1Fmirm+ZGia4m+gWGKTuRnBOwg38rMKsIKAYluCASpr2/6+O0HgcO2dat3n70zVGS/yo1AAtiLhAuE9BEspcAv8J7QzPcEWMWbDTsB8Bik4Ci/rpHXrhJQhSIUFg+gq5mNsB9gB1LHwhgDtFlVILFFnkjYEMXN94XMnthzDpCnrgu9e6odokGxDMgJsxTWyKcPz3qxvDcYoDBTkeRTDNro1kUK6b+Fntqj+rXXmOBFF6AVctx+GA0Kjdtg4OtQvwnQy1kgAPGrrnhc7lK5rKp4R6QXA2DWqdpTo7ZsDNAveDfi80bZwz2cMAWSeHnfWC0APa+wn2YzWPFwQ4Y249lIojJ+dzlBIzBrF9sG9H1IwIOh9L03bRR/FMB4ygFiUqBXMC3DGtQSSAoGmBaWMyPnpwg04xT5ISBGqQMegYaVAuSD1QGLyeFSTiODFRcp9+PSR4L5HRAjATvKnPAIpngmlMJBNVumG+B539nPDobIfJczt8j7csJsciU1QAN/PuSGAAbMYULaABEphFk/PNSOlBEwCZYbTMM80yEpDcBQ2gGIp+msce/98wFnKZywAwBUmC6TbjfYyTB2Cd/Av5S5TGo7wxTSz6CA4v2WqWphxIUHH5JipL2OWDNZNNhqYOPIcPH4GwieQa7Lv3OqeWZgnGIMMBda0mIvRcJTpLpKVLaRBA42blsSmEyZVBnK3M1eBfQo9lJFS+MiQukY6wAs2cMwlI0QN3CZYM1Sb0bYEkEc5r0ti30dGTtAB9YM/oAGsBIYygAz4QWJ/x92H/73ltxS2AM4RMif3zOjYOZsAI8A+P7WpMDzZ40lBeBOE2lHSdBt6m6wmze9++lRbY1HZPhBfnx+Nbg6wHikGIeVZcsFG614vsNy/eztWV99+FofXid1l5ubBYfjUXVW6unt2b6tpIRjbcB+C8uVxo5tXuZNO/+OZggyVAYxKUOiPRJml6ozgMTsIRkaWXvI89kHeCd4P9MJIHjPTEHG3RYxeGfvBjhRSzBuwSyGZXaXs+O3Oawqk01HwNyaM4S9MywILA8fsUc42PYFaTp7wDzjT7rodG4NMjl8ClCtaMPiI0XyftO0lQZ2aZBg5dCkNCBS1aSkn2koVlrHu9djAuyC4sHOwsFEtI1LSOxpOqABBmgbkCZvq46no5oGWwEk+vYwUdEi4S40TBezvlPV4T9Ng4owG4ANAEYAYNjOTt2ORoDnUEZITQTCATDaLsB7Xm77AVYd2ArhM0wq9/ngWnPG0Czgn52PR0Npvp+FsFHjjAV8Q8YL0AWDk7mMioJ3y89aDGxG+CR7jIPk7BIB6y7OSLxjYfxhWb2QhA7oQzAWbE9CvSqsW/jsTk0VfsYbrFZY5uvq9HWeh3AcrF4CQOU5YbS3d7YtQG00JDdO0wI4lZAqVBbRpGDf4j5hRixyeBoc+NnSUMkiCA0GNooYvL1pyPUadbnNGvpU64CdzqRBvYExQNV15jvSMIApXzkQbl16g4s0x/Bb5X3B3LW1EON1t7opOSuXUXXbaCuxM1iU2eOdPxCni/8K3xPLA+TXDuqDGW8TJNsu4MkOmApQuOEhzL5OsJ89U2YzOuuqsqFFzZywvU9YPwTrl7vA7LsB/qIjTQfOajet7iGJthOIICu+F2dTyXdb6FHhJR+MXLfQlk09DQlAT+YpTSdsDMZdPZ7Xtq+gIZqpahqDi/3WqT4c3RgGWByH3meGgx/5iShHZuxvMi2cY+5dZNom7BVWhwNwr+PMYHeyvQbArAFYmgb4NVcR3TjNDlzz/eGw69xUapbIAmBdAIJWSe1zcKIp5eZrgI5jNzusKUsItkSvhHIDv2PUMTTkMt8ZaCnlh2iiMZfqEs9b2Mt8XxYkXqY3UgvVCck9AGWpYe3c5CeUkpFfAJazXMei1ryGvzjseII9qwlP1UQdlysY84wX83/tfRaaxQpMnORuwsPgxZt9uo7++4DF/LnXuKyowPOd/XBnf0zMaKbJwZ7ooEVWFEzjtrDyhM9lDqQ0ljeMCmD2oxRrrLrgbk2oIbkDtnNIVv3Tf/HfP/CL315Z9/jkxwg8RuAHjsBjY/qBA/f4a48ReIxAjMB/9rf+hu93sOG4uHbTxVKjfS3M7PDlLW1c6GCsD1tpuG16HSMJF1ZF1eCbhHcYzJzZzBNYFhS5K/JCEEbXEgGK1kmlHKCF6i7PtNX42JVmaJY5BfWu2jLe1r5QBawT2DFIDxOAXr5pae9JqkHCY5yZYnARpichJLXSZFaR44vF1bS5M7YAgQmrKs2UdSo3KfTIrFOeyXiyizCA5hGzAoBkpMHzqE/ffUB1Zdnk6f2TQTcDXwBDpDBzkSUIYp0tsW4ozu5BU7A5uFTCrHCaN0URDE4AQK7PFJnYApixFd6WgBRIZO3Syu85nAnABXBsUzoh7QUkwmcwmLApcskkpJHHttahLQysAppPK4Egta6frnr98KqPHZL1xWAbAA8SWzzOKAyS7M5M2FcdM8Dt3UmwFPZOQyb9dh6d1guwbMlbAZhxvHverhq3Xi/TbF/XAjmon6mKoI1DbtCLcAqAsxkp4ojf3Giws8xqpdbrUrkuDn+BBtbBpoKdOQX4eUNCahYnbFPSfCnqJ1VLpu42OlWcsQXUtLTb7NJIpod5xHtjcA85DNOQ4WHn1xSNKsBYwnFszRABKU7yzjM1RemwqxQw1QFqlJV3b1XLPsPeANsMiil4XyS7A1bh/UoV03ewnAuVrK9deu1HAxSwkPApPgMMwpKBErMQ4gEIEj6thL0AviEHBWgHWAV8cyrxjRR57B0ABmJe4usHSFfX9d17jjEGeGldOGFRAEymtbcdBtUSRdWGnnmp9fz8qgG54ITFQNgy4O8H+EP4CwxPq24NMuYqqtpMZyVDAIy2Lyi9Tkn3rsySDgE9cxZQdVgGM2Nw5TDXlfEmvfzOaGSEHU+0S+cy17FJVJV2So7CfOy9r1H+waoGVCBspMIvUqlOb48GNwlTcWo9+wbJyNaN4w+dmKHVYD1AWM5K4jngWjSIYLQBaOIZTMPFwT72+K28LtgzDDzCsLQvIiFA7HMlZb4bF+s0B3MLqrjBlUWHtgk/V6Z7kZvlw/sMkCqYgIcWD+NEM2uuH/Xtp4tDpX7xi5+qLmq9vkz69uvvnHYOq7B/uWiE9d8C0kWIFIztz9+9089/8oX+3z/7l/pXX1307nzW07nVTBDTtuvps5NB7Dyrdb10erm8aBoSgyE0RSB8lwCYgEfJqtuOXL1QsSHdxS8XzBKgmC4b54f1AJZW2+cWGJXmA7JxgBXYuwB6SabB/37TEfyBwr7CBzPWfUYTzQTkwsxrc8YInaoqHetKrTdIQHj2SRpAhW1GCIAiAI6zC7CUtQaDi7WOT+SxPupgFtus1+FV/Yi37GIAAw/xClBEif6tf/sXevf+rOcPF/UXACsaFYDoBNaxH4JKwMiCpcf8QN6+KV9qXa+DvvrNN2bk/7W//lcN8LP+13H0fgIA2NIoIXTIQGejsjqHDQ8+vcsYzMfN7pWeu24mYZlA84OUd3yQYeU5wdytIzdZALqwHPFas+coTEIk0AHOcA6zjgEGkxTNCXzNOUDbGYa/Bb+hkCB8kn8fX8ChZIRMjW5ApFrMwo1mAY0i6zAgdJsTDzMy0T4SEgmjvtDPfva5Xj88a8IOA+DMTQQ8p2H0AwfTeAklBmxfwNlIQmcsvrceYA0d7BeNn+S2498MeMy+QDMsQE1GjjFhPXHXAIBlfFAseOGl7MH8DdZdNKzwOV/TCL28DoQmJVZfsFevBJwh8fc6tq+RgWQ+D9ugIgOY33QZYTVHGJibfBnekwD9i4ErAvC4E1Rvjm4wskdwh2Dt4xdKk8BMXjT9APwFQPRsr2u+L4xOwrCKOfxiSX0nMLNSZp9uGlz++WVif+ojXre8Lu5mGX+KjT+ak8wLmrRIwlEX0eiGT4wCw5Gfy6qWvaqu/XseVa/ZsDZK7a8J+zf21m6YDGCGRAg7GdjfMD7vjZdkv/ua1zrWB72MLzq9e+sAVYKdtmwNz9d1V90AKmI/QPMlM9iJGgBmu+efPaqsh+flOKwMW5jwN0KNwb2osS1Pt/Z6uV5DSZNKx2OhU1Pdw/a4L+KZvLuRytygmbCgDOJuxnlzi7A3znyY7iTfL0t4pIeqBpsPLm4RLuUALsBn7m9jr7TC7/TJcxZ7EltYzRe1xaqkrwy0Y/HRYwcQLgi2lDomlUPhuBf5DN0TNbP0uk/+NftJ1R6EniAB9EQdg/VK0RhEX+c+WM9F5XUIPRc1CA3tnXuKdxayAfCvNU6rrchtaZIVnCB3oJf3llVWLDju8TaYOW4Q1WoQPL5re+S+EMjFhCMkNq1MHPgv/tnDCuBRgz5G4DECP74ReACrP7538vhGjxH4nRqB//SX/95OTcClCYnxMN0s3963Rj3FR5bqXNRmCwF6wHIY+1nf3QC3CuV4MlUhIRuXWgnyxH3yPdrAA2wtUmwZFVJRt03vy8YF68dLrxl2BzJrA6qk4hYGRAiT2Q1MFA4NypBJrZ2m7cUsoBW5+kYnPopFuvt42pGnwiXWl2vLsgnDAgyszALFzxVoxqXylmvCA9AFBvSfYFiOHSwqyHEALXxmSB1hHF1eLmZWkjqNlNZAiP38gN/o6icGjakL+qQzmIPsngAeGDJ7QkiIb6vBEKKFj2zdtgb8zAjPAlTZYeTCbkS2aGYdLE4KygiQoLDpZ3y/8CGDLcG47A6GAgxoikJtVRkUr9vSEjbIqBRBL99d9PLx1QzkFbuF9qAdaRf+eXMka+NBZybvOqrekZVF+BGMV8BiF7ewukjiNrsGABO2YOk04pAnD/eiAQAZWV8As0WSmaFTNKWtFLCFABSmgFqmQQMSO6SPgOhI3WFUI0usK10A35CgDuGfhncpMsFDDZAALLBbto8/LoE7VIfh3UYgiL0fgk22p7YdWKdgaxMyRSgKMjn7FBoAgoM2a0UquudO8uUdAs4xviWMn52iJzUgAEhGIUhhYkKVvdL8D/b9y/NaZI7A5oHZiey/LGonN0/TKLLdhtFQkqqiMrOtwSPN7w14IjwUAaZw9o2mQRRsvHvmsS09YAoBTJjJCVgfgUzMDctXnZJt2E8tXq9OA8f/FjYwAG1mz0ww52wttYzMr1EfuheD6SQJM0IuOrWYGez0b8MndpxVliFppnkwuggG5CRhum2D0cVXggVjRnuC/yGgfucCDO9NSrgJcFObWvYDs6CQnVLAZWrgrRc0T3im3ICkPRfxtlzDE9NhNAYA8JpkjLABSHWuKks5CVQpHOKFpUBp2xMY1Hhd4rdq4In0eXeGAJ8iZo/n5hkBP9gnzAfdpGFeXMzXltmGbBvGJeADb4Zi/fn1xUCYmT/zpBwpKnJN7B2wmoAZitbdRLFwvcSj2L7F06LTU6MUYnXnAAAgAElEQVSf/qXP9Odffqv/+X/5l/r0/BKM5C3V6XA0G/Xzn7/Vuaz07nRWfTo65frDxxf95uMHhxNiE9APvS7jakY4agDeD9LQp5+8VVnARt50vdLkGHR5vpnVbS9Fs51LfyZzbSZYxsBnSMl5B14U2G+4dwbIxXwE7gZfgdEE0MIb5n3Q7DDGEKFFtvkoNO/4LxZm/EYADQBaAK+nU2OLgnFDKQGjFJsYfixszVGn89HjaNsFmHhsKKZVR+AZY2uZ/bJ57zOQbiBrclCTvaAB5AhOu3sl//Tnn6luCo3jZGAMr2++FZYmbOb9ZbYFwjAjfQ/ZMGy3FOBxSvT8fLNU/P27s0MSxwmbgN5hOjD2YKzCvMWXeexpagLSD15PBJYZxnIYWKSv833HobMHIzYsNFts1W0bi+89TIMJbVuCoC2H/6XbRYCIoD1siSGr9+iaicz6xL82Qu8sW4fZj8er7Xgyez7SbAKEpJkV4B/M6cxnG79vNi9nIGcPjTmALrwo7QPB/9KeYSoAZu9mV7MdIkGGtb0CsMLgvbPRQXsIEoMRzpLMCLyCzSyYxDE/vAc4tCsYvHh+86Ym5hHBi85SmlUAwt7D1wAnDRCTNl9wruWabpNK3tPdY9dsUzx6737KMG1nggpRUQyr90DuLPNECBDv1W7NEbyGlzUelTuNGyweUl2uV/vaM3ctm64LNx/Su0UJrH6C6FZLzUNWDcgNM9CBX2Wu2Y3asKlx7hVna12HfQBgvJvChJrNFhIc8CGH/YxfL7egqrl3bGmOAA7StA1QFyDR4VDcj8La03MoFAuc8c6a9/7I2WPPbsLuCFmiib5L11sfDG78mYdB60SQXIR6ThnAXwCj7N3n9uT9kvA29p1p6lSW3MUyWymhAIDlOmpws5u9FIucA0xvGhmEtzn1M05Kwh3x7vdd1CGntZVSeAbf1pvtCGggHvJCx4b/q20tNMy8Y9jTYdcRxkwcS4T2YSOdaRumaFTwvvB+Z/O/W5tga0SwGMD8ktEE4GczFwHuoxnK2V2q9T0KZj/hsLZK2m8q14Myj0+mjnOBMzhS4VTYJ521TeMOj+/UjPCb70jYb+1uJHeESKL2sAds2FH5HoBn7bjqcHrn5rWD7KysWZXi+7+OJlDcuk7Htyfv9/jq3rCbIYgt5a4Gusw8ov0Lgs7fjbOVhWvvdxMFCqykvcbmFN9eFAMoZ2b913/yPzzwi9+pSvHxZR8j8PsxAo+N6ffjPT+e8jECv7UR+A9/+YduVJOqWiKPwktsoCDK1eNJmaw6F0flSwCI1EXDtunlxsWx1cExpVddp0mvL4XZNkjnuOACCmRJgH6LgaBVh33Xm0Oq+tTq21dktUXIvLIRTqlZaIRSwE6p8kpp0SqpTF/SPo3S0tlDk/gd6AOEV9kPK83Uw8gEGCFUhTCXZTcYBFtMWWVpVzqSwDqYjZltFI3OfjdrwXjUuDrUiQCOFLYBqd9KNUybLrfOvqQU34AQ5THCSvAcZTM28QUmW79phDFT44/GXRPwKjebF+YeHmj2ELO11Wa23wB0uK2C4McF2XBeRlEQYLC90/ZdnS3vHB1hBipubwCRMAdguMLIwkMNpsWhbMyGgaGFF+OMJ+48q+82XT7d1PE8LiIK5fhwmoYKI7Gzj12S1roNN20wfxG0p6U9F0szHEEmkMLxfWBzIp/LlBRRSCBhxOurclI0kvvEcwueGWxBvDKzvFXBA+PtCswFg5FAKIV374hMDeYE3pWWWMM+ohABPEFqCZBZaIa5WiOzQ6pMkSI1VEJzFjJ/h23BeEocfFVQ4KdSz7gDgPBM+KHWwUYFaLaNBf9nr9RgdWwTEmaY1eGNC/sHaOh7mR8sYb4d3oRmSCFLhOlsGnTUrzQKKLwBR5CR9t2gGs9GUtcvNyUO/Cg0IkUlNOp00Pnt2eOIHQJBKLnqu70GwWtpMGfuFgCAIhS86ns3SGg0RBjaFrLYolDt0Cz8PGFjUfSZP60Eya6ZW4wDfsisXSY20r/dgSnffPjaTC/G81C/c7VNQAhswA5pJSEbGd67g78b0nIKUAfIU26RVlxibxEABz+vqvFXhKXLz6IlQYOAgizXDDBGuExaqchrv3OChngsLYPyZHRqPHYZ2F4gkYS9C8MscxXMbDK9zkEu07w60Aa5NUxD5O0wGgFHy7Z2gY6Ut4TFfU+DR5KNMwZsQHz5qqI2OAWIxnxBRjyNyF0T9fOqU3GIpPSMdGjk4ASzMAd5H4uueBIDXmfIM9l4eI+s28JsVjcBAPlsBRCgAv6o0wiVnn100/t3n+nDh4vWvdI33z7bL2+YBi3DZL/Gw5uj2fI0Pb77+DGARkKinD5e6e3hYBDvZRh1wIv5zvI8Hs5mtcKK5f1dbvjfYg0x2DARZuYAyw8blSVVZtIeFi93uwbC/hhvo3kBJLOiAVbNmtsB+mheBEvP/SYUBjRtnLIN4EAzpbRdhBniMPKmxf69TFZkqOSmNG1hViKxcsxl2z+UqcGbpmnugGyEtcX+GECOJf5YCxIyxvn25kn9bbCsveZcgJFf5mb4jTSZdoAk2NCd/tq/+VfMIOU/zbHSyzMs8FWnttI2Z3q9XQIABehZFzPgaLiYdJiUqhm3Ff/NXlX91mE6Xpvsz9uq18tNZVLqdDqpqFL95Is3VhF47+9uPhdp9iF6YC0AyiPjZZzNMsZ2wXAiZxpKEIBY5lrq84l3APAZOBifhTcymxPJ6wAi4YnIOQCL2x66BoKQFvOutpBOJ6XnGWvM25sTeABT8bkEoDFN2SCkZeQp84Nxp9FIYw5WaNBZme9e/Rt7CT8bL9gAZmeAGvy8Deoz8wlLY17BkGQ/XgPYAkQldMw2IhHUZ5m4aDImmhkHp9bHM9jCh0Udzhv++87lIbl+u2mCODoQYLZrs7/RZEVI/OEISEc6z77Fs146AqUAjzf13exGks9hN64S1cfaIXKoJvDOpTHL+cvqN+QGsAsT3p7EYRDjRgOswyWCq2CHc1eDV2h5OM1mnocnphnF5xSlGdgsrNt6tXUOP4RwPABPbAQYG0BDhhr/bZ9VWA+wV87MVxpeYQuwE5zJXcd2HpA9VzcXE9b+PbCK98jdCl/mmbNiGsI7fg8rnqxih6i8xm7Xl3sKffgqo1jBroMzi/2PBjT7opVR06Ry71Vj5cI+UtXqxl7DchNO1IQo0m7AMsCNKKTueIxm+OcCY6JaahxsCRhfpa1SfICxCkkGkW+KmurgSxq2TeFDCvsXz36IsunulrdtOeY5bJO4C7jlP7GWohnhM5j3wy8IuMKeIY9mBf777CH8LJps3DlpyxUr951Uo62oUpVbpjEd1GQnlW560n+n8VW60QIg6/AzVCtYydgfOpjbc45tCmop/HvD0x3FFmshLQ7ej/v+ojMM/mFT3Z418UJtFcB9dNNuJja3JzzRV+1V7nsIzQzuxRV3cge2wZS+d2u4Bvp+BfDP2HNvIuyysFdtNofVD2GeBJ+mc6503vVf/umfPvCL31pV9/jgxwg8RuCHjsBjY/qhI/f4e48ReIyAR+Dv/d1/dzdrZKQQWzWmN82EPJHySUopBdec23epqjIXUCS/fnq5aq9rhzMdk1WXYdKX38CuCbkgDNYCpmmNVAzWSQTXAEIdi0WHc6MX0kvnXacaxt6iYs3VEupTpw5ngvmFh2Z+qh2eUiJL3GGtjnGxg1FYKiRh+Jo6sAe5VAsBRtPY+TKcZI19tigYADFJOkX+5sCRLFFNcYtX3p7pOsA+ILhA2srUrESYUM/rqE/dpOXSaRhgm2VqjrCpYBogl8Q7NVHW2yhTV7w710WHBjYRjFgKMdLeVwfGwPg73Bm3dPovAIUUKGYBQH3g8n0wQE2AQUaSLgUrEkFYfrCCCBnDXGEJD0F7tyFlJmm22HXIGpUtwVur5mnRuW7VXztdL6u6gYvuzZL0dAQ8rCwZhvm3ISvDx4swCgOck4ExA+SMOixJgrTIGAI4sAFckEGbug1JWo4HquOnzWzgu/cuaIPhCnBnqaU/M5ivLvaLXJkDdKFNh9cvjEMAsJJiDhZThqfupG2CwVFoLhczoEv8VifmG0DRaiAUmT9gSgKjGnDb8l+CKxYDFryjCtksHqo1/rsw5wCCEONGYu8KsArQthcBvPjBCL6JX8OogRGDxQBMKNKe7XBYAgKAWOFTGkzWnoIcue26qK1rvXy46NBWwOO21MvXkCEiQcfrrz20Or05Wbpsbqh9gCPcyAUR/ofMkQ0vw3uiM2twHs0sN/Dq0Byn/agiFIdwHUBwwPN7uBNMWAdxGMBIlNr4L8APmOCbmdyLxq7XH/zBW7VNro/PvYuu2aznkI9eYaHDYgN8cpEXHm32aASwvo9H4LchEydABf89J2vPhA7F+ICusMwBf7747HP95Z//Jf3qyz/Xp9fOjDUgU8u0nSCdKC1ghIeMd0kJ1AMYinlE0d6tEcbEnCNsoygZg/CLXGC94ak8z9pn5LmAaRGmt665snZXBShs0iMNldrsXEAanpX15TmQl54XJEmb0Q2+D3PWnq38avTzGGejqO5HL5zItzK3zw0WngOgbSL4yCxWQl0a5YdS33141rdffVKWlDocW0t9L/2obz5egpULyAtIA5AIC9aWt1g1QJIu1RS1TlWmd5+fdGXtU5h3V1twvHl31s9/8Qt9+a++9Hd+fr7qeht0aAHeAPcINAT04Rz4HrzGMxCmVAT/mYlvuXX4MNJ4gUXoRHFAapNHgY4mPxfsMCYp4wULlf/93jcUkNasObMnWeNsKYvBNWwm7FKaVXq9vuh4aFVj+UG4EynyfnbE6njTLlYeALwCpMNOnGDHstHTUuwB+DKlFRJWLARqA2PYvxDCxGcC3jy9afXm6ehnhNn2/BEZ8OQ5ixwAG4b2FI09Fg+NGBiC9VNjywrAcSTy5iHDwoOpBvAGcz98SHR9uXldVk2pxFYegE+Vpq4LI/E0s4/sMAB+29XS4ArBXw37eFGFzzXNTMho7H9GxbCVwGMVmx3AaLyRwwmXqRks8bAYCEA0mo1uTLBeF+J8+IrM39zEf3PTDYrjX83YEizEz+AP3tmDKCyswIimC2A4U8VzxH60wcbrAHUsQYbtG4GUNGQLQDvTNQGvHP3jpio2DsiVgVLtjQ57018Zf3DWIuFaNAIBh8Miwp8LMEXDD0ZtdD7t7YvdBQF9t6UPH3OYyrCIAeLxoVSlZR6056MZ8YCgqCI4cy5Y2PTx/eZ+8M9i/jV40Z8zvf/8Sd988zFS3LFwODTeh5OJ/YbcuVLzNthWg6ZtU7D3oRaxC69ZgEm2KK8BRxuHGdFUTaxmAKzevRdiXdO2Z20ES45XP6NKvDU3WxcQ/uS7hRui2LggkynDegA5C/c9D+JVG4ztFFuf8Ov2qqTZiPcxAU+3m/a61DStOhNY2Jbht+9wQjxIV7MVsVIApO4vg1mfzRk1S/gkT9gO5bkbDniX01QA8cUbepzYPye/H/ZmzsDL60V5U1ppZA95GgoEqo7sv1UA8WmulgAx+zKjKKEBxt6XW3Hg9ib7R5qrI+TOCprwtGbZQisAQA3mqqxAImzObFnfRxKzSJu9cJMjqYL1yXLJaYLAmOZ8hTfL+anBQZkol7j/ETxnX2Ag2yQPdrNDr1ateAtj11DwThDlY1UFsxqoNiwGGNsV/JP5XtHQD9b4OtlQJZoBWCfxXDQb5lQbl6p01QlkfsfmJnyayVfAmoKuy0ZIId+BhjXPnBW6TZ3aqtU+EsTKHo11Qab+enXgGKC1gX3O2xz1h1QnjYr6pMvcKc0WHVB7aVG3jUrnTPla6x/9t//NA7941KCPEXiMwI9uBB4b04/ulTy+0GMEfrdG4D/+u39jp3CAmTKneFddHA4B45CONkEDSw/ASMI30lZre8zaRJKLp+UBmdsu/eZXV0vDSI7nolaltQGw5R7YA2BZJoVOh0rtIVO/zerGSccasWWAZEij8KTi3ggLqS4a5XWm24QPYq6qoEjHt8tQEEikgzFIigVshcF4yht72zlEy76cdVw8N6Sr6Kqo32BcBTjVlHGB3/ZKt4UL5uyAK8AlZHxAKN066yPJ5ddB4w3ZcG3GEt+3vMtaF/y27L22OrTBdUmh8MEziXCITDACGEgWR2IHw3dPdEu41OLtSlhUhIpo57JKsR0hL5Z/2pcWfg/FtEXqWpfBLOLV76PQscQvcNUhh+1LIYDQDG876Xq9aZpgEBK4MNljKxup0zLth1opYHmKJ1gX88A2XLsB576H6UnhQmKxndQc6mJJOWnzsELwhQAkK/GaC+AJ6TVFDAX+cmeE2JkSv1dAuLukGpCa587KVFW2G3x2CAqSSEChJQp3WGbIKgH7kNitTXiLAoYY1FkTlfi4DatGGCVIZGFh5IU/f1kmpRPAPYBAZkZbivSdUJR7mBCwdk5BDxCYO77HQTOwddIi2GHI/xuK0nv6rhkriPUBMICU0vA0Za7hS7wOq4Eb0KF5RdYNIAeoFincgBsEcgFa4+sJUxH270++eK9jQ4GIDJI5Ht53Bu+A4e8FYU541r5oIHmXwoj358AP2HmgEBbo2VeV8YJhRNHGu4yCMkLakGwbGEY5TFAOcOA4WeI8udhk1HZLBZsmU47/4bjr9Tbo0wtM2WDvIF+kIQIwz/yy5NhBKY5z888nvIRxAFiq7xLZ+ljq5XIN30pjIxSXhOVlasvCa9mySOYI3zrFLgSWbQRNsU7WFKAC6a7fsGtQGN4muo+DAewsLy31JdWcIh7SVlGWavJEnz6+2gKC1w9NrD3XOuBbSLGO3Qds0HtQC8EcAAgw0fCCppFk4IqQJQfvfA+OAgDR6KEBshvcX8bVXosw6gB3AsiFJcQ0CWsM5hMWE+MYwV5mt42seymvCaKb9Xrt9Ok2qp/Cy5Z1Y79M/EtthcF7ZfNJ1CR5MONbGmUAq5BHFx1PB7Wno85vn/T84YN9N7/+zXcaJppkpImXen29aM9hLAGqAvJ8z34Mdz5jxzvAXXhqg4eFP3JqoMMkRfvqBpsxWJWE8QH6AboGqMwXZO4BiNasQ58LhZOoCday7Jh5zzvMG89NnvHAWQKGADi7SDUhUHf7AgC79L5Hj/jgsrTZn/La39dhXCRjw+raATNL25nQjGOPhnl+Pta2YoAx+euvvtM3Hz4qAaC3ZUMR/95rFYucUAr4dfOz8KxGQk+4jsmahEASKrXreG7NKgXcQi6PsmCY8a7m/Nx1aI8OeqwJokM10o2hOOg7N5SYe4e6MWAFqBqf77gf+0Jywjm8x68Dz15+DgxKPKgDNMNr1QR3/KsNl6A+QUZOCwEgkvM59gfAYdZxiKRhxEdziVhAp5XP+L7SRFwNQtm+xhRWFjXz427N4u8UPsu/+Ot/oNPxrP/z//rfDVxy8rK/majnfTSCwRhHGMHMcQAizjoH7wGYAo4TCkgDpAbEDB94zk/Drn5PdjsOsBbQPufMh5Esvd56hzHeeprDqdoGew6agzAWmSM0TGmOSD2BUFj6TEsAflsZjaO7hzTjig0GzeKf/eS9Xi+dPl0GKzcIxgREJBARgHpfSjNgAZ/Y12g4ASbufGaCBVM0Bfg/ApjY47ZqNchY4ZO6I/eGodgrL4/atjh/HT4Ym6htPtg/eMFcKxI3lO5KAp8XwUoGwrN50wpbu/UcWLFHACykKcc9ZQ77p16T2d1YtczcIbLcwZmM98y9gLP7+uLmEdYOVgBVzC3uR7Hngr+jkCkaAPQ2/HS3KVjvnKfsATWWUbtGqNo03NbVipEMP9jrRUlO8xz7mkX5XqlgjO4NTNa8oUzv5XieA2rDdsU7nQC8Su4jwhDmXdgfOPZl7n+AhaiiaMTY/iWNmdlk3OsIOSW0jQZDbvCae1lq1n80lLiDsleF1oD7TaEJ1QskW6TxVi2wSEafUSgKsOuBIW1XYKxSgPUzWPGLXqeLVUasSrxWbUHbA2Rj8cPdkrOBcClC+pDk448fCpUcL96sdijrMA/2hs/zg+/43AGmpdeyDA73A6BmDqE4Qp2wb3OoWAg/HXZbEdBEwcKE9c++gC0DFgSsqxsqh5T3FN9x6LGsiCDWf/Qnf/LAL363SsXHt32MwO/FCDw2pt+L1/x4yMcI/PZG4I9/+e/vG16C+Jahwd8mpVys8O8CGOFyvcBwqy3lh5HDdd0MGSRyLgxLM0v7C9JH6TKRKA2lgcs39gKOPfAlsUoKHU+52oYE2U39zO9lakwNxNsOkAt2JhLDxCxWClTLDynkCiSlswazGWDnwHqkQARQqSwnbIpE03IP0DIzqrT/IWnDyTpGgZARYpC5aCfgiv+MG/nBBDVAkoi0djOK8LWyXH/T5fVVrx87qWp1fnpzZ5PgT8bFe7OczzIs2DwTQRUQRuCgEqhEYYNiDR+xIhg402qGG/6UE9I3Qn9IkE9XSwfxSHXQiEEHCmYYIHefRxeLAC+rckIEYH3VhTLSbQHQ0kJzRhDJYIB0eIlQKKflFvjZLZqGWcVCAnuutUzs33VqYBrDCoaNFX6beL31XaYB/0E83ihgLAODmUYhQvFZmLFaOOEXsAoWbhSx55zgnZhTjPZAMAxFg1NlKdgI9IDps6hoQzJbABLC8mWcnD4dLDBYhoBV8xSAMeCSmcNmpACaB3hKGNYYSI4BYBLGC0eTj9oATOy3V3ku2+cPwAcmrRmjwaRBJots3sFdy64aqwrbQywCLyfoqMRzFtBkkxrkkEjsM+YLcxYwq9LHr3snFbdPtTJCRwg1uXWWWtdt5XcBkFUCJGQRaAF7CP/fp2NjVissUwq4qoA1FIFbMFecms6cy1fN+6QRv0SAi5TfY91l9oQEDLakEjABD7qqMNiNRzEgv/09zY4ZIz2egixJdMUUlmbKHuAqoW9teVBWwxJdtA291ilVP666furvIBV2GokmAl7YJrD7QNt9ZysueAub/QwIyPsJAIKJSmAJcOjYBTsXuwKzblckwnjaZXfv2TTWT1ma5UbxWsHsvXsAjivBZLOBIijXhC9By8XvEXlnVrZmXoZsG0APoDnVPhCgliirsA7oLft97V6cXn+ua53axu/CfrXYPViK7Uh1ff7+vcH4W9d7v+gATUmwxysUlhisbZjCxnhhUt6DYgCP7xYAyJktk8ZfGPDfbNhNz59edWgaPbWtPf26YVRe1yoOlYHO7jbp43fP6q69RoCMNJhlzG+mCJ/lsCyo5TCm3zR6etfYgoJC/s2b9+pHbFJmzcPk33s6v9Gff/krS9kBqbAw8DhZvh02HQQyMXcAI5A6b0t4Uzv0KAU4Yj90KpeBLTeK7Ica/sN5Zk+Uu/1GeIguOcAnOfQA94TrVW702YOTOQ3QNc32RkWlEAD27GTvrGLuz06qLpZYaygtaOhhm+L0eqY03r11YcAScGRg3NkbDG4d1NSNEvzC7a0ZzPPzodb5bWup8vMLnqoAk5k6PCtZ/8K2AisWQPokPKQN5dGkXA2iEaZ2PDdugjH2+Gn/5Oefq0JdMCHjTXTpCWCCrbvqcDg6cK4qSjNheTZAH4c/7omejufYG4bRNgn2yOT9rMjUw6LB7GokwpybG/LfSCrf6F44YZwGZfjlJgt7egSpsX/DBuXsMmDqUzFAVxoHBijdJmE/KbWVPMNCzqRY40sxh2Qc703W8Tb6f2G9MceZR4RT0agp6wi3G2fATbyJK2WwaJk/d0ag7SVm0u1558ijAZL5nNEgvVnqKF04Myo8tOE0SxVseNYDc5dTHjAvIt4jbd7hQak+DaOu/U2vl0Ffffei06lVU0un6mAbD0KX8DLHsoZ7Ew0yh77dfUSxroA9ip/7MnHXkE40K46tPn58tVXIBqOQQD7L6SM0DNsTGsGzJh2qTJX3etYCdhedqrqxBQlNndpgGXr3sLDBJoUzaN5oDs9attr2BMnem10J3JoM7hx4nmNd8X3oFN8PZmZ4rwRzGfDfaxCrDhxq2ZbNmDXl12dojT0JVjj+rBiPCUAbJmde+EyhyYM/bffyrPMBz+NcAw1RPoY9GPsF9gCHZC2qDwCy7R1Ax9+a38/sUcwZPGeLxizOBJ4Fub9mAsUW7UUbIXc+OfBRvTdRHco12F+d0xVVBEGJhCq12aIpjzDVwsArjVYadwHgx5CwV3E3G6MZZr99qc1oUAJYhuWVg+I2LKNu0cRAyTHfG3t7NFpWGJuwytujw1e3foi5R8AU42qmLNs+Cp/MShG+tdnmW2JrLADTgbsm+5e94ml+5PaJp0FI445zHpuM5NiawY6HLU3ojPm/hOKK/ZKbIPeFoj1q7QFRYeX3ZiqXDWDqpnzlfG31DJkA9uveKc8apQyHrXQ2q7IYI+ddZqjOKquOuC/Ym3YflRTctwv/PdQ///RPHuFVv72q7vHJjxF4jMAPHYEHsPpDR+7x9x4j8BgBj8Df/w/+5t4DQOA3lZbKZzgiFNcwBVMlgBwTxVppBhkMMTTedNMtUXeRFR3raQwpERdnWE7TlKhbBkuRnB3qoIXEDNVzi+wy0/Ol05GiAXAC3AOfphwPN2o1ZL5IxCKVFVnbnI32dgPImZLa7Kl2Ge+XuNagS1bgcxkeUDAszAIyUWNUTkJ5BoAKuIR/W6TdwkHABxSDfX5FkUaBhGSMyy7lGEyAcb7p1o167fGAPdnHcFIXwT+kzRLwRQrzAsOJS3ikMVuJuYevZ3Oq1MCwM1sVVltq8IVLt7lM6aYuoXieVAKQcXFGNohcKyWwhTIdz0+CELhg72pVm8WalKmyJlPBnyHYBX03ob/TpvHlpglv14biAvCRi3R4vB7Qt8NEMnMiUXWMRHUz6KZgiMFYvY2kFOMZNgdwh7Obi15YXamDMwilqvBI3BP1+D5uk0No6h0rAyw7C4dukCafIYeFkWYqIcXUYuki5Tp+cBO+fJZLAgTzsLPfiwt/BwZFOj3Fh4Ysy7IAACAASURBVAsHigOnGiPhxVePOYxibldBoW7236YV5pslc9g04G8WQUpQV/j8ALAhXAA6431GYAjMucTAt33oYCQVe6RxMz/2VKe60ds3J326vugyAprA3Er05//f1zo2R8vnqhogMNXHT1d142YJpNmjFNL4thU0HWAFkwBd2mMOzzKCu7BncPI8gActDsJULLUNpje+twAA63gPzwLQjAg1zVMX4TVOYd8jFAu2lr1PCV6Doe2HDl9GbATwUATMMNg2eI3nyI1LPEQBRVe/Q+bMMA7qXrESoUeyqod16/SM8HLDb9DAuMvJ+H4L31P4DuY6VuVfFHYAm3aYsC/p/+/f6KRi5lwGIBcBSTBd37456w/+4Kf65uuvNE79X8jn2bQYL8BFGjy3vjdY7oANELqUoKlMczcYnCTQbAMU2me158LAaX+bDYy+e3d0eNG33zyrv41qilSHttbhYD25hn7UNI/6/O0blWWhbln00g26vcxqmlqVw0YC6LRHMQw7wCv7BYfXpEcGOSYhyux5aRGAtFXi8RwtXrkEb02jPVJhq9eAgPapTPXll79WByjNeLMHGsiFtRdNDX6fWYE/7NO7owE5fvJn795rgf16+aTu2unt2/e6dK8GU6ctPJ0ngDs2UzxizV4HwAGBiGCqASY7fqb2FI4goAybiq0wKAUVzw4WMPWw6TDIwmdBYGdfC7NrTxugEJoYBp1pqrFHR0HP/OEp6ipVTmw2nobDpConFA9JcufmDDYRsOlz/HdtpYIlR6J1Zlw2HU+tDsyP1FFwyoZVAynW39tL0C0BAMIPMqnspdqeAf8W9fhudzddSbRfU51PhZoK25Fgotq3PKcFA8jAA4bvKKBzf+t1OBx0Oh10fALgp8k1BKuPd56menpz0jLfPM4AS35rRjIZu5gjyHiZ3zSZYPbBngbJBFBDhQJBFHAIsMRkYku1w/eVw4PzB2TS2M282Nc2wNM7w9l7LowzziEAyQCQzHOkG8X55KC61CFehPUUVaOt29VfLhq2F4uesdnBtsCoKCoFQPb7u7ZHI/6wsG0dhrW4CTLTKGTehmmt5wT7VFMdDD4NTjJfHSSIvB+GJ3sSfwdvUfb+hVBO1CG4eHN/QC0CGMUYrIWbNkiYGYtxTPRyuWm4TQZPe+4ZnpM0oxr7RHKe1dkpgqK2QVc8pfNdb09nKW9s40NgmRUl3WimJcoWuoK326wLUm4rsWGao24ZvZcxmG7wlbuBU+wxiJCElLsvNJS464T0+kB/AtZzjrf5pgNBkbZYcKfTexiqAbpu99fnph++68x/AGn+47PYnrr4rca+zJ0D15ge9jFBUsCE9g9FQg4ou3kPg7lcIA23xQBKJ1OyVSx4Btst28A67xwWLvOXMEbsYmwLg9UTOnaav9vkRi3nnEFdJ9yHv7TXPeonFCXc3yqa5oDB3AczlXhGw4rFxgUbJeYCbU/PGd4fvt+90qzWtjDm0Zjm7HhqSg0w9kcaIjRPbXjruU9H0pJ+M1e5D8f91I0pH5GocYpoatpqAzupIkB2PsF3iPBDdlOAv8d9k79rdQL3pmD1ey/D1oh1WMb65IzCpsje3jBx7ZPE3rq5cQHrXG5I4UudunFKYx9LJFQ99kUnYJO7dYVHt42Qbb2CLQSjhDLCjHQ3NrDZ4ptEkxGWOuuosoFuqxt2H2On1JZVsT/TrM5QfhmIHk0+2LNaT6fW93sTNny+79o427GwWhLnFPzz//F/euAXjxr0MQKPEfjRjcBjY/rRvZLHF3qMwO/WCPz9X/7N/bbP6kir3wsVdKgJj0DmsxP+E6xALpEENThriCAPilWLxrgAB+tjHQgVwiOMi22i67LpBqsQBoyL6LiAVlmpc506nIPuO5fNoty1AcBifl8Vuna9avRw8LoKwk0IyggJ9ECCOkyPiXiCCuczdRTDycG+UquuKlKCr0oXyAsp6zOppsh1V3XOEoJt46gOe5zhuQrLAwAXcNFAk9kDcUGlUG4AsvZe/bbo0wUjgqMvq7AT5xGWGcXFasAFqdiwLupgKdnWC/FbSCvbtlQxrmYEkkQOG2gYZ3f7KcQBF4d9NIhVLal9vUhHLmYKXDgtwUiwf5lDjXaVZW3mK5K286l0MbAsqeVzjB9jkMy8G3zrVjObkMDuA1wmAn2oi+I7wvCqmlZ1QYourJnF7DzAlks/6XZlrLlMh1yMQsGABZ5zBHMUhc7l4W4Lwecjj1sEd8uFSUaBiKyvC5DUQQzw9zblBhUjQApmpVPVAQ16AEMYc4CxMMIylTVOrDApKabDkgC28IJNBF5nDsEJT1aK73YjyTiD1KwtcdnKk5uRU+O0CGvb3ogUGrCm8bbDdzWzFBK6GcCCU6HdBEB+vtpzFZaiA77M2CjUd9hi7MoKZmeqr7/9ZBCiuttCFEWp55erVheigLXhTwlYYDCMBN5k19P57MKMZF9Yd8wZABbmDDN1dagQ87dy8Qdr1cxUQJKdFGKK893MWsaOcQHAhRGFrQHec5aI8/yEkrA2ytU+li72WENlqT4dteEtjEcpgKTZiNB6EtVO5YYJR+NhNNvr1o9OCrfvor1DGWOK1fACxjfXmcQw+GC4FfDHggWJfQQAE/8Mg46VxvulQQFrhsKxwlMXj00Uox6P2V6jFI51nSurkKTynLtDrewFq9xSdgANKkPCiWiCHPByHFe99pM6zIRnfAdnffaTgwHDqQNMICwl1i9F8dAjA97u0utNTVsapKN5hESUGrwbF72+DPru24vevH1rv0YzgAhCywgsgiE2KzVjNt4/CwQg1E4ZFLdu6ATjHWASdiZhYw7/2VaP8zBsKuqD+mnx84XNBOwiPHdDzkp4Cp8JWDsiT5021YBULfMpNXD8dAKwki63QV/9+jsdT0/6+PLBZwFMuxRPPRiNvAeHwNOcgeMuVYBaiXQDFFhzzyOAVaT0xV4aWAWYnQH4ABscTIdtQbDRmc1Gq1h5DlO6W0UAfHC24KWIDQfyWz7crHXk0cztUiPvFO9c2NiFdGhyfyfkuHiGYjWBdyA+qdj/MmPLMlXZZHqCTQy7mvc5JrZ9Ya/ZNNmHN00rfwdbxyS73rw7aHPCNXLxXdcbPaE4W9I8fL7j5NrVwKJPOAuC8Q4zHEDx4zcvattKn31xVmGLHYj0s/dT2LnI/HnG9589BbsSJn3KeRaJ4IDd/HzONwMkthKJEC9C01g3bGwAlQbDcnyOgUzxM2erjER0w6gwXAGC3KSy6WnEJ7q7GaAfe0nV8A5i7juwjeYVEnPwHSeBy2AQZ8TULbbUOLWlsro2M57ngclIw8/+w057Zz6xl0YDzNJ4n5UE3sT5DKvTeHIOsMy5AI85gtF27gXGE3PbVZzfnDRNg+aeTyDQB0uZALUm+8UuDsjj74s5iYw7nTVOs5Yx0fg6aLmtZq3eZsLCAugu65PmFI/mXk12UD6xzwYjE7uA96c3SrI25NLsE9jf8FLTAEpBA8dhN4MdP2/Obe4dwfZk/AO0I6QxPIhL7XllW6KEyQ1zv9q1lVhw8NyxB2P3feRM8L0HxmVYvuCvjGWti0Sa1WZEwqIlXAzw9a6g4b7msaTPYx6yQWaW06xZ9bqYWT2haIGRDmJt+fuuHJUKwVpZrcVGziiMWC+cNTwXViGpRoypbXNCOygUFjse7kseDHfUL/jHpgQdxr4xwT+1soLGV+2mK0oDhxMaIHf8mPLVPFRd5lFriiomGLkMDxYp7BHzAmOVkSq1rJ2mLAIem6LVDBA/7yq3ws2BPZ18NlUwLGkgc6bdrtrYIwr2gbDnMQjpZkNmC5doSjKOWAERp3cHXPGbx/phgXFaa7dlCZJ6QFPA4CAQEALI/Zi7CM3KhCCpaTWjls/0XasK9jsNstjPaW5vbmj2AwFYNMwhC5T2MkUpwLzIEXLZBqX0/ggmy6JjL2J/5FzhLGGNRbODPcY3K2U0aVNCXvEDHr3v9/vq+8CBgMaJMx2QGc/nWSoOOh5bnQ65lUHYZNlyueDZuIflmm6z/vE//+8e+MXvVqn4+LaPEfi9GIHHxvR78ZofD/kYgd/eCPzx3/6jna49F3K61DBZADe5OBL8gj+q2WYAlXgxZpF4SsecoBCAjo7wJNhI3eKCjgKHG+ILRT/WAmaegFiBxhASlOmMZ2tB55uEeFJNkXBFIEZzPKqfRyUb0mM55IdrPrJey8fMoiCwaVOVtyqRKRO4lTT2UNQ+qExqp8zjhbcjpbUh4UBcrHApwFcyAYRzhx4BtpSMNelWBv1IfnX4xx1+JW214N9RTG+bXq9InBsDkQYKSDtFSk0WhllZERRyeb0zCpHKJoMOdaYK9hTSK+VaDjDkIlH4kNUqy0pJsWhPRzP+kiHTbRk1Iwldco/Hei+mDZRx6c4Ty/4LNU5IP55z3carxjHsGmBYTCOwEtJBGEG5pWSAsTAgGFveqwNXLE2kKCjCVxFACRbHPun64UW3gXnC+0e6HmxatNaAvC7L79L4tqgMkC/Ix4ZBKYEIsM/2AHEgb/VQAxP4TPxcnoPCuTC7AsmgWZGW9q2a+0k7cvM1QqtgLOV1rqSGXIJ/J4DOYnbaNOGHB0AHeAOrk8CITA1emVhCEORj71eYW7mmiuI5PPdIIq6yYP/yn4RQmvyeYO8iGJsAgNXdTQhYogavAT13YIsoLCmOYIoB9jHez58Ikxr0+edvXNSOm/Tp5eIiiXIJYJUxgX1IIdXmsHgJwErManMIFunMFEZgJgkME2qXwcwjvC4p4HiH1LEstWkt7NUI1YYxB2Rw+jPBTUgs8aDDpjjl7wBu08CQOnUG5QHiYQrxXswRNNiZmvnE/mCmC2uJRGVLYLHTGJ0EzTuAHbqsvYo60alutfSrGw1XUpkNhmSq8Orbd013xi7zDRYPzCNYkYt9eSl+Kcbv/sIwaWiSsJbSWv0EYx2WjcwgpQkCgEyjoK4SvXv35EKfaD2kkBnmh2vhvQsbiuoe1tVr0W3oNU+pwdm3p6O++fJr1VntMDjbOjACBd6NgHRMBBiRk5J1UFNn+uKLz92g+vrlW9s5vDm+1cePnc5vPzMbOZs6vXtzMJPcQHi2aiHYjHXsxGX2jgi6gglmoJE16eYFIGaE0zGnzX5aYLanuu3Sp67XU3NWf+n0oSM5G/BxVQkTHz/DFD/G3ax85KCN2c+ACLDMD6oaZPEJDi76f/7vLzWNi5oWKfI9TMtelnmwFFEBgKtjw+JQm7CDRtwKUGAW1QIbD49L9v3SwGs4OgIs+RQxSA5IBBsXVqXXHfPBIE5YdBzKxgwuLEEo0AH3AJZpqzSs/Sw3II4VxfF4dKF/rAo1TWNWPsAqgMw09D4HijSYr/ZOzid91hwd6obvYEYI4nK3TNkX1W2mmubIsmomRpy1CSDbBkt5WjI9P99sDXKsMxUV/sWADcH8Yt1lKWE7hG7NOpStnxGWcluThA4TH0Ay/LLnCUZ1yPufzkfv51hNED4GixH/VUBmLBGm5RZ7NWAkZ6A9VWFDI+EFm+a7VLay4WAlzAk7GZ6TM8PGMoCWdzsOB6rZgoLPwzIDiws+j7UHsIaiAPWK7DeKdQJhb6/PnRZC0PCsnAjvemPXB5oWbd7oeCi1NQQ/bQ7IcpI6IWWw5e2XzLnAOWU3Z+14lrORYQlEs81Mv3tg451x7YYcTH8aMgmgfjR3g8mOBQLIPEDaqmRExlx43x+nIbxYCQLCyzMt1CPxh5XIOHS7JvYvLAtogBiEisYWZ8PHT896d3qjyoDgqsPxqNIBQJwJfA8aXMjTAfSZ14QI5bYssZdqevcZ93cIn/RQfcA6HKJRirQci43YxrXTxAZYr2FIrt6XWU/4ybvhzBkDQ9RnMN812JZ4mLLHOFpsZ6+OELEJT2OHJcZ7ht0KsFoC2v+FF3Mwgd30tGSfhifgJX8WENzxZcKpFMAOKHGdZy35qBq1Cj+f5lfWGFQP//G7lQ8g94xVhxP7IIQryfoIVyQ8a0/V472dbqrhtdKcmMe7pzK3GOZmNLUYL0Bx5iO8ZBjIBfvIhg0M1g2VsISxVyrMaZrKgNNmwzc+q92wA4nlJoR8HaUOd1bWPGfVTMhepup0DN9h/znG2ebl1oMA4PrxaKbSnFxWZXWuHb/mDa/oUHfB4iSsjqBTOiacEWZYE5A30xBZfE5z3nGnHIq4gfrPZYntQABQuaswT/GBntdJr/Pl3sxiDedKCT2wDzmN/FMApty1ilpDMilJJmVLoWnAB5cQq1zlQqPDtHCv3W692A4CoLbwSwqrnJW7BX9nleq80bjQaF+tEPr0etHPf/4zPz9eu3gC2wt+ZQ5HCN64FvqH//ifPfCL315Z9/jkxwg8RuAHjsBjY/qBA/f4a48ReIxAjMB/9Lf+nR3ZoClCCcU93maJvRwzGHp7JIk7pgKgkW4/xeIWAAvMkyuhTkjKx8nAgJmDS2qppIsjAIkdL8JILF6TxYw5gkNoZ8MwWFIYRpXmEb+yCChCGkuxaB/DInEh52KBYhlQEQZDcXRRgnSY4spefQYmYEdw8U40YxBIcVnRWQcEDFYMgVUwXpbtaBlXPtfK1jHkh9R22jWQaIsfImwooEnYHMj6xtHFBKxUYOlsBeTJ7XkGNwiZtj2wemJb0c3BBIRhRRFGMmrl7zfnIQHl79dpbT9T0j62tTP4liwAafiSrSqQ6JlVRJJsZ9kZMmoYW1zwYURQiJ/elJaoAn7jSQmLBmAAUIVA2GXP7V/55vBkyRrGV3xnbBN43wXvw+HTwXDAb3fbB126q56vsJRgoaWaYfhQJFPcWTp2D2JIUh2q2uFfDo6i+AAUAXwhsIt/sAQNqdx8D0gwZdLvHKAAYB3AENm9yZxYjhIsBqGQwp7gGhKAc4I+AFAplRbNFFNjFIr2PgNUt0QNYLUwi9EenlYch/shxc+Kfy/hLJTxC9JBbBcgqSEvpShlLYRcGymsQ3oM/sggvIHFZXZIV8NcAujElzWL5OP+tuv2Cqh2Vn1qdB1HvZD+jb8p34OfQTATn7/g9BbjUL09qGgLs1ft0blFejgMFBhlQzc7YM5tCzPNFjPl0jw877q+9zMil0+R/mMnAdgAjQQ7BqseK7OJCgcSzZayMrcD1OYP8G0oxAllQv7P3CaYi79TB6vPgXX4LoZ/3zInIVncrhrnzsnTZkYBKsPeYlHRZKGYy3Kxmo517WI/miqA2P4jIVV10SkzjGAsY+EBq9fM9HuxixQa0I3vB7MRqxJY6s2hdgMAJjp2HvZAzOGUs2zg+pLVt2vJ15C6G/zHjzfV9Nq7aYFTsdPSARNyitlNl+VqpjtNnGRetdIggaF5aPVXf/a5mjrVh8tV3353deAUYEDbAqIEqAIohCUHD2mPUI+pOUlel9hnmGVp6WaQB/kzsMX5cw6Fg5W6pcBRZiKxX3z1q2c3ILAMYa5+n3hNC8PhJoDVC82gRW190rFtHIJCOAtM5+JQ68/+7GsHltFwYM1SKFsmy94MaAAAQlhLAissmI3myyE3tg7XnhOW7dvj1zBMNDNgTBPgQ4q9GeQAeA6qQb8N2y+8VI2tJTJznrV6GyYHpMCyrc3Wo0HAmZVbao/NCuAFPseAz1WF9x9MMBhmq5YxwprYo1eYdYQgZQClQCNgpoB4zB8Y26yvTYcWFnoVDErbF6y2jSD1uqwzLTM2LovqfFfbAErCQI95DojLP+c5MnJAWEIfZzf63r096M0pfMuZc+y37L9sdDBWn04nA0mw5UE7seYBqFuQj8M25NfJasCO3wP0A+ng3cKqN7Pevpi5xznmDUBdBDU5aZ191HlSNMoCFMKRk6YTs5DzuKor+/vaEgTf6hVv2YteL6OeLzd7sCP9PrVHnU6l8iLk3aguYGZzeDKf8TImmBHwklAj5g3PbjY+z0jfk+9cBDuPfTYU8hE6xTdrAHgAwmjC8JnuhsV6YZyjDYrnrz0SfDbB5vWvv7esQQq/Ig+PAK4kr/xOGQD7QdLYmmYnztPowKaiyHM3AbeF5lEZIXwOoOLHt1YcbHvvub7rYA9gxgo/aoBu1gKydexsaEx4nGHv2scdW5mwtdk0eB1v3AEA7rBNsRc5jbfK0niaciC0JeY2vDOaA/SJ2Bzd+AnAjv2fccQmiP2GeeSAUtiUJUGf7M2MRTSkeAelG+cQv2mU4C0PS5vvmunGP/KSzIRmndDkkLYR0Ls2Aow9UF+Mygz6pjE+5slG4CJ3Lu5e/Cw3JjmvaNzRTIL9SvARDcONd8NPY7/gnkgz5+6DzjOlwVLGu557zfXaaRqxlqp9hyDWqeH9KlGXpOrmUc3dX33PFjPnDWhjo0GT5n7QMJ/4uTRoYTnDbueNcifjPEeNwxjzPoaFc2o2KzPFDqIoNeWlGxrVHixlQtHijkMjinkV9hn44Ps9cb+4A6vsCSkMcO+FdgC3ymvJscQhtDKUYO09UBMGeZJiz8W8tJu7x+06dDpiSzHxvlBaLGFhBJTshgr2UGGvgsURVuesRaxHyqSy3ZdB4g0CwaCqineCzzHgLvuqiez4f6+EoDVujL1eX7z30Kg9NQdlI/cQSAYwDcJchO+CN8m05vqH/+RPH/jFowh9jMBjBH50I/DYmH50r+TxhR4j8Ls1Av/JL/9ox/fK/n4AQXTH98yStUIUjJlqLreEKVCocCXMdzXI1MbRl8cbwBGm9OPoYB0AuI2L5p6pRUa0IKkEIKSoxU8SgDKCoSgsKJpaZEJIo7ZF16lT3hT2h6MAAowsaoqbXRkhPFz+8K+kODFAgn8frE0ba9kPrDTDJoJWInAg0VoiP4Qih2wf8HYxKCcdzDWADYvTXgIIhJ/smqqbJi2wOR2k0KquDgZ8vv74rW7jpksPGAKAk5k9UELbwlsKyRfFByEdgJRF7mAPAg/At2DMGfhLF3XXq1l0h+oY4Tk5UvbB0lSKORinMAhgjwyUN3glEjIAWABzzFJw2Lulx/n8VDvZGCASWXhkNcNCWMlRUj9yyU91yGuzCtJis4SbSsmJ8RmhIDBVw/OMUJI9GXQbe328jZrNvCPQIVMHCE1QDCUk4BLA4J6oKQnAKp0KTX2NEM/CZoBbwkh4L/yegSGYSchhKWJgbswOH0P2mpMEzn8J1oCVnG6aLKVGRr7oCGPWjJGIs3ZjgPeIHHrbNV6HMJKzzQKfF8wNJNHGu7F/cLhSfDdYOxQQft+wpNJI/qVwBljFU84ecrB7SPSl8MFTl2L0nl5fYamBRUJZaEQ+ukwarwTjYNlQqD20Bllu187jgI8kOtj8DvAwjWGolkggYcZRm1CYOOCncDgPxSWsoLlP1N+Yx/Fs09RZmg+QPMKCYXyXURXPQVFk4ArQPKR+FHEwu3kmGNkNIAreqWY9RSAMhRPNFwdioRTFZ22dVFa1qr0OltOdwUmBZt+4KST7RQbTkJCLxGFDvC5YxU5Z5/sP4U9J04S9wd6RtBzog/BrA8rYUPRmtvI5pH4D+PIEObJHB3kF4Mfa9HosUn3+9qDP3h4cqnTrJ11vSE5TNRXeweE7TBJ3DRCVh+WGPTDtFBCNpipPVJFQD8xsf1HA0dbgYddPBoktSc1L7eus23LTsEvv69qMJwLTnE6fA7ZLvFL8ZKuSgJlgggKMAp6RxowqACAIGwzWvR343AQiSDAYfDAWAdlgYaEaoNFhNt580/un93q5TPrNN59sRWAfzu+DsIhmqTI15UHH6qzL5VXLvOjN08FNkE/Xi5ZuUvPZSb/61bcaCUOaZtXlwd8VZhxWJBsMOrNdMQDk1wBYNEuQ+UbwjaMKHcIFw4t9Ljz8WM0w0vkcAKmIrw+mdBDmIxwGn2B8N6nLI9yO+UzjZHXT5gDDigA6PDsp/BM8NGnozbZ24M9hf9HCaiYA8O5N+L1cf0VhAKPT6F2kxrP7I6VFnTB5c8hUtBGGhvf4sNEQmB3KM6vRoWL8K7VFrtMR2fYQgUzAozNyecLtQskAuxuImTUEuxzwrYR9RjOCQEAaP9UqnA5QLUQwFQ2uYG9aOg/ogm0NjDH+a2Bn8xnAeicAyGBsioczoCRfBpAsgsTwOQV2IjAOn0nm80KjgS4T0mFPlAB3kL8DBnIeXbubPt1gcvMEqa63wVYkDN356eD1YFVJEiAge/kKFA2lDc9zEurdFAr/VtvN7FgMAS7SlMJXMn4mdxCY5OxTBBf53GZvzgorDjhTC/pDMNDZy7Jo/PodskrwaEXtj0codg3TGEE9WyhQmHMAitx58GB1mBXhSPgQADTzve13zPuKZhaAEetyX2gwsvduGtaLQaJkgSFdOvAM2wtbzxDQRJOC1i2WEjRmkesb702tIqFpheUF6ybHPxcvdyyA7AldKmfPSLhzGenypTKcv6NxXG7B7Fyy8Nb0WR9C8fDHBSRk7/Qz06hj0tz9kO1vTsOYuUPLCMsQLCgypRzUWBTBvr37r7MmYfJj/YItSMpcRMHj5h9BcHhoJmbfD6zrrfZ5AmMVHDYH3P7+GXw/CHsYrJ4IHmRypNOknXAuFBmmnzJ37Cdi0LgqKwOgNEi4M/EezUwGHce7fUk0AoqWMD1XNytHxgMLE0aGvcqNISwz8KAF5ESlwd3qvu+XhO6tWvveNil4zKOYAFhNkPi7P07jFbwZP/RUr7dXLdmi1Pt75XOQc7okNA1glXm44BMLIYC2J4otmn40KSfvqex92IDstrPCcx/mNXMPVnDjfR+vecDM2rsWns3sCQCrNup10KDVOjSDTkfdPr2qxOqAADPWiRsSzAkCZRP1ry861QfvVZzRgOdA1wV7KXYVYNk0ih2UiZogVEneiwHgSwBr7g+lNKLoQUERa9UWTjPrIccjxmNsK7BtVoXCZ0/0D/7Jv3jgF79bpeLj2z5G4PdiBB4b0+/Fa3485GMEfnsj8Md/54925FSwNHNYS8JzyQQOe0Hh2VhZaodkF6ZeoQPyUskMHQAAIABJREFUJi5RtLuzTa/Loms/ax0SHYtS3XDVUgJeVDqWleZpMDh36y4G/vCtRNpKMZPbL4tk0cVMWJgAVwIdAGDRCzvpO0JebnhUTgGUAualsHvSwgzM2wbjYvKlb1Cr1snVFA5wQJCOYVSX6pqO2geukKUvyk0uNQnpzxSCtSYEtCAgXMoB8vAgg822UgQe9cUXX+jdm0b/2//xv+rWy8nQgGSwrJoSxihgJOxNLqKLmU4AIA7gSjId8oO/l4sXpO8rEnGSqGFmVQ4vAIhyiuw+m30JAsklHWYXoB+FmtPKkejifbbASmE88Kgt1B4bJ9yi2YK1hzeZk+vzTQmsvJnniUITYJUqnOezrM1edxTG4aVWYtDFu95HbdOoSw+bZI8EagLEXNhg9zCFzyogJGE1lCAU2038fHsN2hIiQnsc1OFkZcclBGvNIDCMQvzfoKhS1cJCTp1uC+MP5AvvvRkUZlpcgDpx3oU5TEyjSJaPXiiqCavA55YAk5pnBfCCtTJqqVYdtpM96NaKcIbJoWN2FU4Yi/DzM4CEvPa+TpxoTglLqAtBWNgKAIby7wEwYFTmhYsSZIjdOBhA5HMIofI3THP1PfJG3i3+qYA8BDGlZonkeJsyMjB6AFnmkALyuTBWYcMCei0DcurccknGfxw6FfZfxZMTBrG/qed7hIQEsxWwiPk43ENhAHeBLRg+22MQtOTwEljf+NLC1sImgbGxwar3APiigCH4e5IGz7+a9lGvL/jn8n0TZRWJ7LWZogTE9YTcjQjzpZ6E4jlVt26q20p1kenW35wsjSwdlm03b3r5cDFbPALFwpIASMBJ1jB/KE73sFWASb/toz57U+tYU8gBcKQa+wDw82LRm3NlljpPS1PAsAVMqiXVdZ4tEwZsLbLV4Nypqr1mANWaplDbkAiX6eV2UzcQWoXkN9PInGOfpAHQ9fZZfHM6qioLA1EwrPH7rLBGmALAJ+gP/7yySjV2nVmjBqhDRxDgqjFIwJ3wCKWgpcidxps+fvfRTQuAOstNs1yXDp9BmgXMf0AUUsdJgC61javGy6D2XKloYLQSjtb6OWikdfmqjx9fvMaHjgYRSgMk9wBai3aedU0MGuQE2LH2HFa3azCb+Q5yeesCTGBexV5uEB5wAFm5CXbRiHH4nLnHMLyi8QUrrakLTRN+yDR6In8eYJJ5gorBSeiA124OZJqmOXw7aVhkuwi3ppkxz3jtVga/wmsYiSqNFLChxGoDPHOROrNfz6SqE85Tbh7XYt7VL7ul7qg5umm3n/X7N7Xevz3ai3hAoYHpLzJjgrPYV2FfwzB1UxJ/xAjjIbjRDUZTRhO1daW6xoKGd5vaA3edAe4Bx4pIPt8SB15l+ayhv7mhQuORpiMNKIOOqCHcjAJU5f/HDGLdMAcI6cHKdlhHTR67xL92AFkJkIo/eqqum3V96fXth0+22ujZZ/GRTTOdTo2OTwe/G5oEsFStVNEYoWgw32BvsjeimkgKjTSFLB2PwDu8Om1xAEMbqTzNDbOQae7BomTesK8HkIjdC/M9VgHMSfYZQKHcQYk0IRxqxtmCBJ8/CwDIGHIOjzS/olkBSxbmJuPckfbuRy9Vl+zN2AahZMGT+X7+2JwYxl4EaBnktN3ITVly0DIB0K0qCTHkbOKL8R1TnqPUMPR+FzQq2VNs9QH6axsE5n7IrIPtfw9IguUoFCEBaAVhPdLmsSWIsDsCCzMNw+CmEmdg+BUDSMc6ch4jYCmsXfZnB5bhz0twERYvgOtuK3uOpTV3KwDJTBkoHMAm9k/20eTeBqMYyDIzMxXK88v1ReWpDVUT1gMLXuYYlBPitruxA4hvJq0bdTQSYCAXVksARi8rdhrYK3Bmzmaq87b5vnbQhemLjB6VAuexc+BQRrCqCNh0DBfWtG4WMS+4Y2xL74YxnkHYEnHgpguNDpi5wcA1SI39kP/95vOTxpffCcoVqwZoDnINSFVwNWK6l7XGheY2t7y4Q482iZ3cpASY3SAksF/cbmqrVjme6qgkSkDqsLKwxQn+t9xVmT/zGJ7rhPrtKCIy5wrAXuX+sI2s/0Gnwxm3HK3YNfA+zURngm+au5s9enyy2ZqFRT5pojm24MHKPQue6+Y74J4U+jRMent+MqDOHjoOvcMauTOONJtpTuODS5OM+UUT1GokqYYFTZMHnioE9G2w3zFexewPJVYwMMHt95vpH/xXD8bqb6+qe3zyYwQeI/BDR+ABrP7QkXv8vccIPEbAI/DHf/sPd1gYMDToSs/5br83X8WQtxWwkwCqYJxGsvERry9Lkenib7rNs15e8Xqs1HJRdtKtHLQDyIdMEWnYTHd9j1R1mAclgULIMgENU4oPGAN4Mw4upErYeWascXHlaliqQsoM+wFmIvJsmHkuJqCxwBhKdNtLB2eUBSEtAKvckVNf8G8pwAD/jOwwNXPo6KgppKQUU6PplbBJE5gTthtA7rlpnnPVdatCvYb5pg8veDKu9iuEmdrWrQ41foBjSJ4tqd/V5qlZTWCXTV47oCnDS9W+ar2LJDPzYELmhS/i+H5p6TVOAJNcskMKHSHruT3hAD8BJwEi8RWkYAGIhH1GEQrbkkRk9F5I3soKsAI5XnhFmqSD12Zeh20BXpF3CwA82ChezBoyu3c16AN4QNGKvQK1EgD8zvOug/3JYMlAd0BWRnATxVW4ySKPJQQtZOyMD7xDCoMAWChpYU4z/FhAANSFJQE+gYe6VuXgisHAbs/wwHIk+MtMKlhgIWWk0KKo57sAXNg+goISFecOE4txHLSVi+oMBjLfKVV/7ZWTRu/viaw25NqAmQ4joYh3WnAEWJjgCCgLg2bbDaJl+aZu7CwfBoSAVYa/LcxfwtRoIsB6e2qO6vvejNfD8RBBWyTRl7maBq84QA4Yh5vWEYCAYBzYQnw3vn8wf/DBpJjnuwFS846yxbFWsV4pS5EWUsRaNsucCWnvOBPPAxAMKxEgNbwKHdhi4CfyhACQmVMkN+MnWNaNVuaFWSgAQxFgY00qrKVl1OV6M5sIgJwk5zPybVhHeWNPv0/Pn2JfABSDIT8B+gOgAx+EFUJlP7dUPVLI66TpNukn/8Zf1m++/E0EfeAXOi1mB5LFvNCoQTbLHuGAp8l+e+wXZXNwCItZk6XUNLmLf4pGij0zuwA4Zjnp26QpGxdOenpq7dkJ6IqXM5527bFU7QYTIPOuvpv0+tKrYy5S0KarGtg68WY9P4EvYFkCyuTYdpSVP+PXX32t7z58tPcyfrrn88HsXfxIhmG0BBRGOaxY2Eqw3MDw6DNgP3HpOo1zomkg2Xx244E1cTiUapwSDQMUr+ndUlHG41hX+vlf+Yk+vXywRBhmJOusSHd9GF/VD5MZii/PV6KpVGJhkuK5W1rSzM8OuJPKnoWQqCyRvOORGcxuFghg68JcvgM3+PMBpNT2Ao0QKQBzu4OyddimJZjsblZVtb1l2estaWUOb4Cd7Gf4Pm4OMnTzCWjHthIAnLsqPBphhpaIg2kohHMyIDifg9TZeDHPDVC94X2MwyxvLUDgtEhUA1rCsN+wUOFMiGRtQgPfvyv19k2lNIGBTPMnWF40EpGc97ebPUABgVj7+M3iV07zjud3OBGsUQCforL9CHtNxLVHCJ0tK+zzCBDF3jbZPmYaN1WHg/IKqTKNNObx3YXhLi8PGwS8ZAmjXNUSisQcATaEbW9GadjtMFj8WfzDnz9dvLdcXnpdL52Kw0FnGOqA0HWm+lCoqmHG2gnacwoPxRT/TZqdi70FPLccxFYA3kSYF2zDGZYf/4J1h/+zm5+7mr006LiaLcipwd4JS5tz5+4JC8MxDi8DfLBB/eBsQmZ5p3flBIz2uz0NX8fnCex+2H4w0DfLxGmiYNVRlzCn+SaOgNLI4ZPjMcwuyj0iGqgw5rkmZE2saxjmtATwJHcDZA7JPtYa+wCQiD6c8M+wVmF/9b7JO/fNI/68wxttI8EeYz1BNDwBn1ENcI7xgA5O447AWcR+QFL74AYrzaGUVhFA6D65QU2zkSaXATaATdsdIZIozEwMKT6gv7nEbhZy2ci3O2uTO5ODmkr7D+PPaUXG3vid83uwpsPmAfl+7aYC55dBaJoU97BDfhZ+uTkMceTsBM9l2JjA1ncL3GAp4yCa2owRLEmsGZgl66y2Ppg9C9ANsGdm/CJL1tlH3MrBE5Umcjapx06J78fdhxNiwTokLJD4GeVWeb+CHWx7GZQ/jM3m2E0j+GGDhSXQrhQ2dZ5owOYoSVVvmZnRY7KIWxn3P6zZbX2T1WZBwyyFBUu4V7bRkAibI/ZyLJ8Aer8PxtpmfE0Bg1lLEQDGSA5wSutc87SqWaJ5wxqZUTBdXlVzF6wqTVuvqX9WUbdu4PtOZ2P43VY1e9KEp+va+/6+TonqqtGMdRNEBlsd45+84OATqgRA8apRgt+4ZJIEjRG5yYYfftzZ1qT1vCJAEP9fvNKZ9dzJuFvZe2Td9J//6SO86lGCPkbgMQI/vhF4AKs/vnfy+EaPEfidGoG/93f+cAc4c0EGMY5LuwNEYBJO9kM1I2XNtfSL6iJX2+Qal96MByAzGJu//vWzDsfmHtyx6VCmOmSNyqYw2AC7icsnoSf2nhomey6dnsoAMbPwAe362eFAgHDIC+uKi/YUycM7HqAU5HiEIWsCBIKVEIxIAC8uqXx/QJk8R6rHJbi2LJ10V0AaWEME9iQZ4SKVGS/jxnNQVoxKSRVHhm5SCRdRfLcm9Td4YYUqUlGHqy4TSdeLNnz2zEK4MxDWMWTxSg2unpGgY2uwJDq/ebJHoAsPs1R2jUiqAKML4AaktDb8UwZo5GIi/ND6fbI3K9U3LBOePUd6Z8lcMPPMsMh3MwmRlIr0YqSsLZfdxRd24DXzxsyKCPYxPqmgnA4a4OMo+vkzFFwGBXZd+kHj1EdYDRJA0ooBK2AqDINBCZ4ngNvcEkd+BsUR39llE6ByOEa6eIVhZvDP7A782vDdXMzQQAJo39MUD9DEDLVx7yx9HmF1AZiR+m3LhdzFGKFhSEqnHGbZ7GfHm49CgiAokqgBTJmLKNVIo7eVwIK1QQTrIKcDqHb6uoNJ8AcO1syBzzLi7L/sFGX8Z2Gn2FRui8CmNKPozF10E5qBbyohKS+33kXp26Z1KjjswKpuIlmX4hwWFkAQsr1l0GUctDG37D0XzGtYOynFbprZx5iLAKArMnqAUBgn+PuNjA1MvbJUWpXKqOaQpsK+ockBoLNQPAf4Ahjt95AUqg+AscHkSWFg2/82M3ORwK6qwUcP3zaYdfFzkeTCyLIXaZbpNx++tYzYCmNYz+muQ1nr3Da6dZ2+fv6kJC/U1vya8isE/gytPZiRNxqd2bQOk9Zh0YCMGhkl9iUE4vSDulsfwGFGqBNIA8DmpsJF6aqjg4ZYKzBUAWrAYVirpMVv9s7zr2knsU73RT0efQSg0bwpM73NLaI2mE2wCv6lhyLV+XyMFGo+eUr1cut0mxftV5pDslQXAJW/jUwbD0n+C/hAwQxgSfjKNiF5nZWVif41e2/Wa22ennddzzystYd3qOrqtjtGcoAPQL5IUJwIceDEiQEhc8in4IwjkGwrDsJhVBAHfAIQxyBQhIztlnuq4X3fPay1nnlAv+teZXFcUknd6pVWy6muvdd+1v/5T/d1X8PhrnGhagMAW5nAvIe1n5u9OeKnSVGLp+iymeX+8al3c+u17zTRKAMcEP6hNFi8wPzdhmFSVjUGs5D1blNnmWtVP6hs7/X6/FGj8P99MhsYu5NPL6OqctehxncRYKd00KF9HZ14F8E8eVJpz/CiJYwlCnk3NwCO7BnIPFgtP/dek7HaYp7FvyRcLfxjGSOaLvh8sk4NnthKBPu/TWWd63AovLcMZuthG5qqbgirmTUPk5oCEI/PKIW3InvP2IUPJT6T8BMJ5QNIIYCH9Trinc24ZuGB6XieKvf+AyNwprG0J+r6zt/9/h4wvNKhaFUklRUFx8NBwzZrmIdQAdhzkjlDYFOmivPUXqx8x8XnZ9cPOhzuDOZWbg6lBsIc0pTjK9uYcQ0juh9Jq+e8Yc7nOr/2lv5+9tlb1SgmeG4zMwOsAai7moaHvzUAh1UZAVbWCYzkWt02aO57Pb/w+dg7rLb0YF2Ux0a1gUDsWJDroxBgJw/5NAJ/fAqStLl6tdLMAszclVX4MMeZZ49UZgx7GPs/4KO9krkDVNrxGwcEZC07/CbTQoAQTT8sU9wIgn0aEuUw96Q5iL1QBPVZAYEHMag580KVG4qsG0BULwcaYyhasAmA2Y8iBTaz2ZSFZs62b8fOTNdZJWcQoO2M6mNF6hLWMMxtzk2YpHjH9hHGdyGA8RLhj3OdqUUBQDOLgCvuQzSqwpnGXu1uhl7Hnf0SVilfqcPWJ42wLRrbrCbeb7HWPnOsMHATl70SBmzqwCtYwXQq+eeEZjIKEc/pUaVtkTM30JhrnBnsvTCgr61o1Xvsp/YKn7ECIVEe5jRy91R12qisAZA3dR1rlDGjAYPaAnZteNuuS7CHATOxnkkXvPi5f4SXtRUgV0DcthTTZtYpihzUDtg1ZRXJ9NjvbGZ6YiXF2rE9ixY3kvLk3rYuCX64++5wOBq7r97TUcxjz1H7HjaN3Ism5VYH0TjB7oEm0GpwknDTnfXgI4m1CguXDT0snthw1oJ7B+cM4Dt3OYLvCG48+bvnyPrTUnVa2qaK2zL3TXx9rWXy+w21x5hObn7CnscCor1a98z7q8qyVLLC3I+9AI/Y+5k9rFCfcZ5vlt4zt9akIWJMSvoIqKwJjRu0DUwNgtX4GSxFMs3z4DslNi33qGbSCFAs3WC0UYebODQeOX+S6qAlq/Xy8SvbnmABwnnwUFc6n15V1AD6qaqsdVicv+PWm/1v4rGwtyCObNd/9sd/esMvfq0qxdvD3kbgN2MEbhvTb8Z7vn3L2wh8byPwh3/wD3ZYB7CouECGQ9z/T0aYc9kMuSZgKCBNXeOzhASKujEuYD//xUe9uW/CYyzZLMG9d+c/0QlvgarW6/PJLNS8pcuOxG/WXRMyTDr2/cQlbNGlm9WUd6pa6BQAobAEQv7LZZtEbXxg1zXS1JOli3R62uRwXCbANQrLWTk/U7ROkD+PL+qWWftIUZCrqPD4wnPODXr/bX9MBYMhU+4iH07Wohl7A4oLwOI902U86WkkIblwUBaVToWnWrLopEVTN1vyhQdcoTnCDKpGVRNFpkGqPNJzYe7B+3EB5ORYG1magYIbwjTDSJnsX9aujf1YgSMdfGBJn00AAuiC7LQvTpWHoYf8kSJ6AFRN97B1YIwoDLLd3qcAIPh5wQYBvDbk4CCkkHkZB9mR6CWWmlOxA4hS7NpbbJX688WFK+MFGBYqx/B7A6wzI9qJ5sG64ztOvAszdcBh62AZcrm3lyJed8Gw4c3naAMpIQlRmWeDdJYPw3aj4EXODECacJ1HDh0WAy7wKJrAbRY8PnMdmkMADA7RiiAVA0WMRlJq2PqQMAIbXFOmSwBrCqNrUApUtyyp7cdo90TYqWbozQYi7elWRaEBcQe/zR6/3jlk0m+OrY73BxdGsIqQD5pZO4XXH88ElDTumy79CBHURTMBZqw/6xELQA3wjJhLDpNw+nMA8zB7X5/PaupGSZX7nSNX3PBOo6DOkWnyogCMeBfYsJYeTwowmNGsO1tbOIwEUDpk2Me2VgYt55qKbG4SbHTYWAblV12G0T6d/XlwIfzl0wfVNEuSXXcHzCTxRsbfF4CdoB4ADgKQQorZNlU0eGZAYMYW18MruAZLm4Ic2Tk2GtWDPU/xAcaWxOBlupkBew9QCYswKbVMAPObeiwU8l08BuP/LfADm5nAKPycAbYMDGjT/dUGYseLNdnVLaOaJNHxcLRVAA+RZaWGcdLLqbeNCKxLADbCXWDIhjUJaeHBxuTZkf8f7++VbIDvMMNg3dEMArRmJgNQ2PjQoCpzduL5aAwgX1dixmvTHD3fXy+dPr1iIYLvXgSzPDzc22qAYDssN7qud6CK81M2GjO72sOj8rLV+fSkBMD/9RvLzb/8eNF5KtTku45NMLRYGYxvBBqt9sR0lwTYCSNNpsIYqeOMlbl4gL0Oowt/zwi6o2lHM4mxpoAPb2T/s31KkcIW/h6A6YZ+7KMLqLa7Kcd7m4cIJASwhXkZighjStrGxcA2PSbm1TLwzDwqAAJWFfR8Vod3wXfeRmAnwvlm+8gCCO8l5wUSbvBg5l2m02UwsEyT7NiW+uzNvT5790YfXl4MOk07Pp4hjU/3ShmyWZp0rDsAQxQUBDXtgKVSd5lV5sEgxPrGYT+0ZAD12JvcELkyhAsAeFiyMMcIEwxmOQAwagjL6/FMZL0D9sGwp+Fy9Tnlc2C6mRm8Dt7Lz6eLDnetGbzui4F02WMUgDfGjqYPcwZGI6Am9g/2CAac8nxmTtFGYh+HyQ9TluOicuOJsWBsbG2Cn6oDkfBJBXcDAGZeDQbZd85OGjtuynEGhM8jTVXvzYgzYPIBwnJu2PYCFQtqApo/jA+AEIYCgLrcLyadToOaknFCgRN/241AW6AsmjlAoQ1fVSAwJQEUWZPsBIyBfZBhjV8DBGGDIo8GpE12gvdSejvamWMc4KxdE00Xs6LNDsfICDWMWbLcmRKtmDNzh5jgJl4blBt2AjABk+t6YBztO+O1ARsa9uoOWLjOMcfsZJRZ9eDgM16bu9UAZc6Y110FWIf9U7C4vbjyCIIDY+WuU2CNYvsWQE5sFtgJAQczW89gE0RTke+9zLwvmleAzozlrqREhUFDh/vjpB2wzT7d3MsIkNxsOUP4IyBhPoTUnsYJ893BUVVmOym8j2kO8Tz49zKHaKbQdLdXsEHb2g2VugbkTnQow2cf/26+fsw3ANNNywirnjk32f++pnmLEsfAJXdOQNslvIsBTm2LAAue9RzKmp0+JXOB+cI9yyonQG78z0Ey+X6Fypl7QIDcMPB9aLNIfLdbNeCzwb0FRQWs7jzXsWjcuODy4J4tdgawy2nQzJMOWWnlD42JlPtiGjYb7CWEQ00E5L1vfcceX2M9cSeCJEE4JPsz7leEoeIDT5QqTRnuCowVewoNtz2d7PsbqgKaJihjxmCr4lXcd763TeNotRZqG7fi2e+rCFWlMWzndPb9JVFTZPrP/+TPbvjF91bV3T74NgK3EfiuI3DbmL7ryN1+7zYCtxHwCPzTf/J7e1pO4Zc643lK8u6V8UI0KpfEItVA4NOMvL5Q2eT2+kMeD2yI3Pnl3OtQHoLJkS96/xbAclK6tbpMUt7WGseLQTT+Hl1sQJojgU4bxV+miwa9zCczSSjS7mCa2ssyQi/4+cEV824ZerkCanIxHLRE3KoTvAGOREgVhTveq1ntsKIx6dUTwoKkP4FRGYAK32Ui4IrCyfhsbabN1YEgWJgkm1PPFI0eDkd9fP2kTyP2B7VtEpxwjDwUxswa0uCZcdw21UhSK8KrkP9TOFeqsspycUv8+fswXVAeukCF7bWisgoPrzFS0g05wPqxLUPggoBOFFQElgBMEAaCNBzWE56e2BPgFdglADwBXtmWIUU6DZQIs4Ix5u/zN+EecaEPj1quxBmxwUtpz7sJD8+m1oj8eurtBQpoeXp+NeOTv+8kZ4oTe+cllrPCJuXv8vPakV+OwUy2B1+pCeACENNps4t2mJgwbAAIlzGKJd4DabcOxwnBLswvEt0ZS0rEdZsiMMLfAU9al6ghVUX2R2OAUC6m6Qa7hvm0OuhEyNRtBYA/KB52IBEBzAImUclRUMGSo2iloKTQgQ5juaItJHazqRqeK6PAYWyjEdGPgGEUTzAEC9VV5RRd/hnWI0yybAVsB1xE+ps4eRhGI0w+wKP7CkBkEQAf7COAMlLEKcIAEdoS71BsD5BK7lo6GgkUbrJ/MagJAASJ5lVbKrXMmdRf/BCDpQcblrWD9BTwzIE4FOcwZyzFXp3ITLF7V1cGQJOiiiARfEPLRO3xEBL8qtHptTPA+9yd7W85j4N+9MMfGEhiHb+8dDpPZ23zZBDWzm+s/7ujSpoP02L/QsYE6SdzKqTGkdiMRUGVNpZZ9+tob911xb+SRsFs38nj8aC2Yb8Ybe3A2jr1F4PKACfIxUEXADKrBFlj2FwA5DulG3/SNNE0jWY+Ihld+0kPx0cd29yAugtrpJ1dsK1ZsYQwAR4DVAPCwXkDFADI5rlgpr59/5mtAS6n17/16CQciPEL/9ZElzPPOun9m3u1DZLMK8hAcjRMawNTi+fL8+uiy7l3Q6aoKt3d3zlY7+7xzmvxQhARMuhxjAYTPptFo7SsNHQnZcVRaTLpb372V3o6YTWQ6FDtOh49WSMQizrfYxQKAgNu1rOyMW3KAZf2zfutOdV4nhpYC2/E8P+EJViG/6KDjMKmw0ATUmpACiw2sOBg7uE/yOfRXKhStQfmcGNACs9MQgbZsxpLyyMYiTCumrCrA4y/WftEgBv+vIv/FixMrCoI2rFXI8F+rHOQpi3VgMVEtesO+fmVwQg4dcYXe95UwcYscv32D9+6weLGBOuOhgD7uJstuTLeE0Cf6duJqj1XiZ8lwYicoik+oZVmwENSupNEo9c8zxlJ7LCl8V+GQU2gHKz7Sxc2O7BzkTpbqg5TzcAoLuTxbszL57P9emisIT/n89n7GG/UCtjJTErXUDVEcnow9hmrjaA2qxsCJMc/kj3AILDPHRphiyW/7Pew7tlXzRB3SE6cT24QFUfNPfcAUsJHf54D3TIE8IxB2JLMBHKxf5rVHLYaIZ9nHkbziGYZDEH2aXN0zfyMoCaTOA3s4zMMYASgzljYqTXULzCesdtYJi2A1zTDjEYGIZbBA1TM9ghiBEgFnCYM0+cQ39v+5oCINE8wbd1UMK8IgKIJfA0r8tnG3yDIiCYBVhdWeWBZgwqCO4Rbk958bt4uAAAgAElEQVQnsLfhuZC9m7y/s//i/ckchUMP83Z2MwhWIVs8LGZ7awPe/63dQDCXObdgstacG16XzEFOeSZJzE08wpnbZjZ7ZaLawds9znQPDet3i4AmN1OR0GA7uqE8il/lW3CeOvyN74hsne+A2mAZbRuwYRFhSybUHdeQJ5ouWAa5zYyVUqaiwqoE2yPYvV2wpRcAvSn8bu1vCvaJ0iEzqI31R/gHc4cBEM005JMVK1O/KHWYVHinAr43WWUWqgMC7Z1KI70M/3d7vodFEyoG7EGwRlizUj1hjBm2IqtS2LasV6/zaACnS+N3YtsLgNMUYDpCHvFQnjqIALteIdjmsUdyz67t7T553qdp7X2vKmDbEnBG+Cnrnfc0a8RXtmL/XPzv173U3ZujpuWkdMQCh3sSbOPC1jEwaGn4jANrf9CWzb4bsa9wLiRYTWyA1ZN6NzUj0Iw1PC4X276s42jl2nkYDPpyj2yrCAllH9z4vsx1rLoIsbRNwmZv6j/+r/6HG35xq0FvI3AbgV+5EbhtTL9yr+T2QLcR+PUagT/8J/9wX1KcpK6XHrM7kJcFGJBS8WSbfUQJpUiQvHERR241JyrwX813XZAswwjoVx2rUm/ekMzc6+HhB/r6ly8ubi3jhtWAr+oUCbb11QOQsBeAyJepN8iUrbOOBuNCZuXfgSULFLiMlqjD1rDETKuGy6o6P6qp8QudNG2ddrwvXRwA9qFuIkl4Vr3XKknRBcgDsKEouYalEOKT5o2BkYVAHp4LKABvtrx26Mw6ny2p7fC/y98YlAaMW2YCYnbt+CzCuEBuiIzcQVAUNTbechHRlgeDwGZG7PhzcdFFBkpQCQEss0OXSC9eJpggyM+loZqVWs4Y4OoKa9YMCgpRAKDN8kmYcMQnAypHsjskJNgskS4LEEPxANiKv6A5hrDhYHI4tCPCFSg/U1JiZ7zfIoAHoLZfNjNOCXVYu0F9B1hKAYDc37H2BgIAT0OCR4ETEmX8TQFLbXlA4eWCJySiLnqWXQUMmDzACQpkCkT+HWzQiXe/V9rGXsVDZaAQa4iQvkZiOWxmvL4AaGZmM0DvPJuVBSuS+VMkuQpL4O2eZw81PO2GZVIF6A44TVAUYCTsLBcj5uO5SGdudGsnCJUP1SE8PZGVE1KFDB1Ymu8BOJlFMJwTn0tnQkfABuAfMk7mOPMD+fSV3UJxQxI6jDKD/AjKeXcUVA4lKVURcpWVLi7BLPDS5b+8pwG20TBbLs677S+jAVqKUoAFwqJglfAc9rRD9gmLi9mQIDmHxRoWDMwEcCKCcezzStAM1g0VoUC5mrKJyLAt0TD1ao61mYPI1AkXOtR3eu06ff3hS3345oMlrXfFg4EnA0JkhWjX0zfP+ng6e77iU1nWrcNoeB85roNzhMsBEjh6igIfO4W1NIsnLTeNWGFUR70+v2juZw3d7BTz+4dGj8dcdzVg3qZTf46gKWNPFLfsCcH+pojn2fA4Tfj5ZdPplaTlwuMLEMM8qJJWdZEqr1OznvGQg6lOUT7twFq7hjn2F1hkZVXrrj1o6jqtA6F1k+qmtZfj3eNBS9epP3f667/5uZ5eX128b1vhAKz7NtPjA3sQ/q51JDmz59p7MdO04D88qhs327ac+XwYV1muobv4Pd8fWgPhSE6feYaOxopUNAfvv19/9TO9qz93Qvk3L590Og9aR+wJCjUNYVmz58+8XMIKBgYaknaTVmkwLQbCYTpTWLOvYavCGnOxbiYmbFe2CEAiQLxgKdMMsdLAIXWJ9zfsWXgvZlgXAUizF7Z1Ya/cDPY/481cxWu4JjSKQJjBn2s2Z1qIIcZ/dbkAgRXqlsGAEOxQvA/tLwwTH69qfEFtL8I7hXmFRyVrB0sQQuBmBzQCQsR6SHVsKj3e36vBqxjGKsnwuNPCAGRPGedrsA3NrSsYmGf29XQTxr6iqdcj4AvNiG4kbZywnVl3de0GAEAn44qCYOEzp10dwIYWPT7eG9zDMgJPZ9joZsrRYMQXtSw1XQgdXGMNAbqyLxgCCtbrloVKgTE2iMS3sPSfZmpI7PlPBVs5Y++CcZmb5LnA8oVR6jCz8E0Nywj2/wje4wXDojXYMocHOXvs7/zWbyurCv3VX/3EwJ4hPpp7BPbAcrZ8nLUQDTUHcnmfYi3CzOY2AfhsAw2DkNbf0HzaaFbNtnjhkxuOUpNUU/uZE8JjsQugJsFiZunGd+bcCIY183e+Nty4B1Ua7CeMEoTmToDJbMx41LOnkQw/Ah5z7JvdS6AUdxLC3FDaEAhKmv0a++tM4xQv7QDHaWrhAz8to+cTYJrV/UjbnQgVIBb3M8BBgG9/bzeJgoVrZif/SfFrXa5et6klOqggdsaWMeL5OX7maODBWA1gl/tevAPL9Q2SkWjPe3bMo/diRpa9lM6nc7no+l5l9rwnQvFQdMAInoaz5mS0zy0yepoMBRYrgKF8ou0vAtCkGQAQXuD5XUbjZZjO9psGoGY/MHOZxiWHpIkBKG6wTskMnsJBR7lU0WAvYN7SvwoG8rr2WlCjJLWBVcvzbQWDr3OqltArzk/uD9dwMdjKME8Z5YkANDebRjefHPIKeuyQLO5Ig5KSvRoQHMr7rEOde/8CDN9GAGXICaPOth/arehCjYIlAPdv3xXKVhkNGgy6VpRC+DlH85sAPwf2FZWKdTAbeMd+4P6gj6dXA5nYzmBxQVP+q09nHe8qTdOmqQ/f9SVbtBGGucRdMTRR3CEmLWmuy4itDpZKvTYstmgE+ScIsWJfxrKKxvCmJkt1/3hw47Itjm64Mq9tXcVCW2f9yZ/fgNVfr0rx9rS3EfjNGIEbsPqb8Z5v3/I2At/bCPzBP/5HOywTszYAfixRSjWYsQfEgMoJGSIIWW6qEmALxQDMjmNVW0ZOoMs4nTW8zDoWB717f282IQnYH756VgNzrXvVTiee8BuYfIS5VLCNkPdTOAVzjgs5rLjCMkNYhyGbgoWUJa3ZpMjZUOraoB8/04mwrNryXiRPc3+2Z6fF4DD8zNSoNC2djkntwhA2ZNXWZs1wETY70wDdQSuyd/yyEmI+AEp3A6tmuK4X9adJO0nUORdHmAmDhgmwEybK6PARLvOQUCgwzeoAXAAkIPE8ayxbJD7o2zR5SzWT/Sr9353cOs4E0cBo5JKdaCvCO4urL8wQmGFmWIBRXoMVjoB7NaB46YALE29g3VEIIrO8spmogCgGYfUie6fAgh0HY9kyYeKESe+GMQNgjNcnDLMiMTNwHCan0gMAE3QAQ86JwqRpG6eLSzcsIfvhQV2iLN+Rys0GCClq+fcwmLnQw9aBqQRgH2yhYPBCDnJBDqtq4d+T/iCtJUwfiq3ZwAMhEVWeRZG0AwBFmBIWAQZBrmm7vAOz4Jh7MI1djITsEammQXtbAQQYBCMWbpmTpfH1BUTj+VOEibmL3Ypn5Idh8xHcoEy16gi+AZyoATFTS/kIv7F9w7ram5e15GTrNCwSLJ0G6DVTCfNj2FbRjNhyJH2Zi9VgC4ZkHRsOQAZCvqgxYVVey+qQlgK/7anG86D+MpgxCxB1hZH895DyUzgDHuFtaIkvxbvz4nb/TkooU5EaoChLWIe8ptyANv8XGTTf/9g0yqvS6d0AaMzRfu40j736y6zTy6y5h33LO5ic7Az4DnBEwb+sk0F2pZWaolRTwojBGxSFYax5vnq/9vYoJSyvPpQOfUFavhNKkxQG1yYAA8J7CunhSKErjWOvDs88wCjfplinyKND2kuBDxu/n1dVRR4e0lmml9eTxxWpKMJcxgTQkUAT1kHKnHcBPNubkOBxMwdhLcHEBeWjsTFPmvuLw8BqGLXH2nYA+MaCw8JWBVx7eZk0XC76rS/u/XeYtzWs97o2WNIBkIZtqboZMBZ7lVrTmuhTP3hdMD9hQOFp6P5OVeilm/T11x8NANjTMdl0ennWu/qt7VA+4Rfb9QZKm3v8HAEd2Z/p2YRH5diR1J17vvLBBJZ8G0DFHHf0kud2SIB5NvZd5+yxpwFkOcl997wD7uOfASvZ32DsM6/t7XtlhPNTsL4Ai1QReFaqYI9hvZPAvQzKmiuLEwa+Q3B21UVrgIO1wPxGzmyf7S2T+e5lostGuBf/BMhq6FGHnL0bOxgaF+GjOiydm1n4KDoU6q7VG5jE2Cq091dLFmxBGLbVSgvOMXsR8/2M7pW28Kgtq+df7rYY+PqX3xg4v3s4OsysJghrhJWI9QxAH3OPV0YTpTI4iPoCdYSbiSmNAJhvBOXsau4qPb6/189/+gs9P53UENbFHuGzCVdxrA2wSQjfy/t7wh+RmeNjOXpPMdPWdscEXQZjlbR4M7CR8Ltpd2WNBu7pcxcW+goDFJa3CaU0bYHjFj8HAN5v/fjH+js//rH+r7/417p8ulyDBvEr3X0+lRnnFOPHecHfv4KUgLZkC82rx5DmZ98TPkaQGnzMXUVZ+d8TluiASP6dwfvY09iTeCZCypBN2xFpW91kM7DpoEOAPl6PExN99ton0+zoRJstOhADzNrdOARCowmHdU1YF+HjyflME9e7NcO5BAhrr1Ek/AD5KU1AnpMZyLrC9gNFDjYXhVnu9XWPBsD0GUHD2e9lU2VPc6Cy2O9pygFG284BRQrye4I7lwiUhE+OfzpnNbYhPqscSsoc45+Zm4wowZZus/oOyDYQADc/N3q/AyRm7fPcTGffJ32o2RvGTVLWygL4mk5uzACiN8je+V2eA8sFWOrQhBn0hNC61FYm9o/1OgLcwwc01cg5dmxsq4DFCixeh3iyN+Afbrbw2T71NMEYG9YhVkNuNG+DGtRUBHVhfTDT8OXGx7GbCvjUvrfJVTGE9cSOpB9/0dHNktO0qtgSlewTIN+MFwA4gCvWDtwh1lUN9hRW5WBBFfZWYU3Cu050Pr/asiI9lg50Zb8GWIaNm5dNBImuk0Fl7g6ckfjoYEsDAM/lfT93OjBeBNFlgL6Z5q2zWmCfuF/xYggWlZvj61KoMON18rsbULfAzN1mh3GRN7D0zCX8X+NuzuI325qAWZpsM/ZMvBvoGMxllGBBZiDENBnwFqfxElZFMPv/5L/572/4xfdW1d0++DYCtxH4riNw25i+68jdfu82ArcR8Aj8/u//wz1d+5AhwwAyMJk7eAE5NJIlgDIKasCf3vKoyuGeAHxtiSRp09gT2gOwuqjIG332+aMZmSQIP72efSnuhl5F1ehQV5rwxXMnngt/qiFFlppa2o9c2HJMLp4UBAY8AEsoeA7aSXFNkR8BXh0MsJR1ZfADWSGy/6WHHxgSNsqnsjg64AaIo8WNk0oDhlPR2hcVKggp0XzHBT8rpKzprj7pDF4UaxTRDmTaFp2fLjo+vvGzjYBDKamtFGN4aV5c6JRT4Qs5pFkK+4zADhLas0opCdMkHaeLDhR2eDoiSd8AqMf4uSLV5dSbnQQYistgmgJkFGZSAbZWFA5JouGaVA078aFpVLQR1uNiyCxTjLoGh/msGN8BmmfBHAvvQ14RwMQ1CAQ/NdhIFCyk4/LzWxJAbrrpPF009YO/B7LIcZw0jAC3zKPSrBvYZyFRDMm6BfoOiQAin/2eCJ5ZkRAPpIxzaafgC9ZQeJ4BBm6q8Js1g5Rk3bAzIIGX/0SICoACY0uhP5lZCJsTZsqFQB+YoSWecBFM1dQAq4VS5IeAlbA+KIR5MrNt8CzlnQGsAvITcwswSzFxBfoJLskyzTBjzKLlXVD4MGkBCeN5YFvDlmsOhCTF87xeYOzgHxm+gxRiJnMA2hKeC+svgb0GqIvcMrO9BN6dey3VvOMtUbdcPHeq8qAlIRF9Uc3PM/9qimUYmWETYOklUsV+jPeO7yGsPeAsgIMyACb6J4BZ2ziatRZZNxGsYvZSUxiIq5TpaMYUeEPYTMCADp+/yUF3JKDbyCM1b9sAlaXeW6LzZVJ/GnUeCJ9anNqNnUaNnQHAT5np0hGYFqFiAOP4ZR5rQrQKdT0smVFNnWgYsYwIMJOGQlPHPGsArprG//swwPZe/T0Bi2CWG7RAhktCs734wjbB3p4ONgO0B4zAjgCmXXivwihEnsp+0FQAnYB/FOMxvxaA4WULS4s91/P5ct3HAMMAmQEcV12eP+pw/xA+f7Ati1Jtgo8trEuaAtL5NOjjh4+6O5SeQ/M86/N3n5upxb7y2j9rGgj4wq/zovpbe4a01usEsx4PPSYXoCr7yqa0SvXN01nfPL96b6PJYmDx1OkOgDAp9fRy8TPAkMrxZ4WhD8a/4A0JcxdrDphtjBLBXjK4QDjhuOIxCvMehCIadLZJZm6Yy2neqj/P8x+pqq0/WG8w32GuwYTFr9Q0VzPYszLAfzxKAbaLtlCNxQP2K8+DjndHWwIAOgC2ITuGuTuOSHUrlU1p6TTP2WIJwjyDFWu8ePPvwsyHQQdosuDDC2jF3g5QjCchDGSk7YQ6cUaViZrHWgdtqvJWRX0fQMw+mvFMCBp+xOucmt3/7uGg/OD0RINfttrAf3Ja9fU3TwYO37650+fv79UcSp27s15fe4PuBtKuTDHWQNO0Bv4AqAxwZ7PGAW/e8NhmrD48fdCnTx/09u077fb3LjzHaE5axTHtOp/wepzVVIXevDl4DbJf4+0NUIjnNnuUGx/sukbOAA8BTDmZ3BUMz2wafJZyR7ga75k9wUn0e27WIo0PgCb27H7Ap3PTHUFwhP0BDFoiHszOLFnDSufK/kYWDSBLM5e18Px00bvHB0h+DkqzZQ8KFZp3HlvOhKtfOu8ZT3FmrM1IaarBTAXRmry+h2m0nzR7VGPwG/A89kKkzZhesmT4bZLnjeHRS7W/N43MYF3CstwAW+35S0BisEDZfNMVFjvvAEAPL2g8ZDON++xmAodAQtr7BLMaxmbhOWQwnd9irTAPrg1n23PQPAB03YFBGX3UH6PZ7Dww5xm2M7wrWw/A3ORsx3scONQ+4qwd9jEAORpOhE3RoAI85myK5+TZOCZppM7z2Q2Ks33J4UTmPndt2OD1FXc87814g3Om0SY30zQ+I+ZGoiGjib2qRR3DOOOTnxEcRVcFRjs2FhfNxWpVC2DhVmVW35R4bZeFvcRhJxdrZd/PcX/SSNjcSnBU5vW7ptxvwlvW+4StS5gzscfBdnVUKV6yJkCHXUSJgsCMZJpVBIrOtgJwo76I5iasTXyrOc9p7vfr5O/Lfahsj1a0ZPNkULIbJz8voKm62GvxYabJfdfimx1ApwNI+Zkd1UPr73leBm3nsFRIG1jE2FwREFkoKQGOw2+VO8tKoOISyhx8fZcd24tCT+dRL0/f6L4+xHkVziERZktjc2MPi/BEX4HwS2YKZwTS7joQ0OqshUzr2Cuva5WisTP47xDSyH5mqw5sedJcQ7roT//8BqzeStDbCNxG4FdvBG7A6q/eO7k90W0Efq1G4J/9/t/fYYPg/ZXB2ginOPUbJcJmgALGBTKfadzVISEjZANZdZ7r4XAwY2boSIQfNAIYKdW7d2/UwnqpYF5RRKTq50lpVls6jDdWFNDIz2et2ZVBtJEyS9AB3n9lBCJpVQsLEiZBepA22CiLQ4xIiYCNdsCPMUs1DBf7j8EEoIBOS2T8sFSOTprNkU+npabprCRHjt0EELuOTiulUll2mAJ4VBIY1ZmNla8UDASjlFqGWcWWqiSEa191OUEdbSyng6pxGbtgp3Dph0kDqLpPZtzV2UETZv8TfqbI2DaV+M1S+CB1BRSYF5V09g9RoNizjEIIzbnllgQR2AXQMjpYPJMDdRiT1anrx2Pq8AkAC6fpuugGQMD2IRJrLfV0QQlbdDabCrsH3reDKhz6RBEHYwlZ/a4c1tAwONXdKd783Jqo6zYDZLBSjm3rghhWG8QTWLcE0cD4IR2dAhhAdCK4BUYawStbrYHLvvCeDA83nh/MFXAKdwGKFEAb5IIUTsj8ndLsEJIIWCJoAmIg7wamCwUFwDdjSKEOSxH2Cq+qqio9HB5cUM5Tr2UBjIfVQ0I75IwI6qBIt6LWvrMUzSHVRNZpySblJH8X0kjFu46kaAKJRlgcyep1AqORudkvgy4X0sdJLi7smelADQA5e2XCFPMXtsTUvBfCsfByxa+4Ts1AZoyHqfPaPFZ8fqGpwNdzsnVCjccfgNAcXr8O2iC46ur9CwhIQBvjaTYQvnH2E0jDO5HuybrYmgCfSxgqnsu8QDO/Sge28b3sZLgulh0yd+b1pLIENKiUEwxSwhjjPVX284R1Q8HYd4Oeetgxu9l1RxKlAeSQl+N1OkWThTl+7ghp2XVf1+HJh4+gVvsJj5ZNUxwv9k/FviNZZv3g7aOOx8Z/G+YcfsUDTFHmHH7MM16/AJIwqGFsI+HGLgF5OOE/vAvp5dOrAZbP3r/V+3c/MPP0L/7q/zUYyPxpCEtp8MkMv8TRTDfATOS/s8bL6kCpyxw2B6R5I8lvnSy96gT4h+T7eK8vHt4ZaOF5DGhus56ePqk7d7YXAcR+e3y0VzN2EF99+qVBw40Evm1S2xy0Afis8Rkv/Wuw1mATZW2EvaSwnEr97BcvGl8HHQ+t+qU3K7891PZhJRipH3ozG2kCMO/x7zMLfBpVl3id1gb02GNhfjusCZ/kZL8Cq7D0aMLRQAj7hHCdQHIb5puAGF5TeDIDXAMksNYdfIUHIMDJbhAIJhRelwCRtggA8Of58lwvr52BR9sEpIW9GWlyfDh3ugwA87BYU7V425r0n3guw/LEfiWYdjQNglE40QDI5MYDbGizcTkTBsLB+LHSzaY12/TmPe/tTtO86HSZdR4vurs/eF6ez4P3bPZimn+PbwmVAUDk++KzCUN81fllUlW2BsYdCEajD+Bsn63SYB92S+oKzgFI1WXtZh7AGCndoNfsY6z8h+OdARnCavDDZk/o2G/ZnZiEsBlZY/YX5z0g4eds4LfZ18IrEnCbeWVDkJ0GyaINAIxzBHmwcoPHNCc4AwHGvN7cqAxbESYREnirTWDUORQwV1OXwbD0hsteFE0YzkjGnmaK5lllltm3mT3yMvRaxrCHKYrKDS/7fTOWpK5zhs+dpgX/zc3sQgBJGkS2enBYY9h/AGouK/eBTMM0qCiCybmlmQHftiZJHe5rMOC5k9DmYd7QKEXhE2dV4YYV4wvoaRCWphkBg967RwO9BVRBmmgzIGeED8J85rvT3IL5i385IKzDwGgyMh9R53AQcWY7ZDQ+32sT301Y2TQEYFTiW2t7mQjksi8ug8k1hfWETQwBRvYA9jZsZQ9zzf69nIJezzAkAfQYUQD2EE/wAbAbYwSDxWjLE7dPMhVYG3DeALAWMT9RpdjHt7QbrWozTzkbCUW83jdW7n40SlMrTgz8ZvPVLxcPYRqb7PvQZXvlsH3z2nNFHRZAiwF4+9li9UMTeB2054MDlOCfDgmhmwxEqGk21Cl8hbFzowPPVBoS2HEM9j4HXI+wMZ9xDjMNtiY+tP4sq7d2Ddka6oA5sw0QjXJh3cTvuinCNbF1Y71wGCJ6pTlC0AAu+0L9PKhua51eT7q7u7fKIU9DwZWsrL9Ke4VfNZMo/KqxwylpNGOXsQO+b7bEgRnLHRT2Nm+I5pI9ehtA7kFPHwY9fxxMfmAPHfZVVXWvbdh0OT0HW5VchBkrDj6TcMpS47lTcqisxmohBOBfDLDM7OLOOLE2md80HXhvrdJ80rHY7M06FZn++M/+5Q2/+LWqFG8PexuB34wRuG1Mvxnv+fYtbyPwvY3Af/SP//5OEQuwZh88JD9mlUDiHFVhO1WQBh8BRsh67Rc6nBw8BZiARPr0OroAmKcukr+bWncw1mo62lz6dp0vvfK09UVup1gMzoVBTQoZC0FhA8FqQrIKkXEcbbT/UBM4hT1TYd89uxcir7eHWK6s4rJK2msfYQtzrh1Jdom8CW/Lg5kwsCCqDW/AQSvgAl5eljwuBnbsW2jJ1Wz26LCP4fXl/8I6KFXsEX6EFNJBSlulGTkkxQ1eYvPsBG/7jlkmS7276tgEg29cBo0Un9gdwO7ZYf2iXNs1IJMfSRzPdXc8QKGI74P8Fl/JArAVXiJydKiNgN3AkRQlwRysykr3h0z5lUlGgbPhdQnjiwt5BiC9qgAsTir741lCat9DJI6z7R8oqJHC8TkAuYCEMEMMPn3rNTp1GmH+dVI/zi4wANSdJI8EsgAAjrgRpwEtgCFUiv5qBlgcvLPClMSTb3RRYy8+o0GZ5jH8QwmvoRjl1w2GA+5RaMCm5pkJ5RoDDE1r5Mr4526WY1NQ8P1hJAKiULwhp3/79q0qPCfn0SnoM9JViiLky0GuMVgDsGPvU5PuQH7x7IUVEhEiyIphfONtm20U7BadWqJnnzjm9jUl/aXvwn923sycQ4oIy9FehDA7ASQyPDMpyvisKFoGAHgPjeO4DJQh2WP+t0jDm1pzvmuEPmUWTLAl8UI2Gw+mUBqBPVhbzCOebrCJIxkbcArwGhTO7BzvBiHpg1FpkIcCDwA5D3CmCgV4gByAZ0VIcpPUyJPmiZATgAxsBSj2WhVpdQUsKOA39awtWEkA2fZUXh1aQ8OFvwNQ1+GVOgQADGuMorY+lpZKX86v6gd85+SilGL5+eWi/vVVb+8PalssD5AnwjbfNKyTTj0paLwTmhWRQs1/h3EyK5+5VFX4DAeoOA6LpmHQoWn0cPeg9+/f6Ysf/Uj/2//6vxssgqnLTA+gyMJZA6s0RJCWwlZEpsx/AL7KvFFV5WpzwBqY4rs9aEFQ2rTQw/FoAIrQrgKGKd6Nw6Kehg3rZZo1DZNenl7NwgRYtbcuQGBzVNpk+vJvvgpwArAIILJYVKatbUgAef76F19aHv/y4dVSbcBs3g1NC/z3kIXCCqR8NzuWJg6sJv8v+DMH4MOcgCXHJsYeCaAFyM3uzl4KAQ/urz0oDWpFKI3T6kG46EgYhLum0Bs0CuDB0lU8E9k6mP9w40YAACAASURBVKgoC2x/izc0HorymCdFrgFLmA27B4Duwo0/5sTLNOv1wnfYdMwTvanYM5wtHguiYDUFcJGa1YZ3aLDpHEjmfZ+2G1YnW3gG4utKgD1vfd90aAv9Gz/+Qmu6aNqwkQmA/nIaNJxhVtJIzHX/0OruAW9tx0N5TSRleJTSdIIpvKw0qABxAegARmDOlR537GkIi7H2AoUADQK8tA0UslYzff75Oz28udOPf/Tbev/uc70OFz/jlz/9mS7ns4ZpUTdM9tgEcIG554aJt+XN+z2+xhFURfBfeK/iiwwznyBF/CZJJXeo1F5cQ6Jklm/GHnttEtGgwGrI1iYL4ZeV0gZf2tjB6qbSkTDES+9mEluse0pYANSl2jbX+7fvVRalZnwou7OeX89WGtj/lbOadwM7FSDVz8Pz83bh50V4ToRfAfjjJc8XtFbdgCB+lU5TN8uSxhMs3Fi7BvdT9i1PXe/bNaoVgCp8dy3rznRX1eqeLg5LdDvLAVdYK0SaPXY0AeoGQxtJNCxO1oCDBwEZYWMDJLNuAJq91oOZzfPSwInGQxXNBxYVzUuCoibmV6Vy43NhZKI8iu/LubUDcGFxwj6HNyhBbrZcYh8PH2D2fPZxzCFQbXAmg6ZiEcBpO/GZrIXpunY5CDiPIwNLE/NVhapkUY19VJaq59pI4ByMavzBWXUbwWlx7tPUY96xDnyvg1nJXTCjkU2TzzcHjzdnS/j781zcJW024Pm7nM5q2N+vdhP8DTcP9lFrzomOhRN7RHB5ue/yjvGvRs2R0Djgx4vW7w4bB+wvWLfYL/D7vC9ULpxPBBj2toCgCU4/fdVl6ZW1sN2R15cRtmUfaHBcwFjuQ1xKU98dbDZEUBfzc6apt6nDcxtLowGVAGGs7OuMC8xUAGPubNhJzGpQRZTcF2ii0/zmzeJhO6gi2A/VTopKJ/yFsVvifWL58nJ6Uv9KYkEbjfpt1GkefE7Z+9iBnokarBnmuAuyho1pY3FQZFYM1TRlUkB81hQ2K5AEeK9cVLiQSk121FrOah64o/P8mf6LP/0XN/zie6vqbh98G4HbCHzXEbhtTN915G6/dxuB2wh4BP7jP/i9PTyc8POcIgEVwHKWGvy18HxMNi0TJWRr7z1oc08fv9bjkcKHcJpCX/7ySW8PdyqL2SyKtCh1h3TWAFoEUFlGNwGUkFZ8CbmxEnXjs5KysaQOn8UUewEAGm06970e2kYt8BFm/wC/V7k2vmCwTCjOEtixsD/wU0u2a1JrbaCTQniZEh3aRjnoLOm5FH/IkoGFs2CGcn2GAQP7Y1vxN+wcbMBlFHkjkkRYdMlahnQfrHBFIo3Qi4KN5wv2zjaNyurwCd0WEm1L1ccAi+fLqybLJqVypjhttBT+BA1D5yKJUIp3Dw8uhCyno/iAQejvM0TRRQEPOwpg2jkkXM5DGk9SOV5XFKp7XmsDWAEURN6adS76qr0104GHonC2Ax2yrRTwbAo7Azy4AFJymKWAfJm6ZdNo0zaCtWYtAD7DYvk6ARyAjGAoADoAMlQ+lpImABSVCy2qGHtZ2nyNcCFCiHhASiVYTbDYNgMQjCdAjsHaDNB2tr/dAigOOGxJPu5vMFQpimDNAfYUAbwThibAYvyBYzzN+EwTvX97VH2oXTgOfaeVtPa0skfhCHDBSwL8d5AObLBgaOT2u4132BLmUiBdl46ENrkyRuqIdD53sUoxT+E+b6kuY2+WHuxLe1VeJdEAwAAoZsxhA4E5JyAchWtRaFgTYSFYZ7CpFwdbHQsS05GkE+4DOCaVhIExZvjIAZBYtknqb6K6jMTsGe/eHqAND4BU2wAYsmkqI5iGaVHsidqiNItpxjMNJozFq2F/i9zR5FWYW3lib1sHn9GUWM4q29aWIQbmDPSGN2SVIt+utEFapcy3hBTZILL9o9PO5/FiNjOAbns4RHAOFhB1qu55sodshGjwRAEOYaFBc2jfa/UDYOas6mpfQIFOaNWRNZnD0kv8OU9DZ/Cc4plCnobIeR7MsAYsI8APkAnJMe+U70CQ1oCtCZ69OYzSK7tyngy64InZ2VYiEsSRHANU9BNsfppB+GQCFCQ6FolBmRTW3brq49OLDlWj9tB4HwKwQPZ5dzzqJz/5qeYs0ePbR719uNM333yjfhjdCBs7GKSpWcp51uj49l7n06in5xcD7bYkKHe1BcV6ptO500+/fNLbL97qWB79PJ9en7yfAITDbmKMAAjxuj2UNIVqMzIBFoKNBBgfrEbqahoFsMDZT/A6BQ9iI4CxC+OLfYk5ZnDmCkDRKAqWNk2GmFn8/zGFdXFuMIs9F1nrrolCHxAf32WaVvOmpqlVta3f+TKPOraFynxXY+ZZodM069TxvgAKGPPca8Dy9CyYXbBwAU6QvRvkpbGD7JYGB/LcjXeIBzkBhUgIAogHuWU88QP/3d/9sZuEA+FQKfYUk4Z+1XyeLRlmLN6/O+pQrZYwL5wnWJgUIXveYSJulTb1Zr7hvQgLr+GMhUFoGxasGPBDXAychP2Jaf0OyFqTQm8eG93dtXo8POov//In+r//4i/cdPnxFz/S+8OdQ/sGrxMwnghLMnplSiLgKWAq3ZQAwmhOWXK+AfaGnN1hifZ45myH4U5DhXNhVUKquL0hmYvsuZEe3zrU8r3tKZYpgEbuHARzVZxVee4zhOYde3hVlTrew0jlTkLTKjdrebhgU3QNZHJ4kp1eHWzIDoVqwzYFjAv/vDLn2IcCuI+Qvt3+z7GjhWx67PFYjyYedwI3M5kn+JJiXWMbgQTXbBXrpouVFfgWcyzjSU1DBcAs1zrQ1MLegr86Slnt/ZtGRZEFqKj12rpKZy17p4mTA/sBAsw4A2ybwU5r92cDgPa2pAUNW5VwOBoEIzLvOJNsq5EWnlusUZvbANxhC8T9AAUAlFWrR64eqXvYlngjxPOc/7grwhlJ0yvAzYGmAr74Cw3QCD4j/d1RY/weQXQw+DkLqtyNb+T/sLb9TgmWzHfbQPXcBXZzxO37TNN03meDvzSjAfwLEHb+NsxUgj2b1md3nO27QyzZd6ri6gXM39/xlWf+8v0JTAuLV6tauLfArCaIKguLAQ4h1itAL/sa5y97rhVctvNY3ZBk7TJ+Icc3pO99qCSkyv75sa8lFe2R1EoQ2M1YVE32CGYO4SsbFhQ9JwH3Fs6npFQKsDrO6tNFLXZHmzRkrDPeWzz/eZjVT4SowhrvdeR93x+Uz9xbG23l6vsY98Omzq1oYF8Z58EscC7mzMdP35xMYGBN3d290fPLWf2lc8OPLhjj87LTGC11z31Tu3ruixXBsASmMgtYJLvardTM/gnQzZ0pzC1sw0QDn+YXNgf4rteoapZQMv2X//wGrN5K0NsI3EbgV28EbsDqr947uT3RbQR+rUbgj/7wH+0w5PZkMvOPK9NlBiyT3iIpTbjCkboM4yRThb8ihSF8wS0AwCKr1Z/ofmfKmlVzASMw1x3ek0idNgIdKABD38f9jf/dLE0+f3nVivSfQIgBr8zMgTAUqQTHHNpaNQUDrBIYMXhvLovGdVLXd7qv78yOMBtqRjq26kISrO5VF/gf1urOs6oawM9ZxQY5qF64FOcqHVhhqSqp5iTPkoY6dcFgdRABV33De1pHmR3B70+MC4zZLJLHXa6AFc27soqxwe8LsLO2nJTLL4FJsDIAx+YBRi5S6Urz0qvvO4PayKjfPx4su4KVl1cRpkHxARMPBtUIUDdNuoA6APQShjFQ4CwGZo5FFX6dBNPAZN3KkEQS0uFiKTPQEF5zvJrMFgxmhlretStfg7WIFh/mFkUs7BaCqgAhucjPPBcFVD87tbghDKjI1ZOWbn9CGzeYAWTpfrqYHZlsABwwUADi8ACFrQITDS+zADkA4wnBGe19FtJSAFYzcijGCUqwURsMFqqoYC9RKGM/gU2FJabpbhYb0r4ZkNoAo/TFw1sDQ4RibaQcFzB0Sp1fzi7Qc4KlaAAQggMz+9IZsGOuEGQGmEtpCcuEueX08jwkoiQqAy7gocb4j8uuywUvUaSxFIUwTfgbEHORG5YuRAB5AbeYNxzyhMgUdWGQq7sgmQ+JJ2PSIi+uc3tLUsQyX+H6XAhMgm1NSW5KD3YaieoWvzNYULu6MyFJpC+zHgnNmrQirUaWCBOOAhHwBC9R5IIAqYCnLDUKbJgygK344F4tEwj78tjA9MJbE50+mwkoI8wfCmOeBw+7q3WGvTJhS1095JD+JvjHmeaID2MVUklYbtiSjEF33nNYTuEbyLxmGvDPE3uMwjsWQhfzioYDQTMUwrDpHWqzYNuxew2ueDZiQbADGsDU3B0WlMKQJDgJ9qTTrdlPAjxADozNyTBQOFMYj37nVV1FQwUgYoS91UTAnJnZ0aAY7TcIqFrqWNBUijRms/mKROdTZ3B/HmYHdh2PB/3rv/xrh/9hWwHQ2SBTLnJ1A8FMlTIDmJuqotHhkSC/TD/9+Zc6dwDFSPMB4u/1cOT52a9qZVVrYPY0DPr6658rI2zHthQR+EXDhACcA4xir0kAjcmgpD1X2T8ceuPqH5q4fxfvZDyC/a6taQBA+DbLPfYSK83pwISpSIAXWEHQ2DGjKwAVZ7et0gVGqi0FYJMDxIbvLz7FDvJCTb4tqqpUh0OAR3wetitT33u9Yu/AeuL3+NN1lalMajPSCTLDNgVvb0A55pQDBg2C7WZpwbpFau05RfCZUh1oPiyL/q1/83cMnHWwib1HErAGwIZ6mjAswt+ku5YGGNY5zFv+FgA+oCJZPYnPNewyaIqwZlFawCrb8TIFFEIajFUFTQUY+Q4bYh2Watp7TUOv86cnvT6/eM49vH+ru4c7N0TwoTQojFerPSZh4QKworjwq1JR4Tn9LdBqCMXevPYrx7pnYjaHJy5gKu/D3tbMHUOZnHewjrFcgBG429OSYYSVh2fugbGEqWukhnfCmrXhphsOsA3nfjKbvz0c1U+9yhY2+O4zx2xE/pJJ7OHt6maX2Z4RhsZ0dKMnsrTMquOfHURoiwLWerBbWeucVFiZMKdh5nKHMfN6XTTug/+eG0AAa+OsT+PF+y7MSbYyk6tJV195lwB4YXVBQ7EpjhrHWDuEZJEWv6v1np9xsckGTYDqczDYATNpgnIOev5aNh9+xSg+mJ8z2zoc22l1o8IMZgdbwbZlbtGEuPpCL3tYoNgbGOgvnouuHW1Hgsv8PRc85Vk3nJVY0eAtj0VEYrsWB20BFdM8pssHOFnRkuadwHIGXKV5CdpcqX896eV80jzyLDTwCStd9Dr0enN4iKAjGJqwLZGis+qRrvM9xsnWNTRU8O08HO6s1Mmyi+8ge47NTOEQxRGbDhT+M+dF4UDDJAOEjIZyeG8zYNwbCFND4YK1SaqOhgR3C5igsGChj2+zA8XiXKH9y/4VkWDuHWJ15ImVKseTuuKcJgjUDvG28HHPkfPPQZfYF/kiqdpsfZrCePvHmNoig2fZsZ+olYyryQXw3vGo57ymmce4L6ydZNWh5G+XKjbWEmGebJSDffCxdEHHxHnrpmbOnCe4sndgpN8VDdpk1+Uc/vgR/jlqXTtbMuQ1NkmZhvFiZY7XG/sg9zifiSsDr+r+nUaa+ws2N5wFlQF8K1Su85dO6N3hTv1zp6pc9ef/6n+54Re/VpXi7WFvI/CbMQK3jek34z3fvuVtBL63EfijP/wHBlYBNwAXKHaeu0HbtOv93b2B1s6sD4DVTVWNMT7earAXl0g5hYWI5JfE9momEkPlWughQ2Y0abbUnf+u9rqEVmd2J1KrhKKm15oQ3tJqHmDRwQAK2RqX6vYBw/xJpBeNFAv4vK2L+nWwDP6QHqMw97MQHjOr3wjxeVRbwcLcXbQSYkGhDruHix9auiSvLcFcsUIAMYUZBaOHK+10cXIrTM59oxDmXr5pPI969+bRXo58jP0n99FhFBbbw9AkhbspnP5KFx9wq4ZlQ7otgCXA4zLZFqCh5IXxo0lTj5cbLA4AswRLVR3qUpk114UL99OHTyqLg+0apnlw4rRBi63U6bk3UAmz+N7J4SXCPkvJNMNwigAmsyuSXTUAEWEUpKdjiWC5PWAyzF9ATiSqRtLMJp39Dkk6H+2FCcg5QeBado0XkoMBn5DA5VoALylKKCAoeucIolpSi3BtgcCFHTsFikgn9eJDlgKeBGOGQvhvRZ0OUAOYWuJdUAAiGXTKOBf5YKyQpJxZf4cNxeRiAJYVLDZYlbCQASIAMZv2qIrQpg1wbLFdwJ6W6k8Xs7IANA1OAqEUlb7+5qNWiuM91TEnuoEabFIKO9e1B4nUqcqad9i4cO/WMcDhaddgn1B4RARLAQpv9uEjpAumLHLoZZ+VGZQMThEBGhB/AXKQg8MYQSqPh1u5kGaeq4WNDbP5Ksuc99LBJZZ2jjDAkJUT8lYaFLS/LqyfaVfXwUoEkKfgAxEMRjSgkQvpqlBeIvEMwJt3RXFJanGREmph/o6LcBfr6WKfPYpxWMiMEZ6XsNg9lUz9ArwJWwGATFhVfM+EuWKAcDUjCI9QwDHY2vgP8vvYBdDtYH5O9BQ8JwDjAKhK23IQDJdtmVm7E7JgGPeAsvOsmhR51iZeljgrL5uGHgsAgo4Gs+X2vNDl9VWvT9/o4e0x1hFgXpYb6MS3DjY2qmIA+LEDeKGADhYf0nsQNeYqrEdAQBfQPPM0WYrLyyJACZZrMAWhCa/a8lndsHotMwFgJON/DYD68XSy/Qo+ofd3rS7ToA8fX/X5u/e2TAHAZN6WTeKi+quPH3Xq8NIs9PHlWdvU6O19rc8/r1UXbyyr7SbpJz//uZJ90udvDzpPg55fXs04PV9G++tle2YAkxAdQP3TpbdvIUwoOH9FhjUA4TbsUat6WI2kmLN/XsOMFsANGK62MXHstv0oAbDYI1hlTHQCbmCKeQ24kQObbVdvtmuEzQXgSrI8HojhNw144CCobI1zCtuLpnLD5/xKKFerCo9W9iLY9zm2IdiJ1G6eXdj/U9oSYTtiH18D7CEHx56G9scyjA7aA9wFuILBjJXI7/7u73jvxa8X0J6ejg1BAK+2wqxZ/v3DY+u5w9xgDbKYaPY4uGuBIYuFBn6EuZsmyHwrGhKoOAxYsk75BVjDjC+ATaqsbvVw/0Zf//JLPX31QQ+P95YEJ+zxeW0bkZDyxnbO2W5I21Y4qy18Hu6OGmG/DqPDtPj+PloBUvCQ9CZXGtDD+xZ2ILxPvgf2CaFCWQyOfgv8wv6e8YAcJz0/Pevl0umHn7+1Jyx7RlU2VzA0gg8TmOiwmrEeAHSmCWP5NezUxTY9tu1hvwQItygCv1HOtZhXBsRoYF6Dqng2vjhzzGFOBD7C/PXpHnsyYCJ7lhXoe/hF2gYFL2jfDQDTaN4xbFiYbA7f/FY9wk0hL/i82ixZsCh7TsI83GC9R9MG8MpqFyBO9qwVS6LV+xZbiHUcZktyNpAcjz1SKFEM3AEQ4hdrqT9Nv5Dir9OkAX9V7DoAxmh606wGCJ9pFq3a80Q1fxMrCZrHhIKiBFji/jay77IueXjAdgc5wX50dGY8k8JrH5WD73WlVJR8G+427KeD1+sAE/al02nuNfSbgXYUQzTiAKyZ12ajEvqUc7YnKpnPeGVzzqAsGidNhPllNiXy3CxybKcYVzyUS7NeZ+5nKEl2bE4STSnjxbiktpDa2aht6YPlFSAkVgjYaey2NgJghEls2x3uHQwocxD5lSX0NFim8AsumPv0CW1wq6ZuVWJDw17IOyQgkIsMG0C2qQJkzZHOc7dgbhGAmLiR52mJ9/qCNVPp70ejAKsL/mYoBpD70+TqHUQ52SeaxgpWNTQ1IkCSu0e+z6q5z+HCitVUTSuA/1dooDnJnd0KmlQXvJcB7LHEGVEAFLp0r1q3wY2CLD8IY6QkY2xqzQR9cjY6HQ41Sx77M6GmZaVL/8EKMNj1NOBZA9PUK1kLZSX5BpnDYtNk0L/4s391wy++t6ru9sG3EbiNwHcdgdvG9F1H7vZ7txG4jYBH4I/+6b+725/QDIVIRYVRwgXK7A2KyizYJDAkD4dGYIN0zH1JNesM38tKe0lVACg7KJ1zVXkVkjBCiBxmhN8TXnaR3j1mSKMBYQk2ICEdBgIJ68CTUQyQuVA2BMSYnqEBVgyNfoC4hcTSVU356EssIBIX2W7pzFo7lPc6mDFgTaqBI4oIgBuzW/lb9jTj5j2pnwhkwvy/VL/CGLuYNURxREGMHyud/H0ezWqcZrweQ+KYJ7DeYB4WuiCDnTe9uz8qLzfNe6Op61Vng1J7TAK8ZAZ/GQ8CJ2D0UHgsA35om4oK1m+AjwBOUYgBnMEU6W3NwAV+JLwIRiqsDaSIZ0AkGKmZGth+VaE5hS06ah1d+gUIhl8YAHa5mqk6W/+IdB1JZ6Qak2xt9hFvw4EZhAxRkOBbGjYKRY4Xo7R0u5YuihXeXtEABgVLFTZwBNNEKBjsGwoJ5GLhqUdSfAoO+re+jXynjXRr5MEFbKhdFVZz9vOyS1pYVjg1GqoXxSQgbm72F+WWvWkN4kTaOySn1mE3Acwzz+qmVXNszSIl6RaAvUooDhNVRR0WDKC8zL+pUNcN6taTK9nDfnBRM869GTf+HnuqQ1mauQqjZoA9PXd+r8yP1alGWFFMtkEgZZh3Mjg8B285QN/FP18DllK8wSILA8RIisfLNqMgDfAQdg/BVWVeOpyLuQUoxOBSvDqDCm5UDTvGRgv2J4TJsvSrLh3PHsFtsGj3fbC/JxuCPR6BCmDAUNzj4Qm71IAvrE38kAnsQmZdRbHL/rBNsUfgA7dILaxNW/IhE8UHFeZZ7/nc9b0u/aL7u3u1DXQgmNwwoFifPOkUzEfkx7bkhKkYADR2FRTXAGX8Pwo6GgOA9YCCMDGxlcgmijsSvsNbt0BuW1KgEuhU6PHNWwPnf/OLX+j56096BsCsalUZXnqdGw4U31UaTFEmK8wfxoiGDYU16wFmMvOQQhZAn/+tsi8oxTqNFRideFwO2idAvURZzfuDu1a7EbTsg778+KQ8g33F+111vpy0jrnax0f7EMPqBXC99L2maXHz5e5AAnOwDWsA6QzwCHYlgTWZ/o//8/9Rkt55L7trEv3dH//byqrS4Ou5wx5k0Pv3d5acfvn1x0gXByScJu93rGz2IhicI8DKWoXqADAgmwNcUON1N5rdhWduZv9AGGbs9YTGgNnYIsTgPkBp+GDa1AHKO1Jfz8WQ3UJuheU2274lmjwA1esyqUFinpcBovm94r8IU6twqNl9m+vSwSLNVOepKjNWA3yGmZk3hfYBL0Vk9ACl4Xft5WYgBn/D8Iv2GYmtBjHY1+DFCNPZlZWEUj2owSpg4YxiHgTAB9A7r5lezr3XLlYR+MICiuz4ZWOp4nR3HBBqN+jYa5sqU3NozRgUcnIzIGEI4zsN5TJCvGjQAI5+fH7W6/mkH/7gM7OkjaJmYRNT0ORMSgOmY38xvNi2tcqGn4MNh0QcIHJTWpe2G3h5idAzzm0HL5axdoviYKAVFQp7GN61nCz2GwfQ9OfQTAS9DW9q2LHYeQBgsg8brKGpUDdXVis+6IxJeMzy/dGScAJ5H7oaeXrfXDk7AFwJKuRcwVKAJi/nS6y78MWGwcmQXVPnzTrkSWnYAAjFecVfyZl3+I1zkGJtcQ1WA5zizTD0Ef7E2ANOpbKxRxYNoAhQ5LThncMopFdaaB2xUwo3eYBY2wvMjE8EfRGixttmf+Fv8bvMRdZueIGywNi/CUpkROKeZs0AbEArMgL0JNyThg1nLnPDLGG+E/6q9sj81rIlrGpoDOOjjH0Pyhp81kUYGt8VSyH2Uc7abPc+CJjvEE0CO5HPLxFCVnIOcc+gSdWjyBnUc+7TNMGvkysXfq0A23ijO+yJ5iTjsLgxGP7+4YsKeMvP8CDeQ9PcXtCwOvkOsE1RSoWNUQRZ0uR1OGJSuhlvuxEarUWpHPsF7jRK1ANm5qUbPG42GyQ3SupzDvYvQaCc+dxbGQOmXmpGwGYiQFphacJpSUBmrYo16EYtPqdYAhW22Km8buNcysoAZlkf8NzdSKK5w89zltHwA0B1QBjhX1I/sG94F/W9vBtZFxFCCrmgJjgO0L4BzOWyTtBbr6Zkr0KdQSeVRimkWayNZodruhkOIJpijTBp7jYVS9gcnMdBPcF7DaGuhYMPbaezFyrro5sznJ0w+7lvaJ3U92edXs66O7TKsBQzO7jy/jCMg+88Zbbb4gJYfkpm/Xf/9f94wy9uNehtBG4j8Cs3AreN6Vfuldwe6DYCv14j8Ef/7Pd2CkeAp7zK9Ho5q6pbX9wpYuYTEp4H7vYaZ1gtharqW1+2COQhGZmEbS6ZG/zIdXChA3CBdDYiqWGmtAa6kA+TftqR3b3vOAs46MWJ7oCdXJANJJIIHgzCPKkN9s7Iw7gHE0SETGyA2XOM2HYkrNmsbu4NxBzKo5ocB0yKQNJTucwGg5LLMiAW0m8XTlOwLFbLjrlrTzrj/Qq7ARYF/l9FSTaugdXVAQ5YAFQRioVQ3MVVqqfLRUXe6L5psFbTurVmtJX5qCqPsACYwZbyURwvSF7DKxBG4rjNytvVsk1ACeTFFKfOl81WTS8UxgBDAApnF4mEbPXDrm2EFcrFmoK00IWCDaIghVNPGjBekYmqtDbokedchJGSRio0oBMgKMAqY09MWApjY6FopUhyhLBDt3BCQw/33C+2INj78G/bYZEQ4pSM4anoIgkZMUAMdgbIxSPwCe9RyxavElKAL8Bds0Fcl1PMALNIDSwPZpCZR4DxULB4kbCYQHT5WxTNpXIAAgrq4Me56Lcf6ha+ibB+YC2Xx0bFobWM0t6K+a766s0HYEfRE2xgGNSlQZ49xxNvsKUDvmHIAmE/wWSF/0wwFADSlGX22uzxLr4yTWFHIpezX6fD4UNqyPuFvVXAvL5VfAAAIABJREFUXl0nLSOSR5gvwX759nsQBkfwDOvo2IafJfJ4ipc8aTzOnlPZGMU97GPQBeZcRXGX2+sVeSLBWevAnGBKUNTjMWBk3DJBM1N4z3uqdgeg35XUFHCwnGD4Urfhh7vpULUx3wtnhqs2CBCsON4vRaABXZhBZUjYWWgAjg5Ds1oSjzvSTgjHQ15bGLAeV9YzTMQyPOpsUcCrt7+AmdtmO/M38ZzES45m0AJbGFBt0t6nGpy8J/uAsv6Y7029q8HjsaoNrr7/7DM9f3zWlx8+aDx1mjqksYv9Q80z3gBVMoN4BnkLgJxFDWnaloeHF+z5DBCWqS5gW8H4KewPaBYYQS0TVhreVFW2qfK2MEOPRHuv8RXwHfwUUA9wLte+ECwFUDXowzdf6fH+XvMEuzUC3wDi7u8O9kvceoCmAGUBll/PF/3050/atso+qek+6+988dt6/8M3+sWXvwz/xn1yyNcwJrYQMGcZuaj33NLez0GMChk4YBJgJJJTbBpggrawCNlrgXqo91n3I+E4yMTZywkLYm8wnBQWAdfgK8A6fDyR8Dr+ZIdxDBM500i60DVFHIATQAeAGBsOgNWJd0RSe8F+CVgOU2vUm0Op02VUN2e2/6hhrbsJUKrKE834Ls+A0fg2B5gPSOHtkz1C0nmYdMhSVQpZO2AzUl88tP0zI56GrX74xQ/MMn/+9KRD3QS7j71sg+E36dKNlsID1gKO3N3jcb1rGHuZO7ll2qbcfspY1R6rXHVZmw26afB5tTn4L1dGAwk2mVmFiWXCgPMwq+3Hwj5oNwQaOIAm+LgGy5qfQ3GAzBqbD7x8hzMwIe81gvlghsKuRBUAwE6Djf2mqTi/2Mc5nMJb2KFKVyk8W59tTlgHMFXHSR1qANjCGbAgQBlBepzBAHPxXG6MMKb8xynx2MXA+g5AkGeiKWPgd9mcOQZABqBtoIhGH++O+WbkljGLxq97hmY5M78CnA6WLt8NqTyScb4z4WUwfGdbzdgLHAASBQQp8+wr7DWw593AiSaB3QwWAL/dzMumqu0PDmA597BPY52wf3LHKWbmfHi32kcYB1eAOVthsG8FmOvDxsliqCxi/WAZ4hBNGij2rAbUBphkjwBkxCMZCxIacJPHkJ/z3DHwHRYAAMeQ5mHRcnupSiBy1l6Dman6flCKlyoBTaiT8DwuuMwkZmd386oLSohtdFgcjsgvlu6vSvEnrUiPrPT+0JrRD7udIKiJBi/zxnsGZ0U0Tzm3aVrAiMbKAl9egGdAxmPVRpicvVbZdDlDCh1guu+bTjBvEcUYx6RZwRlCEwdVQq10GQ16cgc1K95m85w5MMiZJ6lqvFr3SlORa8RvnjGyxUVmZjrmCfwtApv4fQBg/EIJ/0QZgHrEoae0SfE3zXOhh2D+suZQdaB6Yj9EEeUmk1VDzEuaAIvVK9wFGBvUB+febstuKHbdRf2EfUQRAZl8PlZCrIM2LBh4ytxWKJuZ1vw7W1fh48+9pMCPfnFTbsDagZsRd415dzOZtXEm1JG7VlHrdRo04f977pXMu+4fjnCSfcfNmlYpDRZslObBZAGa7f0++L7j1C6AXjPHZ5LhVDHPAfL3RP/yf7oxVn+9KsXb095G4DdjBG7A6m/Ge759y9sIfG8j8J/8B//eTnFOkNNeTBonfDAbF+TP3VlpX+iuvtPheFDf9Q65ympAA4rYYKgBwhGYg2/TuFlEr9m2AaWZDvvcW06Vp61lz/YtQ66/I4WHIRg+XjA8qIIoZECFACqQJZEknqu1xH8bo6tvVhMXtgVPy8JMPoItVlHAnnxRpMCp80MABL50wxC9+tQB7pmKAE9qU0mghnL1+Ho6j2XSRRdNfL6TdicDeiSlYlS2dhFEUwCsERwB+wQG0r7r+dNJZX7Q8a61DyTggEGCLXw+qwbAItOGhxbJwwR2bdLdsdE+LWYWlAfgI6q4q+zPhT/cmkHj81nJXisB3NFgX1Q8+85nxivV45t7M36eX0ad580+XG0FiAk0C/N4xvzrKlfMMCDzdwYwA/CylJmfdOouRSUMRAo8igoK0ZCSQ5KALXKylLrT2g8GdXJSqms8aCmCXQcZ+HTIDiA2kmLYjtR5yMZA7e3L5tpHGSDcDEA4em6BquL/lcNyBNQxiSnYvvgCL/yOU48HF+VKatsWMFGmcVfTNGbJApDdM7thTjiwZlbRlFEQIZO7yjcJXbAEvy614ncINLE2EQBhVi0MKsrcRRXsF6e6Y6WBCTByaN4KEsbNku4ZvzRYSjC31slAbGKGSKHZ4RpIKhM3IfAm9PdbMhekwXwL3gt/sclWDaGm1ptja6AfL1WYqxXANWw8imR7jwbuzFiYgMr7mgk/S4Lxg0fpjNwQZlKspxx2I+/WDDEaHqlljzU7kFO1AROyWLdZpqNZ1ViIVHr75p7saH9WCwMzC3CC+ZLvyJiNCRko4v/CuCTcox+xlohnLPj+ljhTv1YGtuw5aaAhfAYpy8FlkZ4jpcWr1TbBRjgIKUm0N43xJXubppu6CwFEfP9IgzazDaChRKpd6tDULnQf7o/64rd+24D38zdPujy96ny+aJs2TdsY85w/VeQBplJws//BoJwmzUsiFAB9P5rJiu0CbD/YPW5CAXRsjsIJMHjFQxpmMh6XeBBmZnoTogJkwu8g3O16RLqt2bnMPYK68FeGPdkh891GLeNFz0+f1LZHvXvzA8vhAQi6cTDI8uVzMN0/f/OZQVDeAUD26eXFAA3vrbk76uX1rJ99+VFZ3liVQBAfQl/GH89qcK5vWYkwqXwG2H8v1iSgpi09MixdADQKh0PRfDAF2oxRmHeT5e72ADabECSAtYW/Myz2YIZt/D7NBAPxgB0wfAG2sErZVOHTzCZTASJhUVHqSAL3PtqfGtsCcFmk/DDsYZI5YCbddIEZnhNyCNgJNZB9j3015ilrdVwX1QBieBQC4rEOATbsEYpr5a7T60V/79/5e3o6P5m9yXwAgGBc8WcmAItGzthPnuv8VnOo1QBKooIwEAz7HTuSTHWdqeZMcWMEy5NFhVmiYTVRzDwjc5v1GY0ns0QtOw6GIz6iSD5ilobUl7Azmqd1jQNxMNReXl60jZN++MMvDFjBcPS6SQj0YQ8In2l72XLmO7gKmwuYjhFKxgu3byn+2U4uRM2Bv3Cu/HDUBb8YwM9l9FhzB+A4YY3E4gWU5KzANiOxBzjfFT9c3gHzLS3Dombv8HbnCKvNULaKA4Yln+NQK5oXNOVINo+rE40ZAupClZGExQMBbcZZeV+RaE7TFFuZlXAovvew6MPLkx7fvvVnMNdhiDftHc6dBtWRUmOFZNJgDZkdaw/YuZPOr4P2prC3r1UPhJ1hjWT7htzzgZCpraBRSaO21OpxWh3ih28uTQiAeCsnkG2z5hyoSINrd1Pb/seoeOz3ALhICjxzIGTrlrI7tAswz2YXHvOBJHirkyqrNvh39eFBl37w2pumwWGReS21h3ttI+M26ul01qfXV923MMPZw3d1W+/zoeWO0x78XT+/azV0g/puNjhoUJTGPYzNnMsBc6C+BrfhMoF/MkGKa5yNy6bGaY7YQq32fGc/x2boyJqkqWCwLxjsJ1QuAJ6sO/ZSJPNwaQlENeA/WxXFf2A+8/5gbtJ4JswT4BsQHM78pCm8jae472C/Y3/TLPXn42nPGvLZWnAVDeZqDdDJ/cEprjRBdquzONdawrlo1qSTg78i7JN3jl0PAbKJqpLGV6dhLngC+zRPYxd7Pg2VvFa/nvUmlR7bgyZbhNAo5L5t3YaSEvb1q6aO4ME7LWkuTq6G59ul3l77WA4AIBdu5o/T5LBQrIMgS3Df7TWYTXuPH26R6u2x8f3u44Vw1taNmwJCA/76ALXZpn5aNfRY7hx85wVoxZt9Y65Nk1VY/+3/fANWv7ei7vbBtxG4jcB3HoEbsPqdh+72i7cRuI0AI/Cf/of//k4wBIAPXXDYgbClKJ4BWbeRpOlC9/eNPZ5gNJEEDeCD3JjuPIBEiQzWBRAXeGrn8IWskMHBfB0RAdVqyjbAlLVzEBMsAIBPAqfaa8L3SMGV4pWIP2ak7FIsw3Sc10ghBrHDqwx5I5fKCVmfPQ1XDZdL+NMRLuSiEAlxBGK4xHS6FMAg7BRk4bNSipmrrBo2DuzTYccfFmCLYK8JGNV/C9YnhQ9Seoq/EVkuYRNmkErdp4tZcMeHGDOAYAAVruF45lHfuWgrAERnzT2S+l1v7htbGlCMw4TjaZ3eyoWbd7IBNsJ2i1AigCKzXPAk06qXTyczZQ8PDxqnk56fRg3dpPbuYLl7akn+osvQ2yoB4AYGCB6lMBApwAyqEvIC39DFGl6CizIAMiSfSWmggL8f9LXcibEUgYRZ4QOKu0JbwryDZWdRrxk8eKbuFO0FzNLRHrqwlQh2gZkKYAEFqNiLKyMYqZ5jIwwWIBPOCPpBAme2y6R54rM9g5TaJxWPykAUgSocvWImI5jnonbh++Xaq/ALA6S58HxjsHy7lCTbAFMBw7BDoEmQb5Vl0E2RqXEaN8VcwJ2ABMwvwNMZT8o00/M26DyPzm3al8JrAJsMM/CW0pJD5PloQWFIIQsu8djAAw1LCEKVoGLiFzcGKMx7Zs6R3osknYIMVo9ZqgtMSgDosC3AJ87BMjQyCJEoAszFOsFJ1k4zx3Iic/DE82nQOAZAxhh6nhb8LT4bZhoQJ/J+WHhVrMEkVQNAytgCSFBEMjaVLNEmZAVABoacg/EWJOUAJwQ85ToeK71eLpbNO+hnXhx65ee1pBbfX5uCKLOf5a7VYDAyYd45zLXUewOohuNs+Dv4IFNoGiyHSbTac9WhSDRWnLBDeBz7HeuM8LHCPoJItJnAP/zR5270UNizP3785kXdy5M9gpGTXgA3vrUlYGUD6lLkb4nllePUG6x3+ItIRG5d3Judtsz2QtxSFADBeIfJ5ML78ahhGNQaWAU84XsGa/Tcj5Z9FiywLTcrDVrrc/9qEKUEt4FlRz1fwR6mUUXvKFN37vX1y2A7ii8+/8LSUsJOmiTRh6++NsgFu6k51vrZVx/14akT5omAOBTPEMix7mCNwBoEFLYnLKvbCH7YVJBSzohG2nUAZ2GxDIuV5hcefKwdHhIAGcwEMBVXXZotAWLADMZfd3MgnQwg+/3CeAXkc+o4ALwdMg0oAjyxdrBAIZRv2WZbUSDNh9acJaUtVgC6wzxTOp0u4b2NeuHKDHY3aOV9JNqQBi9XGSveyDSAKvYGkuEzN9pC9h4qix+8e2+g3Faf1z2HsWYewdbqL72fZ8dv8vpfM63Z7020W3Q8HA0gL8tgwCcsDbHDCdlwgMtXxvB29TwG1PA6jbHnOQnLAgSEydjikYpsmqAe/EmzxOqI7vxqj8uirXU4lB7/T/h04yeaRdghe2SPVyRhhKbBAv7DFvQO5sYE75P3mter7g6Plh7DomWvwrd5w8vWrH+k5eH5jI969Ig4/3PbfjhsyQ3PkNjbQ9Ye79FUYY/I1wh3LA61SpobMzYuwbA3AA7QN01uyKAEgA2Jtza+5rYwcJgk3DvpdL543fLhIaEHBNrMDLa/K0FsSLDtm+mUr/+PvTfptS1P07ue1Xd7n3tuE5GZVelqkqpCAjGC74Ew8sSAIA1VUtkyEyQkZnwITyxkyVgq7LIxNmUQA6bgKRgwEsYup8iqyoi4ce895+xm9Wuh3/PuqJqnFFKmcmejyLz3NGv/1797n/dpzFi99oN9tHlvwPR0gGzBY5XHphRWIb9g2rRUYQMSAWDMR7uV+jMzJ5gfjAlnKw0HznUAZZi02PvAUMWyh/HI88b3IIBT7mDMGfu4MnZ5KGAihCyiNi02ATwD6FaqyWzYW6iXm50A4QD6MFhpNqdm9C9rqsH2ClgCIPXnrCylIVF/Pvu+tWYht19pgrLPZqOyrDEwHjYUAI2lrQHoJGB/YP9U5P0wa2m8ZhF+ynlCWKnVACuevOz1NDRn5dg8FZmffZ4ImKKxRtsNT23k9xGAxr470FgzUxuiQNhANFhMOBgRBiz3RBrF+D+z500asEwALN249/Dnu+9/Y3oNQHtvwhc8nSMIlBDH6Ff6nmrGNkGFHOd1pRL7KBqUTFTCBGmY0ITga2/uxgMqEywrdpoH7FU0XeO95LCDsSXa8/A55s43XD1+01LpOvIGe3VFYlsa/Itp6mPHRcORc9bggK2AsC9h3AtN6ea9j94WdhNMHs6XLemcoTBvm/rryfe9ZR51fPUqArH8XIVtsJZlNKMa8B01CT+PsYDBTR6BRnZ56Uzznj03zdSvk98N1igA5NzR/9Ef3MOr7hXofQTuI/CzNwJ3YPVn753cn+g+Aj9XI/Cf/fAv7PhKwpws8tYXTIIa8MRDroZBVlHC8givNJKVXVtN+OdJj4+dWQrb0rvrjQwWgNKJui4YI4SBAs9+pGWn9tDouvYalz7CpLLwAT1SiQBoAtoK8CbS5i27ShFIwbhACgerhuAkikYYh7uDepBoUiDB/KrwbgNAc9FNbRpSQIpge4itBHAFuAnTY5tn+3DBDsLvDLYbwQ4wywAWuKQCHAWQij/YbqkXoCCMMIILuGQjbu2nCGGCYbT2kcRbVYTUpC64YGMZaM1yX1INOue7jh2ZuIC6AAgw6pD1cVFNXOQACHEBBwR1cWS9KgydxMX/cOrVAahUpS7Diz58NRpMOzx2SttSJd6oCQmw6K6xZeD3jJZ5EaxEijtAraXyJD6Xt0AyPGVvMmjLVQFXLY9H2p1pAGhBzo0UH7Ak3/VQ4VgWxRwAn9V3gH0LtgaDGacEIcG2Ynxg+i0ULHh3UQDyuUGBbhJw5iOAWeaCFVn5rKSElVkoA6QE57WadNVCGrAhn/ChpcAE7OFZAEiZuKT1AoxQQJ/2RcUUjItTOomcMJJ2YQIhCb1MAeCTYAxTjUT2ssoN0JJeTvFllAYzUwpppfoS3zEAcADPPTdjb54GZRR0ZnvD9pUGmFzJrLrFj5hgqVTDMNtagblkNrnDwUISzjwuAAhhT22FmwcU/EivDXYbeIHVnbhARRZt9TDekjtMuER1WakEnE5gjTJne338dFU/hFQWyW770BiouhK4M0XzA7/GOsWyoNRCErGlupsL3wlKIOAKrCySj+0fCOiDRS4BRQC9ANaAP5UKQnkKisvZ4SourC2PB4AmAK0wQ4YsLZNnI+I7fHWRrQM0m0GZGRClW4FEvXThu1j26FQ1ClPmJ9YRADmwzQEFAMxZpGmjDTks3rjHTl3X2Q3hfPqk16/f6d3n34ngqPNVT1986cbHvG+6zDDLR+8nfDYC95Abz7gpsEbxIub/sB+CWt4AfoBU1gneeWcUAXmqpix1aGoz3vAmNvBiD0T2QsDITdMVr9jE3r0OVaGcJfDKevtEp+tJZZKYjen1xKxfgzHMfkeT4HKymFhNG+qDuqnNaP348Ws3IZhb7UOpf/7j9/r0FEEp3mK8zwKC3PyoCbijZcH6d7ifE24MYE+2hgmWerADYaBltuYA7IuwHdiJ7CPMcMCF2EsAKQHuIn+adHMAgdwNC9jq7M0B9HKu0KAKz1f2R+ZIjZ8gYBxhT5wXBJexadpKA5B0U9vuakrAC8BPLGnCb9uhTLcmAIgJbDSaWpaeI7HFpsABW5vXPXM7ReptIGhXV5V6++5RNQnh3o8joI4kdvYV9uf+MmlC6cDaJVhvGr3uAZfswWtvSKZtWPO8eYPncO6GZ7IiU8feBOYmDT4YxmF9AtgK65L3FY2s2A9tJ2GmaqoFBnWx63B4ZZ9GQGfmLmuBs2UEzaNV1QNgw6avPcdgrvu1YyuBdHqm6Vcb6GJPrWCsIuXm6zbsEaSm6iw9uJrdzc4kJYTsrLD3AKO/gVNZk6zpzCzPDK9O2OQWLm8GnAgr450akGem0cR1mNWmrCn0cDh4nbM3ZnWm14cHXV56vQD+0dwwSA+omqnsKn8/DcANGXVVqB+vtvlgX4gALux8OGvA4Zj/IWV2gwPQ0/YBAcgO80nt4WgWOc/Ec/C4hCH6TOD+s2VmOWMhkZeNmZXTPGmdUQcwx3iPNFnC7kAJoUO2cPY7XRdYllgVcE4QChb2LwnBbjR6OT8BHpk/XFqYoXbNiHsM2wRrcBpRzjCOca7a2XjLzfTlu2iOokKwhzZ+qav06dOLHl8fVKN2Yd4ZPMvc+EHST8q9bTns48qdgjMoLFJCKwBbloberAIpCucg7wP2MYA5LN10U1ngzxp7h++D7AU0RBhL3/34yPysTf0wW2Zf8tG4b9GAYGzmRKubIDTSCMhclZNRBQOa5pm9VGksAgDvytawqjHzGrAX0J/Gdcx+f9+0nGyBwD3Ydgu8J24eeJ77EhlMWf+Tpg4exG2hZMr9DuzL7GYIO5QhU++ntJhm3v3N7YHPzGfk/myrFL/78LlPfIRNDoykmdKvhc7PF+0EU7LnYTmySQcTHgqHH/KOzR2wOystYu64pe+vnDG0sAm5YpzttbrS1Cr046++NGuW/QLVVNseHXbW1Z1y1u06adhne9DSmKS5wTnPXGUONWl9C6WNvQc7GhpTZ8LZOIsuV1VNqbWQ/sE/+B/u+MXPVaV4f9j7CPxijMB9Y/rFeM/3T3kfgW9tBP7yf/TndyggFO8pUn0DZ7uTRx3gYD8+ANXchZzTdGe87bjcLnrVNdoLmGWAsz2ogjvkSMuQ5CVORF4MhiC/owghfRiGxgywChgHcJik6gCBuLgBcgGYbYfw5QN8IbSHa/tWK99x1uMqd5OLZrBiAHcWX67zHfYZ4E1lMOLm7ne7XAOqwly7MSEpVGC7wIyAZWBmKN5ZiX3gKEwNEBqdIAgJFiEBFlgUEMQUoViwEkoXjanOCN6R18GmpfgmZKXmczO2+MpS+MI+gaWEHxqYFBJ1gE0AMy7RFE0hf6PIo+iheAVoLWB9Eh0NQ6XAEFbCIlRjokNdGnD8dD3r+RPEn1LdodCSb/ZshbGa5pXTuynmKB72Ed9Z2JIwOUgwBgpItNWU6IQ8hSdjStEC468AjEPmH6AujJEBj9oxwmWqQgZWAbwoWAy++UYfgTTIi6fp4uKBgonxs5fftqnDFy3NLJ0DpP8GnINRAfiGhB1mkSW4maFEzZdeZdsZUHGhma4qkY8jfXUacDClYK2YoVhSyCeq4VnzvtZBlaWi0pzvyvDLYw4ApOffpEdHInSVIn1MzDSEDVpWAPC3xoRDKQAqVj0No05ItZF7G/gpHUhVprXqeldV7fr644ueT73efPbGzBZYndQs+AZPMEUJTAJo9Gf3y/PzpLBjJkoh2I4RQEbTA2AMAI3k+hEQC0awfUSRXcMOlj5/yPW6rZUXteXHSI2RkZ5Ovc7XyZLmtjmyjMObloAoJNw7gR+LutJlp+V+sKcoEgFWYeTlVaGXoXcBiU1A16Zmw4JdOZQOFpqL2TrQ0q3X9fnZFgjIr5HPI9dNzRxt9ObQGnSgkcGaxS4BlhfjBLAE+IJ1Amxc5h1SYIBbkDk8CV08w9SCfQSYYRJPaib8uNHwCGCSkI8Gn2ZYwF0Ayry3y3nS69dv1RxKMxTHS6+nr5/Vj+xHm4br6BAqQCZYXrwLUFk8coE2S6SenkcRbhM+kTDhYGvS5OGdE8RDUwZvSYhXo4FarDLOl0HPl15d2xpcBMhAVgp+CDCNtJX1OMJo1qIO+vCW6vkyuNh1eBLPPfaWc2ZLo6fLGbqf2e+H8qDrSgBghBkxTs2x1o/++INOfB1MWo83/r2Gx/xfBxYCnIROP2TPto1gziDJ5j2xh7BD08BK7TNqEM0BgrDpIq2efdtJ7AZhwmcSoAFAi5T3rAQU2ZXy+QmwMh0PwB4G3a4WyStQYQJLGhYyIBXNmQjgMUsKT1FAXgOBsE8JM2LPx+szQBsz/wAiSr4zM6McX23sZ0qkyjdmKkAuDDX2JfbikfMOG5eu1uffe+fx5vyCecqKNDt0lZ6GIZooAy42iaXD+IjCVCfgEYATH9miqtWPo77zne/ot37jB/r6yy8cbEfTa7+OwYLM8HYN9pcTwW/+0Xxu1BOAr7jpxKvZzNasGVeCa1IS61k5NAUCJGFNjP0cdgUOMuecxisX8BoQG6CcZuZkALquW12vJzVFqZYz1m8d3Th7QB0ev4DrNJ7cDApG8Yatjb1JAahDur8BnAPOwLrMBnuWsx45i5kHwMTME5QQboBiEWHCeWprBzxoC9h2C96dq+oinhuQal0G5QvnRYpFuFmddKlg+pNUzr+W7eo7TXivs82sbgB4fbKfO0CJQCj2DndNbHkBkMnLIFQNz2gCydwAgtUL0InfKZYfqA6AsqbdzP+wTMDzezCT0rbWMARp4BL4ZCCZs5/1i1c2WoxCGaFJKYc8qCtAbuX9hefjGZjb3Cs4/4Cmzaxl3cDoxSd5ufk6z6PfB42UbENhgx1CMM0Zw/gMEcL38nLWm7evgkUsxdjuqYPuRpiLN8WMPeaT8O7Glsa2R7b3YV+A8T+qg5UKgA3DmT3ePiQA51NYOjFPrMLAagigLmwcyr0OljqNfRobFspwT+IkQbFBiBfsyMQNYkBycrLGZLHlT01ziKaswXyaPBZIuGkaChzeC3J11FOcG/gFp9rwj/V5Mps9bHsQFBMrliRYV3FcpLbAcYOZBmIFO3TUDrOXPiOeszU+r9jvsFaxFmKl0DgLkJnGD574NJ6WbHQIqe0DYHRjn+VgU+bIoGkD2GS90xjgZ4SdEHMor0OZwt0LyH1Zci00KnjQnf0MxjWqG3IELnLUWFLbd3wYL/pwOevDtdfbhzear4MbHKivFgDdvFS3FWppCvDLSppW+InTMJj1+vEYzSYa0dhXwGZnPg6rwz5huyfXXm8cxCidk13//R/8j3f84lur6u4/+D4C9xH4aUfgvjH9tCN3/777CNxHwCPwOz/8d0xGA3WhZgVQosStwWGiAAAgAElEQVRcitJFAv6oGcUDPp6wpyg/k/BorDIYY7lWOukkR1O4LEskLiOjts1leCfi7wkKBgBhQ3vYDTPswGDhzWbAUYAvlpUDTZRJZ/CBn8nvHSmAt8b+kySOw3CB8ThRJOLNSkE3k1peqkHOidwvrVzQW/K24e8U4Q0UaBR5VdGYKWk1KyAvoOsGK3D3JdJ+rkjIkG3ZMivYNdcBATm8yUjmhVmBTBsJ26fLyYzdY9ZYigooUsNybAGnB/sFllUbacCARgvgFhL1AM1CYZupWjddAR1nmEq7JrzptlwlYBGXdpJtc4oqPAwTodaukV3nm87rqjPYiBlNSFgTtVkdzBcnIsNmgqEEMBCWCIDLpmPssGKYA9IywbCK8TKYQIFNwJRZnWGnAKsQ8O38NJjtB8Pl3cPRjF2YUQARQey4yYYBuvC0XQGfkIECxOCfWKik6qHQT5BgAo5S6ERgBBMppfIgvRsGFbHGQDdc8CmGKHxhpVAI3VgbSdkYIAJ8LSjXbCWA4nPUq+6V+m00o4hCniRebBDwKAV4Yc6n+OBu+CMCLifKkKGSIIwUGPJrkWgltOTG0ltdAEWYyrQTmLRqsXyR4hiwmcdndiNp33TtYfFFUFywehMNI0BgMLTthcl6RD6ZRWI0DHMzV5PGIEjtsArkv7D9ong0zHoLlzm0/N5MZV3qs0OhR+TndW1fP1sTiOI1ivSPHz6ZoUlaNBWog69Y1sNF1IvMcdb3l1+/aE8aMbxtvtkqBHbk06eLAfE3MLmKRS/jWX2/OYDNRTSfZQHsrXWA3bPNIXWnYHWoHMDnbi/Ph6o1GwvgYJ2Yw7B5mHMRGmM8bosgG/s+4iYJA8yWAYsV3fj/mf2YsHcB6BPWteiKX90C43x2yF0OFJeVKgFWCRoB5JjCU9GeeU6yLvT04RxM8RTpKR66vSXRMJORWrOOQWiQ0NJAAsDwHgkIx1qCVdvijxy+w4B5eO0BWAAWsKMwVszfCV/VQCvjeW5sdXslmxnMhlQ4vMsg3jwa/KUwf/PYORjofLmq7Vo9n551ev+sLa/1NBFMBDgYn4uGAiDjtmeq2lJfvP+k0zUAJ/tn4m1oQCyAOkAXFiRgNmw6z1sHWsEKj/dpoIWAHErsbDE7j73aMm8aNLdmAXJ/A28B2Xr+gp5Yrss4IPvlOR2gBcOKZtoN8Ms220AAVE9jr9evDnq6nrwHPJBujnKAvbsgqGXx+MLGhvVb4fMNe/kWHuSYOxqIN5uFOOsIdiE+hiZEKBDKHDAvZPuoGdy3UaK3bx5VHkoH/kw9zYVoTNAwG8dNZyxfwHbmzIA/rHqYkczlooRtiCKENV5EgBMs8Ougw7EziznJSjfTjKdyvrIXQtCluQSwyvnHOefAuc3AzMJ+yHZpewbAeFjFuRbCuqzv3bwP4AE9DZNO/dlAMVJ6s9Htext2IkVRG+zv6tZN1XdvX+nh88/0oz/857qMFz9LNu869TxPSLdpbNJcBZS1PShPZ+NjlCqlpcLbbSEH8AvrEVuGKppRbkhZxuIGC/OEec+dACAHNQLvEObwLc5Qbd0or6qw8Zn6CF7cCt832AOwpMjZJ1ZARexTIvSOLiVMaPyRHZhJY5XQH9i+rF2CoGAvc25iQcQ9wCCy07osyQag52ws1ljrLwRWlo2tlADGsV5wQJitDibbhDDfASkZe4Bp5gjMVgeG0dgAtExLS8ORiNv55cbw5Z0ANuPxzv7IvsnS5M2ZaRudHJ+b7CNYCE0z+9WmqiSICjsHqV8GW7lsNLQBjpF/c4/gWZwhGanwgNjsCT2ezexlZkPiDR7S95HGgWcg/uUBfjugilBCzkeniMG2ZVyR1edWZyQz1h74i8dcpakNWx1lgJFGerJ4qrOv3hpogJ9o/bkzJtnofdrWJOyF/IM7AD8Lqwz799LKyZwFgPUFf0rTmM/De+HMZlz6bVGJ7zZg5Bh7HmGuNISKjN1s0VYW9l0G+ET54UC4AmY3nqXcQ1E8cd/sNaW7yurBZ5OZ+qjlaVQD9tofnbUKMxXlS1gSsKczL7hruOHK2bzSrF/dIFpmcgR61RUBpKmVY9gTweIf1qt9YGfCYmGwcy6wrIj5w28Z7+CKO+egQjRIWFf4oi8aGX+VGi699QuXM7ZGsYdg7WEZFvfSujQYzu/mlZYNqhk+f4H4RmWOlUTcgYZt1Yg/9L6rhYSwr+r3RX/wD/+nO35xr0HvI3AfgZ+5EbhvTD9zr+T+QPcR+Pkagb/ywz8PreEmt0O2uDtcI68OZpssGpSMwaIKPyYuugCbXKAozEg4zTRfAVZ9M7akmQL1dCHIajGok1FsOXQG30oKJTCxVfVOkZxZujvtmOevDkwYXOwjbYShCdBVackrs1JhDZb56ss5l1OYILBe/HwQOQFDDL5RePDcFJGk1cIIDK/Gzd6vu2osB9LcrFB7rCELp2qGLYq6GyYXF98ZNiUyzwCFASEpEEbk3MvohNo83/Q89Hp66XXoWrV1qQUW7rzbT646li7UJ9h+RRMBQcjvNiTnXIzd53dB7qvwsuoCQ2PP/Ux9zlhU9mJc5qsBwKiuj06dBkig+AFg41L70vcedwrtlN9XwhrqVWa1QQ+zgEhf57XBSCYtnmI3UGZLqh1zAVPM4CZHDgAhBJNgU1BUmNk4zi6SliTR4dDq9bH7s0AqB9Eg84dPGMcWzIVhIfwJZi8yMimvAOMJhYC5Q5E52pOVQC78ePHuLPArBVjkkj4hMwdATF0Q8b0Aycwting8B0nLhR2zDlGYbHmlLOLWHfCQlpXG9WrgmuLeDNCGEIsogClcnSCNnHMEIAKsw+qCz7M5iIwQMmSWsH2RePJvvm7JMj1drvYFhBWWp7Xahlop0pNh9QGgXgjQgHW0SQ/HB3318UWngfGGzYbgFuA6kqjXCz99jFR65gWWFAT5wBIxi27TNs5uICBth93Y1pnDywAjMFF47I4G0FRMOs+r/vjHZweIUOqNw6x/5VfeWf5tCS4FJnacNDxgngMUrySlAwzlKkpYg8jZwz1uHCYX+q8a2Kyri/aZgKCKtSPP02FCLlvp8fGo8/nFjDDYh5WDq/ALRF5KoQwol0TQ2wg70LF4LvQgPH3jjVgmzC+AycpBL2dA2gWgmn9jOUDgD2AJDMIIGoNFjv1FTzDLxjjiv9koYbwNfkdKOw0DvBQTGjRzrtML8mKYTuwPpoWa3bpjYwCYvm06tp2yNMBPYBx8eZl7vGMYPE3XqmCvBAArcrVdF5YZSH4rl9RO0MZbkaXIz537Qaf+YgCxrTt7Cxu4JUgswa5isT1Ls+/2yvz13/wVF/L/9J/+P3rz7p2qrtJ16nU+7frf/8n/q7INUNxBdDAcacDgL1hX+vrjR3vuAizREGGfB0Jho4BVCu/YjGaYhixmmGQOCmOmzn4HNBII1WKds1YcMEX3AdEp6wrmMGsdAIWfaN9DmKeRNgSgxc8bSRln11gAKTN7O5pJm8Fex7YiLEdo0sCAA1QHljjsIUsFiUTGvGyTAfg8q41HPzzUbmix5+G56dwsA+KJFQEjbMMEFumoeZCqNiwnaDCxt/Pq7UmdlDoAnrWlZhpdnIMGpJ3MF2zOLTfLmZ7VPCUqC5QU2KGEbJy5bxBR4SNpJiDgEmxCmF7IsZujgYsIRec8hW1NlzACwXiWAG/jGbDUAMR489lbm6DwnrAFQQ4M6DHTXLgsZiUCEAJg43vM+idIx8TYjCCdQjV+yBXnRwC8YLI0kFJS4oHvwuLYoVLXmaZqNPM4Ky0NB65JUk0+OMDJhmA0YiNxaygcykr5Ea9HGPIhIbafb4HdCr0KQEUsHG52FLDgACynzUzFiTW4bTq0MM5habLWJ234rWylwX/mAe+ZRhf7se0rLGcPv3GAIwArGsTeb2EjE16EFy9hPZzKeGBjr1DmBnDxJeW+VNMwtq+uITSNCwnu3n1UYELtcDf2cRqIsNWRmAd8DPCIH2wyMl+wz4AtyO/fNQ+LyqbwWoW1yf5IJzMk4LtGZP0mMQJixTlRc6ayHwM8o5InUPFmyQPjknViWyOveexo8Eyd7B2LlYRDooraPvI0DicCh2DIGli9nYUwo30X4FwDwIPlCmAXjSLbENi7hXN+UAcrH2sXw6549S7ailp9z75lt/cbcB1/zx0GO4BtWjStQwClMNpha5vPCsCY6qGt1FWJ9hqv9hvozqtk76QhxVuzxQe+rpuB9hUZPGcpzTKalVgnMA9oNLR1qIQI6WLPgf3ePJi9mbrdP3nfv66z6iVzY4emSFrsSvgvzdcp1bqMGlOaQdyVCF8NoJr7M21R5jnWE/yhQwztHR2e6nZwYK3zOVGToRbBSoJ7HYAsTNBp8p7eVbsuT+/1+s07dCLe5+aCe2mias708PozXWC6s2/7zgMRAp931A/ce5mbWEYNSqpcV1s9TFqxnmGYAEWxn+Eutae6Ar4XeMbP9qL1noDfLU2wPLN1DWqxuQ9w9rqMDlFMbB9E8xsmcaK//ft/cMcvfr5KxfvT3kfgF2IE7hvTL8Rrvn/I+wh8eyPwV3747+5m55XOQ9GKwHYGoMGrcNJWAuKN9p1EkpZmrb2j8A1Ehoh3GeyBS49n6qwWD8qCYqzVhxOieMA+WCshEeWnwBCEEQKQdCgQZMN2wvkpEpdhDlBEwboch14dYTvkkqd1SOthr7jgj6787BRXzP7RPwJErGqLxt6tLh2QVGtSSlFBsICTzZEIryphNM1cNkv1Lvzx08SzjFRUwCTktdgS7OpgDSGBQorFl3J1hNBlz9BgHT6fLi5+GrzzAOeqxjIwRrZ9QMI/meUC64FCkN8Pq4mCJuSdUUAAFOFHxwUfIIIQgYFEa+7eeMpRKsEUQWK+4kmKRx8AEwVOqm1KHBAGqGQGLuwyk8UcEaUrQNW8qCsaezzyTs54RuJJCeNiJ/kaySEBB5MDmWaCefDggq0M9wZbAEAvgBH8AfF1w0tPq2BJtqSd40HK+4HxAasNtooKjWXIyrKJxO1MjbH9wqBcxsUfD0G4yANhH4QbAdwjbYaBGB64ZvIBbBm+J9QM4JziEMbnrAu2botUE3i2kpgMo7AyWxVWNJf9qj3qMj3ZIoHyp0lL1Y+dCzdAZopHEuBTiNZ8UnxTKTxz6djCGoP1GAFaKYp1piAgfkb6L4zUq/8J47VCTlcDRjhL3r6+SPF6wGwgfIrJNVEP6zLbPbfsoymYVKP6ftc6BQMH/1HYVszHgn+THF1kGkg2h+m77wZVCHdp60QPLaxI2JCdjuUxPHOzUS/7rv/7//ixyrKLgjtJ9a/+4DvqsBz4hgFnb8tg2izDaEoQ77OEJZuFVYUV2luqqgkPWcYDGDQl3AKrDCTlxRbg4BAxyvs0eI0MljKPthwBOMnLwgxJgGtLwfNcyzg5jRqgm4IUlqD97ph76XCbW8iKG/VmFcd8A2DiTTAOTkufYc6CAs6al2AFA14QMUVaNf7EDiOzpBv5+ayurXXqe2mlqWGUx4AKwtzdQUiLWoLCaArli9ruqGG8umAHkGXe8jVIRl+ee9stAJA+vjnqzdtHvXp8FXMZ4ATW68wbnpUV4ecII3MerwY4+P2wiqaFPRPg5cVzx82tGffhRP/ab/w6ul394R/+oSrWC17O26qH777W3/vv/mclyUHHtlFXBhsXQAQAE0jycHylP/nyJ3p5uhp8w1+b9Zk7nCgAPHxSITDNMOgA7FZ8U5kWbIYwqo2mRosItiQse1im7NJs+vb/Dc9DwFlaBQTkNDD4kmjghVyaBgvTEoAqLB0ms8wCeIS1yXOhLgDVJ8SFswn2FL8T8ACQjzfFHoUVCFAw4YltU3mfoMlHw43NkWYM4AWMUBpPyPM5I2gGvHo8KJkIERtVd1hDBFOWd8rvYM5MMJDXTHUXjEQGB1Y6nx0238BeNic+G7LSJoxmx9nelabfKvW2EMjtMcwT8dHM3MXnEZZ8CYhReu914JeZmGw6NB54VjyZgfPZoxIHaTFgNL1QB0A689iu+CfP6i+DTsOip8tFeZXY67eBDYukPUt0LFodugcHEjr4KS3VXyedz590fV703e+/0/GANzifddKVhiCyfqhrnKHQaD2uwaAMQwmk1TcfSXtGZ/Z6xneXj3K1mmRTuezaG2TmWGNEUw4WdvjDGoMK4Mofig2I5ptNRX23QLIPiMwX8kzO27MdBfsxADYqjMbzzU0DvMYBRA3qx/OxM9OEJeWc90hYnuFPaN68ZrBtmrcrAUOjuq7x+GLpYTudhcAsa3KkEeYqJqaTwXFi74sK+wTATT4CFhLhlYtEH9Afm4C2Q7htvyCzIZknqCZoEAyAnmURPrx8RixT1im88GkG9YsZmXjBx1hgdwFwybltiYSbTAkM+Wm012oyxxnO/S4raz1fL76/NXUbLF1A0T0R3GX2ee4xNMC2ZPQY4fvrJiZgnm2Fwk8WsBD2eJan3OZ8f7pMc3jS85kA9GkSmrGeaoW9jVctdjITf8b+vujN8WgbDPzH8Q3H+oBQv973wF1dXjpzifnYE/SYcx+tDZQuPYxJmjOLwcZtoZnBJgPLOsL2sAuah0051hawMDOas5VZvcN0MXiOHQCNFnytzSegOcVa5MzDngVAeCe5MsLbUPpwt0JRtJTcR25zkVsONgTr5ndKk5TOCtFc9oDOezda3Mhm32WPmVKfWYfjUUW76zR+raLqlLvRCkCNsiNRh5UO9kf4tW+zJsI/uWsC8PKesTzCgukbeyr88uk8sJ4ukxrWGvkCzg+EDJHZKoT3jwXOY9VYWVF3TdhPTBm37NhTuYvx833XpoeSaZhRR3E32vX7f/8f3fGLb6+su//k+wjcR+CnHIH7xvRTDtz92+4jcB+BGIHf/Uv/9k7XHrCMBGbS4q3AWinWx5BFr/AJXLuqqh/8tQnsUhgEsLG0OwQCBmKTVQZL+bPLAghFN5+6lcqbIrPQJbBOMx6R7jmMxJ53u5NVZ+TjMBphZMy9/S9rs2oL7Qt9cHy08C4slJFemyDfA4zbtUyzGY8dARoAAmYKcCmExYN3FD8n3AItcSKsYnQZaiYBqbHc8vnZMFCxCYC1R0leA6JNk9kTvUE9QGRnvmqEZbsOZsHZY5Jx4zoKy5XLLrLPalEyhxwQJqtlVBRYFLKw8UA+KZZhX+GjiWfolFpqx2XUQRD8035d8T5g1cF0W5FugiLCchphkAB68lkS+4kRuASz1sEZ264r0bKEFHWdkgWvyKsDC7i0bwRmZLvl7jAx8NnE8KwfF+14aeWpDjw/7FAk3sj4Hd6U6Yrlw3DRuzdHHQ+dcoDiWzFvpzbnlgAA8iNXJ0UjL69Jq70BqxgRwjDBd63vZ/vUEf4EAwrGMwAkYweICivNTEnCZpwnAUUngjTOsBTxOpt5txT2JC8jhQ32KtJ8mDvDenEBV665DkWj6lVlBjQS0wQ/WywKanxJE80UV8OoskrNvOAD4QHIO3CKuKtV1+kGZcYrImTAQ0B8/A6Zc7fk7nF2vtJ13JXZ/zDR6YRHGwxdin4YdbCQ9mB6DrCHKbAIjth1fCw0zoS27cp51VWpGYvIcVILg7pOdXioHJr2+etHBxAlCTBshH+Qygzj+n/9x/+XmuNr7RV7gPRv/OB7eoRlAtvM3pRzeOACTE7BaAM8wK+N1w6AwDNcLqOOhwdbJgA42Y4AgAZGMoV8vtrrdJmZ44sq1lleql9Ial7DRxQ2HMFXaarW5MUAPeyrCLALI3deI5QD70DYywny8wB3kTrje4xPcVkGswbZon0xU/4/AICNJLUhR8YyAj/GDW/FYEfXbeugEMASZLesz9PlosvzpIfD0Ux01jQegARFwciqcsL8FnVm5xT2q8Snc56Z17HfDP2kn/zkkxldTZup6yqzH2G7meVZldGkQILMjK1gTUFqB7zA59Fdo5D3Irdk7i+j2oYwuULvP1705Z+81y999k4/+v/+mX79B7+mpqo0jqsLb0Lm/pd//L+pqg4GOfBP7R5guEegDQE3XftaX3z8QuMVABNggQAUmmcBbAGuYs9gGSusXAp+PENJjbYzQ9g9AIQZTIbN6sBB5hIMVWA2EHvY5YTHAdJCjVpVZYUtVSaHjcGxCzCBSQYQYHk24AJryZYUAXw56ToF2CTcB6Cz0nQl9BDrCl4fECVgHc9Aon0Er6AYmPbZzTmai2a72pMA9cQtIA522b75/GFvBDRI8Ej29zuKzRYXgH1ffPXkvfM3f+vX1I8vOhzb8KKdCSicNV5hz2aqD3gRDp5rXVvY8xXwx0FSNDRXvMbD+5i1xfMz91lvWVEqTWs3L1h7kSZvs1A3AQZLqQnsQYlAAyYaToAzDi5C/g5IvsfeShCRrQpG2NI04MJOhA2ia3N99vDK7P00L8MSZJZVIy9P71XUnR7edmpQAQAcAZLDZAUW6nI1XaXphNfp1XPCPrGsm+X2fv2M0uvXr3U4dPr41dea+9lNN9jJtQPnRltjwIykkfpN4CNMQp9/zBH+3FYWkxbCiBw0xWek2YdX5q46KwJIBBgF+ETdAii4I8Xn7I35CGi0GoDidwKYAnwR5gk4S+MigrOwmyH4yA0t+w5nWpC1EyxoWwwskGCpwj7FH53zoXYIWVbDIGS/A4S82CpjVxNNC+Yhaz6EJr5/cKZ5f2Rv87qJuw5M4q5qNU60jYMx7gAuB/vxvYQRJhpnQM44epex9/1tx9faIPdmwBEGLaqQkaYvmxq+42Wpsjq4AVvCwCbBvirDD5Z5vFYGtMMaBeCW5Pre7x8A0P/CVigfVd/O2gXGcpGqBryeE98XuJcQjlRz13LqnZPDlNZ8L5J+mm6V3wGAaFN0But98uAjTusR0NlNVgKx8EYNYB2lDevcDTvm8EzjctZIM5y1PdIQX5Q3SO5puGGXUXn9EWaKusFWQoD8NJFvYL79mtPMJAI81+3xa+9ULH52NwtNTOAug1/6WrrhgYKIn+P7Df7Gt3vcNLIHpmobzq5g41odtbMTApRyX2SvAQgPlQ9WRfi4zPvVtlEEmzGveTdVVevQFG5mcK/GumHcZz8vewBz33dus5lBbpll7D+L+nVVuxZ64N5S7WZUo9YZWL8zwCwEhdngPXvUq9cHff72tb788dcqmkd9fHlSfx1U7Zxvf5a1YOMsGmCz9Ld+/7+94xf3IvQ+AvcR+JkbgfvG9DP3Su4PdB+Bn68R+Mv/8V/Y9xpgNTApiFkUzls2mUVakQA/c0HbNaa9HtpONXyDInzPYAshL4MBiNT1oXulOm014V2pq0FLboFX9S6SD2mtp3WzPxUOhEhhJ5hpe6kchiDFGUy8ZLL0GDCBABqCoGAkkaJ7LCsXuwQPWT4J6GAWbDCkfLGGYkOB70o+/AlnvAkBCCiOKRLNjOCmx2U6M7MQ2aoLiL2w59eejP6cAHD22ARIsk8UjJban2dfB10XmImAgBSLlXIMsrZgkiG9B6RNS4CQOUKRbChGQMct9UWDv3d3wi6XediI+G+G3x31Bl5kBHDgLQqTjK8z6As7oyQFfFY65Eq3zl5c0DphdFUGUVadxlOkSG+p1hHmaWWAWits40H9GbYjz0VAFRf5SXsGa2szOElRCw+Hgp0yle93EI5DRTZNF+nl2lMi6rvvHsyqhOHDe7FPGyQf5KAAaxQABAyZsYSNAqwkvLmQJJ7CzzWNNGJARoCADKn3nJi1tgBU+93BAEZWHAwcQq1gNZvLSBE9gjkwxwC4KEgBz0aD9zelMB/X8wHuS1u1alqCSAD7bz6lsOII7shkIBNAy658BLIDqlIkETTi0AZIKuGFuCEPxxsyLTQwv7CMKGC22C3QUtNtzfR8GlS3SN4T9VeeEdbeZnDg5aV3IXJ1MRghQKyjukz05m1rFtL5guVDoqppNcKc3KS2KDUsL3rzplNTFnrz8FZ5DvsYEBIGKRS03N60/+T//JFmM17lkLp//dc+0wEPQYpvz3MYYqQtR3K2fV4tq86VA3QiW+Vn2YQz1TKO4XeKZHJEUr7o8fBKm9ONE12xEUg3vSYUqqg0zKObGaztc0+KMH6ChVoHG61msMKMMSsO4HWGBcl8ANCgIA6Wt9Pdc+SNu65nAJ49rCpuyfD4zBVmTMFyDTDY7Fe8mgGP8UG0p1+hHfbaOOvT5aKyO9hUANAb+4LHY2eQ0SpKx27zsUklmtUB0gEs1fgKZzqdB/sf8k4/fTxrHJnXvKtNdVlZYh2SflhRN/9gA7FTNFGcCk5hPxho4V0s7K0kuc/4WZf65V/+np6eL/oXP/pCP/qXf6Rf+t739Pm7Um8eHwyCnc6jLv2sLz696PqMNx8+wqXmvVDRYnkB4DZoHRONp00jQCdSfdKjoX6xnkiCx0PVwXFhSxGZ84Ab7EWJG2GNt90A1p1xBTUrRNQGh/ATNhSCFJW9G8muwahgHtJEI5BmRB6PvcMejG3j63g34jkdP80NFrPfaPaQZL1c3cjBC9eNAJjdqAbAauxniwR6szQb5mddl8rxYgXoIynezGyeB7ZteKeyruxf2q+a+8VBZtUBL2sk0ACruffdeR010oAsWof4ffXlF/qt3/wVlRXs+V3ZhH+1tDe58mOh6SXOorLY9fbh4CYKvxcLgp4QIeYXFjhOFWdsdlvqGBRElmsgMchlgD+ceZxxsOfZH1jfIcUnAHFW2TThp2wUNtM4YLlD+ExvK53w/4SBzM9BEp3r3WdHNfbxpaFV+/d8fP+k8TLo888eVHSt1gxrnspWGrzwnFMUdprDsVYds1rgYzTHpikY+ZzpWGYYkEuk55cnN6fevTrY5icBsKF5xme8BQzhpQmDFsDTDF7+LhaEbSesmNCiHvm/aPrgdYyNCZ8pbGiMq9IcJbTMwF8EPqGMYP+oszbmACxJ/o5n7mO/T9vWjVXmrf0jCbAqAfUJAOI3W+5jEJDvtQ90Kg1nAAcaA1EAACAASURBVNYIY4S5WOes9fC1xKaARq4VNDQmOFdorAKu2oMYiw/uFNzFvgkUu4G2JezU2Q00jteZxikyce5W5Avx/JvU431Kc9ukbhrPVzeTsqKJ85JzBa8Xe5VuujxflBEcmq5q80pV2kYTmnOODrmZqbSgUxV4VNPMZXni9cxhu/UGADkPaWjn+OXmq7qsNTiPBy1NFIOEM3OTeyOKKAA4GicRLArD2Wz2bfL9BS98e+jT7HFQFtOysD80P4/mPDZS4UmKLVQ0ZnZvz+wlic+RgubtDBGgt4WKvem5F+aEkfLxuL3Av8TbmQCy1axgJOz2OUZpwaGIb+y66VDWqgs+O+dzJMbZ8oNx95492HvYjGQsE+ypn6jr2FfCVxnrAZplKAFqWLNpbv9umpLFjGKHuSMz7Vnfw8Lda3bzkVfHkm55u7YZgG1eq21bg+O2v8FGw40uGgw0soL1zB49DL1abHtQLeDjSrOGfX5a1NLMqnMNjC/n7lIpTfjaQXk2+nlpPhy6wgGplyshrfjWrxous6qFJngEoXHXrgq36Pw8/9Xv/d07fvHzVSren/Y+Ar8QI3DfmH4hXvP9Q95H4Nsbgd/+D/69vX7I1FS4iUovTzDKTCc1w6XOK3fAueATflHDmllSJW0ViaEwD6chGHv7prakSIR5tWnYekuvHG6UhUl/mVQ3Y/3cwKolZDlJpYsyuvRmc3I5vWhJeg3DpiY5GngdHRA0W5q6c0FHHkjhi/zUBImQpZVFpLlTaHJFhimA1x8XWAoypJsG+mC2mdWSoGLSAJiBBDGxMNjBBHsyuPikeIOl5oxfswgAZ0lZbbSls65rbxkeAAMXXHvscRndUh3rowutLRn8+2GlwrZ0OFgQUhxqZfc2GD2EGwBcUjyUXSTVAmLvSNUpaYKZiQAeYIeiZkh6bSNFFf6NrX1gEcFSvJsZsRM2QVFOcj0vJBhZ/D686GAX20cMVoIBK8Dlqy/nlMuAEoA/SGQBRIzbFrA4KbY2DeNgcAe2w0Oa6tUDl/vCrEMzy2BwUMrB9NoKF394ilnyvoaPIsUecw5ZOKFDFEv2woVJgsxxlpkvWD8MGxJv2DVIGPmsAXCtC0FThONEAQxDNSlqM3F2GNhm2JLqvkQoGJgLgASAjjI17dEsZDwhzQHKCUtKVFfMOQACpLaAy+EtZ+jCLBvkkLd0dKtg8bfDd/Pir4VjSbgI3Gi+bkbmbH/HVP11dnFC8UdyOLJTPE/534CuSBUHgGBYjTDymJ/ronevH8yGA3Ah9R0WConksEZd3KaTuo7QEVhxnT0TmQ6wZpjjMAdP86Z/9i++MOsqr8I79gff/0yfvepc5DswBM9SKjFYM57Tm9cfDGNHDwFUWPYZSeqsN141a4YwMIAWFo75mOuqT8+95b/4JGORUCNXhjXJe0szXW+Mq2zeDFybEY31B4Uk6c8w3JkxgLqWlwOshsMn/QrPd6wxAABhm1HMwowlEM+J0IkqlcGAZVVQzAP4I3WEeTtOejmd1XQPyutWLwRCwcrMkfWHRQLATd2UBrDMqoSRDwic3RowhKWYqZ/o9HzWNNIwoKiEYQTbjcCRWh3AalsrzQtbIQBUAD6mCaJK9pDSPqL8bCSjeL4Ga2nXywV7gFlPzy8a8MXGO9keyZu+/703TsXm96b4kOa1Lg6Yu2rsr2bUls0r2mUaYE96zENiCsMN8K5HLdCVYb8CM9AkybAnMPDEHAbIsLcjc1pqDbJADAuPYNhX5OVxhpj5btKghf03+wD2gQBECCrKeWc069jjHYYVgVYw22H3Mx/Zvmhu8fcoJgikMkOWp6FxsCPlhzEGqAU/m70MqAQbgtlMc0BVmnppEuGGeETjZUszhmbTiN+tMj0UjSX2LzMe1jK79NAm6gKF0bYSehTvbVo2XWhOXvBP3PT5u6MSzoZpVQtoQiOCILR6N4jN3vTqUBsAHy+jbWqu/J4CZUV4a9toBeYqQTR0NgCiSR5nn8aihucnpY3dlTXI3ORd0dpAxYASxQxDu4haZo4FAPNl4j2vvX1KSUDHYxKkNmuQXG86Pz/pUHVuOHz/V3/JY03QlfcfUGL8g3IkzDQ+aYJxh4BxmemyXHW5nPTdV+/ssch6hBlLswJ/SbxBAcoAz1lTZUN4FbYTlQ55aTYdYDchmjTdjMFadx+BiewnZmcCPNuWBnZoWKg47X1ONA8h2WfYHJzG2W6gOsBdcyOZvNiZbIsq2xwVAT4DVo6bnj49qW4qJU0WbN51s2qBEDXmMWcbpxdWruz5SOq5w8AwBwzlPfHOeq0a5tlzivvJGIsofFZvJM3r2LsZk9LYsS3Mrusw2Qvd7HvsOmwdVNj7lAA2bIL4/hXrEpiJA/7SAHwAz9g5cZ+I8xfQGO9PP1uBHyf3LFLcG98FMti6w2IgjXMXmyBMmMyYtpUATUoag7DnabiwF4z24s9oPPIsa1g3pISzpWMErdWN2uLgPYIw07AdMOHa84fgQvt9ZrtOE+z/Qm2BvQGsULYRWNpgtfjpc2ch+BIWdWsms5upyeSvNQsdwNAhnKHA4H7hpZ9zh4lGFX8wowpijEYYmFgQwX5uvI9FdNpuYNZqrXHwGNDY46xB6s5GeGhbB7qhxBiwnrDVRPja7jNqickBozRHYRsDFNsWAbsM+x17dbpBxX2lISQPIN42M1LGL7RPcHiNZyUs501NG+sBdyuAWLtZ4G17a5w3eCI72G6MRoFJqbnO86CkKVXStOGdcmZxl8IqKcl8fsDMXrJgpTbsmtynAfAnvKcBiAlhnKzo4fzCr71tMw19KNQ+9GdV5UHdjK/q5MZ4mlEXHK0ImLez/vp//bfv+MW3V9bdf/J9BO4j8FOOwH1j+ikH7v5t9xG4j0CMwO/8+39x7w54XEbwyrmfDXAgZ3NaOWymkks+8u9aFbJbioimDq9TA5OLJVAgDnVZhheUPRYJUZocFgBDLONyRtGLFyNhCDBDAfFgjOT4jpWaCCuia07ozX7ROGyqk9ZydgplM6G4wOOZCOAwUshw2YdxAfgJ0JRbOgqfin+BZX7DcsIqwADBjl9sFcUYrBAuqThEmc3q0khFhpST3xkFArAY9AAYjwQZwDKZKWEdpAPoAQARoLTDmcfweD3WByeDzwZfqZ/xVCX8A/LCDjnVF2yKDuRjXLBhTwLuwoqNYAPSu2G8ULjg4QVDFvCC98BRMIq0rWyvXaCEiDSKK2T9abGq3oC2akuDZ4q4dLenGkA6YQiAJoe6snR9zyuVaS8BmgMqrbxHvFwTVUUbrKESMIj6mvCNUS+nXud+UEMq97FRcyjUwHaKGAstaSLsNWEXdUod6jNmAKDB9AAg5j3yDjI8JPH1RPoMsAntyUzRYMMBMvEpbY94Sym3zxk8u5F3xt9hkQAYilchPmdRzBhYXcN6wcXaDDt615RIdduphaV9GbTDbmwjfIjUZ1g7DvJgDPLwR8T3c4MFYs/hsACwn5pBcmSwiyoYewC9LByzdQihCFCRYo3nZ85S6PYUzw55SDQNi/rrovN11MacQsKMtB4pf5aHDzB2GshfE9iLIeN1krz/g2S5UNeUBgENtACcEDDhIKJFl0H6k/cXPZNkXu0GQb770On733ljxTlMncI+ufG78K60Y3BKAYg0Gi9K01+cBg7oypgmW/hyAiIwHynqKzSm22ZLAzyFtw1rivDFMwnI3nCujkOiDwvZaeKTGVQVCw2GNp/BqdCABYubCIDKAIMODjIbHbBlUbKOATwkqa6E5pnBVqvOWyXMbwMszLky2ONm+EVw3XXmszD9GOvK/pfMc8aZ7++qUlUJQ91cSAPj/JeVq31QVgJcbHp+uURQlcGJ3fssQA/7QtNQmFYxBgBJLs6Rs9KIwgewNGgFcABbCxsKg57DrtP1qn46ayDQz5YjLCOK90VV3YQfaFWo62Bhd16vHz6c1JMojRcubHYl+vFP3hNI7vmN5Uh/umoaNls04JEL8MbcRHrsgBWDqqxD3gxACawqLBGiqcUBgVkAc5vQKXykYdYDYNtnGRAs4exA6sre9s35QbEPxIACGGVBZjWDZcFmr8Lwj98PcMubQw5Lsw+bBzeGsvDzZG4zxjQP6puPd4RnLWrLRIeuizmHVQEmiTBcZ4S7iSZbViwqNxi0MARTjcmkDN/WTKrrVK8qAqiwZQFYtQOhfavfn64+55CtPz40muarxiXR5w+HaCxWqR4e6zgLs8J+lwApmwOY8CAGqBoMlhSiubEEi4y+Bt7GS4QEcb4BHKV7aY9avCcZI8Jx6EPxM5HTEzSDPB0bBppNl4GmwWy/Q8aHc+sboMckT76/rK2IwLbm+f2T3n72HT1+9hD+kWnpdZ/sYVmCVUxTwFhF8QGIsimdY5zGefCa2nZYvQCfwfTD8iDOWpiRueo6U3eow4poWHQkOAlfWEAgB26xDwWrGZYr7DtAUjPUrfzYzTr2psTfuTHB12KvQDNxMWju5HhAQkLluEtwouNVC9kU8IezFqsZh1wGexlLJPaY3aFdG8adnt80lmiwYTtE1wew3/sXgPfKM8eezI48Ek7IHsMZYRAtmPx4YBp4hZ1qf9poBsJw5b+cW8sc5wJ7PeuNZ+YZa8IWb96+7M2EPCL5Hm+hZSNgI+oGFQ4cRK3DWrC6ABA+o9EHsOiWibIVwFYORbRKyHckUEIYyww1vtIhm7etEh97B4SmWbJZFg6rGKsnx7ARVLWjdLCsww36K3MbpYkbbDzvppxgQADPtfB9iPYvYDPnE0213OzeyvPUtuf9jcmMOsmNAJ4pfDtpJAG6E4jFXnBdGdHdwU80ag2aM8e82cFSHn2nhJWK3y0BlHQ0HDA18y6Cxfmqba3gcAMo+q1+xwwPLMwakNr3tzh3LZDA25TQwZEg1kUp/szzon6/+r3QCCixp+BRMryVe10JJMQ2JyvcTBkL7g+zyr1SOjLNYi3wS7JqVYmv0AZ7nsZ3eBTDeGeP6NrDzeN0wqneLN0Su6QqNbs5Bz3eEw2Ezd5sj86c30uiGlZuumpN8WTnrsHZyN6zGKTlvk7zpiK8FDXVoVGWo2q6KVo6msqZ9GHQkkw6DRezba1wSSvvB3/jb/3eHb+4F6H3EbiPwM/cCNw3pp+5V3J/oPsI/HyNwG//h39xbw+VPZ/wjxuQ0MI4s0Rzd2E75DTNN70l7IekWSU6wLa01+hm/6ZDinH9bllUlcGoWpVujXqk03jx0arGD3SEkbbpoWtdaML6i6hjgCmS6mG8uEy1TA32AcUP4TcO68AXKqPYRdYZXo0l6cLOQoGlgzddhCSZdWIuDx8HNidStQBh8VOjeCE52RJKPMkAtcx4C9kxoRAAJTyfGXCRaKGZYhdmCgAV4DDyQorKjGKGL8FTE3ktLKlU9aFTXTZK+sEsOzwkI8MF9lUA2pFsvevav4TMLGvQjRoIa/HA5c5eUybxEDCbKGxdGhrwcrzALfTAeCuC+WS299bWhJUAwMC4VBrnk38e2u8LzKFh0DT09g2EnTPB6sC+AKBwIgwKBuigZcC3FPbmQY19eXmoTQvydhi0Txe9PJH4nOl7332t9hVsl2DO8p7NeKEgwdcwSQy67jlAEgUf7A7k9pWZfthLGIxdZkulu+NRL6eLthmQbYqid66ktHVxBGsldbwvCESuxUD8aKAV4JSCz96QsFgsCQ5QdhkJBNt1WTcXJcW2qmoJSVsdxHTdLqpdOCA/BdzAIgDAEClxpo0AJgdVARpsSsoIHltGimjYQp40yglzyFLLfCmuYZp6mYFMU2wiHewjmRobDRg5ZqpeKc6QtCdO5wWow5/voaYQZfxgAJM0vak5wPJNNV5mA+bB/5aOx0ZFnduSoHU4BfMGywLGvtUf/cufeL3iz7p1uR67Vv/mD/6cTpcnrzfk2Tc9taW6NEyWNDNbiuIWhjXjSTjdPuKDCnuTxGAK2Ui+BmhNNwLDpOE02quVdWqp4o600C69Zo7y9bADycm6TKOGfTJbmtAeWEkU3us4q6aAy/FHpdCNRGY8eO1NSyDLMqgEpMdzc880JqM/z3BN9P6rF4NWh+7gJgHzk3+C5CJPhQl6nkb76746wOxMhFsuIVoJHnd5rabLIqAN3zoz1Hg35nNblkqCuMPi0lQfPz6rdIo6TEVkqZXSCsCWDPtUQ888CgY2jQzCnFh/vHcDQ/usHrn+LL1/f9Lpsvr9A0VUVWXfV0vFmUduLBDcRHARjZ7FDCIWVuxzwWhjL4KV/5OPX2t0qEiuY93p04ePmudNPSCNwaWQ/zuQD3/GW+K2HHrFu8Z3j8LbuHe8QzwmYbXjlT1TiJd+XnZq8IkAyizoD4DEwXPhMUmzDnYgSJo5roB9sI0dihTBVmaswlMvsVkBMuLPSYNP7XnoEC1C+BIUA6XBRs6NGbZ1lupwrFXjlTlelQNQsGaR6274G4enMxj/5D171eFNrWJD2hoerW2da81pJrCXE9KEjc6ok0PKwv+1Khn9WVVx0HdePWroT/bDffPqoLYq7XG8s3cgL584+wBWe3319Zd69/qdDg0y7PCLRhbN/k0DinficCY8zHmfgHMMHs9LowhvWYd6AVRHI4KpfZ2uOl0GXWmemgGXq0gApTMVRW5Ge8Gewp/n5J+levfmc0ubh/lJ68YZzDPAcE20F9iK0Lzks7Y+n3uk8AN+qKxrvLt3ffq61ziO6g6NfWdh7Of2xWX9R6BSldYGLMu08jvvNwLn8INmP8X2wVPkT60MDNob6AVEh708m9FelYQMMV9Jpy+8z1qxgr8lQXMOpoJJio1RqCIA7eyUire17w6LPVsZH2PBbJb40tp/NKTvDvDxuT2ZtcdZj1ICuTtnBKFiuK3gd+1gH+/rQyh8SFcfNlUAZWYUF7qcr5qSWZepV42Xa1ra/iXHroc7i6mQwYJfi1zVuqrm3MwLMw2ZtxCX8e4F0AW83T1fc52HD2YZAhxrgUb/Zz7JzDnGCI9zvPZpRJZlZbsV5gMgIPexdZhsBXHjqNv6BWA15ewiVNNrkyYB66wIL96e+1Smjx8+6d3bRzcvumPn0EWY4TRAuJc1baPPPv+uTmOv4fnFv8uTmTCzBCCXs57gJzxdw+c4x6ZoW8wS5UwB3LRtDc1fnuu66gQTOZ1UwfBOCo18DXNoYU/Fx32MxvrOnCHELnp6sLXdtIAVCyt9G9yIorUeTkbht4ov/0PaqoatbyVKanUWPrqcYcPa29JhwGOXc2yAt4yUPyxocLlljDGvQFFzIXRMqbq89h5o7+t01lYU6rDKGlZdbHWVqSQ481D5rv46zdWv+AtXJgk0XaGRM3OqVWaTcwqGnjthqbzbzIRNB9Zfo6lIDIhv50ETzTuLobjXrLb52gC+VepAIC32Vow31isA6LCTafLmpaZ0tAd0XR90Vm+lxHZJ+V8+gh4Onba5t3IBJc5/83f+4R2/+PkqFe9Pex+BX4gRuG9MvxCv+f4h7yPw7Y3AX/1LP9yzJlGCdydyIIpopFHLpLxKdV1Gpz+T4P56ry19ohiEl8ClGxYXclDk+Ui2LPtOJjNVax19sYVhAwjKJd/Sqw1wjtRmWCtc8AD+KNqiUB1gkOpiKONMUZ6WatIwwR/NkohwDsKv8I8bM9h6ADuk5YYUN9mzkHZmqaX0rjthoME2LXKnN1M4OfiKTjw+gsjjkThTxFJQwQ6FXQqQY5oef4gPGCAAxS0sF1h2SKUmTdvZxAqKTIAKii2Yp2XXORBnv1ztYzdaTx0enbAnAa1XWAIQJ8YLnEMXUvuOF2JuEBN/N+wNKNq2DSFmJK6HH1swh2Eq4HdIUi5UUlgzDanWKfJeQF8ArkpFPqkqM014KlJkEVoFmFHslrwTRDLvIRWEyQPzDRtRQrMG/LzSSg2VdwmQlWjOATpm9R/OOr+EPcH3vvNK3atSOWm7CN3w+XLSUXjZAgxQd8JSgXGLF95GaItpn/ishb8hrBWCTRi/j08vukKxRH5o+Xbh9F2AHcvTI/nIMkcKQGT8OwidEydg1I1Op40sc9NwHEgDOxKpHqxVAlC644MXHEXPPF2dAr4WgKV8J8AZTGu8HWEPU3hGgFYGWp0iW2ecZYYdzElYecwnGLQDPrjA0ISY4fdqTzgKedhvVGWwmXpLf9O20enpajaNPSZB+ynsNen1mwetvGMHtwDiUYSnKqtWew8giaQcP9OLPnv3OpiuOVYSN39b+73tGvtFnz6d9HTtNfCSu0yvilL/1m/8iqW8sHcAVh3mhbLYemIaIchVb0yvbxibrDtY2xtvGBZTAKuMmdlk++zk6RG5Kj6pDlyDGWYvDBWwgkp+V8zlbSs0jkswYgFSYKTf2GlOm6+w/KAJElJXw8jsAazZjEIZ776gBM0wJu1zuOh8nvT11xdLjJ0SX9BASfXyfHFBCNBdAlgAwuSluuagssy8HwAs81lgZ+LVChMUdijzjWeo3YSJMBjYsjC98qrSh6+fNPaA/Ks+++wzr2uz5GnEwAgHqGI2zOxFu6ZxUNHl4X1Iw+V00jBcHOnE3kYxC5hNc8XMPbxD8/DHBJAPdXFlphrhOHneKV0Rdq4a+rPZnjNzjuRpWOngGIDSRa3z07PX6vPz2WsCMN8gbw6wD+DC7wdgg8W++ufY05R1ZjDP8YJ/Kr2GzmcblSqYpraJwHf0doN1grgbY4BnwWwEdIGMmFrqHZRNpM+ALE6evn3GooLNSvAVXrHeOR1sxnjA5AX0PDR57Of2I0XyCqBdqqGnkcwGtBlHzqcCq5F+1afzixrCpxJC/FhXibCmgMGFvQUifTAqh0ht+KgGG9T7sv25eX7AY1KzO1XsSWaK56rTXE1bq2wj4R7gCnCdOcO5gQw8fGVDnQFIzplrNiT7dWCo9iw2f3eDdxwMeaxDaLZ0HZ64nFPhT2s9xtSbJY8lBYC+myHIn2HHwkzDExvAk73CdjUAUCG3zysQqcpAJk0wNyBgrpnJFg1HGhoza2zl+wGnsFcAdObdsGXsarsq2MTbpiptfO94On/ynG6KVhlsfQDOBJ9UQOE4x6zOt+d15iYKcnmatXw8JPgA1Vgq9ITMXdk/eW+55mHyuJvojHUR55btKAC38JgOSTWZf5yBND1t88PvMGgLnx1LmpvHhW0vsB4i+M9G2mrL2mcpKh1Yn3wvzULWbgrz2ZYW4THM5+UOBGuSxjKMf04EGIXDSor9qBbv3T1305r904Yn2KDyc2CBprkO7J1WiScadqTvBCOxgFiTk6Xw9sNMUvXTs5ICyXdpGbzBs5s9j5vJ+Ji6WV0Eq9MWF+5WGcjGsgEfYd4bYXTMX9iZKygv1wD+YbYuLUPrh9yY2vAH5bxNNh2rSg0eqzTjl2sEd2JpkGQ+B+qm1ZkmbqT1+T5HcwNf8gU1BkFasKUdSsZvoGnKuN380Yu4u9JYBCavpsRM0XEbHYo1cGdKCpX2J4VNOhjgZ51iS4CCBDC9qgqHfgIypysNN6wG8JpHceAlqZn/wT1l3vWqbM08BZJk3/OynQKM53djxcC7WLHqwc92kVU/GDllNOM4OdysSlXR2FkA+NlsA9G3z3aRqsOT4Dq74UDIYZqu3isYE85rmNU0pQ9lp2ntdVGvZMlUQY5YuY+zHmotFQZSu/Yx9V7Pc7TYC9DoTWeD6jSJzpeLWu7JFSqZ7rZv8f5npTUs3drNOs6zYTppTgdtNDJTbKi4F0vJVBlo5j1yXjmPgaZcIv2Nv/n37/jFt1fW3X/yfQTuI/BTjsB9Y/opB+7+bfcRuI9AjMB//tv/yb6WJFDnDmFADeWi2ADOqut81UwgQZHrYWtVIoEsuJBSeGVa+okGtwvABj+ujOAKJOEXPRRvteeEogD45UrKQlPG5TlRCYYE045LJL105E4OHVht+g8DlNLtutChx8sQORim+ruSmgABJHPIjKPwABmj8LDX3kZSNQwkWKS7FsvoYCog51oMSO48zwavE+YDQA4elQAQIaemOOIyb1YNeBbFP8VKxKbYx8wiZqfcwtxAtvdi0C0xMMnw5aryVgUp4mZ/8DtGB2xEcInjeCL5m0G0pBbGCZwdoOvc44NMnEIjPPJW8ppubEW8APE2BJAOv1BANpgwXJ5hbyTjGuA3BV0y29cW5kHOZToh5AVGWrA3s2x0iFm+crmufSHu1z5SuHcYjyk5Xw5toBADZWubYBoR3nB6Oul0ChuJzx5bPb7pZOADKBVPR8+ZNEI6gNucJhwsZTBre+lZIrxo6iO0jKIXwJCCmGL8PI9mDgH0YO96HXqHq91Iu+GrBvCTAvZEKEmAqME4pPJ1mMKy+PeTbHylyOlNnNKTBr1qOuVVeGdmsF1zAHiKPIpVfIGRtBFuEUxoxsnAKtJYbBsAqfheB+EwzoBhFJuj57cNIygwDLqGxDVK0ngPHz89uRBv377W5aVXvhT+HXi55jCV8DR7qO33ip8x7CnLxpGoV53SmXCa0evy1J/1cGh1QHLexNxGxsh8g9V1vVz18XTVM1+PE2yV601b67e+/70I6fArQha5K6kSQfoCPDWoV4Ykl2YGQKel1ganA2grClKlKYRJSyZ0bdI4EjZGSJzrdi3DZLCcfYNAIVjryF4NcuDVZ/kn4VaZpezsSSEHv7HXbJIbQUaMIO81AoiQfyZqLJ9kzoVVw4KnpLHISsOIpBWwDGC1MEsT0Jc5CUt0YL3hpZq3tn1gHpJcv+2FTuOiBlChapRVlZmbyGwbKE8I4W0fQjODfRQf6ESXU2/LgSyjEeMMk5tfXxZNHUB5e/cWmqdJT9cXPZ9oVlz06vDg/QmG7LFrVDp9BBVxjC97Cx6YrANAKRou61ra0xJW2bbk2qfWrOF9u2rEmiIBbOC5Q0aelrmyqtZP/uiP9e7NZ3r/1UeDQIxRVcc6Mj4FIGeka3USPanqBgPNZow1jW+z/a6Ru2NBstKAWTU7Wi3rOAAAIABJREFU1A8gJlWV4/cMzS7YXuyZbmLdgoX4QuaCZe0oFG4eouuea54AiFaVNc2y2eCnA/3AIxbWP+AVTFZYjNjQhFcrP3vl3ACAv4X8ZGTw1Ul4aWJV089m6+JHPI2jHo8H5Q2AKGPA2qV5h78oAFgAyIBgn4bwGCR4DSCBPYr3T8MlqQjOSZXRMCOksUICX2gcBofHEILEJ8LgxHJ3gKt9Vz8MIUsHmMTugqRug9IsRBvP2F/aGYRadbkg12UsCASkORcNh2nu7cOM9yP7c3ib0iwIz89HwF/sdVh7KWd0qnXif+eWdcMKRsILqMUYTDPWB6MqVTjgGtTNAZJzrAnsdusTLEF2Tbhcsuvx7dHMv37AG1haXhI99xf7g+MB+5rgS8YIpimgElw5e4RvZkpzzpnPDlpjtQOAOOB4qZzmBIxxmywH47CpWkvs2XdvSHToPeylaUF1+GnapsjLyQxLLI5oivFnzG/uB+y/MObLglio8Bq9oJbhi8h8JJgM6bpVEpyH2CCt3huZ5wBnDtnz2gwwHjByIgiTJsFEk5O4uE0Paa2EJuaN+Z+VMHsDUB6ni0McI8xp1xXvZkI4kfwbAL3e7ghhJ0STC0uGkr2auQ9D1cqekP8zLqiV+BzY5UTAJw2nUMF4T+ecwuyC+xEAKk0U2Jncj5jjVvBslrsDUcOMbiqAXwLtpK3EgAi1RIztmS4maoG6cZgX48dnw+u+OJRuiMK43sbZzSiY4UsaNiKoRXhRUzrb75SmYzLPqjouJplB5v4yGNA2YLliQcMNEUuDOixwUPNwF+N+lWDV0LuBwz7E/F9TzgrONjyMudHhBY99Bn77hJuFpUC2IJWP+wCKCvY6msi2nwBMxWaAID4o5NwduPtMMMrZWLC+WjRvOPuHFU4+57ZnYO6XNLjdp+KOt9rznTs5T71X7D8R0omvNmuLplGb1XqoWzdcr8tgRQrWMWlba9hGtTV37CAvoCqCeQ9AjborIRBWKHvYe7Cf4Hn5+dx48SNP9fDQ2DP1zdtHEyyeP571k69/IojQBT7KQ6wRry3ff6pQHfSTGzVem7af2PTXf+8OrN5r0PsI3EfgZ28E7sDqz947uT/RfQR+rkbgv/xPf3cfYZVypQdo2biwRuo212TS7pHbF02rbFjVIk+Mu20ELyBJpHhLperGWB23QT1JxNnRlyzYaRGKJA0EXKz43nF1j2Id3zbq7Z20120yw8L+cARe2EOqUkExhbcepWcBwydR4WIqN0IBGIdEDGkc3mo5lQ4gFv5pvjNHWArySNg/XPiSeac2daFBOBD/BpeFheM8IoBAUDJDJXjUAV4RTEHBHf5rFD34JMJYnaeTixMS7OEilHmrlosmjD6KtAQQlc4+jJ3UzCfkwinefWumsQ+2CYXImiKercPPlqKIYsgMUjw+kRA6rkRnpNdmuwUYVSaLk6btfQtwPFLAziofCFIZVAK5wgipeOY8/OYAlcxcgQ1KeV4ZCEfq7WRf+5LhQwv7l3FxmaIqJfSsdFE2LpM+Xc56ehnUX0Z9781Rr98c7b0GcyrLNo89fpW8CDOYzUbb7YlmXzcCKwysTpbl4u3oUCEkosi1s9xy7hSLBAoLzTqfcYQtXZwwTzcStcvcskgzjpAvAvrx93iw4kPIeAGqUBVSrOJnOQDA5bqUi7J1tQwVqXS68PkLv3+zuG5pxeGDFyRm/gVHz4U5RQosTUsdmZew7ELHij+rgQkDInzOAGP5HhhCucPMUn355QdVde1nBqQZB4pdZM8AQqmOD62oWymcQNLGNKwVwlexUEo4B40AGHCwESUdDq3S2jptJSTNI9Xc8XZb9Xzq9f7rJxdyAOavHw/6wa/+cpTWhCkpACOKpwY/N/zkYOhQ/G3IP5GY31jTBseYezdgtcRLL2wRYP7AMAbwmqfRoFV4NO/KmkzjPJqFXibBTqKBY89N3p+Rf6TB4VMbgCXjVxoM5B0DL/BPGGUUxoC5IG0Up19/fK+iTNUQQuOEe6SjeK4O6ofJ6fAwNtnLkJ0CFPQAKjOed7U9dqmHHWyzk8AtHSmk8XNmJ2PNG6Bk4hndU5YSCBXsK5i3p/NguTrgFhsC6fRlGewf2wYsF4PsMPiNWy6L5mG17ybsLBfQ++rgGqTWtk8w65kAMTuI2K8Q6wSY/G311kDK5fqiZcKKA+uUyeA/gJGTqPGQdJ4eAFpQkj+dTm6AjNdo+gCUF9WivAAgZS07osgS8clhRGsw+9lWGSStGser1xrMQvwE2d8sI3bqN0F1wG6eYAbKzUq9sRINGLPH0izIacIBqAdJzBYvViPY/MTefiSiwMhkXwoGN1tG4mAX9uOqguGI5QeJ1ng9x/eU9gNN1Ha5uleV17a9ZQEgGR9HzqWWmBcPgJ/hr01iN8BqxTxyY4RzctfXL1dlJan1gDEQFgMMAyzHJpIVzX4+ABAmiT5/99Yf1ORGhyYFmzIu9vwudnjmP2AOoTvB7F5m9i/De5a2w3DLaFhq1YdP+Bm2npcwmDmj8GkORQPr8mZFQV8MwLQItudjWxtAzW5NSx+aBsnDrgPgHgCTfWtLQ55N0zGf2bMivT3j3a6oKWJu5HioYukC6H1oVDa8x0399aqlT/Xxq6ueLhcd3zaq6tzjiz2MgeUcD2DOA85z3l9i1QUMOc4Qzg/8XVnbtKUcMPSn4+hbhQFCqzloUxY3f1o81rFpqCOMceX8pIFIs49wLhpFVXiDGzBf+J27DhV7BpJz3lFiFvfSsBeums4AZGyePD9sVcZr1wJD/RaaxR3HFu34Yq+Aw1yc8N3mZ6Va+ghpnJNEXVpqHUY9Xc8GvYsaCyTYjLvO5xcVRWcmPZ68XMAcTLUUGu3T2/texc/LbsFctjsw4M/7ZB8OCwVYyrYioTlsAQcNEc5XxhMQHcDUfjXq2as5Y9wQLjXCpOQc31b1WNdkiaqVUEWQbhQd/KpohqVVqvWyaxkuWvG8zloDo3y2CBANX+qKpmgZZ8Gx67T1s57en/Xh+tHyFoIC66S2p/lW4IWNJQzLdNXjQ3iMPhPud6EZgWVTqWpLVQPKcg/FhxnV0zqEN7hZBLGO2Ae5p7J/MF6oLLxNs/6xCdl7A+NY+SZF+HHTrMGfmXlW0WyhIZ/ih871hPuldN5772MsiJilpZY1Aqj2eTR7l+OaIE3v8bwn7o5WgUQD0wSGmfUXzPO0IqRqsKUB59zGXTpP9VARJkpzhP1xVjHt6sdZfYGX6mSFzescn366540ukCLYJEv84wvt8+T9lTuHifj7qpr9xYoK5iG/C5sq6d2bV/r0/qMuePU3lTI81WmysIc4wGt1aGWGCgmW/EQAWxU2IpL+2t/5u3f84ueqUrw/7H0EfjFG4L4x/WK85/unvI/AtzYC/8Xv/s6+l3AKAVZxRBrN6CM8iIpvIEQKKTC+cvuiGm84KgTCWCwr5s6I3A2ZXWeJJJDfaRmktLNsDICTYh62Biw7WJiweQACLU8HSCEMJSk1bFddhk/KCcTIKo3Ia7NcNYAlxQzSOEKy4fRh3+TAmpAZ+7Kc5way8mm2T59ZYQ7eCWA1J5gIwCsjvTySmAE7LCV3cUoxngfbkGJ253MSbEABHEUwhS5Sa6r0Q0VCb8jHlnUwigvXFilgXbYqYEYBoJEEjC/YgvcVDK/cbCEQEbzKsNdEtkhIFAwn/DABk2E5bXhgUawDNIIvIX3HUwtZHfYBwHouEABdYFEAXpQaduk8LXpFgHNVWZKILBhQF18x2Gg5ICzveSTIJ6wEkrxxQnNOKi3SQfwup97vBCh0TmYnyDPugKWwjPAY++p81ocniuZVb7tGD8cAAA9tpsNDE2xG8A+KTUBdAi6YeQMJ1RTPAcqkvFjPsgBrLAE1efJWkOBhmBPyMmuea00DkDjekhTNVHSAKhGU5MKEmzxehltvoIgyjokLvgI7ZcKfdS+DXYoXMN6M3zAxHX4MwIf/HyWPiTgh9XUQUcwZJLTMb8ojF2dm9mWeczAhAYgjpCs8Z5E4InV18T8tZqU8PHYhv568OLT3VyVFoU/XF71+9aAjjO9denxgna1+ZxPFMOy/JLW/MUCJmc+AXNgvbDCNSEhnDcMar1XMMHF3XZEIrtLzp6teztcA51PpTdvqz/3qLxn0FlYZ2eCUcQDAtiQAjXUGGMQYRAq0LQ0Cx/QaZ6EwRhXAOg0Yg56D1+v1BKjaa+L/GzQJsBurCQfCIG3P8WpG5s3H2c3AjdAuAFBAK+wnoENl2rDIAIwJLrnnDjJbk61guSvmr0Ft1mMKSMJcYqViXYD9QG5PZRjE9g0mqArvTBLNBmwNaiXHymnZBOkB7CFBjmfHK68wG5KgO4BVAtiKfFPBnFhnB7ewFj9+Ajyl8l50fOjUtaUaB/7lZvQCCmMDET6lEVYzjQE+p/brZV9iDgZQQvAI7xb55j7s6qdRaZPq0/mTvvv5rxjEXvC5nmCck1yNdJPAKZpKk9ZpMUgDyxt/SjhM789ng7SEGDp1G/k5IB9NHtjaOeM8m1GHbQEghD2vCXFjwwVaQ+JuzTF/y+9DEux2guX5gBJ4WxhkdbAcTGf2WvaGSND270Omzl7Ji7PnLEuZ/RxwePH3MB/MpaVpUPMz2Zux7gDcIPgugNUaJuANWE3Zt5NU5bqpO5ZOpQfwxo5jJckb1jxMWPsJJpYxA0jwZ5cJT2DOsNp2FDzwMGKd0CuvaWyFcsJewVY2wzZfdSQNvCj1tC8CY/z89btIRvdYYMeDhQhBTOE7alDV6fOVWbbuxPhFh2WCJdHY0PjbY91cLrNZmEiabRm87Xp5wUuSp2F8wwLFwUCMW1npUNc62lZDEiF9eJYjd/c7Zz+FiUeTIEDOLQ/vTDxfc3u+4pnJ3PdlwJ7JIGGMD4oMe1U2pRmnrOORoLwRELxWcSS9XPZJx2+8+Mb/k7EqK48J4Dpg9TfgME1A+0yWgO5hWcDKYC9jz+U8Nghtv0z+bnOoJuuOvRgw3EA0IYLXIZqKsCEZEJoEyJ+x4NCm0zjpJ198re9/9ztqapjI0VVG9r81+JqSsGifA638zHkzYzxl4x8Zl9jX8HlOsVrJw+8VMwneAw3BcULGXxABb2l/xpyxt3QEVtIpcNAiMvKR8LosfFXTTSmNxg21TOMgTWTfBuHww8WiJwMopSHFGmXi0LiKfRXlDj++YK/Bl5yz3rYTwTD2DOTe46ZOKAy4D8DCxZ0GFQ9T95osOsNVnRNVw+RQUe4fDjArFltysP+wLyTbVenWhdLI5rXRLGnZe/BfRzoOi96WGqmyOdF1vZh1y/qtVPvekEI3Twv1Pd6vsx4PMKUTfRgGdZxvNLwctoi9AU3AIDJzh7RjAnvMiBIimhg0LmE9YxXCF6C4YPw5x5hjYeRNUieqkk0N48V8plmCRzG7HPtxRXIcf99pedn0ND/b/mSfZys9AFYFyM6ZzBlIOx92OmcffrULKotw0p92mJ7sIbD4wT4zg5oAnw7Bwk6H58CSJG106CrbdnHmlrCgRxoc+LTyezd1deV7GOD/Zdl16nfN2C+UeBHvqp2QR+5ANLF4C6gyrOBi/uSp1mrROlzUtqGYQRNQ5JVyGLkFW3qtFOCYuziN5wFLHlj+3Osi1A92/V/7m3/vjl98a1Xd/QffR+A+Aj/tCNw3pp925O7fdx+B+wh4BABWucnvGTIjGA+zLrCQZun1odH4/7P3pq2y5Wl239rzEBHnnHtvVmaV1NmNRRt9JYNauNstGbdtWvYrv/JL+xPYRviFEQZPSKAGCzXIGIPB/hQGqWxVdw733jNExJ4H81tPpD5AQUEmGZkkVXnzDDv++z8961nD3EWStlPAYQ6WZv1QeLZI7ZZE5/6qpspVArruIQuc14s9M9vi0aAWtykKfKTqsAYsc3IIBwABydfxfRTLsCOQBsPonIdZDUw+yoaycfjVlHGpdjlvCS6XtRW7AkIL7FXXOyCCv6n1YLfMeJ7CujNYCpAS3k9mNQK6Tsi5wGmQ/uEzFqBSJLIgdUb2ia8h4qnBhT8AAQwWy1VduOB/ZhzGQAWAEkAzElWS4pf9xQAh3X3gaQCqEXaEZdkhDw9EDuljJL1il+DCB5YIBl0wluyziKx80OgAoMbFKywRg40JunYKJfzsAHgiHb6mXncRCcgIIAAzFXASqenoYhHWQUUCRblrKXazRhiG8lib0eOQKBidzAdAvIQiijph0qfXV3187ixBbPNUpwMehYu+eP+gL798dMHdDfhs3hidMDKQvpl5QyBSsGZAX4Er/Rg1vnBMOOBIPB53h8A0hDcQILHCIF7tecnXWMpW4C06GtQomsrgBwy/t9fvJTUeE0B1ihbm0AKw7XkSgRJpznMTSAQTEA9cEPzM1gQUDLkl25FgzH8HrEHau1I4A47wDAvlaOFwDeRz+MXibwewTpH6Nlx0PODziGyfNPJNj08H/fVf/0Z1fbLdQ+6idjeA+sWX75TXmZ6HTn/z3RNpMg52Yx3ua6RoU+jWTW3ZoJBPmuXCpHZkkuf7FdkrUmAXu6O9Ay/dqJfXq9cBwPSpKvX4/smAU5VJ03BR07C+W+VVHf69+e6miYExpO28w1uTBbY6cm3WRFOXZtraj3OOJPArzM1l1nW4GASlqN2Y204Cnw0UwoAsALkJQQJNAwhkrcBozRMdbNWQa5oTDSJpOTNzmvBumNqlEfybJx4SSofdhechrFgAQ8t8tejad9qLCIFJi8bsOBibvG+k/1ckoG7QAJjD9oIN2Hie08/gfRoIY9PckQeHNBsWHqxUmHw9bO6h1+fns/2k+Z4aKbYWg2BlWZuxhD0BgBneuCly2adHLeOu6gZA4sdsOahBAwBdwJrKAEdO+NW2qJ8nfX7u1A2Lju8evXcnWAGgBrgFAgKYwCQGRGPp0AhqW8KSNn26vJjtCaDJ96wGShNTnJG9ggtb3rwEk9j7KWx+5Pfm7zImqSYY5Ei7+TWw3xJ8ByOczBJ6mLlOS+c9bW484PMJqAPgBLDq0EJ+hi1WAFpTVdia4Ok8rW40IG8FFIHxvuP7bH/X1MzOjQYboEqG8oHmCSF1q32w6zRRWcJIJrWcwDPmCeARLEbYnquKJkIOKxxraWysiy491hURFlbWAazOS67LmYZZb0Zv0wLohGKg6xYVxWZLF94xe1iuRaei0bFtVLTMPc7YSJU3gAOgffNgTFRFeGKIs4PBeQNXQUfx+uXAnpdEl37WSLPOQCyM5ERvb2dL8Pl+wBH2fyT2qANg/FbHg5qmtef1kgPy8d5p/iCjZyw223HA+KvboxUfzhZj/jDfOnxNiS0vHfj3cMQqBXCyDg/ecdfrtVd37hw+xz6XIm+ngVkXZk6ikCHUkHR7AHpsiQAglfQRYlXwHoLdj/c3DRnW+wELBZqLm3QeBoOJgP9lUcX5OsK2B8gvBZgOZbhA6u3GGrYKgEPRJObt1OwRWW77ILsQOBQND93RYB1znPMIWfpiH2AsYTir8e0k/HM0UEzTAFCXJiT/DWCeZh2MQ84f3hk2HmsXYOfWcIdZlXTY7yxuWvDGaaZwb8E8J2T5AGax74Pn5kXiz7LMjCdn2+B9A+AboI4tlOcoN0DUGyP31n6iccMexXxgg0M5QyMqYQ/NuRMArAKo3841+tDXCN+sHqoIptxjznWofwiehMHI2TmH3/Gw9G7KOHTKiniC6fDnDtsBLEM4r8umUeoAt937BPY2MKo5AwgdpeGLkqZfV4OaKDQGZPtLgJu/ag5uUhB2COBnH1V7XQejm5cyT6hRmLtj2NBgi5CE/B/VEuvFHvXMlT3Vde400AShsTM7DlSLvUSxuag1EVC6jW4uY1tznRcdapRJm9dXPaKGiaYbrGjuOaxB7g40hNjvOIOY5oDAVgNtBMEZdre3OYGal7XXIW2UrZnmQnosdgcr8rFo/OyoNrJGbUUjF+/xylYCWGGNI3NgNeB7eGh0aCqdP52VrqW+Ow8auDvzPtddDwCn9mrmTjVrzTZ99cv3+vjtt2YxNwc2SyyxIEEkBoZRefAgGSGKzFXeLU0Mzib2ME642/p5ev/g8NtTc9B/8V/+wzt+ca9B7yNwH4Ef3QjcN6Yf3Su5P9B9BH5aI/Cf/4d/fwegSwDR0kTXZdYFhkWSWa4Pg5B4KgMcDnAAQAjwr0I+RHL5iK9n5VR5vP0o7GEHAqIc8ndm0cGCQOYPyIQ0HjCFwhzPLC7iBJAAWiCnHafZwCLyby7OFM6k9sJYXBeYIbBYuIVamOgQB1/QkbBZ9oZPaWk2YJjlw0SgfCJRPoolKkNkw3wkQINtwCeVCzZsO1gifPbB/FszdGGRbcjjdq0ZHnOjWQyHprH0m9R5gqwovH2hzynUgiGL4pzCeN8vBgeSjIszTEJApEh7NrhoxuAtOMKhFYQncEENJiSyQmTyMBR3wiEId0AuiS8sbC0ka9mq63hVsR7sk4eUGhCC4o6EZYf8UIkCmuwkGMMsSJUfAMl2cFCzFAwQVuFBBjPTBTleqvOslPfGn+N56XEEpEn0+nbWuYO1KzWJ9IsPBCxtOp2OenoAOBqdnD0CeCApdsAUBWMwkGAIWwBHMQ+ryp8bTCSkaADKgC0FwUQpRQ1SUCS8q1nKsNOc3FvnZu6tI89dBDMHv+Bh0LYhxZvMBgRkt8fvVogylmIVSTZFcwJLzEs5AErMZXFpJHhs3ruQ6sEaw8cVz8O6sAcpE8zPBUosQi0Au2YzlJYRGexFRVUaBCVFt1Ku63XSViNZhiYyahkA4lgDhRlEeKMdT41BQxhqcEYJZhvxviwyp4JTNCJjBVyq9kxFXWvBqsLhTeE9uA673obJhR4kFs9VrB826bvvP/mdAFa0RaaHdw86PrSe0yQaU+CWRaPCDG1sLCJdmzUGCw8WNwEsFJD4Bs5zYp9CACbYgBSTyBMBH6YbqAvt0/xGWJQDrE4CRWgUROBOmKEuDuLhXQF+pBnweuL3Zh/KWBnaV0PiZt7Dijxh/OaAGsfGGGwiZRnQOTezlMI2Cl0H8ijReZ41rJuasjWItg+xbkhifhsBhSuDPgCrsPHoTcQUIZQongeJMHuGvYoLCt/MzFsYuudx8OdkHhg0AgBD6l4RxMP6VbC28Kj1p1i1sXngE+r9z3xu+yY6RMb7VGHQFzk+Y2YAyIFOueaFkC38MqW1Dyl1R3gYQPM06nRstU3M0AjXAZSn4H/tB3WXi20+ALJssUDBDlDnJHKYcok67FYsXDWfKUConSieYEry+gBJaJPY9tJ2mzcWsj9fgKZuTDhM57YfA+WyvmCUwiTmexzQBfs88TqYYZXOiYHV2r7PYFmZNgA3QD8k1naD2VSQbE1v78bIZr3gBdgCwuIXzvMnqQEGrHDsoum9HqZy4JyEvlV46Q6zRtLfk1zHplDlNLdozrxcR43bxWuyrgFtAf5TXbtJJX/GukfWzxkFGJxmemjxLQfIxGuWOQ6wwztn7GjqsWbALjiDoskAO5hZDzAZoW7h5wiIgo0P+8A8bho72Mn4huc68KzIhlkTGS07JMOrzyb8duuqCUa+WXGcZUHmI2Wc/R2WqQEgdm0aOpzRNL/K2At4R3VBGBUSc4BrgNxCw4T9xar/59f/Wu+P7/R0PBnIqgDv1lyLnwcXR85rwoc46cOn0tJoznU3P1G6hF0LX+Pkdry/7YGZamI9w8R0yiKM3PAPZ09CQs/isIezwyljJbmpw3cnsLBtwBze3EU0CIgEq2GnJ6s6GjX2DDba6rNk6C768OG9CsClW4gX7EL2KL6GwLzr1DnEj/GmH8zPsGVGFs8MSEt4GnaUIGtJt2kgGIsdyWs3wq58R7kB6wBy2ITQxIVNaVsB1BYbdw2aY9Gk8u/KE00AZrCYTWFelQBe0uAFmC1jPyEFHqYvDS32G48/iiT2SH5RMtwaUqiIFqtZaF732B1Mq14vV6sMHk7hIQ37e1omM5mLtLLE/XLpNU6bDoQmYY9CVD0WO76UIbmnqVlooMGBLUyRa8JiAOY+/rHsaYT0rYlaQuZgMrPblIUa7lfc8ezzCwsWqybuCDDpw9OappU3bfIDsPhx1mEwm2m+c44xLfy5d/xrsQxIlU3hl04oEz64zuiDWuu5xjuk5xR+vzvPSggc77sHiE3UVvW/ud/Znmpb/PUsbLzb+31x2Bb3H2YzYYjsA9m06owPa4asH+urQqtZ2ot67o143GMhwijQ0Etq1UUr5ZOKZlKdH3XtuNNMenyqVLSVum5U93pVkzS6TLueUaTx+/dcLXP+iEUOd8UiLLfK1HZCTGmUVGvKmVj4DhErNJqrnLzB9m7MVKWJwJnIJANYZfZ+eDjq8+dPvjP+w//un97xi59WqXh/2vsI/CxG4L4x/Sxe8/1D3kfgdzcC/9mf/fGOLBn/MwqywWEkgBeZqjy8zQj3cS3oAKUAxfIkWIsOFBpJWj3pUMKam83wcihM0ajKDy5iYbcAesB+4jpLwY4cF5gI8BH5pk31CVuwnJar3WoQIOUySQm/wSIkTpbCLxJySVk3RwkmGqw0K3mRbiP92yzthTVlcdkGKyi8SPlfJJ97SjAPnpzoIuPrYBo5iXkbAjhyMQXjD+CTwpJQhauLLIJHkH6b3cXvsjQ8QEgYl0gSYTcF+5GgAPzB8DIIf0du6UgUXeJxCXWIFiMUXo4hSYQByM0WphYJs8h0KTbwdCyUFMhmSRWmKMPvblNB6iuyqxx/PYr4ygUvUmrQXUIUNkJe8t0ptzvMkFSqKbr5nfiJAqxmfDaKeQrCXfM42/uUwiyEyoQRAHyUZoBMy6i3jy9q01Rff/2Fkia3jBrFbEbAF352lwi2AVTaGAfDOkWwRmBXzgR8ME0mh5YAvADgm+kMSwPJmaWKsIkiMMoAA0wSbBNI+EbyN8FkSgXLD0bXuNzYGAmea5Spa3jA+r0CgiJs2w0kgzgu1AK2AAAgAElEQVTwPOHJumvtYDYFC2nargEe8R5uwGoKoHkoHfBBpUYQR5JUWmEmLZ3Znf0FVvBsr1Kzk1zcFuovsLEpqGB67eqRpzoMBdZxBLwdARcB6zL8RJHwA6wG+AyoDhjDOPKuYX/ZLxNwusjDZzAU2uoBCAHmKWxRuXdXg0VDPwYzPdnVFImB1fYQBZ6ZNjD+qjqkfMjh/UJvcnh79QYrZ4IBtm26ngf7sR6PpcdlHkdLomEZ47OarovIGwEkeoHNNhKERDHM3IAIF+xtANkDEtwKUJV3zXjAjAf8hm00qwTwY/7thcZ90rj2OqpxMwgWJ9gXYO8O2xHwaAb4BRgK8A6fQMvPtes8jhoGqT2UZmWScP7czRpGUpfr8H6GtbYSFBUgF/MQwK/AN9R+CPgHsj9hcIx3XzD+AQPLunHDA4AZNphxAYBVApaSTdUCGx1MPvfe109ygf94gNUK845mBvOURHbAI1jRo67doHEAwlx1eAoP2WUJCxSK+f486XW4yXJnfIcnPT0dNPad1zJgcdUeDIh+fO3CJgE2FywuGLawJ61HTR0kg1UCZDvn17M1KeZgeAcbgYskduZkiqScwMHwGoalS8PLTpiwuwG3/N8CAAO8xTYg4oXCsw/oG8/nDMQ6DfXBONJsAjACvYUFaMqX33dZw65nnJkjsZ9yXrGPp2rsdXo8BPOaeWalQ5oaMPO+iT+oMdPFAF2Lj6DXNXYmsNZzswUPZh2ztFKdJwJuYMIDpmCDkTn9nXUKg9I9wJtsnb2UfaCGeb1idwOohaNrCDyiAwcAtkQ4DmoBG8uGfDoCbwqPm4FIW0bMBs+BDM/nUZ8+X1TWteqq8hrid4QvKSzdQlm1RwAUezkSdmTBAKRlY1sIAC/AKjcf8O61ny4MSmN2BqQJFsqKXU2WqWVuloWyNAKfQqWxaRgGfXx706lp1bKWaz4z52FuABNbC6wigtHL6+BPby0120TEucLeCqBDen3sS+S/h2cszQUY/NPUh4Q8i7BDuMYO6oKJy9IBCspg+MNWHOLfuYcwxoDaWLbTayO8ctosxd/rTD2A2AAouenSX5Q2hQ6V1MKU3GkAR4CePcSz6Wb9kvkuBSsSD9EcVi5MWaZrCis31AtYyHAPoamCRylGCpxZO1YCPghpktD4xlsdABEvTOxd2As5n8Mvl2A8h1gyZxxoldqWgEAn7lOcpYDrNBxhSrq5SUOIfZixBHSmOcF8HgElaQywzia1FYxtwu7wvSfEalU/Jt6zufPQqMFuoWp4X7BBOXOY+7OStNU6sGfwtXFHA6j2WUXQmn1EEy00bGCW4qnNvQlWq5tfsIC5g9FV3VWlGAJwBvgm6XfEecnZyV3IKgGaUwaQI/TMe7SlNbnmId4z8DV/LeOiuq595tCgGrGj4fcxLswhe4zG3kpTnxssoDF7HeojGgTcnbFZYvzXm995QRPFbyE88K2EuNkODJAX5lnXdLaVwmkKe5Njc/A+5JeC5VSK+mtURZAW99SSxt6izgz2XS1rmswC+9BDOCD8Sw6q/OWHL/X55c0WPF9++U44dX/7/WcrRzQi3W/0OnQGP7GigJX/9EXrxsNymVS0pVmrfAqeBZIDcw5Wb0Yz1R71sM2ZQ0FgAEingZlus9o8U9U0ThndBj4D9zWaZrv+q//2n9zxi99dWXf/yfcRuI/AbzkC943ptxy4+7fdR+A+AjECf/7v/9Fu/0jL5BL1w9VJrIBptT3BMl0IhnFYD6ySNIzxKQTIV4VtBrOjOqq0X+VF14X01NRWAVXVqLC0Crxh8IVrgSEG6ONk+MpFlSuqBTsAPP8IyKBoRIJKmThF6NTMJTwRIBYXbxg9I5fjBUZApALDgrWnmA34V19KHe6CROnGeKRSdGEF8ma5Gwy+YLGOLkIo9QH7AJoAfgnBwNOUsjdVYRZcSL5hnqRIBAEXYVzcAAGYQfhhXc+vKoqjdoKrYMjaKLDWiL8rF3OKVMaUrr996gBWg51LkWt2nkPtqWSRt6YG9MYF8ANrBdK0d71e3nzp3/PKcs33JQUln2I0U4f08hKGohPhw9M0SyhPZkHxgiVRkfpekegONzQ3I9L+uXh2FZFuDGh9wSMToJy0eACSJFMJmy/NdenO6l+uqtZMX/7qKDWA85UDUso8ft7UBduWMTR4YICthvMQwDfhXkZmQMlhhQTAwxw0MGCpL5LQYB1SdDFvKKZqir8UvzB+DiFDMKUpDCik8diDFbM5KRy/P78/EtmxXkDCjRx7jqAOQNQNWSM+cj3lLm0AnhpWcrBkzZRekKDXBtcc5MOL59HxSit41t7A6ufvX80mRGppIinhE2XlABX7OMIYJNl7wuMRIJ+idjZT79DUZoo6dGwm4G3Wp3NnNifS5UNdK68AHYJpRYAMqBMgBGnrSBVdHJJKjacrfr5Vpekc633oseEA+EwMgp8eWz0+tmEdwdotpLZuDQTxXgCfGGs83my5gewVhhhso2XWNCw6VLkOLV5/uQF5ikveBezAfJ3VwDpLE3269Gb1gTL0hB7xuQdAb2TCzESk1KnDM2iggEcejkcDIcg6YQPDnqbQo9Bf9kGoo2HmkU4NUNUBcDpgBOsNfCwBH8xHNkBm/1WHdZNULl26i70nkT+/4d3rIJgmCmX848ZN2QKQDg97d0J4N/T6+qsvPIZMgf5y0f/7r35ty4w//Nt/qF+9/6Chv+rtjAUCbNsI3EKiG4HJi1mVBhPTzGzDDnbrnurA2ixJroeJjG8ilhy5Lv2ubug8n8yEhAfawPTDKxSwN1eSTOr7Qb/5eNa2Mg9SNYdCeZ3o0/ObPaR5J4/v3uvtrdd3z68BYnvtAdQAGAVAzbqETc4eMticA3YSLFuWagBYntoAcuyJZgdiM4MsmnGO0B6AUoO+XlVhCWDmrIO0YIyFd6F54gkE+khpN7OQhgqy64kiHsAMT+FQQbDLwxhFeg/4jh1CbDPRgMEXGMsYQOCmCa6uAVx+Lp8VZn8RLFlsPth3kSdXNe/klqzuIBYaKYXxD84u+4fS/BkWh7lVFWcD48QeArM91dBj84DNBeBlqvbIeoJBF+sJ0JhPx1lHQBBNEduTNK332f6K5QWgz2b2HX6w4feJB+euaZicAs7ovrx13r/rY2ugFw/mAz6WpcwmbUm3LzDYgcVHI4t9MiThKEgcrGdmeHiUjrZ6CNk7ICKqEofUwLwtcvs3NjQWfFZsupzxsybIMQAumKl8VHe7aHZYLUEjZNZb96aybFQUlZmmmKcDusEkxarCFiVlBCzSjKhrGrVhb+LGHgxPGI0wtodeC6ARgCxzoUYWTYMxVYEUg3kwMwcAeWil/ZBYnutwai1LB0D9wfPZ06IK2fjrpzef882hUn1iP+bKRDgjIB9AMnsKd6UI7kndBMO4w2beXg/Is9l1vBu6ORnnTG4f6sWBRBcl6kmNt2msB9m/P6lKVW2laqMh1mkEWAUwLwo1sNTTCF/DHxe2e+czMrzKWWO2cADsnqR+u+h87dQUNL5RF9AIxzeUxm80085vYzQaKpqj3PFqXUY8fDcHaS4wMlnAZaxTGkg0vX4AD2H6Em6ETQ8kWsBTw/QAdKZ9RnMVWxh+AooInpux5M7Fz1mLVePUq6lbN36bmqEkaCnC+vD+P6FsyuKe9MN+TmPVu4EbD4kqs+8nn3sTHuYFe1LYEvXnMbx9x9HWQYQH+ta5DlZvYD8C05yGguX/rHdAUxqWDID9o7mH0NCN4EbfY8zUjN/PvsedEA9glC58RnutM1dY9CMXwdSWEewDqIh8Hu6DVhijSawN9tdDmamH4WrFlzdMFdumr/+t97p0nYYhFDfvHsoAqufYN7CTug5XA8/TtTN7mL1l4kwlbGuZ9Pu//zcj0IoGJ3tzjd0N72DSMEbbQ1il8DlpCl8nvTs8BfOdc9+BrjbGsHKA+1nRnPy5OPOdiVdm+m/+6//ljl/ci9D7CNxH4Ec3AveN6Uf3Su4PdB+Bn9YI/Md/+nd2Ci0KRUvT+ZtCbZzNWOXSj2dojnwLoMZeolTTBB1FwfpDeigslTkZNMA43Up711HQJXUTRTUsBCcdU8xG0IyT1tFpWaIFkLFqy7H0h6MKqZBLN2wKvrpUPgOSGgExEwpgdZsqe33CYCVBPN0r+9zlDqOKZF6HTfgqi96WX283KbNgYawin+P7YWQgDuXCahk1jIQNyWkEUfC8J2iTwGsAoLAuQRy28JwM8hRBHICEcQnd91azSMSNJGWAZH6efz8sT6eP41XJxRumrPVovrhGcEAw4gDFNphu067ZCcKrqrXQtsPwIfQKtgxOeZkOSJVh8cE8K1b73xYTScKrpmTQChsUR9UNzyskZI2SctGS9Xx6B/wgj++mwew0nhtfS8AHe+7BOPE8iKAF2BKEcHx+frY3JeEN7SOMKCwTUtV1ZTYLgAsAHNJ1wFg+H4AI/pfI0kGIYC8DOgEKOu3dYRwBgdQH2M34ssI0Xu0BSKGDB19DIi6hRmWudIBfWrleIdmZ70YKSUEH48N5FBMFND9nvoHphYo1Va/+xibkHSAxL/X5gtcwcrxgzPKiaUgwvvang2FdlGYYgQfw6gEg0jIYnsjir+feoWBJiyw/GEoGhPAJJiysQkIJ45PplOrlMkRgmKXBBLAQMJMqgTmG7Dcp9NZdNPVXffXFF2pPtT8bRRYgMgwcQBfYT7CLKYTxzivyTN35oqpqtU+Lw5EANq+wWUmhzhKdDrnePbQuyACU6AAAUgAA2f82z9XmlUEgs7Rherl5wlxGqi41be5C2CwqtyqADsDZFmXLbPALoH3B5oGCHan8PGroF02kZO+pPzMSUcChvC5dIDsEzCxGdqM9ZMwHCkcWX4QPLQQR8eYKWIGNlizV5e3VPqiWlwPl2c94UdoG+3bpJ+3DqlG1hoFgpgCcABqQ2w40NWh+UHgu+81jGvl7ri3LPc41vqolwUa55m5Wd+k0pauautbX798bHPh8fnYS9/HhZACzv14dYAaYBaPfPqJ4YDpkZNXQI3mmATQZYBoIsJkW9W89kPNN0OwemNmAsBTdgEhKh1cBLMIS/qvvn9V3BDI1+hu/90t9unyvz59fzbyHgXk8Per1rdNH1nDOHsp+BrN9NJOyMsDA+4K5iZdg/E7bw5ihiCfqZACHgjp6VKmBZyxBzLXExNSgNxBtsJLtbsnP9IbvHSHsK6ySoDnAcrs1mRxwJ697mg9mpwe5y++03aVDQ0AhnqC5wU7bEuCdyLIlyIafZ7/QQkeD8YvZ+YAj7Cuw+rADoYFoQHOWDszDHMA1gl3woYYUDksccAw2HnNi6kc19VFFxakFq4+QOdZY2KXwfhAsPD1UahtAqPALZ43DEGVuNgWgXekzD2l3yr6yp3p7vahsS+XN7nk6XBedz10w1W21gYXI6KYZid9O6K5piOVqU6x9mBsEwGUOYIP958BHfH3xv00ibAsJutUpgOucSSgV7P2Krzh2MhF4yBfbS7Wo3HzjOTij8BTm5wDic0ig5GAssJMws5iBS7AcaS1FJ7RqHiddplCfMKr8LsIr6zICMmFku/GFjUCxuZllmbzBtC28YO2dHMx8B23Bsj/AwsQiAxl/EnYIqJZ3ON82qvWZbQ/n8ibvtrdrsKlh79PY5Y8AkwAO3VDKgQDZymj2YgfE7J2s5GEu7inrp9S2dcFSJtkddudKSCjPWkXAXgajeldNI41/pk3PE365m2o2JUBus0I3pfj5Asiz59qGI1QbgNpZBbjMvhdMRi5nZ/Z/AogSGoaFOsD4njOy1JRfAtAlJLBI1MD6xbOY8w/nGxpUAKUF5zLBf3h1YjdAuBH7IUfCbuap17clLKxnlDJIxQH/hmDGsqcFMdz3L7635L7HvvhQqyV0aZqtWkA9dWxbs1UJAsuq1fs+vp4ld6xs04j9DWFs+KRWiZof7IxgvobXk9c6VibsGjSVYIgv3O/YY8lVxVN+ZV4X8Tln7l2L5wD2NYDCnJlNitoIVQVfjyd/2Etsc6oRNrzdfzjXYF3zATm8OX+xgpgN4KNeocFgGw4+F/lW7Dcl6hj2jUVnWM1LocaAPJstdx9UN6icsPfAtLtUni368umk8QqjebT1Svlw0Jen2gz4j596vb7NOhxaNTWWQIQjZhr7UQmhWeQA5OwdVy1LptPjO728vLhRc6R5XtS+1zVtomGY/Jw0G5Zk1Ws36FgflO1j3FlpbI272vbod0nj5TrgW8L6Ww2mNsfWjF8HnZaZni+vtgr7R//of73jFz+tUvH+tPcR+FmMwH1j+lm85vuHvI/A724E/uxP/u5eN8gaYU7CZOxdLeODCTuvzJCYw9yJIslSzUX2VIVN08GaRHrkWohLY4CAXNoBJpFcUonCCCR9G/YJl0HYrvgwIePi8quNMACYg0hBueRiYYVei/IF2RJIJUURxV+wFjP8RtdRPcxM5EmGWYL5ROHOZQ7mynLzLdxT/KqQ6xISclWSwiCicAl/VBgHgLAAvcjRgzu2qacQooCEMYUXYY7PGLLIYBpx8bRPKYUpvpsb9gGATxQVAHiwJQC1CAtKzYygOEWCCBBFwYlnHF54MEJhuQTE0DhMJOfnbZkuIkSn0zJx0Q0/zwJQJ51UbqTBtmbVzsugzKza0oxgJF8OZnAhMGlKRzOVSNduy1rHvFa+Z5ryTQNA7LKqLk8G9ZDqUxgz5kUG0Bb+pCAMMMos7XLKdKHxuui7b1/MYG1afEHtfmdQpKkqNM/+b9sMcIw9Ae8HIDJsGPDXxVstPA9v/owEmq3TLbgj/P/sLWkp7OpwmgGfxbxWW0uHU6F+XjVdN1WWQxPyRBBD5gKa8SWsDbYx7F0KXRK1ZzNZABEKbXhiIgUFe8B+QZmeJ0JDiM+gagBMCXuGYDP3lm7X6VHFljiZl/f+/PlNT4dHNTXFPe8ZxhDAb2oZM4As9hD8VcPsBGT1fEfSmmqANWJ/u2DNmrVssD6xr6tl1oiQm1SH4ils9ZLe68af03YTrDeaAJPHBE9bJ/6yDmFK2i5h1fl6NaMOljP/HGFCAeKUADJlAMQAPQAu9v1dVTnpGrnmYhYaRTS2HvN58NwuT7kqijuGHAbwrfa2zN8BcFdTYc3kmgcXn7BnnWSP1Bu7CsJK7PULkJmrOZE0fiMzg9ExNyu8KpHz8m5KF+QOQLsV+nlZG2CY5sHexGYCso/hU1yGLNQF8Lzpgk8me4jzgIINd3r3oOtbZ386GHwOPdsoFNnrKl27XeXh4Goe0AGf27rKLK9dCCbrR3X91b65x6dGv/cHX2o4XxxkBmP5N99+qy8//MIMPeSl+NlCWALwBNTu+97+j7BuYYut06Sn49HjgPTb/pxmZt3Yi2umd0945eFxGcFwgHsfP77p89vFaevYPAz7pLfLm1rWZ1Hq/Zcf9P3Hz/r+DUZtKBRouMGO0wCbGV9i/KDxA8zD99C+1DF+HAwGhh1+AkMLj0dmqbXPdusm0I/QINYYQKbZ8YBafBirF2COh/WM3TO938CUZMxv9gFpYUk+8luA1dmS+Qj6IeiwgbELeJ9yjuHrDdOMeR1yYdi3yJYbWPoAG+6CsQ/B9IOPjsegedgGEM89gHmq1j6/pGDn9pvdm5AO+ytnpPg0eUJWjPcooDKsv0/PvRYDJrkej7VOx0oPjzQwDCF6jTvfMS3NrAT0LLNK0zgYeITJjow7r2tL4gnMqYuDLUSenz9qgJFmZUOp63Ww57mTvfGeJSStAWTJ1RBgWGNJAKMSUHX1OMLkBkCGcQZYohEwVyoPANvIvkutS6Vl7WwZsXGu1IzUpIL0ecaWD1Dit06kXwDFgIGG/mgsqdQVMJwmKUArPpnV0Q0928Gsvdmr/bDq+jZo7Sd98f6dqlNr7+xP16vZ/Ps8mKEM07etm7gYEQyYJKrbynNvGVBd0PTkDWInhMJi9npqCvj8TirENDI8e5lshFxlSNR5lklVGc3AmvmCiRF3hgzAuw2lTYJvM/6iAMkwl/GGBlyDsYxyJDFYv7LnwGYGuBwJmgJwj72b1W7nAJjZ86qxoFFY6nx5DfudtdLCuFp5AJUZVvFgywUAeDdiaCpiv5CHgoNz2g0scHDOFe4nCQ1dgEAYzYTK8Us71Vk0mAp8q2FHYgmD9B+Lmxufvkwr21HQZLDneJkrmWDW5krnRG/Jpp6x5r6UYqPAs8I0pvkCEA+Uutp/fElm217Q9GxP+BOnOh4blc3BZzYs3ZamSpZqw3LFa3pzKKTDTH38MZ8Ya1i4NGFR+QAKA8IyGD+EYEpPsHurg775/jstM3OX/aLk6PGcZY1wQzPL1AGek/rlqsfj0U0UFuexPGrUordLZ79qwqhQl3xg3pa7zpeL2bMYrDLn7By9hucw+6vB1b7RjO9/jkcyDOd4Oby/aaKpMdkbf0NxtMBox8c8V0bzGLB3TtRzp86kxy3V4YujshxlCGtlcgjeh6dKT+/e61/91TdWusDULYvdipZDW+nTp+/1cHoK6xbuuTfvbNRfXZ9oAXzeaNBnDr/Cf3obeqtv8FVnnPq1VwtTv2p17cdQ7VwGHTDczTO1DycrN2jyj5de6Xbwvef9oXEgLQD21Hea9lH/4z/+P+/4xe+urLv/5PsI3EfgtxyB+8b0Ww7c/dvuI3AfgRiBP/vTP9qbBtkhRTkeUQCAmUZLqQEbYdoQlgBgyUUeIJWyE1YnSA7MyZBTwsow34hiO4wxtXJ5txcTRcct9d6M0xu4hq+aU9RLp8caWLVX5K6MMCpL5kJuTgIpvmcATLAPYApRUM9bJNpT9OEJR7lgkJPLKHdeQCiKR6RyRnop8GezgfBS47NRKMEQo+CExchn3+nwbwCro0MIMOMHwMPaAPAzlMxxUeVSDMMOoJEqqOViTOHq0JYIgdlyEuZhPEx+Tr6XCzAXTuRTSEh5VuTOSCF3fCthLPEjZ2nIuN5OlgCHD1cUagAPeTIrg81nISjlOszYiCwHILG3IPLcNdEICxE/TxKFb0nUgHph8BdyWUCetsXvC3Bu0TYw1gCEhGaQin3zq8THEKniGP6dz+erPn77WR/eP+mXHx5tL0GRAEDJGFkCDXi8r/bUg8kJikRy/DD26rqrwRzmCrUNsnLYMvY6hbVK8Iw/O+AABR68xMxzpcw2NQfAlFXDBl+VeYY3H0o7AMEA+AAEGHcSuw3+O/gLkPgW/sL/jqvqJlXZ5JrWRGRy8Q4cdwEzGuAIk1KK6XRUgZwya6IpAYC4I9fEZ7TUiUTuEiYn4CqfB3ZZJM/bnRGwkxAKWHd8VhLUAcXM2o05Yp9XgCT+O/6EVjizPqXikBv8gDmalqvnpdcaDLxQXtsSYxoBHpEoOiranrwrLy5JdO17e60CLMOiBKAiSTwjiAOGWcN4IhnNzDwBQHNhnuJlGKnv4wR3iWnJ+87tyQfBEOYdjFOPHu/RjNbBhSHrchqvkXbNO4ElCEOaZ77598GG5nM6FKgplDtRKNjPhm7SkEfSmKDghjlT5REq4qTucTITdpmQQCOJheHnl6A9O3g/OL+++HcjR0aa7YAnfIvx3UDaT4AOzGvsCSjqE9jgo2Xi1+um09N7pyYDJvB+8yLAO6wS8Aq+Xl71+fmiEruHBAZrpg+ng7phckMB1pmLbZi9e6aXl4tBh+t0Vds2OrWt2V7n62s0IwChJ0DH3UAiLDHmyjSN+vTxrLY5qW3emcnH+3p7veqbz89OmWbfiYT7SWM/uQmDzcKXX/9Kzx8/65u/frbHMrs6oA17Hb8L8KYGpO9X5aQPYbMBUxLwjn0cNuscYCMMdPZpeiDsSfjK2jeVVHDAOHppt1A+27AgVXUcOSBduIaCOjGPafCxdeDlyb7BWuX906gzy92NuQjrgbRfHzIDq7fN1zviuEQAEPOwKRkvPI0rW9MAo9p/EUgd72HDC1WkvcP2JdSolgpL9oN57cCu/Afv1N1sP7xE2UYBrvEERiXw/Nzr+5dOBaxqmhPJpqfHRo+PtcOahiBxKscXGz9vVAG26d0CyC9h9NWi+Qkj22c0TQcsDuwhS5OOzwCYnbgxwboBCMQ6pMpS1S1hbIRVhR8pao7Yx2AI0jQrNSBLuQHd2jsDKnwGGkf5VmvHagPmJqAa1j5QEBPYsKnBLwAgzqRpIeQofHcBXvDjZA6WSaLDw/F2Hi/a8Izl3LV/KN6wvRnz3CFgCAKU4ieJry/WHYQQ4ptrb/WEAB88c9FcRBK6LclTAMTEdjjMDQZ2nic/B3cQwGUHFvHvhD5xn+Dt04eBuU9joCjNanUjCFsVvJ1Rs7CvZTQGI6zNoDvWOjSB3CiiwYDPZa6GyxS+nzRvUFtkg5Ky0jbSUFuFgwONAgIQ7WAJqRz2JMFZrGsmBc2AqVNzPBqUZjl0MwFiMNr3G7Aa85D9iaXDYtsnJOw0NWhORnOZRmUwx2cNNPcW7EHG8KlFlm5DhcQNLVsJcMbk4Umd7ZXPlaGnERZe1Bh34L+KwomxB9xlFXIsHwj9s5oHrHqOe06T6f0vntwwmobeADefI5l3HbEuMsDN6kPJANOToCiO0kIlfqfI6ks8rWGfb6pWTnDOIaBV7muZKs6CBJa2NNAwYwVnpR4PB318/qx+jnPXfsWc497fkZ+ktlxZJgDNXSfYvzx/SlgfFhqVbXU6zitAXryay0KnqtK8RhgjhAIa+NzbmGB4oY9jp8s0qC4PWsZdb9dn74OsHdtjDL3tOLiObmnufdQM1ptlAiFw75+e9PbprGEO2yGa/1gWPL17VHNKbM+xXBctL1d99Ytf8GJ0Ga4+V7mz4dl+OGIhEJ1I3zVREqC64K5uqxF8oLkrsob7UDT5dr+rXNhDcj2eTv55l+HsM73MWl1ezt4TmDv5NjjIizVVFQfVx1IfP7/q2nFvwVd/NJvazHmzznP99//TX97xi3sReh+B+wj86EbgvtQt3uUAACAASURBVDH96F7J/YHuI/DTGoE//3t/ZyetmL/MirCcj/CEkLdzzQqGJwAKkk6knv5qHbZc9Zray6uDFeHwhpBjAV6sY6esbOPyT4f8FqSSbwAvAJ8hRcSDLl24yqEv231h5WGcwAsgiSSMSpwigcs90kFLUin2uKiOlnhRzOewJ03lyOwLCfQCSJotsCBqzelooMP5IBlFGcUXjIhIRKeo2PbBwNOiypLwYe3sEYec7ljhSdYY1HJSNQxMAGQurYBGpM0jtzaiEA5bfBaPHX59MDhgBVmuB85AYQCTkPqoMPC5jjB2NxdglvhTaJK4XgAiApACWAULMiW1Q8i0c+2EBFDgbDzzTZaGxxWsFYYPSdYGKJsrcVL2ai81ClUuuwawwCxhpVi6VRo0xstr66OA4AKNfJHSEqCZCzm/iiJ56Hu9Xi/6/PmsX/ziF3o44S2L5BrQMRKKAcxvTgdmULX4O8J+w5NyHOw96/kGQMHvDl1lON4Czu+wqKlvF/XrEP6oML08dW145sv+lFfKDdj0luItpMYXIQdOHCImkeGAfJPgKsAQAseYewvJ1AO+flJS4XW5ah0iqd6FHOFBFN4rDK3BrB+aDHVNkFiuiaowKcyUMmOMECr+tjSQNcKLhRFIYYhVAwArtU+E1di3FeAOOwcKU8bYnsLYQSz2RKPXAPCDLBXw00DGutg3kc+XbZVlvMEFhA0MwBxBY9uAHx4AO0y+wUAk4Ec3REHK9xHKA2PVQA+gV52p3XPVe2k24ZbNBudhdSOrNjgy9mZXlsgQq8qhdXx+2HsA+F4HjCATwLYirC/82wJYRZrJODGnYECZbTsRBJXbYxV2GeA5YTwE0BD+MoCOp4mOFWsid1AGxNW2AqTODSobsB+w4mCesDeF7cTYDaqrg9cGwDB+zjxPcrO+MIMWP+IFJg/zkN8LlANHsVA/XTUiI08b5VlldpAdRbFGcMgWTPhCrccJ4BmWM+F3QH2dToRW4Y8HAxISk4cofA5hESKlJcgPdmmVZfqXv/61irJRmVfeTwBR8UWsW0BnfkYAhtfronEmcCoz6xGABtDtu9ezJtZjVuiQE0zTq+9oKEllW+iLr77QN7/+/wyyJSSJR+SfZxCMLj5TpdIWGkScAzB3sLjsw5yFbBubEoAYfBORkts3NdYw1iWAgRVRPiaEkf4e4I+9eVmbDqMDvLwFzmyyPNbgQBnNBbNzd6TG7Lvstez7eF7T5IC5FlYxDjE04BMhPKxrGMcEiwGw5aCwNBr4217NwWbNSlp2bfh/u6sVdgMJIDQybOt/wxX20AA6BPC0zFMA3MyyjOco9P3zWeOCtPZgUB5v3GNb6vHY2Priwl7P59Omtoo9CJASFQMM+mVmHVZmacIYhhU5DKvmcTUQhH3AoarV+qzE8iGsRAAWOdNoRlQtYVSF9wzAFcbA+w2Bapo0j4WurzDFO4OpSmkwlJ5LgH+5aq38udPjl/C5Req88l425fQiaA6iEGD8OYwd2jWrJ6wvhzWX6fGhMSPv8jZqssVE9FcBZEimxxMWv2m8r3tYpgBtVoJkZqc6QKzItAOKAkTTQGUzoqFgX060BYQxAuKHB2UEooXdUMLecduzHHhlr3hUELDT8XUvlbdN2AzZz3W25UMAU4yXPWB8TwlglQYc5wXnEe8nbAc4rwH/8ZP29Ml7M3NhJuP5DQvVzE17X4ethrMUAUgLlDA0M/j/o8rcMaKa+lVv57PBTEBGmrD2FKaxBRDJfYt3a8CT3YbmLGqRAILtR0sDmJMbO+sNNmVYDtHsmmlUcM9y8wFwEzsmzkqskvBKvdpXFK9j7m74nKLkKQj0wm6H+1OShN/pzasegJffW9SbHmyOuiiz5Ub4L7PWT9XB9zU3te27DECXO6QLiQle2Sm+6PZOD991wNqJJq+tQjKHih4KxfmbytL/rKhtKZOvk+fSaFY2cxhjn1tTjQZ0nug6LMryyvdRmodwYdd0UVNgQ1NoWPrwR+V+htYK/2f2OlvS4Dnsa4eDzWB+Y7301ddf6F/++jdqswdNV87e0YAqKpnwZ59Vc8dNsCpa1fNZkOLP2EHMWn2/S7T1q/p1d0AV+zsKJtbC7339hV77V3tyTy9nFdmD3n3xqEv/qnEc7Mec07z74kFjf9HDw6OD/GgeTvNoz2cayfST8vwUVlsF6qBRl3kxOH1it7cFVKU6L/R2PWsqkPMPaprG35MRTgawiuILtQHTuGY+4XfM/W1Tty7ql1EVDGpA8KLS//BP/sUdv/hplYr3p72PwM9iBO4b08/iNd8/5H0Efncj8J/8e3+0448WZSwqLPzTAlDg4spFa7dnGqDGCVGcpc4wb2o69Uuqft9snRe+pqlZFw5vMtsIBk7IVLl02hAfSTXeasC2ZkcE444bKr8LBhegp8MzKGEoTmwvgOwTNhuXeTzAEiWApdzsgTTwMiM5mEvqTjjHLTRgws80c7gPNgRz3xtIRJa/LhRhm8EkCiqKHYBJmLALsuZptLQeySv+U63DuPApi4LNYVQAKRSzJNVni0pkpUaf8eTj1k0IF8ARn3lWukRBbyDZ/qIR5GDwYd40GRUFwKRIw18UtqapIi52nMIKqFpGCA8UDNgAZfOgCaCVQLGFBGlYYBHMAoABm+UA2FNyiQ5WmMNskkyHlrRyPPN2S8HsgstzGVSP8c73OoKMsDDgsxtghCUCRwVQZdXHz59dgOYAayXS1twJ8A6YQWI/z2FtcAsmgrEC0EihDUADQAf8BsMVyTk3dPzymBO2lzD2TgQw4E6iCfl6hlwRX99Ifd4TBHnUYEi652BVAsLDaMI7d5vMdMK7UjksaXlusAJcYG+Eo6UGLGHPTEjC/U4SAzkOusmRZfaa+kF1/uDvQ55a0lggsT6D9Y3lAI8JKAxDGsZbaW9Ah6hQhVPlUkAhz4U5xZoj2Zox3lsXJrnB1ggxAmhjKsBAMusOcJt/7F0b4H2y9dIEGAnYyNrm/ePtB7NblspOMNtSWC/4d6Yu5s7dZFYx0teGn91Wqg83vzuKaEBSVQYkkpJiXuqHyU0APN1GwKVlNTuJiVIXSApLYQ0Y+cg3qw2z0DNpLsykNZAECxeEAekx6ORKgEowvpiXgKbTzrPOauvakkqCYBg3AAx85LCjSCyLhbVOM4bgKgpmmMi9gdhtpJEAOJZrI7wjZ75EUc/cg/Fmz1DbPEAjYlvCIgOgC/Au2GwWizMG6aZ+hGWeGLyi4LSnJM0Yg1ut2upkgCRJATwBoCfl+6hDE16TeAGazM1+x9ch3R9GDfarC286wPnz+aLzBeAMwDjR5XrW4+NJRQXPdVdT4pN60Pmy6ruXs/enHduVVDq/XnXuBw0wlJjPXef3sqSN5xDem9hmLANJ5Pg5Zh43vC8Btw9YitRF+AuaETd5b8f77+XaGbQ6HiKECpYgID5gG3Mz3wk8w08YQIWlk7mZALDDuDPOjH2EYSGjLQ360fhhL+P5ANY3UCq7PISMF2DV58mNwegAMNo8tlmEER4+uoCdzC/gbAc1sv16nyN0CKZ4AJl4MMP+rQoA8AgBBJTwmbAXGrs+fEsB22jptQQ1teq62Q0F1rglvHBsmd7b7DGnaYM3MPMGf00k7gS7dddOrxfAjN3NotOxjTNug03IczSal1yfn18N+AOk9gPfM7q5kKZXPT2e9OHxg1psZAgIm7G3CY9mzvK6yZTjjZyYm2lva+a4Cb5J4kYjVjjZWmkYL9FA8NqJOVkVgF40IwqHJhIsWBSs1dTzCGZjcQv2IhQJUI39Dj91mmQ0LB4f3+sJ+TLheeOizy8XTfZBvYHuWTRNAPMsdIFNCHs1SzXe3mWxBXMeP3PsI8wqHGb7xuLZugFK0fy0KOYGfpulBwPTOnorARymllQOHsI7mM8aDjU0M2qrbZinAHYENDlp3g1II19uSoTtBQDo7j2FcwlP3RLvT0B4wFPAWRqWTEbYj0mh8zAqw/+YywJqICwt+D3I3D21FwcrGryl2YhaZOo0j/yeVafTUWVd6dPzVTNMWJ8BWBlxj6Jxt6nOS3tKjytM+CFsHmAZ3wIHrTpi8GG940mKPH5PbP00EqLIfpPyOVb1C2F6laZ10bW/8HTeh7nT0AxAvg/oiYemm3swKlVozRNNsG8NHmeq8eOf+dnc4cx7VotXZw6jkntHgOS2R6jw7aYBInEldOjXQEOfg3Sz5dGQcmaktgRii2D91adSdd1oRHJuBjMKAzxKe4O0WX3w3kUDhPsD57JtTmCyckXjPma11K58Sd30xe+e7QTGKudovlf2HWU64T0KCYC9kKYVe53RdxoRxa53X73Tv/6r71SstaY37k+zLUJ43/0++m7gxuyANH7SilJoyew9a7UEP5t7KUDzGmx07gl7iRqj1pfvD7qOF2UNK2HV9XnXL756p35gv0p9vtMUao9YQWBLVbsZScAiDbmhi9A2bqG0ulJCHivu3r0uhMzWpcoxdfOMph3NUAB9GL90wWmidiv2CJMboNzh2iS3lQKBV6wB7n8oGJ6vvW1MYHLv7KHJrv/5n96tAH53Vd39J99H4D4Cv+0I3IHV33bk7t93H4H7CHgE/sHf/5MdhmmoxgHiIiQFsA2AcsSvM0G2RTF5crceryiiH+AjIfV3wq0TlWGfEG4ToCH8DifZwyoEcHJhe/P6JA12B6YNxk4NvTR08wGKwca4SZYBGvAxBczi0oeHJHJiyvLZl3zARngGpbZ0se9etiLzAxSMMB1CXzZk4v3s4A8rdCmCltSX2B2JOzhbUjhUgqIA+TjAzozXJYwwpEx1BZ/Bfo6wprjw2kfMzA8S4SNN2eFW+Nw5/RWwDqAIuTZebjdpO2EYyJdhXVEYuVAjcR70MIrfgksrn5eCxckiBCEVBgRJnKdwzPJGtQOuYFcE45Ei3qwkGB07wTuzmWInQAGqeCTPWWlWGiNV5TDpeO8wt4IFhLbP/rcO5NpU7oyNHPZiljH+qzBqa95d4dd36a7KkIJz0SblueE5bsAgzCTYw3iQ5XjYlQGaJLnGhK9BwgZDerVk10p5/BwBt5xqCxMND9jJnoh8NuYlhSksq8k2EYDefH48fA8aAewc/MWcxN8P5jH/CwwRBfaaYrrGrKVIhYm6aqR4ABgyOEVRF0xbXorljwwuPoqEezm/avW4AjY1yEczWN/SgO3DRpEHq29TDQhMuBmFNQxsDEgpQmEFw2Y02EDRDPu4skcfPgv9iHQxV523HoesCkdh+FMUc8kOmIVEn+e7mEnOgjTE6GC3VamBqJDaIu0e8ZZ1YjNAxqgzRSPS4WRxYZlVlZrjg8GseexjXWVlBEkBFuSFn9ugN8nB46w8r/XFh6MZjGZjUqiDhptX/YPf5q5iyRzUYrY5DE3+WQdVTnlHRgvQQRMFwz+S2ReN+AZ7vqcq8ezF4zjZLX0FFie1OqsBywYDrslG0FmkGtPwWPHSdLgYjR6aQ8iYS02MvcM4Bh2axusVbzwYwLx7QBZA38sZhuVmABVQxEB7sWlJCl3PzDnAsNphMEhtaTDl2UEVvoyw4QpE5gCmEYyF1QS6UQAS1hJAA3ukWWjTGgwjx19vZg6yDyLdv17xHA4Adp57S8Vbglr28CY9D7u++dw5/A2GnpPTZ+Spvc4GvHalsF1t4VI4JIfC+vv+YvARqW0O6pru6rteGwBvsqpGyj0RtgbIt7iA5zmuU6Sr02BhbsNcYyxozvEeHQxkyw9+OvgIdhkAiDRcACJ5/7GXwzLN1EafjFgcwuawnMj4mcx31g7WHhGghzQYUIS92aw3GFTIiAGobbkY/xtW38wSO9EGs6qAQQp7NgBb3lHb0tDBbzTWLvs9CgF8T5GKw5Kvsl1PMMXxTk4bvZ0BK1ATbFYOZCvs0MVNDgfg1KXBTMBbZLpIeQny6y6DPp8nTfNq6w1CBFEIGPR1CE+u137S69tg/2MaDG5/JqUeT42+/CLT0wm29MHjZMDbHuaw+ti5eJ7UaeCoBixvt5AhlBOs9VB0JDrVJ3sks+cp7Q3m0NxBCm92PsAWSgn21ZT2HoFCu7p5VN5UVpf43SHlZjbga70Nfubm9OSvyVbp/PKqYaP5WIVtD3RQmmgwgAEr3dAL+xOHAJnymbn/xN5D42RzQyXuElZuYG3D3MAuwZ+P+QQgSoM0WM1AfnYjsZdoBHCVDpxKlJerbXGSrfXcYF/w6N38PfEGNcCVBmMRIN98buYezwpQvQBUweSvw3ebQ4tGs/s0WMBsujJfJT0C0GL7A74aeh7bcVimDZCYMbc5y1D7hDEF5zc/E4Aekj4NGhp8gGMA0WbLkmAPUGzf69lnDM02gEvncvHUtujmnhdp99PG/rtp7gynm+U4czasgxtWWcIdYdV4mWynwV0Pr3nbfePTyzFDYByHtVmneYDfNBbGxYoaB3By3rKPWW6yaS/w72ZtZGoSePC1dkBlAppsxj1or3bVKE0AfavMgHc1jCrKRO3pybYCXLLeYGc2KKpiDL2P0qyBTYyHM4oJ++0HmIwFQlgSEc6JT7/Ers8dIgO45G8rqlbbMvTb5LsZN2AC1Gx3Y4VUAJ8ZQCZBXrYYGq2ewEZp4GylIdNnWsbe72VlT907n8XdmOgM+xwWcrqqhKWMbz1+8w5OZS1maodMHWd0g0JoV5Mf9EWDt7+0tJxB3hBt63M6HjWeUbmE3QOMchpmVXHUuua6osjxnSWY5zTkAc+x5hjWi1KskziLmkqtGnswG/DOWYvMvzqC3LLZgXJTj7c663dTQ2sMxdWcuuFB8/51GtwoK/JWE+fI0qsoFv3FX/zfd/ziXoPeR+A+Aj+6EbhvTD+6V3J/oPsI/LRG4D/60z/eCQRy6x9DfAAF16qlC4iNMCsKdkBECn6SqVN8vrhYwliKy7o95ygWAGMpmJ28zRchW0YSBk2IIgPGIH5YkYXl1HHkSEhg7ZdFsQvQ0Jl9AjvLXmgAqyly5V7lCoyIVA1NG16BsFTLkGoBkPnXwnBDYoef1KK9xGdsVT/DeMlU5oAxxN8iawsc0WAZYIiL9i3Sg2egkFl7VTmp2cw4h2zFBZsC1hL7lPCGKBQNEhGOQHq4vV4BoZGMwazsolj0h4/gCuPPJEjPyIXDL86SU/zFnMoeYQcO40GuBpvCNoOJE+8rCjXGl4Ia3zNeSIbgjQTmzFJocNamOLowSDck/9BhQ9bWFjARgrVH8UOgGKnkhDPYYoGwGbBewE5IHARkUBUiP1xns08BP2BgLCTLO/QsV9MUKmo8cCnkYY/uqgDUYSMi8QRcRXKaphr23vJmmIyZ02YAb8OT0/YHMJUzistgkVAbAZhgQeDkahK5kZoTdLERorQpWw2hSrBLQmjoABwYqwAXBA/B4l3yYD2aFQIjD3C6LPRyvQYgBEu1DpsEbCNm5I82bIWxvdm3EsZqm9dmxzSNHHqCHPW56wy6NchhS4D3XCPzMeKBHKQEd5jv5wOzTgAckFzyted+1KUflWaMU2lp3pYHqADCZIsH8MJ1CEkqTLMNED1sBhasH2AAwujFey4vDBADTMBIWuZdRS29ni9OjAeArc26LlW1D2oeHgwIXYcLI2lWFnMFv0iaCQCytqe0v+dqX8fDY2OQE2sNCjIH2DhA7maHyXtm0dGk2fCuw1aDEBxAcpoNMKxo1PB17B8UyIw9lrmTVvxwkSlX0mNbaLmwViOtZyP1HfI7zYs+MQuIOTOns8GZujqqPRGmN2saE6UjazGLcDNkzeuEg4clu4AXAJ61gdJN45iog+WcZvbEZQzxWCzaoy7X3mAujP22AlyF+cle1Kps2mBz4cPLugawdzOHdeTElyj23UgAEMK+gsCYSeOA/DxAQxh7a7pZuno+M9aVDk2uQ4NvKL7PvPFNn7tFv/nmTalOMZ7lpOdPF7MCsffAegP/X94rv/9YJjpPg3oGbklUrLP3DSY8DMfu0lkKDJP9UOKDSqx1NBic8s5nwjZhng0aH+rCn5XkbuTJAafHgrXXtCO6QpYMXBE6a+Z86WPIX8OhQJNnRwqONDdCsmwYY9AOAPHmw7uGny2ScgC9Ok91SGBqMc/DAxKQEla6/aIBqw0ORiDjiQCdDL9nGOC51jx8b3nPG80BB3mFPyFyf7NLK3xZVy1pqfPbYAk1/R0za4HmLUDYHWSGtUWwVQEn8IANv9WxW3R5GRycR8hb3gbTlLEraTZNu76/XHVhT80Lzx1APz7r+4dSHx4LMxTZe+1laqFDNEl5jsz+qcwzwttC8k54IWoLgvSYn8wnvqfJG7MOaa4R38bRRQPv0BwM9AIO8nt8WtEYcrog502ibj0rr2hL1SpIved8wL+Y8B0ULbRhCQPMaUkSKpWoAkx10FMdjFhaHaxf9mHel4FwgGu82XleGHzB8KaZAlgKO9R7KAxzmO43D1nAPYcysZ2jPmF+AULSoFy5n9C8Q2bOgHBUArjRtIQ5HReByvYzq8aSJuvo5iYXBcYTv9qyppEKuFm5GUugE41plBG2q7jNVViaNAxWmOLbav/W2oxewMfJ1hgQZ4NPfbMwAFyDVU5gZENwWASjwdgHmB17msoyO57zljXIec77s1UClgpYyOBRTpNo2WwdgOwcD2E3crJUlysqijgbAchRMBzqo6bLRd0QgWisKdbiZR61Gi3NfdauO6FL0RhhDXEbKpHuY4nzrtGVc7JLtU2Dm1Awnw+A/HlipivjRDPhQLAm9wvY7BmMXfzSw6ZixY7G7GSsfThfdjX4yxeoVBon3ddFarsTPFJhg4umJlYJNPhHQL/RYCmNGRjqrA3eQbJikzLZ5gVWbwGAvE5mrHOmut2DtH9Z1DHanA8oogA4Obq438Iid/siGpUOidwXtc1mK5xkq31Or3tuJi3BoBuN1HkUvVyYnN2GSiKVpggjZQ6HBTIqCPaXTcVWuNGz5zT4Yh0+EhZ1xNKJeznze3aDvEixjZi09qNDSlmwvENCAWGhv7wRmrjfFE+pyrzWPu7aKtZoBIem3AHyzfZZ/bDo9//WrzR0F33/OuoVZQ7+yAC0CBG4qxOWiU/3Qp2Qqh/xjc/sq8p9iOCuY3nScO01pthbtPrnf/G/3/GLn1apeH/a+wj8LEbgvjH9LF7z/UPeR+B3NwL/wb/zR/vxoTFzETnSzGXIvqeBfFouhhk+l1YKL3wjLb+EwcGtDWAzLqAJLJ7ydqFy8EimkrCmfbJNABdP2EYhlY8Cmsu7PT7/DYhGG55yG/k9F0m8PwGUANFGXddRtRoXIv1MWAgycrr7mxrYdA68ytXB+lgmNcidAE64qOoaHo/EL5hNFiFDsNWAJs0GotM/p1GQEE6AvyIS5Ko1WwTWIewYsyBJbLWFQWn5OqxaLp0U6GMf8ryBIgYGJRUdjFVbCNis08AUbDhAArw+SS4Gq4DdhNwatqZ9ExkHimRYVTCxSqSOjCtgBowMQGWkpgAXk8EyyhF+JwAj3mrGBxNYqnkkmoM1FOGvhqQOP8AfgsIc7EGRZ2ZyyPscIGGpvOFnjxlgN0A5xQOgNuxP2BEUxjwznmd5Hp6Ldi9LCOyIwokiFqY0zFW+Yd5H/0xDi7ZjMBynxIxeQBm4bzd/3J2yh8s84MCkGcrJkjh0bc4IxUojFIu6FUADNMDJ6YDKzK1ZeUWyMI0A2MYUouE/in9pP/TK21Z9P4W35LKoPRCgROGU6XKF4QqDGs8wGgaZ3kYoPxRFgBG3+ZpveuvwsVxdQDaMZ5HpMo6q8FO0XSSyUdgmyDPDfxUQBk6U5c5mqgGIVeE7R0gHbGZYmjBw7PUI2IUkFUCK8aOxgT8rYTP4uQX7BnCKJgThMsg3+aywGmHRnK+Tk3sJp8uzVe1Ocvyj2g9POl8vGq5vKgkTAYxfZpV1qdexd2Gfp7k9JKmGkc/Wba4DiesFxb5dac1EBziPsLnwybTdg9nczCj2C5i3i8EfQmBgPq/L5H/wzWOvYY4P42wpf1PlqmH4EXo14JULsz1V0RQuHJEdwxYmJf186dSkhQ5H6fHx6PXSd2PYghS1Ut6Hlvh5aerUY+TjyMYBcmD3MZe6EfZSYl8/c5xXGMGEzLE6YMcD6iPXjHXMnLO1Bp8rS9RUhBY58t57pe0bYIECON2CPrb1apCA9WTLCAdaIWMGTEYijI1FNFp4vvbAWIaE9DJM+vZzr30jCA8gioT3Wa+vnYO2IqxoVUsYFs2LZbIcd8tgu8NDZM1Fw8R73LJ5Dr4hH5bs5cluB0AIAzUaAhTqEULIGqaRZesWmjMmiIb02Pgp4GJ0aW72MDDCYerNqrLaIJqbNkxplv3NXzB+H1hvMPwcAGN/3gBOG9YHz6vVwKclyzwDzD7OBOYbwCpgIsBahjUL62HWh4dHh9GAuvF9Ox7SPC9IKd93A2kBWwF5jqTFF5nXyyDp9fkazHvCqWDvC5l0eBoDYAVYAWAe9iakzeMRvS2Z+jONMMKUdvUL4Dc2F7CWK81TovM4BnMQH16DLqmautZDk+rxCHsyLAD43HieLuPmJkn1eLI0+uX1rOZ4MgBUaVJRIINmHjCGEeIEy7ouWluL2CoHHQkeyGvqfYqmghtMZp8jv8YnFHANRnmqK5MRkI3mGfPeHVS6ksy1zA2caw+PdVdzaG1RUtLAK1I9PrzX4MCtQT1NCzdoOZfiHeL6vN8sOvAzxuYAEBwwivUIh5QJYG9XgEOuJGnlZ0lgEbMnpoC6ifdB3oeBYrOkbzLpFIYv5w9nampbD0v4cSql1zDDKqY5hB0Q7ONNbYvVUKkMZv/Nnscn+xJgHWNlz+db6CDyeOYpAGSOxUlHs5aZEWGBazr67HCDjzMA3+8kty0MNgTXLn4moC28bSuDUNOwLpm3nOXMI0afHnleakp517dwN8u+k1gLgL3bqK6fvXd5za2pes7SfcbKOOxAOKttm7JrLzNdOmyU/KrNk6w7yQAAIABJREFUHs2KmD/4KqMkKNLNFjKH90edJ2xEUtUoYTTq6aHRoa5tg/Ly2osf9HBqtOEDDbBKUyIZ3Xz98uGdfy9NovN6VcYeYEUNYWyVmmp3I6vrBpVuOOYqadQBvuY8N/fTADR3rBqYebx/AHntemixc6r0+voc/sl4NAOc3u44KDGwgKKhZ8oAdzxC62DDc5rh98oEtX1NsMA53zbOgnRRBkBsuQ2BawSmNZq62Z7DnP/rNGi49Pru+aI5Td1kQdRBg9QWAzBhl9VNpcHWV5z3qBNuqjDeydjr+L5VcardqHEj0pbCzIBU15cXLelsr1jOmSJnHWf6/ptPOtYP3tpsLcAvnaXKjSP+T6GF+zo+4BOhhpu+/PIrff7momHO9bG72uuZRvew73r/7guN2AuwN9IsuLzY25mzA4JGRsMP262Ju/+sYedsL/Uv/tn/cccvfndl3f0n30fgPgK/5QjcN6bfcuDu33YfgfsIxAj8p3/yJ3tS4ZEaFyUuscjSYVXCVtwJ8DC7hUuhDJxx4S9MWYWFAzjJf6drDtQQ8nTCXAB8IlxpNBvBib8LAB7hQRRrQFz4/IX8Ev9CS68BaQGHABQB7bj08v/XRRPsCy7iyKxtWUDBwq0U8BbJV+2LMM/LnxHCsmwU1BjtUwaT/Aw0AOAJQREJesiyKd7tA+sPDh4AuAGDJlNVHVQfSmU5pd5qxon5VsgkCTuiuCmRVhHEtWmbKShWXcy8oeikaEAuxwUdgTYAI/8OMMP4RaK6mVgwfaZgDgNkRTELeMxdPbcM3PLmCb/SRDP+fUAiFMVjbxbYCIi5A4SEjYLZEmmttMQQII1gJwI37CUHk4SxR9YGqypk9kjn8aDE64/3gJwdr60fGEY8K+w33iO4IEDzugGsBqAAgGDPXgAGQF0gIjzxnFJ8I4yZrUSRQjE/h19n3QT45CCxAKwAvbaFoChYgBSsACH87GtkNDMHkajhBIdTAu8YlhN8EpBafEEJzaEopfiqCG+iGExUgvNNeKZu6tdVL5c3VRXPgDWAdL10evdEIFOp67zp9dIbVE7SWS0GC3mpT8PFDA2z22DdwnppkJ1OmsZdTVEYVE4KWN6RzM7nBUSCU4XvGcBtJL5HUBcWFiQmI50GNaDxgTUpdn+EyDQ5DE98hPFtBSzCGw9WW7CdAEBIP4YdaBs52HjMMjMNkSCuyvbSctRzT2AFstPBoMZhL1VWtVZA/ARv01uxjlVF19tLciAEA2l8XassKZIjdbmBkXaTehJiF4gaKx2pZoDqzDuCoBInSwO6wqQCcAE8Co9J1j/AOcAq4DnAimW1rM8Vz2cYhonyhq/bNPW9wa2qKfTQ8Ll2DXgWT4mub6Menxr93h80ZgjOA36hY1iDOGA91ity5F/9jV/q+fnVICF8rpBQ4zMZvpELktgpMSO+ICQPAJiEZTwWZywIYNLFX5ajw26HWQzwQyFd0HBAglzY8xYStsHCpbfHHXuoU9u30fYW7ItAAgEASHUJOFtogMnsLWT3+I3TZv9Kwm+Ya2VR23Oznzqdu0EDc8Es3ESPx4MBma7rVB4Pak8f9Pz9Jx1g6MGW9n7LuiPpHcZWGvsbgM6Chcumqbt6jzS4yj7GOr+Bicxx2Ko0Rex96sS6aKjhyedV7WYbKoiQvXKuONzOyBD1PmcETDHWN+NAUNWNRbeFVQL7OrYkzEeOpAUgIqAne/zxrAZ+k0Rtg9dq7FMAbR6znaZHoYe6MVtzQ5mOhJ5nsR+n/P8dCMR6LHMDMxn+s8scwTOXIRp1AIZN40YDligmwG9x7mGvUgOkbatOD61B1P46a5s5hxL923/4twykf/z05pAi/Lix9uCdec3GDDRwyH5zqnM1NcB/oSK7JY3z2WDCvV60wqhljdqvPNFjVSvHjoS90SCVSby2rWA+HZqjqrJy8I2l2pwP/OV5G8xQe1zTvIChj40I4UiASQTu2J/3qg3g39YMYdsAMnkdVqeVt8dKj08H2+vAyGZP++qXX7sR+PL8yfMZwJx1wV+c9fOaWLo8T73qUxvhSzRwLNfHHYgzjFMdOXWw3OlHVGltlia4kb1KbRBLUGKsPYDJboTlyknMmoW5GOgWn8fGRfZep8E1O/wIQJsmMw0rBANciGji0NwgFo9nRUnDfcTZkQbSuQXRPkpsLWIAkme0t3ztRnCd08wIexkDu8z3GxPcoYX4pC6MB80emhbsmxEMh6mJz1K86dfVDEMsZXJsE/BeoLGQ1WHPgFXLDsN58/xjpXAT4RK20hfE6qUGcJ5893BLABAYMBEmsqVAlTYC6uBA3+5sVqwbp8NSYVdxqB1YxD6JJJ11WTeEq03q8XauWr17Rzjcpv4yaRijQdhWqYqqVkHQmG8fmyZCAFEE2fmbbSYzKE9DlMYGdi/4fnOGL0WmqWDewXTHvqJQOrK/LwaxIYXSWGlr7lSFXt9ewzYAlngh33Xws2X+TvvgewIs+nyr7RXqQDmCs7g34j/LXsHdDFUN/sFYR8H2rJqbfdNipQtNTtYJLGSC74a+Uze9aphhDTNfBrUtPsis2fC23sfRTSx82AGHO5qLMGjxNd4WHYtSh4daSZWqbeuw1EBptWIx0+jy8mY/WBo4KV61NBSywmqbMml8prLP4qnOneMxKfT+4VFv+6TvLs++Dx1KwuKuOrXv9fnbq1m63z6/2eufuzbjRpOp617Mdu577uaj6pLg1wBWaVrSpscWAmsGDgAsK/7yL+8eq/ca9D4C9xH48Y3AHVj98b2T+xPdR+AnNQL/4O/98Q57hwAovM/w62odtBJFIaahlnhTXFsCtJglkpGiTiyTw34obkP6nmcwr1bVZWO21tYhsZvDfw8pHYxQmBT+7iiKzdg0cZGLJKwRwE+kjCTjBqhkLzPkhIAqBotyTZagjrfcp9nMzCSrLO2txmBBkWZ8ceK4VJHEvlPAA2jAAkJCTFDJjSFYADDPloAhrx8usEhKB0mkBcnGtZYFiRz31DrYYHiDUvUYBIhgExPwVoofPkt4JNq/FPYqlgAAegBIvvwHMwNmJJd0Lv4LXqEk7d6YvqReWzALvoHHK0xRgG4AWgpBACrBGAWYJOo+04Isco9AG4Pd+I9tWQSFwfcE7WBcCYeiaDYzdHGiPHgv5R+MSJididlcxjl9qafQjqQlEt9h48F+hPnBH8FOw5MLcBG2RgBTjA0FI9WIi1JALLsRmMOjlGIVhm0e3pwAufx7UJco9mazpe35WiAhx9eVYuJsOSxSyx1Zft8pRc6HV66VsbvDf2CuUbQ7dAjZZ7YatABmrugY4L03Dw79cugGjKG8sowSliLBMnVGEvmu18tFdZ2pLFPjheBAQ7bptX9TMs561z7Yj7E91fr86bOZp/irlemBKHIXqtMwWOrtNF4KOdtnIL8lzIdk90mPDySOM94AO4BN1pdGKvm2GjhHyTnRkKB4ZB0CqOWEb+zqL4tDkACVZlwzYBr9kAi+x3qHcQaTBrZbPxGsdLXs+AB7EJ85F4+7TvgbFKWu1147gFbXG8iHgQawSsHHwzDeFLkk12/lGgEkgAD8LqwYmPf8XHP/wrs0NTWRWQmTGsk8ICxMRIp3ACUCkWZ1PXYRkfCF/YbZvXhvIqOmOYGXMkFqMIk9h2DgUcgieWdbmFU30vt3D5ZZhrdhoakPuSwAFhDm6f3R0k6ANBocWIAAEAwrax8fBX4/nnQR6rfAcDLgl9sWgy4DwAcLFs9gA/QgtBT2MzLLwt6dyPLN2OfnmHTfa5yuatujjseTnp+/1dvbNZoX2F1kBF3VBo9g/fB5AWtQDIxLGjYFjOlMaFmiw6HWlYCkK8FVvUFVwAGaUW0L03rWMqba60Lvnj7o9btPwUKrW7OaaeZcukmXIZi9MDnbQ6m6bZVUteYrqeOpHo5Hvby+GjiF3QsjeQCEmCPACmYy+yC/18AVC4KmicFifIQBhpmnAboD0AL6rTc2WTJzWtw8VgECmD8EJs4hRcdyA7CMJgm+pgw0HE3Y/u4t7DDFAfvzsFchHM+WLamZcvwZ8xK2GN/f5okaxteK3ABpObG2abXlQlOxX2CBgHUOAPMUYB9hWJIlrwb96lLDTCRXZW9J/E6Bh5h/L+cXjSP2EpuOx4Pev3vUx28/aR4Bp8JOAFYcAgGCnIxxugEZvtzYHRBgXxQoJmI9MdfngTmB3iPQLkDsNV0tmS5WFANhA4OXY3nArgWwHi9VwgYbs5jZa3w+A/5Zoi1bmSBl5489rtrVTyhCIsiNOdiUvIsACB1CuKSarqlDxvDszMpVf/D1rzT3sKdhnUtV+6S6OOjbv/6NWbe+FbiyCZ9ymNfYizBbfD+5hVrSAAbMAugHGMLqA4sIWHklZzbsWZi2vjuArTMPK58RyOUtj95h593ONNow9h71xccAFQ1NGMG0m/AkZ1/FRibOwJtPdsnzRcOBQKLF9hkhsWfuMW9bZbY7wZIEtQ5+yX2Gb3RqRc3BIZtIvWFhA1IHsxugHtY3bF/eI37KnO8ZgCznmC2b2Bf42bATYWDDbAx2rZsZnPsmvtOQ4u5GuN+urMKbmuYN1jO4LLFWYMXzZzZZsh86e/OMjy6gvpHE0oAu9xRY9fbUxAfZbM/Yf8vm4Dk3TcyBSg0BcTnqmqsavDs5S0rOgVVzN4r1XVWFbTO4b9JwHIcrGK5qznG82pm7rK8CK4RLILm8gwmrCJjHcfahHECxUv3gMY9FwwrcjRd2+D0XWL4QBthjc8X8L1SX3GqxAaLBuig7lD6jtxkGfKVx4J4nW/MQUsq/ZNhOcU/hkgMRAdXMnqjJDnr/8OBQQViyzJ0CcgL3uizX6+VV0/KqsmzdTBimi+9RZpvae3fT6+dP/hk0fACKOw3qsKeZdrVNrharJ/ZQrD1oOtlWqVCK9UiWa7pOOl8721WU2CMUpZvnPEOCBzTqCN/LaVAmOgj1R2mV1cfrqz/nqTlyXbEtCCFb3pe2Si9D2JfgoY8ijXvAALt4ssO7LZ64z6KIOR0fvUfQSGCfJOV2zRb98//t/7rjFz+pSvH+sPcR+HmMwH1j+nm85/unvI/A72wE/vyP/909zyuDGNM2qF8m1XVrUM6FCiw5EJmU4iCSW2Gj4NcEWIlfoIu3PVMP0JhulsHCJgNNSPrOFy0zNAzMcfnkggnVKmSd0Gfs3rbD7IIL0dm/dVUTsi5/HeAMEma8vgYNW6HJ4El/k0Pyg/AaC6Bi7hd7qqkuDFDC3ErzmvxTMwApGH/wPgWLNDCThVHANlK88nmJZEEemqkpavvewdygIsyaWgtGWfusbcIvDiAwPD6xIiMUhUyBbLpYRtYBKJWpCwQYvhRF2B9QyI8ADODPt2INsi2/Y9IQ7JrQvroIqJP8VmiuGikX8OVK4KDC8rG7X2hmLcfiVwMmJ/YtxXsVABLJISAIjLHdoSupkrq0l9y+wJzFIyHXkQR7PCzxKONlO7HbGLfnR4ofJIFSsNUAdMBNCDe5FeX4xzKOTpR1ui6M0l0p8km8K3Mkr4DcFNAAsqslzWbHArO5cOP5EoeU4MnHhX3Nri6itFZqLP3LNRuIh3lK0Biw8O33lkg/LTSP0BQbcE4OwHChOEWoDGysfoIxiFTtYPYkTGIYbf0861DVOuT4si0axhHisJmxAFpTNwbDDhB3QQ6Z6/P5Tc3h/2fvzXqtTfPzruuZhzXsvd+hqstubLWNIyc+QELiFI74BAiQojS2I8FBYhB8JU4hQoloYxQnSgQncICUgxDjuKvt7qqu6nfYw1rrmSf0u+5VcF5SSd3q1aWS22+/e+1n3c89/a//Nex0uVyUV6ml6kl0tNx6YsKRrp2sKgh5YFzMHAHopLnBeywMCgDeRWXp9QcYjtSe4B6WT45EHfZ0dFBkySisVel7n9wpSVqdWkDhWftip/EkfX1+cfEPoxJGI0UfIBYBJuMsdQ2hMGBbgLO55ZP0NR7q0vO/XzenAC/9hCuIqrowc6ne7/TydA7sTBhLrIct1VRumjOYsyH12vlzTAT8fOPc1hSAIwDJMBthJhYpFiOAUbz7yaCWpZAAE7BloeQBkNsDMYBvLBCk4ICwLCSYRgCvzGE8VdnbmuFsoHRbCJGa9ep14YIaMBhmM/6wLDE8NvM6FPHPT88ulEPKdOI9y7lugByX1ut6jlOvbQMx+HiSpmyvVBje5nXa49ZAwDWkib0CEIviniKY/RCwBSb/uXnStmR6/+6jPv30wcw+5gdBL6yBoqrNfp4d4BPsQACFm2HVh6eL7u9eKVkzpzDDuAOY/Xi6qJ0nTQ2+qnzlSGVN22HUOsSKq0Sv747qni7qYNdXlfdJ9oZzM+jp0qlpCV+LzK5jrzQjycjdon1ZWkbuvDuHseFBuXMSdXO6BLYbAvN51GCw9UrTvTagUAhgF0MYH006BwKaoxkAT/Y2/hw5umWmMNB9PgVK5UpwkQPclsASRC4PUGobFtiZBC5tSvLUDQD+e7CQReeNN3aqth+02wUvXABTwHTAClug4PHJ2iLkJmWesSfTSCIsLLbdhmODYIStk6Ye1lbhRh9NC+YcQHGJRcXWa1cXmm3LENmmIsVvdeSMCmBeWSX21uRZ+XdCss1eay9wQPXUYHWWBs9m1BF4MLOe20tITG/XUUWeuvEzIZPPNqd20+cg0Gtf75VVnEmhccV/8FskVA02K3sNTVL8aB0Wt9mRPASFwZg06BspXi5m/Zn9SAJSvKoHYGSfaqV8O0hRpxFA0r87M2gf15OyinFIbeOyjKhaAs8bKxaWNeuj6ToH5hwf7tWDi4GTbsT6BbY+bEQk8YCynEuApxzAVjnQ5DWoGhjLbA+wlW0NgFfrAlBYXH02Z4PgWcnJgdcpYxAUDjNAdJqoZKwAiPls7jGsZ/ubJwanYPBGWWEwjueHdY8dRG7vTf4ujO0leLQDhmKfQ/M0ktoOkDmybJx5wNmJZJ/AqKbpvb9saxd8ZJF1u0mMcgeAGg9pmry0bbEAIeQu+LDC+uTzvL84bFIG2tj6up41GcLJkJI7cJR3isc0Tjrz6sAhzmDsF2iKWkFkFQnPM6glIIqXwrvYFu0B8WJYsYFlXeigDLXBMmpYF9tTEASHp3q1o6sRmhxOnqfJgq9+3yueB3uIwry9WFGU2Zd33JDoA2xjl0DzevEeQdOW72z/6yT4WTNvYW82XW8LAn4G0DLLmQ9pyBJwxmOwW7H9Euf9AJsTiTz3EvYUmleLHp9fVO/vfA5YlTQwtrCNOUuvJASf3Jm9vx8esJjZa2EddlPwPk1iNZzVY+smma0ejGwDagY5PwqiHvBymfTm1b39ToeZpht36zqcb6uCdQM+v+xn6MNQb1g5ArC56nlpfK9CIeEXznseUGXk2mguF8H/HKgc8BngnYZkWuV6d+YcwqOWe3nwZsaGoe9XNXPn98b/nzjJalGfRHrqW90/HKwc4b5VY94+S4f7O7XLoB77iybWls/60Z/dPFa/s6Lu9sG3EbiNwLcegRuw+q2H7vaDtxG4jQAj8Cd//F/YbBQQCZYJFQEMKYqXdWnNXthITuYGisQNoKoAVI3sYQjDjs4+XpGkwaIToijDi9RSNQrDazI06A1+js49chhw7kRw2CRI4jbAlpVwDfz9Yg18zkKQEl6cqcYlVjZ2lgRP9ufctE292aN4bDVYESSbSmT0ltZWwU8N39F1UxcvqmM+L3LREIpmJE387klbirR0dehBnBT+Gcsl+Rfz/6RwKA5gRpkCdi3ql86XWARpDq+wlBpoEhsEpKitL8Gw/eYstn+rVgJkJgPUgDkEj3A5dbFKwQ2QZB9DZH+wV0kwD76nEM1g21D9IF13UAmFap7KoecAbQYQAZ8C09cJwPh/TpHGnJAW/o7Uo0/eAAkJBMnVwWpb8F2DqRPrsDuorPdmFiFBBDz9hjHFdyYMKSKYCxl0WplNBGgBaDjPg8NiKIxi2KLa1JJ4jNdfFkPoNTgH/47kXvukblso4PA09O+C9YLEDrYMgMliYNWAhhmAqXJkkvBrXAiDbgZ/xFCjg4JR4JoXqAlWZBRARZ6BwAeAy6UF2Id5s1gyXZR7B6bBkqRYpMZi7I/VQQ3ea4ANyCUtB6w0zqTQ87wUn7MGGH7tqDQvHAjBeuh6QHoAlFXj1OtQ5paxW6pqQDokqFEcBqCGdUFjA9/iyu8ZAAmWMusAIGkHg7Au1GGNgYT3Gljy9nWlJEJiWOjSAaTSlMj11fnJwBYs5bLAW3VW05zU9bGBHphCjPViFou5vfaGfbh/uAazRGYkkXCMBaXTwhOY34nGPoBaK96JYyj6CcFZs8CQTAiMA34yALb572JXwfzkVQKAAX7kMDNXmOIU7My4xIAl78Z70tb4v4cYo8Dso3oDkCJwy9lma+s1UsK6TXPN8abhjG9pSB/n7xNeV5elQ3fMhudPkaRuAURhP3AxrtTesuyPBCOxFg29IJGliTKvthuAoQl4wu+rnMLOvF78bgHhmHeGI3g+mJ1QZ5nlbhrBUg74Vj/0BuEpSPHxBFBlTWEjAlMKmwPAeHug0siZA9vrw+msS7fq/vg6+GI7LCvRu49P+vlX71Tv9prHRpcWlqW0r2D2yV6tcV3o/n6n9vRskAQpNgE9fTvr6bkz0IB/q+0vYMg5UI4+z6K+64OvNdYBeCo7BCr4a8JGh/0M+MEeASMNtin/6QGyyZAyCDBqGFvb0bCnGUplzTsZPvh9L2awB/YhvRHAMt4ngArjBxPQCfCEdSlVHQMxcc7EXuOs36JMNVyZkrAPscwYYbBNeGMDRAPwgyLAriS1nMYeDNtJic+Z8L/zmTwajEJky72D9gB5APoBSgBvUBDw3sI+tMSpihR29Enf+96Dz9mmmTy2sBKxC2ByIAl/88md5z5nFPNoPfdmko7I8rPY743tK0iQ+dlgB8v+0XSzLh0Nr9QgHKwxzqUyIaQMS5tNVbVXne5VsL/GISQQdiFAor1UCTfE1sAMtclqliouDEjCcoyXxKqW+oAPaKKBPQkv3qbVAIu9Dg1UwuE4i1Aa8Iz4RCKzH0kwj2hQBkl2VcO0M5IaWIiwLKfBQY1ef0sIyUSFYXyPJkyUu4nDQWZv7mS0kiPYi9AUDSxNNxoB21YmDeqayeoJe5ybPwxDM4D0gNSEK6EQ8K0lgW2OfQMAa+Z0ebzNrZzxXIShh9A/gPvsGYH1DqM9zNEByrGfN4HsaVYon+Y8Shjn9lSV6rI2WEmjCM90gPq26TRGs9YBzmxmpULqvYDGLC888Z6AhB/hPGFcY0/YHE3kXFsFWEmzbtUe/3mftaNG7jlJrHFijWMGwH0GaxrmYtgP523zuuE+4oYZ3ypGQYBaJtw/8OFEreMgMfv1Ot3Qa4J1w1mJfy+WRTD38yLToa6tMJnT1hseDH5YtGVcBA9UwN95cmOkolkKsMpeCxMzRtXCfpNpZD/YpF2VaL/LNY+Rvn580djOyspCU4b/NA2IWKenJ9V54WZZViSqchibNODDmcuzcS6iDnF3Ns419LHGjnNo0eXyUUWd69Xb13rz6lN9+eWjPnx8saUP6ijb+uARzxSuMj/fsShVleatGxSe3Y1GYSWvl2gZ3WjhLst85Fyh0T10IVgNW552aHV/2GF7qm5slOal5m51g54mcz+2bmIA9O6wNHIj2DoM7xEv9j2mkY7ZBYop7jmEj5Xq2yetx1LxVnoGQ2OYnUswObQOX20UPOyPSVSpcgjipqemV7rSRIrVZ6tSLIm2SC/YMijR8XDQ0/NZx12hzz7Z6/S+0bzlgtNKg3JoCL+K9KN/frMCuFWgtxG4jcAv3wjcgNVfvndye6LbCPxKjcA/+MO/C90n+KeZQRXAPvtSwTLCFylcx1TEFPdcwPCrgi2yuNuNXBbgDbYqbAWH8NIgB6zgUhURsDBp5bNSpF4wS8FzYSsihSYdmEs/BdBsNiOXxdl+ZyEYgZRxvMMQqW3NGII20tlG+1lUKBlTtUiQYPFwCaUghplqXz98AUnhJS09BBuQYG1pNdAMUjIHPNnJM4QMULjAYCtCGjMMUwo9QKd1zc1KIJjJUk8YPgCrTjSmGFsNagIcwHQCJNyQvMPqAFgh/ToL7AjAA/wyLfGe8G/j85F8wuSh0OGZJtswIC8EmILVScFnOR4BQAbDr2w6ZGEOkAn+jnxHwAx7jk3SiPcpasdh0gToybuxvDnR3IffN64hefru/l45XqMME7JbUOYYUeZqySmFFXYK+FomeenCG6/ZqeudTLzBdCoKpTAx/LxUlpHTgKlp+PsOSstggCRKYP1dmZS9Jd+EigQgipqb3w1rEfsFCmBAh2zGz4uGQAh+gL2ENNTsxcCHDgFZzpfIlQK8p7n/9zXu1VGYjAC6zJfgt4vnI6yv8MWp0GeDa2Va2ZcVsBW/OLOR+N4UoR0AYvD0u5xOZuVQbF+W/sq+g1XLGKyah17Ha1gYkHOP3ByZapTo8fFZ9/f3wSpgXszWAhgHLMP/0OnRaWEv32O+mTVKcYUMmu87sB6QOiJNTmE/IbEmOVqC0MP3AvQEmKvudvrq6496emIOhyIXSwfWUO4AnURv7l8HpqAJ5pnKMjBrmesdckI3Sa4J7NrUEE2+BC9LR6iRLgz/GFCdeQ0YhN0eoCRzCujEYWmw2YBRsOEIwBGAO3OYgnzU5H3BIV34CloyGt4V7KE8DyC+GY9bb2YjXpfsa6xnvBCc2sz3j0JCeo00G79ic1+xdQA0ATxGxgsbCcQ7MPeYtyvMZjPNAhieOjV6DfLbDXZPMK5k50TmD4LpzKXoGmp3XasGD2FbASzjgmJZKwAqHrSjpmHQ1E8GIQrsJuCHrkiSl5Aqn+cG2D2Pt0T9nOipvagbOr063NkPemgjrVmqdhv0+ed/qbt9SBB/PI+Wee7r3GAbKfQYDL55OKp5fgqBbmms/aHW4+OLXl6arSUAAAAgAElEQVRgM7OHheRygozslUqza4Vxx77FGKw6wzLbAXCnZjXiHux07zNNhszewE7AZt0kmd/F8f7eTSE8GJNt8L40D7ODaQD5YYjTlEFyb1bdGtLQ2WcAA3l+ngG7E94jHowA3zROYH+zf+ObHHwUeTc0owJYzRwDDUVWa/7uzBlGkwmGJ8xmgoqAZ6E6wpSjZzQHFQD+vkUaPK5XTkr+GgAqAHvwGWcLA1Qh6BFpOltYNzV689mD9vVOH9+/mP0OwwxZOg2DrIz05tNXatrWFgW2egGEhlmbRLYf8RAawqNRF/Y4cFnArI/PZ6XlUQNAPoBh57amgbOqSnQ8lrqr9/bfxYMTsA5W7OPH99rv926C4KHJ+cuaApQbJ9hqqf0ibZXSzzqUmaoDzHZYuuwti98bDRsYgZw/E/LydVZHcBWsb1QYA5+3aNhIXyPkcdTrN/fa39WaRgKsBr9f1jhMXts0zLx/1h0gFvsJvqFFaOL57dAMiRyGZQ9w5jDNUliFW0gojxcao6w79h3Y5AD2eISzX2Ad4w6IZSQAQPbmRoEDqMi+zcLLktCYYb4BMFv2HIA1PLHdvqMxBLuY/tUSWKNIsB2GhfQdYHeONbSdvWrLfR0aGdjMrL3vNawN5BBZXmqZG01Dr1MzaTFLM7KlD4tpIlwRYj7nU55bNs93AJAF/I2ZnwXqocgWEMyzYYnUjr0u9tLljiGl2A6ksZsOG/czQgcXqfTZKn2cO6t1aHrxnWBac6+a4tH3inzjmQuvQLjpSw+jNNZzd/FehXoGv+797hiA2bl30JXfL3PeTOrAiLYigEaIbXuCcgZSM2AwoCfrPJ1SeUfaFn3yaq+7+9os3cY+njCPB4dr2dtdeBtXwU4jksp9afsbLiDkBSCFJ7DLHvFXH2dImG23mbFf5at+87Nav/8Hf0uffPaZoq3Sj/70f9e//fFP/bC7/V51nrpByZUSNQANJTzHCW/EqgDv9TTP3RBj/8Auwn6+yeJ7EWxwWMztGJoErKlh6tV0F6V4KGvSlE4a4tUAMM1m1DwFqqpr8w51FICx71V8D1QMG8xmfJQJ2xp8z2aa04zO1lHnFauFgxU82FkQSMceyL0esBmbH87o58eLHna10irV1y8n7aJKXTNoLYFkCePLdBob7xH5mLl5UhxipeVg/+SuZbxh3nc61EerSv7R//rnN/ziV6pSvD3sbQR+PUbgtjH9erzn27e8jcB3NgL/9R/9PWcqUZhYeunikwIFaRCMrW88UDentQNKWibGBdoJ2IklTrBzSNSmkARogfGBPNFg0toa7HBBgq8Z7KdodbiIZUuW7wbPu3SBsbRopEhFHp9kwWeRAgdJ7RYke2uBXJwwCIrmRNlcaM4K9YRTkWxuZBHWLRd5wo4AtsYAklI8Wl0Py4JEeYBV46YaAEoo0HFD3SJfXoMdKWy3yYDQtlZK8PeEH4o68GpxQKkL6JYzlgS8AI5lFCewPSjsYJts2qnQmkz2/oP5S2q2iVyWVYFbXNmohENcff7MCHPxDDBK0AHjCpBwTWDm7zrZNfgO8nzmLpSENcEcho2LnDRzccrlGwk+wCZeurA38K0DXCRgiWLveH806xKQlMIQz81pGVxcEd6F/xreZBS0zB9lfO6onku3K8pIRVX4e+OgQEo5YRDI6GF/wUQLBTSsMKTHk1IAdiS0yDVhEJrwtRnEwL7BPn8r32XUMk7awUujWHN6BpgNwCv+tSHIBO8yJ/ECNvexsjw2k8UAAmYKTkTmI8K8AySy/9iVfWg/WRi+y6qiqA2kUQxGyExhSqa5evzXYKxe08OZo7D0KF4fm1ZVBoUrVv3woLZrNPe99rD30k3PBFlY6ktxvup8Oevt27caCR0BmCH4iDGi0TCOgYGcZKrzRK+RSmaxmmEIUlSk+kj0ikh921yTvqm0APtDsjDMpwL/03XVFC/6xbtn9QNAZarzZVDT8A57gzcAKwTbuAHi8Uz0+r526jqoEVYUsJ6wYsBaFNAChmw3rpaZUqzBGMJrmEYDe4Vd2FjGjPcUGguwthjnEgbglYuKrPH6i+zTG8eLCgpG1tg1sI49h8VH48XstJS5RZDPFBKSkf/CxjdgzrydNIzBt5HPLPJVNb59tqydzXhl3bOODbCvuZlbBIDgpQrIZFAL0BfghUJ+xh4BT0b2G5i1UksQE2xYr0O2IYDV2PJUZLidQQ3sCwDuEvUDcxY2L3sSHr+T17nly7DECJXZEsu7WXMwRL0mKGwjgJLVKfTYshRRqby8D6nvRa52m/TlFz8LSeRRr5dm0aUDfJdqivYq9zO/2u+19r3Dz9izaYydm04fHk/2T2S/AagI+1EwXAaEBvB0HhpSXGwh4sVrnM2Kfd2hhFAt7X8aPEv5D2sIUNRMZIcUYosRq4B9yT/1zmPYN6RQJ7p7da+ha3R+PnmbhKFpYB6wE9b5tPizYMmjcCgLin4acoVemtZztwBIDvjntVGA7yLWHbkbVpyDlibDOGXu+v3AouT5YXMFP20Ay5p1wT7mLZufDTp1tr1L1/h78k6xOuFdcm7CKOP3zRU+jKnGDsYfz04wTmzQLYOBR0gTjF8IgDQxaXYsi4o00r4qzKge47AnRYAsceJnpwHy9fsn5fu7EEwHcbgPiejFPtNnn77SIcsFSRtQCya3vVnHRe3l7IAtvDqZ4DSQADUrgGGYuoStVcF3nT0QKwJWS4EXLXcCs8vZW+nTskfRxGFdsBBhrQIipfbFbbtBo9lzoTFAcB/jy5pn/e52ezf42NOR069YtJhimjmJHZWF3wtrdQmesyC5/qNrMKDdO2xbQwMtyKsXmmFY4Kg0ExLfc8Av7jr2I8UeouBbBZYxfRLuF/gG03BAPWCPZx9J4X7BuYHiA0n4OEU6dRe9uXsITGv2qqvXOQxXZOyWfU+cRzSuAKtzA35Y2IzZ5DmK3QQfn5aEDPXqu0YXwHVGLMttBWM7FrM2OfdlWTk+3nQLaKbZ55n9yhYdNEAStfa63fTycgrNVm+sNEmCsoj7V1YUZrTzZ6jF2ZsvqDS8765qMYDFZX+bVO9S/fZn38dBWF98+XM3KVkjNCpZoFNEA4WO3KQ0g6HP+MG071THmRtmnF9YAeBlO6HUYHy9V13XFQ1hqyJYa4RpYRUyu7nPGfvp64OO97XtJLw7GffezPhsOoIjuVAlGobB3rKH+0ob6VPztfmaRWYIX5reDQYaJvj/wqjH7HZXrPqDv/OZfucHv61lsQO3/od/9Ofq8SpNNh0Pe/3t3/8d/T//5v/WPOMHS9MAtBrGau0mEwGJDt1KsMugRbgoW1OfvyvvAH4ydwzbg/gW6e/b9hf1U2sQ1ftnTGPkQc/Ni6Zu0LGqNI6hcUvYK+qv491R51OrdcncsOXj8yJVWRe6NCeDzqz/bJo0J6WypdCAqobGPWelrY96LaxHztJxsZ8qYZSwVM/tYGseerUbXsaoPXIa/NxXeHc08gMDfVl7NzTyrFDJ4uxHq6LuP3mj//5//Cc3/OI7q+puH3wbgdsIfNsRuG1M33bkbj93G4HbCHgE/tu//4cbzEEHPJjNA0iF3yYFX2dghYIdxgBMHwKgqG0aJGUAPYBSFJbzoh1y3IzLFgUmqCgsHBiEIS1+5o6N9P/KWIU5BrMEiSllGZ/FBZOgg8YGirDLSD1GZESYCgBqpz5a1BI8hTchBSCdcsKMCBmBLeRwJf4vgRaB9Wr2LKQU2AIUgVR+Aek1KGx1Pb8Sv7clSNKRF+PFhu8ml3/ACMwi8VTlsg5ThKKMgstBXhTN8+xLKH5d/dj7v0+WiyFbZ0wAaWHEIbmnFsdjEakq0nrSiWG6kE4/a85WFUj4LPsLjIq8jP1dAVf4/6nsgVABHRlCCmIu2ARGMA5xiYSOlFkkkATAFGaQkAhLaAxFP4mz2A9gKYA8vSgLMz72D0fbQnDZ5z2YXQp3EAmjPWFTVUllBhcyyHJHaE6s56eTAY+C9HIYXEhOexJjS8v0qIPhiFEvjMvk98sYWIVLwQR7l8kwBM6pPVJh0cBIiqWubfxdka4Xzj0L7FAYJPjSAdowpcF67S8WEUw1mdEDmAmKTjAVEm3LL2FrrgTxIEOE4TxrsK6vMOsOYImiD7AZj1M3HSiOEv4FGGDqBrDLwmTYbcui8zTp+dzprjiqymulu8p+nyT2krgbZYven5/VNpMu58HjCiBEkAy+mbCEkJ8SvEOBBGMS9jWAxcM+15F8OOeP2eHRrFYzcAG3+7P25Z2ZswFEBtxhnpBCDVN503lsrgyx2szin37xTj/74iX4+dLMwNc2SVWWpVpCwaJEb17v9OpQea3AZBtNFv4GNMz11YdHh+iwpijoGFvWX4HcEC86r0PGnPAt1jVejaYcBpmvwUQsAWC8AOpAuib0ZVW1BJ9gAjZmwoOQirL+8FWG0QSgY3R9VgJTnkaDGTiYKPOmAwDe4vW2rtqVuSXNMK75X3kI/2MJKisyVgdjEmYRQXwASg5KCkly7BM0YgArzAabYNjidcl8YM9hvcGABHCKPc+xsxjcsNp0rHkPNJYIkAkANMCq9y/mnJshvdm1RZyr35jDeMIi1V2drpxXuaI8JEEP51kvj7Cww5qGjZjXO3395dcOJpnU6tTMBhySaFaF3cO+NKvq7fHOrMyO4pg5Fk3qYSs9NV5/MLEYIljCsMYB4QCjeBcGSgFNhAd0ADuZE8EBJiTMW2LMn9IEgX3osK7g8ecxtx8qYI4jo+zfyvxzgwQP5W3VocqDRcn9g4alC96PBMMkhZ7eP/oz0pIU7SGwvN00mSy35fwg3IW5wnuzpQEKBGTi9nBGERASsoGIiyJRkWc4tNiF0GoF9iiaLzR08sJ/BjPcZ2bKGoQVCCDShfWiRGVWGQgFkAc0Y1gmgPIo1ukZT9yjZbc0Pfh89jAaTYBGbjSkMOvCOilTaU9iVZLYPmaYaWAtZnjSqMJC5P3Hk1b2FvKWFoCQTqoivf7eUb/55k2w1mFur4PWOEiRbTPQkjg/2nsxKfC63OzJy9mT15ViQgzzkIrOWYHsH6VzSZMKn1eHh/kpDY4SEGgfxw1QPjDzbG/D+UTTMRgk29/YzSt72wa3S+wBbD/DPoGVAf7vwePDHq3MGqwqAKOD1QKfz7YOS589Lkj7wxxEXs+uEEIckdqvG01ObBloOF1VKxENvpDKnnFnuJ7n7AKl1yigE3hlOMNhP49YwrhZYN8BDdfgLzYAWIcoKGCw2grDypzVd4Z0g22Lx3OqkefB8gElQ4K6gAYDTQHuHatOzcUs5dUSoMBshWnJWR7Y8BBp2V84g/EftzRDG6FNyOwJYFwT9ZN0YS/jDoHF+kIDZ9Hi8ZJienYrrF/uLniibmrtXwuIC1g4qsc6Ax/pOFOZrPr+q3vVZWV2+dP5RWmRami576Vmn8LeRlnBnj7yPHwrzuhtNmObNca5z5yA0RpPnBFhn8CGoAPUi2kykbNHBFxYY7BOPR7zqtd3tfbH0ncmWJo0GLAcQf3TzLMuLwEwpXG2RoQt8hmJG9yc3dwd1xjv5Vlt0/t3c66hhOAcuT+k+g/+/d/38wKc/tvP3+n/+D//tYFKsMK7w4MqfPz7VgiyygPMXcaZRiuWT4vSGb/yYKOUYGNFYzXdO2CuhSXKvVeL9lniM2QgPGweNIy9hvHsBpEPR8V6Vd6pXwn3GnTcH9ScX4Jlx7bq3fNFn7zFlzvSMJWappMVD3VN4yjVy/NJzdIp5XwcVy3sLxFs01HlrtKOZq8mPXeNx3cZQpAqFis0fQsC7PrB90ETBUSALQO+qMCznt3RaiTuKautpwr+IYQsqzRcWjc38aL+x396Y6zeStDbCNxG4JdvBG7A6i/fO7k90W0EfqVG4L/74z/akPcji6O4sZwNNuSGH1nni3w2J+qQIeWRihEWTa73zUkjidQjYT9XSZBB0NyhPkhmAfgAqWKUuCRFw75CdoakzzUPcq5gPwCORk2QIeyOZnVXalixwbALPnKLWaIXRWiuvvECQ6qYhbASK3bxiASoiBJNmOxTiM2jkpgYKlgnASAAh7R/HhJr/EDxMsQfbcGvcjNjiYIPkIV05ijJVYHyRKMv7dRSPANsTstbuVRaJk+lheQR8IdiAgkjgTaZuHJT+OEdu06TJXTJRkjSpmEbXBgA7CF7RMqZI2e2RwCszODjlhWLCxA81mzLR5F+lcUBIgAorH4PHlIzg3g6wqsq+6yRYE6hNPiizvvhgg/bplhJKSZRvlRcJsoIJ4KlthEugR+Xy01LJ7FSIBQmU2mwg/GjMIUVSxFFcUzRChiNfQNyadgLUQGLcXOB3w2LVoBDM4/R0eFdCEsYR7dQrHKh74fOTOq63gW2ygRoFCS9AHZmitl202alDvyhoCREyExOCvkFb684hLXYxgE20KCyBCrB+7Q1a80+dFOvlko0L4JnKMAxRFmKbOYp8nLTlkIAlyWvbkgEtt0wwBhZ1G6RTm2nh+LgAiauKMYSnT48666uzeT+2Jx1eml1PhNUlupY12bf2V+RROwqU1JnPHJgQQHeKdLDPtOhouRaNKyJakuEYRQjkW7NpEz5ed5DnliqDVBj8MmM9JG34nlEUjPFUz9F+hf/8l+pKu5CUA5y6jw1g6y7nN08efPmoLcPZK6z1gAJJ3uCVkVlO4gff/3OLNT9vvJau3SDtjFS5dCdxInLK9JZK8pny0CdWwYzFJZMkbvRwvorkdDbogRG66Js3myHEBeAK4GpCrAKSAJwCkAAQIn0mlk1xrH3pwj5JQE+WA4gn5wWTSPMw8ggE3YAcc48CSzAMiksewXAAViD/YdVBQAaTD9Ybuvch7WK/QI/d5U5MxcMecDY4inX2VJRGjUmNcKag066zNqXseWhMG2p0mngeE7VyLQBKSjCOwMR9oUEdOO7gjHRnKKRhZw2n1RWtaIl19NLo8+//lpLgmdoqqrI9fL05P0Jj9hmIAynURbN2sGGLlLlaa1XzLul0YW9csldHHfTqvMZf0wYSZ2bK07hBohEGr7E6mbACADMABBDc3MwoIFvkquRvQaPZYeO8bP8GesM1rx9O2FdBo9S7y9mhOOHjPdf8ClkJwV8cBAfli+AaaxngpP6WFMPgyxWfVcZnNqXe0tgWdMfXx4tL+YFeI3giboGhiPvFACW70RDyZYpEQGOSOFpDMCKZKMNoBiNLN4Hno2s+XiEXResH/hstkisE9q2NbOzyivlAKUw7rC54KxMU+3va728XPwz53NjKxZsLOzbCBNy3YKdAZYFEfMx1X6fm2UI0xdWohsMNBzK3L6WU7foq3cvyo53bsKwyNpxUFJF+nc+uzdDmfAbbEN4J0jiAXF8HtLkgv2GbykhWzSsCEBiLzKrMLYfMQz/fpAu546F4QYWvr9JkXpfxFYiTQoV+aI0Q4GQq+SMN8gJmy3x++PdA/ytI57qAQz1+uMzuR/kgOmBIWxZP0Dr1JlpGOclv0Ypyg8Yvw7YCk09B47BhnYAGveG4OcM2zGBPZ3CbA5n2joSRhnYkDTcAORsO0P4Fc+TBE9R791Fqkvb+v0C4LJXMactV2f+uInAvAecBxgPSvugcEGhw5wPzRCO3sCdDvcPFCY0NaetdZCgA6bwAU9KbTQAY/b4oETh+KI5gE2FQ0NpUAHc2zobJidM1MzBSlg2TGPwlyfcEWY9z1uWNFUHRTD0M8Yt0YzSYEAaz/wKCpNhmNS1MJRl79wuWjQp8/2gQK2hRXlZuIMJgAqzsm8Bw9lrVr6EbX9ofE5XoBBmLQzoukQuj5QdfVDkwFTk7Kzpib3KwW3sB7OGEUalvCaLXLqvX3sOoDAorFSgZcb2GGuheXX19scCBusJFDRm/qNcuQohvrH78T3R6z+A5jzt0/PJjfZ16VXl0u/+4Lftt/rFl+/0i8dG05zo9euDG4eEjTnsE1UOz5Bj08PeHSw++vmsY7bTjL2Mwy0XVb5LZOpoUjP206Z8W+yfT2Mc9jeAum18WIPZqqHA939TtRIutvPd9Xg86v2HX2hXlyriSi89663zPbabiHdbHDj4e7/zA/3VX/yV2kunNd+sZvHdc48Vw6wzTQfY8JF0KBP7zJ9PANqFm70AwrxPGPDRNAabLjyk8TKmyRatvs9w1+VeRFBehKM8DYxlU0VjAJ9krHs4E7dcP/qzP73hF79SleLtYW8j8OsxAreN6dfjPd++5W0EvrMR+Id//J9udNgnmG1cgWEyIqWyN2lIg4WtRWkME8ss0pgL40V9N6i5IPNKyWZSnnDBI/Edf1TYDQASvnaqX0czULillxQUVDPIg2GbAcSusAHpdE/2bFuwFIDtAjODS6uLTQolUAXkscHzz4FReMVh0g8PzNhEaXmiZZowRpZF2TJrSHtLyNYB+R/gL+nCXLbRXCOH3lAtah0TAzswLQBlKOm3lIRxatXZQUQQHxENkkxL6AI1pWNokIxuhLEgiQs2n/jOAuqkSOXj4OUHIQLGD/5mw1aaKZbgKUlRAdAQwSbAsw2ggmKNoJBIBYEEcG/4bnjFGqzAOwt5e0jIBQDhefDAxJESoIuxqLIg67eHLiADY7E0TqMloAPQl4JxF8E6ynwJ53ekcR3knfBQNpg9uxD2MwafOP4B+OMZAkBwBXMjgCNAoxAy5DnEz5PiDXiP1NAJ0gRoFZZuYr2AlD0rApuJ1GwCQOxTmafqweI30uIpjmEmhzAinh8/RAJCYJQ5cZ0iGpYYATf96DCX3L8nUlaGwAmAVwp5y3wtP0UmuKol7IhiMU0t5wOFgcXlxoDBoDmAP2bYwJBivYTkcpLkLQ+PEoNYD+UusEhIP7YsdbS0n/Tcl7bV519/5SKEFN0C6wV/I0CAzUxF2CFrFtlq4xvggeAlCkr7tG2Jk+IN/vBsyAJbikSkgBStpcEHs8dgzsDYgQnIzzux3qbKirdc/9e/+lynC55rvP/YHpVHivhlUtPMur8/qCpkABigzwB7xyxLLd/+8NJYpkryOUBnB4uray01H9dIPTLrOtU4DIoH/C1ThyTRvOA5yqpUUuPTiXfqoF1V+nvBJIwAUdhTAKqYA8h3sRSwj+XVCxNQL4ItR8EKAxx5M+nsi/ZU51l4X7xjz1LWIAAfQT9MQNjtSPe3ncOZ1mQMQSeWwU9mJQHp7KvSDSTS5AlqC8armcEJGhuREZAQ/MI+YqkwTZgJP1yqz8XyXXxOGQ+zg91fCr7EvCdL7fFbnVoXuIwxDLFqR7hQrJfHi4qo0ODAv0ivX9+Fpphq/eyLJ318elZRlTo3F7NkYb8+X1YNba9DTvK4NLGvpXvd7WrFW+cmxjyk6raRUGy1l97NmCWdRFsmAezSqnPPRkkTjiAeYAL2XliH10A2GK00G7B0Qa3gPkSQBtuWY4G1TygPDEIaeU5jCtJmS6yvn+WQqsDMtsiX32VPxhAgxX4lZLXTagCGsKw0LZRlkYo8AHpVnuput/Pf7UeCamjE8L4G24fYngBAjXfF70Mp4HCxq83EGGmESY/Cl3MChlaCBB6/zkhrF4CfuCodJhXPhADSCFxU0nBCLk+yeYq/dKVdcVBSB9AdpfK7Dx8NxOVJZdCO/Q4GGt0/WKDsP0jUyxKAPuyleJpzFlnSbY/iSW076t2HVemO/bkx23AaAyD1uz/4xOMDxZz5CKAH6FQDika59x8zumFbu/l4DSck9BG/YSTcgN/svA5rwws3NCjMO2auIztGjZBlqsvcNjHYjhQZNwoaATBrCzPEGbsEj0v2KtYHwGOHEgKAHIUHjzqY+bjZZx1/39AM3XLAde4HgNlI/UOAHs0h99mwruE9AHBiNwELPKYFcj2bMuYmd4kM9xorD1iUDhBjKqw0VKyH93k6AchinYBPp8OySF3D65gEdPycETcEdqxtzTcS2tmPgs2JdxqrPTgzMi09vwTGN2dPkK8HW4xVw3AxG7eAiU6gH0oDmjSMFQ0ygK0xsoUA5x8KB5p4nHn2OKcRBbu9A9gLqfXDwPsJ/t6EHjlEC/AakJizGMb+GqtrMWqZtKRYU2waejx4OfeDAwP+2ahBaOK50W0AONhc8M05CwCs8UqHRQmQWdAwYqPhbBo6M1ajPKgE9nkV7mG0hq/BdFj9+Aa6Lb5zpEmpHFmKz7JEu2pnqwTUKwB+ftfcN/E0NhscgDdRAtOWxr892mmOhvmJggJwHhC/NSgf7JeCx/ro53k5XxwQxf0QtnFCMCMWIGmm982g5LD3/l+RorcQKJh7zvKUc4xiqXaIFqzY5txpfDlpf9xprUMT/c62ErHOXaOCc5R5QxMe71qsGjpUB4v6lvU6mJE85NKcr74vLmvlBnhZBSk+971jTqN68jxBocGZiyNDuSv06W9+T49ffaVk/KZZ1uqTV2+CtRJNr6zSy9BqWjuV9lgh6FR66Wd9fD7pN/av1C9DeA9YQzSjLsOi3X5nO5vQ1SZcLljE0KTgXlSmhWrsBKLeaqy1xxqj8D3gn/zof7nhF99ZVXf74NsI3Ebg247AbWP6tiN3+7nbCNxGwCPwJ3//725IABGnctkFvKNrPhLCRJkfF4riULzbwoqW9DxpiHpf5Lh8I3vLkfMTWpIVlu8VV8nXSijRBidx1ZiGxF9S4tH4whSyL1gi9dNk/1N63bCEKATodlu+nVHMA55dw3++CSBxnhSpuBQ7wcMRMJOinQtsb2/WTTkFBP576WLvznF0VrCZshUcDkAbPpNkXJhMU2wmB5d7GEVOJueSnwVA7dIPweeUwgjQy8FBAeiFtQrwQGGDF5VB1xgWDyBdSM+F8QrYivCKwhIQ+2w2b/ByNQCzAHJTYFJQBjkoDIn/P0EccJXQmFk5MkZkWVdZHcEegFQ9kLkNJCMVvBejxvjPAvZQmGUGeMaMsQmy5JnAITwzgWuX3gyrLCoDGwmgyV52tRmBXKIpTJ4nEC0AACAASURBVGAmIuGzpJECcYZlMiqtCuXfeMjxrhJCk2z6EIpcSc8vzy5SSY0Hbd7VlYoy8XflEu+xGUZ7rFZ4vOKvOvSqCniXYT44TCmrzGisALZt6Yi2HIYNDNRIOZJZAqMIi8jzEEK0wWQegjQQWTIAMD6Iw2qJPPI9KnwHdBS55bchDz0UZIDPxm0DfdlFHp5kBH7BuGFOwzzNAC3mTCuBOFunKg7efk3f6d3Ts2WXrAsK+2WIVO0qF+oUyszfkI4WZJCA5MH/EfB2cDBGGeXaVbWlxMx7WG9bD3AGSzd4RQLiECoBqyvNCrOGYILCaGMtMifmbtO/+csv1XVI0RdNAEhFpTeHo+p80Zdfv7gQhPV6PO61xz+Y4rXBsyFVXJTq+lFPzxf9xm99X19/fNQ6rjpmmx7uSj11vZ7aXm/fvNb58UU7WNAwbIfNwCap0/bcK/AfhNE2qiqxkwj+eoCMePHB/JmmXvsydxEOkEbjIPivwogNjYtlQKobEs6ppxOHvSHzZ2+5evLx7pC0sz9tsLwoTGlSJIoLCHixZfRbQpNJGrdMTTvr6f0HtRSXda098lIAA3xy8fpkL8BrNC+1rYk6GEDnxpJwQLJdGRLGeQf4exY1wXbB6sH4MnYcBQFgQS4O6wzgKsmTIEFlDyPkqV00Na39BB/evlJa453JB1Ua+sL7MzLxL778Sm0L61v6xVMTPDI3UtRBRkpVaa1DUWnbBnXj4KR6AC3AAt4BTDRsqim4ad4AfkDoXnt29cTBN+yPGmEMwjzezGSDVYt1w2ZgNSSlsyz5KSexWxUR2KrMfbxTkWsbdza46kgxg5QO+gIJYh/FENv+zDBYF+VL6f0Rpih2M7D785z1Gbw38VwlWYa9ncbakgTf0LuKnWhWWR8VE74zdkoBM9PC8vymO6s+7DQQ5AN4RrCZN8+QOO69YM10IXV8l7lpMBM65AA1FA+T9u4LlCEEDTuKedZxf6/yDoBy0qlFgjw6FRw2Mu+IPY4GAidKBoTMOQP7VrC/CNWC/YVcmb0aexRsUlI1l0HPZx6JUewNfMKay5JVv/fvfqbT5UXvv/5ghcPxgZAzbD5CKB/WMnHCfk7OG78/MHTpubCHIT1GdQD4gz1A5zC4xe8xAIMBXEUdggLksK91zEs3i/DOiNIwF+MIC5awvgH1LB/GBmGB+d0FxihSeO4g+FGC7nMmR5OyIlNZARozD/BtpkGEdy8Kk8z+sFh4uPc6hsAtM8ln/MxDYwl1TUF6o/FMgs4IMkT9QMPRlHef5fx3zu0r1Oj9FMCfkQXwXJivuHT3jeoav93QUODv8H6qahdsfdohnPkGyoPt0Lrw3DRKM61LZ19yfFB995kGffLJawOHLWGFDn7kzKHBQAMh0qUdVO5K5dGmuiycDp9c7UN8mHLv4OzESuAy2raHSxZ/RgMNC5003199rzdb1/J9uUOh1pgjEt458yoVu1ptczbgjZUA537uVirnE9eMmCuFA7G4+eRFrArGPw1MrDLiwLTdEX4UM2962zVxmjnFHisgvFbNYufMD41aAimzKtMhL3U84AlOgwnv40ppjMIigOm2YnIjE2/9VRtKI/YHJOfRpMkWRplyGMzMKe4PgLwoYfCUBqjkXI2wnwl7+Dh0WtbOzPIqLe2Hyt0KNchpmnXBX7YstKMRQkOIc5qFK/n7JKxZ7lbYxdBgHU62fTjDMk8WHfewWgngCx7CnNHRMqt5blXXR71vLnpZFisrxLNwbhHWWUjt6UVxVOn+cLDfMeqgfYZrP97Yg5ISa53RAWZN0+vTzx7Uza3yKNenh7d6Obdmlb65f7BS6OX5RV2f6LLNaseLP4d76NrjSR7uXp+8/lQv54/Kkll5melyHjV1s+/uh0PphiDNMeWLhkunosw0rrD+dx63/V3ue+R4wfIkVtuP+sd/+s9u+MWtBr2NwG0EfulG4LYx/dK9ktsD3UbgV2sE/uEf/hAozPIrrOTMrlqQ/HVOXxdsS1gqABbXiycSqXaZdKIgtHddkMnDZHHKNOxMLSqiRX0/GmDk4jkXmUFbaF9cZLl4IzEkhZSiGWYmyd2OHfombdao2xQu+4Bvk9QDXdJZh4kKnAIb5erXCNsMYASAs8X3icR3N9QBNuGMBBYDF2LKamSjFUxDReoo+s1c2MyUpTCikIA15OdMQuKz5cEU+dh6Is/Db4rUUwOrARidep6NAoxkdOTNBEWFsBKKK367c6ITGK69/cuQIFPXOeiDZ0aq6+I5MCZXwBoYJoCYloHOBhMqmDswD+0ry18tDGYwBi58Z4pr/oziDrsA7AuQ9oOWTForZHIwX4L/KAwwgCfGCxAPCZjDwChk/I7wSYvtbxiXuVkoyO5haFk6ShEOkI03H7/iG7kirCSTDJlji1nNTdtp6HuziwhLAkg7HHYGoottU7steuo7B5jtbRVAoT2ryhMXonj1UUzjO4u8HclfRsgIzLc0Din1W6IdzMA0MF8BIQIHBvAxvGuQOMfqIPOfCfOSsNKF9VMBxKS5Zbf2rzP7iMIeuTPAOXMZ9u+mleLzOoeQfIeoE0BBmg4EjHQqo9HP/IvHR6+VIt+5OdANq54/tgaRkN1CgnS8F6ncSIhjWFiAo5HykmJyUjsMQpgJgG3mOXYSzK4Ff8cQCEXxxvoam9FWCGle2js5ifC/Df6zGmeHuP3Nzx718eli1tIcLaqrWvd3B0VLp75FWpgG5h1sS/yUAZNa5Kup2eGXoYVko7efvNVPf/pzM/TuawJ5Ej0Po079rF1VOTCHRgjwpgNGYCHaUzIA+PhkkmJO2BNYGUEvDCZehLxXgk8A2M1UujZHDPQzBvgYAoxe2aKAyTQ7YK6zz7H2sGTl3QBaEdYCmEiRyj4AwGdZfpGoLkq93h+8x4Czw6Rv21ld0+j51CsrEpXFqrtDqaVfNZOoTmL2NigBLLEcHkkxQEwI4eM5aBUxZ/ZFbS9Zh5NMgMSw5gBnEvX9qo8fnj33YFDxmRT+55dGp0tvwOBwLPXJfa6kANgb1PeDlhF7lZ0K7AGiRO9/8V7NpRXQTbusurS9cnxfSwjLcBAL1RmsSiw7CKgZvA/DhMpjYIfBYJuBlxVFAfYc37DuADLCPI3WsO8CMnt/NyuPhHnSxGGphrXa4+V5/YefAyDjQ2y1YGZrYDjaI5pmB/sNsnvOH9vLsE8vgb064dWLJygyWt7vYqlqmmy2FAFE5rsRjAcLb8o2rQRcEYiFq8K8qBuQr9b2I8wz9qXMbHmTm90oC4D4IaOpAOgIYM/+w2wi4IW5sRo4odFRCNBkU54v2iGtF80B1j/bzKR6f1C15+dmXZrAKiSIzwzFZDUQyFkMoyxXaIIAJBMAQ+NtSfCtBbQm+Ovq8apU3WXVczNoiEazqfFc5UCo8khvH5DqhoAcmNB5nanINqVJ7pC74B0dwEfY9T0gq3/P5kbZMqz2E14I7ZljN40IyrMvLWcryhazYElk31TvStW8T2TonBXlrBpwLQG6iQ1iuymHdQ191ijTkHRm49IMsRqBJtxCU4/3AGMzU5yUtpugwwsYjN/riJUMnRWHjvF3Ut8NCDpia2NtI2Vnf67yQrs6d8Ak7OgtgvnPBHZSZmBAu7EZ7H9G9nbOecKd3LTh/dDY4VcEf3DWLGeX+6u2KI6VVuzKsaJhUb+1blSwd2MfQgOHoxZwDSZucBLid8N2RCIfvIDdJOOykfRKE+4OkcaBfeAahskzYpezjcpyZOA08HyIaZwXnTuawKNZ7Chg2CmLytFwmiaUO9NVBUBzOlGax1qGLiSy0bSFpQnot03K0ko9qotudoPKtg55uDehJDJb1Z7PKHForgM20vClQZ8qz4vrXOWOQlgW/bxIaX21Z6LxsQTmKiD9hMlKkeqTfWkvVg7kiWCkmAZxCLSkSYP1Ap7PTPUMa6Iys88s+zc2SSt/f0KBgO/qqDmiaRR8nm0RQ2OPJg/rFS9/wOseGTxzG0CffQS/fUDwSOdx0nnqtavZG8uQmOkmjxzMRPBnElUmAdjT100SPo/AL+622LGc9Pj8ou99+j0zZWt7nUov42Bbluem10vbBTYua48zdiEMkqYg97LUDc3eYXoQAXAt4hwKzSaaPdh1nNtGx3v8XQmGq5QveCr3UK31m5/9hr762c80DDTtSvutXvqzFoKqaDzGU7CSiKTibm/l2eXpo8q7nX1r1QGyz3r19t5NEcLg8INNFiwCFjVTYy/sS3vR4Y77b2q7Cbx8OXf/px/98xt+8atVKt6e9jYCvxYjcNuYfi1e8+1L3kbguxuBP/nhDzcukIgylcM2Qt5Hyxo+x+zUUpgVFLkAPVzKl7XVqRt16ZDEJfayq2ED4ndKCrEl8r7e24OPn3GedwZQCDgCQIS/HsDfqNpiU66ckWakfg6fICm7MNsvptgFliBgYYLNQLEOOEcVYUjHRTwySf4hTIjCm2eDIYmXKz6MAJP458EQzFUacCXdHSkwhT52CPgyEoSQz5sTqrk0I0Hjwg6oivm+5YIwSc2QiyFq+ee52CM7n5ZEfTcavOACDwMnhdG74s9qp7UgZQdMoAjEr9EWioR9weBZZddaigFkYq68AqOP32mAx/6tUwBu48qgcwg54LpLZREk0dDEIthIlDgUQ2burSqwYUCGnc4GPx2KxLjHkcq5soSTAYKBhn8fYJCDci1pzVQUJLBnSvEWpBCjaMebDekhRZYDe0hop07FcxUJffC6g10GsER67qW5eK7xCVmO32euQ12pTDNVcaTzMOjxdLGv6v2+0mavW9jJAUR2kZQk2qvQtPQOGgJUdLBXjHctbMJMO8Y3o+gIzxlk4DBOY8vr8LKEacF7MICwRrZSAHjfwdrFJw02m8HW4L/JZxkIwkIAuSYAIVLya4AWXn+MNxg5TKOyqJRls60EACE6A8aA9sjlKHulvp91urQ6I+UEhKPI2TbtS+wixgDkJ5lZqARckDRdxLXTpy9jZ3AQaS+y7boIawIwhi7B0HZKS/xwg0QXliHgxrggaR6VJaXefWz1+Y//RktWmNl52OU63JNSPpl9useTM4819KPq/b1DQQhKwdsYuKybg5wSMAgmK0Ftx2OpoowcktFPNBoCOwqwH4YWDOK+W+3TCqAIUw17gd0hUQHhDXdkW1KEBgayeVsVTEh8r57QgPP8fhiXBLQAhrstAsMaj9lJBd83KHb9OUwBAP2BZtK4qsM3EoCT9zdOamH9wsrZhbnMfkhSveluCzOYUJjevssP98fgiToCRBGaBTgZ7CLKKzjstG2eagFoJKFc2pWVAQ/mHUAgYI/T3hOYroBtBO2wRPC5W9ScLhr7zk2FrKrMXMY7E+CEfeL9x0dNc6rqcHdlNKb6+PHR/oFlnJvN+Ph0tsVEXobGCd53MOBQLkDlp2AfnJCNRylnwWgZ5wwoB9hmph4AESByAANpQLD9wQw2m9Pkv+BRDfuSRplJmDRgACdpMMG2tASfwhwWH/sM+6JNXoLvt1mEwDeByRuMLFBHBHY2qgb7IjOmsCtZ3zGhf1gBwMJPA0hn/06Y0YuyGn/GWIcSv9VNFzNvYYIzr9hTgkG1TRWwnQDwKXLVSWkZeIJNSaBAaza3P7B2L31v9qFT34XvMCATAH84f8BHCXTaHY/aVfhgp/rw1GogpMd2GiHdG0CevMIowXKApk7wRibMLth9LPbpZX5ZBWBLlFyn50mnrtear2YhwmqmeQiz+67GpxWAWsoKfF6Zw4TCsY/DOlu0LaPPSvpvaxHUC4TwYaWxdAQKoXiQx7GFje8jlnGDyRzUG4xnWDMwCwHZkfQDK87KM5id+MRK8zBodBAU3sKbur5Xio/k9bvS4OU95w6aYtGS8FPam1npoHjlDIM7GfmdwuJ208xBkldlhEMfg81Lv3Tq+sE7AhYFhxqQ14Nh8ByQGnY5A8TpBGsPa5uB4LgQz2lmMOcfDHHWE2eBrW4MqG6Btc2+t8D0x2QoeATPUa8B0HyKtGFZEROIyM/WoXFK05Y5DgBnu5Zw3/Kz0HRIRv9riwKY4tFVQg9Ixd7tBhgNR+5OaQgYm5HeLzrznXnfjEQa6f7hXs2l06mdfB4sTWc7mNUNNxjgrASehb10tv1AlSbawUCPCz1+aAIzlG4Kjfh4U4Vv7IYtDB6pMFoDU5ymU0xI1sTZDlgclBBuxG400VKHa7LOY4L6sHlxkFS4AzGPHg6ltgWPVOZAoQ22KuqLsENc73s0fdjvaaqwXXglOZjO1jx4S8FsZj7HNEPw1uUuwpxfNOCTbKvcyWA8pydnbhyh0qLpHHyzOSuwrJlhj5q9TKOX74pKJ/jdctZgRUXA6bJyBqA4Sm01wXyr8M7GRkOrLuez13yJ3c6+0kjj2GeH1PS9tmnwuWc7I6ysLhdlVepmKD7V3FNOl06X01kPb0rd7SrFqL2wWQEgZm4lq/JdETZm7p7prKIoNbf453Z6ahotKAZgpc+t9vdHq8WGcVIy4F8bK9tXegDMHS8aIBYYYG/dVOAWCvmCpvHjh691PNyp6ZpgDZZX9talUWY7iEWqfTeT/ud/egNWv7uq7vbJtxG4jcC3HYEbsPptR+72c7cRuI2AR+C/+aMfGrdDyDUn+IyGFNVoyoMXIEb0cQUnxPIpmF7b0qjpBoebWA5GaAgJ4PYohSXKxQ9p86jOoTKRWkKuCD2gcJuwAVgUlbADBx0Q5FFwIAEjPAGIBiuC9M5EEopRpIlIhs0ktewQT0QYJACgsFyQ9eGrRXpzoinuVW2ZLtxSk9QXeYrWLZl1cRFUquQSjU+XA3VWp5Xysy7GYdXCNoBUCriF7xtSdIAjboaQSPERdLBDYDLWttza1PYEPzBiwRMOYBVD/64nNIbCgIKLYgGDx0oJXl8UeYH35cu4U9SXzB5YLhCAZMww5HvABMFvi0IXiwX8GAHQ8KKlfEi1THwPijZeGJI8pGl8dgingNEFK5L01wxJZSd1GGvlse7ioxlaEVRVisAtUjcgaQQwiMwqzSsANuSMIZQDxiXmuDxSN8/2mNvBQqIQdCGCb2f4HvMIBIx3X28geez4VEDcxayuY1U5HIYk6suld1AKwN/hWCvKKwcaZUg7UfgCnMFQpfAZAQcBRCEgMW9RLzP+BCEhT0aaPVuOi3SN4koaVQDOzb1ZH6SPkxoNaDAA6MWLfceydB/k3WYcAvwEAN6p9UkIhwJzp/IHtKBh4Igewm8YnxjmWOXiDR9URiImrdzGgXjKZgFA2xad20nvP7bqh97BRrA+qyLWZT27sZDHBNAAyMG+6cyIYy10M0FDADCFvd+ymICRUPeb9Iaf4A5mGf5n+OjCHJvNsoZlgq/kF1896vO/+Im2/KA8ynS/j/W7f+f7enl51tBMOh52ysoc3D4EyyCl7AYzBvF4TNPSDCnaH/ZF5XtXseqq1OdffKmiTFXWuf0dAYBhT9dF4ZAk5LAPr18ZCFyHRcdXteJk0g5C5wI4n6pGlm8QJzbbyi85Xc1GYp42/ajWRXGwlmCvoPh7PJ309v7OBa7BCzNdgwR7AJi0xzMM6EndOqv90OjleVU3DXrzaaW76l4ZbG+C1/ABti0Avz5RlEVm5uMVy4R4eg/reFO5p/GQ2jeYRgG2HCRFM39YMzA/YdB5Nl2LdcBiQBveIyD58W6v4/1O7z5+VDMsahpYUJO9TrGwWNiPYjYemMQU5CfVD69cXCP/r4pCT6dnA5lRUtgHr+0mJSv+lINSwqgAgWr8U2lKICiAAQZqFnBN1svWbWZH488IqI0FTId1AU002HTsrbYyCZJYWk2AjzQODJOa3Q+AjPSYdRYsK2wtAghjPTLF9zW5nUAj/Iz9AAFUdSMLgBGQBquXhSA945sB8ItTM/VoqtT5qiLPAqPNWujNDb0kIWgqBA4hMWbnQXIN0xRAGGa085xMw4VBiH9xqaikcQY7EUl/AIlnIY/PDAQBfgK6cZYird9ytwkVj6kKGHowW5mJyard4aAyB9hoNHBeZoXGFl/WsK9zRtAgc4ibZf50hWJlW2bgGfAWOTXDRbOPMy/L7vTuq87WMFOK3+aqEX/GKNaxKvWwPzhoDzsCPn4EVCKFnXOG+Y80HxAIIPMb2wWfp7PT1ZsXwGysMVLPpVOPFQDfixGcbeFBE2BbcjNrsbvAwHRJwxkFkxsAj3HipMe+JZgbxLoMvZpx0K4k1DIAL2aBpjRoURXA5ow1cm9wAB2s/0LFUoQAJIBRgKMrKGjVi/3bw3dhbk5L633DDD+sEPaHEJrlBiehkQBl7C2Jxqi39yrnyhCtwlqSs3+LM01YC9BMWXtbtRCaxX2ARpI9oJnfbgLBrgxjG3xLC61gmMOsgeYf7xMWY4x3pye4NtNgryCeAUIaBDB0w14BOO8GMFZGNG1W/NdZE7BGaZoW6gCpWRfMiRmPdv5laJCWc96kartR2Lzi0Zv0tGELTX6GTrscNi93lEW/+PCkh7dvVERyk2BweCBuAiEsKiqQeC+qi1V1edDjI4xjZP2LraEIg8NapR3mEEqIfUMamKwEafIf5PY0n8xsjvA1589zb65WknD/Yg7YpogQM0IpuYeg1kEVELxqAfuCTUlQHdBYwxM4cVDgonaByc3+zMYdGryOxUNpRciUG72D2cnVRmBrWPu8X7B8fh/gO+xrui+2Ih2w7/gmoI/5x1G+aBlibSMNZKwpIhWMb7VqxXKJ93S1SoAty/nyfHq2KsRMUQyi8lxArxNhcnxvmiDTrHXsfccmPCuZOHNm+7Hy0GnWqcxoeBfav7rznGg+NpoJIONsxGs9z9Svk9799CtVcaG7hzcOiaWx0bz/qLKKte1ynYbenso1z8L1JIlU03yCXc1dk6b3obZlST8tSnLsIgb1zbOB33P7rOOu0DYEG4si2otWIP9UWC0sm/7sz//pDb+41aC3EbiNwC/dCNw2pl+6V3J7oNsI/GqNwD/4w//M/L1QiMAAGYPfI1yXKPi+Idejw86lGUknjNW1Qyo2QOdQmpUurqdo1tDA4QleWdyKKV3wnrP8i7sn0uspsQwcyRnFNjI7vFvnYjOjDKAKtqVl/TA4YbfifclTwT69hjEBtgHcAELi0ZgD6MyJBpPRkOJvTj1eYAzYzgDZKQEBsE8Ccy7ZKBSD5BuAJDARA0MTkHPLQngWwAhMDS7DTvsGqATgICkX2TxX4pRiFt+r4OcPqwPAANZRHE/2qe3nIHtNI4CiwOwDXOTPcgok3gb4ggG8kPLukU+uzCuksYR3OYMneK/NPPeWqFxCsnbLSF0ZtY70Mn3YAkx/VrRQ9MaKYDQiNTWYgsQXmTYycRhNRieVEEblsBdA9xB4FQMUk3SOVx3sMQLKzOK1mN4FByMCI5Zx5Z2TNlxmlXpkxpfARiEgh7kmiHKEVWSwRmGaHVx4Iqc8P5/18kjhsQuhG3mkPc64MF8NBoz+fgbyHTBExROYJLDa7NrL3AM0yQJDEwYttgEO41piy+wBEGDBAGpjW7Ft+LgtltPbH9fet0HSh5TWrFfkqKbmpeoX0sPNRzTTjGCcAXntiEcrYMZmQGpeA5uNecj3Zq4DxAKs8/4BA7tRlm7P9gUOfrOMLV6Hl1Ojw+7w/60linu8OGFImsUDW1QA3rmbBoI5Ce4EMzbJNKaLym3VHZ6agB8U6Ngg8DxZqq8/PuknP35niTOgcZ1N+vf+4Adm4zSXRnf3D0ZqAXAYn7ULckd71fEcS6Smw89SLvTwcMTLFQuBn3/1wWusOsJ+wQqAVO/Z/pFdA7Bd6nj/Vi8fz6q2TbsDwAvzAvsGr2AdM/w0QwNjnfFcBdgM3od4C7bD5uIx4d3PowE44TmM5928OQDErPkJ9mrv/WmOYZcRLAYI25npc3o/qelCojhs1bwO7E3ksiVFKgyta3gezCuv9y21rcIyTQH8gtkzRrpcXvTqbq/Dbu9CPcuZI5Hay+jfm12bN8w7h6BYeo2/4mzwhpna9JNOZ8KlkB9vZj4hIaDR0y0U2bDeBr3+tFBZHNT1sbqmdYATv99ADFBsiWQTq4XgAwtIwj6H/2C8Dto9VN6PhsGwg79HnAAqxOpHbAQa8/dIl4d5CssspJ4HZilehjOgt32t/cnmlVmAew3q8SYB2IadicF3QpkKNw2c4s7mBkhxDSNyory3lmsOO/7byKRprNAkssyaj4y9ZtjH2LN3BQwu5OAhmM4AjWWuAJaR7nalmyPY2sDwAxD0fkU/EeYZgC8gSg4gy7eA4Vl4ziH9R9gLFAq7l1AsgAbGewegGychhd2p8qnlxvxfmJj1vjKojSUD/zsNp7EHAAHkk+oo9h4Meg+QD7BIMwCLFnfyYtitwY0WdjHjWpZ3+urLs3q8V+0xjA/vrDJNtC9jvb6/c0PMgT/I6h3yxKY9KS2QOqehaQl7m40JSbYDuKxFUAMbH2CacR97zQsgZOqws5XQMKwuAL0LvD8JLYwVEX7IRLO1J4Ak7xafWwAm/LAB4VCeYDsC4OYLgv8FZASsTSuA7dTMYcP4DsoEOGPl8L4SjWNg+9NUuZwb3wPwKMYPMmghGMMwz2DXmQUes2d2PqNZkyXMVQA0QoPGJrQ4ac7YfxPQmP81ALb4R7IXwZDGYNT2LAZlR3V4mGcH/76YxlZU+HyC+E0oGYnvfB7ziXdM8JLdbYDuCPobUKoAVq32VN7nKCU6pTO3mUzNNmpDxh+MydWPvcZxsp+sVKkbNlvZYJMBkMVn49W+MP40adlbGkYSsDeoUbD0QXFReR5JLb7ZBGmNm6pir5hmoIHc0FDAmojwMBZeHk8qilhbmqttaAotDmjEGoh3QIPCAUkTaxb/bPZQemGApNgzBeuGsH5HLTHqHiA9wvAG9dHssWO+cxeCgcrP0wDpCHAzsM9cxm8V8Jg7WeozPC1oRMC6DpY5NBMIMUy3EJQK0FiWtS9bQypDDgAAIABJREFU3A3PM3v3EEJFaaYa6MSmAhDaELzZz2Vd2ae2g2U7jqoq1hXvstSEugqGbJ9o7GhEhbPLhymNeFj8TFYIBD7DgKi5mxlSNZsWdZRzBwbuqY72wjTY+zX7HefcMC+6tK3l+qzbOe7MIj0+3OvSd0EthIoJj2nuYczXFG/xRF1z0WlqnXXw8OaN70soL96+edBPfvKFLT5YezTr+7g3WznpCXrF+3jTGHX6W7//e/ryFx81s2FhB1bken7+6JBElDhv7u/Un1vlhI3FB3WnD1o22LHsx5n+2b/4lzf84lerVLw97W0Efi1G4LYx/Vq85tuXvI3AdzcC/9Xf+0+CEN7BDoXmzXCB/fvsH3mVOlOYkgA9ooTfenuQtcNJyS62TJrSApYm/poUFIB+mOyT3E3ati9gAJPrrP1MmineqIE9tpB8bbYlPlewhrgobhqQbcG0unpgGi5dKKhCYdVdzgaruJbCijQPbEWuZ/dS5QvFPDEeq4OIzPbk914DWUqADAoivNhmuvE2+DMjDLm3Rab4gOHLj5+owa3Z3yXKADHxPCRlmssvDNEAfllaDYCLbW2ErybPiP8lrM/gn2amoz0EQwHk4C9AUwp7QDzYWqTEhphiM2AcEoCnnrWaXPO5n+NraFqv0ms69oRUDPap/85VUkhxB8CLJBAPVaTU6aoK6Rj+YIA4S/AjRJJpwG4FyE4tj7Psn7AmwEHL7/kzWGDI/wOzDUCRcCE8vgiXwJcXpiRFQpYX9t8aAFYHJNzIqEGjCCnCly91grZl/ui/YUYRFPZ8cnFwd7c3yDADahmwDinK8zg5uAIZHMxjimEYm5192q4Sch6AQpzkaPwi186AKPMKRm1lg1iKQsrVIKs2yS1BNocMPFXEe4XtCrsTIDLGeRLWVZC1L9YSMk+QnsJWJbhKBtkBU/Ic6XuiJc0c4IEsfRth6CLhhrnHd+LvT2r6IOXElw7mT4YlQ7QagDhfJjNvnTL9jWQatvKCHQYOEKyjRHdI0CvSt2dLbgGXHDoDiKdIrwiSMRoegrgIjIN9c760+uu/+dp2FsydfbnqB7/1Rvt9Zck+4CzhdCSMO2RkgEVNo4HvLbUw2S/4GUZmtiLRDawzGdCzb18OSzU3uEniN4xu/GKZQwXA6YiUP9Ie4IskbhKd7QUa6XUd/PsMYGKNAMwHs4jkbnxxkVUTzASX2czikCDOSjebKOHZwJNyS/F5Z6c+sEQf7nYOyvMfjoXX8ZIkenk+Be9DANpUqrJVOaxWbB8InYP9bcZeYLRNQ9hDWFjsl5fLWWPfqCx2un/9Rq/f3qtrL+rawUAHz14WhR7u3qognCeSZaKn87OZ4hdA1aYz+xIPVfwhkZjD1OqmzgAeHstHvEN3kQak52thuThs7ZfmpHZolcWF/R/7YQ6MLcKU7DsI+BJrR5BKTtMr0qlfDKbRjMhoJWEjAPsaAH+ZDGphHcC+7YA1ukFmCeM/DbjBn9M0ujbHAJocTGhcIMitr4xVFAWwnNm/CDPjHLAiwOqEEFAf/kODDb/n8P0BSijUv2noOJl6Q9I6mTW3g4nL2gS4o2FiCQYstbD/Hplfc6wOT2w8fWEf+rlX+yoydt6r3RCBGDa5OQSyf3/c+XNDgvzivZ1mQ5zmOu4ApGHmw7SONDP5sdRhLjqxBq9b5lnm8WV/Y6yQzPOcNCQO1/UZZ4DBwRPSjaOr7zc2CjBkWR9pmSvf3euvf/y1gWXsCnwO0vdMpbf3pT57/drNLc5dwCGAPzcGgWerXDHBULwDQPy2sY0AewK+t7Bj8XRkTfM++M40KrCxAVhlE7V0HuuFKvjAAhixX/sgpulCApibm2HO0omABWr/2CsrmVOUcb40rYHr3Q7p/6KHXa0SpjnNp5rzyeYLqgvCcWgCsDZgVC4ODcTOAAAIEJ1NwWz8AkY3jSTmfbComRcae7OqslaVhxCefpzUda2bRjTUmAMA6PYVN5zK/QJP9yU0I/D6NaMx2FNssCjTMoR0EuKGTHorr4DU7PAiPjPfYL1nIXCTcDiaruukvuG5VuVV5gbWoao1TI3KDBuKxOxep8dLqo8AqYOGPljWcIYgDydYjrXvRgTsS87KBZYqVieJ4jlYMXHPcijkLtO+3tnSBTuLBkDdgDKAPucAjaLBdy7ULZzxNIDoEdNYRvZN+B/7NuPEa6+zTHXFeuK7Ma6hXAXkh5OK0gSmKtL/8F4CMx72dlpWwZOaAKVr8xUbinkYHVC5so7jLKwrLAOCA4+teYIlw7VBlXD/weYBAPbKfAbc977Z2vO3Ko/eT1AnNe2oDpXIMjt8jSYA7z5n/+DjI+48jAlN56COsDcrFleEvNLKtwIKGw7UDr3iIoD6dDLcZgIYto/36M9iLaHkwv4jL+40DDBSR3vn4728xY0Z8KiUZhqF7OGEtaWoBsLvZ76wJ294P+9h0KZqHxu1/cXjSBPXY11xdhJ6N2nk3U3cz2jUbyoIDU0TfXz3rJd29P8PMAp1u4gSVWXhu0/3jC1Tp//4P/yP9K//4i/c3ILF+vbTN/rxT/7KXsL4MaN2AXTGaqt9avRQ7rx+aRLC8P+z/+0WXvXdVXW3T76NwG0Evu0I3IDVbztyt5+7jcBtBDwC/+UP//PNBvuAdwae4KdwGQy+XJmjnElsBrAJzKxonXx5badOg5oQaBPlms5c6OFzti4qtJVmX5AoDVhoyXsP4woWLJdu/qXwnS3DAsiENVEXiUELTPcpNrl4c3m0X6o9M+nEkw4/hOIHHy2kj7jCOegks0yuQh5Gse1QkDTIllMu4UhpQ/AUxQOdeRfvADgUKDAXCCRYMhcfSNeQInIxNIOUggMpH8ygEaYn0mSbbxr8Ij3ejFOYKVgBBPhNhH4BjvC9zXqi3oacQMgC8kXwUTORkDYCauIVB1gISwS7A0AL5PyBhQM7EtBvXQYzFfls6lfYQ8B+/jSYWoBp6IQBVHmnc+ZiHHkrSddggi2g5Ar7lzCPSGsGIAe7YzMwmML+AkxOSSsP+vIUFgtsoTnRCkgjAC2YoSG5GT+zoD8HnM4UTQRAADoBRsNypNAgUKXTvMIEJDRm0utPH+wrBmg6EQwTw4AiqR35K7YMMHilbQysmjFD+guY4QFUthE0lbrYImmd+YG3Hx6qCV51W+c5hRemAZ140Db1ijYYGXlgvsCOSUlO367BX4lBQd6tixGwbfNMACphakKInJTWudlryEJJMZ4Zm2XVvoSVF2u4hkUh+2Ns8VdzCjhhOTGg16hTB6OWdPLICcLYABhAGDc9v1y021V+p4BIALwUijnPAvCGVxoAJTLSMlaRw/yZtA0ABZEuBkqkXRoLITRNAUJBYENlMJEV6S9//NcCz/T83Xr97d/7Ld2/qsw+tcSVwh1pIsA27zEhUTisPbOIWuY6zZEQ1pMlAB0h5b3rR0VZrDcPRy3tqCzO7d1JmjIsK8AN3ktVIx1NvMahLDHuNH5+42FnQPHctHZlhgW1Yaeh2QUg82XZ8DcmJC4E8bGeglkEzQGK3OAROA2R4iVXj5wW+w32hqXzfpevhf3kKEZhigKCH+o7kwbjrVcOlEBTCLYmAI7tFlKlJensk31QAb/xnqMIhvnZId08If180WF/0P3d3pCMxyhOLU/eHe6VV5Vl+IwFwVPvP7zo1LRX1lYIzGHckIK2c+P5g7TzHquLRLrMiz1W1wlLDiwaWl0ubXCyzmDRWseuNQnMTgjsrPFyjFSlmdpl0Yd2UA8GiHyT/cAybx4rSNxhqdM8Ybc33wrmPx6pAJkJBT9MRVhZ0PEIG2SsGS98pVmP10A8vFkNErJ/BtDFnqzGQGFQst8wRrwzGgwIheMAsHhjNHX/mkwfJNMzi3HDZoFgJuDM4PNJM8fM/YBzqrC3ZeowISwhYFnye2FTmrGWkxgfWJwLzEKrILAKwJak1Owmkr1xzIpzoj1nRh4AX9jp7I8pTNEsVUrYIvQ7xjzJ9fJ40v3DUUM3Bv9aGpAbDctBnzxgPRHYi7sj4FpoZBz3RzPEzn2nth+0TgBbmdKs0s9/9tHfG7Y/BFMYotE66ne+/1oVAX9V7rl1eWkMqK1rH9huMEP3pY5YvPCG+0En0sNta8K7gYXX+wzkHdH0gXUJyG1bGQBXmM8AXSXNpdz/wurjHPD9YmTPzvweaB6B+wGMRynnI9RjPLNjXbpeRZmrxIMWv06ANu4OyMtz/KF5QVd+n5mJnD+AflgqlIE9DNAIjL/FaruzMtQVtlpx5zQwT9kx3FCadH+8N8hJeFxHY6htfA/CIzTnR7C5AFD7xn/WdwMaAJxrAJDX5ihsRA5i2/nQ0IHlzpSDmYs3NB7FBNkhlCDgiHHzhqcFVid7wZzap/7cNXp6uaidGt3fH3W8v3fTiHAj5iMNlsP9zuGPScL+x1wGAF/V9qhmCEhkZeT2F6bRmlfM5URNT8Mw07Esgl91uun1bqe82OnDqddXHx79zqxgAjDHDiglCJFGRbDCAWQDNEcuj283YDNNdQKuAF7rrFCWLCoLW1CroylDkwZlEQ1gt2ft/Hr13uV+NoV7in17c01W/xCEOYcmyjQps0c9zSMU/TQUNzeHG/u881YjFQnrNjb7NCSMcn8JPsVlWlidM4ydjvWdfdYB3zdY2Pgtt4OGqdf+cFBW2+leOezdgTk7O+COe4mtCQLV2OcFlkqwlhd0DPg993htc9bwvXuvbeafW/6of2i8EcDFM5W7EE6ahTsJo9K2jf5f9t7s17Y1Pe96Rj/GnHM1uztddaeq3GAbGyJhLCFxBxegEEeJLWyTiKBwxZ8SuIE7JC5QIJEiQ0SiCAlEuAMhEMKJ7LiqbJerTr/7tdZsRj8G+j3vPPF9SSVVqWZVbdU5e6+91pjf+Lr3eZ/msMc3fNDV1WM358dhsG1Sii1JGG+7WcKdkzmflbPJCNOQajktak9vvJfwObGsOfmcSXT/sNdYpDq+eKmvf+Or6rrOd/tnj241tVgRkY3Qm4lOk+TRdqc1G/XJq0+U5ZUePXmq91CuTPgWt6q2NyrqnZ6/eq1uPGhpexVLpYd2byuqq7JyU/d4HFVtN54n//ifXqwALiXoZQQuI/CTNwIXYPUn751cnugyAj9VI/C3f++3V4pAJNDc1QADuPDRqyfMJllxR4LFlAWrlELRoSywFmF9waactPar2vsogJHmpgnyLySmqXpUuBQqeC5RQJb+7pZPUQgQ5DIvnZQ1qqtUmwLAjL+7uqjjcmpglQKBqy6MJ/vWBaPWpMxssWwM5oh9rJDLGzAKJhmQIrAxLD/YmBTglsUDecIsSgsX9BSl2ACYAoPvIlWQPdHwf6PbTvgRYCts28lAssOiHFZPcQQbgUKdUBbQA7v7+bMkSW9JOUUa0bX4K2YAuekQMklUnpYfnmXtY+n3gv8rfpiwmwaYpU7DRW5HmiwX68nMXthoFOakJVOkUIIQjBGEqZAYU6yXa40RoIYimGtOmo74FtVJbfCszwZNBEIA8MHKAcymysRrjgcAvCAZmoAdlSoo1J1+i9wPYJtCGilrZnsHCrRCVbArzI7lPQAgA0qA8pDkjmceHpwBiBMNBVMqWI/BvAHAWAA77bG5qIOxUayqeS6KV4BSwjhgrmFLMOJZGHHNACe1maNhDwDTlOKbuQpryH6Mc7DDSM/d7HhwmDKMNyxrpMYBVhv0YUYxz2Cj2K5i0UxxBFt5ILQBb9pgtwCeI/UHSLDnXJY79IMCrRsiJZ73ZFkrbI+29TgR/EQwCeBs18HOmlTbGmByCJVl1jA8QejhFpkVHnOb8rUBQGLuwvFKIqTuOGJhkKqCJedUZYYf0AsbglavXu81jAD5+EMu+vlvfVU3T0h1PoMbyEGxYrCxJQ2Q2b591Irjivdd4uIe2SWNCkKpAD+qkikTcm5WJnLf7W6n52/eatM0Tn8+9jAiU11ttvbLjDCVyc/Mu3p83djHc78/2BPX5CG8V0l0T7AYCKa0xbJjeC4PitA5xnWDNJewmxJ6b6aly9QRmgIIYHwUL1JmaunCkNCNac41tLDTUpUEqM2Di22n1Bv84r0AGHV68vTGhfs8Ej6yKsPQknAWfKLnVPsDex1S4Fw5z8CzjaMtNgCjbq9utNtdubmBlyjsno9/+JlevXobrKsyPJ/TpdT+FA0pCmMYwJWfNWwfqqutwUMkr1hz7O+OltQONKBYbth7wLgmi4upM4/aZrUL+/04aN+O6vDfnSZt6sINHAATLDSwCIF5ypqGqQaz1LJs73OAiuFt6+A6hwHCU0qUs+ZZXzSbWK+A33wTN4Ui4NAxgMZssEUJVQPfxw0/B/Fx/gCOYhPBHgvbMyxmmPOw4+YxGlxNUzlUEa/NsacBdvbkPTepYK0boOAsW7BXIdwF9hrGglKzgTkX/sOWc0PHxbI7wTMYNnjuORyMRthlBBTxJfgox/5QwJ4FkDrLks2OJywSpho+1NtGp1NnMAOGJ6zdFU9wZMqAwIEDhhUOQCDgLJYmCwDspBd3d6rKTFVaOzEe0JMB5ByASzkMrd5/eq3j61e6fbzT7aMrk0hZOFZK9KtyQMxNoesGthv7HQFNhBUCisZbwS6G/R04zKFVjvcGcA/rFU882J34aPL82KkQMOWGVwRpsedzhuNHbDdZgFkDTucDgrMAANt2DbEfluXW9jR8Ru4I2MuElyvdvUiHR6ptKxg7SARznp/F2pxQldgfHS/jL0sm1mw0KMsNbEHOEsDSmDtDvzcTHdYo79bAJ/OCH2mrnljzE7YwqBRgphpjD69a2Kd0YDhP2fOKbSn6Od5bOMdh96elmf8A4zAq3SRiBk8wl2ft+9bvGCSTddchx2dPnmpN+LL6nA0LIDzLfSTx6mn8Yp/Em+J8QMnin83EjVag+7JJr69+5R3VdaW1HXS92WkpKj1/8VYP9w9xBwQ5516EIoazGhk8QY4GPyMY0I1F3jF3J9YfjcRl9VnLL/oeqClG7inGFFGo4JPrfkSc10WjqtmcA6HCb513iW9qhDmNOtrqBkBytYKG5iAhhdwdaAYAvOK3y72AuwKTLhjxltJ4fzW4CWub4Kl0VZ1ufQ+b80HD3Gru5mA902TB2xzg+RzcybsCR8X7P4LOAFYhBQQAjcIGn38Y5zRJvL/aV5hG0yka0XgpEwzLvLMvKnsm9ha0kzhP2SdL2yTRfEiW3A0RlD3YELFHzQ6UCrAYFRD3LX7xLMvYm5WP0qI/9GqYlHmm7th5ThEsObed3t7vNbAH3b3Rr/6rv+RGy0M/6F//tV/V97/zp8qKjXosYLDLwvOXu83S6xvf/rpa31dLffb9P9WjutbrV2/0+Ol7tt/KKhRvrcqJO0ej54c7te1RNwWKEbBjPLBH+0n/o396sQL4qSoULw97GYGfkRG4AKs/Iy/68jEvI/DjGoG//Xv/4drDikRqh3TboVMwWPHb2ilJI713yTL1czASCU5RDcC3UbJUkc7dLbo/wgSsDeb1/d6d+arPNTfnbjkSVbNLB6VmT0ZyKWBMOvfECKmoYepRwJKQHeE3/GegGIP1YrpRBP7AvkBKZaAmkTpCO/DFI8WZyy2lI0wWQD4YaviszRS0pEeTrhyF/DLl4TEJUIJsmUs5ABCMIzNk+KPw1UTKhTwelgOyWBcAFGaZnAoPkGPQd5JZZICKQI/8fo6sE3ZLThFfaFNuHT5DsMZ9N5q54SLvXDCsHVJqm6TZZ5JPCrMFgMDBGDB2uLjjaZfiLRtM2wLwwmUc9/0obmBW4QGH9JKxV1Oqy4EuS1VnmWlOoFcG86LTkAHAbO2XW6aDQVB88MxaoqTCLw6mA7LLtdAOmVm6mOXBfX7sO6c2I4u0VNxBNGWwM12YUyAArIQNRToSfJErKWEJTaqzXAMMOzN+ItkeCV5KmroZvOHLhnejJaXnZzPo2yNtS7RWhe0MYJhQvFYwW0nHskw0goeWI6xCmHWRzA6YAMuReQDzDPAFJgtgH9ZpFDy2EcgitgXQlM/COFOw0mzo+1kptgFjhF043AxZ4TprU9dqYY8mibY1UneYwbCGg6GKgRzg6dKTAp2prlNttjwyMkVYO5kLSGR/eVX5Z03tpGazNaAPO4tAKiSt+Yx0Gcno1lLGrGV9jA79oWil+FmQ1U4At3z2UQ+nvV68eLDlBv7AhDz93IdfUX2Ntx32BG6JhEdhQnNhtYXp2BFwxGfp9TDOOqHgt38gQDrgx6pNk6g9DQ5ZYd0dj3s9fe+Z7vFp7Cnut/5nUqRv6mszPB0olM069MdzwU6zA0ljSPApZrNiNLhRJZXZOoBsAAk5XqL4BcIIp7GQLdplVwbvT8ORdDKn3cN4znNSxgFAeYdIzbG8mNTa1qPUOAJ2Ybux6OOPPtUVgM/myqF0/iyHe0ss66axBQNMNYpggkwWdRrHo8O64Fs69Ad7EdjEQOqWeTKPCgelYQsAMw+4pSg2lpW+fXuvbmwdOgcAiwdwOyR6OB41jINukKbDBEeG6aRyGhupGZ6Amftjq5GwpHWyhy/hVgZDaBoBGgkJeqlhTnXf4ds4ed6futb+ebDbDNzQRsplyxOOAWT79l3E6xZ7Cww4kKuzN8PApInlUCTsE/AQDqDDIJtZ16yV+B58Y7eDDMYQGsTiP0to8b/lnPCSSzWe/VpLZKxmT0ajBisMmlrTDDsuN7iAjYMBsxlPzWDJGYCB/cqeD2jKs7NHss+yR/GmmlJNibc2rG7YdOx7HD/I0EN1sOJZCQBpS4rCzGsStZOsNHhSLzSosGGGPY5vMR6TidPaH13fOgiNtXroBhXFqu2CYoC5Fyz8kmA2g3nI5KMBxoxibR6GSd/95BNdAaInhX12GXtYvqCxNPQAkbK113Q86v33H2vbpA6WYozwcOzbXvWmUlmtutnR6IQ9CwgZP4/GFoBzM1fql9ZsZrtC5oMZyMjqYSqzzxISVaOiwDbH4G00nYaJeYQiIKTQMIoBoX1KhZ+Nz2qzyjGkdLNi9P6e51UwP812xDqH8wvpuJMCz3hu6XUBAAp4I/y1+VcajjBafT8gBMowqe8A/TB4LmAtQ/NtaCMR3o3BpNXNzdYenW76AbbZx9cjej6TaPAGo9N7TckH2ShZCRPCogSPa6TmwSrk3tNzthAc2JAaP1pNwS9Y79yB2M/w6QZ8wt4GBnwNK3at7d2KYmHcI0dYlBW5A++6FtUBoPJipYYjmfBhTWa1DmDDNslQuhbCCifU3ZzFR33r21/13oHdDmz8N6eTG5rAyVgjoS7Iqsb3LfaHqQ+/zaKpfe/BSwXgESm4gT76xbCZAYPPezPg6bieVFS1m8Tcg6aOO4tj72y7k1W1Chpr2DoB4k297SpQU/CuaaCesDKwsiq8mmlzuDmezvYILwFzsaJw/t1qdmlqmyjGiTCusPjA0iDlUOROtxIcGiGdLUoWGgUEc2HlMy/acrDRCMYfl0YpgGxGEwVglQC+aK/aysAN+bCiQn3DnXqcRvV9p2uUILYZAehn7QA0ch9jzcza7K6sRGH/3lRX9tsPr20p7TufXfhZW5HD79GUwKaE4K0JX/yN5iLTfOw8nzi/+NnX2xuP0elw8h3+2J20HFvdH/b69O1zffDoRj//zW/q+Wev9fiDd/Xk2WN98fFnmudcn716rqfvXavfD3rn6VN95f339J3vfEfF1cYKjvbNG334wVfdgMHnGbUOtknYMySj9OjqVq/6Vk2z0/ywVwIwjt9yuqjbt/qH/9v/fsEvflxF3eX7XkbgMgI/8ghcNqYfeeguf/EyApcRYAT+s9/93XVMFg14D9KlthMewEBclgeSs0k3PbNJVsTiABs14Q14igW7BaDDXXO+lvKaC+pwLkRgCM6L6qW0lBbWZYqH44x4nKIFMHAWETLOhEJvtnLJxs8qiiO8xBb8GGHl5VzcCXuCQQVrCTSk1lAgKR+UTpWLFRgfBJIE64ewEwAyZL4EbQ1moSDRW2bYT6QRW/sqE8m6xXLOlPAqp9fi0QpeQbGcuqCGvQhO4KAtPGbNxoggJ4pAGHRUch2FudmbgERc+AEC0fUD+nHBJuEeIDkCvlxIU5caj6sCXOZiDVjK54URBgQB0AuDh1IIZgXMLjN3ACcosTLLz/FIzJJRHcVrCquG94BFAsBUMIP5u7BfHabhAgJQsLREzdxEGDo8D2AzYDLAq/XEia4I6IJ9URYOd9E46DR3/mcklj3esqS654jPYbDBcgs5Pwgn4xx+s4Az2DwMtqBgfB0ABpBkSg60qVD/wjxBrkhOlMMdCoo1Iz+Wlhawpku85QivyDRjBiakiyAzgD8UaMjBUzP9cqc5A54zxiRyU8yTZn4uBh1ssiqxvB/mFkU9wRSVw4c2eQRQIIUEJHMYyQwITiEWMuIkG22TAACKP++u2tp7DmYQFghF1WgGaBkPEZZ1DOkhkn4KZ4JAbL2QLw6KA6BI/Lko7qAeErKWauqC4YL1RtVUKnaxHqByAU4BimcrifUbrbCKmO4O9hhVTok++eSV9kcYK5ll4E8e4Q2606ZGYhkhM/wCU6Q5gvzcRdM46UQID4DBAhsb5tTRtgoU0MhGu9NgRg4MavxZN7eNDnOrl6/v9eF7X1V/PJidVCbI5GPu1VWmvYFV1j3rNNfK2mU+TwDNowFf2EfJyBqjuG3NvsS3cM1WbQC6AC03IX9t20HHfasCCWvKvhIAHZJtWJJZxvtddWony25vr2/MxAP0PuxPBkCyptacAEThBwjj2nlkquvZQVXrmFvKSqgUoIwhPfZONxMG2xI4YT7LDJDMBJ0RKAOrusi1u36sjFRwpXr56qX6rjXb2mw7JKawmPejmzLf/vmf0w9/8Ceq+H74/dlqIvN+BNhxaE966FsN08kejLAbwUNQB6gKoLuhiTCtuu+ZJxEIZIeTkZTvYIiy5jga+H/7bSLNBc2zkgCGKY0bx9sUAAAgAElEQVSsAJsNatn7MUJvDBjYzzBk/LbTMLvSGeNmeOMV6KwqLFO82GGCIvmFfEWAX+xxnD14FBIiZv9RM2ABpgBmwB+wNajMloKzDAzXAWLZazd3ABlgOgoNgEgH1sHEJVRwJhmePSTRVQmrnHXdhQXIADux8t9lDzIzFxuPDFZv4cbLaewNvuETCmvOjRZ8ptONaYWbLZuM/I6Zi6wS730zkvE4gDhXsHsAoKIpyN4EyxVmO/sVY/VAWCSy927Rvp/1aj/aSxlAGUYd76CqM3sVM7eVDWaFX2+uzsFViaauM8Be4H0JqDyyVgGe2XNhVrJXw1zDH3u2VD+YkNhIBGgHyAZzlqbRLftmiTQdABMlxqTDNKlzQ7Nwk9PcYgc1MhcCKIfxz1oAdAfoJoCMxHb7tNqTnLMc5Ql7K3sARyLsWlj2o7bXucifKvDAtTd6gN6wbGEAr0MEOfGZ+i5AQ5poqEdwG+na0esrzWd9/f1r3WyvPD9hvKKywFs8B8SzYgHWLKTOs2UFzdasIf7Oygf2ediIWV5qs6nd4ICxa2sY3jZjyjfnIAWMYw7liQqHAML4Z33SLIPNSbhmpWk52St67HP17d5hjDz/3eHoJmOTAKpacmTLF/bNdjpFir09jOO+i+0R655mFXO2bTsz8A2Y8l5ts1QZeGYeZ9g6nG05+L74r2clwGCpZRjsRez3yPx1s5FP2MeZTGAgewENXJqYaeqGzNIBHC/2nwWEh/GqMmw/smzrJkbbncwcDRVKnJH9aTCw2uXEqCYqYYQygerUjXQHSxKKRXOFvZYmOeuoqQzksw/CPmcNYs/CPuA9i32Kxkpa2mt1ORE8aDNjz2PAVd4r7QJWYEerfMEShH3Llz0uJJpadhm4x4l4NJ/LBLqlMI4jiCq8hbl3EhSLhzGNmdl+yHM26frqSj1rkrslzf8jMv3wIsYqhuaR6QAQFLD1GReH0plV7xeMMif26qShGZbrk48+97yAvZ52NHowlscHNdO2vNWh7VVtM93cPNLLl3dqu16H4WiriW995Zv66Ps/9B3kWz/3LY3Doleffxo+w6KRNOtNe1IGoE6j3YGv7D9x5hfXN14DKAvmoVWWht/73//9f3TBLy4l6GUELiPwEzcCl43pJ+6VXB7oMgI/XSPwn/7ub69I4EfLyyYHYpRZbeYJNzWS2yl+x65TTsGW1aqyyt6gFFcunLrBzDuzUTNkczBOMy3YFVJBwowaU5UAq6Rc53hWnYuSDIYs0v2zxBMwDE/TNVcyZL64T0unfjopxcduqTSTEm4GY0hxCaUpFyRrfSR1z7kZC+EZmiqrKBABAL603CLWiHKWUsSUrmB4EuCDTJXkY1i6sEeNBwRDEdCRu7Hlv07xgrVHoRQFe88PmAIOInDEDBJCNWAMufDIVEEmooDB/gCvOXxMAZ4XfOT4w3OBwvsgjGDxJzBAZ1gZhIHi5Ut5bYYPmE1sDTCYAXoGCxw8Y0YZ3x8weTIrtihrP28kdQNyR5K8fRQBHylokemSJkwh6WLR1CIlTong8izNRQC1lu061blQDkjtsIhBZV6rTDPtx6MA7/kZ+I7ha2hxegqT6agU+f+2MYOTtPOeBI8UD89IGge8sE8sgVqMKWBwjpzP6kbPlRG3x+IM+ilVw7uCOd12LgKN6DslmZTzc5I90k88W+1FCzsKT1tATwI1AD3wbKW4i2RsWzpMhHUhLQd8AnfmeRbVDk/LdPT4EHYD4yYY1MwXg8gCjCgdQLbOvZoC9ip+bEgsSQPeWMo/TkcXcoyXGcc2BEYQj7yQ8DQAoEiRRqqXlxSIeFECPPI1BDl14elYlcq3jSXCWBhQ3K09DE8K2p3gJwNUdcI/dtCmrPWD732sQxuNCRh97z670Vfee+zxn2DuQCRkPTCVSXP3z59daDvAzlYEASbD6AQowJOV+pNC03YBMBITvCdX3bcPDkbapEgvsbTgnVYG9QkSKXMK8sGghu0W7G1qvMCej6Q7U0STcE+xDnBg5t2QutnBbKxTPP8ihC0Sv8PbF7sAG3jADAPg8VoPFhP73vEA23Q0c9EeeQled5OZkbSQ9i1MI3wpZ22a0n6DdR0sZ8xLI8QGIEXqDieDICUFb0Z4SWowiZAyJP8OK2FNprPn4tXNEz175wO1x06Hhwcd9g/qR7xbsWkJT2FYbA/dpKdP39eLTz8z8Mqfp03tpgcSeLANAp3eHgk0gb2EvBkDRmxckgB1slm7slLfrXoYSX2HCbWN9zXgmRpjhN8hzQ4+FzjYwveyLQCAboQFwba0itiBMSGHXUZYpQFe2jPCQMcZJMaKIUWyHAwsB9mwl/Gu8aVkP52QXLPWgonIGcEeS8FuhqNl4JEwz7wFfAdY3dJzyQdLzocurDLMFqbhVLB3BmgDGA9o4nlstC98MbcF72ujHhk689rew7SqRm1uIngJpiOAcV1F2BqgNE062No0Agbk9rDaYVIOszabCEEDucPjljnAs7BHITNOm7A+sF81wIxl9bDdAukhuwe/yRPxeWA7Q63P37S6azszOQEkmUs0H5s61+ObjTZVpTftg9fRe4+ehTEOIVbBZQzLGsb8vE4Jc2L/J3jS85SjjRAfUsHxFyXcqchUJ5U9G9v+pHee3ppxDRPZShIaGwCKMNIN9hD4SOOUzZZ9dlVqT85QnrB3sblEmj3rEMYzTE53tRz4V2EflJTqzVqclU54aWJ5Myur2bdrdk3bP0D5m4QShp+1uPGzZpVamsGwdQ+9m34OAZsW1U2pR7e1rq+xwKEpwVxgrkWiO0FNMIPx4uZQYEe207YtG8zV1QblT8HfCxuMsslVKw/gFmuNONIc+og8nT2HtcX5aDsDdoCBkLrhHP6EV/aVHr3zyPPwiy/u9dnHn3gf7GfsUWafmcVCKj3PiWd45X1zWI4avI7C5oVTDNsFMzPXRcOwhoVIjpVMsHwBoQFJu3FwyB3jafcK1AoEOVaAt0hSEqVYCxU0SDiZAAmx7omGEc3bwx4gvzQzn3dM4519H+lHtwxWTKDacaBouvoMkgDGmeujGySwVvkTi26mxKAjoB5Xg3whSDCL8MIMFn80eexXfPaHJpwtwyuVkDiaYYDutnBBmh+AM2Ctr6lZYwb9SmhWR2BfNHDxl0WhsR4Xn7en+aDDePJdEdAUBipnUvtwVLNrHOr2ZYia+wJkBXDv9f0QtmsAwnm204BiYiCQsFKNb09daELu0Y06EpZX1apq/I8bg740+g/jpK4FfGWtYFFFY4I9evZZCHMXsDbblnr9+kFtSyje5JC3aX9yQ6faFNrVVzq97dROrVSt2myvNR5n9f1Jj77+1E3l4eGox1c3+sY3vqnPP3+p73z3e7raVLbsgV27P+69wvC6dV4jiiAEE+mi/es3+uY3v6Xr2xvfwyA9TGunerPV3/1v/sEFv/jpKhUvT3sZgZ+JEbhsTD8Tr/nyIS8j8OMbgb/1279FnWywBmDVRBeutxSM3IEBUwge4JabAZxWTkbOzNTqLCs+Unj3i/Ix1bLBS2vW3HJBBewbnIScmf1YGXAjcRfJKSxDp+pOJLtaU6+CVOEK4BKmk6NY7akG+w9qCfJ/gEknKVtiCUB4UmWLt0Sd/aDwnZzMkkJSTtFIkqz9NM3EQjIPzlbF91gIF8CPsXBQEVYHFDouOY3gxOW1MhELcAe5KRLWCEOhyEfuPeIBOAWbiAR1WLkZrNSkN6Oq4pJcwKIjuZdkZBAniuoARWG8IPPi2YaEi/JoEJu6kvAS5KV4qiGTpKAyqEmhFxygs4SSuoSiFNsECF+gFOEfh3QQb0KYNABI5g7BcHBa7arV/mMAwoabDR4gCYQBikegw3lcGVLdw+KFyRG2DDDbnHoLG3ZCVjcqI+3WxRpjgzUjKfIUT5XBkwrp8dgFiJqR0r3VFaZ0sEaSYEIj4wdFg/1FgT9OAZxB5OOdUVz5YWCf8VcBkpUhynRjAPaKA6x4LoBZGNiCjQnwF3I7I4Uu5uN9ZwuVAWxUWBcwRCjhI5yGwDMr8pD6W5d8JqyYESftDaIgj8VKAcYrfoGwWQNqzMtSw0q6Lw2MQqdTeI5ttxslGcwkQH6CNJDMA7xl9il0wQ04jvSYt01IDX8Ox9zYFWN5lmn3owqMFPCSNAsJQINZFJ+xNgOmtG2B2c0GHrC2MGqkL57v9fb+ZDk1n/y9Z7f6+vu3qo0OAzhGIwL/ZIDtE6EiFSAwTBVZ8oosGPYXv7d/wD+ZNTT5e5yGFohZZVIZHHvx+qU21c5gCONdFrCa3dIwoGIbCp59xf6C9RohembfOqwEQIX1O2lTNbYFwOMUOxEkmU5gBtRLIwwHsN8hZjqe96jM44Q3rWnZJfvSagk+bFssAIZ+0P39UddXtyry8gxQRhiXmeMkXm+3evq0ckE6DtLxgFUI3ytXdyDNm7mKD/Kg7TVAQPil8o4Bupmr4xLBTwCkdYPVQG2vSsvlV+k4nAzqs4/5GRfp7i0MWgJ6mlizBPcVjRsySL3NfHLIUqrXALQkQxtczmzhkpaJbTLw9ByGVA/DKSSmjCXv9NywMVN7ZgWF1zD7JEAxEDusTXO0UqAsQ5RmlQF8GnhxGBh7ASz5CAMch/CXzbCXgEF29riMsKhgzQ/JaM9e4LJNXsU+ZX9LGnKsqfBY9XYOmLUmBjV4u3x+mMpbGN/8nePspO8V/0wAJAJnYMl5J4hGIR6jS86f19okrL1MSR3jWgDUdSgVIqxvu/XO6L2VJgfzAhCFtQnwaPYgv2cPTJ531Mg+j+ULgI/3Drx1mY+MB0BOqrVG9juqnAGSaRqEzN5eoVgCTIvHbckIwAGsLfXZqwcHF2LLw3ulqYNdzK4pdL3BUiDV5vHW+0eThZKAtflwam1FYMuUidA83tusbb2JIK151KPra/tDx1ECeM3zEFbVK58z3d/f6+p6Yz9n9hn8uWmcZnOlrjup2gC2ci6GTJi5MnPusxoMxocVQ+3EMkIi6dw49sqbKwA+3tqcCwDgAPRtREQ5jIgDE3Zsip8ujV8AeL4v5/h88h2FMwNgdUkLjQYAU33x0XP7BQOeAVpeXzdqSv7eagDNJ2s2abDkBSR8MFht1rVl3OHxys+CwZ4kMDBT2/YYIMZXnP6QPYLDPgPg376nZ2YucD7sPgd52X+acQkvcYLO8nTjfYk98/nrO+12N/Zt7cJo3sA/hxiBmMxjN/sw8LHHbhdWHGyWZ7sNziDvpow5zQW8RgGDmZHsfwaR85gPWNQAfLNetjAhE3thW1bEPcesTpokNCqxVEgNUmLbwB59PASw2uDRDCt/5PZHYyCL9ZTWDuNa3QzhaQnhzCPJ3oAzTfVCwxQ2Kw74xMah7x04x5m1xarDjeAI96QxgRWHw/Bm7D4mJbCxa8Bw/Im5m22DRY/SB8UGQC1WU1ntfYPuCXsuaiKsBcoiWPNTH+QAfESXrXQ69Fo6mNaw4vHqp1XvFEM37emxGvQcafjHm6XJ7TtkmWjoMzfk2vZOT589UrHb6Trf6OHtg9/fs6trtSOMVa7KzK9FJxo8dRENrRl2cq1j2xocLcpMu80mkHvmaCF99PEXnnev3rzUI8Kp8MmtsP4otC13+uKjlzoM9/r2L31bb9/slU+JdhvGYdLj60fa5tLtzY22u8f6gz/4Qz1/9Vzvvv9M9w9HA/gvXz/3HOC6nCSNhiLRvn/Qs2cEYZ303qNHenz7jpnTD8cHK+De/+Cr+q/+zn95wS9+fGXd5TtfRuAyAj/iCFw2ph9x4C5/7TIClxGIEfhPfu93VmSq+M9RyFIwmQ0AIODLUrAWAfkAXZecIInKfmh0tvFdPU2jk1+52vdOOZcW/J4oGpCannoHFy3IpQAxXWyHDIsUVf492J3ICDNlgGTItuyHJ6VlQU6S1hNSqyGClAykEktLcEGvDAYnSa0wN63ICu/RCDeZHf7qNOEpdwiXOasjIUgw9sZ4FqegU2zD0knAV2z4386RaEyCcmIwh/RpCiK804LAQVASDCs0p0hHYUXYDBQ4DSlcmTtlGqYp3pEAdS4j5/AKBTyqYNNhG6BE7RohKHZNA8SDr5iTJMz7wDwB4DRXgSzaIGmwXSJTlhc4KIUZCphskPHs/WogBykj7wBm8Fn+TzmXwSKNsAuHoyS9QTLeXYNcGGRnAuQslRIcNA9RwOYUQiAbgNz4J46a+pNyGG8w62aA4GDlnmDQWcxZaLfZmUWBbB/Aj6Ri/EPto5cUnlcwHR1U4hAjmJiZAXSDqPigAt5UtUE7M0IZe5heZu7CKYoQHRc4aci7CeQhAR6WI+xU2LsARWayAHzg70uASg5wBChNUYTVBcD5Ym9BKi6D7/blxEswtefl8UQxnDtgorPPGmwm2MgR2FbVuUZAkwI57aqum80qrgh+wLcN+aPwU209rqzDKs/O4DuhbrN98ZACwiYMIwBkfmcZNoUkjQwYsAAyAAD4kNreA1AdySmzEs9RAtsiFAQpHwA2zgKvXh309u4YrFBNev/ZI337G+9HwBjNFQI6ltGfi7nSYgWCVBfP2GEx02leWxV1+IXC+kyLyiDHtso1jgSAMAMaz6kOLS71JgCX/XJhY4Uc2uuNd4/Vghsl7BmluiGAVHsmY2gK8z2RNuXGQWb2xJxzjXgVElZFiBVNhKr2XMVPmr0E1iRp3+wpAEYp0nlk3CU+0RHEg4cuHpFDGwwuim0aPWaeYVmiUburWhVsuSLA64fDyQnjJItf7XaeZwRrkeTe0YjiebAa6HrtdjAKGzON2KPCX3IINpvZVwD0IXMHiGNe4y1o4GnNdDogXYXVjTsyEmD2b4CEVMfDMYLV8G08dRoJ4gIcB+Fir+O9WxaLVyE7DrL3wYA21iC8P/e3YL12JzdQAMUj03sO6w5AJFu/APaxUoIV9y/PEONPWLFAVvvS+xXwiJce9iveC/H6Ze8B7AdvY80teAIT6QIDNdjlPj+8zYVyIfKvOKwijJAGw8hehBV4Uep6i1cm+z0ttZAJm7FaEfpE9E38h8YJgGgCU2yz89cYwCZkEH/OmYYHjOLCYX3lmQlIMIwVz3ke+wo7ETJ09tOiiuR3fGSYbykhVYXSaVRZVWqajQFLvi/KDQP8+eD9q1oAf9nf8bcOlp7XyYQU/hw2meGtKr0gcA5lAot2Kbz3sL9db2pd7TI9fnqlmvVYNrp/s7c1COcWrx9P4wGGHgE9VuNn2tWN7XeQUXN+FLZUAKQL5j5yf9vOkOwHw5pe2wIYlui0tpr78CkucpqWhQYTpNlnpB7JtD9XgKeWS7NfLbADz+cZ8mw+Ix7frAMAfZ+D58CzJMBiJiRydfY0gLaq2Jy/xxnAmnoDSwChEaROUwDPTOyLAAMjBK+ot25kxc+KhqEDljxj2KvwaKX5HA0JJh17hiffuqpl/Li/1ABxgMhYklThWw8btSgicKnlPfMgrJ0vATOAO2nqAbh5LzRdaBoAgm0iVNSgeuHvsz/d6+XLvYH8q22lMOWx8Y+bkbxDgDgD/BazLD63TBS3N32EL3F/gmDItHIY3bnxxh0KEJNF6PtAyTON3ldpBpIMz7MArLELEU7H+0F9Y8seGhz4kpNwD3BbcsfBIzlRguVAztnHnkbTJg+Gt8MjkcXHnc+MZcdS0SQ4RZPVdiDYJLDfzW7Yc0/zcBKUxvnNKpsTtWPI/m0xVK4q68oAPedNmTeWqfvkPN8RHdrGXZDBIygMYBkCuG0gaBCiPqCRApDdm3DAXYbLLkC7XxKgeU9DI+4UDjmzX3SigX2TLi4fwjbwNJjYoxdN60nvvPeOyQYQDPYPBzPcs763hUCz3Wljq5JV6YbAygDhsQ3hvfXsNRAg5kF1UWhT76yA2J+Oevn6ziBy2x4MQMOibqpS777/RC9fvNbdK9REk549vdHcL2a2bzalNvWN5/B3/vD/1l/7639NP/j4C/1f/8f/qV/+1V/UaSVgMtdyGnV/uve9aDh2utk+0rTJtGkKJeyTearj/Z2mdlFebQIQTiZ9+1u/qP/i7/znF/ziUoReRuAyAj9xI3DZmH7iXsnlgS4j8NM1An/zb/zWisSI0Bmk51xoJ1gwFBBrqoYwno4/41abai3x3Mq1tLDnYPFFqABkB/zbTgT8tIvmY6tsk6svFxUAEkNmUAs2wJiTHIt3GL6T+Jw5TsRJ1wQfFOWq1GnqFJarkiqxxFgdBUgwhsC0YOTBBMXfEdANxIMgCiSlsKgoKmCplMi7YSoB2i51yINhW3G5pbg7JyhzEbaP5pJq1+TakMi6jDo5ofUMYuGZCXCYE+BTWgKFbJuigYrG4V6WqvP7fLbCjDBYWYApFEzTKTxHed5kApyF5cKvkCiPBAkRmEMxjVyTyhs0J904TMjhFEF/s+wRtoqT6A1rwmKoNFLAU6jCAHGBH3J2GD8BrJJGDLMR9g6cTMBRwDeKgZAPTwVWEFj+VWqgP9hvD+CIAjKYMqbI4CfH4+ENZ2BjsGduXtdmETkNmeJ2yZzkezjeq85r7a4e6c3rl7rawWzFezZRWjk9SGVGIAMp8qTsOu7YDOm0X9RsKmVNyO0NPBcBruEDDNNlBcwE3LGPrOFYSzYBqNcVWS1yaVLqAe8B1BYzvACR7IM5hMcqbCbkp3hMUtLDtmM+ARYzlUnHth8t45JmOuGTCdMJUChbdBgIfgtgFfAAxM71HCy1vLRsGDCloSg7WwmYjbZ0OvYnpXiaEkxGiQkLipIKOWSP19yZhWQZNNJzfiYA42x2GcA0P9JsT7CzpHK4TrIMyi27hTkLMDqEL6bZkqs6gM67o16/2RvEKbPFjNWvffCuA8CQETLupASXqP5ovNAIoADFTxcGbh9OdCnvpSoNZLPG+F3bAbBWZphogJSpetKK+cUsRBI9TQZBM0K6AE8BGQD6wOBKGLGpjoBZ46wmJxAot/cfNfkyZmpgDGHpgZ2I5aWdGZ/26nQA+dmPziUqgXwU1OHbWNjNA6/M3qAr4DedjwRw33PlbIfA+BeJirTRdpPoCvYi7HGDDXhRtgbqt7vKknLGxQVuP9hndp0BWpDG0nQJr04AnGqLPyosskTJCIuYvXV2cjzAKww11rODnwCgD4NOp97AvC1X8kL3h0lDtbG8+e3rN2a0O4AJr8vOyJz3Yb8DGHj4ugA42Tt4UTecPRJ5thzfa9Z3WHwA0NqWBJ9J+72iaADMw3Zg0IoMGOAJKTVfxzYOW46Ok7EMm4CEHJZ3wh6cRTAfDQv7en7pQ2kmPX6FNCZCAp+B5LshhEVGNGHCnsBUZjM7kcGy7giSIZm82WBJgDIiUz8hi05s3VFXiUP/YM/6cQCjAGuZ0baXYMvjnys1sBynk1l9rN2mJrgo/GsJG+Kd08xA9l0DfsNYR2J+9kLE1iaBbQZI4yAmGMb4b7KXpHr1+s6fFaUD4PS2LN00Yh8Bk2VMUAOwdpjLgM98H2wJHo6rXr45GuxnD3TQHuOZIvXOtd1l+vDDd61yoJEGy/r12zcGpDaAkrC5aTAwA2mclJmwAmADgEELeoOzhX3TnToffph82mXuvefAxF/a8H7uWXNDpmvmjd5qGrdq+Rw02BbGa7K3KSA9ntB1Gqxz2+AAYGHbwEkC8IgtyxlYxcaBM4wz22cmyhEaLmVp/9XUtjow9JcA5m1BQZOHZh98Qbx4Q9ZNI4I9osCD1SAnTU/sGgCQwx6Et5pxH/F/67NVBHt+6TXoMKy5t93G27uD24XPnjUO78TXG39kvldFk7rA9zn8dmFyJsuoZluY8Q97lbWBVLqbCGPchIczn9MSfOYryhXO+kT3ba/nn7zW7fWVNjfI2Qfb0yQTqgUavZyDwZRfCxqocf7SjPMZxrmfNPbR5V7C+7D1ka1BbG6gHpVHUXj/JlDUdjc0mbAsAnHGp3h7qzSv1Y+DHt680EIAJX6pqCom8EO8ehcD1DQw2HWzDeNTaSUQzGdOakaxma4mvWcGmbGLSAGmsUkYR3VH9pzU698BVzaijUbAlM4+u3xEcuVbUrVcovABnYawY6hhx9IEC/sP9gpA5WB3nv2VHb4Xd0K8aE/7895W4/+fm8EL8YDG36Eb7UmOlsR3DY83QHs01rmOAgDjae2zuCqtpnH2J9ZaeKPmlRutBr6z3D7Sd9wZBvy6F40ZzbtcN9tr+6XzDrGbsm0EoWQ0LLD1IUwsHfXw5o3ee/auDntCRTO93t/pfn/Q9fVj7e/vbN/FO7i63unRkyv9+Q8/8n7wC7/8r+h7/+KPdFVttLtBdfFYy1zo9es7vX39sf7df+/f0R/8sz/WfKJJ0evtEGzVJ9tbdVOrdpl0u73SbXOl2/ce6+3zF/r0+z8UcaTcX+sk1+3TJ3p7uHPz/Kq80X/79/77C37x01UqXp72MgI/EyNw2Zh+Jl7z5UNeRuDHNwJ/83f+gxVQztJOmF2wGZSqRZ4PM8ehGoB7EWaFBBs/1LUNyS+MscM6aKoAa6jZV3V7EmxHe/cZKIP5RaHrsAFS0mFGBZsT/6604GflGtpcTQPbc9AycQkGg4K9FAUdulfIqCM+q1MX0mTkrBRsdvqMyzQsLy6y/JQC/BJshQIxLyNs5Fxk8f1hp9q7EvgBwimMQQqaLNWG9F5AUwAOlJ0wcgBGYZXg8+qglgisckGAvB02hkE9LsuTihRhJU8SbMmE0CD8N/sAgmEAwizdlpmGggJhULVQIKUGXWCvIV0FQs3SRnWyKifkgksrgISt0wBLKi3JyfL8LNkaMkIqTNFAsckY86WlU48JTuB795a2j2OEXiDnpvgySyuBOYllAO+dQgNsczJzl/TeirHB/gC2IfPCLFM8GJEQzipnmDsRRjakwcbalVsXbPftvepiY2ZjUfOeU43HB1UVUnnqDkCHrQEMGH0UVADJ8GFhauCxm29rM9DKNVEFSyhpXKTaa4wZnOTq+WfAayZFLHwAACAASURBVHvnQsILtm3btWYkEhIEg8cMXQJmAPy/lBQagFtV26Ji0Qir1vYTi4Fc7BwonimWAJ8YXPwOnfhuqSWBQQTD1AawGBsAH6cnN3X4uZ5OLhAZCwBD+wI73KvXtPbqE2lbXQWgeAZIR0ATpIrMAJiMPJ9ZqLD48LFMVOOzaTjbCSvePJg7fLZ1ac02hw1E8YXHLsnkMH4Ix/HcbY96/vylvwaPR3wHSRQPWjJervg4AjCF9JJmxADYklHo4dmLtBe24RDrzkxj3gnEHphgrCPYgMxpQlhgsROwRkOkiXkPuAQKu+Y6tr39UAlQ4hfjZB89LCsAOdJCm6rzfvPqftWTM+t5JLAGMClF0pmLtK2aPapH8gwrC/ipN5vGmeQOOkOunWnB0gFmOwE8JM+XABjBQiakpObd2x8zPBmzFGB+a/YfxTdyf34m9X07dZo6gExY5mErkniMovkDox2YKl0rS9x71ANL5pAsy5gBLw6jPvz6+07M3uYAnYle7h/0+sUbs4CubnZ69vixGxF3/aR2rbR/+6Cu63ToO234WSSFw7A6+yZPgD95qSqDDZ+ZcY0fJp7QDheELYz/aYF0nDVY2IMQgN1BYWw+KY0Ac6h8bljPbqk0DGogSnBQWNTYF0RAHUA+7NqZMDUYXEh/DXpjORPAjr+jg/W+9FYOaT0ABABYiQ0FjTQAUxoqAB9hVKGB5h1nQJKqwcKFkDCHzefq+gjTYloigabhlGLDAGvZCm4aa3IzL5pFixO4d5tG3RGJbjRItje1m3ljBwOS/biL+ZnByGOtE0LEWZFYlpwh98C+JV/VAKyWubaEumBXOaX64sW97T9oZJZIp7eErfH5I6jLAXjs5ecgPDXYsxBOk+jNXasX93sD2QCRgHIwfbFPefJop5urUtc7ksuR0QejdziODr5z0JGl61hLAFwDtp+bhpboRxNioOGH78QcAX+8C5oaHD3sM7wB9mqY4jRBGcNtwxrv1c2lRs4dWNgrrGa4mHjccr9I1QAygzjhWc5+AmDKPYT9wm7cEUKEXNwNXJj6nL1WIYQXPB6bJMgbXEc/QnCR1ROAr2ePWqN9Mbv4sOs5sIy9ySF87Aem6f9FEBt3FMb1yyA9zhEDwFxcUI9gq0GA25QqrwDwwvMTv+myKH1OeL3RvDSpEYsb4LtJqZufPDPNEhp3eGG6/amh43xhfTCms26anZp64ybm3f1e3XHSzU2l3TW2NVJ7OsaaPIOvIHzMI+5OzCHscFgE7PMwLp0bicdwhsIoWLf4xsPYxXmXJjP4IMAf4VIlQaIOHOytkunXTNsn7ygvNm62vH3xMR11h50VeK9WlRbeK83XuVea1r4DcPYtaWXbDc6rcUETwdm1KoN6bep3qanIzfI0vZxG0CkUL9h02PrGvhS4Q8Ge5HvhH5/57OjwAZ5m3/0KwHJsajY0vZgr9gvy5ydMkfHup9XAPCjtTHIpk7dflfSlm0Zj3vqxcJdhQwN4HdNMd3cPcdY6ZLNSQoOMOTrxbm716tWd+hkv1kRN2bhBMrGPwntdC5W2BxnCiiWj6YmVFfsJ99FZ3dq76Te0vdax03azVZFfhY1UQ2Oo0c1mq3ZodXd6o2Yt1d21KiruWave7t+Y6f74yXt6+cVzA/m+A2SJvvLsHX3vu9/TO5srJRVnW6IffvxD/fpv/Bu2gtq/PVq5UJWJnr7/2CGzNMYPr/f65Plz290Uc6qvfe2rumsf7BtOE/+zTz/TNgNElw5E7XWjttwatoWSBj/0Rlfplf7rv/d3L/jFj6+su3znywhcRuBHHIHLxvQjDtzlr11G4DICMQJ/63f/Co6dIioHMMhSe1gpAzKr0DUaKgTAdMr8alN9mDtJj7wWQldcLqdicZDE8TjY55SCZkxaM8uyidIlEuXprgOwmSWJbBcQksJjiaIUXywznii+APUAVrn49zCEZvV43C3I5KAwpQ6KAaigkOSTIB+f/ez4ZaYGRMG+KNQteONCy/PDAjLjlQAGWCbcm2EZTfZVhJXkoJQp/BYBvXzTJxndPzrx8wAOmLeAJx/FGhVhSfGHB2iicRocfmLpJMAbwAISR9ijRbhvFkuivuAyDQidK5sISDmdizqXcgYjHKjgOghqRG6Zqf8ZJkaOXJTwl9JFBBJEB7T43cGECRm9mS8TEsXJDBQ+e2hxkafBEMrtG2uQ0QFhi4O/HKwC9FU3vozzMR0WYXZUFCuAJVzAsSmY8FoDJFvCx+5LpmeH7y5sQp4rDfZJ0o0qt7kT73mYikKMggkQpK5i3gAoYvngECISwnmARNm20IYU+hHmSxcSPGERMdjeAUAFdorhfIeSMJ6wxgjjwA6i1NgN9iiDZcgTBJuUz56HyUJGbC8MKoqxyaEuFPX2JAS0Ik2b2YccEPnihCS71YotAGwogxKwiXL7CMMm646t2TOEU8COXSeE2KwRwA6Ars7MEFKlKcqHiWATikvKcsJQKESD1ce6QaJMcbZhfhr2ASxyR0AiOG5mvJHwz8rtj1po5u9VAGCAjVGEIyh/e/egu3t8XgtdX9d6+uRKFSy9UZFK7pQ2xhggEFsLUsUrrwUYWsvUWa4JuAYjneYDUkzmyQCrENklCetIpc0TAuANNtSAf2SS6rpqLMf89Plz3T6+sqTUcwKgFtb8zPjT+FlV16OL1ldvO71/vbNn4v7+4JA4GF8ACPwMslcy2GrU+7B3YfhWNCLOzK0ZT09k8ZlTlPHmw3agNts9pNAgDohCka9uCAIxNgLIXjiQzuErc2fAGdDs9XEfzokEHOH7SchVGaCR6c3YgAgmVGGmFR6p0AkBto9ja2/dYQBkb7SBRYZtwTTZd5H9B9koPpa7Tam+XXTfJ2pPiybmMKzWqfffeXu8UweQs2QqE6SsgIGVChhTeaoTQCeNEp4J4BcwC04vTRIsYhjvNDxEzYanyYE3tfd0GkugbOzd+AxHo4kl6ogf9g7fWMOWxNlCEdBttlfszSajnltuzGfm2dkuwMDaogQ7FUB5wtiYN/ZUPjcS+Fk0e3iHzGP24zXTJi9izmawcZlbZ+YZwGoevtr29uRzABg4wQ+0Dq9NAK5Vu6utmeRIbPE0eHTVmIXbTYC7zEPmEqx/AE3CowCgOd8qN9X4H2OAT+UWZn7N+dJ4XffDov1hUnfsHP7UYCvRZGqqXHOLdcRopjTgf/guY49DOB9WL7levD3oDaFZ2LTM+H1Gs62pEn3lvZ02tcxuhazsx8f/FCAQn0wUISBV5ObUdUijzfZkfw67B97lmJx8PprmCuIWr9HAKjsGDUnbXcPK7gC7YI8mPh86fKmTeB7E3etaeY5XdaZtXbqxRIDYw5GGFxOAsQM4BewCfKShF96mfiYDvmHv0qOE4Bxkxwv/CLMf8fr1fQM2okFYpP9hdWRJOGxTgrDEOg1pPE1cvifr1vMqP9tcMO8AXwFrAcbcLJXaO/YW7DJwAEZ5Ekzc2QoG1Cc04KbwTmXtsJoA3mjc+B4Q+xgsSv6MZ2ZoWevMM8b+cL/Xoe9tI1Pkld8fn2O7Kd3Qub7Z2q4kWKI2MQ4vXAcdwWwPhjefiSYjs8jN7CAie5zjZsOaDTsF27BIusaipMm9pjOC1fh6S/gJBZSqq6fKi526/qT7N58pxaIoSXUFuAx8zR7Qw9yfVRBMyFnMu4DJS0gpNgDmh4dnc9r1sQGwKIrUoWPIzGnkZT0gOWcfuDDvPAB1lFYOaqIBwL/Po07sl/OiZgHYpVmb2/YDT2U4pjDjUWjQuABEx9+WOc6Ens1WnVSwT86lPbrnYtQ49mbNLhNsbhqYKG8IncJznaAv1mSjfoChOuhqt9XpRFNuUjFFQ5B77h1nelGr5N7WtdpsazXXGzOr2Q+R6rM/w9Jt2VOwA8pgSNPLYAxQjEiqF73/7B29+vRz7Q93WotS7z57V6++eOHm3XF/0PF01FBN2tzcmEHO3fTQH5SXhR7fPNJHP/ihfuPX/pJSgNVp1ve++8f68MOvaaQhjI1DTaOgCmZ8nTtk8dM//VR/9v0/tScszZB3nr2rbprt84rP8g///AvnK9w8vnGQ7MOrN15Xm22pZ+88M9sd+4f/7h/8/Qt+cSlCLyNwGYGfuBG4bEw/ca/k8kCXEfjpGoG/8Tt/GbzSRTMSf6T9DmSYzmE+gJNcJBEmroXZCKdkUKdOFdKkNdWWcgmALeNyP9vYXgTxrJkBRVLKnehsH0XAPsALmKMRWjHC1nBtB4Ml2CtmjxGkZMoSac4EH81qYRAsiwEK2GdFA2sErzQblpodCTMULzfu3hR9pKtn/JMpSIAegEgwH5CBwuSh8EDmBGBM1Vr4IkzCKl/HxR5wNIWtBJZHEWQwC0bDrBMABp5jgGR8ipKCjZ+MbDiAoAGWCEw92Byk1nO5phJwAA0Qc6M+ndRBr50XlVOi0QFW/oGqCgA60mUBXgOUAfSzLBTZMGzFNcIWAKcoZGAHkihv2GqUvbWwWnCuygiUBKsVCTEcRsSPeJKFHUCfYkcwWI5q8NXSS34hAc6dssvl31gKnm4ApzbljTwLKsSO55oWNVTtAJFZeMDaR3FEZk64UGvfsYQ5sqs1ZgHAkOI+DhH+A/slByA2cwv/ScJlKJop9BKNhLMQAjbjgTnbv8zsJUA8h1MlQmFucC/H+gBZNynnBCUxRiEVrQsSgyFYLw6zoGAn6IRXkGE3wfsfmKsA8hTrmWX5ALkAOvZh7BCQlupGAMfOn7lptvacA/x3MEoVzOeh7+3BGAxbfGjxfmWdIVfmnY0qy9rFNoX+PIbVxQoYn5MiPzkwI2knM3IIqSpdhNFQONv/AdjaT5T1V4VPLD5zS6Jqzgx+U3zD/EOyDsAPa/P+cK/9vnc69O660aMbJO+1GnxE2R/I26YZYPdf/DiZ06RRwz6kvp90aAe1PCMsMeZquP0a7ASUhNH1pcevx6/E4zi8U9O8csjO2E4Ox2pueP5FKygf4AbSfebxSrMAEPrgYBR8Dh9tS7OUX798q7JMtdmxptlTRlXpAg/XIAyyRkixsCvN9l1hPE0uzlkjzaZxaNypHV2E33/xQo+ePDH4Cei+rXNdN4Bpiea01N3haAsRrAmwJzkeOw1Dpj/54RcGSAGZ3r99R+8+eeR5yniQFI29QpkF57Mf0wDSLGvO9PjR1lYrD+2kXVFrU4ef3+s3Rz3/4o1uHj+2XcNmB8CT6+2rVm8Oi/2LYbvRuIHd302oCHqdMLt0Y6X1fueQKxQLpEYD/AAMkw+Y197znMC9YKsAKy+aSoD1BocAN1mHbNHM2XFSj6LbQWNn5T82FQbfgjnNemYvzh2AxsSOOQHgBJuSuc7vuMcXfyX2Tds38NlJ4I6gJf6dtUvjBnDQ/q+ASKydIdan9xK8VA3a40O4mNXGrgyzkH0CQJsmWUBMAGgJRH+Dl7YgmPBALmyr0RIMN2e6rkqzYHsYorZEAAzEOiIC4LqO58t1dXWjPB00tr2Bz22d6ZrAnYZUI5o0Y7xviL5uWmQqNwBBqRUZMwHhba8eoJax5nPQiOQocuOr0MNDr47mH2zkOaxCaFphT/HNr98a7OVru575xR7KZwVIRr0Q3qOcG0VJAyv8sllb9vtMUGFUZ29Ya0hsG8Gf0XyF+e2mYsa5SphWeFjbMxZokPPJygxANRpHpcp1q2qbqGlojsEQzPT2zYPuToO220xNUypNmghDSmA70vALYIl9H79U9jD2v/3ppLpp/PnwaeX/eRdMoAwf56SyrZG4h/C5sV7A9sjMafw9TZGO8CGzSMOX3RPYzxzhgLYCcuAW3pmF3j48qD2Nun1y7UYJ7L1sIUZzNKhXZ6UD1zhrOkTRawQaYnnCnMXGyINrZiiWAvys8CLmc9v/PJ00tqPeHnv1sCUZT6+rRNdXuTabsLG4urnytwIw53Ph3+2AJJjU+H/bV5a5j5915/3yS69mGlMpjcW+DQa3jWhnFSU+wuyJ2L4AR7Ju3eYw4MlqTJOtxjHR6XTULJiZq+pk432Rd9DhGYuVUYN/fHj1cobTICibne9MqGKIx+wHGotxLztnL/nc4LyHEZtNsLNzTSiYujgjsOsJr+8IReM8nwyVR5goFgucZ/yHz+JwRfYbfs9NAd43+0t41DPJ3Ho3Sx5Wbeb5MsK6Ph7VtwTMpfbzB8vuRoK6cERiDdOkoKHNffHopvpE8FdVa2gDxF0AiWlKjaHwWfrBNgpY/tjHuMrdUC3W1BJ/mrdWjJFNwHsYYUHvNKEAyhJ9/YNv6Q//n39ucB8v1g+/+Q29evGFjg/3flNYumhXmE2aDbmWI/cCwgJzZdcbq46++eE39PknH+ud20d6/cVzA/VYwry6u9Pu8a2ePnni5tNCA3kt9M/+3z9Sv4wqtrmG7qB3n73nBuDzFy/087/0bf2LP/oz/cLP/aJevX2uR49v9fLz57rf3+l2t9Xj3a0OXafTNOmf/JN/fMEvfrpKxcvTXkbgZ2IELhvTz8RrvnzIywj8+EbgP/qr//4KWAdzAlmeQ4KQaME8hM1GR54/B5ThYuuwqVE5bEek1Q4cSex1xuUYIILilhIVLzvLhNveRZEv58ihKCaRHa+J2UQUSkesCPBFxCsN+qSl35PBHgpcWLUDKdLILwFExlwbitvNYvCCApSCnyKXAmrjFO1Z3ZllU7l+QxYY8m0u8dA/HYtCknMy2d8Mfy4K/ggBIIUaltPRDEGzLPH0myaD0Pi8YQsA0AIwA6DScOM+owpOgibM2HyUSLFGrlaQHsvXOe2ZQgMQGkYOVgejk3wp5oOLFSFMBjCQcq6dAw4AeSkoAG9hHVJ88nuAck1dKasoNsN/1mEcc2XgEFQWZkQ1IU+1Xt+fFzk2gACFKYwomCQwtACNAF753Pj7mQVEcWqQFKAL5mYUTFzwQaooQgFoTmYOZUI0i+wOSSvwGhJugA9f/mHyAiAyniVhDKNBS4Jd8K+FmVfVG8sWKezMmEGenFF0AFSP6kjtpRhaJm03hSWrQNx8FnzRHPyznHRVXitHLjhFYBPfi7Ga1Fqiiw8cej18dWHaUqBS/AEEE86DpzDMJdsSpFKTlp7zFCqwcCnaYCZRPMBsBFy5hn2GrLEPewJASJ6L9UCpCqhCMegQLCDZ0uQ5EYiDFQIsEXxZh7ZTPgPYDprAxvAV5e0TmgJwnuCtWqkqao1FJGjD1E5JLKF0dRLy2TPO3qrh1YitganGsANNL0Sujhfn0SFrRV0HMDsTolE5iKkhxZyinxUKi5bQG/YKZvJMc4R09GBrnQZAIQBymL/udAAnanGoFDYVuZpyE2FgMI/A7s5gD1J+jZmWIte6XZUPMJdmsythQ1HsIT90gNYy6u7UOrUacBPp/Gl/0u6qUr2NYC/GGD9HEr9hHlG0s+5NEmL/KTbhbzwdDSYS1kRQH6xdbA3GYxsepOOszeZKT242WpZTePoCEiB1pmIHL8kBupAuE3qC9DtVe+w09fgBVzodDqpIm8cD2BQkIuFhMa/q2pPX1pMn13p8vdVxmPW267VJJt00hfLdjfbHWV98+kLb253qDcy+1T6sL5/vlZU39hPEH9OJ6n2vw9hqame17Cv0OeY+iuWs8t45YrNRS/3p7G1JCg+WLawVxgsG2gDTlL0ypOk0qNhraSnB5uU8GAx2wCALlj0MNBQAgKsABAFcYmcCCI7vdjBuHQbEfgXwjy0JcxEmm71OzIX0fmtGHpJ/kFeHt8H+Y03F11k5vCbqCSGjQVUV2sA2BjQz0xpGYCguYNlOE5YCsT+5IWApeeagLBjs0PiwNTEQBWiCRQ7nCz4YgHgzLHfw4Qg0RC0BsOZVmaT2bb6FsY0lxDg4YOemrjUT6seaK1g/nYGU8cR+VKve1SpLPBTxTsZugHT7VUtFyJonq0FzQLCy2OjwMOhwItyHZwMQHe3DeHu90Tfef2yWPxvWOMwG+xlXPltV5dpVnL9hX5Fm+E8CrAI8B9gOIFqs1V9I80sacfz8wc9m5rebmOEHS2OWRioYq/0k6fDYMgd2+2Tw9qa4UrUFvMeCIYKbYB6OtimHHXyjNy/3alvsFDpbhwD0wUAGFMO+h3OUN3XqWjcasFZg7dk2054OHG251nOwGKoamjGhwuCOc7YCQJIOexEPzjrR4bQ/n9nYAo3abGAms1960agdeh1Og3KaIU1lNp69XG3BTEATcn4Z6CvGULZMOY0IgvoiNNKWMsx39kNAMm4HAPQmUPIZ+STufpotfRhWje3qz+IzXTDokZcHwzirQoXDfgrr2MFYrAYai5ynDh9NVDebCJGDtc16hcHqsDzWLrcA7JzweqcxFMxv7+v44OaZqrNSpkUFwV1hlI7HSS0SfqxyYD1PldIygvXwEc1K5hQ2IMwz7oTMgY0bsQC6ab6x9J25i2KC894AdHDbDaj3Xatk4plyN15DPRPhVKxjK59QRJ3XIXvDyr2V8CoLRcKyhHOUu0udlJq6aJa72ZysbmqzAVROLONsyN3At/UIAHULGSDCUcV5xn0A6wiY/Pw+990MFVU0gNmI3t7tVTaF93eDzuzd+CT3WCmw3nsdeQ7uElblJLqGvdp39u0dmKvc+di9YMJjW0WAK/tvnuqDdz/U/vVBpw5W80m/8gu/oD/54+9omAkzmyW86Et8nCF+z1pa2bd+m2Z68tX3dJXjJd7Z8qrvBlXbjXqaZsuiP//en+kv/Wu/6nMqu9rqzf29ntTX+uf/33dUbreqdrkG7sVdr69/5Rt6OBx09fiRPvnhZ+rHTt/41td0e3Wlzz97ruHQ6SsAsPOq73/8A7OV/+f/9X+54Bc/vrLu8p0vI3AZgR9xBC4b0484cJe/dhmBywjECPzHf+U31z6N8A28Fn2ZNoMxc/I6EjpAlXIpNWalTrBOCJQB4Ewm1RhhpblaLryH1UFXFPRIUB1y4URSmJcUPVwUSTFddbKPYqoNgOS8qrfELjN7Cpm2L8KLaRoR7uJgqrhQw8DCdgtmaNLge5igGNQ6IOHHF5VQEgDLKXxgnWvPTR0QK1iTZhjZCxApsqlvBkgdAgUjtqzMUqKM6YaTsLI0myctLHG2XyJF7BCJvHwWvAhhdVL7mtkFiAAYSwALBl1IdosSFZemZMISTV0HIFdqIYGe4pnwHDwHl8TBJmZW+vvhhQZ00Dp9GfYkz4ZEksuynbtI8V0p5kszohjJCcDGzKQmAoIcYJLaoxDyG4UvoC4ABkVtAL4w8gAUSbhFcho+sbCADb7BbPbXILfMo7jB9oCU4U3joqI/4Q0HCIPEEKbomdXpNGKCdRLLR2fmDQETFHTIKJ06vag0CyieJ4fFScGJ16p5RQC2VEwAhbPyXR52AhRwyaoqb6JoNestgmSYx6Scm1GFbJ8xQYaZ51qyowtDpPHpkGoE3AFyLymK7IimwanGs6a+jXfiYsXOt/462L1AmP2U6tAezR4jUGpb5trgdQfDjz9fenvqVfnGzOJT2+rYHZUg600WNQ2eqbBNSIUvbOUAGJxMsQZPS6sOdm29MzN46iY9YI8gaZMU2tUAqwAxkxOLDTZ8GfLjook1FH519sUtYPkyZ/FOhd24qMxarSuyZ4Ywt7QXP8TNttJmu3FIXZGvtvPAT9cWfbCtKB5XUrwpEpm3gFujjt1JrYNKACBgaMK8iuKez3e1vXYAx+nYam5HXW0bgzR9t2hqI8hkyIku77XDixMGDSwv3k3UzEqqjT79/Lm2dWEm3NiNZv80NT6aUbgD8MByp4Ye0UUzRXLgYRiQi7bbx35GAkdAOe7f3Onm+sp7Tk8cUA+oGkw8mhTb60bDcPI+QkEOG9YJ76zjcwAcjFzY0oC/PGdeNRrnRK/fHgzYE0YCOA3bz5YiQ+rnf/x4a/sOwpWwZz1p0lajamTZWaW2Z+xHA+o0HWCyAeS/+Pytbh+/o77tHBJTl6XGtj0zdjPdnx5kbMzswsL7LfYtrKk5G9Ue8VnMlFdV2E+0Ry0jYULh3cm6o70FgAnrsYfVCFBnL24AHgB01lt469q7EXa2afJn5qJp7qkmy//Zg2c3MuymaYNT9jWkxwBD1rUHOxVel22KQ25t4hmgFnu7WY0BctHgOC6DZbyE5F0BDhI6ReMHAf8YYT3Qzjq8fzP8CjPlBkphvKZu+LEuYJE5VAc2G/sCrMcFUNAT3h7H9gHPsVw4AxhZyJiZ/wCyG86wIjcgD4Z83ZQR2jMsyupUVZPqdDqoO4yqi1Lbq42ls4BvtmY4KwDwOUS5wdkHEAn7/vr2qT797E77E3tiyLmZR3hrPrra6NnN7swgT9V3o4YO5v1q24jttlRTRUgXTQ3UG1aOWFEOmGOXZvtBOlwNgLSIsxO2H3sD/qIE6rFGHLyIN+QJS4MmgrBIEF9gKOcOj6x3jbZFbfaqD8AVOxwQRUIrw/6nHxfd3R89L/3GkOjnNF6k7ti7iQYDuW7Yl1EosH/lDnakkeBzM0vMJvRfOq892JnRQKIxBsgKSxQbAKw0GjdDTt3J8xy4jnfmM2ddwjdyHXXqYSPiiZoZbCZY0mdighogmK7soQRDMh7s+kx9xyzmNGq5X5wZk7YvoFE9aAT4PmdUlnig2zMbDj6NnkTrmCjxGIPPpqpK5mvjP5+Wk4FONx9RUtiaJ3xSAcej5wAYjWKFPZ4Qrd7zHvUEZzPgK2AhLE8s1wF5+Wd+33J0gGo3vOW90Gn206jDabTdTsyLRTnKDMBmhpoxwsQYFx2HKzJmWCxwpuE33PguEc8UHuMEN9FsAginQc9c595idnSSWx7vsEb2TAduxbvMEywlOIvjObzXxDUywH77uHK3SrRDPeUGX4DcePoSuMb/kyWALQS2C6ivzCw103hWN9LA5KPTCGU+DlZR9UdsFhLlDfZZUFhhuG/08s1rs11hL9NQqTeliqpR2qd6/uIjba9v/+UYHE4n7e/3evLuKZMqRQAAIABJREFUY839yZ4dnEzY7BAOBWu/oXkxTlpBYstMT5+943X36s1Ln1u/8I0P9d0/+iOHKnY0DPFkTbjD9Fq7wXvh7Qfvq9/f6+adJ9qUhe0CmqxQXTR6/Oip71cff/Kx6u3G9hITIY5VYWso7pufff+5bSq+9q0P1LX3+uyzT/Qrv/grntMstcPdXp+9+Fy3T6/1zpPHmpZUL754q5vrW/UT4HSrssr1P/7+P7zgF5ci9DIClxH4iRuBy8b0E/dKLg90GYGfrhH4rb/8m2uOYf+M9DnVcT4pRR6KYL2AtUqiE/6IhVmMeNelHRVkoqEglXVVOcPsm8yYQo5GaAKsmYHCcc11MrMppPkhIQzGIzLTBkaYL80UyQBoALxUAhRro4MOCi51+L6uwf4a26PZCdyc6dxTd1ZIiZ1YHz6QDqfJ+vAycwo0ANpgiSPMPy7bPd8X7y+80RZ8X2FMUKPjmxhoCP6ySNUBs5BfAVxSZ8OqAAjFgw9QksLCxoGWywdbF8kbDBkurjlsJ8Ksskr1WqidDg4psrwbr1b7yuELiHckBXKutAiJanjVBSOpwzOSgBHAUUvXVg05ABbeaYV/AaYg+c9nqQfYrOGUAWbDMqZQAODIA2xeevWEcqlQWZJGa5TWBS7AF4AnDFIAdwMMBo34eopsJKF/4VcLllI1IcEfKbiHkOLOWBqAZi3c+StVaaWWIsqsLkAeZOijQTb8xSh2CAFBmgzzzjw35gf+mNRpIwEaWECk6gjS2iSqBgCe8HuE5QmqSYOA92FmDoAywBWsZXuJBmu0gvUMuJwDhM7KHTISUnN8fGGnwYrEWYBQHIBCs2WQ9C+JE+gpZinMKIROHQyeAMvGYbI/2fYMclOgtT1AXG7WDmw2GDoPB1iGico11aaGlTOY7QiTiKAxQE0Yupu0tndn57qxMEDMzxt6vFgbA+oQlnge5vnh8GC7CvzjFqSwLrRhzxHeAzsc8ID5FRJJfoX8ms+5d2ENaNL1g8q60qPHNwbbSxodgN9ZriNSRljOyN+XRRWsN9hYOWDZ4uRiWGDYKwAKMacIDuMZ21Pn58Oj8Mk77+j169dmKgIu4QMHy/fhjlCzYFDZLoA5BJAIacqhXDQpkF4v/tqmAbiPcBvC0ABfmNAA+aByJm2D3U2sCDw7AX7wQV60u7o1wOoGRLdoQM5tC4vZrKL1wFwHMECOjX0CFgcATiF9r0i8B1ih78J6HmE4S2Ud9gCsnQ2gcV6YhQqDcH862Dql7Zl/qx7vbrS5Ik0cnzuY3KwngM3Ya2DOHdrWITBYkLx+vdfdvnUT4+nTJ/rgvQ8s/R3XQe1hcAr5Q7s3AMb+QVgZlh1OoC+2urq9sUcf7xUf6/2xdW42tstmrg2DmXJIfvFeBLBAsUAjJSOBnfHEggTWFr588K5hVFnKfGZmw0g7e2Wakcf+wZgDsthmJEAP5mGg9OGXyI9jP+adhb0AjTows3g+S77NEKbLAW8tgJQhSdUunYH/Xb1VswBQAxDZSdJWAgSzMN9pViEFxqPYawL+mxlrAKyztlskzIu/xr6i9qDOnOCd5SgvgmHO5z60hOkR3EPKOPA7Fi4wLQHU8eMGiI05CBDnOUxz8arRqzev1HeTdhV+xls3L2hoAHjWReVz53Rqz2By7LlB6q315n52UNaytgakwMxpTz253uqK9UBwDIB8HxJ9vKU3W1Ldc20zWJeJWbbDCJuYeYx8nl1g8h6EjQ/vzIPrJkRI4r2fwLYGu0SlYosFrGKQ/INisX8g1V7d8MmaQhkbFM2HqTNoRxiimYz8nKrWm9d3ntcw+FAx5ISr0cEk5IvPNixqip2bcf34YNuXjjAlGIV3D9pdb5URuERgUVZ4jw70kX0qAFizkq3SCYYvv+dzjHfvxiLs5gB5fRbDPM5ze+WONExoLPuKEk1YO9Eyx5mB+apyopk32ToCL2tULQOKEgP8hdcJn5k9kdBB5vsAHod/NyoRGhgr+gUuK18m1zPHwsqGO0XJ/gar3EcyjWuY05XSgn0X9mmc48xjlDd8Tp4b9iaKG2x8sFCwOxJfZz+OaBR22Cnx9whV9DuisR0cUuxr3DDGwmiVTlg+AGKTas/D9KPDCy2vh/FOoBb3LT4T36fA1qn3mVuVN57PeL0vI2sx0dyv2icAtHibrr5DYk3j+b6iwMG2Z9TUcyfpxX9hOsPc3pWVrjdhL8HPo7FSlYQbEn5K45e558ln8JFGJqAxfujO0OOOQVMJ2xqaqB3KmFCwREOWd5nbvoj1Ddif4YfbhiKJeWOrJJrRRap2HnSae/sV3wCqw/ROFlU0fg5vlWw3mCKYSfpwOilvMk1Npu7UqoQogEULZ1GxOLhsaQnvpDGS+wypCOTiznHE8x3Lm1oPD280rfi4EnB4Ze/nDouKh4P+7V//t/TxZ59p6I/6lV/+NX3x/KXZ8h9993v69X/zN+xfPfad11479vro44/0lfeeaYOiJJFet3eajqsOh177Za+vvfdIx/be9h5Pt+/oo08+0wfvvadXD3d69fYLy//Lza1ubvF+fR4EBs6fKtfv/w//0wW/+OkqFS9PexmBn4kRuGxMPxOv+fIhLyPw4xuBv/5Xf3MF1FlG3PdJO50i9AOHMEI4YCgZ+KL4WtXPs83tG6e+clkNZiCyKHwEkbFRzCDT6qcv2VAU9BH91A2dkrkyGEHhgSyvsDSaABBKWEJxzl5nBtmIduASjNw3ZP5jewqJOlI/JJkzoTAAZqNZYLDEYA9hW2DHPhhlVST5UghmcxnsCMBO5MFEGiRSN8PYTcJL1KFWAHuAqRQRwSJEbr8usCwouyzwDx9QM32QlwIiUAwRtIM8LNWmLFWVsLEmX4r5+cNyMsgM44kgBNi6gBv4T8KsoVAgoXfFG5QgKRiMqwXDZohRmIXvKswGqiYANIJt8J+LIJXGqUGw8njSYBhWgAumchQOgVjMaKV6K5UlpNAWSpG9GuiGGBEgGoAiRbuLSNOaCjNVkJzak413QBiXk4hXF+qAcgDFMDywJACosO8hnwNGCuJDUntd0CJBJ4wLpgx+eYn2BQAzQDWlHKnJfHgqDr6uFMSRMaUgT80ChnFNdeTCyPJiIyFhpwB4DbuF4gYwkHkFaFtR2gQwA2hNAUV+Ct6A8BQBHQDaKWYtl6bAI0CCmtfPQ82BnHu2XJeeAyAHAUgweiiEWSLg7rBxKQyRGAL2YnfA/GkJ5/A8hAkK26Q3AMr8cMgZ/gB5oiqplfYUvQC/gKejDt2opB9V1lulpIkXAfgCFByPh/BoBaxfOwNiMzH0K8nfALCzarN2m7DzMKN1CGBuGvTwsLdMEDCu3jR69OjR2R91PEu98bILv1+AQ+Yx44mvLu8cT1uY0j0JVDCzDNawdgAmI4QFRhCgTVGVmvD/w6u1rJ1Wf+wAjo9qCEPJ8OFj7bd+PhoJgHCsg6QudTxNevv2Xk+e3Oj+/k7vPr42+IAcmCZOD5s2nS15LUTjiPXdeZ3b+jYPaw2wo9PDvcEWfAk9b5h9BOa1MHkDyONd4h0Yjss0RFKzSZnVtapIdR5622IA8MBmA4PalhttNzsDZiRGs989//xe01LYA3qD316e2zaANQ8zrazwIWSdAWbX+uTzLww8H1ECzKma6ys1W9hfiQOr/IOaVHO7auxmHfuT2X/jyL4AGDRFiIgyvTo+aHe1sVUBYH5Rkt4NPBbrg/U5jIOGdvDeaKAph2kHiDAbKAkpdGJfYVtcZEjt2YsB22GwEmIGyMTaAWUsvKf1I/M+PJxt1WCSK6g3thnI9nkxqBzC2zFyrFjNsbTNRLdnK8s3rB74Jj0AENYNs1TnhW5K9jGsZ/gWMCRZg6NOHX6IAcITksi3AMwD+MBfGU4mDTN4mDBUAVkA3CIUiY8BaMFzwigvhMo+UauGZkVKKNWsNC/VbDKzAlEU2BeakDAONIMzsDZz3d0dfCbt6srAarNhvi+242hKmmWV2g4APawaPBZYYLSL9ifOFph6rc9d7E9Yjzc7GhSryiZXjR/4iD0JZ3eq3a5y4jegKSAMUwa5ecwK3sdqL2eWmQOt8IdBhQLghDUEgBlm3z5vAY2nCIEi+d29tTjPeYXs3zsk0njG2m4IYPzMwKSBdJaAv9nf69SNenT9SLtNY5ZeDpuuRHkx6/XrNxr480dPrYTAvdSM67V0EytrB4M2g+mIpUOgaEwOePBq8R2A/wJo8/2qMjylgeTz4uwjyf8LmwWahuHqExZJNAxoAKCwGH3/+BLog09tCyINKngpI/ef2BfcvqQxiW7evu5hncR9g3MUxYfPaMA4p6kP9vHmnMEWiLPboDZyfc42ADP+nWAjbJNQ8sxQQhNlJUx/GmEYUTDnuGvQHEWBFEA8DREsfuz/stJU5uuwpGAN+0TWQiOJcNCc1muEyNGAY/63p5OZ8jxHVV47oR5g1y3e/5+9N/21Lc/Pu541r7Wnc+5UVd3V3UncNm0jkzeYIOQg7Ax2bAeCEil/FhK8BgUCTiDYBgsQSEEIIQQICzzEcctzd7u7a7h17z3n7GHNa6HP890l3rfUUrd6V6lU0zl7+K3f9H2+zzDyzAFBY7FinYPcf1Nubf1D44Zub1ovqthr2SdpmLs5C1DK3TFV5/NzVJsi1+duFj7z3oM52wBGsfuYL8H454wsSt1Xjeij2S/awDd7LyqjaITSRLctAo2qFfB/seUT57aZ8Ca+xxjzujCIlwS7kFEzgLHZ+DThsLcZrZiiEcteDVObtQZbmgaBzw1cA5awNuAuxk7Rz72yIfZth37S1Bwj8C2tEp34znipMk8Yo47nNmsH4xN1U3+5sqVpBoTPNHYkMFvzDQ1r9P6TGpqTWe2xPA+9uu6on/vZf0vf+fNvujH/ta/+tL71jW/rzbtP9cEXXvmefZp6TcWqL33xC/r0Lz7Rx9/9jr72Y19Rk0XD+9P2yevnMs5607/Tc9uspHrz6cfalc906Rbdf/hKTyh2+tYN8/3+le/o3A3H41kPD+8c0PrP/+d/fsMvvn9l3e2VbyNwG4HvcQRuG9P3OHC3X7uNwG0EYgT+3t//d62nTRwYQ/rvbE+mzRJpyciyYNUh8wQoAASCsVcWsHFgaEURi2xrADiEpULAzkJ4Dwb/gJezQaN8Qj5GJUYwgDWdIWePWstsyjGd1aedL3PVWvmyD1kCQA4vWGJ4ZnwlScNuChd/+M3hSWqfQ8pCWK14wF1T5alDC4pIEqUNKhQaMF+1x+moGu9T5GVI52EgUsAgj1yHSB/mcm1v1VEzLAYCF5D9InqlxoFZCHsR2RVQSUZgEKUNXwrmDTwQyvPJoBzA35SScD8pBVil2BkAMwEjAD9gqjba8DyyWVOGpFAqYQ7zZ1mqZ/wofJG/O6AdaTmg6GwmFdJaB2kRUCTpEtaPTmYG+MRDDAbGjLUDIQ9JpYzPNJKe+zlwwVsgFw6vOMoKmBr2GQN4spS2dyAXQUiEURE5nOAFGMlSygh1QG67RrF2HpDSA4qXfh3Las14DD/CYA4hHeY5UZQjCwYUmYOxWDJnAHxgHIYsNalWy+0oOHnGALWMMdiFmW5FrnPXBVCJZNgJyICYZTAwYfcALCTIEGH6XlPNU4JGIjkZ4AYmHoXXOgawCqg9ZdE0GM8UlxRkAWB3BFNZCrs6BI20ZUuu8dJbo4B1+BmgvSXDiTYZ831x2MlgDz58X5FkZ1pz0oqpxpmQzHGaHbPaDiAU4BeAFI84KadQY14wiVcYtQT+dAZINSHp5hHAQJrsE+tUbzz3SEGnCHXwfabXnz2oIRm4WVTXpZ7vnwXTClsL5jJyQ2S9NCNoRBCaBXsJj11YXSMS8frq6dmGl2BGU8FQhMEKgFX+DmhOAcmHg6HHwpqXQufzkw73tE1SPT71Op6Oahz2IQMHjH1RNHp87CzjhZr18PBkNk0DWxD2Mc+BECuSo1krgB0AI0nrQK+0RDbLO8CYmiUk9oR81KUpsRc8opdCy9h6X/FYA8jkvZEX5mqd1fZXXotE1VJ6/TPfJyp8fFv5d5hka2Ev35oieHyyNFI0CUglryK8CRZl+0gx35lVCIOIfYvnSSDgN//iO/aqRCKcZLVtCZpdbYYWXrygZAks6S7RQDL10hs0xXuPeY/HKCgiwNET7FdkpmWhSwcbDS/RRRsArbRUWVTq+b0aALI0q3sCsaKox+8Yn2M8P2HHw+LGc5U9izDAGeYeKBvg2aTESXKFZkJkYMUxDzgGAE+xd7i6UQOe0gzA/oPXDmCV1c4TCmsBGJgOb6IJAHhhzS8Ri5FaD1tsmgEOM93V7P1S1weQb7lwuurcLgKHhlEJcEozypJqWNV4Q9ecU8xzzsQILgTI4j0dxEbzw4n0wYA/tZ5cEQhFY7GbVG222uzj7CkIeOomdZfRe3pesm5gkiZ69+5s4Aqg5+5QqtlyloUvKqxPvINpTAG6AHTx/wD52/OiUwtYBO4J0xxf3GgoPDtsVW8zs6s5n8iyYQ8FUN1ta6W2XSA9nrXHnC7N6ofx5xCo63ZjgIfvbf+HxMzCcWZtA2wHwMszMwgOe5uTlMadBwzZfmrPWp4T7MK62tjKY+0uSrhb0FgFbB+AFQlFi4ysOecMC8uWz9496fHdSYftRttDrbQsNS+dn3eKOTB/xzs3mb3W8EWmw8k6hFnOR7HX9gATffZ8gd2OfcRnb95qc9hb6YHdRFVhVUCjMwLNsGSA+cga4qEHOF36PETqvCbcQ1jfJzcP8GB1AwILFrMkmaODUlsMFUpKGqIhz2fMAKABrEan1C8+zzm/sRPh7mH/Wv7iOcBYxcYI72OEQ1bJuNVgz1duCMer9Qfj1vjGEJYagH0wTe2zDnA3YTdBEzcAcBQaYfOAjQF9a4KbYuXxoLF4inAtmu8gmHgkD0pQe2DLg10BvqMRxxjfK0NZw3lNIyHlOqS0gJVemtFPqGMK89aNz8VevMj+jzNs8MmMTRqFvu5UDZizxp4gOFjxvQPvUDKxR+AZSgNlTlc3/ErfAQDNGWrO6dz7DVYKnhOcoTwnVjNN6DTuKIDZhF/N/DyLgDWI+iDhDsj647U+V08Nai8nBzqhrCDwEFufCD5j/oXap5qwO+AOMykb+TvWO3jYhgUWTe6U9UFgGN/7fDK7GzarfZlfvNTjuVX39E5ZBaM+mkMOzPR8mewry4WFed7kuep11WM/W2V2vjzop//qT6o/Dfrg1Qd688mTG0R/+o0/0q/8vV/S//2//5bZtM9e3emDD97X1//gT9xA+Kl/9cd0Pp9VZo0+fvdG2TqprBtbGs1PJx32jc/FeUg1wZjeNXr98Wu9evbce7ZmAkAXbe/xL598dx+eWv36f/+bN/ziVoTeRuA2Aj9wI3DbmH7gHsntA91G4IdrBH7lH/wytbEZl7BMkGfnxarSxWFpoAcADOZSi1ciBYIl6rN2eW1ZbatgQPAzZooSkAD4AsAU5qT29Fxbc7vsKweAZlKBWUcBclZTqQnvxnTUPm2UIENeW/tv0X1fC1iBkN+CNZLWmdPRKdoLuxMAX8IwTOwXBgMIUAx2nIFV2JNIZJ1KDwBkOorZHnTxkU1ZUpriE4rEbHbBSoER7INZSxdyL5K6I+E84ABkeRVAnb0LZwMk/EEBY+oDUmaKpiQYYfBRHBSE/QFgytXb1X5nMFkIuSphyfDqsHtSpZapR7I2nq7I2l24EKACY5AK17gbRR08Ozz/gCNg8QCwSbg+RFpzMG5gHcFMo8ASDCAzbGBZ8FN4tsLyACyBbUVxBsGKsKsAlXuAIfv+wfYDlAnftso5WXieIoMu7A83rosueIzCeLpKIQPY5HuUZmURNoO3n+chDGXSikuKNMo12FB1yF0p4GHv4Ben0cU3YC/S2xJwh3/O+Z6zJceXEQYbUnW+FfJWwi7C821y6BDzZVFH4Z+SIg5VGMYNRS2vDYsGS4oroEJdhqQZj1hAIySf02JpJLJyxgQghSK4QMpL0wDpPsnHKSFeQEwRkDHleJ1CMmSsU7VrawDEgP0aXo/90tpTFHkgIUCAzTlMISSYM+nTAWab3DRTeAEChZ8s4JgTpmFcwVr0WqcAA5AHlF0ccmIZIyxrjQ7aefd40q6ptd2mOtxVerZ55nHphtZySAOpRa3KlgvhKUmhWgJywzLrkdGScB6J4bDpLBe+hpPAbLK0HvCgKsx6R+JL+BWeefZfMCuVUJxF7TCYBQj+YCY5UzYDbCz0+HgK9ujSu4DmueGZyH9j/m+bQzx75J8Azew/aTDatxUWGvYWAVM1O6lfLpaaAjC4YWE/ycHzzjYgDocZ/b3mLAKcmhVmOmzDnbImNXPWelnmPuE8IwnbABmM6cbspYd3n+qu2RvIYwnClDq2nc5vnvTey+eq94TQQfEetCCNnVYdH8/+VtXupX7/699QuS463POe0ZigoUMa9ZkgK341HeyF2g4kgpf22QSMoeBvLTsGzC4doBRkMLwW8Y0ttKlqf/bjeDb4xjoFr6eGZy7QJ6Oxsj0c7M0IS3plEJdVLb7HNKoMmI+2JsFblFAWy3UDz7lG9IXSnLnoHQ+QL4EF2mpLSjxkdO+ohNfZiCSAVVpWSK0xYzRDEKAN+xmafez5hbawuFEMjNEcAi+HMduOmS4DoO+sTQ3QGD7IjCcNBDPeYOADwsG05+3NVIwuFRae0DMtNbZ/ddiCjD1sfewWaKpkanaF5wQ+zx32DJdF6QaPScDKYPu+efvooLwqy7XflwaxaKhwoiFzd/PBgXcB7nKsworvu0T9EGxJWMScRwPfu8z1ct/obluqqHkGWG/EOuK1CQ9ykCA7LSFJOR7Bje8BrGO+P81RWHV4HBvcounGOgCAyiZbpHD+hJ9u2D4wLwCIODC5WBSbQtvtTlN70QAzn1BCzk9Yj4Rg0pTYbtygefv2gkZA01NnJuRYzqrmVQ9v3npd/PRP/ZQ0QAvmUwF8hlXBQpMNf2iAQTeTYg2YGQ9gyBkPg9bAXzTjpuvcMzjNa/I93BqjyVeq7QcNgFUOFMSiAssV9vJGn7x+o/fff193Gz4DfqKOzFJqv+RBxwlbGvLuQy6PwsAKBaYLYJsDw1Jl7EHs2df7Ucd9gyR4+7LDlh/DlxmPbdu5hF0LbHiaZFPPMsN2gn1wVEWTmaYx40DYESFsGbY4WB0RQkVDg/fAVxs/Xc5IoGsY+VhBsIb4JjQyMVjidXiUrIU4L7GboUFIt5azBcCSsWunwYqeYpnNkKahsi6l5zz3MpBRGvbY9BDq1qJqGFrlNHTznZu93AkG1FHDqjPhWR370ei7nL2Uc0IiI0iRZgTrln2BM8y2Dg5QG009zbib8g9sMjT8kf7nlRmxOfdT3z9ZowHmcr9CvTOyFswI5uwOajjrIKNpviR6Oj9qR2ghqqhxVXc6u7FP0ytsX9gTuaeOcb/AI7rYqlxXXdqjGwrVSiOAvSsayC1EBcDhPNGQ0UzNtLJesJ4gXK/t9bWf/tf09T/7hrKxt9XWE+A9b5jzvcMrm6AplDblbuuGx2GSngAzHV426tWH72tb7U1SANCe+14Pj6/1r/+b/4b+r//jt5Q3pd57da/7w73+8E++pRfPDvriF5/rfDm5Cf/YnWj1eJ4UTSU9YeWT6dmzO719d9TcoK7YaD1CxJh0mvAjxpor1fZua5uMueu1tJP+yW/+Nzf84oerVLx92tsI/EiMwG1j+pF4zLcveRuB798I/J1/+IsGVqsxPOa4uDpMAt88ktUBiZDFUbB1rU79oGxbWx7XCIYdvpUwIFat3Wy2DLK2bjgZOITx4DRcLrgDYCDyfdiDs5IlAkNEorrZiYWZBJAHtjDJZpgDyB+p3jP7a1JgOEEZBheBCeJzpmbaRJgJjCGKrGt6LP8xoyDC34xCaBCZ8MjtUYvzv5GrBrMCth5gUG2GpoNTwF0pMGAnwni0DxkFDIXFGone+F9WgFfI/Bx3HT6CZnsEmwkMFy9VC1dh+F4Ze0gxYfk4IMF1e6QWk/RN1oaLr4VCAJ5mqRWvPvNSkrBQoFgxUDlHsIIBQ5giMBVWBywBmiZVFenbANCUnVyuYXHksHX5kkihx/DjTCPt23pxQNuR55TZG9NMVK7X65UlZh0j3rQwVoKlCvOU1OwC9hTfiSAYJJnIn5lX+NFNyOb5JrNBfIZlUzUOgoLFQRgUz3Qm/ZoUeMvzAbBqOYOmXJVXhfIxNZOY525gtQQkowCNy729GJG64gfX99oYUIjwKopLGDeqZi1D78+/AFqSrpwR/nUFVmHJXJmKBIs4uG0iOCjGPxhDufp+VNf2ai+9QV+KaCwO7D83wgzFdw3eMiw8mFkUhny2kI3iGwvTaYC5TKHuuRByxn4EWB0jCdy+pIA4s4GfrEtDJi/sDMKSgLR1WHPMJx4vRS1sMQACQEQKRQwyAQrXFIYV+tjcADlFejf1urQwdmFwpbo/FLrf7VTbNgBQkjkyGhBhvEKOOmsLT9oJMqxJ1lQeyeeAbAC4XWvZv/0zx/AnhCk/wbClGvQ+QFIzXq1AHYmOj+9sSYCkcRyYliE35u8way/Tqod3j5rHVs0mWF3YkDBXHeaypmqyXQAYhKYQjETDpQp0LB1mPW9q70EdXn/joHa5eF0C4sOmZO2DkrhOt9Q5imLCVhgjrFJgh2+rexV1o+qu0sefftcsPPyhR5Kz3RhovH5pW9BwOB3fqYLBZnA6UTdNejie9WK31fO7vS6w8W13ghcyMm/k/TBOYdru9Mff+K7uqsYsaNVFMBKLSvN51vHpyT7MWQHYNunSwVrOHZiH3JWQrostS7Bjwf8zmGfYDJg1uszB+k0TnYfOQYCAlrDAaDqwDwL4mZxOE4EgnLJ0A4tUa4fBsD/ZhgS2f2+W7Iz9BMMJ0mkrFZobfAZH/XhM8fuE5Qa0sd2UIcXnp2FUY0/jZl+EghG2RQMvNuelAAAgAElEQVRqweoBL9Fl8Tpj0aN88H4IqATTjnEnqK5kv0p1xr6AMDLUDLDLYHsBijFvaV4VwfbbOHAn9ndD8NdzCyAM5Uak2wOehdeq5wXNwipxsvx+u3eA4eXU6XSatH9GEyjGchhmnY5IqsOCpqpZ47nXFaAtVgzjwBkRLF3Ys0B+gOyXLvyUOVNg8nZD2AzQXHuxq/XefaO6Drn58am3VJyQKDYFQEZG3IFhOTBU4QAoGiFYRrCpOrMegBd/3hn7FdYzzTXGF8CNNHpAbv4jgCFNWnNV/Rm/+OUv6O7uhR4/e6vHp0f/CjLqeZi1xWuZ6McCCbP0+jw5ZX45dVrms3Z4zdLswA5kW6lpaL7xHhHgxV7m+4VgUq8aPSHY39lGaKT1PlPwEqXp5TVm6Jxzgc9MsyRWo5nKmAJgz2BGLucn4FX4AYRvJ4zFVR+/fq2m3urF3c4BUzTc8mSjTVlpTgCUuJMsfKrw6zZ7kWdNwFok07uZ5FA3OjmJG4QqCBADK8M7E+Q39kyYj7Dkef6st2DXE+zHJwcspZnKPKbJh989yhIMMa4WxMz5leYrF4owMGJCOGzS4F+AiKiOWGMTzXP/Mg2CyWuTZjnsSLOZQy8QQVo0+giVGrGvYQ8nJA4ImbPk2oz13oaHOkzK0udMRzzq2pvBv6Tb2D+4VwAAD7Pgzk/tbM9ZByQqU0v4EfcCN3I5I/g6+B8TNpW4uQwY7eAsWMQBdxvcpFkAdZU7Z8laBbjlLwBQGhZuKEZwnhsD/hlUKjHeRboJ8N7+uzQoE7VubJxtv4JFB2f1lvBIGnBucoYKZ8kbN4iH4aysrFUmjS6Xsw5NbbuqduQOtrUVAESBfE7VPp39/LnzcN/5wpe+oj/5s2/5jko452OHJoXViS0DgHKl8TxawVJsap971SATAHhQ2NHs73Z6/vyFPz9KivPjk6bhrMPhmd6eLlqqRft9o5HQyCnR1/7SX9Lp9CaaXUuhjz/9RPeHnR77i+h7lgNWP7k94LEI63Opu/R6vtnp04/+QrvDTlnd6N2nZzO8Xz7fxT65pPpH/9U/veEX37+y7vbKtxG4jcD3OAK3jel7HLjbr91G4DYCMQL//j/8JUcJzy2S60xphQ/e1VMQpgUp7U6OHy3RAjglhZ6CFo8p0mVLwJls0UzQSRtMyG5q/Ton65QCWOXyut/vdRwejdlRwHAxm6bWEmnkkVyKCY5CsmspKODYMJrJ19ANTzqDND0YjC/BkfZt1mQRMsL8mj5uFq1lpleAi+LBUjdor7AZKcaQ8yUG2ZDEchWHT0AR0mE7q0VtNrhogMVp/z3XdAC3+G8BRMBYdXS05YPOm3XBF8wmLtwgONSCFnHmEeaFVLWigLYMb9Gch/SVkgCvSkDo+pr83cIEGpCv55oAic0dAqxdVI2rkgpnuCs/DyCBwgSZ7TWoKAO8IZjH/m4hccaLjoLDnqL2lqWAQKJtzatmGAZIxAFXlanaATinSpGywYQgPMseiUCF0nmeXATVaeVAIse+TJPT2UnERUIO65cCjov9hG0EYwqzqQBkARQjgAM/tgFXAcuFzYpz+nKwi2Gi5hXfEDteAj8CHKkonPKQDfcUYONsULfc4ql5BaQtw8fzlefACPK+i7oeD1JCpRr7qgE+TnMb1gFzyPnw/QQIBdExcAta6YDn3EBQe+p1fjiqqje6wKLNYfVRfBRKxyhE8cgFXILZ63e2jpYmA2sNXzqYpQG08oMBpBACM7h4hO19qBodnAAdazNbcj11s556wCJpMuNyNmPY7D7GH4SLxgQFvZOCsXcoHW62rJcIY4Hpynsa+pODlWB3VXWpu22h+0OjpsbLE/zCHQlLD802HXqtw6oqKZQVFJXB4oSdaSMLs6FIdIZxGGA8rCYnP8MCRfPooBQsLWoDP+BFzLfHt6+13zZ6/XBiZYR0nUAWit5ZZtcen472cX3v/Z09XXsCZOZMDWNGMFGxMQOwZp30MMoAiAmUW82kf7FvDNTAfgNYMFudVGiHtGUakIPTQMC+owSkwOpkkGmaU68Gv2ez5hKzE8ESTv3FCekJDE7aGSkNhpDy0vTAz5i599njg968eTQrMMkzHZ490wuS4WuA1tlevNPaqm1nA3bw6k7HXqzp+xfvQa7XH//JH+m9Dz+wnN/75gkmVGcwo7Y35KKnS2c5PPObeYuqAPY+jRdsQ9h7YNynBAwxthf29sTe1ABRx/PRe7mFy7DyeRrMpavVAWoDQGz2dadpszIsH56VbjfaNxt159ZgOeE5w9QZIMMfEPZz+AXi5xxBW056Z7+xEhnqHPN3ceo4lghMUnIOPQ8Iy/EOiFc2NgyLKhjqTFbOE7yt8Y4cJjPqknKin6eujYYiDE6ksDNexm5a5WoAINNFl37yM4BNjzqidojhYmnuroH1B8jDmAI8V/YJxQ6EMxP2/mFX6q7Z2AbgeIKNOZkFHhYPiS4tYULBpGQtlEWmrRPkYd6xV4w6nUmPDxYr/psGLtdMT+dVm83eDQv2jsu42DKH75pnk778xefaw7odJrVn9jxYdZn3CcDDeepU102E3Hn8J4F94aFOY4iwSAD1LJuUZ43BxfDdZJfFFojmDQnsfBf7xWhDiN6m8vkBo81BcfhmDqOZjWdsUiYAoghGQk7/5qnTQ4tVTniaHu5g2uJdzrMIQJIxZd9kDJDnb7KQqsP/J8yRPZPG1OlyUtaw7lNtssasTJMQASgXfKZpmHHKMub4nDOXwzIlhbGIbJsDmvPPky51848VC8DI73NW4LU+ZSfDW+tca5mACzmzCrXtWdk66K6u1WwqjTQgsHtpavskA7oBMOObaYuYblS9Swh7974QjRbuKuF5vdCAY8/mWKDxjYx9pNlcqEdpE/Ifg9tu5qbBtjf70pYZsZb4Z5vt2O4CIB9QFTuiYPEL/1UegoPiOL/jvsS9aRh7r33uBLBfYZgy7hXtBO/Xq+XoNLtoJA9jNDw3ANiAwfnsM72Yc3V4wcNYdqxmowUvbFux0CgAzKVJz7gCrAJc5j5CADAdgEobAENVe8qnqnlcCcxnzhUYuTBHg31acv/knMkKA7aFFSbxPVDcYFPEd+1Q1zATmCM0aSyrp8ES9zp7qA+t2f3judPb89GNKIYLf/bNJtc9oKb9j1OlZe3P0fa916etiWwWHQ2UGTC8XN2snM85OXSalktYLPSphuHku/azL9zr9NBqOI1ueqDa6sgHYP3i451NKlEazblamqE4MgH+cvVmX8/xac9112z16sVzbbaZvvsXn/iOvUwX+/m3WIXo5LP+cHhPTVVrYW6moTDZbA/6kz/4Qz077LU0heqN9PajT/Th+182A/7d46MVCmQGnNsHPbvbKJtCKTV1gO/S/YuDLWeObx/0q7/+6zf84laE3kbgNgI/cCNw25h+4B7J7QPdRuCHawT+wS/97RVmzgmfuYrE9ggHgcEAyIKEySwTPAJ7ggk+D6eYzH4hTAJWJWAJvmULaa14UpmBVKhDqt0NBrYoiAmXQIeHDyhCQ4OTBke51CLzxeux0Ay7olg0I59tkWJVZmItOish3RhvSsqelaRsCpHF/qwwH/Bdo2gGflwcoBNAUEYirX1XkQ+GXNtMSMAFijUXIYTcRPDAvFA8LTqZlRLhTSWsQkBLmEsU6xS/JSxbtuMkAGEwJDxbYbny/23EGndqc1HswQrDKdiHSPYcbsPntASXiygMrFRbgFmCnAAf+C6AgRSFgDD8SaGMLB+bBMoeZN8wMkmlBxRlaCmkUgBblw0h+UZ256KEn6WIQIrGhZ8LeaIc/8YyvCEzkumptnPYtYkWAshsZwDwjQcd3KRET/AOATPwkcwrS/J5/6Iu9eK9ewNeD6cHF2jIxCnaAaKc0k7RVYTnG/MKBq5D1WBMAfQTjjJN9ucz/o1smvAbAMksM6MMMBQGsr3ZkL/hGZkkamBaEspD2JoBIZuSuWDK5/BDBXD2GDB+EJUdyNb5+yIVREIZQUZIaQOEMnydZmphqvaTulOnbdWoHTtyQVTjNTvDWCzMGIJ1x+eDRQwAMBJAFastwFaA7wWPQIBbmB3IhBl/2ELIlQulDdL1WgeKNnDmZXLIzcOp12ng94Nth0R0bPEANS4QbCOHAsFQAg/FBiExCLUsl5hLa+n3BTTEw+7ctg4eAty83zZ6+WKj7a6yZyfj7+AbM2hzM9Dw34TdCRiNfweMuxzpb74xWzAh6d5gzPWZOn2dZ8xeAcuLz8f8ZSe42hXg9frmE222pWXbAFAwG/k+LF6aMLCaT5fOEte7u0IphTm2FBOAz6qqzrXdHjy2gNGACvj6Ic0H4FtglRIMVSI/d7vCwBxr2wHuRa4W2w1YSYDTgEWAkGsLcdNSW54R7KgTQW4pSea5zudOfQc4HqFvNGtghMNgfES22dKoAmgaNPQwlqXnL59pd9iboZoJFhgzhPUuffbmwV6NMABff/JOm+3WTLi02Oi7n3xX98/uNFPcoi7oJ4OpEcoU3n4XktMBccYIh0K2jDTV3sT4QDtwqddgkGVVOhL0t4C3q2w2avuzn3FI8qOxQtOIsD8YWuwCNLKY6zRcDJrbMiH8Oh349DkwBuANYxH5fIEFzejP7G6QwVVsBIJFZ/aYfShh+vHZI2DJfwAa+7xiDvFz0gU2J+vGTMLEQDh+vA4R6y4G3QBRYc5NuCIksPdYJBxDflIq5rCIAFy72OM70Y79ic/F3CxhaeEzOzoYCoAYwB9ZOOFB/D+sWpjbL2lIwHoekTDDcu5VN1h8ABYBAuNjHj7SEaRVaJNXltUDqhqIHwGqOKcAyQC+sMaY9epLP6a62elf/t7vev71ALScGSUsvVkv7rbeL7DPcRBklYbFDCFBfa9jd9G+2dofmHE1wE3QG6x9zCntjRkBPhWe5px9ZvOxT3dmuXLO8nk4mlARPLu7V16XDha0lccUagX2zvbcqr0A3sGch/Fslwu9eTzbm3S/32i3r5WbVRuWLV5rIyzmWJd0ZWHs71FhFDQsOZMmrx+D8qxV/C6rrQ2LaZrCmB6QxHv/iQBE9gG358zs5+wAZBxUJpVmQEyzO+2potzs0dj37XO7AqritR6BYqTXWxKOtB3gVIt2thgBGR/VDqtZ44CUgNBJjmcrPqnR5OWOtLvf2v+WlinsywRglwkNJZmriRsFmcE2zkKsGIJlTQjcdW9fab7S+AlfdHNTmRCcs3Rw3ZTg96NRiS+v1xA2ScwgWJK837VB7MnOeYwfE+N1/TnelwHnnF+61fct/j/qH+423DfcnHJwU3h/MrcAd2F7Lg3nKo66sFsrh5pxLiwT6pTwX2aOMk/WZDCoioU2981iGtURrJpPaghQymswRYOgDlrNAKi5aXHSB7M+mwo3+NZyclOEOcsYTCk2CdxrCWYNFRN3Pvx98SZG1UEgK41a2yPNhPyNOo0XJRi+4ng1JhqSQZtDpqrBQz+YxcqQwa+6eL7TiMcmKnxXIfUmZWGG6v1mr/UU3veAwUM/eJ/l55Mm13a/1fE1jbdc5aa0B3fPwcMZZ5B79XmNYiY0HqjOLLkyySClCdsU2u/2eu/VSz08vTMY3D5drBZDheEI16XTs7tG9/cv9d2PPtb2kKtqNpovbLSVbRA4p/Ee3zSVutNFOUGTReZQKpoGPNun4zt9+MX39PrTB1tc8YHxLcaKaZ5aPds3+sf/7Ddu+MUPV6l4+7S3EfiRGIHbxvQj8ZhvX/I2At+/Efj7v/w33XJvSeMu6GwDdHLpjsIGFsaSVWHmD2OEQmsdVeWwc5BkEUASKb9dArsUk36YoJPyNbcPFTJY7nlFg0MTYUuNigoJIpfnQj3p4Aa5RjMaqNAmy85gvSbqOpAgpK905QeVtOx5v3VWT3DSWIUPYxFBFZa3mVVCAvPqMB3YjHxPCjOKEoAZQDPAYC7MAGS8F0BRcQUTSJulWICHwmUX1hSsQoMFgKB2qVvMrAFLpWBxTgZFBgndGR5rEehiBBf2jTJtjMHyeanvCPmIgApgiJpUWRgnDpBKzJKDndNHTJXZcwDJ+FYBBlVIDWH8WSILkwzwlOIRxmmk1QP6UODjgcrFGzkeBRdJ6ZSOyIC5IPOeI0EEU65NCqt1VlISbFWb5Uo54hR2QlIWpMkBYMJ0pWA4QYOCcUtiNJI7Pg/ptE2tDcnjFYxh2FcP6s+dMRQepaV4hP5kwayCmkaB7u9kOTgIYsgiYaDsqsqgKhJdQLYtHrpXhhxKduRv+ZQrB60E1LE9QqnIyKA4BLgMEANvMrxPTQ2zthEFHv6lFIIBKjpIyTaCgEcwX/gdClsYUImZVLCxKP4N0BSJWWHL2vs7AqySggyDlWfaHxknmN9I4q/x3gBo9usNf1nSi/lZCkWYY8/utsrzJRoHBOswriQjd73O7ajHE76nMLASB03lAIcuTmFemv6tkuaBk5Wpc6PopE0wzp2lfsJTmY+TXgz09gMeoiGvBnj50of3ThOf0lED/qNTrl1TaVcjHxw1AuzC+gLxHQaHBBEwhy8nQNgynTUjr8UycolQNZ4nT9gAIGwwPh/SWCTnZmSneuhP9lQFaIb9Y/AX+DVJHeqDRQJ+sNiDYFkAA8kBXfb5m9RsSjXN1s+borhqKoMqZkjDpgK075H0o/GHnT/oCWlkO+jZ/Z3SKje7OEfibPsRABl++6wUMIHvY/Yr+2imuYXVCEuy8N4VNiLYTyRqSJLOMz0dTw7yYHr1pFKr0Hv393rx8l5vHh60TgTnzbq0F10uo307nx4f9OqLL5QXtcEogDr22ifS3mFMUeyeYcqxK7He4z0BBwFw20v8fNgy8D0iKZzNwEAEQT8LvqthE4LtCYB4D8iMpLrK/PrhBoLPJgAq+1s0kmhUuDllgCSsSZDSAooCWARh7roXMtMJ5cPzEIk9zGE8YJhvyapXr17ZboN9dxgGJ9pnKY019ndemP09fBI/D09yGLw9ZaUW5retM7CjAFzADmKjlNCfBBsTPCZJVL965iLBt8w8PMLxDd7VpaXd/dVrcQMIPTFHmQww4rDKYH+N8CFL+9dg5hNy4yR2rXp1vzcgB+QBsGz7HPbk6O2ZzQggyF7MaoDVjEc0n31KkMXDsiw0AloRrmePZhjEvQ7vf0EvXr3S7/zOb7mDMgy8i7TbRqOsxMqB9URwUlHYZsChOkjsp0GPXe/3QzVgCw/AL04kN1pLMxMB72EmEnJEc4w9HeZqsvYOuGTu+hwpFvup7pot3HSz5lkfAJuk6mExcX4463K8WOINuxlgCMwOCXOaVbFnlHbSjXOZ5zPA6Hfb0o0bOkpY2Hz4wSs3b2DeMpFpiLJHHDnD2DeTKhLdOc85xwkeov1oBwOAVe5VND6iyRatHYC3CFXkXGSbQAoe8zO1dQC+yhn3Ec4PrTqf2wjl5M5i9UplJcq2qR1gtrC/Xtn5BA7Zgtsim5g7E9YXsJwJl9zkqqvG7EjOAix7AKBhVGMpgs0GFkGsUxrUPiNSVBg0SK7yeKxJDOj6C3rc+B5YtzjkzQbwmcE735OApvl5M13DG5jXRdFAcwMwH5Yua5DzssIjtkhVbghg4vkkmrvFjTzuTJ+PC+NK0CD3LkBN46Q8V5reNY0+niufs3QTiHHhvma/Is5B+iwL3tsX7+ewWYe2ty8qXuicz7s01z7faN4FCE6TkQW6yTlzCflk/QCcN7acqYvRoPc8EwwXAYOMM2xd5jQ+9ozRkI4+b33wY7MDoMhdrZOO7UV9DvN/UUJKVh/WG9sN4a+L9ruDgVXk8WM7aHJTI0I5DVLDIIapqlx1QqOt1pLXujw9qWq2ejw9qO/wlkfSf2US20Jo1FjkyjtYtPinc47nDo1dU8x0EIXwoOngu12vyrZU3AkA/AvVh308s2vQIXvrmDAnCwe0vXq2ta3Vv/z67+uv/MQHSrNG69kntLp51KbKdDpddPfsTqehVVpVGjvY8Cfd32G3k6q/nHS33+vj149uHOXpoMIe3vRECt3v9/qP/8l/dsMvvn9l3e2VbyNwG4HvcQRuG9P3OHC3X7uNwG0EYgT+vV/++RWQpMpqJwnTIYfBVQx00FO1CZdlWBWkpcNqSO2NVxAeZGAVJmeqzqEXKKvp6M/qKLrSUpd+NFsG2V5RJOpX2IEwK7ljwoCh+IFzAoDVm+UXnouEq7QOfuouk1mHMMUokmCmIM1GBmiWw0gQBHYEkXpsqX5yMRMVYK6AcYmnKAaNLjIAzmAdpRoASq4BNb6oTokaArsKLtvBuOzXST1SRsqDGUYrRTkXZIpRfAQBr0JOzyUWaSxAMWUEYV/GEgDN+HnCVBYk54A0wUqlgHDqMt6R+P2hEM4pvGF0LZbwA0D1sKmKVNUCowbfNgIyAG6CSWmmC4UPwGGaqUdKT1Fx9Xo1a5Lk6SQzWHJB+g/bk4Rl2BwA3UOndIZ1kSqtQ05JsnuYC0S6MqDfNPYaKJiQAxppUQCrsJyhj1A82NuwtOQeT8eqrgxywWjszxed2taeoIQFAezyTAgzocbL61ynAUAK4AWPReSrl5CC4kkGSwwPU95fg+cM9UQU6gSMASZQcDCPYWMVTllGEhdQbQR2BEyWu/h3YAfBHvZ2jKR4h4bwXMvCoCmMZ+Yd7KnuBPAPAAkDdlXDa8M4KoKHE5YEi+VxFUVdGQFW50vncSNR3MxABo95PFhUqpGnASCBf2qR6XI86i9/6QPVDlGJZHAzX8ZVU7c4mIuE+LYP/ivrGLB6KmKur8MUKdweEywhgiWKFJtGikEySFwU7ZTGBKPM0vnSG4BkDHZlo/dfbLXf1soawss6s3c2hPOUVTDuqPVJOYci3l60B0ypAYgiGGgeL044ty0Ia5jxJfGdULBQGLvIduHNc09XDVmi4zR4PFNPr6sUdJaaLdYEpZmXH3/7MwPTd89Az2cHrBG8xvsmSC6zUnsCN2BHIfUkUZyQOqd/j/ZoBBzLSxbjos/ePupQ70WYHIWnLUaSykEj09oL28q6ANBg7bM2YCD3uvQwZRdVaa7d9qW6lubEojdv35iJ5V2BsCjk9oDzsJRAPZLwj7SXKOzqabYn6ieffhaScACEfaZ6yzyuJCTnl1btGWCdvQULAoKpWqd2d3OvGnUBHp6EXg2dLkcAqAjSs7wX9Ig9jtkOKMRml8EKi5R52GUwLHuz+jNtm8zBVPY8xF/W3Z9o/FBQA8KEJzCM/9nrhPlfzqVyAEn2o2ujyS2EdHKjiV4En8fAKfsBa8Y+0SH9h6WfpaWBF9bK/bOd9+7z8WS2KEAdli48g3UAPMMrl/069ofGMuXR4EJOa2RcNQNCZQHAsxcCrNF8cxPM4T6lmZ2fO1rDFCYciP21J1V+DjC12aEgcCa9SgJyYBevgz2HUW4AND/bEVQWHuDslbDssD8wUGXjl9hXHJ3lhibWNAFomWENrValfUjxEYWdiLwZ9vY3P/lMf+vv/C397u/9lk5tb2YfTbq7PZYWk20C3PwcBgfR+TtxRi147PYaBtY357pUlTQabCht38aqAVgFpAc0Yi3xu6Bj0cAxdc7KCc5AgFj20Y3GYdDT5WzG552D3KoI4BtaXS6wPbHKoVHpFefft2wdmwwbxtLonB0q1faLBkIvUWtkubZVpcN+o3xfarvFfiCY4mZmJov9re2bCXRodcnkfd6fl/0vp2nFnPUha49v9gt7ofK9aHgyH9h/fFIsZhXaa3MihO/qr31VgtBcY7Pk98rNJuxZ5kVf+4mvanc46Pf+4E81to8Y1bjJh+8rE5T1Za9eQHsUEUp1cSjXoKbZ6Nxy61qVwNRtO9XbrUHYZKQhwVm9aFOGNc+wdraowfqkcJgRcxMv0ysbl24DdzUs0xe/qu9FK6/ld2GNWedjtQLf2WFfyTWoCsskmuZuomKXgGqDn+Uu6IuUug67Jg4y9tFoWnPXaOrabPbwcI1QrHAiDqY4dkgLDRVYlzRKHPQJGM49MdM4AZz3YVFjdm8ErXU04ezzXKjCjKBKnXU4wUSeaIxwTwl/ZO4kBZ7nV3919ppxpJlBYwW//mhb52ancl8IiyXWj0NDufvmgMyZxr7Tqb1YbfK4YI0QTZj7w8HjTdOPpieezg+Xp2CU9qxj7DPC19UAc5qofXvWq7uDmjpXudvr/PCkojnoqX3U+fykw+aZ1U14leMB3yWjLtzTJ/aIPrIEfMfstSs3ent5EsdXQlAmYXRYEcFooBGBdZdS7fd3GgCoAUW5rsME9p3cbUY3k77wwQe6nN8pSwddWqkp8Jed9Off/KZ+4se/ZmB1c9foKe20OzzT8TsPWjgX8sl+0xUKgBRSRXptWIaXLWuMhu/52Os3/qffvOEXtyL0NgK3EfiBG4HbxvQD90huH+g2Aj9cI/DLf/fn1xGPQDX2g1tJUOaCPmYOUpny8PmCacOl01I72EwGQgAluOwOqI5CwtvDiKLQh3cHozTkfs2Sa7PmGvCGAhcwawaGEeULTBzYg4uDRWDNUNC3c29gk2KdNFlYjB3MUUI11snJwusQr7MC7Jh7YdNApVwWucHyqbIIU5B6X/7ND0NC62hn2DhRGDsR2z9JUTO7GKbIAvz7nLniy6nZXZlZE3xApPSuMfFz5QLtZF9AYIp2ComQPjvsKMm1zXLljDUJLgANeLUBUOSZU6Hxxxrh9po1k1jOBdo44mHI77pghFkRbFGgET4xXFd/F8sWEwMifG4HrcDipGgCwXKIV7DEqqo0s83/zo+ROou8F3k36eAlLKLGxSBSR4cqwYEBYOKfYU6a6JToCXbd1IfnIEm7DG9ROFzGaEeZOFUYSwd8/SYkdaeT+tNZwwqbJFeJx2sGMJbqEU/JflYFc+MaSJXD6MEvDqDOnyUKagAHAkpg2VXUqrZfA2COIhbmHiA8780fThl3ARperTCcuv5ioJFnjNcrDQQAXRg4n/vJ8nMUT7dNiiUAACAASURBVGa7DAB0IYy2/QLFXA5jh+Amo7x+b2R6hC3Zh3Mp1BFuAWOEMB2YSHi84rfXU1iGrQaBM/W21m570PHhSXeHWnk2KkW6bvZRYgCSn5/zRf2AJzDMxN6gBCFdS1pZ8grTfEJqb8ZgYS9QGiUGlbMIBjMri/RkZMCAniQKH1vLZymI8EZ779mddgTI7Gu1fad0TFQViTa70sxZrD+w8IDJ6CApwJa6VJPjX0qRSxgHIM9s8JyC2xYcytQN6A1hrgIqplp6Qr9W9VWiyzipAtw2A5ck4tJhP8/u7832eWwf9Z1vflvPtneWl+ObCo0yV2NZtQN7qtoNGSYlLMQ0mcxogzFPsc76hVlKgryBQk8cLDqwFxktY8R/te2wD+jVwL4eWm02hJmxwlf146AU1q8LbIDBxmE3RLGcz4+2c/i8wM/w6HU/IhL0sKGo6kIVYSeMx6XV6dg5advsUaU6bEMKesJGIwFoJDl71vkpwgDLGjntaM9GgBD2DdQEYEiX7qK2JZCKz8a+TLhU7Fk0nbxYvU7YPgMkBdijacD+x/qGxQiMRmgfbNAVf113sULy763XYYGJvbodMjWtDm7js4Dz2AIF+woAHr8f8ttYx8irQ5bM97MN9BXk+dwrEulyzFu2c/Y1Us8BcWBIpk1I9edu8FoiFIZxxe4Dtrh9N/E5HnmWCCNgzwFMBcBvmxYY97A0IS8DSjgMMVefAqKE92rfsgb5+cL+mUjgAcQB/mhwAQQ5xMeTPABB+4MSSljCbE3tC4yaA3YicmkCGZ1mD3PeABfMTfY5vvMcFgfjEuzhFPuXxNLoN+2iX/jlX9D/+r/8j2ZVR8DYou0OxqrNE8I7fZrs3cp3CsubTP3QGcgyKE4jjTMREN3/PDm0rkYlkuDLyncsAtxji7bCIzU4DFAFg67B3qDcOiyIc5q90qC5rWcAiPHgZu0xBqXPTntREpNJMCJ7fB92FAu+st1ZxzaaHs56XKTNptJXvvQh/Rf1Xae5iyYQ40KDGPDcjH1bBF0/J+CoPyPgKRYfcQ4b4GQPYtLznHheNARsxRNJ6zQBsdHwnku44dU7FJsdwtKC2RqMRe4nfJfx0umw39tLd0pLLWPr7waMy3igOoCNS/4Xz4L9FcsP7gD+WGnu+xQsd/YJ1pAZzYCnBnHxpp5t+cIzbofW1gzcYsocNi1S851BWwAxNypYn6wd31kIiQIAjvsNXxvbi6rAW5mNkGY5TUCaPvxi7pAt1rwBOpQwNG/7aJzYTgR1Cqojiz5iXzfzGlsa25E0fh18naOReGX589PM+ZzmwmggLjrT9meyZdDoEMtItl9RSzGmyjQSeoqlwRR7VUK3Kys9J63/AXj0Pg7TN5p3WL1EoFWERz49PdhD2vMdf3cnPdLwxJ6DcyAsRbgVoHYg1LFbBw0dzfbReyJM8N12Z2UGfNgKZY1WPfF91lHlwOeD+BpNI9YczGofR6ybvND99qBp7Myk79zgDauhfGwd4oX6q6w2erwAUOI7Ek1xrIDMjV8LtUOv7GpV0ieJNtydi0L13VZ926qB+dxslM2NSixO2lP4O7Pj5IhMQqHx8vlzffwX39D7H7zUn37rtT748ENdTm/1/vvv6fh4vFrwzpqqxeGVy+vec2XA27WSmmw2sN1s7/Xu9ZPZ1wDK5AZgl3I+9/rN/+G/u+EXP1yl4u3T3kbgR2IEbhvTj8Rjvn3J2wh8/0bgF37l317zZVY1N0GhKCJ5GskwbDpATss3EfvRcZ+CAVL6Am2+pMEOgDmKFS5RQwcgdtGUk44KkBPeYFvVDpgCvHWYC8AdgGrS2HvJCbOY8yeDZoAr/OKubANkWNyRufcjbezHXo99a0+zdOqMnvHZHGaA1yqAyFLYX5UvNs6AAFyQKaLz8PuDb3aVeJsVBhhI8W9tK6nLyED5HCH7Bh/E021fllqWWWcqTEYGVg1AF6VDkagAAAV8oGjH8yuSM1xQ8XY1ErgSX664YFeG8qhYQsIHZEgisUEBANMEcKjQBLPGLgiRgGvPL9gr+OIihyeqhYIPUaFl5RFMQbFDOUGxCmskTRsDR1UVsr1gRIVMnUcOsAtwyRdOy8aspZVAoI6UZAAjxjXCOAjQga2Ax+n51OkyDy7eE9gK1ChFrYqxhmxpRhdgxqT94WB5GGPbdWcDjvi4AUAia8YntSN8CqAUNh/PDNBnm6pywSsD/054JxtpHMyGAtQliZsBAdigIFwB0iiu8AJgvKvSgCay2gizZ1wmAyLbpokCm3COKMGuVgrX8Zn7AD9BfmBB02Eg9dkmc4mBYBoMMKLwtnRd6uc1GByG3Qjgg/zTUxPf1wxgNObwdIFVm2l3V3msy3yjhcLOIESrpccDL+wNXPixJppVw6WwJDNZOx0OtVmWlyOy1416ABnAQJoWth8AIEIanapsKp3bCIahIQBrEr44wNTD48nFo5sHRaJXdy/04n5jwKUbZnUdr5no7vlOl9NR27LRaNuEYIKBS8EQJjjL9TpsVmTvWC/A8JxINMantdDj5fH6O3jhpZ4jyDmdNDzNqplMBjhhmhIUI+03OwMt33n7iT7+7nf1xVfvew2OxggBPZg3jT1WWS/2by5gTo4Oz4PRNvS5vfKcyVMgJ4Y8NTs0B8YUHsN5PasHvCN5vJuV2N9w1NIRukQDo7WH3DqS7g2gWLnN0V6G8FFMuvB5ds0O84m3Ci9LWPjeWwCh8AIlPG2RHt69cWI8i5d13J1HB+Gwzi8TNigBRDFnjg/HAI6Qq1KQEw6D3J15YjuM8BEmQ4t9y4AKHqgE6BmDvjL1aO5YJkozo/Red+laNzDgrFsmD1udfhCfGcauQ6VgfAJO4G2N3LgwYxVJPyvetgzsYbwPZbwtPqIZBqvV6xqwiz8B1xL8oSdVgDPej5HERwBXjFU0RryHc2ZYqo3NDEqBxeF5NL6a/Z26YQoWPmAFAYt8ghGQCJC7kHqADGbNrMZdGtiLeAtGwwVLlcJ+joPSCX5pbpYbABhhjoSzsd/UyO75jjmgaWeGJnPfIYfs+gDMCgAL/8sTgTaTtNk1VjNczm2AtQWtHs7E1XsUjbCCc8lnwmK/V8CYaln0+ABL7F4/89d+Rr/1f/5v3g/7hebRquf7ncfUjEx8gW2xkFk54Li9AjBvsozXnss+4wnrIeym9H5FI25T79yQwROdZG/APMeXYf2AT/cYQDsPhWCdanPw79F0QpY9r9jFILc2iu/PBDidESiVAYDTYFq12eEpm9hGZpgHnYaLXr95sPcmyhdmB8DbFg/Ww9aA4OXcae0A4gB+G38n1jqNVewfPHdo+NomlpEIb3XWlQE048vs3eFMGSnzYKwMiE07DfpzhnAnsuc15zhKGVjfoNAAuDQh+H2HIbrrFc1HLHfM+m6VNYQ+wqRNNReoI6Sc/QKVEHvSjO94+L0DhtFkBcijuYTNDE1Dg+15ANpWZlzD9LBCeHg46oC3bYq9CMzaxDYtBrId3lZopiltPDkzkxN2sMe8oXGWGYwN65zBknjWp33izdQlTAqlxLUpjlcs4C9+tnzeCQ/Z2axR7gd8T/zoUdssJWthaz99xo5QSJr0tgUwUgt7OOx+5h4QdVSBXQsq/Ha6+o3a1dksexivXC6Wpdfat6rwDQeoZ9TxnDX4DGAbzHU2Cs7iKqdRQHAY4Y1OGdNAeCnzxbYOQei3igIrpZWzp/WdbO3Yg3sd+7PGcnYzmLOLJkyd0WDZWDUwcK5yXmrRBf/ksdPOfu2rGck0PgpbAzW4SmvNWdCydcymobmNN/XV57XrI0AL1uuS6vn+pR7ePGrNet8V3bh1GOviLAPf9cJEQyOM45m5WajZbrVOeBBHw6rJsSrgWY5hYwHIv2k0dL1evnrhJiJWBC+eP9c3vvWRnj17zurTi/df6KOPP3HjxI2+/VYdiqwTg1moRx2x9mpqqdGsqmqktdbj+Wy2N3fKBGuestF/8mu/esMvvn9l3e2VbyNwG4HvcQRuG9P3OHC3X7uNwG0EYgR+8Rf++grIUq91SCnL68XU2CJFeTA8KFQp8jHNp1AC3EI65fANw0cYhtLRJ0yHyzhS0UF9uqgeEwfDTBX+ooXqAuk+issxQFsALxHWQlFHHsDgi+1IgvVEKrnNMc1K5NaZkwVAcYr0D+ZRj46ZsjBxeu/QndUVAA+52ZdFWpgBwh9NAWwJa8ZmeiE3QzqcAOAFsOogIbNcFk0wAK7FvAHhMpJjYWxikqAiU0FtBxjtyGXA2llJv1iqbVaWfWmvwUWAFDnBJjCl5OK6zCsX9YTkOJwKhmy6qiG4wwn2oAj4POKyGiEkFipmsNsShzLBnsmQp5Jgv3YOyWHMKGRg4AFYkAZOgiyyP37f7LMJFjK+lQHswFSDpYmUnAKJEsGMHQKZUNVRUF8jS7AJwE8TeSmAAJJN2JwFYTQk1FMxmIEL64qwMwocAm8gzYR3H9RnZz1AO4K9W6Q6wa6bSdZmDIOF2jiMAq9HYhZCuh9k6AgrmQmgQgqPnBTvtawxQDKkAHidNnjn4v/pN0uUF5nO3UVTD0sswBk8BknFLQGYDTJHyA8Fitm5OUVPZxZNlW3M6oVpBLPX64RP2I5KUoJJAtSwDNXegBQ+FOcUl5nBWdYInxWmbkqhg8x/IF04c3LvjC/fTLAOAM3iwm4cKNrDA9NhF+mg5y/u9PSWIJBU2zrRi7udLsus0/HoZ9W2LLZgvJ4v8Ftgl8EcXh2IdWxhA4VT4qHc6mk4OUjmeCKYxdFABgPfu3ulL33wXJfhGDYhS6tiWnS4O+jUtX7OARwgUU3UAN6bKkhacMDUTt4G8EFeOo+ei5S0SNdZa9g4wPLmv5Po3iYA3iQ5Z0qR2dqGpFIBuwhmWTrr2A769KOP9cF7r4IVC3AHgDgQHlMbYKiryqnU/XS2JNNeykmuExJjwPscQDckmlVaqLiCKw7ES3tNgIWEZ3WdmdAAq3j4WuKazGq7Xu2p06FpNKQbe+Y57CUFOLqoby8uLGGRwdaHuQOr0WChmftXwIL5Zmk033WyFQcGAt/604/04av3DDhikZGVGwNQeVHpTDo1XsopIO1kBvyRkD5AIDPS5lAfsJ8u+La2qht8HAEaMyUw8QBpCLLB6mKetIXZBMhphuuq0ixGtkwK+QjAYX/EZoS9hXUdhiAAJxF+ZV9BVA5sqg5PA7Sh8QWAiw8ygG6qKWddLCqdhs7a+9yjOzVwapYx+gcDoIwpnslIn0NpAJMNRAzmKb60NMjwBzar31t25n0fViHMNgBj/LqtOr4EuINvJOcR4BHgLyCdm1cDW9TnDFmA4wCw2V4BrnkNwDz275rPbyZn2Jks2EsC4GM7QBgSDUZYhsiAJ1ivqZoGEHjVEXbyjJQWCW8wPO2/nBS2lYCTy5hz3jHSrJrHd72+8tWf0rNXr/R7v/vbejqdzUTcFIm+/OK52cvnteNgM6hnqXhZxzozw5PnnTh8jrGxTy6N0KSwcgS2ZlWwj6LEOKsuN7YMwqIDjQQfz0g/LGVgWfaxCj/Zo8Ex7GrcmlrZExNblMB6RYFQVFvdHzb6w6//oUbmbV2phI0Ly3Pt9dh26txrYpOPkET2z6JkDgHaokBAsz1qVxe622+CKW3zYxujahpGs4MN3ONVyfkCZfnqO8m+DFDMnJv4Xe4AztsarzYZwaTm+B7N4IzgN94kwMvBdhk8T6NjzEn+nONMB3jjRe+f73W5POr8+BAhnbB6AfVQH3AuczYOnaaRpgJBP5WZ7XwulA3nro09ARAT+xsD7VdrA59d0ejabHcRAMhaoEmZptrUjR7Yx4dFAwzfZdCbz94pzQttUKOgoqDJk6za7g7Kq9JNJrPWaQoQ7sT+y9mPhQ9scp7FwDNFecCcoqF7DZKrYVI2yubSlj3LOGixrUXqOw/3GBjjhFKxf9AgtPswADpnBNcA/r3I7BHO+Uzjls0FlRKrel0JQsJun47gJdiy+LgXjU3bWc9hC0UAY+81ybtsa5quERqHXdU8ZmZnzxlEAST/dJoAW+drzgC+8b1tgPqni/ozTTIYx+HJTVPF50iWqdluwnOeu4XDoPDFHsMX16TZVZ2JCni/YykCAj1r5bXs9x62OmVVu9kA15yzps8IaCzUFJUbl8eHk5tMiT3nryFhNKK5b9n+oFdmZm+mnib4nOhwuPO9Z2hb+3Pjg06zueTeOMednUBU5hWN1Qt7yN2d1A329X5xOHg9b57d6aM3r31H3WQ0LWu1Y4uxq5vESVLqaehUV7n9jsuqUbqWOiWdWeflmArPIRRQ/+i//i9u+MWtCL2NwG0EfuBG4LYx/cA9ktsHuo3AD9cI/PzP/+zKJR6pJlIuy0OvgQd0ps2y4trEJZiAAUpcGJKjlAP65JmODjWgoBx07AbiH3w5HvDhy3rtp8pyq2G7aLvWahwCBdMp5NOWb5WEoAQNCQn22gNq9gZduLyChxEWQhBKjrSqyHTUqBPIJD5xBA5ZbAZgNWqAcQJjjiRVWHpIQKdRdUpxFhIqiqTZnpMAT4sLUNdNpK3CSLEEM0BJE1sBAChs8OB0uAQJxRGiw3hQiI85En38IJFvEZXRGbiAcWA5oCVzsCgz9aQlWwYM6yFVUQEYhDQWJmrpBwH7NgoSgqUAJsy2WSmIHGPtwh8YE2cBvgAyViSl8QkBbiiYGbNGOYFUPE6nPVMEJur7i79/UddmcQG0wz7jM1D8ce8GRMDjE/bOPPZ+fsjjADuxNai2lWaYQAAfgAYzfnkAt5FODpMsr3ItMKUIFMMLjQIU8Jv3BDt3JC/S+UjOXpCWz5Mul7ODVOwDhjwfj1okaMj2rwzo1ExSLBmQ7c8G/pHZduukc3vSvq4CWKXEcijGbAAJsIlCG3CkREqcp2bKORjnKsEFFJgB6m2Fipdc7uRowGKK4t5BNYxHABj4ZeIbB1hrybRZq7ClWEap5fE8GzwysZwgOGZf4/kIYNXbqxHW85o0tqPoCe9pCYZjjEoD/xSGeZX4r/cPez09dV6bu12EUDh0i+J1mnU8MYawd4LFyCBXtbTb4/XLvAIMR1adKZtSvTn3emoHnZBUD7ASM+XToiav9eP/ylf0rntUuik1DRcXz3f393o8H820xu4AxiKoS52UZoX7X+ljtIMlsoBkZtoshLVs9PDuISwarmDzld9mnzqaCZcBySeSdfwpYb2ElJcQsX7u9PgGeeKi+8POCd0A3WvBnlR7zACa95ta5xFmPZ7HwVoD9EN+awsKCmzk1bbzKHSAMeUsEACATusA2ximatgIAK7xHfB35sECPlDNsy+1MMoKArJmh3oAzxxPj9rW2GLAgI75YBDaTSuaKTQeALBpQhXhW8w+Ulb67qcP+va3Xuuv/uRP6rM3b+ACK68aTViwAJhRxBvwoxyH1SmzlCf7MKcaV7xfe1tPBKA2GgSzvccg+3UyRwleYQ+PeL4ALZnTPEsk+Nbvwg430xXNOMw7gA5A1LDWAKAiaMnxQ4w1eJ2bCde9E6pwAtstEqvtMZ2FCoL54qAdACWaQQvM+Qh2MrvNrwE7FvYTFg4ha7crcWBpBt4BhcysZX3j8Yp/KushVfiMZonOMGthprKH0fhRJNCnRa5xxX/QUVMegewKfjC6vBGsYL4D7LNTO2q3q+0rWMJSpzHF68E0TCZlFcBLaa9MmNqEsjnx/OpDuGlo9iQ6nXtdZhjguRmQ9oHkjIF1jWcjIAxttglWOgBzqk8+eae/+bd/Uaeh1+/8/r/Q6Xj2971rCr087Mz8HQiO4bw7XiJ8sCjd3Dl3k8E4mm51DVsxGIScBzY5qMCqkeg3qkoA5kc11z3U34+5Alhuj1WadqnDE4m+glnPHE+xq2Bew1KFLVjnevXqub76E1/Vx5+e9Hv/729rJtgJ1n/R4EKqAsXL1Oqp6zQMzF2A2QCmmEw08WhYdd2qy2mw7/Xzu8ZhXbD4aN8AnqIcQPWCVQmhZMi0WVv2ETa7mzsKgDXYNaCoBKG/gpWeThrxTUd9YXYn5wWBhU4t89kY0pZQM/BdeT3GwSAsY5hWBv95zwYv2P6irj85qA7Ztj2nSe3KIwCuGGhYAFbKVgYMidcqjTmzuGEBw7yGhcj+HsoLnkmDT8Oa6NJHMCBNQ5qtvk/Z5xiWNl7fNLJnnc+dmfIoWbx32T92tVSbmfWABUy3RvBZsapyeCGvKTfsYITagsZNUnxJsXxJVDeE88FMZ28FrGc+cG/MIqiUP90/5fMTFhUWS9wz+Ciol9yIseoGP1pMhcOew1x3n7U0lhNdUEbg5T8MapdZTbLobnMIewTcjgw6BgPYNgqwLGmcY/GBt+vE/TKap75e0QRjfcD+9P6GnRN3WKwpYFY/XRvuuc9BBiOC+LBHWJQRdEfTiF6Fb2Oj5zFWStgacZ+N7TNRPo3qc5rkie8/ZnEXtRvpeM0TvBcc+gC2sRnx3sRL0Nzj5oU9As0NtkFbURXeB9bprAK7HeYthAn2Lxr2m42btGxdzgrIOYtYH6meeoBRmomZz1zCGmlGXZ5OaseT6qa2l25zd6enx0evk11SKEM5kkjv5gc/9wpLK/s80LhMlVWw0AuN/UlVvtHx4ayyZmPJ9Y//6X9+wy9+uErF26e9jcCPxAjcNqYficd8+5K3Efj+jcDP/Tt/3bQM/P8sE0wBfSKNHCBhUyCdCm8uWIUBlMmXu2odLVHmkmtgVtKb89m8Sqf5OkF9VK2tGTyqB1XaqITx5AtfJN0SELBkizIATVuAzhouyPADUNkA+OXSqX0y66tUYwlum8C+CqZi2o0GRwhs4i8KDYCqTbY1gWVMR7XjqIN9tMJTk2KtJzQERpDV4+EhSN1qz86ZYgRJMbJCI8zKSFflAmpvxN5FVUaCPSDBNZCVy6/Diyi+YesBJNpHNkKh8rR3AQvjBtk0xVMF66OkUMEbjmIEo4VCOGgx3hTngIqfh8RQ4uHZCmAFfAUrEOstFzWQiOy2EAAJoGx4noW3JkEwBrc0WAJn7zVk7Xw2vB7NGgsfNn4OOWGd4suVqZ8HsxxgUM5I1Ckuy9RyurTaqqDQnINVRwHFJX9ee0saSZudi0QXJOAU3QNSRGSZ0otnO1/gKdoIOYENlCWbCA+ZYgyM7RBQcaZIKrQglbUPbC7ChynMBjzakPwSZFRtzJTDqxf2H/OBz71QrNFEIDmcRkA/arttVDS1gRW81gAlkfFRPDH/J9tXhIVCaPVg2SHfJOCJQo4xDfB9GhbV+dZgRTteXKQBqi6MybJqsy/sd8h3bS8Xh+vst41tMPy8CXrwXMrVYilB0bdIdZ6bWXzuCTZaLZU/1IXud4XOfSQ+100EVwEwUeBQTM5TptefHfXmAvsacJmfm/T81cZAelPU2rD0k1WX86Snx0GXZdXbc6unU+c2S11vVC6Z3nvvTukmVVoVah+eXMgWgKxzZxliAXAWcJyBxmwpLaWEiQ4TGAYm4CbrasJXd7u3txtgUeaCUGr73mOcVbWZ2JehV9uO9qIjCIh5hyib0K5vffptg6ov75+5KcHY0SgieK0q7/X69Rv9xF/5UMmCvJjcbTwwh2CXr7kymkIVrHYI94lOBKNtSj3bVE6kN8AHs5SKESYi5S7BO7DH2N+m8JkG5E1Jirfnc0hRLTNFDt2NZlNiOYF/rVtXgFNIVr0krwnZ3n8I3WIKwxraailL/dGff6RPvvtWP/vXfkbf/s63lea1ttu9xqXVuTvbymDo+V5YLyyWbHfnTssU3p79MuiMrBR7E4B6bAf8hdl7YQMToJQ77GyiQzTjVxyG0/4sQEY8Vp6P2aPBUWLfNnPaG99i5tbInrNUV4lq5/00ocnCqWJqLjYeiX1P2bxG9nsY/isADuzNsD6AbUZjr6Cp4bhrPgWqCYAmtLUAjFeWLyFUSKMdosVCA4Dk32lKrWZk4vPMntbkmXYFDL/B3wHAoqgrdW1rkIOmmC1MsDvBXKUkAX2wx2yOn6v9tWlsXHQiUb3HYxFpfEigU+YxbFcA5nHQfrc1kNueTlc5e2Se02hqCkBTDp7wNB44Vc3+DHUGIBwgKGxqfC3xI4XJvSydhiXVp5896T/8j/4D/cZv/Lf67f/n9/Xw+Gjf3ee7Unf3WwOZ2Isz9pdjy5bmNYlSoO3jPIQxiNdsXUVjiHkeHtNhRE0Do+S9F0KVMpWkwQP00gy45s1xf0B6zHjijU5TAMamN8YMn+oi9gDW/LKoHUZ99uZR2+1WVcN5BCTJXpQraaVTd1I7dwaRCcCxbW8eHuygS7CtYaNy7mOtwbSiMWRQx76/7ANYGrGDZto0tcoK0IgfwEc6wpkWwu34FX8VWOirgwuRs/cJAUqoNEh3jxBJw+9WcuQhaachx+/Ok6XcNGZgzI/CaxP/ZtZMtDcPyM2bRI/DaIsj1AaoMHbbrS4nwDCe+2gbHfYPFA40F/kG9ndHri2aW1jY0JCqzXbmTGBBWrY+jGrPo9ew5f3pRivBm3EyeZ80SM1fNGNpsNhytTHLHQ2Od6AMMIxzeNRlYl3QKMSGZfA+nKAWYaxgeZMv2q3Kd4X2eEDT7ORZ0cdIC6VZrRFFCWCs/7KZtVmjNGRoYNrewJqQUEY5o4r9EoAR5jF+3lew04zPvNC7brSXMo2Eh7HXxn4j+JBWenm300gjibsQd9swVvZ+w9tjf8A+PmElwHO9+q66mUzwHeoXkkyTVd2ELc3g5toMOJ9kvkPyXt0yOxQQqxDUPiDVacc6pWkFI/2iiwNOG622kIGIwDxrNXDfXVNbKNk3vyyVdbCqsaWB3dorw5cGOT9KELz201ynp4sOh+d0znQiJA/7l34SuwsA9dKd47slmeqkVoHtC02eDXtBrRxrCM4nDFHHSYctXt0Au5XBcmyV0jpXQSDtqVe7nO2x3RLOeWisAJsvnffUHZ6vn73ReL/xPHoOal0XU+PvRAAAIABJREFUaruL7wcTjkqS3iO8UrWe+lGX/mLf3f/0n/2XN/zi+1fW3V75NgK3EfgeR+C2MX2PA3f7tdsI3EYgRuAXf/7n1hk2DdI/UsdJvMejCVof/lsUpMhEr6b7LpC4/CGbM3sS2SZy0tmF89NwUT9NYeHEhZFEbngfpKVnlAmFk+0TKmonQqcqKMpJcEeSR3gEF8u21xl2X75zGrUDIKh4PwcckYovgy49EjooiBQKFF5cpvnLYjnVeeX/TqEKCEmRSyEH8Iu80GnSsEQBFZ3KvFgG2AHmDTC4YJDmqtbcHnJJBQuk9IW8yBmjSFzn0mwoOfTEWvNEBSAYF36KYxikkRulHP/UMVc6RQDTxOeBrepwicXG/4QlwSAwowLmC3wjWKVcXq9MuhmQwqxVwA1kjLBnMw054C1Mj2AThTEarxMsQaSesKSKNBgL+HDxLGCKUYRQ2iE7NQDD6+BLRxgXjGVLjUMiTAlJ2QhIBA4zWFIdadowcWFnZk55xjsVz1OAUBw8yb1fY54A3CClyxKzGcu6VgewCohjQJr3QWZPijX/hMEArK8IP7KMf8UCgiIWJjDWEvxWopf3BzNVnPwLqkDRO8DWBPhZDK4g7zs9PurLX/pyeKrCGLMPZqJxuMq3i0Yzvr8ThcFodjJyX3zzKHBgZTi1m/eysV8EvfCZnLxNcTvMBu7M/tkBUOTqnlqVFFZJ6hAkwuP6uXeQE4XpiB0GYwDjBCaOi87JoAjgIoU5LBeeG6nI9hAGDFGmfsF/kICTVfevnuuPvvFaTxc+eGZG3XZLan2sSwBLpIUGtZFnY2GRZHrz1OrNI8FiAICZXuzu9Wy/M3gKKPLm9WsD8ZvnOw3DyWsLgMO4F6BAAvt3Y081S8Cv8wvAeukJWSH4BzaMZ4NIroHx93nTA0aR522eWCqNrBVmGvOvqfb6zicfm9V0PrUGiJ1EjYy2zFVtiwA5J+nHv/plnZ4+01N7vq5RTDphkxVqaHmUhfc7AzEJwXIUlhTGhMIgu6T5wXPtgm2a0ahIVF2l2qxDfA5tGTHg+xsMK1ij/D6vS/EM2A+qAbjJd8Qv2faUAFFmXwMDhdQbySqgwNNl0rc+etCxbfXjf/nLenj3WofDvfaHe50vRw3j4OZA20YQzaYO1tHxdHSieteH3co8EHqCl++qcwtjFQAAEJV9z/BKsFC9xUZID/tjyNDj2a2w3ZHkw94Dx+Dv+CoaKyZID5DQhpZen2arYbGBKsB7CrRW9pcIioJRSYMMZq/hRKxLDDtHg4sGgMOx2E+9l8HSn4LZDisYoMTNI/YFZK00XIJdb37tFfBGJWDXR+ZHkmhbwDgE7I5UdthmfQ94GjJvGHxIl5FSw3bNG0DmzGAtewMAPhvX5EC9sLXx+9KRQ2LLs2Ysl1H7GjsVzppQMPCf+cw0FWuz1WhcsNbZxzFmgAXMs4C5CesNID8Su/F+Bkxb1klPl05f+bEf1wfvf6Cv/+7XdXpqdWwvPoObQnrx/M6M9DRHNo83MG8clgs8H9iw+CdzFmQ5Z3e8N+dCDhvVdg+rLTeQpqOKgP3JfmJmIXs5HuaoOVCwlIXPur7vbInAsyFEb1cDLBVK51Rvj0/6s299R022U7nfqG4qM+wbrBlW/NknDcdRp/bkJifk/7YP49Mi47xNtN1vDWxPQ+9kc1hzhN1h6XNh/Zbx+ZC+b4pCeZbo7rBxY89haoDvgH6wJAGenJZ+9V/FogKvds50nhnjxvjniWocfAn6Y+baD1wa8kHJOJrNyRnASkLuTS9qQEoPPXCerS7A4/fZe8/cCEa9MpeJdvgyX5U7MHUBzAvWva0asB+hMcD9A1fRMpoAIFXVpO124zOGhQjblAbxCDt94ki6eB8uBAAOgMzdB3Yoq9C3HK8XP3NbdIC+RzCcVQOw/tnPHBJHkzzsNmBI0uSDuIu9Rb3fqHt3suoD7QXMf+4IwbgF3E4NjBoUpxFfwFTlI/deY4BzMJltxQC7nCAmznIaY4vUXZDTd/Z3ZX/gTjLzDPAkBpwmAA5/9DN3zFkdew2SepoPtixB5o8FiNTY7zlC/wosKhyEiC86MvzMjVpaCxb9ED43D76fTAntwljT3F2Yg/bfnlOdPH6rtmmw3s3kH8LrtO+Pakr2KpouzFHmG6/FnQlGd+bXoVm9oHLKACwBqRf1BIAe2HfYZsKfGedzPt/p0qrebzW9Oyq726jrWjNemRjsWcwV5naLry/dTM6kdNZ0vdvfofqoc51O0c0pE+4ItQbfncMepNzQ0E6UEIjJHUmT2nXWZr/RJks0tmd/l6Zu9PT4RnOxV76uelnlygBbT48MuBVF7I3PAVbrrY40Q1pIBbN+9dd+7YZf3IrQ2wjcRuAHbgRuG9MP3CO5faDbCPxwjcAv/Y2/sVK0QrHksgs1AKmrA04srQymA0Ajl7ySS3iGhJ8iK0AQwicQTY7tqLEAlF209oB+iZmiZrnUuSVITuClmBmjMEOGRwRW7bAYWGwUQNeCHcl1eac17dReHrSp7sNfDu9MWAXw+5ZBT+fOci+CkAwLOhkCUA/vz/AbW2FPGGPE3oBi3hHVBhqRy/q/XWWwDAeX2wFm3OrYFks0NzkFHFovXivCN+CD8K41LEGnW2Oql2ksV5VIvkAblyIkatUaclvGpwOMhY0z21tVdabSstlgapk5AARhdiyX6pAdUiUgPYPRhQrZ3ow2kSvNfKRs4urOd7IXqxM5DGsEQ43XKytbElBQZlzGzWjNzRyDombcAhmcpbgUEowpUk+Kv14rHo8Zsq9R3dC50MIhEUjPkEZGwYD+W2YwAdRwCQ/1pH0IVDWln8vnRVNZRrIw8smQWsLenFUuky5m+lWWMMPqZWR41lgM+MMSIpNWmrqLQVPGIisLNTu8DQet4xCSbiwc4Dtva3VjZ+YUUur+fNGHH3zB0kyHRWDp4GAoZHgwryjUAFZbnZHitbCwpHxHsAws489Ttq9sbgPkAIyAEZm68WzLCuSRgJjbTeE5PLakWBfKYaZ4WSTqpmAcQQgDHLC9o338IoCpG2CgDmYKw1ZaBpi1qe6flSqL8LW9wERbetUwhtNZ2xcH/Ys//kgTVG7Cu4pSh02pXQONdLmyAmcdL52yotS2rjzfPnl91KePZwMWm7LQqxfPtb+GXHz4hS/pz7/5TUv4y0NphmOZIR0FksAKAik4z7OI74jH3gTrDEBnMEu1zmHD4xcLQRWP2dGgPHsLbFH2FQpkvAoBVkkpZu+hidGUW717ejJzrT3BdgIrTc1m4+948SIHLtNCz++3GsaTQRLWvOcgawUw9ir4tpQZhqT9GFN7xA3rMcCyifnAA8LPjx/AQqFQbTZzoX5NdD5f1B3P2hPCUwBgmmYZ3qOfe0TCkF4IEiM7OkDccweQMYv5z2vyGXh/gzjzqjevjzq2i8NFCEijZfDeq5d679UX9Nmb1w5i6sdOr988ej9+cX9w0+vTz97pdOnVG9QJf08aM6zrdli85ziJfJw8v2DCwyiz7QrgKUMEA9aBRjY90QwAZ3sJnlfAsbDt+YvZG+EkYJCsnfLaqKGfgRQXzAb5apwLtqoA7DDww574uZ8loP7/7zvL/mRm2xVqtewWViuYFe9tAMUx9ZYMcw5hL+BzBKsTHhcy1rQOj1WS5YtMVQN7bQFfNahx7jt/V/ZN2KSA+agMNnltQNnr8xoe5KAiWLUGSTO5MUmQXknzDUktTzeYqwTGTNPg160A7c26TTXi80szLKOhQVgckwX/axot0XTEb/k0DuqsZ8bXOTNTkWfUdpP2L9/XR9/+xHY9nIOdfb4z7cpC26bynpDXk8ZeGrrRwWLs1ECoywL4ew3ay0Zb4ywLtgWpPV7BwM/t0VYdzZYAuMLgCU2/mEcAxdgqwM5blZallQjn4WJgFWCtqFPtYTVmjYa214n9Ez/0LtdahoVNUxfRdJzxAf7/2HuzVluzNDtvfH231tr7dNFlZmVlobJsgy9sMDa2RSHLqOSyEJaMDAJJP8xgBLbBiCpZvcHGP8EX9pUvKqtKmZEZcSLOObtZzdc35hlzHf2AgIBMYlWSZGXGOXuvNb855zfneMf7jEX9cXD4F4UOipq9W8ph7S7mqBK2N06dw/7yPFI/LCK7Mk13ev/cKk+ngC9K4IeCMiBkp3J4oltReMZ2F4MTyUMdwAQd2q4pdvBsgqh6+hZ34F5ZzVrstBUBv7P27G2xXa2IeBnvqwxXZ+JAv0sXCpNw48eu17llfBeVZaE6r/yei3IKNsz/RCVCYNspynuPNUx7ku1V5NoMNw3t+OzBjD2BmgjnK2gPUDY4ZXmXgcVIYw3DYHRE5t+BEByY3A65vOJ27OLcKGbzvqOfnMcYaSMckbFwkSCw3P0yQvSGPUswJw5NihegR1xVWRzyB4KG05xLqUb6hJ85XtoQosW5ADf9jLCaapkmv2vKqg6cVYRbHMdsPGB9BgJAETjpXgkonoENhoLOmKqdOp8/swFhtrf452BPxWarg1kAj1R+lExTaY4RqHO7e3HEmlXqAFXmfeEAvAG3KN+fYg7PlpBPMBSEO1aZucPwWZ+Hs4PaaLeH5UoRgj28mwaR2xRFvYspSVRpHKXZxSCKeqE4DM+XlT6nhMBdA99a09xV3qVKm0CoOp9a7Zo7XY6dz4L5LveZBZfsViY6wNs+EVJGPgJFEUL14NxH6hc6WSYHM9I2cshiNVWqdoRBPLqwQ8gj4ajMkXFcbEYAsXQ+45ot9NQ9+31Rl3UIU6XXqZ9U1IW68axk26sqUtU5sZO55+ClPauCp8u+CLapAOuDWEsQ3KB//E//xU2/+O26Kt4+7W0EfhAjcNuYfhCP+fYlbyPw/Y3AH/21/3JbSWV1qAjOLJJrJ6UTsiW80FRDN9opyGUWF2RRmzbnixYuE9r1uHueaT9t0pAUO8FshDkWXIdpkajHqchlegiMVsQi+G04ZAjtuIbsOk0X0p+DSWiX5/a79ioi2FaBP3XBEQczbFv1TPgOVg3kwwim2GyHZYmwQ2t2TqsigiQiMcw3LupByENZxTll4yfHe+4bI214s84WLmMLlgVOVbfGI2qVwaECGxARGseC8QeTnQW4mtYcRwWthOHCioDARZCDP86nmfZYfw4OnrmyknTgRNkw6Th2FiE5RHNYD6nFtNaFFn1CPjhx07qLryRDBaHnk7Ywnp8dY45Gdwt2XOB8XRWPskhKkJhbkRcESf5AYq4WB3AcYcYe6Br4RSuaU6AzbfOo9Mp8DS3Bo04ISlNAO3Bp/Cis2tgHZxe2GQ5Jh5aQkoxoKu33O+13tYWxvm0tguBaGXsEUFiIjdYSrtigniTZjYvr4gsT7bIEO0zbZBEHATFJuSSDkwghOBviIGFHzJNp0rnv7V58effG7kCcoed+UotNZNm0L2o1de3PeD6d3dLJxQXBfsCVmqeaSYGfE81jp7KJlTWZ2bgWohF6wAxcnV4uUrgQIbNxzwN/N7jgdkYYRBbLkkJCC0ZQw6mGmG93Nc6eIQSQ8H0dGZbQwotAhjsw8CcJQRl66XCIldJnnmQ6D70yRGGqJYSNpIl++faotZNOz09+Fj/65LVe3u+dSkyw0/nc6dwPSniG86C0wFkZ60//zXuNCC7Rpk9evdBnn73Sl7/8pX7/L/+7+vbD+9AiW9Cu6asiqESNcefiQD6Tmpx5asJqZP3Qbmgxjt9h9ESq3pxQxHtEvuA4m6fgyjXSQrj0YtX7VP3ce842ZaPnlrThWd0ZNiGCWKyiKh08xOxkvfM7EZwjr1NETjAPxKSviknjpjV0xJmXuHDAs6woBCWFLtNZK0C5ZdPcMZv7IMjANYZJyzMpKl3WTcfjxW6cVy9w5846Hk9K00h1XanMD3p+eLZY7ERxt8FP2tWFnrsF07PXLkWbDHcvbGPYuCeQCEEczOuD3n71rXZZpJ/++Mf67LMf6auvvnJwVVRmevjwrBdVo8O+0FPf6cPDSedzGxxyV4YoiA7+/yA8xteLPq5clmQI7+H/QmRe4Fa7WdpFjtWCEwILLjvnQrMfJrisQ6sx401TL+44E6/5vWBk+ALuDrC/PbhbcZpfSaZ+xlfGIe20iGrWrwkZsts+iJoWSf07KOiFvRd32UziuRmvcLpDG3Fw+ZuHohRhNcuD8x2mM4WeCtbzrJVAL4uCoxawEFmmuqStFsZirl3WWDiCdUj7MoIhn4EuDvjKk7dZfi9IkkxJRNEqhOcgHiF6sYcxFnbHkkhOQcTrkzVMcvisHqb4PKquaL1PjSuhsEBBs3OA4mpXNkUKDLcIS98+XfQf/yf/mf6f//f/Vm+HHQ7xTPdVKV5XRR2p3FE+w/1HgjrqLWxVMAkkz7NmzHjQCm/BRa8wVvwuimYuVtSlRWIKOfhvrawjhPNeoy2cp21HPaFcdJYgmBaqEXf3jcYRp12rdr54n1+G0CbOr7Zbm+IKyfbDqOmCiB/EcoqUPUU/XHYggCiorhR/mL8UIBDfFo39qg6G9BzctgWFEVrl69St2ofdzgIu34WOBoo8dGvwXrW3nALgMtqpighJoXHqF42XWc2uVpITXEijPs7yXCOMUnasItWhbnwugss5DPBLz+oHfl4oQnZtp4dzrypJ9Wq30+ncKmIcC2lX5A7m5H2NkBgVi3M8SyMYSs1mDvcu3S4bOB66C3KH9X32+qUByawD+JwzzFmEwhRnPAIjeyLnD9AVuQsNvNt5CXLuQUBHaHYBAtasl1kovLH4vHXadQ2KIwRyubvGjmWKBKGAbVd5FvAZLuYulZY4VjsNIayPX2lkB/+m+yDTCMu6w5VLgBRBSyE4jYEEKTF0J4vjRQUzm6GZXRyyS9wlFor40hmRz47WwfPRfnp3snj3Vxml7sihEBlOh/CkQVZIT11vhmwBf5UuH+YDe5MLMoH9T/cN79x6v9OIGzyaHfqYZ4U58ayZMgMIE5jTZiyz1TnUdAwdShNt/Di4EVb59+KzZkoAo9uHlmtHC+z61cGYhIElBfxpQhxTPRxPKuq9huchdDFlmyY6QzxGhZJ21HhelGNVZ091IXbzOban+yru3Q2BK5mj344CUN7o3LWaxotyrLHsRhSEBtZP4fX75bdf++xoswXFADo8CP3rOsXxbMbvcOmUxaU5zlu+KqkoykR2nldx5g406jlRluvt+2/1k88/UX961h//y//jpl98f9e620++jcBtBL7jCNw2pu84cLe/dhuB2wiEEfjDv/pfbAgvsDajLFMLMxN3BRdHmpZwJwH6p97MpYRDeMqlE22C1i3cWYT2bHalLGVwSOZboipP1NGeFyfmFpL2jfhIEj3ulKoshR+Uqr+Tuq+OIbslccIivJCuS+voPCqnjXYLvEL+jfNzgTXVcz7l0y52hOKM4gAK9yxJ15AaT4vnjBOFQAouD7RMpUqcjD1rMKYACSeVRoSdTS3ujE1quETYGEkYFyJCpjqCkxl4bU5658Idj778xVthZ5jbQaMhXK59WULsCRdu+3QdHMHPILSAYKfEB327sAbcabQrc3An+OqaAozD5cpvXbh98BYwhDA1m5bf4VCYifayTVsWEna5UMZjFC5tFlroWkVogKdXhD9DAvA2X91tuVtl+QXIxgi83HLmqTXjDIEmqxK1l16ny6geEWyVmv3eTlS7Uvn7CcJh7gAGLt849jD/IUwQngF3lYsublIEEZw3cNh2Za1mX2iZe/366UF31b2/K+15OW6XeQrMPNo3ubDlJAWPFvMJt1rMC440t63nCc8Hff6uOqjvzk4XhmHYzWeN7aCX9y+035F+u6htH81pJXEdFx/zHqF/xqm64O7YZI0/4rtFZkuCZMN5lpW4V9oQKpYWDpugbRVHZ7KBB4i1r0Noz5ZWFlHJfXdtAyeZL7BXd587s2G84SQMQSgIwojXcA8RVhGtlpUQk0V1zZ/lcyDMBhcg7fQ4Tk/trDqRfvcnXwiD7Lu3X+luv1OOwzOJ1SNq8Lth2iFqatCpW/TV27Nau+kilan0H/2H/4E+fHin/f3BGA7WE+7j9jQZb5HkiAPu31Y8gq4I7LesqBwq1sHApd1/7pWuOMoKz23ch6wHp6/gJLR4hZuRHwXDOBQmeF443LgUIzjRej/Rxk07LvzMfWU3ZMTkdVoY5SH2hlmqECzhMdZh3bCrLaFAhBiLkFDGQSxPcUhvg5Z0tiC/cOFNaP0Ma4mnxF5RNLVZmzhDwaHUJftlr+PzyS6/qqLUUmoaVnUd3NPJ3E5aup3GXh50Mtf2gy7ts4tZTkI3ziR3UBxC1hbVulw6lZr1e7/zUy1romGadWlbdeusp6ezfvbZZ4B89f787ACay6nVgLCKEIUYZmkRd1+mGCcge0TUWcCmqGbbGmsJoclXdJYBri18SqGNGvcp64lSG9QLdzWgrPivhpAd3N0UkzxO1z0P5xVOOyNa3NrKlDJ0NQRWXZEf/B1zD0HEXMPwHCLIp7uKP2ZcUqTjXcLCIwjPjjZclKG1GEyBedJGm9Apy5iGcg942bIMbjAW24g4jKgzXN1iRemW8jymqJYpSkOCO+5M3N6IHU50h9MNK9FYnMBtdrAQKesFjnyDIc3LZM4zpwe4kHQBpLFq1zOZ57zvrjgXAulYD5M09IGDyhsKvih7dVoFUez4MOrw5lPd3b/Qz3/+Zy6C0KZdZtLrXXCDMofsgMS9dmVSLgu83UkTAmIe1ozDpWySpkCJeDjbWUgrN298WvkjAgoRYhlW9l6PMTsXQnhoMKfYQ2GDZ4i7Fpclj7jtwp7PBozoDG7IIpIj4MG8ECi46rJMFohA8SA+8bkisB4VmJvc72KUc96HJJkTDsS8G9pVpB8iLG+EKo2Tg5TevD5odEFr1v2hcagT71NqezR942bkPe0weIp6vCAoI/I8RhyAtLsXOrxsVKWRvn77QWW+13AeFKeJ6rvEuAEcyz1FN1yu46iHR4KqcCkz/wh8nPXmcAgBaiA3KPskm4V1813pRpjBWiBiTdojkK0K7l4KCKB2EK+3RGPbq+sv+ulnn2hXcxaLtKWgHWI74enEsQscnMA82XHKf5+jyUIcKCFH0llDD8xbOzYdOkTXDuuMtcvUHcw3J9iJZ206J4UJzlV+xfdmnoNOMb2WM9mMG3R0d8kONr7PLryLQ/iUSb7w0dlXEHd9tgK5hGMZdElAaIxj69/H50G0ZJ0EpFPArLB2yaOnWOQHuYLJQSgODGjz5hFZ4b/jrib80O8S5l1wiTqY1Gue5xEKJCY8pxQxY7P9ccpSKDe+BGwB5w2fPdm1FndEuVglxGaCJTm/rXY/8xZd5liVC1cBg4KxIHRtcYbm/5d63mO4j8HweP9CDOedyPsGsZm3KR0unCFiJftMD+ejin2jqgVvREGcuRa4wfMGgktKhpNazlsUBQaCLe+06Kx9USqDd7+x5w2KNzpycMiDFaDotLODH64un6/OC50Iv4sT7fd7zTiOV/aAXOsY3Lw49EWwXDrojq62KdExlao8tSDcwvjOM7Of++cn/fG//j9v+sXtEnobgdsI/MaNwG1j+o17JLcPdBuB364R+K/+yl/ZcJU1qTQQEMXFwkzNQXmVqO9GX/Ds5uIgjCuEljRfsketKRymSGtLiw+O1MUV7zIpFKer4A+awcmhHjdah8MoVp8GZtwe5Q0+2Efe3pW5xQVCcCrhPXFvmlelS29xlkI/KbccbblM0CrJod4uFuuMi1vVaG/KitBy6gsDl4FpCNw+C4qpxYFZs84JbWGR6iWETPGTYHmBRbC7ar6GtvD90tp8xSghvIowgkSg4HBPplw6CE3YNjt0cWmkhMMQLRzNshhKiNWa2Dm1RpNmO0hyMwq5RhOog+tkoQuP8AMuJgajBRZZdeUvOsvJl5ZVKSE6CYnGuFZxMk5a0tUXUxwQuBVSuLdcDDh0c3NClOKvp7SXhvZvZFzEHMKlEHo5fONp8qULrQrXKk7XqlRScgmN1XWjntsQ0oRQZ5/ZuigdR7vLaHvl5k67Ke3iFor5s4igaRLcDiPpU4S2zG6f5xKPIIvo/r7rtJ5g7CFIL2YbIp5zube2jC2GYBn+nu1chGLEdrpsFtJxeYQU+Cav1LcnX1QnhLvhHJioeel2Vs9t0tbns8dgozBA+AwtdjhUcDzCkoPlh3M0I6gFNy/CeaIow+FKAjcqUKahHfz7srpSUZQOl0LcGHpa9nCT0V4YGXHgYA/EyCxXP42+3GJd7S64tHAAIjwj9JLYnFiYc2L4JOXlbAHH7XsJwSmIBJuGES5uZlfc60Ol1y8bNWWqokh1aXtzDH3RowWSQJsOdnEIODoeZ337Do4namSiaB71B//5f6rn46MSnL3DYG6s3bwolguhQ7Rt0jaYaFs6sxEpIiDeL7poMuevtGAN0xKBlOdUOiyqM+LDnEe+gxPhA/uUyx+CX1bjlAwOySVKnHDdnS52G+cFDEoEodniCKKec8IdBkfVJPHFvN7tPB42FmErohiD2zuW9qwDuyURzmfveyHwC+c1DqvA0BunXk3WqD406ino4J43aiAI3925swu/2RVBHJjlvXSDn8e6MYKDS3BpXuXQD3r3/r2e+7PXHFzLcr9XBaNyXvXwyOV502cvG2vPiEgxc3mc9XR+skDy+z/7mY4Pb+0O/ObhpOFCcQbeMUIagV3Io3xfE0cVXR3/fB8H7TjBOzgFxxgkCQnkWWjfhzFq2xWhPZMFxRjxhifBnodgsiCe4utbQiAXxQMkWhjciLW4tw0Z3Vx4C8ExQVp1gjeDjmBhZ2cQeu00RmBjbSHmOQyGNvw5pKrTseyPtRoNEtzdWMVw2bFHx96XWRswTQncQswyMQQR17o96zDW1I5qjcMoVB0ylTA6ESDZl8bBTt4CR2tdOyncRQyNdpDmDuuJVSIkIJ4y3Rr8vqv2zcFBP33XW+juRv4O5SrN0sCJAAAgAElEQVT++2LXM228xrxQLLHAtVgUpEUYoZrARwu6CItbpP606dMvfqRLf9RwbjX0sM5DoefNHWIoiIFYRdm422LsZnWX0ciNYYGleA1rxN22ZRYOa4xrCGgb4j9uSf5ZCKKMwJfkqTtE2LMIFbNzGXGekMs608tXO+X5zu8w9aPieXXwHCzXuKpU2GWPOAaPG6YmIWkUL7NQBJpbjRfGdHULfBaDEEn1+tNK6YJgzfuhV9stdm1OC2sObAg4nUxLnOv8POrV3b2eT2/1xecvNRIapM2IDhjQ7NHmPbuAyKoOxRvm0mlq7YynVbwEXUMHSQ7/OlFVFPrm3ZOFMvfrpLgFwUqkoXDHqIywTmmnRkzu3fpOKBB4lFBYDM+WQsX5fFaJ8Irbk71qS/XM8x6ngIjIEGQpTPEsQ8gThR8KOGAcXjWlcS5UyVhx7NGcv9zSj+MctuYGPxOuKXx3vmlgdXL+4BmaS3x1q0N7d7nIBv3wHj5eTirz3DgMpifdQCsBbbCywRkhdOKc5Htehf3T6WT8wT17V1N5X+J5I6ZTOKXY4UA62uLZh5hnfP01FKcI9lr6QdM2quN30C1lsGzoHmEPQsjettaOe4rv2UpcGMWVSEuRaOsnlUukAX4zPHYK6hPBXDDwFzVFKMLSUYCgy/6LiEkhIM/p3AmBhca+mJdOkn0RumII/HKQWQiqLNPAYaaGQnH46XJRlFC14fPMNiXUMPZzOiJ4n4DDMmMrBIdGkR5OIAUyu//5faBj2NpcC9Oosixd/JqcYxAZG3P2H4w1nTr/7qrklBY6ofisZtEPg4O4cLJShEsyPtfg35VVaQgmZGw4a66ME2clustydWOnOk9VVyB3KE5T4pXSCrxUcCHD3k3ig9r5SfPEfjipalJVhHch8taFBW2HQLq7IVWKc3yY9Mf/7IYC+O26Kd4+7W0EfhgjcBNWfxjP+fYtbyPwvY3AH/3hX99wA+yzRJdo1AWnxki76KK0IPWa5NXNFWdaoLjUceCEF2exkkveMKrvEAhDyxdhFDhD2rHXPs+0ZXk42E+d0glRLdcAyzJaVKO70m7Gz6NCjpWJCy/ioplcCK+x4gVXy6ApHrTinKSfizZi+pu54HEnt70tXErtarAdhJZFbDZoVsEZtSY43LhYh6AfnHI4YO0PNC80cDzjuQ+CTAr3i5ZSDpJXp4Xbo3BIoXflwUnxb12lwfnQgy3gQoxjFW4aX4VsJdxLiRvWlWyzei583LCureQWdWjXvbblF1zpuXiCLODwj+BkiZFLKX83HHaNCsA9tBJgwx2ZMKYry5A/h/jqVt3gurBoRdBEBBfw6vTirG8nK23OuIyD45K2XJUIZFI00rbuO7iavHbi9vPlaN4jyeg4G/j5uJ79OUAglJk2oLADzkbfpBzwtWaRyqxQocZzDncW4gUOF1yXhKVNXHz6UTmuzwRyHc5kWkon1bDtUkSnwiJzkGM2u6pop+byURJGxbjw+7YyiPNIIrhV5sHuGf69g+FHqM/aByYdIuDMBZ9nEdrLnRxOC2m8qQCKyzNg/BJaBGlJHiwOdj2MO0RaBCAupaTGJ4rLXBNrirT40VqfhVWEoYm157mRWkyk7RSuLvMeJ/GMw3ZJg5OFtveCtuFM+bLqxz95o8eHRx3PnR03OIIbBKI8V79Oej62uiP8qSZ8x83NimH7cYHDuWNuLULHoqd+1LfffFAeV3o+jzoTMpaMqqNE/87v/syXoyVZnf6LoPzi5Rt98+5biyP2BNKqv+OzTyoQu5wgXmlYYJayTlATEL4it64isjc1qdqDzu3FP6cqGjsU4fwitHUw5exsww2JO5fwm72++ebBwlNVV2E983woDHEhzTOHejGnmIh8jLBF4DSrNTMXuZXCbQ2LTuOAsM0aRdyFa8x6SxUlkwaUQ4oTi/Tw/KRXn3yqvAg8RdzKOF1NyiXEp+3sBrQYhWAGB7EfHDyEcsLaQSBN4tzO6IfToIfni759fGdnIiiM/WGv128qnR+f9fbrs6oy109+8sZOQqxiv3r7jc69Lbi+uO8Q0MbOgvO/+eqdA4FgzM5TF0QXPicXXOMHETApdEC4puBEO7h9vS6MjAtYiJBIzpCxP5AEbmDKNjngxkUYu7UQuxFbImNYmF3srPyL/XNCFEewEfzg4Mxkr0KQQhTln+EsZY47YoYwGeNVfHsPRTD2XT+78DMj+KALxY3Uex4iEsE5/EwzWEkgN+8VHA3zd1NtEZH9JrPYSIHJIhvAA1Ltp1ZtD4aAeROZG4jIxi9EaIqmVWVWuniEwxW7M+sd5x97ZlkkbkG3mw3HMU65NNK+bMwdBB2wEDYGYzfKLMaf2k6H+8ZBYgh2G+sbyZUAIYtpDAHsXwo3udEqpJHDW/z3fu/39fbtr4LzbHQckZoy0QsC3lJvsX6vwCXFIQrihDWGq64bedaBic1n2VXwPxH6kI9xlCNAh3RzAghXt9H7UThAyWZkOjXAJ8Sx7u72qnG5ulDHvse7LdbD00VnhPht0b6I9PJu5yLL+ULoWucCmYMkR9zsvZY50YRwlzPnVmMN3vz4lYuk/aVV13caps1FA545TFPCq2a6T8q9nr990u/87Pf09Tdf6m4Po53gv4Dy4dsas0rRwOU99tLYbvK+6/iF3jvzFDGaYKlJGR0gOa3+QZSFnfzmkzd6/vDBgt3+ULtzw6vG3T28Vxj4wNu1K3clYO/sAuLrV2/0+OHJHN59nej1Z6/0i198rW1MdcHp3vUWU3HlU0xLqkylERyjQxnjotbTY2d3fElAFGGf8aYzYv1KGzfFZILvWEuEz9V+YMboY5rc4JhSoLAX+YomYe0H5AY/L8XlSXu9W+sJBcy1Y++IFw1Os3dp1J06OJZZSIhqLOSyTLRr6oBPmUMBHAxPCKejkJrZ7c1EoispTUDEBNwTgulMgw+FI4qbBiCH4giFO8RGzgIIurDTeV/O4Dko4q6RWjjoinXICuNsevYRQqOySHPO3sAjDsgT9kW37VM84zy00gwfcDL8FwoQbuXfrl0KDq3LlTuAMva7JM6QbdmLrjipuNQwzDp2q1mnuLMJJsVFj7Duvd8i/mpElTP0tk3njsNsqp4zF9z9eXM3CO/3OF+ULRQZpW5uvV83YDriwPMlqC9aEpXR6tBSOrZyZuM4qLW4y5sisNrpFuA7ExiIW52z02bRk3VHAREsF2Jq7UISO/sc09Xjw7U7pTjLpHd7oxSiZVKRgAnJHFq3UFQDozKtquNMFw7p06qiCUUaeL50h8XdrH/+v/9fN/3ie7vV3X7wbQRuI/BdR+C2MX3Xkbv9vdsI3EbAI/CHf+OvbRymdnmh83J2ujVhEBx8qYyjIuAgQYRChERk5YJbcKK0YwW3xKjLZXSrU4FQB4yfNF0OkHDhkkIFgQhrL+SRdMbFmGBIdSopVx7EDtrY4QxyUUQio9WZwBGq6RzwEZQG0sMRB0YEQtxYg91Pdp3BvJsRDPEfETTBuTwEdoSO+ZCIGyUICuHP0NpGqyCikl0HwbQT8AVuhUqdDOvLs1PvcRUh+oXEctxxbo27cgx9+eQPXl1/OHZxoDjRnWHFARFn6jOOu7NqQh0IwiDVneMnIp972biIk5Ke2I0Bh27E/YVDg4uvEzjgnAX3AAISrg9cj0VWhgM0lx8EnGvqNlIuQq8FYAfSwCxFNOJgzmWYFOLVDiQEIQKgcODMPYzTTAkuOph9tALjrpknfxf4cZf+4mRi2t8JoEbY3GeZmqbQZucyrLFCWz9aXLXgVNHOHZAH2VrY0YFbyvxaFEdGbOLZpqob5pCvcQ7K6GYSg2e366J9zP4piPRAM3FUByGSyy+iBK2p3KpxV2OoQLgYRwSJ1m4YnuObl3dmicKz4/O6xdVtu1ZgQpjYR6cPIqvbCXHOlhaHwU5s0WhxEjwGDyGhLXrj9yHYpRbBaFnkd6+4v1fcmp7SFil4XlwOEeIQBHBMLUsfLqRjCIpD1UiYhza4rJ6TuFARgREp0ejRoO7rV9odKkV5pL/48184/Reu6TT214sh6xeOb+p2QjOHJT3jAh0Wp80/H3uB+tw0GAnxl3/2e0oq9oHJc+x0bPX69Wf6xa+/tHPVYSdbonqfq85JYcfZxN8v7DabcHTywS2YZmEer4vudzudL2ezVxGlCJ8J+8hmsWUYLv7sjA4XyrrcqSxri8lZGXmfMUZhwcWMU/ioMi9VlLHSIlJeNorX3g4qnDs4yRDA2S/gpeKkQ+jEsxOrU13gKkc0p5gSO9zPneM97bWxesRoHNdwHlnf8KJdrLmma7MHXQstrDdCTBA3cTi6hd1toLBrma61fv3uWd206dK3IWAprVQ3jXZ3mZ6eH3Q6Bqfgjz+/t+sbLnNHUM6w6KG7qEgi3eel+nHRt+fBnF2cfBY358Es420ILZuIhGlGizAOdX9oW9UQhli7bRyYm+ZIUuTi+S0uVV3dzYsd6WEHQTgN3EOEpyBEsI95e/KzXjbmZkjbhrHp9XZ1Hbvdm40XORGBm1Zp9lJjLq6ogGsXP4IKG0Dw3Qb3W4wbln9dObCmuNKq63+MuzYE9vCKYM+n+IJohdMd8ZG5sU2ZOZcjATg8TKRWkuCZv6js6GQUCBkjGOMFKdqEeNGyznsOcRBhlfC02k7LIGIvirNEdYpDnJ+D6wwUDhgBXIUYO0e7PaHYgoigUNFT4ECU4VnBgWWORhSbCndogMDg7XVfHhwSg9vVP3OT6jLTXZ2psDsXTZiuBd4pk38W3RwgcXDCDhQ0EcnSgKVo8sB/JKU8WhgjwudmlQRDGofCP4+D89Oid2Dj8v5wqns3qH5VqSp3Ho/23Glivy0bd6UQpPfjL167Jfnp8UF91wZuJ+GYl8H79bbxTmbizNoVqX70o09U7xq1l1aXU2ecBvxwClMTYUpjKGJ4zmSNhfPd4V5PxyflyayXL/ahwMG2hNjOXLMRMXDW0Yxok4ZVneaR0iKEOfKdAo5nU1JkPgMhoDF/P/nsR3r7i6/1/tt3+uwnn+v+5c6seJjl7dxraCcjI1jfbrc3Rz3Trmn8ed+/e6emLPX5J6/t5n337klrv+oywlNdjZZp8tJM3+ganIS4bq5OnOr5+dmCFQWJIAAmWuJMDSxzeKssNpAs4DS23LiOj+8yipW84x06xqzbwvuedw/rheKfiy78OdY3zvg4tVAG65XASnpb2I2QZhGmaSPnrOL5X8L1DvRkipX9ZdKlG5UXmQ53dy6YcDAbotFFgqXbdDoOFlEj2MwT7n1C6YBPTe6QMgiEdyM6K/sNSAnPFYJOAwuVUM6JjiHYBAT6jbgsE4eeReWidF+Yf0zxx+/MiG/BnJ7swCcM0sU0q52sC175IZiN+gJ7CO+HdMHRTPhdahOAEVQ8AzAHSaFxTnQeNmNb6GgB08CcMUbARYTw3Mwgz67BfHQYLYmO8UqWpHnKRjzYfrwo6jg3kHcQGP5gA/JmZ9e8i/FdCPpcqAGRR8l+DPeeAjBuYr9r2cRCaCNCPOdXsFX0ABHaSlcN6xYnPZ0ROMUxVVBAHnHK4sBPcbWu6hzsyNlhCEGYzb1dqbTOwPy+q3Zej6d1Us0Cc5NWoYmzJMFgk/TP/tUNBXC7gt5G4DYCv3kjcBNWf/Oeye0T3Ubgt2oE/uu//lc3LoufvH6jt+++Dhc6i4Wlag5INPDSIjfN6trR3DEup3kRRJzzkaCaTQPiG61GnEvzxOISh1iYXlTNcRHh1qGCz42SywDtzCntfLRFplzyQ5IzLFNckCQQh962UjNuy4jq+WjRjgB7u5toHY9KDcvFh367Aycq87hFCI7C5RjaFUklXzl5xosqAp1w6RHGxKVwJkmda1QULpaSSjvgIKFxyKUFExcCYlFIaY4SnEyhXRZBDxGYgyjHf0RhxGX7PjYO7CEtF+cAh94RV2caqVoIi0rU4tCJMwcvLSTIM2YIfLQQcsH1BTZc1pGvcIqZW2fHLK3ziB6LlhiebOSLhy8HbuBi/O3NtbuEiyYXbYfocDmi7R5Hhi8JhNSEoBacTTzQrh1URJUOu1r1jlArXFcIg1x2ghuC4A/CEJyrVYSUeATgkmeLGTcmjXbv9uNtGVRVpaI0VkfLO4FMSaE55oLChTA3BoH2+LiNVMWVDne1kjSw/bhcnocxtDsiGHHhdzgWSuOkFQcpFz5EWPiiT496/eqVBU3mDj+CNsPWLr3RLZrMzU/uD2GMrhw8LqMIwIhLXIYIAXHkToqoSBszKg/PGjcLF9DAeyPMCwZmiF/DxYsQzmUKdwzjisORz46bZFZWhDZPYzYIbgvQPztC4COaj0tqL49rHIITlmdI8MU02tlakEem1S7NXVPosGv08K71uOOswfE7087NhYv0d7P9cNCF4BI+G6Jgnhd2sI5xrL7t9fThrPcfWgtBuO/+0l/6XRdEjsdnC5QwPr/48Y/09du3Li4g/hIQBQqgTOnTRgaLVJY7reuobmqNfGDPyZIquK4pMbQw3bjw4bZmPHEB49aVE9ARI+GoriSYL5GmdlNTsjbH0AKOM9PFnE1FUSlDbYc1uFLwYT7nyhC64GAWhV3DiE4w+XBp4fJxWFPTKOKST1vkQrJ7FhzYxmeElDL+e4cgQbgPC/AawkVQGTsI86eGKesHxhzC0TWa90pLPoEtKH0xas8y+bLa47ojNAdBcwnuTwcCMaezSB+eYNzFFr92Za7j07NevrpXN0hPQ++W2Vclru9Cxy22sPqLv/hSdQlDFwEPpiTzbNa4QAwOe0NoDQZ1QvxccAt2sGdnXKkITmxn3IxpJWAfCbgQ79XsfwPcVgLSEMRwXMGNZM8K7iib7a4BfggYFO6ijaAjtlAUhtC6HFibYU25fOK93+BPi6YopXbN2/rGWgzHX95BQTNAJKM4xl4SHITGqTj8K+ydCPXsgzj+Wb88l4qHtvC+CqFXsE55n+E+xQWMOM7+C04F/AHCwa6sLPTgSmdYQMqwCZagKNJcBYxEXNbs36RwJ5FdZhaux9Ht8Ywf+yvzFbEFYY42ft5bFF3g0S44K6+4A/YM2ImIj8fTRVtcek3Zgbx2oZMgSuxq3leFqhjGOIVERFrWz2jhG5cfWBqH8s1gdPgO5JrTfcD7lGIb7utCZUEC+qrC0zgyq9HOW29gvF+YC1K1q7S7Pzjcqu1PHkseCuzjaUC84p0WhGqEWvivu13hPe0yzwHp8XTxM8Q9ilCfJLM+eXnQ5z/5RNu06fHdk7qRlmVQK7MuOCQz3nMI15n6lfdBcOq77RzR+vysTz97bZZ7SjfENlpwp6sCcRaXOXgas3URvKJN+30dukccDDhrai8qd5WnIkU8WPGE+b3/9qjT44PuXhx0eLFXU2ba1aU+nJ5cjEOo5nkwpyg4He5feAw/vH/Qmb0zgtlLMZGgycW4j2FeNCOEmfEslXVopXdnhxO2Yi3shbxTXEwI4aEgU8q8Fnh79g6Cv5SFsLNoTDTQ8RDHoVU+Bi8QCoa8OTv2OM4GCMssEgTKGb4sbPpVM8PMmBXstThiKRZyjEgs1jI9KV6mhEjWtObj0GfNsjYjnZ87DedOb968UQnPGyc6e0KaaEsinZ47nU+jehzbUc9BQV0LFgBZlcNcYrHZjNWOfZO9BtYoaCq6EDjXhMoLp7RsTux8jimorYlxCUUTaXXrDN0MdKjgpoZxH7IDKDZQPUJUZY1zLhwH5jYgdc59vfeKAEXCyV4G5BDdLbwBJhy5hKIm5uRSvCUMcp0JOySpKvfZkNK6C1aMn9309ou7kyfZUh2jzdzlNDZMw05eH6h4hVns3sxE5Z0V5Zk58KCK4DnNWWnjAtFcYHQ4WVBQY++jCBr2zMRccM6NmBJYVy4oJOyFYCsyi8w4/3HPu78JTr0/b2oTxRKPPvPC8Hd4V1Vo7q/dWsyBiKDSSmOZ63lplZ07M1ixoNtVjZt+i/Unf/KvbvrFb9VN8fZhbyPwwxiB28b0w3jOt295G4HvbQT+1h/8wZYD6S9o0YJDJT0c3+v+cK883WtZB40JR1sugLHOHenqtDHhbuDvwLsilXewGIur1IdAH8ZwkSSapt4XMQSzIeZQTFJ36XArhK4JbpeZfdYr7UjCw7MkiD0IsRwScY7hqKIFrLULEbGHSjy/l4tEv+DS4vIUufVzhWs620tlpwoHxpWEXFrMMq4JHM45O08aCMDZYIYiBAduGJdLBB4Opxy8OYDTusXFBHcnB13GAMei3YwIufDQnJwcLs5cPpway/2dNF0uAxPiCfoSfVqr+awcvnMUSM7AH/tjnayDqwCBEkapPauBocZFCWetEKAzM8GihEgXDsabCgJdYHWZjYXoulng5Lu5XdvCLc8o8WUOyRBSolvVeALXy1OaEJKDCEVLZaIkmTw2MBQ54HNJR6gg3MRuOBiZCNmMN+2mdgIviqvSl78qhUlKi2Lgt3YIo7T+4WwjKRshkEtGf9FEAvGw6tOXr3yBRTilzfr58eT2aZyNJFdz56wPOx12uQacsxPCVHAnI/B+DHYg+Ko9H+1WRMC7DK2fKSzXjwE0cF8tyzi6N7Uo6kEx1qDwRQn3JpcKOzy5FHMFy2mpHpWXtYNMEJBg4YWgNNqbkee5yKcWVUMb32ZHZ1YGVx2iOsKKHTpc9FbckIuFVj6vO9oRCf0caN0P7d05ISsVDnAu5dhWKCLMdv/gTtzixXNkyxBmcGjhqEJ8wNVrnTqkO+NyQ3SKYw1cYOdZz0+tvvr66EATfMEWVlOpu3Qa51iny1EvXr/UCHOSoBiceIq1Szbtq9xcTQScXb2zy7kn1RtX2IbzDXZdorG/mIEH3xBuHs+HFG87mBYwAHCVYeJlWlhfszReRr26P2heuyuXMvBo3S1OKzjM4qxyW+s4ne3yQVSmaMGzgvOHyxs7uS+SiOisbWKTGUNEUbAFdi8FAYmgFNrjwUKwrkcELYew0EYJWzr1fyKg7CpsyAgOFFAQeJELmRMwGHGtwqYt7AoaRmLSmT+Jimav49NJ24gYHKlsfNPWN+8fPCdhjtJyDQcYpmwUFfrwNLnFFWfkxwDCx2OnL3/xlX8/+1c3wq2UGbRiLGDiuteVvZK9FycVuBEwsYQSzm45dxeo99Dg0Gdte9/wGIM4CAUnRNUQGhNQKYxJcGkhVE4WjQdckzAkLWOHIK3g8A+cVKNWcEKBNLFpP4hExrEgs16d/4H3fHXe8w8Q0N2myuelyMLTGv3ZFnMJCdBhrw57IXsPmIcsi1Th3EVgaikCwIEMBSPc5aRes94RVymCIWQgPPDuod2VlvS8RKSFJxupqjO72Qj6YR0gXMV5qn2ZGqVAcZJCTz/0mqLBnxWRhzmOe2xX4RIl2CexCIFzPkuvDfuENPE+8CaeqOtxwYfxo8BCyzmt4xRWKpjpFDYyRDvcf7Qeg+ch6AZ3ItsWgiwCO4UbngfBjdfxWycjRJpDKQLDKfyluBod7BPbUQt6AIGc+kxz16i+3wWxvOs0DGGsC/bSLdXDOKrvKZht2tUUfmp3iBzPrY4jYVo9QxtCl9z9vWq/y/TjN/d6eVfbVU5A4vOldSgSX5oCVb4r9frupXbZziFRP//zP9dpoiUZL2Wu9vys+/tGd/uDIotLo/m7cVJ6rxmGQePU6dJe1DR7c2VJPY8TQohWReAY5lZpCSOYZ5S7WNpeOyGW7mwhni6eu7ud7g+VlrZV3eRm6jrsCbE75gyB637S4/sPSiI6QhA0KTqyB0YO0WSVjc6jBPFzdbzHUQgvMg+TPYj1wdz3dmdhHZHT/HEXZXiv8iaeHS4U0VruApJXVOCHXoVcxNYJ4Q8d1uFQwdlK4WWNcJcj+Fc+88BvRzh3GzxCJvOR9xMt5MhwINJz9lCcoLxDmKOTvv32we3sL16/EufMwBBiTVdGHcEG7joKzYHrvwyLecDGW6yzRXRz+nGHUxhyYecaKElAZlGoYP3li9dyAXaEwLCEc6m0S2s7cBFsGYIl6/zOiyb2ZPr/KQSxPuk+CXzffqH4S1hYKHLTZUHnzoBLOCF8cmecCM5PimKIvFn68f0pDd1m5/u09sYL4GTlrEhBgUK/RWcXhUIBCfc178OFdxbiP3uXeT2wVkMoK8Vz9iULv/Bs2YuS0WumiPeaRt5trdd8muOoX5UvnV2x7OW4V0EZUMzDcMD8trhMZ0UasgRc2KD4t8wCzgQCiflIsW0jQNOnhBAQyNyik4bzu9FIbLl5bGfym4yAt1HnbTJOJVl7o69ACuBMZo//X/7xTVj93i51tx98G4HbCHznEbgJq9956G5/8TYCtxFgBP7e3/hvrBo8rV1gpyrzgTCtaH3MFQ0XrSXiGIzA1Uw4XFsVbguYSbRI0U6FWDRyIZAK+F0Rh/3cDth2vFgYzTdcirO2dbCLhIAiUtGHpNS2nZVMOGa4yIZgJ4uHuAoINMAhCvif1k+4WISoENoDt5J2TJxW8OuG1m6pgbZ/Q/k5ll65rVw+iXPHWRhx7eW2nrt9G6ekxkjxglsFEYIW68Yt1whTXPzsrPSlDudXSImFncVFj3bMLMZVa2OE+ksX2ta47JCCbkEzUoF10W4EAltwv+F+hANWmG/FNZ9ftogAJQ6wqQrO/xzA+d9xhJDE7LAuWtq4QsZB0KXFi+scwVBu+2cMrm4wPiaOJERjPgIXRwt4hFslwZXC4d0uWKRtmbeHuIMoNfZw75C78R8F4fE8IUbTflgog7vJxdpJxDgNEea4hPcW03A6F0muXSG3vjY4wGD3DotDfSAM4v5i7nDp4XKDFJVsvao6dhvhvjhYNHx8/2wEAUnux8vRibkww5oy0ovDTscTlxccKSGgA+GIyyYi7rk/a11yhx1N46OWkctA7nZvPjeCI8Iijo6PojrjZTEd5yHuOwenBSGZsQLzgOMswXFGSJNdoaOiLfd8JsSCJ4p4ONHaOOOICX45EY0AACAASURBVFgDO4CKRSmthTPCMby5RWVJinHqyyvzesBhyWWJ5N2ra9lcuCRVndd0CSsrCZ0I6fNgGWgrTOLJlzQHSOXhQs7VGO8KbqBJnds4HYiFioLYhqDMnB16PV0m/fzL93Yw/+4Xn+rNy4PFbFiDiFEPTw+q97sQJoUrEgG2kKplUJM3mhApbe6JdT5PuowXFQ1ohtwuUuYxacQEQ+EUupxxcuWqLUyQPpxqHVn/U8AfJIWGrrPICdeRZ+AgoKuD0U2+iMIIxGloi52niwUnLoOMBG21zIesxPF05YrOuOSv4zMz7pOKBmfipHUIz9vMvIz1T/ATxQ0KRvD2cKOOToVmTeHEp0Uyd9p6aqepW1MRS6IotHASiMKEx8FtqkdwiIO0OMHJ5c9q0ouXdy5sUPRCnJrhPiLCp4sLDXFc6vkJdTy0sCJe2KXdjfryl18FgT2Szt1ilyZOfRSHGfGP8Jgstfi8wtTb6AgI3xcR1K26CBpXfiqXboRwwnfsEmXTwDEK89CyTQjhYQpNtLbTVmzmLCF5IR3dqgYOUTt/A3cYscFOwpXW5YBiQTSyEw1Rx0JEUCMsONmqenWy8sKxA5V3BQUhUuURpXBVEcQXWmBturX5N2BBSNvGpYX7lFG/tFhWcZbhQA+s6uSKXLB7MZ6E5s56tysb8Yhk+Dyx6MO+UZQBcYAAE7LuYwuUFcVF9g2nn/MFEV4I6AloF0err9K+YY5l3jOOhDwS9APTMiTahCImYUnK1B5nnedr+JcZsGB3Ygs+VZJoX4MnIYgRdz7rWyryyCx0xCwLdYhBZuxScKHgCed0tIBGcM1un17D4kIwmSYC0ILb/4K7e0uCcxAn6o6+aFKpKEBVKqtSOQXWZdPTMJsZmeBoyzOv52EMQXztMilFgJ/HwDmfSWSPVOWbfv+nX1j06ibGdNM3v/q1hZvmxZ3fVS8/fe3iBOrP8eGkX/7qV2qTSUW98z46jhftmlz3+4O7JLaNsElKkbXrJl130vl8VLXbaU+bOg5xuzYR9hCSZJF6//JOzaHS4zfP+uabZ40ImxQjps74jmGNleOeXwcdskQvXyL0IlLiio00ns/qcArTw8AazGO7I3GKwpGnYyfnfTUtxtxw/qAgEV7UIJDCuQquqvcvzJccSDK6EZgvkbtDQBohZDN3HVZnpEzggXPOYjLYAcv7A6xRVmpJ2FPg36d+P16mzvMSh++hQpQsze0kDA2h3PgAfi6BpRQKESnhleaxsip2iKaZxOOq52Onpydiljrdv37hDh/2UDoNtJa6jG3gBoO/AMED4oJCiGkeCLwB9WAkCELlNlmApQCAwLo5wDGzO7u5I1wtUjKyhlKjfjhzlnETKsguatIxReE90TbgAJWiCmE1UTIGVin1pillz1n8cynMMpKMDe83xEZ+vgubOIZHzqSbxr51p4SDqWZ4uVIfj+YEFzEFGoYfYTY443kD221KKJUZ5mQXgH2KLDiDHjEznP0vXTReFi1DpCVffdYG7wEHeh1mpXOlDoQOxSnMDgSMwocWvFUwHrj2EUpLo2g4zwa+dQgSXbNJ8YzgyZkmNCjA+eWzsF1BH1oXwmRXZVutksJYFqlbO/Xd2YVOu8JLikKjPt+9Vt9telwH4wL2NEWwZ010bAR81D/6k39+0y9uV9DbCNxG4DduBG4b02/cI7l9oNsI/HaNwD/8b//2xmX94fKojRTQoqE53MD/gCPrDbIfri16x8uoZM50nyCaxupSEm9D6zJ8tNZxppEat0en4liKSIGzIl0IvZK5kTPOCYsEsVpCL7hIkO5rsQjxlMo44mGiFqeZXRuzSoKZNirfaIOZChyXea9uPKubudytqgjhGnDTLnbjmcXlDBQ05BC+5WAWdywGgdEHeRJ3bQHiohwuPgmJ9Vx+1pwoY7uIuF0iLHDJgzXrNm7a62ibIriGdlIrBcGgERK3uZzC0AoCKPcPhAU7Dmnlg2nlsYFlmqlzQjoogNQOgdpCBnwshBpSsXExrOZpEdDiln6wClpUWbSBbRi7PRrRyUFQEMjscsU5gehIeFDmiy2fHzeS/9NXeQST2QxILk/waeENDqLdjHmBKIcYgsieKS7D58L5G3M5Grj8RBrjyAmzXBqbslFZxrrbFyp4BrgZV4LRaMgjlGJThoOOVHdcsbSpZ4vyWnpx2KtMcVDl+ubXv9Lr+ztlRa6HDw96en5WkpQOn9rtEZYQVELIDq5WO6vXST2MPUJokFC3SF17UUFAGK6ha+o4PxNO4r6qtBCo0rWa1kHNrgytl3Y+0kqLxhSEdS7BxlrgTE1C+Mw64OQIgWW44wjbISCl63G+2L6ssigdYBFnU+CcDlNwpsarGhxfJaEVi7mjfTtq6jZFqKVOBR9015AaT9BOaFFElXJxoQ2uMsyJiBkWdJSqqphnwXkrEbITa1g7LVNoaa+AvSIYL7EF9WEddDyP+vmffq2qyPSKltddqaqqLDyfukmnMy2cqGC4j3vFI4JfaqYh7fBZsbMwYDfWOBs30jSVRZ6sLjRNmaYB16mt2g4umRYwIVz+cBsWTi03HqPgomsyon9+Htee00WOe/gapMfeMOL4QZQjgAaRDVEMFEXhwBdwEpdxdNsmCAqHMY2dRaNhxGXkWDntDtyGuaDzTJnfSAkh5KnE/VPQuozo2Spa+UwIc4T3pcopWNgpGERBBALWoh1DYDKqSh0Muri0qI9A3A2zTh0cy0LlYa9vv/6lfueTl5qH3onyXHCZi25nt0sad28m8qvgGBIGU1U7LUum86nT+2++9sWXNf58GfwZ66q0W9HbbfCBukUe4Y2gJvYt9n5aQAksvJxasr3M0x4oduEYi5LwvzGv6VOFEYgQafTDNbwOgRnTFWuZsfOOQgI3gXBoR9cgLKNfcIKyRnBshuBERD7rIaS4mxeQBJ40sg5ryu324WfaZQta+eocRVSykmHxbDTnkL/Jp2CNIu7xyoIZmNUh4Z2iIYU6UKgIwrjEWcewKPnb7PsFrnz2d6yisVRXiKaVpm5Q0xCIRQEAB1pIGmff4XsiUtps6mQ9LJm0ybP/IqQh0oZ3TY3jK6/VTqPRDeyZfIoQMRXcalaDRkTDSF2MUBu4oejHGLBfNJUFXRA84Awo2qy0nRO6dTVid+2meSTAESEr0oV3N/iNa5GN/YaXI3saeJO73U4zYp9FLtkB61BGuiEQreGkl6EYY+dfnKk+3HlOgGq5tCdjT+yMT1a/IyKB95mV5pkyXHUOpZo9r6YUAVb693/6MxeKnp8flaUUX3F6xsrq2oFIcVIpAwNE8Nu3D+rWVkuZKMt2un/xQg+P3+iuavTq1Z267jmgWNjbCEzapHY4O+Snbg5K9wefWxCTFI9ek9G8aF8HFiev83MLu5j3P8nsieKxcwGQGDecm5fzkz7/dK9XLxr/rGgp9Xzq9Ysv/0x5XeiT1y89F3wOQeiGO73Onr8RGBAEXdYLxQmH/IE24fPkZqXy7mH9cC4CEVNUhIKyXzIfQ2gngjP/Jhh020bjhbxKh97/vKPLAU47ZyxWFgcCzihDbCxA316U8t4vctX7EABK54td2w6Oo2Aawp4Im2Jej7wLy1xZnSldMv/vx0urR/iqbac7AtwaHNCFyqZwUZX1DDHi1MJgDXzdEEAaMBIukhD6SUHdWjNiZzjHlFkQnSnAgHXge9zdVcpxTuKOpFWeghcvV7PJkUYDj5y5Cjs16QhEXbXlk2bY6DMM1sCHdaoA3xvXOR0jPOFpc7AUhTEC1Jq7vc96k8+9YFT4kJlYW4/nk6KqNCYh3gbl+ap9utMEBgRuftLYwOD9EmGTwhXohgLkU+HgMEIREds5bzkQDRfvzGk8sJdf7TPVVaq+lcYu1Xk86a5sLPr3Y6ca5z/wAboHtoCZcigsow4WgYYFM6KloqJAs7l4EdD94FV4b5Z2XFMAyege4z2awDGGEz/ruJ4DQkR1KNw07JuT8rRUP626TL33cTpZ2EVBqjD3KDz9z//bv7jpF79dV8Xbp72NwA9iBG4b0w/iMd++5G0Evr8R+Ad/729vl3Onc3fUmsSq6loNLbzzoufzRTE8qwXeWKSW4AzSytdU96S/Z4k6J5uOZm32LeED4UJKxd0XgJxQiMAupToP5w9mGJenaJosNM4FFwl+h9MYzBhz6zoXedK0aS+mnRztaMTxkemEUDVvqhbCGRa1Uad1CK2kc3LRhc9B6vZV0MW5QUs4oiaXObuQHN7LwT0EcYAxoK0P4ap0WzRiI3+HVkDcZQgrIVwHYRGno1tazQW9hgCBNkBA4fBKIjaXuWsiFoxAt/m5rxixBitAYPgVtMIh+qShlY+LtEa8HuHzVERFZKkGLgofhVwcTfxZWo059KM/bIQqFT7o4lRxCAxiGexKDtg4cezooqGONjUuXlziOGSH1mXCIHCLcJGziOqQg8Iq8aje/5njhXD7b2Dj8nBwdLZ9Z1REjBCPM9AwT1loRHjKilh3DQLv6pR0WsTGLVHHn6ElEUeu2yBlJyKOLQ71u13lAJCkqJRYjAg8zaWjdbATfc4RqABauxFqEONWUpcQ6Sq3vfOYx6l3wBpPYuhHxQhVDiQLnjtcarRYwylETOpo004RzVYt3ejPuCaZL5TMx6rInai9XZ/7AjoBBwoiBNzJq6jqNGbEEtQVnJN8T+b+xEVrU1LF5ozSSok7hgvd/YvSPNPFIS2bhVWc1AhTRVKoqcoQ7obDhaeAyI/ucsZB06vKQsgMAvjEHKJVOF2UF6AQQmw4FyGYn7nne2q+IEvARYJ41ofHk37+/32pV/evtN8TBpVqv28s3F+mVU9PvQsDtJ7CyUMMgqtLIFRdFqrS2tgIwmCYD23f6nR8NroAYXWdSwfb4PYCZcBFE0fd6DCt4BxGmEMsmkGBjJ1FrBxldU7dQhlls0qc6+bqBgxJt/RqW9yjsChju8tp58ZhSCvstGyhlZq/s+Jmo/11U49jL6stDud8HkfLY6RL7cKkeGGXcFlRcrIzeeHf0+RCEsNa4hxdCEnCVUnyNe5/zK+4R6/hLnxtIzsITkI8kS79oKfzWVV9pwk379TqDie4Q7ZwXOE07e0gXYdNdZkrB5mQ5Wr7yTgWBHGEkNPzpnffvlW8jUrLVO8eHy1e4qoigd2urivj1EF3iMC0eCIS4fYED1LVQbC8FgoeurP6KyMQYde7A8ULC2xBhOP/cCHTNspl3S3qG0E+fC7C3Sh4hEKD2+BxhzpgD/Q1fyfsW7F/Lq2/wcnlbdke79XCOMKqC2amJLLPhYAwWvIRIFnPtNjCYkZk5Tuk62SnICFROMF4zxASk1W5/yxru2DepplFbMRVdnr41msyq6ho5yboMDwvXNXs3QhWTV0EsY02Z0R0XncE35EOz+c32zoUB1kjcAnNOUWwjPlz8p5T13d67M9q29ZYGAdgee/nvYAiHdm5BmZkuIaMsVYQOuss1V1T+H0B7xGHYFaCCNm8lmjLZU8F7UDBiCLTMgA2uQawre5FMBcZvAihfSwzhzSyz1+FL/joCC+IMx+Lcc6fjELwEd0bnCNoIz8dOz0+Ptopu9vlqhAqN/AcAU9gbMw6qSXICufztGnKpPvDThUOuo3CCe+ESFG2mf2J+/cyEIyF8xBRHDc7juhJC3veFquqGjXNwS32dYPA+eg5wh4MI5O5x5jhZN3tDlrjIFzOM0gSvj/hdatDAcHPwJ5tp0Gp91xksdDiPG04benqAJkxqmkaVSVnC95btc6XzqFtCfxdiqa88uku2Wa7RC1U0iLOXuQCcG9EAAIweyoMWLikOd0PrEOEMFrys8pzHAdgN1zMNWZueB3Ya2tbt88ECLawxPklI2IasxqBlveT8SQUlXEiI5wv7kiJo0J5hSDmt6J/Bus9eNP5roFLSwHz3E3qx0kZbd9ZpfF8crgbxW9OCPfVQTu6YupI5aF2UYqX8bnr/D6Eqc33R2AFowNSKSR4UgXe/G4KwXWEmcYqKO6wn7ugzDwPnTW5A/YGn7GSlcJ/ZIc3znWOUz5VRXwPaTktoaOgSXUaeiN8fE7zQTCcy3hfgUuY2UM5joG7QjBlDyIQDsyCy9QEbq4aJxzhiwYCWO3WL1x4x+2OWB6w0TxjPhNnTbjAUtuPKopVOWOzFH6X1btcI8XUpbdQTVEYUFe/LTpkhIlRIEWkZKjABy2qQVhQT5pHZcOkljMvPFje67wU8QbMo4swMRxvximj0ADGgG0jnHkZe9jUFIYRmLu29xmH/YC16xyEhZ/Tq7TLFscyRSpQKonP3RQCOcdy5jh2nZ8V3V4ExaVRrn/0x//kpl98f9e620++jcBtBL7jCNw2pu84cLe/dhuB2wiEEfjv/u4fbZfnTiOtoEkaHGl14rbT9jJq4zKD46ElxTUkkldOJC7seOoQ6ahK09qH0NXT+h4CURAxttwSoVmbTjrnmI6LkYxhXJdcWm0nCBc1DtOEKwVIKxy0yZdyqva0W2a0tCaRLrTbc0CkTXfkwElqeSr+6hT3OiFC9EH0IzRko80fTilhIxltWCEoBUMIKcfOuUV8c5otad1BFEF45dLGh8Q5MWxtCMCJC4sJdqUSiLQhAATnlsOOqMzD57q2ctLGx9/j9xmhCiPWfy4JoVV2L3xszw+tn9gd4bJ+bBXmOfQJbX0hZIokc1rUuUBvS0glRhiFUYkDeEsXu9Fopyb4xFxB/jxcNsRhLrZuPeV0Tqo0oUbh8s2F3hd0MK8gANIrWmEZ3BtWIhDyHGIEAkRvAjRwCY8WlHG1kfSMO4GfiSPL3LIMQYhwDy4mOD64uJe6RKAkYIMGVhnuJxLd91msA87gkpCt4Ex7+eLOrX7nU6sSYZ0WSsRceAkJHMPJLewgDphxVVoF9iXOOpJ1yyB6M7cQRnBR4RDCiZriIEwJN8scAgEfNC4Rbiatx1FVvtMzzxWH8rro0FRmXvLsWgQw1oodMuH1PKKoWfQJjhkKDmaJwpadQ5CFBYkqDsIFicL8/IXLPYEaNiPbPWOcBsFww2yGJ6Y8t6TaQVVYcCcAZXLIB+nNuKFTC6BjEuu+JtQJcReBjutyELjgXr64u7OjsgfvUNA2iIMKR2qr44dOZVKrH1pfIn/yk8/U07qrTKczfETSyweaDC1k0uq3wFejTTMpg+uJMCwu58ush/fvVdeF0hxOG6IJiI3g2KFFG8Ph0+OgCJ4prqJ5C6FasALnXq9e781oxM3l3PhsU2WHWWAew6Kj9fjLX71X3ez15vUL1XVl4T1HUGCt21GOYMc6h4k72FWP0wZHTlEggHEZLNwG670NXq1gqTLXU7UbzNDBRSA732kd5XvHiSoVKjN4t4SX4WREhaJhd6csr9TPR8852u4rxCg4qIi2FU7HXEeWGXNvm3U5nbyGaOON2OdADiyJml1tDQAnO26mocXdhDBb6NKV+vmf/pk/Jy3rj6dHLPZO+J460s6JOaFWdN13rkKZgRgRVJTAhkZYgDvJBToq2Y/ohl/UHls9XTqnm7MfuHX+yoccKILZbRo0CtjRHwsbYBTY1wnaw6JGUcNtvfxSQgf5ncnV3UpyWSA2ejvk0k9IXGA8gmRALAEjQBgPbNMAj7azk+1zjnS6BgGWCMSIEQg8OEmNkEBcyFTitgchQJiLZr1u7hwehVhkiAadCzioIxLEaWMPYNiK9v+C9mpcWrlbq+nRYB92MYPPa9cr8zq0KlPowGA49ZMDcjqLw6OKfNNdjSi3V7sMahEmjBRxX7Td8QvtvnZ80T5eqCM0B5GDCsGKg5YApdRCNCIlQhRt2ubAxoMO+4Ndvfy8vu+1rOA7aLFm7s+KJjisFASk/aFSjqB5Zbg6sOoqtvBUPnZ38E71n+Ej4LyjoJoturtvhK/66y8/6OF8spB4d8jVlDh8WbSxdvu938nsK11/8Wd2h3tVKS9Kzf2o/e7Oe17JPGNvn0+es8addAEdwJpEMDRD1MlIofj5+vXnxjowZ0/no9EsCHr7ptD5eFaa7ZTXsdEDjw/PFo/ppGHesG4QhbZpVG2WMS7GTdV+Z4xKvODKD4gXhuZy7l0EjOLKfN8ghtdBkIZhaXY3gje/g3PEqHhkNvAuCWFBOI85GTFX1i332gFZRFEFvirvdiFg8XnW3CIVs6fvLl5f1a70d6GAmRMG2eH8nFx4Zo4xSSh6u1gFdigOXH0Yz+bHszdSWC3pIMq8F4MWXuZeikGWlOrAMjkDk7GnELXodOx1ZDyphlYwP0OYXJwX5ujjNmZdsLeldWkHcH+66HQ+6c0nnygFSbBGwbkKi9982NBpg1BuUjkiOIUfXNRmXuP6dQqT5yxPn7cwf8+NQBTk+Xu4VhFJp8BqRfRnr8ahTrEO0R2nNJ0xM+7hkfMinT6sYARPitS5pp53XOCPujaKGRa8DkFN8L/pLIEpT5kHXAgmgji3KMwZCwwKzmzelWYwx6GTifNR12FgWLQSOkdIazsY83C6tNoh5F9d+7jbKXrV7ElxrsfTReW+8Vjwjik8b1YtQ+c/066R4nJnZEeUzBo4Y84EvRFkOPtMxN6LKE1lAJG7qeAfD9rv7vX09KSBZ8H5AjyQ9+HQIcW7fBp7HWAxVzBdKT6XitbU522fB+ZZh2qnC8UHipaceVq6zlL9D//kT276xe0SehuB2wj8xo3AbWP6jXsktw90G4HfrhH4u3/nb25P708W28qi0Ava2NJZbTtrPE+aOJTnm9pTay4fLcsvilwv9js99r36kG7iCjf8K1wC+Zpox603izVEOHwCxwspp8gLp8/DGYQRSqs0VfYMu4BTfWlPR+yKLdZyMeBsjAK1rZHKEHCq52hyBT8ecH6symhHa3B1zIrHUSeq427lgusUUtpxmrm10inwcDjdF2+XgvOjrmw9Mq9w3QX/G+Ikl0ecZbHauXNSde6QhNh8QgekGDUQ0q7tXhhxcYSWNRw3QVgIzs7Q2sqlyj2AFk3gHzrJekRsuyaCQ8myQMqFMQ5tkrgh7NDC1Ql+ILhMo+X6uzMu06kdZ7TNoTaEoCkE3NC679/MJYhgFv6FsIq4FVsW0BqnFipKO2Vw+m0actzDuIwHLd3qSwYursmtjYnFA5xZuHwKPkOa6HLpdTmFuC3CYPhdhC/Ref+RMYdAPfSr2xBHJ5F/dPjCDM20z3Pty1x1U3h+NRkX3sRt2Vxe0iW1gD04hIlLAmNIS/Re754fNC+Jw1cSt0vieOUBER7VO4yEixPtpdYbnNK9eJzsVsYVR/tciktqUjJsKtJaj31rp1uZyK2d2E5gdbq7Gb7diBCH0hACfhySDR+PBOOKduLVFzXmIAImDhXz7nBaata5O6u2hWS1IxHEHHMCp1lo0wvCdVFldnDxF2ENt7TddiSOczENHFNEJP73mXZMO+wI44g1LZli0pxxKjr1nP+tVzd3SkiYjuGT4gqfNPXwKqXz6WJMwedfvNK8kuSMMBk5ObvruXynDskyl2+Z7KDLkZbgFOeZhpVxHPXhwzsXGfb7Q2gr/cjMcHL7pp15mbk+nFqN3RSYlmlsobzMAoPRogOum2jV4YArB3Fn0pwRtrbo8tzrw+NF+z2tuXtVWeHLHcUTLqJ5ntvpxJJcF1pR2Y9oq6VFt1KcwYtNfdHPiki5nd0hfAR+p7PEcLiPJEKvFi9Pfacl29SkuVv8aeW0gJgEJEVZHRSrsdsM/MHpdFI3TEqWIN6YmZgsZmkS5nbuWu9DDw+PQVRhn8w2u5XztHYB4vHpbBGDW3oDKzhlDS36cBz0F7/4tYpi53mMA505SmI285KtgURyGL7rBA+YrQn3ZdgPEXGDbBP41A0FGLASVAgWnNqVyqZSfx68T7K/gS4J7GdcSUFAxWmFixNHLwUnRB0+d+A14t5nRwYFgPgMiQ8RgH0OxyrhZaHwgLs7uHERtwnjC3gBXMSsW5zudi8zFI7cplAWq7VwSMAh4jWBYLidCSWMzDfO1lQZoqnFufC9X93duyDSDYP3dRjW7CsoBhRFQN7giufZYEDeHCiXWuwoEEHABbCf874hCIaCFkxoWuHNAg44CLQbt/biiIPpmPNcKw04SRnkNTZ/mt/lgC+zaCOde7n4gUOSdwpzFGd+VSVqaoQnxKPA9k7S0m7tLMP1X1vcY4+j+ARPUjAkCUVkQc1wrinMpdo1oYhDmCOFG0Q3ChcOZESHmYM7mbnKvkeH+fH5oiQrdf8K5Evh9uXTY6/z1Ft83u9T7YvSbefEYVIsqej532aNY28hhi4XhwmWpecKzNimqfXmzad6fnyrZe28v5zPFx2fewfsEZTlj+PuFtyOgVt8/+q1GavMWboTpj5SSdgkxcCZgmCipAzBQt+8fathGlTUpYp8J5paKK7R6UIJAmE1LemaoGMi09T15liykJBMwRsggrqAByk5LRWne59x0njw80Ogx+lJ6BGBeakZAGAcKPQwp1gjY0ifJxAzhWW8GE/CO4ZnnTe135G845yR6TC82UiSu5d7h9PxaqdzCA6qRXkKIpwb1lkj5wI6DAhq6sJZg3NCHm8umPMe58uvGyFeFBM2F50q1NI11a/fwtsuVWSFxUe6hsA1cN7BNEsRqsGZG+eaEdnMY5+UEIjG+SxLw3mwm/zsM3czhXlKYBXMVVAvyKIOIQQvgWPVBQZ/Za8NCmScZQK6hoJlYeYoY8r648P4vMJZknwA9iDOO3QSOSiRQ6Wtt+5CiNHcKTg67Z6CxqA3n9wZrXI+jWqfB3NjCexEgHVWE6IzgjmTZWV80ZoHIzIojDLW6Zpr7RP1as3ErjYQSnwW1jPnPkRfMA2xhlhqeNfzc4ALxOHcTAgrjtl1G/XpF5/oiXPVZdRIe0QKh572froBcPJHqiKyEqRmf6+O9dp2JsJP7gwIPFYwXDwd9koKyRTC8urOjtQFNyr7EyF7vO/oWPIZPPBuQX2cjcUC/DAYGgAAIABJREFU75Tp0Ox8BimXxMgiArPCU+KcUqiPcPGGQNStZ9Mb9D/+03950y9+u66Kt097G4EfxAjcNqYfxGO+fcnbCHx/I/D3//u/tX1492yBYFdV2sOOymOLYut51FzQrjhppmVwQMBJdbAQFKs3LxQuoiVOJ6oin9EahGjHBZsLtEXUBXYgLcGxWtqxl9B26jbEeFXFz6LNiCPrtU0+GXARhmRTLtK4GnC24fTqE9JbRyW0V1u/RERCDOPABy+K/41AJS7IvXrcslyquaxzyObA6ouAm/NtQSA8iosOgTeA/GmhAiXg/j0LRrmdJrRMucWOFmLa52EOrvYNhPZQKvTDaGYio4FQQLs2F13GxxxTTE9wRjmxXsVWLnu4j4xxpQ0+5zLLIZxk4NgIBtwQCBFcHNOc1nVchxykYcEFgc/WMW5ydtoGtxx3OFpaYZbhrDWjjEsX7aohLcIuKNJj3X7LAd0XfRyFiwa4sFwGcRCOMDxHB2/xZy2iIHZkqfZpptdVQQ6M3j896fSEgwMXXgj3QiRfCEGwkyXxd4U3iFhi3pzbrRe7DhGz6gI2YBzaDAuCI0hZlsUCHGG4Ft1aOiNs0pK3KSMAapU+tEcdcTQvkSrP2Vp5TbhOYMQhdmAqhLHKpQ5Rj+Rs5i8ONtrEmXdcKMyvddo3rsbeThgEAISAqW8Vw0fjyw0I9gR7EfgV3NvwOS2YM1cqXzU1dasdVwTFvHlZ/1t3NtMN9qaBGjjhcAvbgbNpGWYVO/iAgfnni30Swi/41Zd2sAhTJIPyda8ky32B53LM9yFEA85ix6WJBHan1vPkqC7EIbBoGXUocmVr4cAT3FRoLlyYaINmzu7vCruceW5FUWpoL24bpHSCgJxmjQPcCLbJXXCItMKQZUy3zW25iIavXr5x22aWFhYGhoWfl+oumexYezyu6o6DA3UGxi6OHHyCiIcbiDWqtdP+9Z1yxKdtVjvP6sbFIXtxXBgvsK8ysxY7kAPGZYQE8rSAiUpbcxB2zufO/Nkigv+4qLnL1U1nJUmlJgmFEBxLLH72DQoBhD5lOFIj6dS32vJNe/iEUa0qa/wMXfwoGpXFwRw/9pG2PasfRz3jFhsv2iPU86wRyngO2abny0l1XmmaV7u7LpeT3nzx0mLjNhPcUur5edDp4eRiw2evDp7DX7190MO5Yyoao8Iln62tyeLApmS90toKmxOBBuaqU2gsEQdkip2U/LHQpVCutJtOQVxlD4CFnFKsqpVntFtToKgtqPM5F4QmRIQI7jTC/GARDzcdwioOPb4I+yIah/Ema6LS4mi48BuJwkWejwbGhKIJvbPGDMAtBa3A5h/4quxtgRUdXIzxjGgRq6NwROdBvHiuUczJ2Udwv7F/ZbwsEFbZLmOVaWEXsJnBCO1gRcyhDS46BBE6PBBzEcMRV7MssKubhfdEAgbVrn8LwjilEXV49yDDL9dQGpzehAO6CLNa9MvjUiMCLq/BjZCvIIKGwuJs3MXzZVVC6NbYWVQiAZw1RihghbgEcgaXOPt4RjEFLAf4iqv7bwHZMqkjYG8eXFDAhYuzjqRxAviaBgEfp33tfdoVQ3iSxiIw/xC0cWyGPDK4yAMFEL9HQArt7RocusGt4tRZ6x3fb1N3RGbieSQO90IkcxSSi1qb6iIx+3PlfVLslGa5Pn/zuabhqHlsNU4kyQ86HrsgpFLUokMFrnVg4FhoffnqhfYHktBR29FbQWDQtj8F7rOD2AqlRWkObHs5qSCwLAGxEVzC8VbhCVWsVknSKIIxmcAsPSrK6G4IjFLe7fA9EdXAinAWWClGgLUA58BreYYpH5mrS5Ewp6rM3ghvFAZtjCOZ+RCkRc4NtGm4KALSKC91GkbNXa91I/CPMUTgJAwLjATifQi+CnlNjlgLSJqF74zYFwoZTDls1ZyRgCGzhkt+XcLv3ozvyBNclllweNN9FEV6fPyg/jIpZVxW8C+repz0zA/E8jUNwaOwVzkTkO22japhcGKFZs+ls2im6ycUh8NcpaDC6nBkkj8ciCVcpnamgpCyuOhyjDtAOAs6GJTTR57q1euD5udJA7zpEH3pucjfhw09cf6kCEOvOkVkOm0W8D6TVjodOFQForIF8/sX98qL2vPs8ny6nhlzc75Zqxmt/Mxb64iDw884U6bo4NuiYzwqnnPNPdiVs3YEy0WFznFvNBNFSBissF7HPvd6zZLBrPqFQLBoNh5q6ckb4J0/64uffKooKvTNuwcdqcwwf3qKnASPjcZW5LC2CaWbMiUvWL+R6hhuf+g6IxwLY8SGAxfmPHZozolR5fMUZ26KSKxxgyBSOORswqMKdxvQBQM2Yw7hYaz1LdIOjqvP5xTTF6Ml2BeM3DBeIlbfXyzy/k//67++6Rff37Xu9pNvI3Abge84AreN6TsO3O2v3UbgNgJhBP7B3/mj7cu/+MocwmZfq9pV6pNUx8sE9ErVvtBpuZgdxUWpSCNVZWMXAKKBq+oIN1yecOwQquKLJaJrqpIK/7iYdbeRYo0zaOtsU0WUoW2a02jDDY32cbMdwQtsZEhoSzu37GaqwwEUJ9OVq9f5v8MbvKjYcFvAYYN/CReVMx5OrVHzAPdTWrLC8u9MWin9gYRVJPw9LtKkkOM8DQ4oLhH8KyXswuYrPAC0Wf7/7L1bq215mub1jPNhzjXXWnvviMhDH2gabbwRsSnUtrStxqLBxs8hiBfeiFciNII36o2CiCBYQlMoiqLipxDFq2yrrENmZWVm7Ii911pzznE+yO95Z/QHSEjIJGcWkZURO9ZcY/7H//Q+73MYwqPL3qF4lyFvDoYIQCfFAuwo/zOk23hXFjAmSG2FIVVozBe1MGLMttgNLJMsnMCuIlEaYHlD3gyjlO9EUbMrmTchNsf4DtZJ4YAtKrZM+RwWBIAgxoFrisjSz0AhEspc/jsuvYAXjJF/9hbSQNEJE3cjEKIEQOUd8b0DIKDIgdVR2o82JK0JF2x8w2CpFYXaA2xHsN1Nb5eLLm+mkrpeaZDLVpk2BzqET18/rpqQpZfIGLFggESCZyo+eiT47g4SOx2PlgkD9LR4kB0OLj6dkk5IFuzBjUx1pGh4h2JDMDuAZ0AFmbR6OoX/HaBYeJ4RnDLpeGj16fMnywzxA0bCjgzXSfBVGR55AGtMon6xh65qQN/SHn4G4+H32f9wVZXX9k07D0P43NpjliIpVXLgs2etfA6My6zU8/uj38VmKwQ+H9kiAPzsIt5Sc4orGNvtKdhjWP4CgC1RwKQwb8xSc4aVshXGS9jUOVxNrF2A7UQDDLekcLoy9hD8WZLBZJl1GXs9ZLW66xAspXxzIB3srmFkzhCABEsZZlDqpgLIKwClPXX5d+0FQXBPZmCqQEYKC8/ybQDcUZdLFwy/Cj9W2OmAyZmyFp/XRYes0vC62NKhm8LdDxYuAWqENgFmwTwfL1ezWWsaD2mljjCeYVBO4vuh0dRf9XQ6qayRfNpUNRiWyNUZD0CXhWAp1h6+d9Jl6FXnRx0aZM2MT0hfYZ/x72wzEvHUe9UO8wfwIMGGYdShKAzaV4BTzcFNDCSyRV2qqR4xprgBEp0L9I/ffDKoi1/qAXDVnp0wwRcz/RDGYq+AJcO1v+r0/GBg16xl1bq8Tfr8zUVPD41amgRZps/fnB0IZcY4ABoFdxVri2KYbQIWfw9rf6nNogO9pGnDeluz2e+NhHH2GeeZJ4Ak5uzeUrvZA5x0ElYWhEGZUVt4zpplDZhYFLpeSY8eo1lCE8rNBraVxf6S1iDA9AM8B2wC3GHcwUwdwMcZgTfh6nnn+crs9T7NuQNDO3y8eT72dM4n9AaECiEdJwiIpkkGIJKx8yYRUMig2KsUpvduP8amefQ+hQc00mC+EwE3sNv4XFilANL2o8QvstiUYxeyrcJygKaYwSwH2sBYLO3rCusOb1G2D5pvka8VwVNgwoB0Nd6W/D4aNraXYb4h1WZf4BsW+vw6KHMIGd67nKfB1j8cEj0UlWok7zefXEBCoKgCq4GmdHMFCwIAKkIF8TbGxxx2IZ6w09b79zxWpQ4Va5GGZW5Wp71uWcOcvySsL2NY4gA824czGI54TDfVg5qy1njt9NJNlrAfTq3GYdDU9RqZv7CBAbMAjfGyTBI9N3iqMm9YpauOT+/MpH7fngzKzktv6fp16PXx84uBVO4llsVjR4GH7ESIYq8vvnyn9vTkQEhto/1L+U4Aq0xdWxYB5NW13q5nXqOKSeqmSc9fftBPf/5zPTw9eu5wHmGxU6Q0Y3iOwQAsIWE0w2BGYlPh/YGmArMUgNhMxl6pbUW4lzBvAPloxhJ2CLMSHCv8wRkY33FSVDicK5n6ArsQpP/SX768+M7lwMvvbHuwRCkrPTRpKH9oipj1zJ2D5tnB/sXGxvHgRn5gg3nmHM3nCMEDvFtmGscER216OB59NkbQfViEvL28abrSJEFBEc0DrAYA8N0g7onyghUbgCn+qfQ+rMqBZWosGUCUm2Iw9OlPeIf3d6YBsZhl7MY90n7De7ClI6itmGvvTytetXjDA5TCyoYNzf1piSY9IC39m6oCTKZ5AMA9xfkJWxkwl7nMfIA9CkZf0MSGFIBqKPV48P4i9BLgEEsaAFBY6BgswJkPL9pkr32XYUIgZOEcQnnBXZZ7KHceLk1mq6IwwpeqkVg9fR9NLUBoxoOGPeoU7lrZwvmMZdNqlm+PRQhepQDe6aZh6XXeJ83cARnVjQZFqu7MmUUzeFVbcY9Y9LOXj6rLk773/guffYnXBhYzqa79auXQAZY3Z08y6cP7r/Rymdxg1DboULa20eI8GPfR9+q2OnqPJTTNyjdsffJcHefzkqobe12u3/rcPjRHpdOi//oP/7c7fnEvQu8jcB+BX7sRuG9Mv3av5P5A9xH4zRqBf/D3fm/v3gZL306PrZmFl23VddyIJ1JzqvXWvdlzFWCnLTK1D48azt2NfShdltmMOoM1SWoAh4sXUAkdbhiAeJDR31+3yUmhTo/OES1zqcuVrheHvCCdNq8H+tDKxY+iBvAP9iiF26Jp3826c7i61VyTKvzZAAaRSPK/AT7mRC9TZ29EEo8px/kJpFiWhC2rpZswqDCzTAqKnO9k3Jtl8NUe/oeEaOC9mucAycFQs58XUCWX5RnG0Y2FgQWCL9q5vUTNn7JO/CY/s9fpqoKCcJEDCXqu1ciOkR8HlOP/poDKCafiR/GkdWJ1fG8uz4ChBIhk+LM5qMpxDsqr75heNzapfdWiWAWYAZRCZgfLGLmrC3skv1kU0YBVTsnlbVDAYBHp4seISDgowBIFwNmR4i86lrWO9tgMSeB1HNV3if8/xd5j1erxWJmhBhgCW63rkVMjHYwAHB7PIUBm9a5mtjKGjp7YF53HxYysY3swyxQPMuScTs6dgjUCWL0smX2+lrkLAMbSRrz6KPZsTmDfUsJJ2qYyyw5JZl03wTCCa1yE3UN3fdP7xwcN02DWKPOuPh2V4kfK+58mvx9YQ99FlCPxHuztNgVjGDammT9RrNnTFQZ2ArgrS2dh9K7j4IIfaS5sPMBznsXpw2mux7YxmAc5BLYJktS9wAoigGVjXW6AAIolljQzp8HU8Q3M7MMajE2AvJJxJ2GdwDK8FwlvASwnpA7PwFzqedaJoJLNgEpRVfYBRXaYbTdwFTYKLGbAKYLehAdhqd2MoM4NAEI7sAMYJmSVrG+AuMxSe+YgkysnOA+mVFJoPE8OVcHPkSYODFwYSo8PjRmGADIUabBjC5hT3aJvzoPZSw/Ngy04ABOOh4M/w0ntwPHf+Yry3T3Pc3XXq/cEnp8ieJ8zM+naYxWszZ0COoJzGB9Awh0Q1R6fs4FEgHPwQK/NvNBD1QSTMkOW+aAyP5kdPM+995pP35719nY2M4vQJFTR+M0aUISRr8n7CNJn24h4W4h9AWQMQAupNcyxx4eDph7PTcAR2ES73uxj2Os6DW5+2QqFue2CdzHQoDXsRvjLLsAwu/bBIItDC/k8ABP/evySCXrD83ozEOKx2QBlCA7Ejw8WYACwBJogk63TUnlZOQQFObmDZABJFmdeB1B6C+SjhQY7n7nPPIaVvGjydzQpDgzWoVkwzPgtyL5jLOxbncPuivA1G7kAYmFD4B4SzSfmQO616L8HWIIpv45hZWLLBli4NOxWTWOMV+AlSLV3e1COrGEsEfLawCqWHDRFsL5gDwLgs9UET5sima3sZ2rf7YVAr/CLZQQBUWk4oODAj9aS5gJfbF4zYO+qaegDCEwyvb0ttnAAFCKQzKF/udQcKlUljGC4ejDwQznCy0OVcKJpQcr3GPs/0vOZCDYYqzNg0q5pGbXPMY8Zg7qpdShKZZif+gQNKxtgO4KT3KAiSIsgrptHOcAyzVdOXEDMhb3m8cGNR/qAn7/5Vhf8mgFoOLdu7FrYt18+Nv4OnFFPT0fbkmBl0ZrlvNGv0eXaeV7zRMPcaRxgfYdSxUxq+1HDWH2v+liqavm9EUpVAJrx7iwLZ/3mbiSyP5SWBiw6tkf1w6y/+PnPdHg42GvWAWQbYxJjDCjNXMAup6obhwJBk+2Wqz2hd+TTdWWPhHm6OrTTc5VGGxsWc83vPfYL/mtKJuUw/LAUgNHq5lihtc1BQzX3qy7z6n3fbGnUJ3wHzmybofZWxJhtvod6BZAar1dAXMxMRoKqNqw/CAKzXCHWNl7vtrJhn9x9jzq0xwi42hZ16+B5O1xoCtLuKcIGiRAu7jj2qogGLgCgnUCYe5xxBGv63+GuF40Z7BQA0/dsUo4M354jlYFVLC8WGvZ4VtMsTNawf+FMBETeuAt+dxdBfbJqyWn/8LttOGT/2NySJHyVWSewJ6PxwndMF5oqhe0WUF54buODzx6COmdDkYP16CItfTRvslq7aq857n6oZgBJaTRw/9JeazSzdrKdEE0XVF5upnCWY7Eww/qPQL4mrTVmq/jUdYMFulp+z1pDAbNmqzL2lCSCy3hW5hj3mfZwijsBdwFUWW7yx748T7096b3/LZmtlgj/oklTtXjrtiqwR6CROk221aARSPiWQ2cJ8KsKNQe6t9w9Ul3mq5tvrAOesWkI5vQtKcIiba9Aw3q34gU1zE7Q6gBpgP2Xhj6NNNan9N/8o//5jl/8ZpWK96e9j8BvxQjcN6bfitd8/5L3EfjVjcDv/HP//N42B7V16vALWAWE51zG2X+fVIkvhv2ld1rsqaxVN41exnOkssLWoAKEjQOrD/9RwEAM7g3bZXrKDpqu4bXmRFUu2Df/Sgpm32CLSQUFFpUGDIc1JNE27udyTjATgOi+6kyhyT+3NNOlqyq8zKgTLAWUA36QIV2QeQHwJrj38c82B5NkyMuRKt+CUQBJqAYo+GFwcBGl0IJNADOJsB9YrhStyLi4fJcOSgCIgL25qc1L1ZbSBYuXi7UZGRR75EOBizT4rYY0FnYUIRUAtWZ44aMG+5FxRKqYpmphI1F3kQ7PZX5DAhveYmbUImcsKPAARGFjRvCWSYoAoXwOY4MX1y2YhiEOqSKFSIR++E8N1AKG8/x819K+XgsA25apQj5e5RpIJ8CGwYU/vnbhZdZQZBpQ46Ene3sOfaSdd32vd4cHvXtHwZ05cX7MR61zpv2a2/PuOz9HijRk9k4/rnKzBuetM5vjPO7KZySkpNWe9eXzB+twkaUSJMRz8OzIKedh0DJ2OtStgZjXblCaI1tuDTrgTdgUqdPrCfGg0CiK2u+mresAAynyltnsQwOkFGUkRpuBhozPg2BwHUAGdsg09w5q2JDWERy1zWYQZrDdYB8bfNs8PozrI6EVba4auwN7SeZmE56nyQUiRfVKwVhR1EcIDz6fPO/wetbx+WTWYU86+M2aATYT0AvsKweoEErC+ppIYoahhE/wbNALgIEil05JN3T+XCZkjp9lsukCU26TvfNIpe8dinFSZUsFQNGw0+Dn8FxM9hZo0Q0BaEA7DHVTuAt1I2nCJErvZplRnDYN7292cBey36mgGGM9JPZ2XYdIXSZiOSsrtXSBbm57BYCpYC3v9pedcwx8ARnwbqTYhSG4qK4Pliza5xI2F+OC77P3HD4jfFf5XPw9lyl8KutDrTwHFMMn0jndnisA0xTHkJBI3AbsMOOa9QB4khK8Vnl/yWDrtTDn8JSdHOwF0P76gjctDHx8iUFTKY8h1606AvzYhgVsDPlpME1hJwLEIJgFTPzm5y+qq0RffPigP/6jP9fhCICF9UQEH3389NkMXFuHGOjADxYZLNYuAOib7SMA1fwLAE1hZ62wvwH+7Fptn+LwdXbMn6WuBKfR7NAKazGAL4DAxPJ82GR8XK4aVrOZrdiKmPevusQLd/DnsHbsrYxagHR2CnQku7CtHJYC7oGPKXtaNKiw6TDYbClrGHWzbvY8QFQ6X7bhRb1gb1ysIoAugV3YMlAqSFV70DAObjjRYKOpA6MdtjZrm4aiFcLAFGaARyMLdibzi3PFoEtBEnnIwvEONXhEBwcAK4sAP/YJnsd78o2ZbC9nxob1N7On02jAW5n9OHdDYx4YG/ZY9plN33zutdKEiOPXDD2It0+Pj5EKz7PAIgRYLQA+N/uOwxhj7a+wI/H+rpBIz2bMDgBAE2Ap4FWAuQR9HdpaR+Z5AUwT5w3nB160M90QM+IS25D0Mz6+eHyGZzSAJOclYW1fff97+suf/tTS//5yUTdfDVrhLUkbC79f/tcBZjXrMEn0dAJYPRjcbgFruZ9U2JKM6jpYkjQpkPC/GnREtUD/kk/i/T89P+vwiEUFo8oWxPPKtkdF1dpOgu+UFo0BqLrKNCZXA5bet+1rip8y/uGA9zRhIuCLUENUA8easyR3Yy7F81ZXjZzPVaOHh2fNr1f1/cWsyj0dvT8nayXi03x+wgJ3EvumgS3YDNgIQEIlg9QaZiZWKTbJzEpNK+xb1iIgeuE5NdJAnDo3buq29Z6DjzDe2ew3dHDx1AaZZs3Z79hBcLGmzfZlrQB8kjp/ANDOItQqsc5H137Q0geoizqAJiEL2nPC/qi8R5oZ4TNrO2EHYMJmnZUkwTxPFsC9SgsWDgWMf+412PeUN2YtvvKMS2b29E7wFuNENxvgmTnFYsTqwJeGXUkF9BhtZexDWAelrQKwrhi9P8NK5TNpLuYwtNmjMsYPIJ/x4SaJ1QwOwNHUsipn6pXki8MWlzUAS0BoN51M2mevoomQaYBxmgCG2rDE5+AMaDpg3QCblPsqvreAj7zSXfUCkzfXhB+s7QkIHNttGYGnfVvAhMVugQYqHvKzQUu++gNexNjJoGLyOh507s86npjToxCEOXyL8K5lcWhkU5/UFqVeXi8OtuTZDlWrdb4xjZNVJUGSeaLxbfQeyCu0sRV7rK1LFh0fWo8/DcUtZ+/HIgPrmwBmmRc0aHv2J+yahotG2NhZqf/uf/hf7vjFr66su3/yfQTuI/BLjsB9Y/olB+7+Y/cRuI9AjMC//nt/d8dPsCapvSDUAbYD8udNFbJlUodhlsyTg26aFCkUXezOUlqYBrCyuKybKRgRRXqsSw3ppH4jIbvUMk7q7MUqF0eJZUOrUthE+GQ2sP1uhTnMHHzU8J+ieoEVcQvzmByEAbgQnocAm/Zvy/EbJaEZJtRq9gwB9nh/EVzB5ZSfIiCDazMMBUAsJ1kDNFJl34oyl5AbzCvCh3gG5HW3gjSMWbVSLBNoRNF+Y2tY6k+RsS4qi9xAJKwuAOjaLBfSl6P4A7JA9r9ulVlFGQ19GIj5pqmMFGx8IytqQXwuzfhILXPkBg2AGqBzxOHi+cX7MD6GDBYvLUuYeRuAwBQAFD3B/Nhu4Uj+bg6rCikfgAiiWkbcfqgLLMhUdZar2Slsc/XCi5PiHpC8tK8acnxkeTBPrXjTpMuwqD9PLshCHlrr9K7WKW/NlpnxaAU862BxwueB+wEgsDuEo0gPaptSeY5HbK9+6bQmheqFEBZ8Ma86lI8u1nluMyZvoTkEMQEs2UNx5/u1ehmull0fnZ4cl36AzratXcjCYDG7lSToptQyjy6EYKJ29kCMcBfnjK2bgW7Yi8DS/D3yN4cgbYuZKxTBjDXfHdYcQBUsSiJ6KD1hKhPv1MDyPiDlhbUKUAdzdNGZgBWAxXGzRyvWGUh+j01lUAvvvYzgtjq31BpQZMsTFzYACeOya5wollnbARoNlzeVNXJjZMeL37tZU8luST7hUrDPAEuqm8VDx56w2E7SydxLkmvaAdABWxt7z8Li8TCAs1GgrQHqhx8p3pARxgNgDOucP+sI4JhmnQ6tw4GWYQ6fx0q6TrMagH3CRCbsFcLeIylh7O5m0hEMVJvRB1tsMiCwFmX49PKPAExJSV4p/vHThYkIAAd7ONc8AFB44dkGgv0DViRFONiywYKKArawHy8NCkAKGF+MPVYlBJLAXmLuwmYtATrAERlfWFOw7W+J8QROzU6bhi1K6Et4QxJ8kuyD9xrQsuE86ERTAU8Ne3sGi99NF7PCAH4m7RP+vpsqfEuTTH/0oz/RF9//gVmYgEPDOOvz25vOZuMS3MPK5l3DViLFmj0oZMt2NbSlQ2yIDkqiyUTfixmLjBf2rW0jYOzTyGJuWZOrDVDQYweAEsxSU3UR5DowJxik7EYGlfiXeA+3hhZMKRoXr69nvRHAtgLiAVzAfvMKc6OD/Z6fNTMR0BI2G37NCR7TGJ3AWr8lIhpXD+DYzSheDHuh3zXk32hiWITL//azBIWPRiM2LufrZLsC2hQgvIDDzHVYlmsyGQjCp5mv6qYXYDzUY1j9/ENQWXuHA558xxC8gdj4ZtJ7oBHFQYp3K77O5W4ABHbl3I8ax/B25R3286CXjslZ2CMxQsZ4t6m+94jVBLs99giwHhOzy0nvpjEZjSHeX22W/qG+gbN74hC1blhsl2HWOqz2tFDdlj5bazyy8Vw1yzb2C/6E27haAAAgAElEQVTyf5JEb694n0ZgDfYgzYG9u/IarJtHffXFl/p///GPvFe6UWjPzzhX/X5Ze0jeS84YMs13HdpKkxl3eBkvev7wqGHFvoBxg+cHWNqru14cBsg+y59VWWZrDRi8ZdsYQIW9yFgBgvXnsxnkNK3ME65ap9vzLpRzto0G4mn20ejxusgXe37DcAWApzEGM569iL0adUQBK7AkWKjX4fGdvveDv6K/+KM/tfe3QcskALN0rfzuAMkAh9k98GCd8tKN6IzBZ821Dyrx/p2HsPihaQTDdhtVlJXq9ug7wPV81dhd7E2K2wmbGHcGPn8jmGzrzDQkkJA9kvlriyLOSvvMgpPNDoNyEwLrkrKM9cW7geXLuej3ZRjca4bTyx7kgKfsGcxR1py9kWcziK01IcSKBjNgP9NlA+zF+oHXj90NTQm+V0jZkS/QADVE7sDO7zw6YbYDRtNUCb/3Ks1DPeGlxbkFKxcuN+ArgB7jCucd9md447DH0Rv2Zl9gF8Uc3KyS4t4VAZrY8eTaUCqtk4ocNj7nYzBz2cOY7PwtXqi24uHejJczFj3YElnTf7vboAqYV7V5bYB0KQtN16vvAO/KBxU13rvBLOW98R+sZ2jeP7QHW1y9dYNDZNdhMbOUM6thz4LFymG8SV3fqd8mXTp8u8PGA+D+3F19zlfNQcfjo949POrjt686I/8frnr3+Kx52DX0nZsVzbE047pOYZAX6pZJbx3399whXpe3i0oAcYU9AYxWGiinsvW9yAzdFHCWPQ0VTaG//OmP9e7DSela6w/+p//xjl/ci9D7CNxH4NduBO4b06/dK7k/0H0EfrNG4O/97r9MlaiiRvJIgUC3vbGfGCBN+AqSDDo7nX0fcweSmOUDQ8EAIKXcHABQVvty/IBMqobpCVszQCDLzpcojCmmkOTBRAP4Kitkw2GmjyQZNuct+cC/G2bUsiG1ogAgsZvLcGmfvxyJk+WaEZQCqDAufVzgSSSdZxV75QvrvI+WR9vjKsm1Qo3lGo6XJQCMi6ZUOSwsAIR0tBkcQEJYElD88CsWNYAGfBcYchQfzlWJ4p1bbkURkBRaKB5KoEp+B7JELAAoeKhCKoOjlgfCLAETwSsWMIzvGU/noBiDeXiBOUvEFUzIl2Efmt0ZmrqEEI90015S0GSWzgOs2mt1h3lLoRLPSKFJsBAFEcQyihZ8SimbSqqPHdE/ASNc8nMHXcA6wH4hIKlCR4LDKGwIzgCgtIer1I3S57dOr9eL5V+wjj68b+2FBjABa45gFsImYHNSwMLeBQxt8Pirax0bwjPwcRs1bDDvYIs8GKw5d591rN7pAEiW7Q4CAryr81oLUk2k+bdiBT9KGCCksTOUNAMsbCVQoqmdvAwYAJAMSAwGguStzuAGJhrW2YxSvFXxBabQhyY2daMyCi38Pym8lsnBaXwXF6wA+wRKAK6gay+wbYBVs2tIAMUa3IM1Z6OqplBTwFytzfIFVOxgi6+R3ow0nfCm8NXdDLRRf2KpQFAWLDp8/Qx9rEgC8RqEsZzqeCSYYtfl9ZOenp4MUB0rAHgKS9heswpMMi28xj8P5jJMRiwdVn3+9mIZenssDRwBgPIFAQ8B9QYYVQ6nI8F5tzflZPPHxEn2+NGxpr1+y2DtvBFicxnVVo2BXicS07QBeJ2DTYvXHeDfA9YWyJ/rY8xJyxAJIuG7z07wrttG55mgvFFbj2wYJi5WDbARmUcU4YAkjqszuHE8HS3r5n3QFHHhDssdKwmaIGbhV56PBKP1/TnYVDD+FoCV0aErsOsZf3MibUkS3pZ+b3mhIwznmRqYtU/7oHIIHmDE0L8EmytjH4KJFX6lNT2lW+OGecTeyHeH6QdIZsdq/1ihqsjNWv3JT3+hl9fee6zDsa5XXa9XNQBpRbCcBkJnYBL1gB/hqxq7AZYZ31mK3PxBKJ0tKpjUEPzEXsSeQcMIyxckszPvhiZb+PyGHzEALZ4b7PWzm1HALEiSvZW6ebMI12sHiJWA15GSXdS1+n4wIx3GPJ8NI5YNFpksoLWf2ZYdIWmGQWc/VhvQMPRAeBEKBcADMGRQxH7Z7HWxPmHf2ZsbO4Y65gvNxceWJ0t0GVeNKAWCgx1AEXM4T8In06GIwdpLkNNvmx5Orea5s2eqlQdYZzKujD+AF0zXDX9OGh5YoACb806xcMbOIFWL5zRrYaaBhXcywGqha9e58bGMhM/JthrY57RVqq+eDp5rDqPCl3WaDMpgkYL8mOceJkCvXM+PR50OqRpAOEVTqhsXnTsMKDbPKe3Y9SDj3h1Mw75ZVigjgnHvGCTkwTSeOphti9cR76EqG1V15WZDmtfu2b2+MM8TNW1jL1LmsO1RaF2glqg2y+w3AqVyWN6V3q6T9xrO7uevnmzJ0J/xgd3UYzUzDPGOJ9ZfuIk/1pV++P0v9O3bi44P7w2WwdQHNA67mVlljQc0e0Cixy/xkXzz+d/AEk7x1cR3E6ZxpXHetZar6pL5n2m9rT/k6bBX6aER2oaUfM46N4ofT0/ej372k59YaVElVbh4ZDASOYxhwRJMFR7dzL/BzcnMie5V1UrNURqulsFzwHKeAQazvtizUAf0l84WINyjYD/zS8w41+zGcdse9MO//oWVBZ8+vjpgjzGAQejGLGx8GMhTH0GdvCiztjmjYJ3SxAgL5PDi/q7sDM9TwFlHZBn4zZQiNbC9hdtb/nOY4vQXADTx2ubu8J1kn2av1zJyd3vLYtHAZ8A8j8+dmIf2DyL8y9FaWiyTx64mV9YwLuaqGgzvvHUlKthHCf+q8K0NawXA3RXLJ2x/2W9oNvMKuPwArNI0dqoXeze2TPwuwiE51zhr+Q6bCpi83G3diGEOEjpVKkUGD6vdQDTrcHH4FJc2bE2wewKWPvObhovyQ6MP7aMWXeyVyh2SRgDBh/zN47uDHh+O9sZFQ/Czn/5C08A2FmGdHBfsh9yz+SIOWGT02IdHggqN/FqBhioFdRNz4t3pST/56Td6u0w6NbWaBj9yvMYnjcObbQDSCi9qrAGiscVaISvBTZBUenn9rGcA2WnwmZ2ljfZ+NJOZeb1eO7V1o7ql2VM4qPY8vKrN3+kf/eEf3vGL36xS8f609xH4rRiB+8b0W/Ga71/yPgK/uhH4O3/7b+/Ph0dhFTekFCqjDtWDmYiwEfAuHPFIrBIdq0bTiFn+al+ziWTsncAOZwPbT0sZHqe3AKXi5uO17zr3FIThQUeRBmgxEICxbTodn1UjvcUnKqE4n0Mu7w58r9OhMZOwgx2Cym4ZQXMl2JIThdmuEbDRvqmwBVYnm07KteBnRYk9wC4cbHMKkOSiEWZDhjQJmwE5kdrMqqwwCxOQFZCFC/9SUriQEI2fXADONZUS7MB8V5tF+ABMPooEUqC1DHrDgzFZPEYIgwkEIBBr2Hd1MOL2Qjl4CWxUg5f4w6VaYLntBKok9v5EsgYwTbEBIwiWRCQwI3VEJV2ageGiBdAbf9ACSXYEKwCWb6SFWD6HZxefOdlzgYAa2En5hsdfaWIXDOFkGdQcj5qQgu94KuYGmvjfKYE3gFsU3oBH2D9AQoNiklJgbwaRvrnOOp87F50NjIaHXBvJDhYtpmZUfvP6yc8Ie9XsJWS6dWvW0fcPpYNXesBtpP6rNOIB1tbKASoBxCzllM4joHkwlvbzouzw4BAMpN9mijiEB/AoJIl5UrtQbx9aM1kdgANLyQVuYvsEwFKHTaWABSHZfT33nkdZNul67pTVtcHccpKGYdDgQAlKCXwzkQ9SoAOErLoCiszB7plSOZn8YEkv847fUTg8K2T1AMGLBuYDyewlye67gVeI01HSwsKGnctaxOY4tXwQYA1GdMeCUQCi25Do/OmT3n3xbA9ecGKY5OBPgwF2QF+YuDB9eecRWgTztb9EOBcgAOAuheZ1pLALH1jAZHuYArgBss2Rbm25PazVEv83/BuDVZuWmfrz4GCLBG/hHJuDYFoSuGFJZFrrPIe/HaAnYwXzFsr7slFsL07nhgWMv2/dVHq5XDT2vYEEQobcBGENlAflBQDP5PnEPrG89krbSlmFZ+ZigBffQxzrkiVTh+WIfTkB+3M9HVt9/fUvLAnFixc/6dTJzIvYbTozzwDZWY/M6GAmIuU/ZhSur5p25jwgQqW2aZUVqy7nj177SMyx47Bcnp+zJyEBSQSqTJr4sxV7hJDlmk22p2rTSnMPgzvRZRh1xZYiK9V1g5lK44i1RavGPgiwCpFnruoADQcEr2xjFL+AhmuAabf3bw9d1j3tHT/XzQsZ9m7G3sh4hRWEA7U4AwCzHY6DPJV1BtDD3pprvgViIXcF4OJ7eu7z+2kMFHxaZs8/gJTHx6P3iuvbNRQNNEq8hgMKZrwy7EfYwxIAHSA/1kswKwE+8R/el1mv7I1m1Bdhp5HMZhPb9iLN1eC/DCOb/oeZzYW6Hv9VAKh4D4DrlksDBFqdEECpPS/5hYXUNo2WiYC+QuM4WS5LGjfsxO9YgDBda0KvyvDQhuXGs4+sRfZGn72RBD4ugD/YeZRWX8BqW+yVwZqKAMnDIdP33x/sCz0wdxfCpWhORJgajRJk/9jg8O7xav6CRk4bvt8wxwHaz1d8ehnnymoTM1xRqpRSA7CILYA9GXAcdufQIOEIA3qZta6jzxO8Pz22zJ+61evnF78rvDvrlkbWJTA8nD+xfcg3FdniNZqhaNjwvm69PvEFpQny0HKmxXy5vnWae4KxerXHRw34rnYXN6b+6X/qb+pMqJ2Ba/y3AfJmjVeaaqWbCTU2R+xHSamH5y/1zedPBnjN6uR92AsylC2ARJwTpKsn+2xZPuuFL1DSQGbNbMig8Qa9+N09n57dfLu+na1u4QP4vjAZafIQAsgdgtluZuO6auT8T1MdqkbYM9E0rg8Hf18Y5pb0M/+nyQoF7mL2UmUuc9q40U0jAmgN6fiuDx/e6cPzkx6qWj/7xdcRfEYzJe/NvlZyiMvlGGzVpMrtXc7fsYbt8E3okx19mUOwWGOPwmw8LKFv4HBGwwDgne+12N6BRi7nPEAjexwWQHYW5kfwFHZTN0I8V5q+OR6jle9IRTr4rF9nguqCWV5yC6L7Yb+PRdM8qXdTtFa+wNwOVQ3ndbokypfw1F9tmcB0JaGKpjR7dDBgd6wZVsDWyR7NeHxzD8nW8PRmn3MraM0gh8a+ixoCFuoSfux4j7M31eVuZYuSyiGRqF5oAvD9sI5BJeP9yzR37jtkQuGNu+ntetHT4xcOziTUEdbu8XRysBhnnW1R8Iw+TzrDksY6JcETd4nwVGeKJcqPKDMwR4+9DMuhKeHOHPcabLMAqrvrquk86MOHD5p8N0r17vTg9zNer97OsE/6/PKNfvDDLzyPp73RIX+nfXzVmpMum2q4nqW8UZofbT/AHRRbHQBmgtwa7okF33BzA+YX16v+9//1/7jjF7+6su7+yfcRuI/ALzkC943plxy4+4/dR+A+AjECv/sv/c7+WD/Yh2xKFr32nR4fHl0IwE44VhSXb2bfIO0ZAHq4FAP64Cg2DGYMIruauTAiPXLwPBd7qYAFBDMRMHbBSyukyrA8kH9HyjesN5gWOHmtZkJQbHGJpfiw9AyPJu7TSESn8P1cCSMixCTdLZWHceIwm211uMfIRR12AWAAQVHbEOERyJP6COQBqUMaakYCTB+KcMA5y7hg2kWYklFVAFvfyS0Ei4AUCjDIew7IojSBcVEHk4JcXhiyhNVQWG2wH/lY3GcJkbBuL9LnAT1gUkI6QRK641U7+vJNgePEa0AKntPhLje+aFKbrVbmsHcZN9i4hDkUZm3kxWpJd0FJkgcwm5Fsy78HW/d24ce3jCd2Vi/ME75lugYLECmmA48yf1+zrmCPAcggbXew9q6Dg6Z4LwAEeFVSSEjn1xdL2WEzHo4EquT2sKNAsyQciT6AaQ8IlymvMuVlo2NR6V2TqDikGpFQjqOL4qRCntoYkONdAtzBfv50fnOiLyxQxgAJN8AFBTHwC0UwLKqVJOwRoKg0kw8JqkGZAeZUoxHGYoo0v3HIDKE0zP/wxlzVnXuDa6DBFNUUxwDbqX35wtP0cgXAK+wzOONJuuMTCPiZWtpr1iK/oyr11NQuhJY80zef3vRoGS2Bb73tI0ZA0o2wqUzHnLAUgEV8HSFrTRoIjwusONKu10UP+AWui755w+Nv1BdfPNmrEGYtEta8xq8N9ncUawD9SMQBxgCdAJUJaHJEDu8SAA7gGZ9BSmKvYUKFYJk1ZgRivQBjk7kK05RmQLIsAtJeskw9jBzmTUkiMwyYTcM66dO3L3o6PavCEzAtnCS8wozZaFSMXl8U6QBbsPyq6mgmLrYLRbGpaJHPyrLyYSPoZ9Tcz2rLg1liKQ0e3g9jZ7ASQDjT1sOYXtU+PGhZZzO/AC2hP9V1q26LxGfGKdlIkyfIJfxIm8ODQXPoQ/s2aNhGM3Jg1wG+Iat1EjZ7D2Pq/SUY4wPMqC3X4XBUWW16ef3aDCPmTWlvOpioFKf4Le62YLF9ArL1vdAyLQbs7KfJ9xhmvX56Vca8L2sSdiw7/fz5RR8/fWs5M/L4Fr9ikIR1dRPium6aaDjdGKvGySJU3P56sJKCpxZugcz1HCDTsl8Ah5Cifxd+Y5tWWFz2V4UWGqATXr2A0wAitHmAWR3HAhOb32fAPiT1yT4ZBASUNbPYDQ58QhMdCZbL8V0E7KSxBGBhrxTPVZifEQYUDRCDns44i+/8SpCa527mcSjxiDQwGF6bhyZXUaxaR+wrAgTse8LnUlUVGAJ7SrDkAIpyFBNmjkEb4xfvZo7SVGN/NRvPcnX2DSxhkDtDhgNogpUv5X7ft/fCp+8AqxwFuc8CANVRqTpYp+x3gEOsR/xazcLFPmPT86kMYJWzbZEuZt9heVEa/Jnxc+bMBOSdd9VFriek8tXmuQGY0w3YAcBi5t+Lz+cMgX2f7fjiFlYKYCEAL26hQYodhUPtAGN5//jkEgxUqaoaNzthdcIoxQcaEJkANPZSFCooGThH8YVNYGXu7NO1wfGsrPXhe9/zvjJcLmpb/EUHN25trbDO6juYwYRH8QyLwzLhRtNg2Hm+ZVFV12oPld7e3tygQdLdtKUByO5y1Vff/+v6+PLZoYaEMjGn7cucFwaRvebh8btBQOOW9VFbZcFe6EJsD9bqpF5V06rKKjetlmHUSLORp6JhjDcrzGczpzl3ApgmHDNtSlVppras3OQzMx2ZOaGesbiCccn5xN7ZBZjNOsl3AOpIfk/NxsYHftO7p0cdaUxPo66ks/ezgfK9GLXDAt9rP3ux0AyPxiMzZ8RX3gxg1DsRqgcj371z2NlmZIatkMMRHd6YqtoyeyJj4cHnwjRHWYGJQoj12Q82s725OETcZtiMyFzpUXl6lHxXgrUaTNFgonPH2nxO2rbDNgW+UfksoqHnpjOjbS9QGhIjGajBkKXhdwOcnbXq4Cn29135FEFbDjBN2fdpyNJ8B1DfrVjg3GZt+VCBnT9MBtnxuE1LAkNzZxIQEsbXp9lJU5d10tl/mEY9SqAAmzf2b+/VPHu8X2cMmCmLsiP202GY3OQhDHLoezU8aol6C7AVRrjUMG9RrdBq5c6I2qaB5MCZhXES7w5LHfpZKDEavV6uZvXDEmcvu2Y0bEYdsfKoOXvwgQ+rgKd3R/XLVW39IC2NRlQIea/1PKrYWjmBLMO3m/dXGFxlr874vofW1gV87/H1apuf//YP//s7fnEvQu8jcB+BX7sRuG9Mv3av5P5A9xH4zRqBv/9v/N19uS46HVvL+97GXofjQdsEgyqxvxRS8poE1TQ18wZ5JD6iFP1418HNopiZHXoEGwx56u4QFVKhuYQTQuA0ZNJv8zDEr7JWx7pSTtcd837zojYXjvavQibOrfoG5HAZrpfMIQOwKp3lAIgBeQI7O/xaKfQTCBhIbrlzw3IARIL1FZYCFNZcugnrQNoVTK7E4BJBKsk4uUAzEwTfULzVVorfRD2aeQoYCip85wrYtwQDzJaLMkZc4gEgGDMKUYpxZIp4xQEy99aUUSFT0WBHAPiHAB8JWfjOWTZL8UqhY5lbqsxsyszMRJgVBGrgeZukdaQBm6XFpX5X52AGSKWL5Z4AUoANABxc/V0OUrRR0Pjzgn3Ku84pagygrJaBEWaGxI6fwqYA2T0X/pLAGmRiAOrrqlOJnyKMt109zKsVmC3YTRTA8xUG2sGMIMaC30fiL/L7twl2MqznTSVJxlmpU1npeMiUH7KQsY2TZer45TZZyIZhYAAmLPNVP/n4l3q5Tnr/+AMHs5DsfmhqzQ6jSF2M4R1nb0h+1Zrr8MBb61Ui7e0A3SoXEGVbqoQiCmBDwZXsuiDLhSU8ry66YZgasCDUwSneAD4zBEbZ9hP/X0Ay2N+EPVA7UewDaM0R4oS8tEoSvXtsHV7xs2/OOlS12kqWeapM1WnTMEvHtNTDzboAWTiFF7/sbVy0ngdLG5H0HtpWz6T7HnL9Pz/6xzo+PPk7d/2g94/vg0nkAGybTBhIoUhjXjBvsV7gPwAqrDn+urx2lvsDGD0/nlx42dOSNWZInjkAEyYC3rB5iBC4xYxmuxFjTwEIbGu/kHYXTaEf/+wXKtNSx7pQgafhnBoEZk0RIsICh8UEGGTmEJJvlsm2qKlZJaOLNiSOyNwJMdsWSvJCDSEcBSAcdOpCj4T5AHTxEKRLg07DzgRMmGCBwRQeHMJDAc86wDuRtW8fwRzWOSFxuYqm1tp32inenU5PoQ4DazVjESC2yAodSuw6kNg/ukG0zJ2SpPZc3DTo7fzZrCv2iRpqIDYiTq0HFANvwLcUOT1MKELX+I40VmK/mYbJIDxewFndeC9lAgJYv5wvsZYzwgkz27YA2k57oo/XqyAss49HkniAaaRxY+1h8b6tAQAIbiirmzy3PpP9gG/hd0bKQ/4K2GgLAP4CpLXXYrDUXPjfsuVpRNmChD3Cvo6w+lEWkKKNn27YBFDgMwkZE8bUXplO9IYZDbssmjvj1GlyMn0AwdYv8/mOC99iH/P3iZBDs7r4N80MvXkc03wipBBLlDw3gA34VzqgBcB4U12USjiDtsRryURVmPzr4rTs8BC1pteAq5PNOTFoTOFXTLr8jYGelBH2BJudxgLPitUODTonn2PdkGAJMmif1migWLkBREXDEu/PVR9Otd494JuKL2QSDPKblJoGCw0avxl8N1kbae65dmhXA7vzyPhh2bPag3wnnNAzMvVejodplQPOV9EAyWh6AKoF+w0Ak2GGrW2QhSaMbUBynR5PGq+dz2amiQP++OyNPQsLiERlmWiDrYq1AsAMIZjHo5r2FN/3jO9jY8C7Lio30UpQ+WGyl/BGKCAALe8Ftr9ztUoDvmZ74seJtcDri9mv2JnUh1BuPL/70j7ywE87Y+AAN9ZgZkCSxitermB5kdYJa7tSiToHxqLZ3qtl/oCMeKFiIdC/vdlbmobztnFjoPHJWoYVCrN98blTNiftWaO0SjV2vecAeyaWA9w/7AvqvQioPABG1B0X+5f3ejg1KlbAfubtqhxmIncBfC4rzryw6QD45VLg8U/CzzpdaQSZU+p15maZGY3hrex7ghu2QHNhgcKJbp7zrXkSnsOhZqBxDrDH/Yx7SEmok1YVBnHDk5S7D01WX0G4L90smZmfNL2KFHuCsOXAVgawnrsbuwj3H76ju4rY0RB05/071j0MaZ4BBQ3rYIYZTKNwS5QtERJqqxh8q1n/qDPsfwrITTPIB4vPC0v790SNm3k0/CLczX7i7Jf4+NOgtucwbPtokhOaxZhxipr9vWAHJbWPR/XnC44vWvtovBIgxn7APWndrzcWcW6PUrx+sRcZaUrY73q0v3pbFFoIIcM6pIsAwFPd2lMfpm6wgbGPilsk/uJv17NZ+IQwJigcFhjOzNfOXrK2TqAJY39cmsA0lrDlKD0fYeh2sMzp/+O1j4UEYzuOVmIRSMV4s+ew189TqHoYd5rbzKmnh5PDz+Zx03/xB39wxy9+s0rF+9PeR+C3YgTuG9NvxWu+f8n7CPzqRuDv/5u/t4/XQce2NrsI2dDz6aSlGwzqADQSWA3Yw8WTQvCVIKrr1SxEyEUk20Z5ebt0Iu2DiYIcCPkjMkFCfpA0jbPGtPNFzj5sBUBEeIea/QMYiM6ZhOKp0+AbfARekIzdrqUv0vyuSLeHabGZzWqnQEI1AElho3LppkC6sR7GFe80Lu/h82rpPqE23MdhUeBPBhDUI82CmYn8MiRSpFD7Mg3r0N+lVJUVagkiWGHX8X25rMLcc+KLO/ewm2AYpgXg2EVdN+kKOExxDbBQZlpJ7l0iUIJCD5sEfj9jireqg1fAYAGIAUHwiUtXNVViyS+QJ+wZEAMKNor3sUCMNxk4AnSiCCWhnM83LyfLVFYwiinwCo3bZu9UniuZSoO3ZRFSNcI5LJ2nAHE6LOMHWAj7J8IqKH4em1IlLDOHIGUaBsYwVdoiWd40AxoSFFVK3WVyUElerboMk7op0dulN1hKOjNsxoe6UXsCwIKphx8aoExmT1IYnWsyO2yhyVqzSt6mq37+6cX/xqk9uvh89+5J3XC2v960JeovV71/PkQC/FYob3a9ezqov15U5LUBvW3u1TzUZu9MFEAu0GcNDoCJAhyghWI3QtBMwnUiMMEl+Ojua2nmHoUOzGkAxqc8U1XWOg+DmR11Ff6kFHVNk2lKdg3TrgoGWxGBcWVRGtiAOdLkmR4PsGArg7iA2qy9j58vBhgeDo2uQ6dTc1SF3DSZ9JOf/lhfff+v6tKfzcLk2cySxhMY64RtMfsboAhov6ob+30CxuDl6DW5bfr4NdLAWA+AlQ/IDRkvS/0z7xEUzFF4J+quyGx5RxTasDcBbXft4+zwC+a1Jbfpbh/Zr3/2UU9PR9UE1lxJN541ORJBLxAAACAASURBVLSOwheP4ABe1yJRN45+fgAPvFhT7CzGTe/efdBlwqcOr93C85pnLUqKRTwmdz1U3xWUwBX4SDOBYe3k9lJ0GNAKCxVgPHegD7HpVQ5gUZn5aq9WwKWq1ITtBkanlqizFmxY6PVA06IqKh2qSGfPimMAkexBWWVAgT3h7fJmwMak9QK2FWAHYVlhu4xP676PGgDX8CkEVON7E6kEe9G+rcEYLNvWAEBO+NnrVZ9fL97r2OPqhnW4q3eC+6IOFcGMDBcv7JD/8sZHAEzYjpbx86VgpvF60cEGABu5N4XZgw6v+SeBNgE8ede2YS1AZkidw3sR7AOQMSwWaBgRZMjehV9rQ+gXoDaIsjcjQPRQIbB1sec6zOvWRAKYpQlj2almPTyeNJjNB+CNpQz7feBhsMGGabA/NmcRTQ4H5dgXG19L3i0ezuGZaralIvyQ/R9gC1YeoLplwEySvLB9SJ1IR4AIGksGqW/qB/aHfxI0GH7lgNfIhWGs7rYHSNx4OVV4WdOEoKHB78ZjFQuWUAkMw6xlQv6/ey/ibIYByb4AqEoTCrk8DU2aBjAKWZZv3UVXVB6WHUSwFwArDO/nd4BTu6YOpQj49aaFJuUS/o17luk6z2bpAyhj51J4vAmlGc3gh+0KMO1mItYGVauR58arlVebEgZWu0kFWM1cm2DU2rsSoDR8o/cE0Da8kGFLZlWlvIaNGucSn890/MH3f6CPnz8rWUcDdy8vb9rK2KuajD2VMC4AVc6u2cDq+fWiR+aGAWaCsXBIR7VBcwgwClXLrMe21ZbTvETej4XEFrY+DmaEJwsjFMsT1jOs16B4pyxe7gnYISS5A4L+8sd/6nOXn7ICCE/tiveNpJwmxKjT41Hf//5f0efXq87Dt54f+M/SQLBNhn1hc59XsFGR93udbjT1sJhYHca3j9wPAHxhMAKsmrbpMyiaUfGXoT8rILAhAiTDoqDUnMAVpQE8+14CEAqzlrsIU8ZKGBt6sk5Xpf688JY3OzxOirCXN0AJrTLURsw17nRmWMcwucFu2NbMXfagTdmGDQP7BedINCCSBf91bAQK+50CdCYFfqYolSKsE7sUGsLsCexJNKe5D9HX4A6HpyrnG81+n8mJo6z8jNZfGOhenQOAbyltwpRwOJqEsEpv9h/+WRpD2BoQVunxjIAuJqbPGAf/cR7smu3RvyufIwjVpik2tOXdjW7c+s5qJQTTaPS6GlGFEZzJeK8oj/CzZusdfJ6lhMEmMMgJZivUY2HAOGOhxH0U/2GaKVhW8FZgu3O/Q/0CkxRP87VSiyc8JgD4BF8mlaeT3yHzAu4rZ/EKu3ZLdOD3YLuQTHooSpVzimGOrR2yZLRlSFV+8Dhcr59tSfF2uej9w7MeC/b5VWlV+V55KI/6j/7z/+qOX/zqyrr7J99H4D4Cv+QI3DemX3Lg7j92H4H7CMQI/O6/9js77J137046f34zY6ylWBxX7Xgnms1EAnTmy/2wbP5nST9b+gxDbMR/lIvTitcUt9lIa4Uh6LICkAImEpdMkl9huVBYI/3jUsklG582wgnK3EE/+Hr166yLJWkOxzaT4OALP3TA0czOmQKSSzjhU1ymEZDtUg9ImKQ6EDYEyEO6MHwPCh+KdApuM/cAXm5MhSQ1kxBAC/Xed+m4Ttj2LT+xLA42AaBRq0I1MnQkgiRNE1bi4Ii4eHOdpDCts1rvH496uXzUW49nbVzWIcDYjqvEYgFvUIoHwlIoMvDtA3wgIAZJW2rWJknM5uIh66pIog8WV4YkDzaF/cwoMCKEYVfj5PnwFMQ3DaZbeJvBYHuoKaIqjfYo7cw8TbZKMzJI048oguMdRmoyswZ24i3leiX9FuApdzo97ATeU8JcGChCNm1torRIVGHJhU9Xsmp623QqGuXtql+8XQyCOlXaLM5MYzfq8NDo+Ag4zfPX9svdl0FHAHssJmBNna8gGGZRnqde/YbvJmBYpaSoVdS83whugQFo1hQZwQZdAAgPTqz+/O1nA+Cvry86kUpd7no5v6kuWr8D20gAYM2zwS98ddMCYG1RA9uuTs1o7UkRJyV9jVAswDAYUMy5cpl1PBzUkeY9z7YagFuHJQXRbnQPKI4TikzGEn7fjMy5shy4anY9nAgqqmzJEaykRD/72We1Ta6sYq2uaggCQXo+vnkObVmpyzIqw2MUyWeCth5vt1kd3oPpHN8B+4m61ToPBmKYKbCymdPzMNm6Ayn/Oq06HY8GBdaUxORUx7QW6sCyYqykX3w+q1sA3ksz+VLC8fJF+5JrfKGwTbSUgMh4GWb69tNFaZtanr0j0Q8s36xJpIswP5s2V0co3S2ojfWNpQPvkmK4LBunP7PblDCxmPmwHvNg1+/TqKen1sFflmZPmQZsLAgTyksnsjtRmvnsvWUKJhwzfpz06fXN4HRd5mZCw3oLhuTmEB0AAi+ZdVLt5PnMzaq6PKgusRsYgsFvj0Xp9e1sHz2Ao1PTqNimSPPG03QGlM3dpIHpPyzYZUz21oXBRxAK85F5cH3tdHg4epOEkQnTmDCgl09vGnvk9oBD0Sih6USQCeArftowl0huN0vN1CTsSNhLoZcFEAdYQLMmYFf+DyYd3soBvjCXaGAhQYbFZMDF6fD+OE2ASm5o2Y0xGmIwxWAYogaARQcIyNrMAjyFyUfiNHuN0+cdcgPIHooAuMzsd8AMNJwAVsP3U5aQA94ZyCrz8MBcYOPSf+jD/9G7dG6/yQBWmXuVGfplOoR/MYBWjgQYdjkg1KbKzQw8XHcHb4m1OOMVu+nL55PPDs4z1BCclfhztnURwK8l5SS3E2aHpytIeMiZOQ8A4CtbGeyakS3fWItmzeeZPcavPQCr46UM+mHJgq/o06lV0+6qatZwbiYojS/2iG9fX/Xa90a0CDO0H+646qGslR8jvGobdwPsBkKZD2Z85m5+cGZAQMM/GjsAgH/eLOcUIBPnY4n3KsNhH8fcjREYcm2DBUc0A8wOx6qAxiTqhHIzSM25DWuVeV9WtQHtBXYulhvPD7rA3NulU9Ha8uXpi/cGuDKY5+Oiy6VTN158BpNufrmc9fo6aNsy778ASnw/QN+iKVWfjipocjFHFjwvS+14sSZLeNZuk/qB0DDUEJjjZAa7AItqmpEEy2EhAwjsUHYCthrte21mK3vv6fFZf/rHP7JPOXsddhIwHAO8r6R51unpSX/tb/w1vX76rOF61bR1/l5YYzDXDfdzlnOXQk3i7hV7V9wL7P3LXYSNd2E8sLnA29SOyAZwfcdhr6CRyyawDz5j7d9K09PS8Vy9lQTBiMW6pYQxyjODZBfRIPGaIdAU5ivreaHhSSecRUezhedj/tDcZVrgbQp4XdgigDsRTTaWamRhhX+vgwRhFO+wIFHCo/3nDmHNju8SjKl7gg5Wo2tPsyoULwDeOc/hsQs6LfsZj43FFOs1PDkioG/OYevmKsxuDdb9mhLKGUxx891RXBk45s/wtwVQv4GqAKr247/ZVLn9wl7N3XM2mA4YjCrATXGsiNjbuPumpe96EQJHo2W0RY29W4vwVr68Xs0ixwqGOw62Oma17qvXmD3Qq1LpEix49hiakFh9wK7lDntWNKzdcEf0sRcaevxoX5WfGlX+P949QHyqYgakzhzM6eYqd7DlqmuH1J9776LHp2ffcdnrDo9HnReazvg+rJb3n54/eM8NlRc2UTxjpq17cVZDBsGgqlUshf7df/if3vGLexF6H4H7CPzajcB9Y/q1eyX3B7qPwG/WCPze7/3OTjGJD984zmrwirIsNlGKH6W1vonyQ7A597l05zq/RmLsgKfmtgSbkQugA5o2NQWFcWWgFXbdyAU5T4IFdavZKRYKEp4p0m7pzcjSyJYBfD3DchwipRimRI1TKEy1GeD0xSyLbWhc3Gxh8eQyuwe4HYcIG8nTGzixm4kFM4JAAbSmTpqtCBUAdAv53zjhj5g5PIdCoirquHibHQsmE9ACPqjIlwlAoFQNyXf4ZBm4xdeUMB6KM56KghJm7Uxoy+CCBRE5hY895lb8wW5p9GmqfiZR14Iu+9UiL8/3XCu2jgC69apDAeB0iH8H4ACiL15j2tRs+HSVOJapgaWW9/Eeq9pgCYLjQ5moASSEQQN7d+xd0BqsNqMwCpZpxq8tCjuYZvijUqTw/alZ8nQwy6xpD8rqKKamMVEyl1qXzuFDFOOwM2cXPtgirJq6Ue8+nPSTjx8NLhJA9PLtJ3355ZdmABF6U8J0wkvNBSI62VlHAlcqpKiJg4rMCsbLdO5d7FJ3DX0EijCvAU8Blfn9/O/L5Vt1SLj3TMcDf17bQxP2h72Gh1HrMmmyhyoWDGELMU8AspMZuTBQSMPuAa4AcNrE6bjTsGulwFoTlYeDQRkqSdYA1dNT1WoZ8FujSA2WI3M+zyqDdDBZwK4LGOLYWuBZCONVmVmt+BsWFexK2DWF+mHV57dRhyM/NahF+mlICinpqwF0bAQYK0Ju0nlSlsNyweMYRs5g7zwKpBbA8sZQO4/4QgLGIQXcNI6D9qH388KiO9WPOjwdnDIM2z2ZJ7PP0rLW0G/6fJn0hkyWFGv2kP1NTD2A/vNn/N4W7QeYRqnWodK3r52Iw25Jmu9g/BS2z0Biin8xa+CrH/5Qf/7jP9P3vnin1Mn0hDGvGvANLJBuG5Y2cMpcKXZYgQ9ORN83AtRGPT02ZhQBCMFqtx+kPQ7xwQsZ7Tzg1Zipn3oDeI8PBHpEujIgzTJMqhiXtrbEfxoGP0eOPJi1nKz26yRl3hLsvVJTP9oD1N6UgJ+AjGYphS1Dto868HNloRd8PbfKdhP4erKexmmwBcClf9Xb2LnRAOBwaA4GtuZx1aWDObSpbAB8V62vo5YL7K5N5QGWOoALBTP70Cje8TjdgGOQl5vqAFyD3Q/GHmDCjL8xPotsMIwIfsSAdE7FDqUCeyY74YKU3n0qgvhoMOARSmMm2Gb4/DlwBeYcqoWbpQd7IQACrGbIfwCMBt3Z2mgGwIo20469FYAD/0mYcMiNkb/DeGQ9kVxOsy5AG2TQsKhrgheXUXMBQ3FWPsNexZolAoDY6wFR63z3uRGfg4w2pNAbkghON7wH8wBrcALFvxCGIYF4z4+tw4dobsByhRH9+eWq9hmoKr7Ld1LbgtOMALkyNcAFAIKVQ1nisxpeqD6rhgitYVCu+Oa+dmGpw/4MuDZLTZ7oe+8OKiqQJOxPYL5yrvEs0rfnQZ+ugG8BDIf3ZapDSwhbBOMsNJomcwI9CwDnLXnnu3J+T6muXYCzANC8doccwtwzEBd+vwQHYRfEO8K6gwaDuaRInsMQwV6rNGsAt8BlOBIIh6PTaMYh6gSYiYBedar0ALs0UbsXllHTYCsOjZoKL+ZV33zzqmnrzS589/xk38ufff2N5zpAWtvUtlC44Mdap2qOrRtDJQ3LgeC/RXuFkqLxHr7PZzMZZ4L2uIPMk7pX3FM3tadg+rVVqerQGOjFS7VKCd9r9bacdXio1VSt/viP/8QJ9/j/GkdEdWIsvdTpez+0DdLHjz/X2F+9DhL7ht7Y3qwpMyXDv96q9Qz/Wp6p0p5WPq9ywEuAb1jqbl5E4B4ep8jo86RSllbh5QnoNnRapqvXdZlUvk/RjGI9E6CmZPTzGcBzYGhYpcCmRIFjFQJny7REgOUtfC5rcrMXCxrTKy7BNBPx6UepAMgfDRnbNTC2ALasLwKmaKwwNlliL/UZsJS9sZ8121qGhoD76Jq22T76tiahc1PRtEX9Ez74acaZw8FQunHK/mkmJ8z/GS9+Ho271eb5avY/dgNC+cOaxwf95n1LcxwWMuFVvpPG2om5S/MhLE9oFgOxAp4XbOoLrHIsrWg6g8JzZ2M3KHxPRXLPHdQeuoDk3PeGLvZNtW7MsFfzDvC6xcKBO0KB1GdOtVWL8sPRsnqsL7i79txB8awlPA6f9z3ThXsrz4FP80SzH+B3VNnQtCs0jVd98f7R3fJ55q6ba+5G2xPRRR/mToeidADb04cnvX9/8HuE6ADjH4D30B718Rff6JtPn/T84b2eDtjdSO2x9RlDw/3aXdU2lY4tjfdKCDT+rX/vH97xi9+sUvH+tPcR+K0YgfvG9Fvxmu9f8j4Cv7oR+P3f/92dzjhMjXlaVB9yF1hIoaoDQT+RCLtnq/qx1z6HPcCEPhlmKb5NyF7x50vxsAvpI1JYkuhhHSAhXSj0fMGNVGd7sCW7Q3QAjfB4pMiFZ+ZE5Yrgid0eelymoXbyZ5Tv25JpWN/M6CuHQhMeTkilYHPMu4M78K2EZUsQjGW9FMd4SlEoIdU1CQpmH6AhDCqqXrzLkGvBuADJBOzk0rlqcQoO5A2eHWAAn7pCVQbTD9CKgKVgJsI2MchkyTw+UxQmXK53M3RToOKbdMz2CrB5KHLwOYUhyjMCWjjoCh9CaLLwq1LNBcywRo8NsssIiAJsgLXFJd2hVIDCFC5rMJQofK9IttJETdlGyvc2u6hvAQnxfcQ7dZk1dpPmtTJDo2oAc5FGR2I9gAeM1hEZ5yqDOiS5p+kUqdpVa59EvD/nKdGOFUA2mg1TpAj4U/XLoPpQW6pJIvm7pwd9/fpZQzeoLSqlC2FiyP+BowlAgzUDQaUyQytfYCEH0wvm9PVy1uF0crAIIRCwBB0mg5R9wJAQJmMkzuMLRlADrJxlRsItPTw04aEHMxSACnA2LVVXlaX949Q7UZln53kBSrOyNLuV+UXxwNyp60rX68UM1mGAPVI6FOnrbz6rqY6W3W/zoA/vnrTPBDhFMJP9LwH4Z6SYMKMBORN7mLpAhC2Oj+McxXVlqW+mbgAoL3Q581MRrEPB1wCspjAlKcwng0Vv58EMl1WD1wUF5GtP5VqozqQRdCbZ7N8GMDiMeDrODlkiBR7Wz/XtLUAefAe1GaB+emxNVtqmCPWqyso+p9ceRiQQHAAdUuGr/ur339sL8E///BuN10392DnkzJJNEaSBVxzM+E25Q0dSpRVeixCTSBfGm5BCeNPzsTU7h2dhXK6Xq5sasLdhWgHkU9TjbYr1AnvStgAMbHqgQTRdtG6Fvn3p1RCwYzwqmMQEy1WEyJRF2CQ4WR3ZbxUgL4wcWKXImZXovC5OOmYdw4I7Iv9vCZLBDmAymwoGXpE8+PkBCWCNwgfmvSZU+m5KDQZGno5P+vj5zV6uBJ8RUmeZJ36WsFOvnRtNkXgf847uxtAv+vrrF5WwtCvA9EHDy1XbRMBbWGeAji7KnSi+rchC8aoutWDICRBLc8u+eEzHG9DqsBh+Fz6FYenBWFO48+bc7LjJYWGtUuQj7wVz4P0P33lJO8iFRhrp0LDrY6/DJ5p9xfnrgPBMecbMoYMWkEbwDKCBw11CgrwRKAYWBwsMSwQYdQ7hCn9JMKLwgcQzFpA1gBhAdtugpDBACSUr1Q0X+zwz15tsV1FVsX+C2xDOx57cbwbvMzx7HbKWq0hhj7Lu2Htns2wJNLOvoscl09vr1ZJflAk0zpDMMs7M86aAfR4+vGbTFzA4kU5z4tJI2px8T1OHn+unzA23jmbVRsOQhkGhx6bSV4+5yjo8tpuyNEMZuwoAq7dh1cdzH+zpiu+DNDrmBL0/wqQAy7ExsQdrvFKPI7J3wLx+2f3nDujKa+WcGW60McSE4jEmAdjYZz0FgIV5HEoL1nbYZESwj18eQFgOsxUwPnxH7V+ZwAh/uFm/wHQvgsnKGQc71I0tQp5gCe46T7OGpdNj3aiEyZjl+vnXH80aRoEDuFtmtfoOm5DJICONERp583wxi3nLCH2rNY6vqpblZv8S3t4wytlPxg71AaL3Vel1VI4dDfeKZXHgZ1W1et06PT8+6FA2+umP/0xKeluKhIA7UuG//PIr/Y1/5p/V//ejH9lfmb2CxnTC2ogsJ1tr8DZpgWKlUFasgUigT1Ik28j0N4OQ2BQA6GHzAZg3LsjIcysTmHesHVYJ2zxnJFYnpLQDBtumyTYMNC4CvOXYYV+m+TMB4jqwa/Sct90x9xCC/iwbDyYusnE7FLHHLDC+mRiA9jxx5UY14aQAdtx3YLtjgUSjFjsH7yHs786AYw7iKQrgy94JIM3cAUTmL5oGjogymAuwaZ/PtLBVAt8Zli/nG/dQB17aRoDAPb4L4Gs0Wr1voMCimcxTWOFBwy3mK8A2U7UkjA7jZ2Pkwc6lSc5cd5OUd+s9Dq99mLxhj4AVEkFkE3sJ90tYA1a0RHAili7sPW5OAYjjb08AZ5UYWMXXnIaRQ9fYnBfumTQwyrhH0INMM13XwaGbCb6n3E9LzrUI2aPxR+ONNTaXA5NAx6bVqarU1myieSgXUE2lqQ6HSjVN02zTeD3r2LbeE/HEju+VONCWb93WR7N1u3FwEwavZfY+PGlRkvDesNKgmcg9G9b73Ev//n/8X97xi19dWXf/5PsI3EfglxyB+8b0Sw7c/cfuI3AfgRiBv//7/+qOVyCFoaWnKb6SSGmRHpPkHamnAF19HwE5/TjqDLsryVXBeEA+Z9n67YLIxQ/eHUw/X4JhGMF+SkJ+5AIY4ATEDNAz0uG5OANy8OeQo7h84jFGIerkaJgL1GxbqbFHRoscmistIJcFZS7Mhgl+AGU1jI2bRIyCXJ2ZewBaMJFggHJRnBMS3gE5BhKzzDCxTypFNRdJWx7go0aaKwyDCHEAVGjL2sAqtSKMFkdNUDg78IU6cg4vMy61tx3bYCp/OayKIQhJV4EUzMqqYEAY27ADQoSF2XONQjzJ9UBqdSGNqNZgcVCUOmAG1kJ4maXr4rAakI4ZYDTLdCoPBqftp1rlloADABNIhb/uTBCI/eCwCwi/LQqYQeFNZ86RZXd49OUGh+xHWOZqskxVsSmHRQI7Y8ZDloTqWesEu4Z3P2vKYDQO/pznU6txW/T586vqhNR2JHCZWSgU8QDvACIGcQBjplXvTq1mpG5ISilsDE7sDmNyQrh90GBuMH9CfldVlcd8mmZ99cWzHh9qp0QjbUNWOWJt4ZCfxOnTBLlc+8GAIxJqGMfMiyt+xKcnF7+wQ5CNAhCU9VFvbxedHh71lz//xixbpPLfvp61zokBY3wuD6fGhUdOMbMir19QjvsdQIpDklhtqx6qzO/aQV6wtwxGrNoJp0FnacZjon4A5KbpEUxUwAzAfJoBNUXTLvv3PTwdlO+TKnxDR/xiKYgjlMsyx5RiCJsApOSFQ7BgxSIP5POnvtc2kwJOWTXri68e9fzhSeN50Dpulj1jWfHu9KDrhFyfkKU9UryTRceqMpgNaA9T8NJfzIgFBAawvJwHvzusJNgDBCPLqA/wFCgdDKAACfCnBLzDC9K+mV1vYIjtp8kbMzyZA08t3o3sT0whQKJZbYPH6Fmn01f6i5+/apoA9GEDP5hpRyo9Hr+w+C24Zn/hA/D9tYkqydv4bKZmZ15g/lI1Y1myjAKCT24yT+STD7d05WQh0CdxIAgBcAV+p1B/2BQWAm8Ip+J/AzhhbxKycYpubCxYj2wuY4+8PNKgAR8BM4Zk18vLVV23qqW5gUfk3NkfGPZme3zQ8HL2WgLwxpdzdbgIzQnCmgi0wtOWAMLwYbTXtANtVs0ADeyvC/J/uwKa5YQXI+Z/sL72bVAGIzcDwog9d2JPpNiHlQUjn8YYZwFgLSAspDVAz1sYmL1QmY8GckKKS0MlQE7oi4DMkcJO2jaAn8MKsRG4eTsGKAiQilwXxjPPESEuWNF4Lzbbcvfe2ZRPqgHCUWNMzFNAgPj+rA0AHubc3C9mu+Ff2pS52hTWHcxU/rz0ecH3AQBhbcNaRVoP+AIIWlcALAFI74A4yaCaQJuyUEETBR9WICv7WRZWA9iIZQfU4wxOdbkkuJ7oOtMYiEBIkDi8h3/wofU+5e3eAX/sibnBsX7Z9O2lM6sRwIOhhGEMsxVPWRqhnLnXrgvGs9/pDcQmlMs+4om6rtPY07zKVTo8CHufUDGwtxEoiJcq/pDcF7D1IQSM72+/UrOeAWBpbrFHLcrK3f7UAGU0mQjYo4lxIOgGgJPGZUZAY6Gyre3rii8z+3ptFYg0ZanX9HNzUFPW6vFUvV6sVsBblXH98PyFFQfD2HvcmNtH7DfKzd9rQaoOwr92Kpn7KesUax5CvcKbHZr/wNwtEjVj+MHjW0uTDd/ipjlo5xzaUgdzXs5nKQeMnVTz3sdNj8/v9Tf/1t/SL77+qLfPnyzjx7cVYDXFs/jWjHI32FYFiWCDptgYcDbk+GvvEZC4LAZ6ubOVtFYZSO4c82T/TfvCp5xh7COhpDCEiVqA+w/7DHcF+61GcCVgGmFPwa7Ogn3sowf7pPA95l6C6t+yefueA35H06mi4YJdB3cSNP94o2IrwB7mvEBATJ5XGrEu4R5h2wHCNrHmYN1yb4qAMy/YW1iUG1q3BCxYzSwW5h9NRfvf77XfU16gkOFuUqu8NQrwOuc/NC74DLtCW5oPyAlUzJz31qHE0n8Crrjj4enMbSbOWVj6NG/D49+RZboOg8qy9vxm18YPnKxBwqNWrJpgxLN3zDSDciVLbSWEFSrz5P2YRh3+zMoa33Wx5Y6oxps3K3YgvgMleutmWwVlKHL2XJdLrwVbDVvjXJQdao1FoTavVNDoo8mBj+40qn5ESYFCpjYr3BkCqD2yVudXbLBo9s4qD63HoOZ+xHlXlL530vQhwAurqX3uPW541AbDnzA7zvzV9xBAbYyAYfFjbWIeM6qsNdO/8x/+Z3f84l6E3kfgPgK/diNw35h+7V7J/YHuI/CbNQL/4Pf/lR22JWxFCnIuPv11VkNx89SYzTaTfkqBOsB32nS+dmHSz1eFmgRDLk3UbgBQkVOCz6TxkTyCKzDY59IL+4sLNuzYrPSPagEhoYik4HdRg4QPr0OKR2RhgEBcUmH7LMqnCMca81VvxazntbVXFhfV0R6nNx9JM1iXG/etugAAIABJREFUqFEMQkQ6OaFHRbqa8ZXvSJpIYeUCT2jN7H/fqbWAkRTZ3ajJbAfSsjPbCzjIBKaRA2ZWA5UGAAFUGRmAL8JhzOgJmSTWBcgVV8KrCPlBXo8ckj+Hf4gXKL6ODuEq7IfpoAqHZ632soQ1AsPSTC3YWA62RfaeanKIRFii8bsodA6AGsg/HQp10OPhaNZbD5hGkT3DRANkTTUsu/prb0YPxb/hTMBIEmHXq5/VY3srrM1U4u9h7pIwfUC2RylK2nFjL84eD7EKOwXCQSiwN523Ti9XJNK5jnUEAeEHliyZWvxUkSk2jrVRUaKsg5UJrQ1WzabHY+PLO+E7MN4ARh1oBpixhVffRNE/BXvExROy42RzaNaXX4asbYbVN5DeftD1etXpdNAX7z+orjf96E/+TAWM6yQzGwOml/3atl1V22oiEGLpnbJ7fDjagxGQs+8AU5jXpOoypsA6sE0izKeowtYAlhhlEywwfiZHHmiful1pd9VTXat8fNS4dAbIKV4y0p2R1tIEMWCxayBsa00scy1gjDYHJ8ZDrnk8HfX55dVge1kRyrMa3O5HWOAR8EFIFYwkGLJFsWsc+1gP6xKhMSQjO1xk0roUmj6PRGfo8FTr4d2jlimABMJEAOS8wnIKr0x9P6tHEp2XAQ47vCg1G/Yy9hq62Qy/NVvMgKf4bw6FmcvTED6oh9PBzYn5EjJkin4k8hTbrEcKYdYZ+0ax0ShoNKH7LRMdsYdgfLbMrLWiWcxa7S6dtqTQy2XyeoXZ2jStmZipFtVpZtCGYDDAuwRPQQKyYBotpYOiAAT6dHAIVcKvM0iAHyqswypAqOvFUshDfdIB316kvHmERDV4sLroreP9ppOBGkJ/vgtvcpvqOxY6DQMCkQb2yGDJTddOWVXqCniGp2cXXrQZYFkGGD6YxYscdwdR1WIPWQdB0RQwuEBA0mJfPkA4M8rMVgS0BGjetSG5DScL70PsWxv7ew4zG6AfYCKAT0BjwGx2Qf4/rEv2bgK4zBBDngqDLIt9GrYnaXZm2BnGYt93CpgBX5o2KAVifTPubMt2JrYU1Xs7oD77rlUAMN8CcOTZmbvs7QBHtlzgHNl4d9gx4JNaKuHwsB0DntMELpLq7lbODeiV5gG4FxAVC5WwbxkYF5o9HtPFa4bU9bZpDXARvmh4fOfcgHUHuM/awtIAf8LNQC5Sdcv2V3wu2ScKe/6yn9lXm/m2Znq78J52M9PYkyeUF4TiHVt98dSowrrTzgyZQ5wCkonz49IPeut6M5x5F7yu06kNj2/mAfYp2FzgI0vTYIpGk32cscsgvKbr9Xa5+tBm/z3meJOi1uDo2ywbrqtSb5dXN5UMrGLtMYVNCiA6QWOcIwTMORDM7zdVmbfBynT4zdl7LN6lWJkgZWdNGb0FSGOOzGEbwT2EvYzzs8I3NS9siYGSoD0ewlIEFYLPZBpRQ3iGE+ZW52qxa4HJCjuS56HpBeOYxmmB5/qoBUC2u9r/moYvM6H2l45Qw6d3TxptmZTqqXl0sOe3355tLVIdAKAns1Xfn97pX/gX/47+z//r/1bff/JdgwsE76BiHrO/2UMVqTpjDsOdpmXYWXCOHJojkKR9RidUEIRlWqrPnGncSOYu1/ediqKwNB7AizlkBiZjt4x+bwBl2Bh4BizcG1h7q8Zs1c5mBLBqr3rWDWODHydWI9a2a8UuijHaRy1I8Fl//veq8NxPUXNUXnvJxBmXGQQ2I3YbtHCfcEgfAU1MxDmsJW77OvY5BAPaSQFvY6OVq5qN0Cb2lgjO5HBd2HvXYK4b8uX+JumYAfBjDxVrN9tpUoVnMwFqyPJtCcA91uFtEZKWAkYzNffCNii2ZLkx5sNCgGYTdgk0YWKfoSnvMMu9dLORDk6Kb3M6et4UMzYHgKGN129asY5GA7Y0rCZ1wMw+5+DqV1mp6liru1xDzZXz/ThDFz29/0IP9UHrMDmQKm9bN+oyBykm6lF57IsOda2nw4P68+B3nWeEV6HGYA3ueruc9fjuWRONto1mOOMz6XB88NwnpJOGx4Rvd8ZamsmV1b72qsq4A8Pq9VbJOzcrf9eeY9Mxex9iUGHcc9Ow7ZgK/dv/wX9yxy9+s0rF+9PeR+C3YgT+f/berNW2NT/ve0bfzHbt9lSjKll2ZCEFohtjUOSgOBbJhYmku3yA3ARscDA4GIMvQhL5JhchkIt8rziKpVLVqTp1mt2ttWYz+ib8nncef4CCgipq7sPhNHuvtcZ8x9v9n//T3Dem34jXfP+Q9xH45Y3Af/dn/2R9bpHhIo0i4RwfrkkpDL861dAPKitkYfj4wSagyw47MHhI0dXHnwv209aXe5JlpXOD9Av5+S0MwP6LpqcGqSThTElgLSHtB/ikYOFr8PDc4NWIFxYSSfwyx0Utfz6RhrG1Z5YlViCbyL1hc82jOoBVPgtFH9/RMivX5GYvzaTZR7NyDWaKIgk2myYmlKsPMn7CpSjkKCxByUjqxRcMtoGLAUJqAhOXz4G8rhfANL6gfBY698ELkOAimJQwe7nrW5RHge2wFUJJYDcB4AK4LUqKyBdlik5k78iYLW2FxZAnqqgP8TIDlCXYgILCF9tYKx6T66J8go1FYRBpQ8hUEalySRWYuYxTSAw25UY5MtY8NqjDzyUx12wU7sSEaZEoTbCJ075Jfw6evBSgZrnMseptqc1DpjRjbvC+CHpCliiN9kdzVIyDiuZ00hW5/JLaI+7wsNOH52et42qvWV7W8WFn8CwtKHIHyzrTuFK6TmZ5QdYiJCUA4aslxtTOvtTHmcG1ZEFqTBHEDIgVT72ytFaaRfrBD19rWXs9PZ5U5kdLTHn3ZQZAEev9+aPePrwIUtNm0IoU2BYWMJcJdJldmGCGWJYlGLFBRKT5yEYBFqMImR9zivcdrAMALVzz0TRAbg/ICQpKMUohluCxSgFSqKg2ai6PLmijLFdcERwTAnewaAAQQT7L11/bs4oSb7zSzCT7TWr2uNV1DQxoIH7uQ7OCBgVFU4NN3hppU2EhALDaGWAw087Wjnj0wSab9O7TSfka7AKyOrU/I1YaBnMgeAP6RjRlAiMMlgqAH1VllRRmypzbi87XUU1HcnsXQpIK5iT2AACBqw7FRnW2ddo4LEPmeN9clGSpWdaEbmFxYK9S1hmMu2lSvuaq41ozjKxqMpg99yH4I0sn5RXMIAA+1kHwEf7yxx/1w+9+ZtCM4tep38ugV9udGaM4PBv7GyYt2FusyLFpNsEkjJXXgS0/sXe4MTKpSrdmOFKQAtw0V5hAhJ9MtgDAn/DVZhO+bgDURrodACqAEppPvF2zxQgm6QGVjeF53SPtBHRpngFWay1lrq+/+WAghOARQL5+vGppOwNNgFeAz3lEmvxq2xWCtAAwkyFXN49qCQhCc4uvINMcpqAZ9UjpAc8JuLqF+xmoDGx/QBu2Bfs/cy6w52YBAIBzGRQIobHlHc/4VvA/hXnIX7YF4JzwuRCStQmpwvMRz1sHIDrBHCAl7LGsCci+PJPjl771RQR6NePudtbAsEUafPtzsDXbhbMEQDS253eUwryEIBjbr5k1hpSekDIAZmwZWAMAGWOHDB+ptTTA1KIxZW9tILFZ537RNEgvDketM8B9CB8DKqH1wNcZludsM5Ms0Sap/HtLNthnFB9CvAyxa4CvHa25umFVN5H0jeydd+it22Pyos702UvWKWeBU2NsYQGoSbMF5mfftTqfBzOmQ9oYkt9gUcD6J4yQd4atjMOAHJLI/oLcOtGcpGZAt+fGljMOcoSZmKcG3h0Ah8oBduvYGbTFysInHn8eZ07THAH9iwAa8xN4XOwClGlXbbTfbvT06b1l0fajNYBVGuzmrmCwOCo1cp7yDvrGjSVk40Wde54K4BTLDp7N4G3g/TFHuUcgwfb/SxdV27D3T0Pju0C85t6vkYOzgcw0zwiy6gO5nDFlBGGLVvXBzHXPHeEkUOm4faHT0zfqYeRzDsJwXTLtDkcN3ajT07Oup4t2x9R2Kp6bND2DkVEIp0xz1dXOYXy21QDsorGN32haKcOKx6qZENeGCiTGsmTN3RwgBJS/YDsbuGakeQ7bcoDbwVLFXuhbX2XIx8gcCJZc1QGsztz9OHdGP18GwMjNgA/PPWgGHgMQ5YbAnwkMWxpf0Vr7LIkSgrJgTcdmcNqDmcYLQaM3z2GayoBysMeXqTHXPc8452jmcY8grCkocXiniBh82PLhTabFHx8LBD5aYLHii86+YFY43rW8Iyuq2Mdg8YcmZ5jhNIYDc5c90mc1DFr2lgSVUOomPqQAt304I9wsgmHKXkUzmUYfCi48bvmuuQFXmi9BwkRwKp6xrVKwfsD7iTsD4D0NKxr9idasU17sPO40lWDyTljim6Ef9khA89j6f/YMQGn2LrIPsMVYbO8B25cxX6OgiMGiibsySPQ8X+wPv928VHvp3Axeskz98EHbeu93SDObPbeiCUNwK/ffYODv5ofvh/OstGBcCSUjk4A5RojbqnN71U+/+kovji/1sDlY5YL/OWfrdltJUan/4d/85R2/+OWVdffvfB+B+wj8giNw35h+wYG7f9l9BO4jEEbgT/+bP3LdQ2c7grEykRwNMJlpHmByDsrqweEPy1wE30F7L5Ik2/t+ixceDAKYpVpHTTH+fXCLMkUd/ph4JQYJGZV1RuAVfqtcogcKVHyu6GcHhiTyTryZOooKWJodYF2kE881c/kFIAmMRqTYAFyWn3E5pjBAHoe/IuWa7/vBrxT9HBdpWJ/h/9DV54eEgqOjHElgvsXaKDd4YjYILCcu6xQUlo7jC4YkktpkCaw4bsguJLl0UziHMKwRieciVRGdego+CkxCPcJFt4M5SHgRwB+kTEAhHg0EYuQT5h5j+2VCe8p59plYMANwI4WgZeKZpaqUqDkJry5AR61ZYvDWadN4wCKXzkoXKUjVACzSMVeaLmpnEowTDU50XnU87nV6ag24UlCQdjtaNo53W2rZI++p4unzVNuXlQrwDMJ3JmmYuJRTQIeE6zgzH0dRFoKloNsifyzrUtehU/fppH1aqtwU9uM9jaM2NV5d+JGFFOF0ubrwQi5NeFRzbcw+KavKADZjExWJpen9lSJn0dBddTwcXPzAvHr1cNR+mznhGRDYjQLsDpy+DajCXFpCmE1Z6OnpSU1HiMTqMCcKWSfHU1R0nb0X7VELmwyptkM9Zn8GnomiB1Z4XEYOiLKEkAIJee1AOwF5oD+GqgJwAtB+0VLEai5nB5vA2MkOG6fTAw7C0KzL3EBbu0R6fjqbrWomJ2w20qFncjNSbdJESYFPYqMRoJGiy6SdwFrh5VYVDNZZ65ioGRcXUrCdzDgDRItHnS4hqCWHZbfduHAkyIoikrUMW4XPDdluWoNUEVgM4G5b77z2LuerGzfY3zbzYnZXCEqZzHyC6VumG69vgoJghPYN4TmNvWUrswUB7miGELIDm5wGCl9Xq0ph5PHcAN292YyAZSSGz+oVzb3T22lU9MOsx0+ztrsKCNpybDPFCCnKF7OU+w5gk/lVGCT58OmjmWUG6gnZwXqBNL61tayZpZjGW23YP+3fV5g5DRg3Ul7D8GMeMZcLz1aPU7bGln+nZuXBpuq13e+9brBhGKeLwRTgOdKgAacuPZLr0uzHd1/9XBuDqpEubQBwAWALJOUL9gWwnHPL/RsaJcukkYTuHkCDZhmgHPsWzw84QvQPIBNnwM13mhA2YBT2X4DOiaYQrCWaPAFUdrAJG+MNMDFD1ZTTABKDBLI3JguWFXh9dt6L2NccIeVnDWPLJOUnhh9Gg8RQr4EeAE+n2aNoCNoJg7qOGDcnmM00MMG8uu1X/K33awBzQbXYJ7f8/2hSawAWJh+MZdZhbMuRqCoC89dsPN5YYCWTeg+4PsLMi1sVUaynx95gxZvXL+yjumBH4kbVzf/6Ju51uCN76MTPxE85U5QT1hd7jseApwSWmdFZqh0bM83bblVE6Noc6cpa73v93bevtHkoNHNG4JUYAVQNnvMwZAntmc6DGuZDUXterikBa4VKNh32I/4G/RlByQPD1mc5wB2NJHbSdrR6g/MAtjgSchjLyIUBrFZL2SPb9zxsaI7AUAUEDPcDztgRgiFhgwZ08V9dHADHzn2s93r98oU+fvhacQYLfbQfYzdL9e5g0A3fRgDG1Ux6fIdRDqTey7IsxFXxfJzj9X6n4UpDAVUHfsd4/OY6Xa/2yeadJHFpoJ4wIUAivEZ5fsYkwwebPRO2LZ62a2oPV5pjjOXuePD+aZUNTYCaZklqyffEeTZ0Zugd3r7R4fBGP/38cw2XZz9zc5OVc86kZaa0oEmYKMoq7fa1pr71XAQcJRTLqhU/700NQ+ODOWP27mifUhRHeEQDxgPmLiYLdr4zcU8hdBTvaAc09cEnnX0WmxSAfje3uQrFkS6Xs5vqnGHYBY14/3L94K7nvU/aIC/HsmTFOsoaeqsfOKe5J8Em9S1rSc329D6NeByWqtc1SzKA3j6QbPUMcpnY2zjB+oZwwiioTvD4NIia01gM8nPuS7SX+XfA+dAFC2oAdkHfSx2AyF2AOdt7zXNTC7zQVROBdjSUHPaF9RDesAzEEJrJBttDgw/AMQWA5X8zb22dQZYApINZcw5rM1O2wNoNftI0XnwTQSJfp1ZlTDjfsB/iM43vPsFd2H749cLypt+YauKOxlq2/wJhoJNDoLhbDT02CLHXJ8103+FuCpEQOLbofG71UBFQxTxLfHZzxx7bUddLY/b8mpVq59YhnnN/5eOrLCttyo2Z+6dL43BH5l7Bep0zndpO9bH02fjpm7PqmuZiZ5Y677Lel7bZKZZC/RnP6VEvX+1NxCBM81/82ztj9V6D3kfgPgK/eiNwB1Z/9d7J/YnuI/BrNQL/xT/5hyu+caQFU9rCtqE4JnDj/NRr+3KnfnyWKOiUW9oN0FhFuYY4UovEHvkrQNJEUu2qab0qSoPf6RBxu4chGjr1kLAodJaiCCDBuqiLR03X3uwag6uwT2BZ3RixMDf7blJfpL7Ip/OoeAwhMLBMvw004XILmAlQS3Ff3EIYYCHwfbmtUmCHIi/4AwI0AA4ikYbl2Kt3UQsIERLQYY8C2GINAHMvyB4zG3Itxj9hwcDswSOTyywSWvum2kcsMFxTiHVUI4AjDk/BBiDWtR/MRiiQn/LAFIsOh0LSOmiKSl/0KehLfEu5aAvfTeAKWKmwBWDZpfZVRXiOGmwHuyUHPCXAh1CfyAEK+GkCzrnIrEPacgpgQfL72ms0ewnG5OKE5efns2XZOH5RZNnl0CEOs2Lk1mWp2oWUVO4yp3DbIxeG8aULoCWXciqsDJYZ/m4A4QCrAeyoYTGkib766Zeqi1IvXh5VUZgRFALLbwa8DoDKACMSRpdTxGHeLSqRc+926s4XM62SMtN1StRc8USDLbE6xMhF7qZ2Yjv3f9eosC0M/Ib5CmC3t48p7zIwi+0B2rc6N1eHPlza3oDCNs00XK/2ghvtHUmBNhmY7rpGx8PWYSXRjPRuVk5SPGAksj8SyXsKNBjTzMcA2pRl4kAJ2MmAHQSrEEoFO3S73+rp48kMXOT+r188GFh9mmZbGsA8M+YX4OvA1JzkgCovw6XTOCCJ5H3DvuRZGPoArKfYYyjWh0dSo2HuwkzOHF7Wdq3BUBjCVZUFwJ61Ng5majOHAVlh5RJGAyCI1NRrHlBrWiwjjgrAvdDLCAFFsc5PJzcbni9PwS4khzmTas0BLFLNZrwErM7Mvwy59i2tvL+ajQiTNOZzYG9B1Yx3LeEerPcY38zFbNyHfaV9RdBKrMsV+wS8CSFrwe6l+QNwCxN90sNx7zlyvjQO3QI43h82llyngN9zounm9yqCyABYCTVKam2zUj0WIYThUaBT77twhjkF4yv4U7IzAmghS8a7M+4p3ledL2fPvYfjC7OZxrUL4SY4lcYU7YkuBIaESayvvvzC/otdv+p8JRyP5hd7W9h/kjQwJGkeEIgCGDkAbgwEqBDSRUOAlwLzHeAOKA0WOI2EWcVMGjjTFFYj9DOCkxw55bVoNjQNJWAds7gAqbFlDKoGdi2/FtLBwU5gdfNZZjwzA1BHCIwtAwzcBE9EDEHNXOR7YNg8h4Asf3NAHHehQsifw6s8HqgvmHPYwAB0JAacv00Wt4cq8n08ftfI4CJgEqy5FO/OaLZ/9LwO9p5ecsKUAE9gthmNUpyWVj54YeFRmC/i9T9/vHi9OBQPq5ugMLYFAixHWIyw6wla4p8wLWlCMXA0PzaEzyExBsRhoTvUKbeVDutvwJKgubqZ0Zhtt+jvvHltP3RHk5nlzXti0eNfHOQal9NFTdPpsH/wXjHHi46brTZY0tAIATAf0GVgNVMZFOP8BeiBwgZo3nWDGixcFgBlGJCT+n5UjY1IHmnEHuHmSb4vAGZgF9NoCQF4gMj2KIYtHq22ycASIhhJZNpmhY6HvS6XZzdB+6kzWOYwQdjCE3YVs3rAIFQl/t2w7xA0WJM6bm/YWJdp0vd/+Nv6+ssvlWewCZ1NqaqsbWWUlZWhNdiueN+yNkMIWW7GHYzGDQzYvvVZy740w95nv2C0xkVJWSrNK00dgUDYfGCSEjkALSZ0Lo3127/9dxVnpb76/HP110+apsbWHEjMWQOcGd00mr04LqkuzWBFzp6APhouJQFjefBOxgOf5jcqDaxmbsAqdjN5vupYlLa7YY9vCRll06QBSzAdfp54Y9ouiP+mYRxYpN9aBHB34bzp8cIehtCQArSzRzsMTe4wgcXOec51hbMPVmzC2qDhN7Fnhz0hApjGuslNXr6ePQLwMrclB+ODT3HEfc9IZW47JxiVNDK4RyGv96l083XHq5TmHVYt9v61GSwXPc4AtPyjG3W2jSkqM0ujpbd1DpN5tEc+WwRNfNYW90XsOoJNCPtLmmI1wPfDQxT7mFw9845mNJJ4zlnuPP9xCwo2QcyxKOP5M7M48ZAv8VDGtsfuJJy3vRbP1dLPQKBY8L5N0R4ZDMYDOIsK7QioujXI2YPNHI5nbYpSF/yb+1V5WnpfYY8rKxqgkS7Xq+KUPw8oa/ddvxPmmO8ztw4TZ+/p6eKGaVKV6tqLm4w0NB1EmhFe2/nOb3URVh7eowmWDdZa59Ogp8eLqk2iaotS6OLGZ1HtDD7X6Ubdh2d74NMwOLewZGf9q//tHl71a1Uo3h/2PgK/ISNwB1Z/Q170/WPeR+CXNQJ/9Ed/uL54c3TRTocciWGHzLltVUypWRDtApM1ZBcAZHLDRmJVP7zQe8IhuAzTrU7KUGzDfkBCijwfyXGc2PfTUn8k4YCwcaUsCtK9AZkypT6FCV38eTGwylf40m81/qIephMAWIxsO0g5Z6TLN46S7Qm4iMZ4liHFcvpHkEbDU8D/k3RpvjcMVwJWCBWAdYmsk88dAaQG3zlkxoSa8IuICQAp+40BrDqdGqAyFPcGYYM7aogcuAVJwdrl+zvMCkAgpYinCAeYgE3Lv8fK8spAJewtgA6K/iQaNcJERTq3jCIXmZCeZS1cUCbJEqwQ1knZBDtCGmCd4EUaE5gSWT4N8GUBaIQVwqBo4F0VyuqtrnixWVpLwACgCZ8HQC2ybAtGIXIyfx5YZVQlA8xG/NZSAwG7DYD6GNh2OUw8GB7ScO3NmEBCDdMF4KDneW3Ei4diYJIAeMLGHWD+3iwStkmsguCfG5tp7hjgWVM6K0cS7nc+a5hHJXOkoqq19IOZkxQQ9qszsw+QjLeXOtCjyFZtShhZkZmv40wCb25mGSw+WFI7PNnaXkW50YTED5ZyCvAEAxJvQyrMQpss1fnpyYA1dhgADfx9OV1dAH/25pUuXetgFGTS9T6zhUSH1xqhbH3wX6TQhPkCYMSzwZSEDdcAgFD9xrO2m1I5oPuU2Je1tLwvgPOnsQvy6pDvpmEIVhK8eyfHw3wxkxp2ICE7uQs6QFGKvbJAiEptCjMZD2XklZmZUswTg6qkScNChZmVSR+fnrTf7izVtgfbzeuVeU3whvsQBEd1k5qGEIxMDZ6AJQ2LWPu80JvjVt98/Y1+/MU3+v4PfqjdvrA9wrt3Fz0/NQEMhnWb5drvahenTUdE3Ky6Qq8IUEXYHCASbLTA/ELqitw3F1L8rZlafYdXYqvdpvJYAsD+zY9+pN/6rc8MOgCqju6MACT3/m+8Lw+HKrx7/PtgTTsFvFXJjx9m9UHtbJDZzD8H1VWqCCFhr6KRgCSc9wgD09YUsGtzzXFvn2C6MxSsPMd67nQ8HA1oAOBlael9quvPGqdOZbU3+AVgYC64fTsj/eTznxggv1xGPV97lTWp9UHsmlgxAOQT9mQk3TR6YJ/jlem92sAfjHoYkoCRBNqEpGuYoCijAWgtPwYIssog7HVmeTnoRaHRBrPpFuBEUypyGF8Io2J/nOz/x16eqLTknHEyzmXAwuAp9igGlAFmA2MVtpv9E8M/QhjOEgJlAEJYQ4HJGnytaTzdtLhaHbwVfgbgCj8fkMfjB9gEI9YsXBpfqJ0D291e2OxFNUxG/gzNF2imAH6MEU2GWHFG2zGzFyu84hqZPQph26E0/jkkYtvDMU11ZD0X+BNytgXf3CKpbGnDmRPBpscWwOBRokuzqGlXXdvWkn9LpJdImyLWd9++cKgWYBgWAlA7HYZoJlyweHkkZG6a9OJh6wYDlqBFnGlfMj9gYzIqhM6gnig8v3guAGgo6ABM7QAjmYZn+Nrjy4PBW2TvKEc+NFc1sGOHIGWG8UvDIC3xP02t3DBwDmsfGwT24AR2PO8Rn1np5cMLPx9NtYlGaBKrSmlmlHo+P5kFGk2p6nqnpm18BpFw364Xs+XyhSbsYPD0zZu3tj44X541D7CbJ222pb+WPZRzjlXB/g6jnD0xSXd6fPrkIMmcvW2Z7LHsRl6aK9v1+VyzAAAgAElEQVQUWofOFhDMkP3xlfrL1eMOX1ZZaZuhrFi0fXFUllV6/PiNUkD+4eKmdZzvFZtFGoKjAPph0F7GRR8fz6oqQveYuqaImrlKg9AKirzQ0/nkxjfWOv4M0aTNRvrsAKs3tlXJtR81oDTRrIpzABYz+y+gKlYBzBW/i0LDzFlpk0zb45iVaRsQGhoh+A/lDmcI9xM3TbAYipHMB/sP+6LOWHDgpQ7wGhn8bTUpAx50GB9qF85+qY5SK4vGlKb2qhQWtkNAuaOxLlk8wTOZX4WDxLA4AnTEkzeohTAcIVCJc8v2DzO2S0FRsJabEGg5Xc2qdhiXzZSDF73tAwjKgpXOtmcvY+wOuF/QJAxk+QUf8Szcr9yooknDmIy92de+FxLwFOGDf7t7YDsxzzpsKs95Aq4IdKSxzbxiPbD/sO/2NNPG2QB8N7dhj2APse0ENgKdbQdQOeUR73XWN+eL/WzfHF9ZlbFg1TEPqqxaoJFHA5SzMDDFsSPoANdb1njhdzoP+NwTzMq0rRxsiS90VuYGhi+Xi5ICeyrCuBY9vnuvN9/7jhvHdVqZ1cwcznJ8qukBkWkwq872StNSU9IrjmcNp9Fzg3eE6ocN6l//uzuw+suq6e7f9z4C9xH4xUfgDqz+4mN3/8r7CNxHQNI//dM/Xutj5ZAdmFNmWsaRmu4a2A1poq6lUIKRN6kDWEV2B+si5SJ283tM8CgFgOPahD8W/qX4iwIqAPiAYMbqZgz0I5VJYFFO9ioElMupaixxojKmKEPOCsuAizMXf4vGSC+nHFoAs1JLyBOkf2tgaAVmAKCrhf5Ohifogvs5EnQAC4AgAgbo8g9ZYLxWiKYhO92YXVM/ml1loNYXePOyQkHvkAUkXqkvlpbdAxvfinrLIc2iQjpF0n3s4Cm+CwUlaeL2NDM7K1KFZympsshkAUsJHxqQMFJoACgARA8BnAVUQUZrkIDE7uBTV5gxAgUl1thLM5LydFFREcRiUa+LdBgkAKOkQsdppm7qLcvLUi7kgBNIXUPIisO+YAn1rYFafO5G+yvC3MCHL3fxnpphybjA3J202dcGSAgJguG0DIFNAjiRFIXnmv1oYaGQSGyJZggcQzbbT70Ode4xT4rANu4uIV0WaSMFGyxSCnAu/EVe2IMU0JMAE5hveJua2WeyJIntkXZlZdYHUltYVnVVaMTLFrba2FtSzazJFqShs6q6cgAE1B6YJy5TkVAS4oAsumtDmngam5nYdaPn7+WZomfW6xcv1Y6tBopQAqxK/OMW9e2sacRWoFADc3WOrWAEb+Zzvzzs1JPSjlwbcGMa7cNpMSgen/2kNCu9Bp8eH5XXJBdTpAHtS12LTyvvF7moVGSlGoBwAjCK0cDfMKRm1VIUbapbeAfrdu0dLsU7ybOtkqjQ6fRosBeA2CFC0ey1gSyWPQK2adMPbhKo5d1VWjLk/jDg8QcOjQpSxwFBYGA+1LUZmsjxz0MACQExu67VN+9Pej4TphG5gCdY6/iw19Ppos1hF3zyYIghyQToNiIXOwgL5jWJxFf2s0unl2/fqOOZh1ljc/Gevz1stdlu9eXXXwWfU4AtWOmwl6kQkUCPjFuhknRzAC4nKRM0tPFnvpxPOp8+6XlszaDe5oXnMswmvk8RbcLci2hEAbUBRDC92DOD1UmxXXXqL05wNzA4RhqaXjlrNou0R8o88XyRZicw4+FH4BXgdBgzQIrDca+f/vwLgzKMW9ON2tqqAYBysV/2mt/mB/vmdQwAXiRdCU9x4Ais8OCJzebqIBJsAG7gDL594T3ycYIE1nsI7x9AA+htQX2A9Jaxunmf0ihjT6GhxV4Ja8vzOHjdZrewKXxVAe3ZFgEAaRyxT9O44pzhh7tt5QwrmivMeZ57tNcnIL4bI+Z4eck6/RyPDXvBLjQZbsCw2aDsbQE4Anh2eJabXbMmN9AIEYu1AfwDDM8nzQPM15tfKB6tSIxhm7lZhr1D4WYZjS3Oqc2m9CDTCARc5kyhmUHgz3ZDMykEww0jjEepiErNbWislZtMeRWCyAhGOl0WXa6zOoIGaTZxVi80tla9/d7RYEl3ag3ahJ4eVgPys3f9onfP7IepXhzY11ddGhBumgfBnxrWG36hOexbmHww4ghIA5u2z+tkkJVGEOxb2Kz5ttRu9+A5Bqt45Gc1k86nk8Pb+FD4Picl7FT0KYExZz/dhIAtAMTgeQobt9qVOtjzlPcS5MOoPDbbo4H1y/OTmtNZx+pB5Xanrz99Y9sSALeilKrN1uA91hnXy0k//OEP3cT6+ptvNLWTqjJx82a/w+8Uy51YT1csRpB+h89X1ge1p4sbfVjpsNf1XaP0Bj7Vm1Jjcw4MefbOzVHdpbESoQMTzFKVMPXqTOWu1PPzk9blqoR5wlqIsVOi6RJshkbmrNdYrOeh14d3n+zXvKlqldVOaRn769g/AAZhXj99erQtCnco7llZWWi/SQ0aF9VeC2svmrWvajPPAd2H5uKwqxY26kRjNfJ5CXpPIFpgIPOyARljM3/Zbww6YnnipiwKmOAbmgG+E7AJk5LLVoqSha9nJwhqCcvsOcVRYzh7cglWT3OidGG+cN/C/5n7EHtCaAq4menAtETjiIctDHLAfyxugm9zxV3xdtczsRvbARrMMUqlMihAGAfvP9xZ7TTLjdJr0+4kPC5j6pA27E0WdeOopOZOMOuQ14rmRP2Ijc5o72uaQRwIBlL5Hgns7RC8ys5mD/S0sP0FTVa86wkcuza9nk5Xn6M1ljZJZQCXeX45PdnDe003ero+B4uDcTUoizbhOj4a3ARYZ1wIrSP4qyKszA2myP6/NnBG1cTdJ+m9ntlrOCNBPp/b3jY0j08XbeuNyiQ0ce3HPyd6ev9Jw3TVD374fTduuIeyBuvd3uNLD5HrOQ1A2i8wlJXCKJ5t6bSQMxAnyufK+y2MZP/cxyc/B83iaUT2Eulf/eX/eccv7hXofQTuI/ArNwL3jelX7pXcH+g+Ar9eI/AX//RP1mJfuhj/9LFVVSD/wSNzUMWli4Kwi4Vwn8vzVOCilWp7eHBS7nK9mCkIU3JJsNMPHqkwz1yTOYAk+E0158YyJi5bOQUv3Xf8Vu0xyH09cvqoL98U3MiOvgUWAPIo1UihnVszanBpNduHQsxMWIpu/ONSs2tgM5GuTHotAGsUhxRdLqgUBuZi5a0Lx3QpbpK3kP6cAwxHSN2CTIxLJJdSZPwzPl32x4K5EMKWKED4O0BIhtHMROWh4gT2A6wqPNQyM4Cp2WB6cRHdOWAmVZQjbx8t+6SAggWKjNzATMbvAXYg4w7uYIBpc5wZnABwnU0rC360UVEoi0eDawCrZc4/Y3VDpP4Ct8aZ1+pnQo0GVflO4wQosvp+bq85Cg2Cc7BLgI+FX6PtAICyFq0D7LECSqFDE+ybplkPu5DkfukHnT5SpFYO90I+bYkZsj38+WDsDHiF1oorfE2RtsLkgxUDQAXB2HQmy+oAGfC8m5iXsNP62f6uG4AN6CVIwkmHr/Ch5HhMlNgHMXgqVttYVcZXIPeeHVK1yfamv52vT2Zjm808M76wrQrFeIotFBgUOwDysaIyCyFEXWvpIcUxHm19LzU32wpmwW5bW5TP9wPPjgtAItLaxzB2Wa7rMFjqnpSJ/WS3mXTcbg1e9DAKx0FDN6iutgYzkRITaoVc8HLtXLztCvck3FQgtA2GqGWU8WzWTVls9XTtPB/jtNUaVZonfEUXlaQmp9fgdxmVurRXNfjyYZWwbpRgRbES9EZQFABVmGNQoGCb2Q8Ov2WHXY2K2lZ7vF6LObDZVagoUuVlqdPpWQdSrQHiMvw1Yz1+OKkqtorLUuM66PHxg2XBT4AV4v3k2h0q7Q4b/egnP4cbpZfHg0PTRgrFYXEi9WZTBdYe8wLm5NArurSeFz/4/b+vp28+KCIwy8BWYB8BxFHstd0lFOVZ6floBqZlmsGXD9/Ew36vNAdQ7s28ffnirUPVHtuT5rbVNs7NTsQ72h5/c+lQlzWbzO4BiOIXP5vvHZmN593FbCyYSQCyHftalanOYnVto2FiXYVwqwhfXjybLYtfDbyzr+Ef/OPPP9fj6aIPT8+ByZjV2uOp54YIFiKLesSmsJv6WQkMMfYPmj2w3AmTApwcRo22cYH9yHoKDSoHFMI+BZA145Nz4BbQQuPnBpDAEme8/BkNBmFXgq3JqogQP9jhAH8z+wu+3IHNihSAtwI7nzkOkMQKZkd1ENy3x+q3MmMT2fjaG5RzY7vZMpt9Er9Kfz7MDGlgsY/SpApNMAOwsEX53Emq3AzZyHvoPOGJimQ/1r4uDV6M+CROafCtJeQrgekIvGBj1gAqOOGcAeMMnf3cmMLMbiKB8c5uVIHNlDXPFPyC+RrAe8Dc8xWgbVWFt2VO8y80NC8te19Iqecz9GNospX1qldva9UwD8+jQ8s2u63l9QBeFQzdcdAzIZTxQbsKr2u8GBPP9VlX5UVhIGW73XqvY64BtAEymeE8wOvE5rlwqBJ4ytP5k8ewKrdaOvy/M8XlxkmFsEpJO8eLlzmG8iKL2S8C4A6oVSCjX3KfnQDknLXbXW1YjqViOXiOncujti9fKS1LXZ4/qnk6Kc22evP6jd59eK+BhyFcaGyV11tb0zw9fXST6fDwWnSz/vpv/l81zx/1O7/9XdV1YbY/8m7A1cfzSUWxEdhTQ3jettQ65W5s2pJgHlRm2OpE2u+2etiU6q9nzQBJRa7t7qjz48mfLylrNWOjh2qnmue4fLC3MU0x1jBe7DRiJyxE2F8czjXq09cfbCeUbQsrJbabSlVV6+npojWC7c/NB3/QWGW10UIKPExP7kuoeWhEs+/g37zgqUzTjrU66+FwUErAXrTaZufU4ddMoOJk9Q+BkT1NMYBeFBdTSLgnpDTi3ItDYB/f0+xUsDtORzxECbaaJzO6+Tw0OBxMytfYz92U9nA3wS+V+4ltloPvPHeMKIUVD7D3bbgdDRMaNqwc7hgEXg22Nfq2KcMZFIBd7iLc80YVK/YuPCN7B0FOq1nAVuIMrWIsbW5scJpSWF/hv89mtMAkdbwUiiU8R7EHWbXhzKbFhC1Pzp2CXLzIoarcEwgGZG/BQgUQOlg9BQYrNg8wiad4VHfp1TSspVUvd3sV8aoXx6NtJXxjvO3J5xHgu9Xz5aq3r77jZkaM93P3Mah68oNVI9zcCpoyKAymyZkIgN74kdN0x9M7Wlr7Q5c1gWaw8yE1rPb5vnL/mKRtWWgDI577Zlr6fFCJ+idRyX13DHsc9/VuuGpdCA7dahha7y+wvustwDT3AMBm7oM0sPDWGVQeKl0d3JhZ9UQgaUcIpSL9s//l/7jjF79epeL9ae8j8BsxAveN6TfiNd8/5H0Efnkj8Gd/8ScrbIDzqbcEuNjEWvqQsA1T4Hwl8AKABUZRCFaJikz5Nlfz6aQJsGKZVd/YpANAGDJVwn5SuvOp9i+Q+RV6et9pQLqbRCoouFakyEj76e4DyCJNQlpMwT24uBvwDgV0gJmERBWp+AhrhjGZtQ6NOtiOcaECAy6ALkRnBO6YNjpavrgCUCqwswjmsqSfVFYu2QCV9pvk1p+44IhHmHCp2R+LNcCB6eAsAwAuPwChPUh7V/uHTTBZSR2PAYlc5xgAmmuAyEjVFFKAkcCZP5FIdQZokjoYwHjDQKL35As+DIjg9XkL9YKRm8SW5QJEO+XWTIzChT8QDMzSHmmdpdG3ApXsI0IV4kp9s6rrwmWc8IXuctKhrp3aysNRrvFpAZwoyPu+8eWfMmeLxhvanWXBgZ1KAm6a5tpvKxeRFHxZCaDSqe8itefFP4uiIl8ybarcoUz2eJsGLSMp8kg98d7sVe4DywYGB/5tADiwRvg8aToabESGB1CFjUCRAwzmDu+AgUSoFEFLGmF4hqAUCp08g82zCgU5lhVI8UnNLbcHJdGky/nRxR3+ajBCSLHfbY4a5saBIGbO4AnLPC1SnYaTXdHQMBMAAZPjOi4G3aZuUBqX2r/eGuhYCb+YAljCO+0GQNghJHH3s0H6sopUbUoXqYAPsC+HuVN7C3WjuIb/A7hSbrb69O5jkEBnmTYbWGZQ2GANFkGODBMW2X9OEY/snwZHKCRJviahGtZwlBU3ewCKXuTKgwvUcr/V6dwomTPVCSAhUuA27AGAVHnp9Rfj0+H1hnUGFhiTChjpeabzU2fmjlOjeY/LYgAUlIkE77lP9O7dyevk+OrB4Gx7vZo9Z+CrQ/6aOom4qko9dq0+nTozHXcVAPlqhhxsx+OmMEOTEKZmWHRCJtzNOux2ev3D73iuUuhf2sYFIeudgQHIWSiU8TjEm/Dc6rDnswFaIJuV5Zq77U7Hfe3PirfzgHWDs7dhpMKgJERKakl+puUDuEhoWB6S0gFOAJIiNKwJHs2AGI3DXti73FAwS3AwO7ZO8N8cdIaR2wXPaXtTUvD2vcMGe74ab72y1M+/+lLn68mf+3SZtU8zPWxI1yZlnF0qM5BMQjxMTX5ZOk/34mZLYhBvmXS18Ulk0CTIe0maDuFL4RwAwAFKnJWsNKhoqsHkjpXRwHLidwBL8VtGZk8Ti8+KcsHkqoCeObwrJGujUgAACH6k3iJvbSrmDuxLJ10ztuBMgC6A+oZ3Q7K4IVr2aAdw0QhDZn3T/3sDxzYgeEDb6xlWHcDqWlkNkBGq52YTUn/k65FZf/iVEjDIvtRdW6V4bZphjnetjV+CpQlesVYabyyphtk1TalypN1m8TFmsPtiv88EoBemahqpMlC26jQObqzRJCzzxOcCDPOm5dlgqwOMjd6PAKXqHQz3wuAb8wTpc1Y7utyNQJoEADcAW3j/AgojHhnGWD3S/rGztQo/B+AQZUGUcr6xF9BMwQKltU0NyfDZWqioN5qR6JeVA7bOn550Pp0d0lSqcvOCZhPgNOzINR5wEuakUJIXZti7MQLAhs0AoVGw6dnLk0jZGFQAU5lJ/ahdUal6sdeHx/dqLxeH77169VpffvWV5wiNCcxuHJIGyL2uOn06u1n8O3/we/qr/+/fK+pb/dbbo99ZHOduuPK9mpXzdtYmP+jD40XlkaZgrPPlg5pnZPSRtllgBO4PpXY1Fgt4racakkW7fK++o4GSqsUzex202+w0dn0I1gOoRjmQVGaqc//gGd0k5h20z743pNnOwPu5PWuze+k1++Hjlz7bNmXtoCoAMKyZYNhmNfGVk/qu8//n9uBemgMJ8X4PEm3+KuwlPxjsdlYZ/u5VriKH0bk6PA9GIv6m3HXc6OC+hU0I1ig0k/laH/2TGyfRWNh/OMFuxP7gWGbwczlHuMM5qtMtDDbRYDHCP2nYpRpozq6bYDniJg4NulEDIDt73cK9jJ0lNOoZMPdK7Ru6KpsLK1w6dRrUqZ6wocKzPFgNMQb45POBWS8AfjAwK+wVHPgk5SiSEp4pC2Bw0lixkCeFg6ho/NmahKtjBuBc3iyTLooAX7Nc2cJ8AXBulCH/jzjbY014TGUAtZwPfAr2+MJn4JY7EDZZeKdvtr6z0ZxoJ94l91VUBqVVW3OCbUOnbVHZRx8bGdQHMOe7y1X9tdW+3gZv17xSOwRVQd9dvR/R1C44v7EwieRmSQhEswuuLZrKJfc85YpM3kG9qX0P5YzMEz5zpmt3CXsdTWKaLXOveWh8X4nWKuzLxWgyBD8T5Qn3GUJfm/Ng8HxPgCXKoLnX//iXdyuAX15Vd//O9xG4j8AvOgJ3YPUXHbn7191H4D4CHoE//2//0QrQ148EWy/aAFI6zTrRZe517mHLFcGfbkrcwd4dAb9mTc3kdNCLAMdS5cjyolWfnh61Ick2RvKYqjrWOj03mrtQSAIaOvwadk+KPB1wdVZKEM5KKBUBU5OSEY+9+Ba6FKRiGZfzLlyGgd6muVNM2ACsRYIdJnxcSVWOLbGjQifZGthxjBpflPkoSP1yihQHV91ATQp7fgbsimlRC6sQXgiJ5ZQbRZCAASV0LYASsraANXKhX2BVABzcgl6ADbgALwUMk1jVVN8CooKUvagylTB9YHsAPFAAA6QAupgVCLOTUIXIwCGQROfEbO76t+SEdFVZ4htIAY2HJwEasCwpwgAhqAp4Lv5Erq4JrMeYRCM0dYRnwVYsc81RADABpwkzOF9aTT1sJdhDsY7bMoSD9TBIKbonFTkhLbkLpjLHxzRRUTMeo0Eve3kSYNMBWKfK+L180TTgV0ilhtxy0cOuMsid4O+F3xiFhwZL4gm5QpbtMC9bMcBC4fNlZlsl+aRiqFXYv7WzrM3S/+1O79+/1377oP32IMq5oiT8ZFBaVAYmALUpGqcJwAJPy42650b741YZ4CGFZ4wctFeDFBYwVIANnVOqAVvBYeAjnvE/TBNdT1dV9QHVZwiSgpGNZynS5HjR46lzkIhrzn5RQbGZSRUp3VQvjEOVaRw7dYR/JIl2JZ+fpPBVl7YzMFqlhRl+tdnJFFaAVJn6a+OCGRlrmqW64i8KE9zetHj+wlLpVRbI3PMgLYRN18MOTgxaUnC2Q2PmOCEpsFLPUxMS25mtET6JwHUEw8AylNputNVBVeApDLCD79uqZuw8W2G14b+7TTLtssRF3hfvP2m/O9jOgqLMQJ5WvX7zWl/86Au1LdLn3L5vbQx756plYC4FEIa1E02JNptc3dj4czA/YdpHHRYXiQ5vXuj44mAwbbfd6uc//ZkBUDcsMJiLV7367I0Zn5dLq7oACL0FrLEAgc62hZmysPkBjfCdLQYKX0LcYlW7XUhwp1hvKTonFSUTIOwvToReCd1KFBchqbobr8EjlPGkOGct0EyyDx8gFrxwQEqjuxqG8H6Z5jlWFMybJEgukar2Q6tP7z/q+V3jwhkQCCZWVpdmU8KEhDnkVPgbBxSWMFgf+KqdBQgpIgMekIDGB+zPCHYYwCDAKh6rNDdg82MDgz8vY4jNSqKcLYXGE97R7kKtASjhkzj0BVk5eU/sywEEY36bAbugFQigLD+H3ZcQM5hzMPBYM2bvEmzHngbYCXTDpsBeDJgKuOL9Dl/H0HhiqdH8clNhRrIKsAqTNYRpJQvrh5AZVACEGJJkD2AXqS4LrVmmLC40T4DynRKHpMEGTpUBJGFXw3OnwXohZ5PTrAZFx5Kq2pZ+ZzTjCF8CXGfPZOgHgh+TWDUZWGadR+oBvwHuTUJkj8SvEfw7MqOtB/wCWLV9Ru1npNFFQwYWW5wF5UHwA+YYge2faAXrz7EWADivvC9FsBXn2WBKUcP6Y+BJTs/NUKexAJAVgupm/42fNWdxe2708jtv/e5IGXf4n0Nt8Gofzfgd+8ZjCVBFKCR+rvnGp50BTLzFd5uNTp8eladYYCBdxpYgU3082oYIS5ztQ63z5ZOl9fOS6u13v6O//g//Qcw+wMekPng9N81J++1WH75+1OOp1X/yn/59ffr0ThVhWTQCWH9JaBoCSPIZh3HUtt7q+TprAdytU316/EJTu2pue33vs1d6Oj0bKH/z4kEPh01QdSSDsqVUxPrIKp0v7Nupvvz5F05ER9mSoYpIMh12R6UxQXmEqAUpen9lvDrv0Twdagwc4wcYf7YLmRTjkx6zZ2eeb94LaJBxfyhzNeezwbhAiMfnGw/NUkVdK6P5lJYqkbubRTzq+elZp/Oz8i3NgVXbzcbngT03mcWsc95hNDr8iL0eq5Q+GUITdxzNrieodIYJb2fZ4D1s4NRwLw9YhcYmrH2C/RIa9bQGZ60LMamD8rn0XVMAqzRhMsL9Qghkhvc4AVee5bEWOisJzZ7VQYasUxozIRhuVkr4HgxpcFOasCvaKVQZs0Mu/bmWWRUMee5q6Wp7pKxChZFpIaRPjRvKjB8hVY5zHZmL7EOwQPEsxU4EuVFQYqUzIVSr5ixI3Dk3OEeXCXuQyUoklhQ+/1gucB6ZEDDz07FqSg00mtlNg2DGS/mqfFOpJIjRftKA1+F7o9yZU3ybQ7Of05jdlfskaiiCPmmW1AWhmCGolSYu3UuenXsz7x2VPmc5980UP9XzWfVuE6y68GmNAF0jHXc7PX74aKUEhAcUIjwP1hn90ngvpVagQaKkU50RupbbWolAu2GYde1m5QUAb66pubhx8z/9r//3Hb+416D3EbiPwK/cCNw3pl+5V3J/oPsI/HqNwJ//xX+59k1n/0TYkBSw8TTZlw35MD6TyMjti7bCCoOxsRhogvnYIGVGsq9VeQ9TEfwVNhHEtEjFJoFgaklQOoUEdpKx7f/k9OPVl8E5m1U7Vn11YQ7ZIG1D2uvgZHFYrRTrg+bT4KAakmrnlYt+rSlGxg1jjYItxVrPF277nTqGGkZq4+AMAj1CYnaiKi4NVFI0mBaFlIyfMRHeweU+gH/k2nRc2JNE+QKQNDnpnYIdiZrxS4AhkysyA0QUHbBzYTuY3bQQEEWhGJiJSU5RGGTHDuIiMIQEX1i/sEEAmU1ZDUnb/NUvq1JYseBmwVJLecYwlSGAwr8C0wy/PVgdzpxN8VFb1TaAJYQVpE4cJoQDVCyyzxxkOthZ0lomBsSmjiIetX+p45agi8EgPPJhCq6SEA0zgGMVUaLttlBW8XBc8Cd7vAK4tadVfTsq20fKi0hTn2kcuKwDz/Q6bmqzEgHGYWKS1jykV434mA541u2EfwJgUkjTBQSBrVcprqT6xuKFMYJ8H4CwKJC8L05Lh0EIX6zIASwAOGkS1IoIkRh7Wx4AcjCgM2DeBpkz1hZYIFB8zeozwtVWy3knChDARSxYkdotZGvBBpkNujvEIw/J6A4sWldVrJux0/unxqFBPFOZAHrBAk9VZblKy7wXLQVFCewVJOqR9kSM8zOm2QwrwCSYg8gWkRIDtMVpoZPZqp0TyQk6GcZJVwc+BYZdmpQGg4FlAO/SGBsDQreCXBC5L5JGwHDWxI0kFMLc8uC7ZkUnDQytZj7/XqsAACAASURBVNYyb2iAEMKRkza+pfUAM9J4oENTSC8GaKQApEFQ4pE7NGqHRVVWmomXb3INPUFTnZ+dpkUz4CsJ6zHSBANo7BWPhdmuMBDrMte+2CgvEn04fVJLcvm5M0rl0LwsU73fWJq7pJG680VvX73W49OTLoA+WAMA5K2xvve976vrRz0NF0slm+ezw/HevDpaop8xj7LcwMgFptmwOEQm+A/namBaEwLo4OpFVwBuooAA5vJUFSa7eAFitxGntj4wegYLCZaS0/CcB+/gMdi6dgyFbQiDdkjUAla3rT39yt3GzYVkBodZ9OHyqE8fPyqhweLv2zqwD3Zahh/0yHsloIU5C1jGXtkb8AT9stR2HNXYF5v9iCchpK4M3tWwELHliAA3YMYvWkfmDIz6sIk6fJt35cbBjXkKIOIAv5DCzqwCwP02GCp4YQe7D9jHDpBxeg+oaGpGdZQ4ckpRjPohDd7HeHibx8mfC3F2IT3wxthkAtlvErCID5DY39GmLWkAFGlg2YJkhamWhhAxAhWn0QEzRZ4q2ZTKAE9XPFJvgXNlrGzNVXF4zNgyAP6AX8B6B7xgPcAkRC6fe6/0OmPckSHT4IhztXgpj5MqAJ2S3QeZQaSBJgq+jVZeALoH2wMaf4AZBMiw/bNvYrOBWKMuQ4L74iBD0stpRgI49dpWmVI8OUk3p4ESwTJL7IcNWEmAHZ6yPAdrlPdH84RGBV6cYEkoVfg5tmbgzG4H5cetz+v2BJsdxl4I5ssIvHGII8hsAKYG/JcPW8UZza3IIHVVb/Xd73ymv/r3/49evHyloqZ5ZyMDbQrY7WQzojQodG0vwQsb/+q3r/Xjv/4bNzkJFMqqg1mSl/5kH/WhXfTF51/pH/zxP9TPv/iJtikgePDH7fHS/na+wuQeQqhTv6Q6j4vyTamhO9vH88uffa3PPvtMWRGpOV8194O+993X2myc1uMmKuNEgCEhem076Kc//YmOL7Y6HjdeM7YGSgJLFk9ZVDTs8UP3rQ/xhHJa3drpgq3MsmiXFtrxvvBGBhznnLCv5aKRJgZNFe5cDsMLTGjmEaFd291e+83Gjc4ox8QJn+bJgDJAPWqPbqEBic0M5yuWM5M9SwGpq6JUFLM+CSDDrgFuOmn2nDU0s3ivwQOdi9atzaEF6yL741aaVp4XlvMgpYQw4pWKZQ9zmE1idlgSYXE8P3eeMUH6zj6U2VvbgCGnNnMtZd2uvmMQhkVjGAY/e9qE6gNAOg1Bdzmg7JQqIkAJKxL89wHs50WVUf5wR61pQAAOE7aGRzwHm+mprAHmHffN1IDgPHDm8r3YMxefNwnApzMAJnUA0SlhrOxl/NnJezjWKG6vuikU2LMOOXQY4uAzGFscyAV5FoWzgytjBSM3+HIzf5pr6zv35YIncGmrBe4PFXcUfFdh4KOuwrO4a8yIj2aY89ylY1tU4N2NnROgKvs3zGef8Twbe8W8qMW3Ps1sp0UX22zwNfUYGry1nwJnyOAGD98T9RFzYVw7lUmlLNkEpjJqjnW19zBjw701wl4kGvQv/+f/645f/HqVivenvY/Ab8QI3Dem34jXfP+Q9xH45Y3An/35n67zGRZOJu0pyCYNTWDmnK6zXu0PofaH41LXZp01z8/qrnTZE8smbZ4P0IVkG1lpPKubR3stTumolqTeflQ2z6rS2iwjV4UwWhaCRPCsip3oS73c2Wwfn0jkZb5G+/eR7FLkIRFGxoivFFdvLph4WVHcI84HK0QKzfeeuMkj9bcMDZAAjh1gaAjZqsgOp/Cm4CUNFk9UpLDgjfj02fOtt/wXoAjsI10pZAYDCwB0XEopcKjvqd9TwEku18lsyRnSOUAtLqbgpBtYXmg98R60tQB4C9+fYjYwWngP+Y0d6QAIPN1cw0cozETZCiI8+nNRUON1FRhaAC2MSYZfABd1/AsJQQGkavEryx3AU2yqkKreE3aAZB4vtcAEITRjWAZdm1ZzH6mMch03pIuv6vysyO5mBxAxJwA5AI6320wldhKA4VMIb7h0vd6/Pwe/zT2sJKRq1LipkgQf0Ej1dmNZPxJKQFOes9hRrA4O+sL/0nJj7vsOTwmx4GVZO3E+jwY/E9L/773Z69MnmFLBqRHfPWZ259CjSFWB1QFNhI3aCVbtpJ6E3CiEKcHw6gCl2lnbaq+4JBwH4Lww6y8wTGBPI/lbnRbP/MTPFnZo1wx+rwCzxqyc0g14M6ltO50vV+0PW7+XoUMKGSnKSTpObPEAc3OiAIX1gr1EPAZHYN47xfaNMV0UmeYUn7zO/nYwhWh0wDbKSvg2uS6nqwtBpIs75LzZRl0P2ASIhMfjYJYQ68n+aPb6HAJ47SySwCbkHVEYz1gMsMAAx2asQyoXvsBbsHlhd7/YIcvE75GmyaSpg0Gz0RbLiSykzOPxh8fjqtLoa4vlBJJIWG8ETfWjVtKHH/Ya8NvlaxJA2lFzD3jEeIwOeaGwfTgenJh+bhqzTtOq8vd1sFtVqYxze0iCvBG6RcNomHp99elrxcOoMkp14PezRI8TTO1Z2Rppk0fa1qmKtNI053o6tWZnXrsndYDeaa4CqDhObdsAnxlpNzMPyfSm3mkc8M5rVJhtCmuT9R2Ke3wCu663pQhp1gCmBMrxmeqycrgLICM+j9TkSxpYsHyObpw09otSgK8401N71qW7hv/H2iB8jrmKPQcg2TipG2dbNiD5hW/G3hsmaWgasR/wOeYRYBWgmOApmHKxQQHeG3uJfTGBNelRGOSxeYAi27XwtTQaQvPD/r0U+Ld9lu9lpb9DloK8lzUAcPRt6B/rDRYmvwwu0wwBkICFZeZVYEqxIWMhYPsZB0uxx4awwtheqI6ysoXCtyFWBF6NCQl/zKpbU21NDXQS+Mc+ZgdT9mL21DpR1AHiwyKHjcteQGA7CoYxjAV7tfuAgPmRUhh6xnkHA7QTgIJDnrCAgdnLSgNsSsyYJFUeiT7rm98HIMEag2YHALBDrwh7ugV59TdZ+I5wKIDmdFVdJapSGh2cy1Yiayb8Lpm0zRKVhGtpdfMhyzfBr7cGNOEoYf+edaBRUBZqx97SYbOZWccNQH7tQCB+0YhoHh+1++yVG6XvvvzgPZoGAiBdaFwl/vnOsAF8d5OKuTPYS/b9+4/6nb/397TbbfX49MEdQo5F9gwUCQBv+5c7Xa+9dtlWP//yKy1ZpMNx68/5s89/YtCaEMA8qQ10dvPVYxGNsX70V3+jP/mv/7F+/Pnf2qsZBl7Xn9VNQcLM8/AWAIkAM4c19ZkOM5rvf9wk+vDu6vvE937wWufnk54/Pertm1dmGpJIT2AZgDnevNhMfPPFN4rSVccXhOzReKX5K+VFrbqqDTAvUxeapCOS9d5e8yTPX8deX3581NvPXmlXZKriwnsE/uCwD7FowuOX4Coz2u1Zy/4AY731uLOfwKSsaCjBUvbvZ/5crFcYkQbPUfi48UEDdPCc7vzvNK+6YLeBioFw0gIbnlUZoVAAkyh6HHTIIqV5wESHybnwn8GD1ZYfsP4Zm8BS9f3HEh/AYMA2moNYWBAkBiOWt0EThiA6GhC5mdLcZwASuZ/ZJgRrEO4wTKx1tQewY7cIUlpGZdz5pkRRwT7BKmO5Bi9fvJRRxkzYMBEkuAyhQcnz0oSBZcrWFKduCNZ57Xfck66GP/oYwglto5PS+IYRiyUM+xCD1pthHCw1ODtpxtLonr1v0jg0o3sEQAbglMaOZ0h85+JdgqZyF9vCiC9hrWIBMvju4Kbu4Na52ag1gH2UqJ0uiopcI/cu9nh8j2mILaMqGuIOZ5tt61MAqmaJik1t1Qi9fe9FtriyEYR/5tgtVtR899VbXdqz+rlzs68qcjXtRSOhijZgAVwPHvhYFcRJqdMVb33uh3jmB797kg0uT8+qH7b65//mf7/jF7+8su7+ne8jcB+BX3AE7hvTLzhw9y+7j8B9BMII/Ok//uMVeX+NJAyfJoqEkeCZkx5Pg5kPsCm5AVb7XEWW6sMX7xT3IIipU+KJC8BTlK52DfsLidMROWSsZriqXXIX5XU0q0Af7cIUM/3el/GQrhwkok7ARvYOaxQgbU7NmsAaANYS4AYMygZQhoplmJSVsSbLFQMriss3KCjhGYQ54MmWJpMLPIov2AEwQWF15fxQZKt06V0TUBRTqMMczTQBJhE25XDZkO6N5LMbOxeUUB0IICGcBMBrxL9sjpXDDMtmrUWikos2SAPAFhfbNcjzYWmY+Qk4vSAd7c2yhMmFaM4hDFzKnffBRTx1Km5F8USxYfdKACcEsrOSEqgkl9pIdZ4rJfob9iMgYB5rbhZ1AGhJEWTZae4ic+56MyZhb8DABRTEsw9p/KWfDRwWy6Tvvtop3+V693TRMEUu8KoS1mVqIApyyoa06w0clgDQJX2v07XRZcIvc6sUhmNBgWvkxXLbbblRtIXpgJ1Dp67t9OnpSQ8vHxDjhUA0fN4AeUqp6wcXq0gogUBeqVIU5brMZyXxqO8e3qqPE4OcAFUvdhsdNwQznbQusO8mlbvUwOv1egkJxElqtiL4quEQvF9HQsUiRQeKrsDema6AZL2SMrU3HYUEaeplUZgZ+fkX7+y5V9ep5ZuWDoLt24Mx8u/F+JBmAUAAYHZIF4nJtyR1ew0WeG7CUEZS2tysIgC4KTpNMha9EFhyyEZhSQMOvP3+K338+LnWpFJzGnV+Dl5nAEH7JHWK97lpDba5hEJCak86Un/pDNAg+ZZdM9kP1SnjKf5wsdYGoBd2HoFVSIZjg3ZUtnyOvIy1LzNdzs+K8lIX7AzGi37w9vsGDgkji5AaL1gNJBpWJLCd+r5TOwKy5+rbSdfHxkwagPi1mFVRYCq2jyGsZttbaLUPLtYIO4MWq07Xq85dZ+CH/0ZiSVNol1eWCMcl713abTdO/66PW639pNPjR4O3xElhVwDQt/aDtlWiVy82lkaOA/LozH6FT+d3BmYt01Xp0pI1lNk7dzBoBQMMELEGiMyxBKAQDqzdGbCYcTdjkpo9MF2R67KPFuxPMf6Gwe81NvAwK2F/iEiGHg2ewY4GAIDBDJBz7a6WeLOnT7xnosDwWgTMmGAvDw5bQV6fxXA3QzBf4IeZHqUrPtWAuHPwjDTAhtzXSwMmVmDa4WfLxLLs3qwnwIbZID97PEA5gA4got0SDYwC1IYgIz4rgISbQeybXs0hhC54uYY/CxDMZ6eZYodfo66w8IK3KlYd9hS1zy+zmq+n0QFoChubpkHhr1nHEMyEdyEATYzcHek/7LmkVBr3KucsyMsNus6aK2xjnIPtuYe8lX2VPSkuAoM0gLbBhxGlABLsIJltVaWlrScs7wfUYL/xX7DMbx7do0fCwVA4SgBZwBadJuxzYDDnanqCemh4wUILLOgSpivHM9LwDC9pWKORBntErpbujoTAKVPN3CfeHt9WGy5zYsUqypotxCDMcVepxi9Yk2XBWZJr7bHzGCyXh0mOH3DXT5r7s/YPR12bqx4/nrWmgSntsEBY7ADDC2f2VTnequnG7PSqiHV+vuhnX3yp//wf/bHef3xvFvFTc9WrCosCGJQ0GzKVuxe6tK3PeSTZfbyEJk2W6cc//pFWwLOc0LBMJU2HdbClCrP58x/9rX7vP/sD/fSLn+ntqzeaukbXyyeDZ5yoWYwvjd16Nc6R2p7z7mylAe/suIXpXOpvv/hSv/u7v2NQ89OnD9rs9373O4KBHKC5qMc2Y1jV9BflVWbLAQAu7gZOac8K1fXWICbCmGGI1Y2pZpQ2Cvvo07l3Y3i/h+HcWN7vJlTCzAugObeULAn3F9YMABv+uNhAmEwIyG8/Td5xemN4Zv7v4MM+q+LP4k+eVm5uAAwz7yaY95wv/UXR0IkNbBjk1PgRwJHmA0xS1gTs9axWDIi9Mi8DuzIh8AjFjVc27FVpoLtFMKabKKMiznLYsTtCrQDwOHMIBOVr+T4J7j9OvnfMKIGCgPQ0iuyjDIsS+4LAMrXFAPYC0eCApTytAosSJU+ED2pE+873Ee5yQVYUqwRIHwiUBLQ1PBzUQzQZIiwzYGFj2RHC95KCsw8/4I2bfz43UXfEk0PFdO3Vdx91OBwtucf2A+kVPuhYYWB5QOgUSq/Tc6LtA/ZHrabrs/1ko6Kyly93SJRD2zlWWgcv5fO19V7I2TFeevUoH3LmBZL9WCnNf84FWP9kEEyz8h2qmNC4WmIayaVVZbS1IBPwm44bDT0rZVhd4fUcofgC+McOIrK3+LW5eHyGvtWLhwc3Wd+9f/RZ8PHjV/Zb7trWyqK82Jltv98VGpqr9q8e9M03H/RQvzDjec1i/bN//e/u+MW9CL2PwH0EfuVG4L4x/cq9kvsD3Ufg12sE/vS/+uO1zGpL7wdCFAD1ulnPj22Qa+awSPED3UoFF75J549n+/CZ0WOvzOB/1aeTQxliDfqtH3xXT+8umrvOyb3NiBQNwK6ySX7wE8SDlE7+jTVKCM4MC9DRzirLwHayrB4ggqIQv1Skh11nv0nM8QFdAKbQKDu0ZMQHFMYpHoCwlwhEiCx1NFOMS7GDPWAGEHBCkVLZ1N9WCDA8ZmRpgclK4Z8igeXrEDnDEFl6syRSFTeWIb5Xq0YsDqJU2yFTkg/SLvijIRmj1DBGZXn+YsYd91uHqTgvAjAVvDoELFD4k/xNQU4xblYYbAazS2fNpLlSgcAmSVbVJUEIqYMLsmqrIuezTmaFlDe2Vct7WAnrKJVlla5dYxYm0jZ+eAA6kDinuuBZi5/qEjm46sV+a4Du+fnE7V9RmmuMRtU5qa8wGbmEVypq/PwA4mZN7VXnE1J0OCNBhlc+VJZVZktieTRjMm1rlQSajJ1OFPQi2KHyfMsJokhz9YCIBDe0AIuzpjQwVIuocEALLIzXrx4EnjzC4miu9nAj/Xa/qZxsex1ms8TKOrWnXTQGS4AkHTT0k+Jlq0FXnS4XAy2wG8sShgfWCoWul07XS6+q3gQmHB7A1071HkZtrA9fPYUc5LrUOA+W6AN62BOO5yI0i/TcVZasjwxJSrDSYI80Upq3hHFtK61JZoBhnKH3wg6EiRhpA3sQYDKZweq1OmSpNDD84iXwXK8rUvRT8GTD6hPwC+s+wijs2eZwH0AswJbg44nML8InGTCe2UbtZZ+9WSOg/nUwgApw4IKMwJFx8joyOAf4RII2DLuuUVYRmgJoNev1w0uVsM9ZQzRNhA8qrCDCPjo1Q28wApDgfBk1NHhPEk4GS2lUtasN7RHCNQH0ELBF4JEbJZHDxpgLl7HX4/OzYlKJ01LXOfgjH4pKLzaEfERKitT+ux+++WAQNSPhuYCNOHhfAbRgHo94pcLgmnq9fnNwsXu9woKN9dh8tIdeldUq4q2Ttp9PHw0KUgibUeXgFaOrHi9CrOxTl7DGaWBkARwhFMxMPgAiwqZWF9qwyJF3ArjxF+F6DvZLAJBkafQwRmovnfdIwHGkr/itOvAJr78Cti0SVaTOre0LYCCy1ylxlJLfaUxBbsuU4NN4cYDfonjsNWT4kMZmv5nLCWBo1jGGDyFskJ9vSSkMfUv9aejY68UAJ0Css81h3Gepg29gZMKK9j58k8CyN67+b4LRYLwCFIXwPBisEcAIe2cEOBPYbYCQBJ6x7hzEw7jZEiQoDOzNmgY2LBgsUl27BzBvWT8ArwRowW5j0rMH20YFRl1QMtR1YNH1fZB7p8niM9PvE5yGABwA61jawpZ2ejp+NIN2hwednk7BGmHFUiJWWWz4IX52HhKM2pDH0tmaxpYKy2x2OXYBeVXreiE0J9MVy40I5hjM60xLznPGKmdYY0Bv1oQY0PG+PA3aVfi6lgZd+cyAjwBMWDPA6OZcGfrGIYTbdSPBPLWlD16f2MKM/vrg0Yjn6xwsKeLInsxdczVrEvCOQL655/0OKgiw0aBqJUUdZndgGcOY/OrrZ/3u7/+ePrx/50bA+fqk77x4rQEv7WlR83hVUiYqyq0+fPik7W7rpulh/+Dkc8LaJjMEAdkD+5uGw+uHg5u7MMEB4/n7eNiruV4cxujINFjWKentNGVZZ5ma09lqDF5APPeq8kzbzVEfHj/o4RDOqU/PV4OUW7w5J/xzj24IdTB850E1VjPY/MDeRxYP8JZFqqut0rgwpsdsNvMe4Aof9AIgFr9UvLyvBsUYpgwrGdZgjecl2+aoGNa4LVpuIGS+OkwRDUucFMoW1sLgECjYh/hjV3HuNcUCdIOakDWDryh03D5w04N3yvxkzwLMZ31HE2okFmfvudCjxImm4B/KbnALBg3Nj0gb31NoOrDYbYakibVFc3vhnwG8HLJV+SaEbXZNrymalDlcLoDIaVnap5k9N8d/H0UOgCwAsP1VwxpmHNx0RvXEnclsb4DjwMQfl2BRVEH3p5HDi186n8nc89wcookCRXfobqAvezJWUPjtY2ewao4n37HiKNfJKqdc84p3fqq5b7Q7VN6L03VShe0TrH2+J0zUNffdI82Q1vPnF7VLpLrGoghbANrjSPiDzQ/7fJYVDmnNY+x28IBlHLEuwfM6PDf+83hEQwrIYKYbds7tZw+bOalhGeOxCoEB1UFgpScpQXK1WdbZNlbUh72xWUbttliCcN/b6Onxqm4Z9eblQR1nNPOqbfX24Y3ZqufuqmNVqDk/q1lR/PBx2XvDOcFnZc7s6q2uH0+25SmOOy1Lpv/+X/7bO37x61Uq3p/2PgK/ESNw35h+I17z/UPeR+CXNwJ/+Id/sL558x1gDjNlkFw9P12UDJEZcQMX/ChWXe7MfBkBSq+tOoAZEpjHyam1VJJDe/bF1IUoARV01gfkRfAkQlIznoBjhhyOBFpYEIGNSPAT8lTff/vgISqCkJA2jnz1EjxFAXuTWE3TCnUWwVQlfoSAvgBYuDuNsy4k8OI9yfe3nyHgYWSPweHbNHAYk7DJkH8SSIKXFoUobCt8RwEQbEjFBT9IRLmc4n+HjM68voVwglXDSghFYbYYIU17EmTz0UETXDORPcN+BZCAEQRc4jT1BVAMX1sKfcJpwrbuxFYSmVdYqVTJFPqwndCd48MHqXbSip9eRIhUpE21cwEyE+iVpyo2XMCBJEgGji2ZuxqcWx2MgHTzfL2Y2Vfh9woLcZgEdQ4gBPkZyB8FZn2ggEbWFqlrYk1NSADG2wu5H6ABLNh9nWu7K2x5CJMFT9jHc2vPO4PDgLrH2hJDkoC/9Vx0AR2FVPQT/mtprE2ZarbFQKJtRQp6r4GE6SHVMpIgPCrDDy7KVK6xNiDJSWQ/Pliay4rkcrHP7Ezwz9I72Mg0nQJGG4nIFPtIegN1dJ0KgdhdLhfL9PGbg2GFvBdJZYMcb0BeXhr4gCXUX1q9fvtSj3xNi3w3sE4AOJCfIhsELHehlmUudACdee7rALO60bRcDG6QvF2y3uqQRo68HeGl/RlHpO+Vk9f7cVCPZyzALdJH2FdxpHZ41rYuzUwE0D4ediFcCO4vuSc5QTeAu6wFCtJERQzAAAjLs3ca/PvAY6EZwRqBJXw9B/sPFTBdCCCLDFJRxPmzVSSGZw6piVhbAMDM32zRriq121Zev7CJAMXaDmbaYqZ2O1z12ZsXai6dPlwHA/wbmJaQaodeeV2YcTmPgVl0Tgely6xiZq7l3ldsswn7CMbtPKo5t3q+NKYAbopSh4e9gW6YZ/v9wawaQAxAUApAELIcn1tSuFGTEgozw4bq1F9PejpftDm8cXukbZ50xCIgBxzFhxC2pmxbgB1BWNOr1x2gH2ublGaeBfYQ9hXRcGNBR5OaqbOsHukkvqgwo2ALGmBzqnasDsAU0D0LwTPX5qwO24SOvTM0fZgXDWD8NGhDCvuWVOfETZhpbj3vABLZv9xkYp46oSh4Z/L/xn7VBfBxAIicNcAUp8HBPs88gc1PcBVyUQBUe+4i+72BwgBvhPPYfDc0ipDMG9yf8R0GYA4yfNt3BGjE388BWgCaZtch3wecYZ/Hp5NxAdgOwK1tWdjb8T2+NSsKWF4w3kiVNyjIB8MzFAn/jY19swWAsc5zso8a2Aa+BSTmmMEvNYuU3/wHj7CY80xPsM2I3kZ6D4AOaHRj1Pv9RJHqrNAK8IofqWY3dj6dr5boI2vekvhd5vwAv0eUF+yrDvuhoQcLPpoNTJ6b4F/Y03Qz5U9WHdgGpYA1SSAckXSJijX1Z8YCx+sgr8xew+5hs0H5Edix/CDeyQY/U86HPA+glPdKTD0IBcxtg8DcRUXRYQGCeD4Ligr2MWTRvCvAH7pdsDUXGN14arMPgmxnseqKdYwPeWZAEzk6NhlrXKnYFPry6y/Mbj0/Pxt8e/H6hVUA33z5Tr//D/7AoOr50uhwOOh6bvTD7/xAl8tZHz5+UF7hYVyowOInXvR8flJVYg3AWYWsnfeQ2d+579jTLzemLsAldg2pfvbNR3//F7ujqt1L/fzLz/V6X2mXs59VaufOja86D6FXX3z1tb77+rX33Lgo1PTYnjBOuY45KpROMYzOHkg50brJdDy8dIMSv9iOpjDc7Djxs7PWsXoAsAf0pREKW/DaPnkNEJ7GuBWcJSxUGpoL3tt4O2cOfOyXRWVa29aEuxX3HGx72G+wQbG7fZwph+a5YlUD85MzjTkzacDTndflczlyk5C9Ef/VGS9lgEyAeNtbBEYq0Crzlmb4z776oKQo9Nlu532AMYdJTIAp9iFYQFh5YoY8liar8grwrVB3RZ0UFAhuHsYB8HWM4ZraE53wvZW/3Syx9054CuxXaFTZ2in6j77UnM3+ObAvYWOOvfcPAGrukra+uoG1qy0HYkVt63ML4LYl9V6Lg+EAGvEA5xm0lvr63On5/Ky/8/qN2aI5wDbEBN/9MOShCUvXj2enuZTZkmWCTZ0XVkOx3zOfsT9q8L2HfDD0IUCS5mLXaJwT7ZWq3tYKvbSQMpjXO9tSXE6NKww+fQAAIABJREFUcoKm7J1/Vr1FiVTouH1w4BTCjqImlBTMGHUN8+riAM8yK1Tu/n/23uzXtizPzhqr7/bep7s3mozIrKyyLR4RSLZkHkCAhDHYSIBlZGzJTy4oCXgBBAiEbEBG4tXv/EFgQMJlFXa5yDYibne63ay+Qd+YJ4v3lFLKVJ6SUpUZce9p1l5rrjnHb4xvwDvepG7wXqWHB100RhZUda6xXcwJ/+xm7+EiJOK+G/T25q3Ol1FzPKpi3ZwTtZgkIn6vzuxWElUwVdONsjpKvnI9PR11dbs35uc//m9fHau/ulPd61d+vQKvV+CXvQKvwuove+Ve/97rFXi9Ar4Cf+3f+jc33A0DB182kNOo4+NZJXzReNNlG9XUhZq00TwlasdWU4sdlP3iqjWdVRVBUITPVa6l9uVOeR3rw/07i0KLY/6hQIkCDdxSLsRAvLF1BKYkXMdVY4tQF6LyHAzYLONo+oVjc0KA8IEcgH6ituPAU9iBiAvBYhfNqgh9fwrbR8BbtTk/n9oViHOKf7aYZ0pUjw2wPVUW3H7hwFo4YKS4S2Eu4jy1VS+4TnCQ2eXEdaDtGUcK4bXMbjqls78PwUQOCQMlLrgLcNHCWtvckeuioHIGp4BA8OKSpS3aMuxqp1hQvaUCAYXDPy4Ot6gHp1OO3pWGYhdiqghEcR27LAUmbAZjayp0HIi+yYdyDmWXE3E3Djgkw4ITUg2HKgrMJiVzokNVa3+dqEiCQDT0ifrz5sNhB4+NQx/lEDihysIH6bhwl68FZQ4OtDsHoOKi/VXtEGrX4dAIzpjra1hms8au90GNA0JTUXKC8JO7aGJNRnU4pQGQ4sxBWE0LH95uilw//PpL/cmPfqK727e6va50Pt9bzNGWqafhOcbJl1jU5d6KaPbGXYQ/lkOkua0p9FzH2uZ+1WG/V1nEjtmiSDw8PquqaIVOfNhEjuEEQ1M2ZUgMD0AQICrhTkW0JMKK89JN2C6e4h6dlde12abtdAoHRFqyEUiSzKU0uKmPfeevNSIuvpRPzX04CDFg4JCWmsmW+wD28HxvUW/sAp+WkhW3ds8c4CM1FLOsF7M7J0qO1ljZDHsOOWnyQWsgvutoZ6qSpndctZF0bicdcYFlibpx0OW5MzewKGiND4VGiNA40BFGiICDupiiUU1ZmhmKiIPg4ZIpt6ZLx2Orsi705mavx4ez7hFco1m7olDB4YwhAvdSR+EQwtemczEo31aVC7HP4MaLuYlxGOLSzjMLGI8PTxYoccod3l4rQ4S7tL4Vd7dXLiGjLIl/QMyZcpqy2KkowhDIDtl1tAvzubto2ODnEUOd1TShCC2acDURCZ41u52ZiOms6YxYSjFcEoruiLsC1UOMZdnrFjVwqBEciexzzRE87fQKzzW/O4IDLkwGNzi/7fpLZrXd0YOJacIxHBz4rCU94upw0fx8UVQVur66FgWF4FhAMeCsowVu6Imq8g1wwuJiDvcU5k9YrEOPk5rCFkRYHJqFh0usDfxv1tcgdIR1CNcgLnJQJU4aoAPgkIXzmE5mT05EdrfU65HNsl5LAyeb+wUcH9eDd4EfXUd/+RMUTyEAw0cM0VzeKSQBWCm57qw3OLS4VpR5mePotZbfAcQCohUuYkSmwJRmaMUwh3sKMRdHeB6Xjj4jjMIFN5KiKFRWqZvsTxeKqILzFJSMxdssFAvybjlUOAwpN6TgLtIurjVEctlLuizal4VShFWX/oU1hFK8DGQLz+EWEDsdw4EhoHa4TuMIZmLzsJIBZpknakoc6ZTYpBYyjJbg5wYJsDI8CYxkmKC44GA8cj3qqlRZwQcN668Z27wHSu55ystwmiHaIM4EfikiS5nzz2ie5320alhxbVOKE9lByvs9TQu1/WDheI1x6HXqL61RKQyHomHU3fWdkjw4yL/97qdq29ZOxTwt7MQlap0VtT77/hv96Mc/9jDqsL8yUuH7X35P371/pwvt6RTiLbF+/Mc/0p/5cz+04B2DiHH7UEgUoCWnZq9Mao/PxuJQlIg4zcAI0ZsB2unjs6J0Z5denUc6VDBppaiO9P/8k3+m739xy6+kDx+f7MLLqsbvvBOiuRmTud40ibIyuPztDo8LZSUIJQqQED8prky1IvTiiLczcnJ54sPjJ52Pz7q7+SyUrsVL+DPsIfLcnNi64N5MNMWBd8xQB/HQz20/6Xj/3skShsRbBUqE+jxL5eZgFhkDWHZVk1E6DMvZB01DcILD+nZqiYdnkmbW4pciTpOUeK552FmPPcT1FNqfDz9zcCkGzrEFYIbTFjlfBrCSiiIw5pM80t3+jToSCgjFPPAM0VnLECtTsheMr8EnlHggQxzeXNrc+IrjcFLR5KpAH0gugGQ4jlhMrJ73oonUM0xl0FCbInOMKR9LlOQ8H2GUDTYIji38cUrSiLmzt6MELEUk9VpS6Zt3DzQR6Puff24EFINqXKM8n6zzHuaSriJ5wFo0hO+JLxVnMCmPrCztVraB1sMp9q6xuhNFspM6ONtppauoNMuVtZMtKnutsU50Pl1C6SFoEAol41jX1zsjTMA4tacnjcSgIomUEkNU9uHcJ0kxe1ha73ea1knJCFM3oWrKA1h+z5vryl/7MiAuU4TF8HPywIVh7JkhQBWrxpnbLsZFgEBhyMD70a57N3dG2l/t9fH9k3blXk1OsVyrP/i7r4zV1yPo6xV4vQK/flfgVVj99ftMXn+i1yvwG3UF/pO/9Te2bz591HHuUcX0dDxqodwizkKJDYD8q8oMwBj+aRrp9HBUPsUaslUTnVdFqaapdOYwe1p0W+wtTiFEUAJE4zIuCOL6LmdilM6hmK2wI2PsawGK0TTPpp4Sig5ZwVxUpBScmMGNuYSiiYW4HFHiUA6S58SucNCwN2ejmqjA02B3KRs9bA04u4ivRWY8IvCOL7FWlxYsqUukEEnZIONGsvD7EjnzRnYiFhucD+5pwIlGIU+KkQ9JFd4nbgg4j4ztEVFeEASG/gXMAfEvfl6+DrE83G38bmzyOTwgPuHMgs2JW82RNxwrCI0clAq+NNFSxAkiX5tjyfy7JMO1CdsLQWqzJpsmiy7Pq44ktqJVdQNuYNN4QeCulSSrqjK0lRANZ3MPvy0aY93WB13vciXJpH4dLAK0F1wVAbfQJKl2eaJuG5TmlV0jURmuPe4k+KuXFmEDcT12fJXm2a6fdGmRZ2Nd7UsVhXQ5HlXmewtwaUY8n+hyrF1J0zAlI6OZuT1XP41UOl656Aef3enztzf6yU+/0aG81q5BCHh2NJdrzv0APxMWJWIfpR/8/pyvzFFb81BMQat3tvjn4DhaVrjLcMLgSkx0ObfGA3BbwAfGgnNV7VzUhFMRyzWJ6suECBLYZT6UxZvdSQhhlORkVaZje1Z/bu3WJJaJQIBzLsHxbacoKAipdTP3pJzoHrzGoVdVVW7Zxpy2vQwsYuLVAwiPTFPHMwOHlWcFkTz1AIJI85b0djhtWx1cOOPoe9UlbBms1tExbg7AaJVwbhFecIg/Xvi7i07ns8W6sqwcJTZHFndeDuex0IRzyjMI2JihyA5hlT/bDr3Obavu3Pnv82cQRpcp8GvPCN+4qKtKBVHVddK57XzQ5zNhKNNnsHdnlXEJ2k5NVirN4EaGwyz8Z0qg+PjPj0e7zHeHvWPNFNshrDDWYPDgFnSuL07SBOESvm3vCDHsPApm+jMO+cEixmz3XaQalvAyme3I7z0PuPaIOWdm4oEcaSoEX5y7PFoIcosu02Qmb0M5CS5Ra1SbUlvTQ+mdB0DcP9GqhkZ3FzaxxsGIxY056NQ+63LEiZqoLms/8+fLxdfWhWU8W3WuEoFrnnUyXzmUjnHrVnnp6LRBA4g08A1fkANcf1x4xOhD8VIoseIzYDUyNcDdZiaDmq8782zlkQpztkEGxMaymN3oxu1VS4xDDjcqem5g+QYRKURuuf+hm1AGxeKIiEOBFus37yDeFWuOSBhEHSLndsymPNes2YyjiO0jR1LGB2KB7wwHEmHZAeaAVXlBDBO9xXn5i5b1Mq4cd05BD9AqTnFOWqoq+b1IbcReuywOIYwi9Jpbibgl3e4aR6XdPr9K+xShNdKMm818Wb4ehVOwXEER8C6SSjjgMFehucLEXCY9nREcg3OfYQUDxXHBCZ/YTd7sefdlqhGLiGNTkLONFlERuMILhXUgN5+XQeAyDhZ4+PoeHM68PzKLlrdvbu1cZfDDUOkXDNa8LP2uRbznPc3nydcg/YHLjXfjmTbyMH8K0JuINWPRMDCk6l3uxwCBtcaFXjSjr5sul5Pv/yyHBQ1LNCAc6qs77Q+1fvqTH3uAhKg79J2ub/Z6upw8FMB5SJz/4zfvdXt7Zyf1nAW26fHhZK7prtnbjX05nixUpkWiw2Gn7tIaC8KYAGTRdur0cBxVHK48FIVhy9+bl96t7BFIhcNO3358sjv188+/UN+3LnvCfY/Yd4CvWjIY5FnF+QmqJnMpI37Nm6s7u2if26Nd3t7zrKwtJBZwIO/Ut4vavjOvmBued4Zd6l4vUpc6dX6XTca3MGCFfU+U/NPxXm9urn1/ULrIwGsb+TxhqBd2uWaUmdWlrzHjDda5BPFtGdWDl8kSu67BZjAcYiDA8xmY1fi6Q6FciOG73czrVKg9CsJqAMMHXAd7Gb4Tz59FTITlCA7v6JKxjFh6JDUFqztXCYsp+7Dw84UgSm7GK5/H5gFRQB1026Qoi1Wh40b8bpnvXT5TGNcknkCXbBNDOTAK/FyIqqnLlriPee9FDB1w0ePYJYlBSgAkzjKHgjCQDTnPTqSuZU3YjL3hYyZZEYNGopARSZ3yNfXKCp51cA4Ue2XqJvalDIQ2p4Uo1+NngLvLwIM9hMe8bB9ZnCDn+1oGVAOlUZS1UVB4Op69H2aA4CKrKtWbt298jeCg9uOz1+Ro5N0G5otBMgiP8LuEMi/2uSBz2J/HmqNIj0/3utrX+v6Xb7wXP7aRBVNGUGAKbm6vdHo62p387vSo68Ne58cHLrQOu4OSKVWRlOrBbiAOu6A1VVlfaWw73Xh4Oevv/Pd//1W/+I06Kb7+sK9X4LfjCrwuTL8dn/Prb/l6BX5lV+D3/9a/tz3dP1ssGdJU7z5+DE4g3Ax9b9ZS3LBxpKV30xCtGo64D2KdLcBFuotSvb3ZK39b6+OHT/9/u/RTpwvsK+L6xI1TDrBoqMFJ4g36i1uK4yQH5YkDpCI9EbXNb0JTug+ffJ3g6OpxSNhpEwoc4EDa0IlAEtO5sCkZ6RvnoInDInNceo7ZcPP1fao3byxmks++H/8lei/lJriiQATApJpX4ZXAgIALFuEtQgTGgQBmgGMvXFUXU9kzoYXa+6hX5Ybh0EZL1BjeF0xYhADOKeasxi8N4Y4OUyAUDi0IF/wcsMlI9HHw9ZHGBRDEgVM7+tio9xuc1F775mDxBbFwR+kBZpIlM2uvqGPdf3jQ43k226uqQD1Eap9nrVtjUeL6Bg7oqAIXTLK4ICGLcu3TQsvUagen1AeZVJczMbEgUF7RyqxV7XrxoYVDLXwvDtE4JNjgIwCtE67ATBXsXNpiidE7/ijVsHzTUQNuFHi3WXDlIowUFF+AmiBSuLQacEeZ87ZoH9Uq01yf317pcF3r9HRRMlJ6wmAgtDJb8uP6z5SpUXy1qC5yO3lxmoEKIGY48r3hBJOOa1vzSMumVJSEIhma1ykoIRaKAxVhBXH2ZndQ22+6nEdHJ4eNYxWfJXe1bXNhOACRN2vMCE13lbrhosvTk3oitAkuvuCMAYuBew01DmYardTwD2/3fA6jhbg3bz/T08engGZAGIChQYVSkmgc4ZLOLjBDvOd5wbl2wP0CSqHcNHDTR41FRBzbOHNwXuauQYOdyCE1tlMYRw43VZQUOraj7h+fLcIQlS/KKrQ1UyIi7ruDSpw9uDfF90awRXwujZIoqkzP7UUPj62mXro+HLRxzaPCTNw1n+yWzMAU4BiLVrXno9eGEkYFX7tf1YP5gBVHg3lE9DA4EXkeLGBz2XEYIjQPg84zolaqsqh8XzihyToyp+ZI49TjfkDswymHsyscromaj3YHwhJGXHr/8OCSqM92t27gBimQpbgAI43t5igpB+kgbPEUwKrONQ+9hnl2UQ6ieFMWvu4wGW1URODCMUhRlQ/3YRh1s6/VVIWFBA7lsK/7ubfbrjsjZ3BYTh1LJVL96fHBayCcVgrtiiKxI+0yUYTH190cVUYIiNJCGZHnLDciAc4zogRrLdF2nJ8I2duKqzN2aYzj+pSfIVqi0IJ3sPE0MHIRzqyLGi8b/guiB4VV04aTM7jS3MnO+gACBcGNd4FZgpbHfT9aiotgTyfKEQ5x5rE2U27DewQHM+s+a7md+SivFNmEKDAFgKy/rNshbhDSBy6+cXw1CBMekm2bhfXULnPWfERT6bzNbqUvUtYAEBEkJWj9ZiEPwioRZljkROFvdo3/HTxEBmM7BFli+hODkVCSaJNcygoRymWQOsqQGrZDkOHNPDKAuChJa4sc8K4ZsnTrZM7yVZmr3KVmbFYJSYngPkbQJZCMVzGLR//MuPYpx+H+L4zSgSEdaSvBEWT68N0nv3dub2/t2j63Z1WHnaqyURbndqqx1jOQQOh/fnpUhnuVe25cLDSyh0iJwLuwCjwAhW+rTkOr8Xjy8LUHDzMPOlxXjie7hA80hDcGiPCgVZ70+RdvtRW1nZcfP3ynEnFLic7PR/3O736tC8/SNNqxCdbmcnxWtBZ+N328fLRL++m7o0VfxMrdbqef/OxnThXQkk4Bz/PTs5pdZeEwGQctl05Px0H11bUdoXPC71WaWzrjSh0ofpPmvHQT/Odvv1KabMYLUGgGOed6HxIUfM7E2RG8GJhwLyKecUfC6dbchsK2HDfirC1hwJF4eA0fnscmdvlk4Jgu3FuGqyba7651ganpPdmi/YHh7aRpTPWxw31Yq4YbnY8WFcErdOzXhtXvF8zGONTzjJQI9+LszyVAJzDUl9o3O35gTe2z+vWiiATTFhtVhCuaj7dEcPVwin1MqhVxn5eTP3uGJAGrYfe5Bys45CmtUyhfoqAT9XTJdOooFnvU9z77wngZ/vH95Vlbv+nmZqf97koxA3rM4TBHl9bDMN5THjQQ1HlBVHhx8GBi9fPMwIE1CUcpzlE8pXaLohzHIanCsHbJEjNlUXMfnh/02Zs7P584ernulBWyZ1unVP3K/nHVvsnUVDVVaHaUmlWMSJ8sSsuAyuEXZrXrJxIFIFMWXc5H1Vc7Nc1OUz/pu+/ea3cXyj1B5tztG63dpm/7swXuhOE5e+GyCJz2mYEFyBcY5puu7iqnd9Y5MQ6Dewona7U0ipdUbdRJMFdT/txO3fOT0mjwcBccyJvrL5UUuU7dR+12sIVLJzeS6NYDBfbH53FWsysCmqeqdE/BaF0pYXjO/b7V6tjDprGG03PgZKeR3n181Nd/9s96CJl1s7rTqP/07/8vr/rFr+xU9/qFX6/A6xX4Za/A68L0y16517/3egVer4CvwN/+6391cwT/1OmpHfXhfLToZazpturmeq+2n7SLYj2qc1x+BAWQh7j22I66jhO9uaqlq0zH55MPCD3RYVxtI6D8WGVM7DpA7dmc91tiF1TMZgtnE85Su7EQaEbNAyUAIXZUu3ip10SRw4ZLAS4lcXCKATgkE2ENxSkwSe3WsquHgyub+9AijWDh74MgigsUkWJKLSrSVhv8FsHdxc8W3KSxEkQ1RAIEUtwDGU25BnipgV9KJLsIbbWUEVlGG+FXdnZhwabivBGEMiLkoRCEw5aRqjYB2XoaSho4FDhhPrmMxS6hlxIVRxxf3LRcH6KFaAkIhCiCMK9qCmIOqbqW36PETKB9NeqbD2dd+siN80RDEQ8QNtHkig0OJacTym5xU3F4Wu3+I73cDa2yPERi47TR4+MFtdtRVIQIRJY1md00iwMi44A/47gMxTJtCxYhV8XhpQxFUOEQGSLB3BtwynAR95fBh/axSXxQS2ecuhxkOHANPpyEIyDuUg5UsXbpXl98fqt57hSvRP0wHW1K8lj90msmIr3Ejunj/tg3uda5dxFQRJN3WrnkJQaZQN3KgOCFy5NoK047XJSF3dRah+BGxsGHWwgBRZT+pOoutLJzfqYwZAmfdcpdiPiJMw3+JPHU4KJe54sFpyeKobY1HIgz6Xk5aoA3txUWp2O7kzcfqIjEfv72jU7nk95/OBqHMcxH5Q1Ig0RjPyt1oVu4vxBAGYQgQCNM+cpxWExDhBQHOc4YxNDCbsREUxZZUKg4zBNFtgkpYCh++t0HDbBOp1VVVWujZCUm5hrr5nClvqXBmN81VufPatNNUeu2LrVmqz4dT2ovk5ZxsuPFQlFRawU9UVLW03uokVWJTu1ZbTu5AKTmZ8cNfKHMK7KbFbfQXGY6L4vvNxzWJdxjirAyijsudj0uEzzCws/dOPQqjKuI1R9pLg/c5rppVOSV5m4wt9mWUReiwPul5CxymRiOS9xaAw5WF1LBAR5cLPOnItgil2ix9Bxg5MX8+c6iPm57DuockInjUySUZ0G0RAAlnuoOHfAe8HZThhGFnZ2Gg9BCvqw6jb1dv9ALcW3zDFHYg7uXKCwiBtfARXewo8fFgitYAyrOGJ784j5EcKV060VJcESZkhUnfe0AG+wutBPO0Xt5eOByJ1qzESYo5PJyhnvvRaxAFOKfwUmEQwumAhQMPzWiptuj4CDiGiPuitOVS4/YHCRIIu4ejlDeYgf/i+sURmroTQ8lV4j43LvWF9PAiMQ1z2AKJxyIAS+4/Hk+g4Df4HltXwQj6Nfcx7wf7G7FWecSusoDKTtol9jvtVZ9cKAiII1BHIXZWtWlMR5etl1UxtoVxEPEVxdq0e6+pRb7LbzDY+Veqvm+POfEsym0Ce68iWLEJTUju6dYKY10XZe6AivgyD3O3MkRfq5tN1NcVLhFHqxjTDkbw4qkULXbBbfpeLFQhKsTnnbbt+a1NuVOTVa5WKyfwIqM2qZJ1a5W3pQWtFw2Bt5kBCWZKK9oSgxzPwTycz9a+K+zVO/evTP7+evv/VCPDyelTeY/j7CLZoNLkHssLmAK4zKG1Rs+2yIt7NBr9rm6M8RS3OZ7v6OngYh46rUOt+zt7lYfPnzUsM1qrg6OVRcRAlGl67sr/R//9//l9fCWAp1o0/3xycVbT+8ftKv2vt8Q+Je01Dri+pWyJlUF4xQX/dx5WIBojRtyn+/9rsd52XdnLVOuspLqGke1G9BekgiL1j61IOXCM7uLe43zxe+eNEGMHUNp0ZirbgpdBpi8vLvAKIDryTzkMQYihau7mO3JtW+akNpAO+vYX8DSxr2JiGre6aIu2nRsQ9EgojbrwtKDH6HocVHLcIQiJ4G9yXWzK5RGkx2bsPQtzk+44zf1DLB4V6zSOWZPJVVTHobVG4M5hzuMFGAddSKH4QZ7AURqs1pjVeB+00RjmmueYVGDmsiVkRxBfEyWwChtFw8FKOUjMdReWv+9si6VF9zhL/cROIEycXpgz6CIP59HHpgWxP4RfFng2A4yGNKkcRi0tLOmftRufwhFZgj86+p3AcgSu0ejVOs4e//Kf59THOvs8VbtGVakfL9V98ejMUyUQG24PGETI/hGuYsas6q2Q5j0yVZQrppJHUPESMetU5nkqsEX2M3MuuT+OydhwC1xPUa7XLknYu/fYEEX+yoUYvarhn4Sj+P5fNS6Nnp67pSnm3b7RMWB75+pP+H4ntSPrfdrVQnmotRiLv1s1Eey3yuJGsUbO9jA6kdgBcUSK9f54axDUWkbex2nVtc3t3xUxiKc7u+Vw3elBwD80+1d2Du1kz58+53+3j/4X1/1i9cz6OsVeL0Cv3ZX4HVh+rX7SF5/oNcr8Jt1Bf7mv/+XNnxqp8dW98dnTRwCs0RTv1iIgUFJw7g5gAhKESUQk/lTuMiIkF0Xib744lbtMGvuCOMlFjp6hISlM7+MwzgHUg4mfUJpDPEiyp9oqyKKiKiHY4/G3LOFujCBlxmviKfdmQ1eom65qLfYCb0U90FoECdaZbfpyj4UD8HmMhA4eGxIezb3uCssLeCWGUix2RFIBBG2J9E1xaGx10wxXF/w9Fx0QnQMvtmm6UUcpe0Y95MyDg24YTktJHapWOSDf4mF1ElYmtk3i8dsiu2+c8M1uilHfwO3zC+0CwuHGm4FN2/DiQvsuAi3BIcVs9cKRWVkFwefG2U5CKszGAAafZcYwoN2xaKf3591Ps92rVAwRSHUhUbXdlYZZdo3tdl/RPcQm11jgiBOZM1CWR/ct8p1OU8WQeqq8EZ6jSaVdXBUuPqK1vpx0bntLUD1PbzRRk2Was5Hl4LgIsa5x4HODFLS9vAQWzAJqdamdPkLIqa9XbTQRyHmzLmDchT4Y1gfaT5++/ZWMYVnFJEhkPiiReYA4uTDdUok9nB90PPTg9ru5GIuxLANAZdoIyKSOb0hZkpbfAbfjMPMnLqUxS5DHI0u5sDlOLgdGCGLUhW79GBuwhPEHsR9w3GT67pIeUO8PDgSQVzynR+PTyHGzoE423Re2hDfm6IgqkWD3dpwz5pmr7om1hvp3YejHilLilpHOOcu8t9J95QgBQEVJiZlLvDZKCVZ7TCEp5f53o6XEFV3HJ0hB00Zjj32ikbakOGmbv737TDq8djboYXDMsLxdijt9gRfcIVQeryEnyVGyN7sSjuUmb64OWgrNv3TH/3M15zfHf0BIRt3Hc3qMBf7YbBDu8kTPTx8sIOdZ6jIEYVXF6H584oiXR1qzUms53ZwEVjOodQi16KqrHy4hWXM55ZXpQcXOMc4FJe7UsMJYTUUG/GQgdWowUsg18WLy6kQIxDpcOu5ciloc1atEe75Z6BFOPQjGPh70cAOc3SFUR34lQh/wzKbPxmXuVI4gT2FSXJsFDG9tH2tAAAgAElEQVTP8xfb+BB0ecbxLMd+NnF3slYhzCHwdlMQp7th1vPxZJEI8R6xgJg3IlqIqIPvmC3+8VTDq8anDAUChvIID5iELOKc0SisRMEhCJ8T5ib3AgIK7i9+b87660shFQMS+mTWDIkDZEEYAjAgAr3iNCsi5oQTMyAYcCe6ORvhYLbx2+U53ANGADi2G5x7iJ/8X/Cbcq+8iJ4eUAQRBKcYwpjFMcReBEuiy6QauK9dukNhXXge7VRzfiEUx4wMPKLczOEcBzV/DlWU9wnXLslUl+A6QMHwjykTu3gdR8CkVA226JriECUNEAR3/oNbj8+f9AG/GyxahLk8yu2Q9nwm5z0GRFHmHUOD4DYYBhygqwedDDMQi4hUUxBzfd2oqXlPBgYtHyLPJIWTsHa5vxASy3zTrgKlQvwajEWpase9Mqprjy5rY13sKMxZe31294ULFs2a9MvUSreFT5AlHpj1I15FRSPGxl7NvlSEcBstKkpKzSjSm3yfTX3nyHFR1I47q+TnQiA7+jne1wdNvIu3SLvDwYzm7nzR6elBb9/e2V05MwRbcG3Dh6Y8q3AZI6I8qYKPn97r977/Q337zbca10nlYeeh6DIsen560l/4i39e//v/9g99fb7//S/1zfufKd9VHsA+f3rQAiJImUXAq+Za4+Wix6cPevv1Z/4sM1Atzrpwb1UW0R6fj6rKnTEatKaDEjqUscoyDvgPStTiTDNt9KfAjMbhyvdAefT1w22fwIM+h0HYUnnd5sKCYGGtNusYFnZZqYdNfToryhgqZqqKOjxb3PMMo5qd331r26lpaj//NAnxjPN9Ed4pQEQkR/jEhXvsL4G1CrbD5ZaZdkWkqtj8niGtkJaIuJuGrtP5MmtCpB1XdcnEE6QU5ziMYG5mCs2qTDvKkdgvjAH3w37x0vX+WbYoV8o+Bgc9737WWH5vvr9RMKvWPNHMew/BPoIliziLQX61YMk7ged+GEcN7aDz07Nq8BXsgYpEV7c4mMGdrE4gFHDaQzzJTGAX+U2Ly7Nw4cKcZwXz8NzO9UgluAkSLRQWLidFlF5umQqwUI5Jcb14XQbECegL1uD2clJFcSB87xL2LAN7ECAkZKSS9YytUpr72nnwmgSHOxz2cVyNxmDvxP4Ae8C+KowiWnIQRcEF3V9IayXKc4Z6ifol8vv+usr1+HzRiSJIY0R4/lLtbhudjoOvBYvM8XzSVcXgrwjFljFO19ZrQtXcKF5LlyTW1zsXDY79s53nIDWcUMCcjBMYLEJZ6Nh1KvNSl8dnFU0VBtxMXLJQfHpdX/lZ/S//7j941S9+s46Krz/t6xX4rbgCrwvTb8XH/PpLvl6BX90V+Bv/wV/e3r971nfvP6kh+kd82BFLykpibRmOHSlHwHh4cKyesxEOUUoeCsW6LmvdvrnR48NRZVqp7SYdZyLXq5AoEBc56ONWgDHY2VFEiRNoJg6abGc5KOCuGu0wWOcQyaTjpNnRzJ7q6f6kKC01rRddulYi+rclyonx4tjEkcRxGQYrbkFKAiZcnHytRCOlMBzY4YC5tGTQiAg54fEhIEbZE5FzvhQiU3A7cbBjO97UtYUn2IMcAjgHELdFSCDSz/HWDiwcYY7YgVdYfIDO4MnBgE2IrKKfBhfEQoEVysLMYTM0M7uYCOEaZxxxW3wWFENUuTfvCLS/4BPGLsvZ3CRc1LQjJz6Ym6GJcEfBSZOqplRphI05W1Amjl9XlZ4vZ126yaxNDlGItzRD42gKNttIVRVELSK5XY/7MyATEMVAEuCA3R84+BA1Dq3nMEHbcbXY3k+0KsNVrLQDAcCh0e3rjZ0ZVZpqyWY9Ef1DMJ9wu64qq53ybLGD0yUNA3JZZwYozsuBa53lKoZRuyzW1d2V42wc7nAqJeAtiO/BFps3lS5nwXG12OGEYJLmyNi4ExHqKAuiHANhPhyuGpwgCfcxh71Ep0v/EtOURUDE4aFb3JJNhLrtT8GNvCS+r4kcutRoxbkiR9dhXnIQbjs4nqAsSpcRhfuez202s9Q93Av4AKL9rUtylinTfr/TSlwfkvEY6eNDb5aqi9B6BLpUJQUqLqjCrbiY6UlrL6L0nyInEP2RyRNiimtwZ68MAmzd1vncK0+IOsbaXe/09HjW49PZzhvc48QmEXHqt1eOANfuoWMoM2i3q9WOkw+1rBUc5L5489ai4ruHZwtDCLawDRHBnp6ezUCFXQeflaMkzp8zwk9VGmtR5QGtcDkNujxddHtzraRILPQgPHGAdLc799C6uoEZR/OCMwkxaJrtFiLeHAqgYm0Dwtpibi1uZg6r5rXWmQ/G3enswzeRf2KarAUMJhgvFFGuBL5tFhjIRC/R7OBvjrhveW55lpJF11c3xp8gNn28/+RnGXEuT6pQYJRF5pm68Mn827AGEKuG4Xq1a3yPMfixo54YMK3u46RTN+p4PJm3aB4qEf6lUxpz+sZ/FDiJxERZsyhdYoABUzXBxc26nLKGcBsGzh9rNnZVBA++D4/a/dODnZShkGy1Kw7xF5UVXZrCMXAZjtnb3c/yEfAMLtSLUBIQcnl+cX7ihA1iLJ8Zwy9ECw+h+Dcr4ivPFc7T8LXCahjWXsqnwnof1l4zJ18c9/BMw4Bns3hmF6xZrnJpkxnSxmeE6DKiI8IT4y1wJayrRhm8IA34xMuSZ3owb5jPkmIdhh2M91x7iPD98rPy7Jn5CxcbEdneRj7bUFS1UTi0mQLr+8MiepxqhPGMmxWmeFbofOnsskVoYTDZT4NdsTCfb65qNeWiLA9c8mhOLbQPKbI3axprMoU5k26qxuxrONL9sKje7bTb1xZp+z4MsjLWSVHKtvM7C7wEEW8jeBhk4d7l8qd8pkF+x6389PigduA5YSiUqCxTO9X7cbYwxbPv1MYWhfs3yexy67qTrq/u/A5//+Ebs1Cv33wW1pDLWafnR+0/v/YAb+jPyra9lvmiOF21O1yrHwKTHefmhw/f6vd+8Hv68OGDnXq764Md+R/fffBw7F/4F/95/dEf/pHLmG7v3oZBxPW1xqnT49Oj3zV9DxYHFgEFX7j5Lh7MZTgjY96BsE4TD3YQqnqjJUgErFo8nZXqKnMjPM8YwjTD2nntHQ+/u31jFAa4m2StXHbl8icGec7/sz6n6hyjn3SNQTCOdW5nLVGi3eFKR5AHy6ib22t9+ERB0aqbm4Ny7kUc1gwb501dd1G8J12S+96ikMjPF58b/Pm60v66Mtf6whrolA0CNu8BBomzimJ1OSGokAhxGdc5Lsleap9abW3AJYDm6DuG7bwPQ8T+6rpxiRjPCW58r4/DpGHguk5I2P5eMcMIitZwnq6r0okUUxiQmEuczlpx6TJsYaicBRzAjLuWEjoEO9aQbZCB5EmmgeUm3tRkkYYhUguEm/Fcyv27alc3FpcZKnp/9zJYAqFh/rpSC9YeeDGYT2u74CedjIEaeQ7RCh1/R0eevZdiuNqgeMKgP5/VMpjMa79nsjUNa6fgC5P2GNQxNN9V/lnA5yzZqGHoLR4PiNfjpm6+2LXNEJx1FRd7UpeqGt7zmR7uGe6kqvLV6zSOUdI5N02pn3/7zkkM9pEMtlmL7t5caVv4DTFLrLrwzuJrZqmqmgEu+/3OA+oq3atMaz2fL6quDvrxT3+i60Ojq6YOQ2L2KDD24aaS1oAz/lKWdvz04EEm60SdpB6CP51O+uLuc7/f/6P/4n941S9+dce616/8egVer8AveQVeF6Zf8sK9/rXXK/B6BcIV+Ov/3l/enp+Palem5JP21U7t8eL2Wfikx6FTuWtUHnKN9w+aJlnIILLcLaNjjzsf/Hc69mcXolBIdEZUmUZVtGgTTRx7u+TcMo0oCe+Rg7xH3i/FTGw4t8BOm+fcrqF42tQUmaqrWh+ejnaHRNuosaeQIVZKhDcvlVVIX6GJHZbWGg1/2hpNlJTD8IRLiQM3G/Q4Vju1uvSz3VYpcbfQfR025sgLvyjqwPSBcNfsfTCjhABfLi5aDu0cfnAvUnTi4iqcpBhwM+LGqQU9Nu+DxbngkiAOzMHBLitifGav8rWQVjnncjh7WeJt3SKyWVg8Qvi27mm22aY0IY6a222K8y2JZjeiF0mhskm12xWOnXbtoGEgsk6JDaXNmS4zPL1e8RIaoYlo8ntxIObggPBLNM6t0Y5Ch0IpBJAq49DEuSHx4ZYG4m4hpkypBoxDmrIRtmYLGpx9bptGK6UGcaKy2dsRS9R5iiYd25MPmFwr7pEkqpUni6OVHBqfn0McmSvJIW7cYo1rqnqJ9MVdrebQ+PpQUtGkVxa1Hi5E0soQW6c0CiflMuuC4wJXSh7EfrvTVuKziUVZXCNgDwrKntZB4O74MwjnFxqQKXfPN1VqNK9VcKeZlbdoajsNLSL+ZtG/6zu142CRqixK7bJCRQF/tNU4IuQidM0+NOLWevj0aOUItyvFXZTTdNMlOJq3TF98dqdPn36qNKOYrdDpxDMFD3PR4iYkuQDG5SlgLxJwDQwNiHLiuIs8IGAAkeYUgHHMcpex3TtXe77GrNOACxCX3knV9d6/ExxZPoOOCOWaWLytrmul0aI6StSDJVgWHW5YRzqtHJQzHHaJuX0Ua1HshIBzdbXX2k0+lD89Pqu5wn0aSlBcnMJBOdocpef+rPLUQ4+nhwcV8aZ6V/t/j7h0cEZSPGe38WRnGlgP3NYgKhgGcZBvL71ubu6UF2H9AX/QXuDMzToeLxZDQH0gxuCmKvLSTh7YtjyG9b52+Q3qHxxYpErWNaw7dp/zvFiZNgTUTiSuJdiUCvFmmHQ6X8zwrevGIuY4npUVidKc+CiDJgQbRIHRaxAN7/umCcVG/NA4VWGsUj5EadoZ3iBFWbWmafDg4dQdFS+F3ZQ4K9ul9/AAR7QL8eB7khrgOieGr/ha46rkWuP05D+UJbG24dJnTbKkTBs8z/iEs97WcYscowLDkAGFsZ6ImrhSeb7sXGLMhn+J7zW7hMa/Ke4vnJEIn24pp7wLLZahVaQJxAgDJHyZLxgX85u95vqxDbgXX2tcc2G9tMuVn4H1l9Ip66+byiI17gRswrxmXqv4eXA6Ei3PkhBTN87AjGxcqbi2I4u8/n4WeRIXsfCoIZbw562TgR7AZW5nLHmQSLkdunDEGeghohJ7Z3yACj2G8h+i3uti/ErhSHJshx+fAWsJcsg4TVpT3ISpbg6Vsngy+5TyHUTbBKcf1xZRb8JVz3WaPZwhck490NjicIx0uN6p2JUWpp+eTjpc7+069HsjBUECJ5TJBEJXwCrw9WgSZ71jPU3hN/atzgPv/sbvMDAIx24yDgD+OcO3p7Z3yRO83qK6tti639dOv3Rdrw+f3qne7XV9uPFwdxzOmuZOb778Su3lSctEARaIos7vuZubW5fDDUS4m8bOPorwPn66N/+Vcqp616htL3b8f/XVV/ruu28d72aOicjHP394fNKnx3sLqG8//0KfPt7rerfX8+Vo1zU3aL/g8ix0fVVqQhCmtRHeOm3p2lxmNI3yuyKxs1NqytLr+tgumpdWO96raalhJUHRhzK2pAnO7BnEEk5rkhiTBnAbfi+yKqfmWpfNzkLl8flBNwz70lSXftXD8aSyDuV5YFxwtyNMd3OvrMo9LOO+NoseVjqFgyCXKH7cM9TZPHxzyoJ9Bczcl+fTw1zwKSRJeHRAbfCsgivifQYLu0j1xVdf68c/+9bDnnhcVZasn7wPM6cfcL0zqOfd7v0OQwZEzJjVBEkY92ZIC5W41wmhvKRyEORGGLgvTvnZYi3qIWtEbGyVS8w0q2AQn/D7hsEDA0ZEWYY2/tzGXq0Hvr2qplad18rYq1GIxSArZ0jNMsSAtXDBX0Zig+eSoaR6O9jHhb1vKAxlno/YTjoiDMZn1RlYId45iz9vfqHu8WK8yrRN+t3f+Z7qfaLb68/1f/7hP1K1Lxz/5zknKYQYCmsFJn1Yl1lbPM32M/3m7Rd+NhCbKVUzdoTCsZy1nuF+cHgjsNoRD3qEhSeNdHV9LYOMp9Eoj3ZYNJ16bemq7/3gS/34pz/zwIV3yOFwZ1cvKY6iaPSH//gf67PPv9Cbw0Hj3Pta4Zo+H89hD8H1K3P//jN7TT4j9vh8VAlu+0WHPAjPv/9f/4+v+sXrIfT1CrxegV+7K/C6MP3afSSvP9DrFfjNugJ/8Lf/w+3p6ZOe2pNGTp4FAsyk2/JOl9Osn3940lc/+FzbfNFwPHnDyQEbB2CHY6OQ7uraMaUlI+686fRMNDl14cXl/tmCxjSxgWeTx84VYQqnQXCKprhlotyHUzaM8N6GmXbdVPUGMytXu416nGlkn73JHi+RHTHVLtdNUdpJQ0kPm22Xs4zE5ygbgUsFZSANjrBlDLG00B/sJt2BZmkfkUKDtEsNIkTF4Dott01Nkmh/OOh4aXXB0etiqcD0M1MzzZTALcCxQSv5OirOS7P+ah/QR0cg/fu7jZUNNLFKeJGbIjsKKHBCvAsCAE5NXHIIr6EkCyZnDA7WBxW7ZC2Q5j4A5nVhARwLGdH9fKPYZQ5R8iUJkbkxtAxzsE2zVN3YWmDgm9Z1Zh4YYs++zl1gsGjQ5XLx554ViIT9C3oyN4cr2nplRL5pqM8KLWliZiUIBhyvlOOws8e1UmW5drgOt0l5QxNwonnAvYL7A+fhpIkT6rro2J2VFldKNkSB4A7BLRotBZdRSQx6QXqGv7ZIP/z6xkIxwioHuDxuVNWZnvunkOjdKGOqzTukeIlIKgzVLCdKHD5HDnRNUTlSi/Mrx5mIw5gD1JL6oDJFkQZzxFLt4dSuNB/Dv+ReRHyWnu+fNFCwhKhYYKSZHJ2N5kRVUjmqmRWzkopBAE60TXVa+Pk4X0Z13ajkpcSqh02b5xo0hjg/vM+m0uX0YBfn0FHYhhv5pMklSriWeZ6ISVOWsSpJM0dA45mBA8I6Yj7FRoUFWO4YO65wkjl7PWhDuNt2WhYKY96pOdQWCWCrIZZxSB2IQMaJBVH0l11e6uHTs9po8Z9vHy9Kx1hZlarYxXY9m9vYTrqcznr72Wc+DD89tWZJXr+50qfTo9vTESVpNKbF+ub6oNMJZ6s0E+VngJPCRU01JbkHHVh8ibDS0k18FjcPOXMc3NiSRiLjA868WDSc53Ckx0FX9T4IgEQ9z71drUmTmg2YZ5lj9giLX14ftL/aWyRn5RjG1szMj9/d6+HhWW+/uPVQw45oDxMi7YrKYtLQnSw04oLi+hPtpb2ZYQN/ruufvV5w73Fto4RnCP4zDiX4m7F2u8aHd3NC4bzOnXruR4yZGyVBg/Y0NJ/PmrbRBWEaSQUgwJzUTgj7s3YIDojs8KcnIvI4w3CmBgSGB1AeTnDID5xUSmD8Z3DpJhSAFUanIEh3a28Bm/grgyuLhQjLdnL9ogUbcYE168W3yRDL4ggOQVylAWeLsMTvFzz/L+VfiJX5ohWG9gsrlf+PeM2wBS3VHz+4Fpda4eYPLG67l8kA4PhkoMeTZyxHiObzdXhn8KyggXKPmE8JIxqe4S+Qs4irJc5Nfr8XdyjPcDJZ3HPpEI51vqf/N9iWzC4wnK8INcnqvnA7qyl44b0ALsJEbrOLuX4MfVbtEeGNVIg8pOSdgyhndAx4mGRVvYt1BSvTLMvMv5+HBQMcXFy+gW/NHca3QXDaQOesmeYBXuikvEy0f7O3yM47lygx61e15n4ueb74vRBDiZPjruTZQbijhC2fZewKrrV27pTntfECXKNn2N3m6EY6Pj55CLaMrb64udU//If/SLdffKbrm52dzlZf4k2Pp7OfGYoFm31q8ebN/q3uH9/7/RGrUTcN6uPYjOl5AOUz6bDbW5R6vrT6+HCvZZxdTnW4qpwW8DpPKoIPPI70s5//3PuVXZWqPY767t1HR7y/99UXak+thysfHp90s7/SdKIgCYYsxV2xHp8+WtAi0WJ3cZpq7hOxtGQVxT2rDofG71ackrzvKQBEhKOsj/6qcebdxnuwcNM7ay2q/5SwL7hoTUsPrRpQLQzAtlhvPv9C3373cx47O8spmFqi3PimqADvwOcWqfaGAL73alZpkld+LnvvHwpjgqJxVFJljr+HZy3Ex7k5Ec95DhnamkzM85wOfv9ejgxnUg8Ntq1zaR3Drnp3cBIGHitpE5ytSRJKLllnYPsymMrYZRnXMWnOc7tp04mC0ElrvmiMcW7yzo20YSWdeMdvFvLjFzzKzMufyQa/GyONlD8PV5t3RaYRkZHnP0nVs0Ysk9NDDGvMgWfAAlqCnyXKdH46uVxqbhFbC5U3pBmkjH3uGCknuSXpMrdSGWtlkrzEarZEEZgCSu5wpxsdkGuYO9UFA2Emw78oPN1sEKAA7J/95I/1V/7KX/Kw80/+8Ofmbm/lrAgcgIcyvO/ZR1BsmHkAAPaF/UWcbSrz2s51RGOWDSDHcTr5mdiBPSBNgm7K+GoYeWxdEoi6SZHh4fategYD46hi3+j9p0fNx1b9ctYP/+wP9aOffavr61vvGTbSSH7fsNdNdX9/770IDlUSFnZCJ4kePt3rZnelPprVbou+uH5jXAV7QrBF7kXA6Y8Lfwpu/N//7/7nV/3iN+uo+PrTvl6B34or8Low/VZ8zK+/5OsV+NVdgX/1X/4LWx1XSuJZP3//pC9++Llu7vbqnk7qulgPl05pHTZX02Wxk6fAVbZt6pPEwHsiwPs3B0+5o3VUe8QtCodsdERofCmb6Thsw5xCmJhHM6zc8YCIwSYeR8y2qO1HR+Jwe9IWn0eNnTt99GRuKmUUj0/wWyN99f3vKZoWx1RDL0E4WOMwiuGcInLgqkIMJvrFUTsNhSU+II6DzufgVPMhz4UKUXBGuoiKgoHIJRw4RoYx8D1RAlxqANpuDk4OPH+U7qAAIUMQ2XSEmcMIbbguAOJYT5FT6InhZIMozJ/DQenWbsu8tKAniiqas9now3mUm6GJ9NqZBfcSny58PtibZaXmqtKSTHaclgirvsbEfUeN66wW7XmgRCrzYcZukmlWiiOKKDyuwHlxk/Kbz3fqp2dfn/6yarfbq2u7YF9JEJ5ypRsCV3DxEn6OllnlS0PvtHF/VI4e7oivHYhPT4qr2gLC+Uj5S+Pfr6Asa910Hi9qh9aC1v7Nnb6+u1V3/+Tv+UwpzyTtDk1wrKyJ/smPfqrmutFXX97Y0RmtmX8n2H4UOhDvA7WQggegebuUjogVz52qNNHuOvehMklC6QaxR+4RDihmjm2zyyGIOBL/PNJ6vUm7ODcpAS5bhTsM/IRwcyLoh4inmXxOVId4/9SNRlzsbyhfmUKLeU48MTBQccnioG4pOUukEoccRRT7nR2IeJKIgVPEcunOdmp3z4hsix4ozUoQgyL/vQohBTeky6OCu3khgprA/px9OC8QkWOeiQgtNcQoE2KpOCIRlLEqcb+C9hgsVOIGrKpKXTuqu9BAnarZZSrrzG33xFMrnF089x0uotx8x7pCtEEIXMwgXfpN1/s7C4TPx077PTHgK33z/r2L4yJKzD71un170GXpNE2FCrjDKw5BTo7B+d5HMJmlJq9fXFwnbTPXhEM/Ed7EZTwtDhpi1AgOBRiKzDHYhjguvqlqZ+c6pXlxWSkrERRpZEd0nn2WBx2y9puaaucov8mWxPUXGtuJXyNWxeZifvzU6s2bN44tg0SZ+1Zj1+pQ731N8bqt66AH7uloU41g5dKZ4NJ1gZhLm2j3zrTHdZ6UFhKXZdQ8thqmwFdFkE+zxYLO09OgYT3ZGTt0sKdjH8zbE0Jtp6YqQ1u3hUfWQIZEYd21r5NI/AJzFsGSf4f5c7a4utFIgwiZwF6l3CVVQpnRudM0jjrh1lqZeiDn8TXjUNjk15f91l7XcGfGON8QhHFXeXDEEAzxFJclvi8vxMYNsDiyliJ+hkojvkZiDAdrxogYzdoewSnE7fzCrubPrSEKO5MO4KZHHLWZ9aUYi9/Z63Vwt+JcK9w8BGOZOy0wcBnyFXi6ccjGRNtJQSBGBVGKoRMit0XLDdwEQ5DEQw6KHkFOFCRAul4dQu2CsJ74XjQfnA+fnw8ERkIBYCiqczw9SjWOm4aJqDg8x003V4k52VwjjwXAvhC7BgmTpno6HsVilxSrsoT7AEcrAvgLIxgACjF3nhFi2HYkIzyzyiAiB5Yvz/qwjMHZiMuSddQiMk770a5rXLpnhm+gKoZOu7zSu48PHrLZuN11Ls2hWO58f9I/+ad/pD//r/xLTnjcf/ykLWLtkPqOcigSCoUj9ewPdmWjx+HoZ/tQsu5NHhK8ubv2ex57MO+q+3dPLsvp1aogfj2TDoj14eN77XbXgZlZxHr/8FGfjk/6/M2d9vDSL4P+2Y9+psPtra6uGnNQKfL7ybffKodXmud6enxyXJtFYBhP2lgscVvaJJ1r6lkDiGJPqrNaRVFqv4NJSZx7UB1vakEm4AzEPQymJaKorVBeVubZL+2gNQ/DDVaScVj09urWCQjW7Cwt/Rxzr1BwV6RgHMB8rNpIYayrh785IiL7FLM/+ewdrvBeCS52QYM9w5IZHAfvbnDDfJbhfmPAEvBEk5Yk18CegHfERIFleI8SpFljxhSbqgQxOdPocq1FhQse2ZXw/mDtwOEZ8CIJE+EF9nenPmVfhWseZyhu94sK2LtJZaHUTHfK/bzusF5s5hwPfHOQHwtFZrUUU945q1xwz9Za0lj5PKuLRq0MNWgQcFEoX4fbhVLD4NhkWHGZGChIE++kLXGfwLc/+8auZTAf7IvKq70GOO9Fov3dTrsi123Z6Pn06GEE7tQSv8CaGnmVpSEZ0/Heciyi1IbyvpAombS72plhfH7otW6D4hrGdRm4zsOsOi2NnqEYMV4DImghTr9SEMlawb5qr6dP92pAyhhNw0Y6GANGrhkoKd4tRP0Z3rWt1/cvv/raa+c29TYbPJ4v/twZxuUePyIAACAASURBVFMGNlEUmhbGNyV1HvblsJ6nST33jEbjknBSxwnFralOj/fm6S68a8CYmMuf6MPjve+XfdGwM/J+u9oKzZr0B//Nq7D6qzvVvX7l1yvwegV+2SvwKqz+slfu9e+9XoHXK+Ar8Nf/6r9OGboeh5OS7UqHfaluOplBh2iKs+vcXdzEHS25EkSrnH3pqA3mIJs0+GGfX2vAlTENGs699jUMtF6Xc68VoRSOXxw4grTesklDXODrmX2HC4Qj8wz7jhh9iPESAx47UAJsPntVbOqrVPfHs+NTb+pSp3ZSO3TBvYMLwyd5Dt6LRYvBUcbUQiW8TFpN2bS6cGUKxUYcOCnQCWyv0OLMATlyMQhmUxiVm/l0OKAK/sxGnHt0sRdOtIw/z8mXw7z/LhHZSfmWK4ly9fxPnBiUmeCOGiYVSWnBguICDtpuvIZxZmdVrD6aXNBDNBNBCqfQuhBbD+3bxEDXrHcjM3FhnIIUScX9qKuqcaNvsUa6cFgaZ01JqufTqKJpOJPYPUAcO+o4HJQuwOJ77vJCV3BTl85CUTcQE8S1ySGdmGpgz5Y4VJfekX/4u5Q//fD7nztO9t39vdlg7bH1wThvEpcclXXlgwdO5acHDqlcHxqtQ7nYQ/esT5dWTVPq7f7KRRx3t3d2I5kDWCSOxCIyf7onQl7qzW3jAyLiE3HwsZtUXxVKChqDOQQWIZKLi2aRvv3uZ7rdFzrcHMwYxJdilqMW1TmR9YCP4PBPWRXMvLFd1bn8bFFBwUyGG4fPIFOcF+a5fnj3XldXb4JIEtNajTDHfc0hE0f2rHKXWeRPlsStzugDuFGI4SJojTMc38ExxYynJN3UL71dbjhGEJbd5otDuF/MQn1qO5eIcJjdV7nKeNMwznah42juxkHduhCOV4abGTHbfDoctZycYhU4pTT5uU25d0NQ2S6ch56/w4HRbUIaullbG8SZ5ipV2lDsxc8SDo6wPsfLqDJOtCs5KCZuxIbpRsQdd1FTHfy9eKau+DORdJkWddNoMX/pR68rz+1JebrzUIVDIxZFF3nBM6XcZcall9otyu/iyCkHXISGJFeeVXYBIx4ufJ5pZEQD7t8qyey+Razj90eQwfGDgDtOvSPUHMqxPeOcms6j8jS49sEEMFxx7RmdPBS+NLHd+ff3F+1vrpWX8CEHH2zbM8Lqwa7UHMcaHMd107uPH3VoGlVp6fvFJVoxztHJHNSiyC1iFnkT1ifY0GOvaQL5QbUX4mtAgrTt5CZx8B4IuKHcZdLxCSlwVkUbu0ulcItyXyO4BTHXygNOPF+N0OaMuMHAyUVACCSImO7YQ7ghUhzwAPv9wW3VwzP4BwrBVpfUoA1bgGLMME0W/oPkj6MaATQUTLG28v08HEH4xfG1Rhb57HzFiYZQCioFFxWzMgp9cCzPlmHt0uPr5Lj8LBDxjCE7JqF4y+3kCLUONgRWMi7dICkHBjhCakKMGIEhNZYEB2aWg5whus9QMDjXEXs8ljBCgSBCagbqtMzmHbI24+7F+b71nV3L4BsuOPONsUl8f/F3cwQhnhHWEoSTFP1o0aVb1fFZTTBnw/3Ps3S9y7SrM/MV+Xn5+RkSgo3g2bWQkuJoTVUXDBXBKWQvX9+gBrvjiB3juuReaFw2hEjI8hXEZTAkEykPRLGUEsrQGj/hPua9xxCu2etyOnmAZXfrMHnQGReZucmn8ej3azxkas+LnoezfvfPfa3ufNLQ90ry0qU/XDemW7dX1+rOz+ZU5hQt3ezUd73OT61dub/z9de6vj6o7S7qe4YyB52eEDylj88fHbPHcfvm7uCUxqUdnZ7ZNTv95KffKGtK7Xa5psuz14APHx6N7Wma3IOHLG7U9aPv7X4czH8eLiAHDh6UsD/iz3NfOKr/1KtIM9XVpuubL/Thw8fA8axr30dE5O8/frSImeB6tKiI0BjYlknWqH8ezROnxAseLeVcV7z7PCzLHSN3Zx5ufheJMlxNPFTmuSItAjKJIQSDVmLoFvxSRPrEnG3WZHPgccOzT4Kr7L1XGNwi4iUIvnlm/ve4JWoXMD6D0TGwcHme+JwXeLNRroqBR2IislEXrMPgmBjEcG/yBrEIT7lWBD+0dCkgqCbuFQpIQQvMEUM6HO1wPkGw8OxFdNB7TQrlc5H3kAxl8Zzyfopd0LYo20BigK/KlJAIqDLzgxlo8ykZr8JkJgpDj10JtzzW07nzOwF8DY5Wj8fBpsAmhuG/SI/ds4dvCP/7faPrw7WfzWnuze5/e3ujde5sPsBJysCIfUZax/664Hemvvdeq8gq9cPo/VxdxqqqQs9dh/WbzaEyXN4uvEvDvpg9Xho7/cR7MgEdkYFeavTdz36mK7AQ8NOHRWlduDzTiSmKvSZ4+qCxBv/sb+5ulBU877kLXTElY2Jg3WQY7z3LBIu+8Dtso8ByXs0kZ6htVIrDWIHJn5aVB5glKCz2zxnrdhqGCXWl56512dab6yuNS2+7AOWFJKv+4D/7e6/6xesZ9PUKvF6BX7sr8Low/dp9JK8/0OsV+M26An/zr/3b22me9XD/rQ71ZyrLUt++e6f6UDl+xznfJTtxrm1IXHyTVbgfBqV5pXYcaW/Q7/3gKz3PnU6nk+NtuFqen886Py9KZhxGmxYceDQco2hyvkUQIXuYJxodzdzChJ1NPs6ZODUsn4MDsVe4fnCxOH09Px1V1aE8pqfUCBEVdueMmMXEvFDhyD1FLrgKUmVuet8M3Z+J5I6hMZyDQqg/QUwNQlgScbilsCm4lKoCRwaN5Tj/ZkdT2ZCjOuCwMmqVgw+/Ky4/mI5EzMvNxQXEwMnr2W1GwQdMseHstliE7ZHr4VZwDoW0yOJejTVuo8oi0aGqXa7D5D9aETwpwUIYybWmFNNsOjR7FRWNsSF+mNq5EClbFh2nTsfn1rFUPH/ov3UZuGwU+sCe5ICb17UuxNmSRIc6tNFSokD5FMIKBwxiYjQl4y7C/YULA54aDgYcrG9vGt3cXhnldTk/ap0Qt1dfszqtdL0rdGgKczCfT7Mb3c0QWyK3617WXu+OR+0K3A6VxrbXV9/7Uufu6GvdJ5tdteskswERaSlyQaSGNYvhbLr05o7evr0OouYYHGiUbp06Yug7tc8f3U6POOJja8whpFNT7LUhqnDAQTB5aYifiN3DC/MhbrXYjiTDEQ+hZcE6OQ52ruGKIdbJwWmbiYpS6sHVJJKM+A8xEZbb7PuVSB3nIZTRE5FLDuQ4IadZdZPoMl6Mgbi7u3VU8nw5OdrOAW+ZE/UcmuGJrggdpXIjD0YLFnxfhC6K2VwKFS0WXmHHOTJsBzWHZMp2Fp2xjyGtUdqUopO0+vC0aFftzXWlAK7vZu2yxhHZLRlUXze6fzjbTV03Oz3dP/jeuiHCTqkF1zELMWg3lnMIzyv1DEwo14pm3R4Oem5bPRwvRjUgEsG9O55OakqER8Rv1ojZEXZE/m7EiY3TM1Gz34fYN+vVOvi6EpPmkMi9iQvM8fuNMq/UIgrDERy558vRYlIW5441l+XBwxCejaHtNKWzIlKoPaJg4tbvgufamI9QmNXURMgD0uP+01Gff/W56kOu4+nZXNkWVmJSqkhzlRnCmtTPm59rTFTEbbkPzGhlYBXN5uYR/aQELSlgPILtGC2SUASDUxDnkVEbRWimfno+mqeMaOK29xaOchdi4WAiEoSGKRRCrdx7FB1RNjTYdThxULZvbrKw6jL0hLXLyk4oALQjjnuaQRLXNbNjieHMVbV3q/uxx505GauAgzm4RB0DCJgVuuf8IuBbsK4RI2aSFYfY9hZbWLUQjNDBX0wi9fCI4V67ZBB0yurSMxez8R0QfbG48uSyTqIGwKHmubRwCz7DXn+7ZLFcUtDk2DF67oqIzXUi6BCGbfx3XPe4bRl6MIoJiz7XjwFIpHjgmR91bM8eHiFY4vhEJMMhh1bMczpumwcICGsVcWi4sUJQbDyk4dlHZm77SZcep+hqkYzPjOvEO+t3vv9Z4LYS9U1rFbu9zl3r64QQg4N3nGJ1/eL1Fu4nDzOiCkNDroHfRR4IlBq6Ufvd3jgFHIvEpBmkwRbHTct7cwZ/ANZgizQuqVbK8eBs8vUiCp0o1sp0KBgCntQvCDqjTiPDiFgzfGbckvnqISQ3FGJxWpaBx5jGKtNGVVbp7vZKX3/1hX7+3bf6+Pyg99++U3sZXaZ0U++0u2rUz73d0zdv3uh8PKltW33z7p2udzvdHQ5Kk80lV6zHDKP++I/+SEVR63B7pW44aRhOFr2PTxRhgggBBwPL+WDBjInXH//TP9bN9Y2+ff9Rt7dvHdOOslX1Ya/+zHBj1OnY+b11d7uDB6CnhyeLrrjQyzzX5dRpnS/KUAczuVgy2nJFcygJ2l1/pm9++kn7MnExEPuTrKKws9ZxYIgyG3PCpoJHlr3LwgOwzsqcJBjttOyd9Il0dXvr5AnvRZ4FnrGQ5KEwblW3suIjrJPsCekbHPhcI1c5zqF8SWmldaZmigRS4BkzCJ/nUV00KUcA5Xl1OkKKKLRkeM6eCmF3mZwYwCXKc7bqQre9Ux0h8YNDliEtIuKkwhGfMjzblKZFqYYYx7Zn0R6MDMY98c4hVcQzxP3o2JDyKtWQ4AZfFbO/wARgzurs5AfvE+LwMFUzOPQTwx8GYYtGGNnbpj37XNEHMCnZ+FkyFbsiDCa4143roBwUBznJmkHP988uG6urQjfXb41LoHAxLWHAFprGWX17VoMj11Md1otGNUkw9mbsvQoGrCB8QDvx3NJtsPM7iXe5C7pIMw2dMSNxUtnAwDuD9/o0tiquKI6ltJBryroUqxs6p8O4D1nTEOYRaVM4+6E3Te1wNNYCxzBDEfYmY1y4cwFX8qG5cax/Xgc7WY/tRTdvP3Nah2E45VQMOi2yVo2mPhR1dpRxrrxreXGSspid7rg+7PV3/vP/6VW/+M06Kr7+tK9X4LfiCrwuTL8VH/PrL/l6BX51V+Df+Xf/te3+cVQRL/re936gn/z8/1Xf8d8/17bhXMt1uZx1HgZtQ6qGTXCO44HDbeZoIxver+/u3GJ99/Yz/fhHf6Jj9yTFiIEc/jiY4TYIEP0IB980q+BQl2Ras1gtm0biXiMOQQ5zsf8dbdhEzS9wMedNze5Gc3vW0PXK94WGqNfYstl/EUg5XDv+WypDTLLgujmiiRuThuYV9yH75IF/R7FO7MM3hVJEladx8Ybcrd4UlGzEbHcuM4LzOVDEtU3aJjbuwclFwYX5iLZzIdIlFhLXbfTvb2co9SMJrNJU3/+dt7q5LvWjP/mRHj5dtLjRl80wHNaX1usox8ypOg9xPoQDYqQILbj7OOSkUa4F3iRt3HHqzf3VoXEz8zIhLlIqFKnbkAI4xC96PrcWevZlqbpoXIBAMzAOBJpcN0L93hBThJW6QAmRjcM+xSEU6MCxDM3QbNZpXUfRwJER67qyXGsOV1VScJXpQpw6loot0/nxk+6urzmmu8CihQBHeUyHeIKgRORytqsEtyUx7uubvTljXOtuwqUX+/qfiWBHROQy7Yqd6jzXfp8rmkYdLxddvbmzYwiBMiKGNkXql5P2V5ndoNOIkDAGDiyMUcoesCmjRCQU+SDwIArLLliUCJzM0zr74LyHa7bR3ju+FJFgg8YZw1kdjEBwMK4WynApETFHqKawjZkCDFncoo3vKe7X9oILNrW01V9avf38Sqf+7IKUt29vfeg6Pp9DiQ76Dq4T2s7rQt1wCdHxslQLegDcxYKYyf2KLxfxC2828U8ipAiLiCOUlkVaM1zYsR0uRFWbGjfboI8Pg5lvKQ5gnHMzwhpitdTsC0e6uZZcO4Tcy+mofKNQKTeXkftoBkVQlHp8elaS0ziNEy2yq+XqUFgIeP8esbvSu3cP+nP/3J/R0+nZLcIMOYg4M5SBSYuzhpg0Dj5Ecbv+DCVONPXwjXGvBxa0r3USYtMMA7g3C9yqFL6AzFsVXESU4AwUySA8hs+wqnCGjWpnXEOx5g5X3qq4iFRzgEVwwhXpQUyk/nS2C5Dn5Ysv7xRFo86X1q55i9zc9TiX3J4ciqzP5y6YqSghMvcXNxzcPoY8i13YcIJj2IbzaGcZQhjOXw72/diroV26zH2QHYiNU1sdz3b4tR3IgLNduHxv2HzcO7j5g1bJYd+3tu9tyk+8lvHEI4gSESYu7+R1KNyDg4swEsE/tBsNPi+KSOpob4ZjCoEvjXU5d/4Z7bhDhENcQ8KJV5Vz4PTNuNVWhlj+U04AINbYi/kiwjLscncXQxji7XaPIyYTkX/5XZbQ/E2E1cKvfzXW5rCGIk5ReMha6h8XNxuFTxaauC4kKIheE6Mmwsw9gxg8qSgLR38tLNvximuV+yy4Xok52+k3DYqyWDX3fp7ZAcigDDG8YxjiK8taGX4mBleUBDW7yBxCBmxc50sHWoQSmxCLbolnU5YTSz/43S+VoywPMMNTHW7f6OPTowdrG8NO9PDNTBb/fNyToE24qeFm8nOhlFEMRCS6Pw4eiFYFRYw4mBmelRZbWAqNu8ClH03qTkdFaanZAxseOcQongMK+EodECufPymCm02JVcv6wz4BUTsWnsyEYiei/+vqGH5SZGY3Dn0o+EqzSG335DUNbi8/Ur3bqetnvf/Jt0rLxM437n/e3Qj33B+XM8zVSjXM512tq+tbPT63qnaFPryHUQoGA9P7aNE4o8DnFPjVOBzhgtYFLONIp7bVT999q4wG+YG3dxGGH5QWInrNica1Vzv0LuG62Te6tL1Ox5O/N1/f+AuukfnxcKLDCJcoTIYbmndMWevx+ayiKtQkmfIydzIBBu+7+0/q2t7iHENU1oWsKOwIRdRNzFM3sMj3FQga1uW6qRSlDHxIcQQeekUpWhJriEa/TxAbmwLOL25ObpVYdVn7HTUsbUDoLAw6eDbhYZgSbJQM40FK9HiWEYL5+zmxfgvwi9dpxmC51xSeMoaKvbattlBrz3qCa55/zwCIQQljj9TXxEV9iJ6sNaR3wkzF7mnEeYawFM7xrlk33uWrObNLCv4j0pzxduedG4b1lDDhXs1LGOQIsZ0H3S0G62FUzL6Gd4ifY35v9jaxkrJUU1d24VPcySCJPR7D5WllL8hwgD3iaFRMskRqz4PvAwYUvKPgmu4PjT+Drhu877y7vtG+psgJvBFpgtJrEGsq79R+HLW/vrXymVMuyDCyrLSNvUVbBibsPY11IQqyzZpTUhxhuMQzROLseD5aXN2VDLNrXUijlLWvwdpOfremVazn49lmBNIerL0qdjo+n1SD084YvEwah4viIvdga1xXD0JrBjWs4S4ogxu/8709DGHvSeqMc8I68Pzzr0oVivX7/9WrsPqrO9W9fuXXK/B6BX7ZK/AqrP6yV+71771egdcr4Cvwb/yVv7idP8VqDgfdXF/pfHmvZnelfVVbyFJWqGuP+sl330hTpjcISRRZcMDqOGBmGvtO3797G5xFa6xPTw9aEpqBKclY1Lw0uUY+zEWaBsoWMkXEoxzv2vRIbLkj/ozbNLOTpC4SN/1yyD2fzhrHRNdv7nR8flQCmy7ja51cEuED67qF+CYRS9yEOAv6zmUkHGUnIm0R0WbEU3bpMEGdgzOPC4cRghkHYIRVTvbmv6a5nTLsNy/nkzlaMMr4+kzs4SFSqkNEzWhAx4Y5/MfKEDMQr5JVA4JDttNnV5W+/Opg18x33zyqPW+OJ9vPBbeUPDfIPcSB7P9j781+Lcvz7K615+GMd4iIjMysqq6uctN0q0y3DbYlywIjmVcsIwyWsCweAIkXBAgLuRkkeOEBYfHMO6/8H0YIsOx2z1k5RWQMdzjTngf0WfsWf0BLJVWpbmZnV2Rk3HvP2Wfv396/9V3rswKtS5wnvQVFRUurcThS+rUUNlBZj+yJM2OzKiyy4NbDndKp1yZPXGaAKJ2FgX765jt/L1w2uHOIWeLaoOGdiHTmjTSCCQ/GuUVT3g7uIDbAbC76vjZzlA2T/50/8xSLLXCHsaFPE718ubJwiOsKZx0btaau1Lat8nRrt2ewwfU36P7h7LKGTUacjHZqSkNgZy4KBJsvvq5rWq3z9eLYc2EYmwxE+lyvX9wqzRAKA72/P2h9daO+b8yknHqcE6GO/YPKda4Xqxtd6oumEJHqojJbu4iHf2je9v4NxxviOQ4ZnC+X1sMGSm/YgG/TXD1uLdpzEbw6GGS4iyjQcN+xnR8oZy6zCRCml2giAg/CVMFmNkzVDbUbi5tmYV9GuJG7XvtdqXbuVVeDXn6y18e7ezfYg8zgOoLdSVyceDmFEuhlK7iFHFyagrtBx8sRlc7iBkMHtrAIjqACwH6YQ4d3Ewsc52/P+8bVSSQY1AZdQ4E3qlGGj2Up2kAQ4lptcLRQZpNmFl37ttbNrvDmF0cnQhtnKQ8tVdOoDxHJQ80dTMhE5abU+48ffN1xfh9PlT77/BPdPz763CxXC4MZARTxGxc0+hEFYTgB0zDwgIToLIxQ1gbixyRnA3b+CH+LsqY0ClTGiR2w7Ni7DmfPUmZH+czcw2/mfdPkDc8OUWRhLxsXQKScDSPcyam1ewwHNRHT3BHqWVVVa11mFnkYfjxczno4nlXRoJziZOTPcd4sjincx3aEco2BT/B5v0Te4YSyHNHgDq+W1QyhDUH6SFmVHWijciK8p6PL+Lp+1HaPiDHrTLHc3Nh9a0c9ojEuWzAijtqypV/a7F32xCnwJKZAHw0pthpw6luCWTjQFix7CxCcH46fzkvhn5EefLOASGyiYrNX3zZ6OD1aUMHoH4SDBpAUvg4SjcRIFwiio7M00qNI0XJvHiv8Y9xxyA/mkeL6Q/OFhR37HHPsH9cpXFzEc8RpHGBPGAAzVpcerWXwAYsbviMIAK5V/q+jIQskA0Or0e5ir384vXAxIkhYSA68XqJtMqxzIeIUL4O3tnZxHg4xrvE8Dc3o5DO5NGASDF7WeoXDmfIyhoFLlJxhngdrYaKa88JMbIrXRl08rAm1iRN9+msvtdnkZpqCmthcXelSVf55XBjcg8Yo0aVbRHtE8d1253s+nxXrNgxTBDCc46yLfEZZsrgik6wws9JFZcGo5ti5ZZ5BARcV6zOHiqOJoM55wf03y0ul86C2OtudNw2QpkOX14DC4L5GMRHHHsGUwdAQjCq3pR6/fa8El2QgJ2ba+qKbq8U9Cp+amDGO9IfvHlSsCoUU/OHEjEHDdHab39+dXZJ3tS+MW6la8BOpi+XCqDcugUQK75ISQMT9vh6M4TDLlyWB6LUmD9LuPj5YGNrut2obPo/RX8e9kGRJlIV6PB2NItjtd+q7ybH/T1+/0t3jg/IChuhyf+CDoNSIZENC0STOS1I0RaFj9agoLyw6cT9A0geTcH98tDDvUjnc40Fgt38HCxreaZb7tTQNbHqi6pnGvrKAm+UrM8e5fyHGFdx/uYKyRfgMmOo8sToYuOE6LOLMQuac43g+KGh4DkCkzCiqVz2DHWJIyeEiKk4SicTKrIw1Eyc0x5GLaer9fhanO6V2iG8kcSgEQzxdMCBObyCQPrlfXUBnzEJiHizu0OXiHJzgaSYpnxETl3UHX+U0VSpTnLGRwj62cxrX8OjU0tIJwKMS5zPrQji1y7PrHKlBEE1gmPKcQxJm0MrJocDFYEmYON0UZtkyUGGoxGNjytqYqmkmtZRbRbM2ZsrDRO7N5s3zjaoZZNEHC/DffTgoTUq9/nSlZMx0vS1U4ODWlQVOGPkM7rkuslWheaosUDNULcorl8zh/vZIySLqaDYyAvecM2Dg8xk9kCYpQykkCwqJCNjMdp2XG00MVEgqYYzIQ9Un0AykZNoFtxTnTrwEEe58sEiZHu8+qNyuPRw5H8/a7Fa+hhlIU3LFwJL7Zp6uPcBsh4sHs6A1uO+ttisjvRgc/Wf/8H981i+e96DPR+D5CPzCHYHnhekX7iN5fkHPR+CX6wj8rX/rr81DFevF5oWCfHDMP8BN0va6UCSFgET5Bi7SIVI6do7ks5HvGtxyo3LcPUWq1fVGx3Othw8Xb5BxgOKwydLI7p3dZrWwBo8Is2guRMkn1RE/Z9bUDhpr+FOpBdJiUyjfrLTKYx0eH5YyF9wCuEn5J5zUVidz7SiB4eESdhSOvYhoKrIBT6hml0bKiO26HKtVXS/sPRwCEy2sSaxi6ZnVMOKsQBwgkpY/xboyO/e6871dgC526XpzBEe4f1RTu5AGDXBxHbHph8nHNN8bjacN0rYsVJSTOvhvJ3SNUM3U2ZLBlg8ZgcgZD/QFLcllbEcEP8J9NkS6cdXBuU1w8mTeWOIKwF3BZ5ERJe9mFxoRkYvUO5Y6dJG5pGxmkzxxDHTAXdDMSrNM5QrnxqQRJ1Qwu7DBx5HiCsFgTcyZg6rmkpgRREOtYUw0I5jTh4SDlP74fKVPP7tWseKRG4E5Wl4TwjQR4XKj06EjeKdNkevD3aOmsdMmC4yGONxdtL3aOU7P+WR+FxvyCe5XqvtLpUrSOsiNKMMBAttrHM/e+HG8ggQXau8CmuYyKJwC1VFnl9xNuFEb8Bk2antipitzd1fhEzsTh2I8PXHeSLMRCyd+intvUpmsLWzjvqRRHKYj4kEcZD5+BUJnKDtuwVwU63RxTcKFgydJ3BDxJ6XQCC5d5U0aqe04Q3BK7agrS5q3BzXnWt//4Sv9v//s94VWm2aF8pzI3mARMctxYIXmbm6xbCpSvoIh2+mLL3+qcl/YOZfhWsRharYwTF22WziGcO8hnBJLXKLoxIAR5NCvg6DwOsARccEJIsBqbQcPUUcUUQrNYB7j3PzBD269qVuuKs5FnC2Ur9H2HOvhY2UBscxTb1q/e/9Om6z0dcH5WRSlDo+1XePFmvMuNOsZYR0xCTGtG+VznRg8jlEcOVMcO2rf4pIGDTnjakSEbXx+b/KVBdCU9SPkJu1MvAAAIABJREFUOlzimXAkKdvDeWeREPGR4xIG3ty7eT5aRA5KhzLEdwsmGKgQ1galwdIizoApmtjAhzqcz940r9dbO/KDofVgosENGtG6TfQ/UGNn6MJ0xUnmmK6Zn8uABQE7TwszXnGNne4e1MCsnRs7phEzw3ZxExlYEIaqp1b1UHuAxNcxVIIbGPu9IZCyRnKFM0RYCkZwhNlxToQXyyfCarc00hNFR1hdOKnEi2mwbjREuIdzu4m5PhFYGDQh5INUWKWFQiIKbplnsFDroTp4mGV5DvbqiFA9+X2wYbfQRawfHxlqLKtjtAjaXN+4Op9Czhbs4DfbcIbb1el/RCgcU7zOha9KcoK/OMf44EBKsBaBrUYURmAMIhz3s4ogtGDfW8jFsr6MBpZCQCmhHCddjhWKyxindh8Pbb0kJrivUMBECUwMegbsCc62ULlL4HCRcp9AZw2UJZRd4Wh+GnoMpCsiC2YIvmAjcA6XaaDbl9e6ub1dxHfuF7wiytW403SDPxvWpDOfR5wu7uyQCHGk0YM78DSDWZzFeuXXSsSbtZ8XFEaTtrudoqiw4A2KgEKjFlcnixr3ao5N19lJidMQmcdut4kETOjrlLsha3A1NEYFgN44XY4qNjsPVrp+sJuV87snhsy5mUV21969e9APf/R9r50IQPTAGxtxOdsVZ+mN91XkGhl0PjGF803p+/zbb94qzUsdDg96uHuv169vlK1KnS+t0SjrVW4HZBZlur164QFcOzQKIoYviGNPcfGKtRgky1qPh5OyODNXdpwbbW6u9PjhQQMiVJotw08/MyX6wz/5E/3oN39T7eNJw8j5JhU5124vfMYtzM7yysVAQ1gZn8R6HqlQX/W6nB8dV8kyWuApr1wc1JEHeGezdvnkEf7P1ZKgQCOHL8w1VCaF1yAWb7A1lGoxPiL2jSs2M0sXlA2fFYNCXPLmg3gQzPfxEImkQw9uI1BLaz0uVZ57Zri/I48j/ozVejLkaP4cdhqj2q5KnqF4JoMnznVL6sSR/qf2Tt9bjCRZRHzc8IjGFHYxAKiJkDO+CTs1NJL2oRI4Q5zr1luJFjAEfioF5LSDB1uC92jMKQ5BQ2WB0UKUMYURn4crLhXEpETOFmUZ0LMm7lcr38Nikg/gARiicPwGBk8L/opjyDFnTc/zVAZ14OImSXGujHJI8kzvjwd1R0TGlX7/yy90e3Or3VWmbL7S4fFRY1ApGBI73b/58EZpWmq92mm9z/XiulTC87M59KkuPEfwPM4Y2y7cYIn6JysXViHesubCQA3gAHdLGSwFX4G4/+2UpGsPKDnHH4/whUlycb9PjG6iXK2JAnXgs4x7YR1N9f7D+4Wty/O1XfaUdIbKMgbGlZ+Hs/zKhWIM4B8O32m/WytToa7p/JzdHmtF643+q//6WVj95dopPr/a5yPwq3EEnoXVX43P+fldPh+Bn9sR+Nf/jb8+4xK7La8VhaP6nEfvyZPuM+2qM1zMSLuoVBZmqqazHRMwEO8O5wV2HwW6ub1WuAv17t1HNYdefTPZ+UAUkWfu/QoGZqzqeHHBzpmH8IGY4qwm6dVEvQsKyjnVNin18PFR6X6rrCj06manw/mgu6px9G+32ylpaWcf9NXdG6Vh7kZntuiIERgcI8fIiI1GGmAGzjRMI3iwKWlcvkPkDQ4biAK33POkj4MCN5Th/rN5b6vtTtkqVFOd1F0mNUTLHYmjDGdBEHpDDizV0XEefCmwWtqxcW2YZwUnMQm9ye66yk3PcVL4wZV4JKqsX5OFllDRmCpPI61gbNYXzSEu4kV0yNl40JIewzBcGn/5FgWCzLpUGrYaiEt7Yx0of7JCnY+dWoowKMNZZ+qp+2Uj3oaOzxJZYxPBxgDXy5DxCD8p6TBr5eoj3L2DhdPEcWlKyWgmJ8ZKDHy2GwI7EyLQzc1eL15fq+3PjufjdsgSvk/vcoa773CpzlpvEjuPcQ+lcWCsxN2RDfhKZZaocHM3Yj2i4FKIcyGeFwTawg/jPSa5BdOmP1t4JZZM0QznG1Hy8wPx9kRtiHA+6SrZLmI1ofunwjIi3HhW2QjCSfyZYEoLMeUqDATO59afAeI37DLEkSVwHOp0vjimiNDJMKGFM9iwiYE9mnrzxnvgz4N+ZJNZUGjk0rZGl2pU3czK1ouoRYEVzrdu7lVQXLVb61/8wR8pinMLcLdXVzqdzjqzeUqkVZmpOTb63s2NXTar9dYuq9PpqA6XKMfjiSjM19Eu3UBwg5OJgIoQlqQKx0jBNHiTiahkceVnBT+I6Wyi0kKJXTKdI+uI3wj/uGtw8u02YAAQ+JZyHC5Q3tOEQDWmOj1U2qwybTaF2ZN39w+6vb5e4ugadKkuqk6NC/S4pnFPX7pO9UAzeO8yMPb+vJ2cQg84jn1rZykfuoUyu7sDR2dxGsKKpEBjla0tOBCPjwIivlxzi1u3I27qpvPKm1ZEmtBjl6XIjiIcbLJbNtrGTPQeOJjJi3IQc4QXZZ/PnbWC8plxCC1CgMeYYaRS5mTu8oIRwdVGVJ5zh2EMWAvEYkRHMCS4hoq8sBMcIfjLP/5TlZT7TQi1nca2d2kKZUcI1wzHqq7WDA8YYYYIvjmLCJPz4hpjLW9BoOAvXFxHtjjyvzgrEVlDxI7F9mieKQ3ZlKxw/BEwYtynOLYXLjGONt9DYELivOJ6Yh1G1sFBimBCxLzk+LWq2sqDDXipRg08ufEt8PjlLGxizguEZxdo0TwegkUZ7XYDIZAYAxMYN9HYObuI4pRdIYTaQG6zLiVxfC0i8DLMcm0d5z8ffJiYY5zjmMf1RjTX7tnlFAEx4LKqOFJo19qSVJjTRPWlN9IEISsvODaIOqGFRu4Xl3pZK1H8aaBflbnPQQTT2GmFwII4LO+6brx+8DlhCZ16YvyB9jcMkFLt99cunCK5kOOyHwedm8rfJxo6u+rPxuFM2ue5GZY4PiezfCmLm3x+ILjZyZekFjr7rjHvebVi4ENlHLHz1gMW2LcI5n1VO1bN8SeCb9QH5XwMgnJKtWQXO2ZD0hMMMBAX69NpSYkEibnp3M+5b5d5poahS407utOLl688+GTstiHCfLnYIcu1sc5Y+5b7Eg7U1X7jn8MNH7zAi5cv9Phw55gziB4ziHEZ+8YR6dy05rNSFpgMve9HCRFmSXV9VlKAaaD8iNt5pPrSqbkcdXW1V7kqLRIRmT9XR129vNXdh0cPUHBPNnPtZxCuxX6YlJUrD4y5PrnnsD4x0KrqUWPX6ZPbT58+/yckkdfHUM2lNt86BEOA6NyBEYh9jwVx1Kj24Mu85zlVGK09IBlGmMs8PnD/SJx4YMjE8CYkAYGheYQVGmuXr+325TmJNSgJBxX4jI3WGHWZeuNBEHPTmZInjh/rIDib3q5PbsbtErBRMiz35gRmcDIp3fKsk6hIcTYSW18c6QzfGEKNM6Lg8hniCMdhiYDPOYVIzaLP2txRYtWSDBg1xZOyftbYB+aaM9diyBwWPIUhgOPSRBDGUbqwlCv+E/fpKNQqwEEMFgoRNFRNaoLB60CaKdTxwsSSAVZuLMAcMlAmOZPjEPBrhnMagU5KC68T4dT5+CJWRjx3cK/pBhU51/aksIi1UqbLqdXd5aQCrm5W6Ns399p9sleQ90o4f4JYl6HT+TQaiXF/ulfSnrV/sXMRWpldKU03GqNGqzRWShoqCXRiMBHlwKV9jocTHQdro6jUN0Y9cZwYug7hoO3m1vdo7iEfP35UXrK+DgoyUByUqMGR7jTBcaVYi8NXrvyZV9XFJoLr3ZWaCtZ8qqKgaOziQeUcFGrHSEmRqOkvHhQUKn29ws6H4dpFgf6b3/vHz/rFz21X9/yNn4/A8xH48x6B54Xpz3vknr/u+Qg8HwEfgb/8V/7yvN2s9XJ9rccPH7X5bKea+CAFBkSFKD+II617OHGJHnTSi93GD1cfHh+fYvORrm/2dkb+wR/8scps480I3DyKqXCc7jcrzQ0QfzYYg848sc+UCQ0aS1wWOFVj5QD8+0QBu6iMzUCsVy/2Opwf9f5c61i1+sn3f6iqOuvu8qiHezY1lFgtsU8eHMMcLh+bcpwV0VO0FUYYWspgJw0PevgBcTl5Y0DEkxiuPRfECxemVxFlZkSuVkvEsu9TnWs2eb034YiILqOwg2a0AMVDP+FQHIwxG37bcxFBKaVIHP/uWxxwtqQ5fhgCPsQxhhjwhDOAFEhcuSik4+WsbsoszOEW2eSLkzVeAQxAHJkU0uCKSypnI78IJu2Ms4Dj2TqOf6kp7ApVrlZabQs180l904L6UoKIvC68KaFtmBZ1ikbgv6ZzqixMfVyov2Lz5KbgRHY1WzejkTulHX5h512tr7ShOKWEXztobgdv4tfrtZqgcrFN/Qh6IdTmZqWH9x/VnFvlYBcC3FSmI6qIE33/5QuXRXx8PPlhHscR7jbEGmK7iCBFVHrzOcI2jWloZ/N7NufUwuGwHLtexKIX50uQFBZAxrG1S9mOm4BhQGQxKwgRqDoLFQiT1QACAwkVFu5sF8p2U9j1C+vx/Yd32u+vFnfdzCa2c6SOYjHcZQi/VbU4cGjoxf11fXWr6vBoARRR9VzXKrdwHgOFHRtRHNJLBHVOZt0/HnQ5Xvw6d6uNDseTGgMjF8db1Ad69eJKTYMTjO2hM45q50mny8mxx5bBxEjxRKouGFXVlcUphD3cYDjkApxDFGl0uG/h+g3+tUVKSivg8YaD2r7x9yKKC/MUFMAqzrQu4EtGihEPEY8QMRE8g0gNKNN+dhwapx6bP44+5wYCKBu7+gLuADF4KZmj8IVhDeJ+TTHbMDvOisBHBNqxdlAISbg4yIPIzkwcVsS9cZIh2qDwZulaZZlZnEbQg4EIk5CYtpPaFo9x53dK8lTtQ+M1DGcuTeW4IrNsYe8hmtRNa56pRan0ycVDqRbxX8zDfaiqYj1tldAGHaeqKJ5i0JDhyAzUVTh1Q6+3uBZ9zSAkZIliIrq9dLPbugW9qlu3QsNxbOfWEXjWj3y90oXXcwYvgDyNWIzoQXs4x2cRaon2Dwhe3Uk9x2qG0YxgCfsUwRUhGPPi4mrlXGfNZAiFL5KVK0cMYMU0k/NnGBSZKQ3X1wMnXJ+Oty/riP3LUbw4P1kWp6U4B2blpWp9HiBwgDph/eE84xrhqjVT2OUyfF9E2qV9BRcmQw64tV5PEYdwfjIkwI2HAOGfByqDyDrn0+KMdT2f2aqesCwt7otN2ZFwu0d9TBaXLGkKyr5gINrImj1Fcl2IFSpoERSXSHycjIqThY3JceX9UtSH8xTxjXVtW5YWyBDWuVfY4Q2SppWO54suTWXGJ+csjvlwHPQv/db3XZmHw4/jxtCI94qoVI2dz/+olQ6nWkOaWrgrwV/AvQ0C836jeHHwPcBRLEqtiaFnpQcKCPXwW3ESxjE4id6iGgVtcFb59VC3SvOl9AxXPYNNCM5wWXNwMQEiZWXW5LpY6zxRpNcpAEVBmgUsAMOu6qySAQ1OvyxS81hpv9+6JIpCxXP1oM8//9Tn3vkCq7ezwAkvk+vmeDlYBETkwWn77Zdf6Xd+5yd6/+6tis3ag1VKdihz5Jrmz3oAhPNWo+rTxemTKc50aRoPMluc5y7kiZWVG/XNoIeHO213K716AVqGY4/7l2HCUmDmIc8c6O78zg58EgswLimiY+khmdBcLrre7S0kPj7WxplYiER4z3ON6fTkYt3ZSepaQVgQvpfXFhcziofACfg8nnxfLqPCojgIjcPxg5ErtMrjsOTekUQgDEDTpJqSYBHPJhAnhQJORFzzcE3nTjGuecqchkFV32o2hidTMDW+FomxRwi4nGAIoPNyH+bkzidQALPWMQODRPEGtzh5BYYhy7XFcwLPSAikdt9COufRqm90YbABEopSUTA5Hjoxp2RQuZSGstysEenq2UNVBOFojFRPte+XnHu+X3BtOrUwmUlLgsm8W8RXDwmlRqH/0dRqxzk7jTojFoKhSpZyzUt19DWflhvz7bm2Nmmg4NLYDc3zD+MEroM70EP77YLS8OeO0D0ooEjrzCJDxJ5n06X8kmstKkAajArq3oxvnN0MX9arjfqgVx4VOlUn32+++/ZO7758rymZ9OnttX799af65PULvTl+tBC92+QaYLAmK3OT56BTFLQ6fDxYtN6/uNLD5U7X+5dODXTNaFwBZZe4GjiePIMEuLbhI08gJnifmdfz6+srffvTr1Ukufa7vb78+iu9eHVj5EIaJi4zozQSwgRYC57JwfAwxKTMbgS4Cxc8GPV7/+h/fdYvnvegz0fg+Qj8wh2B54XpF+4jeX5Bz0fgl+sI/P2/93dmM9COjZma2SbX8e5RN6udDl2tU4szIlQ2u59ZXdS5vbg9VTrBN20rbYq9o4m4Qb/45luLADhPLG6ksVZlasEODtk80tLd6TQRhoOVOCkg/hZNymCx4gKtRqVzZlFuTmNd32x0OR709u0HFaudXmzXFnxgheJyRKhh419EiRo240WsmAwwbD4nSCcXB1yasx/QUTJNCCCyD9OPHTUQKjao3giwC1iKJRBliKJvi8xiYqNed8eDI1CURcU0yVPe1CMCsM8PQVk+FbDQXr5EajEpxTnt3UtRztSGT6Us7uH1RpYNMC+XWFaKQOjCnlSrItbj5agWVyivDtcK4ctk1vp2ZeEDdhlN2GVOmUHvkjHEi8tIDF3qjmcNQWrnGb603BiAWEkOhxZBYzDXcLMrl6Z0Nk3mVi4YBdzFiM64HmCgfvrJaz08flTbsdnFMbgIjYjCuJCK3cbCwdicqWxfgsO9vFlGqNi92FngQ0B4uJwUZxsFQ+WNAeTWuacpHfbloP3mSp++uNa5vtepxh2Se8NFjBPBDXec0QNTaqxCvkkU5aHjeW1T2cmIC4bzAUkTERvnZqDUDiw2FnV18WYZgRzBnPMRVxgb4qGBpzvavd2Ngd3clMwg4GR5of3NSiea2OvGzo/1euXvj30TgRDuXpmvLKRy3jJcQNiBm4nz7mZ7pXfv3ylJVz6vEJDTbDkHwx63HUUt5RI5j2c9Ho86HU4q2OQq1GWgxXg5dymaIdp6tdp6c0wy12S1YFLdc63g+qNcqlfChjycdeyrZQMPr/IJCQDugspx3LhcoxRf0RMG07SbeuMncLKezxcLOkWycPJOFzZWS5SyLCg2WwYcRHUjeJpwERF2jWqctS4WFybuNjs+/Xo5Jzs1VePCoFP16KZpzjPYcWzWKbLDYYjDCVYcrlaEUGMwY9zq8AsZnoQL+xk3K+Jii4CLs5IirsiuUEYiEc5rfm5POReYhid3LYIZQmLbaQ1DNU1V4TzsBm3XG2+iiZdbgHfByYWwrdccHP7RMGu/Sn0eVPXkuH8IxBjh9FL7HOcYwVZmuUS0Yt2hZMaf3DCZMw1LF1E6HHEhrymoVnM6qWkr864RI7G4zVlmcaI9NouL2JH8njYUs0n5WHERUWh1pBSJGDyi9zjYxWY+ICJftDg67ej+2XlIqY1d48sAyGKquaVIJAxWFjE76nHyI3zgbFuuJYTa3k7tpXgPozFiDFxHhFER40UgxXXu0jFYw40G3Gi4YOel8Ggwz5NGcad9Lb6GYepzEFeqsSV2DjMUM5Rl6RIk4f6EPhgRH5nruaTLlTG+T5ht6mFNoBFeYxwZa2COJzgZxFAEtSnQkQg8bnJi6+az4qBlUDg7EZCVOA3BOExKYVSCoZF0uIBtWMocV1Gg6zXr91JoB6dwYfcG6uql+AbX9QTPlDfsfvdJf/Pf/Kuqzw92ROI2pKiItZ/BJM7hZqiVRYWOh8bFeovj9KKbzbVFXtywCG8I/jViYgZKhVh9ppH1D6F3GhQOoApKu8eJgAe2Ly7rXn2pfOwWp781zcUNO81aIdImiZq2dkt5c2nteMPZSjP7x+NRE4mVEYF7wV/wra+vSn346p1W27VmBmPlWqfDvV7c3hhj8/DwqKrttNqsjAxpq1pNc7bDPklzff3NN752SEmQLtnurzRGrEGjcpIxQ69L3TiNYGIB6JbqvMB3XPIHRzb2mlaCPemIQyPCUtaHY3TS9z7/bInlTyQkiOjjnHxiI/essSQ9uMaWMqSae0eWeYg7Nv2ylhKFh+jcBhrayiJuWezVJTj/G5UJg0UuKxzoDAM40Yn7M2jqF1e4GaYIs7By44Wz2nEtt+YvW/jl+cEDwuX+6zh2uOA+KOPC8QlbGOGQYkASFFwrQ0vEflowJ1xTfr/LOYOjGsdnyzmCixu3/ZP7nYMK43sTZNpR3FaGxuYsZaTw4ImO29CuNqFsbHmGWp6bZg9VELkZzvE1PKOBHuncrMepNvtYUN4395RHLaxYbPCcPwzEuddH3Ovqs1MEcb7x+W98Ae8lQjyefe9DOGQtAWLxtAr4mZQUk4ss51gP54O2q63vqaxp09xrxeB+hCsbq1iDB5hc9pjnFIGBt+i9tjAg43xsGEwzxJ1D1YioXEYpbv7FWcsgJRpZuZZyRpIG63Ll19qBpGpISax0JGHCmrNdeRA6MIiCV8/r8qU4ab9Za70pla1S3V7vVQ+VTQoUekUFg7ROZVq61BGszkI/QbQG2xWrOR+1Az3FOhBR1nrykIokDg52nhUZp+1wkZ+PitOF819mO6c3uPeeqnpJJCSB8iBTGma+/9esrN2goMz1X/zD/+lZv/jl2io+v9rnI/ArcQSeF6ZfiY/5+U0+H4Gf3xH4j/69f3sek0SHw1kRHKxNqYc398pHeJmBDk3tiF8WIQ5QdBFptUZIYkPDg66UsRHAMXa6qCKCGAU6V7Vj3dfrjTYu7uh0qnAKBhYWB5qBeUh+EgDTcFRBy28NuDXyZpQiBkTXq6tSH998q9NdpU8/+1xhgSgZ6Ksvv9W5HzwBp6l7g2MxTu2qClqrmxZ7cWixka3qgwUJ19i6bAkuHrHMpQjKD/9sHihOSdicE4uTNmucH4mdHJepUg3HcUwsCNGSjLOJ36ORGA4WD/E8zMNFxR3F+0SEWm9Ltaejmn7Q3D1F2tnYI8CExNxm9RYbeP8osbI7AIbVoT6pHtAoIcvBBkTkjJRvM3UBhRyIrZmu1mtv5gs7nyJvgBA/+qrT8dibgYcjDzMxTjj4t8QsOeyIRpvNEgtzuRKlQrg9EGb73o7JmxdbFQnM3NzlE4hDoPQQHvuBcqHZBUwIgCUFEmy8cOSUpVYZ7qlRj4fLUiJD6UFW6jydNc+FEuKZuHn5SHCd1K3LJeIw0YvdWs10UYfYGxUuUnKj/dhZyIPlNte4rAJdv7iSqQkBSIuLHaW4L5tuETfYTrFxqnENB7MLmihgc3wySewE4s9sVsuGkw08m9U+TozAMNizRyiS4jLX9qbU6fjociuONTFg3EtwydjMgwLg1y5Zwh1LQcaM1oW7JNY2T/VwrhWlK7UV18XoGCOOnQJWcDtYPMDFxbn99t07u00oUoJ72YS1RTxKOVLcaiHojrU3fogFlH4QgT+1OK3ZROEcIlaKk7R2+dZyXOCzto5u8z5GHHeUuo2h+npU0yBOwNkcVGxp5GZjGHhjXqQ4cShNIkbYu6wHlyGOLoQvHL0rmCA0slMgx3sKcbPnSqPM7co4Pdu2suBxOdW+pnf7rS7dUcemUjcEWqVI6JRFYSAnwI2m9SQsOtpNOYZUI1giVglxAQEd7makvqHBu1nWHj6rLHMkewFNIBwvRT8wOXE+1cSJXYyDGzxxK3iLYzeMXPA3WPzDyccBDLTepFqtMlWng4aG67DQ1QpXcK/jBdcZh4xylaUR3jVg42BRimAv3weRlOMO05L3uCp2ynKEYP7b4gJ1uc3lYicbwxrrlGniDXF3bjU3rTnVnH9uTPcAqV/K+JJU9w8nnT1k4isX9x6f/zhGFkRhFvOXgwWO4OOwLNS5/AfhDeG0M3KB8iJitoiHFgoc9WaIgduTXyLmgAZANYez+DPn4yJ4LvaywGVEHnYRPUWUjBOFSeFSJZyacweKYKkHx6lm3jR4B79yHINLiR8ON1zPebzwcBFOXeA0UhBmhcZ8ToRU3KKcMMugDXF1Bh9qYZWDDZLBHFgwBUGvFWLJzJBuaQ6ntR4xn6/nFz2DQWLVuMAixNJAsa81jkGouoZFSyIi0Sod7OrmmCO64z5GqOD7VadWA8eL87kdVFOOB/IgivRX/9q/oohkBkMfRPkoUgDfmqNnezDCc2oeKPdl3ij3oU2+sUOQdEM3dB5cstaBksHtx+kABsEOZ4yMcIYHzlWcmeAwQLSkPu401bs8CM4w1zPXSdv7cyICDS6D4/b27Vs7UhHRuJciygdFqqYedTw+WsgCGVHAc506tceL1quVhcft7Qu9+/ZbrctCV/u9LpfawyImfLt8pQmhEKQDg5RR+uKrr4zGePXpSx0/ftTt1bU5oIi5GDN/+s03xvpw3fO6SUQcTw++TlhruI9Tukkx1HWx9334cDovRWi4732OkyqnYAgH8yIAgubox1GrDMA4zu7R90vYlYhdcGztzzQCYjl/+mDQ5dyprSvtVmutir0u3cH3VQQ81kXus0kJQ3VahtIuCGMkAb5kWZ/4x0GLkNJAhgwYIPn8SUMgEnI/Cp9QJPxZkhQ4sUN1vAbue4O0K1fms4+I8+AxaHjnMzeDmQEEazfTjIXRzL8HROBx6kZysqVFQOV+OkfakXJag5zgYYyiN1AX4BX43gitrGA8+8jrUAMCoulUjdOSdMKoC8oUPJURDsv9CQa4VfF+4VtzxQ+w7utJBc7+RL5n025PUCjOVh5m9sNg8Z+hc8H5rlyXekEA4fheekeXYrAkoVgNZ3zqUlMKtFIPLSPV1aOubxC+SZe0Kou1ho4/T3FW6MEjAy2eX2IK+YLJ4n7UMdwkmUWyiqFkqNnpCbjRDFl5ASsPuezebsF6XJTuUoVmgC+YlampFeKABc8zzOa4fvPmvb786dd+KGcbAAAgAElEQVQuE/38k1e6VI861weleaGrF7faZ1sL/UMiXW9vPIThmIDEAptTDQyxEw8d6EvAYDEHqfo51PlyNt6AT4vnGgrULvVZOcMAO4r5HpHKfO3C07zY6JvvPqjcga7pVES5wjnXAKoGNjau+yzVf/nf/s/P+sXPb1v3/J2fj8DzEfhzHoHnhenPeeCev+z5CDwfgeUI/If/zt+eo5wW71Za7XTXXDScOuUDD72VegpYgsKu08Nw1tVqr7bq9HiptN9uLAAR06MdlYfJ4+Hgzdwj/zumevH5xjyyd2/udMG9EUU6wafC9ZSkYEG9iXi1K/Xtt18riUuFE6Jl7Hh423bK01lvf/q1bjavtb3Ze7Px5v2dLlWtDldtU2mOkicH37LZtHnKnNTKmx/cPlVf2w3BZoCiBYtouDR6OH1s/OAJWmFyyRAPy3kU2tFIfPdYX1RVvVvM2TTiBBuJSmWpTiiTEw/fi3PT7lNSssSbM0oSRkV5pMPj0a4mNhdE8tlYTG5ix7nA77MZY3eMa3fha272pd7ef9QQ5YoQyYyrpLE9s6O06hsLioiX6zTTFQzIeFBOvJlK7JQH40jnB0RhmnU5OGy62AeOqns2ebG220JpDocUl+agrIi0zjOXmdXNqPU20fe/d2OHiktu2DzgnOspt8H9EOkyhrqw0WkbFcotDPIacDTvt8XiGgYH2zVuq2fj04wXl5CE7aQyzRUkkctlTvdHHcxeDPXZ9V50W9RstFqpIm+GKA/GIOTzQ7xbRENcpFe7TElAnLtWvk6UpoMuJ/i0cByfxPAaR1isTZ7rdHpQvsqVlpmOdasVInOWeVOKOIvgOEZL2cpICrLjvImVFZk2t5ma5qieIcQ8uniCeOJ6d6W7y9HnKcVBQ9NrtbEf2oxBXJl5zjkz6uHUar3au/2azR3uKJrAiOAHRDL5G6G6KPRHf/SHWq93alEB8VPirk0yM4RdQJTE3kwRgQXrgYBe5IkuzUGHI+7UwJw/xBRKmDAmsV+3eAwCgpgwPz/BsQg0FecWfs55ER7RajL6O1CmJuVZKgYjxOq7folzxnFqhi7sSBAAFBOVZemI4aGqFoRIEmhTbFw+Ylc0MXPOZQrmLsTbcf+WujQXnS4XO/vWcOuIjCrW+QJWhOucKCJOqt4beGL/w0RpGZtZNstsyXEc4l+lqXxUXV+WEiSa2wVSYa0szSyigukgFuoiH1yi2ICD1lFp3GwIlUVZOJY7NpT3JKra0W7o+nJQEYe6IZYJFqGetF3nCvJAj3AiG5y2C0eZSC8FfIgkiLMVEWOK04ZAD8cHu6HSaCktKUvOzVBJtrjtB1iYdbuIPQyBkshr5dRMajqi+Kzd9tr6Z7HpXpio9A6NHnK5qRxnHG5LBhk+xwKL/jBRkR9nH9tQYUZLORpw53PTyJMnURO3GZ8BpFJWLs+EniLQxIcpdVn+cq29Xbj8/oCYPHZ2msFmNowbNxmiXjQvbren6H8WLGxVfgaIBIuOCD7AfPn5uH1xaDMMW9CwS1mVbeH8O2UvSxwf8ZXzLULoenJ0LjlhHGm4oBmEMQDAWQrNBk9zrjDuHO9nGNhUg+J+dkwWlAufPa7ZsV/a1qN14d+HsYvzMwgas4brdhGqVlmpLOPexg/OXdKWg2xJYMJKVYM4Z5utES8NIgyMyFWuf+2v/o6GvrZojNDlBnXO94HhICV2uOtiDzi6sbXAc3937/sWQ9BivVUz1l47k2ytmTXSLmrwI+BeBsXpaAF2HuDgLo53ynoQURBHKZOi8AqxB8YyIg/PBVRGwsV2aWCAO38pm7NbEyF6lfl6AlNzV1N4N3ldxBXH8JIoNxxGRM8SfunbN3p4f6/f+Au/4Wvx/vBopz9FmFmQ+v7fIEala/3zP/xDffrpp3r54kZff/GVfu17n+rD3dd6/fq1BaK7+3sVJTFpXHbS4+PFnF5Kmoj7w9ZmuMY/4AvyOPN9CQ4trxOhH8ESLjIPCbDYEa8Rqnie+PB4p/Jmq1VSGlnAoAiCEELbsEo0XhrH7tsza9vC5KTIiHOmOp91aRDCc81poJI1XLmLFrN85WEeoujIzAvUCdeq0zCjhxyIdQs4h4Fu73MXMRxBbcU5yABu6DzsZqD20JzcQD8xmK5bD40/ffHa63ZrRyzO1drFdTHDrDD2Z9SAzOlIiODBHRQz+C0z40gQ5uHaTvVFLzalXt3ujX3i+YFnIZyRdnJSohYs3Nt6HnSB2XsZ1DaTDvzMJPYzAmWXCKLN3DopY14yAy/WJhILFGry3nGC4gSmEJM1M03trmaoCHMe8Z3VjXUpiRHie11vPtfbb98reDIHIJwaS4AAHHHdFxpGViZi+/IxYPwIKRpG9npNwmDWGSQPQ74WNEmsMGUI2Wj8GSojDRzLx0nLfQ2nc9iHFmxJD5EMohitGXvF5Y0/vyKO1dWUvfUKeV6Y4fr3zEd91JM1POBAc9d62foXf/yFfvev/I5F0uPdRw/CwVc5EYYL9tjocDjprqv15dffaXyolW5iffLZjX74vR8oW22UMgzKQt2dP3iN5N7KMONcVQqzwgkDviPLFQVbm3WpfbG2g5VEyDpfKUtTD3/gvXdjrSjqNfSB0mLj8tCphROPQ3/Uf/57/8uzfvG8CX0+As9H4BfuCDwvTL9wH8nzC3o+Ar9cR+Dv/+2/M8flrHbCLTCb64ZjLRh7Xd2UOtydlGcIqLEOqrWmTXuMdNfULkkif+mOKnh2U6CHx4OdXeeHewVzomJfqAknVfcnlQD84YXV8NBwyCwR/PVqrSKU7h/uNE4IDrl2u1JFGWty82moL/7oC/34h7+lV693+vr9t7o/1apcYNVrwD2TJI7Qs9HEx8DPNj5rbhYRoqPZeyk9gavKQyDlKecLZUO4T55cS2GwNM06xkVzeKCrq0JZSbs3ZTqtPn3xSsf6ZJGFqC8yJwIxD7LomGzo27F3IyxFHrkj7Zdloz5HOjxcHCnHHTJ58744bolR4ZQAHYB6kvi9R9pdb/X+8U4DkVdOr4koW+RNEzIBRVxsVEANUAb0vRfXurREEsEr4BqJdaa1eIodOaVBvO1xRs4W3dhsdXWssIgUl6PdsGPb6vblSpt1qpnOgQv5tcGNsbiXidHzfZeg3uyWXjYeFxxbuOnaxo4nQwuSULvtWusUwbRWAcc1Gu3y7Uda0CMLRglC1zjoxAY9yN0UfdcdNVFmstqYz9pFcELh2sIwmzWdKw3RIu5DVMSVAqP1Zp+owIXFccTJEgyqDxdVY6hkk2kIGsf302Cldb7zRqZYUUqEI6O1e9elWUVstwUiFopNVROppl19sohFsdvVq1LVcHbR0jwlenFzI/WD48Bstr2hAnkRpi5GQUwjmof7Fc5nSKxSsY4PZ60oFEHswp9kAYA4Mg4kxE02WJMeDvfKabs+LnFcBMxtViqdEMC5LosleotrdkLoJRaK05dNd6j3d0dVRHkpAKNAZX9rLmtdUQo1qWUziEjGBhcxzgZdIBjw9IiD4vAitup6ITMycbngNMU15fMTdxLDAhxL46CUc5dhhODWXbxIlmVhsWJxMUlt3YqYNkKgy67cORLrUlcWgvmMXaBESc5IzBanJUaq1GsE4g+Bfq69vlkc6C4zYleHAEu5il2MxDyXuCu8ROLfuOKIGCO6UexNaUff1XY4IjzE4EUsrCBStt687/YbnQ9HR5xdQhcl6nH/cD2EiHCp39vPGLEsFVShYKUqEZ2jyRtxyuUQbqoKn17kEjnOWRiHRkb4VIgdh06zpSCLTTavA3dgsSktmlSni/I5UQ1HOUWAxBV40eVy1mZDFHtZ42iuxz2b5OXCUZwmO/Zx18GgBqOB8GP3bA63d0n9j0NkRi3nL+I2TFGiyBYn7XIi5roML+yG5hqZYLKCfeHvZSCEnguXEUfxUlRGBJ7rgtEM6y8YktnnmV20Fo4QWSNFOLkhB2Qrz7+Ol6PXAY4pMgJfy9XDe+Wa4XM33xE2tFELi5jMXyGMa4Ne+XLew+Ja5lrA8coXmj2JhZTv94SZMGqix40Noxs9lsZ0nFix2eQmJPDZc+7B7YZ9nbOk4+jHGcm9BfoB1xjDPNb85ZpqTapJPEgAdaEOcRsnHO7MWd/79JV+/BufO65M8zccXV4PhWAIl66PSkAmxC7awWHMeU6pk0vHGJrgCB0bTU3vdQSxiONWrK8UgS3w9QfWAse0PeF+vVxHiJ989gw+7Ae3s3mJgzMsYa0DX8M1gQh7aWsNzazqfPGQY7tbL4ZDhhADbNRWQ0dZT6ur60Ixzrp2wYDk5UqH08nDyh//6Md6++G9edL39x/1+rMXenl9q7ffvbVrGMbzm3fvdfvyE9/byZvH6ax3h3f6zd/6bX39xU89OEqTwk5JigI/3j9qe3Wlx/NBm/WGiYM50rhZKV1aZSuv07zgFbxUCqBySnkQknEML4M2hodTTSlkr7P5mZFOx6Pd97fbtUvHhiI0rsbsSt5zEzghhGP0hFjMAGNloI2HS9z7r/KtkiLzsM6nLOKk2zlJP/BsNGisK+NEGHSiqJnXnOAUx2O4JHXWrLsdYteg7tJoTzw+li4gI4rSbnmu/djJdAqOlkKrOaLMrRXlpmmSOTZPgRRrbYbQGuIgrdS3FCIyKFiwK6LYMJ49SA1Z44aFU8zP9PXg4kfWoqXgDipEW426MHSAWT30TqEgXHKsQ6L5FErxtQirYWAhE8GWZzeu/xqXLu83iZRngZ/xeI4Ay+Ogvx+p4FVT4ocwvFZ76RTks9mf3Bt4Jk3Tpbg0Umk+axgNC5aH+xlsZA/sJ0U56YCFMYuIy5CR6yLLZSYwwvD7t++8rnpID7t37hZm/Mx9EEdoZy795Xi2qzXegdDIFfQkLygTmzVxLXNeVZXd8Nt87WEI97GhO6mpz4rKYinR4zrlxsjkgSENbGWQXg9nJ6Zc0kqVKqmi+uAky/nxrMfz2SyP1X7l5/kiX5nTmpcMKXsdGTrEqZM1OfuA84PO53t98uoTNZfOQ11cz+ALlGd6qM5GKDD4T8ZIcUHhW+Xra7O7VRP0+r1nYfWXa6P4/Gqfj8CvyBF4FlZ/RT7o57f5fAR+XkfgH/zdf3du1ZjTCNNNuAs6Gs0jlRsaxmuVMaVJ0mPYKScSxWa3m9xcizsVlwkPvj0P2mGsx8d7MzJbb4hzNTSrTr12lF+NnYZq1jil5jom8VL0gagCM5OtN5uf3TbXZlva1Ubc+Ys/faPf+M3f1tXrQn/20z/RF1+80ba80tC23iDjwuS5kYgWzo5poMQIx13jQ9ec+6UEZSaeG3ozNkSzRQaeunFF8t+iCQYgmVvimgiYo169vrUr8uFw1tQEjg6fu7N5ifEU2VlE1BhGmSfzPFUH0v56r1VJGdLsTdTbDx/UV73qMzHEpeAKMYgyCPMPaerdbCzEwCI1ky5KtdqU+nD/XmHOpjCwIw9WJdG3qWvYpVrkRKRBDL9e49JAuGuUEvvDKcVroiyM4gsKu+xGmZUVufozEdlgKQvLpZQionnSeh/r5cut8ojinFAfPn5w8/TQIgoU5nixKSE2nc84H3s1Q+vIOm6Y4+PBhT0w9EAY3K5pByaGSVMz0Vo23I2SoFSSU36Eg23Qdx/udbO+0WqT6H3zYI7qLqSvGEYZLbW5m2eJ3I5w59hkjku8n50+McXbq4VNizsPtw3O3Et91Bhkigo4tZ0up5PmKVOZbc1NLVaI0JPdqSWb3GB0azcunNFMQM4nNkihC8vCQSphtF6laqZazZnij1ib7cpFOjihqqYyAsDlLjPid2pGXDAG5pHiCpFwrhV6++a9ttsrC5DGUMSLq5QbPaIKgv+3bz76tbEBPjxWC28yCx25y0MKXypt9mAAEqRvF3WgjFI00w+N3YJ2jvtMwqlKwzBt5LGaMdaxHdSipM6IobG5cGziEP8QHE7n3sVWtNo7ppygEBEhZ5yBsMruHGGVaCQYhyXujoDTdYNFUoQgBBpcQN7IP22Kcev6eg7lc54NNK5KHL/n08nORja/XS9jAfg6XEqsIW6ahrXH5+Kf2y/iH1YbiuX4PfP7Rrd3MygqslQz4h9CQJra4Zsg0oA9aWtvWi3QwDxOMzeu8znYDc8GucR1zPpiOIdFvD6kbItNPi6rWDdXr1TEuZq21amqfN5w3EqQHETw+WyeBLga4WMkypoZUUCk3U7hmWtuNO4BgZz19YZIZxhrtYXLCzJjEcKIpT4eL04YIOSBXMBlyjmAmxcrpznHbvaedawg38FAhd86Lf/AumYJg5sLJ3fshB+O8iyXsTjuvDhOIVK7/AlfKhxURGZc6gHOWsr9lmg0a7HdsEaxsPQsYE7GIRPRXfvdFySL+ZcmoRCbXqLmnpggDPstIEZTMJPaMQ4+BqGTtQkZ0GI6Ei1fi8BkBzjDM1iEg2ZHi39WpLNgW/h3hlwuxkJV8ut4alPH70xcl2shjJUXKM2jGpSKHt4sTliGhPAfg6UB3aMR3kTiwcirF1tV52oR6YmIJ2BYFoGJn5oXmRrcl1ZWE99bebNEi3nrnMaI3t//7JV++yc/0jjUihBoWu4iOGOXQddEtRjRfz5f7tM4+2hanzoPtdIURAGieWtEQZ5k2u1zr1N4NnFu7nZXy0BgpM2+WY4FQx6wIBEDLdAFoypctgUcS7jeGE07XzfVgZKmG0UZ2IxOame7Wvn53N8YWiExEbmvmtYt7sTAr29wunITjXX8+OD156GpLHr+6Nd/rC+/+kqPDwf/jOtP9vrxD35df/bFn2l/tdWXX3zpoqWXn7y2O74+n5XlkVRGWm+2Ot4R+ee8pLV90Me77+weZUj28fFeu12hXZHo4XBnp/f11Y3Z1xSGtc1gRrbJDBEIFzAliP+phwJ5lFpw476Bw5LBDlF0nou4Ds+niyKGH/dnX98JzxdwdTXpXFd6uH9wfD3frFXmW7Xnowfbq3Jx0YMn8MAAsZ/jE+LGZ6bKgG4p5cNZTlofoR4jNs8SODlJFK0TeK+B6q4x93xfbHSqzmrg3IOamYPFaT0siAqeLbjGcDvPuEXnRGW6pGPAejCULYvC9/AgJL4Rqr9wvS2itIcg3JfC3nzXnNdrpvhSZuVhG1cH5+EArmdS3Q1GScDyBhdVMehzEqpxND6ATcK9ZIQfy/vLdL60qrre94gsyo3i4e8kHLVKKKqMFwQBvGTf7Jj0UcQEZ3VSFswu+oyyVNWZckTwMETWueaWToExaJ3OAN+Shbkieqp47rC7HUdwYq551zW+Dv/iT35L291e9w9HffHFF15PR39f6dI3PrarMFVbIxC3WpelxiZQA6oobHR7/VKPHx6dzAC1xPAdx/fD8ag0y7RKMk14qxMSMCcFQacYhAPPvTwDcSEqNpMZkRsRuxmWgQGDTFztuJKHmWeAScfD0YJsW3c6Na3evv/ovoW2qnT9Yqv1fu1U0X639XoVR5ke7x58Db76/ks/I/MzOdd4osC9TDKsJdkA17aGW5ybj8x5f337iaqp1n//3/3jZ/3i57Wpe/6+z0fg+Qj8uY/A88L05z50z1/4fASejwBH4D/+B//+fBoaffPxnZ06kTI3tO5WmR1cNLzj2MmTXC0GyZYypFnnodHp/qRdslqYahtEilnHptfh4UGbNNEjBR80Ap8etFsXFlDvDxcN6lQNmTekq4RNASVHs901RD/Zlv76r+HKCUTq6f7hUd+8+ai//jf+us7t0Y69P/6DL/T69jMd7++8+RkjCkKeCl+I8ZoFSYqZ/4/zZ/aDJk4Zgp1ZlHjDcuzOjn5SeoTgQ2sxghniAmi9VRbr9na3xPiPjapTrw7HHWVTZtyxaUR8mS3OEO+F2bUqM2VwxhDxwkCPVaPv7g4uIhg74rZsvGlIXxhbCZuQZKUXt1eqm6MOjxcXteDcXOWpqvbkDTExRsoKLGg7Zgo/k2hqo/3tXrt9qVUSu1mXooTUafFJVbAwQWE1pim8WJpz4RRGFmNg0YXm+wUqcMxZNEPAXeLaoB5cnjS2Oh8rpUmueIVwOSuB2YXsFXF0iSDy+nBxLL+GO3d7daWSLuu+VU+hEQ3vI/FZNkEUO9lD5uP08fCoV/srXa9iC/GICxvYtRHOskZ9jbCWuL2ZjT/sRopb2PjjXqSAKs1prUfYYFMTeaN66S6O8BcFMVUtm7lTo+1++/8XH61WK6sYCIkUN7HpQHQdcKLBUCNujVvWPDmGDLNWOzauNHIELmHCVUf0Hgfwd+8+6rOXr1RdTprhS/KZ4fjD5QIztCzU1UdtyrVLb0BVEDFn84nbGsciwhUvGBdoC4pgbCw2ng5E4Welm5XOl0ZXuxuNTa0byl9GhL3c34/YLtfANDZ+37hPYKASz4WLFsZwcCPH52sKVRDpcEsj/lGaQtu8i9qIBiOOLQw+nDtmxbEJN6py4d7ZwW4XFVrA6E3a7urWnOVuaJdClbR0OQiOWJdVDbUdhQmbND4zBALcp0RVwUKcTmb0jv1sVm7bsl7QvD17ANS2vePZCAisAnz+qD1dh2zFMX9yZEI2wJ3F2lJkFglZ2+pT4wEJDeyrzUbb/VqPDx8t9OJ043UhlCOk0Obt+DvmU+KhXJdzYJZkPfR+LV2PCEvp1/L7EcUmCNBTZ5ejReuE6Gxj/uO6zFVzjrat8riwUIb47BgrH4IBi6gyfM3iAOb8o+hnxFmL86mu7AI9nGuh3RBnxpVF3H7Edg4mIiQW/mBn38e7B11wyYYk8HGQDirthmMN5liAMFnYmAElV3aF9k+cx2RBAowcW9jJy8/AwerYMLF9hErETHjEBjNy7tBsz2mzpBGWqjIspVwbLBU4xpbUAMLiUyrZ8VYXoRGHZlCFeLrooRYrckR69/kEOp/OKrnG/ffyF8OtECHeRTtL0zjCMhI5Qr7rgOx2XYRfR45ZnxKc1skTnmNxweIK5AtwkPH9sOVyvfqnQfDIF5cq4urIWjvMdv0y+MF9xhDSrdkKXJDXtme9/nz5PM41WJdI7Zm1MzAXGcYxzkhK7f7SX/qLur5ZqywRsiKXXNnJPYTabPdu97bLD4ErQXxiwECiAXf3k6t/HnwdpjPibqGr65XuT4861aOFVlIMQUCJmEeSFqQQ64psKQODqY2ozAAQcYaSHgY8vMZs6pUVaz2eKzWUQaXwIuEH93rz9mv96Ps/MFrB845+UoVDsRtcNIYQx2Dp9//sz3zMd2XhmD/IlN/48Y/0zVffOtmBML5/sVE8x7qcGr14das//rM/0Xp/pdvbW929eavvvnurv/CbP9Zmu9b5zKCs8ICO4WLXtnr79muXdd1fzhw6c5FfXV3p7u69HfWgNz795BPHwxn+yRzmwOWaj4dHFeuVh1OIcnDZw24pfOxOFzPfmSCAdtjeXOnj/Z3Wt1caDpW5lWBXhqrzWsH9tzpWxqcgiMMPzyzw9wpWhbYpQ95lOIWuyglfwcoG2eIhMDbWSXGRKUzAsNQWpqMkN6ceYRX2NhcX9yzK+hDZoNyDeGjOF13OZ93c3thlzicasyDNgwrQDEW04A5IJPEMAfYhnJUWhTJc00YfEc0HY0KSg+cKrk/0Xq7Dp4KqabDQzHCb+zzu3yBPfQ0Tna/6TsOFUkmuu0AtRXW428NOxRyqh+WLu7tptNrmioNUp1NtLih6aTMwwBlc/oSjdhU7d2Xxl6EbhgCi9S1CI87VYFIecR9mBBEtaJys8HtjiB4GiQursGI2E2gFhp2pXbIBbvWa1AVu1thsZJ6frq+utCo3PndZCsAedWPn567SPPTRgiPPod99+075JtLtzacKRlJdF7Okr66uXPjGuQmWp54oi73S6VzpdDpoXxSO2r/65DM9vn+n26uN7h4Pvg9chnbh34KFylcWnP3+isTDgF2W+5kyW5dq24vXeM5tWNS8/j5Y0mTnh4MxI7CDPbwkcTOPasZJl6rXdOr17t0bpbuVbl/e6jd+8EPtNuuljJSCuOqgAoTUnOhwejQGgeKzWZkH8vPQ6h/9D8+M1ecd6PMReD4Cv3hH4FlY/cX7TJ5f0fMR+KU6Av/J3/+783ns9P58Uvt48cP7GAy63e2UkmuK4VpNdlHBPatBBaSxvr1/r5x2+m7W7YtbTTGiUqdzNboI6Hqd6ru7R+1fXanmwTzJ1AaRLodeQdSonWmhjVQ8iUx12y1lMyEFSju9enVjBtdqI33xp1/q6vaVbj+90flSqWl6ffHFl3Zb1lWtGJcDDimcYwg6huoNbu7uiAWzwSPWn2T+PbiguCC6ebSjlb0xUXrH6czBwuFFaDUxs/TmZu1NP8LLx4ejo7ibMtUD5TEILkOvPJhUlLlFCdicV7vULjJi9WwG7y+N7h4oiuBnEI1bHCh2ceWxsmDQuty7IGEeaz2eatWw44JU+1WpLByNNGC3W5mHGFhoKoLAZSuU0lzvtxZ12RDzJ2ocwYiqVa0WFYgIahFaOA1wWoE0xI000yhMCcHsqJeF5Zl4PgLz4nqa2lnbFTE0hDc4i5EftKF+hc3o2P6c9d44NA0bpFCrbKcU128263a/VcRGrr04bj5NuaO2aTRazKGpAnbaw6Vx8dmqSM1pO/I13aTr1VoB4kBMfK12WRecsg4n1oDetAiP8O9gZuKQu9kWdty5k2UYdaiOFiK22xQ/je4fe//+HqcUnjncbTG4BUTaRI+nO93e7u2mugAXTWmvHtXVo1Icc9nGbcDrfW7XIXYkuHYMJijMorTkuw+P+vyzz+xCwuVnFxvH3W7KWbt1rnmoHdHFFHs61+Z9shlpp1Z12/ucooCJgqA0T1Q3Z71990Fjjxs6VKdQVTfqan+jGTcXbiLi13mmx6pyMQfiVnM5WVjfrEpt1gxNGk1d4GKWybHGUEMLFqRHI/bXIO5Uduf2SoJeIa5na/W0ZOM+ShVEuM8XQQr3tS8//00hhyUUCxq4WikLwumJ2xqbPyAAACAASURBVKtv8X3Cn0QbwF8n5XG+bOimQV1bqSWK3/bmCLIRBDUAy69qKPSCM5wqzhIdjhc1l8VFy6YeF+RSaIQIinsq1MAOlygzKwU4EHegLDxmHPiITC5UixIXxpWb3HH7y8PBLn2QFo7vnmsLzrw2HGwIq0E3mmEaU1yG0Eismxg0HESUvGSJTcfhaG5zTBGUVThX6KlIOT6DRd8ksFdzEZjDhTfIGoyQCV7E2AuKuhKum0C9S3w471rHwesep1iyVDohZJrZefKQDLEd3mS53ejtxzuNreUizSk6NIgCWu+JsiOZgRvAxRpZ9CFezLltFIHFXnyviIwIZWy+e6UUA/KBgmYAcUDMHlMdBjuEOLvsFgQAfE6GHrizaR130RLvy4gB/9ION4YWCDuI4JhER7v8tQirZjzEi7hN2U9K0WCmrj1a7OV6s7uP42en7MJZNd+QErEn7ADnCQ5X1tUoGLz+NaBmwEwkDDqIfiN8hcoyT4Es1FGmg5CEk5P3ZtZqFipz2Q7JhEnhzPUL4maJb4NGxS3Ne6TB/lwdtdlt9dXX71SSWBgD3X0829HOukqJD4e7Hs7mq3KPAFGCmxGOL27Dy2Oj6xscZKyJlqr9mnAsu7wMygmDQ0M+OJcCs2DBfcCMvHS1qgH3NEIerk6i0VyToAYWrAc4CdzY1WUhLs7p4gAeu86cVAaM64z7eqa39w++XmDMEoXmvoCY62EgB4+bC1HrJ2br1HVKU/jZsz7c31tYwiXajbiRW724+URff/2VNpu1hazbmyudT40xAy9fvdRX7994wPPZ6xc63z0svPGrje9lRta4oG80OuFwT/ReujveKV5x72vVtUTXr5elaiQtIr188cquWq6pZT0k4s65FlsowhVLVN9pb5/XUns4L9x2BjZpps++/z1zLTf7lQ4fYHrGHrYQfX/z/jvlWaFNvtWbb75zhBpn/JrB7HalLgm1jRAZG21WGyeHGPgd2qOHRiPXJkmZJFFKpB9nYnVZYu9p7HtGRnEX6BMGqIi9pkuEaqNJ7fngAjaehXjjzDlwvnZhryRJdbO71jS36jhnx0llhjhZ6fF8dDqJZvg8LLRdb8yHB2804LysGvN7uVOQuEDwhXfOqYDz09xkp5tGu4tJCcFaHS/LgMcFm5bsGYQLq6fdz1wwGffojAFG4DIw1hbuTwevS/w2zx4mJKnMSWIkKqJUZU7ZYq1Ti0i6cKNz7hP+o6xrveK8MAcWxg0YCIo7abon+TOAwBL3DgYwPFchqrLMcf8KtNpuVVXLawDrYR98OOhC0elMniHUm2++1iefvrbQSzkoUXuE2HaIVPeNSu4RCc8YCL6Tjsezv8fL21c6PR79WkgpUZr1u3/5r+j/+Sf/p4a69s/4/Iff15REdp538FG3e2hEOjw+6NXnr9T2F3GNhdlaN5+80vH+o/+dZ24TU8wa9kRJDZgg8C7wYKNYp+qoOEpVT9J6sxfwEJbqh+PFbPt3779TT+lb3ymNc+V5oR989j0L6NgbjBXKVzodGSpGevvtn+p/+9//j2f94pdqp/j8Yp+PwK/GEXhemH41Pufnd/l8BH5uR+A//Q/+3nzqGt21lc7Hs8Kutzvn9ualo58wloD3l+tCl6HTpYKtCBuzU44AgbiaZ3bsnLpKDx8b7Xc7JXlrZuC2XOlyalX1o85Nq3BKNeJ+oiG9JG4dqqsqzbSGTkTXVtrv13r14kopgmUe6nB/1v7mhaqwXgoDDo3uH957s1Q1k1IScjghcM4gTAAj6wdVlDXY+rTE89MCd9CsmMhbGKpyiQp8QTZdS1M0uwtcD7gTEhV2f+6uaDgf3IR8GeEaZha5DlWt2o2tEqnDFCFhiPX6+kbbzajLDIePBulWHw8ni3oBbba4NWl1hkcHayxNtF+vlGVrPd7dmX167jsXGtD8fr0pVUTUEMR2uRDZgkm4zTPFE9zTQhF8M7faRgopbIDP1cP9anT/eFAQru0+HbNeO5U+Rl3cm6MGSoGHdXYFOC2rtrVoiBsQEaUfZvV8lslK691anVq1XasLZQTZym4QSljGsNPpcnJMlHh/xqZrt1I/VC70KWjzjkaXQyXRshHMYgTi0o6oMVxEtK6dlOKefXKz4dy4udorS4hGd+ZDcm5SdEWpw6WvzXyDZjDHsWI2BEmkF2Xp44J4BhOvahbcxe1taZFvaHK3Mq83sTd+iOvGV0T4tjPVU2XuanM5q4a7iOichTrdVyrTUJtsizZgsZnjNrq0q9f5ctT3P3lpp+tlCF1uJpw+I+J8Z1Fkmohij0ozxA1EnkQ1+IZ60BqeZk6cr9O7D/e6ffHanxfcNUd9NejueNYwxBoutSrExKhUCSpiaPTp7UtV3UlDOOtc18rztYZm1OPDUTmb9U3uEhly+nPHli/WOFQ+7yxKzaOOTevrFoEFQW3m586N0rg0U2+Y4EEkHriEAS53xHK8oZSIoPQvzEtcxBaTRxzlkTfgQdjpDLNWkQo795aN6M+cijgTcY8TnydWi8sxGmdHbYny4+gF/YhjOeErQ6KOsuAT4uICwwAblvi3S1wWNzQiD9xLxAOLe0OvOsDxt4h9FJi45duO0XApQkG0mAO9/fZbM4zhTyIq9i1DmYUP6s31yNcvPM6fldbFaapz17iUBQY1QlocI0ZyDIh0Uka1FOkgkCPgIHoTM+Zk4agjMvPaGd44Phtmdpax1tCGjiDSVzCkG53OBxfMJDkldxQpNT7+eZHq/oFoNaV2iNa9kjLVF9++83nBwAMcQERBVhArD2kyn9Vz4FgriYXHIPJofm/N0Ab7gTs0FM3yC7sUoYTz1IF6O1YDuxPdkRXgvsXR3nvTbvjqHCqgdTtkrGFgr4dZREjHqV3OhyAy8xCOJIJgjziIu5UfOixsTyGGE3tFuElAuuAOJbYeGEGBqw3nM+5sXgw8SQTrRapfmslBDiDGDG5TR0ji/U7qvbblSxN7SIyW84sB3sKxBBPiarSnc4dbCEJFnsKZXUrBQl8jifmaxsskMn5j6lq9/uQTPZ5OLnJkWFBmK59zv/8Hf+JyP0RYBF7hLs0S/fqPPtHN9db3HIqViiJ3cSDDprzAyZpqmiO1PcOExRlct5Xj0Ag6DA3A33CO5QwwwKxsVxYvG86xMaQ7yuWD8K5xXZarlVndcQZ7lfsK0fFAA/ePOFZ1qtVdag+zKM0hHX44w41kUBKrXC9N9yBoGFRw/4+S0k453JJMHECIhGo8lMAxx70rSleq25PLG9Nkra+++UYvXl1ZsCMB0Xasp7OHErDdD+ej/ubf+hv6p//sn5pLe3N1a/H4w/v3+snv/sSu9/P5rFW50ldffK0vvvkT/cs/+Quqq0r3d0ddX79Qukrcdp4y+DA/HUGc54rOQyKzd2l77yb1Lv9KfZx9njMZ454b9BojcEeTfvhrP9Qf/dGf6tNXt7p//LgIho10alv98z/8fX3v1afa5Dutttf68rvv9HD/Xht4w0nicz3H/DiDiuEZoHTLYB/NinBxUuyZR/7MSWqsuR+dez12Fz00h2XwmlPWFTtpUY+11qCcsp3GMlZp9MZSkMbwAS76MLYKMtzesapzq7SwjVxpmPh5I4kZWNd6c/egTbF2ZB1hnwESrsm4DDUjXl46f4Y8v6TbQOlcL+VySenhB4vyGHTL1IWSKmrpmk4zbmY/C0D+leaOZznOZYZwOPVnXxOgDhg4gLz5cDr5PPMAi4Fyi/N/0OpmrbCftU5yMe85u4RsGepQComgjFOVa4UURrIuNPLhDL3K9dr3dJBIsHJxepZDYsb7eeq0wfkbSbtio6jnOSnQ8fHB6+pAMoX1yMVdkS6kLtpKl+qszz7/3NdTH4BbQogMnFyZukgBD7JpprrpnPIYusqD1HK1cSqLYSDCL4ftt//V39X//U/+L80djvRR+TbXJ9/7TI/HRxfI8mzOfRmO/OefvfbQq+kbVeOkH/zwh3r/5jvf9yiGvLna6vB4MAZi5rjjcMdBXDVaXe313d29z7Vyt1FOOo1rgvWYmVZPneCoGvg/Q4xp9jAZA8T5+KD/j70369Vtv7Ozxuybt1vd7k5ju+yyU5VyqiqpEEgpkYIoJQhCSZH4ElyiRJEiFAJCCAS5gAtuueMeiY8AAgWlTypVUZWb49Ptbq31trNv0DPmLj6AJUu2vGxZrvLZe633nc1/zv/4jfGMlze3ZnXzfhPPhb768ef67b/4Pf3D/+V/fdIvfma7uqcf/HQEno7AT3sEnhamn/bIPf29pyPwdAR8BP7Wf/g3Zl6Kzy4zItvK9L7Sq4+emfeGkLrbpErzUF+9f29G2Xi5qFhFZgdOTag4S3V1vda782vVp1HrbCclyG9Lg33bSnU96Hg6KyCjikuTF+QktijhmDQb3rlQnq70/PlOV7eIhnI7Lq4TZYm+ujyqqXp1F1raL7rUuGDY+Li3waKC45y4X8ZUTdRrjANleDTtqqpVVQjFNGkvra64vRDUiPkGiJ3DaNELF1Q4ZwbzP3teKkgGnY4nN7HfXd+ooRArDOyuwfGJ6Akxkk3M9dVWZU55RqyHS6u39w+qO1pdYVPi0ikd6x9HWlLZsCZ6sVs7tllfaqMBznARidlHqflvlEgd90fN8MzgxGa5rjaUHcy6vl05QnqgICzfKKJJHncZZVJ9bYdvNKdKUqKtgTIXtgSasWxQaBIiHrZ2xa2uNnrz+E5lvnZcGcnLiV024kSWrza+bojbwu6Ks1yrlA1XoCkZ7IZrLwge2HZGu4rhnLHJWOOiy0JVI861WKs4d1QcR9MUJuaANi0bsM5sWnAOuDphrz2/u1We0UiN0+hstiBCEceiD6n8GdQOODwHIxWKJNRNWirflqrmSmnEdT25LIVGX7ehT7mGmpIUfldnRxnCCju75f9uFcEjGyYdmovijLjqrPvXZ+3WmXabK2/MyjUuRYp/cHCFevfurb77jU9U4Ra1ow/u3ORIK7H27a7whh3XapRQZoN0hnsu0ts373S33X0otZr1+u177a7uzPSkFRnxurocVePYjArfH0Qb3z+AZ0h1vU61TlNVY2V3JccjTUpVFeem9vGGPbujRAaxrCGyzKa019i3LhwawkA1QhRi8oCgNasbYMgR7YYlCr+OQhDKcD4Ijf0i5uDYAbvKdgv3NFFgRI44zJeCO9rFM9xROAfDRWyzkbTwsMO8VXiceCDBJSDS4oSE/zhEjrHyGRH+zO3sertREZDPVbvgGZJI6ZSoY8vn8zJZCMGdhxRoTqQdRfLmmNZu/O4Z/GGYlhOYgNyFI3mW2ymG+AZbEGH/dKKw6gP+Apdi3xoJYsEP51oaKOd3hbmWnnT+cu3fQQQdl3qI88pRdpxSi4sLYQCpjz/Hf8B+ZAgX/tmsSYidi6iCo47zwnXqxnX/bGSbQBfazkfEA2KqLGWLQx5u5qlufHxePL/RH/3gJ7pcarNnl2IoSum4GiiGWYQhnIr8XIsuCJl2kzGQwgmM8hEv/5v/LNfOB1EVETlc8CycZ65vGIxUWbkc8AO2xbhTfh6CAa5TBIYPqQkX3nx4TiN6I9aORkz4p1kA4H9D1MBRzFXnKj3wGB8Eb5xxxlVEiLijXdhkv10oZkxMbxTN3OnDcAamReb1jmuvx1GMkGp2Kg5inJ+4aBeEAdczdu00KhTBYGQYhVvUIjsi7aRohRCNc5ZXdoYpiYtdcJ4iWFpYxP1MsWKQ6/B4cDJidOnPIoghPu3ytT56da3nr66sR3EMEWkiyrMQWCiNY41S5OcBKYbd5toRaI5N09cWSKIABAeJhVjd1HiIyZrboZSgak3YWxeHcRbiviUSnjtOzA3OoASHejNeNAcgfRIPR9u5UZ6tzJKlyIkBDS7ZLM8scCPuUSKGA5C/U5By6HvVNcV3HvUt7ve20el0cZEbiYkWNmhW6nG/17O7G21WhVE796fK99KrZ3f6/AefmVf5W3/pz+n//Cf/j4e4H9++1P7tgweOn/7KN3V8ePSaOKepfvLDL/T26y/1/T//64toyv1SrrTZlR6A3D8cFOel0qw0VzKCHR6Cj+l0oNiu4ZzL7MmS5MypsiOeY+P7MJ51OOz1q9/5rn7w2Wf6xqsXOpwOvs/jOdHj6cHOT+LmUx+q7kY1DP66i58V5pdS5MVwCkQHDFFELKNWUnM+aXGnVJMpgBG/U6osLtV+QGbwTtTMo+4PD1rnhZIcHjLrC+mIQZsiVQGWJUnVUC4UTdq4cAo006SBYqw81rkbdT7C5B1VZIEH4gyVeWau1qtlTesYEkdKVohuDHUGX2vcq9kuVW6OM9f6wmwmsj6KVnvuJbBM6JmzmfU8LxuPEKWJFEIIhZzneqSSgQ1r2gC7OFQKaiLm2p7M8O5JWwyUoU1GGXB78dzk2mbQTkEmGKhnt88+pFb25ot6jBux5nZ+DhTFykiBxBSWpTALkZYlD9c8oiRM1/7UaFVsnC7CKczwl3WLP3ezWSubE12I3F8ui0t2VSoucXtPfr9lSHY5V3bk8y6zvb1xtJ/kEAYH1jYQQYjcmADyTaGx6vTso5d6//7eKIeFmxLo1Tc/1oVUzuVihM2wzo0ugKt7e3Or0+WoCjbq3XM9vL03xqJmyBZOWkeFf97m7tZImXZ/1Lbc6vr5M/3wsx9pvSuBwGh/OOimXKvMCieGKjAS17eKcfG3lKdFdkuPSaj6ctLxzaO6KTAaZKxD9UcKAQb9b//7//GkXzztQZ+OwNMR+Lk7Ak8L08/dKXn6QE9H4BfrCPy1v/K7M7E5imMolSjKUvvTOzfR92Oor756p29++yOLTLSlE4Ou9gc9f7FdCp/60C3viYug9sqTjV2bAOzvPrnVu7dvtD+PjpLz8j1TMhMM3ojHCc3Ro5lnAdHGJtYmWunm1Vbps5DKcgsqcMHaedAffvG5dtmt+ubk1u66mZf2WiJluOUQ8CjuaBr13aTBb66hrvIbT9O7uXI7O4LJTHECZQlupg/tTPpTbh/4ABwOlB+skkLPn23VTdXStDsGjivz8nzpKjsEcFmlUe5iAQCKNNxfrXKLd/f7sw7Hs3l8fFe3VRMHxO0VxY5mZwkvv4H2Rwo+iF4GduNxvCjcWG9yXd9u9JOffK4yw/GRWRxarXMXdPSqVDej0iHVVbZZhLC5VTVVdvZVNc5QouSRY4EUK8FtI3JmYQz3R0tDOg4kNuxs0hHN2A4hikgRhWYw9jLcjaMinBhNZ2cNG0uiyFMGe69RT/EWzgcQEjgciL3C3kNoW6XegHbnUbtya0esNyuj7A5t+0X8u7tZqaUduiWiH9hhgoBOEzkMya4atF3vVNN6vYDFltheNypMS+RM7aJUySrRkBBxRV9J9PDwoO127c0aHl+E9LxEWEQs4pIb1DWjCxfYznnDFUR6v7/XBk5wEunwANuTaOxOQ93r7tlO7dAY8QBn7t27d3p2u7ENCNGGgjL+czhWChC7ylwjedERR9+H6Pow2pVHUQXO6iRaXFzw7fg9bDbZZMHArU9n3d8flRcbrYvELe77U2vX8c0u19ZsNLiPi1hLadalGXR/ORgxwHlcl4kZwgw82BEi5HHcGVxQsNTgxOP+ZjCCyAZ394PjDs5ezyaTYQECJSLTgHOUSOmkghZqC9UwfXMFySIaIvYj0+L6Q6UYEcPNegPTsfL9wD2D+DLOrf93R+rrysVNPQLO2NltR3EZwigyXw2vsMXNigi28FTZ3BM/xhGJGh/iwkOc5kMZ+QB7N7HrknsMFykuyr7HdX3WtijtFiKauy3X/sxczwi7KME4FeEY47THrT9GkTf3lEwhhq1cPkLjNpCKQKsUbZW49RL3x6numhGAq5ynMLXj1wec6HsS2nldpLndTzi2zCh1CRPN3Km/Ay5mBBnUbNijiM7wYokh81XBB+yPjz7e3Nxsmm92pdfUL17f69wupUQ5bntwI+i3I6VIwyJIx1IFm3fAw5ZYBG+Gzsc+mCnfWhz7jpYjuCG4ss+fKKPjmokVxItDe+mCx2YGuxeRfUkSeHjDZ0dc7ZfSKdAroBG8rrgADb6pVU1zJX29IpZmsR3ScEgRLy3yBJNbwYnbInYjzi1RV4ptMoUT4g5rHAVR/DccWXjWnraoZ3kcQeBYBvZxzhYKq88Daxuxd4ZGiB849uAuh1GumDIcPj9u9IRCtFDbbW4epodXCFrblYhZIPxkOJKj2NcEg5frzTN9/pMvdb/fyzbhUarHk8uy7jZbvXh+5UIZjiduPZ6hYAVofyfhgMmYY95XjdbFRmkGw7k1lqKFbU6BFbgTitsQwoJRmwzeNc7aRWDuOelcT3C3GW7Cqwwjvbt/Z4EfjATXalPVjn8zSEUM7Yn9JonOFCNxTeIcR5CKpXW+cdkabntY15iy12li5/Hp2GizvTFjcqaAcGxdqkOxGoONw+GozaZU3w+63l7rerfS1Xajf/XHf6zrZ9ceuGmItEpyr8tf3X+tKYzspj/e7y2Cff83v697inlw5gaz6kOrP/7DP9Jf+qu/ozBFmIR3fW0W6en41pF7yvVw+zNAaPcnD4GHYHZiBC5quUn00d2tJhyaHdiIWKdzo2JVKM4CVfXFzen3+6MTKYiXYZRqqgcdzns9nk+62lzrJ5994UKqkJb2vvY6yzkMKXVjEDC2yvOVojTzAKI51x5U5AWFWouDlCHxyg/15R2DnwFLs7jaGl8zwqA+nnzdOv4Nk7xIFMJbxXmbMjyP/e7CfblOS9/fHAfKGkkpTH2trq7MJGethRnqAjDOGUzhYdBqVbi0j3WSe5f1lNQR7zegpVhzg2EpKWQtS0LwEomHrW06KB9DI1VAvjAkGVuGa6O6EOZrrIL7mcRHuyA+eIaReuEZzbCbdzf+u6ngcHfKVvCRQY3YjK04GFzG+eLZC90fSddUxhFQ6ITbtOsO/j2gq3j+uZSJ84ByzeehZJWf5dWM9yBTjPx+int57XJOWRT3Ogc+Yl16XSYVwXsg7OosnVy4NYeJi1e7+uzhX1wUFu95phRpqpDSvDBVfe50uZyVrnKL+i9fvdLD4aD946Pa08VO0qtXdwoYpj7u/Qy+74663lypu7R69eKF0wb3x72udtc+Bgi4pITG5qjvvPqGvvrqaztUGZjD/L3a3DiRwbAbrEpn3FWpy8OjhVXedZvqou32yq7UFy9eqjmf9X6/VxW0Lv4Mep7imaoOlmuhMij9jvC3/6v/7km/+MXaKj592qcj8EtxBJ4Wpl+K0/z0JZ+OwM/uCPz1/+Dfn+NNqeHUaIObAtZe7PYecxsfHx706Xe/YZFi/3avthqU8vLsYuSloTUtaKCdFVSLsIFNasKllwZ6f3inM06zy6iSN84csY6oPa4h2IbLtH2kPTZItEoSPXt1pSDtlTXINpmjcJfqpHNP5H+l8+lepyMOi0hDRIEPpD/KXJbNezB22iN00VYf81kzXS6VJviOUaLyein7GarRcUxeHlsoABOfIXNkbeBtOYrNjPrk+Z2Ol72iPNXpAVamHK9FiIRTyUYf9trV9c7HAvFtbAYzTtkc4gpznJqkF4UQsOlaiqFwVBbClwLj9OGAc4b4H5vaURMOC2KJ2cKSPJ8bxR9KecwSpSDJvM6L2mZW0iV6Bhs3T70BO1cPFiYfD43W12vHgynHQP9NokljNSgpc01s8NEmp1HHvjJfkuPYtUvkjlg+G+csXSnEYUsRTDe7lZeWe+KiONqi9dpFOfHUWvyCHZaXGUldF3m9enar/eWg9lwrDgpHiItVYgEFkZs/C+sM5+fd3dYbaVym88RGM7ITkkhbzaargvmZuASDGDFFDQmChkI9dLWKMFcxdSq2mR0UNBvjkMYJyfXmdnNvsmiyJaqPaDbpiCjfzEpXa3MSw7nTFIV6++5BmxUu1UKHI+7YZdMftKM2ZaJijZCOQy/T4+mkLS7WGAdrpPqEOFrq3f6oZF06OspAIg1yxURGKZNpe60iHNyUglNwQoHUbMGQiH/G73L516z2XOnd/VG7mzulMTiMvWqauttOtztKWLbqO2KeoXmN3QCXd9Shqdy6boxBgbNoUtvNupwZqhDZppF5KcpBsGaDTvlFjcspXLuJPS85VIOFfNqy65pI+OI6xJ2HOFw49o0zLzUvT2lqlxA2O7yi+BBpqCbunSS4eRGsV/75bKIRxnAAE7ln0MB1i0iHg6kdW7UXuIudMSUI86TIEfQslLqFfvL/j/vVwxt+5oT4O1tkQKO0OAc7glZjio/sdKT9nYVtcnkbIjZCy6oolWHXFjzG3m5FxDTWALib94+P6lspLzfqLB5KyYcSb+yXvKiBzmBTmmSZjo+PZqhijcP1C0OXa5zPiTPQRyiQY/mIfXbYI4LhJIspmiM+i1syVBkxGCG2zs1KY3mnw/niAjMa5wffxFLfT3Ysd0Ov621mQfZ0gQGIez+wr5bzd9agx4ezhW6E+rfv3uj5yzsLinODMMnasrh9Kc4DZ4Gjk38t19vkc4gAhyPTzl6Kc+ZFVItxdOKy7U0/9Vpq8QgvJ0gHJFOcaDBK+Vm2My/FYy6ICmNl5ij71FhYhe8aoAj3iDxMhpA84M4i3OKU4zx2GKpcbIeMzhDN16wx0bgi2yVyDH8yHJRybZDsRtRmAIaoglsQV7Kd1b12ZeryHn7PmUjxPFnwwz2Lk5r1jGODiF0UG93TdE/RVhF7uKe+13q98nPGovgobfJr/dEf/qGZi3a5uuQOV3agq5tSr17eqCwRo8BcLEgCRPTVutCxrTQp17oogeOqBbcBE9RlYDxPRjsV2xAUQqQiLZRHPCMDJw1wVuMkjbJSRZGpri7KikJV0yoYRtWXyiLn7d0zMy+DCWfsRZtyZQSHndk03Q+1LuejqqZWuFm5lCqfYI+XHoI100U9A8qo0FD1ev32nb73a39GD3u4uAjOgUXW/em8xMaR9Bnada0j+nfrvrZZTgAAIABJREFUQmWe6/W7B0dVaJ6nKCcOC/98Bmy4n7lPX3/1la5urvTnf+c39X//X//Iw0SK+Yp4pdVmbe7rJ58+1/m01wVUj3mkrF0MWsMlFVF3dmtzzYAbKDZrNQiom8JOw7mm0DNSsd662JFofrnNPThCwIY5vssLC63c2BOImI71a1AWpjo87nW4nJQkofFBxPcRib/6/MsFn8K8lvXfrm0GECYwW/QDyYLTkmdF1I6q28b3E0VRYA18fRqZQeHgpDqYfW8xR0Eoy1woh3UeTEW8lJrB8qbELqVQjvUptLN6HFqNXaP1eqPVirJFhNPFRQ+uw4M00B04tWGEd60j7esg0NVVqo+++al2Ny91fjjq8fFeF44Hz6d6UDN3GsLGEXZUOp4piONtH6k5n8wlB3vBgAVn7cwklncj2ONBpBrki0Lzpeuq9zOcUjS+E9+XwRksca5PR9gpr+so1Ip8/ZOkQshV0Pt5jmuZdzEctAzvKbSaKErERU4yo8iMABnrRVQf8kBjESjvI809yJxYwxiYbQx2B1EcRAH4iAIkRyozkmG9c+7GCgQBBVLSanutpoZnHmpKq4VV2vDOc1EI57bLVBaF0UTv798r7cFE1WqzWB9959vav9srnQJd6pNePn/l+/bu2bUdq2Cp5iTWr3/vz+qf/KN/rJuba73++if63q/8qs6Hszbbnc7N2c8ghsRcv8PQGuHBkw2c0tVm63c21uOluC/1un/1/Mbnm9936c5mlCfpVlGT6lw9ahhrXeVrbdal/rO/+z886Rc/u23d009+OgJPR+CnPAJPC9NPeeCe/trTEXg6AssR+P2//jfmLplVHU96vmby3Cm7Ltx4X50vFhjhq6qmvbZWwAQ9wCW0xFFxXAYBjtROqznWwEbnaqUizdReLnbJvXnkBTrUTbHyBhB3Ai2rROvZHMDiQjXLiky765XWq1QZMfJx2azVfa37w8Gx/+1mrc+//MJRL0STIMEF0CoccPTl3mjivKKFmqg5b9FV26ilyEmBckTK67VOp0rNkRhyqGY8u7yFt3ecT0SWKSbBIViuS91ebR0XpIwIUYeNHvtu4vBEpXHzlGWi1SZe3DPelMNDHXWoz2pxgrr8hk0BDEPKD2bl+UbFrtRAZIqX0RbpJlUJE62v7UZh80ykDw4psbuOpvhgtHPMiX6iZ/BDz4PYdtzebe3SpISkqh51fjyqoe15t7XoHSe53TQRgmHdW+hGrKBB2HJqSFwThwuMLU4LjsgP7ecI4FO8tD+TiYXF9YEH1+GqWa2NMjBhwO3NhbarXEk42oF09+zGkb6+rR1nJNaP1o7YEIy4UinuolUd1y8ia+eNE2IZXLwJwXZuVYNTGCngosxm1JwujcdTh1BCHHnyhjShhGKdajYzL7cLlOIJXEsIq5SyZAiTqGIIcnx/lJ5OKsuN3Vx8zWYYXagFz25dRN4os8G4ubqx6KWRsq1M04CAAaM08MZpCtl0BXp4v9f2ZmOBIiWSiVWxH+0epnAHbiglMzANcfy4aIWSLNAFuNh21xZHiI/DXbxccFXWSlNEeiSxSe8PZ9U0/65SvaS0hQikI/64qGCVTjq3rePwmzzRdr00uZ9BBBwRzWPVl7NWxVbVONpxBAMxzzOdu1Z9vXBAwxRhYtKllllwRIhxV/1pZptoNFtOAqcIUcZ0UCpE4Ysb2EOLexa2I5xTgbKotHvYm2ZcPTTDczHiYByX9nN4nfVIQUavy/lk9w/4EH5HQQs9yIYw0MPxcXEyBZk/LxxKXGbwIxOc0vwdotuINTj04qU0CwYov9TfhRg5zMc4XJxvaaZ8tYjz5m7Cn2s5/gt/1pvjlhIhOKUL3gTHK+4u+J44uuD88u+YjeiA2E0JS2hcAvcKDlQ2qjgXccMjyCHkIFSHAS7fQFlceNBhNADDpDC2eGpGLArhPKmhFC2clMYU9YwWgF4+v9Hj5ai37x5d8nR7u9LUd6prBF/Cxjh8WdNnHWmynkY1jh0vPNGRIZVo2y40ALakRGzs8TB7TeHzcKwRmdpgML6Dc8eAifuQP7+gLsCtBBay7Tr+IGxOC17VpWlE9xkawUQmhst1ZdSlXXjYZCeX9TAg4GdxTGFO4jiMR4rUcEv3GscFOYBTDPGb+OmI+yxClGJ95jO5Ok1xwbGPnRAIcL7hNO9ZoxbRuFjlupwbD4KI1+OyBSmwXYWOuLNqV13r4phPnr+ykN12DF6WgsY8KX1u9/uD1putnWy+LvtW17ud4+OIs/wuSpQ+++GP/D3bvlM/TB6OMKj85NMXenG3Mz4GQRvnIeecdQy3P7iZIFxZdOyrJSWBUIPjFiQHDmiGgY3vG9riU61LBNZQ5+bkUsFwSpRnaw92cOPm69Kx+LKkbGrW+fGiHocw/OE0X4YXDE9YG3gem1Eb64vPf6x9fVB5c7WUtk2TCo4xfNWIqDtrU2FWK8ft1cfP9eWX75xmuN7CGe51PFfK1xs9PBw0B92S1IhzN6GvPkSX+7HSzd2VHve49hj+pJoRD+NID+/e27G+vd3q7nqnfwu3lgEn5ZPpSqt85WuVZ3ZPcxLpjShWQNEY4nlD/JzyOMrz5OfG43GvVy9eor9pQADmoY2bm7+3aPHaMdRIQgvLq+3O6RmGpU198bXLM7Kqe40BrsRM3fmsS322o5L1J1mV5g9XD0cdawZQPBMbrcpSq81KNeV1TDZAa0w4+3nWwJBOlBSF2d6kgBhIsOpGDC5YL7NYRwT2Cib5oq56QMHAjhuQQRouU/i6kzygzRHHEHNZM9NUJYVYXEsJowbep0pVl06H46OdycTOvZalSyETaYZ8CHW1yxwnr9tJDULqpVXENJfhygdhFodmzvmDl931Oja1zjwX+d28H+Y8Y1nDuTe53paSSSASDNJ4NnJIul7+exwiBFrSTAXOVtycA+gPuOjgiyK7hCkT5Lv3AaknhvuhYt6xQDcFiLtE8ifNGRil0Lxvv3dxbLvZjP+G2ayLs/iZncu7sqRQEE9OqBiXMpJAwrmQKMgp9iJZMmhoWp3vTxZccbrGJccJJvukIO/sLE97QjmTGizk9fL38pvNMrDDNRueFW02Stc7nQ9HI7jePDzq5YtnRggUq1Ln+qTxMmiz2erP/sav65//039pBM+xP+tXPvpU+9cPHgY09VHXL+/UNpwfROdlYIdY/tlnn+nTjz826oYBO4VdXAv8mbuXH1uk5RlPIs2Ff3GhsE0Up6H+2b/8f/Vbv/nb5lv/nf/if3rSL542oU9H4OkI/NwdgaeF6efulDx9oKcj8It1BP7Tv/k35/vzw1KwM826Wm/MM22mXvs3X+v61Y1Zht0hXJqz16OOe+I/dy6wKrPcjL6gR4gJdMIpM416dn2tslhaVT/76q26CdEx1yZHeOr1/ngyn452emLEU5x4Q3Jzd61p7kXxK8yuduwcXzrijkxL8/++vr+325VIJ04AuFhdA/cMTTP1Sy+FSrgkcXBQcISwifcFVmzC96N85kOmC3xAjwtrxo0wLE3TCH1RrLuXt4pS4rKh7t/fq0wLC16XsVsKn0aElEjrVaF1MTvWD9OUjWvTNjqORIYRTiIz0SgpIWpPb/um3Gq1Wzla9f5wEO+xfKcVMd9g1pBMqodKyZxqFa+0voJnhkO3cRMzG7Zsm+tUderqwIUKtzcrxWWqeYY6Oqgl/geDMaSJPV7ExJSXf0Q/4pt8WyQt3B+x+ZeKOoWUbPUIZItTAydeigIypEKPpfihTBb/IS27URG67IFrg40SOnVeXnlTFiJ8sxEi3m432+iNNewwLJrrzVKmlccweXu7KGnhrdrJIgKqS1lStdGqH896vLTa5tcWkk/1SbVvOaLmH5xowWQGH+U9a1rUcVVnuYo49Yazn9jwoUnECjnG3tx0C+eXMp059iYnjvhuxH5DPR722l2vleeTupbrbdLzq2d2wQzDRVGAC3lpPR5xPKUw2xIdDrUeH/e6fnHraCICOSJLXR1977CRRpwgpocgV5aFBwWIqxxHrvPVamuOIsIrsfdjRwWQVSMLCQwNTueTKsoxnt/qFn6qC9hohM6131/U9aOOHQJqZmfsbp2rCwa3JD8+nOyIRmzDEYa7lQ0xkWbwILhW9g/nxblURo4Qth1i4lIuxwBi6mMNPQIdXGAi62z3O2XhtIgORFthbkaUJ012/Pk70hoNFzWMPxQIIbeh08DSg4/KPRGpVq9z1ds12SPqIdgNo5vsET8oDHl/3JsPDSYjjko7G3FaIYIz6whxQFMKhVKHKwo0Ro7AhGsSFyLfl4IqBg+IFXA/EeUXVh/c1tbmylFlHKmNR/MkcU4xoAmG2U6d9brU1e5K1bnR5YxrMLHL07ILDlz2q8TjwUCwcUW4gMvH/W/H1+Iw5LjRopwmdLMTpcwXPAIogTTz+sTNAdvU/FLay/vJ0f2r60Lnc2d3+Hd+5RP96OvP9fh40vXVja6vt2rai06HxtcdguPSYU+CoHZsc4B4aSYo/xqEL7S1UoEYs8RzEbdNUCAqC98TbqIxLwgvCPGmkGo2vgAZBqzGbBGX30h81mxst4nDGOTPMTCLF3F9nh0LRuCFrcpAAqQIgjfuPeLobOgxq4YYWymE+4Ai4OcgTPMVWMNgLyL+IizjZKTsEMHFLfBxYvEeJyvPQdiaXXvWPPe6u7tRmAx69+agivXK+AmazCMlyeT7leEPsXjcwS9unylIYzuI3YgOtsHCKhrSggaZOMdRoNUKxzo4naXlHHcz1/GbL96o7zpHvLsOB+Yy/Pn+b/6aXtzdeMW2KM0d1jR2W4Pi8X2G85vfARoDnAyOaa6naCkBg52Lg53rD9F+nYTKM4aLrQvlgjm3a5A/u14XOl0uOp4bi2Z5CCpg0v1hr2gFTxZHZGF2JokW+NkMUIpoozfvvtaxIYbPtYKxrfZQlPg4hW08g3DB5zjakkDn86O+/uKN1sVOWRpou8697n3++l6Px6OfqzjSGWzkaairdGfnd7FJFGSRLqAP8pVd52HOc6nX5UiD/UXPP3qhb716ph/98Q/tvsfCWIaZ8iA3+oTnHkZJM9rhLwejsiRXNMVmngYMGpvFkYzAdF1uXcp5Xx3M+cRVvwwacG+O+uiTjywuUYTIsAYED9euued9r3fvH/2sKrZbFzYxpAHRcH+/1yZO9Oo739Tr9+9VP170bn/QqlieE0TNI4aQ4E64WjPpeN57wMi6yPler9d+h0MINVYgS3WzXjvxcGxbY3T6pnE5Ge89tMz7vpwZlLEWsAjJ6SEGA8rAeAzLWuRzDULp4ndFxHquNVIU/Bk43KRC4MFa7I0phaJvK1KK+sjbRojrf9IAN7Tda73Z2JXM4JDsSR7wHkppKu7qUaeu9YBvGcshmjJ8YTAwewhTghliicKJ3A+KB4ZToZqIgSjFhwyZIkWsC8OS0GB4yXvQ0ndqyqvmmGc/6xUO80zMx1lcOviuA8PCwGxlnksRznb+OSkCBvxRpCrmmTYaFRW6mBTET+L7pmPtZ+DFMY8YwC+8+DDN9cXXX1r45FotKA68Wmtze6X7h3cu5ArhlTJga3n+Bwp2a0f/TXZJlnWsMLKHYtVZzz/5ht6/fa0s4nlIWSUFkaVWu415xPevj7parfXdX/+OfvDHn7k4683lvb7/3e/pJ3/ymfpo0lQfdffiuY6nymkknoFV02m3XunN27c2JpAK2KSlmeuXtlayCnV1/VyP7157EMT75zbn2FIQBiZl0ut3X+v22Qtl2UZ/++/+t0/6xS/WVvHp0z4dgV+KI/C0MP1SnOanL/l0BH52R+D3/8Z/NONSpSma9vVnN3dL1JOAZV1rvdvq0DW6//qoq2KjMantwiJGR9zM0a2uV8jLZ0nrNkITzbOp+rjX4/7eseGZsqKocEPrZW50PB8suuCMDOKNI+k3uysV65Wn8DMFVAVlRo32h73rXJK0cLNqNzZqK+LmbITg3OE+6hyfGrCezoE2Ceyq0U4iNnfwsmiuL3NXyOjx0vjFnBohXg57GutnGsIBA+AOoCgh1Xa3trOMTS9MRcReXD+XsV8iYnSdzKEdi1cFbgs2GKMjdcT7zy5B+eBqzdlkUdQwqDQbr1CWpi4g2NcXndverriCzQXRtqhRh4M4zFQkhZloNDMHA5t4NlJEYQMX1fDyukYAoojgeudIpatZXOQAioDN4kb5EkJ2wzsCFQ7PJFvpcKq9yUAMx21jjuSASWnhriLkIXbPLRG7xW2xLsA0wEAMla1Sb0zfv9+79KRMY202NxbTNYJlGFwgNg2x2hm3SuIiMNxl2w0t7JHKfFZbnV0eE8TZctEjGFEEg1OM+oR50kPVOfapis8UqEY4+cAURXTAIXV1VWjqWwuGfB4i1riZaaGmYIFoJG5SJUsZGKzMcMKJ1yqJVsphE478ZPbGuS6HWgnMzRWbhlmXU6syLV3IVWTcLwihxJgxG/VL23JU6M390eUrm+utRR0EQRx+XY97lMZxYL6z6oYG96VIhPMCxxJRM0lops81IQo2FJE1qkE6wIAz3DLWoTr6HuEYPrveaVdk3iDiqUFUOZwaVXShDbj4EFMoQytVTY3qutNnP/pC3/zmp4KdSrnKWCNALm44NrxFmVtEhQ1cbrheKzXnTofT3m3jMODmMdNYTYqI3RNdLTMXabUubEk0pqkFvJmLMgzVUJaXBB6yWNIDk8HG9YOoitCK3je79Gd2zPnStnaUbzYbi7wwXi/d0vj+eLhYZNNQa12sFGXF4vYmnu5Nem9h/fFw0NBTPJMtYit8Uaz3QujHAda7ST3LFxEDBEE+BQpxJEEdQGwmiosYDpsRtxIOJu5x26MoiUL4LMyu5V6xAIlrMwyMrOCzb3ZrXRgGtY2FaTOfnXpHLLW2YYGXQQtoDJzCKWU/uOldBhWoQIwwqBWuLBceXMdWFS3w7o6b1HeVfvU739IPfvy1nYZXuzvtNmsd9w86Hk6Lg5e/iqeUAzjhWVpckkRX4ZTCBUX8JSqLKxtHP8MDWK8cX+LyXNM4IhGPcX2CckDYZEhh9dJfCmcm/t6Fg8rxR7znwLr0B6E0lLJVoXOFQB44go6I5IHHAo2xEMHGnZ/kawSm7hQo6BGZEW/9G8xdtuBsoRon5fIxLLDaAY52Mhn1wbGzY5qBAOsNhVWK/Jwrd7Ee3j3ocGr9OfhnCN4cY2LwXLcIzY+HB3368Su7+GDwsnYlMHNiBgpwZZc11XgK9RYLifHjVh3gAAdEx7d6eEtUeu8Wc4S8GIbj0Onf+St/0cxixHdjERja1bULoMxqjmeL32lKwkLqp07h2FkcaabAYm88x0rStcu8opBSpMGfn+uy8TFIPYwo89TN3pQq4WTtO9Y71q/Zz3+jmQO4pJQZUrBTeyi63K+xTtVRD4/vjAVZynw68x85VxR8cVWkMceuXFANNL4XqY4Pjc/ZizvSD2d99XDR2fgNjt3kgegmy7SB8TjNiovYhTzGH8yjTpdK5Y5URqSH+7PTD6v1Wt//1W/qqx//WAfi50mgIi/0uD9pnW4tFnqYEkd2mFZ17QEqeJqewi8GmTiHXcRVKA9ic59ZU+AvM4Q6nE/KcRwGy++LiX6DPolxpB68ZplX3cOVhhPd273K72Cd+erhnY5v97rbbnT70Uu9eXivNEr9/ARjVFesc72HkyR75mbU9nYl5bHeff1OE2gkz2vi5bnB8FiNj4efu15iSQXkHjQmaeiCR5HEGXo7JHmGumE+XLAN5TrXZaACkCEH0QPSFIsj0wEfWPR2VE9a8TxplkLLbbpgSEDhZIhv3ArAe5koebg6q2uXwUxIUsCDuPYDWoqxzYJz4TpkeUBGZhjGexcDuQEEAsORD6VbJUxyhH9c4A0IkEj1NKmemqXB/sMgg2K05rIMzikNAwxAAgskwsIL4Pk12/HNu60TDdy3nEfWeC9hJJq8iPh88pW41jAf4Ng3c5qViXg/716U/uGABYHFYjUu6KA8LlWsrvT6/q2dw6y1AceTIUmemSlfHY7KYPVH8nubR1p5tiAlwIMEMGoDD7QQyUFPMQG8vbtTVzcK88Rrw+lwsfv4+vZKDw8X7Y9H/bnf+XN6/dnXuv/6UdmOgtadDoezLg3vLqNur3d68w6WKu+iFA/CjhiW5McGi8KobbHz/Xi67FXuCvPzuxP3SmSH/3OSM7yDTqxXgXFeu+2V3dh/5+89Cas/u13d009+OgJPR+CnPQJPwupPe+Se/t7TEXg6Aj4Cv/dXf29e417r6GGdHTWjcINN4NATv0t1fziqqyY7Qi790ZFFGk/N6WooVsgdpUzTZbrf9wsTjLKMN2/u7d6gYXqd5nYDHOvWv2voLhazonTtUh2aWuM88yYyhD+2yvX5T35iZ1IMrEqhnTtusO2JhGa6OBY++XcvTev89+R44qXrHQ9zG/k8a1smSlLQAJWjYmxSYBTSgtxQxuAI+dKsHc+pyiB1ORQlyWAAKGXg58DprLpBIxiBHmRAZPchG09etolkQvKkfIhyLJyisEDRTBBqVrT5UhwxSy1OJ5x3I53Is4WRFfwsWz5olSeqlmudFUrLyO2rY3V2a/uIm45NCUUtc6xdWaigwCtJdKD8JIp1psAH2YQylXxtVxaCCDsCHMdTw/fO3CKNK5IX6bwgIr002xI5QxcaHb1HqxhdBMYeodzCoKVtG6dr6s05ZV2IuNHY+5zBiyPGjKidxxk9HGqmzi5I3CxcYzBdXeSSSZcLjtfEf2+aEd057rAK4TR2bntmY9XjyK0nhQ3MOUo2EjNZEa84pThWUb0o1sIRhJgal5EuJzbhtCezOSbqiysaqx0FaIMGxBDcwetrPZzem2ln0e2RyFuieJvYoQzjtWGTlMe62lCCtJRhLdIgm1scS53ePO7tRIRFS5SSUp0KwYpjXaSi7Xy2Q3RaXElBaJYgbrVVsbbrBXsMG7bBXD42wKGyKNWaP5/m+nL/teOyMNk+fvVc11vioDhgF2foqel1qgfl02j+XJKX2t5e66E9SpfZxRgUTeD+tDuQjT+MvJpI6Kzr62tfG1xXYYJbD4ddpEat3j/u7TwOhlRhP2ldssNNjCugsGVkCND36hGCkII77k6ENW7XBdvAvpbDjPOH2DYiQIobHXcQ13a/iD4IGWy4+RyIITMbPWMd4FMu0dBylbigicED4hmiD78L8QAHK8LGGccPfDywBN5TI8aDG0CsWsQnYqNgLtiAZ4h26aSeqPAkF9rhPusHSngm1QgBnKNxKaWyKIpVaeKaRf+hTRuBadQFtzOfpcyMtxgvrd1wtDM78hnQBs39hMuXQqOlxGuKl7WJwhOGJqxRBSIgRU1h5mt+CgM9nipVXaVwaLTF/dzXevbypfaPF38fHGK0eTdVpdOxtdsZ7AMs3dubG3M1q3lpjgetMfU8B3AXgwlBeE41doGa6ewBFdFYH2DWWMQ8CgNBM2Ah5VNSFGXn3uLIXMQJ7llW0UVUZT3hGYG+xnMh+8CvRoRFN2bNNF0F5AGOYyMCFkzDYLYievbC0OWH4CqzY8xXGjgPnmesUx/cpi4qxOU1KXXjN7+VuxZRlp+LAMIkYlZSlnrx8TPVl4vGiQh+7zULG2aWZNrw7CNCnEe69I3K9Uq7Yu3CKM479z3HEgGf33I6nVUUhV3z4Tzp2bNndqHz+zkQ7RDq+B438VE8JWEipv3i9P0Lv/sXLJxRRGi+IbiQqrIDkWdPO1JWiPhHuVVg9iWJAZzNrHFwjT1gJOqPUy8ino+DGGErUoAtG8QP9xbYjW7UqW7UwcxEXPK1xgWNu3HQpaotRuKKJKa9WsGPLlSfWz+3QD8Ml05VdVwcoTAlQw5ra35uOJMqgZdaWHhB4Oo7UDq95uGirrno/ak2vxbsBvxnhJ/npFrgrSaJOazr7U7rFXHkZajRdJV2250u+1rb9Y2F69/43nf1x3/0R7q/PCrJ7RNX249a7658rTA8YHgXIdYdal1triyK9SNnYXCsP99sfT9HPK8R7HE4R7DVr7z27O8fFa8Y5MGHDuzC52LtJwoJC69TPBO59nAUI8Z7jcsyvT3tFdY8fxPVba37/aMHue7eGxY+sjmvcexB1xWu6qE2HohzdqpwkbJWLsMQBobploRPqHp/9nFhcGGeMc/uItfVbq3bm52Zsm8e7vX+/t5IDQpDESNh5PttKoZTzXkj+pF6kL0rS4vCPGdY73g3MgKjHy0wshhMDLLXO6UMQrGmRzCll+MejstxgC1NqmiOWnM7uX9xpBPTBwfiEeHSqPlBVJ00wnkmJcGvoSCtq4EZ+HPZhRrnGnocrJ0HIAxSWEj4O0a+WKJMFDMUJgXDAIf1n2ufK4NiqSJVGS0FVilueq5J3PT8IAYRI47UxdWNG3ORrZfPxHCBeD+O9QZxngHE9dWSxGkHbVaTBfxxCNXUtYc7DLLaprLjGfzOulx7DbC7uuA78Bzj+izVHBvNoAJied3pcQpHMG1hj/f63re/q77pzD/mGc5zKMtSFZvU78TvHvb69d/6s7rcn/Unf/gn2t6tdXO7MYKhPzOsBAEmrTY7v1vDUD2eeWbOenh41Eff+Nj/N6gXBh5N3SrkmJMUynM97s9+D9+VnIeOuJDK1do4KBzt4Bv+3t//75/0i6c96NMReDoCP3dH4Glh+rk7JU8f6OkI/GIdgf/k9//mPLa1X1CzsrQYAw+tJQpOm3LE5m1QdekV5bkubWUn68fPr70xhJFaZJS/LMvRw/ngKCSi0LlqNLY4OJeimfV2s0S46nFxvBD9HBtvcjarUtdX1wqJnsWUpFCkM+urL9+Y2ZWmhapLpVPfqbl0yvEipIHOQ6WgwxlCpC1WsaI5t9W+QlzBdBc5/k2L6SbEmdqrHhv17cIFJGbLZsJ6LHEvBAA7kpYG2nyVekNsph0xVrMfB004N5uJihRHFL05nKWqqu0GWq1ZAAAgAElEQVTsm2KZk5rC+lOk1pFf8AKFblalomL5XAPCKuUuY6h66pRmiVYUXbBZGJAuFgdICUcPIXOFE7PWj9+/s6vzCu4jrNEoVpknWueLkIGTib97mTrHFYs+UmTBFpcXjq9BQ984vj2GsTfRCEw5kb8k0JTCT01dgIKA0LeUXLDBavy5zGstZZGSOCC8TwQjBGoXULVEDkety5USnJklLeWRnTrjhCi9CJB2ccIiZKOfTBa9qkOv5zfPXWYDQxeOIZv9cbhofzoqT3M1k7SvB0UUo3W1o33saibarSmAKHK9e3zQp9/6xMeLVCMMXDw7uFg5z8fD2eUstGm7Bf2DYwQX1f3DyaVWYYzA0FmAxMU6byGXSgF8SqMFO23hbxLjCzJt1oVevnquw+GNLtOgf/Nvf6yi2Dk2iBaSx4jxo2O3RMZXWa4M4Zb2cwq4tFw3x/aiu6sbM1bZ9FmcN1MR3tkSky65V4JA70+P/i7E0V+9eq7dLlfYt44lEqU/dZ15dcU8m0X47PalG5DfV/culWOIwOcgmk9H+4hAg1jYzypjmrELu1jyJFe5ylQ1F11ACFRnVQgv9aB1XNqFncGgRYynAKxMNUa4zDq1HU6YZHEG2qXH7xrUIWqah7s4Jok3EnVPRpxGFFsNFpfvT7B1OzU90WdpYgCRZHb30CivAEcsl8CwsCXbyuIBbrkW11+EUDgqWRVq6yUij3nW6BBz91B2KcHplUdrrZPEohGuUoKoSUrdOpvxUFmcq+VeyRaBE+c6LrSl3Z7WeEzana81XFXnhjUhsGuahQZBpR5gJy4iLaiB/elg97aPN+IF7OqIs7H8a4qkzfpa1fGs0cwA0AMMS0CLLBtcnHMO1MKHVqsQCkEGt492K6kbB5dwdf3RDs76FOnxcDLjkhKTIk/NUL2M1fK9aNem4IV7eA6UbkOd9qPOh07NfNY0tkoHvi8CMoIc7tXFfYpbDXFJU2JhiguXAQ+YaZS5RXqLLa5htkWxdscUDixEmg8MVC/HUWTxg5g/O3aEeNZs/ho4C5x2bva2KLr8JriMCB0U3DEIBLtAhNhzEty1KNFcX/OkKWadXYAo3KcMfK7WgYWBMCwUr9bqmkqP+8bPCbjBRgngaKUch7WrjJRsCj0+nvV8c+3hBKIIz1DEcoQ3BOyqutiZTr0WnOqr7U7HuvPwZBw7vXn7qAREyTyrpoTx3CsYAjuov/fr37FrGRcsAhvrxTQMaquLli6s0Xzn5y9v1CJodgzNEl0VuQsdH+ujxav1ijb5ZdCxCliTEqXl2ozbkHPTLi3y3BIVjkXeA3ocvpRl4Vic/DunKdT98dFryWq31m6H8BgpajnJIFYadc3CNA5x1EYUPjZqu7PRILgwP/3kU6NVLM4zgJ0j7ff3GprKhT2HqlJQ5HZe82fgqHLlUL7IoKSpBuOAgmw2PiBmeklxXpoY58J9wZr37/7539U/+mf/REER+t2Cocxo2GboAjE72/tlyEDxIeVgFAciuoeUSlUgAVKdjhftiJJH0qXqdb1aGwex2m6MSSB+zyAYAWkeeqWI1gxoypWqivQMw5HYQ4gBMzPPTQRsc09jX2f15WSO9LG+eBjJoBacEckFhgRpgHieavd86zWAYVUbTDrcP/j+paCMW48h7JZBStfrcD7rBCh7npSNkcuVojxxMd9uszWHtsgzvfvqtR4ejh70TEOjnE731capDlzLzPko9hopOQvSxfUNC9QxH2L4nsL6udlHnZJs7RJSUAi82zCHgSMdwiLNQ0GlqCiznLhGllIpl8NxXwaTUrTWObazFdxCN+KgXdZZMFH+Ox6kM3AYPASP40xTNblQ0E76GHEWDvXSeAdTPg5T5Wj4IemQUXG/FOQpnczbX61Wxui4JG4gj0JBHgiaUHPGeUhVV2fH/sskUAZSgek+z+rBABTFETzhRHU96dnLG1V1pwre/RpTQKT2DDt2GbqAcIHpy2FsSfFcbZ2sQJdMot6M0qzcaKTMC7evz3OlaM33GZWPkQtWOb6/8q3v6Ad/8pmHzAwYTqdWeUmR1KhyletHP/xCv/Ybv+Yiwn/6j/+5rm922t7ciJa0+XjRsTv4fff25k4J+AEG2eGsx8vjwppfFdquQe2QxJp9/Y1jpofjg169uNG5PnvosM7XRvPU06Dd9Z0uJ1I5lGEN+gf/4B8+6Re/WFvFp0/7dAR+KY7A08L0S3Gan77k0xH42R2B3/9b//H8/ov3evHiRtkmUogtkYKBPlScFY7IsXmBo9SMnfoGRmCvly92fhEtE1wqS2ts34664CCzwSBcomVza3bYNlvp1c2dujHQ6fCgdopcNoNLhwIA4oqvXr5AwlSY0sqe6PD2qP2+sfiFG4MYNG4qhJyox4JA3Ks2xzV0aUKiFe3shXSsarWn1gKPm6CTzE23YzKYS0aLsZPUKFm8NiOazrFdJm6BjiJty9SxO4S3+tI7Juk/H4/qT0e/CI8UZpW5yz1GWnC7TnlZmHfZjo3ofcWJRuULG/erbK01jqZw0gWcAS5QxCUa5HHD4tggXs0GtcerhsM1U5pMigspyGOF8aB3h4uqamIfYFGWnQvaIixYNhmUcowzRSOd4jFWMRd2XF7m1s5ZxE3cqJSHOD7LhrnvzH6lzGUMO8UpbeVLHJpNPIYSTGHE2Cn3wFVCnBWcAY5VEA6cIzbuxNZxwRJnJGqKSwuBkE0xG1a3fBMrRJQt+TlcNJOj6edTq025U7aaHLtmw52tOL5nx0LN3GxHHZvRHMklZk28LvYGja0Wjr9h7rW+3ngTPDeNduvSziHzUAcKRCqVq62LZKahVdd0atrBAwbgEqfDvYIU/uCs8TLqxd1LR6CJ4OKCxnlrUWq7cWkHm0zSlauC49kIae3148Ubub4etFvvHP1/d9irqRvdrnd2eSGsNkGv4+litAYMXtwfdmXivIsSM1IXx+VSxGRnboJjL9D7t+89/CBuunu2tjAeV5SqcG1REjarHSpdb1f64Wdv9OLVx/g1dToe1FyQlGYVBeJ27Kg5Me0zrsQLbu9e1zcb3wu4mBD1KNs61bVO8GprhiuTXt5eeTN5uFwcH96u1r63Kb46NwgMuBgTi/5snomJI2bOdjotwo0LnxE9iDS6zQd39SKczRQnYYWfg0XUx3GM+7NtjC7BSWrBjOsogHuISJkoGJc2cYQT1q8W4ZSY5am2wI2oiyDniL1daIMmOJFxqnWxsPgc3cXxnSK45RYl+U4ewCCcUOKGYBzEqjGDx5P/fnXiPkmoa1OYwILOFKDaIUzh18QliCsSN7XFxNGRcMflKWQyJxQRY3E7sia4yT6OfF/ZNeeCEI4Tq0tsJ2WMqAlCJIZLjADRqD13XsvTjF/TqWbg1ST4tSxCbdYrb3phhQbq1eNkZYGMiXVXSgBAJ9L5Mtjp3SF08dN7UCA48kNFExABRNYPFuQlkC/kAgvOaNNu+Bk0uOMvUsLti1BCNB2RxpF2ftZCfeW8cFMFGdxVTG8LVgEBjD/DrzLKw9ZgrqHFwc+QBP94BluaQ2scgGGfvt7dXA4OAGZstog4CPj8GY77q6tC19uNHg44x6+13W30r//ohxbCMljZPPvK3CgDxC7KenC5kQDY5Cu78MIisDsSd1wI9gJ8DENAnIyIPUYOcE8EFtURjb78yb2yaLbIdWkGPZ5rO4fLVaFv/8qnSjPEY5x5kZ2JiMYMIFLKdxCTk1i3t1tdjrXO1ag5phCIz4DDujbqhM/K50iizCIdGJuAY8yzvsZJybOQ6QCu4tmMSIQnIyP4vnbl9eYlfvn2nd4+3uv2xZ2LKZtTZ5chxVy4ZGFAZ7jsetZ8Sr8adf1F+e7KHOK2bVVdGrsx7+6u9f7No9vLGcSMPeJmb1f+66+/0GqT6eVHr1SdKrtnQakMfWgUDvcc3x0hiXh7TvLCTfYXtdOk7/7qb+sP/tUfaIwHpeWyDk0gbaJAm+1WWVaqrToPbymvAkG0MLcZNDEc4nNTvNj5XLDYX/YXpwxur69VZKmfe0TqwQ9FXCdJLAqZ8DkiptddpQYXJQVqE4NQXH6gFS4au1E9hUhNbewL3F4AM/XxYh79+XL2/cDPrRgi8EykiLNE4ErtnL087nU87BeUE4JwHKss1kqzTA+Xi05wg3FEjvj1Ie4QlAcftBTLbTelbnY7D6pintcsVay5UFjj2KL45bL3/em3Gconva5TqIdTuLH4zJowwmmGlY+QxrXEdbbmnYFlfWeBuZ8qi4JMSGbSJlPrdwk+HFkdGLU50zKlLs1kiDAgXAsuNuxR3hZbYwlgxGNMZS1guMv7QKLC524C7+LkT+Ki1MER/8iYDFcVBvxduM0sH7XXA9ZXD5JJWsSRh3Ixbt++E6PyKcx83xQZiYvaaJJ+XgpAQQjAUN+uM5//uFgY/BRFvXn9oKvbKwVjqwomLAx5eN8+BtJlQPDn/M7abnGeR+phFYejsvW1zudGm6udLoezueqb65XmyG1dfsY+VBe9+vSbak+VhwGrYqXT8axivfbadrvN1Z4ousp1dffCXGOE+GID27jU5fCgc31UX3e6e3br64z3R95FKKM71JVTbawM23K34G0GnNWZS0hhEnMueWdkD4AJniQTz77zqVFell47/sv/+n9+0i9+dtu6p5/8dASejsBPeQSeFqaf8sA9/bWnI/B0BJYj8O//3l+bh9Ogj55fKUlwDeCsQYjp/PLJ2yYsTF5g4ctVD402OYzGzNHLpCgdMUVvpBwG5x1OvmrE3RCqrSp99fW9vv3RN1QSz2dT3Z7VUxYDY4w4XCdtVitzB2mGJ+JGe/xQEXuOleSFTodHb6QRus5Epi60Vkt90CseBheoXG+2binHxUTsc6xadedGSVxqwjVUoDxO2h8eXATg4DaxT/6sZqU4OUZYrrwMB7p9sXKUtMFJ0BE/TjVSZNF1ak7HxekKs267cgs8MVqYhbyU93WrDudYTGzQcojdK6+eXblG6+F4VMeewk6g0SVKKV3lKc2+qdIgU4zzg40PiIF0UDVQ0zTYcdo0gSPziIR/6u5AQECwwrZldxexdrYlRC7hYFKyQMPSB05hh9NkosGV9G6sGHca7i4qdNntkNQdYQoSWed/wnsWO44e4q71izP/iezwaOtefUthCsLt6KioY81JqFWJsIrAEGp/rN20jFsDZuPuGrfvUnJEtPphf/YmZH2VahNn5prNKbHkSj2CMc6gqte5GdXAaUOunWQx3ALCOOsWdzTC9pYYWqHmcNa6LBXi8MP9E85mwrE5YCNEBB2RjkIwzgEazdBcLMRdJFWXQZ+8+NTHoWsvjuXjY3lz/6CPnr+woE1JD65MSl6muVJYxN7QVg3x8kwbeIQwYnEdtr1e3F5rs8sd6fYG+wJb2BYdO08Q2t2n7k0e0cNAx9PJ/5xNICI85WOH+8b3yt2Lncqb3Pdl1IDkwIVL6cuC6VhvKMt40PZqZ3HtfKx0PiCkdNpdrY0l4L4Yo0D7alRbIb7M2l2X5qWikt0/7C2E3T8+mpmoKfOx/Oj51vH5L98+6nhpdHt3ZWEG4RvxOaFBewgsEtFSTtwRhyRuFhym3LB2nSNScn7y2OcUcYPvaXej2XyUruGmjrzhFZt4/s0a4A11ZKGxb3tl3PM0GredBTAavx+rg12e23Krx+PFYoBRIQh+FuQGdbRec5faiQ7DOXa8N0dY3RaOop8rJEnKuijPYsizNNCzHjTtWbvVStUZATzWEFJug4Ca2eXD93Bk1oOApbUeTmQaZxZIECkQRnAXIqouaYDld3HeccHipgKNMWpJGwTKqCnXgMNwOHutiZPcDsxLA14D/AgFgolFmv2xchkgMW6ExPpMXBhRGFjIwltkY0yplIXwvrOY3pm7665xM3lxZuKSRIxJKSObF2GVGDxuQS6agQEB5WQMUuxuW4RMGNcr4YKf1fJ5We1ihOTJnz/CzkYRE0KxYYYfSsX4qbiLu9mDKY4VLmdc8NZtx87IAPi0iOa4vWAGzxadGe6MPqfWjYkax63v3TRZacARN01aMThCbIkT3ayu9I1vf0v/9F/8oZ8TSTz5HJbrYimGsliL4Bhql5cWqKuRqO7oiHoaZnblIy4eDpXKcmMRME4iVYjWlJDNYGs6ffnlXlk6q4xwLy5sYZjd5Xalb33nUzOAjW+mBM5MzCWS64ZzX8KjhwsMBDqKfHjGIDSCD/B1uLDFiSun8LzTzA5E0h88D9p2cedxv3CMwDVwj2L/Y6jC74Ufu11tXNp05prQrF/9M9/VF19+4ZQCTs3jA1z0UEWxUlGUdibynOMnMvjZbW+9fiIGt+ZiMtzJ9eWPvvZg8dRUFo95hlXHTudzpSAN9Dt/6bf1xY8/95DFnmUYrhRiRaOSovA9CGsaxvFus1KadE6QrNd3ev31O+NZlIdul89gmQ+D8tVKN9d3enz3qIfTYSmxmvrl/JtTPujSVUtygWsqznQ8VxoulTEAG4oVm0Z3L+7Mtay7DzF/hVplDGcYTqJFBh46YziP5sQRcxcXMozGgWhXZOtnEAORHPd/02l/PNs1iNPv3DVmt9IFxbMuzxn+4nIvLZbeP7xXzXsCzs8Jhy8lY6nRD+fqqKnvlYw4opliUexICSDubt4dFh716ip1SmFoFzoy6yoDPj+XzFBe2NV/OsRy/RMXJe872cru8eZy8e/iHWF/OcLCUZZOut4UmoK1h4Oz39MYGC4i7RASn880zr26qV2Yy9zHM++aSwGV7+0wXdIBLu6Dic0xjZbrl3dVTLNRqG2eQ5XwvcUQKod7PU7Ge/Bno6ZfmPFcZzHiPO9Tg4aAdyQ+U6ygYP2elZK755nft+pakB1crxynWUUaqu8Ds/Rx7rJucuB4vjWnR3308rlurnZ68fy5/uBf/4HuXrxwsqKmYBKRnfIxWNwkBOCvTwxMpOuXNxrqWXN78RASBzpiLms2U/Qf/OgzvXr1zMOB6nJRPoW6wL9dZ1onqfanxu8CVB8irrO+8ZnhMfGMhPHa1JTDPgrL+3a9Nn+V8316eNTt3bVdz/xbvNclgX7y+mvd3V6bf+2+AM4B6LBO+uTjb+gP/vjf+Npsjhe9/PRj1U2tFZx4WPDHkzsbeE/7z//+//ikXzxtQp+OwNMR+Lk7Ak8L08/dKXn6QE9H4BfrCPyV3/3L87rMtS0oTUJgSjVnsAcvjoPhjmBaj0uR8CMZ7AxW6mrlF+y0LBQGk5KGmNRsxwAx2THCWdfo8P5EcE83TMSDUSfe1rvGLdxhjuCJ86NyJHJFHC1LdLXKtT/uVbcXkRLEvcJLullbIZgCNjiLi68aKhWKVOw2doq+f/3GmwbKgjJiyJeLBR2spmM4mqHJC57ZiTjIEM34TGGsog/8chqXhQWqnPLTrlPUxYqjQn0qHZuDmkMjLFdEMuEm8iILU/P9u4elNIekLmULwaQ2pZQgUDzgWkj0/OOd9u8qty3DzOrbhZ2IOID4htNys6XkK7NbMIDzlSU6diftz2et0kA1zomgtKsonQc1uCiJo+IkcUHMEscDg4Bjji0IL8K0UcOKpfjAsUecm0RwcZIh8vTgEQIFpSu9/FJMEc3/vzGkcoW4OC7KYdDObcWL82qz2qi5tHZUUKIAu7HMM7uQwCf0betysZvbnf7tDz9TlOQuKqtOZzspcZTgnAuiUPvD2ZFSGLugCVZprjjne3XedPa0ZFetDqfKkVZKrfhupqcNswWj59dbtWxIkllXd9fa02a7XdvtR6yZOCbnDibtNKQWXFYbYpm1RjZbXPczrqtW7Tyr6mfdbW91BR6AjV/VqGoH7S9nbbcrCyxECtN0s2zY5069KpdQ4YTCHUZhCiLYV5+/dYnD84+eq2mOKh2ThQg5q73USuLcwirlFwPFSUR1KX+iWKiltG1QS6wTZEMYqL1QINepXAfK1qmCKVPPpnGkPGOwCBLGuGADb5bXOTzcVseKchNiozi3lkIesBFtOOoEG67qzcsDb7DdJRbpzqfaLko2cgxFprhQmobapEvx0qHluNH8HS3C0IlzM+hqjeA4mM+Ji4jjBSMRJyGiqBUxhNIPRSF8V4QVNo04nSccmtNkZzH8OkimxKsRgEAPwK5EbKH9muO8WMGlCy3SbJN7NsArr2l1i+MN51+sygzRxtcf9y3OdjbarAvcObCTEYzPh73dYVfbK693uAsRlBAjUqLInCeEyHHS8XhYiptwjuMuK3ILIgilMC85pkSaASgiNPoKxhkGK3pGsEjtzDeawOXU3MdL3H8gMuvjkps5GIAl8W2PWxWnOzazVtGM6w0O42hnJYeY8RifC3Yk0eMtCYKq0gWWH27rLNP94aBVni1udTjGA2J2q7G9qKb8KMstNMHgROXllLFG4UIPAwRuBj7mvFj4WPIACJ6xY/Qu06bMiPIrWr2jbCkzA1mCuG7qKT93YWcT0EfOMUmVwZHfenGM+Sd54MB1zpHi2OP+H2EzIwBPtJMjQiClDsYwLGgBTLAcK7iuHMOl5TuMch8vxGSq4barUmkM4zDR9c0znS693j/e201WV7VFNTQO1pGBIsU5cWkfyYjHy1FJEWuzKrTKShcUsSy//vKt1uWWakhzQ9u+sdjNcINI+P2bo9mwMKeHfnHuneqLnn/yXDfPrrx2J/BiGcZ8cLrhjMwoloopQxq8lvDPwXXU8HGH1s54nMxjxDmCk5yogCWN6BdHXq8RvxHyYWvCfSYBUnNvMWQdcVIueACQALdXd3r7cPQ6BJP9N77/W/oX//Jf+ZxzvfAswDNI6U2+KZSUDM8QySY/m+NeqhHmuekol2RtakadcPjHs4u7EJ0QsV9/8d7XwfbZTt/6zrf0+Pq9vv7yjVYrCg4XjmUznHX34sZCcVeN2qyutNuutCENUWYLy7OedE/SxPxX+L3cR4md/ijQX335hYYMmRBRDdY211fv9WpIQ53OFwVjtGCEwljPbm+WEj5JOUO9LPG7AENKir947jMosVsyS53QmRkesVZQVnfBHb4MA3AfP5wfdbmcuFH9jE3KJUmCszYPUg0kCri+GFY0tR7u37hgime/YG6XuBKl4+lgEZjvADKC6yJIcg8SeQ4zsIDJGVLgx3UPgmaQMlAv252G8OIUx+PD2e94XC8u2PPADzc8U7/IxU+sJ3C4zRtd5fjfzb/nmJAeOj88MnFXlKwhGJtragEU0T5iPaMQNPbvH+IlmcAEPQwaTV0tgknZnCq2MxnEwMJBBiGTIpJGobo4tADpoi4zyWUe9+31VlXVu1iNNZP1zAWRKQKyNENG6CPjaoqUdTPSGASqwGHg6Ea+ZXmKZzNtz4eD5g8c/WCc/TN5d6OQkiACpBu4rnbXBqmSlOPcK+sjl9p959vf0J/88AdKslw8PThUID/yiSJPONe9cUoMnSnEKp7tNHehZnitaa6H+3tdbXIzeRmxg6mhNPbF7lphHOjtF19q9/xKU4oAm+twHNXWlJKOWmepynzjErs5mXQVL8WYPEkfHt9rf3mnV8+faxyXEseuOvh4r69ulIWFukut0ecn0iovjT+pjkevFyHXPX0FxVqfv/7a34FBwSff+lT7/V4vts8tGp+rg7JybQfs3/5vnoTVX6yd4tOnfToCvxxH4ElY/eU4z0/f8ukI/MyOwO/9e3953lwjShKPW9qSo2RQP/UfOJaj+hpbELw6uHOZqvai9fWd2VBsPuycaGD8wQ5EVMnt7DmcjzrvL0q3V3blRHNnJ8/pdFzaeGEtUmDTjOZeJqtc6yK3y4Hfj/jT1PBdl9KNYcC5tsTNsyl1jJN2ZaU0od7aPXN43GtXbJSWKzWXg9lu5XrrRnHiqzjZcDGw4UOIDNJBFxeNUNoAMy9x3O7m9so8zKlG1A3UM5UvQ52OD6oOtcKgsMBkB1lBnJiI+6ARxEFNXF0WqIdkVjJHyudQu+uVhrDTeU8pBq2uuL4QJijAkqYBUTdVsUu1SjPMtXYc8dJMbD2YlvKtw6nTdnetgOgtpWMURYAfpDTDcbZAmVEHFOCkGnCGYIpig8gv7GnLJuI5emMbE7El8oW71I3oa7uIHIFGkyZCzOZl6jTgwIVTGua62azsQmLzBieSkqH7h0eLomwMYc8NAw6tVJeqctSMGC0uz36MPgg+jcqicIweoaEoMr1982AEQbku3fRLhwZOjTGeta8o5xjMZRtrYvmTzliew0glm79zr/XmVvlVpqY6m6348aevtH//1g32uFFxIrLZJJ481Gc1VWiHV1GyWVoi1zi3aFWmeIsIPC3GuFEphsKnwYFB4EbwdrEKxWMdTc9sOijHSjWFtRudhwZEQ2ThGOfJ49t7Xd89M9esvVSaiU0Go4VdXJNJSNP0oPPDwagCNnuhhZlpKUYZaUjm3BCnhGcKu5dIa6psBUs09PFhc82mmIhqnEy6mAvca10uTcztGOjxeF6OAy7QITCLuAk6F14x8FhbWAy13rIDxx0WmKnHzrRqEOdDJVmgTcb6gNscl5ncXIzL9FRxgY96fl26iOd0cnuVrxfEUUqyiNnPcHcxjwcU5cCZXdiyKTFrHHYMGmwEoj06sG7KNcZ9Q5QRtx8CCNcw4g/SKHiPfV353GYzYdHZ9xfrFiiKqutUD0Rc60UMxAkYxEuEMQaLsLAS2aTiekLw9q59XsRKhhSIeY6Q41qcOdZrPTw8WCzGLUYM0wKn3V4Ip0RTaaKWCooCuScRwxBi2Z0jDsaxucuIZTnDm55hBi4mSlSWoim4zrTT41DFvctfhVfKAAVR0kOIFoGAP99ptd4pyhYXJuK1y6j4RBaYENyR+miVp1jGdXdqKaepEWg4zgiWRPAREREhSLAy0BntqMYhiMuM4RdRUK69fgYNMC/lZGNoTipHIUH9Iff//7H3Zj275eeZ17Xm8Znece/aVbvKU9lJWj1Bd4SUBqW7CRwEtVqopY2v3k8AACAASURBVKBGIPEZQGrgIFLICdDAAQeIU74ALUBIcJADaEEgCWoLNU6c2K5yVe3pHZ5pzSP63Wv7C1iyZMtvrFLsXfsdnjX81/pf93X9rllWqoJYYozrkXPkGxbAiq7m3tY17I7WiG0QVmKno0a4f++5rRRoWWGMuXuRcTk+IBooffPl4v61iP8iYplBzYq10GZxwDnKstiwAg1leGY7m/Ti9gbbuuI8VJZs5DqxuX/9wNXdu0cbdiylSRQUkV5wDUeCaHusCzs+eRzbNYozkWcMhT/3dw9272cZjtelob3qO9WsZ6dGDoWMSaiG74t7rDzpG9/8xAYiJBSI1tIj9JNjg1MxIeng48AkRoywM6kbcELDJj5bSzxcThZaHOIMFjMvUfQeg8FjAUyKOW9DnoXc57OVH9bupB5md9sY9uNqc2nOwEPd2ZrEZ/jOr/yq/uhP/tiQBxQwYnL1QFdYAVisMCU2jZjjW9M69zWDCIZ3RJTtfLWzXJADzmCxdZYZnNyGp3Ckb/7q15fhxLREqru2VlWe7L0gSTNd3aZKM1+rNNc626kvwDhQTNnbMI7rAfGNZyQ8WStgDCI9u36mu9dv9eUXnyvII3smZ1lu54XrHibz5AS6v7+3MYG9o4AiYdBl15W0yxcXcshagee7HdRQ7Al7AzGc9SSkmAouuGydtgKyAad0oHrotZ8rE8va+9Ke/Z1IdnAngtFw5UaxgixTCt/Tio4W5inOZ5AS5mRHHG871U2helicrsS0Z0XLO5ANkRZ0gvUwgcro4erzLhfZsEr+pNVmq70VL9oLipXFOVw7cHhtWIsDmgIyWKatDZpIo3herMQLLJHAgaFYLYpnueCCvNjcrBVDJkqn8L9OgBJ8TQzmKTDDecpQyWnsnWMOllJEBERuV3sf8SZ7F6AoEM4rSQTEXGuvR+AEH8Pa40R2nSJ2MrRADAabwbpKwol3NeZQgTcodBnce+onVzV/OHk25HLCkddLxa5vxYcImjxvOC72tfQDRGBUfHnhgmmpG/gmnjxwLkjNfqI49nR7s1OS5DqdO53KR+Wb1J5JM1ijotFhktabXM3+QRf5yvBOCLkgpngPOJ1OSmmMDWOVA5muSX3Z6np1ofXK1evPX2m12phYjjN0npf3rq45KQs8rWGegk0xlMmofLW2ck1Y8qjMGais1rVhyqBOh4ejYYPOh8qeUw7Odko4XVeHhzs5o6t1fmk9BJ5TG+O57BxzR989vtPXXr60Ifvl5trK2hgaIMRGCvWPfu9JWP2ZbeqevvHTEXg6Aj/1EXgSVn/qQ/f0hU9H4OkIcAT+zm/8S/N6tbaXq6LDWedZbA1nIA3sFjuLHJ32J91sr0VKnGgdE3STRihpGjqLXBIRt14Vig28UPvjUd7YmbCKoDlTyBSH+mr/oG20tRfnySOG5inJiJPzosnLuaOScpdhsMZy3qZ5v+/qWb3fqG1qRTMBJUqiJqW4U0e4qqXxQiM30kh0sR/NxRpmofbF3k64JdZaXJq4R6R6ro1/SfmKH+Ni9a0U52q9NjdTx+/QjpqARcF0q88qz4XxIodqVJJupAARAPYXuoiv48PBNhYUHAdhotgcnb41+N4/HkxEgFfGptncXO6gGMelnyqi0GgbL4JL0VpTczNyLHC0JhbnJb7vesQ68TN5xrFl40MU3zokPE8Jwi+CHP/QGMvxgA3bjpobCp6I6BJDRvCeTCSClQbbjfhzXy9MVQqkAl7EcSLjqnJxlmXKvZVCYnyhb6w3No6UHz0+HIx/i6NnCmadTwetVqlFJ2mZXa8jvbrbq29craNI8holm9xi4+zGaae/e7WXM0daX64sxju3jTa4YWJP9RnBXfb9mgLn8KyBves8K2FT2FKSdq0wc/Xw7s4Ek6ubnZriaJFZrnNra2YTFoUqTke9/epRN9dX8on4OmzYfNXNpMZlU+VpGycmAFT1YBt1HGsLBsKRj6sI13CPg3VSmmSaB1xMkS4vdzpRGnKslOMCfM+2JUIbJGAvEouDtkNjG9oowXGH0BbYZq6vcG2FxnSDYYlYgoBGnB7eArH1si5sg47zj2Kbq2cbDXWn86HViehdttXN7Y3GuTEHEsUYtM0bo9XNliZoz1+4t+NsJVbl1OhcO9aqvVklynPPWHLE3LlpcAiCQrh/bEwc217EylK+HxJAZK5YhFWEZmKZuChXScyp0bGk9AjBMjLMwRywAUV4ey8eIqL2kxVVyVin/sJKtKAroldrpVruBLvUvrn6sTOOKvcwbnUTzBy7s4x3iKs3wfHa9cq3KxNkcNfT2A4Pls23uZUQrHA6GpnAWyLBs8ypamUvEZtmnHujuRLRKGlfx7mEaE8DMi54BgzE7fn36xze8KhThw9qiXhjnjy2g4IstPNvmA7OrcPxYjgCA5FyFWK6vTnQEU+JQnvTrLoGy4LoI3OJIb4g5IxcVxHuRceEo7ZZXHm4IqM4M3YvQlqEe8tZypE6ygSJyxrrNVRvmJHebkfQGMY6nWadu8qEx4kyF86FXX8U1OBq5vdFBMD17JiwyC+HWGjsakqUwHZ4i9gdmpt1KbNiaGMIDWvgZh2ZNCC6EN3nXPLThiWSPbkLZsRH+OW+wfXK/WqqLHF/xB/EFji+fD1id29uqnlaWKZoRHBcWc8QlEHJMBpME4ZDcIWXz1dPpdryrNvdhTbX1xaThUsasTZybGHh9gx2Rq3XKxVtLTfyrMCOYVDdtyrqSqs0U5LhiPfVM1g4Hc3tGq0vlcSxCdBco7hPm7K3a5l73GAL6EVzr3N11kcffahtTqEOZWCzupnrfVrQGiAWXD7DUo6GeGRFQrgAcZDOsD0bE7/h9yJqI47AAeZrJwYVE6xM3NKu3DBYrtN+sHNY8DscWqWhq9Cb9ez6Vp999rmCEOEK/utG3/m1b+t/+z/+wIaNQZqrgRlaNurOhZLVhTaXGzu+PE/9PFYaBvKbSW3JYFAqmD5BMZ99SyAwvGUIiCCH3Xq7XinfZsbfPB0bvXt7sucFSREYobx3JJmvJPWUrhJDqvh8fj5vRIke60xk0WfWfN4x/Mg3jvLzDz7Un/3pn+vVZz/WdrvVoap1c/tsKZCbpIe7B717+9ZQSCuGiQ61X1jaA8ORUGiUBrHdk84gJWm6FKMhmIKXqWpz8Xm8E9Sd/E5KN7H8hAcXrFjeFRwrBu1Z5k69mtNJjcM6Fdg1gCkVVA6OcafnXau3NEU3Deaqz71Y7TwZUoZhNy5mHO5c5+BTOE+s/ROx+KWHz9Y4b1w4w7jBGciiFoZhbu8154J3lcY+S+ClVopHAz2oi3nwNfNKxJpP+qVp7dzyPgZfmzWRIQzJkCBaUB6gTryRz4PjHHQLTlekRdI03OmTre0OUzOeebiMm954vRx7c/GaY75UEi/cZZJEbscaMtoQeeK8M26feU/wNfTgjkAE8I6HyxZ3cbyIugx3wIKAJZnAA8VWjkfyBMwS64wfz4ripVCLG3IYXRO/YRXDP02jUAkuWG8pG6xZI2eK6Wa7xvmMDO+mqdTzm1zf+fTbev36Ua+O97q63lqp5vH+qHqY9XjudHm7tRQSGR7fD1XCAfd6GxpN5gH35NKRFbj64vVXCsPUykNvdon8yVPxeDYudn65tcEbyBfWwL446fnVrTot7GCeiTjpcZYrC1XVZ0N8+UGi++ps/PauaBUnmQnfPKf43CADcJ7jguWYuF5mDnnPaUTooi5GJetU94d7Pbu+WrAGDM7AaTHoB53jePoPf/c/e9IvnragT0fg6Qj83B2Bp4Xp5+6UPP1CT0fgF+sI/Ot/9zdnNliIB4/nvVbbteI4MzcajrayK+T5g5qi0i7JzflF3JZ9F696OJ8oGaCZmroTc5GZa0lWPMGG+vbmWm/vXplohsPt1eNB6zwx92vfVNqutoryBZCPsIB7jxhbe2r05u1eSbo23tayKewstkj5A5yyyfN09Xyn+nTSOkpVlrW9jMP7ioOleZYX/p4ykRApduEaYm3ovVEd0eIyVGN8RBh8vjZZrl1GbHuw+BPCxcDL++SaoATnCyGEuLhrm9VOPjwwuIOTo65rzW0Lw4xuBko91hc4aEvVZ9yJFma1jfHCJgOjECqMMxMh8xRxZpJTdtYo3LvLBj6cU3P18TI+TqW5GvF7mLOXRmiasimncBCk0sURYyU5rjXJzg6x55+4NxClcFiAf2A3jkBFKndxXLExMpcKrsIJLh6YB5zMCOGhIicyh4nxVXGVslGNpcPhrLZaeJIhzbGup1Nx1rtTYaLTy+cXerOnoGQwF8jNRWaN6VxIHDeQEwjdHA9/l5hI4da1ubWGmIK0xgS047lVWdMS31uJhQnyViy9NOESc7t7+9YKOda7VB4OFx9+arjYXmBmJrEVRv34B2/1zW99U+14kjO3ttHsKFMyh2toYqMXzPrii7e6WK20ygM1OItax9qgHcR+Gn8bzCSUTVTyvNRKrfLE16s3d7Z5JFK+tLbT2LwIhlZ3QdkIzsGgsxK4oVrcqUgo/KpwiZ0Qjx2iF43WrQmWbLYQUVOEv2BWVZz07PLKxI+inbR/OCsKaK2Otb5INJSNWpyh9LQPozUO7x8P8rNEZdksvMUQqsCgx3LQ/u6k691a211qhR443Yxh6gU6nSvVlTUHKQqk9XZxtqJwnJtOQx+qbzplMZ+YojYOTqK3D3tzoiHQmagfUwiHKLs4FhG/rBvFSqEQNmGy4jSE/8rVPBgfkd8DVye4BviaxD15IUq82Bz0DHkQCjp2ezhQEdN732LBDAJEcYkr1RTglZ0V5bB2mf2OCiY2+jSvz1Ia4bRenDgDpTpsFqlhp2SkWMqVonVszu++xSELF9hXfT4r4V72aBWvTNjAPYsvs2uW+58BClHsOIusaK4aG0M3TD3nGXfygk2ArwrjjugoFxDnYCE3L+5F2I840wwNQApgBAWB65DSIdZN13i5OKtw9lqcH8cd4rH9dzRcGJgMakbDuRBXbk/l4iZmLWzhG8+LgATGAObtTNnW8jvyZ6A7zDk/L8VrDHYWLEKoom2s1AZBjEi0ubw4LwjUxjzgPCGoIBYSj7dLYuEE2r+fzIFufuT3aQUTUhHCjQxrpmNjMRLRNfHMuMeeNdhzLpfmcYTX5WvgVV+sM1XlwSLcY4sgNCtOJv3Gr/8L+vEPvlJVT3bNRLGnzfZCRys+a8w1iNN5s92aoz0MEuNhExbAcY3ub1CJYLR73Z9bdTUO2LXK98VyuI9xW6MlnQ6F8ZgRW7eUEgUgEmoTzJ6/eK51klhqBKEcJASokIYyP4Yqrq81rE+eAfNoOAcGd7AaKCpEsGUQRDlaakWBjblHOSAj58qlrZt2dVd5nisLfBNj2mESt/nxUJr7NktDeZGjuuqN/wlrMsvX+st/+df0B//0D+x6i6KVRlyanrRK4Fny/GnMlYpYRGpgzXO5ajVwjfuBSnOPN+Z655liA4xxWgZtb9/o00+/ZffyuSrUz64eHs52XuOfuLo5htOg7cWa1U3d0CmNE7uueWb2mnRxfa2WBMy+tLJBkhSbi62O57MO55O+/6c/0POLW5VDq2cvnpsTk+P95euvFK1yRRHvK625LnnOdma65piBoIHBHBkKA+fyN771DSvyqWu43ZUej3vFab4IjQj8CEwkOlhPQGpsVlZcxZCH2D94kHN1tERDB4vTtPIlCcKtYO9doF76TrvNVmqJ6XN/LOxLc36D/uAvg/+oyL13hv8h3g9EYYQ2giPUYwjBdUtRk2tIF6aXXDcT7wYMQCayAgvPPXw/VIQnyyDF44EGXmKc5aTLTca7BAefZxVlhwxtEPpwjaf5MoyeKciE549/fAL1Qgy+siFW4MbmuK8LnnWtFDNsQSiWEuNRTBpsQBovaAWe7REllKM5ZruGdyKGKqyTs7phMsGU/87QggWgY93hkTUNWjPcgkbKmtwx7ISzyz0Nk5XnNU8xFphF7IVu3XaTrtYrZQugVp0cnarOBtmRoQoMHKsD13GMK1769JvfsITWQ3G050Gy4Z21UOzEOrx71OXtpTbZWnc/fqPb61vdn47KtqQ6XFUlHVWFgm1iaaDycFzQOQEu7VhJsFJ9X2t0J52cQrfPr2zNnkDfjAjeG/VTY0Np7odtkioLQhXjoLfHOz27eabIz/Rnn32ml19/qe7hpK5u9eyT5yrODJpGpTHcaroDfDUmNlPSFqmvWn35+Vf64MWtIVAuLi/09ssvjO8bJrz7IvAyCAuU+5n+/d/9T570i1+sreLTb/t0BH4pjsDTwvRLcZqfPuTTEfjZHYG//6/+7TmMUosan/paCS/LFsliM+LrWJ603axUHU/KcJC9jzTDYuXlfnBwVC0v/ha3Q5Bgut6ymUPkSxXnsd7cvdFms9PxUOgwTbrYJEp5Lx5x+a0sTpSGsWraUqdGguvHC2wzG5uTl2oLg+G0IrY8BRYlDLNU+SYx1lZzLNWcW3OtItQkkas5lh73B9ssUJYUuJG8qTen7AAjDFG4WUo6EAIo2k6T1OLdNDp37NrZqI84QkdzG9mGASESNyiqEm6HiQ0sLiEKQNj4dhrGwFyUlzeX5jY7Hu5luzEcA7Y9wjnCtJ/9b6CImF/so+ep6RbxmFgywtPELmgKzS1MvGzAMYEIzZ6GWGCHcOqpqEorUMHpihDMu2+AK2xGgJ01DI1OVWtMUUoNepJ/yH3EaBECUMz53axgG6ourgQa3BHNEXhn45jBd8VJh4MMfMLFdiU/d/R4POr+3Vm7iwtz3lGIRGz9y7cP1lD74fNLHcujHk+1sjjTswscD476htImuGGNiQ/8jJFNcxQr1qTMBAua3Wv1g6tTOagC00A8foLiuxRGYKq8ub4w5iab4M0a902gOCWuPCrGUQintesUxQiEtd58ftCHH38oN8TNU5s40PWzwiQ0cS3heHqD3r496Hq9U5Z6xul8+/asq+udPH8Rn6pmYd01xSKq31yupanW/kgsGIdIZKxLRF+QCBR/gX/AmUV80cH9xyZ7TJZAs1PZZ2KogIMEgbxrcG/3hJ1VDTiveyVJsPAT20GpFyuNifnjmlyYl7ga16toEbUQwIiad7OVV7HhLKfR3HKbNJPrDxZbvj/WJjhebtbK13DvRovzcW+wAaWgqhmWDTtFTUmM45rrq9Wpa1VXntxuUuT2SvLUIskIoftzZe3aDHLY4BZlbcMFnGWIb0RXCcEulFM2urRDc67gprrmQp/NzYod3Nc0Em2Fu7fgMEI/Nr7mSPu5Hy0O33GwdmMTVsPAuJeUsFBUdOhaU+OIzPMPeBKcdVO7FMh4QaAVDdnEYBG/cemwu48c+3wqQGW4ChO8ROarNJQIoiHt5RZBp9CmqlU1tGb775mpkW3+YTgTfeZ+jOBD2pDFURLGJowiNi7BfLQLhj9EVhErw4U/y1qAO3PECYvU2i8xcbuLQSNQasQ9vIg1nG8r2mYNI9KKCNvCmMYBG1hMGdwAcdCuoyiMgQ1c11aRRxnMchzYvPN7sKawbvI7ss4gyHU9wi0C6bLWkQLoHUqj4PXyPVq7togU86twTfIZEGx9vhdisomersVuuQ6MNmtMAURaWLwIv/xsPsrCeeQz48Jn4MSxYS3zGdCYKjtY2725f2Ejvj9XXNerOLbfH7EB3AdYhOcfrHV7c6HjodXxVJsr7/kHG623W1t7yrY25/P9/VvdPru1ohu4tzg2wVsci6MJl6EPp3ZpO/ec3mLpc5hijFPkp8s9CSN2dHV4POt4PJuAGMaBNtuNiaNEvVfbVKsM1nKgY4FIgTI22/HxQtIbHPtQ/eyo7hpdXmys5JGPCS8WDraV+vSzVgyrHArKOLfIkK4xr3n2gUnBcbhbr7R/uLPI9kOB4Nsr82IruuJ5TjwYfivXyofPPlAeRfrDP/pDBWGqrsKFGejiem33AmkLxGLWFcTo9WatzXptTEnuZ8R3sDP359OChGH4YJFv1+4JXL58DdgN3L0kSw77s2EzGJ5OQ6fz6aS/9Ku/Yk3ob9691vXttfIsVVGUNngq20YfPPtYkZcYRxuHOUNV7q/j4WDDP9bpaI6FcZHBV+j4Sv1Qn736sTZXl7q9udXj3b2Oh6PF/FlDWVvyVaY1EWwGFh3u8FybC4Z7OLHBu8gcjjY0NOyJoxDNO46Wdw6udT4zbvGisWeADSNc6f7uTlVXW3yfQRQDHWfoLBHEEJd1kSEJjv04DpZ/D7mpXUr9cK8ibHHBTW1tpW82ZOFa9yNjxLJeYj+lfAluNC7XCUYr5457jJZ33uesWA5eNWzthamBO5oyQs6VjYxYhrgfHUY0fC0lniQxcCuS4PGNZezAPXY7hQODw0nBHGmibHHifFEaGlp8n+EcJX1KXY1Ob895VjIcqTVrEebWRde0dRg3LVFznqmwZylt67vBCsUQURk8MQADX1KNOFtxH8/KSTmBxCFFBD6F+8sFbzNbmoonLrxswv+jH5iTG3137bhKWI7gFM8gINqFgc3hYX2HRYsbnndNf9Cnv/IdSwOd+1Z37x50cXOhotjrMt0Yw7hoS7188TXtXx9s4Dr6OGTv9ezqQ715s9fs9uJ9fb3NVRYH3T88anWxsyRZwDt5wfrsqEvA0vjapBsd3r3RxXot3wEH0ejhcLS1JY48G9LPjqPz0Ks+17q5uNb98WRrfkgZbd3pxXe+pvP5rC9/+JW+9clHGmrYypMVlTGdzMAOTJ7+2R//ib7zax8bUmSz2ul498bezfyQIkuO/WgDHtaq//j3/+sn/eJnt617+s5PR+DpCPyUR+BpYfopD9zTlz0dgacjsByBf/Cv/eacZCsrtmldHAyBuupkkamCuKNHAUdqnKsJiD5RQYS+npd8hICa11zF82gbTjdKFl4hL5UalMSRxsBTMYwaMSvVkyp/1iYOzDVBjC1McuOwEX0d2SS1ZxVNubg04EKeF5eq4RuN44ggS8t1oGQTK8+ZiDfav3mQO3kG98eRkq1iVX2lQ3G2mDN8OIpmrBjVwV/rWCkCbpMooxE2sLh3nCWLmBoEFjclSmViQNFpaBBpzCBmbdhxksphgm/OCxAKo+YOCQFuIPaoUfl6rXNd4Juw4o9gIKY2WawtDvgnVIITKIyslRYWbYu7wiXexeZ8iYRSoERzLa5NYsrEamdEi+Kk8dwYH7JnM4VVCHG8XSKiUbzEqIdhaSynjIlNCD+nt41GImfAyQY/bXGZsckjuo67iN8VV6AZM+CYdtPiHqRkIYiUBJyDXNHO16ksdH4sFUWBCVWUARGnb6rO4rv5Bpm01/HUGNPtahWb8IkYjYBb1M1SRIP4OYzy01gXu0yJN6ipiBtOKntHj6fOrEjIwJTyBAjbFEFk8BBDtT3CaqdNvrbiEDadQTwq85aiBdw2nTPo4d1R+zeFXrx8oWEmJtdpHdMODk8OQY8ykkDd2Nu1sY1XSuPAHGs/+OGXevHBjVwEUGto943R2JauNaHHOcLAwmLFXbZN4PLi6KPwiM3obCVcp/NZmD1xfOJexG80uYFqj2Zq2s8XDmaAQFejw+Accq1ZWW6tOIYDS+xQiryl/XtG9MCF5AQW+322XWvyOvtZGLYt9ji5OjetynFUdeqVBzhz4dfRAD+qKTpjfK63K8ODEDWPw9DKRxpyxl6ox/t7Kwmx2OO0OKhObaOmHpXihmbT7i58zLpjMwwVGbc3Qk2yoBxou2aDj2DP52Ujba4wnLqeMfTQ6HCtog6xTiDolx2FSQiNi/vatsgo68TPfRyLqTkVh6YxAZbYKG3JOPv4+nPXqOgqY+oieLCxtjZnSrGmUA3XuS+t0kjFuVNgLdCOiUsDxXLloKIdjKsJF9r1I3PRsXlHWDkcSouCUtDS92AbKmMKIopk2cYc2tX5aO3YlIJw/1Jex9+JEQhw9EahJqKzcEsR1BF3jRMYK8HFPFM6xHrsLoVlP/nfAfFz3JrwVikM82yw1NJszudkTEUjOcLewKZ/wWMMFeVzrYZxMNcsnE4EFWcslyELAqmhIeGcLkU2iJo0PcNbjnCyur4NhswBTMB7mjWawxj9dkFtBFZESEKBtRgRe5GCcZvCf8ZVCg4AYRFR0FyxMLFxwCIUUrZFtLwf5ZBJtuHEpNrprRQHpA0iiOcm9uezmoUJO4KLoGyM9Q2X26A8pHwuMK7n7e2lpmbWZhOaC5ryRNY4rx90c7NWiILhJSrAx3S9TsXe4uOILE3ZKY/XxppsR7igOF09W9NwBlKmN/BZ/ETu5BqHGYc80WdEOpAhMHm5vznnRO0R+vM00c31Ru1QGzKEY4abmGsC+IuH4xmt38RTV2/hG37tYxPyrQiHZ18QmgOYAWOMKIZAL8+YkYtwzeBhUkoLeIwwstX5XFrhYzmVOlYd2Eu506QoCVWdajXDYNzkX/3Wt+QMo/73//Of6tnLj/Ts4oXmdtDgwmkfdHg4G19xtcmt0IhrPMtXqhCIOa82CBl1dziZa97AD3Y/4xzOVVcMrnAdQnrpdXmzNac9axwt7TzvdpcXds4fHx613q6N3RtHlEP2iiMGYzBoU3OQFtWjCZC7i1tVfG+u5Un6/MtXFrOPUtzXrmI3VHOq5ASurj+4Nvf43ds77Y9ne19isGAJl/XaREAKKV01hl/xA7ABDNBAqdxo7ku11XEpbuIKZsABwxWRnzg+Q+JVbM+JumD4tIjxcZzoUOw1dO1SGAeOAKaqC8aBa2o0bEqrzpz6RLwZiHIPwUBF1HWJklg7PDdjYM9+31IwSxElKQ938lXVlBky1KQoqtcY8Y5h3W8KGJZwv3P/4TzkHYqfiGOSeHiICLlYQHlus8YhusKBR8n0uRc9Qgs4qRkU1/ZcCDuE+4OSmLI8ovaVwiixv4MSCyMc7+3gUeRJqRuxega9FKrO7wvrlnJOQ2LwljLCAscRuyBOEPYRfvmdh6nVzHrnhPa9QLvTWwAAIABJREFU+evewDCK+5p1yVXDPUnGZA7MYcy/wsXMs4tBJeiMBU3Qyu0b5SR20hR/sJU28RziOe6NyLGOQBuvk1Cn4qS/8jf+hopzZcWlr794bUPP2euU4UanFLJFWM4t3cNAMVld6k/++P/Sp9/6jjnEOW/nu0pXH6wVho6+9/0f6eL5S+URSAMwCIkej71ePe71K9/5yNYO1uWpgvebqJlnlSfYu5MZEnjP472rHT1zB1MIx9CIgtd1EqmsWrkMTpPIjo09n/vKnNWun9l9RFFfnm/UFoXk9cp2F/Z+0Z4fla8iVRXPCN9c9ofiXuss0H/6j/+7J/3iaRP6dASejsDP3RF4Wph+7k7J0y/0dAR+sY7A7/wbvzVHbMKD0Da/lXE/J+NEAtSPVpmJZPDS2LiHlGCkOEoWHiFDfBx+GDsb3uLZoOMMgsfkjFqtIhV9Jy9O7cXNwRzFXxl6E2PyOFOartThqkQU1KzT4WAMLJ/201OpvuzMQYD4QJSNDXiCmwSHRuKZA85EN5yC46wwja2EZ3AmFUVhL99El4irEwXNEmLnCGGeFWbElNukiKrtIm5m8BhRDpdoMC3T3dCoOjW2kUginKSoBJGJdkTxiVaz0UQkcGZwAzhV4NPCNwU5AGuKKG5g0UF0hcXZFtqxSxJfrh8qMtdWb+6quhnl4DBKQrmRq4I4m7H9FkcX7iy653FcJBQzBIsjAdEkRlCCK4i2G81Lw3oHb7FUMQwm0nm021Mk0flyvFgRJSOhoxGnEw1fxABprsa9TD8UnyeAWzZaMz2Nx74fGyMypUE7Q/iYdf/2QZODY7JWnu9sQ9c2i1vn6tnO+Fxv7o62kXp5e2mfvShP8hF+LEKLwA5aryFJZxvU2wvcR4UVlbx6fVRZE4+DY+exj1I4Ulwx6/pyI/zHOCSJm8OaQxxMklDR1pWHoO07SrLM4sdvXr1Tc+60vdmZC4/rLfFcJUmqUZ2JAIg3uJPZhe3S9cIYZZBwLsyZiNho7ist8Vj1oaYAhi/HkLPBds/TRZYoiTPjtyLWU5xTVbQI851BNswKiMVbsZCnZlwEpHCazcVIjByhC0EVwdBEiRhH4BJRNGcmUW9EG9x9vm8beRzJK2t694z9ybU69bM2+U7nptbd6STfSeT2s/xwlpvguMMxPmiTp1ptUuPw4l7h+/U4h7veCtK6vlacBMYcRa2su04nymas1AOhgHgnEgkm9MUV2hHfpnWe+Or7DTCDCspB4LHieqKsjognDkOcyjg/jYFq4hBxZ+LWuN3gfOISmhQKgW05fpM/K0lz4w63VWXcTYTP2PcsnsxCwNc39SJ+EqHGecUBp3xs7h1hSI1znFStimOr3Q0uH/bfiFuTprJXnGeqqrMdG99LlfjcjZTLrS2iDQIBzjBCTWMFeq05i7wgMbcavyvN6o2zOEDZYOPKIzKAMB2k1FJjW6b8CAGKojsYikTFKaxBRBnsdsUxh1vTEqgWu16+DtGKdcwGGHW7OEwdhAFQJDiuIvv9y6o2sbBnsAPuhHNNKZQfKMRlPyJ2oVe6JtAynDKcw3vHOz8Oh+wiDPIYQNV57541LMAiwi7EVCxmnsVY0WNgvuJ+tTXXfg7PFwsh278zmQ3cCgMh3zNXP+uIcaABU9L7xfmk2MquBfP4mfjPvUlVDr8PLlnWF542nnEfRyU+eIjERERQLDPDCF+qzuVS/gPqwYfnGOriYm1Ow24gwYBrFSGNAcFkg5wIdyA3rcdaXZtDj5KjJEl0fnxUFKdqetx9uIj5/Vg3RhVVq3PdaChbOd1shWWGRoAbithJCRIFfWmsbmyMR85BRlQL4lgxjGki0LTCt5WuNztzz57rswnoDjgTrnFE+5C7c9Qq3Wlfl0sJ4/vyM44tg7ebq1sTYKxEjHQH0fT70kS/OIv1+G6vFu75JP36r/+6Tse9Tm2hIXDVnXqLtY99ZeJo2zkmJr346APV9Vnf/NYnOt2/0+lUmVMWFzfOV9jprEsI/wjw7dBps8IN1+tcUGbF8I9yNnr0QFgwqFya4YnVw7xtcSZy9YyDdpuVbi4vlZkTP9a5rnS/f2di6rObD1WdOC68EyzE3y9fvzbm69XlxtIBNfzJfla6yrS73Gj/8GCfH/QRBUd+FllbOoNZUjo9+AOcrn5iv1uaBsa1DeK1ctIyrPG4CWe4m4NG4uVWHMUcdzLmKoIwg6axB7nDPcLSzj0x2nCGdYdCNdjHONptgMH64M7yiH2z9pldEpQM1z0+9cCGt2BtGkRNWKhTq9huPD4izGxY0506+POmwA4K0tBc45REMmhBzOfO5fh7sM89X11DAH4RZ7n+mvdsWf4ez6exW7BM3GNhwLB5kMM5J7ox+/LqUZXT2RCogrmKg9LwDbDlWxNAQQwwhOQfBo2U7MG5tTIqYvCb1O5FBg2sLwibnhcs72SwPadZYRyqakq7LmCtUqTlUYoHakmtHUPj5nJ4ec/BHQyeCcTV2Kv1envmzY2r0CENNGgM8HoPhi+BBczaQrqk5RqepThwDQOD4LmOKDWb9eyTDy3BM54BIEQ2+Cfpg7saxALHfEnUDIq3qT1D3n3x1s5kvs4lCtuaSe8evtDf/Ot/RZ/94EsNTqzNLlUegoCRvnx90qtXd/qrf/1TKzvFPc6AgMQMg+mJNcN3FEQwZ115YaymnrS/P+jiZqNTW+qrL7/URy9eWPIgSCJ7hwqcaBlOgd3hucxz0gb4rTbpWtX5ZIaIeA3f1VNfHnXz7Jnu7o+KuP/KUpuLna1Bv/v7//hJv/jF2io+/bZPR+CX4gg8LUy/FKf56UM+HYGf3RH4B7/9WzPtxLgYSgRKS0A5CgdcQlK8Da1cB1EUXhNRRMohhqEwxh7Om2kOVLWU4lAgQDQewbIXWstuRwmUay9VcJrM8dbD+lo2m5tkpdQJVTqDWndQxPvyiYbRhRe2NFHPJujQqsweOnRnbeHh1UzNI9Vzp6ZuzEnp0n+bxeYGPdDIXoIpCDRHvm3G0jwUyWZiurgSIWclfqYgj/XFV1/p5urGNu4WQQMhSVwS9x+bEUSgeTD2Ki+KgRMb66oj7l0WFmekOZWthjsEyl0Ycb4Op9p+B9wtCL40BxPBpf0W5wDRNtxGROQQuWkORyymAAWHEU5GJ5A5Jh7grrY4N9iQgiPozImLw6GZHBPdrPl2el9MMuMExb0CQwyBt7HoHQgDZ6DUAnegjJPFxgmBtGuIw+M4G9WZoEj8jhbjpfwFkdjMKfz/aRFm0jxVCE/TdXQ4nnVuTyq7Xqkye8le3JatdhcreW6v+2Ol+4ezPv3ah7q6WOmHn3+m6+trVUVpjF/K09ypMyEOF9x3vv2x7ou99mzgHzqdj5PFi6cQgcQ353EW53Z+nXGJ7yIY4ASOEV59R+GKpuLFIUXpS2LCH/zdXk5KEzsN0IM5iilkQGSME9ySrsUOEdOv11vb9MKbHabG4ns4nRGS7XhVjnwcdDTqoPNRwOIH5kAEo4HQhtMnTRHnG3M6Ec/F8YdwQ9QPwWhwKD4hQrk489gr07Jdt5QONUu5DRvL3M6MoRzGiTKzWV0Xi+Q854LPh1MYwdWKjGAR4tCioIMiIpyk1gwfm6iAYzWMUx3PpUVhLxBVU4SOUX09mYiFd7kl8ohA6/bm5OTepCCEdaAoK2MjXu02qorCXJGIZH03GzePYQzXGhtoK1QJ3jthcAIhEDAMgNNsUDsKonAvL8MNosmIkTABh5HvMWoIBnnuaCVK2CIRFCdnNvGJ2G9XtnbsGGoglAcB7nR6zwOd65NtZK3FGZEeXvKc2EYSZyboDbAmaGVOTOP6rCjKVIAjgbGXr7XvYFHO8gZPYYQAOZvrKKZlHWdtQbHdrKI8qzZX21Icg47I/Y5bs0RoaEdrFz+zPpatMtS9iBgBLl6uBWK6OLgQsX2l+crcelNXaujgH4NiQSR2FURLRN6a8lAL3MGGJvxvXJvWV22M1Vk+InLVqSwqc8Giw7YeKJdBTYsI4y6t0ET22VjjEkesM/yCwU/NybQwnSmL4QQt5wBh7idMXC5mK1xaFNOF44xz1JISZFnDpZgPXmqPsMvnBQeBx/knIqtjwx28+SF5aiRTriOGH3AgjQcwmcsOcQlRysZQVk7G9cW1955pTHR4dhVTNQfzOE9sTWBYw1AHXjcDAJrBwUf0lac8SU3EYBBZt7Uds4wiRxMtZzU+zyxkyOUYBSGIiElZRqribAU7LSUuCE526Fg/fBVVp3NXa6hatXAlcewxQFyRZHCUrhDtI/kMVFiPYU4zPEJkDH3jTq4MpTOpmntbC5M40XH/YA49nIo4/QgzBOSv50Hr7MqYpRQWgp1h4mkFSE1vyA+OA4Mu/kE7bk+DDZn4maBbKO+h/Oxf/Kt/TV989iM9nvaqzZnN2tgaLxNGNk7z588+0sPD3px+zz+41ZvXb2y94N2ANZrIelVWam19MBncnrUMoxhOGtO6o1ANhEK4oDnGxu4LovOI9QiSOHq57m5ur3VzdWmohTiKdHV9q7/487+wdQQRDP3+x59/paub6/cDQk9fvn1tDHKKoBhyvnr7ztjM26udXn70obqq1t3bdzoiRlMa1+H0L+36zlaZvJiRnqvq2NggKgoZmCbK00xhGJuj0pjq3mzPdxI/fC2MY1Q9uMkI+zwvebdB7DY3O2IjuaBx1rmuVR0OxhBmCIUgCM7Bn31lM3gmR32E5g4Tubb1P06JgS9CtJXrDbOVUDLchkFqbn3er8CmDLPKuTWsy8U6N04+6za3Oc8oGLg4luMosCEawxgrVgI5wvVlg573jGrmJLZOUNAHR7VVO9UK8xVPwGVQ0nRqAkb5FD6RtuA5iiDpGRaFKLnX8cRhMUZxhf/MegMLlkLIwJ75GGPhAuCQneAqR6QlRhvEtqAGYk/z2Ks8lRpxq/aO4pmf5+qMc91z7b0Lj+lMUsbB2RvaestgfQ5wvkJ9Ija19AngDAYrAAqKNZxBl7Fb3w9GKJOcmHq6rlIX/murF1//wMq3KBCt60kXz66snCqzQUtk34eCUXjLwSrSRy8/UHHX6MggyxuUy9PhfJYfOdrluX2Of/79P9cn3/hEV2veGTrtD5Ux6uu5VbJiLXa1CvkJk2oKYOfekF/O2C/IGRz5k6sf/Olf6Gu/+qn21UlfffmFPvzgY3tvZZjIu5jj8o65sN8j39P98VGbbaYJpvogXXzwTPv7/YKvARE29FpvbrV/rIwX7UeuJaBAVfxHv/dUXvWz29U9feenI/B0BH7aI/AkrP60R+7p656OwNMRsCPwO3/vt2daOtnkVe832i68Q1yUaW7uzePxYEIkoijuVTdZYj0Wd+8nK2CAq5ewuU5CPR6OyqPEmpRDHJ1tpabt5PmxuRiK00HhNpcbx5j2tPMydVGvdgYpsAirMN0QQgc28x7xMlwRiLiIebSYFyYuJv5KTbdXU8M8Gy1KuE5jVZTrvm+Nt6BjAhog03aTqSqO6ovKJuf5LrVN3ePxoK6dtd1dWxQX1YMNHpGnkVbdoTXHLO4wd26NHZoGmXE4p8jVu8eDbfxmb1BNcdUQ6HYFY44NX88e38TNONsqDRGicDcWxkhErJndVq4ulISUIfUWyRu9TimxMlwjvMqPgx7KRu6wNDgj5CEYuIg6XmwbXjYjRJsRmdhcDWOjkOIbnIvr1MpVHsxB59s55vijVC1t2rI4JdIJ33tEKMf7NfKivPw9K95AkCUKHhHrn5TgJHEoQFsrTF2V7clYr8emlo/AOxJjR+kZlWccg1Cv35zU97MuL0JdX17oq9evtN1dqq4rZXlmwjpst+48qCsL/bW/+W3tq4MO90e9e6xU1sQAZ4v38VmDkeglSIlQRVfrVHbmUl2FvnEfuW5iREjcv7gvD6WC3tN2lxsL9rE4mROPaqex6xQMsNRmbS8yuUTl59YE1cxhk+xrCmbjC88thSuLLW+afXU1Is6oCEFWno5lqWQdm6CRsblycOIQ0SbCPFhJWdcRwU0s4o1LlmZlXIp9XZoI4ASRiefYEuuGYircRJRGILhS3hEtzsSpsY3oUPXK14sjl5g4/xj7EXGY/4yhIS2cqdPsTaqI03eRisdSyQYmJSVMnZWLXd1sNeN4ZlPW9CqrQaGT6vHuYE3qCUgDymy6UacCcai1r8/BXESxiR1tQwELZXY0niMSIuyweY1McKQhmmvEhATs2+htQ2D3PgcWdAMCBNcU17g56s1fxGadT0T0m5g6W0fc6Uvzc5z6amrK1LqlURksRhCZawzWKgJuSbmMFaLEmiL4uJW5xhmumGiBG63DxeqZMxfXJ8Ojsu2sgArxEz33XHF9UAzkGssP8TaFv8wwqHd1PB0tVkvxnQufz6L3nBN4sVLnIbaN5sSfolT7/aPWyfK94SKiUXqwF+0PZAgSMBWGAmhrE8MoErGiMxfhmLt4tmFPGvo2jMq2FyqL0tY2nGjmbvdcu8+45kE54JxDbGRogWNsIs5a878XlzbMSBfFmdKhYInxD8YHJoK8nFuizfCd0TYRyAI4e7SbE1U3nXfhP8Jpxu21xJFxgWG8cxfGJi5Kc8Au5YMIDpTgsLnPAldxgGBKVHgwRyvCNE5LhgjmIDR3M2rLwnt0HbA1/AA+wyKCujhup4UDHQWe8jWs74Tcs+axMw5zEKULssV31ZatDSBXl2ut0syYpOdTaTxUHNEI1CfcbTYMpLDqJ0WAMicjJw4xhsHCcmwRcXpFc6j6NFphJAM8KzobGe44SrNE2S5XuuJ7BRpb14QuGJIkBjDgGj7EHbVZpyo7etxdrbeZHefi4WDnqoNXa0NER3kMu5pI9uIkx4fIcQAvwnl3usn4sLurS715/dYGG54HJma5fm3g2OL45ro/6bd/67f03f/7j3QsSkuJ4MbkvLfdMuTLjBd7qbuvXmuz2sjLVno4FeoK2LUwon1dXG1VlaBKSrVgAJhkDIM5uJMssjh5cWrVlMs9x7MbVIuVQAX4f+EhgzLxrGgox9lbgklJbMCy2qx0ujuoqwd5ia935ztDiazTrapzbQ5H3NzwXLFkcuyr08kE5ihLtbvIdXX9TA93jya8lX2td6/f2uABTM7lBQ71UecKZyn4C0dZGshPA2WgjqJE54oBK78p4mFhz9U8YJ32Vc+kKwblWWZDW/89f5hhmTN5lhihZKjqW/mkX3hSjAvnd+zAffjKIt9E9dFa6kmTUP7Hc5LIyaDAkhELloVhjY1XQNP8pMzOeMUMfFvjdicJ7mhZUZkzI8KSbCFt4CvoZnUtRZ6jrdMgJfj/MQM/1nFI2UNnOAbWUoaDxjrGAWpDIvAVSyKhIKXgBsop+YP1idOV4igQJA7rxzIIIWbvEO1PlqIpOPsMaRhyZl6kGOZrAB83sNKkYW41E99neJ1TuOrbMKw61jYY47GNiAmqyooA59mSLqz1eRJbamVxQMPNZmjHjYvgDxOa5y18dMRb3Lyzsii0ZwpmcwYVrF2Nx6ArUABj2KuVP1/p2cVW9anWsWLg52gXh7q83ijIM43FqP2hsPuob896+dEHitKdfvSDL9VUpRVSscbe7w+6vbq0BMz/96c/1MXVRpuL3D4HQzY47vvqqEG1DWApYOTcDaNjw891TlnaWXkSWTJMraN3rx+0vd3pzfGtPRcogmSAkiWxPUvAHbAWUOLGe2fTHLQKPTM11K70wcff0FDW+vKrHytb5za4nRCZef/jnWmiQCuzRNF/8Hv/5ZN+8bQHfToCT0fg5+4IPC1MP3en5OkXejoCv1hH4B/+m39vxmnAW2Y9EXmGLzUoNQejr86ZVTwWViiAK48NJi/sbJxwA7ARJu7VI/YQ64wRlIglEhnv5OSp+rZUVzW6XN+oK0t9/voLffK1T+zv8+IWG4dT6oi204pcd+a8iWEf2oszzEQiUiABEGWIPHbGb71eXenVm89tc8CGiGh+NMmcNYg9tknhd7aCn8Civ1Vf2wv3Nk6NqedFs16/eaMBoSS/oGBXXmDbH/XV8nct3mrt02aJMhYqfFQ/jDX4k05VsQirRFpxaoYrbdnozp25ysAQmKjlBApG3xxwyEBEmXFFNNOoLLmy9vpuPNnmGceEddqyOYIJ2zU61pWg0yL+sgFPvdQEz6UI5n18n8IE7JLm+F3Yg3A2/TgWtotjScQTx+N7AclEs8qifDQbs3FG5ZpDNl44G3yxletoUh9HhQ4tv5FtThAjiTgSdMyijfI8kB/NS7lIGOt4Km1DxPFkX4VrkE3qqzeP9r0328DcjcXpZBxIBN8swxPBJqdX+VDLHwb9pV/7RKfyoIdTqT0lYq1j4iAOoMBasBPFbBJCRPfWIuBEeBFuzEkSuMozV+lqZQJmf+rVn0dtr1ITQY6wDe1zharrQdEU6DSWWu9iXW5zi+whrMYTrmLfmtcRMeEj4pdCSML5iJt4gq2YB5r9UBWt3cGs0HEMz0AEnHK1aYKtAFKBDSMx0MT4wogtboBQ4mvua/XuqCBOLPqJmFJXuDwH4wAGoSNfsTVAI4ojH1Y4soZxicUzLwFJsAQ41SMEz7O6cpYD59WfTLhDiMbmtH930NWzC2PJwgjchK52q9B+/4FW96ZWDRdiDNRWvVY5BUoIXKPqutfhUKubELATu25xGeHCokm+hiPJsILPixtRoxXlLOiC0aLvA85w7Cwed1lkLnVuFIRrPgWbcJxCFF0RuWRNIDaOz4iBAOIj9x9fQ2mJQ3kMm/6iUUf8E4eTieCLy9lDLKNcBXQGP48LFJE7XPjHk+urrjtNHZt8YvcgJGBCJzoXtQaa4E008IwfC1+ZYYW5L7nW4UUyGOIaQFDzHJ0Pe4tJc1zMPdY3qsZGY0w0dTb3+ozzEMb0tHCHcTzD9nPn0CLquNqInCMqjH1vAjtsVOKjiBu4z3CDIShQasOByTeZEjex42VlNQ6c3FZn+NMkjYmIwnK1yD5RXLizLGhgYXDvcu4YAvlL7J5yKoR7kIasYQi0yB243qyEhj9fBhXwtyOCyQjVpI9xtPE54SdyrnGuITKzHpoDdnGz8j1xjjNQC4LQ3GC47Zyh1dc/ea7DmRTEeXHe8nPNrf3++pi5JxFsOdfWWmODD647S07jMEXQIdbs4uh2rczu4vrCXGysk4iIrO+4R/u+0jpNrLk+ymMrbAP3cjpWWl0szuGxGi0Ki7DFIDAJQyvjgnuJAGoHms/qusab5QblqFlJYzWpONZ2rom9c13izM2jVJvrjeLVgsYYKbuzwd97J/cEZ5jnnqeLXW4xZNz1WQ6zkrLFysrAWgrIeCbXlW52W0MfwFc2rzaFaloQDjyVoJzudhfmfvzq9WsTp2FPI7Kv15F9z/I8q21meZGvv/t3flP//T/5J6jHJt68BzfYc43xB05a+L1tWSjJUrW+b7F/2tF7/pkmrbZrQ55wrxRDY9fnCD6mH6zg58XL5/ohsWfuA5doOQIhXGpEVTjGIEQSbbY7w8rwu/Is47ph/f/kk4/0+sev1NSD5sjR/ry3d5bD40n5amXlbk3Xqa5rK6Pie55OR0MwcLtcXGW6efFCxbHS8WFvmIcK3AHvP3bUJgXuZANdRD0Glgy4YCR7uWe/B853nNTW+wSCAGwRrFQTyAOL1wd+YENQTN1pntn1NlU8Z3inoXSTewP+q6eS96phcXZTgujiUkUwDXhmL7gl4vD2nPL4DWdzhHO9s06uNhsr+yKhghsVOZThD88nnPTcikTQx5ZEA5im91gOnpN87rZeBrxybCjfI+gyxGhw7Y825AQZFfI+5S/vPqMXLdc+75LcDtCPDecQas37pq35DExG4/Iy0IZDams/w2GXAjc4+5OGeuE8DzzjeXcxJ/eSjoHt3naNoU3MDMCQC9xU22noHJ0qyvOWQTlOyqqicHR53vAZ8pCBOwaCJbHU8S7FU3R2jIWKY7prEdEne+dgyRgoRTNMBeWeJFB81c5geAUfBA5O8tu1nl/tNNazvRv0NcPnXpurlV5++on6U6dXr97ZepsEruF0drcfqj51+uqzH8mNPF0+v9bD6WQIK5AFdT2qOBzlrwMlsa91mBi2C4bvqTwKf38S56rHWiku5LpdnPkkHPrOBkNpmKkoOnVzo0PxoN3mSk29pH5Qi7kH7u7udXV9afeEPQdcaxGw958KPIXvaJOv9L0/+75efPjSjBeG4nnPZW6rxlzJmzzQP/q9/+pJv/jF2io+/bZPR+CX4gg8LUy/FKf56UM+HYGf3RH4t3/n78+4aHD/NMNoBRnT2NoLEvtAhJLD270ub240Eo1eYInG+oJ5xs6Ml6tpcORlkVrqNCacW4G5tCgPwkFi/LzJt40nG9erNJXHZigO1cM1hCHGi55P2VKu+8eDbSiMj/q+Yds2HMRPRxx7CICDPri61ZevXtPZqux6p2HopKqxchQ2BThRrm+uVMGm2pcq+0oD74SOq3j2tY5CJdtYj/sHpX5i7EKTfRAyZzKx7WK/cP1lg8Oxwi01NEr9lBCsyrFQP9QmJPCq6Y2+FeQkK0/HtjYEANEpzw3UwUSDE2nFPj/Z4CPV+krhfs6VmvqgwCESGBoPLt2urJ337s1rE9VMFKMsaJ4VzpG6wGq+rQgFIXEiZerBDKRZm20xzlZKghaeGxsIXpQRCOeYBB0O22kp0SC4OvuKPeJ4C3tsGlHoFvceDiRigPzsiqIGSoJMuvO0SVda4dIJpMNDoTmIjXHWD7BrRyvcGapRu22mU1WaU3C9zhRHuDMbTVNoJSO+P9pGDPHq7vU7bfNMX/v4hdq+0t25VO9GenyoUBLNsZYRlc1Ti5khtldnOKKT/BgHaWU/l4bjNByV5ami0FNf99q/O+v2oxuLHZc0uFPE4VHwRdQt1Jv9g7ZXa11cpCbSwnFzW1nE1iKaE3FkBCiatX2NRPc7IoKO5nDS6vLKIspcp5SVCCYE9RttAAAgAElEQVSoqZ2OiVFzgKtutONOSZzFn3GHES12AwVTr06NfEpORpxqlINxvgplGdy4QJ6fKEQ4wjkunHCABmCsRvICHH7cpxwnT42P+Deo2Jdap2uLA+Ii7RHVRk9VWRuP7XSstb5eKY9cpR5BahAfqaquUUVbNKItCIgMwaWVMzgmRtP0DtbAX/H7U1zC1yIy4h5ibWlNPIXL6fs0EjvmjKWDi2uLyDEbWcQw/sysp5SoWSELG/OFO8lQwcqV2GgjlOKsthQ6jsmlMImNLzxONrfsiAecoO2ChKAgiRhz4Mca5lqdMynEsQcPr8etN9pwhQwuojfnizUMITuhQd7hvuQ+HIy3jHDDIIfrFQzANlvrdDorgA9p7ttKZdno2fPnqspCh/s7eXOgNeLo0GiPaO+Hii0uOpjQi9u6KUu7vpeNbGBOqcxcswhYsZ03K6NSp9TzzaVGKVjbNLZuY1RD5GSogEBPKdMqXS1ONWOY9tZWjlMPYYbYL+WAdr8GoBHei5OsCSzy70vUOJe2No4MbhjDsZ4t7jjOAaIWhw/XFa7yeJoUzr4JjEPET17WmnFaotGwfXERw0a1EiUTVhcXPSd2+Q+ON18hrOBAyvNIl1c7ff/Pv2+oAtafya5l8CUM43DZW3uN3Y+IKLhmQSKQtvBhN4IEd127drhP8jQy9zybfy69si7Ujvx9SuZqvbi9sdI6N3R1uV5rm63059//oT78+kv106D2zLBkUm1OUNdED1yCrD38OYMTRC0GOwg9wxgunNtpWNidFS52z/AstNzDF4XhvL5MFWe+XVvIGAjFhtZA8CHe3HYmMF5ucnXNaC5KxKiEMiR/VovTG5HNItWOri92dm/dnc72fWC0ogjNHW7qSZkf6eNPPtH3/uIHxmBGNUK4GttK202kc3FSVTvqO9zqnv7lv/Ub+h/+x/+Zb7SgLSaGWpw/LsBRiZeYO51kBnxYwA6U7OHUx71f4HxE+K07XW8v7drtuCdgfRMjT2PdfnitLz5/pSDMFOIaN+7m4tbNKNYhGdNNeng42PG5urrS8Xi0/77OM33ja5/o//3udxVlayueun/3Vv2pNRRGkmfqjP/cWRqB9ADCYM2gh2FWUenDl5faXl0qTzf6f/7wj2xtSTk/Saz7u3vDJ62SWGXDcGhhpMLuRlFPd7Gdc2LjuKkZFM3+bNgCnk0RDnMo27TQE0nnXJgrPVEDz/V80miiHSVRga2fAapn4Nkw3JARXmSloafj0Z45nANi8RwnBoekalhSue9SnNRhKC9J9O7+TtXpoNvNxkpJ7d1n5n4zBdeua367iOEA9xTvYMGSKjCUjDmwHTX99H7NHOS1g30mMCYU/X14uTEh9XjudH9o7fgbPpZ3Oyupo0QuVB75Srn3Zu692hzFXd8Y2ol1BJ5snOXKQCDBVm54P8QMgEA4KPYAYI+WKrjcXS7Ym551DuGdwdFkIrTDdApn9ijFoadPvvGhvvdnn9lzJUk9Y+3Df7fVAzGbWdwEcoSRwbS4cBlYD+AFXMN9jDDTcbHiQIf7mmQ2qK0YznipnM4xId6NJ+12kUI3pUVAdVUbp5br98XLC+02l4bMevPqlV2LrOkvP/6GHh+OlqY4cy1kkTbX1zru75Uh2I+uyoeTSrfV1S7T1o+VgCdKfN2f9kqClQnAzdzo8vpCh+ODYrjSlJ9VjbJVZM5u7sd2hrnfKvdzS3Gxdrnxcqz2d3vDg1xe7DQ0rRX58f7e1pRW9gsKynNsWBFHiVJKcSUd6sZQDDyXtslKTtvq9/7z/+ZJv/jZbeuevvPTEXg6Aj/lEXhamH7KA/f0ZU9H4OkILEfg3/t3/q35XJ3NgdhSjDTg/KDNPFLTNgamJ8ZOi/oMIwkxcBjfc7kWdxR8OlwzRD2rvrGX7zxNbdNRFWfb2FMUEA2+9sVe68utfZ8IVxJxUsSOCbeSq5bW97oxkYFYImzWoaX5e3nZJ646DbWy9cpEGLyUbTsryEL1OOuIFuIqAG9AjDNEBCmsZddpcbwNmiLUDsfErk2WajbmWWdoAWN3saHoRxVtu7ieECaIxteDNQx7mW+bCgqTcNiUfWGOQf5eA3fLDXSxilT3pcU+EUgjLzKuI3pE545LcQkC0fumdTbclCR0iBoWW44MD4CwgvODTUZxLIxR6QzsiykV8RQqVYtLCKZbgNDERh10AozWwZx3bF7wAHKuAlzAbCDixBp252Apn8B1XJ9xCCFIheacw2qCCMLvDDMP8Y0ImAMnF4sYbuKpN0cEG1j4nKtVoIttrtNjrU6eqjN82k5OMCmNIyVuZE5HGrjPda/1ioKRXF/9+Mdara/lEUtTa0Lw6e1e612qDz56vrjryr3Fqr98t1dVjnL7BVGwwpWUhMbPnGGBwsOFKYig3PXGYpudUEkMf1PaXXCtU9DwVi9efGQbKpihxqQkekxcW9Ldm8JcPdsLuLgUarU0tJmLjgg9zcRhiOsRXx4MU9dQCQhAbDBo1z6/j1jjWOXaJYK8uKuJri8CEmL1wonsLGo8wA9GkLJBQifPm+UgrA6eDiWbxFIXu9Q22AwdEKx8a3fjfqSZfeH5IiohUsKIxUGHYNdViyCJIIzqZ+em940lyuYTB/nx8a12txdWlIMgwP+xwWM4UeOARAQYZq1ycAmtVHtqylEVRT7xykpncArleWKbZjb+cRzpdD6YEynNFkQIzrfTqdAEexAMAxt1ivBwq8FYRhCwaD8CGzHkQZ0JKouLse/AZyzH0mgm82wlLbgeiWgSDWcHj/vXCxAmmSqAMkBkC61EanQa1dw7CK+ck24w8aye4R6DYHDUOgjuk6LYs6ZuhwHAFKksjopDXzlu48nRgc8iypBCE/j8lCENHMlJdw9HhV6kZ7e3Ou73GqvOzjvH8P58VENJiBsuTs+5U77JVZ3gbyK0IAAs7nIiseYgtImJZ+cMUdAjHgwmhT+mHMf6qFmvzSJqx6dmcALrkP8YMgR+oysPkWHGlbQUAYKRYFAENoC1BMQG9xXXNcxcnPI43FHsiZayiHM+uFQQ+pYmJP41jtp5KecxTAADhMkcZghJCAu4KonDc94NwbJYO42Ta+Iq34jTCD6DYiz+B6WHq0QffUAsdtYXX701By38WvQmrhocsIvEzhCNz0w5INfOwjYdaqL0DLdAO3DxLMLq1XajzRa33qTCimIaG9IUx16X260NtEgybBicpZ65sREXoSwC5e2m3tjS/HyE2wQEB5809E3gtZ45nMDGceX+o5191v7xZNxgeKusJKfjwa41inWefbgz9nXPkjtM5sbmWkZYtXnNBNM3NkdteW51PBeKA0/ri426eTBHIheWuYKHXi9fPLe4/rvDSTHsT9yKntSWlRUaZXGqjz58qR/86HOdytIKHZGup5ZzXtrfHb1cD+dWNzeX+vTjT/S//k//i9a7KxvYUX7mwht1OsO6BF6ioRyVZaHGsdb58aDt9kYP57MNHqygCWGV9bxfMiEADTS2iiIE4txc813ba+gdJWlmbFuuNQosLyiX2u30vT/9MwVhrM12ayI0zyTHwwXb6usff6wf/uhHWu0u9d3v/nNlCPQkX0DJRIHKx5OyNDX0CKkKBq84+3AQU9i52kRabTeWGphx4JOK6Hpb88xxP0+GThmOgx7qo+EGDGURRnL6ZejAvQtTGrdo6Fbm8I3ilUI3URZmatVoGjrt1mv5LjxwGOGZ+rHSw+M7c5/iIAxwseMh9X01CLUgTjx3KeRsOhuWtWOrwMNBz1rBTBuh21v6KN1Zu+1Oh6ox9AJoHEO6eHCXef4vxw7nqkXyjemBszOzc8MAd2TQ5SNA4+bGMc47DcMCUEUUYDHwAgkT6oOXV1rniepzr89++MaOqzN6luwAO8WwZAxcuf5kyQ7e3VrY9tAgmhaui1oQLbCAE96jlkEJn433o2okvh8oYHDisQYO5lYeGebwTOOc8bkoW2xH+Qk/Y8E9eX6gYXLM5W1FTjzX4Yh6OIcHKxtkyOTAXOVZy5ARjI8zyANFgMA7jLYe4jgOo8hcpgw7SWlQSNZ2GBBYyyb5PoWYoIJSe2+q20GPJ0rYAoVBr29++5tKSSycSh1PJ+OKP7+91at3d/J4js2epZaUJJa26sqjlZi1RadTd9b15VrPVjud90clOwaHjkIn0+P+0co0EUJPR+77SOtsZa5UP/GUpflSHMcnpFzLHLWdPe8vby/U1bWhthiog0FhqFgWe60uM01gGKKdDsVeaRaqPJ1VFZUx8/mODBtImHEfYXjgGfv7/8V/+6RfPG1Cn47A0xH4uTsCTwvTz90pefqFno7AL9YR+Hf/4e/M5/poL9W8JCaIgGFgggjOFISXNIrlUHYUsjFiMz1aOdXMixgbeZ/Ge15iHWu+TiNciIkmi/qXGoNZczUq6Xx5CZtHbK7wuogw44pirr1s3BGiirrSygtE5QsbKN7medHFycOLPYw4l3YWjzhaIVGtlHiGEiCulhOEjgKD8p9xL+KEGzr571ldbLyJTyPCJOvESkBwkLKRIBJIO2tf1GqGVh0bcc8zvqQFr+NI8So0wcFchG2pZqgVKDSnk1aZnNhVMNJAfNDkhkoTKgdwwI22KXDmeNn0mbVuabvFRVf3jU34fY8mcryKnRUeIRqcrSCAqDnHndKgwVrffSUmGqE+BBHN2YPFRa1VubP+XCVhYG3orYneREnRJkLblMbx4qhE7Lu/OxmPENemBbzYDxAvxlnk0CQPWsFX5yGsvxd3iNKNobX5OtGg1TrUNkuMg3uoOp0OjTlacOjgolon4AYWfuPDsdDl5krPrnJ99eVXirKlAGQkxulmqh9qBemgdBVpvdqoKveax0jf//xLVUWvBMxDgNPPs40hwhdRckobiMizqV74kTh3I3O58bOzNeLIoMOx1DZNbfMIv1NW8IVTdxHvh6OMRbi5iqmi1zg0CgyfEFicEQcLDmGDPIw0hyNKREtc136Cp7vHvRXf8O/AOfhEJtnoTkvkllghem6BExmNCiYbzj02fcTmuWYQTikvoXGYdjnQArHRd60QZMLJZBFjTISDOZuImHJbMY5YiJajOWzKMxscIp2DWlqRYWJ2tHt5xo3ry0llW2u7zZSFCG4UnUUmhDWwUq1RehGUstxXH7ZqH0d1Da5IhEDPnEQMLVYm7LTmKCtOSzs5x5NrH7dl3U061bVGnzuYwiGuKY/UsDrcVlisjEdJiclSggK/ElSCxVkR8eDxgQrgHpKs+TgLEzVNo4r7hFsMUYkop80KAmVeYtcM4n09dTrP5HYnG/AQJ+XG7P1A0cj9tRQ54fCBoWgM4tbVxfpWr+7e2dHFnRsEyfvP1Fos1M4lJVrwQe3eHjUUnW1gaUbeH/Y27EkiioA6c0kRc4Yhygc3nADQj2Dho1phFzFd+IQusoopyTbMQUzHtM7fPTel/Y7czxwXxA4i5TgHcaYjhKJfwjzEvcvwysqeHH+JFBtjEZEEQW4yIQvnYUMxGuU0tF+Ps13PMHrpYBoGBlG9DQ5g7TGO4fxgczXO3tSqseJysCFoDDg6fXP2I1CAMDGms7WaRVaIZRxUrGtLx7eJIAjmVmCIiBJ4ul3H+uTlh/rsx68NxYCLcCm9omWGBcka38xNyNd2VrKDK5xhEIVNSxM4DFtiwlkY6Xq91sUVGIpBr+/ulOW5DZZORW0OY/iCFPawnm6utzbEaHEH+rjbJhv2Vaw5DC+QhXG8eqPCKFkEO8MutIYLgD3Io3Dufb19tbf7B7wMiAxKlzgm9JTtrhNFYWZRap6Tuy1c0LOJfHC7m77XbrPWbrPS3f1Bb+7v7PhkaWbPjq5qbQiH+IqgtMIBSNS9ae0643nPc5vnII71KM6Up7nKU6XHh72VfyE0jxRdeaO21zsp2uqfffd7+lf+9t/S+eFBh/u9DeTuHu5NjIH/29aVfuU739H+4aC+HHXx/FKP5zv1Za18s9Udz0djB+OiDAy3cbo/6f6w19WznbIklKZ4abp3ScLICq+O+6OxQd0kVBK52qaJoWAQyIneI3bCwwwcR2VXqu8bffr1b+rheDA35lefvTY80MSzmHcUUinMAjxXzdxbWiHC0Y57eGgVrhJzrNOAzjsKaBCeO7hccYiz0ocGph4NX3CAOU/Mn/vPkWqQNTZwgLfJWsT3buQHkWFe4iQzcZv3BkStOER0YyAaaXeZy3V6dU1liZvz/qwwd6z4iuEPfNXEDawolHWmL2BGj4Z+gDNsV/i8uPT5zO3UaLPLbA0oi149nE9fxoK3v4eACPPal7lQp2FSggTI/bjequpGOW1lwr5D2RxDwX4wjrwNHBnC4pJlPfccbRlEMcgmyTTgcnYsWk9lHwNj3POgKB7bRpEhCBgWMqiQiqaz9wjun2QclfmeGpz3I+83uHZB6kw6VuelIArhl5I+3oP43cXznPUJLj/zt+W9dp5BGjHuCO2dD47IYGxUuN+ePadW+fLOZmWlYD7gN3NP+wyzWoV5YEPoqXeNb02CwgYE8JoR9WGKW0keLmSKsHB9L8YEK7SDc4wRYeyMr0uSB5fx5vZC3/7k6zq9e9Ts+v8/e2/6qlt/n/ddax7vaQ9nfGZZg2W5cmzLdoj7ommh9EVjpzWuHVJwQ3H/ixZav0hLkxaKKYVCCU2hKQ154ZQ6kA55UQKGWE48xXokPeMZ9nTve1rzVD7fdZw/QCCQ0H7EsSzpnH3uew2/tX7X97o+lw6HO7uOG9BI7aBVmGuqB724v7dh79vPL+wZOQyubu6utMoSXa7OdH13pydPL8zZ21eyZ3fvlnJTBmiucVGfPrvUvtjbkIdhSjiGxuLlu3D98pw/HA768pc+0MuXn5tgT+oq4bq1cr5Obsprk6ty2xomB3f5sShVNoXOV2tNDKY6R6Fxkkcd7o7aJGv9p//Vf/egX/xwbRUfPu3DEfiROAIPC9OPxGl++JIPR+D7dwT+xq/++lScTubc4GU6jUPbaMPmK4guTqNW6Vy+gOjGxqDqG4uZwQFFAAz8XlPgW1TbwZ2K2BXkCqZUjosgSUSY9nNHWRSj1mnsEXKkaqI53jd3hUWZjcE4u1frlpKIk8Iotok8UcWeeFno2mbEHFAD5SxLDT6xQlqtQ10sNzruT6qOhdqBkhocsZVxqyiIceFiIj6luFXRHCblcWrRVtABvP0S+4a7NRFv8iMdYH3SiAuPiuZ5igDGud3XNv/E7rtREa2+2bwxropG6nDXRXIDnFow2YisIqjJOFcUQmjqjKvHC/RIEzNlNnWnMEjMcdYfC9VdqYPXKbTaa9xObHdlgs8UJuZPw8pKBBFUgBMg9voaiEWGFJmM6vzKxBM2PvBbEbaJ/Pu08o6ObbRwmOEEYaPST7XF6WDHIi4jIiHSnBCcYYvhzkWUmGZuG7TKsyzTs7OFRSx3O3h0b3AC/hxdXyw8hT682tFE1/Ozc52dJ+ZcZKOJEEiks/d8Fa+38iPfGrqfXqyVpuAlOr2+2+l4qLRcLG1DlEWZIoeNHPKhrNwpHh09e7zR3eFWe9u0LLS68LR2cDylUhaq6SpFI0Juo5urvcVMYZLl5wtrIo/amb3oLAM7vwHOXxw2AZteWu6r2QnEp+4dJbglcYpi1ok8XeGsLRstFsnMecMp6HWqibH3xAFx51JC0qiuESNy25hxPQS0NjtwXUd51l7MDWrF8YYJQGg1FCSOlKk1lx7qmqWnR5yAFJwhsM3ORUo/uHJwCVmjdg8nOFFTjVYmESe+ml46VZ2Vgawy3xxY/FmcQuNYq1Knsp3MNc3/lsY0uUsvX9ybsDg4iIOe+hIO8kmXl4/k+okNNYr9QWmQWAM4QlQ1ENH0zU1E27bvUEQzaoInam32vnxrOpqM39YgDdvGlXuXYhBEFw7faFFQcz7BVqVYBZeYqZA0VHdWXHOqG+G1rY+NcidW7sdqRq7tyuK0CGmIBSEuMLb1REuDhQ0guK/CJFbI9dk7muz+ijQOoBEataeTFXWFWaKxxXWJs5Lzx8cjpjpH7O/vD4qdSE8eXWrXnew6z/xAV69fKFtl2haIoqkCGqvjSCNcQpq7Ue0Q8lHlbC2jHAv2Lc4rHGjcU76JuBUOOhSo0bNNLvICYqM5yEpExclcjNwniPMoIVYA01M+VplYMFE6FPvmlmP9GbuTnJwik9n95zvcv5NdS3Z1sYYRIx8GFW+Y2KxOMEFN+LbaJAqeGATgsJuLrnC7Ga07kApYf+ac9d+wUdGV53Z4nGEIoybyG8nV6paUBZO++tX3VJW9Pvv4Wj0uM1jOahXFtNonKk5Ha+FGY6U4zog0WD85oDh8e4T/0ISaOE51cbnR2TI1YRrntV0XHC0bajSGiqGsJssi5WdreybgFESfqbpS3eTIpXiNJnETcWHcOgqDpXGJMYeyprBuISwjYA/VoHI36sCQ0AMJs7RyQ+LwizRVvozUvFmTEZ4Y3iBO4aqE01tXpZ5dnpt7+8XdjbaHQulyZQkMFgyEYFse4tBE3a4stDl7bMzxsj0qDhM5THvgRuPYdya7V8eq0/XNK0suuOAvDpU264V+6md+Sr/3z/6FPvzOn+g3/5Pf1Icffap//vt/pDzMVFHIOMKXZFgz6Mtfe1+3L+6UxEsNYADaSlPrKV2FevXiSicGGhPFfp7Ozs8MOcE7BCii69dXGiG+tAh9lFLxzJLq8mTlbwxCAm/UJkXwTq1oaWAQ2FH+uLf7kPMYu46+8PYT3e0POhHvtxK9aS4Z475i4MOaMjiq4O62rAOBRm/S4XjScrlSOAYKF7GcJNTpVECU0K7caUMyx/eVLJdI9Wp2d9qOrbanuTSorxBZKxsmMMBEuCbuj+uR0QlokSxd2HAUFAlCILzRgHueAUYO+zdWwjP+1Oj+eis/Q1jFJenqHpF5aJSHuaI3iISCNRX3OA7DeTZlSIp+bJU/WhrzlHTKifc7x9EqIJ1UWZKl46XMbY3bDN6JRRcx2af8CFGRtQMMVMPwQHLauRyP5ZjnCo5zBro12BvfVY7g7FArT+Kl0ansFfgLneWhHp0vFOeudvVJx2JQU46WkhpYc+UptPvdN16p2W4ZDjJU545scL0aNdbu9aotjGFq9VzLWENRiHAFwZoaRixFWJ60zGiln8y16cKRZUDHmsCgzQZWUDtgqEZyw0lBCGLgDVd1dHS/20uR9M77T/XBO1/Qn/7R5zbMGEYG/OAWXEuPMJwHq8D97KUMs3gmenIostKo++LKXLbp2VLJItXjfKmr+0rNsTBH+eurl/rqj/+4cbuvrz5XFGW6vjsYEiR1ArUDz+tBZbnVO+88lh9Hqoqj8ezXOQ7TTo8fn+lw3OvF69dabs5tCFe1DLPPVZUnRXmkfVEqjWPFvNvaBiCyBAUmAe5j2LZhGs+8W3Mm94qcXptkYY5rz7YLPF8Cvfjkcz1790sa3EEffefP9GNvvy93qFTBMXdcnV1eaPdyq8RP9Ft/+7cf9Ivv37bu4Sc/HIGHI/A9HoGHhel7PHAPf+zhCDwcgfkI/LVf/vcYqxuDi3d5Km3hgB2rUq03R4bPs5XSMLXYEMUOOB8P1WFmycHc9EaLMFJywOaOl6/V6kK+j3BTKktDc9vty9YcerTdezTb41ZFWEVgCifjQ+IaaKrWIo9EzAbEMiJcBZsfT1M0GuuQDbjV4zgzg7DF3hY49rIKb7LaVbYx6fENuZhbB9XTpACjp3HERqXrXKfqoAzRGHEQByiOVY/NcmMxrREMAI7XglIvHFuB4pT2V16WR7Xs1NlQOJPKQ6HLR4/tBRbhkOOBkIH6ZMVV5mBgszc3UnMsQg9GVmuiVPDGMdYR0Sf2NXRyIt82T/WpUc/Lv72uu1acg6txQbGRl6iEtzfS0ovbETcwrqrQsAcLCrPgtnkwLtkNwTbEtThjD8aJCCICM4LtzJE1x9vUqkNYGHBE+vYSDXdxdoXN0XY2lTTQIp7ZeQ8TPT5fqs+ku32h/bY04YYWcsrKcDmepYnqE38nIrxvjtBpmmOXIBNGzt/Yq9gfzd2IkICI1zud6l2j6+1J7eDo/MkTXR3vtfRzKw4Bg3CC1eoESuTq7adP9Pn15zrgdB4irS9z5W5vztZkGWroCo0toop0d3vQ5IY6lUeL7q7Ol5SDW/zcW7AZltKQ+Phc8hKGoXZsQHAUeoHakmIoNrwI75Hxx66ubm2YEMauOWVpMWYj1xvqACFsbj0m0sqGErYqn91i0GoUIM7BrGRD9sbZRbSc+5VrlEuL6yRCNKJgKZ6j1ZS70aqNGIGwN3cVoUqyNeVfuHZcE/HKQ60YBCTDhAHH+WTCGdxbuMBwLueI9mBuvG5w1TQUw7haxpGOXaOb+8pK4ohlHgqi3ZMuzmJFMRzF+f5pikJxCK6BawsGJy44z9xOJrb5UpQEhrzoTdz3NbVvHGHepIa/22L/M4cTVAZORpANXMcjw54BzlsgLwpUnqrZlcjGWRSH8Lr05nuzuXV89cTbEbkNUYvYhqjB4ADHMg4zxEBPiTtZOzmxXhtMQChF6IFxCruy5p6cFKSUw3G8QHDMrfXgix3KxChyK4lBH7TJllpfrIzhiUjw0UefKN+smJLYOfItkokL1rPNMm5H0wFN+I0UBbGJ5gjgoTu3rhNf5R8EN0QnQyZwgXS4jHBsz+F7RCdEFIYq1gfvIb3CYWQNI+4aqaxK7YudHdcc3q/T6VCVFmmmHBBxDicWCIYZ9GD1bfarRpAkxksJGz8fFIoVR802XnOLGgOD63fGPvTm0rZ5llxOhn0WziufbWaxmuPMviPr6CysRu6g8/NMb7/7tl58eqV90anm+ueZYPzWWXzzQs77zHKF5QsHm8+Eq4ygPiJSlkYW86f4Jo9zQ2lwr3IuWQv7xnrPbfizWp3Z+WYdt3IjYt4OCInK2uKjKVGURMbvnV2gnqJobQVO+8N2LhJCrCvnW94AACAASURBVJn4s41Ou0LVbrB7ljsjTPIZ1eF0xrZc5LGxSHHeMuRAVEdAZ1jj4VrsGr377JGq01EvtlsTGHETni1WGuvBxEIOKxoXz3cKo7jXlxTZNEd7BvGs2pxvDA1xu98q9WMt40zX168sBcAzGQZ2tkj1jZ/9uj78lx+qnyb95Nd+Ur/zf/6uiX+h/SWe6qbTZrPSGcifUCruK9V1pTBxrJwyUE4tpLnmGN6meaKnZ+e6p/DwzXr44sUL5flafeOrbSgWarQ+z+36WcSp3JBBRmz3Fr8Yb8oLNPI5u35+j2hxVDdaLRZ6+8ljffrytQmOJvYzpAVfAeuVeD4IldG1xMzU1criUFGKGxhXb2TPKp79+WppCACeATgZaayvSnAJoTxSC28Go7f3t3LgtIJhIC4+jXa8EPgQ8BLfsyElSZkozex+4BnGLcvfhzPQMCxuMw+AQUTAUK5a+VYoB6qDgk4GR4GeXabWXO8q1e7U6pNXr4ydbEV//BgSBMuV8eVxEQ4F7zZwpgM5De9YjfFUjXU9VfKt+DEy8Z5b16XlnvcGovJgBxpQIqMu86UcRFQG6laWySU2aXcq7c/lxPd9huE4JTudjpU9z87ySGkSyEmlIE3UlZ5ut8f5XDMInBwllJk6oA8oAeTdpLZBnqUmevBQ81CTlQcMESt9OAQqBt76pBJBrxtt7YO/zlWSZp7yMDD2/2530n5fGspnfhcdLcLPMfFh7YNOiiatcnAZ7oyB6BmgVFqwXjgUOh0NXzR4DbwslSX3rG/uZYbuo+cai57rCWYqz1J/bBQjxLuIo6xZtSFIDtvGsCnMo7annX7+F35eiQ1uCsZL+tM/+66lpfLlSj4DFZzzoGjoG/A7Te2ooSLt4ymJQ7nLzAwJr2/uFMaxjse9FqtEZ8uNPvvsIz1++tjMCwwZVvHCXLzeKlTPsKfkPppNBV4cab/fWVKHUj1varTJ12rayZzpvP+e2lJ3V3c6f/xI2SrRqxef6ny1sXtpf9opyDLDEiRubMWB//V/8z8+6BcPm9CHI/BwBH7gjsDDwvQDd0oePtDDEfjhOgK/9ld/eWLjbS/+lofDuVjO0TRnVEYrOC/YxI6JRREftSbaTiXiQxAop71+JJI6RxtTnCVEVNFyms5ip+UoHXHfuURQgWfNLjr4g3DD2MQ30xxDwgqBq8hilW1pRTGecG1ESnM2JvDiQA9IcUy7N/l5x1iNMEuJyyEOG2ePaJdFaGf2X0qRlBdZtJhShFNRK/FpOq7kp/MLdEIUkzISksaep6Y6aawbEy2JTsYUJZEy5WUfUcI+N0RRV2frc9uIE6Gz0pyhNCswMd8oTEzM6KZO40QpFt4rHLUUvdQK2TwT3aLcKAxNSCRFh8C4KxtVHAUXx6KnviaeHOpis1ZdlDpUgAOIcLFJoC0WNqOvNnIVUQ4RzHw/K3EYcWnMbfFEwnFsYh8O/dhcsOA6caMQTaM8wh08c645CULKYAJWjJCGh2Qgek5MGsQA7o5A5+tM7sLX9X6v/V1p/rLZneYpTXw9u9yo3B+pdzERKFzieuPaAlkQmRuzxi3Wwn+TNlnOnlnbem/tuHe7UiFuwjhRYe3PqUUoQT7UxNWCSOEEAiHVodoZdoCN8dn5Qr7f2WdgM5LFnq6vCuN98tKP+3O3O+h+u9Xzdx6bi4M4LrE9xL8sjC2qi4uD+PC+OipyHGsQ3t2f3pTAuFaegZi6vd+rq1z5DAKcxso1BlqTPYpF2DwGVvTDBq5paAQnmhgoCMExdCYkceVXxmEclXJPepQrcf4m1TVq04wBCEU5FzHqXi3n1zW7pzmPTQSbPLmIgAitLixNBFRfXVHbPQgDks078c8sDGeHbUBxD7y+ufgDtrKDU4ZjnnhaBL7u2043h0qhlQEhooL2GPX82YUO+3uVFY45Ip1SnoHomF2cCGSGFKEhnmgsOAPXUdW2VrDF/TMRLzdlzjN3mRX9mNTGMCe0TT+/ZpLIYDy6MPUtelqdiPcjOML9rK0oZnBai8b7PZIr176UULpkyGWKVNj8GwnP5OeimzfJGetgklnTNAMf1rXT0Mht56ZtY+ayBOFohQ/YnKyAzfdia6AmamzN32Fo0eqpHvX20+fmXqZM73hq5ubokHsSNR/x3LN1tOlra9tmUENU1jjQCKDwVr25rCvE/u5Odk/XNE0jrsLzRLBG9OOeJnrOdcs6T0mPj6t3dl0T7+fPcQ8geth3byjkG+ycIvggLC+zM+NV40okQkuslnubARjPDf4zP5MYMgxG/n8jllgpnW8ucNY9zwZRlBzRZD4LihxTHMv4ufhzJoKzhPLLnKwyIdvE47nfim4c5YtQj5+cmcv+489eq4WD6IyKrecsIjCgwB/NsUf0lgh+C68brAExeUTYwNfZOpFHZTuR4nhh9yCqPWsSH64+HuUEg45lqYvLZ3aN4+iz5AScBm9SUe3Vq1aszJrmGdJQOHNxsVEU5iZw3e1u1XAeuMp6R2UBj7BVW8Lj5BghHCF6ZgpD2RoVhaRBwMjA2sWpzDOZIR2foTU8y1meq21a3dwfNPqhlRwRjx9pB+fegfmMu37odSp6nbq5AAyhHQEP4fTps7e03d+ZmEgUOo8TIXB2PWI4+A7W0DO9+9YjffuP/1iXz9+enWpXN3Z+ifgTc0chz7JEzx4/0fZ6a3xnLgTKbbb34GZA4VCmiIPXt3XgdDppv90bC7UoTjrWpfw41ekAZ5wHcacnT891dra0Aev9/qh0tdJU9bp9faUWLqjvm5OOgSOJjj3FPTllZ77eefau/vBPPtSEsAkfk2OZLzX2k+5hWcLS7CaVDBIZKCCs2jvFJCcOLd6cJ5kuVhR/eTrVtTniKUJE/yQpUh5OitNYSZZogHNalmpAXLSzuMnPxRXKtY2oyt1uJZYkP3CpwkRloEp8/g2SZxKMz8CuM+4Hw3UwDKorDQ0ok0FO0GmVMOQlWJJrd6p0qkt1FCMNrbHuz/KNFegVA5F7R4kiJVlqcXvcm+NYKYh8xXChESTBI4jUA597kDfyBggzQIZgqKpKceDq2dkFAYvZFc0zwobYkXZH/m6G4Yiq80CAz163tV37ie/LYXgQk+KgKc63dxgmUbyf8C9SDBXHJojVtjzneXZO0HdtnGPMWcOGwMfutM4yvbV+rj/+6CNztFLEapRusMxJbA5PcCGbPNDlaqW+YYhwVNHXxj8Fb8J1z6D9eF+q77kfG4UxIjjIAN6VJtHlyf1wtsw0MKjq6vnvEQPm2QGNuM+aNbLm8G2Gzp5xCMQJfHw3tHelhGcVWAjuxd7V/es7nYrSBol5kiqLQv3Yj31BNUzku62qtla82ViBloNrnTUoSOREtb1PFceTHe/NWaposVJ/GnV9dW/P2O3djbLVQk8pvtrd2PO/HylSowMgtni/E/eawF81nZpmUJ6f6VjU82AKFzNIkKY1NNPBUE5r61UYQ0e3N1fK81SrzcocunYNDTDbb/X8nXf1rW9/V88fPbfE0H/+W//tg37xw7VVfPi0D0fgR+IIPCxMPxKn+eFLPhyB798R+A//g1+brDm8b+0FqQlcffLqtc7zjcWT0gQhFUmMKDNeAtidxHuIZWF1c5RMkUXpGnNkwgN0lWYIb0T+EWFH20wi+OAQQkAknsXL6WIZ6562dcoM2FTSco1TQI6OHRs1mlZxb6Um4i1xb7D1H4nRZSasIlDCoiSqdnd7r+JQKKIMIYRrh5g4WJEBHELaXMlhUgZCyYEV55hZDYcf6SZfHeIOsUX2c28iqF1Zm0MJMc/i/sZKRc9B8JnkRbObC7GVcgbEISKHccTPRdyi6IAXdMfi4jhEeJmHzUkpwahOPcVVfK8w0YnYIELcNOiuPKhGNBJOhNREKqJ4kU8rvKOqKdSC+KJIqZ8bbbMoNRGmdGk8742TiIMFNxmCKuURCJiI6S5lWsZzxOeByEdxEEI5bMuZD4cTR6Fr7h6KxhBagjexSBhaxCVxF/NCvckzc8GyUYLpibMEFyOb8DCc9Oz5mcrDUWmQmUt0DOcmeDasSZBaPJrjjxOLz3yxXipNQ+2bow4N7N9WanB8efLTyDhlRVkbp7JpcaWABghMZKdABXHK611tLnI5Yac8iLXKV9YqXZWNlcKESWRi8vX1QZ9+9rHef/+xxXDZ/GdZbLgDmn4p2WGTMflSpUZdXRrSoauIDcLHHK0JOc9j3dxs1Ta4ZRD/W3MXIsLDMyZmB+6Cn49bkIc5gviEu3nqFYCOoH0dkMab65ONXyy4srhjZ95qAPsPRIMTW8Sa64h7A4cgjmJzMjK4wFU4duZQ4TwYe4427hbH93wdITQSu8WFRyxafq3OadR0juoCtATrgD+7wFa0WfvaV6MOdT2X4Iyu0jc4BNxc9/f3appW16/38t1YT56t5EeaS/KsZG3myhpxk8/Y4VjnnsIZOw9YEEWIJrM5ZaMG2xAcA7xkBAk2jGNDYVlnDim4fbiqmrI1PiMCxeQgbMJqpdLJl0fUnjZnBj8ILSHCPjIHriXzWdpQobMiOlcpl37AGhfbAImCottqL2eiSGV26SHMMHxAsOQf3FW4zmbcARt3WJ6471rt748Wx7w8W2mLSDk4Ot7AD8Zxi+DAdTHzjLkGCnbrk6M8SqyUCGQIxwykBOeDj8B1Bd4BoQwBZpUkIKjNcUzRHDI7P4YCHcMGIL5TCDVMKij3M3V6dqAiDsMi5VpAEeKqMiKhn5pjfXSIhFqFlg1UuF5AqNi91MzFNnCCmXxxTgOBJOBztLMz3QpgQrtGQc1wcChgQxyGg2jiBTVVlts3idWcaTAruW4tYmulLFKcBiZCRo6nw7HUyYrkBov9wuu1ODX3JGuQpZIDcy/HOAUpKCLT4EV6tMZlOpojGzd6mODoH43bOKDkjKNOdaHt/mCO1SzFZe8Z9saOCQONrrJkROTgbsbtWJvD7WyzUBxldo6udvcq4XlMtYJhNOff8QAqAwHNN35wUfRK4khn56x7vj1TjecM9gEBMYksTs41x/qchLGePnqm7e1WbdWq49mEkB/Mjm5vvqlsgNT1jW7u7uXFS8OG4MKLYpAusaYhVF3v1TmTVuuViaS7+72tfW15tOLGzSpTGvna35/03lfe05/88bd0KnAoM9t09PTJPFAhXvzs6XN99vkLBXGkLMe93mu7PagZauWrWFVVqzkydAm0PRYqyoM9r9dv/m6uGVIyuAkfP3qi4+5g5TzrBfdIqLLtdfviVhNu/SVu/9GuewSsum11POzt+ZkmmR5dPtV3v/2x/R6GXpRrPn/7ff3BH/yRPT8Y6Lq2LnkaKGOjeMyGTXNJJFgArr9VujDRz0o0GZJSHOdJCTehHDX1wZ4DFCbWZacaR2tTqYfDa/dKaGsKOA6eFQiydo0GieIUpyqOyTllQ6GoDS75e8FDMHDi53GFd/O7GMOKpq6Mh4szua4ZSHe2pq3SxAqDuEbVTBZjH6LJ0h+Zm+m4L23QUNSlvadEsW/4EMTqvuwwu9u1jVDOcwQXKWiUgvcU39Eqw82OC7vU/nTU5XolD/FzgAtPRJ9rivc5sC8WjJod6BMu0IX2x4O5IxmuAmFmYB+9QX3gOIa/zDoFXqNreQdxDffSMhQiWVDW9k6H0N6HpKRSG9jf17DpHaWxpzRfKF+s9aff+o6adi729B049Y0iPzEDAXzZJHB0cbaxn2mpl95R38zvhAx+YsMp9GrV0dVopaCrRa6c8tOmU8l17IUqi5NqBkQMJyeGop0q1fJAUgSpxo7kwIytybNEZ6vU7skxCdWGjup9pfvreysS5P0mXSZ67/0v6OXVK93v742728Hcdic9OT9Tz/nuJsXppDRbGW8WbFS+jPXkbC2nlfb7yo4jz3oEWoo+48iV2zHY6dTghE8Tw4DV7cmGt1xzA8PNkaFLb0OcbJ3YYJ2Uy2K1UV8XSr1Ir+6u5aS+jseD3n7yTCFoER83NE5nWSEZw+PXr2+1SHIzXfzNBxTA929T9/CTH47AwxH4no/Ag7D6PR+6hz/4cAQejgBH4D/+678x4ZaECXp72GqMAu3LWpvsXBdsKlUbd40XaxMlYayWtRo/lMuLaxgqoUCJGOOASMULemaOBM+hzARBrzJhjVitZ43IiDi+EmLMoattW2l/aMzRwZ6Z2BqbCDYt44A7EZZTZG6DcEoU2EbWkR8inAzyejYYrQlD+/1eZVlalBFhNXSNPqoG7iSYAmJVXaDLR+eq2AT5mUbcEw4fay4voAm6aY9WzoXIgPgFKgAhIKTNNY1MbOixtNIEjTvBd3X2KJfjTNrdH+1n8Pdtosw2N+2bRlqaX32HaBsNsa7F7NmoTRTBeIM5BVFJEUDZXTWnzjh0cB/P8/mF9f7u3ppjiSYOU6eCuCGtsmEwt7y7nmLfN6FrDH2tjVvZmBuQRlkciwiPXu9YEz1sNMRdmHv8vLaFhedYZDugdCEKTcC28hBYirjhiP6FvrFBEWLPzy5MRIeXeb5ZKY5d3RUnY83R3s5xRQTLlr7yRWQIgkiJBvADHm4I3IuOcWrX0exoaitZEclqmdkmjqbyw6lTWfcWU0N0zTa5WrU6Fa32h8IkGISRTUbBy171WJi4F46J8k0uN2y1iRM9evRYp4kG4067PQI+2+JQ99tGr7e3WuWenj6+MLfUMs/s2FDaYHgJYueeY6xQYnzWON/MLjjfRWClKCay2GNJqzFtxzjfOkdB4ltDLqIq1zpOZwQvJwhkXUz93AIfhIOhHSi5YpOKuBImgYIed3A1C3XAKdVYxDSMlvKJgjpE9VCQEvUtxRGtObkQxGHuMSzwPDb3M58YYYd/iCvjXO3ZcIaJ4nAhN2o0+gh2gYpTZSw6w29oUJ75VkZSnsA4NgoSmLGxGBFMgWeoBiKWbVNotz2oPg1674tP5gEC1xboA+439u0cvwnXE86fuVQGmS80t9QkEL+zENzZhpVvTSkQwh4WKZy0xhxGMPRhHxPn7TQOONDBIvDZG4vGNzCOGWYgBAW+RnbOOOARWbn+cDPSao1wgjDK4ChytAx8GwQgZJZTp7vmpKnxlAa+Fa6xoSYWjMuOCiwTteGI2hCks+EPOBScXpw87ivilx1DlrZV4ro67ndWgNUYcoPBAa5Px4R/azlns4rrCZcn6w9/34S7ttPojXbfIppy78tjE4wAOTOTfYoFWceACDpwB0ECEJnFMUhkuDURl5+JODwZ83YuOmHoBveWghSi8l7kqTMHLS5VimtGOb1j6wnuSDiZnDcmVlZOA95jBAHBF0EsgT9K4zjC6swFxm1rgu+ASAxOAK6ma8K1a432s/DP/0FQ50uwojO0sAIg+L1RpNfbaw2InMKJGSgAi4KX3yLRIDyQSOyyUZbMrvtwCrUE1wFmJtqY29OPKRkalCGGUFA/dho8Xy9f3ZkTNM9wegUmCIM4sTLCkfKpyBjXZVewJBvW5OJsbQMxROvr3V47sCHqRDiZx+H1TaGmYHA2+94MHTNMevL8sRbrTGVTqYHfTckbv5J4Fufq1gabURhrtV5rd7czAZlCJoZKrP0wyX2Y5Qhxb7Azh2JnxT4ZLlrQL35vz9LqxPW5M7RLvllqsVnp409faLc9WeIjDRw9vViaYFbWvr7+Uz+h3/2d37V71lRuxENE3RbR57HFgquh0XG/1c/89E/r9/7pv9D1za0mv9Q7731gRVfrODOMymc3t8Z1R8TKlwsts9xKqkCdNGBuiO7TUL5KtUlBuSysBJDSSBOIaDJ3OhOqllmqXXHS7fZgEXYYsgwGC4qfcGUuIq1XZ7q63etmt5NVRnK9lq2VWyGAcv1yrdNQz0Dpz4XBJbx5XJlIhBwzczkP8lrEtcLut2ixsOMJJx28keFcRlyyk6UBQAR4oGB8RyccnFY2xxpuuSCLsRMbT8CPMGwbR7t+SNnwLOtG7juCMKOSEAZyrbpjME6JIAOMRm4waZFRfDVjRbB5Mqzpol4p133pqNjVlgzBTex5jK5GE/cjWKMUYOIqRxR1W3sH9IGJ8G4GcilCOANV0siNQp2aQnnM+4M0lr2ePnqqDEfs/Vb7XWGYAJ5TRTeq7nj2DIrAmYyVvUfCrY7CyRJFsL4b1v6plTc4KnGaMgxhKA3znUQRw2icqBwHHmoBzx3wAFKS5nr34lJnF2tVTadXr+91OHYz+7VpbKDH+yrjG4R0RFJ/6rRer3W7Z0g9pwNCkhwg9+NEiYM4XcmLZg6+DZ5JcHEfFiAZQJQ4xn1uQZvgsO943gwq/BEsqxYRKAuGqgz3e3lJoK999Svqy0qf3Vxp9AZdrC50Ota6ut6RZdKzZ2dyvNjSGCS/Xn9+p8bptLu/05e//BV99Mlnuri8nNeSrrPiSq6TNM10+WRjruvdkfQB5ZNv+LjOoDhxbcDYl2BMpJvTjb74xfcN88M7vGvs2UE96A43VFlWStYMyAb1JXgjBo2u8V5PTavWGVVWJy2TZF6ZnUl57tm6xoAAt3Bd9VrjEncG/Rd/86G86mEH+nAEHo7AD94ReBBWf/DOycMnejgCP1RH4Df/+q9NHSzNHmfooFO9t41qGm7MRXFgAj/W5sicEAt4ySXuOsCjI6bVKvNCOeXsKht82tcThVNlE/Iq8ky8mWp+nxQQj48DE0FwS/Hi/+lpq3rylOEw8h1jnTVEnbHBtBQpBEqWiTEWy22lZxfnxkTDtQDvy3fY3OMMQbShwAnXFgLb7LLE+TTUnXE7nZaoZyw3Qghu5SAisPnkt+JV6zzVxPr6QhEiR1Pr1IyKaBJPI0U5rlRpMicum/zYXGiIp+kmnouQ7vaafGRDV+kEwy9SMzoWMyTunHhwOV1zk1lXkTuYgOgnCIq+xU47aHu01J8QYuFeSWmWqKqO2h+rOdKMMIS4V9czAzTK1VuUGVfi7FSkRMTrOyteQihCrIPFRgSyb0crRzAHJYKWiRuBfTdawNk8sZnCQQtPls9ZFZUVSrQ4UELcuRS0jNqsl+rLwlrVYQJGy0Rl3+rV7VYFPLRh0jpMlVI8lrsKs8xEQop6GrdXkCFGIPT1iiff2LEIL3w/vlvGRpuNq9vrRIESLiUiwoiGTqeiHDXUlDnUJhx/5Z239erz75rwc2w6eYq0XKTmAEMIefLsiYpmr9wZdVccjcWGO+9warQ/0Vrs6Itfeq6qrpUkKy1SIsEI7L3hH8bQVXE82PHhPODAxv2CUxeVnvKhqizV4m4lcq7IopvL80xlezIxio0hQlQw4pLq1baOnN5TTltyOKkaTiaqTl1osdJ0TRM1GIbcMBBegBO7NeFJWszN1U6l0E3tMyIQIlzhRuTYNlSzj61t2nFyEgNEsPOJetv1OKkeR9XHSnm2VrKY5ESTytI13IRpwaA+YEYGo6EItttOaZ6ZS5j97e6w1XIT2zqBwlYWg451o7I/6d0nl8bwrWAPwwaMHflwYNm0EkfuKx3LI15FNaa2zfgK7hPclMRkcQlGk49P01h3aIgh0WoUQ6xj02TrTiHQHDDiXLG+EZ/F8Yc42I2exZMR7iiGcp1aPe6xyZc34WAf0EpM7KYWjNjuInKVOancKTBkSTkgYqb2mXD4cF9YEz3uJsq+cLHjhmI4Qiy4hiVLbH4uB7Oi+4Yo+0LNRDTf01my0t3dVqe2mN2LcEI73F6IvDPHkGOCQIIIisQdOb7CEBF3HnogIOFedmAEjojmg7Vne42jPqCVnCFar7JxVRigtrc1eapn8aoJZtcowiODH+PsTjTIc98jes6FLKAs8IZalQzCqhUJ4j7t1YL0QLzGRYt7iyGboQCQgEEn9EKPsvsbtzZiKQMJTp955k0yt99vuAcXhz/rM+LlZAKpfT5GUiFs1NDWgiTL5eeBXr16aW5TBksUEsFWnHxKC2c/nIMIg5Y2eBZvRdwnZkzkPotzc+IbjoNnESIygp+xGhGaJmOZLij32qzkwB1se1sDszjWapWrPBWq2r055YllPz5/pMvNhZUyFk2rHWWR4EkcBOreihGHmqTE0YZTaUoJ2qTFItUXv/a+Xr++thQE3FaEfq4dUC/gSWAtrtO1fZ/D6V4pAw9i+/WM6XER+mlyR35n2NAgyI9WHJnGkQ0CzVncgzmobBiw2lwoiD0tlxt985t/avHlti/05NGF+vpkosnjp++bwPjP/9kfo/RaumRqCnMgs+7+0r/7y4qihXaHk+6PW/3iX/wF/fZ//3d0vjnXOvOUnS0U+hRigu046dXVS1WcdDfQxfNLw5uoGfXy5lplA0KCsq/WkA1f+vK7SoNc+7uD3ZuUAn77Ox8rXqyULBK99WhtwvXnVzfmJAQbEsCQbitFWa7F+lz1sVZ5IuVQq6SQiSFuhXBGtdDMow65/kOEfTAMoTnEF2muiHSOuQ5Tc4Az6OW2YG3Dsc0N5Zjix/CJgQLPyaO5AJ8/eUuffvqRVlFiyZU+9N6szbgkQf+wtvp2DTw5uzAxkPWbgSv348391nAycDR5PkcxAw8wOI69u4D/IDlEQqhrBhvy+Yi9/lyG14yVoUiqPc+NQCVxeRssUSzXKw8QMGmvx23JGIx7elDK+WJd6Jy5JCqhbZ4BmWsCbzucrOQKtJI5y/venLtww7nueM8j3XMsKitgJF0DG3wwsLKrZPC1SiM7foeR99BGMe8evqcOcTPyjUGfOo4qVgcHtADPB4bhM/uYddLBMcu/bAozqNyfTABvWde5hnjGVaWds548CCWdPHcptqOAE0a9IltXGVryDInjwH4tcUqPk44H3k0rhfBFwI7Eqa5vdnI9XJ8wShhkOnNixkaJjtIOF7pnA0hKw6ZDrezi3MRzhnPMSD+7+kxvPXrLzhszqBeffKLHjy+VGlOYwQ9MYVenqlA/FlqdPdKH3/lMZ5dr+cGg06HSR9+Gbbqy9ezZ4+danmU2sIDzel8fdbE4U110IoZxJk+HL8VrYgAAIABJREFU3cFE6lNVaX25UJIHbwZguFYDY/sv0pUNBe4ppmOyUxwNmeCSOKLwNYr1+vZKXXXS0/MLQ7fUQ6vNKtL++lpJsrbnM4ItPQPpOtVv/Wd/+0G/+KHaKT582Icj8KNxBB4Wph+N8/zwLR+OwPftCPzmX/v1CeHUCmMmnEwne+GPotxexnC6EWtGPPBCV9Wh1KEAnIfzI5FDEzkCaYcDEZ5kpCibi4F4wWUT3HWjOX4QL92JkobIXtiJtCMU3VeFiRk5bNbIU0g7b9epxF3V9ErsJVe63x90eXFhpThmVmODEfHSPMe9AewjGCK74J5gk+qGiI+ThqpXY1FZNuChbUiwR3k0vPuxPHOWEJXubNNZDZ1yN9Rud1QzIsCE5sAIMhrieZ9uLfqIc4E39uRNaQ4FAaeykZfkFleGhxm4xKdxUcGTRQie3Vm4ZNGDkBsIINummegmoqXLRnCwwhUEUlxUFKH8uasPHiLCUMNmFgeGlf8sdMAN5U5KJjbOswgMlgBHzADXlr+Tfhi+/ixXmRPCN17jbA2kNAdHw2K9MC7j7v6g8ljNvEOKzoiIWcO8owrXFJuLBPFjsI3h+dlCtmsKXF2/3Ko2sbvXRbZWlroa/VqLONPY8h3ASeDQDFS1RIlbK35IiPNTrEGbNcKMlU+MaqdKd/vSBD5MUmzEEX2PBS7nyQodYP8+f+tc++tbQzPUdWeO6TiPtVhGVrgQJ5Hq/qT1GUJIaWUNuI8bGoNPNXtJffErz9WNnTw/s+ODw9NBJEasg4PbUUTB+aUt+GgCuuNRisK+b+bpIcSw1WOT6CAK5r6qDsF0vh4RERFJcQbV1WQOZu43NsQtqIF+sib7lFK1lM0f1wExcUShwQQrSnhw/sojskcxFmVsjTFhfZdIcq+ig3UKK3EWsLh3uB4Q7EI2O/b94Nfh/pYSc1rDOO1VnHAk/rmw51oL9DA12ledimOvs7Nzc0ufdo19tnhJ8RSOUV/HU2VifpA4ynBuE0dsEXxdZYnsPHSwWSfpWO1nri5lQTg8cb8R9zeEMpxbRy6ChBXQUaRitl1jRDLWIQIL75PyNjjFrBqIkQ2rjZWw4Zr37d9xulurDHKdQ3ydewLmLRc5zFrP1kHEWgRFEB6Rl2rouf5n5IUJ6FY8M81ClrlHKb4azLVrLngTV2grh5PLGjszmXHz0hpOSRLMQsQK1i0QH7f3V1qmy9nlyfXm4I5jrSDOOUc/Z1ETRixsRviXABYdc3oj/uLkGxGL/MHuAc4t1ymCAAIf1xlCKww8vnNXtzZYaxBNJq5YM0OaE9OKacBY1I1xE2HQUr5WO725gBEbGM2wgLBulfCdhzkePRGVpqiHYiFYvQg+b7AwuNZY/XwOkHnN52Ifgwzg1kU8pCwOWZAYPF4oPjLSF8Iq55K1gYgwnN4w1vP33tFnn36ipq7VWlEf4m1jcXxSB11T6Wy9MBchxTWTOwtWDkI17Encr8BN6eYKHNVdYQJn0/l2j+Kk5PeyZjx79ki39/fyIqL/DLooxaIgC05nZ9xnb0KUCS36zNpZNLUKGtibeQAE9mN3fdT+trb1AMYtrrM48HV+udT505W6hgFfZ2sFNzsiVejODF7u/yxZqS7bmSUcjubwpIwqDHHax/Y8YcBEcsQfPYVpom1xsHsmzzLjjSLS4rJDWNoej3p0tlIS5frud18aLgOW7dky16vPP9J6tdSXvvx1ff7J59pe36hzZUzUw3ar87PHevxopa9/9V/TP/m//6mub2/1tZ/7iva7nT79/NbE7mDq9PyD9w0nsFqujeN6pCyNFIwX6vKtSxOncz/W9uallUjy/OLcMRj75V/5K/rTP/yWPvyz7+jHv/Jle55dXb02tIAfBzrfrK0sCGTLbltoqCn6gg0ay0tzlQwDa9ydrK+UPk4qWoaPJCcm44mCLwpCCqvmkinwDgi8/INrnJQF4qMxauFc06LOteaM2h1ureASFzXsZDeKVVYHw6WwHt/dXduAZLlYmJBrTl0KsYxfzkCURIivZZLNLnUWynEyfEHRVmrbUQ6cZPjyDEsGMEJEzAO7bhjqNE0/I1cCBgoM7xiw1YqWsZoGrEGi9tSbE5F7HoY5iIRVFul8tbAizvvDiZDFjHbarIw3DFYCF3Zd8S4yFzbGqa84ZgDXqMbh3vS2ngQxXOvBjoOhXvhcLe8RwDwY/khJ4uvp+aUiL1TT1tofKr3a7lR1rVZRqFUYqTJxkmeUlEeeuVmJxFvhqIObtVNdUh4FGmhh73gjz1bn+AZghYuXxAOljKHihFQJhZoSYZ+mmrE5PNfr1rHUCBgCz+ls3eLZ3/W13QN83+Iwr3WLBe8WJ4vWJ+nSrquRIkMbBDnWE4CQiOgbYSiAwprE9pyahl5tCLbGkz90eu/dt3Qq7qx3gHv24vKxrj5/aSMmnvWsq7xqLrKFDdr/5Ud/op/62Z/XH/z+H2nqOz15hmDaKs+XtvbxPb/1Zx8qX6f2osewBYSDOfD7Udn5UpdJrvv7k0rDQ7mK4Kav5mELQirP2xIGu0d5Z6Rj1SpfLRR0pT13SWmlUaxj2do719XLz/X00dqwUAjVDLC5J0mF8JwDFXM4HXR2ea6/9V8+OFa/b5u6hx/8cAQejsD3fAQehNXv+dA9/MGHI/BwBDgC/9Gv/spUdaW9zMHuQxyzQiZNVoSEw8cKGihj8YHr79SVsFETEzjhjFmFCXu+wFFKJDjxrTEWUZRIvJXnoP4QOWd7PMwFOgg4XdNbcRRiBKwr2zhCmmRDbQgCGtBDXV/fark6m5lUiD/sP0Y4X0vdNYWKeqeWFz54U35iMSUET2ukZ8OIGwWmqOcrWgRK+d/7QUGayx0SOQifY2ExJVxEfCdexHEMsv3nMydsuEPPXhhhh7G5NweUJouHwqQ6nE42mffD1PiXHfVDFCPhouWF1YpXXMMb2OczfynMSERLNiEIJRQE4XJrrNwCph6Mq/pQmDsKocyNiITTAt6aYBKmiDSxtneFOcDglGY4it3ReLhlM5fbuMRCXVeNw6bL0SJZzKUmRF07mLjEyBItEtALFI7VKiiVqCY1nWsbX5OxHMQDmRsPdxibJCK8SRDqfE08n3ZyqTl0KovGHHvLGLdQpNFrlXuEHl21xNenWXw2mmKLK1RqPWmJ0D7Om1Y/9s15yEb4+m5vx4nIohAOq0r3BwTF2VVtLcgxDlbawD2disKEwTSmgGjS2++8ZYL2vrzT6jyVOww63uzl+olaCkbKXsd9oa/+xHsmPI7ENhHUcNCZ0OWot8IazzaaHDu+I+fUgUfHL4+BQm89RIg+To9jJTO3cN2XJgbjVq0HIsuo371teO0+jGZRjli2taMPg1IXfqsnhxgin4PopmEuAnNXIraMHB+wFGNi12vGvUgJGrziBg4tQqyROOzege87EQN2+fkIUI5OCF/+pOViqTiEGVjq+tWdztcbY6aBRADp0Y2tyhHHMw3bxJQjDS3uN5ilM5OyqnoVMBJFc/Xs7mLDfyooEEu1yBEuR1Vc0zgmJ4p2Wov2s3FDxuAaQzhE7OAXJUw4pyySyiAHYZ1N51jicxU9N2zacaVzTLm7GhjSiBYMDbiW4IYad6FT74JAYJgyqTNH7GSiL3w8hD02lYhYMEdp3urZLDcUi8n4hGBPiOCDDAl8RIvKHJmNO7MZQW6EhHtx6/Qc6/k7HatG9amWR226j+vLzJ4zOsAbrRALVygCXN+38mJEBMyKvjk4cZeCqcDdFlJ6Rv7ex/nJNY8IGZio4fBBzZk6yWHAZUJxZNcH3N++bHSCA2huxm6+LlkpLbI62eZ58HGxIdxMtvb0OMXcQDUJBtynxgeeObUmmrrOzIom1uwxXGPAYIdgdqNyj4EMMBhwb+xCLvjBzoVBd01I4rwTw+b4cI5xCvJDBhfBHeEccZ0LmiI2ilUcpXmux+eXevHJ5zrQTM496o2zINMPFv+n6IlhX9n05rznuQaagbWDtRfOM4MeBgIUUhHHH4ZIfVXqfJVbVB4xjvgxrjRc/vBLWc2JB098TndUDKOXAjVN5vBinbRSIZ6xXL/gJnqE1Z0VN1Fw2Bpr3FGSenr7ncdabjb2nRFWKStDLPeJqvc4vlNzZCOmHPaFxasZrnQ4g/tRgROY+IyYjRCPUMJ/dyQRQYyZ+8r3rUEcsXiYPB3rTi+vr/TVL75nTuePPnmtMQiULQKdLRba377SIs/01ltf1O/93jcVEcvPQ4seI8IcilZPn14o8RP9o//jH1t65d/5q/+W/uE//Efmol5mSy3DSI+eP9GH3/7IjgPXN4I/9zOx/eXFSt3QqT6Udm2QRuGZyud+7/139LPf+Cn9P//X/6uzs0s9evJYV7fX6tpSEyiiaVSerXSWL+2cnmC37u51fpFrdf5Yf/Lhx+YA9LgYHZATjbkLB8Oq4BQ8WiEQz6MgncuaiEpTwFbX8/OHYS0lSiQ77Hq05A0QFEdu6NmaaUgAK4iDB0vJGWtVNK+JMI3bQY8fPVLRl9YMP1StojdldDy/QMhcLFZK80jJkpKtwUR/XiAYUk648tvC2Ok2FB0YXLxxMyOx9r45XWvs6KQUhkGrVaZwmepEwee+lt+zvjCULk10pXgry3OF5kgnNs+17M2i6DBYQilkCFSMOtyBH2CdanV5sbKkDte58bA7R9WxVNsVypahuTLdCTfqZGVt44igHatPXT3Z5MonaXVxZkOq3aHRh9/5VG1baZEjrMY6VGCMOit6AodRm4+U8tNxTvyIArrB3kcL++8obRu0xFUeMTgPdXfLe2uvxYJSOMb6nIdBZe+rtFLSye6r8sTQjWK9yhz3rK2I2wy/wR8xlCoL3oljee5cWsoz/wJsECmr7ckGybxD2sB0InGDwzgy3i7rT8Ux8EcroWpY8NtGHzx7bEMoHPq825Z1pUebC+3v9sqjSNXQat+edHZ+rtiJdHPcan22UXOstb/ZarNZ2rCetdPQGaRrWCcYQ7WTjqdS3/r4Q33hvS+qKApVFCw6gZJ0LRd+eJDo4mJlznTWsSBiWBXZ+ybHHmGVdEfoO/M9yVuFP+pstdH13dESZnd3t9qsY8VhpKfnT3RqTqDwLZmAW7s+nezd4fZ2p7/zv/y9B/3iYQv6cAQejsAP3BF4WJh+4E7Jwwd6OAI/XEfg13/5r0wDwkqU2uuqxUwpfHLZiuFOwKnGpndScazkVJMSF86oJx8eqEs5y9zVjUMht1QvAsqobnuUD78qCm2jaW28U6DKChkQZ0bbQIw4Uih+GBvFzmgxcvhbwRgaG8/Popkp5oZKcRk0rRUVJQnBc1f31VFVU9tGFQcPmyLchPAY/Wlmju0OO50vNhop3PI7Y15Z022WW8nNUBcW40YcxonS4X6sZ/GmbE7yhk7r5VJOwMvyzPyz7xXMG11KHA7bkzl82WjhHqFQw6X1tultI4dDAu4gjbCInBav59WXTTpsyygylyYbJyLZxakwPp8fU9RRG68KtwGcVaMs4rJg00NcN+g1Ehs8IFS48oivRbS0Uz5EsxXKDX8P1yfnEzcFgsPCHKppElo7MM47HG64nNjUwfNCAGmPtYnF5l7wfW0P94ZZ6NvO3Fr4bVCaLxYLJYGnkk0f0fhu1PEIYzdQMAV69vYjdSps44Yo3AeeuSNxTLFZJXaJmRBhO8HxgiPIDcyNR8MxRWNl1culTAEbkhfp7v5eu6Ix4QAuWpLnKtvSBKiq6y1+SMFJ5iZa5qHeff8dlXVh/GDMQFyvHOuic9S5gTo2K9tKv/iv/4xOxc7Yp6AlKvi1Jlg4mogT4/RFJRvZpLXm0oAlR3+RRR878BrE1NmY4EJKFGeZDjSMg15AgON6QGqHf+kExkccNYv2QzM79tI0RUG3IQEbQOK6OIxcD4cm5530IYFYNq5//jnymV/qYwCGa8cVQ0kVpWQUn8Dm4zpGnJuUIdCFS22rTr3X6eJ8baUoNQ3Tu5MVyvgeG1iuf9zVrk5NafzNu6uDFvnGnFwU1fTuoL5qtN8XFv/Mk0B5mliUdrcrTJzcnK0URTMPldgnG0SwHjW8XRiEpgci4I/WzM11jqiIk9VYtwjAcFLBUpjjG9wDwhYlRbMjeSLazM9AIIaLO3ZWWOIjLHaz06tDfBwJ/IN34LsN5jBOKFXD6YNgCh844LjgSJNhRQwb4uMk8821xp1MKRiuZniH9dgrjRNjmCIW4fDCAcpagaDTdjJRzgpvEEg5Uebm7VXgdpwcRW5krFjKTaxQRNMsFBCrx/Hc1BaljsNAQZjaWgkLk+uOki/jIBuXlPONiElx0xwR5joeVRluoIKtixMVRANMV0CnHEdjm3qGuJj80YROhH3WbOM3o+By33I1W2ESrmLWnNa+J8M1WKDM2HAftwwLOCNzvfns0mdpovE+wInGfz//71bigyOY/8wMjO/uRSZgs4k3IdvWvnkYx78hAoNvoCBlakfd3d3bEAs4imuDJAREbqxOmyXx2VB+MrOkKRWCR8znSkIKEhkHDGKegfvQ46HY9arq0gqfuE+dPLaBx4KyFoRJzfdznOZ2HsATdAVPUcfasimaqmELB6FqBCBnUlN02t/vrASvqorZMYdLP2QA9EyPLp6LK9/EN0QloKyI2OYUhskd6t23n+vFp6+saIsAQNHWJqqBcKDQjOIY7ltKotqyVttU1g7eFJUdA4vTO5PKdtCx6rTd7vUXf+HrOu7u9cmnryxVACbkg7ff1h9+8/f00z/zF+T7ub7zyQuVQ2kx6cdnCEuODQ7XZyt98/f/UE+fPNf77z7TsTjqf/67f18//vW/oEWaqMGp+ijVp5+90om0ANxdrlE/1Dpd6lDutT4/12cff66f/ImfMJbsyxevdHZ5qW/83M/q6sUntoZEUawXV6/1+uq1nj66lB+5NpD0Fejx+YUVUYLJsSGKFSExAA7Nvd0WhRU/IQRWJQMp3PAI0TN3GHc4yZZDcbDvT3kSA0uclBOYCPT/ntZz5hmBuZR5H+LcUX6JkGT4i35QHFIuBEfaU9fBZMfJ7NlxYwADZxWMTaTWBk48okHdkNSJs0h+Ehlu6Gy9VrrI1RalPRfhmvJYP1+v1JwacynDYnd7V8kYWsS/ZH3j7WporWXeBhrGzzQ0rEbcrjgox2kuuaLM6lSaG5rfR6t9HCXaMLShzT7ytd3XutvWtjbCL94sUrUNnNHSBLkgiJQnibmxYbdWTSnHSVScQCUwjGCQI7UuAzlH63guY+PnMeDhXQCkBO8nLLi45Gfn+TT/8kK7Np9cXNizAREzixIFoSMncszRy1q2XCW2FpWkn061UtzpMUmJwFA49zue2536qbG/q25KRR6cfAZo83Vjg2TfMzcneB+e522F/ZX13jeHMkNl0BkkhWac1bw2sj4dT0dzwqtqFSwSxTF9BJ5O1c5K8BjQhGARQEYt14aAYSD20Scf6e3Lp0qztbp9ae+VU2I2fY1dp+ubrd5+66mWWabPPvrc3qFWOTieyrBe6XJp6xrHx58C7Q9H3e1v9OTJU3tu3r54oXixMKY4omtkSKuTCa6U2C7PVnp8/kQegjDXiTvq3bcfqzns53d2nwKyRH7n6uZmpyDNbEDCOxyDT661dBnoan9j6KKIYZgx+0O9+Oxa/8Pf/V8f9Isfrq3iw6d9OAI/EkfgYWH6kTjND1/y4Qh8/47Ar/7Svz/xUskmF1MpYgx2rHqCtzY7nyiRYbJ+qCf1De6jzpiKRByJKZ2K0tx+URwoDwb17qgCjuH+pAzxgcwqQpRHmzQlKjPYH/YW+1U4gkSw2QBs2KAvgtlhRQd6DldubsElZmxC70jk1VeYRjY5391v1Q+UsDgWC2S3TuTOC0PFbOj7UkXfKnZyi3vRq4sTKo9yEw1wWE1DLR+WIUYW2FIFTo7RikLYlE1tYy+MPW4r3KtRpNVmYQI0mxEKOBChcPIhcCZOLG8RyUlGef3wrzZrOE9pc+cfXrBxg1YINT6w/0x5nKgsKhVdbwLHRb4wQXRXFap4oW2JJSNUTyYEZHE6l/9EnQ7Hg9qyV0wMK4tNgMOBxzlFiGxNzJwLiHAp4kAkvo6yh7BUFPVc3EB0j9ZYF8fbvEEw156Fck1HtAZuDnaHYITbEWdLhhjqGkO2s5KamdPIi7vTREqcVGcXSw1uqUqVia8IVF5EHHVuH0agiIdAHoKVj7ADZxFeJYIjbEwijnBnJxN4u8nT9u5ojlWavjPc1Y6re2sRpuDM04n24wKUhafnbz3Seg37785ciPBM2TTgmt3fl/iLzY3cVa6eP4VvRox6vv4bBCETKXAzzgII1yP/VDQO49xEjInnjQjOPDbYrtOq7WpFca40X+vq5vZfuYDYoeO2I/5uu2SK3VwC+ZMcIoqIrcQRwVlMrfHvyIVb47ePIFCpMwchIvbssDZV0jiBDBdi9S1iF6LeaPzIpqcwCzH5pAsa1Ym5wzitYSSnipJ5E00xSV/PLuZkkSkJKeGKLDLPZrVojvYz7+8apfHaxGDuddxwA5vn4+xiWqeRMpiz06jjCVFu1IJ7AwF2RPgu1bfE0CdzuISTq6AjjjgaP7dDDObC41jOHl0T/WBUOqgQHmUwFNl4JnwyaLDoOKKdcZ+JOLdyh8ZQAJQpIS7DJhwYkCBCeb65OREZkAsiMdRBrENEcW1TiCkUjoK5SQcpdRO5DH/eCKucp9bONQ1hkIjn0iiGMVEYmZMIkc/EyDn9bqIjv5f7hf+MoGJIA/7dDHH8BpyICPqU2nizC5nYfjMzAhEvTZR3wIsgFM/HCUciopUNVFwQAdw/jYkCiOoNcJLJMxYrmAK1+JsoZaFZ3qRiBfBsYcNSEsjP4ENQRAMyhSgux9e427MT1diUXMqIoSAn3hThzKF/hkissfwcBj2IBOAE5j/P+eQgIPmyTvIPa8/8s3FKIaPP1wL3nxWwsY7xLACNwb0Kt3pydXFxqdvrOzUFhUT2N5vzHHWbzX8aRcooRUSMo5DPpSmeYkTH0gy4vThFYGZgm9J0Dm+F7+H6tNWfVJ56XS7PjRG6Lw56/v5bJmoj3oKOYIiB+w03JigFrln+HkQsnOqU6NxdH+2YLZexXr28Usn9No4mln/hCx9otdxYHJljtW9LHWsGE/0cUXZk2JDLywu9/OSVlsnSnpU0znuwtR1Xx6ZWQxJicKzQEcclaIxdW9gxXfoLw7d0XW3P4KttofJY6i//239JN9vXev3iSoLRisgXBrq5+ly/8Td+Q7/zO//YPqeiUNWp1v3VjT74wgdyh0rvfeED/eGf/JmqptG/8Zd/US8+f61/8v99UxfPHpsDO4ePGbW6ut4apobjCc4hShcaT60Wy1THstR2e68PfuwdrbNc1anQo2dPLTa/v7uzNR6xk2ffXMDnSOB/KCUqS50vFnr2zlt68eqlFREtV7levHxtQyF43eXhaJzkIM5U7k4qq8rc67jRH1G+mHpKs/k+I4nSDKQS5uey4sgc65QD8i6Csw+3Nm5VXPsgM3hWMmSCnQ6POoppRww1OeB5IH5z3zp2HQwIvp1UTnv5uM+55seZNY+oN0MgBhMrszRVaG3to/bVUWkea7nMbVDWH2qdpsYE5HAMTPRrmUQak5RhhKvQDdXWha0TRP8p6+ph17Sj1qtcvd/oeERUnIevDevAKD1drZSECLyjjjUMeoZYg/KY9ZgiSRJOkGc7xVGgJArnIRIiaQxjftLV7a2lRkBAnHat8jiWF82D6oDBn+9YgmINRoFUjSYd4MAP1cxanhhkxRpdOOOODRNhPjM83WSpIVNwhA+dq9gF9yQdypPCRa7iUNgwjfuf0i3E3/tdYW5uDg8Fie3IuwzHPtTQMohj2BsCYFYQIJCHNtjmegrk23ugOcHfpFRAZT1LLozXfiwLO0e4WBleuG0hP3UVpqkcP1U/VHqyurCE07bY2XvL+dlzNW2pKA3UdpXGstHFs6fyYJnfblVSjreINca+Xn9yrWeXGxtQ4rzlGR/7zBsbG7yBH6Aokftjf380wXZ0a3vObDZvq3p9pzYctFjmurk/mcMXnBXuZUrbeAZR6sdMgo4BhN2Qv19StjpXjeM2hoHL82+YueFOr93dvc7PniiJUsUZA6TGXkd89Qp8im8rc+b/rd/+nx70i+/ftu7hJz8cgYcj8D0egYeF6Xs8cA9/7OEIPByB+Qj8+i/9ymTCpQLVtLBGncCPekR82QzCjRsQRDuVFlHrLCYLq4kXZkQGcp64NXBg4HRsqlK9wyaX5njYiq7qihidI2/qbPMD2wqngYtTYYpVtpWCrtEi9OUnvODNrs3V2cLcUFM1yGnmqCwbmnRFcYirtinVwGQtcUUgJBCFdcyt4sWO4n7S2WajF7trTQ1iSGQbnwxhOEnUur29/AVEYwOKaSbVp0IDhQaTr4CWFWLXTmSONHADRDXXm3NdrnPj9x371qLj5mCBnTpGVrCjxNHkwXakBIFoq294g7Fks0Oc0FFdl6q7SZk5HTNzKBK3wtnkJr6mwFFXUCg0aNvt1dSdNsFSkY+wxKYtU5Amaj1YmAd1OCdhreWxMctsE0GkGX7u0JurLaJiykWY9iExqu0HK2kyHIPPf5/NLkBED2LRSWqOJfmzsEdBFmw2xFaiXf3UquhapYvUBFsizZ41o3cKYhlu4ObzvfibYX71PWJgbS44nFe+F9mvMejnJuAusGgl8WxcKOzPQCLAKG17VxNlYaGn9flGV69e6urVnfYnT5uzXGniWJywRdByGy0ymKSUC3WaQk/vvPs++yTd3b429875eTYLSRXKjztH6IBNtJ6yJLfCMqKANY3KXK8Brp05XR13vsqmmZEGNVFaRGA4s74JzRzjYOpNQET8xEmNMAUnjwgsJULE93B6sgnzPVyHRM5LjUTWm8BcnD3OP8tRzwKnO86IjglnTF/P2A2fYivEbKJS5siwAAAgAElEQVTSDCXm4QQi3OmEiBMoRmBfUKzxRvisjnp+cW6ogqmrLMo79qEWZxu1SN8VwipuoNCcUziXGMHUsIoJ3pdHa2RufWLQnhyKWzAETly/c+wf0W+RICzOzh8QCtx/HBeETmuijmJV46D701FdBWvU02hlWpQ04VIiTt2rDygGG+UNOILelK3hCGbOQJHcBD8SgXGw7wggEN4qTjiilFRRAXqey2lYSBj24P6bo+eOB9eTYwf3ExadY5FN2sa9HocVjdAzUiASLqtQiZPY2gg7FuFkDMF+gKVANIRtSdw6VA5fFuRARz03jkzK+yJNY2LCweQhcr5hvMLa7EZrVK9xbLIEUaSCM9ULTQRnPMR9y7DEzraHmIenlSg5Ig6CaCufqQA0WRybuMCMgDJvlM3hCocVDiQt1xwy8AgOzdJIDTMywnitwxz9RFyeC6Zw1YZ2/1IqgxDZ0paO2xIHrDGgQ1sjuO5BabQ9xTXwFa12yn4WnwFHJs5Y1lVzyXKGPD4vxTS+CTs8M0g7gFUhMst9wVHgWnECXHWuMhq7rUXe04oYdZbq408+mp39yMSsyXBfPZAss9gVewzOOks8nG8eWQFPzBpIwR/uPuNg40zD1dkaIgB+b9Uf5Q2xliFObqnsKnnwWX1f+9utDcWiJDEuJc5iOMYMMOMoMsQCrmYu0auXW3uGvffOU3383StjcSP6Z4Gr9z94V8Fyaec1SVNd321V00xun8lVGEbmik7jXDfXd+aoQ5uuhloRYt/IUMhR2zXGVs7gPju+Pr+7tzg2rm7E1tAJLKkAG/zl1Y01e//cv/mX9O2Pv6Py5l714WRuuzxb2p/52te+qv/t7/0DZUmmoW5tYHD5+LH8dlC8QrTK9OF3vqP3v/CevvGNb+j1zbX+93/w93V++RT6jtbrpTkJTQ/FNd7WGm14Abd01Gq10d3+3pjuT5881Ze+9GXdffSZTuVBn91dGWd9gC0bpxZPPhzvVbSltaeDJemPJ12scq2ebUx0G46d3np8obv9tT59daWzy8c6Xy+1P5ws7v7pJx/bgIBEBozWLEqVBK61yhuHuimMfz6X1hFjH1QfSzUWdYYfnCg0/M8s2hlHGB4ygwbW5JaYfTSvDeOoy8VK58tU+0OpUz3J5XNTnkiJ1OCpdGpjepIhYq038ZrG92HQWZwY85aIOsLwxWapVRQbo7rYVzrW9VyaB9IELAFD5oBBJSgV1gVcvY2JjrEPriBUWTuGWsC9yjWPazk2BE6r2ouVhp65ZRFVy31ha2jFtRxGdu/zamDpFNJOPUM2ih5nETfLXDmxtD2V2telvcs1x177m1pu1ikNMw2Vq3o8WQJotVoos2HXvDa9KkAOtEr9ha2JXugrCEfDU/ke3M7Rhonp0rH1nsEEIxyXYQrldJyPmOPRaxEEJp4Xh8EGfAwTjAjF+2XI0Il3HlY3zz4HZWZlB3d8HvBaEdibQZGtjV5v7ylASXAAk0xZJaE0RiqqGWvTUrgVe1ox0IeHm0UKvdjKXL/01Q/06aefq2tBdAyGmEijxFAMPOs5lsxtz8/OdDiUurndKl8lCleZivu9IU0ajk2Wqdi1Vsa6fpKprR05ba08Xeh+fzJh1wBfXq99W2kVrTUdGjmcm3VqjNnT7daMEgHDMx6PaWbHwutOKtpeu5uT9RkkaabD9kZ3p72CKNV6vdbmYq32uNfzt5/qu9/9RMvlo/+fvTf71Sw/r/PWnqdvOkOdmqurm2wOokSJFEVKtixZiiiRVETFlO04TmAguclV8lcIgi8iBLnKgMRIgsiWnAsHzgTEg0zKokyKg0Kx1Ww2m91d86kzfsOep+B5dym+J0CABA+FBkV01Tnft4ff3r/1rvUsY+Xeuntdnbb2LIqaTgF82W2tZ8/e1f/w+//HlX5xtQm9OgJXR+AH7ghcLUw/cKfk6gNdHYEfriPwuV/7zJjMEttMNw5RxlxpECgePHOS4YwjdgYrMcgQoaR0DBTRDr6/1OOTY+1lM0UhMWYYeVJZ5MbqamgYH1qlxKJhKCJesmGWp7JGAJ0cTDhTcfXMYdVZMdBoG8zIcy1WWNalvahnUTZt3nGWUr4DV7Ip1ODs6hq1FCPQ/g3r0mJfjhzcoEGoYqiNd2h8vHbQPJ2by69qKyv2ICqL8ANXr9ptbUM1Drwwd8K0YI2vSaZhaJQlqRUgETv3/VHPLy4sPklEeeR3eBPKwPic9n0H+y7YncBQkoklUm+tszSW0+meRMqNWTZof28x8Uu70SLMbTmoLntt6p0VSKVs5EJaiIupjGQ+N3cn4gGb+hRurOeZs9hKaCaUoSq+JU7SatDSsAYIDBRKUH5B/Le3yCiCQDnUU9mJh/MkMlelvFpR6Jird1MU5nalzAXhGQEMV8mAwICow2ZxgPfX2HFer2troScWzgaGY+77E7cWF5pPqYLf2YbSp717RHohIuwqiBDWSOJOPLt22yiJY60OacMudbG+0LvvEI27q7za6nSDKw/mpZSmMAgjw0bkGKxo2O0aFcXWytmu3zkwd9HJkzPN0pVdhxFN5m5iri8crzTX02jGhhV3SjNWdqxwSZpYRVEFbr8RTEGuJPAN34CKZY5WLMMOxTbErCtrlIYNZ+Vq8BSDxMQzZ8QpUqodNyaUei0ORAL+kzsXETCK2ZxsjRcchAl2bxOgRLy46Y1ZzBenLZx4bRj6uri4MEf6HAao8UiJaDvWfL4XxhM/Vq1FUP1gZi7Iui/MCVYXjZazSPOMGHaoxtAGnkXd82on35xGND93GorCXMN1i7A5MWSJ0/o4kWAR4t4JKYui0ZwiOeKrjTpYuFGoBkGuoq16iqBSzoWASxGI8Q89uKiNuUXhtuFSixAwKfESbdqxvCS0dYBrGmETsZWDjUiPMDa5DqcYtUdBDUoU58nAvBPbFl6GuT85anxWBzcTWALEEgjPU/wX53LmUYLGYAF/la+EwcpIWRoMUUpP4HfGSoLJQcawA1db5CZTRF40c4NvqE2ARNiDCmD3a9tOTukqt4KnAZ9UOLNjR7SXuLlFUWlXx6HKeuRRhEZ0HsmxU4DYj7jLOo6IxXCFQRnChQ2hehNVuQZYA3CmdpTywA5kMSddQNbVpwyGvzNFmhFhiJrjwEzMVe2qsAIoDK2dMbRR2QNYkziEcf6NDDw6jTjx+B3OaEVvfD4Of8MvwxHOvYKoiRsMFAHrlgdzFjcZpwsMx/Tz+T8GA2EwKkngrXpqKhnT8NatW3rw+JGtYyaEjC8YhhSz+I7xD+fx3NiMu6KyRj9cW6vFXEkWq21qi+AHUaQ0msvxOxODm45jX2pvdaQ2n7Ak3OOUsIFqKNe5iUGIQEZfqXbTcIt7eMSh7invSRjkKhh6NLUhSvKc2DSoGLjMju7cualsntqAytZMztdABHdpn4ljOs9mhhooa0ZhnZVE9laMFZrwgcPx+PiJrbU4cb0wU45YtNuYGB/7kQJ4uXljTNpdWZvA8uMf+7COnz3TxfMTK6D6yMc+qtf/4lu6ffu69veX+uMvfFlunCjoHa2Wy6mEqSj00Y98VP/6j/5ET56+q7/7H37OeI6Ih0+ePtLTZ6eKosxa5nG075rJTQl7HL7uHPwDSyXXTRzpY5/4qGFyKJL6+h/9sblOlYYK49SeBV3R6vL0fCpKBAchX+WmtDUvm0VaHK0UpZnK81wHs0Sn5yfa5JXhWHiH4Dl5aeV6lfFbX7r7HkWhb2gGUjo3r1/X8Tlt75MoT7SeVrauLbQ9P1NZuSpR1Hh+dQyJBwV8PgZormfvOx3qcQPD01UwC+yZeH2x0sHBnh4+fa5d0Zugu15vp6I+XNmJYwNp3Nyey7DOtzUGHm/M0Ar+6uGBonmsOHB0uFzofJ3r8rQ0Byo4iCwOFMShyq62ZzN4oyBILF1EY3zyl4kUB/c1aZXSxH986pR18l4CjkPRyoYFScSwrLZhAOsvjPbRaXj02xppgw7WYktojAqc6bmexqA2Cp1uJnEaMRSaBe8PChuFrIMtKQi+Kz/HsTWUaDzr2ymlbb0UMz1rOhuwUI4Yhngn+ey1TXoYktN2j7BKoAc+OO8YJFz4eSl2zijUtne0JZlS9qryyp6BtGDyu/uGdRiHqav5DD55ok0xWJLF7nHD+SBST4EQxFZWJ+5pzqsXjRMywGPggLM3V29M+k4H4Db8QeNsKjlz+l63b15XtUMIZrw9mBOd99LUnMGlIaz6COd0qnH0dXZybliqGy/d1Pb8Qqt0Zgzh97z3PXrw7Xd1frbRwe19+U6s2G3t2q9ACNhxag1BMSQkvnwlracxchQczFTtWhUXG0s58LaRlxst7t1UyHrbbDSGsYqzQudn53rvq+/Vowdv6+3HD7WaL3X9xnVLhp08OraUWN2PirJY0Syykirmek1faC/ApBAbUuWNN7+l3/sn/+eVfvHDtVW8+rRXR+BH4ghcLUw/Eqf56kteHYHv3xH4j/7G50ZYp2PgmqjIJi5lo4xvD+cXriFcQji2YMa5jrG/lrg7TYzpLaJK7AsIftMQt3WsAAn3H46+uRtAAjAuE39jR8QYe5QlsyjXsIC5Rch5sS8tWuppGRInSswNZBF1CmmIWFKQQqTdQGeVel6+4bRSGtDiLIiM/+lbI65jIhNxVxMHKd9RoJkXGWewfSFO4OhCOGjqyr4Pjbpt7U4uoMBTEAHl5yXZsagbLg1zeAydTs/OrZyJKDAxe4TdyPizqACDMUhxJlY73LXE8xBhiNdTIzPYJgFWWdWNCqJQi9XM3Lpd3qhpWlUIXE2r7XZnrtk0SRRGvrqmVo/AuZhbDBImIZFyGudN7EMUxmXXmsShwkemwvEXyseBa8lbeLWlidxh4FnckNgyDiBidXxOXphxavgR/6uz4hxKyWI/1jxLjYWK24yyJVAI4Bbg0u3y0jaWCTFw2pcx31AuZZFcV4FH0ZhrMd6YYqAAlweqEAIjItEUFc/mC4tUIszB3xxK0tORFsu59uahTjfPtL6oFTiRzne5zsrGSsxwD6VpbO6z2TwxsZNro8k3Ft/1k5lmy9h+5/nTC82zhQZrA9YkALB1Q5djANBMnM8kjVRUO3P28h34u+a4GwK7BspqJ0wrcUQzsNRUlEiYUciEYoYBRYt4QVQXJx1uFdy9gblYcb0MSODGuaUWiHNEpN9XDSqBgQHcWcSwnrM6yiNihwDXvnA3hr61QxM5ZdNXlJUJMmzmcJ+w21mtUnkRfMhYbYWrybOCsKpBoIfJWpsDlt89n3H9OmobHOFsED27r4km0lOFp5GiNQdHLxxC4teIjzFuZzaeo7U2M0zg2rXStwHXZGdsQRq64de2HseDLiLWA9+EdsQ2CpGMTRxY4NWYv7hiWT9Ym4gSm0AUUBBC23elGue0sZCn2LidS0Rh2zrirOxMj+F/cc8SxyUqblFQnyhvZxvgCIFg8FUZE3lCJPylK5d1YuZPQ4g1hSy9lFDchCSIw9MJ1PeOObcCYy4iWHe2ljE8YLUjysqQCC4j3NAIViAiHSICvFJ+brOzoj0+XwV/lFS6lWzxUTzbvLMgsYE3RxWswg4MyHR+cC5yzBFCabYHwWIlVXYvTo4z1mxKj0A84Eg3+jOikRWjIWzy/3I9+BYTtrI0hmI47A1BAOV2Ygv7LsV2nHecxKxB02CkGysT2YlOgyOAtW0GMZ4vdsRRbSa8AM42K7Li2cDz6QVvkeuedYs0xYvmGhMGicUbwiLGfdnbNbRczLS3v6e3vvuO3Qe3jg51cvp8ckEzsDAnfGTcw6YBc9Na5Hc1z3R4cGjuUAQPRNOYQpyA0jrETeKtrYJkNvGXX5Q8+j4Maq5J14ROhpI4RXHH9rjmaxirUzFeOZIswA0JLsRRHA7mhNwWDKBGLZczHewtrDSu6+sXbeoIw76WiwO7VigvO9jf0+VmawgESs+45omzM+Dj/t5bLfTw0dsaiL273Lec29AY4wirfsQw1NflxVZbCoc6BKJAP/fxn9Hps2d6cvxM57uNPvnLv6I/+IM/0Kc//UkdP32kt99+JDfMFDm+xe7Bi/hpqB//0E/p93/vH9sa8p/95/+p/uHv/2PNVisr0ttuSmMIb3YX5sDEpImAThlk3Q5aEgG3GHlmw5/9a3v6wId+Qm9++03V663KYisvDc11CFN0KBDd4IpOCQZgkFyT4E7cyFc6T3RweKiz52faSxO1NfcoiBtpHsMgjqwI8fj8mSUJcJ46vEM4nQ7mK8MckUZJV3N1Bdf0qGRGiL9XWxRa5wTBp8uQzwY6p/VG3VpdV191Ol9vbP3hHqO0KEgCE24Pspmqmmj8maJkZq7204tLO58gHuIIfj1cZ2rveIcBZcIaPQly+ZbBdao5zM7IN0b6elup3HIjcz1L+8vMBqCsqxPDGaSSr6KpFdtgTYbjMFc2pWlVpVUaG499IGZixXQvGu553vieDXlICjQkG0gphVC7uU+nJA7aoxtMRW4MeXEgMyjnmcYwGwQI54eix7IrNFuwOgWWkmD94GCC2yGCH9rzfyqxRJvmXYm1hTUmCCcgjC0q6uTishx8c9Su81xhIKWRI5/CsCDUDIwHmIChU4kzv+/VlPDJ7W/b3/cRwZtKHscTYTfw4K7Ij5cqzjYmusKJnsTh3t4lWAfBPtm6OrbKFpEWe0uiWMa53+xKjQyf06WazVpVu1V8tNBZfqlZ4Olovi+/J7kU2sCd5A+lnPBteT6eX16oC6fCsDRZ6PJ8Z59x7/pc77z1tu7ffUlN2ShLE3sOfPeNR7px65qieC7PKTVmseEcojjRxclOTdEoWVFY1iuk5DVLbVBBEZ49g8tGdVlpu7vUwSu3dTTf0/byXD1poXo0NMfRjUMbIDx5eqK9+cLeaW7cuq3HDx9ru+Ee8PTWw4fycbNLVmZ7eJDoBo7nvNU829Ozk3P9d//j/3SlX3z/tnVXP/nqCFwdge/xCFwtTN/jgbv6a1dH4OoITEfgP/lb//6Y4xwJ2di2chre4tlchSqcxhrOYebxAliNrvEOWXhijSYeltXWNg1s7BDDcC0gFCKc8q6M4zNGyGM7AljQcZWXjbkY2FB7TmjxW1ACLWUzFiV2zeUUh5nFwxBv8X0SryQa51SIlZlxnXy/U7lbqy2JTk0RYYRMJxmVhghNvPjT7ApjanIYxp6viM1621tE1vCCMEthDcJQQ9TEYdXCM0y0f7DS4bWVqrKyoi6cR7w8s/nblVtdnq6N20hrM9KPj6gVeSYaIrrhXMJJVG62k4vXLWzjm/qJ5jQdIRc1tEU7mi1mxjdFAPNw/pWwLHeqh0abk1zxbKllFk/MUfZRbNAjX0WH80zmzsAci+OXuD1iztDgJvE1Zoi6uExogaWl2tEAigDXIBiGNDHmFhH2ovq30T3YskT94oRW7kY1G1TKlrpBe4uZRf+I2zdylWO184h3u7o422koR60Wqdjb0CLs0wL9QuwmHk1pS5YRZyWm16hDMKFkpaeYi2toconQvG5oAb4HQnEQ24aBIo9RhbmYLs92OruAp0sZSm/OJdy3CFxhEGmeOMqyVKHXT+dSvmYZLsxa5WVlHr+MaBybxgCHpmOCIgJ6UVRyscI4xPanzVyY4Eqq7Dz0YAE2oBQCzWaOwhFxDcGIm6BRWW4NZ9ASPRxaczD6cGlfCEl145mwFUSeCR64xBHyLIqMhkSzOklm2HUWc7cyYXMvLhepzvPc4uiUeOCwxfFD2VtVS2vKKZJYrRrtNp2SAKYjxW3ziVVaO9ZInc5CY6A1TWExY651ytwoo+Y+ojl7xF0zdOZ+wcGJkNO3ownfYeypyRuVOfy+ROGCeLos3l8UjZXNpFYAgogo1SXOTo6PpwQnsyoVdQFq15ySnIdSjV375k/lOqRoygzExEXZbHNsYNDCCuw0Uv7Rdmp8XMFThJMNujH6GripCOSUnBFhJ0o/NdIjBOKiJAbaR42dc2LotKhTNMO5xCXnIu4S2cUFOhJBn6kYaxW4wwdi72BTcImxnrKhR3hEbEVCIK06qkIEbR3FODdfRNQ5ts3A8YrMRU5JC/csDue+LcytyWEpYV9zbTOsGqe4N9cE5Vb9WBnvFaER0QBrmTlLu4lB6lAEZg5rEAU0oONO5buM1myPGIiwajxUE175DIiuIDg8+x0IKvx5hiLE/REoEbcRQ4nMM0QIjDzomkuZEhpDytg/lBZKMS4uYyPi0KScblpPGc7BZeVZYisp7FjUN3OLdRM7lmM2nXSTxPn/kXcYQcyTwAQ1ig1xfM2zWL/2a7+qL375y3r85Lk++lM/buLAs6fH5srG1e/hogpgEGOD5vs2WmSJ9lf79mf4dwikdj6CxEQ3DbA1YR4wFuP48PcYYDFoqbRM5jZUYR1E7GbNH3FlO74ahEQ/0Ga30cXFxty18DTTGCG6VV419hydLTPdun5dGYMPG3jyBESk9W3oc//uKyqLnV3fz05OzImM4I5gxr3qebSWg6GAf7lTXm4VJzNt8l5n5zsrHGIgRgkfzupi1+j8cmPXB8mNX/z4J3T89KkePHtiz7Of+/jP6g/+4H/VZ3/z39Xrr39TZ2cbjWOgw6NDdfkO2LQ+9NEPa5dX+uLnv6xrB/v63G/9lv7B//y/qFGuj33kp/Tudx7q/GJruAljd4LUGDslnjfxp+dgNRodHd40Pi4O57/2S7+sf/WHXzCEAms2C8GmLo3JDN+RdZLjwwARAXK5XGoL0zbwLCVy9+5tbctSHqxPSbuysgHp0XKu2Wxf3/z2W1bYQ0nhyDCCoccs1irbs0EjeBpc7iMlT7ipo2waDBh3u7RCOQaNuCPrfKeLcqMPvOf9Oj2+UF4SfR/kxKGSMJbvByaWI+LtilFVg7sy1K5qdHa5Vj8UNmjJklAxLuw4034CciQwhAZR79B1tClyQwus4ljzNDPRdZ1X6qqpRBTn9orE0Iu0xEQrhjXPPd1prAtDCRDFYZBrfPMOGNRowv625ntG9m5RFRtzalajp13T2rsddCSKinB3Ji5Dt8CQC7aO8HyKYg1ObZikxOfZD/ubgQuDvs6eBfWQa5HGth7XHcP72IazHOs2r6ys0acQyiedBL9fVtjYO5ElDUoGdRQ78jBD6K4au+bXZWHDXzAHd+/eMaG4LxtVuNZ536GEckQYJzdC8mLUyNCqhTM9FZAFXmROVEwFs8Weystz+Z6jHeKw6+jaYaoBDAFudZYn/n4HDmNf+ZY0S61bN66Z07WlIBJHrtvLn/ly4lHbOlfQtVpGC80CsExgQiL4Mjo9ea795VzpLNN2m+vscqOqyXXn7suK3Fgd715jqV1RaLla2vslTvHFwYEefPuhVvszJQlDAVz5vqI5A42NUj/Tw3cfKjqI5MexnKqzsrtgBre2tvWJ439xdmGJhtZ39OH3v0/HJ88nfv7g6ex8bbileBHp9OmFsnhhGJNrNw5UtLmtt+vTM33nnWf6uV/8tF7/9hs6v3ikI9y/aarz4xM9OznTIjnSP/mn/9uVfnG1Cb06AldH4AfuCFwtTD9wp+TqA10dgR+uI/Af/9bfHuvRV9lv1Y+4Mhx7YbYGe0yXDsU+uNhgh4Zq2Vg7owk4AP7dtrHSqpJIed9rNptP4gXiIy6kcqNgTE20gO3V5IhlvCUjriAsEA3u1JEpg9fFpnl0tJctreGZDTQvejUOuq5RCIeNqFqYmRtDTmVTdspeWjY/MBgD1yKx88hVB5fLiUywwHnKHgJnCZs22JawBeBBVmRMzdXGBrazF2VciLdu3jNIf99R9sGfSE3gHXCLOoOKplK1Lqw4C0E3JTpP3DkO5CL0YLYzc0Wnusztu9COjUjkdqNSb1RATBiRwI/kh7jmBuUN7b6jynWhaqhIi6m6aBRme5rTco7jYpDizLENSF73VqC1iNhQE1ef4vb85pZGoNY35qbizjapFvsivtfAza1MTD463LOI7KYsLcKO5gUPEI4a4jDCGVlAGHJIJ5zPNPK1t8i0uyzU9xRtuJOAEjk6Pys0tp7maWAOHISmjkbmujRnxiyKdHFxruvXj5QQ4SXMyvmnldcEH+LGkztvHFq7FoMoMycdLsa86OS0uF3RGTsr3cg3rcpmiiyGsaNkRvGLJwq/b+0tbfMeeNO1gqvP94j6htqd5yq3ue6/955tLuFi4niNrEQcsbG3eDPiapnnFrFls1X31cRfrR2dnF5a3HNvPzRXUNNyvcVWMtbBPQwjlXz/ZmvijQsz0viYiGKwailymbiWuGS5pjge5izGzYRQH/vGiyPmThEKm0Eiv+fbnZWsUPqRxjid8E36enZ6pl1T6Pa9m7rYFKp2jvYST8sFZSuRhobCFbAAcIlHbXaX4rbjfqEEhUhqP+RyO/iq4AUQmRAeETtxd06FS4hHQeKp3lbarTtzASZ7gVxcp0VtjiU26zQg46Sltbnegu+gtIp4NHvqUb3XWQkVzcvw41qvM/QC4hNFQHz32qGVHWERXxz3q2/xTCsGwknJNcpnQwB1W7uf+J2dE5gYiJgccdz7iYFqbEMzNRkoT6XfT5Hc4cU984Kl0XBMEdQRZVkMcIJGsbmqOniy9ajInO+dOgY1CMFWCsjdPSrA0U2RFptsnEp1YMIXQxIGLegg5n5+Ed83iXJsTSh2Ooq5WhMaJtlx+rxwExHvB6K5bm/3BuIQLFLDTZjwTcR6ir6zfiPQIRqytvK7cDIiguYFPEPWxgnjgDiICMvkoGegYDl8z6LA3IscOoZVuOQTHNYIo6yx2Dhd2KhEm6doOwo7QwiPNR6R3iGqi3tsctLa8svSjxjJMIXj67i2XvJMIHZMhB6Bm342hh5gMvizoB3CcdRhmlqUmFQA9yTPnw996P26duO6/sUffkHzxVyL2VLrswvN05kNBWrKhyILpFtpE/Fr+NyHh4fKKA7EDQfKwsoV06kEC+oiojMOQoTkwBLmlcQAACAASURBVLFoe1vyUzotwplF9XEbI8D2Y2DiDkxcmL1RGhrT+vR8rc2msWs9o/3d8ayQDO74fJVp/2BpJYk0ezPow9VnY81h1CpbabVYKIgcna4v7ecBisYVWPW49QNjPZs4ja+s554YlFe9LreFonBUGOP05d+SfvD0/OTUuN+4/n75539eeb7VN7/1uj7wynutoOY7b31Xn/i5j+srX/uqLi9zK3c7untLfVtprAp98tO/qj/+wh8bz/N9r76iXV3oi1/+irG0f/Gv/Ly+8ZXXjL3Idef7vqURfAeXnqf56mBy6XOuO8dSIJ/69L+jXbnWO999qCfPT+05tUgXdm5BbyBowx1NwBBUjblTtwyYXjg/M8/VcjVXur/SyfFTLeaZnpwc68bBgT703vfqzTcf6pvffaBr11e6fm1Pm3Wus4tLS3vsLQ7tPWKManOfInqT7GGIE8e8z3Dd1YoMYcwzz1WPk9Mvlc2XOt8UWm/W8noKh5YmxM6zpQ6WK3VFroLBQlkor0pby4iw19VWBR2O3qAMBroP69VXnKbqsccz7OE8BqTaA+2FiQIK6VxPm6JWle9sMBcRfY9SGxIZh5vHRzdhMHj3gd1pz9AaBz7XCOsvzxWGHZQVTQVquGPHGve+q9IMpS94qi+SKay9yxi3JIgh1jhpHqXTICHoNDiNIm9mayHpC7Ar44CDdlTebCG9T2V/Y6doiFXDyGboUuKM7+WmgZVp9X2keczwgbU7sXefjnPMuxK/e5wcvXzONcfAH6ww8WC2UtF0OikpruqUguAAx8K7AS9hkiqwLTxrbZ3i2UTag2M4DUVBczCl4ii2na9kPtNq6evkcqvacTTLMo3VxCyvK5IhMOpHc6+G8LeLhimwKhZNnLSgG1Zze592x8hMAQmpjt4zgbltCxusIrhfv3FTb731tpVEzhZLvXLnFUuFvPvwHXNRVx1c6APttltDeQW8L5YXisKVvbuAiCJ1drm+0K39A50+Pdam3Gr/1pESnrKDr2y1ND71k3ee6PDakb79rTe0d3CgXK3ed++utlWhvK7kdyDBHGVzX/Ey1dMHFHDiOGZdGrR361CPHrwjbwjsvSJaLXVycWHc3ZdXKz1an0zCuAbdnL2k3/6d37nSL364topXn/bqCPxIHIGrhelH4jRffcmrI/D9OwJ/5zc+N5ofzKcER8adhL2ZhqFCnHO4MRC1XN/cNUS84yy2l0VcBXBG2Vs0zRTpg0GJMy7JMhPR+mEnpw80tDh6cIGyUXflhIFN8dkwE0Vlh2oFC86gMAkUhqkCHKC0tSOwUHJEHJtoehZaQY/xGYlOVpQE1MZ+ZIvsOJ0CN1KQuEav4iWV0hycZ2yMiIXa78XB1Up51RrTkI0r4WPHabRMVubwcYll4VJqYJARcQtVlsSTK/sMMOlwP4w4YROizpliYuQjJT+IgRjHePGu1fDf/A42OyATKCNKAovHYldwYLT6nQKnMcEQ18B2u5mcET2CVqE0OzThq2vYoDQmYHp+pG0+scbmXiiPF3S3UeMN5jIZa0dOTThvpFdBqywz3AEiUV/UGjpXWZJoRLDlzyDcda25Tr0+kNvgwB3lxrhS2NyE5gacOGyeHHMqthpwO8OhpOlYgzZlZyUji9lUnITIPfqJcWoDB7eoq5Pnl9pbXVOScN4G4y6yjcERaB5GXEq4oJPAfMt8CysuGnzl20ahA88rntxC280kXJc0gVNCQ4vyMLkhm1jzg8Q2AujpbOoROiiN8IPYhAucHTeODlUXuEImnmmShlbkQ9mKuZ8p0CoqLeC2pq5K3JoUpvQycSOIXc0A9FFQ0yGUIHZRT0+LbqYRN0hfmqhhVlTwCNQq+QhXk1AwIqRTFNThh4L/5hvLLrV4ImU01GkML4YXIB+8yXHC/eZ0xpcjGokD5ezy0qKxSZZos96oqlod7eOEC+S5uHT4CBPjDU5lXZQmuMcrC91rKHE10zTvaeSep1jDZwDC7wNb0JtoTWM7xxWXFk7XMCb6Shy9UdcM8hDAcTSmMsdpW4wq1rU5i3HqjjhAOyKcE6sZ515Rl6rh2RLv5TNybQ2tiWlALbApEiXGqs29zz8IReZqt23+5GrkuqHozsTHEX4vAiHiAczLCUnBETDnKo33bmuFWYgmztip8x2LfSKsgH5A0IVZCBcS/Cj3A9OSsa1MhIPDaKviMBWbIFLazfkCTWALLQ5HREo2xFZ0BtoBAcIz5qgVouDy70ZzUxLVR9EkZk8cn7IZWuK4nmjcRhB7IdMbmzDARfliPaQp2gYiCBkMvDpHka13iL8cz9ii5UW5sSbp2mZMuGYZzEyDLta6sYcbjIzEZppIOfc3LmIp9UdzQFbNqIbvxxACUyfH0C5z7ttJmJkkmuk+5liY2GtzNZypgQm9Ro2FtW2MXZxqnR0bxB/Y1eaWtpYVGLI4OSPF2Uxx6KrnOyCaD4EVJf30x9+nx4+e6M03HunawUqLNDKeIQO3bH9uA7OmrJVvttoWO+Mq7632rByvpigPIQlsB/xaHG7cND7O5Gn9iLzMvjeldgj5IWVrTmCDPwRfRETWYCuXYyiA4bHvdX6Z6/Jya2V5sLpdFyRBb47ea0dHmq2WNkyR29k9hpgEvgGADAzv1WquvcOFdiVFc5XxreuqMK4k9nYGbF4aqwRM3pUm4FDhxvrm4Dh3Y7v27d6RpyLf2PMfTMPHfvon9fT4sR49fqxP/MzP6htf+3+12JubeP7o8TPleaMbd27bIPb46bFu3bqum7eu6w8//8d6/0t39HM/+1E9PXmuL/yrL+qs3Ok3PvlpfecvvqWz80vVnaNwxsCJxvdC9+7c0M0bt3RxslZfTO8hY+jqV3790/r8H/5LtUWlx8fHwDm0Wh7ofH1hyQuuz70os6SFRdWrSRBkjeR65npJ0tgSEQN8yWHUkyeP9f4PvKJX3/eqvvyv/1SPnjy1NeXey3dYii0hguN5MV9oNltYgRwXOEOLfLMxXAQoofl8ZaxsSgVJHoRJpqAZtHct0aZpdHK+UbXdWYu6Hzjyl3vKooVGEgED3vxazTY3Bv0MhBIYju1UhjX4cMllf54CP8r9eO/ink4RE/3OSqdIb+BcZ5Ddua65Gatirf0F1w0uSVc5axoO8x4nJgVNpaUCYACDVPHdQZk/EwtZS7meYY6nwjvwN/a+1g+qvanMDjwJ94DdsD6IAKRNhlyxJXTAKXEgEcl5v7BiRq9X31FniWheaNv0Ot3udDRfWKHTRb5R7ITqnVArL7LrtwcZwsCZ+6Lu5FC0mSRKea71lOjxGWGCTIibeuyt8HRsmokz7PRaejPoENrafTqlOMDmNPDH7e/29i7FcofTltu63HKf1wqjyQFNqRvTw5EiRNjlEcxsV5dVraLttRenikcZNomBTzafmfs3CVkDcCYzLXONBb6+vFA8D7SiwCpe6vq1m8rXa9U8z51RDx4caz8LDPsDcmvvYGFGhNPdTtFsptvXDyXKMnneOAzBci1Xe4aIefjsqY5uXtP65ETzcKb1utDsYK4h7jWLQ2X+XHnV6fTixDoH+hZnfqoojXT98Ehf/7M/1+279/XWN76jvesH6tzS3qvu3L6ph4+OFYyJDW6iGQzgpS63rEWVDRIXIT8n1Z+//aayONOd+YGOL86Vt63CKNb7X76n777zhqJsSnCk3jX99t//+1f6xfdvW3f1k6+OwNUR+B6PwNXC9D0euKu/dnUEro7AdAT+zmd/c7wkhpmyu2TTTuQTIaVVV9FmH1pRE84qXsYRRH2aaRFSjZHamxAzdpM4QVSK2nVcI8gaccSGcjR4Prw5RFUg/u2A02CY4le0aVuUD2F1VBDDGEtfiA2DFUQwzffgQsUw2GIrtCiKS3JYxhrdrTcKnZlFwq3cJMaVBQMxMAcHL92dFdGwq0WIQLhqLC4HO4u3a34uMkxEC3OSGd+Uz2hRq/nCWnbZ+OJg4T/UApyvLxUgqiJCwmGdLc3B0pa1xbht71/XqneFST0uIi/Oup4g2qA0iybRh1IZRB7YarAS+0Dzg0yzWaavfOWb6mjZjcAsJLbpomyCWFsypxEYxyQi9wtXiLm8enPGXRalOnYXtWPCN2ywJKRcin4k3GWw/nCs4bLz7B/cDlVRmns2ciNRZI5CEqU4jSZhemgazZPMRJNyrG2zDkcSRxeiL3FP3C9EwtOIODTGD1xeqcU9cQUlEZFyBKLAYug4NRBc2LjB7kNwQOih8AKuZz10hhNAMLJCoQq3U2SOx6YorHiqstKiXnEYK3YireaeFgdLPT+vlC1ozC1McAgprMmnoinOaZik5uSzsi9YeZT2wO30XdV1boxDGMIeFSntqFkaKZxR1DRqVyDG0+iOwF7bRpnrCbG7m4CedlzieD4JVshMGLq5V3CXjb5F0hEMcTfijkLUHkyYbczR7IGJyBA2J4GF2HsQhDbw6BBOWoQqouY0FRMVx93HfYerm6ghAnBt4uwsRIDCgcp1PBVE8fkYLPQV90IvL3XkBbGqbW0bUFzYiC/8SdYCXHpVW0xDl4EoNgIbv2PagIe4onE5oTgPjjmm5nGsdOFP/NYCEWNi/m6KnV0HnEscerZJxsqIq6pvjFNr5Vcu4iCx66kIi4gq917ADphSFBATXKrOKM8LVeMsN8Yf6t4kjmAfR2gAZ2DXMSIp/iErYuLTsGFHSMQVymAEMTc0EdTYnNy3RN9Z+yjSI4k6hoan4Djh5IZHisCDyGvFLvyDEDr5Vy2vPbGEuZZx3/uTqxMLOtcdzFTcnBw/RIQXMdqJDvuCnzxwrzQmdNp6wjnG6QyzUPBj+d+Tozfwp7grAw8+SzBObnlKsxCrccaheO6qS3M2tvVU2melaLhJXY4EQjpHCsHW6r+m74WQDEsRIdWGKkZiNfYqgif3IoKEsWsRyHGiWVkRjkU0W4quwG1M+AF7PnCMBmLFrrnA+P2wTbnvuQ/4XJMHeDoHHASOaxKBFGEAWFvEF25uEoVarQJ94NUP6etff02zWax7925ot9vpnXcfKQlSY1+u9hBYXRtu1Xlu55ISFoqcXPi3DCK8QCVlOVxHLs43eNITw7ssW+Pvgi2JSGH4ofKmlAOjkxa9TipyuKvRdG33rXabRpdnG1tLKMPqo6kAC4729WtHmiczYxK3XTEVhg2IR3CoHXP+kjDAgV/kpdKQdTaworrdLje8DWI0Q5Wihl6Qa5YgXk3Hx+Pgw76N4KibFqTN5lxxOlPsJrp//67eevvbxux938vv05f+5Cv64Affrze/+6a56yneuvuel/TOuw/sfvrlX/olvfbaa3rjtTf19/7253T9xoExIv/p//5/KR8a3btxS/M406NHT20oQOENrxte5OjVV+4bt3O9vtTp8xMrIbz/8n3lVaWvv/YN3bp1oKenx5Z+uLl3U48fPzKuKg5uRMSDJW7TrYq8MoSLh1pmryEUEErz+UwdBZjDqHK31asfeMVKgC5OzvT86VZtP2h1ONOdezften/6+LEKouhpYk8EhN6urKchqa2l3LOR3Tc9bGkc8Z6jo9meuR03L0S3oSEq3irIEMGP9PDxqTa7rZIQLjIIllZ5W2lJoWIaqipoYGcMBPmTYUUq3yleJFkokURsdBSFiRazzErK4IFbyscL7F2GoWWapDbsYBBEbVtTVvYcZ42Gv04CAJ5nVeeKQgaxnjwnUD7U6mDQUzLK/d5N0XnuzcLjup8cuzx7XARleOVwtUnfjJG9V1C0x3taEic2XGX4Bs5ivd6ZwFc3hTrP12Vday/NbD0FI4AoDpc/9cGf4Np2lPGugYjYdypIqyxmSnyEV5zg/YtnDk7T2t5nMLqqnvj4FQWULE0NrnRc8PYYtu8CL9/Kpsw9zgDS09HBzFzejx6vNXo8zx2N9WDiKuL2oFiDF1oaZ28x16Yo9ezJM7189yV17ajtbmPPw+UqVRbNVecMYxmgJlrsrfTw2RNtzk61F8cqt2u9+uorOjq6pWfPz9WQGKBYa3OuzApZe+PtJ3Go2XKpyxJETq15ltjQ6JUbL2m3u9QY9KqGRi+/+l49fPOpsWcp9XPzTg0mh761wjeeArxHulFkfOeqGvT4yWPduHVgKRNc9UW9VZplmmtuGKqH77yjmzeuaf/ekZXahUNsyR0/GNSNgS528LI9Y77yzN4/2Dd2/NllruvxUqfnx/b8bKtcn/grP6+33n6odbkxXmzkp/qd3/ndK/3iahN6dQSujsAP3BG4Wph+4E7J1Qe6OgI/XEfgb/7N3xwL2IG45dgEm6gwceRSXvj70Nx7uL0QjnBnEGGeWpknkaUdiO/iWmtQ0jREiaqmVkZEb3OpDnCexU4pnjE8pIVZiVu5Iy7IwFrAKeNBMAtjV3Ga2Vsw0T42YTgKTZqIXCVDJAc+X3UpN5H6epRTd/RYKYhjLY8W5qrbFjBGpzgv5TA4HqayBFxHk4t06AY1CFqOY0VMGS/7OBCK3f/f/A4HMs7matxOdV0aAyxJpiKZza4yzhjiYRylchB0mkYjjEzcfLjxml4uUTximYiHlu3GaYqQ6lvsHSEzgnfGTtCYhYjMuDU9XWxy4xEGSWz8NLikm00pl/KovbnqvqR6VaExIh37/TDlaH29zHe2QcK9Yy7kKLLfiSBgfLKxV77LDfdAVB+REmmGk0RRE8evra0lSBG8QZwYA2JXPRUZhZ58VFNEHcxtfWdRecQsNgeIs3N+DqILur0TmFhoEhMuaYpnwsDcLvAs0Vn5HZQvjVVuPFMcNIgeTT+qRPTz4WjCipxcxk01qi1LdbAITfEelc0ypW5gzlLFnrZs9qJEZVGozHfKZsm0gaMdnGg4zeWwhfmcIUcitA3siJhRw78F/UBUNVTQ9Ra3j7JIbTNaGQfyHJtIjidO12Yc9fj5iZWWZcT3EV38SF2HqITYZPXp6jmv9ncp+Zka0BErcejiokYMQ9AJg0QxHEaVVsKCUOl7cGCJzSMwcspgQ0w/ayp5AruAI3GKOo9+qNQbFBPL9FPj+eHcxthITNwsoB0IgNKuW24ufheutgAnKU5hc9ROg4WBFumhlTcGij2GEtNa0NN1b3BVmJgIcEQuB7vfORYm4tFEnNeKkkB5WZrICkYDwXtTV8aLpQ2Z6GVTDro8OzdWI65mCowQRRFEPIYIIVF+qqC8SXxAbBgYEjgv2MnNtPb4CAOICL6JLJxbc+v1fHKcwXg6icp6GkJciqXdi+pCc8vxH9MwpvYtWzP/UtAET4KrlSZwGNEIfZE7iE4dhDBET3AoVtbHWhi6VsRmhSzGPkW9mRjV5jSl0AoxGFXHYrmIh9irOK+snojcUwmVOfWnjid1HU5OOJ78TtfcX57XGweRiDEOdaL4g+upQrQdKhPwLWYe+lPBEg5+nJEI6JQAMlyoOlWgN3A4sjhYGxuFOAjNuNd9Wz+47630ygTYiYELi9YQMwgtQ2WDIVxWBj5A9OWWRX9HxIVh7foK0lRpFqurSuN2QkTmQvU5jgiTiLEvXLCIvDjgsyhSFFL81auCLetSjOfr2v5KWTzXwcE1nZw909nFsX79s7+uP/z8F/Ts6ZlF84/295QEiYJkbhFj1lgGdBQkBibE0+zOvTEJX/w3iQw3IWngqsoLE9xN0XRcYzlziMoyx89nawiiNaKfYWNdR5fPd+oK7n+OVmNJDNa4vMNVfqhFjOibWKEiTOOqYrgT2D9pGGhFeYwxVXulQahFOrNhC/9hkEgUHfEXtqaLqM76EgbK852lQ2CUcg9TfGdFZi0t6dDTAx1dP9Q7776lm9evqytbfemLX9VnPvMZff3rX7dyKyLsd19+SQ/efVdRGOtzn/sb+kf/8B+p6R39B7/1W/p//tn/rZ/4yQ/rrTffNFEUZ+R7779PZ2dr5Tl8VpnTv+4qfeqTv6Kvfukr2mzXun7jhm7fvqu9xUpf++qfyY8R77Za52st4j0topUePH+mstnRLaTr+3sK/FDHZ6cvkigUFi5sGMyzGl7zYjG3Y8fqenRwTWcXpxOWgvRCh8A/6uzyVEd7B1qsVqqrnU52F1bak4Ge6bg1p+QB6yrnFCdekh4YPolBwyKJtYJ3yvOFd5UXLnSuf1IPTuXq4cmFTndrzUNKrAINTatiaOzv+YvUOK81ruaeQjOeBAw1EO9jK8YEixrREu/5mmeZDR246SlbYs1gGMgrAHcU10vAYKLp7F3ESu5Y8xgy4SI1jnJv6zUO/3BwLKLPNzSIDM+mgeueT+GpJC1iVuKpDNBte0UkGHC98xzhKkYUNP6+Z+sNnHRDCQ2uDdO4nxEst22jsoeX7sl/URhImZlHMsj6GnsTWKkKbfgzkIpZbxN4pAi7jaFCeC+BWzr6jRKGB7zr1ZQ4tiqD6bO4NWIzx9GegDZAqBjoDYO9AwShZ2zkG9czJUmsvPa0KS/Vch4a3kl40FW2rsLRZxgNUoLUCqgiSpp4+6UMc5efq+q3+uD7f0qBm5r4acNzP9aN999XmkZaPz62z7WYp6ryyvoGnp2dmWt3MQtVrwudnl2q5nnkBbp17UD7167p8dNnFvk/2NszMRyWMO/jZb0xxulow7BBudtr+/BYs5fv6uk77+jGwTVlcUQjpOb7C+W7Trt1YyihWYbhoLR3KT/p7H0vHTJt604Xj55rKCsdvP+2vX+7Q6iyKbRIfcN5rMtaccI1WxgD/datGybyl5tC88G37oKKkk91evWDH9Jrr7+tMJuLqjnfGfW7v/vfXOkXP1xbxatPe3UEfiSOwNXC9CNxmq++5NUR+P4dgd/87GfYzk4beqKquD0RUbvGHJwIBA1RUHNp0eIeTO3aAX5Cii7gAOJE6iz25SCCUoiDyEZR03arEYYbIgjCRe9o17jK4lgRkbZ4co3R5Nx2sKUCxalvwlhf5cZ4wp2KGDIGnpW/BD0b2dxilWAJ2l1tHCzYbGEY6OVX72mXb5WXvbkBcD/47I6wmSGAIDgQGTNeKA6HVsvZQoEVKPGjBjVVriQM7c/AgY1TmFalbZB50U8SRxflVkXtKQtgoXnK2PnQWEz8HgEK0dKcMjjpJqYhGx82F4houJvYcCAA8CdsY2GihGfO1bLYqNoR/URU7OUGRNsdKzPY5DTYpkqXqQbimzhs4Bp2lOwgstIMgrC6te+IKJMFvmYIx7j4AjZKvUUbwTTEFGxRrEP7Olza3lWSTcVisDtxwIROIDdLNTqVmrLgFdmcpAlMW5eWZTYpnXKYXzBerUV3EqBms5k1t+Mg2WwKCT6okytKExMRU5x4DTHs2FAJRGBTRD8q1RAVEFKdSINhE3B/1YaLQMgqLxv1VWEiCG6aiDhxlFgDM64P7CxBAkixV7ErdXz8XMv9PROLcSHjNoqBm1a9ubT7dGqI9t3AnI1tN2EfGArYdpfjG3J8cKbi2iCuTbmOY9dqTyFM6Oudh8dK/VDL1FM2C63shfZrhGjzNiJS9RzbyTHtY38cEcZLa3qGtYh7OIln1oLM59C4Ni5l31F0lJiYgPAIKIGINCIyP8PF1ffCBUgUmXgkjNHEhCIMnNNghOuRc8gJBueB+9XxKovPdz0iLd+VBnEcuaOVxliDDO5WRLS+VeTFSvzYfifnnd0om3Ka0CnpQqCr8VrCj2TQ4LHxx3PoGj6jxbrWTA3TvSMrIOnZEPPhQgqhAo01jvNajtMq4LMTh2efj4hBUQolbcQ9o0CzNLYIJ0IdztYGNIVdj/CMcWlPMWFwANbMjiMSwd420YNq+/eD+rAxhqjXBZNgMU6RfJiAdjvb6AQhFCarI7eL1PeuOcdCxxOMx5C1B8SHMRVrY5aOIBGshdzRbreRH4NlmDKpCL/IuyYUGz+0twIwjp21l70oCORc4PZENEMwMtM961pNLH4U+DtEBIvtsjaDk6BNm/sd1mdIExpcxcIEBHR01pjRS5R3MEQRV1zNWF+b0rAbYC3sGuMZYSsavxcvF2u48M8aSoH1EdGa9YTPFXEecKG6lAG6ShlK5fxpXJgTs7m1wqXJOY9ws9hf2TOk3lWqi4nDyO9EfMZRjkvPfOBcyxSMOZ5m88hEW44B6zu4Ckq7bt24o7PnF7r/yl0tlpm+89Yb+uCP/5iOz891ud3a+cr8WCk/JyJCzaAEEQsWOE5b3OAT02D6vYNqyvQYEiJy+1PLOpxKhCdEXVxg9+/c1pPjpxoMncI9w3CQ7zuo6DptT3N15VQGxjM3SjITjHZdo3v37qotC3LkhhIA58B9Yt2KY29Dsr3lnp0zHHwJuIrBURzFVmrznve+qofvPtJD3Jdtqdj31AxwlH2drc8VR3PNvECRE2iHA95czgwNaCgftNhf6Onzp0qzud5+64GePHigz332c/r6V79mQ1YrrKk6PXv6VJ/4+MesEOoLn/+CPvSxnzZX4Ze/8lX92q9/Sk8fPNIb3/6W8E7evvWy3DHUo8ffMaf0+mynD37gVb3nPS/r61//M0PQ3H/5PXrfqx/UP/9n/9Ke+UfXDnRy8tTeNa7tXwc1rdcfvCM5rZZZpMPF0nAxVc+zliLDQcvlvvb2Vjo7ea6j5YENhHasKcOoG9du6MHjJ5YQ4BmzoOjR6XV8dmFIFlInCUlr+LMhrOxAVdOrC8FudOZIRdhnvffcWJXTabHIdJgurPiyYgD3Yt1J4HAHvj2f88tSZTW9D3Crm8ObZyWc8iA0hyXuTwRXb4Q7z0CqNle36yXTIMPtlSauFmGgoihNXGvtXYMiTu4hitZYl3nGUOLpan1+ac9nVttyIBVDfB/GemADpaqv5Lq1yCOAnsEmz6U6iaTTGty2riUvbKhF6siE1UEJpYEeOIfOhqg8I8u+0V4KQ5QfwlRpwtI4IcgdbxKpec8wJA7HwVfMcLCt7eewxJEeiOz7g41haDJhTkgclcOoxCbsOF17DXFk6KkF95jvK2DAHLi66ArZPNiwkqgOFQAAIABJREFUBK69ixrCJAxU1YMNeRGvdxQ7JSsbMBo2Il0pW0aqKP9kvWtbVbvdlD7iXgTz48iGq2Q+xtAzDut+stBFvpbj9zq6fk+en+r+S7f17OETvfnat3V0+0h1m1viJ8rm5uhlELLMZnZqGTBUTaEmHyzWv6kLPXt2qvpyrfv3X9L+4aGOj481n2eWxIiCQLdv3tAuX6uqCqXpTAVDnEWiar1RETvaSxeGysJsQHllU5baP7qhd996aFgr3m9DnON5rXjhKUp8xX2giyLX7nyr8nyt+Y2VDm7fUt2MxorPLMHTa40QbmzjWsenx/rJj3xYZ8fHqi8udW9xTZXnWf8A+4kbdw/15nfe1bVrd5VvLtQWuf7r//73rvSL79+27uonXx2BqyPwPR6Bq4XpezxwV3/t6ghcHYHpCHzuk786widjm9t4bFgpAgnMNWR7wRF26eSEookd3qMxI4mQE9GOEuNVhuYkxEFHBBYRzLHigKqjuIYNMK4mXK2Oet9TDFIAt1PIS6Ujr5WqYlCcpUoXOINwlDaq2MwQT5MrahQ63ojZIFiMFayAL6fYWDOv784UerFFSJ2IyDAWDwRcT6q3qsZq0i0xbdjfDbC4yn/hECmdQc+3l0rZnNKKXlfG9yMeyvEAdIeQxPHCGdW0rXIELgcBhZbVVGWLMIN1jO03QlVjmAQ2vTTCu1beQ8wrNlEgz/PJTcax9Wv7+cRIiZxRbhKOmby+02ZzqfniyFAJVVdoRwyQAqTIVQRDla0M7rtWE6YBb24a6Dxfm2sFH8reLNYiWaj2pKLbyXNwG2IgTK1tePBq2ygObOzYpMH5HBsTc2ZBpnCMVQd8tkJduVXLxioMNMNd4sGB43dX9vsQvXPOUT/aZpGYX8LxbkY9OSZyutLgFUrmiRUgBQ4FSWx6ELlcc2TFCFtDNfFN8a94mQn5lH4g1BMxhmNb54PGBmceIhLMNbh3qRX94G5FVIKtWNVr7fJa212pII0VJpESLzJRo+8b+3OIPEaNe+HAxAU7+vAaafaeXKXWwB25ChPEcH8qbzJmY2CMw8EplWYzPXu4Nt5uMkNMYvPoCIrEVFY14QBwMCOaIbzhJraSGmKOaJ3uoCgINU9XhmNo+kY+omcn5UWv+XzfmtzbCs9MK984uCiArrX+IqgjDvE7irLQpim02lsq4GpAMPUcjUFiDkhcsmU1FZAxJOkQtbmeKJYKsMWBFkDUQUgiuow5jwKZXlRl4Rhk44o6SLSYjTyDltAbleNc8cF3TOIixWHEBynzgqnMrtVEW0RsG0a0cuD79b5t1nHb4erl+uodYqBEVH0TUtkwJy5MX8eKiNwAUa81TAcYPgRPxFq4n3yuCMNsT0wSlyaoE4Y1naq+Vkxb8oDzy1FI50iEWNCaaNF4YE0C2wTnXa16aBWTLUU8cMCZ4EBN7N7BzYorJ3VDE65woiMWcv74jhw7ovE0vxMtzne7qSDHuKdTGRVxYz+MJ0fiWKlG8Ddnrflmbe3prLLNsesWGQSHal/jEkZNoISK4j9OxgsfWhSYaMG1Bw8wlK/QAKgI5pVGp8X4rsYcvZMFlnKrvmvMXYiEizBDUQ9SBx5Vi+zzqRDmXUTRUJGdT34HLmk+M9gF1vBAy1mq+RxJojfnWFmU01CCtu+AIR1FcQSYB3NmwZuF8QvPFPEZ517vIoywxqCc+OZOxo0228/UtpX8MdJQMjjqLK6aJXNVRWO4kQ//xIe03V3q2empXnr5vl775p9rlzfK4qX2lgtzNTs+7GZfrgemJdLYDharBwnLoINjnefE8ztz3FnJHmspa0Ycawg8hcOg/Yw0QWvDQWeMLOmBgo0QT7T39Okp7A5zJRPqMFGvd1Ww5jL06Tst9/atENKnnX50lW9bXZycmmD80v2XraiqaiodXdtXV03N7KxZ9166p83FTk+ePZGbUuboqS16Kxs821zICxfG4+bWhgk6qDXxNY4SNVUnPw1V9J3O1zu9++4TLbNAH/mxn9Sf/smXtH9tpZt3jvT6tx8a1uVTn/xlffUrXzKB86/+tV/Ql/7oS3r49Fif+sxndPH8RJt8q6dnD4whe+/2K3r0+C1730jGUPdv3TIUAzHiZ08e6GMf+Zh220pvfOe7mu8v5Y6NiTwUPC339/XOO+/ocre1MsRsniiJI0PdWJkjBNnQ03wxmyLmu53uX7tjrNBnz8/kzyItVwu9++6xirbVLE2t8KxQa2KVYLZ7ozkSgzi01AfrAOOXgGlU15kQBX8Crm3CsDcJbGgYVqM2m9yENnBFaZpOjr5ip2KzngZJNTq9o52LKN/buxDC6v58oQvDADSGYEJ8xhmZLSC6I7Im9ozp+kLXDvcsCYAIyPoLM5UhMxx7P8jsGmXg4pIAiQNV28Ii3PBWgTMx3PApCWO9IpgC3smrp+LIMbbrkQG7ufENl+KpLmG4kriY3OoMT1hXEyUTaxuHLC+JDD1hDJsiOpUNAsYAQTAG9TS47z3j7+dtpzUiL9eBvR91KnD8s8q8cLrCtqYUD9c56+W261S5jpZ8Rxdm/aAe7jMrojetcX7Ra5nOtelLG8ZQ2GWcZIZ4pBUCTwWDEvIZnAN6BNxMDQ59zzMMAkOAg6PDSdhl/ewcbS7Xdj2cXZ4bTmnuBzq6ttLq5r5uHt1QfVFocXCk0/MTrbeFFXgxbFjEK23rXu3FGRYFVS7Im9QKX3lclnll6+muyvm3moUrG0btHcw01BTxdTo5OZ6ezWBdwkipn5gbFE778vqRcZG5PPNiZ05YBz5s4itxI12cXiherdRVo8LOV0FpWJbq+fmZvWcdLg/k5Wtb9+JZqIP5QjvQVWWv7flUsrm4cc0QFazrY1Vqs610Vpa688odXZyf6eTZM33kox/R8clTBU6oqHM1xqQZRm23Z/rwxz+gL335q4bDSNxQxelG/+V/+w+u9IurTejVEbg6Aj9wR+BqYfqBOyVXH+jqCPxwHYG/9xufHSk/2Q7lxN+zmmdPHXvAttaMqFTQqat7+WOiAccqRVK4FmCF8XZOOYIbKIwC9WwAutLEwzLnBR3XVavSyox9Rb1jse/aw/01Tht9fi9x/jFSMF8qmAeqCuJYCEzERSeXEB+tQjBqK0Wm+hJDTzSbe2o2lxpKYmtEMxFYeLd3JheQSwMuxUZsxuFmjYq9yFyorXw1RWOR6xJ+nYlqruZJor5lU8JGOzQXEm/jKeKbTwnUqIBMZx+YK5YoMCrsdmismgXXJ3xW41VSlMTm1cUxyouvb+UGuE2qolbi8JlHeZSL8PdxZSnQdpebCwa3ICVZARtsSrOacvoesWsOTr8JJyFkdM09ya9FNHNi15ytXTWYg26VTbzTLSI17Le2MIHXN8eXZXbNGVTA+USqQogapxi/i+juhKr5mogXCM5+YJsejhebNXRTCitAMOC86vpWdYvT1lW2oAN4sMbyvsZ1S7O7o8UyMaeuOSrrTnUJf9VX2Q1aLQK5PbiGUV6woArZ+GfbHCanqyScq7dNQKWKNl7MqV2t0I9V0vYNZ9TvdZhRQpao2uW6LEtjmKVJpGBGE3cvvLde2xsDENHf7+CzcX44Crj4Bisqwo3LBhexKUl9+UGowe9MyBgLX30T6HxzoeULXmxe1PIjhLWp4KSpHNVlp5Dz3NaK0swEOyJ9Tj/x68znExCHbm3zGvqZfLi0nBOUwq6x44SIhvjLPdLgqusrheFoEXP0LgrMKOjh+sf1BF+VgUOIexKWsSm3CI+eYST6sTGnIhJtwrWE6Ms1xsAFUXnAsY6dyDd0AK1vLcJqEE7MUWs1mgYI3Oe4D+naoryqaYiUchwGE0LWNIoToQ0QvUMNuCx7XFGtYS0QdjRGJh5ajBOBlDKT1PylhraAp8rnxymYBLifPBV0fnHv+61yi9RynEAceBrGVIM7mBjo82lxd9L0TR0d9wrnAb4yzdD8lp5CKW5piqy41keFWWBCBCJ6MxCQre2Y4PBz/AnfEVHikqRyg05xhG0UZiFMTAYGlYmPnA/KVHCqEt8017LFd1uM50rjWBhKcYl1HE9j6nJfMKiBk+obTgVxhnUQZ7UD+47SugZ0BwINGgks6cmob+iEZOKXGmsRN1aPq3SQ2yGCU/I3qilqbZoarXhqFbfLZNSmQChlfQQb4xunlQHA4LXmPvzLUitcpTaswXdrfELXGLBWRIgvPwisSI21ot01tv4xcELEALHAca7K0jiltxAsukYn663d4/euHZoQfb7LtYNpalxrRHJEEkeRH5ibE/EEsYIhCHgOnIltPWiRLvXye+7Jix39my9/SZ/4+M/a8OErX/uasgSe9UwF10vP0GJuyQLKExHNWdUHl7USRy6Rfl85SlndaDTht5MbOQriRIGD93FUllBEE2lTbMzdybPF3Kc8Z8pWF88vzSHI0Ib7Noa12rm6bHJFsa95CN88saFUPxSKQPMos5I9UA+L5cIc8CQUliQCaJfPC/us9+++JOUbnZw+0ZCkKutRT58/0b0bhxoQIUcGE645vCtav2kRNyZBr5PTje699B57Xn3tG99QXuX6yI99QG016OHDhzq4sTSO78lZoRurIyun+eK/+bw++OEPa1vUeuubr+tys9Ff/cVfUH6xVlk1JrJfrtc6un7dHHaoSqREwOzMYJmO0/V9/6X36ltvvG6s4iib6d3vPlDqulrdvKbj0wtdPjsxpne4yixtAGuTd44eV/sElZjeGVyk/1Ev7d0wNAxC+sHN2yZ0rjcbrSn7Gjpd299XEtKR7ptgm3edZlmiLE6BoysKGEDFds4Q2HoYwJRizn0rNeOqJjlQ7morvYLnOY8CHRwuzXkMixZHMdxRG3wGgYllPqIirklKEOeZ1idrrfNzw0WA0AhjythiJaCBEMguzrRaJJpnM4uIx0OobZmr6hmGNXLg4LsMtwK1uGKdxkq7cNsW1W4aDPf8W84zYiScZw4NnOZWOccOREiLW36QZ4xihlQ871t7BrhDbekDGKncE8BXAi+0oRg3O9eLOUN51jWduSJtnAIfOUgZYSn3Kh3Mb2pzvrPhAQxXJl4RaROSDDh+h14VJWFOoEXgmKO3DTyLn9sQnPvbG1Txawlp2KR8ev9KGG74oXZVo5YDTGJmHJU4ofyG949OBc9zOwKOPY98Hw4xyABpuYDL7CrqQj3fFlIcaZFlZhjIwkjL2UqRHylZUeTGAKrV8fNH5rzNLysNbmTvzkVfaZkt1G5qw2sgGVftzgZmLN6sofVuKwfWtO/q5OK5urxSGsztmYaTeL68rohEDUPvwNGuLjV0DIscJSStykpOGuvajZvKL0/VlFvDzXgxrH+SX6GOn58rDGdKIlJVkSWNskWqNx6/qziaKWxJJXja7Hb23Hz5lZvannnanAN/GG3ACtufgSxu+NOTU1U1DPa5vRemY6hnT5/o/gfv6Rtf+1PdPLpja2MUMzQMVVXnSmcUjRZqZ6ky7rVi0G//F//VlX7xw7VVvPq0V0fgR+IIXC1MPxKn+epLXh2B798R+Lt/698bq6pS5xH7Gm2TjXOOuFdb0nJNufVoLjHcEy2CAtwwaz0lZttNhRFYT3lRplQq35poig2nNSTA5C7tBs9cA+HgqelgN8JHbRRkRNN8+W6iaLFShQCBI7Ki1ZcYbmstpbiGhhy3LPJAZK/GYRKrdXYKEEyGcHqJDeAMTq4MNgfdWKvvKHGSvDhUHPBPYkJtXlcaapSTViXuUmL/QWYxw6HfWTwRt25RIvJ4FqXvI5xdlUJcnaKMig2eY420bKZgjjnE5z3PHHIU7NDa7HiRsjSmJcuEL0TTbZWbo5ANdOS7FrdqUVR44d6u7biV/WhuvGSGg6e02LsJKqZg4N5DuEAIpMQKRxwlUYHxD8uysXMaw+mMZ/KcnRrO0xibiO6HCIWTY5ByKxqLEU8RyvgOc382xVittdpTheMO8dKlZAWnHKIIf4HYum8Gvm25nnLIFK4g2gRE8f9t4RQRcaRbymGyJJSDYNS39t2NeQs/t+11uIjNTdrBWfMXFsUd+lJlXaprXYVuqsjzTLg43+Q6WM6E5ATfDu5kkzdKV6muLZYQDK1MZZPvTBzfX8wVJaFK+H11rdSJNE9StWzEUI07R9t1o/lsZiUpvYdQ2VgJG67ixYzouycvxMU4mKtufSnllZQuEJBeNGVYR4yrnmu9cSZGpLn42GzipuxtcwizDQYrjNHBZefVyW1G+Yg08QsnktepLwoT5M0d7uKE9KxsYmwpLeFewT05WnEX1wIbXeRRXEYwdzEzBkTRYfL1XBuahgIDJTadNTMHMD/BFODCNZciKfRpbbC4pU+hS29xWlGIRpQZvjJx/IGNNPcyblV+bK22AnmA+NeZkF+UvUVzcdzA7+T3II7AnUR4qtdc4556HMkNbj8EQkr1EEhxUU0iIq5xBgU45Nmgw8AtqtrENSs74vrm2oYh2ePO5c+O8odJ0CV+mXeDsQK5dEE04EpyfM+4zyYsc96wmFK+5nQqKDYaHJUIIPB0OQeer7qFP+2aYxNndpb6ms8XxtTtrHyLW6JWAx8QXqI5UUGvOPJYszxE1unPoMdSwJUXndbb2sSvOIlMAOtwn7NhLXv1Q6PZIpDfcT5GEzjHzlcNsxbOJogCnI8TbVC9CU6hNYm3HKceVIoZbq30JmPNq1jveo2IueMkILNZ35ZwERHSUdU9OTBTEPpRI6zwkMNSSX1kYpOV2SNMIstOfV0KA19ZNjehEKxMuYOfWqpxiCjbVWpRW5Ahh6tr5vRHhLoschXFTqs0Vt3UWueNOiLGLzAWiGKWgAiIKjv2fRBOECKtbGicxPEsWejWnZvaO1wpL0HMjLp544Zef+s7tj5Hrm+iuTlhKdgacJdOBWwDD70+UGrnrpefxRp9kAYbtQzmOJcRSJVM3sCwgaHgaLF0HKLr3dZSHBTR9R3jPF/5OrdjQOGXC0oGIaaTyqE21yXPRjjc80U2FUq64EQQxUAPjFqtlnry5KmtUYjHXU3BVyA/SXX9YF+xWl2cncjPZgAI9Ppbr+nmtX1zrF/mIB08LVjzWCdetNfn5U7nZ2v9wl//Jf3Ft9/Q42dPrYztZ3/mY3r84IkqHOddraotrcX8s5/6Db31+mt6fPxYP//Xf0lf/erXdP7sWPPFQjfv3LbnAOiVm/dum7N2vV7rzs3bNgRFrAIlcPP6vrJ5qLv336fXv/UdE1792FcQZXr89hPNU1+X7Va7MleDqJPgDO9toMU9aOxySikNblIrMFHd0dhWurW6rlk608WusELMuq612W5V1tOQYpGCaknNuc2Q4fn6XAFOw8W+Xa9FsZHj+IqzmZV3FlVpz6wUQc4blKZz44teXiBNOro4Pdf77t9TO1QW57YCzA7czlQuCK+SdyAHXj0sZsqD4kDFulTeFjawpqxxvphPhXZ2JYdqm0qZD1JplJMlinknqGvlrOE+KSKuFa5bUhe8HzmKgshKmqq6MMG+r2yMbJ8BLZQ4Pr8b9RSHv7GX4VfjvjZnPfc6w1qKLXGvG1jbiuc81mHesbjPcWzzM3jmGzvet5/PcM0DhwLCQEtbKy6TStlIMgB4TTulIGqi7aPcgCG7rxK8T91MBVYB/PXAsCItSRwK+WyoO6oyXImvCEndov3T/UWMv2Q4xK3CMXZkxYkgHOw9Dset56vpwAzxOpba853B4N4yMjzNIlxqcXBDe/uHGstKD5490mazVbODX+9qDBGRJ6b8dnehyDBI0g5+6//H3pv+6pbn111rz8MznPEOdWvodo92e4ghwR3HNnacOM4g2REBwVuUPwcJIQECQYxQHBAikXgBSqSgQCARSuLukG6X29Vd5Zq77nyGZ9jzgD5rX/MHtNRSt/rYstxdde85z7OH396/9V3rs9JA5VnhzwO7lpEbAmm6oZhx0lhP/jtTW+v8/Fz7plHbNyqDrV3vDBG5WLp61pgEWiPunm1U1Xt1Ta2A33WsVR0Pftc8OztXvknNYsbVf3Wz06O3Hmp/fKm82OrF8xut8rU2641L14pY+tZ3/rVxIQziNyfnOlzvFEytHr15Ty9f1Kpvjx4Y9MGo41TptTfeUHV9cIrrWFUKKQdl+teQaBp1/vBS33v7A203GyN7GBpn6drCarqOfWz2U6Bz7qP9rf6z//LOsfrD29Xd/eS7I3B3BH7QI3AnrP6gR+7u790dgbsj4CPwH/6tf28mhlX3RxXlyhuHfJ37hZAynxpGIREkWImWP+HmIRrxUklLbeqXLFq0mcojPg09G3NaWwMdiLZrtKsKxw4v4KYC0nPFi2dO+QDvZr02+UZBmun6sLOwF6nwxhKxiEiuhaAGpMAiLMREnuLJEboihY+VL0wzM7gQTyg46O06g0+ZRIUC2srtSqUhmU0HMTqcE5QfIVYQPSu1zlK3adudhg8GplZIbJrG8qNffik8IhrNn+Ftn0ITRFH8Z+yKKPzB9cqL/wgQMs5c4NATb0ZcpMRBnQUvBKWCeB5CjM0jkYJOOnaN/w+3AI4JfjrFUaussJhBhBuR0mTWIHIckybxkMi+BnVVrzLJLLoNlMgQdftTTpqRkljT3HixiBJ+qtA8jDtvcQxSiMJmCYYpzNWhr+0gDl0MxsYF+YRiHkrIEEmPfgEnUh1GqX9uXuY+Lze3O8eZu77RxcW54+AtJWOIjZSMIV62requ1/2zteOFh2ZUnp5YuG37G+33e4vwwRAvXE9YjJSl2Y3ZGYFAs3q7a1Scb3SaU8gw6ljtVR+OdvIQCaWZfRhvNFDmFGTmgbq4DVch+4UusQAXxJMa8AdjpwpmGfzMEmETKiii0qS+bnUNM7ELtDrLlMF25YPxbVMcLKP2+1p5GLgsh8hqnuPmniwEXV8dlWWFuWfsQhALHfwOUzeJ4yCdaG0+4uxCd0/t+t0faz19/lJvvfa6xd4p7JSCQABWR7kOpUEx7D3uMxx8sGCtUXtjWQ9s8AlKLmVDxAMndWrnwaVD+ButK8YLF9CXB3FmWuaJZUdL7B1eL+6bgEIzhB82ua/KuXAxskmn0bwbwB5MbrfmXsXFRYwXV5kpmpRb4bYdYBqCIuD65N/Ar4Xb1qtqKrvKyjTSyTrXepV4nUD0i7NC+0Orm5fPddyPZpCuTgqXaVRNt5TCgTsIMrt0uUbN5I1x7zEg6b2WsSj5O9lVRXyeYq5RbVVb3ECUaNteOaJsQikcDFoK20ZliLd2Zy7OXe4Visa4d8yTxf1LY3sUW3SEG4hwDA8YvjRuefiTi2Oa4pXJgqxxqZz7MdZQsRJQnjIp57ofKfPiuC2FMfAUWbe597iWWNs6HGtptqBRFq1YkZnZC5t6X91qrInULg5WXO0MOIIxdnSddciFZyAXiOhHg6/dOMiX4UNYK4F1uChCjj1TBBWgWotzHlsIYS3DCYorDectjG5KdGAj5jhQ+Y5K1cBXbXtlIE9w3gaTxa3dobNgjaiTZ5m6ZrIYorBx4/oqWfnvIfJzXohL+yfGqWPIX/jylzzMAkNweXquDx9/pqfPXigg7prgOGPQBsvVLWhOHsDNjOdc2YwgOFrcWoZZCA21r431SaYkyuxipvzqeNjr9PTSQv3N7ZWdZnleWBiC83i8Pehwu3uFB5DWm1Ol2Urd0BiXgeuWgvv1trB4xnCAdQ3sCQzbh/fv69OPP9XpyZnK9XoRgBlCJLG2m7Xvv76mtLG02PHpk088EMVV/uLmqCJfqcjSpdSI4jmwKl2t26sr/cZv/qa+/Z0/1NXttbanWxc77W9u/BwjHn69e+F7+mtf+ln9q//nn+sLX/mi4rLUxx9/rLal2EeOw//U539Kn37ymY7tUfceXNr1f+/s0qLm8XCjDz/8RG+++aZ+4y/+mt5+5z09e3LlY8/Qi5TGze5aeRL4nqfgDr4jDn1Xn4EcwiXvy41nLu8DJGF40+DPxNrkpc7PLpTla7tW0zjQsxcvF547jjveX/j2YB0yhkjgixiCxn4fOlbgaFjCSe7MisvEa2ritWlWnpMoiP1uwh15uGlUwitHysYBDAuZYSeDDuLmc6CTOHMpHM9TxESXsHGPdZXv1zSKzcldyrcmRekyWOvg+k44wAPFoEE6HPChyzdx1+a4a0OQEzz7l2EtT5imPmrsooXHO1cLD5rxByZPrivSRy4C5E8TjQcagKOdwQ++VMpLX7neO/NYRFPoZHw572NMnWJff0HU+12Rf8Q1y7qMpXw1b52MeRZWysF68AcQjfliZuj3drODF9q3C292KQjkHljONwMU1m/eeEAEzQn/FAGdAWG0lHi5IHQppOT9BTEW1NJ2lXqtuK06DyYZLnFO3C8Ar3WsdX55X1/50pd03N9q3NV2rL643mnt9x+GkqO64+D0Ac9HIxHC2YMvBHEK0vbNqLpttD1fKUVMTRKLwayFuJOnmGtyo3agF6BRfax0bDqXdU4DxXYkMpZB7VD1fmYXrJtlrCGkOHLUerPVusj1+OkTHfcHnW1OdPrg1PzkKMh0OBy13ZZ+T63aweggzu35xTmOCOWB/K4EcgNERJAGChDPWwTRxFiIimHRjmdL4fOcUtjV9AoHhsuNdk2li3sPNDd0MczKT1f6w3/zJ2b8n9wrtD470ao4VXO80XqbaXd7ZOShTRhrX13rv/5v/96dfnG3B707AndH4EfuCNwtTD9yp+TuA90dgR+vI/Af/c3fnXGcEfMccHzhQCUy2o6OT3UuTQhV960n+ghDEU473HozzdeIUWC/JqUz5RpEuSK7Z+x8+9M4LSxJOx46UTGx6lOVyhQWkcagdxz3bL3Vse20b2qlKbxWRBpXzXtjDWevx3EAk8sBVcqvcKWygV75BZ6X9STOLWziiiUqjavR7lhcSDEOySW6ilBGSRfZXPb+FgDYuI4wRXOLPzAMb4n/to0SyhLYZsy8n+Z2fsD5CnErzZM93JXMAAAgAElEQVQqCrF6Yt+p29lhnY3EOhFyg1xBSgQWt1ttV14WF5rzUM0IhmEpBsNhR8QK1mQ7hnZSIUStaBJG+AwpIsIVQvkTIiYMW+KDwcKPZZOMkdVCxKwQBiCxvRhrSKCuc0OPwnThjI3NwiHNEJxpTh8RQAq3eRObtFMFZ0qcKi2gMiKsthaqiJMjvlHa4ng1JWQDoEjimZ0dWojI/A+xQNwp17udNz8IFhfnWxekvXx244ZeAnrmF1a1RaTNhhZgXM2INIWvv6bfWxzEgUOMNOXEcq7n1hs381VzKSM++fRG9z/30O3XL3eLMIqRlPbzZFXYsTZPx1dOJylD6COazeYaLlqDAIewCT+yNcOPYrMiLV2MZbGDYy+E+1Evnt86Or9Z5crSwoxQzmsQ4aCZ9Pzljcp1pvU6tcPOFxLuz2HW0W6zSEUYKoYbGi1iaE+ZEQ5Tb6pqu11wLHINfPbZc4uFihK9fu9SmzVOJI4DJ5YNI8IWDliuGzaBi1OW6CguTjavOJARxhBCiaEiWDGIGBlo+AIho014nHOISxEmZ68ISxIc4gC3EoRTxCfc2amyZGm0dowUx2PgYLhjy4sXuvPQApHNaEOi/+iNYeDIMLchwrM61zhZtLBw8ko89GjGJUmzyizV5f2T5b/HoU7Ozuz+rG9rvfvOh3p+cw3YWVG+cKM9WOiIjdNQPej29mAEBMcJUTPFuY9BG6SIuN6OFrHhRNO0Dm8ThzduKcR/XGeIWRRD2fE4TurnxueSURSiM8jljPvHawKOX0oBZdcfLEVEHNZNZFSOHAVvIUODMFSxZpiCoF/ZMd42k5m4Y7+UwcD55V5l0NRQ2BSNFhAR8YyPGJZSow7MQo94EdlZyyBnIZUsv4/PMYWDsQw4CRmWwB3k3I8Nw45OV4e9EwtwB3EDs47AYSTyyXVO2c4ieC3iE88JDyAQrvPEwqqHc4gaxJDHWRWDOLitE+O22exQxPYapAnlUHWrYYB/i2ALkiPwdcQx5TsiFMdhtpSEhZQuto5R1xVuOFz0qbEaXtcUuYxpdXqui4f3HWsOx9GC29PHz6V+UgLnGLFrHBy3x06Oc84i65xZ9AUvATIkQepJwBGk2h/2aru9VpuNVtlaQ98YaQAL+Pz0XEN3sFhFszip8uc3Ny6CQ2Bscc9Oo05OTpUWKzMxif3yPC7XoVar1GsyTFoXzkSx6mOt7fbUwikDnrzg2eLaMPUD9xeFNZkHnHla6jjWHoIwRGUt2O8bzYhOBQMG6AdLIRfr79n6TK89eqC3v/u2DtVeJ6enRj88efyBzk4vlSYbvbx9oi999Wf1wfc+1Isnj/Xbf+O39U/+739mly/vAwxH5rbXL/ziL+r25U7f+s639TNf+2ldbM/10z/1VT1+8pE+/OR9f45f/43f0vfe/a6LHGmPZH2CQfni5lYvd1c6O99of71byg25vzwEQjrk1WR5nplNTElR1CnJcNsjUObalKU2xcZ8W8p9grDXy5trjXCo4eCeXPi5xNrf9rUxFbg8d8cbbbdnur6h9AqecqQkJz2AkN97uMb9D/v45GSrk9NSXXdU08wuq2oRWuGpM6RwARVOTz7rrJwCTYaSGe8ly9Cawry2Pi6u7Sj0M5/nIY3yYGyqEbxSqHEgxRBY3AJfAxJox3As49kh8/ERK0k+5MXaf7ZF8Ds0Hup4sEYaBiZywHXCwFUq6RyEAsqzPovsJp1gvkaRBq7/MbK42rDu8PnhuKZLAebUJpoHBr2kRToXKy3M99Dfm3WdgTOx8xosx9Qo4Z0OLZzUD38OpneYecgEBogEQ8DgHid2OPr5k3HMYjy3DK46Y3YQvVkowFTw3gWTnOuBZxloBNZJBNEVCCYF2jUMh0a7mhlAcd5xIL/21ufUT5E+/uhDC5nNi52aMBKvSwXPQoq1SDaRiuKlhIEb547BVDep71qbCg7j4PXHazmu6yLTZso8YJqLwMOp02Kt8vxU7X7vdzIue3WddqwZYBumWHMXGWHAdRSzWMYI3qE54MTpVycrxZvMWBBco+ClNqcrzS6BDD2MAAVDSR7DbfBBWZQqLFaKolGnDBHaVvu68trBO2Dfw5qHrzzoWM/aP6lUgiIqIq3O1h68hN3gcta3331Xb3z+i7oo1kb8xNtMV9ednj9+CfBBJ5dbnZSXNhXwKGcQWfEIvzr6WfR7v/d37/SLH6+t4t2nvTsCPxFH4G5h+ok4zXdf8u4I/PCOwO/+1d+ceZEkcnT0RpdYYqB8DrRG+KM0BvFjbP1yfwZviqhsyjaVqO2kfmodkyVGytty2y8vizjncIXgympxnVCUgKgTSadDoU2wUkvJSjgoL5YCHDYrFeB/4s+8b9ZHbXIm8aOLgSqzS4nsRmaRnq43SvNZQbxW2x7c7prHaxfFNHOn6tjpNFkrjwI1MU3scGBhLSKIjBpxtLaD45ZhSqw3t1gIJ62fjjq0R+1ryJOhVlnoEpxhDFUmK0fK4OPBB+PF++ZQQxRQkZcaM7a4rfr6oDXxq2TjmBsHsx4O3iSGKlzu0lR7O7dwNyAsIBY21VFtVCsO0wVhwP8SASMijoDIQcTd0Dcuy2JjjGMVB6UjeMly7HFssBGlyTlDrHEBBa3vkca5sIgXIYThlCERzuaJgiKYgW5cn9z+OiYLuzYPQjdus/lMrLkR00ckRJijWZg4IRt4IvyjeYa8kJfpWkM36VDVaimnCEddXp4oT3O7kHo4ozhiaYW/3VmYTFYwK+H+JnYJdjNCOE7GyX9n7HHghYrzUEOK8Li474IJ59rKomiyyTW3ra4Olfp41jbMBPpitT6hcskR2Wmu1U6NBQsoAAhErZ1Z8F8RGEFZ4JqGRYrYmuh0s7T5ds3emyGKQ17sW5et3VtlPo87nJi0uoccl1C3+1rpNtE6DZV6o8rmGiGfzcoS6WRjTaFMQbETDlNElI4mJVh/YANmx42bZtLjxy91s6u82X/zwbkZqx3lalwbOLb4Plnqc0ppkgVXqLEIQ3iqcEqCgAgRmXE79ovrjdKWdfmK2cn2fnFRxXYC0TAfvorMx+pfiVkIn7g6EXFwSBIBpfXZznXWh5H4/nJ9unAOkWBsXZJCGRkbcES8vl/K8xYR2PMPTwn6nmK3paBsKYCiFC3VhNMmmHR5fubo+EeffqDDkYKOrS5P72tV5BpGHIvLIAZm8jiACcFNZRXQUe5+HlSsEm3KxG7tNCx8f7GOzGFi5yslISA/uBe7edShae0ed3Scj7+QRbWfD+YNxr2UIwCNkbZp7pg7/GKFuTe5RFU5umxwcfJ5GkJ01GjA2aJdkuEy7iy0IDju6qV4yqLqq3InSo7g2HJBptmkF0+f62STqSi3Cqd0We/yHM+cneIMqIgoV3AMy42vZ4qwGHChsljcFI4u0AuTRRCGNSAnbg6V6qZZhlGIAh7IBV6TXOvEcGvGfR5AiXDhTVkUOjvHjQmPmdbzUMdDZfcx4i2CK4MpxBQQAQmu43bQ4VgtTq6+V55mRhVUXa19XTsCm+Sx3dz8rk2SCqNph1ALc3cgHsxzI9TZ2dqN2GvA27ink0yr8zMjAcZhr5vra3UIuPAoh9HYFT4P9yHiLYMiSquQjRHncTdWTaMiKcz5TFelr9eXLz7z8/Nse+p7KWNtq2edlCvzJTHv4TiEMXy1u3IcGfdvY2F10NnZhYKE81Wbacm1AurzZJNDPrbwwTxmvS7U2l1bmH1OkRdDhXW5seBN7Bwhv1ilSwy8m9WGoZoIXqLMl3708C29+/Y7mkkZcBswPK32Hvbcu/fIUfR/9c1/YcF9ewqCJtWL60+VJrmK8syufKL7/+B//Pv6mS9/yWLZJ0+fLo5qEB8IgP2kh48e6XS71Xsf/YkHLL/zV39H/a7T9777nq6un+vf/nO/pA8/+UTPnj8xt/V0e6G2OfgeJ14PFiY7SbWnYIfnHcgLSuC8MgTLIJIvQCwAp2TUugqeewVXIs6+TUIBJCIcXOfBzNjrfeV7zA5jOKGkTfpB9+/d93MYR+Rmc6L3P/y+mm6v9LywgI9bPBpwgc866ujnEM9o1s+Ls62/w9AgrDIEIJWzDFdcxJaldo4jxIVBphABkxJJ7vt0rRCn7+LNdxIFzAzvDLi0p5lSKHjJoUXUDjQT/zkiX9Avz18L9bx1jMqLWNtsqyJB5O/0/OULHY2QSXx9IExTuAby5ahR53PquXSXphqGyQ7NMgm9tlEiFXcM0Ee1c60EDAfPlBG0ANjvFCKuguzoYqep7T3EAJXDM6jpJh3jUeuBAkdpN4OBolRvVjQjyrJ2jUZrBAx4GAiBzaHRbWhUw/l0YWhiobMdpNOSnx1ZWOU9h9/hQj1Y7yYkUQa5rCuHPcc4t0O+S6aloLPvdJ6Xev3+IyeUPnvxUsemVZKMTg4M+94YK8pXeUfCDepS0Snx8BVXL4MZl4sx8KtajTyjioUrjat017dq5kH3oo3TEM3M+0GlgHeYPNM6z3V5+lBdPel4daPs3lpjd1B904gf9PTqqTnSpMd47pTFVmebc7W7g+YiVH5/q/W69HPmkxdPjDwp01z4lDdZqnC10lXFOeFZNqvZH1S1O8f213Hm5AaOVx+vTa6edXm316NHDI5P9I0/+COfr/P7Z7q83Ore5ameffrU7xbfv7r2mrdWqPPzMw1ZrOvDqOPNQYpqFetc0ZjqolipLFK9rHc6cGzb2MOK3/+7//2dfvHD29bd/eS7I3B3BH7AI3C3MP2AB+7ur90dgbsjsByBv/FX/sqcBb3aPNHeGzeisZE2wVI2hI+qa8kOD1LBZhk2JwIfJTmTsozNdaeIGBNMVhxOE02srV/OEQdoiYUHWFHMNFMWECwNoxMv7fA3E0ceiT/BvFLB2ynxM9ioOAakANZiTzkUrgscBwigkdYrBFlYngiKJO8GOyVxMJqLWPfK4tIcWFy5Ne3e5l4hJMP1HJQ7MgjSAHdnopQonYXZnRoKrIZZm9VGWcLLOZ6eWHGa2QEJX2wcWtU1L9tEwIkEI4Qsmw5eutmUIz6yKWcb1CG4Drg7Izv6+PM5zg9YtbhcAoQ2WJGUOuQWC40AI/GXUViFCyFRfxjssjp2RH1fubrMi+TVulZA0+zAbwPDkJnLWtqFO6hrcLMmCks4oYi5geZ61tRH6mIKtGolRIStd+ENLFzOwucjQs/nY4OB8xIxEPsQIvzY5wQi7ULr61hnW9yVg11RuIpgucJIRQy4d/81FwLdHF+qbvcunciDQuOhMR6CGGHJhjmMVc2IOXAQI/PUbmtiypOibtRqyyY1swPOPToTosZa283pUqBVHVQ3RyXE2qZQFbzbYNK9++d29HbdTi9urnSy2Zrp1sDEY8Nnwal1uQeCK2Lki0OjB2f3tYExnA4ax6NqymCGVM+vKq1OiMBx7ltVtyNZy6Wpnlb4rtF6A58OEZhY8MpuM4QqHHZZWVjgw0VT4noOF6G0pykacSeSW3WLJDfX708+fqLbutPZOtEl4kcUqhpwTQ+OOuPYybLc/L0RFIaF5NznJsSdaKdQq2ggXrycV2Kwoh0cUZcypGFWSDM6Vy78UXiW6ABMW1gDEO+5J5Hqg0C5ON/87qX4C/E2tbDL7Zgq5hogNm4UQe8yEXiebOApQ3PE2+I1Q4vRuBCEMwYYuNWysrRQT2ycAQSlTtSXxHyGaPZGcnfzQmFQ6qxca13Ai+4VRsRHB/Utji+ueYYoqVZpZJci+AmcTzikEFmoH8LxSxs25Uqa/1RoHDRTWDRI+xbuaKeRPzN2Hmxw7Jv2YGFy4bRSjIWDGpdoCizFYiTCLe4q1s+h7VXXg51dGLzzYeFFJiXuNYYNsY/jsas8eDLbF1caAihJgTBRwzUVBzqF/5ggaoQqiq3vNfxnuD+5d6tu0g3lb2PrSHdzxAWIi812dxduoWfgbuP74MxnU0/ZDtovzNWr/Y2j2WmYq2VYxrrGoMAo185utmRMHUWPSuL6pe5fbp2E4Hv04AZGCsJmuwzhDNsc3U6aUeODyIVXcAcdla1nbddrXZ4zhKncus2aAAscZx7OS05RniVqXxUIxSk8UgSqTqerlUqGVuAoWtixUlykuv/oUmmZWZzrjkcdj3s7y48998vynHFMG5FmRTlQ5vUmIRUABgRznPmPuIYZKoBxkG73O+06Fgw42ZWKVa71ydrPC0T0467S7U2jFERKsnbcnSFeVqx1cu+eG7tdBEnBG0mOFUOi5bNjmS1BiUSpTrYn5j4yVOPa4vnEeuIYfARvkrUNrMpewikLQ1m9vvLFL3ow+M1vfFub0zOLdpMaVQ04kkxlVuhke65vfPMPtD3Z6OLigd2w7370vu95mJR/7utf18fvfaxP3/9Qrz96TY93L7QfW9W7azsuHTVH/ItSPbr30Bzyn/vpnzNj8Z/+03/igcyXvvDzev+DT/Ts+qmCZNQmW+tsfWku49XtjfoeIZyPHmt3eO4EBs9tBgsD+Jk5UAruhGvHkRP/WzfEm6ISwmDOXA6ZJGuvD3k+ey38/tNrDXCfzR/n7+I0h4sbe81AJOWmgY1bg+fBOYkoyuVpLjP8+IbeP5dLpVGkFQPgLFB3QOB09Y/vw5Th34pyscKICJyx3KvlMJgF3QSstyunT4jp42jEdX6oaIqX6q72OkfLvNnVCe5wHJqR/zxC3sQgq8LZ3tjRGWaxWfJlunHint9bgx5q4RO3TkNwTdl9jxCLaM3wCy49A4UsUUn5o0Z1KesS2B+GUgiNoQKG59y/VtJDHXvKpKhWQ3SlQCxUmZY+Z9f13u8PPPOI3fN8Nvt4QBgmcSTd7Gsl29zuUIuVrKWv1hwG4OCkQBgNDJsYKvHoYcQ1jNoy9OhmHWFqw7Xn+xuBsrw/gS/BIfzy+trvm9AHVnmuE54B86xbMBPj4PI3XN5kULqKZxqJjtrDroRBUZlrZpiLmz7jRWPwsw8x+DQrPHS+6WplYGZGqYo5nzypmaB16nHAMgSKpTZaOMur9akevf6mgqZ3KWffNF53SaHgDu72lcoyVk1RIs/zJhHz2ro/aH2Wq8gLD8lYL3jfrA5HlWmiIoqVlhvjYOY1iJtQJ9Fan738VBHrZjAZfXT7cq8YM0GRqR0osjtqdRLrzTdf19PHj43jACsEh5h4/8vrvdMV+7HxcysbO3NVx6DQVT3ocPXcJWsBZXJDoFPQVyQSkmXdjeKtXt4+19/7O79/p1/cbULvjsDdEfiROwJ3C9OP3Cm5+0B3R+DH6wj8+3/9L1syqHCsuOV21tgMZqr1iEMIq27FnpStqHKWSmJ3c+vilijOddsd7eKgJNk2pTTS0AH5R3zhrX6J3lOCxVvt5PZzPFKNMhrUw1Rdk9jxurTdRzZvEQXjLZ8IJTE7nKW4InFjZrTZJ7DKYsWwPBEJI+K6jYVVXI12W+LInDONYaoG4TXGiRs6AloN8Eh50S1VeuOEgwOxM9TcwXSt7FrDjUVJFpsAGo7L9dZszK7p7HhFLMUtFqSlC2YCF3PBcWUDkCsmokgc2m3rlP4gxIyOPhIXhQEWYSiDKmsn2qhj1yqqiLcmdqASsWSTD64gKV/Fhys2+ThCJ13f7lRutnYvWpCiRXxstGdTNmcKaWVPKWpALh9VHztvOuIiU1YuvMn99VFTjxAI83FpCyf57U1KjLBKdwW8ydkMVSJ/NHFzzdgRiNuzT+wsHUEPIGAQ64bpSLyP6ygherhEEBECOH+HZqejN1+BrylciHOEc26l5FXbczscFbAhSxNFXaDdvlbDzxx6rRJcVWd2VuJ0QuQqihOtKaVA9G6P/tyHCo5j7o3Imrg+LhTE/X6v691eJ5tTl3wRPETMIt7f9dUS2ccRjDg6Bbo4vdQI1y2DQ3dQVROtT90wjyhJrn2YjmrrQemcKceJY94cRVdsbIkppsuxoxUcp9zULnHqaTb3EKGGnQjXU5gTRebfDSoR5KJEe4p/cFuHkTbb2YIrKIYaPmk3GDdgIQ9H54TYgJAeaoIT7Og+Vep4L7Gjz8YtIIU6Dm4iJSeT+z6xa3YKEGzhdy5iYUSsGEHMjdBEsiO7toIx9b3ImsLvxVmGQxbxjaEMn2Oa8FBLHaU5XBS4o4k6zoHadmGP4pn0SMAt7GyGl4g4G+e+bXWy3ao+VHa13js/1b47aHeEfZzgy1TXBpqOnTfQ7VCrKGJFOQ3ybLiXgQ/rUN8MZn5yb6/y1K74dgDvgQgw+zqk1EvHwKUtuMNwEuN85J5kcAFyxBFKBEbaqAfi64jWiOOhm5Xh3FJaxXF3IZu31QgqlIkhkOJubMxmbdDP5llpsiBKytXKx+rq9mgGrgVg84658xgowe3FJR2rIBKfhCrD3ELGTOlYOuv69sYOa8qPKtiD/TK0ClpYvb3Pk4XEadL2vPQQi+sPvjL3ez1WxpHgikMznJPcjl1i58S+cXziPOOyxbUKNITCuvIk1yqiWbtQWuYuFzOxxe7DwIiZmsI/RCscsh2fYVacwWRGBGOAglOZEhzWmKUgp207leVKBfzQsTObkO+LJ5qoKQ5o7m11g7YUA2aZWZEI/LCFEaSJzj76wk/5fprrSofba+32lXbzcl2PPAN6BIFRSUEZ1kZhxzOFvq5U5ekiVvKdQN9QEEMJD/fxgeRHmJrPiAOQsr9nj5+oLDP/TIpgcComaaldfbCgQbTjc1/5gr7/4omKgnWIQqBBG4TOcqOrqxuvB9vtWmUOW3ilY035Fc7LRVBN41xpRpydkejCrO4GmsBPVR1rl1H++q/+iv7429/Rze6giYgysfD+4IKw+5cPVe0abU/X+v6TD+3SPNu8pV17rZeHF45Nx1Oir3755/Tp9z/V6Wqtm+sbFzXdtpX6au/hC+snQn2ZJ3rt9JG+/LWftXvwnbf/Xz17/li/9Mu/psePn+m999/X5nRjPmUW5krTM3Vjpf3tS7svudZ5lg9jpShD9Fvi2f+/Kxr3PHLrHPi4T31rQQwHLs+5dF1o7kZdnFwuSAreTRiQ7Sod9ke7+3h3oXep6lsVZawig62tBcGQcX8sBYpG1Jjd2ZlTnLhUM1I7h2oH3MChCruGAw0dgyypHDOLngzpcI57IFkyXDpoww3JMCnMVFISOfeqOQ6U2ZHQ4P5KePYsTF3eIYI0VgpeRMtwk3cgEDg8T7hmJ1yp2Mvj5T2K5IbvCh7OwaS9xVrYtKGj+XM1WlhldNpwH8JF5vcYf8ElORoNMOCsbnmviZTwPtUuw96ZEkOGSSPuToRMhmrwoldOK8B+pdCTJ40d2xFnJ1YCCxgcQ8C9jUjLMQK/wcpK6SfloQzCc0WUDQ6TRc5jDIaG6wRUUu/rPgdFRS5nLs1uTaIlgRDMqdZp6RQBa+XQci8s2KntdqvDoVY9DDq0B2j+enB+of20vBciuIOc6mC5MsjnuYVjdUiMchgCsBkLVoNFpQgoLCw18T41pzoeDjpGoBQQYlutT1d6ypAryXTfTYkMBGJz71cnZ7rcnqs7tF5rKIVcsC+dQhc0UlJJgWq9MPjB6nSNquNOl+cnLj09Pdnq/hp2a6fHT196qIfYemhqRUWodVK45FCFdNNU6puDXj+/0NWLvUaYvxFYq1RHClWPV/ri5x76/iUhMLVShvhfFEZo7G6vlJYrvfPe+1qXiR7dP1eUlGqHwKWzRi7lhQ4UYMUkomIP9ZKi0GfPd9p3e/2j/+l/vdMvfry2inef9u4I/EQcgbuF6SfiNN99ybsj8MM7Av/B7/z2TLS7ZyMUE3ltX0Urc2/CDjgnEUbiQcm6lGZapRFPeuXEv6JYx6l2gYBqxJBRI0xDEpQNG4JKWbpVQPQoXyLENGrbAZvQxJ0pGmLV1VJ4ReMpkXdHYXE/UAQyIKJVjuImYakinez2IsKHMwfHES+pbKQopLJAQxw9orUbNRW+K66upZE9DZfCHRhr/D1YfFEiC4J2lyGE9UTaO8U02/PSj9MB5yWRahd+EOFdGrOJtSMm8DvhheFScKQbNxwiUbjEpGfYs8TKldo16PIcNkfES2EfzpG2GRHwQfu+1e7QONIJW2wce3V9qyhaqVgj2OBW4TyAaTiavRiziRhoSh7MFcUp8Ox4badgrtybA9qkCYKz2VqnhSPulKtUPY6tlq253TeIZdE8qUb4LQsL2YG5rAiks0UgNvh4hGCs4rJAHCHuPxA1jHtlRNfz1OU+U01xESgGouCz1mxC+sVZgliwP+4XHAHizTgurkKVmmmaR4yacMiyuYw01MOyCRm51hDEShU5ronFfRel/JzMMeK+q3Xoau2OexcrFY6m4VwdHMElr44jhE0r52ed5poz3DWDquq4ROPtyIVRivOwVBQlFuvSHB5ro9vd0Yxfi0rdwt7ElckGHmfeOi9UrjdmBnctXLXRDmYESq7Arp/MUkNMZVOpCdc1hWcImwvqgNhh1zTLmYwzF5GglIU4hhEAq9ZiFbF4iphW5dIyjyhgNyhurn7SHCWLm8oZysXVRSszgi6bZAYh9IqAXPAPSCkkw4GGUA9AInf8GnF2plBppHAo9Tkl/jyMxC/ZdHd22OAWgpEZ4upKcaKDVcCWHqoDHWLOHaIqLddc4/3i2EE8C/l9S/EGokhJLppxDyUuFHK8ElQuzlaay1BtXSsCm7HK1OLZvq7sIP3ok4/15huPlG6WtQtUAXdBgIu9j1TtD0qDSPfvnS98XaLYLnEKLUCgZU49IiduJspAbFN7VZqDoNe7JM8OVwYgwawoKjVPuNI7dVOr0W564rswi4nU0gyOiMEAAZc6HtnICI1r+MQ9PM1Q2zPKcfhuvcYe922oKMZ9Wzsm3Y80cy8lTQxoYPTmK0TEXmPH0IDCH1AI0cJkxinPYGfAbY8zenG77Woc/jBoZx3aveam1+lqu3B+CSeErPeIirP21ajrY69VSakSg51Wx7qyu3QVlHZab9aFkjxUti60NscsB6MAACAASURBVPNg9rVAoRH3CS7fruvUUbbXD+pBypjfyyAGK6jMhHX7+9w6CcFam4ISIPY8wU3cWPzA2YaA0DWjCsqI8sAOtHQKdVas3eLNzOPo4RS8ZspkeNyFury41KOHb3jdRNh5enVlbAiilgcFsLinUYf2Wlmx0Xa19lCI1MKmCJ1owAEfMbgKaRdfysaOw+D1jjItPvvcjqpudj5eRZHp8GxvkbdYr3WoKzVVrbQP9OgLb4ByVd1VS4Ebrs84VZKldhqDDCnjTNsy19nJifZN6382NL155yebM69x9Xj0kJIhC23ilw8eqj7Uurh3rq9++cv61je+aSTL9CrB0LS1igzBrNf52QNVTa8nz584av76/df18dNnerF/qsuTtf7dX/o1ffT+E2WrldeI7333e6rBiCBdxxyZ1EgYUhT3H5zpjfuv6d6D1/T0s6f69MOP9PWvf12ffvpYL14+99CKgRoFhlwH3ZQqKwpVxxsnDcyYxDUfjhoYzFLgiOLnZyzuyMV1yWaoH+uFC8p6FYV+1s9wjcfpFcqnsKs4Wa31ybMXGnDo8rN6CpkS1XYg1spzhmGcT35d4uc9v8st8jzjeI453UNRGO9AmY7HncKA8QQcTNjT3F+z8h52OW8DuNlZGwK1Zt2iOSJgb5Tlpdq6U1vf6NizgAWaEeO55inRYlCMoLvYspVM8KxHHZtacZa5GC8HGTSAnQHjtLjzBw9pSzvAWd8Zzi2c4thCclRPmqrWKR6E1Mb5jFE5gisjIIaryWzXqYdk/VISyrGCJYtw7DXfqX4c60shFVzWkaEsvv2405DGFrBLjg/fH7HZ7Vaw4peyMSM6OE/JrFWxssu2rg7as6bNhdIOXuhB1/MBaqfWRaQeDjJcVdYn1rGKIfusrJxUB4P6jmEMeJTcBX8807ICFMms/f6oW7AqPNN4H1mXmppe9ZGBhOMpxv4EpOjDQZlbPfmOqR3OgVq1Y+PzyeMspezQz7FJb91/XS+ePTXCYEoZJLdKuAboGYA7nVLmyGgx1CZfuxSV/8+13ISDOt6Nyf9M9ukaW4XZgWs6XRUenpIUcMngNDhtVRSnunr6sbmv67Mz2U4PPobCz3qvk2Kl/c3B68hSvDdZIJ7mUGMS6/b5jYYx0vryoa5urhXPtQdPDEL7jtI13iEiFeuNnj17YjMEg+r33v+ufv5nv2SkE/x53t1AVxBBG/pJu5tnenBOSWni98wxinV93On3/5v/4U6/+OFt6+5+8t0RuDsCP+ARuFuYfsADd/fX7o7A3RFYjsDf+p2/NlN6gmOA5nYKDXAlUVwVjGwkEC1xY0xuYYVlyj/BRUnMnVKRfbfTdKRQaGlAnykxQJBqJ62zSGm+UsumOZqMEcDNSOlLh/UJPuc46YDbDOXKzi54eYhODPZjxeGgfXdrfmWRrZVZvEz9opfmS1ydF3n0GATKhg0avpW5dpSYjYCC7JUTcimi5acT3UIUpCRqRARMEDkWTAHbAiKqMCiJubKhYrNC26z72tHaxldxZByaiLkD8VmKqpbGYLJZYbwIXcEcu2meaT4uBhyr7K4iyqFE0RdCGPzN3K6N26bWbh4c8yWGBr+r7Vtl0VppgdyEUydfHMZz7dobor0UzcR8BoTVqdWL6npx3FI0xmemiAGxM3LgTpPjjKPqvlqKKYJ0aQ12uU1lQTfOVlqtV3YK4yCDfxbBoUP8G5cm7TQk/E67d6v2iEuBODUbBK4Z29gWJ3FIk/vGgjKuMzN5wRV0vTdq1veJqsHZ7GNVbKiDgcvKYj3xwbYf/D1dGJFIm7P7S+EDbLgwcFQWph2xdqJ6VQN6YHS8fmlwplm+tnOV2OuqxJGJgB5onSEgJ+q6SofD3qUxOEHdNJzAm1yKINjElyWbVbmABeG0a1t1OIA6BhGjG6vZMFNusirXFgynnrIsNr6IEMQdKR1DNFrcgVzEVy+eG42xgDsDpSVsx4UpnMelBSacbAmblYgBwKiEQ+mIMoBOCneW5neuW4u0DBG6RRgfWjbqtBTjSsIJirCHWLFck5wPBJlFfE1QooxCUDg4Ao1gyKaNf48UjPAjh1ZxUVGAYYKvi4VGR3Znsz5RF4MYpy+oC/jGfL1QK/hu3aibq6Uh3aVLIXxZxPWFoYhoidgBHsIhTRe2Lf+cYpD1KrNjCGGfDfmAs7Xu1NltBlIgVFza2qQYvh+8XC1OLKNFq8bXBsJpQkkf2AjWoJljissRtxa28mXzOPSB+af+sykxWe5tCmEWN+7Yx2oYLHkYsAjeCFkhzkxf02zwk4VHC6gjwnlGApTrM1wGR4gOGe6k1o5VSsb4PDiFEdO5fhkKoUuANujRnVwYw3KH45LrFeEbJnNowRjHKsuu74l+0hfeONfZwwf61nf+2OVI5q2ydo0LFgAuJiKl2akMlXBS9UvBDC43sAlEdDGHpogXdW+B/OK0UIJox9rz6hrj+ZHhXIpwfo+qm8pxUjenI6S+QmSkuGT70c3ZCLqI/77+eVxQCgbjm7U/yZ04YPgD8gDhhLUrXxV+ttHUzToNn9XnEUkmZyAXeQDjtSuN9ej+G47VR0Wil7udrq6vnLjA4YY30HFfnMuDLCaD6oiLldKwVW3XLpzHVHOPXM+gQNrT8A5eJuwdK555vqaZnwXT0Ov2aW2sTFa8GpodO5Rk3X/rNRHmRpzCdcmX5vtTglPNvW53O52lGzudt9uN9pTe7CrN3aBVith6qtVqrXam9FA6HOA1Drq4d6njsdajN19TEsZ6953vOtrMAfKaMHMsEn3/o4/0q7/2m/rXb7+j51cvdXG60hdff0t/9O6f6MXtC/38176i1y8e6JOPv68Hjz6vP37nHR2rox2CjCtIQIBmGGvawlP9uV/6szo5OdFuf9BwbC0QPX7yRIem8jALVMnK7fWz9oedagTGbtSjN17XRx+/7wEk1zDPSa6zMCLWH7vmkCEcyw7XMUU9I/gbF90xRMABObmkkJb147HS2claazi/cawXV3uXhtlNx6BYiepgcW2CuClh9vKcR/xDCBsbXzeIoDBVWfOI54OvaVqYnRB4aXFHlENgW3AEiGZBP6tBIGb9IvUydDruDUw1B5R1lOFiVx88uM3K3LgTGLyJMpVprDyLjehocTPSGj9xfzAcQrAieeFRj7Er8NHt9I1jD4NmI4h4huEaZZQcW5jGGj/UNeAezdHy81l7AwbGXHs8QmbeaVjeJoWUKlJyhHuVoR8CMUNjfvYcqz0yzuIDLIM8rt+cyHwaahUnyrkgYX22uIYXfvYUkWaYfH9gki+TSSerld9lbuqdapjiYarTtHCi6LpfBgYUTyHusj6BBVCcqd535tDCXSeZxDOS58f2/MwlnRRqGsRszlDm5zTcbt75XH45B5oaHMnw2ycjquJNtHQO8Mx7dZ1xvhh2857Z8p3AriDszhRNkapgEMK/r/1O1cSzViCwcC6XlPLNqsjzJ5HKMNVltlEwhypXhRpKBmHJc2z6UcmAU1Za4ULvZj2/2btQ9PzhPSeGprpT7t+38tCR9M9qW/od2eJtGKneXemtN1/Xs5eIp7OF8MvTrYdUN/ujSw/LGM5wpyjdGEvz9ne/ra/9/JfNU0fovjnujUcBTH7sa5VBad7wy9tnKtc8/xgAZX5P4J0D8b5mcMp3mWptisLrU17keu+DD/U//y//6E6/uNuE3h2BuyPwI3cE7hamH7lTcveB7o7Aj9cR+O2/+BfYD1o0SAtEFBwKvGGHftmnmZiN4P3LE7uEjBvEdQmP1C/Ui9A40nsB66o/OnJOnBNB8gzmaBTpCMd16rWKSpc+qcKRSmkWzM2DX3YpUcJxCp8Rt1FLtIvmd5hpyeKIwYmpns/Ezw2Urdlg86Id+UUZd51f2icCbsTGcNbBO0Qw5DMMile5hSaazRdRCPFPSsJRAYVNiLRxohlHIi3i/aum9GG0oOj4rTmHRKIR0ipkWrf7Dm6HXUSzgFKodCmKmHocKmz0KUA62gmGiMaGMXKzOgKKlFJyA9uWF+AQ3m26NKY7po3QHGiaWgsLUUC5kpSHlGrxdyYLSUmYLe6RufNnG12gI5UIZTTZp7hwSm8OLKz2g6p2b3cj7hc4hwiraQzbE7cgm9/MjhwEhzRIFi6lEQ1LsQxlFRR7HYadBlrL4UJMk9bCHRGofXWdsLksk8KOV44R34koLLtQyrDYkKZZqXxKNB8HdWWsEXF6CuxGq6v2FRuXAzoqQkTNC0U9XtvEbNCyiNVVvdu9r48Hi0H8b4izsB+8r0IsRLBC/KPVlkQ7rWqUobVVp64/2tWX51tvurlMWmK+nXT15Lldg+fnuTePA7FBYvjdoEONmIbouTixumHU2fmJY9pEUpOgV4XTFvMR1wgCsj/5aEfLvu0t7GQQNfj3CHcFYhClGbEbftnIWZd36cyoKR2U9YAxEa4XEZDInlUlO4goXBsE2JRikL6G+5spWS3cXu7rxf1JO/hSBsWJQaBnCMBGbOaeS+GYLoxbJEg2uJRy4UwKKOfBDUXpF9cbyIiAiCxi/KRVfEoAVHFMfLY1MxU8BfffxeWJ3nrz8/rGv/ymdrtrb+6JduPWSohLEwGfF7dkBHOYaxgX/au2dtarhGOKc6nI1DdHx7jzOPfvwRxVpvBMYYo2Zt1SANPzL4KQO9fMUgu2fKcetinxfFgICHuBYlzriAcj6xAiM85JSoICbTcru8W4jzgfuMP6WsYa2NkOazaY1Lih2aMQBZTXIKhr8M9YJanSnKhvppiSOQRM1b4GOf7EyZfStkWITLlPZ3ALk2Iz/1LV3GM9XEfEuEh1RYy10/0Hpy4hYiP9/MXOJVR81rJcK5ta3VZHXe2PWq9OxVK7KkoPQWhI5x6DtQvrl3sGQYtBCa51xBacuojcXQVjNsG6pbJYaZsF3vgPDCLMOpWyMlUY9Torcx1ujjqOlYVIuLpgBBBGEWZwm8MN7RlYIVRTYOcoP3gChDSuaYrZELpjH2ccdYhqC6M11rYgXYG4RBphESjBSvjo+9ri3oq1q670+v03dbG91NnZ1gU1z16+0H53qwOFSbimEYRhl0aZhdhpaH0f9PPR6YM5SLUpVhair55fKY1m7dq9wgKnYKe453uDrcl1/fKFRQ8eebe3jYocd3mm/U2lemh0762HFrgCMDu+1xh0dnbYnt070/5w8H0eTJ0ePnigq+PRjvl6X+t8vVGRpjq7OPWzkoXuxTN4rbEevva6jtVej956pNvbW33/4091cnZqp/bCVm5dEFUfD/qlf+dX9W/eeVvPrp/p8uSefu7zf1b/4pv/XLtmr7/8m7+h733nbZ2dnSiOS73/8YdmgCKs5nmp1x59UZ998IGKYNbFyYV+7Vd/Xf/4//y/9At/5hd0+/Sp3nn7D11e2bJWTDy7C8eZWesYMu1vrzy4uffodX382ScKGOxFsa9pu+in0NfRnISOdYcd7k6/rkhR6+PCPY2QiOP58uKer1Fi/sSqT4rEDtDdrjYOZ04QT5fiyCGKVYEa4pyx3rAmsB5SZAb2eJpdhnlSnmqdb4x8AZOClItgjqu2nytFTayIFAxJAe7ZbrYTkdJPBn8IftzPPN83m62uXlx7sEdZJMIopXQtPHqevRRlJYExA47ks562pIq497m+F140ayz4EjihLiccW7uNiZ6zfhD2H/3uEqpkIBxF6g4HzU2nDsc6g6VseS/CqQ2jGGcnw2SEaLN7XeiGuzXyz+qHhanfD5SVMnAdxaQzTCav/7wX5CRxYt4pF5cmA+W6mhzfdxEZZZpG4LDeddrEk06KwsmKl9XB4uJ6vfK1zVAF1za80qaa9PK208T3T+BTIyQuiQCE0Yj1cUDMDlVsTtQyuOgRvhl4FvaB8l5rLMvUaQ3AHPQHjHWWEI5RDD+11yottTKq5aghHp3gmY6UqeKijv3MTcJJRRFpaCPtm0FxEWlTZPro/U+8jp2fPPS1pqjTRb7RsZl0GGof44v8xKLyigFQyLWWKEgYWwXa8L6XS0fc24dR+epU41xpiidtT08Vzpm6He81OxWbrd+J68Ne94qVr7UpCdUcbnX/4T093e0Upgj1habmqHy91rEeVN82Oj1Z6Xh45lTPxcXreu+zD5WvTRpXma/8/DICY7XykGBAxBbM8Fo3hyvlYFLABbj/AMQLz/BQZZ7qpr/x9fFwe65THLd1q//kv/rv7vSLH6+t4t2nvTsCPxFH4G5h+ok4zXdf8u4I/PCOwO/+tb804+Bj8xpGhV1gdDnwwkncCOcHG8siLjGsKc/ZhNWOY6HEuCBitfVmbWzZXPOXiePj8sktGjA1r+ApUjgDO64DNcpmWdo3R/X1qAybTwAfCzFl4Qj2bIQHopQw92wJU42QoEKFOV5sKkqNU+ONRgcTC5FxnhSPjTfYOA+zGE5XbtcJzbYzLj/8Eri5KOPBlUV0dqboipKZlVt72/HW4hsOTVheuKPscAFhYNerluiey3ZojEUAWiLvvORv4NcVgQ5Ee2d2k+PS7Is6gPCGqoXKh/MAllWzsCgzBI15Usv3JkPc0tIbKmQ3gpxRIawuHFAa5zkHhPsppyCmiHeFOJadva9KPHhJd1Sc/QXWLwo1iuXYBmHvJl9cdlFcelNGxJ3jE0WFRSbKreI0dkR2VSzxtl1jqK625amdvWz+m7H2CzhuIRASBVzJV2xb4ocwU3GZvLiqtFlfKEtn7Y4vVeIWxKk4ByoQz/DxoTAkxIGJ1BYKx0lVdWvn2qHuzfGKKLwqED4oRcvslAFLQUSXTRfuS1yYCNpzg4C4tHjjbN7vd3b8sPEb2lBxgmgnowYQrdiU4bBA4ECQsQO1GVTt9nYNrk9wWvUud2NMcKgbNS1cQcpscMaEjgeuT2kupwSO6PyseqItPtMqQfQjHs+1s7MjpG0n7Y6NY9GbEp7dpMuTrSOLiI1tAKoBh1Vs5mw8HYE/2iUFnxKxyyU1A1FzdnyTm7BJF1JSM5AnZSAA7iLAid2rD1tHNeMpdlELHLxoKJTByUU86NkcS50ZxonvzSCofR+pWxyTfF/OP8ef9YQbxDxLWLxhrjw9cZkdx62jIMsxU4q8YiUjrtWNrq6vddjvFtYrwwm7uHGYgqZAT2TDD4oBkZM27oWlTGEcyAwc0DQ7M8BhHVtny/WASyfVpNVJoTiLtb/eGYdAQRL38DYsMbKqnhGwEEPAMRCbhTEc+PcTE2dYwX2N2Iu5HlogSALKznBdbcvCgmuIsB5yPSxt3ettrsolQjjOEYRgIrOujCpw2xaZNmsEkN7N3QFrW5Z5DYADSKEMiMSx7x01Z8gAw3SMQjvsJhi5I05XxBsGNbCZl+EW7kUc01W1Q4W3OIUQijDPvTbjjgxzZUXpKH/fIGRxy6TqhtqsRpqhWWuIiecrFjBEjFxDjxOcKRr3S+9iOJi0nOMiTbQuF77jnjUUf72d6IOd6U3faD9V5nqjtPGZ7DgfI3Oi+b0IH8TuDX1IwsUVSUTfqIy10pRo6aB2TMw8jhiC4SIkARDClE6NBUGAwp0a4hiEn8o6A/uQskCiru2g1y5f06MHD40ouT3U2l/fqgPzMe7Vt/y8TGVeWKgFEaKmsQiFCMyQgp9RHQ+KslQ5wksyqq6PiodE5WrtshjK0gKGXv2g73/wgdoKV2Kqy/v39PzFcwvXZw9f3SdRZmcwSYW+P3htePjafdVVpQ7n+TjrK1/+kvbXV7reH3TbNI5pIz6dnp6ooCxxnnRsG5sTN+tTHfd7/dKvfF0ffPqh3vnOd/S5B498nXdTp835Wu9/8qE5itukcGlN1fU6O7lQESZ679P3tD471Zc+/wX9H//wH+vP//mv67qqnaK4ub31vfFTn8fhFujd976noij0tZ/5ml3oIEy++sUv6Vv/+pt6cfPC8f6hTxRQOpZLxSbVmw9f18v9kpBAHORZA72cAizYnv2xX9ZgXi98Dy5xeUTYhtInxEc3KHKtMUNKLWRzf/McwtJJIRPR/1WS6XZ3sDuWe5gBHExPOJkNInzImJSCJsTpyc7NamrMF40syDFKWhzKxLaDhM8T+xikFPWwPnIv9AYA2MHJvwNjU8MAx3HO2tOnisLG11nDuhrMLowEizI4EhM4FcRagzQ68/tZt3EWutRuXtzUpFDgCztBtOA8cFtPEe9cPIu4oSNN/GeuWTi1rG/H2d+xj2Y7JSnW44CZQa1kKbxjsMCrklfQxcHKWucJO6mHiQFRsrDNXfQ0LWkm0k0cJZyoYKSGSH04qY56pT3PHp5VYGxSs0qJ43OuiPXjdKZkjwEk4P40Lo318cCIZyoDZoaWHcOXQfVcG1kz8izC0cs7wECCpVVQUvaZqa1nBax9Y2dnckESChd5kXuYj/t37hmicUyXYizejXhty4JEuZFE4Ex4JlCQFfr9hxIyOKJJnipfrTU0ofbHWm2114PTtd548y1957t/bJQNQ8Zyk7t0Ebct64hZ2lGuPCqMHzio0oN752aatsmke+V6ceYzhOadZGI97nSz26tYrRXHsLQZ5O2173tty3TBe7yk7KpTdkqh3fJ9MEnE+cqlZEO7s+gO3H+33yuHX8wAh6qtrNTTp0/97rh5cKFqtzOXNlmVutlVqg47XZye2VHNkOD7nz3W9v6l8TVrcD28h/aNOtBOvFMhDvedyjTS2elWN7eN/vO/cyes/vB2dXc/+e4I3B2BH/QI3AmrP+iRu/t7d0fg7ggsKIC/9tszRSa89OOqwcTFxoKNih2fvFDRLG6hBpEB4aZfnGA0qealzk7v6dnzp2rgZAYEwG1xU5EVCnMKegL1NU61WXOK2MQLOw3loyOC+ZQryHDJEWWlOAIlblQC44pG7HThpYY9XfcIq6OKeGP3XpiwUcaBxeYFhx0/hwgYAMnB7gVEUZxhvKcvsU6i+vwKmKOBcgTOcHlJZzOeIDCHoW53Ty2OJeHK/x3hLF8XyincQvhtWv8zOGZw5dzACk8SUWiGrZk6tnVsl+Zs4mu8vLsgCOWDXSJCQkncf3F+7ZtaJ6cnFnvtCKTAg71ZGrh9lo1wgAhBEDdM7F5l80VREW4QNtxE0pt6p3xTumketAOOMLacxJ5xoBGvD1PKsmK7wvgfSimI1FNngQhtMKRoTydqPCnNM7vS4LR2LRt8XLSBVqsTOxd5geeYN02z8EZnnH/sv4iQw59dNiVca4cKR0uhNCISfHBZiMmVQaYsWDZxdpbFbvLxxndANGsWd/MwMgjA5ZebgYfTB5cdvFIQFHB62Sj6nMzEO2k+JnY7uXiB3erhdqdsVS4xUxL0M5FPNohsMtmIL/G9pYE997AAjiPR+zQN9PC1Mx2Pt/r+p8+VlRtHA5um9+YWFzLXMRu3IGVLBtcS9ya6JNdUrjCFHblSOOLWurUo3lSj9nWruMzMEsa9Q4SOzXLdNWpwWOKEtijP5rxRQEwUBpsZd65HUtctm2kE/JgCkobWZgYeiKSRW+E5fwGCD0xaove9u37MrSyTjZ3idldOsTKuCsRhcBPEZbFAuzgGRynCM7twZgDE7xdHNYIm3MQiKZURVYwQkrkAwWMwXuiXKHgDxgPOrWUQM1kRMAN8vLiPHAEOFMJexvWaxWZ0zsOgGKYv94SFDZyRkzqc6TiIGHhYZMERtTBh4wy3FniRpXmev1NOuTedxDozxAs2/WziETS93Ude5nNwv6QeWODcGpNOo8upQB1MysaloA0BPMlzPXj4wE5JhFy4u3CKudBgS86wN1lbKF9JEp2cbvXJp5/p5c2N7t9/YGG16xsjVXD1wp7tcYxHC5dvqLiyZUTHcXfQi2e3CuGLIlibUYste/neMGlPzk58ztgsG1vgY8Xagni5etUWzn0CF5bviusdN37j4p6M9SugVV1KilQNfEYYr1zP9p12Fn1SEDIu6kN8QTDB8Rz6ukfwRdjCyYfLDzZ3i2CMyOuSwcj3LqowzF4Y2JTJcW65b+E5Os5LEVu8UWKxFcYosVnWWGuTSwQ7xmG/NMj7d7ziBItrkxMK9zEvtFllKvLSiQdciOenZx4EtodaN8cr9fHkYQplNjgJOQewrnH6MdxA0KIYiwh3XVcLOieatTortN9VWkVnGgaYwJU2p2darbb69KMPNXWtKjjRtMBfnKhqiDiHunxwrp4BJW5rl3zVarqjB5/npxdmzjI8WGWlPv/G5/Ti8VPVY6cXx5uFxdgPevDgNa3z3Ofa528ajRlBpP+t3/otffvtb+vtt9/W66898nrHcQSR8PLmWm99/vN69713PSzt+1lvIHg+farnu+f687/2y/rDf/OH5u++/uhNPbl+oaaGS9los1nrZ7720/rWH35LbdPoF3/hz6jaHbV7eaOvfu1n9N733tXjx4/tGMT1Df8SlE4IFiiLfNzHiWK/RTxjoLs5O1eZ5Xr6/JkAjHL8q2Zv8RXxckAI49mXpgrLXDEuaoY2XhpTr8ckVlg7EJvowrxcb3SS5ro5HC0cg7aBJZ+HOFkjDQRJitTMSJAvrJUMmBk+8m7AWhiF0IZjD0uGZuHLG5jU4TidFeWjn9V1uzjME+L0M9iR2T2eA+VuiJOUQIlnACzkUA3Ikin2uwZDK4S3aIDribuXNQWmMR8QNyoIFwy8PCn9H5w6WJ+A0BnUH+Dmg11yraQRQL6uebbgutasgkEqLHncvwE4IFjYUl7QUsm9+qoQ1IWQkYs7OfbcYjjZE2pPu8mlfNyTQYaANhupQkKFBBGJoy6cLVrPIWWLrWKetX5LXEq3opQCPu733lxu7qnOblaSGSxW4KF4ZMOtz1VEMPZjJQwfhk77+mZhhw6JnceI2MTZJ+6jLNGxm5j/qe0rD8oZbhSm7k66uHemtqlVweZ1+ybPtSWxhUBsrR5GNu8FaN286zG04dmQINizlGRqm14319f6sz//b+nF7a1u9tcuEvzaT/+c/uid4zP/fgAAIABJREFUj1WbIc96yOCRYWdizBXD0CPlr3nETEB9NOliuza2icFZODGQyhWWmd9VztYMlDLVu6OeP3+mbL0yczhguBfHmtp6wTi0iLSNOcCl19xYcV7qwFCYQeYqRzFWtildwNgyrPc1lNsJTuHd3PbKtqXawzLwKE5P1ByOHhgleakyW9nR+uT5S6V8rhBUxit3+TRaeAZ58Brs8g6BftL2jDLJXv/pf/F7d/rF3R707gjcHYEfuSNwtzD9yJ2Suw90dwR+vI7A3/zrvznbHQYHL+GFmw3xqxhzT4s6UenEm3MaaNlAwPdDMOxpvg0TrVdn5uXt9zDCUottcTiqAPK/yjQ2rWIKeibA/JPKkkl26Y1J145aBUDyiZcO5lmZkBpM2kxrR6j7oLVBIpty1TSFz42CkLgqwmpvJ0DdLSD+NBxUZoGdBWPQqe8zO/zq+sbR+SyPHOvu60ojLdYwTdkiu1SJjd6yYen72lFQBIqyPHV0Fkel9Ypw1DpLHK83T5MgPI4QUAnO/CPE4IBc+JIIB3Z7WOjozaBCxEXIQ5BFRCAWzuapooE6jbVCnOhax7fZqCCCUkYVjLyQI2jixKAJfinZCRGW4MEOsyoEw2hQerpSSzz6OLj5fcJdQWwaoQKHCgI0m5dw0ohw1UkZYpTNyAszF3cUDbbNcNDp+bkiF9EM6onpIYZkSzy9qkc7sxAiYZ+62TtJVVH0MTa+HhCx7UBjYxFmZsBNU6Uj5To9Ak+hOMRDjPiKPBhpEnE+8Ae09MICxoEVuq06SQrHjrlG68NOVX1UOwYq49WyIR7bxaGMKEaMUZFub2+0vbhwe3xABBmkhTd1MIEHUobqZ9wWclEE7MJoYuOHGL+UbBD/L1eZ1mXhDeG73/vAxTZVS+FYpSQl4pkpt9OXkP+rmDpi0xxprnAgZ4pPiN8nmhtAD7fqXQoWqGoqrU9WjiIikBBpp+CMluDOLFTccpTjoEGFisrAbdDuAMFlTPyzxak3K8q4JjqFNfff6JIthIRhIhLf+5qLiYhynVBSYTxFbPERsZurFsFA3eiIZEs5WIKLiuIY1gJisDBibYTFv2txx4MLhNtZOlmd+DwNI/UouHa5DhZHpEuf2MRS5IUID1iEQpQJlABuYsRUou3ESHE0UuCRG5vc05LcIgwhUAS+Pynywdk6UrQxJcZ/MERgE49bnDgw1zZfrUP07AaVuKZgX4bSOk3tKOIccxwQ4BE1m661+BQj7hI3tfs01oM3XlMbjHbfxfVgVnQFe89CrHS6WVukqKrGGI1VkeuNzz2wwHQ4VC78oFSo72avR5xXhM/DvvbABQflSbpW1VW6naqlFb7cqkxLNcfasd8jvMoZESS1I8toXNyRGlVmiYoVQhAFQZ168C7j4LIprPfEdfuW9vheSRKZeQn+ARcUznBQFjjrU8ZsRFdh/lJohsg5IDxzXvhNi7svA6FCCUvPGk4hFseBtIDtbhZLOdcecMFCnJfYNmsn4pPRK2bN4pqzLdhubVxP/Hfuw3Zq1LYIbYGHNhSQ4VIFuoDIRuQCfi3DCD4TbEaEcdxsOHbhDxdbSqheMV/D2OI/ZVi41vnnZ+sT/cmH72lKuL5z3V7t/CyC84myBDKGwjErK8Hs65RjT14A5u6x2+t47LR7hihTabvNzTS9PLvQk48/dFR5f8DxOej8HqJiryQrdHH/QrfPr5QkObecHeiHbklOPHrwwIOHx5891RsPH+n1B2/o8aefWVi52l8bvcCmAFF0U27935u6Uds3SyFkEOnLX/2KPvrwA33w0YcqVxsVceRr+ljXurx3X+uTjf75H/wzvfH6W0qjQttyYyF4dbrVF376i3rnj76js/LE0e0nL58phPfc9Prlv/B1ffjRu3p5e6PXXntNF9sL/eP/7R/qb//Hf9uFYN/45jeX0rmQ1nMGM5wf3gNI7sMaLSw21m1v1u/J9lxpUag+Hl2utslOjfeomls/m1nbcVJm8FGjRA083ZHrq3M5GLF2hkYwRHGHdpQzDZM2aab7663Fr4NRHbCLMUjz3IBXytyO9ATJcDyzMDF5XvUWuEAmUcRJcRwM7nF/0P2LS7Nuef7ibKR7aYpmHSvi4r0G7hvWbdAqMWkPHLGjyu25ega0bW0s0mEaPFjGWc013xz2flYyoGqNuMCxiihGUiVxAmKGp83zEedjnKpcU1MZq7o6qifJwrucm/4W/AUolJChQpErRxdkbglKIJLZr3j4uVZ4PnF8E7izOMxHcCAMjnARj8p5OuPCBbXEPUHwpsjU7hsPScACgYLhnoYtnXgIsYj4MGfnAIGTd4dsKYvi/pxxjKZeExiGsUbw/F9nKw/0ca1HCddJ6vcq3gHiNNHt7rlWCYN/2Ngb7Q6tDg0JgUYlP39kyMpzoLWcO1OQxrWXBzq52KqjtIp3WQRiUlIcTxa/XlpvSxXZpGPdaNcwmASRA1YFB2ll/jTvldwH3Es8o1/sD4oL8CC54ijXviPEdVA4Vn7PZdDERbeNTzS3sGQPOkyVf2aWFUZSMSgmhcB7ZYr7F4NCEmuV47CF6RpbXMasQEx/rPYq1qUHSQw69ru9NqtSK4ROhgdpqnizUnAc1B5nl6ZV40Fxntm5zYCB8sM4QJiePfh8eXPld8Oqq+2G51j+Ka7pxY6rYtKDs1NVx9ZlYMm6sOmBYj2uWYajVTPo8sF9F9et80yr00ifPvlY/+Dv/+93+sWP11bx7tPeHYGfiCNwtzD9RJzmuy95dwR+eEfgr/6lX5ljSlQQvKLZG0eYeNNETJiWVjhZtGN3biBnA9+1tctHiMbhngyVqR87c9PYvGUpfL3QL7REoxFoELYQchzHJDE7hBpgWvGSHtNcu0Rv+f+9HZ1SCaGTyFvUOVY8dcTGRq1x5lA+w6ZwCnRoYZzG5uMhaUbJ7M15C8fMMWUpS3EwEWOGBTmaZ4bIh5CJu7QIMkW0wVPYYEYl7C1KdOAbjhonNi5sBJyxtTjD54cPyAs58WQzKYlfUgYW4DxZymMseuJ9s+F0sOCEUMlmIqcQhw0IfNCsVMu/h0mGiNshMiFMEN3GxYNJEKxB/6qtPPZGhbfwDoFqZHOJawTGpzTElEwMmrvZzpQkW5wwcB85bt4UZcvnrmFAVpU2UaY0x/kRqm3ZTLGZ4LzB+iztaGCj2bcHC+wuCkHCGefFUcPP79jMRo6+XjdE+XuVFIPZW0Pz+WTWF86Ztt3rgOXM/y5VPGd2/UwhkWgYposk3Q9Lm7qdy1GqpqEVfLuUL8Gw29fa17VdG4vIh5iJSI3DEyWR62tpRo/L1O7gVVy4pRbOG+IHqIa5idTNveO8Lqx6xX1kX4xDG+EF8b1tKTPid3XemI24bPpeB1h1RaZynWpTli4VaSi44boeJhcKcS42Z2cKyk79cbRrk1Knqho0jfDsZuUrHJqzViUlOcROF7HMrqemUtXWaOVKM0rWFr2f4iKEdQRIhArzeO3oa+yGWYrhFsHBEigZbwqwQCv0/IFRK3iGbMJg/fH7Bu7bzjzCqgsUZmy8+VGxCzv4ghgf4RIjlICRQCj50/sHl+fZ6kTbYm2BnYFJN3Y6HHevWugnOjy8Se5wS+KgRByl+T1KvMGD0ctGF9ceXxbxg5/DIMYt8PxZBOBxUoPIyCZ9lHIVitNAVX9QHJy4MK+diJLDul3WN5efUfBCqUzfaoUzkw38RGHc4l7i3k3+P/be9NeW9L7OWzVPezjDHXogu5ukJGqyLAmKbcR2JEsWZRgIkAQGAiR/VhIkiGHAsewgVoIgCPLVMZDYkANbli0PGthsUs1m377DmfZQ8xA8q66S7wQIkOAhdSmy7xn2rl31Vr3rt9azMtAFxPiJePdOCBPXxNyEAM+OlmZlrFWwUhGr0gz+b+YiKsrAwGjgvNpfVKr2udeVm7uD7igkGRZ/fguxeQTgkPWIjfWiLCx83jZh5/Z01jTEMxqwYbASLaZMCw4vrj9E1CJLlASTcpyxceJYOVgVHFnmNUeB7o9HO78DbG00ZrMWuOUceWUdbPRjYG72ltKfLDRjEsc7TqiBCP+MuxhbXGIRhLWUQQKaNEV2a5EZwVn+zXAExAOiPzxVNt9wlrm/zBamrOVz/CnZ4Xzy+dzbLbzJytV5OZ41cC4yaCLKz/sKqR3DEc2wAjEeecnTAk1zp5jzlvWZ+HJVGeGC0LMtK+VJ6j+sV0vAmhrp3atnXste3LySb0ZwAw9Ht37Dhq4PJ9tjEd85//J0LVYbiOtSiDg0HsZxzBF1256h46Knu52auxt186zDaf0sKcTa7beKy1KXVxdGjXAOEHUm9nucjm6Af//pU23gsR6OPqfeeec9ff7i5dpDhIBIjgFxJCm0q3ZuQm/rVvf3d9ruN9puSj17/kyffPapXr95oydXTzU2iD2RDudaX/3Jr+nT732q28NrXWyvtc0v7NK8uXnldAHc2HefP5X6QHe3jQ6ng7I48j+jQfzb3/2OWZ9/5S//R/q9f/Evtdts9Su//Ev6J//sXziZAuN1Ij0Ac5tBJUVjvuUz2EuU5+BsKOGq/n+H50SBWaD+NK4FjIUfJrTgnGSNokRqXuxKxsFKpJwoufnvhMyZlCGsDutzDWNbsDOI//UZpMR6zhHxX5nUlOIxDMPlzL2XASclVRT+cRowiOO8p8xy0jZMLaa3ONaJ43N94Wrm798mICy8+/4WaGaoCbeSwU2cmCvLekzRG4kSZncu/WMg2bReb1jP+f8MNBHZcPjyvMDzh0XpYi2jKqPSRVu+ZsyVXXFInPcjz0sgBNBAE9b3VYgGq8BQHUHObe7mqAa6fP5Md/d3KhlmwRdl6Y0YiKx4gzJcPOTyZxEMLsBkkECoJsctncQ6wYIdQbHguOU5488QJawRK/LEDzX+XPi5K6KJdTaBiZ2yBq7PQQxROtjzS6xsiNXU57dlgtzaWxfP+emvDc0uxs8PWxm0UxJwT+W5bS0fTbeVEoRZPvI4deqI9ZDBE2IgzyVT23qYSAKqKkk/cZ/9s0/x7SCWAkmQLZSEce9tGs0MjXBcm3mL8TXVOWy0SyIlpA545soxKMwKB1zbCJmcP72fuQ4PnZICAZ4UzWpkiEgu+Q+YBAYuiw4P97q6ulRWZP7DWcX6HVVbpUGmm/Od0oHn39bfn20rhVmuYknUnXDXH3X95NLnFYm0+gRTvvMgj/Wza0adu5OasVGQsx4H2kSlkVcUq2VlpS+++11tLipllxf6zh9/rC89fe51GIPGx9/8lr76pY/MIJ7jXHevb/XB+08Up6Mezkf9nb/zO4/6xQ9uW/f4kx+PwOMR+D6PwOPC9H0euMdvezwCj0dgPQJ/81d/beGRFMdNkCyOw84UDZjxhSEHF0akJZoU8EAfl6rPB2/6Uhh9xNyJ7MOsnBBuAl1tQQfg3qLBlk02LiE2MLADK9U0s3YURY2KUqKns5l0xPqCPlRRliT/HDPOcJtFgw5EQEMcNpm2c6YprO2kXM4wVWtvitiooQi9RbRqRDBIifEhoparExfHBczFGXdAorv+TkW2URVt1rKdaXS0b7C7hMh5a7GHeCuOFjhuy0Kra62uw4mJ+BP7fSPcWeChjV1wPxfv1RBQzI9NopVf6nbZ2jFAnFIcvyzdqUgK9cuoesaZCTuRTQVCMHFT2ozBJ8BzdcevBUYav8eQghtikO7aMYt0ygK1M24uXoyJYbq6yHU/NmraVhWRe0SBPFJ3qHXC1TX2bu+Ni8JRf1t7ERdpzA0Ra7ZCfzM5wS5AhEI2nLgqcNCyLeKfNY6r8asPiFOaVUbUZ3BKcW6thRsI1TgtEGV7l5fEShfQEbjdGnrlLVhgd2PjB8cxdyQ8V4QoCt+SzRvuzH52Ay8Rd6LqIzG9aN1kbymyQVhCbtnk6wCBgg4XgSUmMnTjg5aW+GCsABYkUT2nJwOfEzhx2QAiXp2bsz//3Wbv48Amdmh7b8jAMwRsLGM0tlDJQjt87yi4HaLDpH2xUb7bqJ8PGiyurFxTxOIsqbTbUrp00BLN2m73byP/q/uHmHZzPKrpWgV5rKSINA2R8giXKaxK2qInb7ArXDUj7h2E7tzvk809sfW1/ClZy5pGuK+4hXCPxxbXrOROoQU7XjdOHES4tCSKv8pkJa515CxH/rHYODdpIR72nNXZAEE9VpWsLfF2xdvxOQpEL8JbEHarE5GA6NQphzVL63xeWryHj8trxM3kqCicPxc0raDjCVelRQu0Lq7/RTGiR3XlBuNzf1K2bKUl0XnoNCPK2JEGg3DUjsZlIZbjxEqwxtthZeFhJTsqiBo7ec5167IxBB0YxQif/JtLnOI3hhkxnEdcYjDt4sQMWEQD4uVN29jxiCC93W917jo7FxHnyyTxZ2ZnWT+pylOVOJVAX1DeE8+acFVHmfp5diP02nCPyMOgiugywnOkJOZ6BXuAyI2Qkfqc79tGu8ut0iI1Gw9xlJ+PSMVx9lplyygFO7hTKwv8iBZcwA/3jfKYVXAAFKNhwjX7tgk85vrB9bWu+R5MgTtwWxyX8Soc1W2vDHaxhX+Ex9nnvw3dfK4RrEiqURKX93Rj6818Cn+advAIsd/QWfOTiY2DV+Fc5vWD1mBYQFkXrmqKu6IMiESovuksgrUwN+NA23zrNYZjw40jSFIL9l99/0PtdluLAJ9996WevfvUYqqHJJOMX+jnTllW2oHLG6NkiQLB84F/Dqtw5R7XI2tTbXH4+e5CYXvWoT/rjIMYHHEQ6Utffl9zFmt/sTWjkHOzcUnRpBNFetOi/XavKsvsCGy6Ws/efUev7u+NMUGEM44DQXCJdbHfKeP9j4vu7u9V7Te62m6VV7m++dl3/LOvt5d26dtJyfApCfTFqy+c3CjTjS7LKz198lSffPcTvfz8cz1594m+8uEHOt/W+vzFrfmKSTTrZ77+NX3vi8/17U8/1X/+n/0t/eEff1Mff/JtfeMb39Dv/8vf06effWG8xeHwoK7DnU0pZqI5jJSC87CjNNLFvvTw5/Rw1CZlmBCqBRfR07aeqeDaZ4gQzRZkGaqk2VrOBNecJneYqQwhuGEw/EJwIxoNdgCBm/MVNrvL4Y4USWJKj+yoBgEDU3QaGNxKURFpX5Ua606j0wor6xiWMb9jySIFPSV+DFMKVe5Hgk3bOoY/4sJHyIWLzb0E9ifDHbs+EeBXYRHxzgIiyRQmEnZ6Btqkmdop0M3tvTEYK5eUAQ/XbLgmXjivGUSMsWI7yGcNHmyteKMODmnPqGN9BmPgQskVWCLOsXUxCswjDyg7wq0Ywp9mHZ+1mymVTOx+7Y3WCLymgC6a4SawcICMmXGbU7A1q+QcRcJG8K7hba58WCOacJib8Q5WgVJPyo4cVXCknme57b7Sptxp6iYdmqOfCXhnPAN2DDM5qh0DKD5Hhm69kk2pTRrpfN+rqVmvSUVoZfMzKMJpyqk+j9q9e6nXr17Y+T9MoV4fHowGYU2vm15xmCqjJI3bWciQOl7TBTB9cUYzgCxSLd2ioqpcSpXG0gVD0DK1g/P+5RvleaEWnE3a68tXz5TyWT7cq+WeGAe6qCoPX5umWVMeDLjrRa9PN+rAJnSJhVpjkhhwT+vQJkpSbXYkQNZnj7LIfR08u9wrrXbqj53uuwcPsRLwDGOrsipddDYPg+/HICwG8DQFLvkr3d0djK0A3wWKgVQQA/GuOSgpQz0cH5RHpYKgdKnhk6sLffrJn6rclPYbH2/vPVCLy0RLEmmAn9xNTlr1fairTaXnT0qzvg/HRn/77z8Kq4970Mcj8HgEfviOwKOw+sP3mTy+oscj8CN1BP7Gr/4GioVZl27NJqbFQygC5dviI9wQUZoozJiuz2onHAqzQhyoI+2fpC8zb3hoaS+STAtiASVOE0y6gzfLRXahPCnU2tVZO0aN6w2nVotGMoZug0/LXF22qDs23oiTPkeAJZqVpBQZ8KDcmz/o5CwP6Mvg6DA7pIJ4HIUKxEERFvCIIMJEbKQohIInGigtcoU5sTLal4m7997AU/7TRRQFhKuQEa9M1tguxdCxYZx8iK3E9ImRw3dzUzYlBzhRECxgBeCfg+WarK9tFQO6lfOa8jWRwnZcCwwKBJ7A0XjELIsMFGAgetBezAM5UXmEVmLmiI6OSLO5472mas+1+od7lfuNOWcInygWsGiJldP+HM24OHBoIQTUFiQRYZN5ArulOM0s1uAgRExBJMHlkqu0AIGDkL0ropq/ZKbgCTfgUXPAZ8L5lGkKiLEO5llGM2xDWG/wyeK1nAMHadeZ8eqyEWKdbFuGzrHaoMxdfgGjcME1YXBCoHS38UapvqndPst/P+NMm5qVsbcgtnfeyBJh2293b7s2EKNxw6xFIbBAEcmIh3tD3sOYxB1c+BzHdQ0iAre0i5IQ/sZBbX2ygEfsGIf3zRe32uW5i9nScqMlyFZ39tL6/dAejJMVPxSbICKl1ruH1q475IDW+79YV5cXq2N6bNdodpGp7Wk8h6MWqmtWBEdAzNqb8cyt47xOXJKOa7JxjmcFfevN2AQX0EX2nAuDC5RAMTzgGoMJPBPFxu21FnhZ6Bhrt8o3NXiAwi4ljgDne8KAxZwA+J0ALhECYk39KjjgcieeSrmQL+B28oYQwR6NjTWEsh9EVZdy4ZLCaYwsYJQGrynWEq3FIhyLkLIViG52yaLSEeFlk782yZ1r1pPEx4zyng3s3CjWsa51PtUWo6wZ2gBNScesoWaIwcVlHcbCCa64pGDzDIcVUZc/rDeDz3kEF64bivrsPvszxCFN4ggcUaoMRDTHpllRKXEJS69Xf6RQJl1LsriWXZQjb2hdYsIwJio0EHHXrF0GmxYxBsGT5WOwG90IjSSyQF8fzx6onBB4WNdYh3CxpQxrcI8F5hJ2YD0YZCnW3e2dz6Hd9sIC6/FcW2Ay2xN3P+4sR4dxeBLXx+25KMhTx3NRFhmoRax3AYMHHPRr6Q6pAFi/UdD5ayfiowt4AsRVBFyEceIH6x+nI3AJI7KV4F0o8AE70HpYF5E6ABnDEG9Z8RNcvxwTfibDD+zYzULBEHF/cCwU+NBAs7J54zhWmWduwaYgkHg8RToMQqq88OAEwZ1zGzQCrx8R8p2raw8Ycd7BbsYdeH9/r+OBazPXw/FGyxwbC+IoM+I1KYj6pDQOfZ3hojzUw4pKmGdd5Lm2aaq2bswnxaXO2Ovpu9cKton2u43yMPQw5tiyPgVa+lb13CiniIbhE0HyvrdATukQOBqGcItbIZ0e16a6MO+W+xwJBaLETy8u9ObVK90e7uycg/fK+cmgY4Z13YOaqO3mLPNST7fXxpD8u299rKE96ef+/C9oGSbVD2edcIJGgb78/B1fC9/99Hv6pV/+Fb339Fq/8zu/o//4P/lPjb/4R//4H3v4VZAAQJgzh7pzvJx7cgkXNM+V7Srzx7n/fvDRl/XFizc6PDQWxljH+xquNatQvzrLs8gt6lm6eTuIgEecqIcDunR2tcP8PYG80LyKZEZOSFUWOkb96txp6GMjYUYmhvEozJ/LEOrQNUo2mS6KjYv0OE9ZDxhadQh63CcR0zneLo+MFXJtDjxjjOq4ZhHcQz4t2OS9z8G+Hz1cmUScuyR7YxyO144ksyjqxAmYgwxgAMOAlZM7cF3GkbJp8EAvDvJVZMUlOESa+oV5tdcGl1xRYhUMK7eWTA/PRW/FU4ZPgI7DKbWLEwwLrFTmYzzr8B88u/EcyO2SuD8/hcRAhEXaI+TQQxUc56wVZmFr9hAXwRjZdkG05jBY8WeYCQu8VwMvNUi1KzgDPD82l7prH5SVpeYh1Fg3OgeNqjDV1eZan716o5lnUO4T7aTBvzNQCqe7jEUPJCWcw5Gjlon/YwhOzB9cEC5VBo0//ws/63KlN68Our9vVC+NTQMZhWT87JBVMvYAGyYqr5/7foYo7kEfp1TvdYKh/C1rsJ/NRuNbtqzb8Tqkx9lNWSHPNsaI5HBjeRRtVMK5zWJdXF97TcRpjMPzvul1IgUzzOs9gmeqtue25QJVGL2X11uX5rEujdOgNM2VLZnv+1fPLi1sP5xbryWMFHD59+Gk/WaDDq5oSVUz5NegHeWXSabXr++UhqF2lB3CRuc5sGc9aHQ83KvvcPludHX9xM/g0SQ93N77OXpOEjVTp+50sqB8/ey5Xn3+Qnme6NhJT/alqhTO7eR172//D7/9qF/8SO0UH1/s4xH48TgCjwvTj8fn/PguH4/AD+wI/NY3fpXtqh94ce7gQmrqzgxRxCNabBHGaPn1gzSsToVqYHASkcNNSOFBDnWrMWcL4wzlKpTxMP1eNwFEUis/drO7GbBWEi/PYF0SJ14ZqZSVANZ/aI4WknA4dkvjCOE2q1TllFYtOnc0s5PCyhxNxRnrTchMARWuMVifuD9wNLHhXMUKSpByGq4RTLLMhS+4nCx8DK1j1S4BMM8UkW8tToFriUjExgSREX6fyw2YzlM6dG60zSvNRHEdu4vW6CDGXxACaaLaiIHRx7UijsfDN2UKtGGHpZl4ZmcOgzdfFL3grBlwScAcJLYlWqgRTRILZWxOebhe3uIGiLDBQIO5xvfRxoFLcg5aOybAHfB74iRQMyFMUr6xOu4QVXJcdnzONMDjZKJhO6Y9d7e2zEfgCxJH3RoigJR1zLGLxrS0joDjQvMmOmRDymYMJMKqasHD8/YFh2oAg+ukbqyVJZRCrIUziLeIbEHhNiSzKZMSt2KmBAcfPDjEMjZX/WTnzZnvgXVppR1haLKASUSvTHFL4tjjhFlLlmhQgx3KGR+y647YvPcWI3DGgQdg84mDBzcSrr5TfXQxy/n+6PM93ycW/uZmtKs7LzaK0tJRd74u5n0ORJWJ1fXKy9LOEpw4fGY46fLEwWwN3VqKhcuVzXqahubgtcTw215pmNl160IoXJpwhyOcL4XiaWWkdojUWE3lAAAgAElEQVSknBNwQXFEwedDwUWITxdvQt1YDVt2SdRwjRAXpWWbn5XAjVvjuER6UdvMxkTsJgINugLntM+9WO2IOIRQT9t2ZRfrFLQKaYWngTvJVwedBbvIZSRgFnDSgMPAMcP38PrYWEZwKvn8cNPOa/QSF9nqBmQTDb8T8RL3F9ci72P2mgOWAResUQFL6DhxxvmDu3EcfZ7AmqSZ3mIlBVkjBXWy+xeMCW+ZEhsuXNyVRQ7PsLCgh9gPvzHIEh3rTn3DprdwDBtX0ZpqRcBZdFGgJEx6QICLypVhuyDcw14MdAaJAFPUInGosJu9aedfUY4aijBIYRRCMWsDWBXYeTiVe02O6wfKDLUdNOM8Zo2YZ20KNtcrcsNiuZ1ya3nUuODeT80L7BnwzLFLk0C6MIAojIXgeC+aYmL4cERXh103Lo7TI251HazWRdXCgOCgaUH4yTRNmVMPLgebJzU4j0n2AydgfaBc0Bt9YsjE3InGrg5/SgqRs9now3UENQGPcgEtEcx2ib7tWHd6eMtQyoOsVfQaaIfvwdIgjfB9iF6Iyb2j9puqUrorzXfszoi2rK2LsiJRO406EAfm809yXex2erpnveP4hUryTDf3J98fyrLUw8PBDvmma9R2g9IMYTjQYGZ3ZnGP85WUMALx/f3g6weRtAoTi5EPh1ufj/UJJjG8x0TPPnxutuTV7mJ1xCIYMXzAaRn12m3h6vZ6ev0lne/vdHWx0bk+uAiMcxRUSZTT9P12BAVmgbs1AybWqyTVFy9e6Hg6m6VYpJUWMCjxrNNw1BS+xbaIe32sJ5fPdHjz4PPl4nKji93Wjme4oHMFx3nUs+trvf78C1/rf/Wv/qr++f/9T8zr/fk/9+f1u//s/9EXL79Qvqsce+da6XDuY9NFZo8iVUGiLc50hpVhZwYtw55Pv3ilKN8aueNBUzf7/ORoMCvcbjKLQCiCLtwjD7PE6uqzprlVnpN8SXU4U3e5aLupVJMOGOGZI+amFrBe3zKYWNnGDJZK8DTmCvPIsIq+uMXrdvBQlfWXZyTOs/Ct2LpEFFmBF4ETTAon9TnFdcPrYqy1rRLfV0jbw0kG+cNnEIvPNfL5Mi+Zjh33b0gtq4Paf94OICiugzfLPA0n8+putd/UQ+cOZyoIJJ6yuAbBnSBvcm05+s4/X4tB4bfHZhrjPR+9ZvA6KRUz/gQnPrdLBpGIrYlHj+aNUxjoEjwei4xsARMwrxgl4wlWAZt7L8iVnuEx/51xFdcljyX5pF211W4D3oP7V6F+DnR4/cL3wp7SK1yp4eznQYrLbu+OxiswouEc4vEuCQJVU6CuCDXnyNuzgtNsEXAyUqG36EnaaBkHFVWp6yfP9OrVC18Pt/cHM7gRCeM58XMa9ymOH5Ajmu4pr0RG5r4An5ZnQB6t/oxz3oKN4V7bnXV1UWjqBm13hYp9qeOhUX3TqTuvww3K8Bgu8Uwcja3efeeJB7IJrCEOKUzoQbo/j5qCXFkR+Gteff6Fjvcn/x33Xta2i/0TvXjxPY1z7SHJJi51cVEZW7HZ7HTbnC2CM+RleNkFo/ICSAqom9RoAJ6HELC5f968vvGQfnd1rWp3obHDvcu9EDY6Q1jOeljeJGF67TelliGyuNoHJ5XXz9Q9DJraRteX23WojLCtWBeb3O5XxZkH6v/9f/vfPeoXP7Bd3eMPfjwCj0fg+z0CjwvT93vkHr/v8Qg8HgEfgb/5m7+2IMoRs8ZtiSXLokpO6/rqTogTmntxG6XqD73CIF0ZiMPoB0EaZdOUmGagtvXjt2PXFKVQanV1icOQmHJkB0NGRDTCbbdGdx1ZStjkrVy0yc2mcEaJLOEYOuvqyVbP9tc64UhB7ZkJ2zPMp5RJRgvgtmAqjzhT2rFBcQEbHZwcg8YkVJVQ7sB0fXRB0QAjlk0Im/OuMUeMrcqWB2xa0om683eIuzHWXKlIN0pgholYa+sAprmI/Adu1ASX6hrRRrTgPbIBosGWeGy+3Qp6FjzFtVUWH2a+OjX7xg4EXCZEYeGWttEaRy54IJ6kNI/9h9fFZ0WkGwcWwgq7zA73TQDrCjZnaM4eNgU2DlFOq2yqIOzVzGzeJ0UuzlkFZQQwxFUsMzjAeO1ElClqwak3R6M2ca657dSHgxpOIliw7Wyxl03K6KInWUjOS/iKi3qcQ8QM+Vk+Jrz+0O4uXCQ0QfM+EFOIeOMQjYtAYwc/tdZ2WyqDqfrWadpwnEAysHFuZi04UnIcf5GF1ilkU0B7++peI9qfhLmSPBQVMzizcbxV8aCRtt400em+VTjFuihzBTmvmY0Im34YtrNO7VF13Wg6E9lPVVwXCuLJBSBsmjneiCv1cFQHKiCrvGnH1YegxvGFsxjDnRtxvMJP6y38EZdE+CyrXHm5iscUUtVnnK7EARMt/SrCuokefm8cKJnYaFJshpDVohdbsG96UanmiDhR6m3J5p39+lum65xoslMQR/Ra4oPjrWk6nUYrgEZxgLig2GICGJI6rWpUANH5u3NthzDOMeKTcYQrh4j+aMceVh9HVi2Ur6LAwOCBQcpI2zrOVJCaRN2Rj9AHcILPFrjNqkPcRgTkJwTIhasIgTgKX3MCpgprkeIevh6GCE5Gij+SWWmxOimbFsYpTkP4wbiS+bmsPWz3FzdXH+rGLdcI2Kx96MIwHWfwFJyfU2vOaNuHmmg1xzUcxXYk8TuICyOU73BXx4mGMVM4psocz5/sUmw8vIHtucaeeWecI2A5zI3VpCeXl0om2JYHszr3m52jlTilW0TikI11pEKBhvZsZl9R0NKMGLmiCTgsRFeJi+Lo510OCQ7jFQfBbMHXltm8kYu9khDhZXG5EC5VHFQMkHCz4fHtQCpwjeWFTsdOGRls2MysY6z3fM5Jakf72Ax2wlNeaAWGBni7J9+ychGCEDmJcIPYQGxAInqLUdgWW3/mTfeg3a7UaHa0dGxqbbYbXWQUe8U6nk868xpZjcFHMGiaIzeqc+4e66P+3M/+rHrQGbjSolRvXr42AxKBp9rvzER+fX/j5msKXDbllZ5dXhrDMLQwg0OX8LFWJW4jj3Q+nT0Uw/XOYcCpfKpPCmAwk/gwq3hxudD5wDHqLTSF7aS/+Iu/pH/zrd/3AIXzsq4HszO/8rUPdF/X2uQVqEKjWRDBODe7oNcGxu8Zd9rOAw4kPpz5RNGzIFWEqoabN2RASalT/JYlO+nd66ecEBY6b49HVZudloVim8b34Re3b1Tuth6I7atEN6cT1ke9/PRz/fRPf13bJ9dq7+7WVEORa0lT9fCe+04Pd3f6tb/ya2ZA/1//6J/q5376p/X5i++q6Q8W4/Nsa4QGWiHXGGug8UIUpC2BirJyIdxmExkH1IFKGHqdukldV/tahzOdxamvq9H88klFDmd0sdiMsMw6QuyZKHvMCW0nOtdvoDRL7KjH1Ykzdlckqrte9y0OWu63i4KY8ssV9UMaJcFhvN+pWQY9NOaW+L48LrB1ZwXwMpd1qMm9i5h7WSa6vLrWq1evVZ8a/05EsCfXWz8/jfBB29asZ8TG3SbWB1968nY9KPXq/rWOd/cW/1ljeWbiGQVHOSkPnOHxNKxMfNZJPm9miQP3mMiOenA4LtI0MZbBMiWXi9c8REEGubhGGT4vS6oWDNAyKCFlM9FcybMAMW6GTAiurL3cYxkgcRNZgwh2pPoZgdeFOAtjNjX2hsEuj0sIq9zBuPewxoF4SKJM2UXpMrI4wlHa6VjPvn/hxnX6IeRe2ivg3N5nvoeR/ADpsInXZwsU35yiRdAc6SheOmJx0jEgSlS3DIQ6jQmlVokWRGvjYxK/HlZfGKOO2E/w1zNfa1kCRoSBEukUStJiJ0e4WZkoz4Hl/gbTu5s9TMWFvSlz/eW/9Mt6/cVLffLpt7V7Wrksr5hyvfj8Zr2OY1IDnuwqixZldrD2ut5ceG3hWas9d3pz3+j2TOFW6+cRkh1ZudFFfmF2LliofXWhw8Odvvf5x9riLo9SlVWi/X7vJI7KRXc3d8rzSj1u2Jg01L2e77ca6kkPsMLjUE8utoooLwwCvby5UbG/ULbdmed6PNzpdLxf70kxn8PitZBegzIOdZ1fqTmedag/l3KGL1/WZ9/91I5yGMudCzRj7YpUn37nE8XlVk+ePdV//V/9N4/6xeMe9PEIPB6BH7oj8Lgw/dB9JI8v6PEI/Ggdgd/69b9GPlsLcc0YIYuH9UwtTEwcdUR44TThbGkGRTSa44Sxs5DYVKDz3Gu3J8IYqSfeSByOCKZdhEz52TAHFkkpfMH5gbMOVygPk4h5Mcw9HLN16zhXM+JUYhMUK05zXVzsvBFoZ0pv3hbr0HCLeIB7lg1CANuRSDUbgsnuVJJUiLmKcguBQ9fZyWc2Iy4iRCo29D1OgdW5gevRmxUKmMwcwz03aY7hveImLCwUwH2EJcvDM+4WSitwErphfEZQgK2IQwG3IOYTQyDt6MRZsRZSwbxkQ8jOCdEJETR0QQFxPuTbhc0kje5LaA4ZrMocYZXXi6s2WNSliKq9xnawSyx2vA9nWGSeG5xaLamFDwQFGJpsptiYogwQ5xOiJwxXPMy4BtPIrExCfQgsRLOjIlbO8WrOjuqax9u2GlsE3tjFWwPSDiIKmysXEyFsNXbZIeSxKUA07nvcatAfaSdmgzUq31RuJWZjw+a5bijaknabymgAYtP8vn6Gu9ua4WZWI8Uz5viOq5MHd8nbqB0iJ23sSVw4tuaSowFHW2an9qG+V1akmtpZeVQoy3EJt4omGoHZlJx0qs/eMOIAjQeav1MVl25hUwKndVmbhymhQHBB4InsdEZApYRjbXrGVUmtDicgnynxTIpOUOw3Fa8PNiO82VnNAe5Z71Idb8Zwe+Gd4ZqM14hf341KXP6Dxcp1PY7JNwscvDWnjsCWw/ddFrfVw7VDjp2JMuKWSXILeHdvXq+Caso5Fq9OSRzpOKUDxPzA7p9FmfqJz56Cjk5JbL+Ymb9svE2h41xeVmF+LY1GOFzdV/yrHTqLuKtigD/uzzAaaxERbs0JTiG/n5woP4ufvCCQEweXIo6TDfDwYVdsQxpXWqZYI5zKFu4kEw+4paAKWnNIfYYiKMeriw9uJS5fIvHdGb9XYCdjkCBckZfNjEi4zPgcFnXt7EK4as8ZtrKOj3WrI23Q5oOC2OCzLRR1kc//JV2LiBh6EHfeZBQMwZJeLMwiuh1OJwsJFZv2AOcwRVntuibzvowWwU0X2B2N8xuxZCRGvwTKY5zmzjwrRFwJYigMXvNSZBo28YgnNJenqVEIiB6socGA02xWAnMZEbHhG1lHAw1MDhhGcD7DOER4QbjBDYYzH9HZAjeFcZSJjQoYSEWJ+ng0LzpEnYURbGEqWAVwHHUIxWPn6z3F2WbOaaTr3c7RXdrD0ZBaXPlYFXm98Eu9iPVrwVMvF7nFiGdEzTsES5iUlL0kdvHS2I0jGuYprknuWynOf1q2YceeDh4gcG/Ksq2/ttqUKlDXcaSBXBmGdZAF8sBDvU791OpYwyvmHOJ+knitOZ6OGnBiB5GaE4zY0feSsBn0Ux9+pDfHF74eQDQczkfNc6dnz971ubcrcHhSrgZne1S/gFQ5a1+xRg06nXs9e3rtIcqhPdn1WwS5ChjE4EnAKfCX3IHKzMVW7zx9qtP9WXd3txqWUdV242GOusbDkIOLn5I1jRBPqrtBLz57qfefvqPLp5f+3Oam9vnN8GuTVkY4PJwfLO79jd/4Tf3RH/yhapyEba+2Pvr6yatYZVSoG2Yd215n3g/nO8e0B8Ux6ubuTpskN7fSzvalN5KAmDmu7qIMPQSpir0FbK+189nDJ5AzCKuU28G+3m1yc1/xGHLt8GwDYod7LYLm6dTpcH/Qe1d7D3/OcMgdbV85s5RFJtPsQiPe525/4cj07bFdhVn46LNUMthhIOcge6YlTrUglnKGRlxn67NBtCwq80g5LNS0VN0sqhHrKWhEdMIxOLTaFhudzrWCdNHlrjK7HWkUvAHMTjNk+R6cqhTC8RyQsfqs6AIOBsmhVewcjE5h7cZaybnJMuuUA2tLtzjVsuZRIjU49AFZMBD4/xJGvDbuKw4BGOUCdgC8B2zRYI7VUAIYIpiSOBrM1mSowBKPaMxxRaAGCYS7+np/YWY3nOa6Adsz6Pp66/XmUJPUaRVz3+Bl84zAsI8132illZvK8AOsEQ5xs+R7SvdyNXPje1MRMrJOPUDid4GNALywhXsOgxfUFY+DsBacruHc4njF6pdEEbxUr2WzOs6NnucunKyhny+vfS4FTjgMDUWa2VvuNkPcSPtNZQGY3/vhT72nh1cvFZ47jXNkrvOYMeSFzZ2qPt2r2pGqSVQsme7ro+pD7SElKRl4+1yb6QwAYzYOpaSScVN5KFMmhfI484DhO599F9i4HajbzYWyaKOLJ5VfGygq7it11+rU3OmDd5/pdGj05tDq5vCgZxc7XWwzu7h5vhmGRQ/1WZv91jxVziMGU2CU6tOgNC8VJIkHv3M/an9RehjStaM2V9fuCHj14rWqONXl5aWH7BvKzA4HNcaKhfq7f+/vP+oXP1pbxcdX+3gEfiyOwOPC9GPxMT++yccj8IM7An/913+DXYWSCMEGNxHA/MWQ+WfvPbcI5W4OnB8tQHoi8jxI81AZawxDZfvKD1/B0Ln1nBIoNgGZN9HAwmA/wiGNlM+RQhfgrNwqRB42AZdPnrhFGnciT/LHtraQud9eabOhwCdyMZOCg0tq2Ogt/aS5YdIeaQgSjXaU8pfYQANVZWZhb42pslFpNA+9hbkY/p51TuLGofrWYS+XnODe5QEcwQs8AqIFggitq7gXYafVpDRxHSKqLrOLQoagsRBD4/0UZBYc2ODhxsHh6MZe3BvE6WCdxYvaYbCTlFg0ZV6rwGTQqXml8C9hcnH8cBCkWekNYYzY2fH1/N5BLQ7ggQ1t6whcjINltaxYVMNWaQwDG6t+sBN5bW5HdwrNZXP3VxibncjRMouUiLwLagA4bhTDEmUj1p9NFYxpDKZdfFzdariX3ezL78I9guBBqzNCDw3eS68sDOywGqZAPYIYTq7OR8bvvSpx8OJ7ZhM6ulChgP8bUmQzopr487hvGre342REIOI1pgwBlkU5zsaYyOYaYWfzz2fN5hYerYtXcJD2RLZvtdmuSIkMXEW4NjsX8d4brmZ4UNuf1ygcn908qcxSF8G4vXdYk5t89h3njtmPeEbg50lplruJnTh6AMzBnDs3adilKtigceqYdZTSojxpwLF1PCi0tYYN/xoPHULcsrh+cP/hTFo3anaEz0T7uR5CDTAyja9AnIIDHKoldk1clRIqNm8IGSAf+nnd6LJhp5megQBiIBtLhAbcuQjdvFdE/B53T6I8QyTHCMfrMFDEnyXuKMd9EdhwuFI6BDsUcR6BiVgiHEIGA4hy7AddWhR6YIP/EPwEkVze30xxC6IUC5E5nRSTrNc4YgKOH/AY/J4QQYm1ANHLnDqQHfFaODOcvcGEZ0jzNOZUYusFInIUG2swt7zmUAGwxYA4b+evQ+i6SHI9213599y8frW6g1Nc0JT1SfW5Vntu7YCkxISrXc1IubTj/1WFmDXq3NZubqbDj7gt6oTP9VOr05nit1BBueIc4Pgtc6IG99XQKqW4p8jtGsVdh6DBYCh1I3mopOLcQHzuFSaZ3bYcn6mvPfxBnqZphdPudH+0exaXN85hO7E4LpN0OmKZjM2EpB09CXrVI5oMrrZJVYZDkOvBQEZfS7wXXjOWNgqkiEhPRIh7sAu4XxHEZmNAIIUyACFuiiBV4MJnnULYz1IVuLG1OLoaRWvDOt9DEdgB5ikFdwwDEQK6wGWDHe9vxJnMZ7G65nI4qmlixy5ud5iheVWpHnBLrx5pxG0YqziVESoYKE4Jg49Z7zx5pgHhFFHdNvLAAgGx+CQA2cLABfctJwlciMHvhevk0LCmZera2ikEJxqaVl96+sz/m8+VcqJD+4BsonKzV57mKs08ZJw1amwQGddB4+W+cArk/ljr+dW1eaxf3L5SDe4gr7RZUgtpQzAqSQplca4yL+xapmgxwLnoiDavE+c6rG/WhNliCL+RQcM4hPri5b0ZmF/98IO1NG2C8dhb7CFCTEP46lIe9NFHH9gFSjHOXfPgexBJAnjH5S5zDJshyg2Dh6JSEGQW9U8PB7VTp221MQ6DIjeX2YFrAesyLR4+bOx6Zvgbq29pNK/Vj2c9eXqlLK305vWtxRsQ62mWqmuPFtP5+dsSBisIi1h3p1r3J8rnAr17jeADbBK8Sep1uqMgDac663nAwHhUVpXmY3/26Z11K0uZCOvhpO0+0y7JPITo3sbt/dwwMNyczNTM41hFREM9t0PWzVwz95C3Dneeo1hfea9T12rxZyeLwaxlrF/wqP2QxrwQuANIGNbbaC32Y+1nCMuaarctLnSGSX6dpquqp+jIJYE0Na64HX4a1ywCKc7hMkqgkPi1RDPuda7VUBOuWC4PGK0kdobEA2+47AwGQX14uMuQNJN+7id/zsxdkhUMhRk0TTi7QRzVDFoYKMNaXfTkamsBvG4oG0ME7PysyX0Ehi3XO87pgHs299ZkVJcFKlAWz7hYB+XbvQdpPGtlGNdDqZ6gZBdGntzdn/Vkt1fA0NnCKveEaRWe32JaoolBRGI+NuuKy7qG3s9j2QQaKFKwS/SkXO/lLQmRhnIwGVnAOcW9BEft4KESs7FGRZIop+g1y7VsUs0Fg89ZU9Opbk76yZ/5Sd29uVNIAmJT6uH+qCIrda7Pfh0X11eaTmc7dI/doKmZ9d6Xn2scG/XHRh+9+5HvizfnN+rAdHCfubxQEVQecD599o5evXnj0ABlbnf1rT54/6nJVp+/PppXXz/calNG2lLsOQaau0UjDuMUsZlnndL3iatnT/Svfvdf6XJzpazarMiGpVW2jeyy5/m8R7wvSK9kGutRX//qV/Vv/v3Ha7lmHOnFza0fSv+X/+1/fdQvfnDbusef/HgEHo/A93kEHhem7/PAPX7b4xF4PALrEfi1//BXF8oCwpiwJ+U2ieoQoYLNQOrY74L7BMfZmDieyEYtQzHDpWZhIXRruPlQOAsogcH1hdYHNzSgjISIV+TypYx4eDzo1ZsbhUmhn/jofQ3HTvXwYME0DjKokwozOKTrA144p+ZUhQvtz5jcRvV1I4LmxDotIuJ2IgAdpAoLCq/Wlmliu82pN6qAjQzujXZqHG/LEV0RTg2vwrm5xusTa7ShXZsR0/mVAmA3CxvXHvcVTRFEPKnVwVblqN2sIA3VwR3DBTuP2iSFQp60M4QnhBKERwQ1NiQ8jfLQ61pixx0pIXJLNo4IRGrEJQqgzBcN7KIK2ehaGEC+YVMc2yXYEjWmyXeOBZONN8vmwE/WeSZqVMZ6UInTdOnV29EC/xZRC4E9XIUdHJdEuSlYntkm9krSysVEbMrNPzMjrvAmISTq7FjwyjmNAhysmZls6MQTbg18F8Q0l0X7cudyJMQPRGSExH7KzJTdF2xKVmcz+7+44O9bC9WrS6I1q/PmfHI8LeS9jBSf9D5n4KDtEFrNypzNuMyTzMcPAZTIuhua4dlSVtaFSguUS94XnzKbiUrBEqimsAy2H8eAAhvcqeGossgcK6Yoxa3wM8UsiDkI1akjtQtRxpDYOUIq7mCSuvALkSQQD9dGavABOMEiBgNskHtcRzipKCp6u1ke1pIVh55x5iHMamWZ4vDlXMHlDNMMYdwqGSIT0UoKP6bAMXLE+k1QqYQFm3Q+H1rErRHxM1FMmzssRIQY3LJvXW9ElRGbrLqNbNlwPa7R0M5x/XF9fdibELxYC3gdIa3SOGwzD2FCCo1woMLYdSwc3AjXAkOLVTwmroujiBgrnEn4yWiU+NAYbPCaLACbXGJCLZeSxWIvYUj7XIf4xzDJLrOGNrDzGRGSaC66LCVQxFcRl1CAF7i3dhEHahNQHbPmrleXhC5cw/HUHI52PadFtjq/4fHFsfI4cpQSARSB28V8iI9RaNdOOy86nVq1D41brCn/mrHb8iYQGRg60Hrd99602xlPRtt8v9XpSWsKJVwI07xGM59nEAQrf5SCFoqaAvh9CQiP3M5FRGUQBLjAVtRG7PcFj5lFja8l9t/Ug/q+VbYpLKo9nBujCpDaKUuyY5usMYJHtjIvnT3mSMd81ivT10M4A7ARREgqEANHVMc55UXGAhBrYhky7AADwn0DZABOUu4eK5YgL1d3Noxj3Pk4uh+ak92e/hmIQi43r3R/hmE9aGxHO48pI+TeQASZ48K1VpYbj1qGubVbPehm1Tjjp8H8Va6LMk3UgQJMpH1SOZq7vbzw2sx62sMMTuQBUF1POlNGxH0JpAOObXAYRaYvXt0oCTKL8zikEX80dHp6eWm3NGzk89jo/nRnMTwqM5UJkfe3JW3coJdAh1NnATNLR6MoHh5qix3Pnj8zwuC+Oelis1cKOaAf1MWTqs1WWZTrg3c+0MP9g47NwecUmQQi37i5cfjh8m7nSYfurM0m0QbeqRJ98+PPdHH9RFXFPRixW2qOCJqjLq+uRADi3Pa63O319a9+TV+8/FRtf3JZFO5t2JWwvBGgA3jWh1pzOOqSop460puHOz3UJ33tp76iw/2d6mNn9z2M35F7f8EaisC2aJvA4cy8VvsCh6uMOEZBz2FtVN/vSxWXF3rx4rWHp9WW+8KiJ7udRezj8UF1t+h4bsxRLTeF0SRcRi4ai1M7bcNoTYGQJOnD3q3vb960OryhQGxlry7gc/JM73zpWs+TXLc3d7odeq/vpDC609FrLnRX+uwzri/uZQz4wkQFPGqeMxawP4Hj5KQzQJzw/qN8LdoKR547vPD5NX7pg3eUVam+9e3v2ukcgDXwucUzUqYhWsSn99B3SgNGrus6yfrXjINFVOiYeRgAACAASURBVAYLQwsCZDTWJ2Kdxs06rxzSKlvxQSAPjv3BQ4iYZ5J6VhuPLojaB5mgC52N8BmMgmHocHv/Wn/11/6yPnzna/rd3/09PX3/uT7+5reMN+J+i0Oa84cHAnjP4ZLqoiw9lDkfFzVDrS7AXzr5mk3XlXwd0gYrC3kpZi15qorJ/LHxsx6sfAa3DCSjsDW2qhsT5WGuum90Oi+qiswogIlBdSzt4dpEsw6U5PFoNGWKKPhDVBUpkMyGglAcy8QDpTGVWbkePoCH4p7bgjPhvFzRC3C7O0Rdhjgh99tA/fGsjz56X0G5GhH6U68YU0EY6f2vfqA//ua/0zvP3rOYnwcyZoSH1/P5qKeX18ZZdU1ntzcmgHzDAGsSIaWLstLxeK9qv1USsW4HmjeRyply01IvXr7yZ3l1eaWXr19qLjlXpK8++1C///t/pORi72fJCGG6iPTs6qnXu8/OBz3LCgGkuMx3eqjvFJapvvLkI929eaP780lBx6B81hgN2lxkZr6+eX1vfAdomp/62s/pj/7wj4zJwAXMjNiPuV2vf/AP/8GjfvG4CX08Ao9H4IfuCDwuTD90H8njC3o8Aj9aR+Bv/vrfoF9q3QyyQSe6mOFcW2ONbOYzOJD1oGTMHQWjFMnpeiJbc+BNjNleRFftuqAVno3BpKTYuDCHDTslTkEYqzuftM0KDWOg7dNrXV5v1N6+cUy8m2cV1c5NwjgQaUpHHIMz5oKbZXGrKAw7ux7YCMHmtFhJ8B5hMtemoqCKNmqEnFl3Nw/aXe3trKCIgn/OVseFKnwnZS1EL4mVT6ndRYgfC4cgziyIEe2eu8bOWvQlBFhzaOHEJYWFFly/uPQQrHAPEo2jqAoHZONYNIIS6ADa1RNvMGi4DYbIgnWS4twKXdiE2MHDfYZYSLkHgoul1NVxZpECwcFR3UjdcF5LhthsYDjjr0eOyOpU7RJ5k5mMoRLXoFM+NftzYaOAgAz3M805JrGFhqlfi8PYgEcIpZSQTCtSAedRKLAIs6ZoUI0Dtpu1cbkDrg6EoJUHyTEjKpvgBmsabYtLOyUtfiOQjRSErJiAbUE7PS4eEAyROuF2aSzqDbBIERWjRSeKlxD3Q0o4Os04kMJUCRxZly2MPv641aq81EJxFJtyNlWIh22jcR50ZmN+VWgZeg2nWWW5syvpcHjw11oUhHsLvw9naZa77ZYN/DQPa8v5EtMjZBcQn7+ji8squnGe4gZD3ESshStHpJXzlpguJTm43LimuD7w2+LcakM2zb0F22BIFNveGPi8wTXjmp4k8d9jPR5gHgK/m8Ah5I61okOEOaxhrs/WpRNpAMyBxjlK0TjvOo0dSIbUoh0FcAxCChy+lEYVscXkfgwUIh7hMLYjJ3LBEew4kB8Iq7ip7Fi0kAAeAB7h2ixvBxOuKlzwMyLrKrxy7vHOQtxbHo4g5Y0WxkBVUGKHQMBaNCFUI6rhhseJGVCeNyqNEDYRKjkqKzYADu3CdIcBQYcQCp6Cr8GJzjAGZRu2KwMKRI3IG2Kcgl0YWpzARd4MDJ1ybWGYUvwyI4uDHljPMbAJxDER2ynSaRq4jUcVOeIOTNhEwzzpdKwdtcXJlxSrMMjfOV7MUMBlXDL31GRDCp7IufuYcKgoQkMgoXgJBRlHK5zHtfyJBAHnW5RyLKjYYdjCuuFIgn8X14plcX4g50kaq21Pfg1wb/Mssjv84dTqDRF2RALKgRCqcYyDUoBFmoxm54UBRVGreG0n30hzO+loGL7rIACDpAXZBgVnLZxaEqYHocvCwMJ4rceVyroI8xUedp6q2MRuwV7WmILiCBl98gadY836jZjP++S85e8vtjRXI2ZP+pOPv63u3PueUFS5nbNnEBGhVCGG95POHvmEdp6DC6nyxGU9Jv7CF54DXV8+t0sdZzTR2tO5NS6CweOpOfk1UkgXgixFb+Z14r4cWbZGNX2toa85EHp2ceUWbpjP3E+/ePPCxXYIF0WIgzpVivvfiY/YzjTWv6RYVFaZhVLuRxeXlzq0Z3OYKXXk86vr2veQokhVJJmePXnPgtP9+c4CNeJy1ww+JohqLq8C4TOPur7Y6mpzobvbo97cHpWXuSJEk6rwIKSra6+f5WZjTvTLu3v9xV/5DxROi27vXur24ZUFrru2UYcLfQ5VRis2JA0CF07tNhszsb+4+dzr1fMPnuvV65dC7ULMpHyK5MBmv7cYiNiJ95tzHDHUEfoIl3WgLIyMoMEpX1alvsPPkXSZlT6/eTZ4si/UzYNub886nU009nVUloXCJNHt4d7nCtxvYt+BcK3ikuQ6PimpSr28q9WcYctHHg7g4g5S0hWLsmG2aDc56UKze6ClXdfP2seXtQxXPSRs4vaDOZoBPPKpW0v1LNSD8SDlkDilwNAT8XgcOhdMIVL/xE986PXzeO714otbhSM4osFIFp4RpgLRXKopFHQZKGsEz3Jc6qPP+YgkDPF/Bndhb9Z7uOAGZZATrpgmF91JJ9InpANYjSYGNouWfFJS5RpApjAfcyEo92CKKB/0W7/5DaVLqc9evNY3P/3YqB5cmwZ39CsGhTvXLHA5pZ5cPfGw+OXrWwtviM0euBn0yuCIo7Y4GbAWMw4WHUcezEAa+LklUgMWhHv7PGuLbRbOMs5hBO95XUt6eOxzojmFz5v6+aRhYDFPKuDNjqADKHtbUSke0U2tDQEjTl9c9NHstAAqdVeflCYbDXNsdAUL4TjwLEQKiiQTQjp81kAXF1vdHx50qjs92z3RvuCesKi82ml7uTXrvqnPxp+Q/gDvcni48ZrjZlGKWTt4ubGa6WTcxMVubxwUw0bOZ5JPGet/nuj05qg3h1t3ClxdXeiAm9X83UYKO/30T/yM/s2//dhc3g0lrrCc51Efvvue7l7fqeM5r+X5I9A7T5/oO9/7tl377z5912L6i0//1GWffQCzPnAB6LaqdFntLPR+8NHX1JwG/et//nt6/u67dsQynB7m1NfCP/yf/96jfvGjtVV8fLWPR+DH4gg8Lkw/Fh/z45t8PAI/uCPwjV/9DQurkeOjRNVmzVs/4VooRWbYZ5jQFk31sk7gmbovowU7HBIwWHkwZ2PCJhJWKiotE3ziP3YHOhoXWvjBdZX0kXZlpQJR1gUroV2FygLVS6emPnnD5JJ3HvSnwXGkYgOhMlNPM/d8dpNxlZWO0vK1oYhyFo5+8xrshKRgahhVEF9aBjvHcpxbbIZnGssz/w42pm6DfdtmjnuVdCUHiLIqOxwRXWaEPtvE/P4qyhiIyOKOw7WFew+3JC6smXjYrCCX7nEwAoElZh+mKspSDSy5ZlSG9zam3IvW3EXTAKkUgSE2U5XPBREQqCSCN5oqMemQUimwABSEz80qpIUUYbGLWsuuEL95NO8iB+aVj5T7BBomJEvEYYTXtXEd5ibOydW1C59zZZcRubRrGesuInFzsLidhDQ3hzpNJ/UIhlOkjREI4xqXG6O1QR5G4G7jB3/cchxYd6SV8eoUHqVT02u7rVQkONhCpXOhc9e7fd7ZtQGHyVEJInocaIikc92oTCpzRdnCRmGmMCrUi3IQNoUUkxFbjrSkuQcIKD3wgXFUnusHzVmoDW26w6hsyc2GbPvGwmqeFyrSUmNbawkG7S+uVVWVBVGEBl4HrDy0TYtTuOCS2cIq4kccY7/Fmck5gVuSawt3DXgJTphJV7tcKQ5NmJUWoVYeK5o15wrlEOGUKGMDRIdGxDslnru+B5qY+T7inTRqIzhyXlA6gvBD6xTndzuevBlFIEOQREiPcHlCbu0ns/PchJwl3rjhfvGA5G2pXEs7HNcB7fLx7E0jr4EiO853BHY2xEhrYDbgDvIZ2K3E61vgEiIi4hLGwc67m83Aw+VMEQnfbWwBhTRO3dJ2zvkw2FWPrZXX7Gg5kugyWLC1QRLhKEDQXhQMk9Egc/x2vRHOObiB2SqOggTBoQv/mAI9hjJ2X86aKbsbFjuVcNiyBsY0NFN6xdcnuYdCU3927BnMR4IbnfIWQxYZjLCJh4nIerK6/ig9wmmK+86lTSPDk8lcaky8XLwMNfBM4bSMZriQYBYQ5h3iN7sVkdprAAsQTkuOK8fN2AjeCzxC1hpKf0p/ZilrGlqFB0ejOcDo0AHGrWgVxPkpP/PTH5kAfHdo9Ad/8om6blEF7gNBPJxdmhMtkwsNWefrZnWS+zxgkMZ7Z723CMISCQ9xFXiJ1LIW4cSeItxcFBz2Hg7wml1OhDOYcy8OtS8yVTlxYgTnyG3brCu8DoRVlhEEU4YblCgdj7WKtDCPeXOx0cu7O93dn5RAhQ7XYj0EM4RgCnwuKPEDoxLSps57YP1NdbnZqT3fq+1xHnraoV15aeGnyHMzWBFIprlWmuZaApiKzRoz7kcLdyBNuKcFA2iFXnV/sLAKJ/yyulCSElPGpR7q5vaV2dsZhVpJaEGT92WyLWvww8HnKbF6hgBd3TkmXu326iYGLyRCSARIhwPx90I71ool0vX1uxZ4+7ldnZlppru7o9MC4GCCjMRArIfDvT760nuqko1+/1//oZ48e9fDEpIpVVGYNw4TkyEYIle8xHrzcKtf/oVf1vl40KubF6r7o87DQS0O8Ukq40rZBGN21NWTveP4m03l+/1w7pUVpW6OtxpGUC2lXr7+ns+jbIZHmjpNAVIAHjEoHNZa3gO84iJdBSEXPAaxvv2dz50SIY98mVV23UYJJXqD3X2YALtm1qbKvaYS/2fNhMuab1Ifc+5BWbSymlmDiMSDSPjOy9e6O3TG1yD6k96Ic555It2/udPFfm8hfrsr9Wx7pYf7g9qa9SVUz9rSgx7auLwxVKOyiCCBa4BvvqyCI8mNMJ59/MeJ8qZBadZ6aOCOyyDWbldoW2Wq4q0+/vR7Op5gyAZeK6ooVZ9JMcKvsSlyVN/ufsrVpkAhWA6SMCOTP9Zs9PLVnctXMjg2Q5fPR7POXCsMSX1zWUVLTPbb95/rfHNU0IKlYaFff18Uj/qtv/6bevm9G336+Rd6df/Kz5Gw7j1cBxUFo9hFhqQ7Zr377pfV4NLvaz3dV7q8utA3/+RTneFY8znB8o5ADIB1Qtgcfb9og8xDN8aQYGvmeBXQw37QHvQDSBMxdFxxCQz3cESD3ojClf0NvaNh0EjcHVcqeCTGsKSDnMhaufskOdzn6YDCWubHEJ9BehiVOvdSS4qGD8qIBobalJ7Caw212zGQCfVwPluE3JZbvbcrPKCru1rXz658T7u9fdCbL76n9z/8QAnx+5Hn4IM2ZbWusX4OJiQwKCkKbbNS8bzocHpQcVlpPHR+vq4PDBE6ZZtSe64dikYpGIOzfj4p2wS6fP5cNy8fNA+zErBGeeX7bZFEas8nF7uNQaId65s5wJ2GeuYLVFSh2vs7tSODg1T9GKq+O+njf/sH+i/+y7+lV3cv9Yu/9Bf0J//uE929fqWHU/32Ob9Tmu51bmb97//H7zzqFz+4bd3jT348Ao9H4Ps8Ao8L0/d54B6/7fEIPB6B9Qh84zd+3U/FTJF5gEywK+AS6tm8EudeVLFlwxVEh4zLvmMLjDYmOU6HwAMjC5uKmw4cO0VeK8ZujS4jqo6rk8yPqLhSdomyfNLc8SCaqQwqtWr1MB29YXLRSdM6Xklza1oUmhM4kvATm5U1ysNgzsZvNrM1WxBOQsVVZUcKjq+2a+xW28SFhZga96vda8RGW4sK50Oj7WarHD5inqERueCESD6NzmGPI2/QtD5N2zHHZoN9N441Sp4oGKIkh7IdRLqoSMxnJL6OJmUOqhmAZ22KvbKcNtnaTchsnNi4e+PII73/Y40s28mGY4yoIAAxYst2JoJNwFW08lRbnAxus8i8qUdgoyyMqJsjWwFiyqQcEXeJ1Q2DNxcIGfw+Iu9FkfszH4baohK+LXw8OQIhAi0iuIGfnXJKjoKNN6QP/UFHusOD1Js7jhVifZAXaodGIYUis3RZXpjzh3BIfBb3nosccPkQKyQOm+V2gGGDxkmJCLYsrXmfh/Hgci02Pz0lEuOkIswdFSf2HFN+ws+Ga4dIjmPSwtNagqGJxnsKkRBrYg1Br7BkU0uTdmax8NTBcOVPrzLdeONOUQ3IjM32iUWcCSbjSDSUxuZZ53ZYo85GG+C4Xd2BCOiI494AI4bB6B07DbQKWcyjNGhYXxNiHyU9FgUibZ+U6pqzjrcHbTaX3gCFGddaZ4f2RIyUDSjinN2LixL4rIKLSQR/df7Soo19GVdNMuKWmtUujTe4nC7m7dktuDpyZtzgjpci7q0sXgRrwo642nEuIf6x4Ua8wb1NPJrXxLUOnMJIDNw24AD4GThKLfWuAwKuH5AY4AlOlH2h7eO6DPi8iNDm5m+C/OBIcU7OiA1WLpF/VzGP84jIsFPzLtHCDTsrwskTMizA24uIx/tjTYIhPGrqGi3JOkzi/VDnxfGkMAj+Ki4uR5ERYxeckFjXfQn4uiGWvC1L82oZKLmSy9cvIn5gwQ68B+sqEf2qzJWla0ycOOwwzBbIELooTaK1eWIgEVPAtw47pg7Bk9Kr2pt8rmOkb8Q2WMHm83rIYz+rXcxWS1iiEgQ+hlqJrzfa7hEwEf/t9sVdh+CvFSkSB6mF+ydPtxaoj/eNXr25V15uNLSjeta02K/Ca1Kehpq6Sae29WcYU5rE58zwiYOB2M1xs4sfNy2FdbisdhaZOQbnvjN+gQUPsd13hpTiFsT+yWzoEsIKrtyJ67KzM4vBHA3pIEwyhIO3wszd7UFxWNmVOE6tQhzqFupIPcBe5NWvmAxW65RhHs7ltzxVHKdf+amv67q80J/8+z/QcXgwc7a0u5zroVCWVUr4nRR8tUfOppVFOOGw5n0gUVEMuDp1GWRwr6GNu+9OKqJcl+WlkrzUd1/faL/dmJMbwHum1Cic/P4pxWGIwGgToWstO+SD5TruFCWZ8hxe9FqKiHh6OJ3tTNzkuXIc44OU5XsLb8NUGzHAkOh0POlwPlmwKrPCPOi+b/Tu8ye6e31UnwR6fXNvBxqfAVgIBF/WB4ZkDC5JWDBc++DLH1qkxxH77c8/8XqKEzuHBx6XyqNc3emsZ19+quE0ar+50Ez50Mz5Euh0erDA+XBzdgER99aoxvEeaalii5LGWTBDYGjL4McDEripofbVxkMUvp/zsNiw/JJMgLcMpmdS3Q9qW9bmVJtNqWXulWexhr5VfTqq2ldKChjb0HpilTiW55XVfepPujke1+j9EKltGBCP2pe4ghmQcKwenDCANfLBkyd6+v6X9Kff+Ux9M2pkuBrDLM3tLoxBLtFDyP0xqFykBpMVJuUuC1WmnZo50rEjmbCyWPshUD+M5peWRayRAqyBsqf1OYZB2zZYUS2pnaaLMtbheFHdjS7bCxhCMBSnYG4OlI2hHc1wqjsc25y/Dwe/d1BErPlcxqxL3CdJrcCKZ0DBfRDn/Ty0ZqCSrEEALqtIX/nyB2qOg4/ZfXvve8I6xBwUJ7GPiYs/A1Ias9559sysUp7RwmhSiNuyWTQyABwRSiON8ajITOlY6TJqiGc305tfzrMXyIW0cMJhqimqovCMVYDPlOcf7q9E9rnfrMMfrtnNRaFubNUdWt8Xb/gsWLuXwd/PgDxUbgcz5yOSPEPfLhpWFvMcqO1nvbq/W53JCwNkmPmjvvbVn9Rnbw52PVMy6EE+Ym+0eBj/7HrvgVd9eDBug+eMu3uSDm+MVSqrvZ8nKf7juFGY6qI9s/YTM1+HZu074H5fI4beHRVUiTZZ5RLBMVx0UWzV1rXXBr8H86xaBUWqbbTRDGaEE5JhScqwrnf6h8Hmm27SdViouEp1rmsNp0mHvtZul+kiLXR3bhRmsVED03lWcG5VPsn053/lF/Xdb31P7Xllxb98c+PXyHPGk91TpZtCv/0//t1H/eJxE/p4BB6PwA/dEXhcmH7oPpLHF/R4BH60jsBv/cZfW+A+wZ7igXOXRwoShIbQsHycqQXtr2zQieDC8cpzMy5pn4cXGIxwJku7iNiA+sF8pjIh1p7H84Rihdnsu9xCU+GCkCXppKhTFhbeADfHbn1Qi+GU4U6igAERhg1J4odnYsN2P0yd8rflM2GK8wZ3wlqQxe+Ny8wO0qbtNRLZRyQi3svT+MhDdm8hhGhrWzdumy+yzI4aWmaJchmkF63iwVDTgr0oyQIXSjksj/NhmdSFs1rawNPSbfGDS5VCNzQPweSoJg/0OFiJquItSnHW2gHKzwjN2+KBG+HIZDGedefEMUG7f0EvvBWqEEWJziJSsek0hyzEKQZjEBdMqhbxDzcGLd743UhdJyu7EqERIa2lqGfBJYalBZdHqhwxwhut2kUSCCS4JXDvIcDivGQT5NKftLR72IJnX+sUIIKt5xF1I1an2QAExJdpHudBf7e2c7914Ia22uJ8G5SWMBAzC0b9jGdmdUojRrOxo02asgQ4gfyri9hgDSppZB7h95b+TBD7OMbmnC6xBWDa0xH7ZziWRFrRbRGyKArJkHGI1MVGByCqIlRwTBFncdIhbqT53q3q5vSOrULcMI7Szjoczma3Ihaa6ZrBncOdGDvqCMqC85CCDzbViFUFXEXEKsQ/l78Qs0bAyZUVmcqLbGUhdrPFkaRM/P6njmKtzI3oNUUxCP+Uo+GS5ajB7zOLdB1IILo2Zzapiy7LneZkUI17FeEekcsMA3yKmNdwSodK8lh5iJMboXVSzPCCRl9wGETXeaEhDu9MDSzhdvI5klS871Hz2LokCcdPe64VJ6UKb96IbfNeZ3P51pj06k4FLWD3k1oVFNzg2kYRiyK73SkTSl06x/9mQ8emHdf2pCBFzmJd6C2UZiPvniYW/jnXeqAiKhSx0UaoJ/Afhd7wIvDDO+U876bGa1zKNtplWItifibXKN7wtRnGnOiCWPW519AhFvM6V94zTt9xrB0Nj6JcmzjX06ud15IWhyEDGjtW4eyiCIMbQKgblLO+JFzZoc8RnMRmc/qfEJlnsIIDCjwJTlAGABw8TNudo96IbxTwGVHB0IXXRbFKiMuKXPDqjoVPGyCqulgkt1iIq804EBymaaW0KvXm5pUdeAianLCUZyG+Pry497nFpnl5K+6xKiH84v4HGYAwh0s4zRKVdt/zOlb2LC+DJQKnF8MBCndw7ePKhCWKEJ2EyzpIQRyNEBoY+sDDxtUI9oDSMY5d4wbseUBM5vvXdnZDdntYkitvm/hthwsapEYQKwsoGmSl4bNK9OFHX9XPfuUn9cm3v6lP33yXEYVy1pOYMr/KxXS+xol+M5zrZn/ecGx7N4szSOBY9RY9wGNw7zpNB51P9+abXlQXunjnuf79tz7R5e5CaRaq2FY6H48WOKncQ5RkmMEghsHZyuZmTZPujwffaClDS7lfzpPX8qHtXbbIMMmYGWyjS6aUWHPIdTFrW2x1uD94eITot0sKs3g3u9wYAZzTd8NBNaJ/mHrYiju82uC6Diwsc/7BYRzGWl96531V262++acf6/PXn2lYRpUUqPHa51hVWTnS/v4HX9Lnn3yuZ5dP1UxnzawFDGrmUW9evXHCopsZCgn7nzmq3EQyniUcH+dZg3M3MCYH3EWcThbISF9M52n9XVmvOU7Woh8L0jiOaYjH8Y6DPvbgBhwLzxE4pnElhymN9qQbwHkujs/jyD5P3Ee5eYYu47mDBTtK7+13itTqzfGsY71ey3CGs3jWn/sLf0lvXt3rT//kE+MylHN/ImreEeheC9Vy1s1A98fjen8NU+1L3t+kgfs7RW7J7PWKZIfdrmBP+s5xdQrgTJRn6GfsbKPtbsVY1LhMeXaaZt091KrPk5Z+XQ/NWA9GlWGiMg4V5rH6AHxAo+500q6CPcs9jvWGuBBDdNj6/HfOZRq0EKlxOvIz16QP13UJezrLNPeRhXlY84jsFFbyarnm2rb3c8DXv/KhlvDsMrLDPff2zusRpYu4o3G282wVjIk6PgyQIdNiHmi1Lz285DkLsZD1B9c9rvili5TlkeINGCCeHxhYk7BazP5lkFMGmYoy1dN3LsxaxkTQn6WXh1pjMOvL7z3Rw90Lv3ZfP3BpceQPlLsFWlJcvbOebrd2sG+vL/Tq7l6ffv5ax6bVeDzp/fc+0Oe3B9+PMAlQzlhWqRn+sNfnLNJHX/pA7fFBy9TqdH9SUT5XVXKcGLDEHvgnPCC4pHDUbrczhoMB1ev6Qfc3d37eaynMU6wNyKKUYWBshBLPkJSYvry9szP+Mi9dzjpFnYIk0NVmp9Mt/GWGk6ugTrCB4/fxH39b++dfVvv6QV/7+ld13xyNIri9uVEezXrv2TPdHzvd3LxWift2DPQLX/95vbj7Qr/0S7+of/Z//lOvJUmZ6Xg+63iq7QC/2JQqdql++3/6h4/6xY/WVvHx1T4egR+LI/C4MP1YfMyPb/LxCPzgjsBv/bW/jkTiNvMyyczLIlrl8gKceP2sMoSFZ6+Z0mItRcDP0MMOnXuVbFCmQocBoP6iIuKfU7BCBDXSFC9uT86jyPF3eIBuw8WVgozopvBYfTI56j+cG7W4VnBhUYSEK5b2+Ag+a+/YI83bJe218aI5w1kJGyxSkpSOPgfRqDSYzYvL8711Ixcw9WsxA64wHuYp5OjaTkm1OpFyCkqI/mLLesucJMbeAD5EXKRtG3fVEilPI5cSwfIjlFbucLzGak9EN3PNFkynNVbFZghBKZot+uY4amBS4hTFNYdYi7AH6xVnKXGvCbcnX8OmHtGGggVcODm+gtXZZlji6LKqdmrtXMWlQcM5EX5vsh2xXiOU7LERw3FM0v4cEHHGpZEj8vHZIoy06uykXHl0drxFiGLE1TszblMKReBH4sTteztopjixUMa5wgava2q/ZnhulOcgJOKa2sAwhasK5w1enQulMm13lYXGU/1gsdburwUhY21EZ0PLftPlNpRlqbFzLjspsQAAIABJREFUxUxGMvIjghNC/BajmUXgvg8V57mKfWxH6un+oKZuvLGApdk3vYu0gpINCvFYIpE4VRB4EzvGeIHbLe3FowVBNp129PSTizf4jA93B1UFYwR2waOFowQunIWPQe2hdpxVRW6X2eq5nM0JnFqKuxBeaXhG3Ix0fXWhAFcV0wuf5ytigHZgvJ95WBhHQFwZBxcxZiL3sAcpSEH0qZvRkX+KkYiXhu2kouLvRruxEF74Wbw/No68BsRSisswDaZTubJ2C0RDBgprBxrXC2JsUcS+ng/9oKmdVUT/L3vv3WtZml/nrZ3DSTdVdXV19/RwEoMkimIQgylRlKlgBQOG//EHkL+T4W8gCZAgA5JMkaYMWAJB0qQ0FDOnu2c6Vrz33BN2DsazdtEfYIABZsCLxsz0dFfdOmeHd+93/dZ6VuYiEYTD9lxboOOzdScctgxsIq8fdmy1vVEi40jjee1/RgzcUccOeZ6DtBS9cf4dQcaYCooA4RBchLEBDB0QtUa7v6w7Ikb1C0sU5zNiQhYQmQ2VT6mRAwiPXSiVOEbHQVOHeMev7zWmvWI29DaFj4qHyZvXmM09xlR4pfysGJwFSILozefEhQ3HEvcr9yKFLbMuslxbSoBK+HiDo8KI9eASWNu6obNIjsgQwvzDBQZTGfcspM8KxANGS8RfxPBYM6V0ZhlTppe4CA1XI+WDYAYYTOAYxZHG6ojoHc+F10WMlETrWWP4+S6fYk0m6stAIpqVMERKVkYPhAkx3nr5M4NUddsry0pzMc/nxsxLBieUsKHlmRkLRgZONw7HOdSaayXF3Zl5TSqsFyR28iPST26tDzzc4pkRcN2+WVtSXIl8RpiaHO+RNWdx66HF91XrtYb7i/IYxDise5j7EWRgDcPKRTSjE75Gt+tHbYpsKc1ClEYQTEut8rXeunpLm0cX+vazj3U8HTyMgW9dljsB3a6qk8WHJC+QZ9Wez3bC1tAwLDrxNABhgdsetmWg01DruN8raHttNju997X39d9+/w/01lvv+JnHmg8i4Xg8WGjLkgtt1hcCZEmsGSELEZDhzeuXe7s81ztQOqmFaMT97lQry2Kd21bbq0s72InsI4YOUaPDaW8ht39T4sQIhQHYo8ut17MGATMMdWiXNbKIS5VxbsQD1w2JhnJ1Yd7w559/7Oj1r/ziL+tYnfWnH3+gTz//2Nfj7nJrVEYerfxOEXSjLi+vfO3mRs0EqhCJh17HV7fq214NQiiDDNy1OPd5Rg2t1tsryWkFhgsIOFIA+oT7PGm13ZR0uas5dH53WeWB4lWml8eTBXeQKGWeKko63Z2JVV/42csNVa4YvMw6nI+KcgoSiX4v7xzblPU70WkKdXh1Z+Fud1G6IO2IsbaHtczdwnwKlnbkZMX+/Er/0//8v+ib/+9/0+H13mttz7A3gs0NWndhnoYdzfWDjs0yKMQV3RtumqrvauWbQnFWKoAjPfNMhac62bXNsJhYN4I949k0DFVsY91c50pixM+VTtVkDmvX9Gpr+NhvKhNZ+3kHUawN72dZovuq8QCO5z8DKl9c0aQ85lelLnbrO+6fBRvAkHyZ3+Hz539xeMISXSmAM11NuntxtvhPcoTYfw76B2c6xzYCOZRqTKW+Cf3reZobF4UTnfeRZXUX9fSt33HAGiGW19rsNh4cRiQTcOHOg4XYYMqX4jGg0BkRfgYbDGtKHRgIj6PielbqgRfvpoE2m1TZJrcT+eULyjAT/ezP/aR+73d/W+tV6eh+V4/aHyAxL6ioslhpHgbtVpFutisnpOa80AfPnvnZOTeUWo26bzEOzHZ8h3Ori+uth65DA14p0EW5NqOfRA+C+vbixgN/UBSgrNqqVnV3r48+/kw/+9M/oevrC93eH5XGKz07PVf2ZgjbxJNyHK2sa0HoJABO7tfVScF50IjJgCLAblC53em+Oeh4eKV333vkYf0nH99qBuO1P+qt954oXqWqzmcPpRnUDTWlebkxVYf9Xvu7V3rr6Y1222ubBk7no772jR/R//3r/4/+2T/7X/Ubv/5ruthtdWrPfke5Ox4UkIhjYJQHirJM//Lf/JsH/eJ7t617+MkPR+DhCHyXR+BhYfouD9zDb3s4Ag9HYDkCf/+X/tHMlDzIF14j2o8b1nGSYRa0UECbLE6cRmVRaKyIfiYEv80GKCIiVrjYkKOW8gPHAXF8ZqnOIy/ZvdYFMc9MrTfeuJmQVnByLN2vfbps7EOyxfy56YIZsMsKca3uNFMOkmeaikQ58WuKdta4Eoia8tNiiy6UIk3tqLbh/Z4ygbNjsylM0jhVzYalbZXhQJR0Gong4sjJl2gsZgV4XE7+L67VdkqVUJoxdXY7IYr2/OUNBi6hTCEN8hzDKXRhEyIlaiFuXZil8AKTPHdcns0AEUR/dtiEVtGQr3GpwunkS+BAQ9xAjItVEvcOCrNRaQE2foDNd5CoDzudKVTqgHyxJ1l4ohm/CqdWNprXik2MjTgiBE4ZWn/DLHUMFTGyneE6zirSzFF1RDhip2AicJdhIoWzh/MVNzFODtykuMHsekSEQ1Tiz8bpA9cWYZ0/K0q1Li69AWHzjKsNgSjf7bw5Jb/qVlwXbvRqahAPo4UNoqNcC+ZoRr0dnFVDpBm3EQItLDZaxnfK50xVfVBSlIqzwk3uUztY3CACmtDoXZ+Uj4nSfCVlRLErb/ZRmzjGiONuZ/ZwYFJdtRb2HNs3lBd3KhiISVNHFD/Tfn+vdZEoKSIpR2imPbizgGvXYJp6sxKa68iGatBcgylIF4ddIG/4ORQ9kfuawrZAWbE4cxCuKNBaziF8S8pLKNaC4Zk68p1FmeJhtIOPjVqSw4hbkBCIrHZqEV/nZ6HIRZNazp9dhoMjoogfESVulCulxF9xg8OmnH1e+auwPV2Ol1I4w32Po6/piIn32u5y1TBf4bfi+kQgopl9VdhlhyMHZ1/T31s4SiOuN0RKnJhc/xSkgX0g+oi4j2j85rUHZACDGfMAF+eqhXgL6nyPpfGcJYp/TmxzxpGtRCtYqdFoDIalgaBXOlOwU+jcNeqDxsIDxwR3MX9kT8R/jjwcQFRhPUKg4NrjvCK50mUfRCnpb8eFEXIZmGQuAZMa4rRgRrqF21emqdq2Vrbmey/Hj2Ih7j0SAVV7tJN57BCYuWZSpQWiI78OFy2iINcnpVUY4+CoJi4Q7EeK2UZ0CRet4OBFZCBGK9IClNrhAEaOxSWPiAI2BHE9GJSxjpH95/iPtRqoxQxrhkB9OyqOc5fI2PnNlTl1/nvclbjlwCCAcrFIGEYq0kDrVWqXKWICLD94ry40c8cO9x3XJi4t+L4YgxP1PQOPwVHii+tLTVNkAezYLoVbMU5WSu0GGr+XQQzR6J57KcZpN3mdT5C/STuwpgXIRdxHxPQZoiFSsYIzaIKvmGp3/dis5Y8//VBNvbdzjMFJmW91PJ+8puWr0gMmrFms3ZXL2xYGMmkBC9W423EHI3bvjy42Qoh7/xtf0utnL1SUW2W70mv3FIx6+eqZGbppulGZbVWSYkh5VkwWePh+1anxfRvnsdndURKog0ncU1w4uZCQgQdOXwrpsnzltvXjaa9tubPYD4Oxbjttd4XFJBIbYE0oy+O+O/W9ojhXggjZLJiG9cVGm+2Nn0n71y88kPi5n/4FffL8mT67/UKfPf/U69LVVbm4XItrc2/XQeRoNMM+O8CTxV2OS49BV8RkDZQPIjhTJwU6tvUypGP9jkYX/C0lZTzG+ayz0jLQ5dVWYRjr9vVJY9drnS33wxwkOt03Op5aR6jTPLIzlUFYdzzoclPo6nJtF+X96eRyOQYpp6rTZZZpk7K2xTp2o053dyrLUFmR61D1en2P65xpYKK+wYVqjolOfaW/8Vd/REGU64M/+dBs9b/gA3Ot5ziTi8UtPXah+Z6szwx9GFZPCQWiOHQZbpQaBt5pek0eoPIuNqjqG6dFKIODXZpw3JqzHr99rUePL71eDl2sj7/zxZLwoEl+4LstgwgMpyRCeF7llFUmiWqEQDOnbVAVJtuEZyzjgSnSGOLA5nmw8MTnZEkiqGmUJ7Ee3VzrcDxZeOR9j3eLtloKvHhu9Lwz8RwNYX6nyin4YuCTIKz2vm65nxjEOJrDUGKavW7GQ+pEEMJ6CH4mnJSMucacUkV+JvdcryIo/WwBu8T95edFRkhgca3D/QW30Z8aDzI9TE9iF6pt1omeP7tTHK6NQnrv/Xf0+vlzC73NOKttRrOLQQ0ogY0Pbz5UwbVsDnGiYrtWPQ86MHTiizWzGo/yQQQ1KtJYV289sbjMepqAkGkYgGwVZomqw3FB8mSxys1W9bHW25fXy3sgg3EGH+eTh8uckz/68/+mv/Fjf8WoJFzVuLHLKbJ4vNldav9qr/gqXxIx3WJSQOzl2cB9MPW12a/vPn2q3/vd3/e6eBGtPOTYPbn2dfThBx8pYYCYg0BZa396ri9//R1958NnxkK8/eTSa2Q3cz1IP/GjP6EP/+TP9cmzLxRsUl0/vtSLDz6wEH7e1zo8u7WDu7i61L/71X//oF88bEIfjsDDEfi+OwIPC9P33Sl5+EAPR+AH6wj8k1/5R3OKcJLAeUs1DIHamo35YA+B47Bs3qdeidmaoULccbycUwqEkzEJVXWNC0EQGcc0sjhzOcFWDbwpxxVHDDyIMlWIjTiS2GC0xDRjhd2gOurscFgceqljnryQEn+bukF9OygZKaeKNOGcbZe4+LDO7XRCTOKFfyLKmhIdC3XeL4JOP5+UEEdXtAjCMO3awc4lFBYiWi4JJ4KFywEXIMJoNJqlRhP8yzt+Bi6RDq3TIlcfjZiYVKDGERkNIovReAEpNyH+OweRMiKIPRHS1P8fZy8lMhOiCAIFzFjUBBfywO6E9xgohdGYUWYxWKTB9UtTrl2TyH5EX+3+CjVECJi1pg5HG+6sybHiDD8t/MMscKs1ItjcE7XDeYdDdtn0OMINU5ajhCBCdL7vHLeL89QFQ23XuEU6ppACIQHhFUcfwiEsVruYiZ8TOQxU5oHmiHbexiJuke1csoMzE2GPdHGO0FzQSM8mifOM2xbh8GSXKEKDLTJLONERv2jutVuxXcvVBpH69qh5qpTlW2UFTjLEOQSgWKlV9liHutG5OrpZG00QpEEEchW2cIYGvbjGgoD4X+pIXVEWFpYP59ocUZi1iME4tmFWwqVk80yZWn1GzKz16GJlhzHOQZy8iJNsWFCQkiR1JB8+4BA3joYT+UVUZPM8gtrAVTq1juNOzaxVmlqoJbIZTPAD2bRyv/UWjWgsnoPMmyA623DwBm1g9iTCFq5B2J6GTFCq5gOPQJc49lohnLXLpj4NJxVco3CXUR45ti78YtiA8LYIvriKKKbhPHH9Y2ue6s6FLOd2+QwXu0I9G2sKoPp6wTsMgdbrjeIMAXYwbqKFxTfjlKfcya1XmmYYtr1CWpwZYuDQ4s91WRgfZ3n9QWRcnO2ThSn20VwjCIQIaajJrFPhwBWB9IkTbXbk3cLhyE2PQzWwC9jRdkficZ0uRVtIY0QpEW8pRyI+b0GXf4eDFC6kXYosK6k/b5DOjl2ac+qOqcnfwdFQnMWsbbh7R9ZCyuESs0/zfK0WbMQ06vXLO2+wOR98T4YRxJOLYqXz/WlxhBmpOmugUIzrDMGUxnL1dvDipud0F/Bjw9HXEG6/ZJy8EXf+AJEzA5mRKGRtmCflZepiEpTqaOx0VzUu0kLc4lrlOCL+InziYneJ2Djp+tHOSQRcuQOW0RlP9KxVmWqzKzwsa9rGbdU4Knk+EHVGTEpSWJJgZ0JtcsqERgGZYTWlST3LU4FoPLStC+1wXCc9QjwCNa5o3LjLtUusnMQAxx/0B66+KDWU0c48XPpxjNsX2XMp96JwDgQIQ7803eri8rGduq/vP3fR36680NNH7+jV3Z2OzdmDvCJdawU7sml17Acd6lbVuXKbN9+DNaIHVTOOaklPRJmObaPLJ1dqm0pJkivZrDycYZD0+u6FBcUkWftn72ggJxpMTL6elMJ3dQKi84Di0J2UFYljtkGPcAX6Ab4k13OqDP60WdezqvrOzn40bOMTqloXl1dmth5PR603uYYRFqNUTVxTiOqBCoZJCrS9ubToM7STmtO9j/9X3/+6UR63p1f67NOPgELoYscQLlGeXpjtWGaB3nrrqU73Zw/24Gjjbn79+t6okxSXpcVW2MY8u3PdV3Bb+fVwR8HkMPBF5Grthsa9vN6uPWhg6Lg/VBpxSTe1RXB4uIj05wrRf8ETkQhJ4RwPZ11siM0XmuNSddWZvV03leIs0oqBL05CBs0MZIbGfFycj1VNMRdk4kCnplWzP/pdgCFanwX66b/+1/WtP/vQLtfdmug17wOdhpYiLWm9QQDkek10qI4eBiQzyYVAq4tQN9dbYxG6NtHz5wdVpAqMxID9ydiZtZvnLs31hcJg0Lm60/Zmo83lzm7W8759w47udTq2mljjUFS5j3JudwTIYInIUx6IW7hvF67tPCvKSYkwRGWhZSjEUBNBG0RCaDc9a0vSDXrvncceln77O19o9rBq4awzbCL1Q2qm5YJC8BSYkVzrkXsw0tn87H5hujOU5d2RlI8ZQLNF22RMXdBGQZ3xDQxdulRjMmouud5DhT2OfFr4DG/3MyhgOEgs3sWKy7MQgfDFi+f60R/9Ub9/4O6EYdqcjgCYdb9v/PznHWi5f5dnQTQtOIFm6hbUB+/EaMC4xMNJp7nVzXarJzc3+mx/p6lm4EPpFmkBsDfLYALGa7bZKpxarcNcF2vWQwrBBvNjE7ADm7WKzU4X5UZT1emjTz/Uset1POy1YnAPbkiRLq9IDOCOj1S1te72t3r78koBGKtByilkXafq5lrj6WR8Vc9aSBEoboFpUJHHurm6dPEUxV11u7BSp6FTcZmrOiLkLgO6y8t3VPcnZZtQeXZpnEZ7vFO63mp980gBfOovv6//69//6jKQLDJleaa1TRSth/hFmOjcHFRPo/7Dr//6g37xg7VVfPi0D0fgL8UReFiY/lKc5ocv+XAEvndH4J/+939nJrKqHHcVosXCOaTBtaUwxi6mUTGtsMESM0QAgS0J/26FG2am3ZTNw9LEjnsjK1OtzGdDuBtUFpmu8p0daZXjcTTeDo6Z16fOxVJ10ApbnN0NlDH4Za+yeAf/0zFYWoDxEiBc8JKbpxYnedGl4JgiIfhkxK94BUVAJJo8zGzR2TjD2JsdW0OsNSPP7bcIIZRBhZraJXZHhG3AgQVrsFjKLoAsssHh5RMhhBhaE0xawx0UG8beL+M4zJB4EJXyotAqKxcmJy46XsxxiODEooU3QPBBUEBsHvy9ETv7YNJFWNqZ11Hs0C/8QUfkcDwiMo58S4QfooUnu46jEc4ZDlKE1UUkdiWWI3Zkizl3S1EQm4iBmCfCJaIKrg6iaPi3EIvQoNPIze+4XtxezDkgTo0jxRFV4oadipwoPoImxxnhCt4XcXSOPQ6ZUnlx6VZeItw+RjgAKdVBBMbw2hPpPtvtOw21+oFGeITkN4zHgdhyYdcN7cq4EtmUnff3bkzOi2spR8jH+VcsfDycIEOsu1OlDNc0Efu+N8Kgw41DTA5eaBBoosRniv3369Xa1wVxt6kPVDe1xUlul2xVmKnL+T61J0cuM2VarZaWcAR+RIkxIjrZL/iJnmOAQxknqI2D3uhwnoOOYzupuNi4tIRW+eY8KJ0TXa0LDSHXIgU3oZqh0ji3jkLigBsRjt/8TI43zhfX3SDQhGtFlDYFnaP03EvmgUI4ZJMWUdByths4A2/BmYCqgPJMlBlXthG8REUXB29H8RPx1LhYXEYx92XolmiEN6KibN4ZiiC64rRtjpUqhLk5UAnLeFMuzmjYy22DKc7Fai7EGikLwRW+/H034YqZlLDxpveux8HHdR2ay+c4O2IonL1gdrwcIZlhAtFk3OPRAPuUsDwy5OKOikKK3xClKTRJXFICjxVO5wR/kPuH636C10cMlhVk8jFk7TLrFOEaPAFIkpBNae/CHkqv4g0MUMTKyE7Uc0tpzlLuxTl+/KWnjhvfPXvm4Q6sym5udX8667PPXloU2+SlinxBjuD0rNHnaZ6egwWbgI8LdyQx1Sz3PZ0QhaUYDA4mYiEy20ShGRxIGtZxlzaK5lTlQCM0cfFQm3X+xslVqCxShWnuwQDsRcpL4FtHFNYlAENwD1IiCBqC+2IpumsoXwInwfkK4fIiik0uadpcrFQNtc51pXVcupgHIY7PiJgCFoI0AyJ0YZbjqHJL2dCobZFbKDnBSPbwBRonAnVq914HqwUm75wh1aiBS8vQJi3NcTWHkiZyI2gDxRT/MVQiI0HpXEzaILMjcGoo3Uq1215ptVnr3B11aF4qGUJ97d2v6O7+pDvKYk6VExDXm63KPNO5Hx3DxXFvd2YAJzb1uWYYUt8TiZ3toqex+1gdnHLYbjcWlyhFOxxvvabEUW53rI8D+Ilw9jAF/ADs3mp/NHPxUNdKS8Lk3H/wh3G4LU56EDPE+XHwqQC/sbSAT8TdYRAbiRHpi5fPdHmz9f1zPh8U5JQVoYUNfmblCM9pqe3NhUu3cBkO9UnrvNSPfP2v6LNXL/WdZx/p9avPXL643u3Ud6G25ZUHc0NI0mWjl89e6WK71te++hV98cUrHevjgmJgPUKAYUxWFh7aHY+1HdLT1FoHSikDtDga6dyczEknH8NzWUFrBjOImrGq7dhHuOP8ssbXNUOGpWyS6Pd6E7vNnqHcHJQe2I7ns5+hxa5UmeKQD7SvWt3srjU292r6k9eheOS512hIE33x6k4Tbk9+P2VzaehYOBHudRjoZreSEpA9CGChkSbco4fTYEc3AjplRDzPWcsvH6V69PhCebLT/W2jly9f6GTAaqh1xvsF69tkh6nL/+zChI+/FEOeh0YZjGvcrCBao8nYBr475Yzwx2GxBridg8zYG9YEuNFwa/k5DIpwkWvudazPipJCGZMYoy3Aj0Re3xlAgAuZhtMbFApu+UY//JX39Ozz5xZpYdrDCgfiwDseA9s5Cly0xfPqPICdwXnfaWDQ51I9nsF8J1AzifnIfl71y7B9ZnIIl57hZrLwixn0ODVCYR7vbSSbSNUwfIcvzQCqYz1KPURipaLgDd7roT471h9PieY5Na4GIRtHpngWYAjY7rQt13r+6oXiPPNxqO9PFm0rDcrKXAnu+dwjd7tI/cphEZyyLgbfg9MqGAsutxs1p9r30KNHF75XN/l6eSflHWSSbl/f6tmnnzvBdR5GXVyu9Pj6yvct6TBSYgwKeHds+1brPFMRhTox5Brh3Kd6cTzoiy8+09O3H5mPDHsckwEDM9bLw+Fej64vtclIOQza350En2G9Xamfa7NcWeP356P+3j/4x/rs08/1nW9/oKfvvqXD+c6s6DAr9fL1C/3kj/24vvXJZzqcD3r1/IUinh31WT/09IkahnLtpM8+e2EsBwPc3/hPv/agX3zvtnUPP/nhCDwcge/yCDwsTN/lgXv4bQ9H4OEILEfgn/zS35qDJFeQw8Cal7ZaEABEylNesEOLPmWGKEHLbL8w6RAHMEIQu3Thz1IAXsLRRLYpKLqiOTZwFBkhJR5Dv+DWbLbY8Lsdu7MoGc65Ghyx5nEFmjvp3J5dogMnEnckAhEFIzgwEc7cEMyLMiIs4itFMG75JvZM9A53JhxPGGGdRSKElxFXJRHUEUEtt0trUmsnGwLG0CJcxFrj2lKo26pTM9PgjbOpsDsPEZn/gAKA90Vkkak8ziv+OV4wB+OTwC2toBPYPPEijJAAGY8NJccc5ynHPEVUomuFiC+cTMQ32quJoiO+2aVHNJp4Xr8U03iTPGiOWsflcfulE65Kzgnt0Qv/DUW1mztHrDMldnjg2OjUOoaKA2GuEKdS5but3Xnx1NnhM7NpdCwOxliqFBceAhwuxYHWYYTkQDExX5hnuFMmXEWZReggwcnS+0U8CUq7T3nRd448QgjB8Ubjc6ih7nSs9uY2slns2WjxPWnHVahyTjSMmTeDUbo4nezmOve62O2UZJQEwTDr1XW5BoqoaH9uiL0XFjlo88Y9isgB126eG+UhkeBCYbJdOJdxqiJHCBp1qiphe0KMRehYbVaKVri7At3evdapOqhMc12utm6kbylzcyY99v3U4eKh2dcuWOLwRLgXt/bQwY6tvQEjavro7bfdst03tSN/FMtEOHGSWQ2btRNRx8UZxHVGxN3iNLxbytLwUo143LgWRsWIhxNsYK4thMalMMjxZLh0XMvRIuZbQMFDRLyfJmfECzaolJZZmAotmHpkQAMzpxCxDcwAF3sDd3ZxIeYgLnB94r5WoOrY2BnHeeZ6pjyEzTDYCH7QGRHQ1TW0QSOWMOTo7Tof5lSdo6EIC603qggDvp9Dit4QSUa76hH+kRNgdMasG1xtdpRmZqPiXvJGmvtoQiafHYXO43JpXJ/OdsWnq3xBVWD/MQd1wR1wPjl3HgKEkYVV/uJeJX6KOBW3s/r2rNVlqWJVah75l5Huj2eLoKTUkyJRsVmi5H1NicvZbq5yRZ31ZFRD17YqskhXuwuFUWyH3MvbvePH8A65HxEicLsirPasHxQMDrW6c+N7HbWI+8dlbLgBk1JVW9ltOoWJ1lOoMku0KRNtVrmOda2y2GldFNrvj9qfKzvG1tRJo3Wa/5fbITwTgecyG3pjGli8XlVni2lE/xGqEe+4r3HKz8ls7IBL4VxMt6zJIVgBBGLWQwpq7AJGHAIpMtsRiduMYzxzvnnQWFiTQsrQcL8bYwE3GIE2WtzRtr6RHGDZjI3MYF0CUeMRE+tsNDqOHSSgUBBXGKyhXoM/ybW7uFa+XuvUvtb55a2+8d5X9Pzla72uKtV9bfzHrixdusfKijjENXI4HZe6MSYoZ0oZuUaGun4yAAAgAElEQVQokauVJ4V215f69ucf6OqSY708HxpElOO9Grsus+W5AU6H64ykwRuszBkkwDhonZU6t73CArdx7KI/WLMI8FEGdzdyXJyCxm6uNA6Vj08Y4dZcYT3X569e2Gn46MmlXW+scaQHXIA29WYvgqhIo0Jf+spXVDe9Re1oHrQrC73z9pf08fNn+rPPvmX+Jcc2K1fqp8hFWRnvFFOndblbCp6iSF96/11960//WNttrmKd6XyqdT6zFiIUst6k6Hqa+lH1UJkHDhMzX8GsDtTCbjxXZjKnFDoy8AiXYjOOSzIuPF7WBq4LXJwvX9/qZrszYzpbUeaGeJZa92pPOLEns+ARuoskUVqmi5BnXEmtJO4cyS6ztfIgVEOyZg51f1/p9b4yp/Tc1jpQQlQUerze6GaFY78T5ZoRLe3tqMMJfvkyGIEtbSdmAGZi7XQLYmR97OzKJaWAS5NhUBnz3gFeJzSewCkeXPncd6yZY+q0EI5+0jEMiIN4MqIEvnsQd9ptE202ax3rQbe3J5XxwrtFaMXti/v85GsFEZL3M55jvLfAiucwsyYv6ynLovEvQWdcCeOim4tSP/fTP679q3vfI03XmDtvF+2p0alD/CTNlOrYtR6iwGcF42MEzGCKqdqp1e6iUIbjNQRnwAOLIQDYHcZSvSImOpRWpQxEcGUH/tkgaIIWRi+Dv8Qlc2ESWuhkgZ7mRF0AQ73zcPcv0Fc8U0hORXmmge9pxnSkKQ20P5+U8Nxm6B6FgqbC8D/IQ79PUHb34ouX+tNPP9QPf+Or2u/POpwbD7B4b2Xhyhl2hAzGKDrr9fS9t7RZrTU0nYo4N9/5AM6Ecshp0osXz1wSyLsbz08wVSQRYpi/x1qPLy88NICRSgqKJE0ehY76M/PrThSqDv4zSUWMdCHAhI5jJzooTePhePv8mX7yJ35Er/Z7Nfdw1gMPBDdwWetR3bnW4Xyvn/7Fn9XjR2/rN/7tr+rRW1uV14Wf2Y/eelfHu6PfZZ7XR6fMuBZO9wcNY23Wfh7nWm+u9eFHnyxM7n7Wb/7Of3zQLx42oQ9H4OEIfN8dgYeF6fvulDx8oIcj8IN1BP7HX/67MxFQYqpHWsunXjklIklqlySN5AEqVtCqnRo31hJtKhOcMAhfRLWdq/IGHtFtm2eOYPOajMvv5hETc6D9naoT7DSKKQIlKe4Uijp4Rw5VTZ3a+ezY53BY2qaTN02qMERDF0tMyuCuTr1dhTS9n4OF4wm3C0FzOHW6ubxYuG3D6CKO0+G0OBHc3J1bwkFkZQO5KXO7BwrcH+2g02lSQsMtKMth0P5w8ka8LFcWi1yYwOaG2Ji5X0vMi405xVzgBeCTtuFsZ8wuLtXhjhobdTDLMNri1LEAidgwKuSF1q6MxO4XR+7wPARL4y5SwEy8kmIwvqMdnL3PzTjivDxKxMG1UoagNCfelOIWBrnABrsJzn6xL4JcKa3ynLN+1BjBqu0s1uDc21w90eF0UAZrkuh1hOCwiKfb1c6t121XW/RE4CB6h8wRRIh1iB64+XCPsRlC/GZjEOp6daGgtedvaf3O12ZC9vNZ09yrcZweAAWsTMT0QUOIoDhpnkKtk5Vyt9gTU+XcsRHFIUtMd2s2IgIFag/tvrh+ChxD6lV1yyZ5wDE3nO3gWaWFxQ8YhXGEwxSxPdZ6lSjPSju2DlyziJwIz7P0+OJS5SpXM/d6tb9TjzOVCht4DPBvrTXOmnD1JeASYIUOLr8CPeCm9h7nJoID7jzXn5jBudtt7VrEPYR4llEmlrDR6y1q4SoJ6lnDNJk5ibONzSHx4JxNJZFK1CaOG868Ny5ghgHE/nEAI3It1VmBKmp7iUwT9TQ8gWKwRaiyuEvcFIftPGjfUDAVqYxj4x44vgxGaIsGmWDBlo0xfGTio+vSeA2GCThF26ZTjYg883MCFwwF3IsIOIgaiJHmDKKSIZIt5SjsAkeYq8GsFGEY3iKyHC5RUaiHZgnGApcksXe4mZFCu3WXqPfA/TQv8V7EHRiFCHtoEpS+EfvEqX/mng4GrebMIg5lU4jqHYMLjXbwIPzhxkZAYx1AZEXc4brDKZzEgd55fONh0LkBH9H6HrUwi5hOoRZzoXg2EoDeEsNr015tM9tphKv10aMrrTcrPfv8M53vD3a+YnHuu0npyPUWLc3hYayBKC/3JLziCB5f4GECIhmfFZEWZyICJoVKuFf3x3vtbq61IvIaUYY2aU1xIDiYFgd8qoHim7bTeWo9pHKs1IUpiL8oFRSqkXHtlIeJNtuduinU8f68rCdL3tZinEtpMoS12EKNi7WMaojNpWXdYF1gKFPAIqZYh/PKPWKHW7IwVJlXcN4IRuCEGxsjEII5tSOY6zGaE/UjLfCLQx+iRcO9E/BsC405IRrdMHBDbIVtGYXKSDmMqe97oy/SRFm60eO3nirKQ33nWx/qenvp33dPS3bfeFCEsI3SnmZbJVnigccS16epXLp/feeSoM0V0W0epaGGbNa5O9jpu11tlRQrC5AdRULTaFGa4icXgk3Tch9GXEeDWhAnYaB1nKpB3MrhZHPMAlXV2cMdUgA5rmPJz9xzc9RCNk2VFWsLkKdjo+f3r/X0vSceKJ7O9x5A7lbXjsSTKmF9Gc6dnrz9VO+8+0O6vz/5mQHG4PrmUl//8lf1b3/tV3UaK6/b6/TCQybiyeuyNNsbly2FP5wbBg0slS8//VBf/vJTD+NO516najT2gmg2mBE/n0A+zI2CjucS7Ozcwms9HF3kBaea5+Q0RxoiRGzWk1lj1SlLCp0prUMR7Hvdnw56fHnpBjywOqwdXAd8vzzMdKprPdu/VJGUWq03Wq8KrfNCRzu1W10mhZ38DIJ5yg6YH6dJx2rUF68Odvg3TWVXarYqtYZfOrbaXJVa7dYWFs/7Rvf7s3jh2RQrKZ+MOdjlKzXnXs9vD9ofDnZTrtap3v/G+xY4z9XJXPuxB2OU6tn9ax0Od16D3n37sc/z8xeVTqfa6IEi9ijDx5I1huLCOG71t//2T9gx+c0//FCffPZM65J3HN5HQrNMYdKDloAN6s0lQw4h6DOURWxlEDbZ2c3AnOcXAyzo3wyFr9drvfXkRj/2wz+u3//mH+j5/qXfN8okVZbArGY8C9N10rmpzD/2eh7xbF3KA0FD3Ly10fWjjYVfSs0oYTwcOjOBuYHMcmYYPfAMJcUQqyyLxTXctRqaygMUp5tSGZUBogWS7dAFOveVprAx6kjjwqxmmMX7V5xkSraFhWba6FjmWg2q29rJBdy0FIYlOEvTSe+980R9zdoOgqTX1S7VYV/7fN8d73QkdZIV2sSptjnIoUi7y42+9vWvqh4mHY5HvX39WFXb6MXzV147b662PCX0B3/wR3ry/nt6/Pix/vijDz2Q363XypXp7uWtLi92evLuUz17/Xzh5YKb4hnTk5ghaXFeSifnTtdXVzrDUQkjvd7f+r1q//q1pqbR+z/0VOW60P0BHjmu5UrbslQeJDqfWj2/faknX3tPv/S3fln/7p//K90f7vTWlx/rF372FxX0sf7D//Hv9fSdx6rTVkcgsBOoGAZknVMj3Nfvvfe+nn/2TMfzWV0c6dd+9d8+6Bc/WFvFh0/7cAT+UhyBh4XpL8VpfviSD0fge3cE/uHf/jvzqoxUsxnETTlPC9MxjnTqz0sTM9zSkej6bAERN9GGaD7MJuK4vMTiLGAqnuZ2qrAxv68rO5Leub7WUDXmXFVt62g0PM1VWWoOY7vjKKdg2t2NuK3OysWGlQj0wk6kWCXk18WDMiu6uPhSjZQlUP5AEQkv/XNofh9lDIhaTMdrXjQR+OYlnsmHwo2XZESViQWjWcQqcDdVgzq4fbDY4snoAztMg1ClmYOBAjbP8Nza3rHe6lzjnVC6KhemXttou1rZ5bEpSsfT6hEvIW3droRXCpjNyAD+/xLlw11j5QChym5XvjtlVbE3fxMbpoBXVoQlSh/4jgYO2PUZhoWSqLD7FGsSMX9QBIjNTqXh4sTZR7t4GL0pQsAZi9DXWrQsIo77xmLfDK4BKy0UQjb3OUUilHt1Zg9WRCwbRAiYkhybZeOJ6IFMhgMNBwYAU7hyZQhCAKYqzeCwLgGbEtc8+dpoOE8D4hTcNBwtZwt+HJYsLrXJNxbfKU3BCGZnW7CSosFiH8VhjjyClzifXFxCzBkh8tBK07FSGtEW7nC0Cji+ReE4G8JC3HVaEyMtKIEY7JTDBWWxcA60utppjah6PupUn8whpiyN//Ah+Rl26EaRGtzA/N5+cb+xO6UYI6G8yvZPxEwYmJSKcM1m2m5yZQgauIbq0SxYBCaOEUJqdW7VngbVTaPsjZjH2YEnzCab+9Bt2VyjOYVoCwICQR5mYtCeHYtEfIM72oKt6Ci+QItempcRPBH5cfGOiBVT6CI3uMhdt3AbYSTirjIfOV6Ksdh44phmqOACIEQduL1EXdGSB9irlfq5tdMdMzxDEYQ2uJpE+6u+9/2OIOevPRHHZ2PPNYDjko3hwhP2ugS6gjNJiVuIN8uQDG/2EeURT32UEegQD7inwANQHoajK5A2UaFyhaMbpxQMuI4pie8zqIBn8Bdu3x4tlriFHtHOii5u8NDiEC5mMABDddK6jP39Bb/x2KoMZz19/0tuR77d3/u+4z6JOPegRcApwNqbY424DiklwwCKsE7REwKAEBEGO3gThIU40ADnmo8xgOsIzAlmgAX2optaF8DgFK5Pjc/JlMAOBsUQ6e2nj+3k2p86tadacd9oxNFeFHYOUpQ1gplAnKVdm/srBn3CEedwMexAuhotcGR460Oc8DnquIdOrGE+783Rx5J/FY6jcgYY82j3IhF8oscgXKjt4wTiJoa1jHhIWRhiEMgGjhmsZgTP1FOv0ekHOKXBxHemZG3y58cVxhDDRVIzsevFhRf1lIolmiKun0FnnLteZeASLi3rHSU43Eu4sadIl9trra/WjlTDIKeY6nh/q5Zm+HHWdrcx4xWV+dHbj5w+qA5nC5o8Z3DAcRzXu9znMuoiIxP6EEZtrTLPHRFHWML9iwgIhxhxte4Qllpd7y59L+OS5TkM95HnERxfZEISIIhLVXXyc4+SIHAORZ7r9etb3e5fWuBcbS7U1rWfHYcGfuKkHS3ruAanXvu7e+Xx2t8JHAuRaNarn/mpn9Xzl3cLSoNh6tjpvS/9kF6/fK3f/+M/0pjgxGu0yx5pHSZqKnilDKgyFZutr0vcme++97a+/e0/V3+493dhgAl2YR4iR5jt/CZVYkMxwl3vZxnOvyRa+dz1U2PGZxCCSlkwNV2MZBz72WfXPCiUNNVcVcoYGmxg+jJoWQZHPCJdk4RzFUc7PEzWqiETFZKgRECWEGdGMCuD0mgghEBE3orUzQheIdD+vjHXexxql216YjMPev+dx8qyWYd2srgUvGltf1Gf7La9uNmqgI1+rFSfWjXdqOPYO93z1qOddpcrO0yb9qS+apXGGycvnj3/Qkky6tHNI6NlwAnsD62evdxrnBqtVrzjMOmilAwXZKLHW8Ti1NzaZ69eKzavM1gckVjtO5gtFJaedJxA6ZAa6u02ZKjZdj6iijMpzJf3ELAt9tOGk1MIu+1al7sLffKdLxyz5x4H6XBVbnRzvXH6KExKvbqrjYGoYXKPjbLSMATH3DdpqB/7a1+CsqJwzkQwJwhz/f4f/7kH3P7MjJmNZUBeXUo8ud7HVB4oUcw08Nc869HlzuI+fHDSNmcQQFXl1EiUZH62sEYQUef78g4W+vkWKDgvXHF+DnkKeOieXPKsD8EBBfrKe+/q9eujTu3C4wa3sMlWKsJMt4c7O9tBKT25vtDjm0sjV9ZJqu3qWi8OB93eH7yGZOuVnfLnw7001rpYr/Vnf/xt7fuzqnDS24+f6NHljcIi1ybM1VWV3nnyRPf3B/+5Q4yBYFLTNFqtM58fOOc8v1hjqtPRhXWsFatybeQBWA7ub96Hdpelbl8yNOE89NqVsNx7HcEldIMZ+z/1V39cf/5Hf+YSu7/2N/6qPvjgU/OEs3nU2zeXHvy93B/VNJPqutZXv/qujod7ne/2fj5mQaLj6zvdh6P+468/OFa/d7u6h5/8cAQejsB3ewQehNXv9sg9/L6HI/BwBHwE/vGv/MpMxJBX5EGZ4K3CrWTL3o61RUU29BaDsMHNsx0IeUZcmAn+EveF7YazbltsVaarhck5j7opr3R8eesWbBid9w2cOFmgmhChEDmizAw/Nuxs2nixo7/bTaYjzeC4zGg9D9XFlSJHa0PFeakWXZKCFDuMQr9gw0zjz4YsAHeN+BN8xNBFNLEbu49V7c3a5TZxWy6OTvw9OCarcVBaZCrS0GIWLiyaXymZoPikwalh8ZMSD9wziLOJssu1gjRSBGKAzS1sVHZxkVQ4Fr1s3hAXkwRtjcjw4AIGnCY9pSuwNjtEiVCpPzf+VH59pAFWm4sTELtGF07giqpxmBAXTVfewOL0SdzIixBN5JEWYMQmXK+zNyJu4za+DUHHverKotwCJXFwGqVDRFRyy5TZYCu2O3SJlk1T7XKlHjcRzc1F5ugfm2AieG3fqeHXjYOyrHQRC8gF+KYJPF8UKmi5M+XCrbl5MMk4F5xryi4QGL1FjnCvUZiVqpkTXzc4Azl/qdZSNjoKm8DbRcl3XJWSLX5248ghTe0Ijzjz0iS0w5QYN9/8hFVSs65WqdZppnqAh0mRBWI86lyostwpXiGotzodDr6+cR7i3mLDjpMHERpXJyUr56ZZBFlvPBGGOT+JYgpHYL3ZqTqqpfE5jT2o2BS55hke4FLZY3YiDugxUFdXqs6dBRzEalxdRE6JrhIXNtMVd2icYsKx4w4mKUINntoGxZXrFmcQn4qyJ+76GdcvzjrYdrgaA4V24SKqI2AilmFMHtVQSsWdmSOI8vE5X0ucnsZk/0Rip2xW3VTPfYkQNdvpSWlRO9UujkJ0haOcxIWZmWAZcCQx2GGzZzYe7saZzTPC71JGhbABJoDzgqBAPJPPgt82hrVnBAXXjbUNOyEx3LtICJMznGHc4OZ0UJJU6ObR2g6/l7dHo074zojJHCeErY5hUiC3QCMuumwqolwvs0OR6x7sBo5t4rFlSpNyLo1gGCJd7hIVO7h1o169urN4iv4CpoKiHRzpuKGqjnt6ERhp8kbcwG2Okww5wZ+LpY8YK23YWMniUOBEKUvLKKeLEpfEUY5VV63ampaVQEME5oVzQ/R29Dlkre8n3FeRdlligeTz/d5ObhzvlQuBOju81pc3dpUjUOK8DVPQA92y9iN6jYExLWWWm13LwYNtjSgzUjiEqEUsmhQCwn0ASgR8SOGSu2lm6ARjG68dznEYuBSeMORjwBBZVEXUZKCRFaVSBDw4oLCcg9zXXEcZmBZGsa9zhAMf0cncTM4POIurqys74ngO4CbmePNrz+ezRgZ4CEtgMKbF2b4iwbC+cNoBkfS0f6mX+3vNwaD1FodZbLftKlnbtY67tqfcK6DwbOOBnznfrI9jbJbonII/AKeA8xcX41rz0Hpow2fK4tzCHxgMis74Pk3fagS5UTNciu2AyxgewedGLCIOfGqUEL8tC63Xpfb7g9MPOJYpmZxw9bU8i2uLwEWeeSCF8/Z4T6FSaAcbxzrPYjv7bm7e8n3AesO1t15lypJSH3zrI33x+qVRJdxwZXmj6dRovSq12a4sYjEgQBBdrQoVq1QffOtPPXDh+uMagD/K4KM7MzUJjKkIQLxECxKCfnXYw6ymWZrZhUoaYnFNk5qhQA90DQhNXI+jxg53OAzQ1gOHsAy0sQi5XCuU/jiFgKjP8x8+OOVQLUbFyQMUhG140lEymAfMPcbnbRrWhcHDyeM9z7zQbO08Y607uwyq49qJI5VR6PceN9Bnhe4OR7WkV7rlXMJjXWUI3iv1x3udZ+n60WMPJ0limP9cLCVkYH/mINfp7k6Xl6UuLy40dhRK1i4ten2oVCahNpckMSJ99tEznc9HZXmhXInxIMUajEfn56pBKbBruS4O7ZKKiTqdg4XDjduVsrPzsdfQsQaGHgKn20ibdaIyDTT0vbI81xpOcLw4TgHKkOypTie150FNBX890cXl1s+YHtU8bLW/P9uhy5CT8ETfznpyudbTL+2UlKnScKXxNOq//MGfKMpXC5N26BT6HYBxMe8wve8zYN5RyUgGE0DrQWSeM1go1TuZwQAs989o67PLv0hM+f2E87QGMxHreIAzOimj/Ip1AdwKRoLtUoZ2+/zg9Vg5a0iht25u9Ed/8oGCnDRAaATM24+u9e6jJ0uJUzTr5p0bD5Tg3tNPMFatRj5TEmm/v3drAHwYjwldptfr+bNnaptAq+u1QgYUY6S4m1Vc7JZizLb2UJSbgnJOBp9ZfuH0xO3hhQdDYzXp7lgbG1GsC59rUglwp3lots0RK4FaTbriz5kDne8qny+esQjxTTO6P4H14Ye/8Q0/Mx+/+46+/e2P9NF3vuPhCJ2ASc/znJRUrxahuMiNGCLZ8t7VI2VppKHGJRzpxeG1/vW/+j8f9IuHPejDEXg4At93R+BhYfq+OyUPH+jhCPxgHYG/93f+u5lIFgIJIlyS5RZPaVImRsXGlYhpGpTmyUVFaHHs1Bw19Y0e0RJMJJitZRIuvLg59saovFrpeHtWe6q8sWwqHB+pto82qofWLMoMFh/Oqp4SFFxGiCW0ZK90OtL0Tptu6HgbLMBzgKN0VhoXLrTCveg2bRxuWajmTds8QnDH5seMyKUFlTbkIczUB5XdkWlYqIzZNPFyunBMcdROKeUXbPBhqbJ/g0OIaIflBAEIETdVvs5cQHI+VeZzrXYrc9pgvUaUZZiBuBSHlPxfcrNERuE8Lv32jkAjHaV5qArnIE7cGucDohMbvNh/T9N1R3M07mCXExhuSNeTnYVJvLL4wKYUYTVHvGAfBEaAl3bcsSNx8MZYAgpecCYGYACI8/F9YaKGsQIap43uLDl4LuJBkKLEqO2WOD3iFQKawsJiA8IaRWNwEalSoT359rx3HPRit7XjF7E2zUt1SMET5SmRmq5yQzWRXoSbzKzDyA7WhaUplTiP2GhyLm1lWVruaSMvs53FQCLlxGHJkw+H2mXvOMIoa4HZ14w0iQ9Kg9H8T8S1+thobBFIAz16crVc721rkR/HHJE67om8WDmqi6Q1tKAsJp0spnXK2OCbPYtqh3CXqMV9O7Qui3L7OOgKZhJcY3Acg1TFmFpAOie9omLWo7K0WIfTh7/cKo+tc4zdxtwc4Qq2qubeLiV4aVz/CP1s+Hxs3Kod6DTivGm8aUKjRiVY8BFL9PUvGu0tfNJR1dWauBaypQTEKIGmtZN0VRYu2SLSzCYzjxFU3gg+Q/NG4JwsSs0UqsF1NV+Y0UBgQQFRlni58QVjrQldWTQ5x9642zU0jh7g4OZECeX3IqjThs2555jDGM5iHLYMA0L1zYKIAOOAMxUhEiEGV+qI0I1YPCU2b3k4gSBoJiHMXocVLUavtgjas/mskdERmUVBXDccT7yudq0Go4oisqjtuiB+ViALJ6e6WgrYSJnPiIypVtlGOWVS6axmosCjVl/jxEz8+66vryxgefISJHr27IUObLQT4qvFm7S9P6Ud0xaDuc4yhIhWzf3RQhdIANZvnI8cL842Awbco5T3rTa5do+2ujvf67A/6Hw4OZ5KFJViwjTLjIlIcH5lpa63G3VjpBfP90YHsO/nnqyrkxEuiH0wjHFBGzXCegMCZrNRmsKC5JpEqFzuIcRisyrTBTvhgsNpEYvppcEFOVEyZjf5wljFDYfug8uJ+5f1Fsc9jnCnBnAou2iRtaK1UEZkFnGQkrS2OlpwMroBZq0GtYi5iGbmO08qQwqOUl1fPnZRHCeP6/e4P1uAMWOT4UHbewhTbNa6uLpaBlIUIJaxPvniA50bPlduzjcX24ZSOwR6nMwXa/Of0cAZNLnUq5d2xI1dvIUwOCrKE23zwogbmM0kJShhSkHKLMFsO7MRfY8v9l5XWIMSMCBp5oj8ag2PeSnPCeZEScK6OKnpeE7A1bxTH3R+xrdHufX98iLT9eNLHXFREqWfGGZOdsHjzAPFgKibb1bKi7XiJLdI8uj6Qnf7e337o8+Wwq6utgs9ztaau0FP3n7stbs7Hu2GDSlfKjJjVV6+eOZnEu8EXCsWgVg/6qWVnudATGFbMPi88vUpluKaYx1lAFpGa//aOuAZO7tQjnuD7xz0uC0nJw84f/Vw1nk66yJbucwpDTZmNFenw+KExrIfSI8vS5/T8xnRimf9Ak4RQ6aOAs1c99Wg12fWscZDUldkUgYZz9pegHoYfE4P/FcUa8Oag8O4ANXAjHJyGsLDHWRABHJoIGmspq50IgXzZmh7dbPT8XRvN2QWblzmRcoDtzBC5Zayo6lRnoVKi5WL5pJh1B7ua8271Kw86PXk6ZWf9QjCsH+3JZzkyI7NMKM5njK4VhH89SJXjyuf9AWfc441dJGqY6exG50qunyyUZo0Cvpa29XGa7DxNIh0x9bFVNxHDI8Yss8JoiJDH1ztkZICbBAu61BfvHjheHiclGImAnP85ulO5bbQinNczfrd3/9D5ZudkwJgTMxC5mLzACZQw0CuboxugYsfvGH3+3oG+8QzJeA7p4zKjKLCaWy8FM8N1koY+Ovc7w8MH+GWkpC429+ZQbvGxQqbdN+pr3ptLjba7BJ95ctf1X/+7d/WxeOdvvalb3gwezrdeh3guPE976dKyRSYl28+PvdXOOvq6WMlJAFGaX9/0tCe/S5yZoDE7ztVxvCUYWo0BmsVDuK2rVSPtfE4POMuNjhhAz374pU6yqtYURl4ToNWydZrfD31OoDg6itdrm48iA1JMDUnTWFsXBdMW57Dp2PrwrFVXhgHA8Lqb/78T6lYr/Qb/+k/6/qtJzq+vIC3PjcAACAASURBVNf5fKf1RanbZ69c+Amr/DR2OtWDfvgbP6pPPv/Y+Aec51frteIyVLJJtJpG/W//+7940C9+sLaKD5/24Qj8pTgCDwvTX4rT/PAlH47A9+4I/N1f/vk5CIiFUS7ChlyaKAsgahcMKi+3OpzOZnBFU6YpD1SHjaNwqzjSlrgwAlgMR21hWcHzKzZgBU66P538Aj02szZRqSIrdJyIGFVGBxTZ4r7E+YDBLx4Cl+csrdOd0jFWiVuIzcMkHSkcIbJMVIuNJq/X8GDrytFMR/tc5tCrxQkTZyopQaDACBYomwBcAZFJWUqC1loFAhB7OBxrU0QhghQSTUbEZTNJtDvsVc80yMbmqyFG4oJCRFvFuTeLlMTgDKPUiR0W7qgxpyAiMicwRWhzqzclXoP5odkcKOcbZ7EbjPlkJHqDsDc3NIoys7069BUECdAME+6tQVmy8qYzThKzAc3NxF1HLBLhcmgtrsHeakd7PNQleAylgI0SmzoahGnDRQQboY7iFIMXa2aBRoQ+nHQWBxA0O4vdnGeODRvnlmuGiLY3VImPI+ABikBo1LWYgmCCSJwsG8tFvLp3XJBdOGeT6CgiEfzWYp7eFJIt0XUKmoigc72xH0rS2G4Z+Gw4jseegUBjxxilEz5+djAmen171BByPmiXXhye9X1l0fz6rUfK1qnq5qy6rhxTJBbMucphngYUuy28x3DEyc15a9UPtYVeIujE4mcETa5lnDtzpxLXM84XNCKUSY4+GytFymaEIWC7Ur5e2KU9ztqm16pMNMQI3rOL1IjJ9jWbwZMaBgz5ykxZGsftsBsQkGiwd7uPBeRFlaYUDe5rohDBC09SMKrpavMAcfxFZpYupUfOxsMlxYkOM3hOfJ65PxHRKTtig4p7GdGDXz91S3MwEWz+Iu7LZtf4iDdiNy5potkD/47qkXC0EE/Un+sH62+GM43INM5HWHiUEwWLSIjUidiDc5jCMmMEKJDhWkdAwZlLWbQb34FzLEVOybQMC0yxNff3DSqBNmWKuwYtpSS4dC2gMmDC9VtoComPL+3SOHHSAtcha+Jo1rKFYjbCcCtx8xKbR2gp2NDi7KZMJNIq5TM7W/xms7vwC02HsFrGccq9ZuBAZ82Bv8p9bxcWYnaaKCkRexvVFKllybJhbUffH2yMuff//zIb2JMJsfZUx9cHi1R5icq/lAIROUbkt2jKEAueKYKstYpIU8z5jjSMkVrKmLDEGj0CAzU0WxHeKhgXvksWw5RONE+sp9nibJuX44JjOAozn9uqO2qmCYnmL5zJlOIE/L5pcR/i5PO1yHW8RLVx03pkACc3gcucuVixa+GbMnCC3TgY5QKTdLNeaXt1bdbo6xev1eEuS1iX8WUBY+Gz89/LNcE/XccrvXP1xA75l3e3LmraXFy5FAchtD9W2h8bo1GKNNKqXGmmIDAbdKru1bY4zXDRIWrgii/92RhEpOXK5U98XriSCDgMikCUzOYwL0IwWItH6zUPX4vmJ1x1E+3la7vggc4M0WTHPJ/nYp2ranjmRX4GsAbnZb4wf2HUwsuGMQuTlMJInn8tz+JBGN3OdxTxpbp+slW25fprjAgwVoSSvUDKXSC2cJ6jLHPyYLPe6vry0m7r3/nm76nreUYlFs9TzkUz6/pqZwcgLO7pjVsZ1MEcxHp1+1qv726VZKmxIvEcGufQ0KrFYING+5DnKqWQuKFxiS6leQUFPpm0WiUu9+La5HnUtiAZuKZBIISKhsjFXrBzTzUCO9HvSWWcK3RpY2aBta9r4y6qpleYRVqvI623mZ2aLJ8s2RS1McDje6pP9OnLvU5BrySi2JH0SGHxPzRAQAuHk1WBtS8tlIGxAQlD0SKJBZyyOO3TQH1PmSdi++Dyzz6NXRpJWejEgEudfujrX1LbrfSHv/fn6upa691KqxUx7dbx+00R6+YawRvUQqipnvTJZ7c6dL3G/qz33r7Uo7fgolO0WOn2fNTFmjxQpKTcaSLh0zUWEcOUQRv346hqJB3Rmx9K4SjrMs9gEjyU3G22uJdD7Yq1ASxgZeAOz1Wm46nWqW18v5q9jJi22fmcxQF81YPXr2PTumCMZzhuzqnm/avzOxY/8zJeebD8+fNXmijYjFkLywWNA0KB2bL5yaw1JD/AnKSYLR1797Xr4rrM74WZBw2DyFagmzMkpOyNVBHOb9YPTAGdHf6T1imicqckTDWNjZIVGIOjmuPRw9n3v/q+drvLpcwV5ywYqbpTVkTqml5dJUWUwgaU/+XGuHjA0d6pGKRTW6tYre12D9NU6dxb1G/t5oZVAYar1zZbK07hfq+cEmFtZI2+Px919+pOWRRqt8qUID5zIfELGEj2neIxdnqhGhfWOP0Jnk3xs7n2glnNvKAUtkVmRynPgN3V46WQ1GmuSfv7O33zm3+s1e5SP/MzP6nf+s3fUbRLbbK4fXbrssMZwZqCxVdH/dwv/Lz+6Jv/VTFpG0ods0D51UpXT67UfPFc//xf/OqDfvG929Y9/OSHI/BwBL7LI/CwMH2XB+7htz0cgYcjsByBv/crvzQT0+ftcAxHux7GHufKaAciAhUiX4FriGIPpt8almIPt2LDewu048UZ5wziZE9BDS+bxKRHnRoaf6VtsdYZRhylHmY/4n4kmsrbb2tHZK5ULXgAp9Q7rYZcm5srtSl8QVw2NNgjFA52P5ltGqQ6Hg+Lk9EM0s6MrGaMNQzwYGOlNDK7LpWWbzbqmYUtoqkwJ8MYwQtBBiGHjZx0rk/Kk1wJsTPsYmWiUzC5mT6oG8c8iUtnGY3TRNUTtcdKx0OFxGRe5irOjOUK1gikkbmXMOTU4qQZ1QSTchyzdoYiAKNPIiLgqCWchyGSiF5MibM3QDOuWv6XEqA4s6OCF39Ek3HAITgpzOCDxd54IuhZxAMMFofe1CGOEm+EV4fYXWQru1WJ/iKmUXZkNmsku+3mhhhvIL6ZC9FhkQWUFgGNaKj28vGHg8ifg2SBmLYtQUMgei7HFlZuYTdSqPNQ63i+98YIVYdilxwAp/g1pYoI4QVHKbxXnD2zZlyWiMZB5EIsXIjGSShR24zqu1qx2+YXViviAgL2HY6bibKTWBUbV0qX+kmr1Vrl1VZVX+l8BOtArDIwFuFivXUkuu1DR71xcFk8fRMtJsLrY4roSO4crqSdvbjZ2MjBkF0K1/iERjK4sAeXJecb7mqsYpXpdKhcdsRnvlyv7VhBMOjBGvQ4LGcVq9CbI8xZuMKINVMuRpgP1zk3X5IUi4hnnm+vsJu8mQ/zwp8HtyWMY+67ocZdROnOwttzsVHANbHw/vhKnLsCDIdFrIWdOYdcpDj6SuXzSvPYqoKTy3kKcI9xHS6DB5w2S7x94WNaM0tCi0eIbjguQSbgSEfEAgmA2xOhkgg/6wdrAdcB3m6uGzbLNqFHs+a2U8TAhO4wovjc0SjvtIhPrA3ELGPHQbug9f3KfQMKokDkR4AwKiCycO4/E3YlWVzccNb8Ql1t1kpBg9RnO+Fx2fYDZX6NnVSgFNggI2TB74QPiBM/NZeRH2XLnf895wB3NUIs55gPz2Y/UKerHNdwoP2pUhKXjjdT4jTzmeAtw2OGKw1bEiEeJ3OLqx93ZWfXPd8ffjTDAY4tx4nDwHAAIYl1FmTJNsvUTpHCrjV7mOg1ci9u7yJgHQl0Ngd6cQTaHVZRVsfaQ0s6YleuMOqNoJgpLfHwobeD26xfBgYDO2uKl0CIwH7tzNiOiaNyXSGoe5NPPHdxu+LuWyK5q+WcuTmc4jBc0JHylEQC9yIx7FKbVeGUBemBx2+/oywvNTQU2B3Mt0ZYw73JgloNRIUHixbNDOs21kWx0/X1YztVT3WvPMr04tVeL/evtF0VevrWu7rcrlWfKK0adK4bDWHjQYsbzXHdIgZy7bcL75RnCkxJBH4Y5QvaJHBEHjcdaytRdFrT4XRf7mBb92YowyNGxN/GK4tdLZODnIurUleDO7A0rCzZOlVBoQyOWkQV3Ih2mmcc99Bx3qaqVXf3vmaq86yq6yxCPXn7xoMYhF1Kf2hc315eaJUiVIcq8sIpkyhZeU2+uro2j/S//tff1cvTnQU9BjzhwOAJIWhyrJ1XCq/ZwVJ2htOVNvMXL1/p7nCvdJVpBS/1vKQXJsRU1hScfbjqSVXEszY5nFMY4KxFi4C03hS+v8EKtS3oHFyuDGEY1GZGR0Rh6vv8s5efKUkjpb5WC+UFQ5PQ5T5j1+n+7rXxKqvt2ugEHM8wkSmf5HsTIDmeq2XwVwd6cX/Wi/pWuyLUzXarcVzpdDorTydFQ2wXcTPX6hg8joGKdtR2UyjIHQFR2OFozkxFx0EK5gAe+TTkGhIcyRRZzjoMtUpN+gf/9O/rd377T/XpR1/osH+tn/ybP6XPP/tUzMlYXy9XpVZ5bLSHF8Eg1+/94Z+pHzr9+Nff082jzcJ0B5MyxnYXp0Wi8/1Jd8dWNSIbxxBuekrZZuKCN9bBup3sWBxYY50ameyaTedQT9+50OXVzgkInNoMtfjPi09P+vyz5zq5sZ6fFeh6c6X76qSiyPTe0ydmgB7uT/4s9dB5AMz7RL0/6r5uNOGUpOTy2OpwPihFTI0q3TzeSXOhmntvWFIaJHnAFsBX5llRJqzBi5CI6z3iOTbhli7tJub5hkjMUsBx5jaqGLeks1ZmHHOhce5ZuwNlPJ+OiNS1kUtZsdKTRzdaX13o0xfP1FRn/eIv/JyOr+71xaef625/9FCOYdjYTHZpr4tEq+3WWASE8/100GqYjSHhgUCXAHJoEjYq89K4irpi6Nzqtjr4neXdt5++mUeNqudGX7z4WBdX17q+vNYqT9Uejoq3F+rq3ukdsCrcW+BZsjI1YioOc/VVYzcurHec/rzNrW+uvAaXYay3n7xlBzivO7/9W79rlMbV5cYJCmYfx/qsn/upn9Bv/s5/UXiBw37QUPOuGilg4M77YBhq/ehSn3z8baNceHfd1we9/9X3dDrcaaxr/ct//esP+sXDJvThCDwcge+7I/CwMH3fnZKHD/RwBH6wjsD/8A//wZxRbEN0kxcyOKMtbdCVo+QdjLgC1uNSsER8j4gi4hEvbW3Vu+hixeaBso3mpHFeGlf5tUQaiSqd7g6OizVER2ucfUu7tstWCIUS3XVh0mznhZunp0rlnCkuc51CRKBIOZFSDrEju6FbXkOakBFrgkg14lY2q4gosArVtbhX2UTXyjaIqQsj0Q49yir+QuTCcYWTjhfFfnLJiD2GxNcXT4FdEuavEknGOYoIEC0CUrDZ2W16evZaM+6WPFJcpsqULX8G7iFIABEx/E7tsVtKI4wc6C02WUSiAB5xEXdGslbEDgfObcSxG/0iG9XwFXFMoQixLQuUzYOCBldngUqrNj75JVvmToYKu1kJUW3b0gzZ9OahD4iT5kqSlZIpsmjlOpS8sEOVMiIYrLhqKEnoclp0Q+VcHD2um27ZhMTrpfWXXT7YhQgMQ6THl2+roXQCEwXuR+K3ilTPkw6UkEwUJuDYwW2Su6V8ledLyy9Opp7yBVyqy0apLEoXJo0WMAfFiIFK7WoCSUFcFKF36k4qswvz/RDAEUsQ08Zh1KE624F0vd4qZ4NBAdkAM/akFBE+K7Uqd3bStYfGRVIWChDEEZ7mwYIbggoOIQTfsKCJm/YumqkjO6yJY8PVRRlESF0Kk5bjD7UgwdGTxRYqDghkfW031poBBJswq3wMMWJvavi9DDbapjOH1yzilCYoNuiBzzM3rfmlKPQIFvA8EbiShVPr6LRtmEuzMoIBlwRiP1INjmsGGpRZocnjZET0RzZE9J16xDvuv9hIAK5vhB6XVwW4YkANzI6Nwihc5Rs1504DYi3CGnzcFQIvt+HyOdic0mpsz3LfW0DDVdMgyjBwcOQccypuVUpo+G3Ex01SNbvXxXWI7USZI4YnveOJISgFBE/20L5XEF0ps8KpGRjLAUd6YU1QSuImuzdxdftulTBAChexr4XxOUyOmLuzDI7mMLh4CkUSbTLOYMAi+i+u59QWo8VNbBeyfY3EmnGFMlzCgYVoKl1wL6aJvyvXmDETvtbwkePSZjDDfAghNvIwBYQC5yYCizKDVWnUBI3ykAjrxgITQ7JhwmHKzwXcAl925Z9hNzGrCIzOAfxFuojcCNW0SnP9cG4QJatB1eGogsg1bnkGSiYigPVgnMR5D5XzZezkGu0+p9Ab1i4NPjh/M9i58J7DaLmPGRCwJgWWz31tIwRE5nXbY+YmcgQxxEjSCr7vxkDvPLnSZrfys+bDjz6xyP3+l768FP4NsypjSmp1FjLQMjjmnRExrM20pifpVpcXl3rvvbeNVvid//xb+uLFS2kFHifQVcqxoxDqQuWKYqdBNa7SqlYAciJKfMx9lrxmD47ObnZXFsfHqfOwgPQBkwcGO9yuFIhRhHh7u9fjJ4/NCWdtwrGKAE1RDffh3bnR9c214pBUQq1zP9u9i+MT9Q/H5lLEFFhIxEVHWzzDL0SS0/Fe03w2E/pYMfaaVeSptutMAwkBku9tqzgetSrWWhe4Oyettyu7hcvsSpvNhfJVpo8/+bY+ffaxNjc3ev7spXbbnTLc7+YGL0zzcr1+43SmDBNBc6NPPnmmV69u/ewf4taMWwZ+bp3H1cmYNBw8rO0oCYsQDIOlJGwY/WzYbUtjUGCi3reVXXsTj7kp1jaDhR6qGwYFlOqlqdMH3BO4rSlALGDbTgjgrAWDTsdb34d5WijoZ23LlbZ5pLLMleSlXu2PenW3N48T9+b9uVE9d35mg/xgmACOBae6VyP4qhp16FoPQt7K4eCm6gLWiEjrfKdMoaq21t3+rEc3uwVr04fmjU5Gu0zGVuxYQ5JY5xY2Ms8BaXd16ZQCWAyeE7hl4fJmiIFBprv7Ws9e36ksE/3CT/2ohgkRnmcjzwXSIJFeHW+NBOC41YiGuCtxpK+WdzG1cO09PnURGrx63rbKVaxNmerJxaWPTzwmirJUR7BO8GKbVp998szceLP5vfLGutt35nw6kVIkut7ttCtXXksZdh72eycHyjJzMoF3UETiuP//2HuzXl3y+zpv1Ty8057O2CPZTVIU1ZItQ4omW7ENB9EHMGAgQD5NrhIjQIAgQe58EQRBEkQIEke+MOLEsQ0lspxYoUSJFJtNdveZ9/CONVcFz6qjL0CAAAluyA3Q3Wfv8741/Kv+67fWsyanNPgkn/z1bxq9c/0G9/jRgxiuyz5MdWhndnQG1oUfTUe1OXiCQMMJFyjDggtlRaqazwGapO689rP0N6SucooZCTXgPjc/x9z71bLUcoxV73d68v77XmNIWjHgfPH6hf7aJ9/SB0+e6hWi6qtrfe+zL5Wd5UrzRE/OHmrAHs5jnAHKqTUPFQQ16QR+F++AHWxtMDbTXHgHbol7FhTJ1XsPtV6udbw7OBVDSqlLat1uX+lrH33d7wWLonB5JfxejAe+xqdJx/1Bt/VRxTLTxWKjdj9zwFebSw+kNmeF312rqjfvt7rb6fWrl8ryhdaLCz/zcTN0AcPdXuHY6+lXn7pj4V//8Z/p8ccfqquOulieqb/bKwkm3W5vpIxBbqY311u7ZcG4rMrSA6rnn39hZMt/+Y/+m3v94mdrq3j/ae+PwM/FEbhfmH4uTvP9l7w/Aj+5I/C7v/t3JibNlD7gbKAIx9GmYDD7ir3wojxz8UxIDDaN7eaoXFxDYUzqCCKiEoVGxK4t5MF/mmodaVU9trMzBemGzSTlILR640GDqYl4af4jMc3BmwXHZJNaZVy4XGN32ikmkjiGCgwylPanWl1LjLWzi6kLIjOe4FNuskJBn6g9zXF32FOIL/7FJMo1uX06CufIPEUTbFZwP1B0RBy0JH6JEIOo3EsnmI6OWhJRn1ukh2DQASEHx2TVqz9V5p+N8aQxjhQFxEKRMTpveEfKZvpafT2Yy2rnIjtSvtBEpDXy5wn4nQhFWBnYBEaTKr4nYtcA7ytz5JyNE4IskWNcHkFSzgJ5d3A0GFGFzTSIBXPccH+1g+NjxtdR5oN4oslCDCzUME3UxbDvZmckgjhlLDhTJgqViOT2odpD5QszsSiG+AdLjaKDUV06KGaDnq7Vbg8Ww9J8LmCBrwsLd9fQolyRhjfzLs8LFzLhQsEdM9SVOoQn4ubNpFVWKs4MMbB4TNSYTSAVVhS52Esb9G4hR6hfLx+oPuHKgH0Jm24urjh1jR3X56u1RSU2bGzy2HThUCmitZ1Y2+1rhSElMtnsSEPZCmDV1d48mlnRwyOMFS8CDLsKOajWC2f2L5Fw4r4IKDiWQSEgfvRDpXKR+dquTzjUiOHiNEN0TNSd4NqifuKIRJQZjQqgtAOnpxvLfd7m+DpCHtxQxGU4i2k4qAxmXq2LthCt2B7jFif2HSP6sZPEKd75+/OpaXaPJ4To1p8V8Rf2Wo/gkTBewB1NyVWiNCPWKtXHziIKjvd53CEzWnF7p0mpumJog3heO4qdlrmdwQgoCDd3dzcWRXFMI9SzmUfF63D0InS7Kj40m86ilUXkGRWAQk2BEOV5iPfEQ+uQyH6rhCh9kFmIM+8YVz5eeZzT9r9OyqOZPcsQiHXCVV/cf9yxVWuERo5DNOwsAiBsW4flSCBmci4ZPiBi46a065K/Y3aeE6VExAV74Eh1EnsTa0QH/w0mJuKuy7jefl8GMVk6D10oXGoH9ceZmxpmczESbk0GWzhFcchuFqUiNt20yOPODXGhzsfJjk8QJS0i5yy0my44DnaFcz3hnkfwghnsYQRoBxAQ3OChHIstVgsLS7iucM5GEzzuQU3FxhtxgIhqbDzB/HLKNTs7VB2dt1iPgjeayYoz3OKNkSqcGfApk4VKr/NI0lFmFIlwSSOU+B8cir3j4XmU6P33HyshWq1Q17d7ffbDZzpfnutyubFgizhsRm0nbfcM+DrzSM82G4VdqP2+1REmZSAd91s9fXqp1cWFvv/iC90dbpUwLKJkLoRxuDA3ssxK85LBZNDoDvpkSAafb8qYELv4uy8uHr0tPKwtYHAccEqyJjdTo7qrtSoXWqQIhrQszdiLw5HhD8OhXF09mHO+4fOGk7YnWJwzl5NBIZgWfofFoCTSsT76nkEA4SnHE7DqTupG2NGDqrqzgxg3aLlKFRaUTHWaKLXqagva69Xaz8Q443k7aRmv9PjxU+0OW/3ZX/ypVmcLc1Nfv77Vg6vHHr5Uhx0AH5Uc96z0PcD53xQLDx3v7g6qKxjWRx26vcVb0jIuHBQCO67lme1JVBslkXWT+4qTA26C88aax5CtD0ed4Dz3ofIA1izXXKceq/1bZjxrugdciG+kWwBG+x7neQFOmnuc5yz3AsJnogUO/iQxxgFh1c7CIXIq4Ag+gOI/hrXxoKQPdF4sFZSJ7hBccQZ2kzpKnZaZ1meh0p6UxEkTKKCotAA9o0NGFXnuc8a1jfP99nj02l5Hg8qeNSpS1TZ6/GijzWqhhnu15l0K5E5qLBHIJAbglFs1vGvBBE4DLeDnPr70u8vtXa0XN3c6Viev4wwQEYEpAt3vT4rKVAnDTNYLRNLm7RDCvOpZ9Ly6OjeHlusmzZd6+aMbvb691XFqdXF54fTA9u7O7xe7w0Ff+9a39OLZa337+59r+bYcb4gC9adOyzT3s4+1DDc6Dlsa7xFc4azzPTbpQotzihDlksBxxN09GTsAV3a3P6gaQ52I8rSdS/RWJAGSTl3K/CLTBMpAcIXfpkSiueDSiQlWHN7rqjn9RKkl77ZTG5oti7D66PEDrRE41xe6vb7T7nArLSfFMFfHQBebc12uztWfGh23Ow1Zqh4+OkPMI0PDypgCyvQuL688QOE5HFNGGjLQ6HV3vfVwY5xOSpPE73+s40VRKliU2t5undZijfjhD36oq/fOPADhMl8uzrXwEKNRe6rNM095j0pLffnlC91UW/3G7/yavvN//79aJUt1ESiHcxUlCaVB++3dLLjHDLaR/Cc1YLlYImLef1uLxAi7YVfryUdPlI2pvvvnnynYLJSWmT7+6CPtvniuw92t3pyOPm5PH76j2zd7de1R+dmosixxaSgOS93cHPTf//7/cK9f/OS2dfe/+f4I3B+BH/MI3C9MP+aBu/+x+yNwfwTmI/Bbv/PvTh3lOimx3cFMMEQAWnhxbsIbhH+GS4v2WmJkqHtMz2Gq0YaL6/QOVyJuI9qpSyb2mapTpTcv7uxKYWPYEq1CSBwRm1BxZ9cZAd4cfms9aUhj5bhOU5ruZTZkEFB0I3X1pGxZmh2FMEXzbjXwKtiZ5ckGDNEiANtI2+tAG9FchIOoi9OQzVUAR44md6Oo5nZZNsF8dsQhdB2KX4ji437t6pNOh9YOWG8209aFTklY6tTDpGz8Yk+sOc0R/Fq3zcMpjILCL6vjVCtMIrt57ATge6MCWWROlIMXyIg0T3ZR4ZelqRrzK3ExNpET6qQjtJmLsHD5qOm14KV4lbj4KKKwpu9VdUdvwnv/PZTwjgqWuRpelg81hlpFOFQQx8fJ/8CydTlWmbtgA+chgkmNG4qSIHS+BUzRUdMJFwolGjAPEZFiO+eIl/OCHiwCC2htQylJ56h1QASy711YBfmT/z2OJ+WId0mky/MrR/yOFa4QIp64AzHshiqS3Oe4j3sF5n/i9uMz9mbsgqFwvHoc7SSDxcdxvd3e2klNuVe137vYgk1EUS6VhImqgYbg0eImjmhap9N2jhlHGZW7CJGhzwniF5+lOVYWnBHRcBsR+YUtDFsSoRrtrx9qxehBI8zCWGFOez08UjMulBWByiVu4snCDPVvm9XKQj/RXCL8XCegGk710Y5IO6LatxFIR9URWIk6Ev/jdyFeIQCNFgNXFoJBAyYaesQud5dbwOK80DQdqtYp6lyYgWO5DLifwWiMPj92Lg2d4ozvkJu/Vsap3b84JxuLlbFEaAAAIABJREFUzIiDbwEJ5grTvg5SIlUcpup6sB+waWFczqxB4oDd/qCrBxfe4FKUxeUM+9ZUhQY3NW5wXIWwDmM3WyPu8w0QeIlYT2AwHKRsfT+xia0SsBGBshCBZC5nAaEB09COYZAFoCBsJsbZNLeSL3IGJTjWLZua1We4AGsC+2g+H39Hh5sTkRyMLRzbmZmK055IKoI11xSiKcMUg01gviax8iK3C3u/P86xWzi8q6Wut3v/e7s9ObVJoM3ZmYWflvu6RaqXGkfiOx8Tysdg9qLxFxTl0HqlUHfHWk1/cpEVA6UkTz1Ewm3cI1R2lJR0iktcpETAe1UNwndnZxH3YgOXFH6mMSRcu2BHwDCkWixWinB9NrBl96ob2LXEhymRIkbL8IDiGBIDFTY+R8JxgzWAtDnqCLM569zMIuV7ce1yUVFyh9CNe3rA4ckanXL1t+Zw49aNLe7ihor1+OGVNpSjBIl2Vatnr24cO0dn26xSlavS7umz1SM9fe89x/0RWLfbrX70/Wfab7c6nva+hherlfKMtXChzdWlXWkh7ECeHFBKGOMgsEalmbJxGinPS7vRKMvqgrmcrD7t7DJcFCttzq9cNnOiaZBiNgTHplM9ttrXOy1wdOWFri4uPahjzaM47e5wo83mQknDwtu6YZtORBfcNTx3GHbykUBPaL5OcJfHgVbFwu44CoMQ1NsRzih/LwxwLJ6BI8REluNFahcshY9c8ww2ymKlJGXkxWCx0/tPPnDE/tWrl3pze628TH1+qmpUsViraQ8a+trczyxduuyP62fB9Z1murvd6/aWwpujS+yaibh9og24Fbu2WUc7P3+9SLL+4DSNEGNyo2rsegzBvASKKVUvs7mkjmco6YGk9QCHpEMe4cZj2Nd6TUFYZW0HB4LjEA4yQ0sGcB7UYmQnEfF2uIXwlBZLffHshVMHQzV6KILzmbg4x2IMOw9RcbvuECczhHap2t3p7OpMf+M3f02H47Ve//CVfvDFDxTzfpDRvi6zs1345yE0zy9KjShybIyJOMa9ohb8xqSzy5UuFlxzhUsh6wEYE8MbRECGJ4N2djgn8/CibXQ6bhWWoU7tUR8+eEd9n+oNXPu205KySQ/rDi4QBK8T5In6lnU1VO6G+s7DvpwSvnzhNZNriXNWZIHxTtd3OwWgkHIcibnXU9yJqOKnqjKfvO5Gvbw9qbu9VR92qhmGTIyseSYxBJzUT43ZtDXvIHR9Fqkdz1/94CNV9VZdd/Cz/XggzTA/w+DB1rijE/inUrfnOcQ5nMVAxE0FCM+pTqfZwQu/F+GSASzff0hwRg9OVHhwR5JpGHTz/EaPrp7qF7/5dadIrl8+19e++jW9+vylIlJDZ5HRCCwIlxcP9Off/p6GGs40OIdAl4/PdL5eqT/2RrPwDh1NnZabla+pqWq03x708vbG57c5VWaxTmXg50NfM4gC85Hp5vaoN69fuQTUSZ+q0dm7ay0XJCkSrwOff/HMLvoCHAYD8TDTg4vH+vZ3/9SFXk+ebPT6h8+VqdC3fvUTdXWt2zfXxk5kae5343Sd+5nNPxRqjUOqPg5drtgdG3VVo2E6OXH2ztm7+tN/828Vb5bKzzf68Gtf0Xg7u13fHI/anK30e3/77+l/+h//QNe7Z3r3vaVL0aI417NnO41dpD/4g398r1/cb0Lvj8D9EfipOwL3C9NP3Sm5/0D3R+Bn6wj81m//rYmNMyVMdi2yj8Ljh6DEprqJ1HQIValWvLyVsaOVx0OjqxVRtMliJu4VLCCzCybSX774QtaqyPOyTyLol+DCgxOHswmeV6jCZQnuRpkdZohy6sV7K+67lobZYNQiDz2RhwkGC4o4aZhDVZv8solzg6g1gUJHtUK+C2Ueb4trOhiCgyH9RNqJSIqfcXRydo7N4P7RRQE9ZUy4U7NYQ9v5+9o/4u/QKmEDM0WqQgRUoq2pi56aEHcnHUujxQ8KGygJqWkEZ0eFOhkiZFIuQOwMkUZKu8ibhdmlhpWmUo/jqDcc0a3DZhG6uSd2ezBsqwWu13i0kB1Hc7ELDjF+LKTQBuGEvwftacHLMm48mttxhaLOTC5OyoLYDboIUziUcO4Sy65h7WpUNARa0eycxqpojK9quzth1rKxwe3SjTMvDUE6R8yJAx2PraN368XC7tNdVWmiPCxAbkLdhR2KmHiyqzboECVhgE4uRjKsN2XDMTMm2VAmPRvh2YWJa7NLONZs6HFtTXZLIi4ioNBKjjB8QjDbn3wuElxCY6yx6dUnc+SYJua2rXU87SzoLvJSCZvNEMfbLJQhdMNxxcqLy5hNFs4UOxz5PojHeKaC2RFDB3URlC4KYsPPgMAlPAUs1MjlGoh0bO5wLcE6RVwaJ2ScUU1HaQiiIy4shKnR0X4zZ3GsIFghhEQ4U+diFGLxcRJYdMBFZjUwwOUaerNGoZd9pUPkPz92Bx3hG+OSpO4IxmGRWug90Og9EqufVEw0Zhc+JktKkPresXCukbYPvQlD9KC8zNxbPgfxaVi6JxAA8IhJw49eS8JuVHWz09n5RnGR2FHX4vRqZndZX9PmDp+UzTDOxEmLsBCnHsexC+cQrIk9T4MFI4qzEDsQZLl3EbhQk8x9dRvNfH6IucMzzmlZzktwx6or7pvOzqye4r6ZkuD7EzcV388cU2MrOF4cRTjGM9piRkRw7+MWxnHO+gLLlc+HAtvbUcfGt2q5vke7RnFB4rqtp0EtpTiIyP59Mz4C3jGiLJtRXK6IVets4bWa1AD3Kc7yOa4/R1thgPKdKaBjzTgOR8XBpJLBBCcBvy73N87eOFcAOxhRF2GIYQjn4u3xNcUAby9uetY/izf4kueisog4Py5ecMw57EKKtEYXvqQBpWuVr9WB658B24nPFmlKe6VFoHyIdDgAIoA5i6jX28EeJpSc4caGVTy3iXMds4bguESktTXckfZcH733Vbvdrq/v9OzNtbZVpbo5qcR1dnHuuOzz59d22iFk7Y+1Xu+2en18rU1SOMYaFkTC4TlOzFPcuv7w3Xd9b+z3ex121y6oyotyLtRqZ3GddYH7DzFu82Bjh+HL51/OnPLTSe+/87GLmBCVQ+Wz47Cu7czsKD7riXWXLkVLS1ymobq6cTkVaZB8CLXd3bjsKoxy1fVRTcfveOuifssJz+J85uFqNKuR+480ARc4sX6i2Rx/nquAvVk7kyFRnMfG04DmQCSkSAiBf12Wfv7hMv/GL36iV89e60effa5TddDDx091OJzMkcyWuQ7tvG5GKW7oWDFD2LKwa9YdaWXhZMqrL5+bsQprne97FuYWiDAdaoL/iAJPaSRcyxkVAts5mTIPBkDfkMgowETwbIhZI7juYbTyXIHjjejPdIahzMy15j6bRo537aHn0DPk4kHdu8jS5W9t5eHx5dm533VwRB4OB6NXcEkuV0sPi9OQZ23qUp9ic6YDhUPHyg5oUi/11Hvg8C68yl461rXatjJ2hvXcXu4uUtexlke+V5cFBY2N1z+SLxT8ceqKPNQFeIKS6z/V8QSqqfa9gbCIuxIcBsmLfdWbx0mJKHxeUgHD2Gi9XBkncBzA9FKihGjdq8WVzj3JsWad570IyTNKVCxLJyQGypgY7PJ/XOfgWNI51RLEc9s8znmKRXHBLta5Eu5jhpMgprJCzbFTtd+qak9aP3yku5ujGawDjlm31E3+s46bw61OesfJH2+u/Pl8/wc8n91Epc0i8DvDTG2hEGteY293jXa3Jx14Xmbyu2mo1H8v75q8q3AN0kzKqwUFoC7CC1hnOacMtDqdry+V9Ln2t3fGhjx5fOF3ld12p2DqPKhrKVkrUl09fqzP/uIzY17SJNWjqwdareahAsV2T955oFevbnU47mY0VL7Q8fZkXNSAkL/gmc97U+KSp/7U6mLzQFXTaEdvQM9gvzITleHxm9c3Ki8zC6sUEq6Wl7p72Wp/2Pp38Ay6OrvQ/u6o19NRX33vXVW7l7o6v9Sjhx/qdNhq6nHZ742gAXFRT7Wub59rkWf6+Bvf1J9/9zO9ub7W1ZMzn0cGVKxLMQOqcqnbL6+V1iQHGhfE/fKv/pK+++0/192hUboo9PgRyJJYz7587vsL48P14c5DikW0dqni//Yv/o97/eJna6t4/2nvj8DPxRG4X5h+Lk7z/Ze8PwI/uSPwm7/+O1NkJtu8KYe3iNA4RBQBDWoPg4ah1fJspUWRaxxog6YNtNAaB+LhqJYNDWJREKvwRqHTF7s3qrvIXVEIe4hiaIIuZIoSdRFv34MWEa65WGNdWxzL1ysXZp2Oe+WIWjhHYcURm+RF05iAWVwKsplx2DS4RIg4UZIR2pXBZoXuW3QLNh1qcL/BQEQpgMPJC3ZuARdeH+3uOHzsjAp7jROxZI47sfraLeLsiUbcs0Tm4XMRv0vm+DCVSiiqMFhxYyJWTggX02jWIxveISOWTcy5V+xceTQ3mbOnHKQiTe3G6Sj/QtXJEk0drNpZ9HZkn6Isc/KqedPxdkNp10tSqCO2ikU1kkjNw9yCUYfbJMIpiEOFY0/zOy6dJFOJaOmm7sCcNCLObpXFzaFeFZxdeJnENjWLUAg6bGwnNrA4NVM2DZSEgXRgQzvzHKtToyxOlSU4WudyNNx4duyGfxXhb1w6FVbD7DrEdTQFiluaqDNluKTBHuBtdIwY5Tm0oA/7l2ZhNlhZubJQMXBBOBJdKZxiNW2rOmrtTLJ3D0GTFnY2dkRdKYbhephg/7YuvLm8uHIcHPGWMocTreJ2ObqVxQ3FuDlxOlqEg99qEQ/nEUJp7OKyTLEamH5T440bcWqKmHCj4Nzmz/KZ+Xv49/6dA5FYzMSpY6GUp1QdJW/zcIDz7iIeFDUEU+KNuFHp3aDADWE1Tyz2IKgjQuEunfh+Ee5CNyxZFO2Gk3pi1uKaLo234BchdFf7OTbK/Z2LNuqFygX366QTogrOQUQgnNVsVHFxI2jOHk2XNhEnP8EEHIl04qaZS8Uotai3R2Uwdc8XqrpG+z3C4cwyxfGIMw81Nk8j0cPD8IS2bTuSKYIh4s5XmUa1NaIuCmNr152L5Yj4m9jJde6dtAVF3MeuwuIvSiIX2fFnEelitykP3uza3Ap6lSWDTbq50QgAsIFbC8UovZx71iHEcA94cK8ijyF2GwEQmq+Mg3R2Pk/qcYEPM+sZNIPRJzFCx8zhxPVJfL80boBSoNCCHRcb1z+CNYIcbM0OzEOMA3y0aGZ3KNFp2spplI9mRy9t6wGFc1FsDiXR44gWHIqdEJ8UzgzmkCEOwyaGF4gR0Ywh6HEB87MzOgKvMM49ruExwj2GMxmeIwIp7tbAIg5xctbIkeutHhx7Ja4LSoL1i9g3kg7XiM8N5XxxZ2c5wjXHLU8KRVE5l7lRupbEZvqCA8FV150GCx+Um2WLlfqg9znitL9zcanlstD+1On5qxu9eb1VdartOouXkRZhbucmszEEmpxjTgTdHOBYZ4tLH6u62lrsQnwGktBUDKgYTiAysw5h7h60PNsoiwOdb5Z2zKdxqaSIjX8JhsRc3d3pVhFt9h7cSHmWabOYhwxN22hoiYoj+qHCTY5YJ6BQglxNu9ehPTgRwTqMMMLalgQ4Cgu1Ta0la0+ZKSpSDwYRrShvxFkHLyMoZhd5NmW+x8GNsIaAloDrTVHUoogVpKHiRanLywvtrg968eyFhbjLR+9od3fwn0UM7VSpOdTGLiAYry7O3CAedjzLT9rh3i2XxgLx/J4y1vhR4a6dnf6LfB7qUNAVNm5Gh5VrnAoM1gMP386C/JDABz7TaX9QFHfKy8TPawZJFCTxAzuY7k3rQirwRhSttRQQdQc7npOQ9idK6+Alz4L92J2UFZmePH7s4c72bm9RCwNtvinmZ2kNq3sWVqOUQZ902O11tT4z1ojhIg7QPJ50tij0/c+em2fJbcWznaFlmsO+jaQ+8uc61Qedrwq7nwec6b2MiAiTyX1lizjVcpEqTgqdTqGLoE5Dq1Pd2FFuxrRGVQxgjWdi7ZkxAhZxFWjf4tQFUzGfH+7hwXgVGLekhgaFLqrjWQ7mBXA33GgYz3PRKGsmrwagB/jvFE02rCz8d1yWPEXzUA/WGzU7IuGZkuXShZ5t0+nmZjuXyvEOgWMUh7V/K273mT0+9CAraruuz88uPEQ9nXAqx3MpYCyts0BXD0rlcaK4jz2ghFF/bAa9fnnnz1RHo5K+tqAOCsO5por3qthrE4x3ivRYbyueWRGDIOmd9x5qe7tTe/c2ZROMevwQpAjDmKNFwrpt9cMvX+k3f/u39b3PP1MxRCqWha4uL7TONzrcbvX8+TNdPn2o9dlaf/6d77lMEJwBz4TTsSGLYuZ8USZOJ4E/ebXd6cH6gV35e9zoHAOm7OOoQ9fq7OKB2kOtu+2reeCW9nr69APdPQeJtVeQljMnm4IufslyqeNup+Uy1Fc/+kivXtypubvVibUvCrRZnnsQeOqPiqJeX/voI725PemLN9d6+s6FjnevVW0HnaZB+26v955+4EFhu9/pcnlmDFII13iR6Pr1tYKo1NnV5SwiuwjRbQh6dXutxdWFfuO3fkdJNekH3/kL/Uf/yX98r1/85LZ197/5/gjcH4Ef8wjcL0w/5oG7/7H7I3B/BOYj8Fu//remIJVySoLiSR0cxSBQVe+8KQ463IKZlhcrx4YqNjNZqYszYPhHx8dURhqJ7uPo28+bPDZxCKu0LsMQ5EW/QPgZ4WoNGniLjYPZQRElOrx54yh0si61R8icRp3xYp4sVVdHddVBUUe5Se8XPQQWSp4QLPdme8LgxLHZWKS0sgNTrUhcFDBbXxKVtIsPlQaYsDhh2OjQNI9rpW2VFzAH37pYEAgsACIQIvzOjESYZU6FurF+0piw2RsVd2yMrOKogCnm1hKyq4hw4exIGEelA0IuLdIw8Qq7J5FjM0Qntuy8GLvwChENF8LMkjRGAKfqgc1H5/IsVBQKoWhxDymyID7JVgIz6AjjsLeIUySZG49bHGcxaNK9o59s1tIFAt5o9pn7jAp4XziW4f0hhMZaZpnjt4goOIm8D8KMjAgVwSPLlJv5hxtPfrGvjrVWy6VdwUQ6+ce92AZQzi4VXL+UY42no8Jm8gs5bmm2cXD9FkmhLJ7FySMbJVp0YUCOjU7dSYsMbl2uBJUdwZ5rq6/Ndd01e4sRxIopT4oXC7tUGwQGRBOLmBwz9i5zaziYA4rB+L+/QiFUQ6vXxzd6+OBCy6yw28QMVX6unUuIYKYNEU7PyKxark3zTet2FsTTQBdna18//P4D7cHo27Br7X4cZ3ESsapvXKTC8AJRgJKLbV1ZJFNcq6QoBsczPGDcgx5AcB3EKmHN4tZGAaJxq8M9igBAMVNrYRV3DUVAnHMX7hA7FTiKlcKObd7Bjri+6iwAMzPgOkGshVHYNa0Fc+4vWL0uG0IcRvgFAop7x4xeuJ2IEcRUQ6VZbgcwbuI1//s0Rx4Xm9KCIdxBGtGXm8KCHvgN7uWU1vG3pViUBs1q58yTNeKD+4W1YZgLoBgStLhzEUsp68IRTNEcJUgc9LfLA9gGfi8XcpYUKuBmIv5REgI2hOuW7aHxG9JYJHaaBhZe8XBxvRBrhw+J6wuhKrZISbQVQYOBBEVlcZbb+QXngPg+0XuctrMjkHuqV9/WFp0CBjygFybi2oi+8AKJ9XMw3qIF+P1mRyLMW/+wSOJ4Ld+ImCcORsQK4tIBQmhgByP3Fi5TxEKE7ZYiKlR/jpNgPqe+Lz3KYJAGSiResI9XQgHhUKkOcDgSHccJiJLbKEo7X4fgRWjext2Gm4x7nd8VwRUl+ooHljI/D19w/iPwcx+RXgAjwXCF+zFU6KEcsdfMvF742zKfFJfs5LUCJQIaC85jGrU5lrjKRhyvQ6enlxd6+OhSt7tKr65vLEgjgMasy9yrUSKGixwnDnGMAJ9QkhUoDWg2h9NLAdfJLPHF2dq4j7sDEEUGWJmfb+AXhgZ3OMWD4EFGpctU6/XGomLTtHbvhUOk7XBSW58cWy8XC0eUL8822lxs7OhEiJoneZQABWpgnE+R48zj1GnbnjzQYr3jWcs1SgGQ18a6UjZEWi6WWl6uPfg4nVo7J7leKP4xExqxL0lc1IhIUjdgVUDgIMD1Wq4zO8I9A+xqPbx6qrvbnVEli82VvvjRc3VVp9WSqH7g/1133GuTrh5fKU2XGupA+/0b3VYnPX/2SqtybczC+UN42Zld1Q8uL5QsctV3lBJRfFTpNHZCA24OBw8YukNnZ+3ISwSOZx6rp0ZpjINyvo5wJV6Ak+HQ+RnUeD33c2oadKh2OrZHOzITfHjRZLxFGuMwJCSCQziy259kwnFP4RmFZImPBffm7lArSUrFvLckkW6Pr+w2vVpeqWomHQ8npSlt8pS+Tapw0lf9XLQ09YootWSYE052d58cmz/ofFla6OeehVHMyTFb1OOawe8o4ZRqd2h1GDodwMcwhDIWpDOugzZ2rpl+aCzksVRmyVqHY0Mmwc907kmQCgxWSEGQWuE55SJPhgPct7yX4XoNQRkxhOJawTkea1mkur1+5ch6GZUe1HL9HU8HO9jXl5dKcMK2jeP8twzgcOOfJh13M8cbbi4vCXCI+f+TzGAgwjoepIHWcKcZIp0tFIyJTvujoh4eNsJ5rr1aPXx0prHpnHxgELJYFDrVDNRj7erKZZQJ73FjpDgvve5zbbn4rmWpYyDBAIeh6aCqb/2ukU88vzDMkjyI1Q9gJSY9fed9vXj9xnz8AuxICgpD+sGLZ/rq06f6ylfe0/b2jdou0ulmZ6PA7/69f0///A//SDe3tyoQ/WF1c08zrBwaLZdLD/a741ZTM2mxOVN/6s03r7hWokkXCYWyg/o81XvvfUWf//mnqts7O+uzBZ8jEfEC3qm6dtTL1y/08OlDPXz4RC+ev9HZowsd653uXl+j1hvTlOSFylWu9sgAhx8fdfXoXJcX5/r8+UuV6VJ3L1/ott3pcOzUjaGWm1x//Ze+pVc/+kLXr5/p0TuPVW1rD3ZWjzZmoTNkwf3tVFOzMy/9+narv//3/wP98MVr/eEf/WsdX7/yefkn//s/v9cv7jeh90fg/gj81B2B+4Xpp+6U3H+g+yPws3UEfuc3f2ci2rWKE922J51o5K0oROpcjFEmmRbL0s2itNtSFtUTe0bAQKPACZfjHjyq259U0aAe83KKK4tNYOvoNUIJJUvjCVfZpJg24rHX2ZJW3FDHw04LCjg86Q60QBTgpRd3JAUTuLJw2U0nowiSJJ8Fy06qwQrgfGWD3rDhCCwexsTRg9iOJzbvuBdWKXHJ2htzSmto7sZdgugYZqOjl8GQm9GHa8StqMSxe4SyQBkbI2JrbGzYmSAQZIMGR/V5uaRsJ7ZzhkgiEUKbZOEjIgDhTI0piprj40QYac4llQjLkTZ33ARseHBFjjh0cYHSHg1Ptu41OU7fKyBSzbkYYcvOooZxCLgfEftgZBLdMzdtjlt2SlxM1veV3aUYIlxWZccOG9RQY4Qzjhj+vGF1yY7tJLbwGt3gNmecavw3+KZ2uCBUUFJNnJGYeuxotdvbcRciH+K2nIgJVt4w0KOCKBC0jZIBd1+i6S0yonBElxqW0DxCxyMpCELwiik6a+1WiYhljrRV2MCpgZIkyiTag0aEcFi5LlvDXRp5I9HiMBwHTVVoN2dCbBaB0q3EhqlarcLtinhH0c76HM5ZoIlmB+J7QeKyLbiMNLEjhuONgbXG90XgwUkL2RcXMPoEGAU4gzT2wmbl+8L1HFFoYFkijrichf9dWCzFIXNXI6TIgk02EY3lujzOLrRwZm1SsoWjkI0rcfTOrfK+3bypH4nlUTBFuc5AGzyuS7AGnAMi3hxrrj2GIZ3FXVrH4zRQSqlHiEMQYRNB/W3sHReR3Y5syhE5cVMiHPBLZ6yBRUpihzi6iOUHnS5WazWHxizJi6tzt503VeWSGztfU+5Dyp9ogKcpnRI1XKGTm94RUommIkTz/3Dp2FVpV3ZvTh3CKtcOAwKir32KqIyTywq2nZ3wYLkyceKABWBdQbAFFzL/ffxZK5tqMTZT1sY16IGAVVd0ZAurrF0ubpqkQ3XytVYQMX3rVqLoCO4mtitEGLuLKJlZlTqdKjV1ZXGTNQs25WK18DVLAU/rYqHZEe3jKgZXre99xAOLbET6GYaBXYA9jCCNSGPXNcLqjEVgHatbXNEUqlE0FysqwWPwq3sV8drXA1FPlEMKyigCpNoEQaTm3g2IxDLMKd4eS0TmzueKI0wCwhcKA5q/Elbfug9ZRVg/bPllAWItw8fmoq9QdYOzenYVc/0iyiP8L4pSeb5wNBs2LJcYPEUXjnHdwTyFSdDNAyXuaxS4zSLX2fmZjm2t3XZrdxt9SPGpV3PoNVj5tgStE65ShmI49RArUwq05uMLqqPpay02Kz6W7nZ3GvaDhVWc9Vx3fE6u/e5Eczsom055mLoNPt5kLoQJm8jX177aqmVgCD4lz3V5tdE7776j65sbDy44twx3YE82LQxkUvJE4Sd1OFThTPYIc7Src/81vo4Rw3Dxct5X50sLke2h1+5UqW34s43iJdd/qIuzC9+/Fllwt0eppmQw5/L9957q+Refm+kLnoXYMY5DY7+jXH/2J39qJ+GqyPT4fO2Ste3dreJNoa989BW1Va/DrnLBIvcm3NU0ZcDAgILkC+VAT3Q87NU0R39enoYUnHVT6+sbYZ+hTci7BI7PDN51bhdsS0Ee7GWcgLTWZ7lWy40WyzPPXrh+7m5vzaFGELvZXasdKXVLLK4lDEo8IEWwjo2l4JkL5gMsSctxpdAwLpTniQXl7eHkYd2iWHroWKwnnS1LJeNCL19f6/nrVxB33IaeFoWH1Jebc7syD3Wtw2lvPu28iDIfMnhJU1N7gFlQBkqx03JpsbQ77ZUsQ20qU7AjAAAgAElEQVSylUsCX+62ahSrPg0W4caB1AYDmtl5PnSVhVGczxRh8udOp06URs1hnc4DZPtPuQm8XlIOSYoGUZabc9KyzFwON+OVGMTwDMA9DmpmLqLsq/m+awKSOgy0e62KXKti5VImnJE8u8YkEBpqfYJzPTNtQQtFcW1W9enI+1XjdzLi9UswKrxLLAsjIG5v73wOWRO5z+7aUeUyV1tVfkddZKHO0lKHQ6UxTYxiGHn2ev3AzR+an88zq0WEJH3UgncZNWDKfevqTUgb9CRPSCeQJpjL195/9Mhr9usbrqVJ6/VSTx4/1MsvXileFPrg3afaHrdqeG9Oc+1eX+vdBw81xqm+9+kPVVd3KovSyAvuXdJfuxPYi0xNtdcaRm26shMcR7efSDynxt5YHwa7TTw7exmYtDoZSRHlK603K2WkM3oGP7xv1vrwow91PNY2EuDc323vlI+BcsT8HGTJWre7GzOqy3w5F+Odr7W/u9Nnn/9Qx12nYsr9nMZxi1AN+Pvv/u7f0j/7X/+pyjzV+1/7mnbXN3r15oWSdaZFGunDp0+13550cXGlF6+f+13m0eN3dP1qpz/5zvf9HFyiAx87/ZN/9c/u9Yufra3i/ae9PwI/F0fgfmH6uTjN91/y/gj85I7A3/nbf3cKOgqFGjtBcTWQrXfMM4rcOMomwR0iCLDrx3q5u7VbrUxTs64QLV4/f62gwT2V2j1FAQuCZFjMweDmdHCpSxSUOvaNejMqiS4zyac1fRYp2C3n2VJlmGnfHHSqZyYn7qUAxlhLa+6gMi1VbU8KaATesLm3589sqjCA0zqqg8sYlBYVg3gWLHGmsnGoh84T/mWeq0wi//4hZjOOCJSoA2OABYqoeTLpiIMoIs4VqaSgYlu93ejRTtzYfUjsPB1mJAKCgd1aE+IEghMbNuelLcQuxkRJh6sp8Qs8oVLcaLgX23avwu3FhcVfNkwIIyAV2MwlHA8EXTbXsEKnSDW8MHZq1noRt3Kpa82npKDCYgPJZaeziLTP8Vr+E06TDscq0XH2VUTscRzCeAwg5uGaYBPHbjSySziA54a7LArMnptFlFmwYLOPbpLjXrDzC2dM4s2bY4uURQ00+tZGO8zcs0EJwgjCIOVSSanEjeWIqjAXcexOSjgPxBYLuIBsSHuLiQmtzTgFEY2nVvxQOLY6IOgXC4W4V2DR0T7N1dE2io2MIA4+owkS5OMx8Lnm+sH5y6aX4ozz1dKN7Ig1NJYTSZwQZNxgP8ct4yhWRhS3a30M3Hw+zS5dXEdjM2i73zuCi3i3Xq8trOKcbcbKggwucXiPI/HGMHORD86PY0PpS6/SLOSZkUnLN9cD4lYI0iHlWka8sVJq16aj73CHPVgg4jyq57wRI8bWFQwKUaOpUWazDQIEHN1YO3JehOAziNXjhMX1NE9TEDfZFLv4haooRFzc28HM0LQLCtHRTVTuuzNjsBkb7U5bXV09sPCCQPLw0QOFbBePJ50Q5OF1UoA0ZMrixIy93aFRbVbo29Z14v5d7/uAc4iD2EIq0fS4c7HaCO6BeLyv7069UQvgIBCDg7dsPvRseIZE34n3cs/Rilz7Oqekiz/LprwOHFhXNgQqYAcy6GBYxBqBqwi+Y8o9Q3s1g6TIIjuldMSVIz4LjFHilKy1yKMsHPwcx/Kt65BiFy6th48u9P6HX3XD9g8//1SHu9alN7jyYWJS+EQ5GIMZBDtKwkgDIFD5Si8o8EkVUpSE4GIBdpyb1rm6ER3GRm0SmpHNNV+UubKxMDeXkrMo6swDTftIWVF6TT9WBztMDTDwMZ0FUcRuREiXpOGgQ1RnQAfSAr41A4MxsHjD9W8BIUs8uMHEZod/S5EVxUyjBx8oZLj2Eal5fvDQAAMDNgYuMUeimxq3YJchbVy403u7iv+KZ0k5FELQAabp4WREQLhaKGcQth/Nye6GSpF5xqA1klnUCxi4uV7c1/P6bKNugLHbqihLDwXaXaWAn4E5k6aKYpx4o8vtjIoo52fCVAUqH+RmRYcHPnuMPKLmcGfxFCH58upc7z59R/vtXru7vZEBI/iVKdBhP7vecFQHSe7P+OTRRi9evTDHGsc91y3CE3zVsUZcqu2QVJ6p3Y867I5mSlLIGC3Q1DI9vHjkZAFidcQxVupo78ff/FhxFul73/uOquPBgizolvXmTMv1UvtDox/85ffV82wdGj3ZbOwEPd7cKnv0UF//+jd1/fyFrm+vfW9gqx5TkBkkmAMtsljvvPehnr16o/p0VBHPw0PIw+B4xmpvl+aUj6pGkCAzZxf8DM7ds4tznZ+f63xzri+//IH5txQFgjJIilSvX790gR1DxiSO1PeNTn3jpMKSFMMQqtyU5t6+efPKa2QZrezcbgOc9M6lm3V+tj5T38ban2odO94jEpcp8mxLy15pkOr5j+6MBTpNjR5tGKoGOjSDHl9eKMtKO10Px1Z1VSlxUmUewrAm4aYlBcE9yXrLPZLmC0UZ+At4qDvF9eS1bR+B8IjUHTtxWBrY0MPbwTLrMw5zmPF5orNFaWzG3XYvaKakKJzmGHgusBRQdJaopZyrHpQGDKB5b+udBLk8P/PwlPX99pbys0nLZazFJjcKAGEV8ZlYfRfL5ZKLOFROHH5XmTE6DAevqUVe6ASLthl1quZ1K1vw/A/UnhgK8P5Cgig2RoW1cZWVxmzs68brN4P9NUPM48yE5d0phokf9ionykulG3Ph5xg/kwKGuMvNRrd3d/7OYCBgZLNGG5lTzM+9oRmNOomyVNtqLssiaQICgWLAuUwPNjm8+FKf/MLX9ez7n+rBB+/qbrtVuFjoxYs3ujpb+Tl8tjrTX3z3O9reXuvRw3Mnjk4MKuGTOwIQeSDCMf3kF35RX/7gmfb7Owv2uGH7vlNmfnPr96DNg3OdmlY/+sEPlS+WHtBRDMawdZ0HKoqFxijV1ZMrrcpCn37nU0XxRn/23W/r4YPHRtx0zVa/9Cuf6E//7V8YPXL+6Epvbm70/gfvWHwemlovXz6fBzE2LfTmqfcwdpNQ3/j61/TFZz9S35OskAdNJEjAOnAx/vIvfcPvY/GU6C+//7mRX01Xa/v61oWCU9jqyeVGaXip3/+n//O9fvGT29bd/+b7I3B/BH7MI3C/MP2YB+7+x+6PwP0RmI/Ab/za35xCYq24Ot7y/6au1SqIZ9fCMrEbk8Z73HkA9be7Oz2+fKRiubIT7rTbzsIDL4q2Cc2iHwD/ZJX5ZfZ4OtmxitszKTba9bXyMFRJayqcqWjyBrJMV9AetatqO2vMCrPuBWcwUINoBgMQBxl2xzFQtsgcFUVwmDvPDQJzqcW6PNMqLTW2ezv2cK1SqkExBb8jSUOzCBEgENKmsfHLYj8geOGEkeJlqrtqb0GrpQ0eXisaaTyY4doOk92BCLhEMY0rJSc2Bmppv8ZBwpfoEZYzdWmrkCjqhLsQV4i0wClHdN9iVKss4Zys7URC0BzHTnuiwjhQKRbJi7llHtGyx23Yqu2Paon0ZWtvKmNvRjK7SoamddTYwecwcjkTwifCU0uEdcIFSrQUtzKbUY7J2/beqVXV46h0ztobE+LltMivy5XKvJhRAjBnNTnGCiOPQhbikDAkB290iJQiePWqqp2q095xOJiPCFI9LhZKYChpgUsbcTZxt4bKzA+LFLSVI9SwZmFLslnCsZOLdvRRB/U6jSd126OusqXFzxY3ml2TkRpKNYbR0TUcfGa9IUbHxEMnjfVRx25wQQdiG2y1ZblSkad2UVEcwiaMTc5x7JUMk1u9cbbxHY9HCkPY9EUqudb47rBQhaNNOunkIhnEboQI+L44jCy8doNFYuLQcFMpanJklBK308mbLDbknHectbjI7DzCkYublXNG+UhaaopnPinHCjYhm1WmFzQzg3RoaFo3ggIRYVLW4RANNaSzY2saGhc8IRbDAsWFSJFTCJ6ix53c+HPjeOXnYFE6yhnA5Is0JRRqhQo57ghh4AtwGPY0Xx+02Vy63I6Pt14WkHyh1+n2dmeBhGr0PF1oZINpMTVSxd9JfJ84K8IuRS1paPGIIhjKQMz+NcsVBzaRVMqnEC1mBECM45zP0QwqYF+mRG+5hnA5zg5xosgILWygEaL2h712+6OjuNmicPEYohTXCQ5P2KXMhCyWRhQURRYIEayNK0lGJUXuPxMRbedyoJEah/0I13Ay75fm56JYWpBGjrcTOIxUni213R603x3t/I165iS96nzmwgYUfr0tnGOoAquUxDxNzLikcF4ijuEuBymAu9elXMKFOqqOOnVMtqZYSdDNqImYoQvia23xBNGSzfd2v7UTtrMw2syt13j0Eeq5blwYEyhCzEYs4neCk+BL82fDxGWDxLsRL2CM2t3Mf+dagqsJLsHHZbADehTczBnx4DZ0kB3cF4j+OL5ZBIjww4/lzDEviEAlcJ/A9Q6Upxu93lcaq4OKlFIdBn6JzpKNjkOtQ33UIluY033z5lZV36llkUe0x2UXJcrXc5SX63tTrOy6746V9iQ1zBZJlWQ4hkETdC5wevzeh3rz8rX/HDFzCsK4LjLcmyBOGpz7vRnDiyTT1dWVXY7H3V513djtTjT9+uaNXd7b260/y8XZmT7++lf1R3/0xxanSGS4rC+IVOSZCooXQZEEgU7toP3upK5lADgqLUdla9a2pS6ilfb7g59heV5oVSx09fDcrk6GQLf1VnV/tBOSqw0B+8mj91Q1nT79/FP1ZlCMulyuVaaFnr96qV/91d9Ucxp0s32p19sXLhCi2Ij7EPF9Xaz14PLS2IH97Vaneq9jX/kZtChzXZ4tNRz3TgbUDL1yxLqFyqTUolxrUfDewftBq+p40v64d7w+xS0cBbo73OlUM4SBl5v6vSBClGZ0FmcWNnMGUculBf7bm9dOWOCEhYOZlKPdkUuGt6dad7ujDjvwKHOkH2c7TlBFrdJ00HqxVBqvdGI4PcI9JQ2BazxQgbDNc2EcdP3qqGZ30vmDpUqSMbCqKaCaKAjCzdgro+jwhEN9UpAvtdistVin5oZTqueVjPumb1WMqap61Knt7OAmgRDDn2cwSUki1y7MYwYxXafVxUrPr9948Ixjk2dNkGSqmXSwXpkByzrW6WyxMl6n83NC5unGOfxg3pNmVmxPARuzXJ7Lee7ERHtqNYbz8eZdCZZoHBfz+xLO2nKh51++8rOhyAM/9xmL8Yg+7HgWBWoCqcJxGsTKF4WqqhXvqOvlwlgp3KgO0LDW8+xkONjMWKmb49Hfh/eXHp44ragMbnsDUtwdwAPf/OJw9ACb9Zyh1NgzjpLLBZ0v8akDAxO6tI9/wbr1cLkwM/299999OxiTKoa2Uabu7lYkbbaHgwef2Tjqnffe0Yvba4Xrhd7c3Oms2Hg95h3mGx9/Tf/mX/2xwrjUekG2aGBVVQrXmvciystWC5XlXIAKb/3Vs0phBtN/UAp2hCFvmalYlHaY8i2++sH7+pf/5/+j29sXvmY3lFc9vtL3Pv2u2iHWNz74WIftjT762gf6y0+/r0VxpmUGi/dOr15eqw3BX6y0TDIlfaT1+lJBFumHzz616H159dhDAl48erjfnN/TQe+cXXo9en63cxoJJBHFWkm8VFvt1PU7ffxLv65/+A//03v94n4Ten8E7o/AT90RuF+YfupOyf0Huj8CP1tH4N/5G781ZRkywuTyA6Lr+EZwTiwXmV9E04IX9EjVoRF/FrcW/DacDifiu/s7u1RxvOBMg3m2r492akbpyhG6U3vSMs8cgXfJA0wm/iz8NDbU46DN2YWwy5129JTjc5mUUvwSTI42wf8itg/f7kTZFUIJLrmI4oqFXYcIKx2OPJij0eAm8zjolbnBHTGNFmRiY3u/cMP9RFBLC7YklIsQGySanTpC7lKXPLXoiTByezx4E7OCbRV05kkNA3Fb758sNrk8pkfQIbCLSxaBCv5UrNHlMTiaWru6iPvhXFnh1DD3EKlkUpwQRc7szkKI5CUaxw0bj8Vi6UIobwjUu9BlQhRiow/fLC78Yk7n08xRi70po6wBlxgNuLiN2Xjh7uhHOJhE9OYCpyycf3eWruxqO9U7R/1SF92EjqVyMHDqPFjTADs74Fo1ahFdx1DNMGqRI+yEdpLCYe3dvMyf6b3JJ2aJA4UX/xTXC+4sEAYx12OkCFHOJUiQ5nAd8R3nFmjTSDl/RtpGSnCYjVLDZrU/GCtAQVIXTuL0tHWtseF67X194oYi4olvsGZT3+P6QftpFJdslBHg5s/CecF1B5fucDiqOexn9lw4F+sgluAKw11LzG0mms6Rc0QiNmtZUNr5PUa4eYl7Z3ORUV/ZocIGGBcKrizi6JNidQhhbmLq1B33Fr1xVVJEBjOOaxJ3Km61WbVmAFLa2TQFjWUzxLnZOQhTOFBH8zxsVpqQx0QRxVUIn008Dy/saJ2ZjTio/d9wbk04eLi+ieGnGrqTBbqknN08mHAQ0HEc81EGxIucgQcy23wN8plxYw99pc36QkMfWeih9Kwdag2iSRnRHt+cjGFAco5Yk4iIM2ShgZrrbYA7iRDRKy4QlpL5eODWilO7Vad28D+n6uiIeuyIbKDFuvA9h+MrLxbarAqdDgcdDwhPXHuDeYJXFxtfazheb65v3NYNexNXPygFO3ubSmWQKAVNwloQ1OqGRkPV2JFLvRcCYexm+9jrGefayAojOWYndd/Ai0xUwM3zsYssWiBOIB7iSqeEDydtzL9nkAVzEjclTnaKfYIe47dRD/CbaZFG7CICTEwV9QKuMYUtY18rLTa+ZhDbOX6Wd4JeiyRS33J/4Vh1WbhLZhjwVE1lvADpAQ7gEHYK+1BpkM/aRYggyvrXauoRcLNZVLcuMXlQQUy4risXtHHvm6gAooLhWge/mvt+drYjFCKIIZoipCHkmW8cwsGO/ftGfm4e59klPMKAnpPwCvtI777zjmKVuqsprDtq7I7+e+tT61Z6BiaHplGE+zcKvB74tuO4mdWLAJRptV74OZRGpVMWxtxM0suXr7WraEfP/T1x0XEQgJeXq3ONU63prxy6fmqFyinuSrI5hsygMBiVR6EW5crPqcOOwdPJxxo+8MvXrywsEW3njvrm1z/W5uJc3/6z76hqYFfy1JhUdZNWy4VS7pUw0HKxsTOOIqZtffLzfbXi37M+lcZ/tHVrt/5mtdZytVCYxr7e67bSmPAsClWfYIciXkd6790P/KxF8LrZ7nSq4I7mZrBPSaR3r97V6eagu90b7eutRhzaba08S/Xu4/eVR7CjB+2PtV598cLi/IECrj7UapUb3fDo4kKrxUpTwUAKG+Wk3fYwC/qwgONIqRE2jVrc02HoMiWukXpsdIeAVZ77ZYynMLHrfkRkxVF8UgaHOk5UkrYI5MLCw75xXPnRwzOLyG3T6G4Hq7vR9rjT+erSzzyuHYr2hvGkMpeWeaEkLp2uCcvSwyCEUD42g6YgGDSmkdpToHiIFCYtF4nCIlVXt9peb7VYnStfwjAtdXjNZzlpwn28zLXeLI0iIPGBQ9Vld8GgoMaFyDXae/DJmodAOWYMUis1IUJw7EJCBFumWC5OinI7CUE81RRDzS8JLotzWmSZzciJLtKBwW79Vti8yJWVsY7HxuikNJo01DMuJcwzD327ZlCYwPOWqqp32VseL3yfcB6mJNbuUOnQ1MoAYiMiJolTPqc96IXRz3DQRhni3vnSz/WJFBXO4wmRs3GKwRj9AKxJo8bYI6O37f7mGcnAtGZA3w5OMzDkcjoFA7UxMoMi0k9w+Pk5+M9GiOCSJ1XSuWiMVAkcZ/Pd00QP1isdu4O+8tWve9ABe3lf1dpcPdLNi2f4bp0ySAswTVIbhrq82BgrgDOcdM3F40vly1LXz1+q3tWaokzVeHo7AJ6H8l2EuYF7WSozuO2R17zr21Zfvnmli9VKJe8fICMi6f33ntjJ35BQqBik9CqWidqm13pxadduvEl08eix3nz5QpebMw95v//Zp4qDQqtk0vrBQl3d212N6xoW9XF70uWDR1qfX+gvvvdnSotMIcz9UWZ0j6S4ykyH2zcqQvA9o5aLte72tfLNUsfrWw1BrkNfK456XW6e6j/7L/7ze/3iZ2ureP9p74/Az8URuF+Yfi5O8/2XvD8CP7kj8Nu/8RsTmxTETzaSbGZ5oSLqiIC2Wa/syrCT52av1WplkYuYIC+nbMAousCVSgvvpigtviHYEScPh1Kn5mB3B25Oi3Y43RAhOgocmHhLZUo5SWZXlsUoXB/wCd+2VFucrRutcU0RIW5ofJ60zOZW9DCcWZ64q6BU8sqeZBRLQQnoXECA4zQh0hwgduB6IkY8KU+J5weq2VxbQJBitysToEPE4KUanulkPAGOkFUO05U/GCocaKeFK0iMmqZnigRozsY6FZuzmLLLSgJ1aaAyKTRWtMSzyUIcCLVAXHnrOBodpe58TM2z4x+ipSNuuFhjlinLC8fZYC/Ctw166rRGtUFjtmze44xq7W6BaMBLPY4zNsYLiqYoUGBDEiMYE8Wb1CNUxamyMLOIhkCFyMYGGRGRmDuWFgpy2LCtiuW8YfMWhWIaImEIb5NyGqz933ASEr/r1XedG6pxObJxgd5GizUcN4Q0hNUBQTMOLI5bJOp7O7s4KThUiBrT2M2xmqOes2CYurFknF23fWXkBCIguIHqUAujMxtxmubZJ4G5WC3O1FLUNhz8u9jEcO0Rbe5q2t971c3BpTSriwfqKXpAxOgqC07mBeJgwu3H+XNJFriGWi3FWFFsJyEaJWiLEmF1amZOpv2ybPgoCCKWTit67ygvIg5CgRu/cSJR4nLaa1CrlKZ5BGg2sQAIiCsajDcpooiFGDDXMNfKSIwf4cqUWN8H7IYQ6BBu45DNMYooWAccprhkOrtFa9razYVtFXf1jLowjiHEdGwEAqiAuJxj4AifbIBxhLOx5XpYlZk3fThqMRnVda22PdqTs0JAHBNVp4NyeMsWgLlO35aj2QU+8yCjYdTYTErX5VxINfC7GketyyzQ6myhOCo8gCDeW7W9jofKscSx7R0D9o0ME1itolwqC0rRMk0jvNPK8UnwCCP3sWPyrEG9lqv1W3ZhZxxoH9LG3WlsYqXLwm3tQTtZJKMUKYg7lStE6lGHPUVpAQuImYKWmDPWmsQM5VmI6CwEMiBCzMUxB8oiZGjzdriDeAirt2txN8LCHNR1oEvgPhPFxv3aqutPylnTLAi2duPGOE3BXzBYCTo1CON2FY8WwuDG8vPEYBFXcENTPsP9Ak+V49T2UoNr0ccEN1gxF5SxFoWH2QWv3K4vC6sgGfjOxJrTwuI6JWHcj9iFEce6pp7LdDwjmbnbFjew/k/87GR0Bt+vG3D642jvvFYgBhi/Av8Rh2wC4iI2cxdsAyV+rLWsN7hS4ylVOKRaLtd2wzPgwLVO2RKDwKo52CHX9nMrfUtx2vXW92KyKLTarJUjjB1btRUDhNhYEIptcJOzdr663plzSLw4Nrc4VEfEWrHOlgxC3nJfWSP60UMcUA2ZhTjEPtx6g9brM2VJrqau/bwL41zLIjPLkFJHxLF8kB5fPdSDp0/0J3/yJzM/kwFkH+jUDC7y4TPQHP7h+1/V9esbvXlzrdNhFiHTMymGZ2MOTK6oGZWPcwHQ4w/e03aLS/ON9u3W4v9ZtvS1Gr8VWVfLtde/et+qcdvXvHYgfsMG5UbujrW2dzuVy4Uun15qtVlqe7PVHsH1eqtPPvlYLWJVmGt9caZiVerJ+SPd3t7o5uaVjse9ByKUCsF8HxiswpKOpAcrhlSbuQitrdQPtcpFbqY5fOhdvXPx1NnywcwYxinN/dmMOoI1qO60LFOnADjeiMl1Tbw8MXt4HECUHDwghc3Je8WYx8rGXPk4D7XgvCPsca/kPJ88eAo05pkLrPawZjknxhfM1zFO6pjrE6E3itTkobn0DOP6LNPZGS7WWNUd9zjs31FlGavIcy3zxcw/59jicoXu00h9Pao5VapChiW9CobWvF81lYaAgQnVW6k5yXwPhjSsX+0IZ5Vny+QhrNE0Z2e+95I8Vp7nmvpIbw47P4uI+Cc8D+LIxxYObIaTmHMCB5j3CwRf2PWUMzJUorgePnfIcQtUnY4akkTNNDt1ed6FDCBIyMAbPcIImTzA5B2DBFC45Jm20Gm319l6rbsDiZVe6yJTkcIIJTbPoKZ1qSJDenOk8fxT1OlnIGinWhOlb6e9n69xkPo5zLl0mIiUCesPzaSsgX5GzwIrgw0iSbzC8Uz4+je+rsW6VBQv9OWXz/Xy9ZceIjIgbftWzY6i00hxmapcn6tYb/Tl976nszT2cAS2qe9l4vRBops3N37X24a1rh480Phya+MBfPh0Suws3SwWevjwod+7Pvrlb+qPv/0n2l7fKug6p2kuL8/07sNzLdKVfvB9XKqZskWoemIgUrj07rt/+h199Vtf05evnuny6lKb5Zmd2C/BdTSDNmmiq8fnHro/uLzSq8+fa7fd64tXr/ULv/yJfvT5FyrC3O97bw5vdLHcqK4aZ00++dVf0d3NtcZjpdfXz/XOhx8Yu/Xg/FzH653+v88+U3pxrv/wH/wD/aP/6r/Wf/f7/+29fvGT29bd/+b7I3B/BH7MI3C/MP2YB+7+x+6PwP0RmI/A3/z135jgSNF6XHXEwwDpl2ZL8UKNK3B5lrmAhiZxxCkimDTP1rujNz35migvYmxqYRPt6eSYVuzNMY3avITjgrRwixvALi5YoIHycmlRjHKGI8yweHQ5D0zG+QWZgh6cj1gSaaAl9ji6vCPjxT0hmoygRunOYDfJe08e+AUcPhRiAOUYcMcyenZhidpdh8AGsxRfHDIfRUdwQmHNIt60FinQ7ODdaai1SJPZNYVVBYGQ9m0ihJBIab8lBooI2MF77dQSQ00yN9raMJHNzS87UfAAACAASURBVKkk0niRR6jC8ZnDP4xgv2L9zbzpIR5KsQQFQsEwx5kzIuK4FHGYsAnpcHEhPs0OSDMes9zlSlNPSRdOUjYaiMO4VVMtjBFgg4brhmAX7gziz5FSimsch258jthftMRAac8mck4zNUzEmJINxObR1wZJWIR2HycQAfnSrcW40HD8wSN0Xw1fL6wtnuJyMl/VihyiXu7NadDNkUBKWzg2iK525tFWjYuUxmNjG+YoOepMaCbm3C6MSyhMS/Vv44rjEQ4d1wmOD8QjBKNSabzU3dCrRrAc5wIPinloPm872KZcY4gtoREL4C4QQBk8GLUAc9elV4mj5TQN4zLDgTnh9iTiTEEQn4kyHDuUQVsgYhFlnpvhB3MzB587WGmIRG8hf+Zo1l3vNnGi/GGE6IbTk0Im4qgcb+4jDJMw6nC+ck70ViT8K3EAZgRRXJqQA5e24Q4Owt5ogCjMXeQChiJy2VNgRybCakSEGBeuk+fx3NY+4m4ERUH8lGsbCDMCV2HxG5kfpw0uG5ykNI5z36S4qXChUlCCA+t0cNM65SUILYhtbF7NS40CxRmiLWVRFLy1Fq2JbEY4TqPeZV7nq3OdL88tlIwuNQvUzFqdjnc7M5l9lVvIwduIeM5ABacZTndfQnbDDi2le3PbsdmxCCOsCRb1esUlxS2Fqn2v/Qnsw+SoOEKJ2cIoyHHnBmg4pURt4RqCAMD1D1vajfMI33CH2zmaar8oTlCirZRc+X5FJIRhirs8VpZMqqZWjd1kgRGQs6gZaEAMDVtFnHjyvEY84Lou57i2RZROBwRYrhX4x3GgwYOhUNlEFJjSrVYRBUFd5E0ynyktV2ool/FaMw93kNwZTuTFpLjMtD1wXoj3I0hEivl9do9BaAY5TfSc4QOMyJmLjAAyi4oU/M18Vq5r7gu4mAwG6oZ1cHZwsRYhlOFKHILG1y/kGdZHSuzmsjRK1Ug2v+UaI0KfYAKPWqwQrgJtj0cFaaZNsdQmWSkDK4IoM8JY5HNFSpiJ8bgZGH4gUvZeN+OIyPegII90u9+qqyqlNJUfEAB7DRgD+8puPFdyjaFKirdWhRET/ow4cQcGQpHK1WYeqsB8DgK9++5TPxPvtjsdKnAbkc42G3354pkdX9zuywkHYuoSvr2/C8L1XHhHKZqfASkc4FTvXD3Wy2fP7FbbNwNLhbKS/xY67s91RLpiXRT64OOPjTf57NPnapuTuqnWGI4ufGQghDpX5Ast8zOfHwZzeztZUy2yQqu4UJatvH6tztZ2Er6+fq3tnobw3sOHZbbQO0/eUb5M1LWTnr9+o6oHOxKo2bfabkENbVVuCjfbV82d17RVlGux3Lh8B0wLRT1cG5xr7pXLs2J2/NOFFlOADoqCZ7rhEIopv2IgM8yOchzsrKcrzqkFx1RNM+h42unEcY4SlQxecC1GkQU77pMF8flg0LHrnX7gPHPNk27pxk6nsFN14FlxUkz55PCWGdqxZvFn5fcrxEzuqcMBjjzIi0jLMjELGJGLYQfO1CinLHHwEBPePa7SIJrdlGBtOlz0YALAg4+98Q9tiMufkkJp74EmgjOm397uZtzJDIV5hiUgD5aFzpZnOp2Oxhi4bBB+cdvbDcuzHQDAXOK10mG79ZoVZ4Guzs7s/L477uyqZUjS1KQ8WPumt4OGVAmDt2HU9XHvwTvrP+iQEJctuAoKJUkM8M4Vs+Z6rCThAGdYzzNhHHWkvHNKVBaRnjxcK8u4Fjrtd/CR4b2CREJx7hSToEJAZWikUXkWa4EDFlzEyxuL6bwv8F7kdYerxeksxGZeaHg1gUntyIWyONejJ480pYnOzy706Q8+U8e7ZVe50OoAEgve/R6shFRcbrRaP9Srl891evNKX//wXeVlZuZtUzda5UvjbA7NUQ3lhLhpFSmnwxC3KAzYMNB+d+thEJ8TNur16cbYrjhItCpKPyc/+uADXa0KNYdOf/n9Lz2oHNJJeRHoW7/4Tf3hv/iX+sbHH+vVq2v9tV/5Zb26vdYXX36hq/MHenF35xK0coqVrQpdni89CBmrUTfXO3365TN99Asf6Uc//Exn5UZZnunzlz+ygxtE0+py4dK8oe71o2df6pNPfkG7NzfqmlFfvHymywcP9Pz1a/37v/d7unlzp3/+h/+X/sk//l/u9Yv7Tej9Ebg/Aj91R+B+YfqpOyX3H+j+CPxsHYHf+pVfm3D8xLg248DFF2zauvqkGB5cmqmPRouEMS9PPZHJQLvDSQtkyjDWuOIlOfBLMi9XvLx3MfHvUUWQKyfaDMOKAhm2m3aGNVqucyU5/EQi2q36E7HU1CJBweY/nTfnjoDD1qKciFhaP/jlDqdiHwUajkTVEA86JZulllcP1e+OhvHDXcT9gGuNopQS8Q4nJmJjyIsrhRG86+NUDZUlid0cxwrWKq/joR1lFnsSXHqBJoSNAlfhpKQflL4VBHszake1NPw2OJlwT+AmSr1ZXi4SO+y2x0ZllGqZEfmGtUpsM7dbAsYqsV+cKdZyW1qnKZ6Y1GcIUjBHQZUO/qedKC8iApipQAQJceHRjFupqXYumwozBJZByYBwjOMzsbiF4yqBQ+hyqdPsEJlWbgBuupPjtRR0tBOsv0hZlPn3UwjBxtrcNASnhMIPjI+c3TkmvYpKFwVRCtPjeETsjBK7CVMN3iDgxqrhxtVExKw6zy4h3FucbwQ6Q98QYwZFaaIFPE6cwYi5XBc4SYyEYEPIZpS4HgUgfKZgFvbZuI2NzomrLlKNAa3ik8Yhc5nSCSfeHTHqQRXHwc5S7uPQhRmOS7eNhdmckp+JAgpcmcSvcd+ivvP7kOZn5yFOVT4ZDkC+AmIlAh2/Fh4rjq+R2DjHpsJVikLEhhMGIMKV5SnhBzl1O/U1G+VMCS4oFwWxWeYaae3W9u90sVjv4iYciAhrdimn7lyfXXFNo8EDhlgNzurxqE3y/7P3Zr+a5ed13trz9E1nrOqq6uqBbJLNSaIoUqAUWZBsyDIcGxYyXOQi/0mQ5CI3AQInCJQ4DuIACnyZIEEugsB3DgIYEURGEmd2d1V3VZ2qM3/TnqfgefcRkGsCBEjwUCBEkH2+8509/Pb+rXetZxHjhCGLg5zSncnxzeAAYQHWYeMWkztwiK2EyHOoFe8tRg6b0icGTfMyVwBsQTa1Aa3bsJBr+SEMYcR0lA+E1NbYf11Vqi33hpCQF5pIgUYLJNQE1Mg1JzzR1HGkqqiy+DLV1GPIvTOhLRJ4fN7EW97jvsbmS2FbifWSzDkuVK5b19YvrjlisDgys8XMziPXEdxmrn2cx7BKcWkzjJgqtfG70ro9yht9VQ2CcaM4AM8wFUeZyAyn0fMNZUC5G2edqCss1X1TWDM5IjFcWj6WKKyJ4g7Ff9yXk/Ny4ovwucjUrtKERnjXhBhEYgqSEIi4Z8A2wHfFmYaY5xONhXtrhVVci42VueRDacxiivEo+QIhQmz2cJVouYq13VY6360VtL7cslZdV6q6QavDw+n+QjA1eRK8BcVTrXLYxLhGifVGiQmTobnAKhNWQT7EvqfAw4nOYGBycDMEa8rCSqPMzkdJDIWJcyL54EsoyqpU8b/DC8YJjTDJ3+JOYhTrK4IXTm7ObU/cueH+5htOzrehB3kBRsZy96ooI2PYh5gVrRQHlNeAREHcBeKBgzwwNx/uYFt//UFJBi98VNNIq8NjXd7eqq1KE8AQVCgvLFlL6p0inqccERyqVa+Hj06FxxwkCeVWO9z73TgxQ+cztXbP9vrg8+9ZrPaT55/qdn1rTeyz1YE2+d4c0bAx3z55ywZcz169sqEj7l5W9MiLtWGIRKHgKlUCviAMdX1xqXy/1xo8RjS5COcM+ywZgaTv6K2Hb+nd9z6vv/nxT/Ts1TNlYWLIm9Zrp2I3Aw3A/kaQPlAM1sZztasKLk1lUahlnGqZndpnvnj1Urc35zaoOX7rHS0WS4sH89uuLi50u7nR9cW1OtAdCdfLqDRa2oDUnPo9bl3HBEBuBR/Ocz3q8OREPvgRziWM7JLExajVIlTiM/xDVK1UlpXqGgow8y1HiTuhWvIqN0wKqnkcJcooQLJ0AUIi5wcW8SiXZzopEH75QHllYyiMxcI3XEEHr7vlu9YTXxnMydiocFq1JTiKUmniqmtARkjttp1Y8il5GurzfHlVq4tioy1D4tpVEoaan+DK781hCD6lGgpjKiNII6B7aaAxcuW3vfZFP6VrWC+M80yRk1QxLONv7Qdt9ztzyfLewC1RWame5d4t2o6WlwaOOafBt7Q1GAwmTayTrjkwiZlTWBQHc2XxQkNPaShM9d5c79ybDAApGR0Lrv+p1T5KPCuuYgXk+DJ04AtW+72d455zWDPIc3TbNQrH0UrByo6/rVDAPUVhHQMnK+Zs5VO4af/XKo59w0fVzaD8loFTrX0/Mc7hcCP0zkO4r5XqorV1zkH8jTw5VqRFoeHUuwkQysoWY1y5jvx2NJMBa2eYUiTpKIsRHBd6vb7V1774Nf3N9747FReScAFbw5ANx3FZmaM1Wsw09KHO3rzUVz7/nuFRnj1/riyaQQ5S6lOAOGpHcR4DaAac3MmdZ5isfVfq5OhQl5dnytLIEF2cE5z0F+utsmShxXyht999Vz/6wQ/1nd/6Lb16/lLPz17JiaS8qfVwtdLj08f69NOX+tLXvmiok/0613MGNcVGn3/nqb2zFsWt/NY1XMhqHun46HDCW+xb47quDg50fnVh7OKDw0O9OT+3wfjF1YW+/Z1vTDioytGnrz/T5999IqfifAWqnU4vnp3pi1/+kr79nW/rf/2f/zfVQ6t/8ef/8l6/+NXaKt5/2/sj8GtxBO4Xpl+L03z/R94fgV/cEfi93/jOCMR/eXq3kYKRxbSdAoxZaoLMti2UpjNdvbnQPIkUxp62u05e5+pktdBtszGHm9cQR+x1vr5Wenqo+SxS4rnabGpraUdmaYmEjqn8hA1KoB5Ga9fpZrPXcn5orpsB0SEYzeGJQxbXxN8KHWxJAoNuTYUwtzcblftORydLPX76UDe319oVufLBUTpk8vrCxDKwZh4MuCiQQ8QKN5exykZFHe6hWiVlRG5sRQlWJOV6xjyFr0WMrA97c5jS8mzFKdYQj6tz2jQUd0Kqapq0YebFco0FRoyMZvBQXjKo3iPGhiaC4ZzDyYjYBJPTMAq4J3BDwq5EkMPgGIyqaZw2g9ugkUZ0ixXisJ2aj2G5jh0becQYKlFwsiGctgojaUbE35n4p3DE+J38XbysB8GEZVAfWjM7Aimb1yBAaEDYnrAMCBTwQREe4OLikkFhxQXnEncecD9jBiKGR4p64qLe2XMnp23TKDWOqKu8Kyza6NPM7njau6MyB8E+toIIuLJs9FLPt8ZeF/HViloo3ZJCc9jA6HVN3Cfkbg4lNq4uxTmTO7lxBqWho8hzje+4JzpoWnylfVmYOIlrlJ6dELHeCrwQxGniZsPjGH6B9nX8hHZ9mDBaKulci0M6YWCCA+eaiCxlExGRxYzNoGkG9jcyoLAWXpycbauugvsaTWVkwEoR1Ex0YyeK05PSMtyccPAmjjGYBCQudu2WWkS4tGKn1hicoAYQp801aAIswiFCKu6w2GL8db815zIc4V7RhFlwKxOIiHZ3NK73CKCUXeXm6kwZpphSHJiQwQaczSqCGF8beAW/F+QEnFoE8cCjICo1Dh1rDVFbWKFtU6lsciuOwm1GmU4UzwzhYQ5nSle6SSSzQjgR16W9OjZRpw7a6ZpzPYWwWin18nG248CcBHF+3hzN8Dj5ruZw9+Qh2spXksVWnlPxPXzET3ca3rijDW9G3FW4Y/tA5Q5nUXUntDoqh1ZVUU3xTmM+eprPEotUE1HFTtm3rnabtbxwtOKs2+1OV9dr7TeFlUuBhzC3pomUVpliggqOOcMmoJzYcR3MoYtTqRl8+Z2rrEHQRBXA7czmnxIv7npXKUOLloIfimZCG6KwNjdW+oOhizIwyqUGLZcLnR4vbbNPBP3N5drYj7TQT4gJ35iubcPv4NKsNPqtwj429/QYR6rbVjFJfwYPOEB7zl038apxBzuBYT9wfpvzCs6oN+hgnqkh5o1L2rtbI0G65Pz8YIKN6TzWyH0XOTZXr2eRfaL3JmEiBCEyWwEfLtXKhm0D66FxpRHvWD99la1vLOrQaxXNVoYShmeL8I44RjlWbOsBx6ezkjPzYHe47ymq6XV0eKz15lZ1ntsa0/SOHD9Rx9pU7aY1Fb7sGGrdTnFqoryW6KgbbZrtHUIi0ez4UNtqr7Eo9YV3PrCSqjfnL5XXuXwGiJ6rAvyIieCBvvK1r+rm4lo/+NGPDP/BsTRRiKZxxKLW0WyWarFIVJd75XmuHJZmxD0+ubajmOsN53qiKJvrww+/rOJqo+efPtfNZm0lUo3TatcXNqhKHPIMja0BuFJZA3g2B/HMzs/DkyMbul1e7XW7WWu3X+twMdPbj58ojhY6e/1Gnz57YUO2gyNi5LBKI3uO1z3OyNFizfZhCLlBYHzgruIewIU8OSYZzjFsGQVKx1FTtnpw8kBvPXisfZ6rLNYa20L5vtX59VaLkwM5UWL3U1Xu1BW5CYI8cpdxrMwGH9xzRPyZneSWBGAtGlqGJ7WqpjCxC0zJ4SEFWjw3XK0ZOhmLs1PZ1zT1WPHT+nwjz++1Wh1oHj+0c3P94o16IbglCro7cY+1MUm13u80VDz/QjkL365Hj3UI5zWiWzXdP7y3+PPE8EbOWBiahucEz1zwKLgfccXicgWbsSlLdXmpGXH9oFeB+7R1rPjPjO1BaBF9B1ZQEspLKYaqAJXLCdLJ3ewzDML9WysjpeIxNMJ9nhofuCpKefCGWf5b+KGjHQsbILocqMA+h6Gu4wcqVCt0PLVFrSiFlwpvvdOm7syNPpvFhpdicID7tuIz7W9s1Y21ovnCTAAME4o8V5YeGBKh2QPKYWBVm5DO7ChLU8Wc1HpUXjWWyMKWz73JF2To0TidkhiHPkMrkg44/2GqjpaU8ZPQBFuGndEs1ulqJSeM7b5++enH8rLI1pmCwa/L8WRmFdvaTtJjn5daUijlDFpT/LrfK4kyhfBM08SSC9znQRzIDzOVVavtdi+/HWxYsa9qtV6jWRgr9RItTg5VMoguHO2rVo/fearvffcv9OVvfkXFjmui1+X1uT0rmcB/61vfsGQEyA1wGRfn57p4c2ls/zc3Z3r36SPNnVhX60vt67VOj0705nqtJ4+O9PjRY12eX9kwWcPc3gu35bU5gtN0IV76jh6fqhpzLYJA1CoEfqcYVFa2MuF6fVvoX//rf6O//0/+bf2r//1/MZzR7/3+H+g//7N/fq9f/OK2dfeffH8E7o/Az3kE7hemn/PA3f/Y/RG4PwLTEfiD3/3WeHrywDiDbQ5vCveCpzCOrfBhX5YWpbV2aT/UvtxrX+1MfCFW7/mjKlx1MLVGX2ngaZZk5iYiir+uc9uUTxtpNq4UxswVzyMNVUUF69QYH4ba7wtz0lH+4UaUPlEa4mubb+VQ4ALQf18psxgrjccIe6MWh8dK54lyNpH73F72zTuGs1C5mrBT0sJ75A3fm8qSTJRCoXKMf9g6tTmyEBcRD4nb54iC6DLEGH1ibTAWccCOJszyz6F9Ee9tERTBqMJSqxA+aZzFVUvj+KhZENomjYJrv2UThzMVUdKsibaZw90buKGJgLyIE2+lrZ7NJzHDbVNodCnBYUMCLtMxfmvrIb7VJiywaaJ4BscImwTrg3cpE4i1xA08jOYadYg0Gk8RWQJX5RQNZG/bsJGCtRYhDtxFlNkgER+ksWBEaEJJNdlvYrdxbDHYsVkE8YDYRWx88o1ZAQnN7QhXgc8mmYgeUdvCGKEeBWajVLjSIpprbByV3d4cYLB352ADcLyRhW1KE2V7Dj6CEZtOCn3g/eGAQrx3fIXuxKfDlQJIIehhOlDsUJkwa1Ij/FwKhbzIGI0UT3EucA3xb3ANqKJhlFrcE/GlrgdzN7kpknmt+C5yirhOG3O3zxUmM2v9JfocRjAIKViaxGOShXhScdvhCyZunNj1ilKPExWWpWfXHj/PZt2YwDh1cCvZRhp3nS/fA4Mxdd4boxVxifipMxW6EBfHKWoB+HFv19UsnNuxKbvthGZAYPdSsvByh1JOi5ge2nVDXBVnMAgD/oWXFcE5SBOlfmaCFhxbwzTgSMUNBNbBXJfW3mLuTgun2/cc1XWFGrjLph8jIvryGRh0RL19Fe2tFVxNXk/P4vkoWlZcFhD7jk0E3rd8VxyfvW3CEZ5xsHMhuS1OTgQ47iVi9Im530AFEEtP4MsGkXEQ2w7xBAYfGgjXVK9Zlhh7Edc+a+DNujYRlRj3xPmU/BimMw3gUpL6mi9jpSkizsQ73t0WKjZQkketDmdaHi048bq+vrayHBzbHW5eJ7RroO/5z4Gi2cKc4gWFZXy+dcuAOGjNoU4FHdxEBkJ9wH0AxgNHtKc2B7USWYMzvEn+hUBPO7YNPPjzLJacGC8a/iCR8TgMlMS+MW+5p4l8IwJyn5vr00NYBYnRyQkHFjoxdQLDMuICYxgn+Ne1SjiVLu45YtNcD5AjEccRdBAgAkV9YvcKbn1EvDSJFYSB8TGvN7fKi8aKqcC3zBYz+11VXinIJhcZgxMTpHGB3hXXIbAjwvEvXKM44biOt2VtyAGEOBZkhk1jBMqD6yY2RAFDGDLPxLw7r6XHfsKk2MH3zFFtvxMXYT/o3afv6Pb1japyb+gPWKD7Gqc96ArPCmNY/UA27lnPXUdJApuW23USYoh4Rwiwd2kR0DPwt1fzuRrK4RCQKPsaRyvUcnHPkhpIY1X7wgpybJhm96urHo44zsuiNbwBwhLDnbwoVHWVicgM1kgZWOn5KGVhpJNHj3Ry+pbOnn2qs9ev5DE4C6XabbQf9pbiiEaKHHGReiYAsVZFUaCj1SPFuCmdXre3t7YWEf9/58m7ysLMeKrXm42KYmu/m5nM8fHCkDmgFxgQMkwE2TM2lXa73OLYDCvmYSZgv30PgoLUyWDHI4BniQs1jrVcrAyFcnuTq1WtKGFQNOia4cVuq4PjI4XZgRmiq3KtCE53gANy1JzSpIDhJW5uXJAU4LVW3uXzXG0nHBDoirbJ1dSkJia3rDPA6JxQPKx1DO+CmGd3q2pXqKxzRUmi1DuwwVy9hX1+925lo9bAcDbE+lmDeGbmMGsZ9IINsrVyUKVpeGSFbJSbzXHXUwI3WvIHkZ7hLFgOexlhQOPGxp6lEA64NRzgnIEK89vJ7G0DFzBBxOsZ1hZtrXSB897V2JD8CIzj6oMn6noToCk0BXkyibKwvInNM2TEOTuYgMswlOQNw7W+DeydiuFaX0pRkllU396LcJX64CtaNUWjvObJ4Gg+z1Tjeq0aLWexJXY4Dy1s8oBYPgIk7vVJ0EY03N7mhg2x66QplWapgvncBjGUo5KiyqtaHfehR2kcKCtc0VMKxspLeVYgyDJcAztTTEOnbDlX4sdqqkLlWOsr739BP/v0uTabjU6WM4XzRN2+VAfvmlQPj59kboPefncrL/Xs3TUv9jZ8qwyvwppJ+RNDUtJBpXqG5l1loivD8e3tVg9PHxrj2V949q708pMze46bIOsFevDWI3Ow/+QH39fXvvY1ffrZK+WI6SPYllIPH5zqD//g9/XsJ88VIAS/fGHPX4RsSrl6pzE01ZOjt3R5cyM3HQ2nc1u0CgNH7z5+bM+F+XymF2cbVdyzXaMshU/u6+TwRJu61uvLMz1czOW7kWZxqny/s2fL8fFSXdXq409e6pvf+G29OftMER0JeaN/+t//i3v94n4Ten8E7o/AL90RuF+YfulOyf0Xuj8Cv1pH4E//5I9Gypx2iAaNo8yndd7XW0+e6vz6Rhc3NzpcZSa25biWrOioNmECf5Ubu3TBK78tFC2Wms9idTkihW+FRYgfOOIyYyViq6Dldqm6Lu9KdyxYbKIB0Xma3IMBeYs2bEcZrtTN2lyRCD9sOlZRamUHQRqqqnLtmyk6brHRsrEXxwALBdHoiAiYp6hHGBzNUUhsaVIc0FCIqHtqEWlxTrLlIgKHEEjkvYaBigMTcdlVSdS07xWPUwsxzEI2PDR7T0zEQGODejEoihBsKe1yFVkrOnG8QeFIAQCGAqLCozoHJ1ajVbRUMMD46+Tz+7BPouD0g7V6495qHOuatxfyJJjKfGh6x6GKs8I2qR1ylG8R/oHPom08TpQ5cPE61bAmAwQVyLB3BFans2hu11JO5NmmjF+dBamx+NiIEwtE0aVEhE0d4dDaJZ7nyZ9qdU1EpsQEUYRWXxqS655/I8xNLE40GQQChNB6KM3VijkOAbbzOK6JRfjzNrdrg58BT8Fntzgi2wn9YBxFfrcTykdMJt6YsPGnlAw2q2fsr5YGa5qj4XwioBHZg1HmEz0PjOO53uRqa1qMJy4qQghRddiFuE4RYyiuMkeg5Qd9E7VQ9nwcz7iM48k95Ffwg2PqkM19hTaD0GbXCRFJ3MgWN/a062vVMByJPRJVT9i4cz305prhvuCf4TtPgwx4o1PpT8dmGkctx882h4wT+G6JuWkpG0I4RURGeIVLSWFTdifGslEkugg7Fy4pgiCxbN9KirgHuR7wLnNZMUgAhRDZwCVME+Os0n6NoMEtZUVBIU7jiQFoQvtATBluZm/3GHVCLrHRvppYzXBa4S53xCkpfpua5V2H+qvR3NVd2cnl/CJHgDGIU3MX58Xa1pYkxFkdq0KExbHa5Obcse8MN5gWcgQHnMYu36tRFsEzDJUksXGfObecQyvhoawEIdtzTOzDyXS93pvIYiKzOeY7RfEopw+MpzxbBlosQ+NNUnyH0LC5ylVswCBEWs7nOnlwpGjumlv3s2dnev3myjACCS7dFFdpTaW3XOL0jKt2ayvtQvJhmELsCo3FzQAAIABJREFUux4ra81GBAoYcIDboKTJ7cXXHhtXbovwzPVGUz33Ak5Sx8Rwfwx0/upGUTJXAm8FjR6OKOIMriziyAepGtbu/V75JjeHNWWFtMATffUjuK38sknoBvCCUNJ2rXJ4kSjk3CGIDSwL4phxbfrmAkaMhSntdb5hIipKkhBs+8Di9hzvfTMV0hwdH1ixUb3LjSfZiEKf2MQ+VqDBSrsYKk04jYbf3/TqR0RjjlmoV1c3ms8QSHweCeoQfqLR+MiJl04M3pGSHUp+aJXvJq41RW8+LGcGJAh2CNRwhCO9/dYj7XaVCsp9EErLUvsCcc9THM6N111s98o8TyXOZVARDM8ieKSR6rK39Q8MhIniuOTRqg2L4siDH04jOaVlcCvH0jjN3/jqN/T8+TNznYFgYYA2iUBwGVtrkJ8lyVTe5lAO16pswBUg7CV2P1AcxvMSYffpkwc6enBq5/b88sL+DpjhqG2936jDFe5O5WYubsA7YZVn/2I+09MHH6jc1Tp7/cKQMwerhd59+11tbzb66Q9+onm2UJim2hc3aiiH9ANzFQ8hgh0u5MlhDWrGs2fFqH231+nBQlHnKkySiZVOo3oH/zdUUVR68uQdfed3flff++739PLla1Vlq2jhaH4QWMR9fb0zvASYkDQ7VoEDut9pSWkmjGhzdfvGJoWd7jaNOWsRJh2E1dBTVZaG+2h7eKg75Xlh35V1i+tg+FsOOVF3BokIZgGu0NYGNVWNKOrZWjk2vlLSCxGscBjeYHFKE1fni8zuu31R6s3FtU4Pjyxd4cMIdymCKi0Bwf2ZJandV2BeIGSUxVYeaZPAM7FrwiyF/z9Wsa8S52RXqWoaw1pEE/tHeQ83u7drgkJErndW2a4ejJfOu4kJya6nme9YUZX5exHvO9+uXXsv4OzxbICvEcC9puSR4r7JQQ+v14EBz3M8YdjtqnJac+CPTa2g9/TZZ680P8wsGcU/Cy7gcBnJH33tQB7BIwfTQcMqQzxwrhSolZW6moEpJV2OISMM9eRTVFnTFWjPWQRoegO8ZOLCMzBk6IwY6Dd0B/hWSgp/1QXrQ/FoyFCb9ZTh46BkOddBtNCr63PDrsw9Kc4StbtSLdeUw5DE0+jPVO5a5dtz/fbv/aa+9xc/UBQxEGfJ7BSD1yKttesU814KT1+FpcFm9n7EM8dVvJhbEdpNfqNdWWu/qQ3/8vD4UO98+QsqNzt98tOf6fEH7+kwXmiz2+jV6zNzhW/WN/rTf//f09mLFzZoa+ten3zykYI4tkEZLwbzOQmCUl//8of66JNnxl5vi1zn21zrq2v9g7/395TFGBoaXdzsdfrkoZ69eGMO/SiQnjx4qDeXt3r16lzvPz7VYp7qcHGk7//ox7rYX+nR4yM9ODgytJS777XlOmBQMjr6L/7Zn9/rF79aW8X7b3t/BH4tjsD9wvRrcZrv/8j7I/CLOwJ/+od/PJbqtOtam06vIk9H84VFpTfbnTEmKagpiJZVk9ByaA28poAYNww3pdv5qqtOjdsoSCM1NY5GT05dKhlc44t2DpGqxJytTQ7rb1BH8ZSl0luL6yYIaB2brsZeAp22V7HPzenlZ5EOFwsFvaPrm2vd7m50eLyyghZiR3le2WbVosEU8yAqhK7SqZXH4voRgpvDht8C+rZhnsxKvr1MB+YGIdpamXgTdjQRDxr8ziJsBZvooVfCiy8FJRwGXK6Ia4g86cwcowgFcBdxk/L/iZEGwczck5lHKziiYmuYAyLpfOfU2nsRd+BwWrPV5IiticP3VmJEKRLuCtuOj45Fx4jY4RxBrDbN2Bq34BnCx3OtNRa3BJumqsTli2CECDQ5JhBnEGFxNWH6NCgBbE5z9tIs7pi7AbEK56JtTIdAIQJkNNjvhIHJHhXR0IPRSxk6hU/E7NmIsR/yAmtQtmKIHkl3UEmk01i30m6opoIzzg2sSysOYUOW2DGJnN5ETdNoiaj3rfDqzXBXm0A+MTlx2dpncBis4ZkNMaI3XFQaosktIgBT9BWq7ipttkTPe83SSFkQqx2obWK/hrw3tbeba2YEF8H1FVuTr1zaoeFLIkZPsVIiux2MPIq4zA2HiDr97hZR2P55kAO0qiMHjRpgio5s0CmXgd+HgDtYtJjINsMAXLmwYxMPVw2oCmLvsIx9G1oEiF5s3miuRjixIrWpDA7RnPNONJMiNQraOxytJnJOjmncSiFFWIAgKLSziPHE6EQchEeIOGxpXSLKiOnGz2XTiiMRPysOu6k9ns27IRTY0OLu8iZEAgImVyMGQli0HFOvn1rdcdmy2e07ops7lZSS1Qg7I7eQCTvzwyO1Talyf2HOmpioNvxeBA1rM2PjzOfijIa9Chd24iVy/XLn0ygN1oONMFzSkXuW7wxzIKAoBKG3tWEC1xC3VMUGv+3V1ZWVilhEuek0n6VaHiY6ebCcBjMePMdBtxdrlXuEKc/KfQ4OFnITloJBpRXfRFrNImsqL7pWRVEQWhfJ3GGo5HaUHYElDOzYUHDCOUd4NLzB4E33Q4vYx+YfX/bkCkcIc3AkEXPNYrkZ5zJU3Pm6eL3Wz56/1De//qEWh4mVBcGDDUJQIcxHBs2WMyXEYIudQlrB50tdXd2YA9KPEu13g7n8Wu6PsVWLA41iss6zSCqxaSvhwoENJNLQKwiimZWGwVP0Os/4h1WHIMl3DZXSaA5/0bkrcqOoCN5z3arK4VbfDbBY20nnI8KrVYIIwvMG5yHudcqtQB70nnY14h38Ru5bzlujMWTdJ9KcGUcV/iLXRwejsXdNsO+cQmPE9Ypbb2HHG6cf4uDjkwfadoX2u1xjBVscJ1ivkgIxL1Y8Wxrnst6AmagshcBQKI0jzeNYIS5CisuMzz0VLOL2bimKs+K00fAg83Rh/9um2ejo8ECPHjzSj7//Y603G7kMxuxehjWK6I1T1VMWcv8HCqOFNre5/f4o41nCeWAdaE04i51QDx490MHyUK/fnOt6v7F73etgdSMQMQgpjUGL5KY7Z7qcULEf6oPPfUH5ptVuvdNqtVK2ONDtZqebyys5ljRwFYWesnSuPN9M3GPDiDCcrLUpKxOceI6QasGRz0mN5+RbensG+GFqOCEc17AscZN+/oMPFAZzvXxxpjfnL2ydszU1aBVbF52vXT6o2Bc6SJdKs0Ptq1LyK4VghRDLWPuNvcwwDHc0z3N+GCE0UtNU2ux2JpC3o6dtXenm+sIi+QwMwSls+52JZC5MYzdQOpubw5a1CUwNf24S+GoD7oVAySitIlzRjpVK4Zh0/dAczjw5cP7jJqX8C6F9xiDAT5U3FaMLe+5NjG8ZX5X7wnUbRbguo4l9zRCWY2nY4pb1v9PAGkdqgpQDa6zxqnnH6tT0jQ1OI4aT/lRwRSLDuM3cXzzXuFYShtqBsXcZ1l3f5sp3W2UUbs0SmhPtWR0ZqobPHTQGsfqqNI62EyIeJzbUcrxAtYsjemKhOmVnvOvsMLQhD2xtkiS+x8gGzivn9q7I6RasBuWQ7uQsZuAJ9sNPdLBaqb7dWYFT2XEcahtSIwBzjMChIJY2XaXC0j8M+8FC+fIC19JI4DS8ttXqYGbPx3xTGNaJxEA2zwyntGcddjod4tbnaVNyl/TmlE1nsTbFqPWuVJJ6+vKHn9OrH5/ZoLHlWNu9OWpTXelgtpye6Y6j5eHSrumxbzX2ta6213JwQON0Jp5EsaIbWWnY4dFKizBScXmtStKDDz/Q7dmF6q7Ufn+rPi/07d/8bZU2pZRubrbaFIVeX5yZG77IS6VxbCVkYApODjNdXb9WNltpfXkjhyFUHOi9h09U7XMbyvW8wKnTX338sdLFXB+8/54eH5/q4589V5nXevr2iZbzWGEU6c3Vjc4u39izeZ6u5MaJgsrR68s36nw4xTP90//mnrH6i9vV3X/y/RG4PwI/7xG4F1Z/3iN3/3P3R+D+CNgR+Id/9++MOGUa2t77TossNAxAXiJc9eY2wA1XtoPWnZTNMsW8DVJ4EBBdnwS8oXbV7hoVQaMB1yBFSUJEG7R0M9soDHFnLqHX11uN9vmtxUgRQZHZEG0QqIhP4qgc3NCcaohSxw+PdPToVDeXa7382XM1bavD44VtBq5v91bmQ7zehCxcA31jG5bOC5UhRvidoQP4TSH/xp0kmsaJbI7qEbYoWKKMwJiquCRGc2fgTIkDSqwGK1Yg9p/SVo+xDfcNAihuPZyi42jRPmNi4hSEUxa5thFtek+D72mm1iLZiEbNAO4gte/itLTX320gHd/EPtqRcd4Qo7WNAEU35gTkeyDOspeasAQ0SyNY4Yq0VnhNcckknjxBbBTAjCHL4jLlb+RosLGHvbiv9xpgi4YIqzRo0z4daEQ86yqLyhoblDzxGNp5o2DMlDkrl/GtzIwG86JrVFT7KS4cRRpwZlnUHDeiYwVXbT/I8XtzlrLR26iyNnmcEyNiCKUxAy63jIYO+RSQ1aMqaxVmow8FFMQDMuVg5z2NQuOTFYOUj50VvuDyiCiKAScQena90gIOxy6M4qnx3NQs6WA5RS0RABAdmz5XT2lM6agybi0WP0/L5bGJnkNfTW4lqywfzOWJi8YSrpAJIgp5JrF3ihXTZDLahpBrww3BGLQaPZw0OHPBEvTm8rVyMjthg+KY63U6f7DfDMPgTGLj5IedXLY4Quz+EZv/KXqLswfhC7FjDJKp7IahRiVVIxu3WE5AdL9X2IcW+6aozXUz+05wWCn8mDu+sfaQmsEHIASj/wN1ZQM8UrrBRhjnpWMVQCa6c09ZKYdDV0llEUsrqXJci6fzMwMuIdy/OJFqvhuQBFjHUlPUGpphQlv0jeZHp1ouD1Rvr61AjPunz/fq2lJFjwOb0i+uUdaOUQkuW84PB4JrkHuX300RmNMZ6xLhFtKsFyKGT9FLxHSuDcMJaNS+bCxSyn1mTeXpUqE/WtkSTuLV4cqKe1grQaYMxHQRqmm4dhzFIaV5uKoDi3MvcGfVlTW24xjmPOMm2u0rK1w7XqY2LGi7Ubt9YRxTBHu+TbyKTWhiTWrKWos0Mw4f1/p+t7d7CDGEoU6CIHCQQF1Re72Rh7t39LUIaKpvrd0dlRvhdgcD0Pc1Wy7sfiUaSrETkdY4mqlnmAH3FhffttctWBjuChzUPoIujkhcalZjZ4ODnrIvL7RW7Ulg9a30SVWrlMy5LSeuXXeI8AhybhhO7nvO58T5UFuNVr6DE5XhSG8DAFls3TAhHa3ogSFIghR3KYMkUhY46EpjEVMihpCKg9TxcEWzxkxFMlw5jYtE0nP3aAALwP0+TMMgBDTz9/mB3jo8ZrqjN+eXNlBEoDMEBk7rgfuHor9EYeOqKDZieFmPrTmULeqNe90GHXdcWEoPh0lMBS3REdcNKDjMbG0sx1zz1dxi0/v1TvuykpdQVMizYSrJs+KtrrcSw9nyQJtdof16b070dJZZeSRO8BqBiQGfH+vo5FS7K5ioO9UerGeGNgB5GKggjHeKwFB4uPgKu++JZn/4uS8an5UI8cNHDy018OKTC11vztU1rQ4WSyvo41kYhaOV1VEehZjdqzAnKOVKFI5RIuYzjGD8VXuGP7HFkyLAxFXIgGZ0lCxX8mLctI4uL/c2iGjataLUVxwToW7kuQwywQeBx+l1mCyUzBYTL3pkyMu6RXpExjDHhYyT1p/F5kS1krWE6HapXc61wPAVFE9jxVawVbuGRa1TGxSMHZUASAErMsuMj7rd3qjpcc5GCsG4eIOqgVTCoEUYWnmc0VwYztjdzK3P8JKhAKkNHqe+Mj8x4RZHNusmDG3K4QLcplWrXXktj/LAlHXak9PyTsY93SmvwV+wnlQaY9irgRX8UQpXEIuHf9y0U1EXJYew9b1eCc+/MVAMLsMbtatHSyWEPgPazN4zYNjva9A+nTJPmmeRRl6GDHMDSqBWw3uC5yuqQMmgCM8sHeIhrNo7hFTAT8Y9WfU6mC/teQq+hGczAjFHB9700IMTkW62N1aWxdrdBo78JJZYZxh6hrGxevu8VtIHclgn3U6dB8qhNeQI44FwMVeQRJYQ2pGsGqQQpBMzQgT63rVSN1zycP3HulcQZ7rdXWu1TDV3PCsyA5WQ8Y5RVYrBNwWuZgvejV29ud3ozXarb/3ON7V/c6XdZmtcUljWtjYWE6IlXabK5omVu7LElSSvHJBaJIo8rXc7S9icEMmAP887zDyzIdBpkur169fqvUBPHr2rs8/ONMaD/NTT2w8fGmbghz/+RF//6tf0V3/1fUO33OyurDuB97HlfKWzF69s/XnrNNPpA5zQifLbVmfbtX733/ot/eR7P1Sbtzo6OVQUzvT64qUu8ms9efxYJ+nK0lKXl2t7N/WTUUeHC/U8X4NQf/2Xf6mHD44VRIl83smGSD/6f3+s5MmRIUr+7L/7H+/1i/s96P0RuD8Cv3RH4H5h+qU7Jfdf6P4I/GodgX/yJ393RMzbdq3m8wN7Ud/XhSIvVVOVxuNks5w6nqLlzF5ox660FmiEHlwRtLc3WxyNg2p/UIp7MKI5fXKHzcOZuYWIlxNpajtH+UCD696E0XiMzSGDexJeJqLkMvJMrCF6/vi9d7VYrXTx6qUuz24tWvf4rYe6Or/S9c2tCpqDiRx7bP4RpijCoAWc/xwar7ATjLFW6ZAY63V0KSGKp2bYmmbzSG44GF/PGKWda+6NNpjavnGeIHoQCwuHwBxiiFJsPqIgtGgfFUV86uB4Jno1A25S10qPEPEQbMsAF8tUvmWMMjbq/PNWlILrkGgxEfBK/uhpMKAbyhmCg2/CT1Cx856EYlxQVq0EXxV+3KSoTk4xBJLFwuKWsLhSHJQUE/mB/RRGXt8hHtqoH0qVQ29FYinHwolVlkTh2ZD08ijSwtCHUxe3iHDTxOY2tMIiK5yaCrkQI0wQoZ2boiaKSGbzqfUWNzJlVpRyEYW1ZKEzseQC2oy5vgITRomjI9IuaNGFvVlfG5+zo0ADObabXKVhQtESIjhc3lFDAzaB449whlA/WpEEHMDWrTUSSxwjBQgRLsUWnXwntphuiAObaDHmKWP71eaiod15WxXmuGRDYc4TrqcQ3i+8Wq5d19ixsHN3252hD9BR4dQhLsJWRVzDOU0JFRt8tqK46GAORsQ5idG3ncqmN9G/xEHmuFrirPIi7Zp6okP0rZqhsjIah7ZjmKgtUjjnZlBqMU0kotbcw5A+udaMQ0lUG2Yh6m9H6z1iEXZQUAi0q/t3BSkWpLeiIDZmbEBxklI+hauQeOU8W8pBWIWTi5AUcmnSxY2sBnMPQbQxMZYyDb4IojLXmBVNgWSwJnucjTQxc//V5mqFo2p01r5WU+bmpu5cRA5H8exQs/nCotvllgK7vX0vOIwMKxo4qncMSVzHnB84hVYMhSsMIZEoOEiLbmuMPnNUBZW5JYng97S4eDCGcVmOWmSRqj7X6clDrYIDvXx9aSKyZ460VhfnF3p1dm1x1rEbNTs4lBdzX/C7G2WUnzHEGigXgnOLq6oy3irr0PJopSxbmLBP8/hmfWWx4hH3eT8qLzvleTk5v5dzQ0/kzVZuBaMXEW4qFqNkLkjgODeqWaOs0Zr1nKOJaNWqLFsVeacknetwlZqz/dmLM/VOZIVaNNPjYqepfn9+q7c+/0RP335qhU3PX9EoDW+Xi3u0uPMur4Xk3g2NbrdgXohaByaIIBSx1nEvm8UfXq7TaF3vdOh7evrwRIvjlS4u+XtJPFB646sFM9F3JvA67mjXWxTO7b8nmouDym4GHOiUmTF1ADlgzNuJA903jGqw1PfGjbZiN5iXbjPhMsDEMMCBOcyaYdwOkgugWOAMh4azsJK/chK/xtDR4+WJ8Y3P3rw2BxoyYItYSlEcnEyu/waxeG6DFPArKKYMN3C822ALoclctpadUNXmCigYBD/RTYOlw4OHdq93XqfKItVSa8Venfp4GgzCtT44XNrfgONzjjgmRz/9+JkVV62WCy3T2HANoGB4RuBGns2WWhc7lXuGZp2ChEEMIicpFR4irhIYrzzvfZx0jXFZfTfR24/eUxjCOD3Q82efKd9W2m1ySaWWGWV1iQmpDCayGcJVa0Mu0DQjYlfHMMOdCiVHKYniyVU4uNpuS4uCgzRIiMQ7nk4enCqaJXp5fq58U2nTIizudOA6WpwubRDCvciwNnZjW7O453muIwiScEDg5Fk8NhgnexsayCVADuoikBd7dqzy4lr7fTUNlymnhNdN4Vri6Ha90W6H6O3JzRhysUYxVHNsaAdjHmTrZleZKMugFeRBA2uaEreRO8G3YUPLM5Vh7jgoDlN7nvglJZmBlPHO4CnGSV00qofazgnOWK4P3Kb7cqu222o5SzWWjHZBDSysCIwkDLzTkWHkWFvMPU5nctsJW4OSWHF/2dBo0HGW6OjgQEka23MXViZYgutdaWWPFKEl0VJ9nWsYYWiOqiA0GVM0MGySIW5Ye0y4dix1xFscQ3Anzsyhm2Wprf+B13KpaL2+UjTzNZsdKQhn6t1CfbG195u860yEY3DKM7XqGU/0anPuUDA7iaLeUUyCCYcx6YayttQTLNXQB+kw2iTSrVqNVatuBiaF7yitS0rTEPYHVbwXDKOyFvZyLD9bihYvEiQgHXCBwxTGjQ1egtIxVZUcS0H4NqRjCF7nUxmm50b6+oe/qY8+/omKfmMC+4l1GcBAZki0U0IRGc5010b9tk4VI29CjT739KnOnr+wYVOYOApa3tJACLVaHBxou87V7hsT1C/XN/YOOlss9eGHX9LFq8/0xc+/Z/c/RXYvz17q6eceK1uG+tmPPlY2WxpaqioZXLoKol6nb810cLCUO0R6/ulrff2rX9LVi2eGYzk8fiAvyrSpCp1vX2mZpXqQHtk5omzy//43f6lgxvPT0ftPT5U+WOj2fKf9ptfp6UO5bWmFgd12pyop5AYL/dd/9j/c6xe/WlvF+297fwR+LY7A/cL0a3Ga7//I+yPwizsCf/THfzTSzs3e89HxA5WbW3N1ERne5RuNxA1xXji+ksVKeduozK8VR8QqiVeNut3lqjb1JOokvnxe6mPknVGrAOYcRQej8v1WYZBYfBvIPiVGRO8pKgrj6aUcUTJKUrldZSw9nGBulGq7LdSXpTHX4FoVtxs1FbIiTkKYk0SRB3OR8jI8lMR3pzgpJTy2ATVBzpNLsQ+/lzIiQoc4CNlPhyStmkkAInrcVWpxIeEoQQTpaiUZDiKKo7AbTq6IgE3oOLkkKCfCRYVjD0qlFR8lmblH4AzizPJHNjeDxZoRsdqmMa4Z7hH0AtxxOKfqfuL+ETsnTo8UC4+PGCK8PvilTtWbuwuBkMgyEdy+o9U40nw5N14fDiDcaGwALfKH45SepNC3KCDiuEXqrNuF4ziJbia8ESe7cxRZjH2cGqUDxGH7M+F+4nAN1TZsFqlzAkpmOVzDDGQBfNfAhNzWRNfRXA4mMhBTxMGCeMvPtL3aytGug7GLEylS7OHSkcp2Y4w1HGjE6Cm/6fkZjqeZv6bNK8IcbDp2ffwNxMwtxmvnA5auY/E/moZrOJRprDiITFDnc7gfcFHCrjSG4QAPsTaHDllpXGW0Wk1c0Yl/iXsYdyUMTtxAURhNgjklHiPCLaK5o3mSKkzZblLKgWsNBxv3SmvurREnUTU5gDsrkHGmkjKKvcBBwDMFd9HecTFj2Hhm80U7MMHaysPY4MPO5F6wa53zituqtzIVLgBYhIgo5vgFI4B4ijPW6VSMjQauIwfhg8I3SsemEiR4h7iiEduNJYtSaa3sIXZT+w4WkTT+J9dRo462dQYNFs8nEh6ZqEovFZcLp8+LGdbUFsNFeOG8IexEIQ7yvTkBq9aAE2pH39xCMyKoQWDnrKx2akdcxbiZQyUODOGJawxigHUBV6/LfeO62vfEqBGjcnPKMyjygkYjokmLg71TEPtaENn0OuMzr47m5mpLFCswQX/62zjvuDFxg8F4bstGl+u1CdpW/Ae+gw24eu2K2gqkjhZza7HmuJTlXq5FgCPNskxxgliO02/QvmiMce2ayI47MVIJg7iprVG6hCUYBOZYpUk6hueH6zLwtasLxYuFFfQRt22axviRrAcIKFlIaZRvrlxjU6735ryezxJVCBVcKcZgIIYKxxiOM9TcSGNP5LmyIRwIAyv206CbvDSBwVy6cWDFXIjirR0jR0mYmBB5eXuh4yTSMcVeDxY6XC1Ul402RaXr6+3dMcHdTinTaGvm0POcgNM5IVwQGCmgscIwxEiGX0T6rRQKlrVvAy3uBWL2PhY1ngesG9x1HmzPCcWCMApblus3okDRv3Nlc834g8Z8MAYjBXJzL9FqdaKXN+fqbNgwMYG53xB1vLbT0IDqSG14xcCw7StzoPEsIEXAAkITOsItEX2eBYZbAWBo7nPulciGOMAiq6oy93Bxm9ua66TwhkMdLw4s9s4gI6eJO1+rKUCbwKQetASXE7kay9wceQx/ZrPMIuNX273qulKWBIYRcHGvIy5H3Cs8L3y1Q2H3lcF/HE9ZslCKgNfIUAj7/c6ubY7vbOUrgQ3eTTiT0YVdyno0ufS4BFqY0Qwk4EuC5YFzzeAI170Pc5LnHg7hXt7Q6/GD93R08lg/+eSn5ojt61Jl35u7ljB2HyKgg6nh2ddpkczluok9B5PIt1QCA5gowPEZWUN6aaVUvD04ts55gafl4cqup6KkXE8Tr5fUSTtqnnjygk5Fg1AZWlFk6yM0u+am5xnOcyxG6O887fNGDkgRyQRCCgQTn/UewdO1YQMscoRPnJoRZYcweAfXrsMW1zaZEURCHPWho7wurJiszmsdnKZ2Xsqc45vafIF3CMqPbLCJQzaJ1fIOUxXyEesZKMPjtqQB2IkJ4dENlR4dHehgsbKhG89wE1/laZ2DNqg1zxK5HmJ5oySeEj7nrzYlZMN4AAAgAElEQVTqSWf0uKDtSCqe49pFxIe9ypo12DlygtBc3FNBIPcJllU47v2EiApiw81wnXZlaceC9cSY4g7vkL6tx8ABdpvazo0N2Hw4rI52zcRR55pxuN9J45Cgx1JLGevoKO7A50hreKs1LmKGvJwXXwEiMPxkrql0htXaouxwvaeCwt7WzqYZLGlgb54wfGHyur6ANYSLWLUNlXo9On2sZbzSR88+klJXyyS10qddmVuKAkcx6zPvZKET3t2rUuPidgfPHtgzfhhxKrdK3ETJwZF262tFUaIaobgetNvsTNh+93PvGsrl8s25tutLffXLXzTczM3tjfa7jWYJGK25rq/WVtDF+o+j3Y0Xdk2kM1dPnx7bYADG/c3l7VQ4F/iaz7Lp/GRL/fn/9C/1j/7Rn+jB0VJnn31qSbXtvtLq4coG7uArRhy2va8f/fgjfevb39YnP/yBFqQ56la39VYPn7yt//Q/+6/u9Ytf3Lbu/pPvj8D9Efg5j8D9wvRzHrj7H7s/AvdHYDoC3/z2t0fElNkslWut6Z2iaGYNuD4veRHCJtw/mtA9cwAu52x6YHE1KutG69tCQ+sqoqHapLPBNgLZLNGBT4uyoz3FUDjQOlc7BDpYdbSYk50zvhdCGoUnscUqrSnZHcy5QnkE0VNe+sKjTJvba/nN5IgbKQLJiWQbDcxeWnHTIR7S4o67C1cI/zSCmEXvMME1xAZx4vka+4nphZPQyll6RynNsV2lshlV84LLFpVIc4SLdDDRJ8DhhsDGy3yP+yi06K4xI8EOOGy1EVMQLhAH2Jgi7OFinOL4FBfA3/JaYt2wOflniDIXaoJRfutZYQIb8JIfREhA9KJsCkGg84y1h3jKRrHGzeWGmmcHmkWBbYRwnuGI7MvGNr0WPcMFFuBAzDW0uGIhtLn233UDDcgUDeC4ocl6Kv4a+Z6wbnEre5PoGDgLEyVsw0ycG4WaQrO2NGE1DlLNwtScdLiXrEHYlEBE6InlZqgAEvIgB2qEPzYYo8XffWKMuGzt+BTq4a/JM8QBbNZumNio9jD826g9rtcQQblW1+BiYzgAPw/0ANVfUr3f29+T4KCZsQHGKYqYPmog7o62iTwFa7Vr1fSVbdQoKPEjuHsUBiHi4xrrVVAIY5/CMSXiCnuPpCIFIaM5bmkAR/iarRCWGpUFIk5osXIrdCJyyrXG9dhL/iI0XMLYtOrb0rh0FEVZ/NSZXDkjnFA2rtZUjygxeUURExGxcEeZc5XPpxjNhCOEd8+ctl6ASDBFRE0gJ37dlqrwAptjeHJ0Ifryt7LJprwOdzg8S64Zhh3wZM3NCucXscTwEuMUM+9x2TKNgGnpG14CIbPucLNy4qXETzS6cCe3xqHFWY14boJuSElRqSSM5TqJdutcRd0YTxkHHcIgRTomtI219g1MztEYl8ZVdSAZUKw1apbF1jYNP/rqFscWzibKvxCaEX4KKxDrK8dEzXQR62AZayACXUtRyDl05Zl4TFyWGDz/aXLpgcpgA06BX9U35uL0xkA1je9pagxTSniScG4iGefGD2A8cksEthbtt6UV1HG9ulGsooOlXMjrYbBOTffEdcFXXF7fiNs3pNQLVifXbtPo5HBp98TVdmeYidSPdXqQmYO/KIny13LcXlnCkCC249lVjbFPKUyzkr8oMpc2PM62nlydFIPh1sMhzSAHgROBjPPV2XrnyEtiLeB0b29MnF1fbVRSDAeP0nW0WhFTz3VzfaVlHGp1nCnIXD1cHShN5grTua6uNrq6vlTZguJgKDHaAAPVgYg3kXuYpKx7CFVE/EN7phiWVkNAPJv1r7Nmao7rYIORTq3bmKuUokDWGRyk4Ek6Tg4/23LfTAgOhCDuKtICsCxIavQUAg6BDg5O9Sa/sXWLqDHXIkkIEDSIK5Z6aAO7NynUYUFo6jt2N03w/HfMFUDA4BIMs6nQj2dQPInxFGOFiCxRaDzlaleqK2E1TiV9R6fHyneVqgKWb6Crm42tvVzn7737np599szKmMgR+BSuObCxp2g1UegtbNax12KBGM96nE44jIhH4yT6MjzsEfZdWJWJrQkDCe66V1kW9gznWiKtMD+aTaJXyfOgkhc2iuNEflDJ4yIfInNnI9B7HH8GSNYiCSIX5/wk8i8WmTm8nxw9pGZKr19f6tXFZ2oHuMNgS1x7liEM9qFrqRJczavF3MROW797jh34HPA0nZXc8f4C69wPIsOsMAzc55Xm86UlE/K6VDVsJ+zN4LNkmSc14X3EG2xIMDI8tWulsXOLCxvWMtcp6w9pCjApLngAx5ERhMvOEhq4yHe4quPERFSe5ZSOUXoGO56zAFuTASypFoR2GuYRHLmWOdc4lDm/3A51VU3PHJ53Vac0yeyaQoSHUU+hGKIgyBCGyxwPhDSQP3C47UOGxlzqsxS2ZqSb7a3dp3Cri4rSTk+LJFPLcztwrcyU5/enry5U3240lL25cj1wHrhtuQdheDMD47gj5MapsZlJrSBC88RmWOrwvuhOpW5+wNAkMqGbCyKvtzaAQbzkPICB4XHWdI6lm0A3MAjmXG9JGFBeaa8B4JwYAkttML2zZa6viCLEodE1DuBiKtWjlA/sgc913rvqA0eLo0Ndnl/p4YMH9m7RINrzbtWCT3C0yBLtmvVUfsjg257ACOi12hI0Q6IP3nlfbuvpL//6u8qOM0VBqixJJKdSGHsqi2nYMx2riRtvNJiQ98poYu33rMVbS2kcZwc2TDhdHOj7P/2xFcDizH3r9FRP3n9fH794qYvXZ7q5vtTb7zzS07ff1vMfvdA6v7E0Ckkr1sEvfvWLOr+6sme1MdTDzDBNtQm+nY4Wvo6XK1V5q48+e65gPjMG68xKHlN9+tEr/eY3f0Ob+tySUNcvb5UkqT5981xf+uIHKvclcB6dnD5UvVsb+uSHP/xIT56cmAN94B1Eg/6T//LP7vWL+03o/RG4PwK/dEfgfmH6pTsl91/o/gj8ah2Bv/Ot3xkPT45VVqXe3F7q6MGR3HGKWseIgxTODK2QjcoWLhlC6NRcHMSpNc3ubykHCuVQCGLuhU4ny4VmUWiBc0qvCIWlUaAhb7TdbkxYJbIazUIFaSYftmdMTJ5yBk/VCJOtnooPvEjHR2+p2m91Xe/MITMPM9sc5U0nn9ZwF8YqorDtnqaI6IiLgt9DGc1gwgrOwp6XO1yO48QpJbabBmxcUc7YTJqB15yhVU25FMzSqRgo8BzjQNKAbVxWEAa9o0iZ/R7i2TQw83dTboWo6g/ESQnhNlZuYVHeGFcHLkecsJ1Spzfxcxxx17Bh6DSmjrVnO2hTxmtlJzIqaloTyBp4VnGqEWeVM9p3qgqcOaGW4dwcoHwPovdmyKWkA8HED1UST2xbRbx0e8TfESRwINKsXhuagOg4IidCgYvTBfdk4Bn/E8csDg/fy8wiTLEP4gCCx+pkqaoo5NSdFtHcNiD7sVGJ43d01BjPFrHLMQGHaD3cw7wi4+cq9EIrTuH6YCM3DlxdCPSFsfJiL5UfJHZOEEFx1yBM0h7N+a5bXB+u+q4wli1Om66nRZ0ip0h9MFgbLs62xCWCOdrPIiSal7NprSgMqR5XF067puZYRTpYLuXA17Mm8qkkq2poQ68m16VxQ7nePNvgwf1FgMK9ilBC3D+dIfogqOCYiibBqJ/YcpxnXKBgHMAz8LcThW17Ipg4iRDlOU+hsUCNa4drip0Z1yIMvxaxpDaBwcybiOIIm2AxNGoWIV40UyM0regWH0danFi3cP4a+980NaHb/zIVothVgrOapnB8vQwuFFgMF3+c7aVhF/e4FydUhQ8jlk1wSNkORWPTRhXxoWzJ94/m2uHaLjqYnZjHI41+p9qdirMQdoMxUF81yne3FgstKFxy4dISX/bNyTM/WKrpW1XlzsrKKGWC8TdDXFx6gh5Z1rkVwowd9xnFbmAtHCvVIArrB73OXr6yDfxiteCvUwWfdACHUSvmq+JapTSvg9WXm9iUxjPj/HIe2aj7EfhA3L04NzNDawx27zCUcK1UK1ukSlLXXEFZtjTxerPe6vZ2TYW0CThVP6pmHcTr70YqcgYoiONTnHtf5jZUwWF5fHRow4SrizdK4lT16Gi939vxP8gSc+qZQbKpdbSa690vfE5lP9iADGH1zWcvTeizUQOIF+NyOirqXmk8V5bGKgv4lrhfWSh7K7Qh5o+bDHEpzlKbcZAioDQNoQ1eJWLP0dHSUBHmAq9Yt6U0cXV8tNIsyAwvgtuUod1ut7G1EcczuqaJn6yZUDqb6s5py5qKQ2oq9EPoQqDg6uRe4DkwNKgKCEkWB1BJSR+CGdcz1xU/Q6YC4R83YctwbMK8MDgIuH9dShpHc1XznPFAJqQL7ZpcXVMqs3WMvzewoRuOMJtCdb4a8CUDUfLQvjNM1qLsLCWAeNaP07ozFQONqhiCuI4iCgQd+6sMQYD71AQXkhmBMz1fHUe3RaXRCcyRvF8XxsM+Oj3Q+59/X2/OXqkocnveVCA6BkoAGRjVKrvWEig8LxezRGkCT5s1jUWGZASImkFe7Khcb7RcHKtrXY3Y/lqeLQzaHBPa67qwwdBIuzyf3ztWCDQ4hULQMT5rA6gEmM2BPV8YmDHSKGwdnJy+3Pv77U5P33lXEYVMLMuDrGAtL2/N8V11OPtHZX5kXF+GZbCCpwIq7sNI+32hyA8MOULyIfBhRuPlRMwMbEBG4Rli2cV2ozSJdXt5pWdvXunk0YFWlI+Nng3/4PbiJGdNswEp6Ak3UEypnwePtdV+A+O5FfM7nKisy54fGf94T0Km9zTWHP9efRBaURsOPo/3hbG14XOA8Z8yq7sEivFz68EwApxv2Nj7gsFVp3lyYg75pt6qZuCIE5dYtzVxUnQHhsdRkk7iriVZelz3TANHQ/60Jtz7JrwyMCJNBKqmKHaqKkqLcPvONItSe9bDieUZk0YTm/mGyH5RK3YTK7yCD2piKkWANpGYUhM25CYdwTPbgiy4ZEtFxNxjrgeQE7ynhfa8qZvWBircV6DPOf6cS8bb3Pvc76khhlxjuVOURUEdaRfYqTClSTHYgAXecVWbk5L1qIQjD5Wm4fNGpeGgo0UmZ5bp2cvXWi2W5ti+OL/SVz/8ul599tpE9rqtbc3gnqBok5EZUX6XITzPkDHQZr2RnyaGzvjD3/19/fV3v6+L9Y2SA09VNSoJIy0XkbwwUbXZT7gP17NnbdHVChF/SRDYO7Cruiq0rdaaHx3LLSslWaSo8/R6fam33n6sL73/geqy1t/86MdWlvfm5Wca+kb/8B//Y/0f/+e/0pjDt/e0K3Y6OX2gJE11/Nax5rO5+v1Gl2fnZnjY8J7djjr77IV+5xtf18PDlVazTB+//MyuvThydJBmmscHxsb/mx/9QMdvH+ntp0/18qNPxWvIy/NP9eUvfUm3PAv9mSVmZrx7rnd6frHT49NTSyfB+e2qWv/RP/vn9/rFr9ZW8f7b3h+BX4sjcL8w/Vqc5vs/8v4I/OKOwH/4H/w7I5uxvupUYijxpqgY7jYYgAgwxvy0shdPxe3e4tQ0haarhbJsps2ba3P2EWk9hk2VxcocX2W+17bbWGzX82MTWNx+1MXljdJkNjVzO51cNqVRpiCVZrgkNqVaF3YprrhGs+VKl9e3KncbK4eJFpmVe9C6xWYnpogiwsHjmusODibxRotF87JqziBy7jiWyB3TWj+osRivZ7F0UFw4ZhAJaYHF/WfxU+RQEwyJmbtaLufyIkflZqua6LhHLBiBLrZNadnkJoi6ERtUOK+d4i5QjMMMkSIcLEbIRoNNK7oS/ET4lTgTcFYh+PkR21bH4ulsYnESIpzA+rMWc1qb4QP6iJBTCQbaWtsMtsE6YoMVsknHbYkYhhukVhpQS+6oNoYkzsLO2LNslIifswlC9Os4TJQfmfORvRgOQhzJowoinrhDTAT0NXijbQzBBiA2wu/DFZUMgRVW4CQpm0KNRzmQrwDxGDEvZoPqWtFNtd3Z3wBzFPfZEDTmVIG4YOLinfOyGWpFCCm456zUplRHIY7JoK2xPvlPrgtH1Vq+zOkFBy2AZeilnH6L2LF5saKjYTSBFxc2RwUaBAy7wiLMlIFhZZQ5+HDRDj0wi8HivVVDQRYbRbi88Ih7i9rxd7H/RjzlGsXBCQrC2o3BXUSIoJQ74Uyb3DiwYK0szPe0bitziSHgeAwLxkoB34fThBiUUBTmyG049mx44QkjuAbmFkKGYcOM0Iwo1CF0RMi4rt2DXJeIdgwnDBuAg4nP4SLi+5jqNJhrFPEAkQ/vFtxJDga+ScQNovUaYxMHHL9VECR2XC22bNZs3ziBbIQ7H1GI5WNyAlpclN/bEN7HnYlIMq0R6UAhiqOSYQNlPwhhDY6ju3ikKu1bopmT+EsUmJ004hUOJcRNhBlcW2zKE9yGTgVbwUQqL2WD15jIZbFK9Vqs5nae2mZrUW2cngNiBa640lcHQzH1VZRbFbiSe9dce5UJ4rWyLDFnFrcMSe84m4YBRNnTdGlC9NDBl2RoRNMyFxWiT2gDG893td1ttFjM9ejJI1VE6ovKXIGInY0V4k1xZnAJHLPZPLN7k8+E6WxIl4cPlIaJ1rdr3ezgIeba3lyr2NZKZqnmi7lUt1aCs3hwrKqu7Px3CBMlHM7G4q3gUGmHjiiW2xc6Pnmid99734Sqs7M3+vinH1sceZFlJmLi1nO6wVzQ5kBEqCeyTus4cWXX0X53Y9cS61lZ4jwF25JrlWWaL47tfmmIFKehurbS7eZ2utac6WfsXnZZZykVA1UBPxlBLjThseU+nGYM5n7kOPPPpFjerOHcsfsR9z/s0gCh728HD4KD7Nh6aS5N1jsczXyeBlUIhzTDwdwOZ8bShSXt46gdGNpRSEiXG6WJvfwsUbPn+mrsc5j3UboFB3WHY4zkBkIvIpgjzeKZReoRk4GGGj7CZyhHAdeEKTEXKZxr39FRNjMMT2HrmmeiW57zvK709lsn+vCDD/STn/7E0DRRmup6uzUMCHF1BjV41vjcrqf80FMW88x3FASsl4O5BykL6zgWQ6UoWqhvAlXrmjGqNdKDasHZCCPZ1g8Eape1wDf3HZxPWzt4Z/D5Z0NzDfIMM5e6Axt8MKwNnE6GRMt0YQLsnvbyCJcyRUmNcWpZ0vcja2pnJY7YUBmsUEbG4A/RGRc2aRKY3xGpFddXU20tds+ZpCiLYUqWhgoYznadKuL/u51anKkhKQAwIhgkoXk6xsMlucE1zHvGMFLI05uot94XJgbj7OzCalrfYRo3nTpcveBpGEIyPOa4cb/H07CyLjYTRgLeLJoocXlEWR4KPJ3qQduBdA3CNNx0REqi4hTVjfa8p4ysdmrDAPCtGYrUTafaRPheIYWeWWKJkdAblcGKrijEmjAHvD3wbjHL5uaOhstLsSVM1yCa2edx3cBkhZ/KsHVgaKRKDqidkXUSNNTd+yOcXsrcAp6Vo93HcGo77r1ucpYy1QjDUXE2Uz86Crk+xkQeArDTa1vu1VaVWu7vO6a5+eF9hmOZDbiCNNS22Fv5GG9qfu9qD+YlpigvVJZkym+2WpCAin31oa/dZq05D5MxVdkNOjhKtFomurle6/Y612I2V9kVCmeZCdfVHryApxLueV8pinmeOkpnM3ueW9lnlFjCi9JF3pfC0NGHn/9AH/30EzMkcOPnJe7UUo9Ol3KCmZIk0pvPPtPp4aHKdq9tszPHbBpRROZru1nberfI5ty88nBCzzxtLzY2UPuN3/ottUWtNy/e6KefPNfywaGlRR6cHitdHuj/+ov/Rw8fnShxAz06ObVjWpSVav4eV3r84FCffPSRLtcbPX73bW3XG2PSvvf2E0XOqONVYoihT16+VpIkE4M8Sq2M89mLF5ofnGiWZnizVRdbRbPpmVvWra0RyemRFjFi7WslDx8oGSJdrS+18hs5jav/+L/983v94he3rbv/5PsjcH8Efs4jcL8w/ZwH7v7H7o/A/RGYjsC/+w/+eNwXlTVnE+WqEcxwV+IOyq0tRu4CEWLQuiltA0IUc77ILD723uNTXV1faVe3evfxI9ukX693FvUlHtz2uFmB7sN3bOSFqaq21d4pFffSg3CmYB4pXS612a9VbksTE51kKs545533dbPZmtvIXCv7XE5T20ueZX8HXDNTNHtsdxpHX2WfKB6J7nVKApypiJS4gwKluEwCBJ1mEsPYQiG0UehjVicyWegdvFji7OvUVIXpTbRph8T7iPnVlCjRfOsqvXM2sR/mZxE+iJpasdTYmZPKREIcKKTpAhqLcTISN0R9IzbXm8hkooDjqPcHa0i2n79zIu6JQTa9uSPQR9G7vM5XD9uSf9nXJ6JMiJ3oIJtW+LlsOgmQ1/LbyI4LrkrfX6oZbuRQAkVZEDIckXI8UhT9+JT+IDJPTels9onpVR0R8MmBAd4B1ELF8RxHJZRFUdMUz3Uyj9XXsC8nFxWbaL64j2+Qz4sG1YhMeauurNXj0KI8CWZuzPlyNcaBRaZDRDwrICoVKTX3SDXCHCTqP22q4a22Q20R8MA/AsRqm/9xrMyB5Y+hxfMQhkEp4DiiHGwY7xh/JvjgIsaagjuI1mmr+FJAQ3MQ2qb0dnM5ubNamsgnJi78OkMpsLni6Mee8mptJRGdSxmMpxAXLPdXEiuCaYhbzxilkV03RtEta11cXGiYcWxDi3gjXpuQ0bLJdExgC3AiGdMUoQiqLexLTxGOUMQqsBqIu65rEXEcPCXRbXgXLe7TxoR9xDUnRWtvTCgFLUHxGp+F0MkGHy2Jkh8cTBbJZlmw/w5pHpfuHc+VyDPiAuMIBFHEXsRbi3MiT+DYDafmY1zgLe6/3hiluKgYROA2o2W52xH7dDRGXJu9sTND1Tp+cKRkPrOBx5vLKz1/fmmizBT1BlPhK56HKprtnYiLcQrndat0MbN248hNTNxdb9barAv5oACCQaujheI0MdcnLsH9fqt9jaMMdERpLtHjoxNzMuISHcvOWKewX21IANcUHnWAsMC9iAreK01SJcRgOwYSbL7d6T6PA9uI1iXC1TiV79C0nc701S9/Reevz/T8kx+a0Oq6C1UwAsFx4ES7i7k3Xa7VwVKnx4cWv19vdvrpJz/RPEqNq8g5YAiDa9JBzIhm6hvH2Ig4MQcfB2yutqa8cG6u5P0216aulS4XSqJA9W6rGWt0spTnhCaEcE5enp3JCRj6kFQAofG3gmNm/GiuKQY2ds0pUl/3FoOtEC5wpSPpjBR41cbLpEiL6DPXbGBiJ1zhUnXL+kvbOwgECtFwrO5MDCeqHo8kEKTKkRpcozigYaEy/MClj+A2UBI3IVAqYr0W6Sb+7ylF9CQmTIkQKqQzQvrVgPtynAYuYA5waRMXB4FBHHg1Xxl2pShgAuOuK/8/9t7sV7f1zO4as+++ZvW7Ofs0Lp/Gx1V2UX2VbZICFCVFmwhFQgLln+AKkqtcgEBCCkRBgLgEccdVhEikAhWQIlWVUlXFbexj+7R7r733WutrZ9+h3/Nuk3tLlmx5qeT4xGevtb9vNu+c73jG+A21NQJZqmwRqa62molgj5ndEzjpceYXsHl5PrS9rae4nolpJ+naBL8WwYpEAIucPUe42TxDLoTwQv1BaRzp4YNLlXVpgipiLDxjmJscl7ffeqxHD9/QH/3pP9fqfGXOaK71rjoYmsM64XxrI9SAw7YeHaokDZXkvQl3JlQ1UJ09w9+EMSgRaWocLgLBC7cvLmviJp0DRCiIHarB1si5dYVfDD9xaoah4UEYhiBqIr4ysAvGXgfuUVrvqeipJl1dPNTN9oW5DF2HnWeiHrgasDMmCtowJdTFZWHO5oqBARiiLNE88XekNmDpQamUlZZ5YUI/PwhaKMtW9m5A073hDriLI+e4ZM2icNBxBRpDfQQB3FLeYzyVY6XeBjqwpwNNzaR9t7X4+2Ru+tDa4xE/+T+eE1w7Mc/iPDRsMRggiqe8BnzNpAMvJ9FgSRW/5hxsIdmonDo7XjY0CycrAyXJ0nS+jnyGcLR1nmuUSR3z46Dmvu9tWM4jBrMqWIaAAicGAQioPXRQFuhc60VkLFKSLC21UzMpi0mU/zF84vtxL3NepxA2KmkAXOckI3hvYBgd298DqoDBI0PRzqutFK9HfKwZ4qBvM5gaLFWQIKQrtD/n9TiEWSNAqbhkDPiciQElxxnmrOFpJtWHo60J0wD+ie892fCWdRZG78Xp0pz0PI9LXN1E7tUpySZlbaTrF0fjgRYM5SmY5FR3k45jp+XVQ1UlXPpRyxCn/6BNyTqYGs4GtivJHQT+Ilur6Sbt64MU9Xrz6lIJTvI9w9FAbcM93srPZp2f5lp5oIBmvdzd6GJ9oe3d1obbHcOCdG1ppPUi1t1+q2WeG0aANYxh6vc++I7+o//wb+m73/hQL59e63Z7Y5zyi9fP9PjhYytL4702PVno4w8/0/Gm0fHwXIPfamT9Gz2t/diKyuI817GrtTrJ9OLltXUBFIjiXauT87W50Vkf+nq0Qdprjx4oTUPrHdgde3n9qMtlpioA7TAoarjvI0t5rS5OFWehvv71b6oLfP36l7+k209uNPu3WuYL/Z3/8n+61y/uN6H3R+D+CPzUHYH7hemn7pTcf6D7I/CzdQT+yte+OpOzpPU+BNaPSylMdVeV6hveNH21bPiNNxpoTDv5ma9iXijzZhUpkctQRzaJbCLZTOG08D3FeWzMTF5o547N4aQZBlcWGwcuDRKdpivlaayyO6rqKvUNEcRQxUmmy9WVFbNstlvdbu5MZPLSRDmOM9iXDS4ONsjE6XFquk1O1XsqcsdEo+2YzTS5XPiueBQRRuAGIgRQWgGLzwo7EIOME0jrb2KOUdsMdAhEsQlWFFUhviEEYSZlM4mjx6KoiCqwHJEmQRPg7AtgywW3BRcAACAASURBVEaoUJopphhHQx5UCDPmdI2tOAtHZYkzjg0kpUpDo6hJFSfEG3FoBjrOtbl0l+kCLKJ9BiKGiCTG5Ixxu8DqhI9JHJsXY/cdIQXOMO84BkHnhDNvqXlAmGzVw+GkLAJ/Dr9z9tT7xJ5x2xqB0pWOEFVlIxP7SpPIWHc4qHpat9kvdYOJstFyJZBifTWY2yWH9UYjPRxJa/nGBkvJTysf1ijKYoT8bh1i8iNKenJ1HA94hcQD29oikX4f2nXKcZ/NxUjjOE4p4o6jEnyZaWEb8IA/g8ATTPIqX/2Rc+cES0qMJsQ7E6VdxNacQojFbFAsPkkjuIu8Z6lvjlXEfcqs2FiBrYDt2HeI7KFFsil/II4Pd5A/R4SSc8/2EfdkSyO0NY+7cjI/zlXjugG/QEFG3ajihCISZnApHYKDEiuysZTn8I+IifiTYDmyk8axitqOO8dqmzwizLPFXnHJHRG/28HEHnPPWpvTIA/Y3TQomgIFXKc4evzQEtb8EYq+KDyCvczP1T3RVZzMfH8EXKRThEScs6/Yo75bS9jKsgEzBzMcPTigJqjx79gec+YnYwHjCjShnvuS6wp0COxG2HqsHSOlRi+1XJ5osVpouyu138Eb5uc8nSyX5rYE3eDB4TPRn80eTnFXLBThuvFTOw6Haq9jXStLAhMC0gThwleAc5i4qzpVU2uc0wX3y8w9hJA9GLZixK0Fc9fWD9z9g7mOKObid+H8Q4TB1ZTgmnqFZkD4AM/hgXiOEHl8O/81Dq1+Vl25lADuuBSHVAjqwQmPHOkX109tjX345LG1PVPwY43tdo/6OpYH3d7d2v2CU8wVw+AoGzXhEIdhaKePM8Fa5ZlT3cWFHdLDumuY1PielstcSZpqd7fXbl/a8QUBgzCYLBArnaOQH1otz4y9x+/AWcXvn4xpCosa57eLU7P22X/MMTmYk5MIdUI0GEsegqw54Dw1OPNYx2mWB1kwUWTnYtXGP4VJDBvWzgEiHkIgczKc1azBrFGZOcH4rgz4cEyazx3BwvqsHOOaqP1oaBWc0QaSMdc7LGxcohbzNn6mtFic2MCK9a0nttwerfXbsSS516y+3NyNXKMMXvqGQU+vIFuYO9qQAeNgDnLQGEY69UlxIAcF1u7ezvjqIw08YxF4w1F5HOvy7NxK8jjXCLOc0/LYarUs9MYbj1UszvR//sE/1fmDM52crJSHiZ49/8REMbv7EM24yidPbY2bMtQyiZTGnpI0U9M1xueGa4tkaiMki0XMFjM3lmw/uGcqLNMksfZzEAA8E6yVfi7dMGl2rmUYrQiglJotFyeG08El2WyP2h/21hq/3x9NoINVXZUbpYVDx9zdlloWS6UR/GO+gyuka2HUenA6E0MR4PxEIObeQoxMM8RoPj13SOictdxbQaBFvlLV9dpXB1vbOK7413Hycu0iHPt8RwaUuP1ByXDUxtrOaV/X6ikDxBk7R+rnSu0A97u1osggzVQy/LM1btLQkk7JFGSJkhQe76yu5Pe79VppptFjgDqo3M2KMlfsScEVzGaQP5bCSRBBfWOgUmrIMz4cZ1tjLElibuvZyrZwtDKDK9LUjoW5XlmL7P3J1xZudiCtFok843KDypHa1rPfxb0EXoUBWntszd0KQ581mYE0Yi9/F28PDP54jwQpYKImmB/ETi91w+Sus2FPzvpOERgDSXj2vEsNe3tW8LbBekV5Vcewg9H0aONee5ereDfBGTnwbhXb+2LTl4Z74r7knsCpyU9wf5NgYqhDomp1GurRwyt99tEL3b482pr78OpccRbZeyAJFBzmq3xl74hxBoZnVrOvDOPix44zzHsmz0EerfCOj3VjYvCkWr/zK7+u55/eGAv77uVBdV2qWKU6ebDSNPUmmkejY+aDEdqXpQ3Sc9AOg2cc3KvLtZ4+v9bZeqkIznbb6+vf/Zb+5n/wN/XZdz7VsdwpzQrDqiyXoYJkacmfqRvNoHB72GhBSqaL1E6lJTT8rFDb1Xp08cDeFRDQuZbAhVAk+u6771sh6LOPfqB9udfb775tvQQ4f4/H1p4nDKrB4+z2YCw8LSlAzTyVTSW/6lVXtblxTy/PjX/Ns327L/XowUN98uFTef5eD9YX+k/+q3vH6s/WTvH+094fgZ+PI3AvrP58nOf7b3l/BH5iR+B3v/LVOSkyY2zBFGXDQanH0eJxg036EQPZwdCePMa0qEcKmkmnq8KaQImqsilEEPHT1PhitjNng4y7jSbxhthloGydyMOFR6s9W7l4oZg4dXe0F2mizrhWhqBTbTFK/v5Xbio2j7g3ESBhjs4UziAUIUTgAsOBsrBNKS+4vNThaMJlguDkwZ70PE24qXD/sRFJcDrSau9QBubKJHpHjJ/4WhuZWEJUkngvcTcOBKHCviUuKh3NxecKEnAzYMmgFAEHhRVbTRbItiIiHBg4d9iQeGOvjPbZIFQ1BtqzeQtwQnZOnBCCRmQMV8qtcDV4WaJl8YqrituIDUbdqKtHpZTjmJDYyJ9gwiEUO24brrWJyDOFPOyRETQQDXDQzY0mv1foJ4qmyILejZVP2J9Q2DiXnRnPyLMGjneWJKFtWEx89H1NYWSOCaLDAS3UaBBdYKJvAVcUYdXIBgipwytXI8UKNNlzzUwuRhnCp2MnHBpHEzdtDdoBQh5iOYw/Q+hyDF1kO6U5Bo9wB9Yh05REdhkS/yQGV3u9XbNjIy3ztWKYuqNrgEd4Jcr+oyIJP6GkZzARjesYB1y+yJUi1lMS1hDBJGrpuJY42upq0rHr1VGm000qKDKCtWrt464IK6I0yvB8DB1Sc0hTRgJHjk0a3zlCnOx6c+TyhxGCEJvBIyDqsKGNc1AD6D2+CddVNyoIJyVxKAOARr4Kj+h1p66Hh0lZjGNgUthFMzgx3wJRzMNJh4vIdsfu72EOEaXyU657HNncj7D42DgPqqdaJRttu3YYOiD0IkCPJnTARMaVhNROnBlRCN4wG0b7a1BJuIw4dlw3HJ+BshEcbpQUIWTLuLVwGWDxcb/CbOXnNrd7E78ZftA+jPs8iREcJuPgwoHj3/N7+DyUCyG8cHyTxVJnJ+cmiuIw4hoaidnjmG5n7TZHtV2lBw8e6uRsZVw7vExNuVffIo0xIDEt1LkQ2045JTGvcA7IAgh2HMuTk8KGPhYFPRxNVMQ9Z/gLroVp1oOrc3Og7au9ibqel+qwqy1GTDs5Tk027mBK+PettXRXdv8+efKmzs5WrmSJozON2m1r3W42CqJZyyUuvlF1SdEdIgDMRO5dtyYtKIpKEBpdGZkJZxZb7VQfGPxwDYbaHPbKQGXY9Uxpmq+qro1/CYakt9/o1hpQCLR6BzjzgsIcn71fq/fcWsdQpOudu4zPxnVnKGVrUIcJScEL3wa2K4cqtEIhhK6xm1VWRxNpgYbA6Y1xy1qRmBtk8ftIAbDCsKYZUAXYLb9/cO5l2JXcYCAUGKOBXrHlw44ilxR8ZJjNpB3gmzrB1RyO8Gpg986tuUfzbKXI2CmD2rJUBaMVAQpESdPSC2SGR0q++GzmUG0rTV6qIEVcw0UGE7gyli4MRYYdETzWINAUjCoZLCF+4vyHB43wRGS+WFjB0x3n22e5AGOB6zvWe198R2U96A//8E909eBCSRzpdLHU07tP5C8pbhoVgBbBqe6FanBMtrMykAAR52xSE3a25iHCTS2DOIaLvrkHO9ae2rP7lmPFcQYfkIazVidnNsjDBRhGtapmMsF9vTo3NzYlbm1XmjN/sz+aWxv2Mc8RWMKI/MVioWK5sOEdLelBkmh9eqGBASrS5jTpUII2QGAH3CljE2+rg+LI1+OrS3OyMwBATHTDD1/TgFvfuZUzEgjZ0lITm+2dFkWm1aIw8ZvSQcRCnmcgZHhuc95JboBtQeg07AHCOPMCc+1zwfJcaG19IalC7B/xDFGVAaHnxZqnyAq15q5RQiqGaxHl0+stIRHhOp0Gux64HFj/baA5kbSAORooKzJDAxg6Y+Z4MEOFO5spfeXIxZHM2tiwtgahFllu+IsgoPndOZJ5qJdjo3o6WOnSMPDQjq2or6oqKOMKcbymPE9iVYdaHut26Nl9bgNIwxDxvue/Oo+9vSakcWrO5wFsSZTbO0g/4YCerSCU2TD3HHNBuzdAieB8R7AFy2PDV4aKqRKfNXaykr++J43Dc4v3QfinvQ1ZcVsi6sHV9TkglngJVXat7q5vdXV1Jj9sdft8K0Vrw8dknrRc5baG+WlsfOe5nUy0Tig9iwLtKDRrWvu9djYGBGeGMgPdTzo5W+hwbM2pGQW+3nztTV1/8sLQCrvDxgZlDNnoE+De2G+2lkKiDIxuA5i2PP/P49zQUAxSL86XOjSVmmqvX/v139Q//+Z3tFivdHp+rh9+/buKVojIS9093+iXv/yWNvtBH3301NjAHLd6rBRaKRlpB2bJrmAUsXPLsygM1NWlTouFidhtedSvfvlXtb270yJLbBBad42uHlzp9uZGaX5iLOS22+h8uTA2/IsXtzpfLNTHgbbHvS6KlZ4++9jOweM3nuh42Ov0bK3tptRu2ypdLNR1O50Ehf723/vv7/WLn9iu7v4X3x+B+yPw4x6B+4Xpxz1y9z93fwTuj4Adgb/2r/0b8xy5Yo00D41dl/mZbjYH7W62qqtWynkpv1AWshFGfKSkA8ET7lmts9NTY0Eti0zbsrSiF9hyMOgIKXdwBvtZmVJdPV6aEIX2QCS7Og5WwoEzhFh9FOUa2laHbmfuK3xNNCkfj0dFfqSzYiV/6tTz562pdzQ+rHHWfBeVQ/yhlIodT0ocjY2hxcgRamaFWWblGqG14hJro80epQ5RE7EO9YcXe4TCzLbb1HclMNsiorCDxYJpViXCz9+Lg3aJU8ey0UQAcXV6JkbPHe4nNh+d/fs0LMyVkRtUjeb0QfuOremg0Fq2cZZJNS7byFfcStkYKEtDebknOllaGud7T2PXmosDBwdCBS+1szXMW3eEsUZbovs4xnCahrNyjt0wWCO2QliDzlW3JBPezhpgE4JuQOSlYKEdFCShOhPcaC63LaVFzTmGxJcr3C9xbE4VOG4UZ212R52ur5TEuDJxoaG2vWo69j1zo7TG3gstFm/OIDxFeWpexq6tzBWFM/hIWY2Jup68EYGOjVWlPKLF2leKEmeOYxw7CCuRXm7vrMwEDiDR9HDuzGEY9L5z6HGuiBabsErDM1cMuxB2eo5vS3EUG1HcN7SLIL4HPWjXzgRRzrHnuSgvjhzKLdgkRj1uIiLmOPHYUOLcI6bKJedameumV31oHQOXYxThGqxVJI57igCUwgmFqZhkJiYRx+RKQURCQKLBvAtmpTmOUq5NBE3n0MFZTXM4wnBPTB70QXe0SG2WrEz0dWVZsbGJKXTKslQLRAiu0BSRFWeRr9aHpkbRW6lpcp/ZIryIvaArjF08GYcYgaTremOzxRZJT8yB2FS1c5khIOMmxpXnNFY30OCz+JSZsAlsVFalcWLTMHQFZnmsMENUjm3ggyDKwKYbO2OfJrjJcbMj/uGWhsnYe5oaEBbcE54V9ux2WxM54iLV5fmpxdAZ4IA7SYJE4TqxY5ZEvglNDU3cSaDlamVuShx3fLaBKDSfjTWFghgcwTiuZ+f84prCGc3n4XwjRroi7sA5oqxxmlZ1zwYisEnHgfPu+MxVedTz58918eDS3HEIpGFUWPFQV1f67Aef6fb6hR6+9boWp4U2+40wjoIrOL1Y6ex04UTqKdKzZ8+MBcy1nKe5isQ5dHHP09aM+6tpau32B21KItGeOU65nzziyU1lLkHwKAy64EKeZJlF0CkrRGjiM2bLpXGcq51za8IfrHsXlTe2b0/GgO/L75hNCIcVjPhlLeauxuiVgIh0NGpfPbPkQt8kllKAc8rnsqK1abL7H1HPx4bKRGLClcg6TBM9S2xkcejoRzgRWNYzQhguQ06Ic6zyH+PvhgwcrM3PzgWrHYWCUcTwMbQyNOLmSY7zvXCN8k2v7c2tKoaDwg3G9dTJ67mWR+N1MwhE3EO4ZxD2I2YxazZ39bHp1Vc4PmflRWxt5V4yqxo7G9b0DG4MPRJayoFnEfc85w0RmjVtv690dXGuX/rl93V7t9c3v/4tJWls/Nfzk7X6uVYdDGoaGMyI/oNOTi/VNrO2L/ZiUUsRYUDRFLOyzLd4Nt+57+GZ+srTSIdqUHNEoAd/waFCuPf07hfesOvk449e2Lr15puP9Pl3f0VVWevTTz7TjvTJ7Uu7VxaLzJyuMHtxT9f9pMQDkRLYPQnKIoExObshHEM5yn1iyi3b1kr0hh7GNteeb/d7O7tzflqsHfOxqVQUhVbLtQ1+GEpYfD2KVGQLhb5DrcCK/lGZGC57nlWIowjexOsZNOHCZQ1kgMHxaOFrziAiJiuDAkPEieF+YFCTeFQFeqob4umdRdT9MLUyRfjxiKd1WSrmHghjxZnBKyyOjwu4Go6q+soSCQiydTu4wsk0UJglKmL4u6y7vAs4hypDoASnrk0Ve3NwNhQ8TgwF3Zbx5GShNM7UVqSMENtqzT7XkDuvPIcotYLDjmhK6719/leooiThvQQBdlDb8R6I4GsvXgpbkjORYu5lOKvcVwjZPD94/Hutxgi5dlRiDnaeQW7gEMPHZn1hmNrwrGCgy7nAeZzZIK4oUkXNpLoDtERiaLJhJu8NhQfTPbCUAO+i3A84so/lUS+f3+grv/0V3W03enG3dwiF3V6X60J5Gpo79MkvvKEIx7wX2/FH1C/3jVrW6blXmEZ2nZabo+GY4OAnC5fuGIfQCgwfXT3Whx99asO2gue516mupak92DvL6eUT3dy+0Jj0SvMzHTYbDfVOdT3o8vRKzQA6Bm8ubP/RGNdf/tKX9cd//Kf6y1/7S/pnf/QnVpAa5LOy4lz+EJsQz3PNhxc9+Rop1wx61UcKEB1zH2QSAwNYyFwjYAcuT1d6BPZmEWmKXIFkUx6tgHIdLe2eK5a5rq+f2hDTz9271jpM7F54sbnVLzx8ok1V6XsffF+//P4XdX13rY8//UTn5xfKi1TTUOvi4pG+/hef6q2331BZH1R4qf7uf/P37/WL+z3o/RG4PwI/dUfgfmH6qTsl9x/o/gj8bB2Bv/FX/9pMPJ+G1V21MzbkULVqjp18K3GC9xkJMmYPgy3nJbJXjW0rwIEVm2ONJnEE0z1Mth6xtLCm3dYfVQ+lzheXSoZYaTYoVaBb1eY+WeKG8wZr7aZRlUIT2qDr8aBxiC1qzLbNBI8gNo7c0NA8Slc3mxwEMRiSo3oErA5W3KyWl3ocUNbG7tsGAfFxgauU6BkGCwRX+Ktxb3xOonxWggNv1cQNRAnHGeO7EgOjMGVo4cBKfYwgOyiZUtsQJCGNy7i6nDuGMhmizGzQEAhR7nB6Gi+Lhng2XqNvxQZgFHxch7y8h54aNug4VWNwAUQsCb3C9Go0GzcV0YNSAaqaTIowScLMoPwvXm/R3yhYqBtclFDhpDGRktEJsQhylObARqU4C+ohqXBYtBR4tRMN4rOJxn4caIzdhm3qQRbA3EPERGwjjv8v2+opaErYZHmFwiCz+GpvfFaKIIjcYmamyZkmboRH2q97zVWnLMvVRHx3kAKdiaCj8d5wwk7mdoGXgGOwnzuFuKgS1xhv4jFOWVAKZad93xiDLUUUfVWsguMo5pyGoYbEubGI63cjG3KHAsDxSGSU6xNhkVKHcMahMpuY7mPnmXu1FE0ptmMQIGJ6NEZzrY3qD61KUr5xZE3ubFrBaXhEy3HF4Qi2ywrOqFQdKkNqCDEe8ZhoLRoiLdQ0m+NynD0VI38nzEfELz4ljDnfWJcIun1NY3QmD7HOuLiuYMocU/hmfWKmiOO0ZU92TafEZRFX+eM4wC2nz/clfj/ZOeAW2M9wJCtNMDoHopawK53j0AuJxeMglyLKXyJKuVI77NaK3tcWJU2zlZ2vMCYWSgFWpyL2tTxZaJwCVTva5hmM1M6pGxDfjm1jFzCliLiTYfnhJq+032x0HGpz99FsnsSBif8UZo2UaLGh7FyRl91jCUInpUAIfNLzG2LUnfIs0clqpb52ji4rG6KtGi7kHJszFSENbAJrDo7y/QGhprW2aWfk9hVRwNUjTDgRBjRCXcOOTE2Ixok1gJCApflKICI+jZs3Sgu7dzlfaR4pp6k7TLSva91sb3V7W6lIlioWiE6h/fNxd9C3vvkvNAejrh5fGQs4SzNFGSxlEBST9jSWw7dmBYGdjGge8nlnw4pQmMY1zj2FY26PmMACh8CFc5kyuZ7rmbgrAhpFPjiza/t8aZYpK0gq4GCWRZvLQ6Wz86UJxJuqVn08WtkK3FIKaXBp4mbj2jNBi0b35dJc0Vm0kB+Gaoiehr0NUMrjUfWx1VD3zi3sMahCqcHuOsmLHB9TMKc7Cp5opa8MEUHTDmIsAiduO67TDlUGdx4uLs/uYiHrNoigCBSxZyxwsBmsiyFx+JSYPi4/KY8DrZcrQ7gw8EA4PG53zGnMvW/8a+SZLrAhg8ViiUZz3c6ILZWGkoIqSp5gZscKJooB4VvWWueRFgE4GorkcFXPao6ImxPmW4uCcxyYTLRgREawH5SjOXTDb//Ob+lP/ujPtN3sbdByt93p/bff0zDUJtYxeAR/AyLDHKZzpKcfPlNfdvLAfuSx0oIB1KShYcUZ1bVcJ4EWWaBDyRDSNZlzkyPGvvPO5xSupKzI5c8wNT3dvnyhzz65sVi/KzZEJJOVO/LdjeE6eKqP4GwY1sU2aPuRkAXXtNxvNHaN1qdrEyp3VuhGKmOyqDTCqm/8c84Rzn/a3hc6bPfmcqTpHRyPmbIZIo64a3HUwtBlTcp08/LGBsT83TBFQc80u4PDh6wSW4d49HBXO7Ed56qtvurag6oeoTfWGHg6trhoEUgd/oZkQ9dxLQeaQHMkuTycpnwO467OygLWNB6ioTIGr9Okrjs4RIG5ZKWmdmsiP5UsFlrnuXKeg8OgY8tgh3EowipACdYkBqI4QUlUdMaBJSHAGsU9zGdheIibEu467mqG3QjJsWLt60Zj7ClkMNu5oSGMVgaplFLyHkNJIYOWceLnJisSRbzrYNnHzuHMz+FJ5lnhIYWC2gB3ARwU8jsDyglmu0swuFc+HKcGU7KBG8kU1nREYwbn4HVg3E/2vB2UwJ3n3Yckw5Lh8mwJBJjsA0WKs6c8XVhJ3IbyyQHHZqM0TwxfxLDsyRuvqWkrO/7bzUbxCsxJoaefXOt0tdTJyVp1X9s7UVXVxkFerQsT3Rnk9O1Bb73+pv7iW9/W2emZDrc7K+ea/URjc6ssSrU6e6Knzz9VnPYqFg/02ScfKQpIvuQ2FGPhiHmXgPU+S1985209v3lpzzuK6xgWIExzLWUMGXF5VxjymW5ElmrBFbxrd+oPR3tPA2XAvdU2pRW6FslCEc9BROumUdW0unz3DZ2vz/XpD36oN19/TVM76FiVOrs6V5L4WqSRthXJplReM1oxY41t4u6gvFjrg+//0IZ1X/jy+/pH//j39Zu/8dtWWtY2B3Ov/v7//sd6462Hev2t11XuKv3d//of3OsXP1tbxftPe38Efi6OwP3C9HNxmu+/5P0R+MkdgX//9/7tmbha2fbaljcWfS23O4ictvHoTDBKlE2utGQkOj92WhS5uc6IHZW4X4ZAVX1UkqXm5oB3RoHInJgJUsEcaRXhOMO8NqtkGk5jPL/L81UksNV2VoJUEY3EBTYW1prOSzgFUsFEwYGjvWE2LHFBJURveaPGyejKLOB24WiizMFMiZ5nbi1igCsYlHGkFpFhdM32Y0iZFUk/z8Q/XHMIrrgT2GwTxwam1SHl+gcTL/uODTEcRRw0bAg7wwkE5u9gm04BeWuFVJAG2Yz3AxFsxweFJUmvLo41xOBwik308TNKrtiq04BNAQy8SARMT1MmizkSNxyH1lpoYW+aoDCxIUFUgglI8UtnnLGhhwmJcBloijxzMxAnpTTIMAFsfFrHxUVcjvgOsHK7QQcYcqADYKclmTw/VdazyW418llwvLa9iScIOWwKZ4o5Zhx5qbmU2RDXY6vWNko0jnPwfGP4DTjAiOhaU3yvtI+EufGuv1VXeeZcAutg3EsRX3TFYvsaUzBOKewxS7sGJ9qa4I0iHqs2RymFEhFuIHhz1mjMR0wVUAISItiOJlKYk2n4l25CGLEcc74PIjEbSIpkbMNtLSq9xdZHn1g0Gz02VZUNGWafa7sxIc6jk0mxGo3GUkxplVZqTmAEd1xZ/Cyb4CWRc9inUaqjcGIeFeJGHR03Do4lByejnTegRCUyZw4iZZAE6mn85T4MuD88E0rx/DCMYFNl4hEMW/i7hruwzL5GCqZMqnUDjADnLsMKP9I4eFb4kkWJ6qHRHqxC4PPjGuvOxL2MWHY/6O541HJ1otP12hriiyhR1VYqB2LmtD57ymJEv4W8cFbdHXQ8bM3JikAVxJkJQ6EJdr2J7nFcaMYVyz3uEbBno9y+crn6FoMdQYZMndpysDK9IELM5JyEimIKl3CcIzpx/1FgAsuVgQOu9UgzA5m6VZYzgOh02B6s4ZlzM/a0yvtqh6MYLSE44KDEpQnHD6wCDn4kPa5P3H1hjrBPGQrXI6ICPw9zcVaeRMZzPexr+a8ceTjmOjb+A0OFpZbLlbmRyW+yeSZHTnnby+1W230jwqiXp6fyPMSt0tbb9XKp2+1W17e3Npg4WWXyQa1MJBA6vbx9boVBVXWUF+RKF6eqmkozrsFiqYvFWqs0V5LFutnf2bCAhAC82rHu9ejyyoL2FQ41hkU46vG09501kcd5Zusl37hjLandECcpEnXdpANogaoyAci5A2lmx+1LaRRrl2MV5usTKyfCJYaYbvH+sdfjx6+ZOHSzuVa1OZiDj0SAOdT9yVAfoFsYIpjTHlYpQhhsv7rwbwAAIABJREFUR59IP6U7zhXn+aE5Uq3IBnGGqD6sXGMRs7aCFM1sUIVQ1VGERWM7Z56yJRvYwQgNtIoX6hVZGRdxZ/jNXPMeR4KBGBxNL7AId9/hAMa9iuMw1rFCKHboEmMox6AWiIPPqv3B1s/CZDxi3qOGPrICHfjbFBdGeaShdGgKsDJV2ypOE1vjXnvjod763Nv68z/7hg7NUSVt922vz3/+c1ZUVpYHJRnXV6QaVALHoezVN4EV9uEgzReJFfUQmwd7QuP4OEUa51BnJycWKUe0glOq2Ndrb76hNy4fWXnQ5vbGBH8cmjhUcaJGDB+pMMsjpctMq7xQdWyNv7hvW7V9qwXvE3Nh4hU83SxOXQEdzfa8OySxDW53MyVpkdYeTybP1gfYkrDCGfCMsWP2+hSPDaEbUAD8Bl8DEoaUhZebOxDsT55mevH8pa4ePjJcD8/H0EOsQ6DNDQWBy5jYNscDRz3CfzulFsv3Z87j0daZaoiNzUlZHoPd1WJtnO8x5N8xZEJQHjTUnboO0dPkd6Uwe9NYpIcMX93gfI/URa05B5t+NAe7N3ZKxsSc4YsznL25WjivjSvSs3sANJE5wUdzVcYMM3H3W5qCsjKeG/DYSfLgzMxsyIALn7XcnncMd0mX4CydpZzCP2L9Pe9lgdF4Koa6MOmt+HCQ3/J0DAwvU1NaFs5KQ1BGk0oEP9j3EOj9QQ3vBtbExTsk/zwpC8GBmJ9dYVHYsYChzotKz7MNxzcCaTjaus07ZDxyP8NgpYQSxj8MV/esm6NEzdgoHCioA400qLF0Cu8/bsiGs3bEpdt2Vki3q/Y6O3ugp9e3iljLx0F1Pevs9LG5taf+qK45YBe3+zbJU/nJQl01aqzu9Nbrb+jZ5qUOda3OsLys4e6/1nlhSYWn2zt5Ya+TgMFSrKs3H1u65oOPfqBuM+t8uVYYtnr45KGZHKZQevz6m/rht7+vuUbO9JVdgNUoVO8Puj3s9HJ/0CrM9eDhqQmaFaJ4XZuTdZ4ZIMCjBetAmWGkz7/3rqq7G3v3+fY3vqNf/p1/RSfFyvBY4CN6nh8U9c2j1hQX5pmqatIwJMal9YJOi9O1ITQulid68emdPvzkWr/zr/+qNje3KsLC0ER/9vW/0JO33tLDB4/UHI+GIeJe/Tt//15Y/cnt6u5/8/0RuD8CP+4RuBdWf9wjd/9z90fg/gjYEfh3fu+vzjjdcEdSegLDKob/ZeKL2/QRpZ46YlmhamL2fauL1cKifmGc6tC2JhywCWT6jWOKDRGCCpsUfulpsVQCR4tILFE5RDUECqKybaemHc3B0bEJNd4W3SS4NH2LLwYUNfXO6clLNEUoJqKF9LwiPoX2UmiFClb2Q0TZuenM5EhKdBy0IF5PMzRxPl4y2e294vchJuPywHFk+33j6uHY8q3ZlcZ5L26sGZtNMRHnJHbuEjZPA5sEhSooVJh7zRHuIyLovJATfcc1Q8webiLOWVwezkkSdK7oxcX5ZnOOOU4lBREGSpW/wCWVWswUrl1bNuYmdRRPBGaKFfgWoxV0hSPx0R9hAYilueIanJiIGkT+iKAGBvbiV/D9PQ2NNa6owqUb+EqJNU+eqnZSgdMhC4Q9d25bpR4OmFhxHFvba9OM2m4PGnp3HcDd3SPOLRbG8GVDyndCUXSlYeAM3It8OqeKPCLTW82NLy/PHbvRBHM2u50VRXUTRRMI4Z1mWKZs/4j/io0/xV/EGomkc1wo/0IMIRLHUaJVmOvbxa3NJYTbBgEbYRgRvqntuII2QJ9BbCc6Ppr7BqkddihpURfZp7V4HFuVZWl/HzE8OLIhJRU4JynggRHb8R1Su+Yo+AATIGK2HczgVvEi1+TBjhzU9kdjAyOKO9wqbufAPocxIfGLEhevDuYIXhcr51smjo8o1L0qzZp9nSxWFmPEeY3zlI0qxVWw1WCo9n2lCqag0VDRJWHBxhpa3Nm9lbogMFGohUMPV4yJ1AgQlNRZ8R1xchrea8dv5DoOZyV5pjzLTSTnHFoRGfclzs+xN6cplx7RXCNnwmnlOHMP4ZRkCBA4NxZFR7jAIoqFLFo7a+b3aDYeNPc3zGWEkhTBrfOUxCut1gvFGfc60dXKhAUKpkBnwHhscOkhOlg5nSu8mnH0KTGhBYEOJyDncLEsRBS2rjsNx8pimw3iJ6gORAQ7prGVa7GGHY9cE/CSB61PMnOz7w6tXty90MnJiRVpdcda+82dmqpXvlja/cu1BDoA3nCRZEpWC4uYL6JQRVpY2RDc4aTAuRpZwQnCyeFwUNMcFceeYVYQESdvMGZl20w6HCsT4VjbjRUL1xgXPSUxWaqqn+z7wJVGcOF+PDspTGA5UMTGgCBi8DRrrlobXhH15ztyH5TG6Y2U5rEJUn2NNTtW3R8dJoXyOla6qDeMQjhTytSZyzmIQTBQioWw6tsGnnN0cnqhk9MTO4bb7Usd9nsbblnjOIMX0BtgGew+h7k4WhkL7Fqc2wgEgcPzOkcw95HpsATYEZq4/xFjnKMPUb+gst2WVaLJCN8Mnjy7D1nvEUlxyw9KqDiz58ZQG6XWnIsdQFeGITi2YWzi+mZlp2gIl2vEMIbrtreyHHApLuTvKchcaR33g9XcDdzPvqqqtedgunQ4mqlmPXHsW7qcGJSF86z33n/HXJofffixE102tyZIvfHalQnEx+NGlw8vDFVyu78xxz4DuHlO1cDxocQpY8iF+5E1B6Z0Y4IfLvv1yYWVu2VJpHc+96aqtlTdlNq+uDXHO67Ck/WpXoJGaGorwPKnpbW3L3FbM1iqZmPflv2k2lySPHJmbXd7+QEYoVAxLmFuP5II3FuGnvB0pACJ9bVnIFXY8JEindAbFSWzrb+cdxzC4RhpmYQKiZPMg3HS0zBXO/q6fnmts5MzG0gyQGQowXDW1t6Q6zlTUay1O+w1tDhGKdViaMmzhdJLuKO403vjg3Kf1awbllDBfIjzOVUw9ar78tXwNtZIksL4qJ7qtldeZFqvM8P31LCVK54VDoEiBtkMhToch5RHNvb+Q3HR2eVCwZSby7JsD47PacVzvKtFhkeKjJPOuh2ogf/aNU7IzTINFFVZWoS1Xjq0pb33UbDIvWT3keec3CnDd1jepC8mT/XYq517RTNDBhiekaFUQK+AWrDrm3V0gKE+qWWAxLHd743nnxVL1VVjzle33uMwR1RuDA2QprmJeYwJuSZxyXKfcN8W2aQA1AvvbwfQINwpib2XsnZQxArmAbY87wIR5FcGaeZyd07hrmXt4m6A397auxLu62yRq5951yEJNSkNPOXZ2obtZdVqt6+U4fjNJsW896SJwizXcVPpHFTMFGrTbNUMpQ2ZQASB5eHaYq3kffLQkLQZlS8LFTHvPL7KqddmPBgzNZevVRzpnTc/r29/71v66r/6NX366VNdP31mn/fFodKv/NpvGAaGZ+c3P/iW0lWhuZz07rvvGL4LVnjkdap4X+BZ3pQ6W8eaUk95HunL779nbt3/5x/9geph0i9+6fPmmOc9dcf7WrFUx3tBudGv/8oX9eLljcLoxAT7l7d3tmYw+Isy3q8idZtRzz57qbff/Zw53nEs84A53Bz16bMX+sIvvSPNjcKWkq5E//G9sHq/A70/AvdH4KfwCNwLqz+FJ+X+I90fgZ+lI/Dv/d5fmQ/7rbpmUpGvTIxkg0CECGFvkaaqu9r5CDwELTaAlDixeaXpNtSMOwBxEseIFTqzUfVVLAqdn15Y/JUYksW8YIPWjYJ1YeU3xEK7w9FcSIhrFtecPXVVZ5sO3DPFgjg1sWGER5ps2YQQfcLZNVgrbpSlJpyZc4IopjmSXMEEGAHUVliMCI9pkLiIsjXRv3JvItqaH5HIqCtrIosdsGnF0dNzPIih8jv5ko6lCj8x5J+93r4LAlEyU/LDxlGKiZePk5p6VB/i+gis8IVSBD8cFeKww1fLVxkDi+Px4l/jKjFUADE7Ty1/Z+Kb6w2XAcUKlKPQbk68FQdb5Mf29yIE4tqCw2fGrYDI+6TWhFY2/q6JGVG1Q1qgoCN1iAcYsz18UbiJoAJwbeJEA4sbZa6EKE2MRciHXVK+EgRK/MjO6/5QWtEDMicuWSvcmWQ8R1hmU+CroSWcQrK80IxgCfuRCKZTs60IxsohcFSyaTURiKKgvU7Z/Fqk1jmWwzhj72kRW8qZEY6JJSL0Ijg4AYZj2Nv5hNOLy9ep0eS3OxNcOEaIawh4uJL41jFlFh1Dg9ZYwfJTBX5uLEer7EF/piCJ842tFKcP7d8wIE3cRDBlI47LmyhtZ+eS48nGlekDG3kwEb4/6zDj6EuUjKPaqVbNpgz3I0MCfp62c7AWtGqHoVIT0eGZ2kVjIm+UhSaG4ICzexURFX5g6Gnsa80DriBX7AVT2aKvQ2XuraqzNLd9flzH/B8/b/iLsVOHmMZgA3EzhDnJ3+M2xogvCLCsAawb/PvFMrfN18BnAylhTiqHcUBQN/6bD3rBiSocD9eP5vieXNdch+aswj2DlxLu51SprQ927yHYM3642+2sPIQClmUWK4thXjaauliPHr+mfA3/sFNZN7q9PajrcK0iok6qj+bbs7K3LAz04NGFDYYOh6O5xXCFIqwOfW8uYVzBXDv4j5c5Mrun46FVHFCGk2rAYTW1enFzoyJb6TQt5EW41jodyl6HfavT85U1Lnf1rCLCuRRovztot9vbcT07O7dryu69tjPn7/Z4sIENLujQy01Ybcej8kDKi6UW5xfmIiYsDNpic1uprUYT27m2A6LltNcPxFgNtGBTJ1rWM2tyD7U9tFaaMnRgEFItF7GieFBPezlHmsIYHIgUuQyI3KSeEaaR/Wcdh1ER6BIclcOgoZq0yFbmMMOpXcG7hSHpE532jV0Kj5aLgKEbYic3JLFXcwRTiMh5zgs9fvRA7VDq6YuP1ZZcy5MaE+Qod3NFayzpCHiWo+UsMTxCWEWCwKXO32GCEmVMzuWGMPMKqGqyK8VN+RSagEwPWtWVhoaYI8r1ZkOphGGiJkTIbhUGvbXQ95XDccCN7fzeJSHAWvCfFgHYFcwhrMJmhsm82x3VHOEjRq5AbBwUE2emWC4JHE92GO06IX7MQy4uQIv4Sig7Q4zFUV661nruha997Xe02290ff1Cu0Otm9sbE70vLlZaLpwPlut6c2i1r3dWrEVpZDgX9gzdtyWKu5aLxMRTkh4Dz3pYxsVC55ePVSzO1Zel7m6u7ZnJobeHezJpWSxNDN5s9q+epfzswp7B6wUOzxZVTI2HQMcQkXsbZm5nLGSGQlkSW5zeGZFdqViDwIxQh4s9kLml26G1wc6SUrGxMWF1jidrmfRhQeKSDEIleWCDFULykZdpAAHUN+b+b3GSwkuFpc2AaWhsMMFnQmcO01jhmFJVZ0Ne1hkfOBLJB0qWrNjKsUy9GFesK5hCOJ4CEixci4M5Xq1QcvYUzZ7aDlGvV75aGrZjXx+doxT3Lc58HKf83SQhpsjWARjcvC9kcaCHVyea2hAap3YIXWAUeFdpO/s+PFe5Xnlnsdg832galNlAOLE0EKxScAi8Dx3HowmBoEF4/vF8A9eQUlQGwgSR+9VgBKYqPxt0pS7PF4oWme72lfa3R50sl/ZKAxedayceGWrRQsX7AOuuZ0kP0iTHfW24AO7dKRzVjkTtuZ85Uwz8nbudEYMNmsExhL3iFAZ8oKTzrHxMg+Oos+ZwDcVJaoOQmCH7QJLGIUiMRzs1GtpGD1anqg97QyPwnpfwLhElur670QhSxsq43PWchGt99vxaWxytpyf2fsh5ocSL4e9+e9CvfenX9N1vfMdE3ziLdNxR3NYYBqTIchtYUxpmQvLQKbhYmju16KXD2OnDF9fGIOV6fvPqiZpto9OHK12dPdTHH/5Am+NG5w8faLVYqT7U2h0Ouiv35uzFjd9sKr37hXf14ukzezpVXWUmBpA4iyRUEc/2XP3c5y+VRKNy3tnKSVU/6vSUYkHuCegqcOd5j2qVwhbPQdSQNIhs6Lzd42pnmE7iiGEp1wH3SGSJqsYftfUcrz2uI/2T3/9jPXzrUl/81c9r8+JGi6nQ3/4H/8O9fvGztFG8/6z3R+Dn5AjcL0w/Jyf6/mveH4Gf1BH4W3/935rhlW03lQlteZHbfrs2xh4bb+eHbF+5CEKcfGGgdmpdVJv20L5zzo0QzipOCwRY2nxpjWfD5hljc4ycw61gQ5sE8kepCwM9//TaosK8ORP5w9V1t9sTGjMxJgxHm/YPbMaId+LqoTHddFEkLJJsrsHds4ISHEnsChwjMpkS1wBtTFRKtBybCocp5QjW6eDFmkaayYnlOz4rGxHcs0TrEI6NzWYlVKPFjHE4GkvNGUoVEsk2cRJ3JJviUDmOEVprieQTH6a8CIRAEpsYgZWKTfs4VeasmPpAx5L2ZxpmY/kmknraEQMFn5Ah7iHY4vDD8VQbwoDfx4bCyJcD35v4tGvtpgALBi6sLX4GR5Fz6cwmGOIWaYhsT54i7DEUVVl7MM4cuK6TMlyPAcVUOLYQFijbYKM0mFg1VnDkkGkR23HpsomFFwsf1VMRJwLNCCOVzUhqhWWcJ+qMPWMxVAigiCoUy/xoF4WwNsKqI7pKGVOgyBzWsxorI+mV0/qNq9EYkhQocf4QWDiDtj1TP+KwiA1RgQhgRdIIuN5gbdoIJWzeEKvg7OLa4bggCE5dqzlmg8r3JR7O38HvntQjuFjhECgET5S+pyEDhNmOd4vQ27a2yWVjZ64y42gi8nQmVLERZsPKdY1b2rURU8w2m5M7ZNMHzw7hcvCMZwhTjXj0saytdIK4PvRRBBvKgHDUISZZkcrQKuNcDoO2tweFQarlemFuR9w6tADDKBTR4Pqg4740xzfCOFFHSqw4TsgDiETAAxDC4cki7XCcOahsjpH1aINmSFJXR/WUDk2jcwNlqbKcCCVCMwouQporELMiItce5q5nROFwsOMId5PzQKTbOIK44nA4hXznQf1QmvupqSatVqe6fLRUkfva3ZS6/uSlHfNHr13o9HQlL471wQ8/1c2LvZIoV+jhAsNF7ziYXteprUqdri50cXWqJHPMZAZPcDQRVolxXz640mpZOIdtnKlqOtXlQYf9TgvKjLzBrUOdNB0Gu1eiInDlMFOoi5NMh67Ri5d7PTi7tEgt5wymaVWX2h+OaonBDjh4PdvQZ+vMNrkcjyTMXXFR36i8vbP4sZ+lSpepVqtUqzWrXKbnn93p5u7Ohiq49hgS4HZn0MHgoZtmu56M2anIrtdjUxmrl5sRl3kYId8zEAJJgv1/Vpzn5gicmkrt2DgHOnzVhvspUpAizAzyB08n5+eqaR4fGmMFUsREFBpBLwwd1sLwFANOMkrXUuX5ygpXcANS2MO19ejiQg9fu9Km3Oijj79vjFc4wAy+zJuOroqzHY8ezjkTYux/dBzXlOENIj/o21dRcX4WcR8xDAEuJG6+t9Iya4hH0KthMCOM2y2uaKDsMVObRZr7UG15Z8zVtnb3e8SwJPHQDl+540cNXWgoBNYU1lOuKwq3cCce7xgAICwxQGDddHzkIItsvcN9O7SzKtYmrisYwmGqInZ8UNyWx7utoTSK9VJf/cpv6bvf+55uNjuVVa8X10/14Gyhs8tTnazPbWDywQ8/0MjzGUwGw6AeljYIG0/bsXEu5zw2AQ52DSiOUxx2WW7CCoO75m5j/Nt1kSqPI/UMPxOZENVUrQ3ZyEDnSa7q4AZAWUZ8PTBxHTxP1fVWfIjYuEj5rpOV6yFQI0bCOeZZTKkmgzO4nXnCgAxRdjLsz5KETDOq2t/p7LxQtk7MUQkPt961Os3WKtYRcHF5lJuNnuI01Cpb2TP3loQFw1kK9eQc79xbL2/ubPhgvYgMjgKi8ZQ9MiRKnOvZJnc48EEA8DzguY37Ebc8Q0DQPgzniGIjDHfqBt8GoovixAaWZdPqUJcAYEwwx3XKuwbPX0Q/CvBwz8NJJuYtpVotcaOSXkjVTaU2DQPWxEogQd9MlEP2vaauVz3t7V6l6IiECQM5fjeJnMZs645r2lEsxTsYSApYzAjbDGy5B1rejQJb22dczAwgm1mRep2dplKeOBEaAZPSQZIGxtwOFOHmj2PDiMDFZyAsXJQ4WXmvIUUDdxrMkQfXneI/3lQoz6TYDvc4grorIoXfTjkmzPGVl6gB8dK9GoryjMXzDzc+4bNPClsi/byzMrhniOwZ9oNStginfuIpX691ONTGPG+GzrAnuOWDudeTJ69p7BJtD1v1w9aKWj1/qc6MAKQ0WrXNUV/5ra/on/z+/6Wrx+cqVoV2L0vd3Nzp5NGZDSyJ55PeCCiha0pDIeVRorefvGlFVXU76YMPv60kz7UozvTphx/r3/0bv6c/+Mf/VK89vlAzH3Tx8LH8ptZhs9ez7d4E2fOLC+23pYaq05d++X19/c/+mT3b9m2t4zyoqnuts0jnRaJ4SvTG5x4oXwT65Ovf0efefs/WDD+dLV2EqN6Dt5k6HeudzZt2t0e9+QvvabliqOzpf/uH/4feef8dXZ2t9YPvf09vvvFE3kASo9b5+YL2BI0J7+utrvJzfefPv68PPvq+fvff/Mv2Xtc3s/6zv/ff3esXP6lN3f3vvT8C90fgxz4C9wvTj33o7n/w/gjcHwGOwF//3a/OLbvHMJGfzOa6GH2id2y6PY3BrJhMNS4fP9Qyzs3VYGLqNGiZR5r5szijIlwkkc4WS5VNrbLHbcYkXCoPpU3xaWGljfSzzY2aslF6dqmPf/iJ0tgxqI67nfZ1C39AOY4AZNO+0SLJJZhmNJPmgZ49/1R02WRebJs5RFLMjrBIcdWxAaL4idhaUAUmBnbFpCkPjOnqmJmOr8lG18qlaLflZd6i1uw3fPWvzKns0nHkebhCaaFm087PIWLNNFPjQolt426KMfjRyQnCIfFnYqsw5NjcvWpmjVLi+BRohfLmIxXzxm6FHYmhEbEr43ckuZ7e7WyTFMSUgCCsEKl0Qm7VjRZhM0ZsN6AnW0EYYkTHphmBtePn2OjVrkCCDd8cq5snE1GN1ziFOklzzUDVjL2J2xHnLk5evvNkm8w8Wlg5CJu/XbnVZn9QROwdx6ePCxaXHDFv2oNpeY+Np+sTmh17i8MtiBkHgaESjrQWd+Ah2N75ClrXNo0Dhbb1ucfN7ClbxBYvj1qitTjoHAMNPi3/uxdTvjNauRK2F5xrLmYIIaKzTQwMWXaK6MeIuAi6OHZw71iDc9/YphghBtcGDmgPrh74Q8RF+Hw4cNiP8o2IxxtyIDARGX6oMe3aQVGyMJxAWx7Vt1TS4NajvAx1HaGYTR2u0lkvn98pnmIr4GpCjjflJ2a5UxxTtAJ/1VNOsQ5iOEIvDiC+XIPY5WLLMIf5fR1FJyPngpbqRssYUTy3pmSGEmyejCeJ0IugnsLeBJFQqalmjY0TNQ35ELviDI4pm0025FacwzkeEaQSE4XsmLJRxvWMejXAbxxM/OD/izs2QRSJuDY9DYjOqBMgCILAiUhWtEX1OXUnTsRlakGBC6IS8xJk89SDb0sxzNE2wmPTafPsaDzP4kFq60kWsF4RA5U523xvYeiQY1eqqjr1FZtJxJ5M+ekSXVlZ6GsJm69CUETINzOwaovi4p6eVCwznZ6dmuOxOdRUvinKOD6N+rrTbn/U4Xiwc4/UXO0rV8ji4yDHTZsrjWeVVkIWWBHPWDFYCQ09wDHAUgw3lTIuc2Omvh69/sBgDQjZjAuIyBJPVcOwB1Er1GKdKoz47AhUvuaWqPusuofTSD01Qx8QL7MihFYbtnD9I/xRFEV8dHBlVpx/TF4mmnMMey2S1BWKAYVEWLUYcmlCDm5wCmlwZHqJZ47TcGQNRehwJXmw/qzEZuZ5w+WNpd5hWxCROcY4ay8uHxh7ervdqqz3JtydFggOmZ688zl9cv2pXl5fqyLtwHrqM1BDkOJ340Q3+Icr66JgLfCUZDgMiStT+Mf54npzbkhc0Xmaa2wYgjSKo1nFOtc0BhpKqe1qW0uTBIa0G1bhvp9HSqQY4kklxvG+V4anGK3YODTIvDh1Z1eGFxOxZm2E8QjyZtTxrrVrscSVz7CorI0hSsQdgS/F4Tp6xkvs58YizkW60jInTQG/eVS3O6rICl289lAXp2ttX2y0OTR6uTvodnujx6+d6upqrTRYqNr3uj281BgR7UbM7O2aYo3tg9kYwhQRLZeFrYkACiz9wJpbggSYtLo4UbPb27q7yhNDEPQkMRDArx7qsDuorlsVxdKGO8c7WOK1whz+bGJrJtzX6sj1MxnGAqeuqw1MoZWqn/Y2hEhhj/JJWCOCWDlr50RBpW/rJQgghE8INaenhXGXD31tz+62HBWrULbylS58tcfWCvPWy4WimcFKYYLv2cmpubxxtTJCgpXL84MIOGCgGYYuDE8uLdZcriMGyzalY5iU23CWY9NNleFViiDV3CCyOzRABP/Vp8gxtmc3SKGmnrQvG22PpXNqcgxZlHm2eb7iiGc+RwVOJu7AVll2ogARFETNSHT9qGNfGaqGwafxRZlQMRuZJjXeUQEuazi3MagnFP9ZVV1Z0sMtt5OmwA3xPNAAw6y7zdZEN0RIIv4pRzItdOgbQ0PkIQkWT1EO9iXQwHOaefwE49az55VhpjoGMIipszFyFyY4M2CNTJhsus6Y74h2E0wC3iMCzxIbcwPeyFdq4jKpmllhX7kBb5IbpqidO5VT45jxvIvxZPZDNYizViIXq6kGteBbqt6wCyCowC0Z9zr21YeBmq7XxBrPcCQv7N+Tyjl/cKZp8kzMzCk/nWfVc6fl+aWOcJWrWnE66s3Xn+hbf/F9LU9zLU9yQwAcdjt7t+a5yHuYxzNcuJVHLcJYu+1Ob7//niueC2Z9/NG/0ONHT/TRh0/14OGZvvT+F/WH//dfaLnxQ2J/AAAgAElEQVSKNPuVoihXWiTa3x30Ce7P1ZmCbtQRkX30dPX4gT7+4Ps2bD1ZL8x5e3O30cUq1+sPznV7RyHbrEUS2UD1LM8MWxKeLWxomvoUxYaqjgjctU7PVqqOja7vDlpenOrx5WP9+Z9+V8dqo/c+/4YN8Q+7rYKo0IcvXurBk7NXeAfucdzQ0vrsws7xxx9/pLc//66++Y1v6n/+X//hvX5xvwW9PwL3R+Cn7gjcL0w/dafk/gPdH4GfrSPwl37jN+dgTtSFUroObPPTNGwucJbh1mCj0yo1l2RiAiaCIsVJbCaJAo9ZrLQnpozT60pjS5wPZ1xuro3eoPmB2rJVfrHW7fW1CV7eGGm7qyzaVeS5vEWqw2aroWw0U95BudXUKexaizdX8PQa1+h9GCoT7fKp0JQgXCKI+hajrkPkpNjcc9GrIiKE4mHhq4tnZa/a2EdcQYFvm/OIcqiRzb+LhIcW58bNyuYNbXFQQImJl8tL2LA4QTYu2Fz38mjoagNNCHC5efrMYRKzYbGSYMfeZD+PiwMBGxwAzjHELsQU3L4t7c89IgNxtpUW7P/H3tqiUfPY8BKBy2jIteZ2FyeE/UbErsPWo1ALSpr8UQ38MGK7uIlwW9rvaW2TSvs1TjeamflvEAlERsEu4FbmXDcjLpZWGSHKOdKicO42PuNhV6spj5oo7sJfzO8DrYBbh/ZhnDFRRh+w8cpgnIXqlSaFIpwvMzy7Rpvdxh1jhD98c2AVzFs7qBg9Y38NUaIWsccafUkOe2qJJ8Ir5f8ZW6WLRCVFKx0bOoc4BCXBdwfHkKWuBAnXmP1L4oy4iznvxF0R/2KctOyV+ayIs4NanMCIlghERC3ZweFyw30zeiYAWQlY4Jyo8lv15nZJHc4B0QEUw3AwJ/OIYwkeYBqoIH7IsICvUM/a3R11s39hziVwAYh3yDO2gQ0TK4Dy+laDN6iPPbXwMHGFZ6mxaEFBUJoD19dIB0nsSqby3Jx0bM7ZULdYKTlHLFeUguBwwoWeI+/ZNt6Eod6c5AjJ4BT4vjiI2TizAfeUB4md4wZnLAxAyilwsFpk/VWRXOI7cRCESErBGn8lIkGgcfSNpYgzEkcYDmaXGvUVckJQYHxPHrHsGRxCrwQOoH2/1CL2FJTgjO/KXmXfqRwb9Q1t19LlSaKLJVFGqUIw5r/NIexKyYrl0tjQXduYaJpElO8NthbEKYzYSJR8dzSRGKIgNEQEzujyMCgP+edOh91eF2enWp6mdi0daAG3ynmprCZroCZqOoeJAUfa9qi6rd265QXm2ALJgQiKMIl7Emcqbtw4mRTFmU4vTx0mpeksLpqlqbFl72636hEnjDGBmy+0IRYXMoLzXLuSptZnYEF5DyZEnORSQgmetZkT920dicNuD9Y6CoEYJkWGZbAYK8FvG5hxvyZWTtdNzuEIsxAu8CKITYQsu9Y23jSzO9yDrAAOzAyfESEFrMLIWuTHSnC2Z0uLzxM1RuThPirb2sTx9QJWYKNicao33nxXtzfP9MkPvq/eeNbE8GtrEB/hGhs31T2LnTjoqcgXeuPh63r57LmaqpYfZPICcAoMcWBlUsw2alUkWp8vFSZMYKS+GnXYVmrbWiena8ff5vmVpGooBMOO5nEdeIoTXHqwxT3lcaaodYxs1m8a2Hmm4qLtp6NChiNJrL7qNLWdjqBMSETY75vVdKU9Q8IxtIECgizWN0p0QCPMYaxp7hSATGg7ZauV3v+lL2l7e63jvtKxHvXs9k6Hcq/Hjy61Wiyd4zyM1OLgp/zuVSql556hXNAi/zwDYTGmNqRhqAgTErf8YU9MPtHZxdowBmnG93ROXs4xz8vF6tScyYhlFC5x3NQhQM/ycoZ5scamUVtSFleZ8xRR1iL0iHVxqqY9yPd75cTW88I4yibG2d3jmWMXEZuiHYR+O2SSFgt4wzCR4ZoyRAFNAa+TB3PzqizRtxJGBjkwo+FcnjAMBj9EoZQCVd5ercexhQ/NrBR8CENIrnGH+olYmwuSBqNi44MXVojJsIe/i4FHMqfy/NYQDYajwa0Lm9P3ecSbW5fUAANZYuhwSHFpMnBizJsHtSEhwNAwyOP7U0pnbYPwQuEYg4xxFYnWdh/6YAt4XSB2D/bFDRrAuaQJQzqe+0T7G/tzrGUMoBkQM1Tk3DXjrC2szTyxODgPaEpMEw+8ghsQ+H6nRbo0Z/1hrO27p1Rd2tDNrREMz/oRWARDTt4LYnOo0krP9WAFcVzXuDinUT0FlgHvc50GL9VoiYVGIRgh1iEEYmL04WCpIcpDeb63Q6Xe4yaRxo40UmBlp4jFrR9od6islHOuSl2crRUFuSVUIpJBUabj5KtWoxAE1jxpka81tb2KJNBqtbBBrk/ZWUViodFB4KwynWQrHW62SouFca5vt3t7h2KR9ZJQ1fWdObMTXMHzKK9wrniv5P0u1K486OT8QlfnD4xrHCSRlbhubm705pPXtNnstNs2Ljnhd4ZyYtqXRwwcMn37ex9qJKGTJiYon16cmpN/bmBpT4ZaWBSRLs7Xur3dOGfwOOvi0VqvP75SSHFqGtt3wRzQHTea2kFNBR4mNVGbgsxjWytZJFoVJ7q+Pejl8xs9Pj+TPc1CT8eB8q9L/dM//n/19i++p2d3G7379hf0wTe+o4cX5/aOw3E9W2e6/vBT/ef/4/9yr1/8bG0V7z/t/RH4uTgC9wvTz8Vpvv+S90fgJ3cEfvVXvjrn8KIWobqwozpbxP3ZrMZJZkUcxL3ZGOBWs804DjcYeCks01H55UpXGXEiTy+v96qPjRULURhQ13ClPHOwFutzV5DFz/u+xZzh+iVFoEUW6eXh4JyV8CRjNnOpkmlSPdTqAwQXX02FyyZUtCSKHGkVrS1W1YydxV1THHXxqCmMzTiKkxJ2KZsvPxlVe6Myz73cwozE2XCoSnvZZ8pvJVfE5VFlrWxkcoUlxpx15VQmFHS9isXaYnG4hrq6MoZWvEytfGRqiJATj6+s1MecegkiLdzEUIep1Ug5CJtBJKcw0DQ0tsFqiIc3jXxvrTXCztQ5jiybIlydlAcNoWKaz9NELVFzhFoXmLNNGYzNMHScXAQNnLFsnHH2sFlmU8d3gX9rcct5Uh7F5lawqGOYGAbh0JRWoLLOVhYjrbqjCXDgCrY3O3N5YWeCyUmk3ssCtUOjBHGHUqMgNeek6WARPE7qYhz/k+OG24MYN2ISG36cmRzfbgqUjbMKjpfvnK0WUfMpYHJCKG3bcNtCXI8w0WyXOKhk4+VRfuKa1XFYI9jiWMXNjCBIwROb1K0xMwPbABZZZiiKFmEHQaFjg07xxyt+o8evR/Qhpk+UkqINGJhw8zB3hrbh7oiUI+DOCGb4d3FA1XpMeczk6+Z2Y1H5KIqsiMp4v16vy8W5Xju90uZwo6cvPlOJAMjxw+5oG+/cnNv9UKuCRRf5hixA0A+LyGK9CGm4XHGovoJVmgPIGpjHTuXx+EocTFys1hipXDlO7AwSBCZSuKNmNGn7Tk4oR/RELHEiAQ3BuMXAUCTWIm2iFt+lxtmLGO3LM4ewK/GxuD+OKpyS/IW44Glwp2SGuK3vGok5/3wiBG8EQ3i5oEX6qdSu3HCq7dgFFJfBaeX84OQkOg+X1QcJ4dass2Wux2eXun7+QruyNRETAXy/3ery9FT+wpV4IViOFIn1iKCVHbsRd6DdmgwVYMwFyvO1nfOyqs3pPYDiMJQI/NfIPjvC0OhzT43Gm+48HErwSV+JhcOgQ1vZzyDkURLDPYfTCzc8gwuKw4xdTKS8bzRPoVanZ8YMRBw35rPhEzhQzmWFGFI2FPkgLsGZZN7Qy6eYiBw7DstptA2uYU5eiVQ+DjocxDRq473mHL8SJk1AZcCFI9ZQku7at/ONE3SOjCPIwIehCQ5+sB/EwqveMYY5R1xj3HstOBWOqcDGvMJVI1T5kbIgVVQsrKmb79OVlf0u1g2QJDjeERoR5E/PHujy8blebK91/fSpup7inc6GC0j6rC3mFwUZgeM29K1Fe7041WG7U308iojFxcnSkC63u4OVkyH4ZtxL/mDFa4hdsZ8oVKIiTVQscmuwv73b6VAF6tqD5hHEAfFoT2OJQNRoP5SGHjlJTowFi0jG9Z78/5xtXLaDynZw3MoeUY8hV2drjMEXfE9ZSrKAZnKKebhGiJgj8DN4yV6tMww7Wn3hl37JONIIzjjE6l569uLG1vslSA+PUqBUUeqKfNrD0YZeSZGp7is1LWkGlwTgMZFnhcOS8C4AbmCcdVu2NqS6MEzCqCx37tyJQqnRV5LimC7Mmb3Z3piLe52fq8YBHvNsmYw3eyhrwyBU/JztZHDBs8ZlNsAYhtKGqUW6BoDtxHELTzD8CNUykEBKNfYyaB7frpMiS7TEPd832nesk9xzDp8D4/T0/MoVPO22WqwTG0RcnpxrnaS6/uy5rWlQt5u4UTm1zu0a4xhuVB8rEz2TNNEw9bpcLUyYpRQOHinyKcMhcEGsfaQtSI+wJnBswdYghiFc4uZsWwr3wL00jsL6im/OWgN+gpLHPKY8CcduYPfrhOO1A+2D45xnDUWWPIIp8WwMgTH7lO7hPoyNSc27GvcPxWLE6vk7KbdkkMKziuvW70la+CYAgkwApUDhWuwlKmC3erhI3aCN8UrmRyob0AWhCXLHsTRGut86dzjrEt8VzAcDaNzDDNd53uFSBdEEs3dm2OOTQIhUt6z3njKvU8oAZo5UO9CTPfftXRK+PiJl0KpY5S59QYmfMWE7eUOg27Kyd6uQ9ckY3ayHhXZE+dUrY/AbODY8z0DQIw2O/uaoIuWZxfttbhb0ZRHLT0NjWMMP5ziW7ayb3d5czz6JGVIWjGE79x7Be/HAEKAaNJatKpzXkRNa/SQxpvZYdeaIffTaE5XlUVV90C++964Nwsd+tPQCyZ7vf/Sxnc+MoXF1q0WxMs423QeLfKFnLze6PRx1/vANE1EZQh0OL3VxWhhaydJj+0a3u62iIjJDxOPzSz18cKKCYTzv72dgHFotVkttNjfq4P6GK3tPWq0KbXdH5euFLi5yffrhJzq/eGTs65vNRhNJJQ/h9lTPfvipdtVeUxpZWu0XPveOvv3n39Jv/vov6tnLF5oYYhSxFVD+p//Ff3uvX/zktnX3v/n+CNwfgR/zCNwvTD/mgbv/sfsjcH8E3BH4ja987f9j701aLUvTLL21+/6cc1szc/MI94jwaDIjKxtRKpEiVZVJViIhzTTQnxEITQQiQVA1qFmBkAYCTQo0kDRQA4IaSFAUmYrsMxpvzK27zel234rn3aY/EBAQQdxIgiDdze49Zzff3t9613rWkvLCTIu4uSZxjkwKk5Xb6TiwpSpjU8GI4oX5JsoUpRF9AXp+sVl5emWlrx8f6Vz4sDld3QZsnJJlUZpvzJEzluUap2JzQax2k8uNQ717/1pl2SmLU0UBxQTE79iIIwFgrlvU8yII/5QSLLYZDuVKicUUy7lR1Q/a4jYZSuMc4iYj1rb0rsUFk83q8OPlHu8HQhHsPKKKI/FbRAh+Pq5ABBtreF7MuZDGK1sMIRL1iBISXsoRTIixT129lghENEf7FgEkqleZO9TRJg+NZYfdFVENAYINCIVY1oVFSVDfWgSv73HBrp7JmGg5rfPWRNxrDhfb6IdTYI3auAcHdWvxhjXFEyFEb8QtOlmpCU4j3LEjAgPf3BnVEvvt1zIgQrO4MzPEOMQPovG4YRG4Yf7BYMRVN1NENWmkmGXEjQbnU7ZR30a5uqYyp0ZoBS2unTPYfebMcx1tN5e2yeQYclYpwDoezmtrrpthQJQXrciFtpu1cRPbXLBJpNSCDX5PTN6nVKQz56iPYwV+aRgo6KWg7VX7uEUDpQi9sEXxpliTN5BEjpFjzNml5+euWAB2pwmlMZy7OFAJjqLDsWpVy8ZNxV1jbuYQbt6kCfaqtX6vQqwJyw5t5mQrOQ9rkRYiIBFAItDwYIl2IgpT8jXRZs/wAFfq4ukmKqxpl5guBWbnU2PuMzZvNMjTzoz41joIqNIGVxwycTiR6TfhvGwGRahq4Crgh1ImBx+TDWzIPbGiPthYWmwSZy/XI25HrrURsQJViutz0ljWSpNYAQInf89ZWYNt36o9tuZcY0N5dXlp7hvK4vq+srUCAy/xb2PmEXdkLmDORoQHIr2IbutnQMR0OU5U5aH8Iyfgwm6J8Uuby0QLTGKOFw7ZYVQCj5dCNpfijNCEYQTCcwfNV8r8yBh/p6oxd3SW59puNrreXao8n/X+8M7ERjazlMbghPbCCX1K19cXKrYbK42p61qnc6OSiOSA+JkoiGiG5+A5yovM1orXX782JxsQAxjJYA/qBT6kr/rcGhMaoa+2a7yxaxDxEWYqTjwfRm8SWToAZ9xh/6AffPc72hS5cVfv3r1VVYEW8M3phYs3xulEdHbinNBKjpiI2oIrbpRDCpfSNh904mSOVK5X/jt6DGkC+QhU3iw/SZSHsZr6sGIaQIaYWDSaEwwUBqxWHLE8M4aSmL8rlo44AIHRW6KAiDbt7SNOZTi0KFugShbWXT49wuosB4czgj7dUn6okVI+LpyBAZinxI/lh7Fdu5TG4Yqjq41JzdXNRtc3F3p4vNdXb78y9ybCKggbrgHufBx4IAJIbxOjvbx6rru7exvGgSmI5lCbiwsrqargHloseTBmNnxhWst5VsReangN7mGi1oh9pxbMAoo5kWGZKIhrDcfkoTloZmFpVscsyBCcwhTPxGmqqq9tyHh/4j6BkcygIND9/UFV1drzgAKnIoXLPdp61/IAHRgELEpjT7GLsEQagdh+rI8+fqkH3MtDrYro+uzq1at3inDhcxyiwYRaHIuIkJTg8VwEIbLyqfl+lBci+DnK4kJZHNraB9bk4aHU47609X2zSRTHDDUo6WtXhz4DP1yFSmz9xnEKC5QCOZ7jFHTN7aSO4p2uUzf2VpD44sVzdcfSUASIfgjXy9zJd2HwgpxwrDTLFhScnDhVPzgrEYaXvlGcuPKy3Nb7XbTeD+XcGpea8WU/cN922m125iROXc+i/0xpsngd4HZlo8CL7X3gMJ5V4e6bPUvTDJT3VY0CUio4EkPXhjZtjVt4fX53Ab1u/D6Kl1z1XaX1jxJ5H83FDBbHShVZ4+BNdoOqqtKpLK1syU/gNnsa297uE+4lzwZ1jhbcrh6oH44Dk1+eRyu6CDQF1yJrIe9quNVB8/Act0QCCBoPdrVr1wZDM4YHVhaH0DxQ2AlGwAi/H0ogQaPAp1/kOwxX+Dfr+50Jr6MUs+7GgQ0++47PCsMYXAwpjnVgwnclhMMwO7Bhyqwa17rhexjGzTbMd0feMRzjgTMIrRGeWS9D1xAZ9bmTA1qBY+Gx1o0rM5j0yFzpKi9U15Pelic+mG7zSFcIkV6sn71+rXruDKPhwbudlzXJA8YGB/nIUIj34FL5Nld1HOWUnS4vU7tGt7srjazjLu+dqc6nXtskVns+WFHXtPgaSin1HTUZGCFXwR6he9Tb8o2++51PVZeVjk2n20++qeb9e/s+3/7W93Q8Pqqs7vXNb39sz1fO1/XmWvv3e331+p2y3WYd4oHESkJLc+RJZgmtlvdE17UhyPH+rC++fqWy22u7TZVvdspDX0Mb6JHiw3jQt59/ZAxskD+hO9sgIkkoOnW13Vyo7NoPbF4G+aF2Fxudjyse5nS+t+TJNz/+RPXxpJ/83d/yyqxPPvuBkm1sxbLV4aR3799re32tvLjQ+7f3+uG3nhui6W8+/0r3+zv9u7/3u/rP/6snYfVpD/p0BJ6OwC/fEXgSVn/5zsnTJ3o6Ar9SR+Cf/JM/WPp+0ERkESdnHCpPcJ5IxS636Nzf/uSVtdLiuNhsN9qEvm5vb02Aevuzn5pQhqvtiCAzrxFIXtIpaqANmlZXR6GVXliMEbbo6OjmamtCyN9//kbHqtJFXpgbhaZuXFVdM+iEKCtKF6QpXp0NvFBOHVFO9hdE/hd1xMfZAFS98Qg3aa48SKx1uKtGY4cOYWeRdz/AATKrp/wEDqRAC3RWEnJVXKonMm/OTtxnrpU5UFA0OXhGOnMi4vggTt3XIAKkPIw0x66WyLWo7lizmejBwq5FT/4qPiC4UeHAxi7zAnUUEMEw5eW+qdThdB0RC9dNVOAi4q7xYfLOrTMpxpFG/AvWHIU+RACdwFisaxR9MZfutFSr49JAsY4mYpa4RrzeXLBsZPm9iGvEeBENWjat8FtdygcGE+D4Tz8Qbca9HGp0anlsjEx0IQKfKsNVNK6xTHPcgSyYeiu9wLOZJPyZ2JyJxHSJxx2bRp056hZtgwv1Xqc5gEsbmgBrDDzEn5lNON8RHgVOr8kKmcg+R15qjuA5cNZiHQQyi3nHohwaMWfieFicHPPWKtQjtA7dZFxc/hgbcbiqiPXE9IloEuU0cc9HqF7s2sFhbYw6wwTgNIS7uTr5RPEDbjOUbUNG4rLl887K8sSajmMck5GjZpmsBZ7vTsS+QyBoibl78uJYYe5ZgVkUZhZb7mmMpusM5x+ytAmlvuLFV5z6CnIcxq3qc20FOvB6wRDYd3IdHc4nc5PicCXG78M5RSCyg4KjV+aIJubLphjHGwIXziuQu3AIzaXON/dneQHHBR4bvLpCgR+qOp91rmpFTqgcAYdyK2MQrjFPDiQFzghI3OcIX1bsNcHZa01QjCjswXnuOhocYqJcw42xMpMsVwpDlDh9sLaIj8dObYXr2JcPHxhHM+6mERcZEV1X3bm2jf35fDBe4+VuZ+IB1w2KmBXSDYNqSrv8WOEG0Xmw4plic6Ew8lS3pfbHSnf3BxtobLOt0izTjpZ1YpqBq7quNLbw/wKhrZe4kjpKsTq1xgX+wAxG+HN85ZtUG9yD/WBuo5khDW5OBhPmAB7U1bi/aQC/UJFlut8f1NtQBGfjGjOnVIp7HjwETk2PWQDXtQkOsxyuc5zoc6WJFmvL6lJWxH2Dg2hlZLIxzjYbpflOdXlnXMJh4Prh3OMijjTNeL3BF8DPWzS2+KRl5y1GBG96c3zBJa5oxKaQC3GV5nmcaoC44T9T/jbhMPsQm/V6G1pMOOOMwbrYkAORiWg6wl2WJZqNicrQZ7aY7qfPPtLmYqMff/1T7Y8Pq0i+etywCBvWg69rjvnF0+72pd7uH7SMrbx+kd9HyneFwiyy5xjiR9uU5oKOs9hENLQnSKmsF3we3Knc54NDnBmn86iuJjFAVb1rYigJe85nvS9Xp7CP6xEdz9Pj6aAZkRjxH9CsWFNwZft69/ZBFfgGiuOiyEod02ItsTod6tUN7kxK40gbP5PPPZOHevn8Vk1b6etXb42NWnagchLtH8+GtoA63nmtuSgTL1JxsVOaJipPZ3u24AKsQQ8sjRYGISP8yUybKDdEzB437b4x7EoQesqvChUpMfJWpa1NOCgT+VyPs6+ybBXHviLE9gkZHXmZNaJTU55sQJeGob75g+/YgOTw9TuL7iNIUSBovPN5UMi7SBiZ+xFxhmue42/OalAmOANJJHisl/zzSTcXueIkVr302pfwrW2Bl+v0Zp4vbL1CYHbkxTybPYXGwEDgD01YPo84fnsTEVndW9b5oVOEM92ujdyGlXVZmgOPNxzGHQhsSZDavV7WRwUxZYRr6sCGuSAAEC5xWMOpx7k5zlYA2TF4YE2G8W7Fa5SK9VawSZkf60KWhzo/7rVMsF95nSAt4SjKU1tHrG0NJ3y0YlUQQxHSWO+4P/md1dBq/pC04b2E4RDrht0jIBw6nmOLXGLguE9BDYzo964NOxzH195SIeOKCOKY8b7HAJvhjDnjWVNJfPB86+RFieZ21HWWI+GrsQH0JCdASB/tc0e4TyXtikvj7/eUcOKUH0FUjLaGspDHnH2m6QzNRxIXUnYhbeJUdbfozeOD0jxUHgYKHc+SCtWwYg1gHSMUp5G0LS70eGisGJDnwjjyLA3khI7mwZfTjyqSVcCOkkx1XyvKUpXloKpstYVh2oKIQeDku0oZaZvU18Cad+ws+dGUe91++lIuRgXWsmlReT6oPbX65otP9OqLL/QbP/yets+3urt/p7u7d/qjP/wT/fmf/Uhff/1W3/vNz/STn3yubZTp7auf6Dd/+ENbM/7ib/6eaY78JNRnL78l2sPe3b/Vqa1sKBf6qQ1UuD5YO7/16UdqTvcmkpK2KbaZkizRlz/+sT79+GNzwIJ/sAE0Q+AUvAHvh75qWDvhqCRYU118L/A2cKVx/IMK430cFzZDCFzw98ejoihXv7/Xxe5Gkx/rr//2R/r+d76j//qf/fdP+sWv1E7x6cM+HYFfjyPwtDD9epznp2/5dAR+YUfgH//DP1gm31dzPuv6aqe8iK0YAMfZhDAYLKqaWd6SaJNuFVBWpU5jNdjL5C6M1JSNbaJnYm7mRvI0tINFq7bXufxtrrdvHpQ7ucWCp6hT7ETqqrM5qIYZDpmrGAcGrbBWlOSpFE3buEVzxYhBxKqt9dVf3YiO1BK5JYo/tba5ypCI4g98KNwSPk3YpGVn1UFvYhhOU/he+/2DOY0yP9ZCiUESyxlgNiIdrOJZyHs1Kc4J4ZD4bifPJX5PhJeoMOzByNxpiND8NWKbOEBmn0IGHBxs4gLFKTFabLu98UfdIDTnKJstxM+pPRsDr+s920AQGTRBNs9U9b05/9jcxPPKzyQWSFkYOyJcdBQQWQcXGzIad9zGNiULjj6IjzjozNUKh9C1RnDsNgm80xExYy0DocCECDObcLRKPmPv0FaNEyeV63cW/wxx9ziTMSS3UaTUHHwrc7b1cJf1Fk+eo8DE0q0iRZGntm11otwM10s/iqBt6qSqnQ6cp/KQSP6gvkGUQfzqtVic0TeWI6KOucomnLRwEhHvEHBXsZgotB+ASnDNKURJGQIJAimYCdw7bG6R1K2gC3PAx4oAACAASURBVH6c5+mMIxvBDmbmqTG3Dm5dBMJ2QMjCLcN3XGObiIbGa7WSr7WECpHSpdBqpvCGeDab5VW4xfWGkOZnng40r+PIQXyiKbrHHbVygp2YDQ3CAa5nuIOucsRTP9D+eDbEBBvXwKP5HbfZoIFob7f+DNyxChIrCOvryjY8fP55WguJOAd8J48inSU0frC5w6w0CVavb24hc33Ok243MOk8cx8blYA2Ok8acaU5jm04N9vcnF+gQ1IHZy0OQcqYcEhOJrZxvf//cXvc4B5eYlzAiB64wfkObW3i8wYnXugrTHEIjnr19aMe952uXuyM/WZDlaW26PXA54gjDQ5lVr0J+6A6uBZjK8Vx5YSUdkVqmsqEY9yeOLs49lZoNk1rK3wY0+4i10fYCdU0k87l3jAPcOIYynQlTNdJTY8DMNLkwX4FfeLoJk9siPH3X3yliY3/5CmGy0pUHoe666tsRmtQljvqk5cv9MlHL/X66691OtXqDXAqhaGjuAjUtZOG86D9+7e2Rrz85BsKUpx9rQnKmmLNCAGI0DjvcWLhAgWBElKUFcoFKYHLyyGWOgiyIuc6GEcTh2Bhs5G24QJlc3Gic/lO6hyNWKn9XkHCWlTIoWAP1iAMXTOhLhZrTopE9QkOJdLIJB83LbxJZDtuALgsFm9PbW3XgjuSEqdc8D0nlzQEZV/eymNFCyMB8IEpyaCLNRuhJUhz+cY97HThxbosCiuwqeHW1mdr70Yww/UPnxkHPMeUCHO0uTCe5/n0YMVr/pDYtedF6xCBRruG9AFDtSxREAcW1Ta+eDtbaRR25rJp5LmJHYeeoqO+W7HNgWtDqSBNzIlH2oFY/An+8Ej6IFC+3WieaIrv1bT8/bWQENbsw8NRd4eDOX0Rw0CqIN5Tclf3rcqyMhdyGES6jAulV4myXaZvPvtIf/EXP1IHoiZd4+YMTcpTpXN5smc55x2h0OtnffcH31WWpbp7/9qeDwwxYUxOUS8mUjR6J2GkbXKpsXJUlmf1PJOcUJHv6tm2MObvsTyprMuVM2pOUMQ1TyXcctjh2NCDTF1f6XweVNaD2rHWttjqtthqCgO9ezxoPjdy/F4T2BeeWSMOWO4BEiyIZzgy19SAG+F0n4x56XlGQrehMKVhEfH5QLp9+UIPTalzXWoiOh/4dvxADfG9khRsgK88K0yjwz1NwWSDo3bq7Lrls/P4Z/4y8MRwSLuMChCno9zOV90eVVDut3h2X5/HxVi2JEm4NkhlzH6sbHaVwvGVq3oedVxKGw7DFkVI7WGRMkyyYiOEr3ktkBs6uQnPGdzADFKJrFPSxnXGPdXY8IxCSTOfzq5GHw77+owAyela2dZi70xT09owlP8i8DEAgMVugw4KH3Gv4r7kmWbO0RWntAyUm3Gd8nYXqO9BCYCNspY2c7/aes/6g1hLsRjnccY8C2OcNYnnIE5R1wYEoTcrzWN146ym7DXw7PUXc8GmHgMY8AaBlrq2ZyvlkAwHfU4IzY6cn9nT1W6rMOaacPTl6zsT4pPQUwkW6Hg2Dmse++qbk07Dom9991v67Nsv9fXPXumrNw8KLzJ1Za3yfkUlOClhlcVE89SXdlFiA6lTU+mjF9/Q27ePK++XwlIQLclO9+e9DcyjYZGXJBo5xt2gpWkVxrM2Vztd5BvV50pfPjwozgoT+D/96JN1zakYnlb62Zc/1qeffWLD0VNZ6827t3r5zeeiB+H05lHD6V7Xz3eKs61O/ai3xwcb6n3j6lvyh0ZlddTEPe7HNvRgUPXyowt11XF9z106MyNQ0giC4NnLF3KWTn/5lz/Sb/+DH1o5X1U12uRXa9uiRkuQHapSQboOXUkowOqd6tZSESSTXNy0+VaP51L3D/fKL1JVQyc/TBRPrv7qL35ma+A/+ke/p/39O/2L//Z/etIvfmG7uqcf/HQEno7Az3sEnhamn/fIPf29pyPwdATsCPz7v/MPl2wbq+l6c2Cx+cfpg8iAkwQHIWJCEhQm8tBMPI6tAlhecDXhmS2tbdhpt8c9wgs18arU93T7/Nacqq/f3+vq2a2C2NewNFZw1eJuQpCcPrjmHKKtbAhwiSa6n2p7YSvircUIl6E2IQsnDxsXXHsIN1S/gglIAtipizndYFEyeSemz4Z3IOrnI1TN1tw9NuPaUl5E5kziz7XHNT5sri9eHIndIV0NwCY7jbSyQkXFvctGgz8HE3H26Pe2+DBuVgqkaJT3E2KK/H5PIeVC1lo9KMZNGtLYPpjTFMGLQgpnOluJUz3w0torRxAME80JJVWzpmYwpuUajyRRh1PHvDtyTQwidkezLm7R1YnnEXfE02qFNSYj2u/ExcjGKca50tMwjLN1ddQiK1PWhJMSwRwnMLzAYMFpGCoI1xKRcZnUmTiSyIOziXgz0ibbWxEMYtWYIvLFCgdPlzTxzq3hE87EPSkEs1Ibz5yxmIZwR+F+oFl5/OAutYPygcFqdMiJ+DQBf7S3wFq/KR5qP4h0MdFkyqbmtbTGwWHqLYqInLNdAwGBmwcn20QsMFDgxirr2iKSlrRsaVYPFPo0JU8697UJC3AgEW3Z+JIC72YEIeTN0AR+hFg21IicxENxYXGtZEluriucdJSYcDw51mziR84rjsZpXjf0xrTErcr3WBukicdz3hLjkyJOdGpaHMKJFQ2dmrOaqrShBsKTCx8SlZ3SKa5FjyIaxgWwYUcrzhqXQTXXp20OM/khEcbBOK1ckwhb5gAFK8GxQ6iy4xmaKxCB3vxcHzbqOMmspArunkVG4SKyAZ6t4AI3LGKF8UEnwvLET3HAemvEe2isdAahPyNWjYLNPRhKZdXqfFhj15SAcPZxDvPfZiCIurbA45405y3lUw7SLeIBLnpX8QcnfdMiYI7mAsQlhVhOhJ1Nf5KA+IjWAUMPB1BqcG6PkBHWKCxx5aYbNSHELa3GvjXcg7n9/bVNmpItP+aa6tWWpTEcYVQf6tZEs75uzF3dTYtuLrbK8sji0sdDaaI95S+4Jg2bsCzKEQeyrar2uN4rON+HXmPnWrM8LsaO1ngc+FbAh8uRtWXU0nHtE6mnlXyxQQlOSxRMzo/FtwcYiJQFwqTwLDKbcEy7Wica1g2Sy3UQKOW+oHQKUQh3muepghOJex5kB9HxGbTJZEIv/3zlueAKx7XlyBlgSK/3IvcmejIDJv6Pz49mxF9BvCIngKiFEdyKch7Pury8VpQXxlcOEEE3ucJNJtfttE0dtV2tL9++V4uyZOsg7tVA8a5QnMY63T1qMa4kYgOCN2WCROwzG8YNbW0lhYZ/6SZFbqIdpXtOqGqeVBJNbnpNQ6mxmeWPoBYQfHD5BYopNcIVX03an9brA9c8wir/azVqy2woC4ZXcxLbmn04nfV+/6AObi0DnyBRkRd2/1A2BGe6Otfyl1DFptCz5zs9v7rUPPr6q7/5e6WbaGWEB6nSINXxeNS+erT1yjA486xdHOn5y1sTuA/nxkRPBPpxqeWljJzWzxbGqZwgtlRGf24UogHiOo8Waxm/uCg0dgjRRyu2GcdMaRSpfHg0/ybPvBYMQElCodapKS3ezjMt81ydy1Ydw69l1IZhp7+if3hWc+uzhidRbNFyWKCBS/BfmgIeVKRaPBOrjvsHG9ik4C7iQNe3W+UfhO2u6bTfn22oY0gaBkpxoMT3VKQMnwARMzCC4SydqkrdB5coqxxJnAGuOkMRyqoQ6In8U9bpjjbICoCxWNyf56gjjzVg7MyR7y+RBpz9YC1g3djwslU/wTeVuYTrFqYz9zSM+LXIi/exYvI1xvZQtGGyYEgzXOY+QnjnGfahjCj1MytT414BGUQZYOeSZZktfm+OdQaClHPNa5yeQQciLDVZPDMZarCu27+jZNGupEbBUsiZ/fXdzN4hAitT49bl2OHetkEm69rIJyWu7th7Hh+b59PS4WRGKK01upFxbsNIypPEBqQ2aB1aWzsYVuUwfBlyL6Ha9mguWAa5Y89aPGpiOEgBlhVKtdpkmaEiYF9vdoWe3Vzr9efvNPRSOVQmpHOsWG+KKNZllpkLuYRnmm7UMqxsOnOtc62Q0DgcH4yX7XuZWly3gaPr22d63O/tnRIkyHzu9NEnn+rN27fkL6TBU5pE4hfzjBkoQPMWY5DmEaMdTxB1QdG03aj3+0c7jm7JdeXqzfmtvvdbv6HXP31tQ/Fkm+j+dFSSFyb+tseTQtfXxdWFrUGNYDSPugg3cttBh9PB8BaXl5eGSkq3gYaaYWmoJHXVnA7m3AcnA87rxUe3GrtVkL293JlY7gax2nK0f86NeHlxpa5pFCSJWrAUXNfzKvRnlkqZ7f3DcD8zRWFHRRmIiMTWyOfbG/3b/+f/VXrzQs1pr+/+5nP9l3/63z3pF0970Kcj8HQEfumOwNPC9Et3Sp4+0NMR+NU6Av/e7/3+cnmdm6thwM2AywR3F0Jk0yhKYUrilPDVNaPFs9Be2aQ11kBDOy5uD3QinGSDmr6UF1O0k8nvePlnik/zNEIcDdKOcjYriGpuqJldNc4MZ1ZDvNdcEiuXcsBxh0iAoOXO9hKJ4IC4waYe9hTOhzDOlIZw2KwZReNQm+NtbjvF7P8dXyUbCwcn2qgkwoGbKYozvb5/q+ZUmRvUSpUQI6yIYlKkQMmCD4YSGn53aGIiUSgrY4Bj2CEo8AJNoz0bJwRXypho0Ca4yoQfdhsbL3KJxMbXgos4CFWNRGrZpNDUjvBMyQMvrwixOEjZ5xDd9eXCUETAQkg13ay3uCtuWXOi4Fi0NCBx/MBcrstC0Q5ip2+iGOcakQgXCC4/eJa4unALwTvEYUILPOiH0dxmgTk0iLGtMXI23mymXBNfaSKe2JQ5OFY4vq05jK8ucs3urGrAJZTKmzrVNe6plTkX+8jWcFsJqspa04mS4qSzgiZe8pHfaNsOIouAwxFlg9SRu0MUgnFKJB/dB/HVCyyayblIEKBHeJlwM10r5uLY9EOn1liTi5xxWNuDLY1IURU8unDlZML/9HFsIKTVasxFtRaNEbNPJl9NT5s8Dh0EosmccgjuXPOUgiCeIZITMYc5jFBp5V0ITNh+o7WRGYcWbuyyaS0W3yHWOYGyKF3FbwqKvMDuGyK2aZFYJLw6t+rMscnFQNM3oj4YCUfRshZaWZnW4lu5F5F3RLhmaEw4hT9HaRtiJqJP3VG2hoM1tMI1WoTxliLEsZHimic2jAjGDzSx2oQJox9YjBLxCXWaQqgIUcAl4w7/latkvQbZsCGeEPlGbBkYBIy4gCdFYWAOUe5jxH6EHY5HN8F/W2Op/KfYhMoSYvWO7u/P6nFrIa/6MvEPERkHFddogvvLpZAnMhwC/+xcns1lywfnc1xcIBZltj7Zl5kRoSnpWkwgPZ/O9p1g6KbFVmHqaxxPckyNBPnhW9s0a03XN7p/PJkWEqaryDs0g3octgiFOMUWR3G2sXUWwWDBYe8sqttG3uQrjVzdPrvUbrvVqy+/Ni4vxX2U+uA0xTHJMW27k4mWFJfgHuQi9xUbC3Mt1YqEbRsmKjIKfxbkhZWJ8V3HtRDO1j67ZJu1JAYx1Z2tXMxY1+BBEOV9Rxfb3AY4Nddg267C+7yog4fLZY3gyppi9xt/l9+Js5uSmdmGb7ikjQXrTOZUx9EGq5dhgnGwKVHEkU3/mbsodnxVzaC6aZQUqbwoW5ney6KY9vJNruurjbJw0ak86u3+zniShnvpZ0VzYMiQ7eVWY4dTtJc/+ub068dKjsfvjpTtEkV+rJa4K+dqWWxIAasX5/3guuo9HGy1cQ+rE4VriB043FNjdRIDZ43LfAqOEhv6MLBLvdA+i7XDE/HmYRp4WkKeg9JwrvT4/t6cqQCKEecRgnFWM6BgCPjm7TtlYa7NdquLy0Ivrq/16qu31lofJr66AUf/rJvrZ7q7v1PZn9VSijXw/QIlaag4DeX2cEAnzU5jRUU2AIGf4vJskwmjFluvB9Wdo8geXYvGYNLFNtVlShR6fVbkF0Tjt2rOte7efK7f/p3v2dDgJ18c1FS1Tlb2xnqK23rQdG51dVPYELRILxU5qaqxMSY4jlybzHiLCnMet2rGzgYzNgQwazDKVmzrK678w+Nem6gwUe3m2YUJaxV4DZ6fI6mbVhWDG+ypPhRYV5ebjTZZasVMRKBPJSmdRU3dWQmV50/Wvm5YIHNQw9CNVJUHcyGzzhiB10T1xJ7pDNdg29ZjZwO00I/l+KM1seM65IsxUiXcghA1zb0Joeu7Va/J567j2W+PExuA4RTtGXTNlB2azXoVmOfZmJhD0+kbVy+szJA/y7VCkRP3MmIjDlsvjHUaV35mTKoIgRem7Ydf5C9rISniKxghoMO8M/BUdGYKKDmOXBsUQDK4oSDTM7cvuBMctRQzIlAypGSN4J7ivg4R6g6d/VmY44sXaQoZRK/DcI4hfFmEb9bC3W6ji93GeNxv7mvxuOB9jfK/pq7WckWGr3adOIanMh46zxD1hpraFJnqh0qnfan0KjPW/br0rcWOfXnW1ctblS0Dfp4Tg5yxI1lv0XZuNyuMY8jF/T6tAwF41q5PyZosTbV/s9fHn31Hh+PJkjGUiDGsW+iB7Re1C6xg1ppO/84Pf0/XxZVevbnT11/9vXY3qcYgUhRfaSxPqrtetx89109/9pUladJoxWU9HDs9HCqlKc+jszmiEb5PDdijWUVO+StDpllNXWub5YoQytNCpXDxj3JnkgmzphaMCEwq8EyR7h/udHlzKddb9PqLn+nZR88VFamhKxg4n6qztrvE9gYhvzcItb+/1457loIwd1QWFdqXYKzWY4wAzXp/PJ6VZVu17awkSXTqev3o3/wbpdmi//n/+vMn/eJXa6v49GmfjsCvxRF4Wph+LU7z05d8OgK/uCPwT//4P16cAOeFFFt9/KzJRzgDOUbjc2dN8BHiprXNIgyxaR5V4zoj8lWVKqJMOzZyj6/kJtLH3/5Mj+8f5bWDYthrQaS745FeZxOBruJMQ1WzL1rjzxOssMXcGrSnwrcK58XKHYiAQWhDhIsirEy4R2A6wb8jLjnaBgalkZf+jnZnycokKOhIkViIxQlH4CQ/TnS5u1J9rEwsgaVG1JASBDYWNM2y2aZIAL5hgMuVl3baZRF1l7Wsg2NG/JZolOlt1qRM2zrtvTgxXQ0ukfqVY9oONJmMJmRRdJTB7wsDPRCFPVH+gIMPEYsYNZ8ZwY0Y3VpSY7G7cTA+Jq48Gu/hzC0jYplrEUo2ruuDIVI3IuHhSFxLx2YH7iIvvkQM1+ifRf4oVkEERqgmcjfhsl3ZbdMcajaBsDVHCy5XuFt0YhAvxTUbzZGJJcZTZDM+srkKtS0yscOgmRnnpo8wjasNJyp/z84h5wzxjYIux4TBCDfM2Nmmm+9FIQ8bQ5igIeUlFBe5K4eXy6HsEQ4XK9TBFWw4CiKrXLO4DHFshmuRFepF1+MWWvlzSz+ZEMjV1VFuEbrmzKX8iwZzrIqZoQx8VT0u0dZEYBy/gZ1kNjtS2+1lJlScRxQXRSATAmPlQbir6k6nU2nfwYh8ONXQQoNRRZopDTITQ+DSIpjirDlxzBacTlZebfxB3K2UB1kZluOIDbHnpXJCvvOohWZpBC3cuyMC6KxTV2JCV7YEJp7yd4k/E3H2vNiufUQwE0cx+FkRF5zbye4JK52xIiocdP4qLsOEXbhv8I4Shee84AiG7Qa2wDGRFAczgmlIZJ5tLzgBnNJhqAgRHGc0HegLrD8GChxdGJMIFDhkibYjFC06NaMqFgx+h+tpW4DvmKwk6Vj2qttxFdydddOIuxpmMNfxZVpou1tbzlkLQA7gSoIHuSkKXWwL2yiGId3zbEB7Y+Ry4yAc4/7BUdiyEW9HeR48WAR/OIjEcxkaECEH25Da/Vs1/HOEK0QTmt1HjKj2n9311q7jd6/vDIfARrooCilydT6X6spBeRrbYCsNY8Nj1EOvbpgVhJPC2Jfv5Hacr64Knc+Nvn77oEPZ2EAAETzAns2gxXVUN51FuI01jOi5mMSqaabRai2QwanFUK3uDvI7xHx4rFIyMkDylG9yY81Oc2vDim10obTIda4r4wDz2CAuDzcRIRSHm11VI/c4KjrHcL0+4ezieoXvCNPTeMQI9FxnjB4Y8CHG+765uHkWgEA5V4vqqVe+xeHI52f9Y6DEM4HCpUiXG46Lb3iYU7M3prOJ/RQFDbV21xdmt3s4nuS5mYliJAmmifUZQYPYN+s4DMLMcC8BaxT8ZtzW3C8oO6whc2cR9/251BJUNtzKfFjXPBtx7wX23KDdnGOczbESEg8gcJgaMIhIQuNw3339Xts8V304W6R2iSMbguF+xKGfRETYYw19vxYw5YUuKN4aer1/+84Y2+a+hpE81crSXPv9Qe3CUGJcmbJuoGSbWvljCC81yNTPBw0IU8S4w0ALzxDwHVZpT+pDKsEB9ZNC1p1YSjOGPoX6mub01Eoou25RfaBZfdAnn7zQq3cHff5qb6JVSUM6Z/bDcPS3vv99VadKx7JSkecm3JzArSCcV5XiIlGUhobQIA/CewO6HsPB2CP9QRpgHdY4PD9RwkZKfRJtL1N9/PFLVedGsz1PA2M/Hsq1FZ71LUZY3W6t+PB8rhTnhbFdeXaB3GiXQWHuKEP44z3Ag9/Mz5lUlaUhjXx/UOTgz0yNac3zh8EtYicDAgYuCWVJ3BiMKSYGLhxXBisMqHmnWnS5K9R+GNzsfVzolRzQMAxnDYXBYz+Uz7XKMHMpV+wEbtrpQ6IIxy9O2gUu8mi4mKFp7HnH/e+EoRobEs1KeMHg2W/PXUR0hrFrVB9hmcGQCcA2X4IdyvOfgSb4oLX00PUYCrj2/Zie2LnhXcWeFwwr+ByNcZPhtiZeoLkB3wOeZ9YQrLxyf4Hli7DqqoF7DM4h8LXDgR74KltXp/PJnkekbYYeXjb4oA/fIQK14yruV9bqNLaKmb/a0Dq34f55btTglW3AdQRKw8h49mERmgM3jzbGb6XMEN4uA36eGX2z6Hg669lHz/Tu8cE+G58JznPkO9pXjT0bd7fXOry+s1I63kMYFlGEWNetJm/Qdz/7vq25x/t7/dZ3vq8vv/hKX97fKSnwCjPUzRUurV5++i29ffVGR4alU6dv3G7kt6OKbaEvX3+lfFPo4fHB0AD1CW43bvdRSThb2izPcJh7Ot7vNZ473R/O8i8iXVxc23sC91VzavXixbWKglg/poTAGLcxA5nypIubKx2bk73bpt52fRdWtYr/DHq3hZLQV1u2NuTLgkjbYqdze9b+4c7eTR2fe841UZv38tf7O8WbRJ98/C39+b/9Kx3uH/S//uv/+0m/+MVt655+8tMReDoCP+cReFqYfs4D9/TXno7A0xFYj8Cf/NM/WVqnMrEEPinDbGKRuO263rfyEvhithGHF2lRX08TzrZ5Ud822sWhNsVG8nE5jVZ64EaxteIipPH3+paNEaIpm6LekAG25x4XKypAVKLhnVgproBoJvbORjvSHK2sTG8kpotoNMh1EGKIX+O4pB4J3iqOVinoiDP56jFb4iLgZZ8SB0RINkpJov3dXudDacId/4WDiGBIehpGHJuR2QnkIh7PnTVRYzYtotUFVo9S2zT2WQBi0rbMyz4bXzY47UwkHuPHbCw4mKUm+pkAu8bucEV5UagKJ0HZG8uWWDvSnMJkbWrH3YUczHceiJkTQWdTh0DCZ3FMZEEDsmIPEyZwokUWLRfORBhYlEfg6jR0wlp6Q2SVX0XhBJ8NsdCihLT5Wj6Vgi7YjYO1a1Pixcbd2nOJYzu0bi9W3oVLM8lzRTENzJNS2u0/NHnv4Zc1rZIYLq5jnysNkJJo3/bkj0RAHYstmpgNHhY2KxtEVzqDnshiE3f8FoHWXZ11XFsdjkzEdVcublYPPIKzFvLM/A5LWcqNOLErS2/ocG/BiKOlGTdhpNIYf57CNLQmZv4meAewF6k56Hy1E0Kc9TnbcUIQY2NNdJmINqdj6hEcERAQ/Wh2x0HGueUaJ6ZJczrlLHwuT16C9OKriBKFxCxdWaSb+2xK2EzSac3x6C1C3eGe5N5D18EBaqX0vpWkxCEbVTbea5GE54QmrDYzxWOOgt41UdYLg7W4CrdwN6rrKitys+GFRxmJb4IO4guu0g+QWLvu7bpDXOoGEyK9AKTCpIZNfr/I63z7M0E4KwwR+ODgRspoWu4aPZyOJt5y/SMxg0fglyzEbBG1rIWdawumbSffGyxijTlpHOMPaIUPRXNXG8WRpwcwAQ2lXb1OdWvDmgjuIZgS2IFydBFnVirEvYAbFkcUImOLYOR5KrLVZQXewESCfrLi7RFnFrcM7np4sm1n/F24fUmGCIDExj3BkAdXIiiTRfPCmhlrniPtH/baH9fyMNYV0BtpFqntK2MzRkmkYpNrBzfvfDTnFhxoIvv741HN41mpG+rmxe0qVH5wvBpKosURhXOW+DtRZoYGsJ0ZXLgm6iNmcr2EOJRxqXLtmkuY4xygQ5uIyTVBlBpuZE1OGZevCdsIKVJuyJRe40yhjhSHhfIE5Ipn4ipuON94ltxnCJWjDUtwmmEwRFBHTARdADLFiJNc53wr1jWPuDsDE0ycDLcGu/9xTOOM9mYirJOaadRmEyn2FvU48q2AjRQDJT+xYTcS4zSTtsBR1xjqYepbeaxBYLjjWF+8/lr3x5qrUNe7K/uuJAw8at4pEHPgm24Vb7K1YKhahXMcjAwBEGH64Whok2PHoLFUkvlW8ARbgaj4+v0cu4646lMnUTLDGJgMpbJEvoIgsjX08eFRPk7SadHr949SkrAY2P3O8cPBe3Nzrc0Gl6Vj622S5rp/996YqPBVNeMonNXNtTWHP9zdy0lcu5b8gWufNsVFQeZol2Tqe9IDtYbWMfY16RRcaaOJYhTUhXIGzwRUB7Yp59YZba1xgaWA2QAAIABJREFUg1Rj06pIcxPKeUZTxheH6zClYqjgB+pZt4bFBhkwG6+uNrq9fqZXX7wxxAvDXCY/VTeb+IMAvdlRQMVAi7Iong2Tyhbne2BpFu6DioEb6RYEasRKhebUe/HRpTl5GXRQkogzE6wLz52yba1kjmj+drtRW1fGlGSgyLOJ5S5cfLuugsRTlsbK0sw4wff3e9Vlb4MTPydxwmCLeyy2YQsu4NKGCYOVNoXivK7vARH8AHG9MFho5aY4sj3FlD/y3G3ndfjiw53mOUN6gqFduxZPtqQcEmOFT1OrBFHSri3J5Vy4uBcHG5iNHcgjTy1Dlr42FqgNwhhIGk+bJwrPP5zmsJ+p/6QkjucXx4FfaZNlGybx/zOYIJnBM9PejRBsx9mo6wzmeE9gGNIbAYjf3xvqhQGUD26BKD2u+MXXvHT2nBsG0gOUJK0iLykSHOOYaLM4UJqGdg097o9apsAG9MNca2ENN+b9pJ4fHUmJpZJYLBCGGTY62u6u7VnTLI2O55OhScIwVBylVrK3BIsNJC+yzNZPBkn8DJfispJ310hVPeiz3/iB/vxvfmRDbM7FMI2K48gSLLxnwh6NSq5t1rNQIcVcuHEpSYsiffHlGzVzr4tdod/+/vf1k7/7sR6PpXL6Cly454FyP1RpBWmj6mXRw3mvj7epvHbSN775zIYrXP8t6SgSKFzLdaermxsTpnkX4jQfwW3Mjk6PvNt6unp2ZakcRGMvBOfkKQYTFDMkONuzME0KdX2pXZaaaMy5Zz3yJgO9K04R9jtV/WwYjSwJVw5w5ykPIkukMMjhvZMhCWs+onkHKqUb9fX7tzYI/+j6JcRW/fiv/lr/6n/7P5/0i6dN6NMReDoCv3RH4Glh+qU7JU8f6OkI/GodgT/+o99fcA8kaWato+Rs667SDL9xIX4f6dRV1uKLoEZ8GVeHtZ2z2RsGFQkFFYH6JVZG/J/oKW68sTI2IkIW7MQ4Ca0Z1eLIHxidxDFHGmBpak1o60YwpRQLB1euZHOt96e9tWCHc6h+aWyTD+8RNx+iDS7O3nF0wEvY9brxI80bnHmeldcYyxHRzMv1WB509/DeGGtr2y9CH2VXRCTXNm7fCncIleEYmeXCMuxhGtp+exW3EA/ZfHuyz04YnoAVv2fCKoZIg6CJpNWvzhpstGxMcWKa6w4pFpcHmyjYcoKJ2FmBVrfEckOcecToEcoWDTUcSoRtymdw78bmHulp+0Y5mWETrnFENtDmmApGNST70kJu3cob2BDhqIXjaaF0E8L7pbfNOk3zDc7JutdA2Ucwm0Npde9G5rTkvHPMEGfYKHu4mGFYZoVtjHC/8h9cW3PX63RsbFMLHmD2V0ktpSU7mEwM8WoEzEWdlS75bEc14QqEMYdABTYBl6zLppNCGo4HBRuIHLaNNVeyfS4T9UKFAxFGpBJnbULHWclfpHQKXiYxarxQfmcb0eaMC89XnKe2SbckauiZKBP7gTl72dwY126Y7RpA0LKNMcfEwZXbqOkGEyfZtCNK3t8/moPVrgdzuUnlaa8ZBxDSUhBoE20U42Ci2AN8BZ+ZTSKSjIdQuhaJORZ3RNRnk9PbRhHGHNE+Sj/gEXKOQAbQwp5wPweOJrc3ASz1U+OfUYwBx5hNb9s3FtmE34gIFPjALyITX7kicQEtAwLlKkLjMIzlm3tvNYn35l4EI0HkkA0ZJwJ0BDFX4qWIPxcXWzV1qcPjo6EbuIkRiuGZstlHAAm9SLkbKQ5pOg7k+6W5ZkfKVIbJCj4Q3qAEbLJAURSaS+7uNKoZG3VLq7Zb1HU4gheWpNVZ5jrmkN9uEhManWXUu/dvrKzus+9+31y88BZh5p1OB3XnTglrXZ6oZzDSjdoVNwqSWG/evdMXX7yyaOrulmIdYuqBHUvclgjvCO5t1+hUTXp4bFWheBKHxN1zWVh0Oojg/Fa0ilkJXjtMukiurTCN9mqisofzWWXZ2TnNolhl35hbceoYXPmKMkR8X+VpUNcOdoyiLLLSK0p7GFggNCEwQaXEhYXQvRpZceHDYAQLCqBhFZyJ6iKynxERQJggNgRrEdQuKzTUtWELHMdVcrHRzWarse917ludEIrZfONYwh3XI+SApsDFtTa5j9ZiPsm364SfHVnhHGOMZWrWciL4yB4JAld1NygOEht8tRQQNiubNY9zc7HiqBt8WN2LRelxWIZRriTJbGiEy5M1Gyf04f6gsqXMbdF2Uxg6YFg6xX5hrsz6fFbfsibR20WBEs9AR5vrWxNS667T8QSPdHXnJdtMeUHEIdS5W/T67p1Sl7UoWQcDDmILht3Fys1Yr2HdgjaBfWwYhphn5kbLuTdnee/PxnJ9fDjbdx+rSnXfmLAbeZE+++5nhqCYp17by0s9PBx0fDwqjFxjLrtOalia0en0jRcf66uffK7BHUxU4dq0kR5rw4bnR6ChwxUrdaVj92cQMwwEYdPagIRnucP1Nixqo8W4nawMsfGUUyvtYiCS5xudy4MJ4pfbyAod7x4OhgioG1fv3r3V7mqrMPIVgr+pFp1P9wqSYC1sgyu+zMbqxQO/LVITjFx19txocDS7vpXB4Sbn2uUZxlAqxh2NmBZklnaIo0XFLlLoLMbRJMlRbDY25Hr97n5lj7ue8t1Wx8ODXacU/vAsYQDFd+PYtCA5PFeby2tzpcOw9pxoRXjsGKwlGttBc0vBXqiBJAsPoaCXY89KXKYUSfpWuMhzkWXd8UbjW3PNMbow2dON1IPRgc89UsLI88CV708a607OGCgJ8xXXcmqVRZEuri5Vjp2907TNUYbRtsF3KpefN3Vy3VHNXJlbG+W0p2SR9w544A7NdKzFgRWDuSIiTykdrXSLDZiMmMo581PjyOI+xo1L/H/mPY60CI81hpHmbkRUpdwOPj3PCzBKDJ6I2Qe2dmQFfE4K5Fxz0QfxiPJs74Zzx7B0MORBXkTG+3x8OOj+7qTb2+eG6+D5FYJG4JlMkWLsyKc80Aks9ZMXGxUZCZBF56ZU2ZX2juKBQeBnkvCYXJ26Wn7i8tfXkjwK+gJXBWt5N5sZgPeqbHerv3v9pRaG+wxV596SDQiicOCJlBQTKZ5ARYSLPFZbn3U+L5oGnsWT7o+Pury5MQctZa9v7r4wTjRIkJuPbtQ8dprKwYR0/6LQ3WGv50lipZBvX703Z+zVs0sdKKcCXTTUhh2ioHAcO3tf3cDj5hUqzFRsLnXuO1vbM99VWYPK4b71tT/1+vyLr9QPJz2/2emTT79pfGBeWxHzORrp4qsuO3uHRrS/ud6taCh48m6kcfJ0Zi0cK10+y+0ZPnWLYWMY0JH8shl+P6o8dvb+xDGtl15p4uqf/8v/4Um/+NXaKj592qcj8GtxBJ4Wpl+L0/z0JZ+OwC/uCPyHf/gH2NCM5ZYx0cZ91HXSsbUChZNteBEmEToCm2wTd6OV1GJP8ErjUF++eqXnz5/rantlwH+KgL549aU26c6KeqwNvjmZfZCoIS6S0/1RBaphgMMKETO1Tb/nDtpucZj52u8bdbgTcDQNnXrassPQ2uR5cSZiyv/CySTuBnMxGBp1Hg4cKY9y7S4L44Xt35dqcEHCjXRoUu+UJKlcYmRIjPHaru3S8Ox5Os3E4BZFI04ExzhR8LeqprMNPC+gXXu22DU2qJj4NA3dBrNcG94Ry0zwG3GY8l/i3uMa54bxaf+O9DJFQStbdRk6jbNnLg5vJvaJU3d1b2B/obCKY2zOYbpox842PXwM8GN4XCOxqSP3vzYaE+tjmxQZ3s81kYj4ttN75lJAgHQXHHCr0GPiOcfCd21DlMBmNSYbDFna7Ef1tDTjBvI8JXDrUiPOmZCFGwQXy1QTicSdwwYS/uUaA+c6a4dOdVmb2IO7C10Et6R1MQ9EiVfXTmqRWPi8jQbe2Pnno68wzDQvNN9O2gKixcma4CC1emQTMo0Hh2A7DmqI+7ZrhB6XLuKp/Z1usGs9KnIrBiGCiROUuKjJmw5R8FEjhSPd6rwxR8YMSxIeK+IqGzGayWdtL3cKY0ddXZsLrV743ol26caulWYkmt+Zi4tClHyGcUqzstmHFSYQAGHLEjmfrLyFY49DziLpfB9mGQ5iCp+pUeglCpfQNuO9D+vV1G9DaaRxYYxFrh1KTBC4cBHFWWruNtqDEYVxWiaIhJOrFmFsgP9qhFVj/yGs0tjMMWUHR0nQdguiwVM7wmSmWATH1mwMOOO9cu1xXRu2Y7LNmd23CGzmrF6dZE1VmcBNKUYShUqvYm23oXYUFHmuHh4e9O79wYYVcRwqzuG9SlMXGGbh0DTGKrbCKXPHUwLmKOa69DzlRa7sKtGLy0u5uMbaxliPdXMyIYmBAaImIiLXM0OgNKP1XarKRl99/sbc2sWWtvdRYZTq2e3WRJ8JDh8RSHamuOVpzdas93dHPd4frQgvdHC+FXYNEav0wkmO38nnszS4whEFEYsZTCwqq8okl7brzZGNW/Jik5voB+cagZ81FZEY5MfxDAdztPK0YrO6xGAY05jNdfn+/V7NiDvNUUSJkx/qfHpU038o1oljK8+hmXpSpx68h+soSmblWSgnSuQMxEUr9S31K55efvKRMU1P+7P2h5NxcCmDw2WKbZo1GsELJxht9Asu9AUXJwM5lsiVzYgwzz/A7Wvo7CA2RjX3MMVHrBUU5vUIQ/CEHTizuI9Ze3Cjc51SABipHEv6o5QXWzXVZGxIChNZVSgvww7Xj43dGzCMy67S28NRQehoE8FQzeQymCP23HcWvUaQq5tZh4qI/tHWb8S1FDGta+z6CZKMFVc5jTw2iOnsEWHRZsABeaqL60L3bx9UnXDndpLXy0NID7cmKKG0jR6OXVen06DzoYISbDgbUAAIS9/+9nf09s3XyjeZbp491//+f/xrfePlS8Mu9P2g0AlMSI8yXx+//Kb+9i9/bJ83yUO717k1d9tYcYJ92lcLY3XxVMNrXAalRIQRJFswINzmk5whVABewBvV+hx/R0WYKBpDYzAyVEojvIuLssDT9iKz9QmqB3H3+31pKIved1Q7ROBdVXeHFelifGycxqFqOJ4dD7FZWUrsGq9vb+WPJC64lpqKgR/3zrp2MNSydwYvttg5azZO5d1lZs7BuoPtygexFdWi9zXFcYtvz5amxc3PMya1oQXnHMxAkYZKYcEXOzlBpsf20VzsRZxbgacJjBR48txmgGdYJIakRKFLE3wDN1ct0gkrxgikgJd6moNFc0PJp2PFa5Z0oJDT5THVqivPamuGzTBWXQWUvTlwQ7fmQj6dzvZMJlXw7vHRkCmwrJupsueUo0ixvxZzMZBuJsYncOFZlVibeLY29n7A8VsrDT05lPT1gFgcK9/DOc3AyPFBHYAlAkEDy53EEZfrynMlN857Ee5mCvWs1AtGL+3xS2S/j2cmyKaPvrEVQZm6GdQcFpXlLJeio8xVP9RKZl/dEQfkoOw2VRJvNbWVPQO7dm2kZ7CYhYmtJwz6Gd4s/aCE/2VBiD3d3oB6glV+Nl44yCdE6jgO5ISx4ijX63ev12cEOByGhgx7FykJUuMBI2KzNLXTqHsGVaBdFp5di7ZmHvBseDg76/uXWAF81hl+X2nr9NyONgDDsJ4lha2beZLrp2++ULLZ6Ob2ufpzrbECeDIr2eXKkxgwtaq2MVTGAE4rDPTsxa3u7g/GpT3u96vbO2YQThmmq09f7HS+e7CBx939Xjcf3ypw13eJ/eG9otjRy+fX1mtwPE+q9g8qvNmcwRyTjkFoGls6Ix5GNX29Io14x6bE0u0NzbLJn8MJ07g02h8Purp8ZtcXJY68P/B+UNFKgPlhciyZMU+UADJgGrS5vNCf/rN/+aRf/OK2dU8/+ekIPB2Bn/MIPC1MP+eBe/prT0fg6QisR+BP/oM/BFFnm6mbNLWypq+PR533ZzlJqBOOETYsRCtdV+fTnZULuE6kh/1BFzc7E0zevXmt3/0Hv6kojFV1nV6/fmMxu++8+NjKiQ5lbS+4/hiqVWUvp8ZvxJOyjOrbWlm8s+IaXu1h5dHGTry4ATkwUnaEKyCzDV8/tMZ2JJLeEnO2eOYa9SYiVw+NNaE+f/5CwzjpdEIQILLeypl6Y0EhPqRRYmIFTjgidgi42yQ1weo48LKIA4lIt6vislBRZKoOJ+OYmfg4IkLAUfSUGjMSLmlnL/0jrjxizsRUx7Xgx6LUTi83WMwRiahkvE02erZRxFVJARjx/Mki+fxcHFy4zvwoRU0yd9nqOms0D4gTi23kEWTHicIt3JvEeHE5TmpsJ+Tbi28ehwoSul2HdbNkYunqeGobfgsbgUnV1FpkLPEoPmJjGKqDhyhYk8SBV5RAGMLudK3Mig9JoQkOVpxTuBYQSmGWmoMFxyouSlEMUdvmks/QEZ111rZixJAQAdGERqJ5y1qGY0xFIueULrlWSIXzkrh4SHzek0Y/1NLzcxARPc2UxBA27hEPyZNHa7yd5jTceAjDxr10zbHSc036OHkd5WAibIPTqeWL4IzqaHvG0YObKFCIpwdxdsCUiCMIN+VW9w/vjM9G9NBcPIuvNE6UZLGxH3H7sKk1xjAoV1x9H5y+iGuIeHw+N1w0uaO6slUGNxOkA/cBx8ViiWxurQVOfckmflFFiZW/2AZtGlYXFmgCItgUU8nHCdjKjyNd7QpFHCeYrFZYscZLEURxhAYB3fBwLnGPyjiaPq3JI5vZVsNY6/LqQkGYrsLZUGnEUe3H5vIDDQL/krK5YeqsYITYPMVZCGu4sOtztcZjuecpiDGWwWBOqe0GF/uk8/mkuobNyeaYPwcGA3HCNdZiWTZWxIOrlXWFU0SzPUJTwDkKXdX9wYpciiTRi+fPrNxpcRqLGXf1oMd3pZVUUXxzfXupJI+sJK7tOp33pV5//sbupasXV+bQZ+hCeZyHcO7Kir/MrVoPho24uLyyawF8hx8UFkEd2qNmBiEJAlZrzvnAi9TUrdqmtjI9DrQZ3ANPz1++MDTH4+GgeaTkBp4kkVZEWN/cpXePR51OCE4rd5CyM5xguO+3V1tmFMYD7PvaBA42uwx+iOrTEl7kW4V5onN9kuBD4hK2a5JIrq/r7aXGNNKJBvm2VlseFYeR4nxr7nHiwxSLyYeX4ls0Gbsbbj4b3sTISqubze40g1P3JqiBJEFoMR2VJDsoVliwONQZaLS4q40NYkICJUsrx5fnBIUyocq2NMcgqAZWJwZERFLhvcLENBvXuGjnc2wnecmKloFR6UaBxoChzKSla+ROrs6Ptb744rVhKr773W/pbCiT2pAaUUbse1ZXTwp5VuSpEriDSWbC/Pv3d1q4roLVmbsMs8J+1me/9du6e7iz2D6xccSobjyaGHh18Ux905lbbnYGNcMA0lqPj5WSfCt/hkPpa3dzZesF7NDf/t3f0Rdffa7Pv/yptsVW+4eDlTulTqDz6aTt7YWev3ipv/jzvzKhMslCu994jmUpBXjcIIGGBqYzze6rQz/fpaoYPPaTuYSt8Gxh2MLaNqulXM6YmZE9T+73jwrj0NiT4GK2mWuccYaQpCaOh5VhzppOZ9d56O14woJmYMK6xz1D3ryZSbNQbAaXHQ7wYJ87DRG6cKLD7bRRot27Lo5QnPerZdJQNjilEepZwy8uNyZg49w8nhFTccKynvE8dqx4kO+HqHqx3enx4V4d96bv6LrItPVji0njmL+vDuZyRUDcl2cbvCH0wg6itInnBBewFyXqlsbWnQhRK5xWZna3KGJtS1MramKAa4Lv0GnpO9XNiGnThtAMAcqyNK4suB6K75I0leeBRghsnWAYznPpfDquiJY4sAHpOgDkHnC0DWINMGM914ZyPNPqfjBWM81Y5l43prbdSTZg9CeOIziQyu4/RMvZhp0I2b4I+MNR3/qFcdKrns/yAc7NM2FEjOWWY4jrauOn6tNZQzvaYDwvXD1/cSuIu/t3o97ctZqjQEnuKI9AH3WGnVhAAuC+9wNdXG10OO11OlbmSufZZMkZCgEpE0RUdVxDRrCYMGy/vbpQR1IKYd5jeDfphJCYZmuSKUx1Oj/auldWnZyZd87E+LrdvOjQ1or5XFFon6MqKzkHriXSOcAf4E+vYmwShhr6dTAcgFnwHJVjpcUZtQkC1ce93QtJulO/MKhOtB9Punz5Qqe3j+ruT1oCcACuvvEbn+lUn/XXf/ZnuihyRbtYRXpj6ZtpHPR4/6hPX1wb55cBfwNmhQLGwNHlJtRQ8z4IcmhUmibKk50Js+1Qq+5K5ZtU58NJN89eKIocXeSRjvcUHgY6nB91/Qx8gmO4ASPtep4NyL0Bl/dk7vnrm2f2fkhK4NQOSoqtDWBYRJaqt2ejm6V6OJwVIjjDYqdslWdp01gi5k//+ZOw+rQHfToCT0fgl+8IPAmrv3zn5OkTPR2BX6kj8B/90R8vMPkWf1aBYjm4evhQCsHLFW5A3Ea4LnBaDUGvvCj09eevdXv7QrvdTqf9nW7yTN/8+KUejmc9ns4moORxbMJg1w026S9pc57YPcxyUhqi2RDBf5PS0DHxE9EtzT60slvZEQU8OBN8E0XmmtKhtUUcpwZ7dcTSwMXVhyPKV7q70NW2MOfHucO1sKhvcJ8iCiHQzgo8mJ2RbSwQ9ZqhM9cNL4LLOKuBmYeNbHGVRsTcIAEiTEkhLcAfNuNwBUd+L+KjxWnXYi/EXMqcAkREnBRs/hClXNiP/FjKTAZ7OS7SrRUdVS1xaF9TSyQWYbRXZAUPKysUWSJNN3KX1TEyjL16tRaRtCZe+nVRx4iQL6F6eK6428ZRnRlsabhPFAexObQQHGXsNBxKxHbX+B+CHW3VxtRzZt7Z7Tjwsr5GMGEhUqzkKqE9Hodn7KscSo3NIm+IVhES4QzmJA3utNZaNBCNg58xaBo7E0a1xGpQZI2rOMsbRxPDpsg392CAQ5QNNzxU0Ac9YvDMl9MyxebqDQLcKlwXOD1dRWw2KVYLiO4NJqxOCIQD7lliltIc+gpnxzbQ4zCqjz216DVsVuDKwjAlek8RCEVeJkT1xmcE+YDyhGyKSDrNniYcL0T328E4foPjmAsUZyxOygBBO/IURzAx2VR/wAP4kVrEUIcumw8lamxmcDynlFwtSvxY2zAyh0wD65W4PQ4vzLkfEANLi/uR0i98Xms7MU4XYturqxvRnY22YyxhnLtJJBVhZD/POKKIkxSMTStj0Q9Su0aIuXJfzkSxgTkgRmxyE0f42RQUwafshlUQaPtRmyI3hzYxZLS0BbVoYAvvr85Bc1uSleb3ONa0znSATSuibYvbqunNocy/N9GVhjjWK7x8uD0px5rh7S2GsQiSyJzWoc+1vBYbefy7aBWUEG0oXUGQu7y8XLly/qzj6dGi4hdXxDWTVTBwZbF8vqMJhes/0qE56f58NofkLk+0gaWLex2GJOiDqNAZbi3sZ+KkbIqd1PiK7lgqDVEewEMgDHM9ZYqSVHm+VXk4ahqIm0+GBygbSrRchTFrDvcUhVg4mGJjH3LNeBTmlK3qZjHXKpo819zU9YY7YH2vxsGc3M60igw4KhcPgcBVnhW28YX96zed5tgAKLaO4D7HczmjJLm03uM4l/qmVY3AWLXGTfThYLuliW1w+CL5JqbgHGbAQ1GctXLjZPODFWMBq5Eym6Ezt6b6teDKT2dFRaS+p/EdwQr3MaIra+haBMj1QPSY5AOJCsSlyZrB+OSJkmRjbG/Es8lt7b6Kl8TO0fd/43vWCH/3+q0eq7N6rhXEPBzuYGUoJsSJHhAHB30gHYnSOq1dX9MYqKsIeqzuaZ5ZXIvRAjqkN5fX5bOtnbPz4Sy367S7vdW7t/dq69rSExQIcizrikKo3FIGFMsTBWeNjX3YtZne358Vu6OuLze2DpRVo2+9/FRJUtjghrTC/cO99ueTCWVD1Zg7sri+UJxmevv6rbkwuU646eFcm8scsUmuqq7WgJBb9SbkZEWiw9wZ05arGvY0a4zdc+aq5xkXKHEitU2rlsKhwFNTnfXs6tKcpoh/PA0DCtdwkg/rQKVtwAz1aohUh7BsGVSR6Ai0MGSiAA+RFV8ftwfFacVa9oegPBATHx35caiUksR61FB39qzCqciA01RC31GU+rq9hMHMMXV098B6QsP8rN1mqwbHZNdamdblZmdDIRrncU3HWaxdmmoDFsWPjf9dta0db4ryBp6JM+xXotcfWNV9a64+BoM4tOG/72LWv1Fd25i7k+F0uskNC4HA3ODt787ysaaOniFOBgRDDPCRr6qrNFSdYtzA8crFTv3Y7leeSeeqVteUJnCufKQ1fdIz3EKUjuCsw11FkA0VzDiTO0tGUFJmyR2YsAzTSMj0o4nBvIPA60VEpNiIO4rXBz4fdnCub4bN5iCHFWxDTAagk1zoAjxb4e3yvhJECi0aP2hsKl1eeHr+0Y0UZvrp377R4biKvEWKIJ/Jd3p7jsC3h4UPgmKYRwVZYsI5zv1pLG3gzdpuhYcMY0NqOmHH4xH37NoxpA8iH0I2A8iuNxcqA9kkjOV6YAxg9PuWjjmcjjrXjSE7qrpeG+59V9kmUxbH6g6NDS+ZXyE6gwTgxYyBSppxDy9woWwwVIMCwdW8r42fzpCGYRq+VJ5V/8l/9p/qf/kf/5VxnPfnSv6IQOpom2e6vNoZi5rPeXf/Sj/9yRv98Dd/R11ZqzlhUJClFeIs1NuHBxu2J3FuDPGK3gAGeaEBvbWJt1b6xTr4/nhvDuObHMbxc1V9Y++BfT8q5x3UMC29icUUyfG5QbScuk6J9dmuxwvUy6ph+4rS3NIalNotTa8ZVzE4giTW+9d3SpzYME6HvpKbh4awiKdE/8V/8y+e9ItfqZ3i04d9OgK/HkfgaWH69TjPT9/y6Qj8wo7AP/793yfJZmJIHPNyH2lwI3k0bLftyqXkhZn2czYCWxhKoRU8EEu80FDLAAAgAElEQVSrjpWcqdFv/fAz7R9Our8/Kss3VmJEgymujIB2cmdSg7NwoindM5GMF2Icg4iVy9DYxiCyaDGFJzInWWRuilk18VM4WYgoCGb22u6aK5EebwCnVpZEe2wc6/j4qMwL1fEy3vdW3IGQm1ohBsIgka61osilbIC2cCdSX9LKS6x25UAi1jgBrrtyjWZTJTSFxunDMTd2q8gTRrHFbInTwuLjs4E9JR5IbNHcqTR6KzT3CMpoa9FZ0AaZFZk0LaE8ypQgl8IjHBTRwgyn0EolIota+uY8lG2uZv9DgZSXGbNTATX0g8I5s1Iai+Xi4iXWFzqGIHBxIfQInquLCKYkbbmmNsJKA/HAmzMcMQrBKDLD2TT1JtZRAMZGJHYQYAPlWWZC8qHGVbcoUmQFNjhKiIXj+vv/2HuTX93S/Epr7b7/mtPdPjpHZtrpDmMSXCUXJcSfRYkBYgYyTEoIVamKQU0YMGZAMUAIVUlgLOSmbKcdkdHduPd0X7v7Dj2/feEPSCmlTOVxKOzMcNxzvm83797v+q31LHNNDoOVgU00JsMMxTiHK9R1Fk5tSASXzXYljy8YeBYDpsLJooggBGiot4ZtxA8egZ7xRxFGKBNhE42L2cdZwp9BvOF4tbW5MihZIpqL26/FJYIwjPA4z2ocBCjEMI71YI40rrn2Qyweh9uyaSH2vcTbcSN1CFKca8pJWuLbuLyWQjU0n4jfgZhEeZk72kYYIR5njdMTs0MARhBujV+KqMA9SaQQJB4bWNxZJjCzubH+NJqHcemyuUnMoUWxEO5XOGicSxPKuKfCyMRVBCruYSvs4jzy/Vy+Jyxa19h1ODdxkHXWCk6UfuEl+nmozSZR4vsmdlqjuonXgXFZZ8yyPfzXShPs3BnGZm1ONtjJDCIcNouTq1ihFY2VE8cIVt3iXDOuLA62ujbBkVuckjHEUBysxGEZ8sTRUnp05F41NXi0dYsBR5hSCIcL1GZB1s48tlwx8Icbc7vibmQPDPeY8jE+RdeVH0rcWOtGFReXyrLCXEw49NBzaW5HsGCgsz+CSpm03WY2eAEHgK5TVZ2q82BxVb4Lm+imHXSk6bmF5+lpnceKM64HGLZca5SKJeauxImeUH5XVRbTR1esTo2yLFQcI1L7OsEDnj1z2hEJvrgqrNX67//u28U1lcLBC0z8tHmK58hLQu33Z/Vn185Lq5PS9aUJVAFlax8EfdrIp5jCmsDczePY2rFFOKGshPsR9y+JA9YXN3BMpDJr+tRaLNXK0SiGY9iAeEY5n9E5KJZBU16aw9nAw3UccOg3R42dlMaZ0mKiZF3HQ2UsU1z9lJCx+pqbnX4luM/wiBk6oWeAHQEzwBrjRorCtZxxKSHCSesRN3diE85P57MOD48W02UtLK5Xtn5NZac0dhSsE+N3VsTE4S+2UgkigfZ0Spo610rqzl2pOERoWMpdcHWxgrMGcYHBcd1srhQ5nfF/T4faxEHWUUpreB4NnWM4gInBoLXUcSciSCW6e7fTz756qz/+j3+i1ZoI+Fmb9aWJSQhMx8NZu/1Zj6edqqG2axs2Or8XZ3uUZPq7L/7WmNMGAO4dbdexLq8KeV5mxTygE3CPjlWrTZYozWLte9yzyyCmq6alyMidrIALEc2wClYcCYoHpnCrJHBtwBDGnmEvWtodEehoh5941vWaGUBpVGV4EIR0kgiZ2paBj6+hrdTO8HINemk8yDSGSeoaQ72DwDOAhWDt5RzAu4YFS/kRvnYGl65hPIoiVuo5ykLAo56g9zAQIanB861rkeFmRYmr7WqjrmTQ19vP9oPIXO08d6qu075pjRWP+5/3mXbslYaB0iCw8kwu/bKv1QPv5hp0/Q+ImFAOhZxTbaI3giWCKeJthUuYYeLUqOdnD8t90E44BWGP+sZPD62oq1PnIkZHVhSWWJonMZc7XGLKrmp+Btd4FKruG808kIiqj7WtxUmQaa6W4rsgj3Q6we1tzS3Ovc5VR+FYCqNbiwsUF/PYtPY+EtI4L+4Pni2pHfsacZE4PuImA2EE85bEDk99EjKjicL5auHN4rJkDVutErVTrP3DQQ3r/DwoxwXKoC6Y1XNuZk+XV5fq941hEeCvMho1Pn1fWQJoWT2WIWgLXsGQ2pGdk8kbbLABj5T1ZpUWvFCp7inzwjA+W9kYGCu3D3QoWytWZIC43mRq9qUN48Gh2L/jObq8uFR7d9L781FcybyHgX7Ki8wK6BxwVAz7nUnnvlZDuVoLBkVarVYmuO/PJ/3Bb/++/vbLv5dXwoeN9NA2ihkwZI4+vrlRVR51GipLO3XlWVXT65NPP9XUDjq8P9k1uL1Kla1j7U9nG1jwTN2uL7S7PyqNPaWFo31Xy58YtgeGK9md9sbrfwXblePkhGq6s+5OD3p2/Vr0e1JMx7OYNf94rhTGk27fP+jm8sbe16MwUd+fTWQFsh6nuWEaQHrh9kecn+3dYTa8Sbk7G9qlHAd9+fZr/dYPP1Xuxfonf/LfP+kXv7Bd3dMPfjoCT0fg5z0CTwvTz3vknv7c0xF4OgJ2BP74H/zD2Tb/Tq9qbpUlmSI/UTy4FiMrZ8Q9V3PTmRgzFdSwulpHiTlO3n79nX78u7+pOeq035W6WF1o7EZrs67GVuXUK+kRrka1bBw7z/h62B9wLcW2wXa0jhN7eW+dVi0R8n4R24K+19Q25m4qD7WmILYmVtx0OFVw0qyut4rWufa3d+rPtW0EcTfFijSEsbW757A6I191tcQ9iSv3/mAiDd5N4s3jGKk9NZq63uK38D5xGZa0SeN+gL0q+JMIknBYpZGX2jAxBxnOtnJoBYEQBwyCANG8kOZ3mKo4rWaEaYRBNg84ZyNz7dBWTCEASlyCoElxhUuc1wCsGojsK1ZieIBBTTVB8dMcwgBcyo1wg+KAmCl2olNhlDkwwRxsOs9ecP2C7VGjimgwbhDcD3Msh/g8yAFixJGzMFApFeoaWQcLAqA3GWPTHKvOqCiEZxeZ25NzDpuVuCVFO2wKWti0tL7jfkWQHCnO6qxRnmCi7xOb7DSwabSmIXx/oAF6+eYvxRnhLKKl66uxtllERNyUnuYpss0eOWw2U0Sy2a5SlYBAixMS8Zxjimt3gvnp+VonsaEghiRS1Jv+ZW4XIngUnXgzG6lJHqIA7mii3mwgcbDQwI5jyTa+oY51a6JuGkzGzWsrT2eOAxs73LXEjRkAYBH14QsSD+414CTF7YYTxD7nrNj1lRBvHDuLKE8h4vOspqL5PTfWI4Lxcu3jPotNNDN3MOHKvjPmH24fHMbEeRkG4JZBxfZwxLFxh3n5AZvR2/EBDUqsEywF12hn8UwGC3NVaRWECi5iXV5vzClD5N6LY3N7w5Jrzj0l6DZMYEDjRrPCyLMiNjZXfQnGAacZA4hEwUxpTmPOLcMf9jgGB4uo4izeFPDeFhE0JT7f0+R9VNO0yqJCqyKwIUbdGrWXonDDesB1Rjw2jIjPZ+nMLUajdzd6CqwRm+jw0mTN/Vefj2ooT3I9rVexXn18o+vLtb5//6C2HiyCGYLqQOzFVctd5/hy+sDi/sUqVZQGhh2BZQpvFBdiA4c1oFkeARtxl9+NmE5MPVWQIErOauvS8Cc4CHFqsZkt60ppvlLZjnrcl2rLVpfbXJuVoySDN8zv6k3cQoRrQ189azhswoYBAht+fjcb4VDPX7/UT7/9UtW5kddQmNdoHE+K4py7x9ZhirKevXqly+utlWo1Z4rncLlyzAO5cazhzNADt+sgJ/KVcumECxOUdZDiwD7yzBFN+R1DJCuZ8xg+IZLDAGWQRNx4tPZweLS8yILH6Aec5r6SbBFj67KVBpArow2IZhPzPEWIjyH2fylOUuZG5qpCWAmNSxzId2OFuO/iROtNbhzDi83GcCqP+6O+/uZb7R92usgvFK5DK29UNSpLXHlFoKpnuNYY8qBItnp8fG/CvdFEhklJnNia8eVP/1avXj23GHwH6xd1eGYA4Nqz1CFG73bKNp68wVd16rUnyu2A+5htHcFByICDCDuN80WS6fBwkDM4ytcXWt+s7HeBRdg/VrZOd/3ZeJY8c7lvjg0CBj5RRJwCOI7CMNbt4+0yTCHM3Y4qCk83NxeSEkM7UHRoSW4K7VgIAse+Z0DowPE1VjSlA5wmdt2bEEaKJATrM8P5pLhJygL+2WQOe3cMNbYOjwx1DsiQyb4j4itr22N/NpY3axM/y/VzG0hRdMMA1hDbdW/3fm5UiUEN6/UIQ5VI8QdxGn62NcyDCuKZOttwNUsT43Kv3FCJFyoOQkjxeqjPciPP1gBbczUrX8P7DpWHaysIY+jA+YUljIB5ohwK/AWDSSY1UCzGXhHcXpjXcKhhreLctKELSKPUXLtDD4pmrSBqTHBjwAMbmMRNEDLQQVit7TrflfxuXOSDFSKCZHLcQCmLNuVnpGzgwXMq4llFuLHPw+8DowIKpe9buYHLCqwOjRfMBvcRor8TaagnrdapDR53h9LSKKQnwC3xfE14F3BdnZteO9agJNZVGummiHQmZeT05qw8VZ66wVPNYBkr8eBaMdLExIMiMkbhXWczXhjUmBpdL1NT4bZfHNJcn3DYm7lTmGTyYNAnvTbrbHmWk1TBdVqNNgA5lrWCTapgnSroJ1uvmHoEvDuQgOFJAJ6np6nO1xAuyJi2wQE86CLbyptCfffuW60uCkNWMUQ4lI9KU64/WMBHDeNeSeEpDVJVOxBAGD95n+P9N9QPnr2x6+H73Z28ptfrT9+ouFnpi5/+zO5v1r48j40lfTyTPMDZPNnvazvp449/oPvv3htCh/fbjnuZc+q4SlNX1emgQ3PWf/Af/aG8mvdNBtmujtXO7rn7t0dz5r94c63yfLA1c4Yv31fyvdTWF421Lq8jtaFrCJvjvtT65pnxUC82iW62K3305lN9+9X3lvhoEUlH3o1LzVOji+1Kq6DQiYJMvzFnuLzMGPGgEfr+UcNQqlJgKAIwTNx3FxfPFASkcRrDLKy2G7XdqBmOvxPpf/lf/7V+80cf69M3L/Vf/Lf/8km/eNqDPh2BpyPwS3cEnhamX7pT8vSBno7Ar9YR+KM//L0ZxxmOHyLdcUgszLFihiDxzSlkUTArLyL2jC/SV1ysbXOHFHZZXGmwRvTSXDg4E9im8QJvGiovpwgAJNZ4wTevJFwrYs+x0jzUNqQB1tOJTQwvdDPcPkexE5vHheKBuZmsWItYaerDXvOt1TW7WevIlP/2bE5aREwiuXyPaSJKiJOh1zTXqnmJ7FKLM81RY6IGQTeLiWMPwx2IBobBD1FSlG415lqjWZYNKr9/mIkgE/NeYmdsBHBHsr3vsRtaGQ0/hM/kKCZWFeKoxcXZmWiCIGGJtcFRCZMLDdU+P04XR8mM2AaTNFaH+5PiG9pvZ2952XU81QHHcjaRBVEVh1Y9NBbVW8W+ugDG26RsCEwgV7yUPdSns7kxaUOmJdjKQPh2QaQ0halFkTAN2fxzSqtwnU2KRtcihUMw2yaC0i0+OOcXNxJic4SDEWPJLFWIpI5nxWhs3OElEhMn4o8jCEENVh1uQMRMookIUGxgRyL75m5jc0PUDx4jbrxegz/YeUj6wDb8zhSa62v2Zjk9giY/AOfM4tJBoCHuiONxlecKEuLtg6aqtcgycbiZ4hiceJ4nn/g2rceUjdlv7pYI8hhrxBXtUTyyuIbZPEWhZ7HJU9mZQ9octRPC+dKSa8VlfBK4b7i/PV9TMFk5zpbIZgPbDzwF5SDE6YgatuYk41xHlDgFkeI0sgg0eA1ir3kCe29QQ2kI1+6EK6fThBvXgc/nmxsbh/GIAG3O2tHE5sU5vJQmgd2z4piZ6PYSl7fIH39hgl6FGmmPd3C7MlsZTMQUpRSIGkROiY0zjLD7wTFnXlV3dr5xnyE2+UT1ccg2rAIMHtiEI7otm08cNUlGLBq2XG7O1fJ4MNcSLik/wdHpLRFtK/SKIS6qaildIsqI2OYZSgKeoYcIWbcWy5/I8neOOYuIWVKGBk8upu0eFATlZmOnGF5yGqupl3I13DoMYCymS+uxOylgs90vHFE3iy2e3NeV2p6ILo4xmpsni6AzREIw264LrfLUrqvyRJEeLtxJL15d6XA46q/+3U+VZIXWF1fmqC9Plb55+71uH4760aef6bPna6WRNIfRwg88nu1YKouMPXncMSwBsTCZ6x8MwDotzJ39/fdvTUCLsHo6jlp4yk1ta8AUYQ7HER2rHlpFq9gEEY4RN2I2uXJwZro0x4+6u3vU9mKjj95cq+s7ffPNWxPVEVlwNCpyrSQPoWwOAxve8OzgbwQo3GIMoXBII/7iXjdxkfWe4Q7zMh9htSYUsHANEMINnMsSxqCGWQ+S4WypB+K5XFHxhMAHlCWWi7BK0cvxQQ/3j7q6uFGREXlFpB3lh7HqU6fem1SsM1ZBK+aa5la3dw/qOv75RkkKh/FsDnCGJGBAfLASPDMORxtusC4e2l4lLl7KA71ZRYII7tgzB0H8EkxNkOqhacwFNvuhCWwtA6HQV+pNulltrSwNR+qz62uLpe8PZ0MAsL6YCJimdhybtlFZ1vbMLLtWNSJOEut6u9JUkrLwdDidjD2JaDswmEhjRfA/4EKDfWHw53q2DiNgghvg8yNYcxwdkDYMRWEKT62GFnzLwpa0dEUvhTnIn1FeHqodW23zjS42V8ZSvX94WFzYWWIi7PF00ONuZ8M/YvT8M9afkkFhV5sTH/c096Mf+nYdgWgoYzjQjl6uLtT6nRrcr/A/WaPH0T47SCBObpFfGjolGkZdZJk5/yGy3+4OWq0LxQmiZ2tIGPAxDAV9hou+oyzzTahm8MhjoyXJ0OOYR8Ba0hvcE7jiB9BIDFngp4Lc4dkRjEopMLP4taMsueBVROfTzoqzGI7xbARB0DOUJHLftPbOMPSVRt/VeC5lVUjrXD7aK8+9KDUH5qRKRQKvM7fYNQVBOO4Zxoz1aOkQkim0y/P8nPtY4+gZG5OJ9gUogkY6ns9qZzADkfrjqMMoFaR2wtYY9NlFqtevnukyzO1znYazYS4YxjYtQwSwJKGtU9x3uJJ5ws1NozFg4DVr3lVWIhcmkQbft3VYrJcBEX5fJc9UB+10MmcuCZ2V72q1Cm1YxXrDd7LkFHdeRBoB3v2oY1laiRjR8gC2q5WHUWYX2RCvV2PomLnm9za2noPwOd4/KN2sVRnLt1VCYV3kqulmvT/wvlDL9RolYaZohCMh4e+3haef9OLi0tJYp7bW4bQ3jAXPmLY+aAaLkYaaiE/hCMUpnDhaXa51PjUKSLO4vdyJd8feEDanyhWryg8+v9Em50r3zOX97t07Vfu9DXxALAQZkfpE3anTgWh+HurFOrHndTAEOvWVmtnV/lAp9WZdr33Fm43q00nfPJ4U55ca215jX6lrK33y4rWKvLABEsVn5+NB378/KEtwRTt68+pTe8fo271GJ9Td3VGXRayri7U9Y7v6bDguK1ybekGAaLtBH338Ul416fjdTn4RKdpQapeqGkbdvv1Wf/rnf67/5B/8Y/3JP/sfnvSLX62t4tOnfToCvxZH4Glh+rU4zU9f8ukI/OKOwH/6j/94RhzCsYXDwO0XZhoCG05CnEPTRFM2L0jgyzzlcWrcP2JTXoK4xqaNAioKo3yLsfKKSqwNPiPbc7K0MNQQEa1B1efnjvZyV6SBlW4Qk7I/Q/OsoS7Z2EnteDZ1FrFr6mGW0twaqshiOZGjsj6ZY8GbInNA0QI9dfAX+R2BHMTBCfdBbQ21vpfbd4RDlVsRT6tqorDFM6HQtzKaVp2LUICr0FGILWq0HvPFJQd/0vEUEU/GT0QcjQ0g79/E2hEPLObbKQ8z20SO/sIVRBWA8W/N5ZSodJOa4WxOKy9I5MahFTflY6AYFyqb2CBQ2xw0tJPCILbIPcJ1iTsNwVC+RQmt2CGUVlOoCNZqAkzTM8F5iBEcZ3MnNnVpG1LatIl6k46WRdxDc4TNDRso2LBsnxHJ2BDJir1aNoJaIp4WA4QtZwVJlGQgdvlqmkbHqpTDz3b5O7ZzhCPIcSghWpicc08ZSiQ3jTURI162UCYSj25rcXUedAj76HgmVPoUeSHSTJqNGddqHgJNONq4drG3salE9EQwJmZPxH+UNvlGSZIav5J4arU/LeU4hCERnnF/gnQg5jrBzEOfZTIw23URT7Rre3LhUJpQBBFiQSfgcCM2ihg9dIOmurNiKxh3HnFC37VCqJYW+KY3XAJi8CYMdbPJLB5MeRZlPH3TmcBMOQvOMdxfiCmmE4NPMAECVw9ijSc3xBmJYyuQn8bmqIZ5xqCD4QjCZ9MvjFX+DGJWSDHKvDSz078ND9ESw3xO41gihvrm1sXJ1iPJ9sTuuf5xCrXG0kyi2ARx+Ijw+rDgdOzeI0pzYnM1d2WrqekNjzHyfRpcZ5MmrpcApMeyQcXdMwyVOahwniZBZNFQhJCuLVWNlXHoGGRwn+HaDYJCbVupalrVoDmsedz5UFwmQz2wya3KpWHZGJF5pDAhtuwvG3cEZc43seMSbuWdLq4uFaapLb4IPgwoaOJO4D3DERwXvIdDsz1IEmdWXODYc1WBUmkph8NVBp+3MZ6dG7DZTk0wQNjioubYBRFt1XyW3q4fc3MSQ00plYK5GSpQpXXg6Vy1VuRjWA2uGc8x8WcHoxoMBEKDgzsu1PPrGzVtpWFqzVH7/Ob5AmZ1XTvfuCwHBySBp2AM7b7FyXt9s1ZxhWu2k9tyByIueSaEH45nOz8X61xYlcvqZGzr/Q43Wqs8jUxYNLYxJVq4tXETesSgRyv8w0nOtcZ5wq0Nq9FlvZ8mhTBocfNWvcI5seIcBgc4x4n/46DtEaRmhlOzlSpyByO6EODGHc6QCrTKA+IzzzBiwxP86kllddbzV5fGAfThsa4SOz/bIjMBsK5bc4lTYMjwjHj48fyg1qLX8IC533y1xGwt5t6aQ69E5OspcgKZQLEWjlQcmYExQLPZ0XWeG5bh3UOtE8OCEUF/MCH++dVaWRDpVFeWymAABNcTIZvoM2xzCvCIQDMoAI9zOJxs3eltYDXq6vkzK0MCccIatzsfFxaocWBHE5URBREte8SoHkSCb051BiET2BrftWuUZwrDxOU8sg525uYkOYGgwv+6YgjoDUr8UEecawV4Ct4HGotSi6qa1DMWO+fscNir62AEJxo7BN3RCqPqFrZma0MnnmJzsDAmo4EzCqHGUbLK7Rhwr3dDY/cq6A0EnWaoF260G2iVXij1Yis0iphrRK6qkaK8XiuGLYlrTOXrm2vDISD4cQV99OlrVae9uT9vq7OcIFAiEhquyroxVEHg8Py1X2QuVhisRZzbtdG6g7FX8yg2Ti/CeRLmUt3r2BztXYXSOcqFeFb7Pd91kEdB0owofdahLZUHnrZFoYfTSc2B3zVotSnM5e4Fg/wgVhitbRBGtL2ikLOb5PUI3oGhSQAjEGMfWldtw7XR2TUZcQ+DNOaZbq2Js/rzoPPMoBCne6ebZ4Gevb7UJttqPOEyPduAlPW1ZW1xYQwj0nE/87MoyFwSGrisYWcPYDOaXuvtRlVHUZur8+NReTArDkdl2UYtw7eq07nn2UqD3bgki2JPURZaeSHDxbosbeCMlRm3dprj0B/1cDooiQJtKBttSY6QIvJtKDMQ6U+fqa+XgQL3LMWjl9sLvXu/15EkTkCpWG2Fn6wzDDFhY/NciQwBAHvcoAa21vgMB2eQUTDGwYVMur/b27PUZfjvTeq412G/kj4C/5AtaRGe3cHQqcFlwNDPJZlDUirT1YtXxhs5Ptyr3p8tfVHNvdqhs1RBxBA+8PTs9SuV3z/qPIJJudXz1xe6yVeKk1jnpra1+/HuaMzX1y+v5eAI7niPDXSiDXGedbpHKJWaw1E/+b0f2xC/7Sd99cUXCsK1GQ269lEX11sVaaHm8GDP75aixrE1Dm6QrW1gg9t6s0p1ptwP57Y36/n6Uu2+MdY3w3cQ7ZtkbUNw3Pn/5k//TB8//0j/3b/6H5/0i1/ctu7pJz8dgacj8HMegaeF6ec8cE9/7OkIPB2B5Qj80R//0cwm19rWDwD7B4s6V8dSz2i/1mwvwQivu92jrtYbXRSFKtqpzSHYm9NjHn315WgiCA4M3KdEUmGZzYhSaWhsyHj2NY6O0rzQarNSErva3d2aG43NL04AE5Fcz14sg2GJKhLr2lLa0OMfnLXO2dQTc6vt5ZhNYuAmJvjCsqQdmBda8Iy8GSPoUSSDyBammW0erXTJcTXOjaqJsgacioFiK4zvVE2dzu2gYHTNOYpCjABFsJJjRvw/se+OYLPExnrsKTgDh0FJ6JjA4Q4Ie7icEB+dxb0YJEvMvDlrhF+KuOHirmVjHhjHEHHCeKsULuHB63DpYR/E1UVRxeKGcmCzzq4VNIAs8GNPTgdTsjceKBsxhJCadnmOM26vHrwC4k1g7jQrfUnYKA3yKHYd4Um6aonv02TrL+U5OELRmCdwDTgvOC7EPUc2TJm5jdjg9DhEER5917iouGZMkO4aRUQKcXgad5E4n6f1OldTlkuEEKcUTfVWGGZKonExTeQA82CMXQvJ2eeoWlw/bApjEwzCD67VoSxtU917WKWlVbFRka1sM/z23YMOp/OyIQ2W8iQrucCNbCgJRGOGBpQ9c5zANHRWykJMf44+lFnh4LbGXOlUdxajNBso0UYclg4iBseSMqLWnKh+GBlWAyF3nHuLfm4j19xx+77RuTxZhB49F1HaJT6K2I0jBhZq21uknpbqxb1cqZ1aYwvGcWqDCUrPPBzjCPfk/q0Yxl82ihSv4IAKQmUfNn24ThBnub7OlIdZVfRoYgjCOw5czw9MgIPLOyDQqDWOMW5kjJlVT5x71lROqhmyrH3lm9g+CwMBd3CMT0iZDZsxZig2qhjg2idFPgUAACAASURBVK2s2Zp70ljKxNiDYCmmmhDmuGYGE2lw0OJMQkAGMQKGoO9r4wSeykFlW1sUlk5oXNIJGASKXSix8qQ8wdUFqBYOLwMQ2aABt3BRwIf2TfiuWvi6jnEEZ0QFXIF1pSyJddzv5UeR8ryw6zuJUsVZrmoANkvn9WC4BgRjwzLMo7FwiczCcgRvMoyjAti7AwV4cHdZSzx1da9pGDTjJgxg2OKe7fXi5VY/+uylNpsLa6G/u7/Tv/3T/1sKI60utwrzQu2p0sPbd0uLtXxtVls97u+sICaLEr24uVGxXtnvK9tWX3/11hy4Jo4b8rFTVqzkUAY3LWJnW+MkRyML1Lm1RhfUhsw9VaxChTgABxyrrFG06uEEhrfaGicZMYc1ZJoWNIpdkw581HHhI3OdzbhXcYsjnromZs69r4+efa485rve63b/aM5rPteIUODTBE4kOzL3lHGEx6V0qW9P4oHjeJH25dEEoPmDgMM118+VRaRhDFxcXphrc5Ov9CUO4dtbWyvcadabV8+VZ6FO5UHn81Iat1plqspej8RcGaxQzNRXNhjCScvAAgGIWCxDCDjHThgo9FzlYHWGTvuWnwWSYjLExfrqmeIs01i3lvh4cfPM3Hx/+80XOpxKu68/ev3afhYRev7ZuSz1uN8vzs1htPNWbDY63N0ry1IdQWjg1mNqRskbEX4cjeBvGCDBQYZhzBoGTzygnIrnJoVa8VI0Ny1FdzMJE55dMHGnwNIKrMHFNCjNEKZcNQwY8lhte5KnQamf2rUzuK1evUS0rEwoBk3DutfX7pIUAHWDw7/lHg7NzQ9SgGegB5Ndszaer8vnl6oY2Jat2uZkrudzRQnVoGqqJbAUgveYKQtXmhoc44NuLjY2+MJt7cFJhmvaVloXhUpc+y6JkkC3d/cKGQRPg47BZOcsG31Vw6ADRZYTqYXWxHKYmlbS1UtplJmoXDmDYU0odERMn+DA4nZl0MSf5VnMUInW+35UzGAmdaykMfFy9V2lpi2VZZEN9Rocog2IH1iwsSZnUFaEWsdk63Ge+7o93qoeKiUDbHR43bBoWzv/TuBbOSQIEER1w67yPuUuzG0E7GKT2gDw/f6ooT5LSa8/+O3ftOEIRZ5lN2jfHNTUk05gScByMCyY4eOHhnLhOYmTmQEZ7xMwxnucz8bRN/y9NuuX+pu//tLi93E46WazsiKn865WOTny4JPG4JB7S3/ERWxOe81UfC1DLUTdOMm0tvLHWe8e70wsxhmOS5U1JfAz1U2lyemVZ1uLx1PYBP6hbWtbi/rWUzVVat3ajrkYQk+JPlpn+qsvvlLrkJzgPuFdpzdGKSKlpRhOC+qDB96zj9/o8fGo/e5BTfNgyatBiTmY3XbU9vKZXV+Hw6OyxNFNFuquOyrNCj179rF+45PP9Pdf/p3evntvArM7jmYwwHBQOp3cOLD0zeQ4Sh1fv/H6IyurejjVyjE05KFerrdK1oHe8zPaSud9rdDNtSpWitehDvsHxX6sJM/0cNqr6h3lFxfaff+9nm1Shb6rm+cv9Ld//VeqG0effvyZFYi9ff+98tVGOckenL1gfGbKunzNYWZDhffvv9ObZzdmPDifW8P4vHj1WunFlb69u1USB/q3//v/ph/8xue6WG/lUMLmxdq/f9R/8y/+1ZN+8bQJfToCT0fgl+4IPC1Mv3Sn5OkDPR2BX60j8If/4U9monpsbmEnstkCC8CGNYkWRmBRrG3yTYHH9eVWmyJTQ1lDO1pkbXI6NYYJwPmCcDqbM864pB9ioAgZThhaXJm/nDG0DWlZ781tRTkM7iNrfg5CY7lNc6MtTbjBRkmwshKAAUcNDbk0XM+THk97jXDfXEeRCzaA0PZgTjGckWycKWHhpZrmXQTCmIIsc0tRioF+hMOC8hwKV9ifLa7HZhytDZrvCOHUipCIvMPNpAQpiCySNfi4JqWuYsOGooMo6svPlrj3WCIeUVCzuPPYAPQzLdpL4QvOSuK78DH53DheKEwI40F926qDUcvGA5UYsRHREVFqou3cN0ohWAUEShwoiEnEnRGMEHc47i3R8oGX3yWuDeOQ2D5Yh9nBNeWohyGLxtp/cMAidISL0yB1QvnOqIr4oyEL2Ow05lwCvYBLjO+FQMfGYKTlVqGV9ODkYLPV4HYZOE+ImUv5E+444romara9uSP5XiQuKcGh4AnBjOMNDzAOXMMtcK34I9xXT904q+/O5sKJolwxWi+Cb0XbyagOUWmdK8u25pZ69/7eIrSIzfwML5rkcl0h6M44X3G8solexP5xwEO7ROgRPPPtVg2FNCMb314ODeferLrGJU0DPKIU53wpPDJRr+ffbUy4xJyT58TUXXO+4RJxbIeKYIzLhOIMxDmE+JADYeUxsTebG4V/j3vMIqU4Qcy9iZjdGDswiFMrSSLOz4YToTew9mQanSMr3LJ7bfEG2/fkXkVo5PoGfwHzDWHDAvs4SxHREfuImsMY9nxrAsYjbvFYRMEPLF2v4dry1ASTifwgHyhI4aSaiIZvHOcsblg23/20NJN/4EwimuIMgwXLddR3YEo8vXx5Q1+Gqn1lrEk2nHGMQ4hrdFZM6/Lg6Ha/166sNU+DEopL4vhDCUmsq+u14sS34p/TsVbT1uaYp5MlihJtr54pyXw9vN9r97AUh+DSdHHt4dp2HG0vLrVeX9ja8+72neEd8qQwYAToA5xMURHbMS8QYPLQ1g94jLjwcZtiG8NF5RmCY7LWZpiXuPx8D2xHYNFohPDYSe1cr69yffTRldZZbueyHmvd7fd6OJTGaJ4YWFFa5OKwPKlpiNEOH5jTvS6LTFebtdar3EQeGLF396UxCrmGynOjGP10lajseg1Vb8Mo3FksVU6Uq9JJvSqFHlzEEZyhHDihDOa6Sf2pVUK5UOJrX53MlcXf3FuIV36Iu5ZCHSLY/VJMh+uW639aeMsItaw5fT1YudN6c60kWZlIjBhNqdTucWduq66qLbKPqwpuNQ8Jp2cYMJngipOWiDjO3yjO9Ph4MvQH7fD2TPIR8mfl/Pleenc46P7+XvWpNnzFxy8u9eL5RrcPO9VdaMiH0/lB+/tarQ3OfLkMQXyGEdAtGcKEVgxjQQ0egAjsiFEMykgfWHM8hjYGII6KVaFktdG3334nd5h1cXFpDuW799/rrtpZQc3l5bV++BufqTqftT8cLFpcVbW5VhfxR7q6vrFEwnF3UJ5mKsdOp7o2ZInPsyJw7TjwWcz6/mEdoZiQNAY8cRyrBvBhveilDKwLgybWQ+5Vl/8OS5LvGStj0DJTWjQI2Grr9OZaptRrU+TWxM735/Nw/d/u9ssa6HJuGd4YuFptM0t1ZcJ0Amd2s7HUS1ODB5Aij8j2wrcmnj91oIRw0cJWhTcOORxGKXgex1xykROoiAM9u9jYMxLn9wwiCJe+DTU7Y7OzJr57d6tz1cjnQe60muhoYrADU30YVZlbnec+w7LZnJKUF9EuB76Dp087wpMcjIuKeAbP9Xzai/wNryLgbOi15DkRICQTiU95bjo2ROB/SH9Y6oRnufWGNsZCRZ6kwClJI12FiRWS8ee+fP+dsdATkjZwXS1TwzPBt/PB+tE0OIVLQ7HYwIzkEANhcBWXG50fDzrXjQoE3stIF+mFrooV4wk9tq3uT6X2IC/6WV2Pu9qxEstw4jPAgg2N3c37FmsuKYvzOKjuOhsMXeaBAsW63Vfm6iZh8eyi0AjH/djoOLAeSnV3VmZliIE21xfL+S7PVhDVsDaAqIgTeSPFZRRnUbREcRoI0NSG0tMQLFx4v1dEMkC+GgrOjNVO9WioqRrUeWcdx0pV1cvHsSpP6yLVu7udrXO8AzhTb2swKRPi8gwvOobYDBgZQniz8mylpirVD6V6FhDAFbxncr5ITSDap4GeP7tU0LR6HEpzD7usTb1jzmne6Sx1NEZ2r7JOBAU4k0GndlTDe03n6pObl7o97vX111/r4jpXHK/sOZAmlE0O5qo9Hlr5c2QO8jAL9NHz5/r2331puKrnP3ijr24Pun98MKPARV4Yy3+VhVoXscp60u5xrxfXF/rqZ19rd6700ZvXunm+Vt2eNTYgKjzluFLpCBgQxvd23cxeYOvR85fPNUaBXZMXSa4zPOu377W2Z8eoVZIqml39l//0XzzpF79aW8WnT/t0BH4tjsDTwvRrcZqfvuTTEfjFHYE//skfzUUcmijyCBsVpljXa1UUJorCk2MDdtgfFBeZbq4vtYpD3R8fzaG6dlINalQGMN3YvrjGYMNxRfM37kVwjD1iSxzba392HanbDzrvDyouUhNq5ra02PT/10wfpalcZ1RAFHxM5HnrZUPotMZTZZPQN7UqxECcIB4FAB/Ycb6slXieaLGHS8aGoJMz03BO5HZxIsBXPGO9GhZXZJRRkTvKtaKbyDZUZVOaY4bmZIsL8zeO1DA0oSDH9YowEUa2uaapt9/TUB9pTPHtdBoxRnUIYb3WeWouClw5dX82FygsRhh3OIoQbXHn8rkpRKGQCGcrDo3INkMLj3Lo+LuzGBgxT+LiiKQwG9mRWfET8eR5QTI4FDVFMMMWxtvk4ECaFI+hzv1Zx/PCCsX9QfkRQsiE+BDj6HPkNZO1pQ+0MxNhNJ4gBUOxNpuVmrK1xnvXG9S1tBz7ivxcEeLyBDe3NscJwiWOXSunkG8lSp61TS9xYT6D/R/8djBWg1C+G9LfYWIAm+zRuLHLcVUYWgkQUTycfmG4VRbl6lXKaTtFxHIpF8oS7faN9seTOb2w3OH6BdkQpQiIiEuxvDmyzbQ/ddY2PFn8eRFGcCHDruXc1t6gI+5ESlA6XN4LOxYh3xAaM85EnFmUi7mKEHApM6NRegMXFScbWAPPoqznnijjrNgLFSW+Opwux72JEdSFW7MxG1+ie9xbFt/FdU0JjmNoDdu9W7mVb5FfYsYk803gIYHIxt2H4cs5ZmM6oR6YCzg09zLYAjK/xMlxUCIC43JFtB+NKwqnDfMWrdYILZiBKclyiHzTRowjj4gzzEMce7irQUaAKMDxiE+KyCYbcAq62HyyHx1dlc3JuJls1hE6N0liIiBrCDzQ7Xpjwk+5r3V4LNVxHLhshkAfffRcRZGo6kb97N07PR6P8qdRK+4BNuTbldZFpjhGrOhMmJomXFGBFX9s88gGSGGcG6Lj8X6n8+6oceqN98chxuVNYRCmzLrqjeEKdiQ27mxkblQwKDjuJz+QUyOuz/ILX6E72lDJ9zMbklBkE8SuaeYOJTCwZM+tiU3ErUNKQhBfHEfNsTYWdZR42q5ivbl5bmL84PUq61pf3z3odKwUOgvbGGEpWkXG6uxom/ZgAddap5EVc12sM/vcuMrpugpxwdsqyfnsVDudJi+RMyK21pojV89XuXbnQW8f3ynJU7kTB/Jo94cNPryl7BD3Gw74OQ5sWQ0YbCEoU4wGezTAOd0Yt5BCGOLQlNhR6oWAj3iCGJ+EoEHwqrEG5MryS8OWNG2v8+mo42Gvm+fP9ebFSxN87m5vdS73OjBgGTpzUftOpN3+YO3ZoweHkvuDgZOnIo8UxZSkTUp9X7Hn6VzT7I7IxfOjUVuWSoNZr59tBX743WOr+8OjyoZ4/Up9yCDSU9RT1ESb+2Cihu8GFq1nYMWoYiK+HHA/9grTQp5PjHgpC1yn8DITPez2UnfWZr1dWrTLUsf9zrAk4E1unj23YR1R+lNZqak6nY4ne651I6zISNvN1gTxvuu0ChKLR1cgUbjxjUc7KIoRrkggxGIFdvolKs2wxcOJj0mQm5qBHMxbBm8DAwF4mI4VDfHzxqlR4ICkcXTC4Y7r1XPkE0PnnrMoNUgXIsiBEgRs19H7/d5EKxyZDJ8ogJocT001qy8bY6G/fH1jzloYx6PvqD7RB8/shjVHGlJXXYXrG/fgMgpiXYFVy3qGUH4RF7rMMlsT4MoicPIMhqdMDIRr//LiWne7vR4edobfaCnPa2sr7gIvgVDZgHjpcPvCyw4NHcJUk1QEf3F8ELMbMBWspYwTvdjWZ0sBOKMSYzIzKJn1WPaQAZQRwY8pChyUOYH63tUwDiackjAwhvYk40AjtOEUjLJcaZ4pmzzFEcmQTg9VaY3rcK55DplDdALhEhtyIog8S0rc3R/seWcFWaRGIuLsoYlg84A7fNBllshf8ZAIjWO9jXGszvru3Un3+4fFXS9Y0+AjJq38VH6Qqsa5zT+fWrldqatiq9ZxrYiP78DzLPZomS8XYdULVKwCOVFi59YSEjimGdLAje06pZtMfuRb2mcmzYNgTuIpjgSqlfefkFI9AEykZ9ylrC3h2d9XED/VEKE3NMCoEERCuLZ3O38Ak3DWu9PB8DhePyqBCxtFcr3YBGHHR4ClZKs3tJKNPLsFj0RiJcwYlXX2vhu7JFI6e69oK9bsBX1ECWeeBXrzw9/Q/ft73X39nbwstlTQBGt1BPHECxDvpq4SbTQ2neI8UJLhVB6sILOFP1yN5jwFD/KuezRUSrMbdepabdLZWLNc293o6vh4sgF1F8568/qVdt/eard/0L/3D/9Qf/E3X9ISoDfPXur9w85E4oz1/Xqruub78q66rAesH+V+r9/8/CMbzH/7/aOSIFDZNPr93/sdNYdKfVnKDTqNIC5gwFtpo2eiPutVWZ713e1Z7aHR9uWNUs9V4nv6z//knz3pF7+4bd3TT346Ak9H4Oc8Ak8L08954J7+2NMReDoCyxH4R7//k5n08OFcyk0S47QRe86yRBEuNKdTPeHGa/XJm1f24lXfHUWDTTeNVjpAfLr04M8hEhAvpP05XOLVuASS1NyMuAy22Urr65U5oer2qF2zUxKtrHF1ain5SC0GVp/P2h1OKuuj4jBX7GdKQmJJR9sAV8TNYMlliZIkMXcjQggOGfpOiJjjqMM3hKGuxjVF1gwW5NipnXGv4IRAuEX4osBJmjxe/EN70W97mGJL8y/xTR+XJs5ejKEBhTSxvKk3Z9qMG5ciqalTc19qlV6qgzPY16qM7zlp5RABD9URDUUQcpZN09AiZnnGRHRix8on2PDSNoy4B3xgwO1nJWK8hyOisZ0ESoAjEZcD54ENANw3WJqIlUsMD+YdZVHwW0c3NOfhpMY4rhqI0VYmFiKSEkvGxutFicZwVDcjznSa6t6QDNa4W0tlVSkuIiubwRUHFiLJYxPfKMaZnMSisLPfWaQWtYloNt97QJmbHRVFbptl4v8u54doPGZR65oCbkrD/LKZ9Wke1qQA8V1sxnq1sH9xqOEu6kEMSGFcyItz2xAk60Q5WIV5Vjl02u3P2u0rK3Ix96tLezzNyK5dD8Zw43pGwp0oO6JcCEEwpn/IyrBwAyI0g6k4E39kKw0zdxhU9+MSeZ4pVoFH6Gkkcum05srMvVQXlxuLrMIwRgQd6tJ+zmEoNdREAXPjLRLXzWNPezZrTW/CKMInRSVZnhuGws4LPF9rX0d2ptyG8jBKYWjgXoq4+P8gEFpPDE404ukcRhzNM0L7wl4kos0PKsLUSlAsDs5mfICBCi+YYcWCXeD6shYrEBc9LeKD3HgyJxX3OZt+BF+iqLhROahxGsozQWD574itVVXpcNppW2zk4HrBFTQMJg75xgSptL2MlESJQi+0K96dQjVlrdHp1U2DfRZKSPKcYcisA8U9/aDIcbQpUl3fXFoJGbgOjiDOXtiKNfzBtrGN5bPNSuvVynipOGRxBjEswFUbp6A/kA6Wsi8c0mVFLDJQkcbWQA7b73iqLF5/rvnuweJkxpTn9dpsfGWrlKmAdg+1CXJ2rTjwBinEkkXCbXbk+Do1fL5em1ViAgPOJX+cdZWmxtlMC9bqTo+7ve6Oeyvg4ZpAFKboizKb589eGs4B519VD8bDffnyQjfP1nYOzsTJz63d1wxU+AyImZ3bmYA5DZSdBeoo0jo+quwbxUVhTlAi97Q/nxh8zY5yhN4PTkf4nsTLKefjnHWUm7RL7DxzGfrgsMKdWsubA4X+SlEG5zlSU9qntWb4PL8yR6ozOTp3jfYINQgwI4Dq3oq7Vqu1beCjOFSxKZSttsZj5f4/3T+oOZyNy+klFM7IHFkMiHIcrFFo6xOMY8qfjrN0CWKmwhVbmbORtRKmOEVRj6dWDW58AudwcxlugEXpR7Vta+4vBLgUpjXrBK3k4FA06zJNTFhuuFFxbXmuifcwCnFz3t8+GFbmxZtXaqrBsCh9y7Oj19XNtblam2optWr6QefD0Qq1WNfA2OCiThCvdnul0bIeWKkcUX7fV434NHZacZxx31FCSGqkXRANOD47WuLDSFnkWLERtzgx32gi0dLbwC1IY3snmDkvLNawVY2BOWuT58aTxkkIsgFBLU1BuAwmJCJiH2qO6VL6yMDG8DBwv41T68odeiXrbBEYx1FH/nkzKQ4SE68QhynwA+1AqSRpFeOEOvCkSWPgBFzwJZvVygaZ3JuPu1tts7WiNJOfE/12dbg/6j3iGkMwMBWkaSYGSDish4WHOnlWBtjQEYdYD9YDx+fcGf6kiDY6ns723HWiSBHDDZyjuLG5+RHbE8+GXTiraUlncIKQvyR6HBO3KkQthqsxRXS9DY2tDCtBOgTHQ2gBZNOsy+1aF/lasc+ac9S5q8312ZwqrX1PKRiEKVYW+3YO4IZWJdzLUeeu0jpxbYBHGqAREfdCKze25bx3K+OX890u8twGPd/d7YxDzfluGt6RGDQupXMMxuqyslQGgyZ/GGxAzXvZUPY6nGDfjsr8XG3XaV8elGeZ0sTXzAChATeDy5URCmgWnlGtim1imCEQAJQJrnDix6G+e/9WZUOJYaQ0S7TKM41tK3fu5bEuUXCFO/n2bjEGRJ4NhxlMBV5hLlTea1nHb08nY62CX7hM02XgS5kX6Z0eUbBTGk8KfZiorr2PnQ5wUgcFDGZYd9JIa1i628KG2Of3tXYgL9pGvj9rA9Zh9NVxTkkngSGBCYwrle9K+ilYHLPbZKsJ53gSKI5dtfXJ3J1whB03MnwPw8i/+vovTeBkEAwuYGAt7Wd9srpRuMr07W6n42Otua+VM4h79bG+/vuf6fPPP9O7/a25Ru8f9lIWmNs2SjZKYLXDXqZctQe70Nr7XXfaqz8edPPiubwo1+37o779/p3+wR/9viLDK4AbqTRT+AmeSMPi/mcYM7XariOdS94XSKi5JmAzcPrP/ut//qRfPG1Cn47A0xH4pTsCTwvTL90pefpAT0fgV+sI/KOf/NHMRqlDMEUZHUZdba5so8GGuyO26QXa5ittk0h3d7eK40yT79uGjng3L3W8UBsP1FlKRmBRprBbcYnkubbXF9puL/R4d2uFGzAJoyLUT99+YRs4dK0IbWsY1btsykLFYarVJjeuVpatzPHZn882SQdXEKexbaoonyDySFQLfiTCWBEkCih1OVIuMKsnMo64SxO3C6dzMt4lxUR8VqddGJuISYg4bEpxFgwzWAIcIZ08yrD4z0ThEkS5xaWBqxdnAYImx2yGCwdDkHDiXJoz1gpgSFgGoUXZKTIiOgdn0J0/FIWgVSX8bNSbyZLslGFQ6NL7HnKDIjijCGE4i0Lixb2JW7MH3wzu2WStwacObiH9tPiS2P/y2cyCbMVONOsSWeeFl2MY0JCNM4eNoIvDLlKShiqHRSyCUQYyoUQUFY4W6o0oeamNs4ZAlKeFCcf8Xhyok+3CBos1sxOmTMOclGwqIjh1jibcLh0IBko5MMss5WBwNRE2LbloDNPQhGLjio5LUVLvU7wwWrw/9Rxd5ImxCBG2wjgxLh1N3mPf6lQdbaNUmYNvVgSHFDEZMZLrPnA1EI1FiKBVh0A8uy/cu2AdBq4VnMmenTN+J44YXDScCzi4PcVqDhiMpcyMpmkExsEpjT+bRxtzn6EAc77aqlaDk4pYKm6dcbLItTm6HFcZnEkcXTQ/gxFA7OUKw03lwyOlVbozZiG2RDb9WeBqlXi6udlqdDztqkY1Dcg4qQbQCaPxY4nCElBfStCInuJ6hnfrKwkyG6B4PteJb1y0zm2WqCdDgn4wxiWCTeCnCsA08HO5pnDwTlISe3a9UCbV4IyF7YfwHXnG7eUcJ05ojmJ4ePwe7ttHNqWnswmrRcT9j3vHU3li887Of9LYOLY+8T3YzBvmFzQESBNNNvwIKfJiqNIvm1lit6s0MyceawenHFdkeTpbbHm7zs11ixQyIbwi3NWTMWxDy8cv342BzTgvQgiuMkAVuKFYDxBmGBogNhiQg00ykX5Ef3/Uigj+5Ov+lji9axw/nL2IOak5z9G6WXco7EPcxz0Jx3gyQQjGZocjtmkM0YLgg9sLQRZRhiENSBEEHK6jNEqXdQt3HaiQIFeSeorj2dz2CDxwZLk/aYCHGQkbt5tKtR24CPAnrA+I65WqdsEvMCzDxchghjZoDhqYFuPIgjEwZ9xoHEofNx6t8jV4ltk4o3D9KOyqBgQpNvOJrQmwjYMpUtcczRkM1sHDJRgt7E+uSdzOs9saI3KYiTq7hhMgEsvaz9AAByy8Tqu0cijSm4z9S4Sdz8J1A3O0iCLd3KwMObGjsMpKbGbDfVDWx3kxoYcCRcoPB0cz+AYcj7DE+8HEbNyX5v5l/eQexnHsMfBZRLYQprKJli5TDxM5wRxgJ3/58koVAum50WeffWL38t27R513j9Lcqrjc6oef/Vht1eqwezCmeDuPqsvaHIDEzxV5uri5UnNq7XpGeO89kCy9gp7ngqcTGJipNb6wAT+8SNGE3xJeJce6tzUpDlIrdeQ65B7HkWcFhYYDIPY/KqJRsQV8gShOGV9pw0qGZrjhbYhn0f3AMDG4BxES63bWsW1t8OThrPZCzeBcTKTnPljWdxANHhMijmuPaLZgTCjk4/GVJdzHvg6ng4nCPEsRjS3RMC34Iga8XGMfvXqmwMv18HBSkUYqNrGa4IwtYQAAIABJREFUsTWHJpbq2/PRxGuGA0EQmugFw5fOOo7XMBIln9SZM9FRwsC1aYwT+uLlC7XlpPcP9+a8DZJEPo88h0Z4juyoyW3lJqGtT1wb3FecY44wuCEwTKyV/cg7DSVcrM1LSmggITDV6kjR8OynPAlOpe8r8xPlUWbHiDXvm/fv7f3nKivkO7GiILMUwhhMOg21+qq1lAmlfQ4Im451eSlDzKJYBdx5hqa48euz4YT4naRj/KxQ01Waz636Er728ixmHXcjR0UWaqQgq+e5NWNWtHj4DazN9/ca6tauBa77qq0NN+LHa3MqL15XmA7t8rwHMZN6SpNAp/1ZSRgpjyIVxMrr0t7zOPeGnXGl9arQ2DQKDDfiqWUAGHmKwlD73aN8n2eWrzTM7b2PzxfMgdKk0P3uXo0DC3ph3uJSzjhXcvS4bxTk4Ecy+QzkKKKCJx6nav1ZyerS3mlO5U4aa60uV4YoaKtZ57q1QQ7f4cxAal9ZUR/rOAMYDAH0ALRnXPuOstXK1s0QRj9u4CQxHrpgi59KY+sioPpJomJ7qceHbxWbhkxpVW/vHHkYqTw8KryMlW0u9fDNQcdvb+3PPXv9seFn+C5u1+jx4UHncVaaRHq/u1Oeb+0ZeLFBlCZNwXc4693je22LVG+e39izPw0SKwmFvX/7/p1evLhQvo6tBJEnISI6/OnLfKW333yvV29em+hNWqKfXB0fSrsutleJ/sl/9S+f9Itfra3i06d9OgK/FkfgaWH6tTjNT1/y6Qj84o7AH/7uH8yzP0M9tPIA4uYXq2sFYarb798qKXCL5grZtM6dvn77tV791g/09nGn9nC2eB2kVVxbYBTdvrfoLxFo3JrEWD//0Q918fxC+8NO9fmku4eTurLUb/32b+q72+9VN2d1RKbhlTlLHBGO6tXmwiKrq83WooDH087wA6fDXvfv3+uHP/iBuR+iLNH3D/fGUsUZWlMc5dMc3cnruyXyhlOS1mlreV1esE3U6GolRFFHfA60tOKsy014wbUEb7IyZuwoF5wBsmIS2GYfJmDbV4Y4SGm+x9BJJJbIM8KnKnkWd3XkDr727aDWW4o+7C9eti1WCG+TSDHuSDZKpbFe685VP02KOLZsQHETE3+bcYjy9xI1DngJJ4qNYGnK5aRd11rBUeQSifV0as7mWHNnRDlfSYgQMaglK47w4uECYmeLwOkrNmQArt4Fe4Abg+bf0cSrwMSHocV5R9wxNIEvj4jbJRp8qexqVHn5MxtdkH2zbRQRSdk4uBEiZmulRt5kdTN04yxlX/7igkWww+1KsRmCBoIY1ynXCJs+NlHnEqaYY9/n2dXWIvYUbFCo5shT13U6ng4ausZcfd3sGUaAgqIoTIzVC3cO9zKIBwpZ2Kha7N+in8R6LUlrQjQXAAITzqN5Dg0rgTPbGWjTZUAB5w9hmPKWTO25MycuIhPiMBZihJ1z06muKhgZ/z/rF3afT5lNT6STdnNfIQJ+gBu516k9m9iG4ANDFnEUTivDAJyQXAefv3mmT19f6VA+WqnX47HV4QB/k6KcUGV/Vph4Vpi1IfaOSwvR3KNgjasdG+sidjg001OaBnM4RyRELEBIJF4/myuFwqYU92yH8NbZP0N4nubKnIFwgxGssSGH7Ab95Trgeo4Gxzazbjjb+eLg4tKk2IoCPFqm8yLQxXWh+7uDyqrR7/zWj1RXrR53B+1w01Bx3CPyUNIWGhZkoGhnYC1z5cwfinH8UKm/uL4R2XAfT11tf44BAiVDiKo4380x7XBdEmWe5Pit8hiGp6vDodUjzc1k+KdZxWprDmKEESuEYxBiG3iOA85m/ntgxxve4Ngg2Paq61qrIlHnTcZMrk9nG0K8eH6j7dWNfvrVW5UPlYayM5Fotc6M+QgaA1chJXC4mkecTd1sYp41zM+eCfzuzHeTrcuhJ3ORx0FhwioDH74vA7IkX5t4liWFDYNwn7395q8txox7F6cdjm3uZ3AMiJcIqDC3rZwHFqG5nFp586AiSa0kahgnBX5oYhAx7aZs5FqKIDIu81kUDraaysHcc3CHOzjZE/xsDM2UU4XmWuuxyHuTxazdARwJZxixmHPgWiEQn5MSJIdiPMXqzqNFu0kAcIlUJ0pdcO3jekaA6/Xxi+cmKIML+Or7ezXdgh+Zcc5rsog+SBXrc2oZIkpeuhQLMnhDjESURuhiQIdTFrck6zPH3g8Ti1XTJn613tr9dW5rY8zW51IvXryxAUgYI27i5nf09v1bnY+NMThdb9IPfvxjRcr08H6nY3nQhCTv42LDdd3oVFUm2CPeIvQfdkc9v3mm++Zo2JE1a+XsqMaJrFoxUX3fkevHCt144Scz/EHUYmjF54VhblrXwhdmbeQ+MIYlazgySjerPne63G7Uj43KqdEEw3VmbaFA0FcYIsq7FtnG8U+B0hlWo9+riNa2Ho2UW+HI9wKdDBcz2H/mAMIdhgUakrIAiQK33ZcV8TCgLOvGxDbsh3wHE1ZHWttlKJWurfXjH70xgYpSO+63Tz95pZ9+8VNbUxH6dwxxEAhhGUepCYljSMEl5YTgWSjEW0rYYq5vhHvP0bNnG0uAfP31e0ukMKiguGmkhMjnHgDDM8pLFmdi6w7qnV5OP8pF1PQHK6xK3My4qrCjibcfTo0ijxanwFzadfdgmBjQTKs0NtemrUuTp3W6gZlj62CtemF1gx0aHStIXFNk1p1VmpDca65aZaxvsJGDTBWFeW6vNMZJGBhrlBeXHUI5DGCGM2Gih8ejITJw+frdrCnyNfquziXFpbNePr/Uw7sHdWNgTFPHBTviKAscHZtaRZBZYoB3jQr0CMgQRvmOqyhIbLhCoR8lojhO27HRy+trPX7/aOf7xbMb7fcHuSR6gkADpXiWsOgVR5ENBY/70pySk8tAmfUN8ddT5E3yx9SQKE13sPc2b0rMAe2DL4893cNxZahKSVzgaHV5qSROlQSxvTOA9dmdHzXDjAXdPvban3pt1ittV4m++PoLJflKN8W1laWuNhu9fffOuP68Y7ny7Zq9fn5j6KbzkWfZ3tzgr968UZB4yiNfd9/s9Xjc6a9/9nf66tt3Wq+vlCewX0mn9MqyK332+e/qr//8/5Lj19pebCWPwlZH3Yn3jlFx4erTVx/La3z97NufKrlY61DPWq/WyiJP9198Y0zjMU11uL23pM52e22M+RRBG775DHKl1bEp9eLm2tahcajMdc9xc4PYfidDdRJDnK9mqOw+AiGwXW9t3RT4H4X64rvvtL660Fc//UZON+jFx1v903/+Pz3pF7+4bd3TT346Ak9H4Oc8Ak8L08954J7+2NMReDoCyxH48Y9+j7SvxnnQs5eFTcKnKTXxc7NJ9Orjz/X9l+/lDBQRwGGc9Pa0U4tDox00lr2UrE2sYzK9gh3pODrjpBx7vX7zibVh7497dQD9YIHBtsS14vrmBnXEpoxIMWLjUiiCeGNigudYk/3d7lHH816Zv7ASL7Yri1cdKFVgg+5S2EB0bxFW4dzVVW1uDKK0bC4QFdmE4Wwgbke80UfUwSnrwl/FPTVpIrZXIpR0tsGBK8qm0Gkp1HGt/Ib3Rp9W78BR58PDCsz1wKbaTwNViGmIq30ttx41EyNjg4tTwEoWYMbBpTO7p3HZVvHGBITOZXe0lFlZqdWHiiHrR0bsoFmbzRIOTpqljV3oWyzSWoERsUKKcSI5uIy6UfXULyKiEbZwIuLA4T/jSsMEAgrB0TQ1yuLMOHUcVza4Pu5f4ukwJBGq+By4b4kZ47qdHNuEwZ1jE48rsBxLc2NEc8SeVIpw78zm2EMcxJ2D6xS3JuIIoAAEIEQIuiw6IuTuYG24oAJq41Ai6bJxz0z8q8baHNEXcazVeink4buZQEz0vXd1qjtzkg01ztrJHEGU2cSJZ98Trqn5CwNENN++B6gHZ5iUIQLhtDRmIEcZPuRkgg0bHRyMcOdw6JiDDnFloBF54XheZtvFfWTHdbZNBvw8i2/iIDI8IHF+SG5EPZfPgoCLQIdUj2jFvWWuPYuzdxbZ59jhtDOxCadYmFiZWhp6VsZUZJ6JFIiAbIDH3lNvTi5KrRBZEW8X8QxBAHQAguIydMD5TFSdQQL3S7A0blthGoL10jCNAE+zNCzgIqN9GdwGm1vcpAirnIeFZ0gZi7nQEKFxSLORxVkpnKb8O6NOx1JjN5iTlJ8PA3ZyBwW4iSmTo9ka+ZMWaQrP+JdAGcAbxmHI/w9BAJ4j1iuEGNtoT/KNv0csmeg6IrFnZW6DWYlm3dzcWNlXXdPMvXCbjac4dorg3RHnZDOJ8ILjdoKn3CovLk1Yq+qDFWyltiHn+KL3zuaGo2SKk92Po7lUm7IzhjPt8V4WKlnHGvpWzy4v9cknnypO1/rTP/8b/eWf/ZWGGqcjXvPeCgIpMhr6Ts+f3Sw4EYAgqA+k41uc7Li1PIXhrCTN7bo05B0N3zsY2o2yNYKfq+/f3VmcM4oTGyjQ0I7wGQbwCz1lxKidUFXZ6tARTWcQBU8Y9znC8WTXSct9PHXCaF9kmYlTcClZKxMcwtQJGgvTUcAwYpZOTmlxcadzTUg1liqCWs+9ArN0kpsvJTGkIRiHEa+ORk/13Kl24ZkGcgcctDjlEEyJhTdy+khtzZQPpqangQUeNz9rKqzXUfbd8iIxdyLDOI2huk52rnBZI+rBheaepOU9mCj7WnAmoCQ4njCjGQBw7WNuR4BhUXZsOOWqWG20Li41toMO+5MVpR2rg4p1qt/6wY+sTI/yMy4z+L63t7CB91jb5I2jcYNp5q72pR4fD5p8z9Z8l+FhU6vGqUx5TZyorWCtTqrrRhcIas3JindgmzKEgjW5lBVyHfYW52Y4sDxbEE4QytEPWWtydS04jQU5w+fj2Y8QSTqDJ8DccsxMGzOnN1JZDzpgdpUTmV9IIwsjG5dlxKBCljY5z62V82VhbscVaDOOfJyA4BNwPCNUh1ls6+v5tKzzPcOxqZUXzCqKraKk0Pu7OxP5PdRv0h84cHueWzhQfb15cWHYEdz7l9dbTXWj3eFoJVY4Vk8nRDhY35QS+ZoYVPH8bk4mcFJOyAD2qFaF74qKJDASF9tMzQQGodeuPsqZlgEf7x2ADnBwhji3eX6SQIA9Pjb2zkUiAqAEbM7YT61UzKoKbfDHvx8YyoBro3UbTS7phNSGhyRNYsfXOrswhBK4kv1pp8Y5mjjpDqGttVG+iII02fPs78bO1h5Kp4YGp7qjhnlXyPBz0AbB+EMZWAO51EC6KNSUVA6qGIiCc2EAF8hQIVbUyMAVbiqi9Awvm8FZrTSjNJCCw9i46gEMfifU4TjLn2GhDzZoyaPChqgMCcaUgQzoIl9XeaEO4RZOr4v7GKwNQGrf7k3uNxygxlmFU07SqanNuewMjcjTTBMphYWZXRu3fVZfn40liju5yBKt1xsr0cqiQG/WV9qfKt2fDvLcXmW5NzY0z6x6qAz7w3DaCXydqk4XV1s1+5POiM5+oBfrS+XFRl/97BsTghH/KRU0jCrXFvcu9wslTqtEaYioHiotfG0zzjH4AxAiCwaB59K5elz4z/taf/kXf68f/fj39Wd/8afKV5xn35j8CJzxmFiSive3xHN1vb1ScZXo29t7ZZSRZYUu8khv37+39wKG/KQqtnmi+4ed0vzCBgkfv3hmAxVQW9/fPahvG01zqzhNdJln+uTlpVpKHMNUkV/ocDzKpaB1bGwox3FF4C9WmXh78OZYTe/om/c/08vnz/R//h//j/xE+p//9b950i+eNqFPR+DpCPzSHYGnhemX7pQ8faCnI/CrdQR+54f/PnVMBtl//dFKPYzQjiheKsenVXpSexyUZpR9uGrPJ52JMDujOcrIQQfJRvXupLqrVGSRyrpUvsr1+fMXClcbffnNNzqdaBTFEQRjaWnDtnhyGCmJHWvhPe1L26yywaaxNMlDtedK56bVqSn1g88/0/PimUWtv3n3ne4OOytmCGi/wb2HsxCKIlFgK/fxzZU1I37OvdoedyiuHE911y6cVUQe3p3jXGlMrJHv0ZmIylswbjPEmG5oTdRDkAzDJR75/7L3Zj27pfl517Xm8ZneaU81dVV3tcu407bbxE4CcgQSiDCIAz4MJwiQEeIkIgiJAxAcccBnCIqQSBABJ44C2N3VQ4171977HZ55zRP6/Vf5C7TUUrf6jdKy3VX73c97P2vda93X/7p+FzF7nBgnjkWm6fiCNJikgehVwpGAg8LF6WnRO1ww8L08EzytMMipLGqLEyByEjsk/LUQweELxyeHOz9NZifuFGnsZ8GTuGVCyZTfK6IIiQqnrhFVHxGra+DNQG038+0o+MIYOBgbbVCGa8Oj8AvRg0OyY2IaKh/RXBQIz8q0cmuvZ50LREqHg+hc/ESpiYsL1w3VIEbQQs4J2+fT0y4PG3OSEw5yQgpRXBM5OSh1CInGTsBp3JmjD/eZxXZdz9iMPmIeTlXi4riVrKwJV0unoiu0iJfahIniKFRPsdHYGROX4ipEmjOCA4IHnxumHCc3j1KJUJEDb3Y+OBHRRySaahiTvUVcWV90X9YFLIBx+DoE3skERa5ZxHy4sqADxmpQWw46DRQehcqjWHkaapgai+rTcI4bk2g4Ah3ZbwQEE5oRl8wVjnN2FgliSqgcCrtAJwQm9gVOaEKCNR8janJP+ZEVz1CEFQZE+X29e5UozDM7KH758q3FofneXcq5cDR5YAxo7CaWzSVghDt1lGhMof1eHOKjyDHEBY5WfmG4rdb8jDs6DY2nZ3w7+8iuymIy1jCV4rgV+eG4mqxcjZ9hEXl4jwjTs3scQY9UKtcdrLcowM89GlPTjRF+51g11wvOTCpiLG5sp9R5CDO4fM/w+pA1wAq0aqvS4tSTO2jyiNAmymjWBovhz7zaepzUt71FMRF7ER/CeLSoqerJcA1Y0ZGK4KKCmOD3adpS+/1Z44RY6xjHOE4CpYuFEgcH82ji1KE469zAn2YvGLVYZObMpYmd6CiOPJfotTdqs1jp2c1TOUGqn3/9Rl999c3sfOQaoAyMOxz3IC5OnNcwdkEA4Aikl6mhdGVUGlOsgnGd1ABrglu70/XFhT74zjvqp14nRIjJ01ggwHXz92pFbQzP2A1GE5zAgtAqzr2L4Nc1rU7FybiRDL1wBnNdIbYlNGDHtMY7qlr2AfjTjglvROAR7j24rQilU2XcaK4ZhmHsB7SJs2d3CKv+YOVQcHIXQSTKDM9FKafr1Dh4+tlXJxMg+X8IFKAJuLamJjYHN4xtuLvs/QzwEOWHstMSp+4SIaizIQ6YBI80A3iFsdPQwsk9mUucwrRgAkVRW9FhgYvwdNbV5lq7/cmQBwhBiHgoxpTWmBAZzQVODn92d7ZnyXKd6fn7N7p6eqHztjBO7/3dgzaXl/YdUEzFs4f96+nVRh998K6KU6X7u7fmsh/hYo4MQHorScNlmmSZPVNgaOIWg8Oxypc6V0e1XW2YEh8kQxApcHxNXCOWeEBocm0IYQMQGKoMxtjrvFjnMy73yYYwIYPDSCYyIQLazxxmhzfDriSO1TXDzGPmd4ZFzbOdYiQQI5FjrerE7atq0LHGrQgvG1zMXJqIG5rkCVH30EFMmwesLSxlzdcEz2ASIqHXmsN6tbrWw+Gkc11YcSLvMQwkue64fsPA1YunT41RnSwWVljWnQqdilrhYqntHUVknaI4M2GVve766Qvtjnv7Gf4UzikExHYuqaZVPLi6XC20Wec6U0LXS3eHrV3PF1murp4TH+A6GKaSOOkpTuK+6nu1gavKpewuFMFr2NegjxgwRrxnuGBUYsgj2u12s2DIc7xnTdjrR0vjXF1cK8vWOh3OKk8gIbheWwVuqmy5Vj/V8tpeWRDYsK9GdE1DBVmo5gTmw1cx9rPYDrqCZwz7Nf93GNk7HnxV3K8V9xjt8TwTnElH8CIkGRBRcZ/ianZwLnYaSGgQTEgd5Umq2KOEDhG/tXeksuZdk+cYey3FlAHzLytwPDqtPXcQOfk8MGXdODYG6l8P2gx94XU23ELUD2Mo8gZKsCI37g23aRQzeOxmBEoDyzmjIC+27/UESsUP9Hu/87tKI4rtJh3u32rhxvrKnOutskyqKQcsKeRqbCDq+8jqkb0LffSd7+qzn/9CYz2YsMoOGFibJm5PmKLsi745+kMG/wwv5o3VTAXpMtfYYgYgyTKoOj1ofZNouyt1dfHC3guK4mDIiixd6vmTFwqi2JI7f/HP/i/li9yMAk0Ndxr+MXiESGVzssEOg9mPr961IXjtYnoo9Qf/yica68oGRrx/3J0OulksbP2KwtHPv/iZ/uYf/b6K+71KZ7TehQ70gi/VZaOn6wvFYW9ljnB5NxfX+vkXn+nq8tKQVEM36C/+/F/ok48/0rvvP9HkBhoHcD+p7o+v9OTphd6+2ut//Uf/WP/yJ7941C9+s46Kj5/2cQV+K1bgcWP6rfiaH3/JxxX41a3AJx9+MhFpW+S+0pWvIfSURJkJnnsOl+WooaB9PrCIHG3btKMmFFPkqcqy0dtXt1plS/kLIrWe9ndv9L3vvKvr9UpnBMWiNGckpS8uRb6TpzOsPBigo723qQkGdQ1x4UCrTaZ1vFB1POlQ1lo/v9azmws1d0e93j5YDBu+3YAkPPVq/c5YTib24VQYBq3zzPwFPYcz8bNrEyPwNd2s17rd7621HNeK23TyM4QXhIOZJxqZawpnq2f/3eA0Jsbg3ETogTOJE7dDVG27ueSGJmuYr9Q/mOPQtxdLGpTHiVjfYMJFgxDXhkrGUauIGH6insMn0SnKjqzoANGL+G5ucWXQBSZENLDuOnPSEkNNESBwcw2efS80bSMkIbRywK9qnD6zEwlBGX6eFy7Uu0TUKd2ZnYmhPxedjJ0/c0k9Gsw9ZU5szouBF2qXsiBPh6JRhLjK32lMs0F9iYOvts8C8xXeLpH+IE6tBITCAg7hiCtzdJujL9I6Mczefg68REoaTG6DR8ZhsAvkYQH1R0VrsALwTXGZwWoM7RBKnBx3J1zBQ1erOU2autoK13Bk4qzDnYgNhwOIFw7mpAv6SEEwaIJ5ikwwETOcxXA+H5w2/F5wSDmBwlm0wqluMoclUWzid7TcghPANXY+zw5CSiaInuK2pKTodC50bs/qKiLKlJEgUERWFIKhFzGZ6xaHJLlZF2HXRdNj3TrBSfAQ6HtPy2yhOA613W/NhYxzE3dXnNBGTFy6V0jrcBKpaR0Vh9rKg3DwOcRqzfY2yvU6ue6kPgD76lpjcjsQfabMikM0bkdEZSKTOHpDK4YjFmwoCeLZSaBFnliDOm7aohxMXEFAjRCajEkZyQ9D5YvYxJ2Hu621ruOSQ9gpcAIOozLHVxp4pKcV+64uVhuVdaMChhvfIaxZikoGV3mU2wAG524cO5riQUU3aGg8w5YsVgxsUkVhrxAn1Ci9eVurLCsrlaE8iMZxWHjWel42FgO/udzIizydiHGWnS5Xl6pGWqspxIltcMNVi4N+eziqGwL1JY3hjpYXS7377hO1TanbV7daLxaGQzniuOOrnRplWa4oW4nme9bs7ds7Q08EtLX30iZI5caJjkOn2+1JbXO2ezNwKFtKTaxCAERw4c9xXePeymjspiQKjARYk2FUhxbuUoKWKkM4jnAL4zIb5qIyBNG6MnYgoipiKG5U6v9gKIMe4baA54tDmHi/KQbmmCeSzqAIEQFuqU1mjGuKi539jxIU/huuF5yAeKT+2rFlBWlOprYuDdeBYEgcF20Md2vnIb5NiiZ/5mhS/gRbGCerG6hGVGgL2z98L7Z4NgxOfn/izB6ca7AVNlQb1ZbfxvNHx8rMOnMCIkyYndEGFWESaqwQfyobPOH6T+GJE3uvTmqDucWeNMP68kqnY6nTvrZ1j5JArucrT5bGBj+f9yrKrd7cvtYHz1/od3/4N7TON/r8y6/02TcvdXOxUrrItYxzHQ+V7ndbdW1lEebVcq2nVzhdW3u2VihPAe7yyPAjrHtxONj/zDZr7U+Fyqq2hEWSwNcMVVWFpq6xPSXMUrt2/NFX21eaHDyJiL6BwXG5v0XZ2GjgU7vvi7oxVz6s2DQMLHZNmz2bEsPTEIHXBnKOmjNxfE8e5WyuY2KTOX25pmMKF0MlbqA+GFTA+6zMF2/fXXkmOcI3NSln35w82zMphzQXNc/e0QzfM15Dg5IksmduEucWDb/bvTXndjv1dh9SdMjPef7sibmjSbaAN8gZYgydDnWtKFvqzes5xj94gVaLXE82C52O9cwMdnzjUoJBODZnGySYY7/p9f7NpS7zlfz1Ri9/9oVhAsbI0Srg7SPQuSpNlAJdAzYBcTnqGI446mGhR4E5sp2e2Pyohme24Ld29t8v0lxjPdln4X0Btylljvw78E+XcarvvfeuPIS2flBTnM0l3rQnXV5eGXeT6zlNQiVJYM3soGVY06KpDdNAOWHdw6Vn2DbfJyQqGB4GeWzDlK7kPcZVg9ve65Q5rrnn/YuFynOv8dhpIrnhjCbSHs+lrTuxdlyYYQrDFzdorrvbBxs+gOAh8cP7QYzzE5SDFxvXkz2adydwB0iQJ1zaQqUlbcM+NK+zgsiK3UjUkBDgOeAlS4v2D1VpTGR+AnsnyZgnT661zHNj47ILwLfu+lEPr+9UUaa1inSzeariXGl72NnapFlsbmOGCX7b2YDmm7s7OXGsZLm00s7pTIHbZJxj3nxgivPuyBCgYsBHuRTT7GJvg1snzY27nSF3xomJm7jP+/IsP+V5NNieGLqZyuIo1x801q4ORaFVlitPYn3yo9/TP/nf/7EyHKZVI99pzXVM5D+N1vr5lz+X58+mh0y5fu/jH+g01Pry9Ut99N4HGqq9VovESqe+vr2zwc8qu7K0QzGelayXik+u6sDVer3U/u2tbnHwjr0Q5tCVAAAgAElEQVRePLnRpz//qT74zvtWCsnf4fKe6QXmAt88vdbQOYZduriIVR8PlnZiHey90O+Nt+sq13/6X/2DR/3iV3ese/zJjyvwuAK/5Ao8bky/5MI9/rHHFXhcgXkFfv+HP5yGMbCY7OpyLSfkVXa0F8pDXWD4Us4BKQ914EWbo4Pr2ks5DgqnG42fx6Ea1iNtsKt8oTRNtd/vdTx02tAWH7k6E+muJw3nei5wokl2mkXKh+as3I/0zosrPX/vUq9efq08XctbXui436ve7lUSywuQGRFAO0MOmMMmwJ0ZqqLFG64gDq6QZtJBQZaoGVsTYikZD5wezKVamo459Nc0f8N5dK3UguKLECcnkbmq0f6MYwaXKg4+/h5cOggJxEwpJUHIgimL+4BiIao6OjusIvRSZEU8E5chB2/cLw6HJCc1J2AaYgTz1UfEdXEU9daei98zdwcl2ZJ8vBWMcPggh0fbrIlXnqM4mEskMAG5RO9xWTqDlV6xvnAD+dC4WThMB6GjKFqpm+gahgEwWpQ7iljTQa5DRBnBpDWXJlE+8AM4AilPoriA0gUEV6Kkjduph/d6bCzOaUXRTmBlLWGSKEgX9jmIZ3Kw4T8mGpJPRhi3Yh9EFdYEWYYcPgVSg459aXiIhZsqTHyNEQeRYXbQBDAzIy1BGHAKG1yLCG7PWxNKWB5EOZMtXU/nc2HXDQcdHH0ENmGJuYGjHiEIp665Rd3ZgUukDTsPPFN0B9rWwUkwIGjgzU629sjD5sBzcFTh8G6VrtZ2mKa8gvvoXA+qGmp+ejVFr45DNjlu3LkOTEYUi5kni6iJJWwkmolMBbvTwW1sYwI7tGFoRaxI84X6pjV8BcIcAhd4gBw0QhboUBZzYRetwhHlSqO5wWg6B607cdBFePZKRc5S4RTL8dr5+x57K6WgxMy4i/5oseMR4YICGdqKnNmF3Y04W82+Jg0wNGEFu3JHOJ84CmdhDpcsggiDFQ7s1j5MXD/GIc81MzuikE9woRJbJap9PB8MU8GhH/wC7u8EYQ62KxxXNSZ8UMbSV73cttcHT1/o8smFwgSWcqHDw16HGlfVqOJwMsZqvl4pzWNrUc/hMJuzlOivozP8xkNtB0OEqWXC/U15Uje7+NtBJSVC9ai2oKxsNPfUzXqpnEMn/N4w0PF4L4cDN/xXH74xoujM6sUlC7/2dveg3WGrcnfUKoht7+rhrvajjuXekAZZDALlAuOzCVqsBeV9CEbH49Fcgm1bz27tHnTvzCXG9cd1lbm0SDNbQPhm75VS/hmDEZ8d31VxLIwdOlIe5CC0YCycjOnKPdJxKAaJwTq48IApbZuTAKSGTfhEGLV9Yi6YM40dQYzoLnI7wj/ClYg7ZyZ8GZbFkBxziZ2NXPj3LKJNhJYhlwzB4Y2DknhhqJBTdTQXO9FTMA78vSUsyR6XGBZLsuoMnmZMAq7fFzfPrKSw8efiRYYmCI7wuQ3lcWzFlklBFQIfrmq2BmcslC1XJlByfVYDgzwSFZVhR5zRVZZf2j1FAVJTH1VWW338/e/qcnOt12/v9Prl7dz+HoZ68fza+OXVqdSrl69MhGMfvtis9M7zF8bQfLi91277YOITbvxgsVBIudQwqSoKK0YjOs8/h7l6Pje6vLk0TvbYVOZmNxcnZYtweRtEZpzPjVxnRp2wxhZOtmj3oDDJDI2DI7sdKxtepUGuc1nMxUqBqzyLLclAQR/37Wii7Kja+Nix3fHGK8drOg66zC8Vw8dMB506RGCGqqBIHA0dz0fu+UlJECrzQrljYwzu0JrafXP5M1xhz7IIeusYE/RitbQBHIig3X5rBZmUJA0l+4yjP/zRH+qbr77SbntvPMoF7kb2ixCBuTfH6hHOdero5uJG4bTQ8XhQQNw+jnWiJBPx2B2VJbhRG/XVWe/eXGmdbixCTtSA9EsHWqWpdCgZiEYq28auEQYVuGnDgeubdwPYvZTK9Wrg0drFOaqyAVZpLmoQAfBXhYhuAyX2md6EXq5xBj/Pb57aPuqDnYBf2ozKo8RK/rjiwVXk6dJY9QwoETy5A62g064LcB2lDZfAfwQtRXm41hEJGYzMKJTaBPtO8nhuzygZ3m16nvGK5XajleghVrfdIC+c5qRGltjfYo+FadLV5mpm2Natua25Dve3b5UtcgWr3IbOokBu6HR1c6OianU+lKrPpQa3Vp6Exinnid6Pib03AOZYZZTHSWPEEOuoD99/oXCus1N2kSmOExXHsz7/2ed2VZKC6ewZNJrQi1DPYHcZUN7lalefbchrQ80wUeinYpzGeg4kdCgVFbxYsCSOkt5RQ7lVFtlzjDQDu1vdUq7HM5MhHkmbwL4/uKMBg+TQUYU43cKJ3ytdU8Q56gc/+KE+/fFPbdjE+whmcoohFwxNfU9/8Ec/0j/93/6J3BCMEeaCRtllKjcMVRx7G5T5LtdKrWW20u5U6IOPP9BqtVB3rjWUhXHb6S148+pOxbG0NADPgYtVYM/T4jjp1PXaRJE+vHmuf/aTv9Ll9cpc52AbjPMbDVpFkVxKRuXrq5ffWBHc02cv9OXXX2t3uNcffv972uSRMWvBWRwOByUezPpAf/Zf//eP+sXjIfRxBR5X4NduBR43pl+7r+TxAz2uwG/WCvzBD340JUmu1TKWE8ICG4xDVpetTl2lRZwriX3tWppiE2urxxIwUvaCmDDxEs47ayDPnXR1sVGGqHqkzIbDPi3JlVyiusYwHORXo/Ylr6fT7HTFeblJdZUttVjw0tZptVrqZ5+91LbsNdWdiSUdJSnjHDHFNYpYg/kuAb0VJBa3hkeFYLC/P+hQ7rRYZ9ZUPDsV6Jtpabawhuh+mOQPMAyJ0o4m4hCZRIywwwxOIA4VYWwcu8DHIQYqYW443yw5IOFw9dXgVBgQPGCJIoThBCLyP9jhva4QERETO0UdjeqR/CS20gvOPAMHZ44iHMoRbokL4laUozhPjJ86VDi4QoX+oN6jlZv46miHTf49opYh8V7jdY52cHW9yA66OGeSNJaLCNog8JaGCIhj39w6ztSqrijKCe0FPvYpd4JT6KugKZyIKmqM5ypzInNK9n6vEwVeqKlnzJaVem8yB2kaOsoWiKqhhq7T2MJVozCk16mH+YargpInIse4lCKLCuLctEiwrcNJfhorznP5oB4QnCdHJfaVKNAmyZT0xKJnd+v5eLb4N84VxNYaB97kzHzOGpfdXDLCAZ7P702D/DhXN9EQTbTQ0fQtb804eBS60KwNNxg3MgJR2+tcIDKPimDGcunDo+WQZgqvFGaZibN1Vao61NbwPvqTic24sjk0OuAY+H1xDlPJBV8SvZgmdscxxl2G4IMQBi/QWolHDcbNRRck4i4ts9R4fHx2XIS4qil04/DLEW+92hhD8+cvv1ZVtXIpecEBi0DmBnNBlVvLnxYK3EihX1lxnU97OC7A3tHxWJqDFO4ukn8IFgKnICVCQ2CfNQxHxRzSx8TuS2LiHgoNbm34vkE4X49TOP/eRNvR0BDkGIxYWRrXM9hZBDwGJiAQuGc7O6Dy+5hIPMIydLU/nOTisLemc9eujYHCm1EmJL77wTNtbi7kO6HuXr/Vq/tbK0hyHF+LODOnL0iB9RKW6FzGxrohsrH/FTVlQ7SrO3p6vdBikZqAtLs/zO414sEMeSqEVcpRWvn9qCiN9Pzd9839x+/CAvH7VnUp1+0MBwBXF389eIVTdbLiP1ymh/utTudSKaJIFNl6H097G9ok0cL2aEDAhggIfHNj2rUkoqNnrdOFfaeIYAxpPAqDisI4qJsk1wBbFiexB/94lBs68iIO1qHakn3W+spNQMMTi+cujhLbN/tTIT8hBeCZE5KaMHO9ajJMCfuM3+A67dQ69exmtyIwBiXsjTim2cPhLM7uf0R791s2thUIEaOHaz2ydp3K8jQjXFDu+XnGhF2YOH1/vFMQgVEB6+HO5XYDDF13Fn16hLhKpwb3XmrxbQrbqvKk2/NWgxMaOiMSrNXJosT2XdK55M+iJPse9yMCIQMjxCMYk5Tx4cQbKZWJQiv5caZEd4c3Fgd+/4N3dH19qU9//LN5IIh4/G3B1fXVpS6un1hM/O71a223D7avImL/8Pf/ht3rTdHo1Tff6NSdbT+20i3b9iI1J0SeUVGS2L6HyH04FuqLUZvVQkHEtVYYr5qbgaEEIv6ACII4SqlXQGM8bneETOL77CmkGXjGS81YWKN96Cfyp1TdUNlwEtREGMNAdQxl4TJwBPcwTfbM4hoFfXHACRgFerreaJmkquo5SYEb+liBaWEv9hX4qTl0N7hFESU7T23d2hBiBtS0JnLy+94fDtrt9+rZyxti40S2Uy3zteEUskWm43Gr07bQ+uLGEEAdzOSyUL7ITFwkvYBIzYXZHEpzaUdL0g+J+lOi02kr3+u0WC70en9vawvWKPJjw4JUp52+894LpcFiLv779r4Hu8C7QMO+PCb2/lAOpQCt866AU5a9fOC9gFzNKBWTo4whIOIaQ8W+Vj8UyuHLp0ul2crwGziHq2pUVdSaKMHyRz199o4xqoepUhQ7Cp1Y9akxDA+JjDCalAapgiQ1zIRxdnvWrbP7iqI0IvBuzLAMB2ckf4iU8+wZET7ZUSkF682tDYu590OdilYJz4wEdi5/r2cDO8bPCH3guEEgRQxrvsVvIC5fXV7Z+1B9rtQzPA4D5R6JikpKE53aWl15UJYmSqNEp12p6tTqXB4UrwIt84XqhqsHqg8pFBIEBFka7R/uJT/X3/3Tv60P3ntHb17faYfbv211OO1sSM3vW5YMNYcZURI4xlnmO0FsjyeuRV9twNCEErpWV+srsTs0Fe+ypSFfRh52aaQuGG2v16k29+oQ2VNc4SIRsGHutc7FtT2XHE5tZe/LDB5wCBc8H7edAty9z3Od3n6lunFmrnAcGUamKlpVvF/CsR07Ldcr/f4Pfqif/vN/oaKFPc47Sa+KAUiQ6YvP3uh33n9f77/7TG8OD3qzuzfXLQgvCuWerp+qOZ5t38CpCs7k1as3VpKGc3qTy677h7LXm9NO13mqqJk0RGB4WnPlh4r0ZLPR55//RB99+L6ZInhvYP/88puvlK82+ub+qLJ3dbVZ63D/Sh9//117v+N6QvLmuf+f//1HYfU366T4+GkfV+C3YwUehdXfju/58bd8XIFf2Qr88Y/+eCJym0T0wExqpl5HhANUm8RVHnPQGtQQK28GhTRQB65F6OYoIE4/RJ9Yy0VocaHt/VbnU6u6dy1GW50P+AwsJkj0MSOkSSELDfNdq8V6qdUy0ipf279zt7/V9s29xeFqx1VpIL9OKVFGin6aSuvVwgD/7dhbaQpuLAQGCxh+G9XuwkYUE0+wIY28iOg4F/7wokrztY8jj3Za4vI4R2mvN5nS1a6qrJCHF+4oDnS1Wuh0OKoo+5kRlnhqBl64MSnQjP4t583j8J+qx8GB7ECpBuzAAjGPiG4/Oxq9RMsolRMM6mNfY43whbvLU2NMT4qTfHNU4CgYiDga25XDPnxTzw7bxN1womEbc+CeUSzlugpghYYIWfD/4JVNyjPKfnw13VlD72idgxqQimJnDC9EAVwS/DlipeYqDlzVTa2GJLwzmFOUBuNyOBm/cHISK9mxsiti6RS3xK7CmNbpyXiSCCyIQzilcETaIQyvYQc7FQ4XjDBHFQVgCIzQDhCAlolal7hcpQTBJFqqoWAMRxOxVdyDHYVTlfpzqZADjTFN+VxzhLSoB213J4VpqCzBgbUwkdDxOvlROhdjIPQi/sExnXBrtmoaGp5dc0HNgtDM4twdKltzH+uouXJmYZj4P1pZR3yTe4bfu0YAl2q3kW9CrW8N3fydCIHwLglJO35oDloOa0iIQZ5obHrV1jTvyesdRYtAk3Fqp5mt6TlKg7nQw+HAHuLym9EAQ82hGPHXVZKlht7ADNtWtX0XCIiIIQiyCP+9tbs7ioioetwnFAIR5Q+VJrG5QrnPEc/gYlJ0ggMXvAeOJIR5GpVxmUYJjfOBRcz5O4ldIvzNLjbizEhWCOe9YQm4P7h+iHF3facUJ9g0qRxqbS4WFsPMMxxcrh72J+MoZqFvB73j+aSCg29FuRUFNIMJUzhjwrBVw1CgcRQlqQK5OnIQjFLFoAnS2Bbi/u7WikyyJLFiO5frmKGQ55gzHJTJakHUNLHvFRfmaDcZ1zJCcDuzTMdJxbnUw8Od3nn+gZ7BmPZ9nfZHvd0+yMENDq+SwjzPUeLFVkrTwhaMRhNg7DYePR33uLsRwEIT5bupmAv0KBazhna08Xk/ZF0bEBm01E+4zxFJWCYc9qzvLEQztKlxl9ruNilCbTG3Ng5tWJ1czZPxpRF6QWKwv9gBfurMDaUEzqtnB26i9FytNY55MBUwIAfX+Ia115igYUVL4zTHzXFLO8G8p8LNxdHopDZUgOdL8RrXzDJbG9eZaC1ObAqWDncPKsqDuoCorWslSDgqx2lGcRD9LSuuKvZI7NizeIX7n2dQnqZ68vSJpnNp0VuurdFliBfK7X01VWPJBjYNBDHSGFGEi8z8e1aURQKB4iwSAonjK89XWsRr9cSPTeD2FKeRrp8808P2TvcPtxbzh1tsZTpW6jbq+x99KC/N9OWXX+u02xo+ARfidz/8HRPUT4dC27s32u13ar1RSZZobD2Fk6uLZaJ7riWGQ3GsomFA6agiTVIPWi0zTW5rwiaOPLjM/PPUi+3/7hua6XHYjxrZ7kGDUApHIRyOdLurpZqiJZx7TiSnDzTZcw5nvKMwDXglENZeF3GUoY9N82QOPC+ELcke2CqNY8V+oqLF7XnS86c32lWtOQ5hQhvfFuGagiIwM7YPsKHj5JeePtvYwJMCPBAZYADeu3pqzuzd8bXx1hfpFXQKnQqi463yZKXt8WRDCK4z9kqEWaefbOgTbyI1sNknV1eX1zoUO52Oldw+UlGftARpAPu5qVV1lVYXG3PYFofK8DvrzXJ2WJvjftSprOUFjpq+lON36grYoTgWSxv4Olbw1Njg66+b0kkwgLQwfjaYhN7VuS4VhL2eLDOL7jN8pXST69gbI/Vc8/XJWLarm43sTWDotL7cqL49qa0auy+8mDRCqw8/+sj21Y5YP/igcZrRTgjXcOJT2LWDtbnXDMndhNG5sdhx9Hq4h80lfDZXctXzvXK/gHGprYQti1IbMnoJqQNSL7zvFfbuUqKg9fN1xZrCtmbfRDxteetoKWHrZVkaH7fnoJhnGG7ec2uFTdVAbRjap28D2MnHsZ7bMy1PImWho4ss0yJba3t30tcv3xqTP12k2u0ftF7hWg1VNjMvlf3NEhGRr2R+CJqIjDuXdx3QGLiUET9XYSpvmjEYvJRwbTu9p2NTyot408Q0ML+j9SRQYIqSxgE9QcICZv8Z/vigwO/t3aKHczNMGvzEHK8ZA8ux0fG4k+sh6nZyokRpnBvT/6G4VV8w9I01+K7+9G/9Lf3Lf/7nOhaVkig23v9is7BCxKJxtAy4ho86TI2ur67NEDCcDjpvT0qWK2XLwIbcb1691g9+8AM5caSHNwcV2zOTXF1drIxp/OkXn2mzybWOEsX5xoYKPcVYcaynl0/09Wdf2J5qTF5HWi5STcGoV6/vgXUoX97o1Vcv9Zef/r/6t/7u3zbsR5YEJraSovqP/+wRBfArO9Q9/uDHFXhcgV96BR6F1V966R7/4OMKPK4AK/Af/fv/3mQH9qk3V9O2OFhMlph3uMqMKNifOxG84pDud505KFAXehQahCgXrlasLA9VlKUd8oI+sLiYHfjHxlq0iR3nfqAFvFYcW6GrzdXaoq/pOOr2fq9vdntDBsAJ5CAX+/DIeuM5xkzGcZ0MvQk4HH6Im3JACzwYlbSZwvxCCPWMC2aHSHKoRKk7mtX5d3GXFub29IaZORmMRH1n54GHI3J09PK0t8jjwqcwaTRmJAcHKwMBNTDBHKXpl+g88enBDggInBzk4OWxZkQBEe7ABmJ1IzJpTil+Dm5XB5GOKB6YApy4sQprr6eJeTB+JyU3OFQ57OJBJd5bI6La6z3i6lwGhMhLEQtuGprBTVBBkPUDxQtKVqy9yvAJdmiGodZUhMxNGMSJhBpJIU3ddcbzpGWWwz2CNWJLi5NvzyGlVRQBP+N7QYDk4IXAMFozOueUsu7tMI9gQdQOxyhSEKUvfF7WkIN4BN7Ace2AYkH9DoGQhnPWlajwYAIPBV8DUbex1cj64AIZIrXeydiw0YiY15vTlMgzokzTjiqaypzReZ4YfxFun6JREaK5RdsTtSPyYa+RwqIOFx4xWspbcIt1aq0lPJjXfWLlexNTFlFsrtE4CY2ltjueLe7ata1iNzC+GEKOcK71/KnRrluaulln3500Nq2SIFaAW5drBz5r7BsnFtdrFiVqw0mT3ymeiMlHdn1NRDGJ4LuTQoqmIn5fmMPwcgdDHsCLhE3njaECh4bmcOamIsg7uK4of6JRnmgu7h6uQZzRgbllljR1LziXO0LzMP2poxXest0ajAeMWMd3PJjgyQEM3yADGsSDHhGMa8yj7IqoJUdcoqaVFfPgbMfBBytzGYUmUME3LM9nc/sZdxiXqIvDNFOW+FrnibFQT1WloiQqbqhHs+ri9r5Yxbq5WlkrNA4fNZ4mN7JrkmFPGvm6eHKhxeVK58NBx+1pxjT0rSY4jItUi6u1PM9XeaqshIV2cXMyFzjFPL344F0r+Pnqq5fGb20YJFWV6hNN2YmePr1k69H9dq+vv7pXEifmMgqTWClFbLihY9/4s7Hrars76v5wkudGxi3GBZWtUqVLz9yX7COIidz0tEKzZoyTcG3T0M3dhciT9JTaueoinFpn5dN8r4NzMCl2IIo9zsMBuJZeZM5uUBgOh3v2LCtOo4DMV+vxxXc2SEFcCltYrb56eK0wTLnGXMTaSJlxl+cm7PJ4snsKhyHOT3DFOIYZb5mrfgzsenNcOIqjhoYyK8/EYYrbcIF7UaLIw+Hd61BXOpwKc0S7lKRJiontegjrOMV8wSoYh9b2Pi8MrZCK/51irRCTbTsP1UBW8AybQLMY37E3QakYKuOK4vTGecgQzjXIDOiLzgYul/FCaba29eF+vb5Y6eriwpi7n372U20Pb3U+H+WGke3nMbzuodXV9ZW+894HerPd6osvvzB3PwLR1dVGy+XG4sH39zvtdw8zzRcOeEQ7/WQDxDSYjJMZLRZWEvfq7lZRsNBQ93IGhpS5xeaL4mSMWCuQkqs0iJWBu+hHlUVlgogfherMGVyZwIMABru6AJ9g+xt7hm9uVo3NzIWOQEUgHOEAhdtrPelWNgROyI9mB6MV0iHKh5Fahl/qdYMDznP0cD6qrktzcTNEoAgJAZY0w0NVqx1bBUOvTboyAZFBRnE+mfsyjmI55WhO08lrbUARR0sr/cOJnGWhxc2toApRCUcvPXT1oOZ00Ce/+7FxXs/F0RAFVmJpDnmc4POz+umLd/Tm5RsrRyurk/wMKEundX5lMeaiPnNx24bD9UwShqEb7wKDWynscnm4m6fGnvGgF7qqtn2ZdBBCftc29r6BgB3yO3WBCqdRFjtaJ5Fx0U9lLz9il4Sfjql50nKVmZBpiaEO/inPEVcOyZ6RIilMlGcFi0DvPH2mdlfb/sX3DQOd/R1kUAimJmRwAn8Y8bY3Z/TI0LcjPROrpdQqhh0se8b0He9siXqHEq/B3h/ACDRdpapjiB0Y5ojitsZpraSsKnvFTqA0YBA6mTAPfod9KoI/P/k6MOxzYK+SoOBVASenp4v1tWEY0nyt3X7GKfEcMawPQ4/6rPUCR/Wo8u6kaYx0Kgftq0Kf/PD72p7u7NoMOr5HvgWEcBItuOXhonQW3bfI/rfPZdz8CtmbHCXsiwi+hqZxLPnQ1bwDTTZ4arvSUi8MInucqAx1nUhLkjiq1HDvlhTjwV9tVDmjYlIDFLSmoXHH/XMl79SoMLd4Y0OoeuDvjXWxzOUnvapdJbo4i2HQ3/t3/x39o3/4D41Hy+CMxMqzm0u9fvVK73z4PX31i1/o7fZWbexqGSS6zJe6TjLDAvz5//OXiq8XulpvVJ8KXV9t5EaeNvlC+9uDpoQh67zXffHl1/JDX09vbpQuV3r71Uu7t5yYgbevTX6t+9udOdbhSb/z4lr+goFXq6H2dX35TP/0//w/TMa+uXii3cOtnj1b6snTS01+qv/kz/7bR/3i8Qj6uAKPK/BrtwKPG9Ov3Vfy+IEeV+A3awX+gz/916fJRTRrdLe7V7zOrTF9sVjq9XZv4qbXD3Zg5RBfNgdzUOD09MzJJl3kxPFCHYujzmWjh3OnlZsZ2D6bpPN0tpfRRZTbZDtbJsqzjS6vNvr85c/sAPHyL7+QT/N0jENrbmgfcCUGrnV8W1zRYt+TxemmvrPoMU3BOBgQNQ/7vR004uViFg79wKLiiKQmAlMA5U6KaWulzXY2LJgjBnHCOJZJPB946k4/+eZLKxGB4xnwZ+taD8eTNk8vjWdmhTccTEyQk4lnrRvJrRxjv/HZXYotcNw2lCDMLeB9SDSL/13WHm6OJgTFaBadiOpBXGhh3eHsgRub4AiAo+kotuZlk+fMqYoDkp9v5TBRILRODoWIALgz4OvF4BYSorfBbIvDDoRbiUg4uWZi7QjO9pdSHuXIiRNVcM52Z+WLpS5vNlaQYcLqqTV27JMnS2sP7wcYu6ax2rojpsGrxEWHYwiBmuMaaE5etocptJ6mYQSlMMkPHCuW8sN0bmlPZ05dRlzYDnxzCRRxzt5Ka/i8HHJBGozqp8qi8RxDKcHhus0WqTHBQBzABE7C3A7+IRFWCshSaYGoGhH/dnVqHJ3aRh56atuq4ZDp+ebgS1Pyv6PaytH9w96YryaKUQTCNWrt26FqGMLm0qSoC6WP6GJvDl/DuMJIJVZNFJ7fCzeL5ZthH30AACAASURBVPbh500KvchayHHl4jomOg8fcuxbc2xNuO8QHinawaU9IR7PaABi2cgU44BA1plbGFYc1x96UzBGiq10hmvPN3ch4ga84BDXWYDjFr7mqBH27EixmOxg7Hm96hF3FdzLwO5nRHS/h7kH1Y/fm8+LKMf3GJhjsa9bw1P4oaOBexLRD+SI9XR5Ghpip7gFXeMVOm2jujorXy+MDUnD+dAgnFLWkyrMFrq6WFsRxiIM1TIo6AMTaO/ebs1pi7gaBoOyONHV5Vqj02l/HnV7d1BfU+jWWFnLRZRqcbFUdEkRh6/dN1u9udsbNzINfO129+Yg6n1XV/lCH754R9nV2txBD7/4Wm6GIYuiL8Q13LqhuRnP/M5OqOJQ2sBjs061Xq1M4IRVyfBn7CH+ToryWeSHcbnJcouj72GlIurDSqUwJouUI7RLqs7ELInyGvDVXIIUw7GeMJIRsvhnoEjgvk4BBTysKyJZZiIgvmNES3O/skM4kzVMI5pP7BWYryg/s/vJVd+5avGVISjgToZ52g7mAESU4KsbuWmIPAsu4ajRm91qYD16NRrqDl3brhlEMOLlxL65eBE3cJnjpmbogbDKPcFegXsyXGTKVrG6stduz5q2dr2HqW/DmpBrj+ZqW0gc9yQhKuXwP9kpIt+GH7jij8ezCa841vnAVQtLmtIhyxbYz67cRhmDryQ3R2IAQzhNbYgDEmS1XKh82KvjZ5sbzTMG4t3bW53LQPvyYK4/1G84t4i0iFnc4x9990Nb5/uHnXa7B3MbXl9f6cnmQg+7exWHQvuiVIsjEic3bktn3k8jl9I4TwX70XqlY3NQjeDVeCaUpKGvxXphSBREfg88B1Mj2NIgc3I4xrHacz07VsOF3e++y/UKm5ZgSKCKZ90AUgMxLLTPgRMz9DI5Mff6WeGYmosOlx97aeBwXweq2M+RAqdAF5sr24dx1u+7k6ais0TBaShtKHWuz8YgDb1UvpOYyGiIGN8xnM+H731Hh6rUsShU12ed6tLc8mFD7JphZqk4DRVlqRZ5rieXV4aQwVnMYPOb2zc2EIPRey46c0TfXF/rYbez9QydRN/cIkzjunXVeb2ub9Z68uQdvfzyjTGuH3a3unlxKdfHUU4yozPMC/cwNx2/dyeewZV9v9EykVu62p1qYxXnrqMKHAqCHAiTMJTT8izD5RqZgI2r3YXFzsAF12bM81Ta7QsbbuEOxWFJGmS1WutyfW0s9OMdHN/CIv1tW9h3zHcBexv3a+xFCqfI2u3POP2rXlkWz4NCCpQozoRd3MwFnKQbRlA+FN25iZwQJEdjQ63dqdQ4TYoXmT1nSI8AwuE9p24Ltcb6TpQMrrJ1qmIsdSpLxVFmnNwBFnHb2HMpv1oqcULpzHc42f0S4hzHSd8mosXvO997ZoO5Tz/7yt5ZmtExDEQLa3dodWrPVsL04tmNudpFQoPn6yR9/MknethtbaDf142yydPpeNZhgp/cEcQy8RinLkLhyEC7p/xyVAsqiY0PEZmBQeIohk/T8n5IAmdOpLhZoNYwL7UNUyuPLIaraLE2pNXD3TfqwDnxYgg+Y/TUMMSVr7KpVKvVMkw1MQTFEcugiXQErOKZWaXNKtTlzZVuri50+/at3uwP+v0/+hN9+n//hW5v7+0998MPPlC7P2ixinV7f2/f0aE4GyqprQYtI18ZxW35QgXufYfiTlI7od578dwYztvtQTdPri15A1KEawDH7dvbnfank/7VP/kj/fTTn6k9nfXJ737HrkNvCvXq5b0VdTIkuVwlyi8Thamn/izl0UbDSDqg008+faXt4V5p5uoPfvQDcwX/Z//Ff/eoX/xmHRUfP+3jCvxWrMDjxvRb8TU//pKPK/CrW4H/8N/+N6aqcsyxlWTwPjl00nIcqrV200ZqiX5NKsmIe7O7xyEmRpw2SnSRpdZ6fyj3dpB+gEvXOgqaSe2h0JBOevruc4sQEf+0yJXj6WTNp9I3xP4bBB2KVGDsuVZicYZ7SOs1rlTPNafN4IYG3+eFNIdfFuBwGnR/3GtE4Os54CXm1kTo40XfGUP1cCGXUkgkf1/b4RrnB05NxBHayxMcpnC0cKrUpQ4dEeBMCUIRciARb1ytyHeoy5z6BwSoTiONvj3xN9rmA4sQEjuMEDNRKiiGqijBgs+FmDYLjG5PYUSghZeaOND2tZXE1BQijIFaHICxpyWsBnwzbaipbxX4HHZndANuBw7FfD7+QzN81BFPG+SERHddK7ohcpniUp1wwtH0ywEVXIH5x+yQiEOjqweVTW24h8gNlIWwJWEYEq+nRZwzZTBjFCy/PM1N84hMFE1H8BdmBzFRzVkEJaLvamz5m2GGBerBSkyTOfvwVcGjc6PoWyFwFnEC4wIivsyN4zj4WPiqqMzVYWJnjwgwQosw8bE2bikt9wihg7mMXYd1XPJXWOwPMSRIXa1gzLnS7lzrXE7mbPJQaLvKGLKsGwcO3FzNhJjcqdwVinBY+QiG/L4IlVwXXIuywwTiuDXZ42qird6+G5kTz5x5CJq4NsE9mOMPVyeoCIYJoXEwEZJhnHL49BE3Jsp9KMWK5SUUccFkHWhBsvWuSjhuuF0S+fHs5iamj8jA1ZY6gaEkEM35PPaB+F0pYpOndbZQmKRq+9JEDkLjOKr5D0VTDCcQxZI4oplNvcvegEsSsc0q6A24gZBB7LmdKGojGJjZWuE0jlxanz1jsEUebEx4oN8WnwwMX3DVNcaFzFcX9rv6fmNR8fu7s94+VFotVrp+fq3IcXRfFSoeThbnh0u5Wl9qtck0hQi9tF2H9nm8ILNCp/3+qIpru6qVu5nWy0DH5qjz6aTyUNjaxeuVNksK+BApXZ2bUuWpkNvikHO1XK20CGMtl7mVsDzsH0zkTwJa0V2VHfuLo2kI9bA9SF2hF09vLA67P93rfrdX38zDHY88PvcOApW5oLqZ+wg3Fzc2hTJRYPc1zerGjUS0hyXKZAK3s+WwHdsDuCcRtk1MHUwqtLWAqYeT3YRVcAHB7Fxmby1pEI/ZH3wVFN3gUCT6SjGdCWM8E+ymNw4o+xyYCOLRDArs2p475yxpwH3DYAAGZ4xzdoQ7CU7W0+g7xjeOEPVbvGDsQf3skLT6d+L7vRZJok2WGd+StmzcWd151HZP03dtsVkKYPgcng0OPHUKNDCEgPtNoZsbKPZju36J4sdRqGNdancs7Tp1Bq5TmAcU0IDcGORwT0aO1rjFvMiYqkbndtiHeD7x+/S6Wa2Ez9+ErWFuux7Z/0v2ksoiuPy5bJUo5f5ppXeeP7NY8n53trZ7nJLr60tj93ZNo7KhaK7SviwshWDID4ryuC76WlerjbWjg9/wskhFdZTTDbZnVWWjRba0ssbtcWciNcMDeKjE7Q1ZkvnGzh5rfs9AClNbdxIaFAgy0DJGp7FIG/s+EZN4XCN2BQzDRjiipUWiHVYVdzKpFYScepjdv6QNcKKyZtNk2I4pnn8uT1Lc8QxaeC6WuD8RnUdPLfepGyqOPBkGlWfxNBmrshsbY76TqPBrhkO46ypz5YJ7wF394ubFjNfAiTx12o8nYwR7ZWuc3usn18Zn5RuFf93Xowpi27CfwfYErj78/nf1sD3NqYeh08XVhY7FaR4KTVxHPFlGnXGnIzQyHpk6HVoctb5CxPhDbVFtLwltgDoOjtpzbyJ2kiTqil6ts5PjJDylZkY8glo/l3EmeaoKriribd1rDBgiMABMlYYLNd1c2OTCmvfgrfc2kOFrYohq9lTjlUxqGBiyH9W9loZHwao8ux25P3jGnruZXY4gbfcwz0iwODjex9pKIMGOdBTEsZ+TyGF9eNYT72eAawkGn53eUFEMXNgbpsHRYWgtecPa8b7AuyWCfVuMNsjAz8yAuYahXw5arxK9+84LffXZG52ao+3J4EJwj1PwlvM+BfJmGrXKM+1ORyHVL7xQCcxmWLBNrYfzXpssVTg4asCEIIiPFGK2lrLiCdf7PLUp+PPMNc/CMqzBEVpQUJXiiHfl4KTvYDIv1fS1gmRQmKcqjhQr8rN4nlEGSdKfYsxAAe7gALHUoOK2L3N9FufC8CRpQAlXZc+QPojk9YmK7mgGAzBHEakBX1pdXihd5MaPJjVyk+b6+Y9/qiTP9fz5Ozrc3ev+/q2hsXgP47UUdy7vTgw9+Ttubm5U9a1WNxeWIDKedeTp8vLSXOMvv3itZ5sr9UOjZEHZ5KTb7VHb3UEfPH9upoa/+uxzvfv+jS498iCOvHytb968NUwWaYYX776wc8Dx9qj6VNuQgmvsblvqF6++Muf2k+tLvXN1o//yv/mfHvWLX92x7vEnP67A4wr8kivwuDH9kgv3+MceV+BxBeYV+Hv/5p9O97vaIPp+7Gq3PepmtbZSBJpmt6ezwgxxAjEIYUxW/tN2lS5urrXMMg2Uo7SVjs1ZF9lKD2VpTsGln+n7n3yimw+f6fbtrW4/fyUfhwauB0oCOhiIne7e3imiNAOxJ/Ts5dBtiKgRtw0tjsa5/gTjz0p3fa2SxKJcPo7QqVPddpgWLFoWdgiEHQ02JjLCdBr8QHnoaCwaizjiouBwYodOTD3EvWBkcbYfcHl6xq+iKZwXZ152YUXWuHra3qKPoxeq4CSiQTmRdt/XjpjxDj9Ca4LEMs1MwLOSoJoItq8hQOhDWBvtMOO6kdLJU2kOz96ETTirtCpzyIcTG6JbWrs15SyjiVvz+zoxZxyQcywefuV8qIJhi+MIoQ4GKI4Xz4SawGyICCC+iRoc3imc8HBTQqnriTXOYigxZw57XddbERWiGAbLuqBZGskUUW2yAx0iIQ46Dtk4Z3ARmuCD82rE4QgfFGcb5WHUGHgW/0y8RFnuWryRAw3uOQ4JON848LQtB8TWDlUdXEtEO4QahOa+Mn5v2PZKnUx+nKjxB4tadvuCmYDxUWMOYmmkCMEuzayYK499Dc2oU99rVx7NrTvgmkRcobwDRqEfKPrWkYhgVpQnudwDsFnp9gq4lsx7aE6OYWrVla05+sAB4DY1dxxnXW+OIHL9wW0zRyhiJcU5HLFN0B3sd8ctFI8cPOfiI5yFCKK4XxIi5HZ9wDZ0rQgDZxFRUIQvRL44SEzERcAF6cDvRqgRVzQcURzeRgTm73elGNc0AlSWW5Py5Iw2XDDBD0xFg8ttMncV7iKKrfyJiH77raIG0gCpBSYd3yOICG7pQd6AszA2YXjFGjGESH1rJV9lMydwe9grdBxz/tmAhQI4E/+4C2orPOmrUC/f7oxpyr1DlHykTKk62/3g8oVMgYnwnj8asgRKwqRQ5woXYK22GVT3rbmL19FGT24CXcJMxI1fnO3Q2YM3GAYTmjabla5urnXGtV83Op1OOpz25nBNxsxipUme2Gdl3zrVJx2qgwkTu+1Zp1OjYJAVfnz88fsUhuub29faPpzN+c/wA1GJw/2UEK2nqZ5BCTiWSUvfNTe8ifPDqD4gzu+YI53IPs6z1nUt6s5VyHaEGMWdHLmhHNzETmsiBwI6CAlczXmS2fUxUazXzi4whgc4pnCiItiWlA6GFLcFcjqKanxbE2zQyFNdD3SZ/49DH4F1tPZzmMjtX5fYdNzXM4sSHAkXG0Ie6Ja2mgxPgJ7ag2xpR7v2EoZZWaq+KNU3hXowFU6gyIl1Lmr7exFWO28wB6zxlK3GO/4WUYFgMjNoQ4LmOC+xlI9SSSFW28sdfQUDwyc4woF9X/CXQY8gOhKlx5nNqGDwOsVE3nFn4V5NAlWHo2EJjqeDiUx1UZsoyZ/3k5WWi5VuLtfmEp3qUZ4Hc7vR7e1bu8YYzGXZSslqORcqtY3ORaPdbqvGMAyulW/xfHQixwSoy9XGfge4pgjs53NpPMq6KowRe7W6QVnT6903xvTmecrwzbfvfFKaetosUlQXdT0OXTA0lCrNwy8KaFhOyngQwxGo/QBnKgJnJwdudNfYM8mE/hHOK88Vti3ctbjyia3DgJ4HG+wdMUI/aEmuSgZpMeigyAR/SnG4ABgiVR1CHPIgQnqvJUIy6BCub4AqI5+VQVBs93DbnGyoyqAhDkCDLLVKVybIIqiefQZ7UtzCsAU5MSrxY7u/286A4brdbuXDiWWok+aK88zeS9qmtKEuz0Ac7tnVSuf9Uc8uL6ykimv2CCO6arVIFyY6tv2g5ri3/Ylhlu0L9ud7ex8iPwI6IRgiTTqr79ivRiv+4/HcTpQ72kuMObl5lk81/PCzgszRKsmVR0u9OZ4NM5GHvpI0mAXccGlMYsqhiP4zqynbUi34D4qZmk5LruEELm9lzyeEYu6d2gbD89CNYZ/LO4clF0gqUZLo2/sAwiSCYQJn2p1UIUry/Bj4ZkEohRrLckbJ+DNjm/tiP9X2nmUoiQk8EYV5juitIjo+gvVpBnOUPrnYaLNaG/bn9Zdv5KlUQDEpLHHXUUZp5fXl7ERuKoWub65tiryiYVQep4YWeCjP2rYHrdPchoKUjy2XKytQK3c7u+crNYZhMtwJHPChNuxSoEDnftSRwqZYynm29JRLgnYyWrIcpzFWPogql31xDG0oksFtj2MFQ6B8cO3+Onej4jRTFoQ2/KwxCETksKS+mIvBhihXg5u73CllCD7aiFLuWM3lnWliAz2K78BgMSr52edfKITtf660v9vZO/AyX85oClA/fW17LoOwZ0+e2d999eJC96A4mlr98ajNKtcP/87f1Gl31uvPv5Lnjlqtc91cXZtz/ohhoTgZ9/rt7qyHh7e6SnJtbq4VLjc2IMLNzXOad//zYWtFoFVd2+DpydOnNij7q198pmPX6sl6o+s40z/4H/6XR/3i8RD6uAKPK/BrtwKPG9Ov3Vfy+IEeV+A3awX+9O/8nYnCIM6l3TApCDM5bq+q2ckz91Foh08i6UQ03RHO5SiS0V46C55DMR/wOJ5l6Rxnzb1UQZprmWQ695Ue7u6NSxf5ozwcOn5jBRPVGabhYBF2Dv5Eb4kqu53V59gLL0VKCFNFWyuDLZmA9eetFHfSHIem/bpyOUyMCnHDJa6cjAOHr8Nhb5HMjLDWRGpsZpESv6cV1timfiAvjOwgxkEX8Q/eIx+B8iIEOQpaina0RmscLrR+N4hdmpQgeEg60Hi7q8zxB38Tth3NHohZsVJj1yLcBT5tq7Sh42R05Nazca2uahNoWtrpw9EOMLgLOOLDwMU5RXQxojm7G62pmaKlDluRCaujOTGIzxHt5oCEqIDoOTSNCYrE9eM8JLtuPMi+xY0xO0+tBIzGaA5Wg6OiKFTWtS6Wa8MaIIrUVa+hhuEKwzCyUga4qoikCDsUsViHO7/b4KmpKHChnZpoIsvmGbKBuN7lxVI3qxuFJpbiXpmdd04QKI4mE7EpNRqx0bRSWZyULVNbW3PBDXNsNo88ZUlm5RC3ZyKDhZwjwlOkKfCVELFcRMoCT/lyZSK46kKnotG5RmSci47ssOmP6k2Qhr/LQdAzxxnM1KEvzGUUeLGJEcZzcCnVAAeAY2TQCYdj3ahrKAyaRQLKmzi40l6OkwsRir8KsRK+HC3nboMrbJrFMwQFa1pGq8YhjeNGGgIcoPi+AmO0Yli1IhnE6rExR5uJQYpNjEfA4h4tcDQZDwDBzZOHmIvgzdkeXITFhV1ay5SHkbmQcNdRMIdHeOT3RhTjWo1CE7Johz5VRysA4zslMM76+T4t4nzfsziA2wcBDpclohI4AMCYlJPFAU5YW0kTR4gz5zQjg9Ewb7Ojou1s4HPe4gLmdmNRRoU4c3zHDqx8Vg7z/L3HYm9iK/Ki46TKFxdyg1G329fqcR7hjPMdOfWgbBHqermexUKnt8b0AYEEhiPSNb8zoiXR+yDQqcChODuS3S4xfiouLJ84cYDbWvJT2IOeRWiJnhfbxtym6zzVk3evVY+1ttut/TNzanaUk7kmkLBP4WjmW6EoLuAe4z4fezVE8fmqcZajZoEMIWg/MnwJTeSg/AtkC/cTQxzKtQhvu0RbA8/4eDgHuTezNNUiznWuzrY34F7rjIM68zFb3KqhZwVITtvavpcQX/UdFV1lpXoMDfB8IRqhCfmIY2Ai4HGzzpTcGWHTUUaBEo6/wLFrH5ZfEuUmwGw2V4ZiOW53ejhs1da1Oeh7p1FN+Z8Ta53Fxg8luuyZoDzoVBdKA/ZunJCOQjc0YXoYHSul4XrNcJN70xzfBgvTIClSWhhquYZZiWA4C3fsk6mf2XBoqnvjHu+7o13HCBRWyYVbtqpsCMO/98477+jZzQvFYapzudXt4aCSkqyq/lZ0bXRx+cz2yNNpP7tjg0Hvv/uRgnSpn/z4x8ZYJoJNwReuXjY3Sy5QdMf3hvAbMZhzlC4jE35PJwTl2X2ptjeeokJX+/KkHm4y15GPgOZYUdnlamYTVycc4iHpZvueEU1xhIK0SAK46jxUG+Nxu1M03w8MbGA2s2+Gc3M8Qh78WLvR2butTZ3oOiLtLLYzheO66WBUw1Z2pBtQQPCcYSjDJcVV38H2ZD9j8OPKiV1jqnq4YodBmQvTE8ceDFffmL7CYeiBdQm1ysBcgAXpbeDER+I/DHkQl3BJBmAHSDl4kYnzDJ8QxXfVwfi30UgBGk9PhiyFri+v9XB/Z/vRua61WqztM9iDiMLFfKm25PnTaX8qbNjIwLXq2CsdpWlmDmdKxWBl126vIM3kdaE89rCJEklKwtp5gIRDuQPzw15MieCoofUtVcOLCwxbkhJO6Oh0Plm7Pfe0F+HKTg0PpL41jjO7JwM5OOFuG2iZwPgtVZw7Q7ZYyeeIQMq7EMO/mcs+5q5d34w9w+Hbf+6ENmgyHNPAPhUYD5X7neeNoYmmb1MQPcPFyfYdngl8d7yaHKtWZQNreX7fArvg1HyOyXAl3Ps8yxiexulCfpyqOB81NrBTQUzw3fdaJZHcJDFUxXvPbmwgw9DGqaWuZlgFJAKkgaecCP2rrV3nnotD1FPAcwI+az+703nXZRDg47gFMMEAePJ17AdVA4V6rgJ4y15opYnDbP7WgCCMqDvW9o6ZxJkNxTzYswypLUgSK10udCxadf6oeBp1bsu5eNLxdPZ4J5jklwzSU0sfsaCUS7F/RAEoH9JaoS6unqjqK330/Y90kV3q7cOdvtlu1Z4bXfhwlc+27uf9wQRk9qmmZRhKimbS5XKtpiqUrsNvB7iTDQ7AKKSXmZ7dXBt26csvvzQUzmax0GKxMSbvYXtvIn3meLaH/+Tutb733Y+VB5nht7wczA9D1Wj+7MeDsiS19WNQAbJrX1b6/z79XE8vrnQVp/r7/+P//Khf/GYdFR8/7eMK/FaswOPG9FvxNT/+ko8r8KtbgT/5439tgjXlTa0V5PhxptvdnYaxMleGy+Hj28bfqm6VhpmVvsBcpOUWsZFYmdcgAnp69sH7ms61bvKVDn2v4/agUwWTMtVysVHKi3tfmQOxqDvV5WhxOop4kNW21clKdIg4lpRUTZMuVyub8jPDj5PY+JYlrC1UPFpci0pug6uxB42lOEzmGC9xaRxYiADflrQgDuPdc81BQbFWOTuTfMSsmZWIi5QzKQePgcRkIC2CwIQGDlgWS7cyFZQ90AiO2tA3nldXtUqdUD0xPWunptyAzxma84KDP+fmnmZ7XpwpMSKqjuyKWNo32lOKQOOtsVQn+UNnAlnnR2pwtXSticmII4gkTTfq1FYzv9P1LdoOZxVnL24z3HgUrjzNMsVJotFr5ceOOfrOh0KHgnZ2z77X5SJSuois5Kc6tzN/0VAIniYHZlmhssA5RKcKBUOJOR4dax2GQeibK9K4rUTeWxijFMVgOGHdZ64tziO+5/Uy0SKCW1mrJzJIxNjEXQ4E7VweA58VN5TJy4h1/Sx4WZy9UxCmxmjlOj7VvbnSBJsW7qzryYk4eEdaZKGyMFaFaIFLpzybO2moKE3y5/Z6OL4QQ5NIIYd7Z3Ze8SPHCuGSCCWN41gDpYESHRySlJ6BUUBMK0920HYsOmuypIneKQxfYrbEJYlE+948SLBDLrHfSh73HG27Jm/AgZvMgIxvk6ZyXHg4XxEGRvi4CKnjjD2w9mzuZUqNzKVrx2tzpfZwEKfIRLPYD61hnAiiOZRYS5x74Rybzz1XKezCJLDvn9IVkA4o/wGOHaK9uK3bfl5HmJkGaID3iJhJZBJhfy5fo7cLYTJIvFkgrBtzYLJvxJGrKKOeHB7npJxSpyTSIo8M81G3gw6HQre3DxYr5VCMENyzbm0nNNtllNkBlXtnfbHS5fXanIP39w+62x4UpOw9mTV+373eKYlTc+jH4czzZEjA7xMnrokEsIlxyHJJBzjpEX2dUQ0DD9xRfa+yrK2oiMM+CAwO3/MgwdHgjsrS2HiI5bnSWE0mTtEynq1zXT6/VF0W+ubla/tuzbqE+5x7LfZNkMQxzJXjEWcfHBNNK4diEfYtzt9z2zaMZdYUYYYCOXjDDC3CoLeY9jDhOJ4sDss1h8AdAm8YKOFzjU2JEGtR2E5WRnUYzrObn78NJy5Dt75S7LhK/MRiqavrtR7evtGxOKtzELxdi98jEuO45t4Mbf9zVbNGoAYRZikWNCyIoyRdm/uS2HVZULITYV1VSzKBfdGF3zratY6Tlv2Jfep8brVYpso3uYkOEwVv5Uk1wz+2BITmCTEGYcJTHjAA63VGSGIdsHT1M4uY4RjDJG5n3K+U5oByYb8ZawqwfJUOLtn5OTe6ji6f3ehis1HqxWqa2kRgkB/lqVQxnFV2iNq486xhRqtkoWx5qduHt+rqo9brXFcvnmmZXuvHP/253tx+Y4LgIslNQI0WiVnOHm4fVI6NYprNo0RLrls4mOp0OB40OYGV352OJ1u3zTK17wunfFGwZp2C2FOKwD22eu/FUysAqmFojwxzrCloHhTgJ8WdPnpKsE96IExqXSwubT1LjYaI4HnEXjAxOIwptOQeYjgIcbaXbLDeOgAAIABJREFUP8WGJnApNAT9YI5s9hCeJY59h1kwWYnVQGTcMA8UIvK9u/J54PI78mwE40GaQoNeXF2qbfkeiDbz9REpj+y+Q2g/7Q7WXL5arszxmKa+8WjN9+cFailrG+dEx/2R4cig8nRWmiRW0gnT+XR3Z9/78VzogtIeL7b91FIbFIcliY7HrT3jYJNTrDc5YDFGc6RS7siQqK5OikNPy/XKUg9TgWBb6tSXcojqj+GMFaGscWpNPOOdggJNhmw23BUt8oPa1pvdlIwkXFcJzxmejQjVNSWTXMO4RudhGYMpK5EcEDGRiD1LPbA7101p3GMKuLifeG6T6DEXNJosSBoQqgjqAzgGVz5pCWOW9zYAD6JY3pJkCAxP2LyGwrZnH4WGLi5NhFqeby7FmHxnhc68n6FwfssNtnfGPrBnIJolyCTW+7jb6frpezYEub1/LQeMCc8zpoejlISxfZeeP+mD58+03R90hO8qT0nK3tnakP+dZ++YmLt9A1bDVQDKAud7EutYFja4ZChBK9hllCkcfDVtYcVZk++rnnjHnd83DMcU+gpd3gMopYS7RCqD0Sdu40kBQzFvUjpG8iqb/hkfO0owE4Q6HHe2j025p4R3x8bRbqxtjaIuVN1PlqhguI4LepUz6ix1oMjVD/Thd7+ry6sr/eJnv9DbL7fKLjI9+eCFISbCLtJXty81dKXyMLDhV92OOlkhLXsYQ5WVpW38YNRNMic03u52Wm4WimNX1+vN/8/ee/3qtuZXWmPm9MUVdzyxgqucQ9nddLeFxP+ExC0XNBf0FS24QNASjZBACAkhrhChJaMSbbVpu105+IR9dljpSzNH9Pzm9j9QUklVqlXWqXB89lrfN8M75zt+YzxDfutoc7bRsXiw45IuL3Q41kr9WPnpztIlOGmdxcKe+VkQ66vXX+r6w2u1XEY9g4FB+fGghRX/OToccp2vYoUkEPCdF52avNQ//5f//aN+8cvb1j3+5Mcj8HgEfsEj8Lgw/YIH7vGPPR6BxyMwH4F/8o/+8dTCCe0LXW43ytkcFkfjHNJ3T4HHBI+0GxQFsD5ja4h/W+7VQ9nvmfNLcefoo6cvFD251OH+VvnxVvf7vdJwpc0ZwlesIMpUj3vVw0l+y4t7ZC4j2n7CulUzSUfEks4y+nKTQNkiUIKghGOw6BXGqRx/VN40FkfGGtCUrcVKKTnCpbNZb5WGjnoPqRYnTKtFxIYFPiFeVxwjnm3EW3Vappm9CPM7KOww4x7OQViCUaTew1HAJtQ1XhWbcIQiE8jQzOrWHI543Kxgic0cMe6WVuCZJ8YGeIqklEj4GKqGX+YOFmFPcDDKEaTRum1Ve0RBx7ngCm8VwghdD6OvI+2/xkRDcJisoCJCgDL+HM5RLIi4M2Jz/SB+8y+chxcOjpdEw9TYP58XtPl26hwcL7gUYqVwdl2iqTJRi80HLl+crxZYBzuAFmTmxlj1yCauVUAknGNHKRIidFcZew7enuPPzcI4Ng110OLQcbXZbi125/auSstFz0zMKYTlRgM6sV02lfx+BAD00k4BiAMKYTxHiyyxSD5NwQgMtLojwJn7FueM42h7vtWSF/u+NOZXgWDutGqORxNTXSuQgLcYzxtPzmQYW/zSR6xsRlWwJ9k8DLiFfU2whx1HDYICDsIwQrNS27Zq62YuE6LcB0TDiDiKgw9BluQ3AjTFVTNblf8f0e6pRUju5GUr2wzinsRzOyDcalTmekpxcMWBsrOV8hOO27mt3pRfu9rnaCIiFxt2Ns84+AIffABxdWLJbNLZxNNWzAbbnwcP1uRGdNc1R1KcBXIizhmxeNQnSrRwPuJ2HjXmpR0/mLp2deCO5CZ2o9lNNdGCTQQXp52nOGUnTwS0UnEsNXDu3zc0I3ggxPUNpSdHizsmaawghCfoqa1bG1TAMUR0f7jfGSeUvTrO8xQ8wdCaGERJ1Kk66cXzj6z5nLgy7kic18f9ye73y+sL9X0rr3Etqhtmnq6uN7q/v9fpMDPo2FTj6GHDPLYndS3QCc7raGU4cIdRXDpYxH5k6+Hl2cqixYid5akxx0+axbPgN4zmBI/h5TW1Drv5eyIKI5zyZ3AXz0Z5Vhf+y+x+CifHxBdz81OegvuPNmoHZyY4DERUx3AtiE/8TA8lbIws7svmnhZxpCZcWZQiUboSRZ5xjSlJ63Js852qqbHyK1xo/DOsXcaqHDsTP9bbrT791qf6/g9/qJvdnQa/1jDCdsVVCOZC5r7mesceHzh8htFcT2PXKmNQE2QKw41GyrX6ykTsqumVIdwg5E6ddvXJxKtt9l78SlZaJWstF2uVTaFdvlOT4zKd1NWIZY25PWmlD3uwIYjzkTZRYAOyYzXf/+YsjFOLN1clDjPci6E6/iykVrjc8J8RujxX1VBb+duT66f65JNPjJH7xVevVJelIRgmhj9Yy0fWCdipUhazLjs63261TJZ6d7+zNvlPPn4xOy/9WA9vS72DDdyf7H40Vz4FfkmgwIs0VojkuYIFjlVXS39hkWauE767cZ37Sbt9bsrYahObIxmna1UU6qbBBpGph5jj6+MXT/XV7b32BcMV3+LCUB/6rrV1HrEEdALPHicEn+Aal5lJF447Sn4Y0BEfQfZhjaAU0FzX/HnK7czlHdqzFqEaydbQFMb35Yru5LP+uZkGnmsLWOe9mpL7aVLQzcgASq02642aw8mwOWFIuVVvom4WZ/b8Yf01Fij3hOPpYot4/WDu17PNUo6DC5Vj6qmiiZ2iQd+fHYttZXzQJEpM/Pr5558JbyiDDPBGjTOpuDsq22x02h/0/MW1pRrALnTtqPxQmwBNqzo4lNPhYIIc2KJ6t9ciTRRkmQndx2M7s3inXi5x8BaXOlxg+Ku9QofPxrPct7WVoaPhGYJBQ+tqAgPiJCYKUzIGu33yOhNdccmTFIB5y7P2yfWV9sXDXCQpT3XeqRrmASUOWYfn4zjqvjpqkywtSs914IA1UG+OTvjW7QRyJFTo4HgeDUPCOsD3s2do3WoaKvvsXGMOPOJ61Fj2NuzmfYmCUQZ5hDr6IDUxj/w/1zqlhrhfA3AlgHSSQIvVUtdPr1SUvW7vjuqGRofyYNc7zldKEBEZq15aMozrR1szgDshcVLil0SjXlxf6huffFPf/e6/UVcNVlbKukw66V2RzwWHDKFACMUMeyZFDumUXr5PeZqvxt4VWUNDjQnonN5E67Ft1JSNDe8nx7PvwVCS4ivemyJKXQeE70mVuUYn48CC17jd31sq4jxNVQ4MNjt7P4zdxIwGJC1wQodwpqdSQ5Prd7/1u4YW+PHPP9Ph/qgPnn1gon+cuXr19kuRg3KdRG9v7rXK5tK/suS5HhjTFEc0iJ8kjs3BP6nW0+25ltfn+tnPv1Cg2QH/tWcv9d3/8y/0ybc/1dOPz5Xybtu72h0rHarWuLLn24W6vFIYs84wFHCUrBeGfDpfX9qg81jm5pTG84CDv6FnoTrYu+ghL/Xy6QvdvLvVf/kv/odH/eJxE/p4BB6PwK/cEXhcmH7lTsnjB3o8Ar9eR+Af/4M/nYqmN9cYzhFa1p2x11TPUSeFiRyElGk0RlcaRzqNtW73uSJe1CkiiSN97elLeXmnu6nX63dfkgk1HuYiW1qrKbQ7HJKn6mZunu08hW48t4njbsSBhhg1SFU7OyMS31WVjIr6XutuZt9RklBMtcH5k5BtYK8SrimFGR6OhshcVcFEacvcVs6GjTh/jwBl20LitrMjBtOS8dvQperZ4dI7tWIi2ui7U6AulLGyGtuUdArYgPqRbe5weI1WVtOpGSZVzdxyjIPBCXECUw41i7o4emk79idHBZsde6HnBRRnxKS+wv0Kg7KX6/XW6IxbCJcVL/indtCxwjFB0IuNJcfQUxKzKXdVlpTLUIzVaZGe2QZn/t8zJzFBeO5gKpbmIIKJB+MxjlZaRJlcYv7EOdngTmywPVU02Pe9AtuY4kL05IY4PF2NPc4OtJ/WIohuTxw6nV1mCNAdOITAXFgm9LhSNbFxCZWkFJPhcFm9b6FHEPU14qahPA0XiBWXeTrRID3Wimj3GohYzo5kSjIQCvup0O5hZ+eQQiwi0HzfTZwpyzJTquAbsrGyGB8C6dioOO5mDuAAO3e06yOglA0x0lrt+7mEpu0V48bEIWilN5MxR11cysAG/EB13alsGnMmsmkzRyYihZV4TeZ0Mycf558yFvjCRN2JTI+T/cXViViMwNO2tPfCynNMbEO0oWAmIcZK6RpFOmwQo1CF8SkL46yKzbAoUcINw7GYr2OPZvH3vFT8pQipvs/mmK55zxB2cE0ph8FtmuIkgnnrT6pJFPdEcHM7fp6X2Sbf45gCHgDPMU6qKUxCnDV+LpqjtbuZWEEZXRxL1UBpDM7fQCdjy8JlxOGZaU2pCYgMNmYTbuFIhzy3wiF+XhrCY+3nQr1h1Cpb2H2AxsK1BR8uCh09e/ZEy21GCbWKU6XD7qCHHa4pWscRkB2drVZKAxiTrjEwXQr6mpPSbME4ye4nrq8kYagxqmh746UiwPejI8/D+Y3gQwGXr66kbG7Q+UWmth21P5a2nnIMic4S0afgiKbsMFtaYUgDY1eTYrvfHHXcfw7iDmIqG3XWQ1yAzux0NmQCjnpaxLmWRxvyVM4cX8ZhyrnE9YZO7jmNiakufEvi1d0cteWacM3Fh1MZEQQybqBVyr07Gdsa0RknHsIY5V2hF1mkk/UVAeR3/+i39Rf/+v/Vze7eHPCAVqAlILhTRMOAgut99FwtndjEIJi+hjLgfuAYurjCGXIR0aZwaNLV5sx4zrRXU1THxp+1+mSCRq+xrq20DNZn7+Dkj825zSAHMd/a7odO/ujL8VKr5cMdycCHgihEE/iXJSJsAO/YUzwNczkjEWUr2sHZOOMVuM5xdHpJrEWWGT8TzmwPcsFpzEFsxvkB0+kgB+egB597UpZEuj5/ZoJXmAWq2kI1aQOuOSfSm89urLhtdHr7TO179+BcyBUoGANjWlMmg3BKkiL0EpVlo24sbVjW1FIBCmYCN5DZd5w6BkWDOdbXq8Rc9Us30zoK9fZ+p7JhYBrDsFCBo3psrezMnL4jgwTc0+BkHGVuZLiHqgdrQGxd8sJEsZPZMKDsC0Y/5hw18zaJjxF2NosG6BJWAJ6R8MR9Wx8YRDRdYFxuN+hFTTuoiLBr5PdQDUiKsBYHCirKkLicHFUIqyODyFhugEswMvEPTRuRbcDdFyLs+lZUxtDAp8AO0c+4wZ49y4w7Dis8xoXoWyEh1x5fIIwyPTzca4/rLkwU+IE2y5XW24WK+mjOz3fvdpqmUEnIvRUagzUMeDbUdl08vL3Vhx9/oh2FZhQnHSo11VHnZ2ulWWYiOw7oiuI51oi+s8+UGtedsrDYBjb9WJlzFFGzsfI32N/gVnD7wvmMlIBe4R0jiLVdn6urG5VdaVxinhF+61pMnAIw1NalnxiXm3OPr5IheQk3d+Ke6eV1PMd6K4NCbIfHjpucz2RuSsRd3rr6QWEy6ixN7L6rcTLbAB7nOqLsqMR64Wan6QAuZ2zl8nvCxLjaYT9oiTDs+srrVtkiNczPvqh1KGrVTWV83pY11PPktdy/ro7VZKV2h/sDoy9zAVO2BoqnrXf68z/7U717da9Xr2/nc4qLN4TPXKqFhTsGYhQY+5Q71pbOWEe4k82yPz+zzTUdzPzUabLPksQI2nOJJEmcEbMAiaKRZ3mjASY8cvYwc8kRhBGbNTVaX5wpppCwIuEx6SbvVHYnK0eNrXBrfohNjqsPz58qV6Oqzk3IvHj6Ql6U6O2bd4YrYihA4oRnoCWHMhIbvuLY126/1+FYaJGtTfjmuRMxUGWoEQXqQCLJ0YuXH+r+ZqeSMsCp0R9++xu6pwehPmlKJv3eB8+1MQe2q3eTdFeAi6n0zacv1ZaFrZNlP2p7eWnvWzjL79++0fOXL+zahb361RdvFXipVmcLBavYmO3gotablf7j/+S/eNQvfr22io+f9vEI/EYcgceF6TfiND9+yccj8Ms7Av/wz/4Bb8rGW6zaWvUwKN+dtIkXc1zK56UPF9+gs+XS2FLv8p25E9fpUlmW6Oxsa23v+c1OFVGhvLGYYJX6WmxChW6krsT5V2qYiMnxIozbjw3ppAhYFy/elCDgxIRTFeKqC3WkmX2QgpzyJF4eIx3ao7lXNmkKqlH3p8qm51EaWPmJKVHESf3eBFoiSVYwxOYUFiZMVFyU8tVSUOHWqlriupE8FBpnkD/Ec4Px2Kp1aGzmhdjV4E/mgFj4iKW9KjY99o6Lm2beoMc0E0cIwXOzcEFjc7pWaqVDsEhbHapScRRrmSby35eB1LWj/FAqoSbYZ+pPsctAKktT76tBJPYcNTmYBoQ4AAJYR325caiaUhaKtCLYlbM4BF7AilsQvHwEz0nH03GOZgeJiaBgGPzBUdnMDlZnDIxbiJOSWB/t1QgcYZQqTCNzdQD27Dpct/hcYJMRkYeNGc3R4K6Wbw6b0H4XRTw+ooZHO3esacqtiCb0zmzjweYZwc/oiebSG2yjhzvkNHVqvEFB52qTrRRTZkakcJhdSMfT7SxeEtfvR51tznR5sVAwuSq5LvvSBJfYxVWKgGvATyvtwQlJfK3uidGzkfQVxf7sDoTP51FqQ7EHAn6jgh0ugwiOZ4oaCf7O0TEvjQVq5EiYqVYohrhKGRg82tTcUlx/RCr7hnozUAWzGxE0BCpZxPXn0pIMOzAygceimI4Uwq5NXGOqtiecdaRmKa+iuIoYNO4wX8GYyPEQRmZ34xxLnlEXCKq2SeX3cNydpcXHEcsR1tlIwohjo89GFQ4GooZAfqgwt5PvpEpwcpd7i8evVlupGXQcuELZV4VW2kJj9YC43hMpdRRRdkLaG4cfHDzENHfGa7DZf7bZap0lyuvSCkdCJ9CpLFS0uLHhEWPo4xpxTDhM/FDr83NjKdZVbqIHKeaPP3pp5wxXabHP1ZxyVRTaBI4W67WJF/u7e+3v73TfgRuJlDjSk4utCd+H5oFktUJjJHsK2YB7jtrO0W5/UNMMOuWdcPqjhZ2tl9oucL33KqfSEBAcU9YOUAqMVtiUr1AaxHCpUVU56tyZsZzAVMTM5TvGxuOwGwgCF6MzO3IDBgIw/kyEn11s3NMIr6zd4Ci4GGFQmjON/1RpsWI/YfDi2drEuICW9nW2UpotdTrd6XA0G/XsugySmZ/YzyIlDjYkW4qlnKlRGsfW/vzigyf6N3/9tzqcjqr7XIGzNOSAiOIicA6hCIc3Y/F+LUPsDeT08GhD4zPjeoqTpYm1lDfhmaPNnnUepufQu+rrwWLVTUeR2lx4bhgOLjQOCugQBiKUAI6TTmVurkLOo4eI5McWdzZu9UjBGkWCpgDOawEaFkVIVWtFP4jaJysfchQQRR9JD0xaxjjDiHlXttZB1K4nnGuxubGJhoP0GDpHNQJuOOnlsyfW4l5XjXYPd+bYm2A/rjdilni8z1W2szCJ2GL/2fLvvQm1zgiSxdVqnWhzlplYwzBld7cz9AkToBbxg2QBrMclzzrEFlzAo8Jx0ssXlwpWgSYYrvK1f6hUFDSaxzpRDlYxXOnUe5M97xPs/x0s2d7WQHtWI+gj3uGsTIjBM0gY1aHqhrj6HGPRMiwpKgRgjjF4jWke7hH3h8/KMx6HtT3fIxOUGMr1wWgcXb+pFFB+xflnLOVSKhXIgyMLKqBt7F4nUsLAAtcxz0yuhZiBBLx0S61IEQM+1iyYoyFSUqiqq81BadcKLt7FUps1senWisS6rtHb2wf7PR7Pg77TKkn07Pqphqo0ge5YnfTm/sGckh99dG0uPJjjWNL9NNDpUOjp1ZXyplLJMKUZ1JYMkjpdbNc21KEUqKIkDxQCInhTKlskxqxk9GAJBBIO4WBrEEM/kCud39mrTYD4Z+9krgJwr5OrcJFpFS3VF2CCeuV9o4pBXu8YPqDoa3MSxlZOlok2MQTU1goKYb8GdFuC6DWkwb5oNeKm596BPVtUirPURMfUDZRSPsbAdBx0PN5pYK03DjFsgECxHytFbPcmNU5j3PsM7doblPP1JpAzjlbhjMvpJs9c9cd6rxLRuZnTFqQnhiSyoXwC+qLrlGYrc59TFoeYz7CMS43z57uN/oM//yf67KevdHO3V+/Bph5U4MhlLbTJYGrYhQWu3hC8DusreIzRhiDGQGcQxCOSREYQWTliacWEJy0369nBO3gmrAaCvZ8bc5YBQ+AgPTP3hjsaa7tKzAEOj3SRrvTq5kbt5GkKBsVBoId39zq/2ur6+oXOLi50enurh3xv2A/H81S0vHeU9u7AX30PtoXUAkgVXN+xHArV+kFJlNn3ZNrTu60dp5dPXujNmzfK1ku1Q2ODs5dPnytyInVVrbre2XkdOl9tACai1svzTBnvastUU7rQifewQ66r5VILBpJdZdgtPl9e1frgw4/Njf7w7p2eXF2pOOVqq175sYbwrc31ubG+b968khe6+q/+6//lUb/45W3rHn/y4xF4PAK/4BF4XJh+wQP3+Mcej8DjEZiPwJ/9+T+aKE/Iy1Zl3VpJgk/kio2CH5oeFwChsxy0VBxzRUmq8+tzi6vaRrjFSdRYM7G/2iqeiMhNGpZYVlq1JRtkXmDZBdSK0sQcfaeqNNcoEfjQQWxlIwRyAMC+Y3B/WGGUC8BmImJFfCpMPTmIhgEFTqUOFbHTQNvzlTpePJ1AXX5U4Hb2gu9qFgdo0GWj7I69cQZxjeCs9dxG7TBH8BB2hx53KfHlwJiZ5nslLs6GZjO303p1L7dFNHOUE6mExTpQ1EHJBE4omFmtcQNpqjcHDVFft9Wb27dK0qUSPzLhZnR7lXmrwYS3yDagsBO7EZdtpakd5dLiTLQbMZrGZdtWYUwkik7D8mgFYGyEFjGMw1YDzfHWbA2Xby4xwZHDf7fWdse341l1jepTZee8Q1CII9twcOwd3LIuIgXFZKmJgWYrRljtcSD2tnki9oX7B4RcOdTmyPT6SZl9fyBqf8+0ZNMLVxEnGK3Dk/aHnS4vz63BHGcw7MBm16qrSouqck7YZCzPLpUGzsxCE7xLR1VpVuO5RdvxtVqtdHV9qaY56ouffGYRfW8RGDsR58a+KszdROkGnDmKZHBTEV/mmkyCSFFEU7jU17iIlharbP1RFWVrXGuuaw3iNCzj4GmKSkXDcYTjRpuyp6ZB7G+tWZvPhShtTpdhLkfCpcnmmTgoQiflOghPEbfMeFDgEPkl7siOcS4uMW5d0GoMYxXlIJf7jUFEMKMjcL92nFe6TihUojwEPi17SWttxrncGTKDewIXC8xUxGPEMa5zhOoQvAON0Bz3YG5Dp+iDGCHYSFyzfH82yYNLMcxCNY3BdW7nFZcxDlTEHlOIhhl7gDCHYItYxHlfxLFFgXfVScWhUjyFirzEBMXd/ta4mZcXRKmz+ZLrR0URouVcdsIAY/J8a4BfLjI9e3KlPQ7KsbOoLY5HcArPzjfq48AcxXw+7gnYfwhrb9/u7FjGKQJ6ZJ+7QUCuO/nMIjxP6SLRxXmk9erchGycT3/z1z/WMMKzRDy1U6mAqCiCXdepYV0MXMVpqiim3IumLZxfkw0rKJVhc06ZF+IRQh2ICBZcc1Xi+jY35GRsPwqYOG7EtgdwGHwHyvuYIdXwSRkIYUSLNXa++p449cmKXRYr1klpqmeHO+cOoW7yexX7nfYHKU3hc3YaPUR56Xg8mdjIJp1jwlDEUaur8zN98vGHimJXP/rxK+MVgqFdZ9c6nnZqu5NGwznw2QkjV+qC+dqM5CtdLOZSqaEz1AecWgqsxqGx0hy4mXEQqytaNQX85MQcWjSxj+6gLpyFHtZmSgHlDuY49nGJ8ffeb/rLulJIWRbiXEhmIND9sbDYOJiXssq12ixV4cykXM6GFKEJFztcpSPCOi7bUVPgKGaw1TQWe+eaYDiDMJKFyYz48P2Z/QjyIl5ptcp0vl3q5s0b7U+5CZFwTau2k8+1FoSqy1p5k3OR2bOF6wa3b0dKwC4FHJmuFlmgxTrRYpXZQOm0z81ZjlEzbwqFfD5cua6rCl42z1DSG0lsLkB3arU+y1TioDtMur89GHOW4h+EK66j3gvk4xhHpKq59nBMM5DBoRooikAbhMbWvN3dm3BK4gJhFcbk0s+UTIkOlDmNPPcotJpxGjChKabjfaHE3YiLLoqUeAjfnpU04eSdxtzWANAhIILm8jla2B1jFXMx0ureiGEH52AemPJ7EOkS2KcMRvLaBkms+cPU2rB1bEF+tIajMDHentOpNNbGlk6TlaVQegeBfJBXN/KzSBfLlbkV16utdrc7G6zc3HylJ88ulK2u9OWb1+qaSqkNKRm0eIoj3MmdpUx4sFR+S9Wg4Uo41rgz66JXVRVWSObgPk09lfvWXNLj6BsDOuDdBJGMNXFs1DqtakqsPDj1cJGBqfjm2raSTY7VwBqBm5vrNjIxPw4Y0MxCMesieI62IUkAdoP1hmEXKRmQNr6hGqqOa4sXm3FmCzPgpYgsCLUAycL5GUIV1UnVkNvaZRiJCSHeVQIrGEQRkXaXz5lqTSpGnVqXa0wmzgakM/ra3NdFNagaT+YQxWnOAMN41x5UfDT6QKvVhaEUeO8A68L9Anfcb6OZa7v29c2vf6w3r2+0uz9pT5GkKPScr8WICaUoc0PIpYSvtvuEISXi4ipLDN/Aew6zC68f7bkRLFM9HBhII2L2+vj5lcqinUvChtowM3XVKdmm9ozkX3aNVpOunz5V9fCgssnlrFKdTrl91qItlKVLfecP/z1tzs/00x/+VE7qm0j65dtXqu4PhhyAP2vMelIAg6fSXO6DGorBQgoUY62cwUqy4L5SXsUbn4doHIXGBOe87vK94Ya4H92u13a5tuHk1z75QP/qu/9abQ2fN1aYSs/CwmIKAAAgAElEQVQvNlZCtbqg2FHagicaJ71690qffvBC9w+3qtpRl9dPDHPzja//lo7He332s5/r8uLSnndVWet4KPW33/u5nnzwXB99+EKfffYT/dZvf0P/4X/0zx71i8dN6OMReDwCv3JH4HFh+pU7JY8f6PEI/HodgT/8978z8cJN+y8xMnOm0dA7jcZ1I/rtExezQheg+muF2cLcPAhN3TFXTL1EO5hTh8hkkoVyMkc97fJFKzWB2hzB1JUfTZoiNpmuOtQsa9sO5bs4Qj0rAYloR54CObGnPi+NYWpOgpGXykbBwlecJRpwg1SlvVjTZM4usIs89biVGjZqtYLBUUzTMe25RKiJuva9+nKQD1swHRQSPR7DOU6L8xJRC/oqQmODHlJqlSD6hBpCRxVlG1Unv56MX9XBBEXIwr2A+DHit8Gnhjsz0gTjEZGzQVibVE8nEyooRjGRFrYfG2+P39up7Uv5PvzZWD3x8rozdyqcU4/taeiYUGytYqAI2taaXBcLmGmecc9Q1xB2aGKuGzx+gQkNFBxRugXmAXGLF2xcVDApKbRBeEBIgAmH4IEIFUSOkkViZRhN178vgGGzNjNGKffADYnTdhoai/ISsWVThzOYeB/nkggw4jgikgl+FDy4nSaKjlxPVYOzsJ61uLwzJyfuzCyOtVokCtgg9wWqoeq20xd/90rnqytNqWPi28XZheq+0dvdjZq6sFKz1XJtjfGBP0fOiV87PVH8XgXG1QYnLEw52r4dc2AjfiNgLZy5lRo3aTPU5j6yiLq5byd5YWxOpRMN3YhALteIpzCKVJRHE0Fwi+JURbQhHlc1hTmy2ABz/HD5sSEfIk8x7t5hVOfVs9BGIwRDDliXFlV1FHFrRL6JuF1dUkOkAWeRqWqAMeaCImL9CC3EitmgOsYOJlI8WuTUzoLDpnwu+MG5zLXEf+czwJ/DqQof2MflFIfqp8Y22T6uNq69QFqdb+V6oUUUT7QydyR7iX4HatvKBHauecQ644bijLENYq/Lbabrq5UxLO/vT3q4qeT7idbryFyTE7FyWINcD/2kvO5mRqzF2QN5TqSmpLF8sJjtxeWZFbvc3txY+zS/f5NFur46U8c65kc6W2315qs3+v73f6jlaqV4ObuP4LOyziDI8L2svd4ZzU2+3KxsUIKtGlprU5R2/eRDbZziYQQ9EVmzPMVbDIcmoqmuY0VZGXgBWL05DeK9ygG0QKOauD0RzZ67cxaBKMZhzYX1OSFaK1TnMjiaxUgrbeMDuoG5aBsKUWocorRmgx7AFRvKscbBVjVCbRCoQgRAsHEnLZaJtlcb7Yo7NScK9xxbO6YA5zKC+2jMYgrl2qZXHKRaZok0lbq+uNazZ8+0XHv6/r/7uTp64lyuF4pdCisYCkA8IHR6gZyhff+ZcKgiBraKF4k5mHEzt6203K5Z9SypQNEdyJLESZQlSzse+8PeSlBgGE4JYiplbaARZtYzYjnDvIk4//tSPxAoUbyYnavErSmS8xnogH2hORzV3Lfnmtne4JHibKSoydrtGxNJKQ1yEMj4oLBuo8hcmEEa2vMRZ3HUSbuysDg1Lsmz5ZUNBxBvYSc3Yye3C2zNa4bZdQgaoTn1yuujgnBGfwQMX0gnDL0NNYit41KGgbg6X+p8c2YljjlYhH4w8b4ZG2NYbqI5Et/CC3Z9K8hCFK3zWl1dyQ0GrS7Obcjx9u2dOj67i2pHioH1Ip7XC0RmiromnJOYsAdzKRsrPEhUdJWO9WnmjKe+QtZCDUqDUMsEJyHIDVy9xPARQCl97I0lzFAFURNXdt/MzfQgXfqa9W6SD/aHIc77hnkcwBP4gAEeOiLbLIrKScxxSKy4Hk8mxi+C1cxlNyf+qEWaqu5Kuz8QThn81afeCs1IgTA1AScQgoKBlWHlbeaFlxs41oqOW5v0AWvtu/sbNU1nBUTnZyudLdf68lWufbVX0510sd7Ykng85cqrQr/3x3+k067U7vNbpVcJllp7jrntzMCs2lxRmmnMc7Foliyp9aSa4RzootAzl2M0MQwO5BKjj7i+e2MZc51ybD3WK7jgzvtnRO+aG7gHTcSJBakAsIXHwjQ70V1QQwNCtys3ZZ3j3kHshvXOdYEePCgv+V38b6uMtHc8yuM4B4GlGHgn411C9vwaq15OOw/wcKQjsONadj3e7Yj8v0fM8AzlWcYAmuFu12h0KjWKVPQgbWDQyo5VzvoI9zTobcAlh6Fio1OHS3t289sYuzWNX1NX6h/++Xd0c3er477UYV8ZOgdnp93zYK4o+cI08L6Yiuc735FHLEeFr0aJUwzmx5OVEH51e6djCQIp1jKY9MmTCxVNq7f7o6LV2soIm6rQYnOu4+GohDXCZ5C01NvD3gRdEiCkebbrpV5+9EKpH1kR6O6rvY5FYfdy405ar2JjBPsD7x6+Dqc7K7Tq8t4KVEe30gmUCSkW19fZ6kz9EWZ+q87zdXlxZcWlVf5gJoglyJyh1999/nMbqnIvn2WekoTCTkcX2yv95V/+fzYQgtL+/MMnutxs9NkPfmDPoqsX15bGCEPPBGbuLYwG+7yzAdDv/85v6YvPXmlsan3x5WvrSPjt3/ltWws51u/eHXSocy1WqYrDzM797/7H//1Rv/j12io+ftrHI/AbcQQeF6bfiNP8+CUfj8Av7wj8/p/8nvX58jaJK66n3badrEF0tUZAhZmFaW6wFtAoTFWi6fWt+qo0oQGB87jPzQH18smVwijQXZ3rPj/ahPxifSl/RDzlpVs61Q9aby6Nhcrb8YHoaIgaFKveH+XkpdbxWj0t0GwEcHbVxMsHTWGvaAVQEWbeZG3CNOMmCEK4EQIYpVJGS7czaullNrEfwAK4owri+x0C2Zwmpa8oRRjpZg5VgJvPpzm+Ud5SztNpvUiRMpRFqQ6nQq/v7hVGsRZuaBvKMfTx8slrKWuiGx3diVhWaJuMIZwb3iOisIOvOB3NtUkssp74Dq1x2hxe5XFwqDZHLeJpc2rVtDjSaHYOtFyk0oJY9cxqpUZ+cnEIxfKGQDEKVo9Tcm78pbgCXAE8w4gtyICIPkdty64wsQOnboWzZGiVhdQWUNDDZiyZC3wi3I+BFTWwMYEXawUl1jrbWZwN2wvMOtybNArFUWp4giz1TVAPjRvaqW9HpW5qgiNOFvu+nAw2rTigEYoRpoiumltrYwKIlSnzPZxRVdXq/n5nYtQiXipdpVpvz3S/2+l4OJiIxwcPwrmkgjIgnEmOG5rIN9I8PvQ6NKNi4sGTYxtWRLGI+DWcT9wgDbF33CuTOTjbloZiTxhwXeOJUgTkWBFYR4QVtgWFFIvUmo6rqrIoM05YNpAMLEoQCcQFR1ctyAl8opiAQ98ilmgdeKQRIbnuiYWaY9jhf3uqhkZOOG9uLbpNkzObNriMBhqduXDmzDZxkPIQR3SLDQFiHUxQIBgmZcj3cLPAzo0UgApAPPKG2TWH2w8USFubUxQdmXhwVU/qWkReV2ES2vloje86KlGkzIlUDZ1ac6HReO0ojQOtz7baHXLd3uzsfjjbxNpsEhN3qhxxtbJCkGVKkhH0B/ck/FUcjbiLG2tJJ0JO6QziYlfjegavUcvxJxXEQeWboM7G1vxJDBEm6dSUevH8mT7+8CO9+uJL/eB7PzRHaRhG5nTGmV+WhaoiV19jfiSOOxmHkOgjRRxZuARAqSDw9fTDJ8YdrkquEFAkkV7f3Ng1MgyVitODNWXzeRG44V8i6cFixolcj42cwJ/RJ/CjcYhbszot1o6JnObS9+AIE6ednYAeRVG4OhGHPCnGzNQyMOmt2bvvcQT3SuH1si4N87kePYp2Sl1fX1n8tWxYn3GDsdbgJRsVgsFwXCtFw9UG6BVhNnIRIEttl5e6fvJUF1eJ3n210+tX77SrKu3bco5nc60i9oCbQJDkGgUpMEX292FbjrA6fSLCCP6c74VxRnEt9o3BQGzAsVpfWdHUbndvCBNrno9GeQFFPTyyfHWoIPaAGmd269870hAB4CNz/omQI1C53BedMVPbfn5utIHLLWPsSp4flBoygIH+y7mdJgqwcDQGSt1QzalSibA5Ec0mQcBgzrNSwHTJcUQw7XSocIDj4qNdfGZ3E7nnOgDi4oSBykNjhXrAVHwvMnM6fBzOfz/CTWXUJwWLQNl2pU24UFPWOnGmKDsrStVtY9fAs2xl6wj3yPX5he4ZLJ0qG/aBFuiHWstVZkOw/b5W44a2zrE+UNI1UmyGyEWpGeIdbfKUoPHDEanhVKa4jXsdq4M8UDM46BHOYQXTiL5e2uDkWJ5MNF4GK2t9Z4BHqU5MvF24GAdjNxIzzu1ea+x5HYCZ4YTxvVF1uY9g5ZIK6Rq1DBhA27ixvReAw4DRuqDIqEJ8Hew5mUWBsjSx78JxIpLNQKKra1sHqmZ29lPEhMBNUsftcSgj1nY6Xy9MmEKU576C4d5XlYJVat/zPFvq51/d6HiodGyPCpO5OOvwkOt43Ov5hy/14de+pv/nL76r83CpbBlpSHwts6WOrx9mRq/bGp7Ep+TPm1RQkMc7ToP7WIoihtDghmoNPd+ZYiySBZ0cUDGIakEop4NnO6MRGKQgsoI6MeRREJi7EQQTs1YrwHIYVB2hwMjB4Zty3lMb5PHMsuPixTZkR9xnYMo55JkxNYPKblCBsxqmKvza9/z3IQk0Nr2GqjU3phM4hjDwJrymvfGa/cjVKktVFSQ2KDGzx5c9R3udjGlKOmKoe+b7qiuOEc84aZHhxFzodIK9OqpjUM3/MZR0ertXMvlKPE8ff/2l4mWkv/vJlyqPiHvMREZ7r+A5OlEwakOeUWDbccKDpOGdBsGXSxD+L6iAs/NkZsDX9A+wRk5apZM+evFc93d7DX6svCRB4No78wkUSNtoGblaJKFah+czHP3EUB44j58/v9TD/Z3afa3BCRQ2JvmqCDrDlTD4cftOWbQ1FrK/xCXL6R1UTYXasdOxr2bcQDvobHtu6wL/Wl1dKeylh9NJeV4rTAJ950//SK8+f6UffP97ysuTvvm1b2oRNspQjX0SFbExtv/23/3EMCjpNtVHHz3T1XKrn/7op5aO2mwze6Ztz7YmrHqjY70GpAmSkOEE58PVu3dHY1VfXp9bSek6W6s+nlT0MKEjnS0v9bOf/kz/zf/8vz7qF7+8bd3jT348Ao9H4Bc8Ao8L0y944B7/2OMReDwC8xH4J9/50wkxAncj8WEgiDRLI8qxuSUKejzda3sODN9VXeL0gxzZyDEum6/7N/fapButz9jwwG30dJcfzSVgkeGeAh9iZuHMyIsmLYKlAtyCxMIWiJ+uXp8OVmwR9pQojMabozCEjVFVNSbMpauNuVvZQFIAQ2Sw6HKD+S+jzDZjsEXjkNdBGu0D20wQ+W/aXhMuUDbQPuUuODRnJ1KibE6WqrdG4Px93IyGZgpAiPgPNYJXYLHvvMyV4vhzPdvcI1T6tN2zOWOHwobEdW2DxHEN4YQV87FBF2srhGvceqOKgiIAyhdiY/XRiE0qGMG1I3JPG7e9XOME8e34cSx5ufW8QT47sQk33exUMxl38hX3tNPKCnEQBnEroo9wrCkQI//mUtrU4zhDsCIiBwaAmGqnHnepj2trUpO3Cl2cVDhLiO8ubTNclqW5YRCBBuJtZWVlT7hz4jRRtkDIA+NL3H40B0Y8omQ4qinHgUPHeWkqa3BHcKgbHKOdVoulFsszi2IiN4YeLdStDrt7c836Lk3CqYm6O5hew6gkihXAFSURT7yYyHlGLL3R0OCi4bGJ02JQCz6ADTruJ7TYYdBmsbASC8dKzSRwrPRgwwUkiu4QaTb3I94mGG+Iy4OqCrdVrCSJrPCHRme+W3WAwUer7ryJxBVL/DKeXNVeL69HrPas5CcLcRQjqTomkBF7tfNqZUS040g1wirnBAMlSVzHM7FuQqRl8wqXzVASk7m1QyN4UIzjaQxb29ywKSbm3iM6+6PSJLVWexACXFMhyInQkRNFM4ZhbE2EWCS+bfaP7aS7YzWXIYWBGqLpITFRV6mXym0mFbSjI3ba5hwh0rNrgoim3SuBp2UWabFIzEGdH0+qy8ack2dr3E2u9sfaNue4Yok3V/uTOXzxGiVBYHxfnFUuzdUWfQzkwVTGaTV0Stlwjq5Ox1wu1x6OThxIm5U5bHFlsi7h2gGHAP4ipEinGphNmCANpoMhyeU6teKg25u98hOlRZ5Khxh2ZBxPLqA8P6nF2ThJ5+ewgP2ZbYsKgrEMQc8FR9tbSY/9bc+zzXfJIINhAO3Xg29uuZqiFxNi2YDjWrVcsDlWGW4Y0w/xuMM1HphbD0G9bV1zRkJ9BSkQGnnZMUckw4YIN1+FCEMKobHSFAQnxBnceljvcJx2naO+pbmaiHMlzxkUuomurp7ow4+eWfHRm69e6T7PlYPToAQMQYw5nX13x8QAhABch23ZWfnMYhHLXcBnHq1kCr4uxUg4xyhQ4jpOl5GW51f64vPXNkCAdcg9FydwsD1jPuK4QwJ0EN/8uWRJOHOjwLiDCKQpTrSWsic4jJHhXzg2CKMoO7j1yVsPI03aMwoE0b7uEOEo6JvFR0NZw1S0Uj/W+05d0FmpX7I605P1uY7DUSXPx1NjkXPuX85L5qZqua8p0rH1P1KcLnR7+9auW2OzGjcWFyqOQoqLBisSY6AVJPwVKfNJDdD1jYA+Gc6CMR4c1A1imJWGjSYC5hxbj+cTyQIKeXpli0CX27XefnWnI6efsIjDtd7aMIZhGHFfhHXQGyBs4HIeD3uNZWnXT7pM7HgwUGJ4wqAN/jpCGp/xervVw2Gvuuhmxz1LPeWMFDWaOxvRGFe/TPhmvSPWzkLLM5lBrqUwYETimm0Z7sgY2w3ncMRtP5kbkpWckkoczlG0VNly/cz4DgACi2RhYq1xJdvaStYYbuWdZ59tHWcqiVQXpTkKiaYvEYc59wHDRprRERpZVzxNMNLl6vWXX+iB5EZBoaCj5y+e6v5uLk+cgkbf+YM/1Q9+9DPdHvfmCgSvcH71VG/e3Ovu7VtlaTg/C8HuuDgypT1CIxzwLjHOuRv3Wvmemn5e62PctQQk+CzyVdUnK9byhtQKCBkAOVOrIJq5wLyvwPrEAdn0lV1joGbA5vze73yqTz78RDeHB33vxz/U/r60wSsDSd4tKMoD4YODEzyATVe55uHv9729//RVZwVObjenByh75IPi9DZQEaItg5SWt7DGXLSDpTNmhBDrM05TBjc8ayfi/rGj1M80NDMvleEeQ8gXz16q7yqVRWF80ft9YcNKuO+EfhqP9zpK0xzjJ3/08QtdPbvSj773Q42tZ/e8cYJZM3ElG8agt3JV8CM2zAp8rbKNdQjAh19nsES5HkAD9baWHfLJzk0cdjpbr5Umm5lTzHvsGIoS2DfFUc3YarXkfpXapjS0URSlJlSjkNb1yRzJFGXu+06bdG385rLNVR3m+4Z7l1IwSl13Y6vN8krXm60Wm0DHKjcEw1i3ev78pfx0qdDPbAD/81ef6fT5Gz1//lwVrwx+rWyTypsiG269/upzrS4W2lDK2HtKo7WSVWAlnT/+6Su9vttpebbV7e2dvv3Nr+vTT17qcNjp/v7GCh/HtrMUFkzg+5u9lpSIeoPhHxh+9m2gauz0wUdXevXZl1qsLq20jHK8t3c7ZeFGSZron/5n//xRv3jchD4egccj8Ct3BB4Xpl+5U/L4gR6PwK/XEfjOH/zJZPy6sbdNVLRaKUxjE82Y8DdNrwtEgizW55+/Vn4sjYHGhomYJi4j2GQw/3C35fu9RZ6tVcqRUppUzf2IMyiwCD8bOlpET+9udLZJlazXaqpeJ1xyuAUGNlSFcdEoxmEjXMEnxPE60DAPGgDhKVKHQ6vKjWeFwwQuIc6awJnjhfDMkiXcwNmlBJCReLMpbzgWEAMobfBDBWyEfVrHax1PjSY3UZAtbXPRN7UVuLBxwxWF74i4KTk4RDEKeTwcNfBDaUUeiLpFOtskxr8jwk8skZgjEevymJtTsPNwjCI8s2FC/GHzAVdxVFchgjp00VirNI4RQwywWaV8y3G0sJIsimdcc38h5rIpRWRJiZtTFGSuVsqeGmOmUk4F25NNFPgGEA9eTFGTr6mjcZsCK18B4hXM2W5SRKwzGOVFxOlpGmYDNjfTOoFrccxymBvEqQo5326UInJRRzWNis2DybaOzTySpYy3ZzgAGGYdbeievHBu4UUkC81xBkaBCF9rm/ITYkKfG+93tdwoTB3d7U/qS4pGlia0Q89UA/uyVZTwMxBBR4vZHuvO4m3oKR1N7BzvopPbTibIOEmgmLQpPFw7H5xbmQiKozD2Q8U40BAsicYPMAP5bqEVdTk9fEz4Z7lxVrGh4WakQde0UbQGOI9yVXk0I3f0lqt1+c6uiUFcI5bC9SgjC+VSooVDlWveCrHQ7uYCJ9xmCK3YnGBxRkQFA1edT7EGRVmduc07cxIyTeA6a20T77AxtzjmLCLDVrbrg/IkGpYJlXtS6o3KVgutk8AcKvng6uFkpEMr9uH6IPrJ5zfho4aza+Fwc6AhpCKuDbRLMziAccz1x0XgzNd8FLB+eFrCM10vrGzo/v5opRnxcmGCyEjMOfKN34cIRrO73bswoO18TRpRBxrHfhbcBD4FriYKwyj6MZeUtcDD5sVtTDP33JDNoCjNIAWG5trnGkEcxrm3TVI9Pb9U1Td6c3Nr4pVPjBYXpKEK5mK8OI3fr5uF3d8MqigU4jPD60Psz4fWSj/MHfU+wt9hdgZxgPhr8X+uTdyANM13JkIikHFvW1nSOA9zcBlzLfL3cCxjWh4QYyj8o6At4BqiF431YS4ki3C71jiauSdGSC22Hlo8Fm51U1u5DsJi7PmKcPu58FYpIZJWi5X+5Dt/bMf9Zz/+kd7A26O/p3PmIqiukkfT9nKjvup1ezwamgGREtYm4o8S5KFWMWspYrM5nrkgKH9zdPX0qU5do3e3N4ZBQe/F/eT5kV2Dp/xorF3ON6IQbExQHDjo3MiRE8BcxO04qTtVtoY6naNTWannOGLWCgPDXOAiZV3FhRzi6rXG61oNjjsbV82R+dnBynONqYurs9Val6uNWifQ4eZO1ZTbkKjhmuL6HxGGYsM5gGPBcQuPlci8G1OkR0nSqK4lSdHNojjfCQ8rgxVSDrAqo1hRxj0wqjydDIfRtTR2TwqjeWixjpY6laWqvNDKDy3qbwgSWtCn3gQj3PgX24UNBQ91p6bvreHbeOULXOE8pz2FY2wD06rvdCpyE8rMcYfM74z2Oxm4UvxozxeEUGdQvIh1tb2wQrXTvpq5sRQuuVzvrjny/TFQS1s9YmiIC05qmtYYzn40mkvcuOoezfPSZDgU2L84uFMFU6Chr9RMtR2HVRRqGflqSpIopitbIZzPoGq1MIwRonngjSqqwhzRDWvcQAmTjzV0LpBjTXd59jUWo689j9HxzA3tO22fnsmtZO7WEy5/L1QyRPK7Qfvj3lIsX//4a/r0my/1+mdfGce2GGrjUPOzkzDT4VRaWWFZnuwYQaCAT8saPHiBOpXy60jtOGhwaqXE+4dwHhiptvNM6dFIjB8W+YgjNJbDxc27B4iAGOxBqKVFPAJLDbX27MIxDHO913q7mpE22ULv3t2qzgsb2ODM9qJBZ1mohPTE5Jmjd35XYkjDX56Oh0K7Q2GFjxRIsebzEOG2gCddVaUGh4GEZ0Vbo+7Vt6n8YGODqtFpLJEwdpRa4uZn6DspI/nCO4MjVcd7bZNAHz//VHf7g3bF3gYhlDNSaGk9efx+3KoBrnzPHPEMdtabTN/6na/rhz/6oQ57eOzz+idFLPLmwHZJMfE+MrV69uzcRFqKlkg//O7vf01qOx1vc1V1rbNNpslzta9HSxb5Q6ntamPC9gAKyQ3Mpe54sX5+80Z+4mu9iG3d8PxJQbywz2F3NIMuUDMgNBxPBcOkhuE4/PrG8FJjF5iTNbJX6F5dxBoUy4MlHY+W7mKYwqCH6wjPO7irm5s38ihI3FfzGgWiymlVgYpyVnp6/ZH6IVfR7vRku5FODIMTGyaSkwKN9cOf/lSffvMbytKV8rJQnh/tXYiBbRLz1sLARjbg6spJiyjWw/5OQZaZQzpWot4f9M1vfqCf/NvvaV8OevbhRyq7Uq++em0dDS8/eqL/9J/9i0f94tdrq/j4aR+PwG/EEXhcmH4jTvPjl3w8Ar+8I/DtT789EdM+FidzN5xfXSqLA7k9McVe189fGG/ySNzzUFgbaZpms6BJWQcvxMvUYnfFqVAMb7Ht5EZz6Y0XTerNAbAwtxmOLqLDy+2FRa+rcm9CEWw8GINO5ShpKS5o1CL8BJEVQfRE2k8nrRPap1uLDMuBW4mbwLp0Z7nJj60tGNeJO1UaY1iNvrnIiC6FbO6d0Db3RF9xFbLhxJSE+zPKPEVpoPywN55WXkzKm1l0HtrWYu+47XDZsTlBAKLN2pw7mUkVGuvReLBZlChIfS193KXjLHBaYy98TMTPUE3Qa/QqLcbE+F64cFsrfUFwc9TSQo/gxqapdVS1uPoyTbBbEXJghllEntajmVuHuoKLNHRg5bbmJED4xrBCcReFTzWbVtxBNNf6xDBhYvaGXOCnIGAjDlhBDgURfasgS831iou2atm8+loEgTVFJ2mkHEav52kZh1okuOIqLEizOxhxr2l1yikLIfLJOcG5SMv0YM41OKJZGqt+32AMkgHHFi5oXGdjg2sGUZicdqCMwpGgVV9QQMWxo3CjNvESl48fUL4U2udFmIV/ihxoQivcRQ/hrTaOK3FT+IkUa2QDbhgEZMRoNnKdOS5w88VscnF6Ell0erVVrtZJTLRDJeB34fIdxtIEPXzECOe4fLoWx+/sQiMeXrqNFp4rp6T8LNDg4zTu5TREJx2NwWixVw/hj+sPBi78QbNNWkUAACAASURBVETXEe5cYOIcQxFnlZj4lICWQETn9zZco3w5ZCEKktg/85+9Qg8n2xzXhtkHu9X+iZG2egRF0Aw4v13RQbderrRMfBX5UUWFO3ShgeIbuMqwWx2u48E28G5FyzOCp6EFVcP7mwYbmIAHQIChPMSK4WCmErv1YnP0JaEMOWJO66YyjiRDCoTEubTesSEL7uQwTZR6iJs0JROj7NX1CCaJ3cNET+Fc9i1O+9Hca3DiEHt5eWqqVkWLE9I3t23bwINFiAy0QsTzRpXVydrSicN+cH5p+AaYuGfRQrcPr1XxZ7i3B66VTovNUuvl0sST+4e9OlyPnm88vSXRZo6r06uxFmpSz5bjtzg74pE5U+VbCckIONAdFfUjWrFqotS9axgQCtAY6CAa+BQXIY6zvjalIh931IwfaDNXAeuDFc1hzux1lq0taks8F3fxye9Nb8gMe4F7lWhtbdcVzjXKzEoTVsGMIDA6+p3f/l0r6Xnz+Strnq5x4fqBFQTikma9xAlc5Z0OJwZjc3yZ5wViijEuo0keDkZzzffmmoqS0aKlsHZ3JQJvYwMjhlhX2+cm9pTVQRWDN4ZZDMkinN6uRYiXZxsbGrBWMyyq68FcYAwAWJ0p7XOC0Aqt+Htc7ziZW8RrGuQRfSdWhXJ2fY+pYgZlPizT0IRdhgNxHOtyc6l39/eqTo2xoWkkN8SrF8nFbUZTNxFZl+eZKx9GLMiIZGFlkAMn5cg9Oqr2W6Xxyp5LIE0KuKgMYNxACXgW0DekKGrWFRyXDJkq1eWDXjx/os1yo7f3dzrsHrSJYj17+YEiP9au3Fs5YV80yuJQq22iHEugl2idrM1FXNTlXOqEQ9Go0vCxZxEfAZTri4HW6ZZSvUnri0xTHKk5se6ytvJHO3mBo3S5sDW9qwZD9/QcNytlI2dOGdKgHoGZkqaOYV5kaRnEuzhisDmnHlh74ElyQBHEeS4iAkUgaEBJhLOrlXM9u257OX5muBdKGHHCG+uVlAzs1aE2h2/ZtzPfGsQI15uXqqRoMSIhUinxgrlEM4hU40AlJZPgrl/qzRd3GhloLmamO/dQAvs98OWsM33w7KX+9gd/K4LVfB6e1WEAfzlQtdtrcbbRYWi1258sAUGjPLZPUCNRkKhTbeWIvCvAKu95flDuZQMX7i8GCLHhKhCLcdJzCbNmxQmDs0lDDJs41kWWmqv4br/TGLvW0K6K1MikqqlsAMMQm3U3RtwlVz7Bd3a1XXmKQf+0IBMAmYIV4C9fy2SpN1++01ewMhlkmUuU6xSHs6ce1jFIJD4LwzuGWPChp0CBDUHgm1NIhdqJ+MuAj7VzUuLL0CwMsjabtSEiVM5Jg8GjuIzj4hrWBgwROAHecyjbhP/O9cvP5xb+1re+prLt9Plnr1VYCaZjw2eEe341f3GNObGjdeJoFaV6++ZO2WajaBnoarNVfn8wfnOIqJhEang3s+cu/n/f3nF4BwaPAOfahsV9b+VUz87PlYSuGsix8Ur3NztDNOD4PhzvNXitMtAbDP6mQDXPsHDSyp4lnlo3NbwVA2lvGShHmCWJ4DMC2ltx2MRzWINW5ws9POz19OpSfhrr5stblRSpjfQVUNIFtiPVoeG9fGb0XqVbvbh4pr/5t3+jr338UlHYa7leaLU+szfp/+Nf/YVONW71Qi8vn+r6cqtjfq84jfT0yYWlgngm465nKPLmfqflaqEMTEfoGSe2en2vv/r+j/StP/wjG7xTZvXXf/lX+v0//rb+6X/+Lx/1i1/etu7xJz8egccj8AsegceF6Rc8cI9/7PEIPB6B+Qh8+xvfnnCwwTONFts58vRwq+vrS622S3N5PDzcWeTWcUKtoqWJQkSyibriaqQZGmZl5I3yiAcnC62vnsjBCYi7YxPp4XinoSXmRIw91XqxVNkc1FtLAYUWYDARXxKNxWDlOxUvwjEv/wgkCL2NNWjj2oM7aW6XvtNI3L5pbcMexrFtmhaUOHmevbAS7WcH0vmjVp6vtUtJwqjb4mRuSLwFrsWBPQVwwBYU0JTmbDieBhNf+H7W8D7hOHBVs3H2iKUiTPUWY8fJCepsgVOuRaCxmm5FLY7AUSe3MTcHzFaOZTsQkqNkqrMoYgR3E4FAnhLKhjBX2P+hZ0xzQ7OHKOzYhp3yL9w05lwytyOSoW+RWWu0xYeFsGZ9L6Ha0NEKp0PkaFdUqhGAIQIgUEVzOQVu26GrTDyjoAv3JDY1x+3kJLEdBxqukeGiMNQ6Ds3lh8PJ/JU+cXBfeXU0Bp+f0JjtWlyuPJw0NaMimmxhtiF+xpGCaBb9YO8hBIMNGEdXvbcw0cnDaWslXAjzMn4aDiurYBpbi6eVTavd1KjoEakRP2HDcVERNZ1MBHR9Nj++/BFBapSD22usNLGrxgmFE2xoBMKXDW3PdVfSCDPOglfgGNcOh+OIYIbLbPLAw+p0PJggxbXKJhThFwcolAaixkUB625QCxMUoT9w5GW+PGL5HW3ysk0YwrffUFDh2r4TF6ya2XkMNxMXLtcV6AUcJrhfsY8httq94LHhgZM4IwQQPnA242ydcC8irFKeRXSPjTtYDFq7wVYYF68xXjA/DwE8ZUM99tost8oyxJ1a+/tKYZCpmRrV3IvBHLum1bxH3TYFn+ImKbX/ivvV5GDDafiKFMDyREgkpm1CHs5LHIOMJnB1T4pizlJvqA7U8jjG4dYY/9bi0z1Redx9uJyJ0o/W5A5ywwdvEMfmTuWYw8qETdgirDhIR76aqrRNcbpZaLlMddrtlO92CtNQF+trE+fy01HpYm3nPvUClSOupU4hgpxbz4VLoCMQ7eHTRRSYuVonieq2VdGD8mis1C5CYHNcE//BhVhh2MD5nEvzcAPiPndwysMP7QrDUsBIdbzIBIemaDV0g1aLWH4yt6LDbEUoQSy3IQsYDHe0ZvGWCGw3KDROME56hNnAhBlQB6oda3dnleE8jbjCnFqd1yhCD4M72PnqJu5BHEu+lgx2rO3dUw+/FLcq60NE3Hxj0Wn0GLjbRKSrDrGW+w89kXI03NiIK4NSJ1ZfjTrWtbm4litP601kLs4S4buo9eTiidKI4ro5btpy/N4Lf4vlwp5FFAttspU55Qen1cNxZ+v/fn/UAbHK3Leh4hX4lU7Faa/UYMwM/wKFGVH6+RnD87ANJhPhAlyJfaAknovIYNUu11sVTaH9aaeaiDyli0A64bLiYEZAakZLAuCXQ1CBuejgDHYijRXc8sbcZt7AEM21SDJDIIQcPgcqkYnG3OteaMxrlDwGiAi8oHEMbUEZ2SKZkRI0fceZEj9SPUwqTlzfuVrKCmuY377ipa8eXvQAG51Orhk1w0mMwtjSJ31XyoXTidu6aszdixscPgADqeU61cT6WPbGm+XZRdFP7TTGXF6mZ2rKVg3lZNzbHpxp2COsOzjseyvjaXrKHkPFcaBoGetitVCVn3RD8Z+LS3N2dOPKxPVN2SPPD3A4ODoRdJaLlVj9KDzyxlCdFxqLc3d7Z+gWro8B1BGlcQxqHNiec4rA90Ml4VojAy+eMYhytj5So0QqB2cnz95OeVGb0EpLfVOflKapVnGqTRDbM6yFFV60eqhubcByvr3W2epC9WmvophZ9LTZ35dwceeIN7+fwQolVDyt4VSTVgkGXJC4fUmrhPYZcJpaSSQDSUr7uk7VcW/4Dq5fhFGGVaO9H2RaxpEiMC9xrLKstd+dbOgHDgl8C+5TTglIHgYZSUQpY2zXkxd2xjefekduQKnnZIWdrO3IksdTaYMthFcbAA6DMVjhwLoh2RyIHOB7+C6ThjBQZAgcGMOjmoL3gswGqFMLbz7SEIx8FIV9KD/2lSwyHW4LBR3O5EZxGipZLO0zFPCfGcS3sLVhtoCvSObSK+4bX1pQEPX8I/3dT3+ioWvVtrwE4fRt7R1NgymyGhiIvB/8VwjdE6zeRnESarNA5CWR5essW+r+4SAnDrS9Wtq7YOiSnGAY3ZiDO0pj4/cfj40ykCKxI2cRqLwfNVSNNptMTjzq3cNb5QHPtV4LLzLmfE6agmkiR5uSPUUaSkrvpCR07LnTWUFcIHVHYxS3GrVMUy3jxBzoXFPLJe9MpBvAKdQ6W230xd99qbd3e3nZ0tacq4uFztKVIhiwY6Wn6zMlMaI3Imys/+v//q6y9YWSVaLX717bIPjps6fKPEcPh3cmkn76/GPDEh3znS5WlwDcVTGccQclMFsnR5nvqepLFeOkKUi0iBL96K9+ZJ0D/+3/9L896hePm9DHI/B4BH7ljsDjwvQrd0oeP9DjEfj1OgJ//Ad/MiWR5NJmzctc19tGDZHpbndnmyNeuMjcEpX0elxzND0kFsU75bmS5crEnCdnT7Shud0Z9OpwZ2/uY9Vq8notl6FtINLNmbwo0unhrbouV0NEdYrMAWqN8aazzpvEjv/tER7HrTaZ6IXzjtd7CmfgwVm5Bq45mj8o2ood29hQZOBPoRpKuVapfaZyqOXWrZW95LSMExHE8TJSDhFaMVS2SNUh9rS5xrGSh6DReXrYHcyVi2N1kcSGRqAmp8b6iTBtjcqhOfQs0s/WDYcFRUfFoKYsFZ4lSpNMcYu7bsRAYsVNcPJCKydyLGpanhptFxtrOKdsBRGSuN/fN70Tp8OZx44XUWwkz+rCj4NPiKMKTMEslnBcOV5xQiOQa+4zx3h1qCGeObcmXqr70pi29eiphKVWwYEcFeKsofAB1yoxvZGo76gozhRT2OIGihNPXpKY6GrR86ZWsIitECLEvtZL5b5UV+HqiqSUeD4SBa3QifqysrhjjUbIBp/z3c6Rfo/fj7vPXJ9sJaTVZm2YBWOulpXavDbhtgmJ4DeKqknhYmECAq3cNBnTxD5N/P7AeLxcDw7uZPC7lDlhxptaw0Vw/aVxqnqUaly8OLC9QWHs2MYbJi7it7lxYBAfCw0tJVCRbTpw4NWUUPS9Eq/X+fnSBJN9XqlsaLfGSTyYG4w4IXFuNHg8omARnG6UF6dKidw2OH0ni8YSpwdsSiEO4g0OR0tp4vRGdEMuptAEEXVslQbJzKGkfAZrD84keK00yo+IxaNidpmTay41yqhObaHaQwwiSh0pDrw5vo0g5k62qYXRC1ePoQTu4Ml1jZOIE4mNGwoSThaiqSbMoihZ0dIwu2yG2a3nBoTe3bl0x9xpjomDWBuJbvo4YC3GSnQT/dix4wNHl2vPGsxxQsOEnOBj+jNzFkxAjVsstXg+7DkKnRC4GVA0cP8QcikIqlplm6WWxGM5L22jNME9Huvh4cEavi2G7bQamk4Pea4wwikbyokR+mexdnJm5yWYCPjH3GcIU/DmeudkKAca2T0/sOh1xeYXF7q5/mfSJgIrx8APlvY9aNAC1WH8UyuDwsdO8QuIh0kRQqUHqxhOIZVIkDmoT2JNwSlIeVlobk7HWqQtXD5jD3zUatvHm1jpEvnlWoA76uD6RjwmuhopGimq4/MRrefffXV1q9pptcgCY6TaCCjo5IWJkjQzgZd/BscxSySucARo423DbgVp4TDoCm1YckJoSphDgVSgaEbGOl1GiVa0Wk8kBxo7tw4FU4isNkxA2J0URYmyNNX5ZqXN9caeXQ+vXmv/cFQL1ga3ZMPAgGg8BVaVNouVXArbEPCYWhkHF+F9UB9Ms7ucAYUbaxln2oDJCRLdHQ5W4DSxZnJtmmuLg8rgjeeTZgblJO3aRtfbc21T1rdOZTVoOPbyUxyBrQ2X4EVWZWVrC+tstort3E1eIAeRBVcgrkW4qT7Pwt5wDIaV4QfgPiewUHfyWtbuUsz9KBK06LXvmkizyHxtL5YWd29aGK2OWp5bsLcZHBmbPFXkSIeiwnCrCeHVHQwBAxt2aOGmZzo736o8HXQA4zJJmeuohZMJ/zhZ2eflvkMgZ11DrKUpCINr1czx7Ik0g2AvR1qcrWwQVO13OvRz6gDUDKKWKbse17cvVY4JOl4warNd2XVizzIcr0Bo0oU5OfOHB7umGXga95eCSJIvDABcBkwMREMbkoKe4B6w4qaJId+oBddl6KuxdwEGLHxmXwETjKm3tRwH6bOLC3secW3ipvUWcFQmtb2rfEeCZ7BSJ9cJ9PrNOzkMYEEzDK055Um2wG0th05xRgKnltf1ht/gvIJjwZnJ2gbxhD8zeJG5qcemsmFrN1AeJBM3XURaJ7b1+vJsaSJXjrCal8YoZdDHAAzpfnC5kz0lEeIqGBGEx0Fe6CkNY/k8Ixj+sG64kcqy093uoFNVK+KBySAG/muUvL+vB33yyVPti5N2eWmOxsyNbKDn8LOm1hjjzphqqkd1bjl/n87TAJ0JNzmpBhzcdS0fohRC4lTb84jjzeAc/mr//n0JRnTd8I6YWBkVgwdYrm7k62q9xftvTfSgpnimgGYApfT/s/dmvZqmaXbWeufxm/YUUw6VWVlzd3XTLduYBnerJfsX8EM4gRPECQccYAlZFhIcIGG1hPAxnIGQEUZyN8ZYwq2qrsrKyszIjIwdsadveOcRXfcb5geUVFKVanepVUNG7P19zzs+617rWgyGeRa2ZaksjOQw3OX+WvXmNMZlfLbOjU3/wYfva25bHfYnfXV9rfc+fKokT62IkyF6FoS6/uaGfL/heA4tLtZJa8oww0jHh0JtU+ny+YUGf7bnCogkXJ+gVsDOMITiPErPMrlJoFWSm5v/9PZe81RoIO3gRdpksR7ePCjfrXXsS12cnSvxQr2pCztv37+8UjjPqovC3Mqr7Zlxm28PJ90Wpd5fX2kTMhSczQV8cbZSnuVLiRg3rgkudKxPP/tCh7ZSuKYEjuGfK97anrx3qfZUaZVslJylugU/MIWKgnxBF4WjvZPAqu7rwgT7eWLAlyiKfd18ea83h1v90//5f3vUL367toqPn/ZxBX4nVuDxxvQ7cZgfv+TjCvz6VuDP/vTPZ3eszOUZxblanAiU8cBra3Bk9QvjLSVuSWu8ox98/9v65cs7HQ9HZUliwsrQw1sLjU/nZa6KsZYL99O6UUatYk8fvHiu3pNuymu1BfE91/iQCHfuEKvvKEJig4tQsjSuwwUlAon7Bk5hGkeaQgqj0KJgrjrWfMxLYetOOnWVCcOhh7CKyIIjlIIF2eYzZtJfdtaqTURZfWO8we1qo91ubYVLn/3yC2MRnp+tzXlFR8fb19fyw2iJRGdLm/He+HSLC42oJo7XxPEVebR248gsdd+d5A6eiWWUUiGc7LLAiiB4XSUKhuCB8IVTIXMS5W6qu45YaWviVOxTnsV6UMKylFBNiCt+bOIrrgA2FMQ4afhmow7jjLgcrrgojpTx8symvpwsrk+RtlW/UNzChg1WJWUKR+Kl8PMGObQ1w641rCDfM6DDXqPbK8hiiy/u0p25D2uHMove3CE0nVtZN4gGTHEFhVbvRF4vVO072qwzrePY+JHd8WQuwCDN7fvgSKakYnaqRWzu3pVZTI0JYNaqTQlWBLvsIIdNGGIjO3w2zS0x+kjd3C18X7ZXxrPEYUoZycIK9BCUe2SoRpTM45ykaR4nVTTSkI2LVuYWC8BEpGzCp8UpzRojqLGdgxnoZGpwjTiOiqJXiyUIhmrQa4V1E04rAgpdIOyGuwE6gTEQ/cxTSGFYjRsKHhrO6Vh5SIEbLtDF+YwDuKd8A+zBiBCL7wqHKtwzxNp/K2rG9nnZDHEsEB5gELvWws5OfYmQ42aOY5zTk2KciVx34A2c3gTfGLs4x5AYf8B6ZyqK2lAffN6c+D4uIc9RO3cqEFLg/uEIZd2aRiHnNsgCcBEc9ySXH1I61+uAyxe2rRubOEVkGDcjDj9CjjiZnXC2tmWUOdAbiDsIHcT/YbrBP6bCp8OVCe5ionyOxnDWZRE5GLR4FLlYKRNsQiKhyNODclzWSawgje06ptykqVu5I+7OXkVzNPewn4d2XeFERyRnzSd/NHGXewviBiIDm2z4x3ZvwqmJYONW1ixtZU6GkcCa5atDmAcd4TDsoEgNtySO89gc7rjjzRWKG5gIfRoozTOLhDZHSt+O1EJrdGjHRlwFO8F9kdIzygVBBERyOjAHhZq5kechfKasmN17cUyP3OA8V0EU2d9HrJ7dwbjQfJ7YiczgxfXMf3A7X74TqreYNwVsSzkhLiqcyswJsgQ39cIzJBKOA5FL4mGPyLHcv7B5Icpa51LoaYoQJhfn6maz07MnT5X5gR6u39i5deS74jScQsNzMMIChxLMvpIwsSg/re7f/e4n5sb6V3/5l6rKSquLKyXxylxVh/1RMw78kKEXSAUauAcr+wHvAR6Gc8bxZ01DZxzQyY/0ZPPcBg/HY6FTiZO4UsCzyX13bCgRs2sFrAXDiNhiwy8++EDrKNPLzz/XbbG30ivjIuPI5BZhTOzRhKmox2Uf2LGp4NTGOIM9E/9xE6dbyqNi7dKVZtIdfqJ66MxxDKeTe8o6z/T6/o2VZlX7kyETiq7S1PY6W+P0D5ZCvo5zPTQED5iTKERcHEy0hcdq5+SM6EeBG7J/ozRYaWoR4FzjWE641+taXd3pYre1QRZi0BQwzAwN0TPWrsq2UtfvTbxxnVhNN5obGG4lAqxp0r6nlGu0LC3FQXkUYud6ldt9i/mpU7tS56sl4ZH6+uSTj/XLTz83JyqfcB2ulK13qupKXU1p0GyDSwRoBGeeK7BZOU09l9RIIN/v7H2Be3PVDEpmvKrgaQZDtYDLcdrFUc6pkVK+FsU61KM64u2up67h+w3abCgzKnWAnx6nhmq5vNjI65b3E66vU1sqWic2cDnd3WssloLF2oOf6ZobHc4mkWqufYS9rq/MUWjYAxuuhKq53mGT4sZ/dy3ZXceE1cBcoDh7wRYxg72+vTORmmg59wqOEWLw1PzbqDs5ARAeoxw/NLERpA/HlLg7IinnDexlsFA8Tyj2ZKDBtdjASI9jffj8Sl98/dKc0MebB52tYBDTQJ+q7mpjf0/DUmA5OWAtGHgyiANx0GnwaslL7Vwbqgdzck5TZ+dz4qV2jo7+ZOWKAffPZmKuvuCeEFQZdHhLGSSonw/ff6pPf/oTreKNOffnoFPjUv4WymOQx63S91V7o84z6v4m3R8OhsUBCxJmoT1/fvSdT+zd7atv3ti9+jvf+b7+xV/9lf7g979nf7Y+9aqaRrE3qKg7OTSNGebFqrzkhq6efvSBvrx+bUNmHMlR11lKJ9pl8orOuL5BTlKh0CpJ9HR7oXY/q5n3JgJ7Tq6ip7zzQWfbtQ2m4LhvwC6ljjmzn188sUEB6zXVvbbnFwqTRHdVoZ9+/pnWfqIXu63KsdOxLMxJ/OzZpR5uTuZ05xzjvPn6+lb/z09/qtXZRn/yd/9A2yzTq6+udegGnXupmqaUNrGhM6pjZff+s8u1ivLBkkwI+uoauW2jLNipnEN1bqdVtNXrt6/0X/23/8OjfvHr29Y9/uTHFXhcgV9xBR5vTL/iwj3+tccVeFyBZQX+7E//ZO7bUnkcq+5G3RMRr2iI9xXR5uvDhEPEg5846Xx7ZgD/rkMMpGCCchw2BK1t8CpvMth+MLmK69kad9dPt7p4upM/jGrKWvVEnBM2IaIKG2MQpQhpo0XFEGdoSeaFFXHLIpO47tjweNPCouTlGVfOqVUYJhZXKprShNl1QjAR55NvcTN4eLE5sSbNNNBbLDywKDf82NhPlWcrK0XBa4oQQHSYDR9iCr97tcL50Wp/OFpU+eJsx59U0TS2WSTCC/bgarORa9FdOHyT7upSh3sa6UEpoGo5miOcXaAMiDcumzPEa1qY53pQfSxJf9M+Y7E9WseJzGmojRdH/AyUQJimJmgtEd8lso8DBYcA4gobZtqaaXEFQFrhIuF3hpmJrSYj4PhjIe3vcUbMurvbW6yf9vGIOOqEE29xIcppFMaLEyhfrZSlG3M14yblHyM04DZJEbwdz4p6cBsTj2bjMxk31bONAZ/t/nCnoamUhCvFbmSbaPiMM3HyqbcSnq6hSbfSZpPZBhfXGiI354gVOHmLEGBiEW4MtOfW0+AiWCBgwgPGHULkFickRRcInIi2eAB79XZeedYyjlMPpAWCD3FJ9tRw9ChXYfOHwEc0Fa4g7EcE1XEI1OCaJZoIzKBfGuXJUy8sVNbTMUfsjLBG6hDxjw1gtLgcxwaswRLljomE55yzmLFghNYmqvaTY5FyOBE4enFn4aQiLkmEmcKeicw17dgOkVnOI2L+CHSLqINLjI8A2w+Howm0MNMYqsyDNV3zO2ITOClda6wxGwfmzc07J1jgKaPwjSHH2Fp8sh4GKxHCeYf4C6/XKBwUuOSRdri1A089JWg4padRp6JW3yCYUkYWmzMVnQ9nG1+znWv5YDRxzIqBBFFpBhRLOQpoBsfl2iwVeLRsOwsHlXIf3NcdyAvK7WJz4CJqg0MwAYJSHlx6qOo4v5HYu14PxVFTPer5xU7rdayHw0EVMdoe0YnhAXcXnIJmxDUm8QSaY6RMimOGB30RJl0wBciTiCBclagTzrwMsHBYwVKdHBM9gnmwe8EiToKVIB6+ROBH3Pu0MXOvmxGicV4eNIet2pLBFPt4XJ0U9UCiwLOKaBubWJSuI62fbHU6VHq4v1PdlxbzRYyhgIWyMhipCCjEr10PfMakaPJsw82Aq0G0CGNDhNA4HoTo/YHdj9p2XNAts5RmtEwHiuFRIrDPo+qWcqFGZUPcfvnOONR8x1GHUM0wxoyvtZIkUJqtla7WKk8n9WVlQ4CCghUEyRY+LhxicCGuMb+HplFdlfY7f/TRJ/rkB9/RV998rdvbW93vS0MRwMq1+DDPk8RRgzOuKOUgoCIUsfYcTdyRoWdlLZ4bKtmda6qkpsZ51pqA24+lOWudwFMz8ixD+Hfkx4FyP7bh2tOLJ+rLVi8RhsvSnkmsdZzEdk4w4DEHpMt5Mdlx5dkyIoAngYpqsOcsUXXDG9Ww5gAAIABJREFU33Btw9/slvOGc58SGZz2NjiRqxNrkC0FRogrXoCrnJh/YM8PeK5tw7McnEmkZurs2OOg51nOz8cN6uFydkJz7pGKoKSxOBR2z7o82yhJfU0tbuTJxDb+z/jFQaLRgbWKPCl15aSSgqfitZ2zmkL5XmjP/mFobADIOWcRf4ZEiLGBqzH2dfHsSvW+UM+1HTqaGVC6oUqvUhgFi1u7AAsxGYIjdRkEOXYfKjswBDwnQjVlY+5nTRRTNbbWoZdZ4oVbZRJGS6SdCkKGET21exRoYbINbbC3FEtSxjcYfmWeUyss5AHlEO3HPcyAqW6EgZJEADdySu3sOOEybRo7X7gfg3VBeAOjYAIwyPEAXrYU9u+cnku9plyOB5xyzk6Yn1yDFhfn5QjRl7+H+525De18RtO2rqbYB6+C2A+n29X97cO7wQ4c3eUBx/oF/mjXMwxhXPJ5GJhrlYFIWZNEgMvqqGk7S6aQYuB9D/btPPuq4Ytz/Li/+dJZliriz3at2tlV4uf2rlTNuHdBKHHvZAgHGoYkTazJ79V6RP8DY567vEtO8Ox7xUTJ/Vju2KtCbObYTY05I+8fWjlJZIzpiAHJ5KiBSR5Myjexvvftj3R88wBrRze3NzoxQPDAxGAKfodaEukKTy8+eGrL98XPPzP8SJhFlshB6OQzvLm+1Wa7UZys9Tef/Uwff/RcMfiPHp5za9doOHgaylrH5sGQTavk0tZ8/WSjb+7u1Jxg/87KPE8V783+YPxto2tzno+NvVuDg4nDrRy/McST42T65v5GgWZt4syGsrzT3r59o49/8LGJrCAiwNusVlt9vD7X16+u1fadVlc73Z3uNVR4lR29uLy0c+VQ1VqTGuom7W/v9NGHz+3cbBgej3CvfTlToacXl4ag+OLmXk7FMHHQyZdWJNcYOE6Onpxvtd+/MRTSdrvVwACqLHX75qj1+QulZ4lWm3Mdj/f6z/6L/+ZRv3jchD6uwOMK/MatwOON6TfukDx+oMcV+O1agb/zt/9ovrw6N5baq9s7nQDcUxIzO0rjUEkWarXFbVDJDyKVJ4ojEut3x2E1TvBWeZlnE8DGYeFVIsQweX9+9czKKYpir74nCga7a/7/23BxJvZHWpoJMiNRLC+obCT9qVfNBhABhNZqyqQos6CZ1F2Ev77lP+PKmNWw6XGllYmA2CxnTe82owggQOWMAxnIOIFwsGBl1iUbSkdNR+RMWqW5HCc24XW3y+X0g8qisHhX1Q7merPYXTDZprWtXYuqpTltuvBN2ThZCNs2bHVnOC15KGb+EuvEyckLLI5KRM9pTqzYw2iZtK7CxYx9K/2ZFVr5hPEnceCMg5Ikt3KLaoYFG5n70ZlbK1CKfaJdo7EiWQMi88XDSQVuSH9QlK4s8onkYxuQodNE3JcYahbo/L1n+uzzL1TuEarZDHs622xF/2zoD3Yc0ihTCIvWp5ysk9uExp09zKWVVO0QhDwtbNym0/Z8Yy4yNlWhODfgTzY6tKXONmvl662mUy12pYij8P9s40dkDX5vGGiVZibMsFmmkIJNG0IUYgByIcIpQkI1EEfzzJ1k7fD9qLJolSew8N6xXU1gdI2lBocRIZxoPC4Q/i7nKBsSi8jBrk0jyaf4pFUa4BReXK+IbIdjpaJibSMT8okH+8MialqUknOVjZI1wS8sOdbKIwrrIUDAsVuOHX+XJaft2k8T7U+FqqKwwQEoDcTq+lAqTFJVCDXEg62sa5ZjLE1Hc4LTCPnUtWZ6a5PHTSo2sZ5iP1TogpGAoRdojnxznBOzR8DCJYhn0gQHb9KprxRHqXarlZXj3Nw/aLM7M34hsWMc7nPPObw0leOYYc25Ni3qiqsw9ZROMO1abV+cKY4YjLTm+iYlzJUfRfA3Z2vLRgiDTXr13oXydazu1Gh/f1qEwyiwAifclFVRq+t89bioo1EJbrSJfwLuAdYkxUU4VpElaKAngg7HmAg0n5WfFZhgGkWh3QP2RaGhmbTKI8Wpr6ptdNjfW1FVFsIh9DQloSIn0jpOzEFL0RliKaIMTirc05Bgp4HiHZyIiJx8J0QyrplFcGR4BDsS9mSEcIITLfE1B41muINgF3C+tri/fcVBqm1+riBwtC9uzJFo5xbfZ/ZNAJ6GRok/qQkmuW6kXbjS+999X53r6M2rG5XHe/VDaQIYa8H91dxe+BMnRwAkEK0qd1LcI/LiAAMT4hrPFkEkxyAmKU0vlGepbg53OjJsGxkoLaVnEarV7KhxR2Og9u+ujbbl+1OqhejOdWrgFIsLB+6gNIuFmk5vX99TaoN4i6OQwRICGwOTyfixSiIlUaqpwrdMu3aoq3SjD99/Zi7pzz77XD//+Wfm7ue+AmqF9eK+zeDErYg54/RmoOBrE690drGTm0cmICVBrqoZNRSV2q4ypm7TUWTF/dX8nFZ6NOL8xQGXBtqEmcIwtXt2dX+ydcSKTUw4jpAPHbUMDnGFUhbHOc8gLl2rrWpNU2sDTRroEZ0RzbiPuYjxDcMw2r6lJA11eb7SPDQW94WbCsbFw1GOgxZTMIOSVaggcE1kwyHN4NBzGXDFatSq6fj8NlVb/t0blXspcpc9YxC/Pd838Zr/3622xjse5r3SLLe4+t3DvSUCvAh3PnzKlYm9fK59dTSeOs5/hGrQJ+hvmnu1TmfYgohnGEgC4uluoCnydVftreBn6yV2fBp/WgaqDO94TlAu5jIMmOzaxTnNvYN7PAVdHB3SLEu3+tLIPlGEiDdzdE2sbKbG7ofbeGWDFZilY9WZoxgUAVgUG4JNjioyJmGvhMh8H9v9lXsoKRWGbddVoakrNHaBmgY1loIt3xI2iZ9q7hAicdDjYexNwKOoimc60XaKOjlmMMpxXnKv4HcIAZ/Spdk3gTYKXZWGp5kskt60vUXVKRGkXGsk5cEQbqgNs5AmsVbrja6v7+xdh/cO3sMQ8c1F7PmKgkl+wL0JPIGrDESCH6gaJt0fK7kp1w3XI0yWZXh9sT3X7f6km0OhqmO4wOe417/zd/9Yz87P1d7vjaf59mbQ/k1hHPSa4aeheFoFU2QpHl4Zwx4+K4xvysiWNWndwBIrDCgZouU8P8dO3UyJJe8SFOpxjQQ22OIcGTueB4M5l7EJe9GoyJv1bHOhp9tL/eTf/LXS7U7Xh8qG17CN/dFR0DDwnHT+4lwvnr/Qq1++0nF/UpBFOr9ca2grnW14T25ssFLVvbmAP/roPSUBA2gGYAtP2IdfPAy6Lw7m7A/jUG190ma7UjXMOhxqnZxKu/VGqR+qOO3lBJzDsbnk+e6gdnAif/DsmT55fqlPX77S1/cHVeWD3Qf6Y6Pf//EfKlotUX0bTseRrp480U9/8aUeTqX+9o9/qOOx1vHhqHSXykk9vfrsSx3vT/bummUbpfFO199c68e//yPtH24suYQI//TJc/3i5z/Rt779Qt/+/gfqu1mf/uvP1Lmebvd7PT0/t+FDV5zs/jsmqRI/1OtXn2m7y5WQ3ooie64xPKUkDhSQokzpJtF/9J/8w0f94rdrq/j4aR9X4HdiBR5vTL8Th/nxSz6uwK9vBf7Df/D35+vjvRUS3HSdQisv6rXNc+NHrc9ShZsljndzv1f1QPuuIydsza1V9wDqfWuFpQEXVx5sLnqVdy8udLnd6XC7V3U6mSOBDVPk4IYIzYk4oXKWjjq/UjkPJjgEsAgRLIda1RGH5NLgHHpQnoCWLjHjJMotMowwqLBbWl59T1E4W6GKMw8q4ZBOnjkC5tDV2DWKKFyK4nccUoyRo5Vw0RPE9vLugLBSK0tSayzHVYJI1MOGnPApNibWgEkIs1SpxcyWhmJiz7BaKfmZWmKio5woNmbpRJM3UUtrjXDMsYnjABHV8xM5OE9xgfSVUgf+KooZYp+nCoGGGDsxW3iIk1SxeXIoPUAixQiDKNiby41G7B7XEU2/86TD7a3KVooST2lK8VRsTbp1z1YHCcizDWOHEOonOr/IbTN9uH+wjf16e6apryymS9SbtvosDtR7vW2eKLipD5VFzGBnomvvD/cUCptTLFlttI2SJTrWtCqnQa6xKjNNiN1Tq7ml/AWWKyLLwqJjCbIAUXH5jhRqlG1hjc/E0evyqHGiPCs0h02E+6eprSjECo1oNLYSJfhnnjWVj71jrkdrp/Yo4ZC1pmPjJKrL8eIYweNFeMa156a+ibZEKPnvnIMI5zgJ2Wvi/GgRfMYFicCGCrkXB7WJFQixcBDn1ko+Fq4mIlyICdjcbBRSIYKGMeI4wwJKfxBviegirvja0SDtSW/2pYqGOCSSAbLs4qLFh4mQ3iaUnoCHWAq8fNxo8zKE8LmOPE9+hN1yXkqwcM+UR/vvCMS4zQLSr86kBielR3FGpvUqk/xRr775ShfbKx1PlLogrSBw45TktYTGZoRVx6L9VmKSpuYuCmmCRyyn9AZnexSoKnA0jlbWdr5e2fV4Opaq6pPyda7NOjfBGdcjrklihkPVqWuJqS7t1kS7MaWt0lheM2hue5X9ZCzBOKEMisg1pTAITjBDXTtH+aLVqVZE1JIA/jxpu0mUrjPF69SYyNvNRuuclZ3VN70eKKDhuJS9+rLR/f2Djm2jh+JkIqg3IJ535rZlXSh94nq3tnE4nhadx60F1RoRE6GXn879YOHRgnIwfi1yJ4OXAUYhwiC0C4SdxVmIS8tirwgviKGwKwZHCQ5EhETP17OLC33w4XPdnQ766us3JoB39QMqiZXu4N53I4qzenltYMc9dDj3QQNEcuLCnFTVkJoQE6s3RxUO4jiNtcbZPM966MC/hIs7O3DN9cn123EtDZ1Ozd7E27n3zSmNWNKakRdnX2Pu5xdXF4Z1ODSVbvYHHQ+NPYtGrnfi9SPHHD5xao5bBwE3yjWUjTq3kbfJFHWJ/OGkP/zj3+MK1D//539pAi1cZXtoeTBeJ2uud2tpk4faPF1rd3kpr3N1vb+1YQAc366kCI5BS2ni6e3+aAVNhABwUSJWMliiUf3p+QeKM193+zvd7/d2DxhKHHuNoiCV4/VL9L8Hi8AzEBQBiY/JCs1wXzIOCXMGl6Q6Wh3qBY9zfrHRw/WtNEbaXF4uQ7xkSRN0VW1OT2LriL4U5fA8S2ktJ/LhgwpZyq84h9p2sEFJkGZKtmt9+fLLxRELCQVhkjWdfbVVY05uyqpiPzPHJcIP2AWeVbAq85T72qgT4q44r3qFrasnZ1dKskhFfdL+eDLEANcA3taWkh2Xwi3XmIyU/jGFw6Fr5UTHo4JVpsahzNLXOsrtvtq5rYnj3Ne6/VE+Iq6/FKrxLEY+tfud5xt/uh8Gec1kDErYlgxeuX54VvP5h35BQjDgysOVksBdRH6KLEGSvCt1Y3DUTqFq0DyJY88RrkFU0Ii/jzO+clQOg4K6NiYt5WFtN9o13swwqvnzlMYthYuIynx/2NgWF+f9CRRQvrg54Z1SUGac5GS25xoDPs4z7mXtLDVtpdWOdyCO7eIaJPkQMSSZJ3PiGxe779SUo7kq27YzNACUVXpDYchTfrVdJRraYkmp+DAzAzuXHoh8rxJzOfdNpb5iQLnTOg+1W6cqq8qi851xZH09vcz05MMLgUYNplmHptMvvtzbQN4LQtUUz3WD+tBTMIXmDqd0MB1IWszqHZAi9VLSprVS3pXipTw0CF05PYOHWMMUmcuWY1h1nEdSFLs6v9xZJH+/L8zpX0+1Nr6ncHZ0cb7V0/OVomStX3z6hd50Jx04F6dQG812vR/7Qd/68FvG7b+53evQNHrx/pXda8Hh8C7F/eNQNXrz+k5ZSmHemRVMhe6kcmwMpzL0nl5+daPIj/TixU6e0yhPM/3il680zoEqp1IWx8oDkiAMejidXMNKgHDhWg6SUO8/faa1Ir18e2eFe8f2Rhe7C11ka/3i3/xcTeDpB7//A93eXKs/Ffrkk29r8gL9/Bef6dsffdtwDbxn3NzcaL1Zqa0K3dwctHp6pdPDUYlCnfaVPvn4Q+3OYn3z+rXCiMF7oLHY6+OPPjDU0y9/8UvFyc5YvbzvgQLxKXyjBLLzNOK2ngO9/vIbPb9ay3Vqc80P01J4ifMXZBP37vP3nuo//k//60f94te3rXv8yY8r8LgCv+IKPN6YfsWFe/xrjyvwuALLCvzZH/3RvO9qc0D0cPFoTB8npX6gCzhOESVIsAVHHU7tEjebOsXBwqo84cJwAq2yyCKWTV1Z4cDT9640eZPuH44WjefdH6ehH+VW9uRS0jPxc2dj7g0US6WRFQ3NvKSbSNCYA6UaSoW03CoxoQZnIS5PXKLEmWKilF6lY9kvxTKZT9+BxaNPViiDayswJyjONT+gAMJVCTpgnsx1FkyOjrR4wzy0z1VZi27T1lpvKC2BgVkrX20UZTj+llIdouNs0rI4M+egtQiz8cfE2xP9RvykcIOIIpF1pBIijYvrCJfV3HWaWkoV+P78vXYps7LCMM+4Z2U3KAoyZSHxZ0qzcGgh1C0OWGPiEeukMCpJTAgf5mDBfFWlxTYpkOG7xImjrulMFMRx2o3UcLFmMELpB6EczDUWI5F9jiuOzBABB5fmbNt/+741NQy2GcUlynfj71JkhRAGc4wUqassW+ssTMylWA6tWmJ7ca5w5OWb4q3eOJ+jg4sJwTOx9UXoYuOBWOmCpgAZ4bOJJILfmgMJlu+MYAbegS1jdbKCC/uUWWa8xNhzzPVpaAEKoYjycyzgui3UVrkTYvRkLiV38hRz7Gi5pRCMA4uwamhIHE/ELydz2MCXJOJf9RTWIMRQjRHJRWh1EXfflUXB+yROOk7m5iPOiosLpzA8OLKbJrRHS0S6NezDcq4jyCRJosvdmXYbX9/c3+rl64NymMEOTup5ccHifPRx1waaZyoy2Lj6CkZEByKrXAaBfGLgtBYjQrAJjxexlwIPmHqUssEvhk/cInAEgRJES2dWU5eGYMAgTeGRuXSJdeI2c6zLe+HXIbDBhWXDbMavWRnOMuSPmegwIifuRU/FsTah2jgAaCMcKxdRNDVnct0WCkEJxImVjTFYMddzUxsDkyg3gi3XOCgCr3NUwPQDC/AOZeFQrESc1IS1TimiblcYIzKPc2XJSs+fvdDFdmvOsVNVaH/Yq6waQ5jAXuW86SgK6zr1LbHu0Fi+MFhxoIW9Z8gS2KPDVNs1Z5gTosIQlc1FuDjsI0R6EAS4jVmQwRWp6glOtSmongntVgzFQAchmRhyx7W+oEdwhs6IO1ZCtnBeEXEgB4MCwZX7g+98X9uzM335xStDmXQj7suDiXrwewNErgjOZSd/cC1mS5Gd62aGZAj8Vo4/qXUSQ5FQ0AcWAjHP90dtwtQE6xE1vubu5pqIhfbE/XbiXJq4D9ZLHL9x3hXzAVPBJesa6+/q6ZmJS29u7u28jZJEabqxtRmIsSO3TK7evL3VqSjNvQh7GAccTXN+EipcZ5qKSW9ff6Xv/eg7+vf+3T/R//7P/g99+cWXChlkwR4OkHc9ddUS94ZLOvvv7s+jq835ExP9uY/g5wUhwfAidBJDUfCpYUPiGgelgOBkwwh3vaBF5k5RSmB3NjdzWVF0tbjjmxpHe6AhiO1ng2zBmVi3tYnscB1JKXACgvJYb88VxzjHe12dX6o5SZ9/+crcyjYwwXEoR0EcGYeX+0/sRyrKStMACxkRd0l5oNlXcMxnaZvi6AtNxC6qkw19GGhwrMbQsVJCBEO4EtwncdAZl9pzdLbZGQu6nWCzSlnKYGDU/fFkQnQ6R9rmGz19fqXr+2sd66P9noGUQLCI8C4McZ71KLlur67vLV7PM8VSCK5UM2V1AnXt8oyBSoPyi7/fA+kAdgNvuuurGBuFEZ+V4QPDDIaovb2vxHx27kNTZ+cSAjliNs8Qkjk4Nnmm5mmkhvsuBZ4wmCmZ5BkD55hnEOmAmLKlJdWAq5fJwYDrludO48qtKAUc1VjZJgZrhEyGCZRmkeZx5A79st7gKUC/gEMwQz1DApyhFNNR2sQZwnHDJTtrk63tXev+4aRTA4vY03rFgIESvdqGs9wAuRVwrGBiszbcfznX27q1az4MItUDyRJKsniH4j67FHkxDKBwCTc9RYWkGPKzjb5+fWODbrjWsZfb+8/QdkpT3LCxjYUQxUFRbMNEWRJb8dqb2zuVHGKuE8TgnqFMoNph7RccCw/lZOK5wDAZdjXwcVy3oQIcnNE7LIUfaWwX4RGX9yoLDetyc6jtXgguhs9eTbzT8KLY23seblSf4fAu0Xe+/4HKstfNl2+kLDTX6sqLlXmwZ319/tUbbbZbvXh2qbvbg+qBQaOUr0BGOIqCWPU4q2h6/c1Pfqbd9kLf/tZ3NLZH+XYu41ZlqOjqeBpUta3ee/FEQ3+wdeJZwvnF/fXU9fasXie5DubgZQGaZQBEoViSaJOt5HWDnCDU21ffqHLxTTvaXZyp3zc6doMuKeyDV9+1OpYHpWdrczGH3kbpinNuQUb0Ta10E+nl19fqvVDr1Zkx3PM819R2iiPejTpz6O/O1vJ83LVHRaOjdZTo5dt7uV6k8/evFK98vf38M21WF0ry7fJO1vn66str5XmoOON+B7M1UmbPBhpjj/ry5Ut98L3v6z//h//9o37xuAl9XIHHFfiNW4HHG9Nv3CF5/ECPK/DbtQK/94MfzTj7nDiwjQaCDk3a6zAxXuHb8kB9hgYvUxxtNM2F6qZQ1MNInBREic7fe67j8Ubtw14xzczPr9QNlFnhZvTMzeAQ8YKhOebqnUI5Dpu20755x+BiSs9uAwGCjSab/qJb2s9jxyJv4xHWlm9CI9FhRCTE2pRIs+/q7oFYUqbNKtPh/mjiiZdTEjIr9z051tK+lgPvLBjVIo4Og3JcgsOkQ0uZgKuNQ4MzTd9wJCMp8eTOg54/vbBIOcVTY1cZi3Dp8kaAQlCCEWfV9raGh329uOqIw8LGs2KUUUG6bM4obILNCs2VKCNCLi/eMO1wDLC58mDZUX/ArmSkhItoIGIWjdJLfHMCPzAgFvQmlAKO4yWdzSBRUhzIOGOSwFOUpgpj18QkBJ9+Jk4/qylaK+CYEUdSCnQCpThTw1lxygYmM3cUrDWa1R2i7nJ0siaUViFxvsDXJlpZPJ6NMqKXuQWTWGmwvGB3NJ2z3ohqhptkE02xCLy81koRQBjg5GSjZZQJnE0IczPM3t4i4rhC2FQhTBiP1FvKgOCItnUt1yEWTwFSYmVJLq31UC+NJYhzCfsoLfRSB4+SghfbfPZSmigKE6U4Xm09HfnDoNbtLZrIxi0YPLXdpGPfWykRGALExYLznojnTJzeMT4pTchsZjlHWsQChgIu3FNTnkxoZrPvTghilETRzkyzdGuitnkpYUC+c0OvklnFUOqbu0ITjroAIRZRIrBIOhxW/h4K78D17EYKUZQBx8787shcrbBLZ1x1Y60goo0+NrGdgcdMAZsV13Tq3U7+5CrdUPgyazz1isFwTJ34Fw4oE6bNOYUwkloRmofy6hGPdEz0of3YnFsIDUTegVzAWu0RzHHa4m5ceJp8bvi+cYowDhaiNqcnDi4TTs3ZG8sNfV3fHzSVYD4GdcxwKJvqKMBrVVUnrbO1siCzSDr3Ie4LFlcMcDhtdX52rrubB93fH9RSYBOszNiIG/TUleqIU3sUzSG21nZtIRx3U2DN52yE7Rj4rkK4lPPCVCUaCwd4tPOOBvfGBBRMapyr3CPAJhhfFTTD5Cvw4d21Nqgo61r1iD9+MrHex5GWcrxkMXPczwGuuigwRzEsXgQVorQ4gb0IIcDTs6cvFK/O9fKra1XHBznTSaNTm9O6q0YFCKaoMYgTLu5nmJ8UGSJsDYoYfsBkTdikM1CDb+yZ2w+XfO5Fdn3yQpqDIcFtSZERBSYYJh3a7GE6NraGXYvz3tM4V/YZcJad5WtdXq7tnvHN9YPFYp8/f64s21os/uH4Rm/fvFVfIUQhulW6Pezt/DVmaTNrlV+aS7bZF6qaSm3farNemQiI657oNOcWnEtQJgzwyumkfphN9CK2CgPYD3MT89PI09Xlmc7Ptso3G33+6Zcqi0Yv3nuuvm90ROQBGXLc2z345lAqmzxtVitdPbnUHHgq2sqeFW/fPqjYH7VZbVTSMt+PJqIaJ7QDWeLrcrvRahNptcntzw+2TrGydKWqL1RTAlVPVhRU9uUiyuDGpLkeJ+gwGCN4R4nSqTSUD/1zp77ROMDQZZCy8MLDKVJxYGBW2+DJcXFXgumRnXOhuTEjObiOZ55Vg6IoMO4sxUicB6cawX3Ut7713Jx2h/uDZooDu0nbdGXsbkY7LfdEntsME+BRtuA5QGOkxnluhqPFmZt6GcaAgjAGuUbdnUqmh9YezxAGlAg3C1AQyHUGPKHTyu1tYMqwseNZ2OGlg0hCMV+wiO8e7PTesBRGO/dc9cYk5bydF/yOItUURiKsHwp7vo8473CBwj7mfipfqZ+qJQICSiVkeNNpKEkXUAQZqus4Tr3xd42vjFiOU54UiXGB+FqhAnjoc2NpnrnnmujNiYy7HVzRk82FuvYkd+6Vp6mORa03VWnCIZxNhkMOuALMrL274EZwJ3sweBE8SXOQfJEVueE6jh1PHSV/Q2+FoLhd3SS0dE5MWRtlWkOj/d1B2ezpgyfP9PbhQaex1mQu7Uje0CqOVkrTZHn2R4Gxdu+LSsE9zxlPZSSdbXJb79P+pNn3VPI883wNbm/nCS5qrgEGmTwRiO+TisHNzsByCkmFjAq9XI6t1fLPa5JHgW/Fi6PDM8tG3FYqybsAqKh2bMTECFdmMIMiOenP/8G/r1++/Fo//8ln9szd7naGrfIj1wpbeW4zcGfIs043Kko4/K2SdNTZLgW2rpryyBY0CQ5MT1myUV3c63KX299dJanW+bn+5hcv9dnXX+oPf/hjFcWNXrx3acNmPns9eqq7SWs/t+6p2/BaAAAgAElEQVSBA25+nm3g03lEkl8YZu3Oz/Wj735L9w8P+urVtQ5lYfdIdxUpdkEHOHoS5zbIjxkOTbxfDcbhvXl51JMX58oy8Euuvv7qpUa/03Z1rq/e3Gv2E223G23WkbnlcWKnYaLDqZDHbNZ3dCgaZWGulR/pWHbG6HUyX08/utDNFy+Nsb8+W9kwyfdyuXOgn376M22fXGm9yTXWtbZBasJrPIH+qbSvB/13f/E/PeoXv11bxcdP+7gCvxMr8Hhj+p04zI9f8nEFfn0r8MFHn8wIeDgIY7hIGZv7WQFv/oh/A3yvWRUlI/2koS9sA3OxeqKL3c6EmtcP92r6k9YUXiWZOfcMmJ/GqqbaNrPwLV14YvAQnVkp7/4jrjycXPAeB9UUtPhEimgsbeUXCI+Bxgj3laupGhXnsbm9nH5SSHQex0GWmisNRwYiF6w8IszwIx0PZ2ltpT1ZsFIaroxF1o2NFS3hjIqdUds00OjNKrpOwbBEwofRNRHKh3k44iJdNk20x7NhJoJIiQsR/WrsTPD1vcgcNofiZOIdL8j8PhOaiLWngYq5tNKIsVlat3EHTf6kvof1OptYzKaPozAn/JZRAfFiK/OC3bjEWa1cA5fqjCtDJqTYz6nYBMcafBxwoAcmeeOky00mJyIGPZgQ0p1otUdwWBikRAlDMnx8UcfRNsiVpnBUET4XR2OLww+OH7/c8eXilBj5RJR6EEMMrd2YwiDEL5xcA429tFrj5sBT2k/yccUN8GpnpRS10JBbUrzjy6WtfiZKP9mGj10DzDIi5/Wptggka4HjFW5riFBNzLXtLFZpDDc2afA4aQ8OSLjjLiWuPpvoy5+B5efbuY1bCtYazkHET8fclxGMSQ8HL0zHxtABqFpHHFTNaJtol/Znx7HGe4rA2EgTiUX6d7APWjkLLkKi2oExGmmqDkI2RpxXgwlAOIQQJ3MH9mGkekY8XtyvcDcXZjBRz17PdhtzBl3fF5obT2E0WTkIwghibE1BDZxPVBLi2kqUjJNan7KWReRNaC2e3wkM6iyGPcIvRASsexMSED1dH07woHgIFWWx0iwz9i5iR+dWhuGAKYgbLY0XruYE3gAhOOw1I4LDhLNN87Im4A0oHqIMJcJ1NrgmjIHpyNeRuWYR04kjgy7ATYj7nCvBuJHcR2bX3KDmrnQptvPUI3RTLISPbZDxLCnw4dprjpWa7npxY9H4nGfGo8XhPeEob3obdKxXO8XRWgnohmnSodpbjBExANc4rd/YwH0cXW1lDkpcXrBhGTzgTnYQqBCdQVuwQ112yuqnxu5Xjg9PkuM6GfIDEWuJntMkzjdhLXq1w6Rq6lXgcEMMQRixErPZhlBNX1qs1stiBX5oxU0ImBFMX8ycSaDVKtX5dmuu+W/u78257o3EyweLbpIUBwmAQZa1DWhCn2mIz8yNPhJfHyLNXc2pZGVcmnxNHKOQGYxnwj11ebEzK0bMIUEAosRxlAeBxbAZQtDbw1rb/Z6mcXAJMER7HJSpdptcX3z1tTqsrm6gqqx1/fpGyTrVepcureYubEXcigwFXNU1w6RJcQKOJTCR8e72RiOlhDBzSUbQque66p1OQUxRWbCUYFHUpNr4jNx7zEsNWsGFX5pbAQzHo6Tp/XSncEJ4ShTnqariqKI/2fBtE1FW1yjIc51nueFsiHzjzsTZ/HC8twZ2XHmB46mnbC/0tVmvlZGWCDydTidVdWOnisWw20kt7temU3lAiCktWr9er3TqKtUtBZOROX1xo+LUHIfZPi9pBhvk2P2o0pHBV5grd3zlq0RhEqsqWj3gEg98pUlorMr2VBnLt/Mjcy8mWSA/oZiyU98hTvIsI7IeGGqAIRmDKliviNLmYCbAfbaTD3O5bU3UhbnupYHxNOvT0XAfDDGqEhHMlR+6KqrKrjESMw7PyK40sQjEC/8beAlOUp4fePZmUhpc+9yxfKsLNOHVIv4Iq6Rk3iVCSCJ4biTLeDCk49/eMbZxczIgDUgW2KMmMSwCzzN+ZYcTP4qscJMBJfekGKdtPanC/RxSkpko1lZ9XaoZTiZiU+YGi53CKLjPDChaP1Aze4aqwc8sL7HPYU/FGWa9p6cvnmt9ttG+elAQuUoGX/3pqLOztV2fCKM3RWHXEX+XQbN92kFLwWDoqp0qnV2e61Dg9O/NEdk3k/YnBPbOCh1xjsMpTwLeUGDRh1pt1uqaUcfjUWVXmps3hyMdZea8bKnkc3jfmPXs7MyK7Oq6WYZ/UcJbij2j51NnqZ0OPAt82DG0oRDvWj1DMkRmw8W48uHkBpTQ+SrnXuHUK6agkWGN79g7DA9aI6IbKgmOtd0hNVGQyI9icDnNKnlOU9SI2x2RlWdqGMudPY3VMoT6O3/rx7o5POj6/l5fXd8o5KAPvFeCpnDUVA1hD53tMl1tz22gcDjsbYh0vtvavR9mKs5qhpjdENkAPQ4mbVaRJWbgmoMcent70qk86Wqzs6K71SrXMHtq+kanptPGTUwk7XGI83k7OKuePIbZUazmvtRACWAy63K9Ued4xoPfN6BoKl2tzu25FfezNnluwz/QR5SE4Xb3W5jLJ60u1wr8BW+UxgxdZ90XtTlXeac7f5Jrtz3Xw22h3WZn7w28Cfgd7lpHLY7TYdQqW6s9dTp1heJzX067PKPSdWr3A45ZHmf6/IuvZKyUGXROpQ/fe9+Ea6+u9KY4yg0S/aN//BeP+sWvb1v3+JMfV+BxBX7FFXi8Mf2KC/f41x5X4HEFlhX46Ac/mHHfDZG3CKOrQO3M5loK59Be9hteY91aRXcy9iWbzqtnTzSdCtX8P4VJeaR1BvMSZ5ljsW02J+PQ2uYIpt48tMqCVIduVDCOxnD1goXpyr9KxRocmtZrDa0nr8JdF2rwBhMuXdxg6VLiApeSVvI4S1UwwXdwIQUKaZlFqGDzW/dqTvfmcMCVxcbbaqvZt7/bmLEpIY69yVMlubds0mBdUvLROGrYII44SUv5w+KcIao20rxiLMPEXu6PfWWuIYSW0/Gkqq3N9ZdGOBOJZbsmGuZ5bPFHSkiaZuGnwjSzF1kr2FoYXg7rRzFHOMunFKQb1OFw7K2pyDayFPYMNK47kYKWNhPE1tmimA0v/WxejMnoaBVmIinYeq4VkVHIxbGoEYTHxooxELfQIKZ4NnF042fyw0gtjrPRM0frxLlhkdVUaRhpmgZV8FJx6fWLc3dKrBZDERvYcVbjzxoj37h1FPewkVXfmtORpvNwGHSkuAq3UN+Z6ywPUotAU/Q0EOl0HRVDp5qI6zQoTnITL7I8URgi+FfmJqKcZRo9cwnSSsumnTg6ZUYUZ7XdbM3GYA2IBo8UjJjz1VffllYG5Ay4hZeSkJgNm4uojZjP1nyy6P4BFu1EsUtsoh7V0SNFXrhEx14TG3vEbzinhgbA6YezNrC2+67vNOHW7RFoB40+AwFHa4eIcKTjUGjEssuW0sN5DJ/TUZYEWis0Ef7QlBprIskIpZnhCmgrRzgGv8CnhmHpTbFi1j6YLfLNMSVSb/Y0EA6IXfNogwYwGx5CrzsaYzj1E4t2w5YLaAAGYUF8mc0x7ldKYvrE2LrElUEgYMeap0Ep/EUishhZwTyYw7oycYRCJ46J4SNMQIUJC8uVjbZv7tzARS7xzDE69o0iJ1xEIP47jk6cnWwmOWlpMR5mOxcRNj0GL35swmwae3p6tVEazDoVlb45PJjQC+4EpvThdDKnVRznGodJxb40ZATC3GZHeVFhBXIuQxUKqnBjWqkN5wPXKczTYXH6UhzDvxxKSCgsi20IgegFCoDhy9gR4w8VJK4JOhbT9mYrgYqD0BjLsAPjeGVuLByKsJ1pW8Yth43bT1P17mCIgtvDnQYi3tzL+klpkCviM2bJIpzFnrruYNgK48vSSG5FRbhIPYVOu6A2HFjZvVwGQSa6cn/hnuCqasqF/yvixYhUlBn6WsE55b7sutqGcDcXwXsIXGWJQ9pWPSc8vvzOesNNyCS22oMEESJUrQ+eP9N3v/2JXn7xtT77/NoiuGVDbB2XLg7ZTsX+ZGI8ABacVL7xNWXiMUUskZ+qKU+63xO9555E5Hu2SDIqHZzRIIptcAJGJI9p/OZBh414sjb2KI7Nmcm1TSS2JLrPGGcqFAz8rq3qvtca9u82l7/eyakbFW+v7X/n+kY4h2E6toP6qtGrIyJsrY270i7PdPXxha3/4WGvwwMC41FZGitdrxSvV2oODI86PbSl3r69UeJmFhFn6ElBzcBxYSjnLoxKLNQUzuCmH6xcCJY398HJBmvY4BgZbeJQ73/4ob55+6CHm3vVdW2M3DhGNJ3UVJ2VLJIEcGFp0wgO43NkKDCrpiAnCpVnmdq2VaVGqYPwV2q33hmWB52rdgY935xpLhsVQ63OXKaLS32cRsUh5YepHb/DCdQG/5zhRacYx3wSquxOxtUNEhAdqd1zjQ+KIx8XKBFvnNHBoAGXsfFHGXgg/uPwB9Ex2HXqwMFmCsCABufyFBr2xTjn86jIJpSjahdRLZAoQ/JcDS4iIugLTydDFyyIE8v4E36H5W5lagtne+I68GBOg5RZSh29keHOoGlqNHgMnDKLX9MBbx/ZyvrA/iDmx/rhD3+sn/3sZ8Yc78dKqzTReRwbO5TUTgV3eF/Z/Z3n8XK9UVYW2vANbASudUTuY9OYEx1Ux9jFersvNM6liZOU0FFEloQmIctPN+biLe5ONgxs+soKtBKPSH+kyUGTdszJe3G2se9d152Kw4M5R2Gaz35kfNqia8ydylrxrK9GUAauOVOBrnMfcTvcw7BPSSFINQMYDdRaKgF2D8qG8j2G2yw5znCYtRnvUrw3DZpqREKK9Sbx1LQXO96k2Blz/1Njzn2eE94YKXR8XZ3H2m0ynbpGD1WrTXamw82DojS2QjRYvQw04cd/8PSJ3t7tbT3v9rd6dvlEczPIX0XyYoYwnsrToNOx1dkORu1Bm83a1j0/e6Kf/vVn2qZLSWqcwCVd61RV5gY+3XdyKeVMA8V5pjzI9ebuQW4wKiAhReqkHNXHOFtPuowyZRc7E5m/KU9yp0bnfqx4s9bpeFzwO5OUZitjKN+8equPPvxQZX+UlwSKopW9O859tSQsQl/FoVC5P8rLPPlJoiy/smKuiKEKSQp30qGsVZSttpu1qrbXLtzpbz77md7/3jNj/SOiTm6o959/yxJT2/Od3ry5sUEiBW41vNvDjf74D/5QTtHqZ19/Yc+Nv/in/8ujfvG4CX1cgccV+I1bgccb02/cIXn8QI8r8Nu1Au9/59tzMAVKEl8vnj03Yev+dKfJ8fWwP2kbZ8Z6asZCQdPKyVbqokjd1CjrKF4JtF5vrUTk4eFOVdVqd3ZujigibuEUW6zS6Zh0I8p51ly7yhNzMMEyxd3I1H6KQw3toBUwuJbY97g4jAJZcYR4yYc/uPQ9WCMxUTb6r5wRNMCkdRjqPFtenO/3pb1k0ijfU2jTEW+aNOMKQNQl0g9ntHe0v3ujFx+ea32emDNn5eWqql43OKJwQFIuUhZK4d1hQXG0iFXHVl6Y6+BWqqbOos71vtHspOq8QU6MowV8AYIM1VuOos6zUpGjPymBRWbRZfwe1s5kHC+i6PDGEPOItSMO0OKNGyaAy2ZcWfwRuEITZW5g/E6iegivbGpMMBtnZSGuykknvzNxBWcebmEalYPYM4cLYiQy2IxrMFmbC4wvmbDhmmc7RjAfYeyF5iKhgAcxbjBXqogx1oPSTaYB9+bQ69yL5U+9WjZOuG3rWiFuaGyYRKmtkhiXW6KyqFQUtTzQDunKYnHqGxU9pRWBiVa400xUmGelKziyuJYWV54Vs1ixxdJ63VTYncA2lAq9WPzLD31VOKNwVySRCXx1U9umC+2FsiHEHKehxT4xYQ02JPFMxHfE9mEsFbAp6WYd29biuohnCL9s6HB7ICDz32FvIobiKMbJCYeSDdwA07gpLLKI6Ebpk2I2nq5W8+LsPsycT+xDXaU+zfSdYRoomLH2aw9Ax2xChOdQ4oKjl+j28odwnbNhpjjIZF0EKqdREESKgmRZU1xaE5tsNuecG505+eJptPOIwqlwpGyOgQvOURyiiPVLUzbinzc0coYlzo6QjDOG8wV3DK5vqt8x7iIQzhYE7+UiLowLmgPtODA+JbH4pdwtIB4JC5UhiEdxSWuDCIYsuTVYI2ZSnIcKFNgxBQfZw4KuG5X3R62SXMk6wypsDlCamxnMTKrFVIaBCi62YF7ceY1i7fetEj4fYqIfmEDdUqzW4YaWGlixiCUcaGvvdgy3IVzVziC3by3mjNsX9AWNNNbNRFwVrirrinuXDS7HKaSEiaNDTNs3FyyICMSHpm9tjV24gtynKFrDhTS4mmBE8vYX+IoQB7NEHz69UpoF+utPf672vlRTlO+Yw2yqifki61KaszSTI0jMM9cV1xQ8VcrxlvI4xN2JQhIGP/OskrIdRA9/Zde6g+VvhLOdyMetOU4mkidhoJWl/x0rl4tXgTx/VBSnwkzO/QZh5vx8aw7i2/tb9d5sRVwXm63+3t/7M715daN/8Vf/Wm9PJ9U4LY0VGSnPLq0IsW5Pun6A97i4bE+nws6dyI91+eS57m7udDjcmzgU+omdq81EoV9sDjyOG0MEGs8R4KegUdPUFolN/ESJGy/nKc5mNMquV3aRawu3e4AxzBBm0v3pYOsDI7OuSg1WSufogKBQjhrLTkPb6ogDLnPkZaEiJ9ZQd7Yum93K0A0IwLjMrTjP3IWpIWDy3Zm8JNHD6ajDsdRQ1ArMkQbvGYevb+JmPTsqSFOEvoZTaYU4nBqwdCkrYv6Rr2IFwaQf/fAHUrDS//rP/qXUwGKdpYTiRpIVPAcGJT5OfTAXkxqGi+1EkFqnubbiQwYyGS1xbaeyLW1YijuV9ec5NJAgebLT/V2hm29utV2HVjLkwg+Hv8zAh0JGxEQEUO5DDAy4TvtB0Qx6BixRJzcK9XZfy2FYxr2H4zWQ4+A8lbkZEfyzlOOM/M2QAhd6aMIeQzW3J23wjmdqDPTRsA8TrFM+C3F0yis9Yvj8M1YiwsespjlpBUII8d+ljX5xWLpTrd5jMEWyIsX4rx7XphtTpanG81QzTBwHVQ8gJWZFM/ge+KEgO5bCNmO9D7UlSBAN37+80r7yNba4fEv5aaCrfGMpBYYd5bE2tAc3DbdHSJs15KMhKxw4s6fWWttTMEKgS2C9j5ENM7nHP1RHFd3DsuaurxdPr/T08kJ1M+mvf/aV+ro11znXHcNqijKTiOuBn89AncGPszBSm9Hed+j0g3UKNqQoGs0Vo7PlWDEwZL366WRc3imYlHAddLOGloLC3trpwYZ0cybPbZVS7Oj7mkPKHCep4R6FkAp+xVXi+dpTZEY7KQzvniENc7XR2O4wyRuP96bWhvYM3tapr6ZcsFLbXagn20wOv7+c1VJKWhU6HR9MUF2fbxRmaxuyhSGoKR40k06n/XLdrTf280mUZMbMjTV2szFH94dbK/Jr5Gi7vtDLX3yhyuv15OJMmyBTVTSaEGT9SfevDnZ+V32j7378bZW3exVVo6Lc29DGGLtDK+/ZRpuQlMjRzu91Gqpm6F7AZIZF7tq7NIgAkh30DvCexVoxeGHhTu6kICa3ElqhaJ6GSiJSPnyvwkpky2lSCGt66PSE8qlpUOan+vr2tb17nq+2un846NnT5/rsZ58aNoySvQ+fPdX//X/+S/3eD//A3skaD26sZ0ORfXlS2+M0dvX+ex+pLyp7RuKc/sf/5H981C9+u7aKj5/2cQV+J1bg8cb0O3GYH7/k4wr8+lbgo+99NBPfCSMcEJPqDnGGTYevkaguebyO2Haj5+uVSk3awy6dJp25xBgjhVmiY10qCnBpzHK82ARPilWO5VHHqrDNM/G1LIqVX1wtkfL6CBDNRMoppLTI1dA7clqYpr4mc6QFimLip7Q4L4w8XCTpJjdxhSixgnexa3xRRGER8SgnwinlBXr9+rX9biKcvDDyhmyMSQSfaVISRVZuNNSluqG2DeDl2bkxJHvXV1P3SmPU28XV0zmByrZT4o7auIHa2tFxaNWF/OjJYsjTAO9t0mBNxIOhCRC9aDmGK2pR6RgnL0JgZw5SB3EGx2ma2Z+Fl0cbME3BCClNTYzPsbZdL/DVEvufBu38ldZhau4jxNi7h3sFxDJdV3VPMdGy4avnzopi+P1EVDHtTHxYPrMX2ss8umyAuEBbPGLUvIhy7djaZvRdots2TMYqjShHocBr8YvYQwlBt+50kdDmPKhh3fCq4VTFGYWjhU1SFGuzylWdKjVDryiiEdlaPKzRWcaBw+kZqKsqwyB4FNCwyYoQjvmdy3db2rZxAVdWvjT0wRIlpaUekbmd5EeOsjRVVdUmOhKf5dh6c6hx7KwwoukGBSPs2VH5KjMXBow1hE1ExwbXtu9ZHJuobk9sGtMbwwA4oog4HF/cWThdcU/OnjXk8tWI1fe4j/l+FNTgZsQr5DlKKLSaKVbDMYTj+V30kfPUilAWNisiL+5oHDNxOy8OMx+26iS7fL1Jaehy2S64AmcRGgK/NxcokT2i/w4ojBYMAX+2VTt0VmyV4G8LHCWrzMqH+rozodKPGBD0FmfGEdeNNR7JxUHu4VZ0jMHI9QWOgnOmGWiaNj+2uRWNrMq1bQXtFJDkhl1g/XGThbijKEejNZo4PlF9a1VHLAhMoLQG9HE0LlxVIIEMcmPfIs5WnjVQ6jzaRhPhj0EF7NTBhGMGLZS9sanuzKWVmFDuq25c7SLX0Aqcdw1x3p4+EbAgcCJxp9EutTSPpw5sU1dOhNiByA/fFLZxb4IcDGM288YHhhfodOrgTiKGI/bngbquMSwIorr5rSY8votLHrGupZhtjJTnkbIVwkKkoRvN7cZ1YrzCsdNAe3c0CWUTTh6DKdrY9w+FfBisFFwhjyK+E3c3jEqooB0s/ovWgyMWISFMPTWNkWHNnXh7LKzcJHRii26DxECEpCxOMYVljjGciYXjYOU84T793ofPFMaebm9udTiUJhA7k7O0y0+u8nW63Ltx7TWL0MYm3BiCcDYRmxGROyK3k3ENiWUjXCO2VE2timiu42iVr5TmK715+1bFaW9DKO51CGY8Bkg0gGTB+czzo+5rY2Vvt1tdbXdKrAgREd6XC88zAokTmAj2gEBQH+W6sZUZtXASQT8gYM2huem4PxB9HwecwzxPfDs2DcOn+aSLqzNlQa6yKNTNICdwLlIY5ehYEiFHKJp0vs71/NkTHetGt/d7c7a3Y71gTZxIXppqcidl3C9wVxLLjyO7r51vNsZAPuLavdvr1TdvVba1duu1/vxP/wON5aT/61/9v7rdH8zJOXmdoiwzBEnHUABDoROYu9C85d1gwyxclY4nOweDNDbXr9vVGgvKco424PP8UFcXT/X+84/1dn+rT3/5pcWqmTnkiMVJrAachKUoRrXtck/we35uYlgJBovwgTfrWN/9/sf6+vob/eTTb5biS65XOargrU4M86SJAQDcdB7zfB+ruV/KJHl+Ubw3IezAA8blyPOAARfHx0/UV53WoIvKwhihNlwaG0swND1OeoT1ylyfvUCawHdGWOyBp9jAxB0D4yjjRCc5YsgPRMWQsiacqqRMRlqbrPTMhXtMkoE4AhzQoVSep/rWBx/r1Vevdah5bjM4ZUwkJTOpDAorI0Nm2OA1Ac0xy4VPDVsWdjCiLZgB7q9Db27sJM7VVqMNuJCde7vfLckH8AV82CT0TKBnkE5ypj+eVNSdFWtWhtxh4MK1Q6kVa9dr5LwYZyXrxCL4XBNhFttzdx5TSybwHBzVWpHoJmGoENn7BGsy17OqvrVyJxaZdx5fqfFUA4ZQiNQxrmPEWQaPgwZbE88EUSYq3rtOgH5YBESvofDKMwwOQ2eEeb4h700riuQoD51GnT1d6SwLFY+Obm4rc0o31V7Pn1/p1fVrFf1kyZYJ00Do6ONP3lNX1Lp5uLcExi5PDT+DCMogmkrVUz/qbJOZ0F4Qk89yKza7/uKV7pqjXnz4Qme7M719/dZ48MbG5z0QVz7ve88vdHx7r67qbRAFt5Zzr64OitONLlZbHYoHzUFv14YHN773VBeVHc9nT8709v7e0gkGM3Jwc7ty2kEzQitmBN/TarfR/v4gZ+D+s9L1mxtq7+QMsYZoNLTJxRbnv6Ors63aY6mb072+vn/Qd9772Bius+drbkfd3h7khXCYSUNMent71PMP3leeTla0BlIF3nxZz9r6WwVxpkN9UBTwzurov/xH/+RRv/j1besef/LjCjyuwK+4Ao83pl9x4R7/2uMKPK7AsgJ/6/d+NLOpOJ6OFmmvEb+YfPuBkm2uFrfp6OjJ2dpYfJRNMWnHppG7vm3i4W8hsu3WqcVJId/jSunbSofhoHKY5AepPnrxPuqg7va13hyu2c5pk6zxn8iZChNBI+OO8XlKc3MQM2JjM9W9xnIwhhZinENklYQnEeqQRtuluGecXWMq0hcBxxLH688//UxhHBlDC3Eh9V3lRI8pqeJFb24tBubWkzlc4CSuz7bq504vP/9KV+fPrF01iCd11gweyQlwLxGhH8wdCdjfWlezUF6y8L1gOaqxLLuVAXhEk/vIXvwpZcrdSPu2XKKNCEYi0idlSaIOYcb3lMeBggjhp1VdwSCNjFeG8IXbi5f5HLfYhHrg69g2JmqcJUTk4cYGVgTWIGLPGCOJfUrdO6H11NVK4kSbfG2FMtb8zAbG3LOw7QINbAxtEziaUGg/AH4ZhSQOL/M4hYjmLptaOIhwOnElIbjNRJFnNmQ4hA1zZ06KNEnZCy2FX3DV4sA2UTQXUyyBYEBZy1jCMAs1ImLPhYnhNERb6BreGgIn7cFLt7r6oVcQeUr81ERyyopmc0uzocGpSCGYFq5fFFvDOscEx3wXLVQAACAASURBVBbOHpxtCF3C8DFQ8sVqEZmHnTaq6jpjXbJ54afCBF06rmZzcnC9gJMIcPNpWtxxBLUnUAqLsIoug1qB2w9Gr+/N2lAiRItz4mmNq2gcdBpKY3uC4PBpt4ehZhu4TnPTa8vGKApMbEHQRhhGcMXFVBEhH8AVgB+AxeoqDRGil5IjzJEmcnm+2pEiodauX9qVuZ6ILhpPuK51luw08vmt8ITRBY7UxW01OYjYiNONCbzmxpoDTXO/FMghpJoAjXjE0CY2sZ6YPvcZSs9wQiOANu2gYWysDIqNIkIRClQYhHZdwyxkzYxf+q40i4EEYvcEAgSRtp80++HCYTS5MlDV9KrKB1Oos3CJVEdJoGNda7CSqEUgP8+WY3aqG+MTIkTjOB6dQXkSW4wXNynCQ6BQft+aSI27EJ4qAw1cuuAg3DmUb47TVkOF+7VWAat38k2Mo7iHcxJnud2/OriZvgkX/gxyYcBYqLF35UezwgThGseiY87cNE7smoK7mWWxrh+udaAdPQiVx2utNxsTV4+nk8axMD4kijbHnjiuOaYHuKQ0OnMdOgtjO8Jtzb2I0hiKbgKLYg9VZ0V2lPH5c2L3gnjFfdDsy1auBBYBYglO3KfPlgKT25s73dy+tXsDQ4w4yNQPk9brzD5Hg5Np8HU8lGqag9bnuVaX/x97b7arW3pmaY3Zt3+3ut1E7O1wOOy0M9OVyqaoFJkU1UhIgOpmOAUhQAiqkArRHSAkVIdcAAdIqLgABJWQpUrb5SbCETtid6v5u9m36Hnn5gYsWbLlJcuSw7H3Wv8/m2/Ob7xjPGOnpq7VnwZzyxE8d2buP3jNk2EFcAkysGGtonU9iCLjF9asqQxTBpzirjAPG+84zDT3nfLI1+Zyo6uXH+nZ9ac6vX2nX/7sZyr7WgccsEh8HkIVqQtGAchJ3OAse63F7XsnVhglNgignJF7ms/hejyXYKk6xjMlhsyZBGBQ7ktFSSKX9bCm1AgERqBDcbZrzePeix3dXF0qyTIre6urRnV/tL8/w0xE1FKvdZCaSBMg0lGcyBozDsqzRJvNSnm2td/9f/7L/1v/6N//R9qEG/1v/+v/rvv7O+UZKBBX8UWuAtwNBVtTbWuwz/nh+cIAx55Ii0jGfUoZFuWUuPz9sVM0Rer9SfnlRt/57mcW7/9Xf/1TvX7zZhFch0bXlxutTCSPdDpS5MW1wvNk1hD4ciueHVLpjxpqyr3gzkbGAgXh4kWZOtz2DTzuSe+aWhkNP4jrPMvMT9krDmfNlCC6k63/DAnsmdVzv1Ao16mdGsOgcBydwbOhEfxQ0EEwRY/V2coiwaGEbvZBNK1U9pU5MhE2szAw7AvrJNFr12GYCRWIoUKqrhtVwwpH9OT5EYSLo7WuFzxO7CrwHZXn3gq9Zm/Qk8udhmLQ+VzZcx3OJs9XfgfDJkruGErCxeZ5GVP86PmqvVlxTxkjLFfELM8c5py79Sq3csa67dT7PBOk5lCbSB4mDEVSc+PDDkfiZsgRMAysO5Xge5BF287W0rFzdXl1pfPxTm5XarPZ6Ay+BKwCruiZ94DJWKnNQCnlaHFynJkhDfGgBiaEW5A28PN7NV2nqnPlgl0aWkFpHkJh97bjxLoZOYlGuKmwgkEnMBDqJl2t18rjVPvDSSfWATlas8oHocXwEY65V9es5Bau4Xqj3HLQ+iLR1XYlt+E5Fer2wLOFAepB212sH/3rn8n3t5o63PaTLp6ubSgKdiGIJoWcUwTc86TueNTu6sqeS4jcrMWsSDFoHt4t7wtz8dIL4K5C1XWpABRRM2i12SnppTp0dB9I57uTDaOzVWQpBMTu/f69Pn32ka0xM4irGJG7tpRTOCZ6AO3gUnYW6Hp3qeOpWEowwYLI0enuXpurrSEkYChTWlo2vU6HQrv1pb1jp/FKP/3RF3r5/Y/VzLXqc2PJNdzsKxj9ba1ffHOvJ9c3yhOGBVx/ub13vfryne6Pe33vj36gH//0R3pyvdLzy7XcjiforDGhcDNVf1/qVBZaPb0wdNdxf9J/9U//2aN+8bgJfTwCj0fgN+4IPC5Mv3Gn5PEDPR6B364j8Lf/+E9nXBNwlCxmbiUqgfyIjQHxZDbKnk53d0o3GwXR2jZ7nVebk7R7ONtLME6qbb4ylh2bMco+zscHrS4vlOZrVfD1qsZizTQSHx3EJdwmqe56kAGDuqrUdb62DWNBXLpq1E+8EC/MsAiXBbytrrayis0qVYD7AEbcNJvrEXYYbEXcAB0NuElqQtzpXFhDMSywC1wUAT8rMXESQWnflZqbWTGOTpyzbKR5P598c7xk20Ru2FjEqW9GpQmFALM6p9epmE24YaMRUkaSsakYVZ0bPCfyXMq3aAmnmB2P5cIZRGeiPAPmoT/4xvzEzRIQeUQnI0KIaBMFOlQ1VjhrFmYDxN/h+G2zTKuVr0240vvbg+6LwiJwu3Bp6h5cX6VtUhcBj5f3rqqVbXJFWWQtxWS8cTnCfnVx4LlEltlk+/KIM7fEbr1FEUWsYlMbwK0b1XfzUt7kzQpxqhHTRjUsOtv8IUgZsmDGcdabK3qXxdaebgJu7JqrIiPOjrA5tna+rKxnJLbsqi9r45Eh4A1uY+4LmJQ4EHEG436ccIHgZEWYGhA3BnPJwP2jzoiguLXRw5AYcSz6y/UCygDhDMFkdKztnI0r5UXGHB1Hw/KOc7O4pntSsKOGjmuht5+PaG/CIDFd2s9b3KiOOYuMI8ngoQdVQSUcxUA4gkxSs5+PqzkNQ8UIkI6vDlyC/V6KriigwQbla4VY60mnsdO+qBXOZrKVC+fSxZnH5++Mgek4nWrcRO1kXE7wBRRMIMbZxYWDC1EKoc3EdwTrhbPpI4b3o65ubswluz8dtFrD1TMwp2KimppMqEDcQkBEsGfIAE8RB/MirBIBhl4Lc7VX35e26Zcba5x9wz0kUWLCHP83TmnjB/u4xg0lai3ebNS59inrycx5CP/wQ8ye8icr+CL6a1XG5rwzt26DMDBapBkHYOS7NjwgKjuNg8WlaXg2vAJihT9oHToaHFctfMYQZ26vGafX4Cl2Aq02K7U42YdeWZ5rjWvQEK+OIShIyfuBp7JfjiXCHuVwsE8pMikqnFWRIToG4pchbq5Z7QC1FOcfruWlrKelLJAJwNwopkgozlVUpa0nLkV5TJYmz7Ao8FARAon0Q+qgzdyPA2WbjbI00937r9W1taaus7g3bnYGKp1LoVqnoeO7MnaqbX2i5A6HNy7wqpvUkw7AzclAZ54VurkCBJi+1Q4RZ5pU9o06ROIIYQRWLiKUdC4rE0cQCBh2tPVgzxAEFJrs+f9xStNePg5nvfj2M2XrjfYPZ53uaGaXYVWyeGd/tjw/WDmNXSO4vhEBG0R9T+emsPPDXwp6TxnM0wBcSqDOiSydAHIihC26Wel8nvT2i1+qq0ul21xd1ykzbATN6J06LqRO2tvnRVSgjG5UNXs6VPCZZ2OFb2KE5qWoEGc9jnEHTqYVPi28ZY8CQMQyW7tAO+BOZFniWkBLwynLQNDT1fZK63Rra1WYunpz91aHdycrRoR7y3AB/qz5wEPHeMuUFxHTRmQpy0qn4qSXn760de/dN3f2XLBzzb3geeaSbRgWgeCYGlCtchnC9AhjBI3dRQRWp9qZFVniJNXUDjrfv1e83uiTTz811E5dlHr99WtVAHYZboaOLi4Twwj1xMNrkD+VOZ8RAUPPsXOMuHeoi2VgylBj8lQca/tulF9m60hVL5EKx3U/4CKGrwkmZ3DMLcmzjWokrk3uY5yZeG4HkBfKbLg2T8TreccB62HSneEJEhARnm/O4GZqLZq9o3HdoRAuVTPCu23UfHgOGoJn7u15ZP5m4v8xqY0e/60JW5asGQa1jIzTxN55uEd5bwCHwbqLQE3qpW5O5tT1BtYlXy7lUOES085Y12GmzgHW5mVAODP0Jk7u6jg0WvkLD56bAYcn6xXfG0b75e7CMCmj22lg2NS55iqdfI5LoAGEB+kkG+xx3ZFOmeXEsTlQuc7fv3qr7tiZ83+9TfTyyaWlUCocrcfyA7+WNWE0zrRRlHsSJEuRKXzoqS0MVbHJY1sXHmDv7mtdPX+qQ1HatQo2gIkMzFU+CymHuQV5w//tWfoDxjoDex9mqXxFNvAgiZSrqk8aQCj0o4pgSSRluFyd0Yr7WGfWaay2Ounq8sqSH1Ga6n1RG895Ezv23tlWk+72Zz158lTvX79Rso3tGl54PZ3yXaqedFPnqns46ObySnc4MUNfPsNPEDExw0JHXdmrPLaGKLq6vtKbh3utLi50PpU2bFDT2T///Ju3Ou5LGwonsW+DMs7/xdVK3/70mb765rXaY6WZ76dJ65udIt6AHVcPp4Od90+ePFd1LoxrSnQfirYVvZ0elNzcGNs5GSsV86T7h0IOjN2xs9RQXSws5M9+8H399V/9jb73vd+z0tc1iaCu1b4cFKwyY2afDmettteq6smKRH/x1RfaPbmyVA4M5/UK9AQeCU+t0ynNYE03Oh33xpD94z/5S919fat/8j/8T4/6xW/XVvHx0z4egd+JI/C4MP1OnObHL/l4BH59R+BPfvDDeXBqK1IC67fZpNo92alUpynwlHqRHl7vlYroOdF53Afj0hbsTXp49UYXT58pCRLlIfSzSTUCDdFjOF+UDpSFWtxs/WDN17k8VRGiQ6Lci7SfKj0c7hRR7kQrto//EazApOMdiIFw4WXh5iMKh5BVtbparTTGnpqpUgzjko0UUeoWrh5FHL2q01mffPKpbeR5yR/YUAet3GFa2qeRILpJ/M+2buT1CF84YSi6aJWASYDHGQ0mksGBQ2Cxhnc2nOOgspgWoYMX0WijiTb1sBO+SNxmOJwwizk4OnGjeQh8uB1ps6VPa1bAH3ApIgrNDUd+NaQ9Hvbe1KtiY9TjPkTYlPwcx1SgGBGMyPCx0+lUK9mujbk4N625uJwP3DvXHVV3jaqqWZqoPccEMtyEODd6p1Lt1OaktO4HiiUo3hkcEwoRmqM4XCLk1mKMWETUcdkEEQ9PI19DMGv0XHnNaJtL+TA82eQSGaYpG+F2Ed4QAcI00OgHihBHEURggyIIIoidGj2cS9tY5SHuHbY2H5ir9hkWXqWLP8POP+eACDDoismcp3PgqHEHKxPjz6/ixckDX7OkPXsNRxVn2NG+s2CcerNWQaAC8RoRgFIYrzK3X1NOSmKctmyDEE9cczriaTXx2AQ1nEOL4w1n3oRAbQVLvXzKrCiZsqOIQxjRHfwDsXA25LBvER+XBmzcYvD1pnZBQMQO2IlBZdMtfy6cleCp41wFlBPx5yNzARUwEns7BdbcHfC5HdfOm1mfjFuHcwdXIlxg5Dic07VFe3e7K2sWL86FgjC3czwPi4PK9cA7UGiHEO4p8wNlJuwOGuAB9wjjsC1nJcaZRZPtzF/GPUqWF3cpgii/w7ClDq5UYukMa7jvVlZoNTalZisEQw5AAOV6BRcQmZsoI7o54MD0DKOAIM51OhSV2rI0bnTrcFyJTAfmpsKByf0CFsJrcDUv0c8Mwckv5KexoQWI+8J0tp+POmK5YwrhwAOM8ibP+HX8PiLm3HPuHKs2sR4G7aA0zkz8KpqDCVAT9/688I9xoaU+sc9KBQV/FKZReoVsE4Z2fRGFdzyCtcuxhipC+RrCdAPjs4H/iEjrm/COM9qcfAgMWao8XevJxVbHw62JX9wv/F2iuQMIB5/SrchKtaRCIeJbmNoGnWvYBjLcdwNuVtY2Bm44qBF0B0W4eq2OB12c4ziZ63jC7TY6dp9RJhSFkYndOG6XyCrsYARhTzHlO16nfOUpjmA4TtrftybmI4xWPSIa/Ffipzg7YbsSlqYckCI614TNh/JkznOOT0alDUQRRI4JPAQRclimICxk4lZVNibIBIFnpVUXq43qqVRxWsptWugKLmVO3OuO3AFrLy5AOJoLBztF3DURfNY0U64GsmHUGn511xrjteeaUWhMSJM8EH0mxNFZE0U1NsVz1TrEgT0rjQvdhY8LK/MEMqIbFvCJSyy+s2MfupE2RLJjHNeI2pRCEUkHkeBq/+5eBU42BpHbjYmpFCshXpUWzcW1SkJgsGbyOAmNwUmGOkHwZrjgjyrchQHeNZRYdbraZLp+8ZFefwGbs7PvCX6BZnPjXudwrLkGI/m9axiADgwDzxZY3UmoDS73yNW5rSXOA6Kl45kIBrLn+dMrG3KVBQMwx5yIsNJxRHMP9mfQOJMcn2/XKllvDDYCdghnMaMXj8LCcRE5eQ6P9ajYSxThVI0jKwGcSUDgeAcRwbXgjNZuznMM1IVTSwWxakoBP7gg3bGRjU1nhFnHBqdIb4hcQ8/zaHFnco/nuNGtWwvshUyw53ghHpMssEHpwDNpNEEetz3CWgoGBabxnNj9D0aG9ZNnNEgL1hfDNTH8ZdA5lPYuYUPbJFGarDQWlboOXIqxE+xYIQIjqnJNh0S7KRfkBmGwwYCUd6ien80TCva1b1gCMjgJqBDPVQp7ffBUlTh6a/lRpAn8Cu9YMIz559lTBb6oOirIYl1crA15VA4UaPa6uIg19Z1dU+dzo5H164NADAvXHScV42BYjX7uVXNdeL62K5jHGxWnyu65c8334x1qVhh4qhCPI/PAKmQwF8Xqu1bfenKpqW5tCEap0s3za0NEffPFa10xOBwdpelab853ilepmmOl1Xa9HM++tXWmbCtlJKZa7i/W/kjOCqzOrPO+kspZuy2loDxDEvU1BahHXXtrFc2svTuqO551kwbaj7Vefuvb+pu/+rGcMLPCOkb6cFzNderhAvYUr3MriMN8cKqO2tzcaI17PAl1OJXa35/0vW+/NF4zpXwN7xlJYimyyR00T5E2UaLEazWHnq2tP/7xT/Xi4yf2zEiCTF+8+Vo3z5/pdDrYGr69uFZCImEe9b4qdPHRMwVtp/b+LC9b2cAeNusXv/yFirrSJ598Ryn3ijMZNoiBoZ+AzjqrH311daVvvn6t55/+gbarjf7D//QfP+oXv75t3eNPfjwCj0fgVzwCjwvTr3jgHv/a4xF4PALLEfi97/zenAWZakpCvEFDNChZI326KsrS3JtBlFtJE8zTou8UwOPMEj2cbi0e9eTptTI2jV6iikKbkJcuuJS1gjxTi1Niopm1tjhq2g+qESIcXzGbkDRQm7g6PRzVzY2SzUpuT6SsV3lXKVW8NCz3rVZPEyXb57YhdYZGbd/aZpT4cjk3mppR2ylT4bTWCGtIA8/Ty5dP9dMvXqlqKF0hGojgN1p0O49z5flar755q4KJPwIPIt08KF7HxpXDqYnTB/dckIRq5tk2FYgrCGtE+UlBI0aypZtz6frjrd5//nbhB/ou+qVm2uNd2nPZ2MBDm5URIdZobEJ4mewaEwTW1jXBE8GOTQwO0mgTKcXF6uOaGORNrqqi1OF4Nl/m081WI2UWHUUgHzajuCMnRLtWcRhZ4z0ctGlkUxmY65eX4H1xBOVnAigbDmS2uW5popCbxMpS2uFpZZbxcH02QTiwXNxto3yPl3jHWsHZLPouAumgacQp45hrEhYekX/chxSfuZR8fIhVc83AnEW0PZ/PC78Tt46VQYEV8BWF/KzRGKwwVmHn0d6Ni8ZKeuCxdvAIU/nBRJ2R2mHSw+GsKPUNU4CrhDKbCnbw2Ct2E/nEEC117qp3KznEzydERkcNpT6xb+gD2pDhYPqIhT6CJ6zVVsfupNviqDymBCcytiGMXoui8x3YvdJ6Lz43qIhJPYxAxPXAsw0r1x6FTLs0tU0NcWa0PNyvxHy9GX7vrHNDDBpBYdYYTlq1HJfIXF8oUQhnbDbh/MHkTefQSi8aVPzRVYeKyTXLufFgzLrqKGZy2IguLNAkWetic6GiLvX67o2e33ysdPbN1dZ+aPpGiHBgTHqjpoA4LnRJnKqenR8Tz2A2TFxnFCDhOgUiAD8Pfu+CjmCjzybeQSAYEF4HwzCk61wxZBIrUMJRh+0LsSaVwGpEgRXVBMYl5Xe05oodOOvFrDSKNTIt8iksQrCKrQAr9iOLbheIcIgBI8zDpUgN4R/nFkVnHFO7uScEhtqYztYubvwK8r29MCeXba8sS82FRwhzsKg+1/0imqURpSCNPA8uLaxGitaI+Q/K12tlWaixbaXyQ/EK58bz5HBfUk5UUI60uNVZC2YKkGjLXiWqndHciuPsmMiMU9kiuiPTl0gTBXp9rY+3zxTtMhNL7+/eqa4KcxZaMZ/TyWdNxDXe415dUBWjZfph1uK0w4XNfUJMvDdBebVb66Gs1JWdMje1kioGCGVXIQEvrOFqif0SBaXcJE18w30gkePuQzhleMHnZV3yMjvh6qpBVTEY5zbPcFf16q2hDLG2l5dFikC+gNX0Z+NUMrSr2kbnGgccP5tiN65n3PhLmV9TAe9wzAHHZ8X9h/hG+Z3nD+ZcRGjmnDaUsgWJMn4Pgw7K85rOeKETbezubGWNfc9QAg83rjWuySX5kSeJnj97qv3pXu/v9zBKFJAlppiNtbLg+bEMM3oSI8Fkgs4IQ7mf7ZyGOP8QrhnK+WAREGFdlQzT5kG542udxIqTXF3TWWQ49hhKMEBw5FTLunP54kpXl08UJJne7u/1yy8/15ESsFMj60py8ADzTBrtc9TtJKed9Gx1aXH2LmGIMKmErewGusR5vL83YRIeJkRNqujg1qZOotiBeUzh3WTrVs9wDk6uI7UjA8lWueNqA4s9jVQisPXwWx0rHrrcbRXmC6/zq2/e63K91TaOzIHZupOVXqJx82zBnRqGk9w4NKQFa7TrVpqdWo6T27CMVA5Il9iBuZzoVHVWoMezBmTQfV9b6aUYFORcZ7MNhWcPQRn3HWvGpLY+WxEYCQUGz0HN8uJr8CZlGQ7YJV0Ctma/32uXrTWUnd4dH3SxWWm3WuvYlvbc4P0nhCeKG3i1VZA5CkjYjLOK44McKzUDHRHq8uZK54ezFUwh2oHjSNJEbbGU+g3O4txlOO2ynkGS5XedHjS2leFBYMHiju5EIeaS2iCK32KoBtdUdaoZ4rkkJrgXRksBBJOn3m2t0JDnbCa4qbnaZlZRnrW+yCRKPfndNe9P8cKHxp0/j2CArdSQdMLYNXbcK2dStlqb+xhe7qvXR0P6wFdo2lJxmCgPEj252erdw96wNuDxA8pSN46eX1/p4aHU+/dH44j3rEnupJQBfO+pQoD2W+UzA9/chuLXm1gvL7d63xT66lDoYpUojGK9fnWr57uN+mZWO3qqh0rf++S57r56q7tzpZvPPtEw1YanePP6a33rxTP5bqixmRWluTbb3IaG7w5njW2nbA4UriI5qavzm8LEbN5N6B54/3BUWZ706bMrORS+xbG+efNKu/VWP/nXv1SSxUo2ubbbKzX7Sm/fvdHf+dM/NJF3GA4qSilZxYqvQiXMYppB566Sv4q0jXdqilpDX5oo67ikK+gkgAg86Obm2risMNG9LrbBboEpIR61b+kI8LRqKZCUkvW18tRVVb3VqRy1ya4Mo8LJHMdSUZro3X0pjaH+1b/8kcJNon/jz/9YP/p/f6If/uAzRT4prlnrNFI9Njqezgq9yDAIVzdP9J/8l//No37xuAl9PAKPR+A37gg8Lky/cafk8QM9HoHfriPw6Z/82bzDjZTH8tK1Mi/V4eG9zuXRhCPfT3RqTiaM5l5gboaHw1GOHylwJ13drBSmOGQc1R2RK95yGyvAIbLqpVv1OHGmVk5Tyq2kNIl1DGa1/ajUEmDEDQdz+g0B6mSgsZjl4oRAmCHwOFJM5StZRQq91CJdMKH6JNRY0ZAayoWPNvRK59icRsbimxyLUEc4NtvG4nds1nCq4qhE/EBMREylOAtnBhGpLAqNZTWyKWAzCwtw6BXyZ10+JyVQyGJwNREvZvW84eNTpZjCm7XLAjUFYlqg2XNU4+d1ccgaxtY2+/wXZmUc4AZbRNVNvlXbFOZgsGg15V794l71Y9ecTLQ24wqOfU8FJQaIMVmiZEZgRsSWUpdon8zxRMSPmCriD9F9qnRx+dRjYCU/04gDZrJjgbtQDlKvldVbNBlWK7FXHKE4g3EHIlpbmY25VltNCG7Y1th0ID4SzcQahWaF2zDy5Sc4ZUNrXsbFRhN503f27ynx4lcTZzPGLM5XCyDjxlq4dlwDsCoROhBlTJRgw2jRaFxrMAN7O0e4Jw3ESfkIxRouwjAqG35RRG7fGsHdzjEhm8/q4hD0KhP1icvh3Jw8PC5LAz2aX4rjKaQQCnG7tTKu1kNYgJZAA3FtrpERZiblXwpUm2OrlR/M5gAydAHmNVxDQWL3EhJLCzd0pghl4cAS9+N4485jU+tNo91juNUQkZ04NCE3sTZwwqmu4iAwhxuUB75PMPma/V4tUVg4twheI03VUkWEdXI1+MQ5EZMnc3Klca5VlKqsTjr3lTE7N3GmqR91qk4mXqLkI5NSOjIHo5WfgDtAeMQ1GUyuiUMdwh1HYfQVGjohtg07BVjEuREvcLlz3qxhhkhrNNv3WM14VDFVe8qNsUpJDa5V3xxciDXk1HFUmuN5WJxjY0OJGNF/fEuDOalpl1una2tSLqqDsZXhNrYVjd6hogS3H6Ui6Imu4sjTMLQmvreIVnatf3C30pjtgkPol+Iurg3TERxNFskdjUVZtOBMJl2vViagEDWPokSrPLN7Bz6nxZhxaOFYRqwJKOmaVMHFs2K4WUXdGELAmsuHEbqrBgehajJWY4/g3TTyAji+MAUZXME07RWCXHFSlGqt1pcWX314eKP3795YxHXCwTZRMrSVy/EVBVOtzl1jnFZDE6S5XK7TQGrLk9ZJrn5q9FAUamkTdyPFSaZdvjJmKGINbrT2UKpqKistAdkSRiu+rRp4lwy94kRNzUAMUd9VOVQKUhjZON4RXV3jNJ+sKgAAIABJREFUdMLrPVW9IQvM0U4hSz9aJBj+dZSGytNMZV3q3d2tCRZgbHAcIxQzWCq7RlmSKc1WKkB5DAwVRotos5ageTK8mV28iNzrS6ycocD2eqUXz64tmXA617o9nFUaNxfhlvWVIQP3OoNIXxcXW11sd8bKffPqaxU2NGrkck3h3O86+ROr5v//DAi1ztfmGGuJRvNsCEIOgByL7PrK18TaXSuUgpvNfYLwTmJgtdpqlcM/PZogmqcr49zyHcHG8GezVaY0zRWEqfpx1pfffKXjYb8MlOTo9vZuSSugyQeJLtZbzS0OOK5LiqZ6Y+LiLGz2Z3lDre1ux6NCE9H+1ZWtl/EcqNyD2ag1MKylaK5aHJr8LgavuEHh92asybhFPyRU3NjVR0+e6f3rW5VFZS680kQiGKawq0k9BIbWGEdwPpynTg4DS8/CCPK81gqgYCNzHvvO1f7hXutNonUS6WK11qms5YWIS5P2h7O+OTzoMouVB7GhPMbR16lsPgjwOGwjZVFuUXWemwy8JhyFHbzUWhWs6XnQLo+sXAgRDXFwrDoN4DYcCu1qS2kgQPLucSrOcnGZBlKYrrROdsawBK8xzVwZkw1eV5uNOX9xV1MIFviTPTuHHtQJvHNPV7uNITAYFBdFawPaIKdU9GTOz6nqVBRn5btYPs5C0g5gj7jOYJjWtWLeu0hsfHivqHERMzi2ZxDc2KXMDdc0w77tdmfvcjxDz42BD/T06VMNYJjm04dncGdlR94YqqtYb0Gs4J7k2RobFodrsOxkQvvqMtfoT/bOAn+YoQbPO5A7DLIZSCWpb5xkEECnY62h61U6vYLYMexCV/dqmQzhEqfo04st8YCQyt8LV6nujrVWvE/lgaFOVlGob768l+Ov9Ob2lf7df/h39eonX+rVu/d68QcvFUaj6prhGoI0bFkaAiato1x5mInr9u3r19YTMNWTDaCiXaz2PGkXs95Uhlf56tU3NgB8tst0fflMh7LS9nKt8lgYH7a6PcvfbhTvNhre3JmgfHm9tlJGz2nlTKmVRnVBo20cqz9XxsNmIAMfmec/2AvWGvm5lb+S+IBTTmEpWJGPbp4rmhL9/OvXmpNAwTDKjQN7h7mw56qvYYpsIOL5YMIaw2ut88zWt74vDB8yDoH8KdL9udFfffEL5VcXerFb68U60iYI1LW+Qhz3Tm0C8W6zVddxD6/0n/3X/+OjfvHbtVV8/LSPR+B34gg8Lky/E6f58Us+HoFf3xH4u3/5D+c0ntU6o6rBVfnNnUanNpYUvqLjuVIcJSYMwlG9iFLdNWcdxkHfurmx2ChN1yUO1arFUmDiSTY71jIfJGvhX0KcnapGUetpDnw1CcKAFGJvJI4Lny6ONcH1gzsHixRuoO8oXa/NnUR5ipXaELejQGia1bqOUppV51RlU2pwcUwggBDJHCwKmtjmc1QBXw3HF6LaOFqBCG/flPcgui0MztHa2xE64zg24YbP1kdSAUO14p8XMZLYLc5R42o2uHkbe6Fngx1Q7IV45lKUAZdvss0k8WjjodHojYgCF4+NNhFAd5LvRrahmLpaNcU/uOOmpbzCjylTmTUQC8+JYyHUFBbJpUglyFIFsBxHeKCdiYiIkQ5iKIIykXsQDTh6cHFxXkA19EQvl1gz7k4KI3wvkxP4SsJJoVXLB+qIYFMkMo9KEd2TVEeannEy9JW5ArF+LlRN3HMLCzWJAnNg4kaZQ/iMkdwpVMU10xQWPaVAKE1xN8PB7Wzjb8JRL23y1DbOiG7+hHu4s43nNMBkXGKCuFdpkQc7gIgM/5ENHieT/jPEu8GLzbEJqwzuF+eRIjbfEBJLHNQ26UA3NRtXjw0qztvl+xHDXByonCOYnQFClmAu4uTEWTwYB5MPFLMhJTIYJcagYwBxKA8LK3cYFLhE5dloI5PBGfWNUUfJRezzPWcTinH74oKDjEcok0sCEZkBA65btGs2yAsWmKgz1SM4C2fNMFaDSAPiJ7HuD84fmKi4R49q7fpByEGsAjUQr1ZWJBXhBG1KK/0gOpvnG5VVZeIVMVI2l/NUa45a+/0wUj1coiAxNCoaKZqCQ7wUTQUW9YfnC8c4sMEF/qm6re2+MDbvsBSQ4fhBMDTnM9FxE4I9uydnWLsIzN3ZsAqcIwYN3NNEmGHGAuqg5A1GqCJfnTsqHEIlRICjyL4TriowB7CY4ZXmfO8Ez62zHCcT5JBeEHO5N2o9HEsFYWwlQZSJca1QlEPBS19xn9NczlpY2LVvEdkeHASOtnxxC7me8jQ2pAcDk7GuzXWHu9WanedJ55Zhyaw8CZXh+hngPyLeMKRA+KWoCRyEY+Vldm0ynJgqNUOziGPOaKxeY+myfs6h3DG1tfTJk7WmuVFxuLe4KP8+DlfGJvST3NYv1rjDw0Hh6OnU93bMYPgy4AkcqAi+uVFBBcD85Np7+fSlHvZHHbrKhg8TXE21CnDRcVsFkRifUIzDfXqx25kA2rf1cjxcisZgwTYmELOGJDiIifi2rNkmN8kLGVBwH+Dy901cgcmZIljDBC9OlprA/Vk1jQmm281WETzhttP7/d4GSXV3NPceRX+BD088lhtOSmxUh7vRUbIJdPn0yspbxrFS3Yx6OLR6/cs7HateM2sMbvKRq37SaptpvV2bc/J0f9bd/mhicOCNVg7G82/siN/7VraIG5VnDsgVXKEW5wZNw7NDIBoKO5dpQmmjrwHEC+ebAqO2VdtMdr8+e36hOHaU4EYEN4kI3J3tOQ4LG57zxWarWIHuT0eduE54XoeegtDRZn2h87FSuT+rx7nGCXP6xb2MiDgQ883kxIlunjzT0+uN8TFxOFKI9P72rLKrVT2c7HlDoRMolqqoLXECOxyhmfNNeHsMHEPZxK6rLIoVgwZAHMtSne+PVnIDR7zBJA5XuIV/SswYxJArz8uNLdx2J2UMhmEXd702OUgSUg2usSw3+ZXy/EJVe9Z5f2si2sefvJQXwZFlXpGaMNgXR3njpKY4qZkmFR2iNE5pRxdXN0ocOuA97Y8POpS1pqEx5iznBKH7VJQKcljPtLoHOn0oJIKwgcubIkqQSZ6L2x6nLKVwjbKMgUWm16/3enf7zt4pKLFkjckv1nZcKO1r7R0g1kwaomiUJgz9PDXNqG+++KUx5G+ef6SyIt3DSwHD3FYeiQE+G4I4SBVYzkm8uI0d3LlLoyRYi2COlIeUHU3qK9ylo2GhrMINJjZYJrnKdhtDXpwPOEZbExwZzriYTllL1rOS/NKGTrxj3b+5t2d4p1a9PKUgTTxfTdva0Lz7kEbAaR3gdGaYPM86l6W2q7Um3hGnSdv12hzU3GlhFMmZiJsXVNuZ2Me7COkO1gTc+D386slV7AW6XOWWXprUK2DABl4jgmG8Unk86ptX79RznPtCf+/f/HO9+fytfvbLL/TpD54pTpfip87e0egnZOA36+LqmZoSLMCgU8v16mquEIVnBZtAcbJTewv3dJaXRyrKwkrAdrmv3eZGr9/fKt1k2qRrc77XxahTM+j5J8/17pe/UNeRdIJXy7uYZ89ceNHbm8xYyDDzGa7FEcLnTk0FHqFS3RW2znp0CdjAf7LyUVjyLy6fKFSiQ99q34AvGJVvMyWrUNE8Grbi9esH5SHIDAgklb2jrTkPPQ50mNdSmmXqq05VOetHP/qF1qsLPXux0jaZlWDAKAZtr691ru+V54nubm+VhGsTZP+L//5/ftQvfn3busef/HgEHo/Ar3gEHhemX/HAPf61xyPweASWI/Dv/f1/Z37ft7orDjahzmEG0qw94cAbzem1yhJzQF6sLo351Majzs6oen+UX0ND5VV9iYmVHVHK2Ao/KOwxlmdOvGyJx4b2wixrvJ+JxyNk1Y3xWMcQp2mnxOD/qcJutoIlBFOKP2hrxk04p2ykeYFd2p4drzNOFMUNSyRx2VgBNMO1wgsoguQRERWhgQ0FYuVERBiRB/ciW2I28qTaQiu4gaEV4kIKXB3d1tyuLlHkyTXOK264rq9Vto3mjk0PL/OUG2FcpVkd11hvXFZS2JQVwcHrcU14bFAQBxzhNURIQkhDXEGZGrraBFuEDqJ+NDz7qVSfK0VeohAREofe2GsVL03dOKFglRYIq25v5R6ocLhaAzbZ04JBCB0ap0ediqMJd7BrLf/FZ8R9F+JKMOuP4shR5hNbdNQs5kBjxkWDo3J0dR5xm9aiyLjH+UrbOLHqFuElV5TGJvDFqNAwS4kIu4ivoRWJTWzc2QghYuJKadl4URYl2yDEMG75uyMRZ19zjwu3NXci7FKYk31XmUCJE5H4PSU4uKOseR7Wl+EDWnlOrKYe1VKWAluvl5JtroQIPRsuc53huyHlPepMHxYOS9wzCPNtr4KNRZwaK+8yRqilNMdVPTs6nksr7oB3BzoCkZWNOt+P82AJ/JBm99xijyG10tbOjuuqNfG0B3MwdibwgIagqCMKU3Pw4JiJJzZHozzbeTpqLek7WKzZJQaJIIObDaMu8eF+iU/2XqdhGI03yK8FiYATqWHjPVAUtUSmEQtX250VcYGBmCid81wlCcV0gUpEL36+NYbhdO7lhMsGHWF1ijkPuKhai9AONZvcpamYdcHIsSMiy9Jw7QUL7w9Wsef5SjyYoziMRrvW6qk1NqO5ut3YipcQtkEhEM9EEAKNa/fgOJu4BUMy9ilQWa4pLwrVEteuWm1Wl9ZUzCbzbn9vQw/aznFw7y5WytY4SXv15aTioTJGIEy9dI3gNupwqkzI6rrB7qEocpfyFxAIlOzEoUqEBhy7UWiu0dSL7f87c213k+E45qEypifczrnjmEzqHNzoqItwqlu791dxrM0mUdFWKsAaKEDus6FBwzHj/vVgmiJaETcdjGcNI1EfuLnEknsQzhSTjZHFnHdbhPvJSsXAZbjE3VHzhllFR/Ef3ERP7ugp5l71BvUu4if+a0cbmt7dWG1Zqx67xXntUFBzZS66EygKDshQy8cd3yAe5RqC1gTq9jjqXBTarNd6+uRGm93amtnPVWeiEGVSSxmXr3WaKmSYNjgWKUccmAOOL0Mx1oZIx/d7G3RdP7lRfnGpZxeXaqpSP/nZz3VqKiuL81rwMaOaobM1nRZxyCvDPNi9gnjEtw3cWf5MUHbSxy+farXFyYy7riYzrXZwdPdQ6cvPX2mcaOyGH80lP5nzfXuzUzPUKo8wfkc9IDJ2cJsdJRHny1XF9YvIyPMWsoSLE721azYPEOdc3R3PmhyC16xLzGpwM3P945ANJNiRPKfr3gZju6tcu8uddiQtzo1+8dVXCyPU86xIEbc0YtllvlI3dfI3sZwgVdM0WmeJ1jDLBxzJtINXOp4PqvuzrjaX8jahnl5f63p9ZSWJ7/dHtXVlbnquIwYeSbpTMyJQEnXvDJ3RwonuiN3DD40XZI4DRmFS57M28eBY1o+L9c7chB2CFwJn3+nQFHIj19asoHe0W20sKh7EoQnkx8O9vv8Hn8lPIiufnOtZu3WsY3HSw/lkRUKI01y1x+NeFeJp4Bl3eZWu7BnPwJBhLDcwA6sN67OVtwU6393Jh/Xs4GoPjMlMsgKOdahZYQYioFOLIxeHvz8ZuoP3Dp7w5G0GDzyCow2iMOVplvTotFtd2HCZNaY5T/rZm6/VdaU9n3ZZbqVJDfzjngFLbsV2vKXghichM1D6mfOMXVk6gnWX/zRFq67plxI+ECrOoAgMiaVBGPKMGnlXsUGdp65jmAyuhhciV/2ptOHcKl0zHjVxtgMjlCb2X44Zx+9U9DaAutouUXt7g+pce77fPMuVJk/1s198rcuLnQ0yp/Gsfi4hYtiwnid9XQ+GqwlShtuROcSTKFRGsRjP15Uvl2dlP6k9Mkjj/Qlpd2Eab7e5/LnX8TypBF/QNMpY62DT4yqdBtXylcWZrrdb+QwTnEHJZqdNGmtfHJS4mRVhnk6VDueDHL/Xs8tLNefOnpGu2+jy6lLdDK6nUDfwvhrpMtuqOffmIp/z5R0jGHgeM2Lq5UaIvxs5daT7+7faXmzsWXd7/1b/1l/+uf7q//prPRRnra63xne9zmKNoDpe38kdO62frvXzn77S9dXHSjNr0LSC2K9evdFn335mjHyeb7bOMlm2tcS3tBllhxT5UQDKcIgBxUxCgNUcpi4IrjA0hnJH6gZudFvr+cWFGmfWKt+YkaGHE+KNKmt4s1sTbkEtpFluDmHWfYpveWn75Rev9PRmrU2yJNgOrDek0LpGn37rW3YN376/s3erf/zf/bNH/eJxE/p4BB6PwG/cEXhcmH7jTsnjB3o8Ar9dR+Av/vwv5kNTmnvhandpm9D6oZDbOLp6fi3tsCZ5ysdQTrE0ynZOazH1qUWgpDF6abg2txwuOV4ry9YEHRxnlB34XmLT/M4pl6IBlxd7Xo47a8PNwkz1h8Z5WrIprvIauJwUWhAt89SMjs7d0YoE8ilVihNPlfwokR/FtjEY21HDgIuJmPGooR81dmAGiCSzOe8suh34tJfOmiijwnvARsVx5Ce+8hzRaREaIy9W484qmkoukakkUILbb0YWdVU3lUV9aUVFYHZxbRAXJg5MRLIrtLJM5gzZzBxb5s6dHHNI4XbLcOZRpDH2qikSATEZOtbg7oEZGO01XQXMTopREFxpNp9GJV6obBPrfn+wGHmM48KdjMVI6Q3CaRYhDsLTRD/ERUixBk3Qg8WXO0pDptacR7j/MpfP6MuLIxN8EAit6AjHKdw+osijq2oiuttrFRHFhh/JS7xnAjsbD6LL4ADGubXoIDQ8BG1E6xZht4RNyDdzLC4YJYnF2iipsOZk+HvEz+fFqdu3uK6QzScroPGD2MpBOHcBMXTEUZeo++LABa1AmQhCKTxdSpsO5YdInOdaERJCRZq45lqmXAwkAmUluCbbMLabORxwbSF6G+7VxB7OHUgBl9KaeTbnK6IlrEyKN2Zz2LHhGOwag/doIjY6EPKYj6Oa5nR4o5yT2ritCPtsdjh25kA1px/3FELzKLfFiYVrhoZxqZvxAMGzhbGJO3lQN3TygtDax/H2wEVFCWZj2LAD6kbDEbRwIij6oYEehqQ3i29M2z1OakS2tkI4DqzUo+Ve52dzDnCKcZYmHKIyR5AVGNHt5FJA1Rin1/HweMG3hHdJG/0iJlOoYcwJrzTx0fdwJU+2KR8t5juqa1v5WSg3xkGKSw+sAbI73y2ya5bjhWMXQQduMSIx3z3yJ8yrtpmMA0qTcCkPioPU2L5gItggYw1MKcPDNei7xs8cZwYljvpqsPgkQvluvVGYOupHR8V50OlY6NictM5yc/EhbpuX0nFVEdFtR/teCK2u6+jU0tJeCs8bIvHlxUpNV6kuEVt7c1e2xLVhajIgcCclzrJ+7ra5zjiHcfoiRFWjXROnjnuWMpxSkZdqE22s/KRqid8jbDFgQf+ObLA1BoP8iYKYBb/CietZX5iawdbtcBU7VhSEP7odugUlgcLN/eAWJtThXsJpnPH7wBcgYgyDhhL33bVi1sy+N7HFxVU7TBr4XZ5nbE2KjMZutjWMY5MQz95tlWaJChiazWACKiIWf4ZCwwD3bxBqGFwTEmaXuLerxlxY8Fl9PX1yrcl19dX7W3v+EKknZrzerO284urC3cborRalYqmeba51Op/UdqU9vwKitvOkKJt19TTTdrdSBFZgAEGwlPgxYLo9nPT67Tu11KMPiC9wl2n0zi3+fmrgYU4aq1kVfNHRU2T3N8MkpL5IPZgZ1hNwGUTJiYtzH3uLuNpbaeGoefKtPI3nlc2ncOlx4nGp4cLjzqMoT62y1U6X2VohAl/b6t37ByttStNEyRqH5qzD7V6fffcz1dOg+/1Z5akyNijDDNbD2R90en+UH3p6+e0Xava17otGNYVJPQMhEiE8F7hPQdIQt3YVRRv1gWNFO3MHM7U3YYuCHNYI4udpmCxFcBMAjNnOIUIlQ53Li0zr9U6nfaUzbe3G+gUBw3rT2jAzimAZe9per/XixSd6cnmjrh31o5/+zDAKYHG47sAAce8g1LU1LPVJv/fdl3ry5FL3danPv3ql8+1BYSu1UWxIitHp5Qe+MjdRy6BpaLTmGd+Ods3VDGjheOMkhjvuuyrGUszRUgoguY0oFcJJOY4aukq7VaYBx201GU4EzMU6o3gy0uH2oGogtg2TxZGX5WZHz/JkOXYMihj64Hx+OCyDyWaJ+Ycha5arLN8YbmW1YhA3LxFwc+/zTPFVlrUJ5TwE4RKz/OIwrXkoeLO5D21YOLnaOb4N0Lg/olWsrp9VvL1X3ZIqcY2zDlc4oobNDayUjUTCx08/1u3dvY5FaQVdc9fqb//pZ6pLR19//WBMV4adoKEYaPpDaIVorQtiZUkArXaRlWiSIoLbvsryhRntwc8ntRAY/saKCPuz3atVNyhfxfroeqevXt1hvDQ39yUMUpjlZ8rDehsUgRRJ81gfP11pqs6K47Uy0gT+YOeFNaeqZh3Ls9KUYU6gFSJ+N6s8HW19YWCEi5iix0NV6Hp386EIcpZhmidSXaE5W4PY1QTvu3d089G39fqLz/XR1bXuH446VpU+ef5SX37xCqiEKnWG8nC70vAKiLlv3r/Rk2fXKhlM9pHSCMNBrjSLdHt7UB7MWq9Sc42SRDl1FO5Vurq8UVWXGsCcRLHaDuxRJzfCBe+pOzVahZGqdrZ7MfU9RXmoV8f3dk/GravLF88NgdOez7rcXBovnftz8AfDVARDKr+n6CtUrQUNdJFmhnq5e3iwZ8bu6koPp4NhkYqqVhpv9Iff/1t685ZhVKH//L/9Xx71i9+ureLjp308Ar8TR+BxYfqdOM2PX/LxCPz6jsAPf/hnM8UHm4tMX79+a2LdVb7SJzcvluKeYJa/Wun4/l5TW6plso3DsI9NCKEwgY0bJRKUiLT+wr4MWiLlDmYirYTLIbK4ZBX1aqdCweDaZjUMIoVJaJvJ1iGuNCtJc5VdYQLQ2jfzq1ocdrTENieNnWPiDuKsH+ZyhRMTMXNWVzbmGhiyUFNHA+qojjZdb7INgVPBRO10dupls21iLDHSS3MAwNnDUXQqFs5e4E2q5tJYpXjFaNIeYYki4BIHo4DHzHuTbajhKBJ3xJmKK85vB222qUWnOlx67Iz7Tj5RRpyDSaA4o6QDHIJnEUzi4DNurKZVFDmK3EQOTeOC7zkqDChqIHAf2vHDenk8HVTDNfUCxTj4wCR0uGw8ZR6eM4QNnLu4naSajR+CWw97FB3PW8qZcL3SUIw7NYBliDsSZIG/uMbYwNfAD5dWe6LLrk+MeSkgCv1Qmyg3FtxtcbJ/HwSgB2ScTtxKdXlS2VMOg/BHvRPFaZGcIFBjmxGQEom8JJGDmwbxlOIgizT7CjDjIe3gzK0rbILWoA5rUPD8xtaa6LuEZnBX7uTriAhZNssm3mNW4Cql5R7eHcVXKTgGz5rDcUOCGbBPRryfWDtN2TituF4GUAOjnK6ywgs+az1TitNZHBvPK0iCdRiYI7uzwq/FHURMEqcOZWvJRIuxrwEHI43QbH5xMM1sIPk7g+ZmNJcJojRypcewYAYRgLBKNLlXFfrGBo0hFpSFIpq9g2jpWBICA0Ii1xTuoMHuKxy6cIgtost3pC2aiDeOljxS4jsaa3AKnsIEXqVrxRPExgOEbgRlBiDEtcNQgRMZSqLzwEFMHxqlcQ4TdSYqjTYPG3C2KD3WWoYGKPuYb1sPJuKoFYy/OVIzca0i+rny81RVXSjG+YoyjWveoUgOxmEMXVUdCBAvUGoh7l7b7VYHGI2cN4KQ06iurzTVHPPYjpGGxlzkEXIywyEX1yyYBpzrrp1LRH/+g2iRJIHKE6VXxNhH2+jCP+1wMnJundjK6RAzEEvxPz65vrDG9n1V6/5QyOn4DtIULZxYvyZmy71IbB3nKaxTnGFcl73cIDAmLUxc7kXiwDjrprE1VEfXzSrOlUI/sjZm3EnEQMGyEGmHl9u2jm2aHYfIrl0UC8PUnRREs6IPvEXSwwwpEJHcONWEYGiFMQirk5pwcWDj4m8ZVM1ncxGb05UUbtspCnOtLna6hd1JGRpOwGYy1h/XgcNagZOxxDHea7SG98GKbZJsY5xQSpjMGThQLLcUA3YI3wjrFOExZDFudK++K5UlsfEKg2hjRYZv3r1WX7XKV4lunl7oeAQLQOFQpvJwZ/gUmNG47zZJqFPZ2rUdUnSD+J9Pun6WGxMwCiL1Dpzd2cTsaQjNcbc/3mlfVarrUUXVmht8u91YpL2pau37QkXXyWnJ+Mvi/tyLPGv4WQhrHpxhBpLwdblIcZUxNvA9ZYiIgWfOw6IGezPJgYWMm9eb1HHTcIUxoPMCgSKHIZpHudIgM0zJoT7q3f17jTXlM5m8NNLp1Gl//6Dv/+Clnn38kf7FX/8/irjGcLMlFAyFxmHEOX6Rb/Xm9l5fff2g4rS3NAjrOTgZRMeQop14Y05xK9zqZvX+ZA5sGygxtUO885cmewaOhowIfHkgWWgv5/7mGh0mXa3WGtrqAysVdnhpZUBwW8N80m4VaQAH4VDIl2lgiNjhRwQh4arsjypOpbL1wvEtj7U9V8JZtp6Zm9+XDQwRG52uN2Gpnz0rbWJd9qfOBiXeKtaICD86qsreuJqkYzDqm815onRvVJo1NuiM3K0J0Tw/whb3v6Mpla62K4Xbjc4PrZXpwfj0x1F7sEh5YmL9fn8wQRH+KHF9dyBF4xq3c24Z9nraXW6tNPTh/YPK48G4vgBXumGyokSGNQGYHfHM5yPGckdfrQv7FOE9WAbmrm/vWRQbkiRg+Oz0vEFNykNHXj1r/sCahk3MPW0JiYi/46nmeUxxVphqnbR6+Z3v6osv31kaqSxaSwMNbac/+5Pf1/3De93d1qqYpeHuJT1DwRVvVvGo3dOtcpjMD7Xe3j5YMoEhBWxh1oE1vF72zyv6AAAgAElEQVTQT7Enb2Rgy3C5NeG8OJxVUCSWBnrxyXd0+9Ve5yPc5klXTxM9eXqp4uFgJtyiHXT7cNLlbq0nV5S89ZZsIDEQ5465n9u2NwbsuRt1ezxrlySKtqkVg7I2//6TGx0OOEDBDwT66vZrXT3fGceYdz4c2Vwr/Ds+P+dlahs1KrS6XOt6daHT27vF1b95on/xN39jhWIgohg+8M6bgGoC7VB1CpJYxI/cNFE0jOYeTTYbrW7g6PtWVtoWhS62qcKUQrjRBjiTE1ga5c3Pv1Dy9Fq77YWaw4PaEHxTrKmvrHD2XPHe6utmy8C0lpd5qo+Tvvjxz/Wd3/+O/CSWW9faxqla3hkZuoMLYx0cQ3v/5tFaT6Nu39zpu0+fyvV7S+50vD86gVrDVaQq272cPtPt6ayPv/9dRXOh//ifPKIAfn27usef/HgEHo/Ar3oEHoXVX/XIPf69xyPweATsCPzp3/m3Zz+EMdkZ4y1KM4sF+pYxnnRszmoQUdpWSR7rtiKaFyuGB+iA50JVnExMbDxe7OCmIi5KNQ3SmhU5vpWyZMTOcDa2tbWPZ1aOFRvfz9NgxSU4UnC2IeAQiWbzYjD9HscfzsJJQ40LFZ8eXsTQRDKaVqN1vMTvO1qI0UcmVX0rN8GZMCulVb52rb0XIQzRBjGHL1Kx8WaDNvYWg15qqcLFLUgknZZuCq58mehbU6QyEfVn0zKa2xPxhs0DkW7UYFwWuCaJLCMq9KAMKIOCrWkFQoO2m8wcgaizwA5C4rXjqFNdLhH3SNplW80jf5dyBsReYu6TufXYmD00Z80tbNnQyr5wL+EaRWxDO0V0hANnLeVEhNnDE4GcJ9Xz0iKO0IIo4Ed8R0fB6CmI/YX7x46UmDgxPIsiwjH90FYPWzOg0AqBzDXRsTlRLrUUfEUIqyE8WeKylI416qrKRFJ4tAGiqk+BF5/RM84YYt1AgzACMy3c8EWto8Mst2TdTQimxT7oB/lzYigE/kOcH/fGapNo4/IdcdJS3tGrJ7LXjeb6ozwEBmeySY1/Nk7Ltac5tRjviDOmrlVVFEURxUwtZoezDLENfYqI3FA3osyYn2eu0nFhXTrwV51JoYvIiPuPOCbBSgNDGmczwcWDzr5IA/LcQSWcXo5xP5nrFwcmcWET+UL4xXBkeyuawseKWHGEK+c7yiiDoXzCxSC8uAER/gwvwcVC8Qs7TcN8ECVHvJ0UW1nT4nKm0dlf5Yoof2n53cRkMXbi+MUFCtONTaTkDpO58LwIPANFSZ797gFbFO5Kinww3+KIhBPLFY47lZIUUA5dY5F5RHKc0Gz04brBV8ZdDGPXEA2I/OAf5k4ZIhCRYs/OtpwBZx88TnjEFHllmCpNAMFDOnMPePD/lgg5LdqsOemaIq7aCrPCmaq9SaOPi3s0tixFXDS7I/wgBsFj5Di01aQz0UeYl+naMBcw+doG/EKkjlZmb7b/cg3AanZ7GrbZfHMeFkGpB5Tq+MomHP2zldpRArTZbtQUpQ2nMLLBfsbpTCscznjEjm2WmHiNM73FUVUs2IOUeC8/u19wJ160fA5YnqxjCEyIkjCXQYhQIgTvMgyQ7Wd5IC+IuwqcAIvLwvLFxY/VbYxcTVVrjrPbU/WB+0eWftJhfzYOLzzlbLO2a+L+9q3amtg25VIbo42Yg9bn93Dc4amCsfBNUO5dT5sw0kfPnipIE52KvdrDgwnOJWfoQyEfIp7FcUOur0mffOslfYl6/1AYlxqX6ypJdHW9Uz+22u+Pqs6dyjNCWWVMQmLbLI4LosRfXI0tAtqszz670sefXKpvKRzyFyYsqrMcvf76VsXDSaskkPJUTTlauUuUx1pdrQzpcXj/oGps1HEfToEiSoLkW4IAR51FzmFq81xk3XL495xihEjPygUzsSZSZjcZ47PAhcnPYXjhLgI8907I87HrFQWhPUcQtvM0tVKhU3XQaX+yAj0mNg3uuGq0NXm19fXDP/pb+sWXPzHeK7zM66fPdXN1rYc3b3Skcf3uXi1OcRcmMcMEihw95Qi/YaCKIULN34UlHJrY6FB41NVK1okG1lmLUuNId+y7M2wUbnu7dxkcUpi0FNJxfLn+uEYYXHDtIVSCdHjy0VpXFxfiMBDxL+5hCbMm+tquUzmGw6A4czLciwnPHoNKivdireLMCppaBoPcTm1nIh+/y/ArJK3tXQWRlGEORZ2zznw/Rqru8oxk6FrbvYlgXusH37vRi2fP5CjVN+/fqKwKzScK7WIVOKs/uHYvt8+1Px31/v6d8PavLrb23eF0hohhXqRKg5qmVBauFo68NygDgZREGl2era46nmPVQe/Od4vTHx670ynfkN5wF86vPeN5b2m0vlgpiDcq9426orEBAGsA2KKQskx/MDTI/b4yNE3MMxM8DaAiJpAMH3Ekh6xnvhXNNeVJn3z6HT15cq2vvvzaEC58BtjoVgQ4+3pyvVNTlzqfx6Vgi7Wc8rHY1dX15ZIqqTsF/ax91eqeMkqujRasRGpFbSHJHtdVkPhK/UwTKQLY2DCsT6WOHIMIJ+ra+M31vtV2nan3Gt18dG3X6thMujuc1A6NXjy/scREVQ5qj4NWWaZsHWmXZPrmzWsNqaev7+5tKPVsu1Z+sVJb1VI06ekqMxRU2/mau0Cff/W5rq7Wur7a2rO7Z7BAmuH2QZtdbuL+4f6k++JBwTqwwii1raVKHu7POjbwyUEztPL8yJIDHoDaoVV5KPXxixeKssD42b7vmbOXRNLgdLri/vYSi+e7c6/rKDDmeSfi960uthc2kP787q0uNmtlgaND08oZGSZNCp2eWgOJoUPgqipOenm5VjhEenW3V+3O+vZ3PlNz3iuEMc7aj4lCoxLY/lOgsuqMdc/z7yc//ULPnz1R4oBYSRTMsaGMXj3c69nuUrdvuUZyvTs/2HDnL374h/oP/qN/+qhfPO5BH4/A4xH4jTsCjwvTb9wpefxAj0fgt+sI/IO/9w9mCizYOONmgBc497XOh7Mejidje7L/IPy5vtipJzIoX+7YWgyQhnFciP44GEsMEYMXdUoFeC+PyMOHrupYipc3w6V5eWyVJUQ7F1dcHFNqBZ8T5uAgz2cDJhXRpL6eNZWSosD4YF5H9NA3vttYD4rclYlhYbq4ENimEsFarSPlGzbo5bJ5rWuF7Dn8WTWQ/qoxHhSIAHPjzbNtbruh1mqdGROwwZHIxB4hlwh4nmoYYaI11pY8EVHFIYJgwEaPll0hEKXK3XQRPefFUYuDtyEeTZzOhbPqag1b1WGbCVgUZOdSrkXZES7JMHGtrMbETRMSXI0tojbO21qzM6sc4Ae21nI/mBAzKppdxbDceEp4jol7IwVaiKsjDikagV3V/DMN1bh6KNKKceR2JoKgDyPusTnm5Rr3obVR8/nj0FAOuO0QuFA9iKjj9LTipRBxnOOJQE580Zc3hPJgvI2dpgCRHNYnRR2uuX5hQJozrm90xvGDkxRhCjkSN4hJ3zhQJ4uc13OvlFgi4hqfwgRDBLJZW7nK5evMJsKbNDU0WruaSsSN2TbIsO4Q2QOQwEOh0F9JY6ow9jS0he4OdxapnsxZnRpvDjcfvwdxNsxSed6guu2VxWtrXUbwJgaLs3dxi1JKBv+W7Tm/MzTRg1hzxz2EA9wy67hgibwOtrHBCUL0HTEWph7XBOJ8RITeh3uKgAab1lPjLMI+fE74t/w+YokctxCHNceLeCiiO9qehT0nQxc0CL4jEUaEGlzmgdYIGGODX9s4nzBVz3VpAw8HUResAAKEg4d71jhzbB37rLZ+cK95FJCAx+DEjoZ1wFHMd+E+swg60qdpvji0rPHKNnC4lrg3HGLFXIvGAWVtWVitkOJCGpDNDbc0VjOkwGXtujgjQYEgyIJpwEm+sPZYoxzcYBxTcAT8bI7RBO+Ve6GyUiUaq1dxYhFfin0QnF0X7iulS72azpRoi64Sw6QEzliTo6+pH9Wae3tAP7JjigPNHN6US+HaDYEjsLF2tAoSE9CqrjExzvUmZcZgRQw2q5fdh7g28ahR8OYiwHEGfc/E5G5c4vEgGBCvEJ+4oWafshji1CjjsuJA1mfWp8jFhc7gJ7JiIjjMyUgBV6+7vv5QkoVDXOrMZbqsx+am6xBSaCUfFfhE+j1zUoL3YLB1cXVlgwYcl9dXF3p3fKfjGVEbB9woP3W1Wi1OTlz3fd1ZM3fD8WD4Ffl69slLc3F//qMfKUkyG4pUXWsCGVgQhhrj2FiREUWATLxOdWdlP2mUKg1DZatYTVurKGod9qWaslQIrzNL7Pchgk+wbEEldFKUZ1YkkzEYCEddXKzU1aPqatTD3Ulv7t5omBxzHm6zSHEO9FrqmkH5zVbuNtThYa/339zZ8xRBCCel08KiRPBCMVwa7mOGh6xZVtjFQIPVjVQBhXy9kmlahiQgRLzAhkUUeU0Ta/BgWIAkogAn0DZLVZedDmdcvnBYXV092SpLY031oGJfa1+fTFDuSsQqR1fXqX74Rz/U/f6tuZ1x896dCx32ezUPDzqVvZVjzYbEmZayQ5sJuVonFKBRXNaqZsgVuCZ4OU6kyyDWp9/+2MoCf/LzL9X0Cw9zcYyONAza8eLdwaTUeVLXA5KZrUAPnrhV7VCS5suGXVnoa3RKNfWkbXYt1+10/3BW2eKOh5XLAC9Q4ATyeSfpHTVodDbdJE0zKpgTu2+4RzqeexzfILFnGMM8DZ2dW2/wl9K1iDXRUckzzYm0jrmlGF6i/S2ligwknzxdWzFP006GJAK5sQozHU+F8W8NG8D9UTs6lIXCNJbPutF1ur9/b4NZ28jBesfK6fJMjGy9wu8IsgVsCW7ZJIhtQMK93rhwaX0T4S8ucp2HRu3ga6wnuVYkhzu6UZSFKsEQNa04/B4DLtAMIWkNV2HEc8lTcehsmEPJlj2T2kmhly1D2djV4OIAX6s4lrq+uDDO+M8+/1zxTGw+McwIEnT5UGu7Wpnr/nQo1Laz4szX6mKl1W5jx+O4f1BVlYb/SR2K+SbdT605+YeitbIuL3Dkx67iPNfMQmEJH7AurO+TqnOpqj6A/Vay2uji5oXuv35n8fswdxWvMq2ynfbvT1Ym2U+lPv3Wx/YOQxLk8G6vy83aRN4s2emf//P/Q89ePrdC0IdzZYkX0AH8vimGhd8oW2Xm/j8fQTZVdg6fP32i8QP6p6hbNFhtVoFmZ9IXX7zV7uqp3h3u9Nmnn6k4HRQx3Zod1fVkAi4BEt6bDoeDPv7WU+02icam189/9oW+9fJjnc97XT19ZkVcddEsCSm3lYOjN1vpePtWG3AlA/dBZHiYNE11uVppfbnR+7s3asZS6KDv7yvla4rDKPwazLVPAmuTpvLHUn7vyg1XerN/WMqsrFuBdzueGQj7jQ0YwiRVcnmpQ3tUf6qkRjp2pQISW35oz8EsW+vudLLrtuecZqv/j703+dVsTbO71u67rztNnOjjttnczKxyVdkUtkBl0UkIISExBIk5/wWCgSWP8BDJCIQlg8wAWUggD8GWsauzK12VlZV124gbzWm/bvct+j07DPOUUspUnpxU1s0bJ77zfnu/e7/rWeu3dBwQw7f67PEn+m/+2797r1/8ah0V7z/t/Qr8WqzA/cb0a/E13/+S9yvwi1uB//K/+M+nfVObU25PhPV40JtvvlC0WulIQYsTaJF4SgP4kL5F7CjEgf/GQW9qKYrBKUnWr7cIL+d6RJ4McaTFpTqpwI02eeasOTaV4gxBkcO6p7rq7KCGIEapE27ODqHLDVTA56Qowo1VlIU5CVc+YpFvHL8PLs5NAG6nRptlpvVmKT9O1HSxXr7+2g5NfL6+bNTe3ujxxUNtnp7ppijsr/fbTvnoGLsMtAAuI0WdCZgwynCmjGAKcDMRAx8QLT26btQ4k6EOiIKZ0wORmHWh93Z0VO1rRctUq/VSzkjUr9boJaKmPgpjixbDAkVhbNXpsN2ZeMULLdFRnL4u8bzJNQYt9RPtVEgdBSsYxXCJ4EiblDizWEWjqwdT1QMfwOuwNTHZgbjCbWiRYMRJxG8CzIlFg2HQcsiPE09DWxt+AcEY9xvRRwQ5Dje4WR24t7hxrA28NYEqComew29EnHd0GHB8libeThGKjKuoi+QcGqVZqD7goD5aUzTx+CRKVTe9lWYQ2W7fl7X4CL2cNwd+NkUk9FjVxiUjur72KCah+IXG8jlKiTPGK+c2axijxO3zEQeZq6kerTDDjedI4maBY5XDTUEyXJG/MjHSGKL+oC0R2ApecKyFT6ya8p3BOLgUfvRqlJ6emBMx5NekOKhv1DmjOaGKu4MW67Wx+QLHM8bdfCqf3dcmGE6+0t6TA5eSgz9HyXoujbKoPc5qhh5EKXESenNBFu5cb/DN2YkTnDI1GJkIIOa+wnVJER1lJfbPWD+D7M18Y8o+EOIocLKiNFce/M/lQmMIv/W92IN7mj9m0XuKmSZ18JMpDINjyIXEWoMmoOQkwFHqW3QdbjF/dzDD/UygwXmFyDuZ4wUOMQoLLdGTOkRa9pTQUxwguPbqJ4pRuArghCbqmsAGG8s0UpalSjj8o8ey9jhgndA+GxHrvmut7Zp9KegQtHD3zKiGWVj15FGIRnO6wzUEr9e1sjnukaKtlSwX5laOnNhavPlTBY3MkAzG0XAdsHLROymygV2MaoizHEWT4RMt7jiuw0VioqpHEVOLyOZqlUba7fbmIKY4jkiosY3Nd9ZbG3QWJSrhWvsMVjhgo+2GCkFogBQIuR4GY9rVBYJqLScZVFD0E6RWqpYNgQ1YTs5OlcCYpt157LTrjmrzUmHnyY+XJvKaqMsQi+ss8uwaMzxI3RmnNnAjVVVjrOPNemmIDa5VnErLbGUIkjI/KkBQC4iKuyr3pV3/8YLYMnlgV6kfab87GkPaDcAZxIoinhG1Pv7kU4utw5dEHMOxy9gJ4RHBj58BK9Z4j3krL4mUbVJlfqoIDnboG28wL2sdYE1WrUKeM66jvOrV1ZVcj7/Zt98Hee/h04e6enWtm+MBwogS3Pgdgl9qIo6VReHsDaUExbvu9PTJEy3OznVTFXr75p1uD5U8Cp2CSXVTK6PJfYQrzZ7NcIAWIZq8I4sZBxRacSVSlEipo8OQBI+rFIw0x49WMjc7+keVoHjMAztfd7ANcayby7tzdLpZ6vTB2oYO5b7QxcljpWeZXn7zta5ebXXc7vTBiwf67vc+M3F/ewcv9ka7plRVHhSCXQhTld3sBM+IhqvTo0cXCuJEb95eqiqJhOB+5nszrQhDnn2uLMUBzLMa7vNKyyyU0zSq2KX4d1vwM4nKQ27sZXsm+bha52dZz/OFb6PplID3WCTyUqL4uH95NjbalrnqCo8eCCJc0/BbcfL1NtBpRsdYw8T7GeTy/CADETpz67m7XAPS0e7uVjHXN4PhFoY1v3ssZdSYgQFiDwODI3345KGafGeoCgad6Wqjy+u3xgyGS51mG0sv3N7dmhgdxoEJ+/acCtf2rnMojjpuC0MtMLAuEXRJFjDkwzzNPTQw+JHGuQPUcDIpHFff0yJO1XuR9uXOhGF37FRUubx4bQV1OOQFboJUCftL4KlwJh27QvEwaOWlmhJfeVtZoodnI87V8+xMx2Op13evdLpcqilqDTVDv15/42/+nr7/o8/05198qc+/+FpdzXsEw/heC0Wq81zZAwTmjfJtYXxTnJ6310edn5+pcQpVPHN4DiDSVQzVcTwzPMKhPQ//mqa04YzLd5cfFK4QmBnuTopTStx8UX9Yj62GDhSLMyOgOik9eayBgWZ30GrJ0Fc6O31sHHWSA1+//EpLBME4Vt4cbNA3tJVO1mudPHpuHGM3r/XFF1/ousIdPlqhKEmaIPP013/r+7q+fq277UF5NxdjrpPMsB8UezG0oAsAzuyDZWrO/XaK1FSTqrrWcnmi2921Pnz+SF1Vq9jvtd3l74dz4FwO5iSGM/z40SMrWHz58qWiVWT74nq11JhXNsgBG/X5X/xU/+F/+h/r9e23VjDFsDEJkvkZzbsWewNDQUZr8YytuS4aFYedNlbEN+puv1cUJjo/e6Bqqs2tvQwXarpGl/u3Ojt7YIkY+hG4J0h4TDXPE1cOiSHMEk6k3Te3ytYLXR+u9ODi3DBGcGtX8cIGvn3p6FjmJpJfvXupyMn03/+D//1ev/jFHevuf/L9CtyvwM+5Avcb08+5cPd/7H4F7ldgXoH/6D/4d6YjETEihx2iU2NOuh6OGy/DIy3woRW8IE5YjwkuR5xexFqPhf1vfpJoyELVRa0RxypuLeJz8CinUGU7aM1JOKSwB7lhLqXCEYXrEcdRCTfQIvK4eHCiwgad5GWpDnWlcnenOMu0odQoO9ECx0EW6Zt31yraSmNdmcMAl21H9LODFYjo65sji0Z1xEI38VUNo7qaaJ+0w3GEOxB3SIRDY3aU4hojwo7QUNGAzBu8Q0yeF9dIHW3wPpFWRz5FP0Q1XURWSkAQsYhtc+h01QyFXL9XFMIZReybY1i06rbEM99/TkoHEFMQnhNEqak1Jw7eQFxjfYp4l1oEvSxK9WOmxqvkj7Rwt/ZSjcNndANVU2/cNq+fI44jOADyxpzsaZLnoAPrD2GZGN77dmqLtU2TIl7SEQBhI5qjKlJvLNvWBCS+K5xFJv9wkCPdbI7USd4SccMxnlznd8ZIBGcAH/UkilS0lI75JiYgBiAeGku3q+T2CJmw/FINgWMlLPQrm7PMayzeqQghzlVE+QiuRGKqiJuBh5FQTtVocgKLsfbOYM3GbjtYIRGuW65PkBdJmBhbtoOTCeOygWUYyO0dVW6v3sdBg5gzKRqJ5PUqcTFNrgmGCOAI+XHkym9HE3+bqVYNOsGNLFLvBKPxFonK0+Y89qW1iONAReQZvFjB6MuhmMRFtHRNKCZWjDt6TvIH5nqk7R4hDWUHtyLiiwt/05xwMN5wOfLD+X7n0g+T6LjWPOL6KJC9RWGJlRNLbwwvAfhCisLU2qvdFARAoB7WcI0oPQlcZGjOT6xrMf46c0jjwqaUDFTE4JFS51rBxj1zcRGY8WRzvcHnM4caBWvwWDnAwl/GRYoziZ/Pn2bd0CehP8Qz4sF6t9h+KGZBoPNnYQ6HJ8JM61Sq6r0Cd2UsUdy/uMqI07cIy+Y8Z/Axs2fx0xqGpKcIi/hwZxgPzKg4sYZ2RM4yIdVKpVzitsSJW1U2RGG/csxhSXFRcagUhf578a1TCqfPSs4ojvM1IpgixoF1eF9G5BFbzyKlSaTXb98ZtoI9DCcs1zfuXtAGlKKgJOJk66vK3MyDudnMKj8LXMSCKRMydzIt0J38yFNT9PZ9LGFSU2ADMiJY6HAoVBa1KlHWVZgwMa5Wlgg4tJWtqQ2YzBDqK4a/bOV0OPYGEwo1uNosV8ZJ7YZSRd5pszrVZr0xVxolKAhfxPnBeiBQoYMhmnfG6iSKjdAtE5CT9UJlXelwzJWmSz149FjVfq++KO1bK+vaROIQPAHiNeVkUWKiYwz+43ypeleqPbbWdn8o4Kly3dB0faIWp9uxVFFTTFYqWfCEwe2F23rUZrWwdvNXN7mOZaHIIuCI4on8sZsxEWHExMbWZZm6urg4BWii1+/2Om5fq4AJCuajOWoaWi2jU3M0gz4ZGJDQeM4zKJ8diaQcGBwgZjOUYh8Di8H1yl+CSA3/F7EIx13Lc8iK50DkcMO5SpaUFLrGkU4YdIahYTBcJ7TfN8t8jTEoCZ5zgR6drbXI1nr97lavvn5tz6jeg2eKMMkWwj04mWDvB5n8YNQiy4xxfHNzUFVS6gYzmeEK7u9RbYsLmzEXQwWi5AilDKs8JVNkTvzaqRXgiHzv0IWbydCmqGv546Q0CU0I4/oKBhiyo/GI/RUOeV8TwM6Ya2eyZ2Bf8d4yGA94s1gpCiutz9b2nIOt68axXD+08rqxqhQZxDZWEyU6XB81tpU8kDfslRQ3jiAbeP+Bw1nLi0P737ZFo9Ui0sXZSjFlZoqUH466227Nsc9zO0029vxhT99t97Y/k5JIXVdjw9CotyFFGCzsWqvKQhXMImMPk/x5P6wseJ5OVu60SEOl8FJHEiXIigwqfKVRoBBEzFjr2By1rVs5C0fLLFZgrlvQJaO2d0e1DIhhv4+9OSy5tyl180lze5EKf1DMGrIjLhjO+caNfXq+tlh5Xg366Z9+RWeeiqmzfZ+BHY73Bc9Y3hX9TpkHRgcnPyWbjrrGUV7szSXLwNBJHG1W3EekXAYdcpIGke1blPXxXK+4Dg0/NBrTd6gcrRegnEiwjEooiARhMPEsZB9BOnWtIA0Eybu3r3SSLJRFS7mZq9P1wp6N27vcrtHNWWa4kApubi8tN4kWSaw02NgA5tWXryzSvzts5Z9kxjrW1OizD5+rqws1lGG5ru62OzMYRF6g9eo9a3tqdOxbe29bBIl6J9Kf/vjP9OjphfwwVVVXymJfZ8uNFca9u7o1YXm5zOyZQ9rl5EFiCaPT86f65//sD7SIE52eXWhzCu91L6cPrTyv2N3qex8/Fy9Ud9VOfSmNFICmmRVazXsIjvdJ/oJB4aBj12pi7Rt407I0Cu8U25x300jPHj/Sfr/T5Dl6dfmtnj15pLaqzf0LmsK1bgWKRmE98889+ZuF8npU2Ewam1xtjBA7F1+ClAhw2I64hDsdbivFqaPr7VF//3/9P+/1i/tD6P0K3K/AL90K3G9Mv3Rfyf0Hul+BX60V+P5vfjZ5zaiq6xSsNxa95WBkse6cFu3Q2j95ncZoUwSFBlyLJQJeKLetlSWJMdJ2Po3ho5Jujubxk7pWGstacRiYoyiIEScO5lIbA8TaSl5+VJiu1LqdxhL2WSwnJnYcK6Pcx5307mars+WplueQWn1Vu538cNCzj17o//nHP7YXOco3OORkcWgHuq0qOZFvrMgU19aEWOtok+tY4DgAACAASURBVCTKKRYYYRD6amiuLkdznXQpcXtHyThH2BEuOCCVNRzF3g4BHBRAk/UIZSlRKQ4tnhU8kKdDECFqyLQ/JUKs0PixcTZa6zJsNyKPqEMIlNbdjsORqC6/nUdMulOa4pgYlfqO6gbxLNTWPZp7stuZZVZBlGnwG3M7eEEv/JvRlHDmNgG0JGaOcAAnC/GI8gHKqIQjkMj0LILjOOMFmKghUUwO9VauhPPQR3jEkeirttb5UjHcPkTIUCYidmAeTLTrVPaU0ayV4gAOeqU+/klHjR8pxDnHCz0uIcpQWnh3vaYQzmJvTeQc7BMvsmuGj5/nuVbpQh5iNT8TEZnCF+Jv/aBClUJ3aa6Nbmw0BvA7B8WDL3eMVDq9DtNeY9MqLNEcO3nrxFiiCyeZnZ8hAm2lojyqu+Or8awYY/RgnxGfxEkIsmDUrqzNVcnB5V9HtP0kNM4tDu5kvTLBvq1zc016iJQ4WOpObUHbc6nEcec4MJF04twcFF2owYhiuNY4MCIYtHMxBnqc68qFQUuRFNxPh2IwT+lE2zdDDw7HiJyINZ1a0L0IM7hrowS/s1wEOzTKHjED1zkCeaAIwct0zNgcmojNzFAmSmjgFMO6i5HnBmNd4tgh7o7g3FNQBYKD38kPTTTssW/GhP358508D2/Z7GjrYC1OkzEBYTVHMHhpiMdtO4KpCIwfWdDEjcjuSsuE9mvKWogjztc0JTgI8LSEm9t8KFV2ufmakNJxF7qTrwD2IxFjSrWKowncuEgp/4KvTBGLle/AJ4U9aiIGbmFip6mWKUiN3hxyCGR8Zwxb+Hdh4SZBavgAIsTE6mlRBgfAvZ4Gvomi8AcPRaHCOKPheyF7sj2VMq8nj5/qcLhTUe5VdQwnLA9toi7/WbixDZgYtFhxGHHnrjGUA+IxLBI3DMwRhuO6cxu7Br2hVTBxbeO4xShNw5mv+gizr5n3HS/QPsfpRaGSrwBRHxG5oxl9Ft8LDu2xZy3cxvPrBhMnEPNj0BYx8dfJ3GgI4o+ev7BhVF9UFrGGn9gNhd1ncRBZSQsQhRb3N8IIfNAkNH4lrmfQK7CBlw8fKs4S9ftK1aEykd4HexH6ti+jPYbupNXaV3K6UN1QLLXX2LXq6vk5Fi8ZoFAsNOpmuzdBerlcqcpzHQ+4anE+E6Gf7HfqvFB105gwrPf3mUvR1NDMUeppxpx4kaPnDy/04OREby9vdXm7VxRPKnEj951W0agXFys1ta+bm72xRHFTUixEzHmX5+ZWD5CQ+lKevzQBnKECQhIN6ww7KJPCJdtbgzoIHG73UXmVazK9HVE1VOb5evH8wjAkn399qe1dq+z0oW6OdzrefKvf/P6n+s5vfl/PP/hAx9d3+uKL13p1ea3Dbm9M2oTSOw83+WjuadzbEUNTnK/dTn0OGxehkoEaUWLHMDVAPrgOant3CDSwV3KtYetPQ7U3vZpDrToZ5K0YhvVWWkYBk+tGxuDkXuRZM3EBUHQGsoGBHc9HK7yDfeqrI1mCqJhGaupKUzcqQhh1GUQ5Oo2WypYL1RRQHisNNc7yRoE/WrTfaaR9Oei6J4HiyO0GOWlqIuQ65nvDeQugotfFSahFSrGgr3yolWQrY6TmVSHfX2qoDzp/eGLDy+1NYc+a0+XC0jy0sYNx4HdzRpIBiNau3CxVzf9tGw3NYEOxBNwPVAkbIMJ2DZTnrZVRpnGrB8u17cPs0IcC9MKkk+XSXP9gfOoqV837FqBRyrfCUHHEHuDq9gDqQtTzGT7p5ORUxzzXNHZKGEJOrraHUjnJHYbHk2slbJ98/MLKi27e3umnX75WenGimLTNiGP0SGhCqc97H2bhwYS3wPjeDEAt3qCqrO0Z0SCShzi+uSg6nZ2cWnlhfrmzZ1HjTsp5dtkf43sEa2KUWDldOA9+fa6D3gZejsfQ2TNkD2uKiL9O+a58G9jKTwy90XeVFtzXDKZxSJetwvVC8SLQN19/Zb/Dhx8+l+NUKo+V0uUT/f4//WN9+OyJXt68tpRJxuDZhqe+zheZ8ZFhWyNY1kOvsi30vWefqDmMOtaF6qTVSpEC+jfXqb54/a06/nzvyW1qJTznvIVhSCi+Yzi1bQ6G5ojk6/zEsfLI3WHUOljo+navZxcvVDhHnTzMVF3uFcRLRexnxd6cvJR+gsTiYXJTbrVar4R12ocx3PY6uzhT0wxW5MoAmKdKGExklYz1njedLi9vtVxttH19pYuHD0xUrtr5XquPR0UatF5FluDa7XoVBzoKWp0+WGl9dm7IJH4WRgmGaLwnMWxgONuwJyD+X16bE5d3zv/uf/yH9/rFr9ZR8f7T3q/Ar8UK3G9MvxZf8/0veb8Cv7gV+Ld/79+cNLRSkunu2JtriSIf+Hleh0OvNN6otVVHsaqgU+t5igZfxW5n/wzXFw6uIaRoyLOX3yiJVNKaXjZoaBYHXaxO1BypcGrtpbUjsldRQoW06KgOBy3Shbbf3urZw0fSMlYIQ7KqjdlJ5OrVKybpT9S0ubbHWz149EK3324VcWgiBQfDsen1ZH2qvdfqUBdyh7mMJsZ9gGsVAkGEoxPHHXi1TkEdWPlK6VZKImnjw09sTVAcFc4Ho3F2/XXYq4g1D7S8tyauuFOgMBjVh67acbBmVtaExlnPi0xkmSjnsgKQOb5Ioc6EU6MnmnowjqPn+yZCwSldhKEinGdDZeLV4EaqQ+J5g61LRAweEe5YYetTA6jBRZp1jV0K49ENEx2a2g4ALS/bVrohxWFkUUXQAhTrxGFmbfEdeU5YtzTEkwZGQOawHfqzA6luzJGJ2Jc4ocIksVKFqQ+s+Z7ikt7awH15XSv/ZGmHOiLTx3Gy4pOVH6n3aZXvTMgFBVDTRt51xleFRZtGibk6iTLCWuVAQlNtDauQqD0lVKwBkfFo5lje4gBxBiWbzL5zuiDaEqcYR4nKGGHDBFdudvUu4kwlhy6aqZ1R41ipYp1GMAqwglsToB2cuhzsYXqyIElkjcNVkSsJwAFIUbpUjLBGoQslTz2CG/HfuTDl9HRjwmPZtsrLXAmCIuvGGIPDPE3ZMIkRUEeadx255oCGCerOoiPuE1QrSofi1CLjx+JopFuQEiP/G5Zs9G3i3BHCjKuQBm5ECYQdBBAi3GVvPFyXgpQ4kee21uQb+AvF2SySmaCLMxkHsjPzYc1lC+4CUQV0R4zDz9O+Ku07XnsMCfjFWgULXz0CGW4WxzUBYl/tzeUTuolQzePJlU8UGq6hlc/PaAy0UxcGK7xRB8d5ZBiOtisswk2hE84a3HyL1doQIuPUqIBFOQVq26PFTxGycPmBhWAP8LpGnkP0F0GXIUcyO2NxsPdgB3rldaHEXGyBFRNdnK6kbHal4hyjKRskxMAamrAYGd5iuUx1sjlXuc91e3ltBTxpFqtpaZuu7dCJWDZ1FJtBP2BdHI1hpNWSwcBge92h6uY17gdV/WDDhMxP7L8jSCGGdA2iIYxehO3B3F1ZEivjd6sQIEuLXuKYLRBSwkwR5XM4H3uZo5PSOdzAOKYRpxe+o2Kf28Nmgq1MpSD73GjtbIZiwBnK7zV/QTB7cYuFcgIwEp45lGBNw5LEhV/tdyaOUVCFsI/bNRhdtU2uJYgU3ImI5OyHgnU9R1nhGCPUhctED588k9eNurl8YygAD2QFQ4Y+1P5mZ8zSx0/PlSxwjvm6vn2rfX40x3vgJ1qfnOhktdDnP/tGV9utNg/O5IeOOdDqAmf0oLOTWKuTSKPr6e3rK93e3llMlnsfVyWDlTalTEqailoxiIgs1fMXT03AuLq8UxjEKvvS9rLjbq8PH53o0+cPdZe3evPu1rAKZd1YGVJHeh22ZzszLs/P1ibmji24mdaYzBaTjn0FiWOCrzfgDgX1MalsanOzE8tluEApG5Hxi4drPXhyodu7Urub3Ep50MN+79/6N/S7f+VHCtIz/bN/+mf62b/4M3VTKSflu+h0slxruWAwaU8R1QjnbWfDo9OTjd0jCF45MWZ+hw5XIcMSUCWUrznGPF2mp2oCBnSD8LTf5QfFk6e2LtVGcFulbEpmEZWhjhPM64vbvQs1MjiCi+rL9qnNci1nouRxYTxMhF8E8ablOcj+LJ1t1jZUutoeVB8b1UT4ccu5vpaBr08/+sDcdgVR77/4Wg7O7gQ0i6NNFOsAOgPWbkixk6uuxjU86skFrusDQQYb8oBJ4T6YETuJ4sBRsEn06JMP9M//8e9r6eBQJ44zIxJonhwoUILdzL7De44f2NCV3Y3CTYRYRFAGMuyVsRubM/huX2hwQ33w4YmGptBqFavrXP3sL98pSjIbFNztDkr81Nyv+ZBre3ujR08eWLSfRAJCLFgU4KUMwW2w13cmgFKaVWwR0xZKlie62u316PljbTbn+vZnb3R5e61iKuT1DEJTVR4JjNCEbGBPpG7GjmFWLw9mNM9G7ksvUl0cjScehqAuWnU8xxxfaQbTU+aU1xjJNWQKzy32JYrZKD0FxQKPflTZVoZYIvkBU50iSpjv0TQqVaCMfXcR6MXzR7ZH1se9ojTU3bFQ6MeKw0kXDza6urpV1yC0H0wAzpK1DdM+//JLrc9Wuni0MLawEy1VlrUJuV9981o3d3f6+MULJWmiNzev9P0ffMKsUP2R4bany11hWKvzh+dK0syG7+XYa+VmhpjyUlAylZh+FAcGdnz/UsSz2031+vVBnjfoP/nP/j39H//wH+kvv3yjT773XH/1t/6avvjJN/riy6/18OkTXb6+0vLRQs8+vtBwrPSTP/9ap8tEn37wVLvtTk+ff6DdzY2W67Xu6kKT25mYDo/1WBQ6vThVUdXzNYt867TaLGMT4a+uLzXwzI4zFW2r9SLW9vVbXTx/oZ71nbjObu1ZsY7hjXfabVvdXFXKNgmcCj1+9HAuZ61axQwWKO8UeAOYsqkcDKxtIc/P9Oc/e2sJt7/39/63e/3iF3esu//J9ytwvwI/5wrcb0w/58Ld/7H7FbhfgXkF/v1/929OebnTvu3VjunsNmsO5r4ijtZ2jTHIOMDgJutNEHWN4UVLLsINh1y8crh0iAaGUarTs422u2uLbU7+KG8RqixapV2sBD5T32hMiBH3WgaxuVEfnK2N3+eOgTXK3rQHdcdOXo+7CWogcW1f+7tbhQsO6ogcrrkn2+pgjeVzkDgwEaH3J+X5waKPSZyYywUW5EgTuDk6KGVxlO+PytxUSRqZ8NC2vR6uNhrrwg5hEzxCiyy7qie4a5MVoTgNXE3KbChMCrQw5pevOKNd3lPbDGqG2g7JCCAc5JZE11zH2thptQ7hyeFqQRh2PXsRJ0rougstx1GB38vBjYO46eDWpEjHUUY80Pcs1tcXFLnAKePPEb+kMdufy3xwgcBrQ0AeECPneOZI/B0mKbwsL5jLMXCIDK2JQDgI5wpvx5wIB6Lynicf9ieKJ8U5vWsMNoRlxAWXgxdOnJAiKaKgNOY4WhKBhhM41u8dwxvAadbUS8EQ5RWUshBhJg4+F0M7inEu+Y5iXMfTaNzFBhehNdITdUPQIRLuyxkaQzUEaay749HWCLf1zdXBBEPPn/EO1lId4ZDkvOmoHyAVUh41zHFZddrmMHY9xXALq1Ghm2kIR40tDsVBRd9pvcjkR5MVlzQIfnYt0L49816btn7PFHVMyIMLCd+0pTEeV+ngWTS1aXKFCC0ublzwGpQczfdVF03m+jYMA2UvHSKaQ6OSJYG5HmGtti6gCLSu0Q4+XdspxFUW+jOmAqGXGDwuINcx1/JQT3IHBC1PfjiZm8jhvokWFkvsJ1xXjUVy+csQr4js+7BQkcLMRcbBGU7e3F6O8JZw9/H9Oa38cOboWtcSyIeeUqfW7jmKfHyEXVY/cBSlqaEsKE5DVEYsShHr4lRH2KXUGOMYJGKNuAS7DfzBCBWBBmkcSiAiHAV+KqdttW8r+7255xGoPSLSA2U2Bh0wxjP39zJamMMGIZmfiyjEpcu/g8C3IG6+TAxxwT+v3qNBMj+a29DlmjOVawKXVVk1qvPSroP1+dqupaJr1NS5Ehivo28RYH42g5H1+QM9evRA3tjrL3/2lfY5rm2Kb7gaYUUOJizznZd8dlAIMIX72hzJuIfnwVWCTdrim0SSPdz1DngHLsVRgReqZe0pxmPAg6yPG577AERC16trcakH6g0dAoKBzzGYqMbNhiANx5biJAYUiIIWKcWpRMkXSAvfkxs4WixJCQyqDrW50MF4wB4k0m0IhZCiNfTZmYl4tytU7Co578vBxmBSRoFMfGIc1O3dtblE01VqwnJf2O2mJPNt7/SDWHfba2tDJ5GMOsdoIQjfi/0MpOJUVTvYkMlK6LjuaVGH3X26VnqysYEIKYy2aXR9uzUBa59vjbXd47BsR0V9o9OTpc7OHxiewPdBlwS6vr5TRzke9wPc73WqY4m7eTLhHSdj13LPINA1M6s5yOb1GRGxrdbMxCbK/PqpFht54M2FbewhDGrYQ9hTEei5vmFT4o5P0v+/OK6uS52slvrhD36gBxcP9fVXX+uLz7/W4S7XxclG2SZUUefq29EEvyQLtT5b6HDs9frdlTFtucdtyHTs1HSFagYw8YwuAZtCGzxO5pAStmhpg4Hj0FmhH4NIXJLrLJIfuDq0ezWkE6qZf+sHc0FfU3XGevajVN5YK8Q561PU5GqaOnMkc60Z55fnp5UcOlouMuV3d6rLnEmhcbn5XGxguAlTey7UilJch5ENROGjOoNrLkruIdAhjCKXiyX0TtU1TvOFPK5hhgdwl3lgCpd2Z/xfOJaUanXsN3xbDId8z77TENGPIW6Y2ICt4VluA9oZewK6AuGaQXW2iOQMFJt19nn5KilzMiwTj16GP2q1WAVanybqW0f77WiOTTAMsJSbotPDh+dqnVJOV+v8/NSKIdmXj5eFDlWtjhcBGwb3CpPZYZ6GkSV3qpI9MjDcDuJyXlYaq7nskLJAmMq4S5sArnBoz7gBhAxjF0f2rsQ1jOsbBE2C491nP5ns/Yfvj8/LVc1nBp9CWaMzJYaXgHFs11fvyndHZXFq92XRtTYoBjeEMx1+9jj1hv2IJ0ebcGku/SHslMDDjSLFjmPPrGy5tEEbQ9DVJrO/D3doUR2NY3+6eKAoilUPld7dvtSHHz+b3bKTo2xzZo7LV1+/1LffvlOSJDo9WWm9yozTzh6+cjwFYWBry1AiWGRKVqkNNijY80kptb2yBDMA90KubghVlbiyQ0P8fOfpE337+o2yNFSUBWoOlRhpvbx8p89efEfrYKk//tlP9eLpUzUgTdqjHr+4UAR+qh00VrmeXZxayoTrj/uK/a6eBo3+oPOTlY43+fzcJwHFlzX6hulJWOeQZz8DTZ4pvZoacZzfYZLXd7q6udTjDz7Rer1Wke9UFEednGYa3VpN5+n1t3vD/GRwzqPAug0Yqnku1wHPBl8/+9lP9OD8wgplq+qgaHGqn3711vAV/+B//kf3+sX9IfR+Be5X4JduBe43pl+6r+T+A92vwK/WCnz2gx9NCBiD7xuU3ziOvFBbSzUsSQQpR6m5QChaCOzlF9YfIh0H66o4KopdcwHAkXOi2OL08CU5aEWrhVp7sZPiZtLpeqWtGhNfT7JEd+1e/pDKzwttr7faV63qvpG/CGzincHx4tCyjrW/KzUUnYqJmBnsKIQ2WpV5oXRUjhQLIQQhcQDtHMxZYzzORaQwjLXEuTbiVqVwAPYnzEBUyNacEqOTmGhIFA7Xhbecm6jNBej5qmiwLmpNDQLR0bhWbrZQEg1aEpkOAuNgjcS+ESv8AT1Y1aGwl+EkjOXB9KPUpS3V5hQCce6azBnVs1ROqjUOPgSqGM6da4dckGw9kXPaWn1fu65WXvcmLnq0XfTEKzuNOGUnTz7FRV1rwoSJlsSfQTDQwDvgEJnj2gFt5OalGlWOjr2Q97DxglR1TvlEbU32CGs45DinIaJg6SU6TGdGj5AUxio0qOxwZw3yMpp/KYeBxcZBqddqcW5xahPRiKT3ozH3+ro08SzKcAMFdjBfLHGP9vY7w7ukyb6vsdzxEh9IAc62aS4yCkMTA3AJIWy6U6ebyzvVFClsFpo6abM8MT5jR1QegdPieMBhHYsWss6IvByu1iepooACilbRks8TiRPv5REXFpFqiiuIKPLLE7sbTFTuDKbAQbrVOs20TFaGfHDNaVbKzWITZ3Dylc3BRNbrXWGx6IePHlmpCG7hEGwDYmiAoA9OgUgn0gqP/lmEJYJ9KGHeIWLMDfIewwxKYQLPhFUXoXfqFPvgInw18C4RGyn24Dr0aZrmZ/pKaBJvYPPSMl0ZwgH2IGo2MXNKtXB+x0lKBZOJjQhQ8ANxW9MMjrgPWiBE1Ue44/6qcLhNVobDZ5vgjE5gJzjwj8ZO9hLEotacUavFytxpRT9oX4JY6MxhSECYyDK84aIpbWji+wuBa0UARIyb4KNSTuRJeYl7alQSR1aQxP3A7z+GnrVLu0hvEwzj+XUKxq8f4pLK7GCPapAqVLnbKc2WxpIePcdc2RTSwaZL/VTN3cHEbSf11UaBXaO46nByZh73OqiDXmOLsEtpTWVCy3pF7PZjnV+cqzge9Jeff6XrbaGmbmytYK52jm/CHdZmRIrtHsd4ZxxP4sS0aOMOnqJRIy5Wi3GjxzHEYV1aJbBag1idAYgpSuptqMH+3nmelZ0dtgc5TmJDDLiUCKuwDhlYUHoFm3kW/AwDqCgalLqJfQdEcq2opJvUOAhPvtIFjnpHxR2/d6PVeaQHDxmexaqO8BUHcyoS/UZY3ea5OVA52HONB2moJA4NCQN25frqWoss1ojbHWRJDW7TM2caQxbchg5lVPCCl0tdvb1WROM936c/KmS4U3UqK5AtRHIDVX2u9So1V5zjUlc0WqkQMXac7MRos+XK3OD97qh31we9vj1qf3uj73/2oU5OzvTV198YHiFbpHr15VsTu2G2OjixYUvCvB0nbTYIzVJTwyPkWTNYOQ/uYJthvXeqI/jzvWAUxiWPozumtKisTYzu2J8HLk2GZIhNZBSI73PN8P9nOjk7seddHCS6fv1ONxSAOYHWWaLzTWTCx9Xtrbjycawj4UdJbPvn27c7RWliaYvD8Wgi9ioI9enHH+j5py/kL2L9+I9/rK++eGXxc/aUhZ9qqkZVQzV/dheUBkOPUAnXF7MrcCUVxUO+hgBnInckiGCuAYrBWiWgM6JUY+2Z0x0Qpu0ZLsVuMwqGPQARjNQIQh7rWg/spb0cXOS4BZNAY1UrjRO5WWIc9ucvnhteZn+7NcYlAyglcF0pl8SVPCiNMh2LVlG2tGj88XCnw/ZGz8+fWlM9jE0+dZRFJgDGHegM34rvSr9ROLY6Xa6sCKsoWnlwUafGEivGjsfd3yMWB7Y3GhMbVMDU27B3NSU6EMkPXJ1vzuTVIBcG1UOuZZSpPSJ4+lasxMBi7AedPzmz/ZCUShojWseiof7NN+9Ul7VKh71/Ya7dB4/W2jy8sGLJb7/8UpEfaxjh0tcKkrkQFIwLuJWYtzs30buCtAfu4l4JGAsQIV4vLTz1/aC2oizLtXcYd2i1WGZqBzicoF1a46G6nqNmPCpmeN0iQrPHjooCx4aIvIcw1GLAZtV/42TIgn7wrPzpNAu1oHDS8+WMAGt83R736iPpUOfaZL5++wffNURFVU+aWldLXMlE5uGaI34HnhVv8d3w1iOvnfcLCuMYIMPDXZ8pSCL95U/+TNc3R7kRXN0TPb240B/9+I/10Xc/0nZ/p9V6rdubG/l9aO9yiwcLnaapDsVepTk2QTpMNhy5ra+sMPP2slV1GPX44ak+efFAVXPU6frM4vXhNKh0Gn379Wt98viJYdKffvqZvvziS5UIwjCmHen84cae0cvIszIznhlX13fanF5YcSjfI/s2CYj6WGlXHhRn7szT9xDSe9vfeb/KkoW957WGO+LdwdWenwUfu+k01I4uHj8yfj/O1pPH54bYAfdBaSrO4ywINcIiDjxbE1oRooAR/ajt7sZMA+v1uZoy183NTv56pcvd1/pf/v7/da9f/GodFe8/7f0K/FqswP3G9GvxNd//kvcr8ItbgU9/9BtTiOjjuyZ+8lI+ECMbe9UOTfeD3ArXlqMyhdMJK6rTKvHt0FbUHJcoUhkVU/6C+wgmZ1Vq5U/anKw1OZHFsz766IUerjgEdaoGT3d3Rx12d8ZF7IvJIqeOiWOOYlilC1deEioc5gN0x4Ef98JhBvHTaO0WjQlixNz8RaoeB19TmTux6XCBwKucBTmSfIEX6CSIlFEOQmcqJTn8Tn5iLrEGTqP1OAWK4XQSc11kavnfOmLcFGaYicgOpRHcryCyopUgmQRr8+72VpG5yhwV1svVK0gCraNE0VgbP3T0I9Vup2ao7GBCGzI/L7W2WoRQClCAYE0KKHnyYZG25iSZuYKhRdxLl8gXDFWEPByk6FRwOSflVWuHckTpJMg4ehsTjSIFHy4nhyG/0+jhHBqVwImdPFU03JqQDjsVAZ14LgiDSA3lNeYGg5AqDeVoYrnvEyl2jK1HGcg4BRonR5VDERWC5CTfnQ+PlFbBwh0oCSkHtfJUep5SmG84e0AJuDNL7V+3op+fXug2B2fQqDhSJOYap9H3Oh0oWKOEimIkri2wDT3ujMZYb2GWmFvW8UNl2drYaxRo4A67vLux+CKCB/FIqzWKiMmR227Ut0eLMXdYY80t62gIJR8xGVcy52LXVQxOwCPW7ZqwhXsJtmjAD2adnJkRyIEVAQwOHxFlHHjO4CjzY7uGtwVOR9zg0ywUImrB62PJWXcYc1ZcNTNLOw6IVlyEeDGZfJ5gXuE6Yn1ouadAyusVdDAaLbxrP6seO1Kr9jsvkgfyQRc0e7Vlo9HtTPg3sZSD7JTIdeBhoi375rpyDMeAYNorjn3jc3Ll9t383aa4DftVjQAAIABJREFUfhOEsEATjc2DfVo7jMOSxUnF/RfBeOV4jSAW4DSeRVurOMFpjRBaN2oRFnv2gElhhuO5MfHdASsArxCRJ/FUdZPKslfN5wo9pdxGYDdwTTEs8kPVnhQkqI6BxpprnGVEtO7kB736PpKDIIdI2Pvm3KHsC2YdrGIGNcPQGfZjs1pzc1oU1U0SbTXKhzFSUzg0F/xQ+gOaAwcTpAR/6pUtU3366adaLFLFaWqO/z/5k3+hbU7x0mit3G3LJ3LVjD2dPTa8YHhFARWfDRwGe9oYUnjnGnOx7yiu8lXuO8XZyoqWcJovI8fKpRj8hIh+XmhIlYGbm+u4plAHfR3msG/Xiq03Dl4kodhRtACJMKMI4OQGFNKNsyBPDNea2H2i0rgLZYxrv6a0Dpakr+gkUdPCug60ihNrR7/b7ZV3vXagGybcVHNpUdM52t5slaWxpghH8qAlXMdhtIJCvmNU6k0Ko5XN3dcUsMek9sxpq7msZXECQ5PYOOJJYM7FBs5vQ6SZ5xXfo3S4K3R+trLrbXd9Y5iSLFmZuxC0zUdPzlU5nT5/+VZePeiDzz7RKlnrJ//qJ3p7+1af/uh7urrO1exLltAcj4YuAM8C3iWZcRpF3tq1j8vb2NUwiieGXiyYaxxaOMQjw6PRVZA6JlzT2YO4AiuW6VuJSNy3yhhqupPciEKhUFlyYn//7XGnjjIsnqtup4qhYzUqBvkRIyLPrd7Pnl9ochu9enupw5HnyHwvUyAJf5ohHk65EwRI17WBQ981copGDdgG3NSgXOpWzThYI/lys1KNcDwh+FHoBA+XAjMa16XB63S2iU3wubvdKV1kut0dtFqsNb7H7VDGM+S1XArYhlZnJ2d27TVVpZo9PoDp7CiLPaWrWCNC+d1BU98rPVuZQ7svRn3z+tJ+dwoj0yTWehUrjR15oassXejy5Z0lGQb4uCVJA64P7nFf62Wop49O9ebllWFI4FfCXc+rvc5OH1khD458MB+jV1sx58lmo7dvLvXD7/5IX33+lfqk1SlDmdZR1UpXdcVMVEGSqbTYuqMwnQcEWRtYOVUOaoIhlRPY0NsNHTWHo/ocFA9zRUfrbK2ivNOTj5+ozHnwtzpbLc1qD2e4AavTtCasekOkeGS4xOB0UF6WihHDksjKPSl4qobSRELuE9IeMBDAejTTnNRpxtIGeAs3VTOVGqz8iCQD8fpYeXHUMkhUNb0OFSkauMVcs3PiIVvCYJ10PPbGx8a5zrtd4IAi8uQkofZtIzdJbfjSHHINZWlD100a6dHFmV5d3+jYNAoY6Prz84bh08nG0+MHC9unRpJXI6iZSm1T6ouvXuqjjz82Xigcd3sOuLLhyMcfv9DNcackCFVs3ynIlnr+4cdyu1FXV7m2dW2Dl9iTisNW6OE1RX2s637Q1VdbxWmss++s9dFHz3T58ltjyYOgYTM18Z534q5XeVMrVCY3GLR+eKrb21bfvPxKD5+t9CADSfBEm9HTYf9OuXGXIzWToxIme7jU/m6v5VmmRyenWiWhjrutXWtXt3c2gE1hka+XutkdrbQuzdx54ElyBCSPlYQyxGK/p4oUjjZDMxBJlQZKM2smIK6cNNDlt3c6dwO9eLwxZ6sPbzn0tdvnlqqKYMNTXrsILZGRIqx6DDpJMMwIp+t3t1puHshneJ536nCex6X+9t/6n+71i1/cse7+J9+vwP0K/JwrcL8x/ZwLd//H7lfgfgXmFfirf/1vTFdXlxZRWyQ04I7KraHX1zhQSkHMjbb0eRJO5IjGYJxzMW2txg71VOYUOozKTihYcbRO13p2vrJylqolgpbq+vpau+2tyq6Q56SaEEX8ycQwH7EB+L1NwDuLzPdE62E0uY6qplVX4vQZ1ONKGzqlNBLj+HFpngZdwJbIwRlXh+xAgauESCAiCHE0ItKUn5jb0uH3Jabfm5OHhnvci6EHH7YwN+YqXJvo7K9T3WxvOdWiWskPfIvx8/OjKLL1I0Y1RfDCWrlVb9N6InmIUXaQIPqPKyOMVJeljvuDFusTc2MhUBDrBssAKmDx3hkXEO/EqeO5yuvKooyobLV1YrvmHl4QjbRW7sZcWG096JY27GZSEFA+4imBf8YBJn7vSuEwOHrWUgwfrRtaYw1asZGhCGYRqKNLhJirC6vSs0NvDzQVxCJsVg5d+2K+mCLcZbi1XFt/BCgizETZcZLgjCL6yYGIRngch3Xe6rA/aIpDE9SSAIGSch7aTYjc4a4jTlfLWywNgWCF2NhjHEoxXHNWJP2kcmx1N1QmnjgtAoJnyAW4ijg4LnCjRJGm/qCOQ+cUaZ8Xdk158WgCdghPzkrXgMsizFByAleUw6GviMP6MNi9QFs0UXIfh0pbykkoMIusmO1A4zhCIc3GlIKNgTX1prTG87vXtbnNzs/OFPrgLbYm6CTZ2lqyEalx7lEkZyKVIShQ/AOFlJ/gausR+80mpNQ9NUfOGNVc5QqCRGPVaaIQBeahP9iaOC5lLMiaiPS1uTuXaab1YmWi9d3dnSr75/wU39ypHLhCNzVnCi40YuIIVjB5M64rCkSiVGEAK/egFgEdwbanVXxmp9IQ7PG94agZXUXK1C1w69Xyai5pXJlcz5HFu/nxx6Y0fACCtaEUXEqQEM9x+rUKIk+Zn1ordJIlJkDjwtwjvDQgNXBchUoQ6UcQFp2Wwh3oqaB8iHUZHdX2XYMW5kNTFDazAnF++3xosAy4omkYp1CKwznOTXijziB/jLTIUi1OYAB7KrtR375+K3fifhqsPGUwd+hgrjzuHUpxQAScn1/og6dPtExScwv+kz/4vw01AJKhqzp1FQVPUkWEtua75WBMizhokFZRQFEXnOBRHz3eaJUkVuJzk98qSRa6uoU12ytlz+YeZmTC3mjOfoQ/xi00RQ8a80417ESGHAm9Q5TjDGqaWk4wmtsPgQf3HUiMAfHXCBCxnDCwUjsQItyTRIDhPeMUtnJ7xODGnZmywaCV7yliD/U8S0bsGxiAFDsxvKCAD+6xp7vjrd1roZ/Kw13HwKqr7OfD5ORac3zK4GLF/tLiy44LksDVoW5UcP2Pg5ZZqNU6Mwfs+cmZbVfb3VF1fbTkQtl3isOFVtFah6rRLr+1AUAaZjpJF+ZiPjtZ683la11eXsupBz37+EMx8Pn8Z59rW2zlnaaavEz1dmf7NMISUFw4isAO2IsR0Jv6qNqpZdTNwVXYz2IkQpW5MrkKESBBTxgChucgky2TjYxhPtUwUHtVInUxKRodna5WijY4WzsNRaG748H2gfU6lp9J20OhroFp6slhCMNAhmeAU+vD7zwxluTLl5fa5o1auOGsO4MPcDjO+P8NBcD7RMaejrWnwI6I+UABZmPFYPz7OOIYz/GO4FBMSFkjyZG6Uuz0evb81O6/b799rYvzB+Zgf3N1J2cIZ1wJzvK6Uz8UWmaRlRMyTONiAk9E4pg/n7ixliElSqO2Ta5Fmuh0kdn9lneDLt/uNOBARRkLfRPQztex1uexlfkMXaDb6zsbOPKOgbBIqRajBG8Y9GCdmuP17U0ud2j0vY+e6LDd61C2evlyqzSMjdebnkZWIhaFmb76+qW5nH/wwx/om6+/1NlSOjtZWWnkm6tCV3eVMZF53pjIbMPLSecnvlKPFEqnvOiU9YEVh8IZ3xdzhD4/HrQ5XSjNwJd02h6v9MHHz+VOkRWzLRYrFbujfV+Gdxmld/udYW+CAQ69rwrufRwpiqRVRrFerx3DPMCcw6A1gyCGZ8OkRRhpl5NgYNjcapGAGcAdPaniXcTptIkWSv2lKrdTtoxV3bUqbkvbJ3vPURkg1g+WKBm6Wo+fPNIJ6aO8NVEd0XSd+vIXiYJ0qe1drvyQq26J50yaeLdqGAI2NoxO4EVPme2n7EtDi7t1q2cvHloaZR2m5hRmWJxvj/b+9mr3TouTtZIhlAuoOvT15s03+uSDZyr6WsvQV3XY66hJ62SlkyBTP/natYOVc0UuQmdvHFmSN+CAeNcqbz3dXL/T2cOlPn7xgW5v38yDWYjZR7I75GxCG4CM5SivcTWlvqIVZXORFSweu1Kh4+nmzV6/8/0Xlm65PTb64MNnevXFK70+7PXBBx9oqgutzhbqvEGrxVLFfm/vs2BctlcHK7BjaD1Fod7d3ejRw7Xxr3mOhc6k+tDKC5caeF67kdqitXetKOBnkOSoLDEFdmp0eKeNVWzvdLFaW7HfEPZmenC6wFItuPivKZVdPVDH/p14Wq5CLcAkURY7uMp31/aMWEUb5cfcTAYMNP7rv/0/3OsX94fQ+xW4X4FfuhW435h+6b6S+w90vwK/Wivwu7/923hlLAJGKzMsuP2xMK4icclyqMyFCD8pCmMTWzuiVlMjL+7NqdRXvcXmfvij71l0Ms8rDXkjv6t07CdtD3vjbRL9TKJIe79R03jmyIET53pE9BFo4HARr6+MPYVblDLceux1PORySxxwCEPE0ActF/BeB0X+QuXQqm5riyZxKN01tXzYbvAh7ZjkmEuT/nR3qE1casdAeYvftlYETxMWJu7J671Sm7x7cnFuEfNMYmuxtnZeJ5LjccxoLC4JjH9oGkUwpmLPYtcokhzUaOtAiFtuKNiRRR0nWKc0YpNlRfybPKUevytxx8jEN8SDAmJsQJwfnqantmrMoWElPkhREXyr2Bw8vKB3tDLDiQSNMFKiwc/mcA43t7SDzZIynQkHpGOMvBIXoBUnUR6BuwhnGKU8Mx/TLgNYeU5kjbsIZYjtuDQ5pBF3S4LI3Com9kkmAPpBpCX+jCBWO7X2vaYpTlDWBTckB0qik7isIh07uLexisPeRE/HiU2ACmHA9qNCz9W+LvVgeWIOkI4GcuLxox1R5eEgTbBVONq9ubLDVpOXtu54a3E6ZYuFRta7zqnlUYVwDP6CzlscNWmgcMQJKVvLbqxNpMf9wfXG70t8HVEXlwznvmixMombNnBQCwhRHlJf7MnpSvlOoLpHzPeMLexNHBY7FUOvmuKxwdVpuFC6jAwTgIOUWHYzNMJGhziNE5fCHy9OjKEKTxO3NfHijHgoIkgzR/B7r5qjrbjf7GA6u/ZsgGAaLG3qcAgRJqw9S1mKKNmo5u9nL7AofKC4R4yD69vbvdFzjVmZiKeJGH4UKCAK2rYKKUAKIrXE6yOEJEexm9rhunZruw6dujW3+4T9ug81mDNyBgDzs6yxGNGyoYRt5nbiCKVMit8VDvAiSE1Mtu8UpxduVdxwwSTX4rCBOQLrcWdMYtfh/uE7L5SsI0WwbYmpcvQF2YED1TiiRgE0XjTsPxyz+IFxEsI6pFyJa5Ahh7FOm061S0M7wimt8pnyvtD+tjZnENxKlxseTOM0lzHRptbBKsbFSMEc5VlBoqcXD3W6WStII+2ON7q6emcxb1yrdcnkaNJH332ioi909/qgq6uDpghutCe3H22AEoa+Li6IiSba77ca+qNxKingitIFUxKVFJ3hZoWh6/SGJpgmsCWO/NZV0E/ad8Xsrk48JXGmumRtXLsPI34Xdh4YiqbBJBbTJmbbDZRp0WzvmwDZsv/iXkfEj0KVdSUHAb3plCZ89sBYqU1ZqQZH0CPOgW/hyoFLSRIgkBN5ent1Kd9JNLr+LBwYxEOausREcHm5YSq8KVZL8VPXGfOWQcehLs2RjLuqmiYd93s9f/x4Fv39UOvTTI8/eKxoGassSl2/vtLQsLcN5mJcrTa6eHCutszVlI0Kym0C1h1B15EXhaqKQm/fXqoiWZEmtoe9vnqnwIu1TjfmMAY9A290ibt57CwaDNuQfTYmBg52Aac2zep85S3fj1mtrTQJHAmCOPzNmOu6p0SMRvXGhi8ZzyvHMTZlW9Z6uFlotVlpfyiUFwgao6J0rVU8M2SPh605CxHNl1lqa2YO+jjWdbHXfp8rCcPZNz56Ojk/0/nFRmenG/35j/9U+3d73RS1OprZPVebMNa+OKoaOy2ypRZhrNhyFzCgE9uzd/mdYrfTk3OEQUTVt3ry5IXWixPd3tzq6t2ttbc7DMvMeTjKzRpLS9ABhJvOkD4RGBicjqRCpLzobfhQHy71w08+UEqBDo7d/V5vD6WCKFFRHi3SjUOSAQ7CNnFzfwwMT8BQK04yY6jihOc5i8CfaTBWsJ/QZj7q9vadMaDbalJTwXmNtbrIVAge763Km70WaaZHT57o4myj3e2NhnrQ2VmmjOHsodLlbanX726Uhiu5MHv7XjWs7eFWn33vYx3grk6R4i6UH7T2nCoqOKE8OhqtFp5O1yfm8qS07fHTC33xxVd68+5a+7wxzMCCIaYbqKJsqml12N3MLv+hNx56FLn66CMGOiv90R/+hSpQPKq0SH1lDqIzDvhUi9VCf/iv/kKJH+tkwftfa89pEChcoyNDz6IyTEp0SlnepOOWkUFgwzB20hjWKF2QvHOAhpKjqivkegxJYX46Ol+nxrwfGGKCc+jg5eP4p3RxLr8EBzGEk2IGNRNuTt4ZHJ0vNrq+OVihl9s3ev7Jc0uzUDQFe3mbH3R7uDNXtOfAP4VxPGh/uNMyyawA6vzpibm6oyDQLq/smuS50nRm4Jfv9Xp3ezsX6mXefK/wz9uFbu7eGfMfEwCO3rKAuRxZEZwz1griSHuSB7Wr4dBZyWqQwh5OVZW5xf65X3jGVPu3+ujj7+jV1UHpgmLFXv/kD/6lfue3fsdSYlEy6e6wt86ABGY4vP6m1n6/UzAtdHm90+nTEyVnXMeTsWSDAKRNI5/3pAGUVQOowArWivpg76Q8sfNib4OHRbJU1dAb4Jpwvk4oVZ00BvO+FbmpiqpSunDNkXv95qBnTz7UX3zzlZWnJZFrpWiwy7ui0Lu7O52kp5bGOrQHuwb/1t+5d6z+ap0U7z/t/Qr8eqzAvbD66/E93/+W9yvwC1uBv/K7f21qYFbyahVGKsvOSlxwGOIe7QPA9sS5EdQQeVwt46WWi1RR4upkmWqdLI3vdsiP1jbtwK0cOjVep2ac3YpEv81YSclR3+uQ08CNS404IE7FRl5KbsyywlbmEWD4katDU1gZTFB6szMO12RZqHdaDegqNMW6xG0di2XN7k5YjpNxKDncNwi7HJ44to80zyMq4n5DNGysdKoLcBr4SrpJdU+c2yAHxsY0Ny1uK3SgKbDD73KdWNEGL9Mipm8xYcol0DTntmS3DsytBXcsoY0Xx183yPUGrU9oVMeNi2A1WMECsVNYaGnAwT8grW9rOXS9FVE5AY7I3ph1CF4INLjzYA7SYm32sAkEwmQHRhxiURIo4iSKuNbhwPCNq4bo106TiXysXUgJWU/pCE4QBMTemtA9iodGWI+4NFx1RWdcWcQ64sLT2JtQyn9coueIb4hziFcTh4EEWKAJySZgwViD2dbzwu8Zf7Z1cSLV6nCYkYWVrywLjVEGQxIxoPcooACfMJdrxMShaUpHEB/hayLJjBrLWnXJQcIx7iPswHWWmehK4UTgeFrEgbmlr68PaluENteEvQ0H63LQscrVOYRePY0j7eewW3F3EGfEUdvLRReHLRgjtNOaDDO3k2ulUsSOOytColUafiKHPX4PU085EL0XaXHpUTyDk5fvqIG725VyJpruzbhmLkWu85RYceJbMRv3KT8cmXXIKaCh1MRTSFzaQwQmqg9mojcxG9EDdjD3iuEavPF92QjC+sxn7bpGLc5kxK3esfI5E+0RgXCyuIExl9ehN5ejUWjkueZmQ3S2XhkLr08KptjYem2AmBeYKwtxNC8LQ07wORhQAGSlhRs3EyUbIBOMAAv7zq5/GL6zS5IYOMJoSWbdxPWZlTlFgwmN8D67hvv3MK8P1+f7wRDfP4U4lOF5EwIzUUnul8YK9sit+sIxh6t2LoILQDd0CFpgCjwFOEUHRJ65sA5xC/wof0eNIN506o+NxchhjYIGmcvRaMZ2rMmcf59rhQVMnFCrbKk0S6wBHqwJ9+/d1bWJeLR6I4ws15GcLFS5r3VzXVoxGVxpnKZEgOGIwr1FAM0SSqscKzrD/RdnkVarRCmOxK/e6XZb2p7gwsNkwNRgeOe6kGFZJoYmEVCJUG3lKPZxWw9K07kMiL2zAJmBFXmanfktBTFEdIUz35vj6TCL2S8mV9XQ2EEfV//SROFMSZraAGt/e6feYQ+cVFc4e0clONg8eNWRiest6w0YhGGKIWFGeSP3oqthapm+mZhD+qEpam2Wmb73G9/Vu5tLVfvaUgYMDnFg7/ODirqyvRp2qLlEjVdYGWMzcPi5vcI00YPHT01ZGaqjxnLQzc1B+2KnzSYzZxaN1/n+oMO2UNt5isAW4CBdL+y5md8eVHc8exoBSAjDxAR1YvxwNXFaUiSURpE954wfOsA4n5MQiIBwOCn0Ym+0Ui725I4BATHj3hAAPJ8YsCEwJnGsp2dri5hTLnQ4tCpAk+AuH4kMc9EybPGNJ0l64/r1rTw/0Pr8VF4ymmuuLA7G6J16muxdhYln3215KMyVX1OUxzMFpukotR0OOE+rM9zzkQ2DwsFVUeXmImenYt99/vhMjx4vlCRLHXaVirKx4QyDM4qQmqlVEOPKHY1jHnqTKvbjQTYoW51lcnB5Ug4Fe7vpzJG6Ok/04Yvnev3Njcp9qbatVINpWS5t76G8KIwjE+gXD88Up4Hefv6lfU5UawsEcD8wyEkyFQ1s4t6upSCm4CnX9fZWz55+qDRYmKt0i9AqxO1Ry3Spp88eGF+XoWUwBbq7vrP3ojgalS08uWmsnM9dtbq9rpUfO9VdqcdPNnq8yUyE7H1H4xDK70IrYrNruh212/KsqsxJvIxiEz1J41OUFSfnavpOu/3WngfwN3lHyRmWvLvUd77zROEi0n5f6G67N6wQAzVKJuvas/IqyuUinOlBZIMPSqgGipE6ShwpXWvt3jPuvBvZ8A1hDSwHzFyejzDm2RcYpOCmDNzYir6sKE6T4mVogunt3cEGkAHM3L63NM/BbbQ5fWDfLUzmqisVTaHdN/FqoX25V9nkcjvY4KkNJiJPusgSTXyWqlBIgugs05PVWm6HVDwPjhHhcWWCx7Gk1OTq0aNH+pM/+ZdWAHfwGsNEPExX6vjcPKfDwATG/GarRydrvXr5Rn4Sq1Spi7MzE0bH1tXd8Z3KvtHZ2WMFNTP1yUo1gUDn1VFnZysdG0dFMam8O1ghaBh0Ojk7tSQEpWSXb29saJFGk4LUU+vJygj93tfJ+qH+8Pf/SGNf6jd+4zsq1BpShIJHyh9h/3stsmlgHQI//epLZScrbc5OTLgGbcMwiu8vhoVN6SOlnfx3Z1C5n2P8JCBO4lBdM8qJ1iqbSnEkreNE3775VulZZoiIt99eKzvbKInhzDNIXqitHd1VjY5Frs0mtqKrTbTUWbKy6+P156+0yRYKslDHqtZ/9Xf+7r1+8Qs71d3/4PsVuF+Bn3cF7jemn3fl7v/c/Qrcr4CtwGef/YZVt7TN1hpQKV0qu9om1zjc4iX80IUJHuNU68nFQ7XHWnXvGBgf5yqNppxKHmw26npPg098jehopO7YaBgbjU6HhmaCYNTL4paIAygxU4vgmMtN+CTE4j215opE3nGM/dWUpdwKIZQXSjotWvUc6mEyvue8cQjwad6lqGW9MhaccQpzDl6IoDT9gjioVdMCNXlaJBSK9Doe+fszrVZri1zl/Gy0j36yyDVcRLRJHBNhsFDo+cpiPq3VsqrpGhV1I2/gIOgrQCR2OzsA20HEdy0K7fIiPSGguIoTRDvcka5yRA6EQCKzw6CMuJY8dQ4svsFwBWk2s1z7am7vPf6/7L1Zs23pWaU3Zt+ubjenzzwnpUwSkBBQFVAV5QqXIyhf+NK/xJe+sHFzYUf5ptxf2D/IdrlwAQUISZBKZZ48ze5WO/vW8bwrfwERRECwlaEQSHufs9Zsvjm/8Y7xjAZBdTwLpMO5wMidfYvzTTD5PNqVfSslQAwb3aN6XHCDa8IqYuqJbQIFZTPCF+5PKQ0S+RTt0FSMUmbRb2Jgg20aTUhCuMVR5PomKg24M4hTbg+6Wi61WC8sCkrZBdcRsoL9C17fgHDBdyKKSUwczxWOrlG+2Lyv5HmB/e9lU1psFaGISDpigGsxYVcu8XAcjvBb40TNQGTx3LZO2Vjk+fJionCegmk25/Do414lJggCgjKJzlrU2UCxUV0vIpWH0lxmIxxea0Z3bCBQ9zibz9zQYezkUk4yJ+o5vzAUccjALrXBACU4nM/enGQIXGzm+AcBo4clZz83m6BE0/JmtbFSL8QqSogs5U9hF3Ftc2w6ioZzhBT+J7w4BJUIEYKmZk6Ei2O7s/i974HVmMyJSrgVdxSnAfQAPMx8lRoiglZzWtIRL3F49m2vcuAzMLQ4t13D6cXTRDEYFL6UvxcqbRCrdGYNTmPIhojYsh/a5pI2Y2stNjREYKIRDe1JFJsIQ5wYt2M1Vwr6zi4P2rEpMuF4UlQS+ojrlKAw7LH6NXNzziMuNQQNCscs3W9YDK6NXVVaTBSuG87KxqEMbNYM502OEhrWicFzuFiTikpKsJOHCvi7iBsbx5RhBQIyIibMX/zYkzVx18fW3OV2Pp0zb7RlYMFa0VMuh3DFAXQsjjmPvomDDAoQoOHsKcQpSnmeKb/Kslifvn5t6IfTYafj4V4z9xvqSUO7N/ca11Gg7aFUWR3tHgY5AQqB0rfNArdgaFgHjg7iIWJWlHHsI7395l53u15BnJgowXCB64WLbcIlPfd2zGBb7464y1IlLoMIV+7C09Q36ppBNcMTjr3bmiDVdCBG4MLiIm91sUmV5+QDRithYrjWup6afrRrbhElckMGYp4yebp+/kT+Rabtw9bcV2zqEYaqiuMcmuDGGsGawL9YE4zHbN5VSvQQSxwNYyt0VtbAf/4H/6G+eftW77/9TtuHnS7Xma6fXhvbFHYvQnbcnxu1S0qa0hYnAAAgAElEQVSVhnPZzGJFbLu1tIATxurAZpSFcie2ohkO3HmAx1/TqTzsz8eAIrfRMXe8l8RyAzi3hdqy1dyTKnDUgzehzAnEiGe0QxOj265Xxf3V9WqbTpdPnphQDvZigMnZDfJwjfMMQqAMIy2S2AaWA7zNq41W67WG5rweHLf36tqjVnmq99/tdQAjYS7P4Bz9nWsdylKf/fCH+u6799o97A3FgjP8i197Y+6/OEIA8vXhw0EPrJMDovasOCHNwX1CkoQBBvcKbfDgcEgCMEhBYM+txO3h472iRaQwpkVc+vUv3hgOBzbpYV/ZAPNYHOwZn6VrcymD2GhOrRw3VJb6+slPfmDN8z/9+a8MP1TcH9SeSnPVPnt6IT+c9Ju//9v66U+/0k//5JfnAaTbarMGrTLIB8fCEAIcBycriK0ory7PyIzQS7AHG/P1Ms8t8bKtj5bW2W735oj+4Rc/1Bdffqlf/OKv9fbb79RluVb5QnVx0NTVxnL+rd//sd59+Kjtw1E+gyUnVLaJ1JzO58LPfDkxpZuu7vaV7rdH/cavv9Eicc0NeOA9B3QJgxhc2Ay0nEFBCA+z0eG0VV1P2iSZPIrcoELXnRwG1CB2YFvbMMdVXZ6RNuXpoN/9vR8pyxeaWkf/z7/5I7ms22VrKR+EUAR5uNrgA3CzvrhKLTlTVJPaajLmL0OMpj2LerjJAb+Pg69TXZtzeplnSnFec33PvUBM+V6qIFoYLxXWt7f0NOW+2oKBEHiVxIYKrFdMjikr5bnQd7U+7D4akoWBobHwI+nJZqkwWuvt2w8qytGeuReJq2QRnRExTassjpV5vtaLlU5DqWSRWIljTRILwZmkQtlqc/FEH24QSz29e7hT7Pl6cXktj2QWSZGI4bWj+5tbffn55/r6Z18bW7pya11cbrReUUy50OAcdLutFAQLe364HdLxoMNUW4oJlLfjUP8qexbffSy1CjdWxpos/POzfph0+12hpwiWK9eSJww6pyHQJlkqzVL98uuv5E6DVuvU0ES4hF3fUVFU6gtewjpdXV5pV9S63x/12asre27NlI4tQzVNZWViPMmzeGEDXCYiM8OzJFO2CDR2hY6kCBxfn1w91+3799ZrgOB9aA66vlrr3TfvlCPaDvX3aaLUUiJzFGlfFiqKvV68fK5wDs2x/vrZM1X7k8qqsgGaM/n6L/+n/+NRv3jcgz4egccj8HfuCDwuTH/nTsnjB3o8An+/jsDv/uQfzZv1hS6eUHYzKF9dKk9DTVWvoSaK3Ovj7kZ7HDsaVeyIXcIajK2Ag47c68WFxqZW7xGpI6KIi4gX9nPjcYBAEdAiDQ/QscglLFeLMLIBKuZz7Dz2FRivTRrjQO14ZnsS0Tocd2qrXtUUaVINSdVExJGNIq5In+gbm4PB3KAeGyhUnVFKlZkjpRoaNQhLWWQb2GBwlEW+qo5p/tmZl69zJTnxTtwhcKfgaLpKHMqVfFEM79E0DXfVk3xS/32vI3gBb1I8wo9MtD9WytNUF5e5casQgZn2j7T8OpE1DPdDrZ7/nxguyAE0TOdcFoPTEyUXlxvM0ijlc5bmMGhPtU5VK1LsJIz9MLMyDJp+cR8Fcyg3pgRKFsGkDAlxDzcHhU0dsTockI50Cij5ceVVcAlnTaHOztq+s1IK2HhgE+a+M1EW8Z34NkxW4ruw18ADIFJcLWMrwyCyfiw7jacWOqUxzAY+EyIsn4UrCbCmSwg/tLIkmGchbg3YfQPC5aQjcdjEkeuP5iA5IR5WsyIHV6ardmgsbk3BCyU/9ak2oQIBHy0qz3ITZTgQY0Wh16guaFWVnbEFYRPiXgxgilISk6QKYpibtarKMTeXg1sNfmDVyCf6Ljaekf1uXzSGMkDEDr1JAQURnmdx2sOpsCIJPhexcgYNpqzz+YhI4kIzVc8xxisua/4++GZEQzk3FH0gsuMcprgpoI0ZcSTwv0d1INiiXCaKSfdTAMJ11RSKcPQpMZcXjqi6K7RMntnfk64yzTPXfG0cQcQ6Wpq5n3Ao4/xt+HzsBBEn7XoZ5KuyOPM80vxLTJXIdKYOx3F/0NwWSo1Dm6ucEUFhNVMaF2qRb0gVGp/QmX0rSOurWhcX11pexUqGQWXXaV9V5tBjzegdsBi54TvqqrTyOk4w1+nYc6xHTQieCAKsA25mP7PtS3NYrcLzhvwwdQoRpQEoGC8W7mpg55DSqnQKqHUzZy1MXCLAFj8lhk0rOxIizimEdtTmjvKp0NzeNlWYW9UTn9+Ti2LnMJDoufXOZWGGGJytZApUB04vfmwMJzk1Dnc4lK5Wi0Sf/eBzGyL0ba36dNC+rY0TOheFuV4ZtHQt4u6gkMFOFGk10paNgEz7ODxKJIydojwWFkcYiEyjmnbUx5u9bolHp6nFhVGS5rZWU8DrA3UQWtGe4kD7Q6V4juW3rbl3uxzXV6exmXXqpDxaKk24lhu1IwVbmMIdY+LaMMQ/O8kR8xPcs0GoQ9FYqRnOOFyvTd1okSS62my0WS1ELRpTrA93D1aUWDStfNjN3ONTo8FD4EGMnswNTvmUtXNRKofQjiubYVYU6B//s3+iX33zrW7evVW2iPT0+lrpYmkCYV2d1DWVfC9R07RycPqmiZq2sXZ5MAmW3GDdzCItgqVI1CIq1YZhSWxwctw+yKEx0B21Q5TYUzoUGKvTjUJ7FsKiBkVxf+AaDk1UJPqvuVLkDrparrXI16oMs9Oo5VkKy1eTDS9xf1JU9HAoNeKcdjn2ntKI1cjXqapVjycbHk5tqNNpa8Vzrz97oi8/f6Nvv763+0pNq7acrKiLosUnTy/tPirbUnEe2zrcH+EKR4ojT8tFqOUy1+3NSbf3JyvNipOlgtRVPxWWgvARi01UZnDDEIZSsUYDLl1Wc57/iWupgcvLjepib1iatqOyMFAaZ5YAONYnK9Ph2sYJC9KCAYyTgqxpNU+kVhB2Y8mjhX62WPlv/+g3td3e65//R/9Cf/pHf6w//f/+vV5//iO9fbjTZpUq41mQBJYYuL07GMccMcv3MhPw0pDP7ep0bE1Yb9va8AfwB15/+lS//ukbE8wqefrmm290B48+ClQ1lT4wUB54D0CQ7ZV5oyEwrp5d27MCJJKhwMNITuWoK3lH6LS8ynQR5apx0/uzlrGjTeyqD2N9uD/p5rsHXV2slackRRgsgmHKNZLycCZLp7jdqPXLpwqyWMXDQbvDUR3va7xLIEQySGRYcip16stzwqEZdbW5MiGbjFJNGqErbIA69JRSwoeutYwjXS88LZeZjo2rw6E21i6xBtilvGfAQg/SUF3p6FBWVhq3jDLNMFdXFIfNmtxRbpCrOTXaHo6WLDF26zSowoHdNLpYLAxDwaOGgSzP5r4muTCr9Xj/JJozyklwlffKA1/Xz54Z43N7U2osW62S2e5vjmfRDnqZbFSeCktPrJ6sbOhrgqelO2Y58K3dSGXVK0wz3Vd7S1i0p72liEiK8DIWeYOtYTjB/YuV7j/uNRxqNeGgbmoNc/Ty6TPN81FylqpPUpycnxEge3DH1kWtcAJwwvNy0KEv9HA/KnUy+atQq1WqdndQ04Al4o5w9OTpWsnS17vv3iq/utLSw13KEueqLVo93Sy02x+Vr9c2uMMdzHrz1V/8Spv1lS6fXeib93+tl5drK9/jbG9PO62+d/EWhoOwsagcNfa8W6QXKouT9sedNi+u5Eau5lOvLF/p2/uj/DA/P89CsA1XuvnwXptNZoOVtsDZGulPfv4L/dbv/siGWS9efqpldilvnpVauWViA2LmUt2u1X/zP/6fj/rF36+t4uOnfTwC/yCOwOPC9A/iND9+yccj8Ld3BP7FH/zBHHuR6vbBWnxxOHXVUWPr6fBQKU4jecksBwi+H6jrGoVeqNzPTPxpmkbeNKubzxxFdbO1zI5RYBtghA8rMmlq5V6ojsZfb1DX9xbVznBDRYnaBKaZqxnmKRu2xFdd9CZOHg4ftN125txqEMSG5rz5sSi1rFgndHDIxiQ+TXDx3dBELhwniBo4HWlypQgFg9hQ4ybA+nqOZeOIwiWDkIJbhDi6xU5p1CVyPhO18o2/Rgw0jHAwOtay7M+9irFTEBKv78xVlURrLZc4GCjamVRTqMXnqCuFKWKLayUAkUORAAJOcI5VghEgOk750uidI/bxbE6lpm1VHQ+aWjZyROxx9mBSDNX3o1rEDBxguGbdWbNV7mbyw1htc5SDWG4SGeYcjzCv2rnVhDANB5TcZ4aLtpPXz5onz2LhuCOmtpdP6cmM2QdF2bFSB6RCtgPrVajNMtVU16po3A5Sc/nAE8U1QxESTcvt1J0drEOl2evP7kk/M9QEnyXQaM3CODS3LUzKWaobZbg/2aC6gcWdAziYuGOcTBorbcuThrK1WGdMeUKMWzdWO3QWPesGHKWdnOQsspanRi0bLy83dxq4B65rrhu6LegoQ1kkZsluoHfgrfYmPPq4Dt1Rx2qrlvMQxlrBSaNoZnbUTjjCvndDcn7M6DiqhQNKfL2bLPqahol9RtzGMF45/tx/iCpEtEPsU1yfHbxi3G6zFXHAE+X8U3g2wZh1uR4QymcTn9CZni028lvO8GSb97rDhXlmhA5s+nDF9jiWOmNNgpEgHo/rD2cpuXCYu30/mICIk4kCC3/8vtSOEjgHFzNlcuA++J6TopnSF0covaf2ZJtMimjgqxHThw2J0Ew7MJ+XawSROWAYgygsX4t8pcCv7NqojpMmE64oz+EzESdvNfktmFaLYqI2w5qDIIBLk8/s1q6J6+Ac4OUiwHFPeFFihXLWVI1HnO+ML5j7c+opRFeEMMiWc2YtwoHu2XeisAYHMVxjnHS0j+PSbp1aXc/QabTrzAMLEcki+C4Ig3JQOk+KFomCLLN1DDGCtdRoseM5npolka4WKznjpFNxVBwx7IJH2AmDK58J4YOhDjHqU1lZgYzXgisZ5USuCTou7FpYnLiKcRJ6oQ0ftsNRu6OjUznI9QdjU+N4Ii4+NayHrS6uUuNUe5mrQz2qOo3yYdD6ibk6KQ2zoQI8US/SZpUIQh9utsELrLV89mvNHiIYRxa8K2OcQBFMPu4hnEzgPnrZsAxhar1eKE89Jaz7Q6O2HbUra0GkheFNaqCfaK4+M2sNQeLPhi/Avc7jAI+/DQhsGObpsy9ea1vstLt/MPwAJYY4KWG+1m2heao1d3CnU3Nwtwg8DeiOQfupVTd0xqUOkljPVteqikZVQxEj7mB40dLx8CAfh+bcalc/qO8pFSJqixuVgsNYizWeXF/7h6OqGv4vDmquPrPW2pACji/uQMRaBkzwGhElQRZUDdzYwURrmtxxTg/mCmQQR5x3kkdhFyv6QMqiVepJLz/9VH6W69vvPqitwVMMGkbHnMJPn+ZWGHSy0snBUBHyE23vDzreH22ot9xc2LEHCVLNiM2jlZfh4gflkQeTkuVau1OnqhoNhXModvIYvLLysD7MfCqKh3yLvyMiRn4vj7+vdZQ4OJd97dtKp31tDvxwkSoEjQEnl5QBLnCnV5IE5rKEq73IcM4nevfdgxab3NbqVZrox//ot/R//9uf6d03W11kvuErEElJljQlZUqzwsRRFi5tYAYGaLHIVZxwLHNcG8XLxETmeMLZl+n98aDdrju318euNk82Niz4eHuwwQzXjZ9EVhCXhkhVjQI/UewlJgZ2DEROo7qi0DDVyla5NhdXCvJYY9trEXpaLFytrje6+W6v25ujWh9BatIQpqoPD3LG1pioWRqpbV2N5aRi3Claxcarb46InYn6blY59Sa2M0Ttm9beyyhxDGEu44wPA3tvKjoZVxmeOwNvWO8UbzK6XiaxFVzhp+4YrMAUH87Dk9ntFceTMrjw7XRGOfS8jrkmBqexq+unC2V5bBF83tM+7GFDHxS6sfHwJ98zTNN2uzNMU2jlqSCLVia8z8GkFua8T8qHtIJjwi9r53W+ULKG0e9r+3DQ7FR6drmCiWDryTreyOd9qj3JTzN5waAKV2c/aX2Z2ogQ8zLpIRDflTGFRw2xr4sLR+mU6Vj1msPJovCkiyqeyR1s8VHH+mBsZcZXaRTaEOeXf/3WuPZf/PgHNiwCuWTPXt4JTo1GFzyAp0W61M9//rU9j4JlqMuLpaIpsIETgYixrHQ8dHr28oVevU6s/Izj7MM1bUctlplaNYb74HnFu8fPfvaVXn/+Qv7o6P13O+VXS128SnS43ypPNqq6ST7DHM8x8b8fR51K1rZEgQ1weB5MShl4Vq3cLFCQcZ01akmbuZGKY2P4g7ffftCPP/sNqXnQlJJu4/kZqO5KK5TNvaX2hwdFaWT3WBgGKlQbgiXPMABEKreF/vBf/a+P+sXf3rbu8U9+PAKPR+BveAQeF6a/4YF7/LXHI/B4BM5H4PrVp3TS68XLjTGYECWI0Q69YwUtJ+I/10sTGmG/4UTiPzf5UhFC4dDoMI8KiXw3lYmjlBIQa5Q7mCBEI2ocE4edzcXjUMDTw+hDvOqV5L7xrfIwt0Z3Aukd5SrDuWHdcalqolir1vZUab/b2uaaRmyENjaacNjYgMGtY1OfOQgUgSV8x2AyjqcGWKqRZlrYDyfbnLPDMP2R5m7iZtYAG1rzOYUVDc7MrtbcdFqlS3PesIlz2Pyz4Qs8czWE6dIin/5IscqkMM4U5rEGl5KhQX1dK/apbfCNp2ruksZVSgMvngKH8h02yvgLzuJnFCTmFPNDymFGvXt3I9XwXlOFFFctYxN/h6m342GOPg/Xpyxe6yP+jtKH3VZRHiqDEcsxt8IXXEcIbsT7fW3yVM7cnsXkDjHrHC1HSsLhRFSYjQgbX1q/eRFn48z30YiwupTv9cbw6kdPLa68tlFZHs1Viq+MEhm3d0RXbrRIz+VEMF1xEXqRljhBx8EYqpQ6IbCcysY4lwgHs08ZFs5XxGRHfojnglIkXEauMRsNZ9n0OuICVaBTDROxlNzYCtICE2sH1cTXR9yIUhzFxi9EUMuiSC1MYHyKAaxKNg6+TvAGLS1O5DVUiAjYFSpMQMVrJUUI4oOjFuao76maEC1dxT0CotQhiOBI7vm7e2tQz4gSdq2Ox6OWq5VxPxva7WecR/BLsTz1xpLl2OOebNmYOmdntA9/0hrYESo5VxSqBYr93ETmot7LTR3FbMTGWQkCZt/qWJdn5m4QKQKHgRDEZpM49XBGIAS4Z+de3YQYBtIC5zaR1Fmn6qQFcWjf0ZYysMC34ijQGfw5OJ9xAdLgbTxdvrc5FRNzVfcMK1iAEN28QJfLS8MgPOy35spbLROLfsc42oiRNwiRo+r9yTazRjXwJ8097kXmBK6x9PjcM5F0uL8u7uiza9QuYYqXZgYK5+Z1Npo+wr/RPHBKwyWlvZ2fpuAJZ6KjPIsUOaGGYtSurc5O6+HMoR06Jg2UL/Ua23MzOmIt3ylKIvtZ1pgkRK6AQUsBHlvuUG3XyvEYEE12z3C/4YqPrRkeF/85ukx5EKVGPW5w19XctMYQhteKmMWaAVLCxf0PnzSZ9ZSoMM5bGMQIEvJ1GI86FQxZpCiE0Us5DERGWWM4HNGrZ0s9Xaa2bh2azliyXBsjvF8vUD3W6odWzgjywVP5sFOwAN2RyqulOJfmaFKySgxXsrvbWdFNssoVIArbfRwpmVNzMJMcwBmar/Jzuc/dOw1TY3zV1frCXOvwHJM0Fyb+29sPJviDweA7g4UxfIwbyXEiDTOlNRQCTVYQww9Up0r1fq+rZa58s7CCNRO0OzAGjonPxFTLstEqWslNXJ3cXgOufaLveWrlfUSNKUIitgDrtulOyjKalTrq6tQ4nbG5mYdEfmhrQVkiHPsKg0Dl9mBrjmFawtAKs6LsHINuqkIDDkhtjCeCPBelCPC1PZP5fdIbcCtBooDqwP0M85dBJI48YtCIR1lMAU2kTz99o/2h0O39VrviYCI6EW7fmfT86dqKmrLFQpnn6PDwIDdMtLpY689/8ZU6yvKCyMR5pkx+0OrFs+c2NNsWhapTKXfiGeLq483WotWvXr20YV7XydY3npM8B3HC8c5A2ZI3tvr8s9cqh1EVom7vmogFjgbHMQz3OMttrQAlBIalqkr5IYiXwtAb63xjJWUfPhbmgjY38kWqLGx1qqQPH0d7tiY+3PhBWZ6ifqpzQN90hnHxx1DXV0/1+ZvnOp12+ulf/pXWqws9/fRa29PJOL2vr1/or3/2le7LcwFWnse6vFrpUJzM1exXk4nup+KgJxeX53JLrqt+NI54zjBpCcalk0MbvUfpW699WWl732p1sdCT1UbhwICnVTVWVvw1Or4ehl5RByd9UL5O9Tuff6qh2ZsrfdRS33y40SaF+076AwZ5pL6bjAV96CghnOQ1na1FD9vKir8Y2DXJoMtFYoMK3g2q252VDVEsWYMitgULTMVoDugozlWWJwVm4fct8VMPlZbrSP5wxpJUJaqqa0xsEkAgIhx30JtPKTKSoC7xPP766w9aLnK9+fwTvbt5p7ZotLq40glOa1EqiXwNLUiE2oYbrvHIe/IeVnJKsoLixbmslF4nirO1tsejStISdasXn7yxIUBzKq0MMXQbXa5xwfPsY5jb2OCCcsoT73NZrjyJVZQP+n//7V/q+pNP9PrVRgt3qQPMfBiiDvdZqyhLddpVOt5tdf3qUu9vbvRssdQq3ShaXOjbb3+lzTJWtOSdDRGWxNakOF1YORbGBNaxu7d7My2c5kqj3+mLz9/ocLeV70bGd++qWkXJrNDT1TXipKtif9ToZ3p7v7d7+Dc/e6OiPdmgAbe7O0h3h3srv+oHR9vjva6fZsrsXSLW1x/v9ezllVapp6CHST+r+f7dl7RXXfVq55Ous4X82lHVNRpCV/ky1TiUllopSXRZkWusX/zJX+g/+Zf/gV33vZfKSTNVp53GfaGNv1Lnzyq7RrkSOWmoYBFobltdXlzqaGxrV//1f/uvH/WLx03o4xF4PAJ/547A48L0d+6UPH6gxyPw9+sI/OS3f2fG0YAzEudLi2gCD8sKZOBBTgpiHDFn12ZISUNM5NbT4VQq9BEEXQ1jpF27s42PO4XG/HPH1iJMlM+MsAERM+DEBQg1vmJzLuHCY0tCI3cozw81h2dXHu6DtpiVJJ79b5Nb6XZH1LA0wQGXA14U3GYIvrZpRULBsTrFCsb47JYJB3NXsqGE+Unk+2F/NKceogECceRE6mldRphibwHD06H1G4cPf/9srjvaPHBcOi1RxsHa3weXdnFPQ9ubgMjPpctEM5FaNjhjq3Doz8VF8lV2vQmG8CGJZhMxdhAbkVM6CkFcTVglIhxn53biqsLp6SnoOpVVZy2t2SI2J0o7OOfPhH0OB5cJYBRcJMbOrOHR4txVp5CWdzaZ8E3Nq0dcE64p8gRNSaMVgljkGfHVJSbuauwo/cL8c476coxD+KWOZxFajrxLSy9Rv9FXWYMBIK5L9LRWlPhKwliJk8oJHSsROVU4wEr1cBGRFGjVDWPdlKVxEr2Z6ig8rLNaxJYgNqYa0jMikh/j2DzzOeM5sJh3PXbKibMjBEYgGXYcGHOabatC69ZX4/U64U6eQrvmOQZc7xECPbxTkAG4fCbExUgvnr/QDayxuVdTn7S6OMeWUf1PPZ8ukEf5Cdcg9lR+tx0sYkwxDiVNiPfE+Gvjp2LvBLvgKsFBiXBAG30YmJjJ+SHqioBNs4a5mBG2O8qa+Lw0JNPGnZpLikg+QjvuXNxTOHnHyNXUOOYqZ2OIu3COHLvWrUmY4cXQm1sRpZoBAT/Mpa8W4zk/h/OPjdgkv8fRfC45gtvLOYTphvu1Zw1A4MFW3dNqDmdzMPcnUgNiGuIfQhbfd5oCnRiV4GgcqX5xrOglTVNrlk9wS0WpuXwQ0PgObK4p+MLRjlMPt+I01hrbc3s7AiFsR2tyDxNF7lmw4/q0Bp7AVcuABG6hG9uAhSI5j3g0axT4BZrj5jOT1bgidaXLRazFRapd1WgGTRDHJnThIgxoEiLmzSCAlabDLcwadv4ZeJ9ssilwgevH/QkPtSgKldVZuBgJSCLkj47attUyiy1WGXFv8Z2NHx1ohnMMm/pwNFawxeAZClDq5uJAKq0IByH/k5drXSxCa7xGeL25v1cep6rUabenOMdREuMu81XC3qSArGxMKEUkXq0StaA/QId4PqZzC41OPqJ+a0VCIWJndBbTb7tWp0OlF95SYcbgyFUzU+WF5jhb9B5GL84v35+VeL61jMMaxc+IyJji5EU4jElIcC1T1oRLvDsLlKfahDgGOuZmY8HDHT2dMSEIio21lLtaRvm56MybdawaG9hdrXItk0xTMKsYSxMPEPHg7fIM4L59OO20wTHcSw3XfdeasAojmHuBdu8oydQVs073iKCj/KiX0w/q+1leCtcT8Z6BE77sWKGfn1nN9mdxeURyksSKkYjgIxxRVsh5v7zO1HehTkWtpgRH0qqsWffgiiMUnV3pJBsqK3EjYTHaMcLYjvsxiFMtFqmJqqydtx/utTscdOyo8Tmzqb2+1rNnl+bcZg3OAs8SCZSLJVmoY/mg62dPtVlfmgsdhizPNoYYPPUoo4E3XjWtOfEZMi0RlaJzaWSWZbq8eqLd8aSPd3f2PIhCX4s00owrGLszCIt1pr5sraip6GYdjw/Gdq+J4zuDsU65LygcVCK9+eKlnj651F/92V/p/fujJWJYu3CGriJHi0Wgh6LXjqKrtrFBb57hgl5pEVyonQdVXm/Xe3eqze3nO72a9nhml7ezoRfCNDY+Z8x9YWWJnDdPq8vcUBM3H+703c2dfuvlCwV5bqVIbidjCHtYyydfxbbQcpVo+TSzIfLtqbY1FzZu1Lva7/eaYEtMlJfFavtKT59dmNOcd60D055tp2JobKByHSRapoFql/vSUeEMWsLaxRqfLdSNnjmqm/qMMogDxwp1zT0AACAASURBVNyYvLvs2k7HetDpoTA+7ouLXFkS2r1h5XsRqIZEp1Oju9uT2op3Ot4J+e+ZkLVa+o4WyUqnZtCBc2aTJ2I+rmpKvoJIixzxObLkzDT0ukhdXV5Gip2NusHXH//5zxSaiHt+3jCUylYb3R8O9tzxvcHW0sYSHYyW53MKAkc3eCTPM7yPEyfyYldNeS4wpHAP52wUZobrwDk5Tp0+/+FzvX51pT/706/UTM65TLSf5XiBfIq7eO9jUOW0KqtJd7u9Xj27UKJYN/t7eZvUOMpwaxcXa3NYd8dKndPq3cf3erZ6Yu8+CwZRXafMj3R3t7VjkKRntM+uYDDMSE/y/YXKXa/drla0THUs7q3YivshizKts0Qf3n9UkK0tYRIHrp4/2WhgHUTA5v5rW3355jO9vf+lirrQb3z2ufrj0YaxDHWKulKaR5ZGIUUArmlwHXVVr02Sa7XObVgKmHyEm9u2lgqqht7elz69XGi/f9CoTCllew6fvVPrONrD1w0jZTzL1NuwgSVgvdpoGYd62O1Ul6VCL9DD/qQgT8wwwTsQkTDeDeMsU1cP+q/++//lUb/4+7VVfPy0j0fgH8QReFyY/kGc5scv+XgE/vaOwG/95MczhRXmKswjE/3KorIWXZqtKe1G0EzZsIWZ8jjS0HSqu1ntHKoqjko8BI1Yx7E3VigFMrAYYUsNHmIe7aq98UERZkevU5xmcmZPPg5XXG5gA2D0xaEcxEqnsyKNppwoDTeAPoUvRSuVNbEjeKHolo4VU+A0w5/GS+M4NfSjyqfN3piraCtn4cgCtfZSj7OIXKlzLkExXivoAgRCcACDghk3U6IZnmqEKHJuEecFFtFsjWNvHLSrBg3ALudBSZxrvVorikEOzDocCxMVNstEeUYhWKuHw2gFQSGbdXpr+O4BTrvBXLdemilYLc6x2XG0zWfdjKrZFPB9EesiNu4IFnymwURFnKZsvnHK+S6lTrAOEZS9c/ssHLgAxxrt0o7KgXMDJxNepCzWCLuN7wGHzSK/5sFxzfGBiG0bcwTZgOi1pyxJFEaTCWBEK60NnY1WhOAXGz6AzQ8CNPKT/TnE3RsinbjySNojQ5zFCIrce3iMRNunwZqhC1wORCPDzDbeTtDLC3Hd8HlwObFB9DT5iFpMCM6uMdAJcUpeHMfjZM3HXiFV08mYuKGW6inF+j66u4hDE5fwwR7aMw8xTxa6WC/NtTw2R2ufzi4vDIuBgFjRSl0N8nrfCpkQkcFJnP/x7B/cbAjMOAM5zsQwUalh/ubpQjFYBlQzHJTE6nGN97QZO+ZexIkMSoJfpvQrxx3rxeph/XLP2DXtqhpqjcTgYR167DBDDcOkfJEqcyIdByKKlNAACZXWy8X5HmLjZSzX84dzzPk0mODHnzU5Z45tAA4AfAb81YgeMlzNg3pnsJIprkXcQNw7IVxWtFfcd9MknwhugJDmmRuuxLPJZpktGt+bwhZaorke8JC6xFUJ8CKkct27inxHCTgS4cQGG9FbJJLCLhYqgvWIMpTIhP0ZTUJ0lRI8OLWGAhldi1nD6eU6ibxALTF6NvGseebXmo3tuZgcXRCLXHg6sPns6bgKrMCnmqXlHFhM3gYb89nhOzsUpgXm1EVopxiNOwdRZ5Ukulwt9bCjKby0dYlBDvRXHJEMi/juOJUZMODO4r9p5vPQaD7SoF7a8ABn8fVqrcuLC7UOg5PBHPPwZwN3MLft2A4mwC6WuZLAt3NMBLSpETMj5Xkon0R+18tpRovmwqOklfzu44OV4PQUtoULK5NyKUODjWvMX2mdpfI5H/yePIUDTuZaZQMPEHGMdTSyaw18A15+luBV5BteIckTXT+90uXlpZXwnfaFTkWrh1NhDEuK4nAiUyTTFJV8hgKRqyF2DO8BrmQFFzmL7FpzaPFuanOvseZ1XJ9uoE2+UR6wFp4HRUSl2x57HiWBOFAhpsTnMqCuM2TKvoFxW1iioEccD2ctKYvBtVfCQ7RJlhyPsjUbSamD/UnjNgspAv6UKHQyuz8oqgqItc+OPux2coLkvGb2jdahr88+eab0KrV7cBx77W5PaigNmmd1lu4ASREotKb2SaMfnNfTCTTNEj3c3Pzryyfm5r/5eKPQi/X1L9/aulN1rYq61zi45jzPFwwdGch4gmqARx8q8wTu4XCvT16/0OX1lfpBKo4MM2sVx+N53kBRosegwDehNEtDPX95ZQ3oOM6/fP2JQjfR7e6o22KvvmMYF2iz3hivsu9bjU5oQ7U8oiywMs6wH84m4FJYmISuPn1+pTRK9fZ2pyPOOe/7IQvuci9VxU1ohWXwcCeFuI9jX0+f5FquMq2vF0ozVzd3J338ptTt3Z2S9UoVcfEsshRNP5R6/YMXFvm/e3fQw+Ggqiks+bDJc8O1UGQ3DYPidaxVGpu4tnryVN/+6isbXIJQwRGOqzzNAlXtOdnz9OlGE+WAbaGu7HQ6HCwNlOVrzRUoHHjZDBUiXb1YafYdpX6opur0zcetooLS9V43CO0164KjJ88u1AyVNk/WqrYHVfvKnMbf3RV2TXrTpFXo6OWTK61WSyQx3TZHVTi4Z9yZldYJPOfUEEWsEejck+vLC32VRWvD7KZkfXKUJpGGsdDVJjFES1UOOhVwlT0bIFZdoX5ulEaxlV4uLi50V1fGYX2zWRk+pjz0appBBUz2eVKK4Of0Wi03xkCuYLb60sVmpXR5jryPo6tlnmr7cG9pHZ4bJH4Q55qxt/e9JPYU54Hu9ltUbUuTfHL91MquYP4yxKm7o9JFrvvd0YrEGAT5gW/DG3tmdVLZHo2DC57HdQcF0xmxw7CF4Sacbj43nGVKPsu2sGcmz6Td3Udj+YIeIam1Xiw1dBRPUZA3WkKLktMdqRmukc6xxEczujruH5SvEnPmutwjLmtirg+7B8O8LOGaRtLVeqG7+4MNCNbZQjcfP+r6ZaYkX8gF7aHGEE04xRlOMOC7vHxu5VgPt+/NEQ8X/e79Vi9ePbXBixskVnY6T42K7gA12gplrzaxIhIBXaggzjSN2M97e5bV86T1xUbqGfo0mnnuwisPYxvODKGvbz58rY2Xq+9dlV5r5V0kafg93ks9N1AyB/rP/ot/9ahf/O1t6x7/5Mcj8HgE/oZH4HFh+hseuMdfezwCj0fgfAR+7Se/NafEir1AExYuOJC4FIn/sMkaWiueir1YkU9xBLzVwFxM9X2nGn5lWCpNUqlzbWMZbzIrhBqIytEs37Jpk5QTiaRBeNQMHM/argON+1GRM5g7AhdilAdqxtrYlm09aB4b7e5LLda5yh7nGGa5SZGXWay4U62GD+SGclCKnE5Bd+aQjj6lTFI4BOw8LTbJp0FA9A2EiaOyV4ibCbetg3sRh0StecR9hNznapnBcSWmTtGCq/BypbGv1N8f1fSUPJkJR0m6tnhlU+/OwkZLD4KnzZOVvGhQUdzq9gMun8R4grj5iK0NlOIa/81XuIg0+o5qbCtNZ4IPxTO7qjUOGEwvz+sVId2ZnZFSJt9cZKo7E+VQC0Z4oS6lWb5W2YXqsjCkAY6YPnA18O+ps0KcQ9+aszJu2L/CMxzk+IihriZ4rc5oDg9sl7bBoRk7Cq00CDGog0+HQIl7MpyMszZPsW3kZytC4rjjNcWNySaJ3wVjQDmwI4eCJTAOs6MQHp8Hyw/WK9G9zhy2F/lGoWL5UaumHTTWOCrgAp+04++eOHeBOUEpdsF1R0kYhkUQFQ7u0jFU3R8sSjqPmRUmEYbG+Zd6vmIv0ALXVldqX41Ko1yrRawAnqPX25/XeJ5ubKOGUIjLWBpPgxwT9xrj/bJJQiiEEegRiUcXZQeL6AnbD4sZIibMVpjC/llEm4j9G9fTV+ec46RdX+sBXhwObVqQB1frZKkTrFIcncSi/bOAiLvGJ5aJaM355z4LR3k4/KZQHWJOwN87yZ9w6nnGuKSExlAAZ3CjRqc1cQBocd1Rogb/UUpduKHnWD0uva6tTWjLEsS7iDtRHs5wzFiIRE5k54U9GAMKeJtWrjJ2SvhMXafOo+gIe6tnxWvEoHFYwx7tx8bYvLAD48TVEmEzSGxj7OMYLk+aWlcBzdLuORZPSRVm35bRA4MDhEhz8jKhQcp1bXjiwg7FkYV43I42iCB67E2NiYCJcHV6Kv1GFQ3Uc2x8Tq5FxDQ2pq5q7U+NhhFXO6zWUV7smVvIdTMTcSev0Qg/eARtsJDju7raLLXe5Pr6V1/LeqmGwM4J7FsEQApUEHgZcuBEbLgfOTJtZe3OaRCbOIpg9eFYyYs8XaxW5pbnekDkb6raXMZhHhj2YOR89Z2JFk076377EQlZr15e60m+UeoiIieaw0Af335U5ONeXWi1eqLR91QfOmum7oyv7CvlSCapYjdWVxBxPhk/exxAaIALIJnAWuGYw8w4k8MgL3IVjJ6SZWriEqId6wfXS8a59c+N9MhVXGy78qARB+NqpbYqtcPhHSUK4XlPuMBHLS828mJf/dRKdW1oF0qvkMy5E0Oc1Vy1jqdmpPSNgjSO6WgIBwdiZ7wwjjbPm5JCHzAL/Sg3CeXFsyIKzDquaXi2lIHhSOaR6JugV6kSzBkHtx/DxTGW2sCEP+73eehtvUMoB0HAc4c131evH/36FybMUSrTN5Uqovuur2Pf6WF7UlWfcTtwPllzHoraBCmEJYZdM8xE19fV06fq5lY/+fFv6P72Qf/u3/+FtYcb0xaRDxYwzvFFYEmTCNf+3Ci7TM9JiNZVPpfmnt08u1LdeXr77dHOA+7OtjnoVCOIZlZ2xgAT0beXY8mIzZNQry9yLYNcX729Uen1xlZ158gETdaUMPLlhgtdXV3p/sNHHe+3JnLmK+4ZeO+TXeOgvCmKgokJduHN66f67M0rvX1/0F/81Ts1Y6W2nYVR3IVDDAbEq224mbqUs3X6x//kS0XLtX7xs48q97Vu7mByglTArV/pR7/zpd788JUdn+27Qt+9u9XpdNDl9ebMkK8qLVdrjQxOE1fl9k7//Ce/o5/+8mv94sO9fvyDL2yI6GWhiod7vf34QWG+0mF3Z0I6OCOK6JLFWn4a6OJ6o8O+VN9XOp5OGluKPQf94MtrPb9+oQ3FQLcH/dlffS2/ntS2lXanRieNxgfdZJGmwNPlIjdn/K9++c5KsRo69QjrkB5oC7VlrTxf6+JycUYDEB8YPf3ZT/9Sv/bZc23WCxuIBJOn05HBTCiFkxr4vGB25t7Y53cfOTe+UtyHWcLD2oZgFo1xYnWqFC3gsVP+NOrhoVEXk7zwdIlYDgvYGXV/e2PCWwcDGZfjdaTPXr3W9u7eUhGfPrnS/qHW7f6jigY+cyDfG1UNg7HyQZrEcK2ZvscgEnq9Wi/1ZJnr4+1HdW6gz968VH86GWfZiTId9kdLA11ehzo9HOTh8UUszkDYSBg3eTYxpItysC2jDsethopkFe/Eng1mCzX67v6jXl68sncQOPt39w+auso+U+hR4OioiUF2OLparlQdjzodt4YSeHXxSneHk7LVQrvj9uw+91aqi5O8PDizY1v0So5/bxx4SvT6AwmEUZ//4BMzIuz3tRIGDV99rR98fqmbjw9ygkjPX62tGHVusa2TaKpU1qNefHahaPS1PRQaHMfMEaonS5cUpDN430kZ3BZyOu5x11I8sefaczUPNwporIoDhWmon/38Z9+XqrHGRbr/cNCpH/Tii88UjoMWi5Wq5qDvvr3RMr82MwE88vq40/50VHC1sIF03Pn6w//uf3vULx43oY9H4PEI/J07Ao8L09+5U/L4gR6PwN+vI/DrP/7dmUi75xHVTKTIOfflNI729UnrMFDihjpVpTliKPM5BUT+Kov+duVkbo4kHS3+lS7WVqJCy+/xMCqkrGYc7eU5WSQKs1BehOOr0oD4UAcKCsqAOgWYz3Ds4f+g+MFL1bXEvM5cpqJC5CV0DpcTdce3mGjnt1jj5OJanDtrYJ/hns6EmWYNM2ohLpfASmhMe7VJOkVbuBtxRcGTPDeid2OvhM89N7Zh8mGNEdP2A512h3NruHBrtBZFZUfj4jy5ujSWKZvPiU334CqPcuV5pjhz7Xs/7A4qHjp5Kdw+GjU6K+oI4F/heOtx9/A9Gh1bigzObkAYoCMu22hhLegusTni1jQbexRMsGEvTYR0O1+JFynJUnkc85HNdGMohsihvCJUPbTmEe1mR8V0Ukfh1RAoxoUF7gBBfOJzsIeCrwpz7CwkJohrbIR5mYcPWMMTg6lJcc4owxCykYNtRtkYjiIKPtxALUzJUcoQhGHiho4JbuHkqp5bjWOjxIuN6QW/kxgi8euYxuHQVX0cz2J1INVjYdEzXJygErw5MjYr7c5zSJQRUTUwsTTCsMzng+9prubOeGzm5CMS7wdKuoH+FnNc9rQCJ4mVLcVwxLxG3VxZW3xV0eR+jryfToU1sY/99H2JDkLvaGKpSXgUGcWhiQNEuHEVIbrhas0iYpZEuilR8XSqMaU2inwi4rNSjjfXKwKlN6i0+O+kxERphhg4GUeNsCtw+tatfR9nnuyzBVFs5UkMQ3BKcbwNb8H+CwHPg7unswuO+D6+oJHzVWv2z1HzwAmtqdtJEJcdCBDqYXriXp0CzUNngjmfP0CgDDDzgBzwTfRtneFcNIQrdpb8yTdB0iLQiJm4/fh8iO+eb/F83PLEnVvuBZyX6q1RGNEAEcodUysZc/zGXK2BMVtpY4adONqfN4dIo5ndS+5UyW1824RSJoJjFzclcdcaAQz28TDJQ/QjnO/0Ft+PPERk4xBobHpN3aBidOREFNnVisNMcRKqaWu7DpDnvCSxjTNsxKmHf0kMejaRqPcm29Cy2Uzg4TJ4YahAuRTMzSCw5u/9qTLGdQBXderU1oVirhnKlygFnM5lVtBFR+5l3LEtYBFffugpQDTAAbqrlKVSmFQKg0wt4vk0Gu+Rn776ZKlPX+Tm5saYhLt2ChKNA7HN1lydlH0hRCNg7W8GPZwO6jzYjY5GUgvjoNQBdYGITSnZKA93dken/blcENcf6xXuZoYoNgCbuH8GEyjdkHsWVxqCjuw6YyDkgxqAF53Gcin+mj0Vx0p3x0J9w9/j2LCBn+McnprmvP7gdOXCZuYEn3rqzH3dU6oFT3sMz9cgQzVKx+tRUwdfmXMnc8cjduP8As8ZOMn3iJVYXjBb+SAivaUFuop6dRuS0GYPK5r1k1I6xMT9tjThGEQDYo0Xeip6JjEImoMSD4d6q/XFSpdPLpUGnrYPDybEJYulbh4+mMBbFpPef/igJOPai+SMsXq3sRSHDUImhh6BXjy51OsvX8pXpH/zf/2JccApI2TowTO1xr3v9IqzUFV5NC4ti0BKuY6PQH2lnNKs0051dxYu5zkRtYc8N8DZgB5hzQwdX009mBOW676ZWi0i6cllojwJVVSdvru5EU1u5wFSeOZyjrPCRWxuf9AmFDW2xaDliuEkTtbWEBL8ToOwzXUBRsfplC7AuxTmmJ7hg3Me4VlXtaa+M3c2XGZKIteRq8v1kqp2fdgVut8dTMCf3Vl55JhIVDQnrVeXWmUbzeOg/alQ2E1WBoldkHsOJrUTBcrW17p99ys57VHZ4qmq7lw8NrSddtsbxaGv57/2UiUQ43aW18xqm0JRHGhPkSBrGckHpmCkacDWJKm5JJdLX3mwBM5rhXi8t1AM2o2N6G9nsDEOJE4omJIhHKCPgugBj3IaKgWOp8tVZgmBQ1Gpnc+ICFexlYgx8Pr0xVN7D/jZz/+Ktz5F0UIhz3mGqbB/Mwq4Bi1SMEmDlvna8BqIcK7xocEdsUr2OvW4/LmhPFXorN+XXDWNnTHjmWKlJJpvhaY8O3uY3aPWC+nN9TNtb7d6dw9XG+wRg/veipwoPWXIGDqpcckpBOV97emzK11vQg3NrMOe6y1VfzpqV7I2j1rmcGEDXb18pmAa9N1X3+ryydIK/0BOkAYag/MaUW1Le4byruVxhXNvWOLi+zI8G9RLL55d6E/++E8VpStdPbtWnEn700l902kGBzMjSvdKVtG56O1U6vnVpTyez5zLwdO3Hx5sOHT1yYWGcpTXwjatVAWzLpapTqe9omGhbBEqW4W6v7/XYV/p8snCsEGJA9Zjr/jiyoaSV6tEh+9uVPD5PnmmdcaaNtmz+uPNXt98914//OFLvXh6pQLcUjMpD5fyAgbOjRWf8t+FlHNSIkoSgX+qxopdV5sLW8PDOFC25DN4ev/woHge1La1tEi01krffPtBT998aogLSgAbVdpuD3r3za1ef/qJcdhRsKt9rY/lvZ49u1I2bfSf/w//86N+8fdrq/j4aR+PwD+II/C4MP2DOM2PX/LxCPztHYEvf/1Hc4irKWaDEqjseyVhYm60ngKPslRQS0+ePzNHUBqGuj/trcmVptGxc3XclWpoA3YGrTdrlUNtwitgtHAmChVplacW/cMtukRP9HuN5L96X25JLP0on5Z7vK29q76GHTcps5gnbeez4myhQbXF+M1lhEmVjbE51ULyp/Io2iH6GwVyhsBe6olrEmmOHEQ1XiBBKJ6Zr+48mTAYBIkmxDL4YF2riMhw7Fu7eUjcNPStVIEoPg4RfrdzrPdVeZRokRG7Y49aG/dz7mldTXWxWWuVL9U1pblybm93KhEbZxyDM5qXvBRnKSxG11ynFK/Amqy7RmXt6O5hpzSNFIexcuQ6d7YNF0iCJF0o8NgYeCqGWpOhDXwto1BLeGRJpNN+r8NQae3nJlQRW6OVl4bs08PRWmHlwEtFzIE3yZYNcQSBCtF71IJin4RrxKisFj8MbZN8joyzuXVxizqDBpi5lPG059IJYukgFBD/EPPcflI44770VdSN0iSXBzYgRXCDr9oojGLNbMYjxyLkHPNqqLRtKnkNwUvP/kziqK0qTeS0e0/j5Fv8nL0r/N/Ej8xNg8lmnuD8reRGsyavtzg1kXVisDjZQoqLImrSHBMLbu7utcg2iqOVJhrEXQRZcAdSlufanQoTPazcZ0L4Q3BxNc+jiYwBLloEizCygitKxvoeUdyzTRf3hR86mjqKgirNfi7H6RQPuOZGJTmlRIhg3x/XbjAsA0ZSwzGwLODSihFnYCwihuLUltij4nzEIYcDEG4smAaifbi2J7PaBbZJQ8yxcQViNs4n3Ki4Wmfu4Mhcyjg/+anEP0dGETrpeHInjklvbk04tWXbK0ljRU5iiIVmquS7iJwy4Y1CMXyeFFoNPZ8XzuE5Lkh00nGIViPs+9S9Kwz5nrPhISi3gcvnTomJzTOkVu5XL+bWP28EEZX5d45CC45iRiFTOGbmdrb/jfK5CDwFx4BByKSh69XBbuYIU1TjxXLacwHSHDra70pFbqSODb87K3ZpJieu76goSjU4wb3QIs3tPJozuDpWhoBYp7hUZy0oAQwCTe2ZPTxyLnAhUz6zoPzN0e7uVruyUlG0CgZHMUIq+jvCgu8ai5SVCwQC2IO7h+15UESbfT8o3yy1XKQm4FAEuFzikuP6CwxvUBxKNcdJXe+YQ+3z1891eXWttut0f7fVh4dKF1eXul5SMoj7tFddFPr4cNSxmIwjieLudsTYieSeBXvY2QEOdq4bXO44M9uzQ9PuVoruXJza4FDgYnOvTOr80ZISYCW4XhGQA2dSvgzNhUyRYJKE5mrGVY2OuC1K/eyrr/Tm5WtdbS503J50pNSQNZYSPiew8xIEnoryaNdnnESaGHKwxiL0M6RwTFPUxMXDYI6wLpqKj7ucz1RbCgFW6jwMSqO1Mbz7sZCPaDQkdt0+Wa/sOVN0pTng4dZSJFQXnTWxsz7i0lynqTlUa2LGCq0siecMrGKGQOvLC2ORXmwutC9K3Txsdbe9M3Hs+bNX5o49nh60vdlZczhDP89SD56dP1zJnz1/qRReZlmbwIFTHNxEmqx03J2seCyKcMd32lxvdHxodHiobY0NA/jPsIlxDDMhmVQ3hSUkgnht9/96tbDPvTsUOm5rtU1tQguRdooko2BUkDm6evbE1uaAAWgDBxx8EKVknkXiEWYVxlaExEAE/i1iZJS5evPDN2pbX3/+518baxPcBoMkk1h96fnzVEPTamxAXngqwZgQicFtGXi6WK4sSk0gpS54JhIn8e3/5hkXp77+6e/9RO/evte372/0/uZBn3/2Q20WiZ5sLlUVJ22PlT7clXYu80WiL798rW+/+U5DcTBuZ9nhbndN/OT9YbnMLXlSs35HieIxMje+Fw/afzzqnoJJsD+Op9oLVRel1hFrzPldpB1LS0f4MJY5px4C8GSpmsBxrdgtSUmqnPnXh6LWzb5QcTyXfLrqtFwPCp2VmqrUy1crJXFkn+39h5N+8fWNlUstctYs1z7jfn8yrAWO+Hy9NG7xIgvM0Zkkifq2sBg7TfTpYmO88upw0CYCU9TqCKecfMCUaoh8ZeGooGm1fajUct5iCtA8Y/kKYZyet6ax9MTmaagVBW/9qHqadLc9qhnAIfU2NKkYujqd1tnS2MQM9o51rbGotMxcvXpypcOpkQMOx/V1f1/ZQBXX+Ks3LwypAI8doZAy02SV6fhwsmv0I47kp5c28B643jtEacoheVYyZHNUnErNxruOtQky7XcH3e539n7z5OVKy2Wqd29v1TOw4x13wXo1a2xGJXGizXJh3+XAZz5Vel83do998fmnur3dG+IjU6C3H2/1+Zsf6uPuQT5DVL+XF/VaLXCEU34qQy8Ec6SA8356kJvCp54Vdo5aylOZObi9NosYPo+axtO/++NfmFj++vUzffbFp/rVV19ragc9e/ZM19cXGodaIazhblIxw+x3lDIYq3tVVWXDEyf17f6/WORWgtZTwHf/QQGJhkOhz5680uXVpQm1JGx491leb3T34V4f329V162eXG5s/aZ49P72g+HAnmbP9Yf/+n9/1C/+9rZ1mCPGhwAAIABJREFUj3/y4xF4PAJ/wyPwuDD9DQ/c4689HoHHI3A+Al/+6CczjqCBPHMQW+SUF0wT/XR2pTx79UMtLy91vLnV7v07HcZK1eQqCVxd5DSHBhpxCw6lTuWDOQ0pfDjBHu0mXa838mCT4nI1EYfo8XhuCfYifbzf2yaf6Dnb8nAKlbmR+hkm4tlRet6sj2oDxApP3mDkSnNvOTGN1aGJr9TY4GygKIim6GlsbEM6tKMWQWzRXxitCFuIsjjYEBoHuJ8oSdaWCiqg1zpemFMGR1jR1vKjs0jXFKWmptfTFy/UOIPFwTI/1ohoSCN2Ai5xsNZkZyIuPdoLetN3qtpz5DUmhkVZDAU9bBlDCkqIErP5GK2Q4dgWmnih9kKR6LbG9h6+IYIG6czAIuR5PJtTsR1ndchWlGiEUkQhDi48NinBpKUbGzagaludYNlRXhCwKcPRSd88rpDzJtU2GdRz+TJObU6sPTqXuFCiVFNm083mTAI7QMQOkaJoK00h/LFAXjMpdjzhjW2s3fwsktFiaylwTVZkg1DLuYOJhoOY1m9YhpQKnbrSym0yP9Q41zpxfXSBiXq4LjlfJaJTP2qd56rHXluYbU6qFWgJ9tugFHBhzoPSMDe3LVlxhCeXErLYNcGS1mGqsry5U1dPStLEGs2J4d5tHzTMrRWesGGJKXAaaDzujQ+JrxIResTZ47kmziKsQgnlz2UjizALM4+CJVRL8ANstoe2tetv8hAjKznNbI7KeIGxKddo13Gv5niUKIKwdmSO8WybZ7AaQz+pq3tzN7PJcZ3uzExFiTB27bkIbJ4RuxByYisA4zt5sCgnOIKUsCCxzqop8qLVGhEM5q1/Pl7OUBvyoEfkcEaLJoOJQFSmDIg71dhyca4Gd1jXKMHVzXlA8A3gwjqqp0a7ulLmLSzOzfUHymD2BkUIq62jmvi0OsOM4HzGidv2FP54Ct1Qvjvbxn0011ivvq5M4EO8KZ3OvjqMP1aKzFnKpWTICsVc+ZkPGcHKrOoKARFXLQI5bFRP2eRrFUVW0lU7nGNHYz1q31SGK1mAQ6EVPsJVD1sTUR/esa+Jwj94sv0gr0NPwMnKhznzhVlPqrHXZnNp3Ly6nszlVBT35tQkEo7rPBvOjjk39YztW3cldmEbRiHk41Y0sSZL9PTqypiHFKZ0NFrXpaqy0mqTaXO1kIfa7g56/+2t7j4cbENtZI8R8ThWnMIYnHVqz7gFnIcXVxtVbWWpgXmcVVLIJkTvGanRHMmgBVDNkxjHFGnaXo3NUHzFSWb3B4ze6nRUV1dyHBjQGbZU4+4aMxUH+QgWhPvPt6ZuYt24qBFbcaQyRHl+fa2rONGxPOquPGidLxX5vt2rp2NjLGZQLWUzaXvYGcMWliQoFNaodhrsOLLO8Jzh+w4jqBK6VRBd4fxO5pqFsYhYYYU3FHWlqaLowgTMrj/Z8M4dFxZZ7qu9QlISrMH9mRuNQ5UhFk7WNFnafW9ri3teIw8Tzz5augetM5zllJdJcZxoxtnKNdyU+nB7a8L0k8tL5SkiV6pFvtD7b270cKy+Z7LiH5zs+8aOr8v1tYqytoj0qdrpkzfPtbm81mF/sHgzrHRET8Su/fZeu31hDvk4HPXq6bUeTgimuHBZXokM41T0jHGc5YmJ46eq0+3pqDh2jFe6WW50PDZaLBdWEHa/3cvlWm1BhnS6ur40YRa8DgiZ09yoRcGGuZtFKrcH3e0qiTUno7RqVNc2xmgE6oFu2uKVDCK9fLLQWFfmIK9mV8cW8ZVj55uYdp2vbHh1f6LkkkI90h21TsXRhsFwPNdZrof7Wqf90Y5bkIRKUgbHiQ2p7raFqm7W9rjVq9fX+qf/7Pf0Z3/07/R0vdBiRaLA0+GwNx79arXWAQdj3yqJA202iWGAbu8KeflCTjvYAHdwXDWgbcpejcvaUOvV5bVxpCd/lNM6cuNUoz0LXW1PD3p2dWVufq7Zf/R7v6NfvftWtzdHXV6u9XF3p/fvb6XW0zJfaXXhW7HWxWqpPIm0WVzYUPnhcFK8WBq//Oc//WvjMn/66hNdbjZWonl32Orr999ptdiIWRPvR8fjyRiz3IcDgymYwA6Oc56PFHDCL8/Mde4hkOPIZVDGsKV3dLfdyo+5XhijuyxZ9u6XylMuV5UDf5P1hyIl3r/Oju8fvPqBfvXLb+TGvjCDkhQAWXGxutTHjw869b3yONBvvn5q6aH7XWEsd0qvqv1Jf/Cf/sf62V//uZ6vr3TaHrW7uzeUhxPyhzG0H1WOna2Nv/HFF2YAIOEw1qXxvbt+ULJcq+k6bbdbPXv6iTaXz3Tz8U7v374VUPMnLy+1XkTqq1bvvztoHkJtLjJF0TlBgjDNcoujFS4paZ9u9nR7d6Pf/v2fqLktdXuDW1YaUk+XYaIDnzNLbdAwu4M+efZSzuAZdoBhXxJG5hQudyfthqNdw30xGMLp+ZNrHXYf9eT/b+/Mdi3bz6s+Zt+vdrdVdeq08WlybCcxESJCAgEXvBDiCiFxBVIihBBXQYJ34AlAIYpChOM4cXzcnKaqdu1u7dXNvkfjm4cXsLYlW/u7cOQT11m15m82a/7Hf3xjrGZYL2MU5YjtdsSr17dYLEJ4cwcnqxnqY47N2wPee/9DKWLjc5cTP5zECRMfc9PB8ZDDjUPU2X7KoJUoKEfe+0anx3oW4nA4wgnmksPb8z2DTuHFXM51lVdiuvD9ObLbTAwAfM8uWXJnGjh2JRJvjj/+T3+q+oUuQpWAEviNI6APpt+4U6JfSAn8dhH4zuefjWw05dh43bOB3JSX8dixsAh8cexlGQXBGnmaIc9S1CHg01HneKg6C0mYILS5MGXpEJd4I6rOxe5YIozonqIrYMprpXmBY23MPHRZMsQW4G6kOQ2dzRfJEYkTwKgo+nWS9coMN4d5nxSfjFKcj4FLZxJlVIohdPZNxTF0grJ0gUIXnTySqNrRpemLeCWC4UB3KEty6KZk6Ywt6y8RVhjjPxoIufAfKFK54hLhm3JDwZaj8Wy57unsZHW9IYVQMsZmG+K4cVlc1XRoqg4Fy2aKRsZ+pR7ECaRwJWIrgUVXMJdonH+li7FDlVaoa7bST2Ikp67CIJJRYq5xKQ5QpqIwQAfIVCY1wOob2HaI0YvEUZY35eTyYd4l88/4AszcMIqHdMQWrPoxcaC4xyw0jodyPLoz0UveZy9jii0diWOLkPKUwwxMC2PZITdHKVrieeO3YcEQ8wz551l8ZY2OZLZ2dScOPqrblFBljIylF9IoP2BOd4/robUtKSxhszTFUQrndDTmQyOCFUXKcWChFAtW6A5liRe1olHyHnlt8LxT1GNMw9KYwfO5kGfe7OSOo6hu965kL7KMgqI/VZWyY1lKjNEL4PEED6W4pSkcsqWZX7/ogaplOVs0uU6HFg7H+hmHQTcoI+yMUcbvOfbOe2qoalmsSRuuH8CwB2yPD/CTGA5H9odJnKIjjRfWYPhwXAPVkeUXJqwAsINE3C0cR+WcIr+3jDjzOjchMQl09ta8xxjJQaF17GUBy+NmCzkjI+iWpb5JJyzPFzcMqFkMVLnpupWRUQuWFDiN6E1mU05/noVFFI3p5Z28qnRThfDoQO1blF0lgl5o+zhjk7fZ4sjYA5bSUVSoe1RDKxm6dH3OWYLk9tiWmcQJMK6h4w0ljkFTxCEuUItv3af8chwNpZg8gOPc3JpxxSEtGrXBrGGWptVyz1BY5jmgS5nlX9xQoRBPJZxFKHTWOB6z/ygMdjDoLuNoLqM12GYCQ0YbY8+VDQM6VCV6oLXwUB9kVHwVzhEwa5SL54ouRY5EN7JQZabuPIklt5pjzw2zmWVMnEQnIfODD7+DPB/w+vUd8iyD4zsIPQ7t9vKdKk4TU6E0mLdLYbxA5/XiAs0Pg9xfYTzKCLkU05WlPOssj2UiISLfn0aKKWaEAWbMCUaHn33xjTTNc/SUeZ50aPGeopOX48+jEyIaDIQcz6eDyQbK6ojID2XD6phXIuJTDOTzjGI8TZcUkmeuK27/Yzsib/lMZ7mcgaplmRT1I7pABwymIXmTFydnUooleYJlKzEeZM8mabpM6bxj0YzJgjI+k10XCxnPBlbnK4S+h8PxiE2WSSFXX033LK/3tmmmTQxu6pQF1rMp25YOZ6qbLQXumuKhMZXo0QFNYZpxIRL8zLxESzZF+LBnXqUfLOW5VZVHeb4zCuCYcqx4QBJzo8uXja+SJXkGx9BjGTnmn+FzOPE8iTkYbBO1aUhxklGXeH7+TPIyr+8fkPN6KmokAceipwxk9mzlxwfMfBvPn7/A+x++h5s3N/jy6ztYloPZMoYXhfjm69fyWxyvF7IpFLuRbGTtjrcoWrpv6RCkuMR4EXdy6jILlyJwQFG5xX67ExedPEv47GgbeGGI2YyZo4yZsKWZfLd/gBNHeHF5ilnkY3N3j6YdpByv7ht43kysvzY6yankb0mdMzfVQtt2SHv+9tpI8x1im+EGjozrBwmLARl9UyA/PCBymZk9futqNqR8jvcirxQ+V7lBwSztiM5v99u86J6bJSX7jMSpPDNMhIGN1dkaV9cbHMtKNluqahK++d5CRzlHYCjSUVPmtcFrq+4q/LN//k+w3+4xlBlWqxiu78oGjjE2EgPTtS1ev3kNP/BxfnYK22f5U4U8o2vTx7A7wKhH3LUGbpjt3vO31cVnv/MCPkdWhh6H9IBtytxdU1zLUWyK89eoGN1iYPP2FofswAc+nj97F+u5i3YsZTOWebebhx26wZQisyo9oioyuAHzzx3c3qXyPK0YZ9LbSLNcsrhZynh5uhYBlE5vnxETvD89G0dG7PB5wEgZRj8UzeTI7pjzmcALEwwlfwtqVG2FIm2w2WwRRXN519ofjrJZwMgmTm9w05m/jz5MeIx6sS2cUoTn7zufJAOdnhSlL/Dq7WuJpVifnElpJ3N2+6xCXrT4+zdXCP0Y68BE6DI6ZSobtX0KfikW6wgvP3iO/X4Pg+7YcZSMWotxS54l73CdxXK4O3z07APY3GCgY5xTBlUxZei7bK9PsLs74P7+gA8+/UTOc3s44Muvv0LvOfj4vWeIXBOHQ4fXb1hC5WF1EslvK99FThZz3Ly5RrRc4u7qHu++9zH++sd/jQ8/fRdrY4abNxvZXHxgxvVigcR28fV9imQ1w273AKs38cn7v4Oa+adVIU5xTmAY1YC7/Vu4ywRdY+E2yxH7NoY2R122WKw9XL58B2lm4OrLV5glCX7+zS/wgx98nz8o6MsBNzdbPHv3GYJFILn5/L11vAEZc51ZVOnTYTpilLx+A447w9hSSDdRZyXms7nc4yUjOTgR5pnwklimrZjjOvQ12t5GVTswGj7Ded9yMogRXdM74X/8z/9N9YvfrqWiflsl8CQI6IPpSZxmPUgl8Osj8NGnH1LdQRxFsjBk4zYdhz4Voa5GzkCvusehOIrgZk+zk+KA4ijztNBqUXUl2qzEuy/PqEKibBxxfHDHvecYlMwnM2exl9Eu5rH1LK0xTHG2eIwh6Dq0poWmKLH0fCTWlF3a0gkmbd20UnKclI8+Ax3HgzkYy5f/0ZJRKiotLAWh04bOQflr6SJjKqJtoc0LhHxx5Esex/FdTxaRdMOxOIriQcD0QrbBtibCkCPEg4g1PH66TlkMIcXuro3AcyUDjaOQdKWYLMtypqb5ImMjFQVeRwqfxHVIwViyAW3kY4XB4wiWjXAWoGsq3F/dyGgyzT59Z2CZnIog2jIEcRjgUiDkZ1FaHVvUzZTJmXiGLGYPTY+H4wYesxEpINAFSgsOR8cwZQhSKODobVU3cBGjZ/6YXSFmUUHGoggWDXFs0URVMIMulvM8MK9z4Hg/YM3YOF+JA49OEMlTpBvV4MAmnbfOlNXLwhQWYTgefDNAMp/hmG1E/HRsHynLRCxHmpBnnoV2KJDTXdoM8O1EMim7kTmyLlppr62ncWKDzeZ08jLnL0WQxLIgL+p2alpmppzXTzmNtoMyzdH7C8n4e9jcoelrWfTxOMWR68Swwjn6tELTZCJgR6GFmC5k5r+2kBIlurBt5mg6A8y6QiFlEC5aZ3KnBo7LjhAZk2Yu7tQ8z/xMugIpbfVcH6GtKnHK0f3JRX7d1DCcSARgp2XmZAcjoFPRlyzGqspExKW9iqOj3djJODLHO7lYFmejxUzPXprGzYrC4uQI8wJfRvqYbdcUtbibWKbDUXS2M0tG8Eg7pQ1nNJEPlYgNdCtRVKRQ6A4stKNbMZVNCNNh1q8rwlHHrFLJ7gQixiSENhYna2THTGIf2D6dG520iXuDiRXYeg+UaGBTmLZsZGMl9wYX9zxfvcXzPkrhGt29zAikE5X5pXLzMTnQJ68ONR3oFIQtA7VNoWwQwdelg83yxHW7mgUiiNLBTd1s6BpxudGFg55ZsdOmzD57wDyZi3BDoc2la9Uw0BbNlE0aMAKkxVBwW4Kj3q4sum0/QpTMYNYl7m5v4EcBXl/fyrli0QyjAt69fIH5eon7/IgvfnEFGDFCZi3bzABt5Tnatiy2aTGkgxSVdF2Ni8Ucttlh8BmtUAONNzn2zULymRu6++uS084irLJQjmKTCImAuOrSwwNWQSylI83Q4IMPL1FkbHqvUebMumVsRCvuJD5VXd7vFLj5uGDmqeVhqA5oykZcvmyTni9nIozTERZFAdZRhKZq8NXtPSrDFnHX4vOyLtH1FE47MY1R5OGzlyPlLD1q2bre9BgrnkM+kxnXUEojOTN4RfhtqX80mIczGeM/HjZU/fHyw/ewR4emtqV4KXQ6zBY+LpYnkiP99e2VZIky05bXDMU/5nM6YShFPRQBJHuYVlLLENGdN40p0w90eAOzBWNPPPn9YQciBfy24DONQn+AsS+kDMn2uNlXyYaaY4UicHc1y9dYqsTNtkbiYGyfbtUGi1WIT977ELPgHHkz4otXX+CYlTL+HjoOsnSP3ndhspQPHRLPQZIs4AUObu9v8c3VDl44g2NP2cv7B2ZsdyidRgTkaAgQOoyx4cZGLptCnhNK4WR+3GM1m4lr+vrmFk1byH3OzTkKh+dnCxkLt10HxzTHw30Ky/Tx+qvXOF0tEM98Kbti9vjm/l6KjaqyxCULllZr/OzrK2yOOfzIwbvrFdbLE5yenMLzPIlJ+Ku/+gVuj7cwQ95HPc5m5yhLQzY2KKTVaSt548zP7mxmVU+xI8wO7u0QDnfVOl5PFVPUJc+aGaGyaZZz48uAETgIQgsfnpzIu8pDmuPN241sVE0xB5UUmbGILmHhEgsj61byjntuGJVTgeann34Xr169wse/845swtVtiyU34awet3e34i7+3mefyr+T0TFdA7vbA2aMoglKvl5hd+ywSy3sM2aHt5gxuzIwJBN0OZuJO/ir61vsDhViL8FqtZR83fVqjsX6FN/8/GvcPexwlx3w+fc/wTvnS5ysE9y+vpbYITMYkeVAnrYSh/Lhd16is2388mdv0OR0avM1rkFeTpnfnu/B53XIaQSMePv2GjN7Jln0jBPiMIhrW/Kc5vUvI0AU27gZXLBMc4qeoLs2I2/0SBYW6iHAF1+8QscIA5eC3ygTNznH7QMPCTM9GbtijTibx5IpzQkKliOazYC/++krfO8ffFfK027e3mFT1DgNuenfYn1xic3dEftjDZdud5sTM57kvJruDGU7oj5ucXq+QjE2OA3GaRrDTOT9MYh81Hz2hC12D1sEiPHuxQsMTSqRJ9sdNz2nPGVGS3VGiH1eSBngIkkQuTbu7u6Rsj/LGXGx5m5KiJv7Ane7axFWOV2RHVKcMeaDGdnjIPEFle1i+7DBxTLC87Pn+OlXbzCPYxzaDH1V4vTZM/z4b77GcjnHfBHix3/9f/F7H/8uTt4JMe64+epKCSEHhOjizccWhhPj6nDA/voNPn7xHJtNjrI74PkHl/BnC+k2oPP89c0tTGPAO5cXCL05dncZ0sMely8uxJDAa2+1CJAjl99Yq5uuFca88N3H6+jyt2DEPjwzlOmXfiywu74TpzCz95nlfzk7lZzdzumx2WY4S15gs7vBT776KX7w8ScwwgBOZ0u8w7/6d3+s+sWvb1mnn6wElMCvSEAfTL8iOP3XlIASmAh88L3Px7GscBLNsFiskFIgZcsvXT9DhixlwiNdjSPybmretZhLJcIDG7p9RBRKmxrxLIRrjsjzTMoIKKzSsWX3NVwKhcwXY6ECy0CYY9fVkrhIYbISpyszKSnLUXClk5TxADas1oI9OlI0wu/E5ne29MqU4DCgMvhtKFBNrkWTblAuuiTSgOsBKii0b1FIs5AzE1Ly+ky0vit/F4uLWDRkuqy84ULOgh16UxkWR/A7Om0oRlF0MGU02mTxSjfgPJxPQrTZo6RTj9IiR0K7HsfqCDdkzh4zFenuMmC0IziATyWuofuQTrNmQNrXmAcx6m0lwgRdgjFHbtsOx6aHSyfF2KHh8DxHjY0GnTkg9HxQKmajelZwxLJGT9H7W8cYnXsc4aNBSxyUHHmjc5HuxoZFNxx1rkTEIyouBLkAl2IQFu9IIzxdJ2ygprjaSxkSF8gUZEx+iMtzwwFg1jTRSRpi5MgyehTOgKxv4LLsiKpsX4lb1I8TGefv+P9qeoClPBRz6HwaOB4PEc/lymCjOjMmQy5wRrh0I1sBRloR2R9B9yeLTuhGpNvYtOTPdxbpDmizGvt8xMy0JBOz5IKAWZvMdrUoKBjCiGNtLq8tq5VRcMZJtIYj7lpGKrDkrGTvllkhrkdUbFqvK1T2IK4rm0JX18IZ6M7rRcSivyphSUjoiXuDrl7mj3WS0Vdj7gbyZykxiGhKsYDlao4jhXG8vMmAI9h1X8FiaQjdWLHP7QWY5tTMXTMaIPRhNCw9YYnY5Kbq60aKkSiasShlHBtxPE+TkZS2OoStj5IlRObkorV4fdij5KnyuPqGUQWdZJnyC4mj1vCnchdjkCZycRsilrI7urnY+D46DlqJGaAgz+ujRmCbCFwXLd2ydMKL43jKpuWfoRhEf7O4nz1GZzToj6WUX3lWKDl3JQuJWuZlMtuXsQSDsOW5l4uYLlerk7xJxoBw/J5lUwvfk+v7kJdIfA+GRyG6lM2XlpnB4tjnTWlItIEvIkuHvK1E6OmZmcuNjpLtzaRooc640Gf+oSFi42K1nJy0LB1h8R0dui1wvdnj7f0NiuwoeYB8pjRVBj9w4AYuzk5mEhGSlSXaukdX0F1rIFww9oAdIBTvJYVaokBo3bdGC1XTiuBMt7MR0OE/0touTrcpl9KBH8TYZztUWYmz1RrrVYy2pwOth3G0pEG7sjp26cn9a4d0jdLJxQgWdxIH0WAV2zg7mcN2AlzdbJE/5DLqzxxDqp9ciPOGPBgdqrbAjAmlzBk1GrmWWPhDgZ6bInQTD4Mj1z6fmjxmOpZD38Dvf+99zBcxvvjiK+zv9pJdeJvuJHt5Fi0l35LHGcSh/Ka0jQN7MDFfjPLb1dd0fUY4Wa7RdimKssCOG2IdI1qY2W1iZDwLavhlLRmohT+Ks9luOXRrouQYO6/dekBIN3kwwEh8pGWLYGS3kStjzBTUeC7oNOSG3jgc4CDC2PnS6k6idO/leYcw9uBHnHww4JkjhmrE/ljBCnhd9jL9wG07jpLLt0i4ecEs7l6yz2ezNSw+3/wR93d7HLYVssMBzy5OEcSxFBql9RFplWLMOomaWS8jEY6zfYciZQ5vgpPzEIxRvbl+QHZsxH1Lty5LzhxOXIwNioYifyfPEDr3WdrIci46XUfXndy/Qw2LjjV+/7yRvE5uEDhJLCVLzA1eWz5GK5CiM+aHLucr1EWDqinEuVw1FXabB/zoxz/Bxcl6iouxPWy2R7kWmaG5mp3CCi1U5pTL7HBThlc33xfoiJQcaLoiW9ngEf+7NSIJPKzXJyjzQsa5eS8yU77kJkzbo8oKvLi8kEmOh+0eacWNOflBwW63x+ff/R5s18Xd9a08h2bLUFzMFPzdnnmtBk7WMcaabew1Lt87R+9G+OVPvkEyjLh45olT73bT4GrTIi87jBWnRwxx9y4WBv7oj34f52cv8MMf/S2Ohz1cl7nLHn74w7/Bs/kc/ipBTcfzcobV6RrlQ4oizeQap3OaomCw8OGGseSmNhWF/xpdz4I/FyEd/vYAI2akyojZLBLneN7ncqycPKI7/vY6lQxn2+LoP/OwLcySmUQ37O626KwaATeAa0NimljUVB4aBJyoCbiR2SEtevzy1VvYrj9F/zAuBx4GI5fnI9/2KOoncYggThAmMbIjI1UYazQgcOdSGsfn4sgsetdAHDMeo0En5Y2elNexWNNqRgSeCSYcWYYtGcg9848dyIanbQ2YhyZcZybTTIbZ4JA/IBsLNKMNIzPxe598LOWmtxtuUgSSbc9Nb26c8K7uXBP5IYfZWzg/WUpEw/0xhcUyU7PHLEzQViNuNvdyrXtzH0ZZ4+5Vik9/8B76MZd81LI2kO0r9HWBs+dLeR+6uUsRhzPJnx4YHxRFuPvFN1iuYqwuTlA9ZPCcConv47il89tGEC8R2g6atkQ5GvLsD8R9z2f5iIdtBi80cfosxrP1qTxT7++PKIoMJxdz7rzJRMzufo9DesR3v/85HMbMlBXmSSLxLIzXGhhNQrfq6GDgVIfF6YQWIzPUo0DcxYxn+dnVFQZmR9sjIsPCecwyNgNBMAMfi61p4P54hJPV6DwHXssYIxv/4b/8d9UvdBGqBJTAbxwBfTD9xp0S/UJK4LeLwB/94T8emeHHMTqOAUZuQEMBBs9CMeaA6YkIxpddjhE6ssLvULYFAp+FTRbWpo0ZXOzzAw7p/lvXgykOWIPj0gabYFvJLqRY47Cshi4kaZyhbY+jfhT/KBlQsaWlbITJHEMuznoDAdu/WcbDBTwLh7jRzhFgjpUbljgkmGXFcVvKDz4lPosni+QEAAAgAElEQVTjgmxW599BpxmzRjnObiIw7W9zvRgTAARcNNqMGKAD1YQb0rEwSuYsBS3GCXDsjHmgzIpikQzLtnzPQsLFKB1GfS05pzxm5CzsMVBx/lrGSUfYrgS/SoGJRdsUvSKuJWPdXJgYXoBiX6F6YI5jJIVKXXGUcW7LC6V9vM4a2HQOeNQyW8mQk7FnjjE3EPGXrpJGWlh4TBSeqCtTMJtyxuiQpTOF43nMeeXIPYU5ttUbroki24szyrIdGC0FQJYTTaII2UmhDsUtitFSGjaN/7e0uZAXBSC6KKcJd+E+WHTYMq9rUm6NnkU8MbLqiIov7jKpPcqoOPMyu+4oC0Hm7lKQoXDmWAYSew1LogboOhoxOryuqGLR3TY1EVM45NgbM0Y5yiyTvTXFQk+cLnTL5nTRdS1MZyEZYFO25lTE5JlsymVv2dSMzCxbyvZjU4tDuvnWuRPSWdq0shBpTFuK2ijMidhCHhzB5/WZlUjiCMnch9lVaJhj7HK8mdmoHayqE/c2x+QovrNeTSInJGsTmPtzcdcxH5VOQSprvG4sf8rGpeOHLuiGrk3D+nbkeLrmKdawcZ3n3RFG01hyy9MgMQcNvMgXgYe3CaVaXquFSbFuylqmY5oC3mg3ksvJJEz+Xzq16JSjgCGeZQoNXYxYRrfJin+XJde/jNI7LLjqIZ30zEakm3dkUUkNk84xLuZplOeYNaM9HA+hRwerKQ7isuCxM8e0Qdk1snBjcKDDa3CEFIHxPuT3p8A18Pszx5g6q2QI29LCTtdiljEttJOcW957VU0BiTHTdK5ZKPJKnOGM4aBjeGJDcXrEQ3aE44Zy/XEsmqINc6o5IjlfrOXvzYscQ1GgLRvJ3aTUc+SoKUeByVS4hzhfxzD6WkrjVvNEBF5GYbA8hAVWBR2iXScubImqFUdcLeffcy1pgpf0Cm4SsdVaMjEtyZ9kPnZX1AjCCH4UIm12Ioow4mS9TBDFNu7LHdI7Cmi8Tzm238vzkhtL3EBqO4rK5ElRxOGNBMebnJ1FxQI+B7YXYKCDis8JujpZksZW8aGFy/K60ZDFO5+ZbJmnOk8Bs+so5HIzy4dpTr8LNUVuc5Q26ziO5ZlHt+ZQpSIeMUbh1df3yAqOSDsSv8JnRN+zGGmUsXVugtRZAaPtJTvxZMUxdhaP0TnKe6uWnxgMnuRJRyw4CwbU/LjWhFnyvq9RUPhjtmQxIM0PIlDa3IyyuFVCxxwnE0z0oyHxBBQ0WlCkzIXxUDsyDZHMfFjuKBMFad6g7SpY3PSiG9zilIiJrK7kN4vxIHR2M4qAZTJ0rVPM5+MutAN01YCibjCbJzI5sEhCuK6LtCxxLHPYLD+sSolvON49YHV5gsXaF0Ho+jpFnvbwgxBn5wsRecqqQFkMIqzxvjIcG67L88Rrcmr6ptuNG6CzwMX17g77mptOc8zXc/T5UTIlKQpR9Kb7nrmldhjCjyPUdMducph2iLzmWDCb7Fl2Nkox3ZvtNZanJ3h2fo7vfvwdeI6NnPdNxxHuTJz/jCMZKwvfXN3hLt1JTrIrQv63ETMUebnlYJhwXAtVXkt5Et3PnECpKfBxxJnle9xYlGmRHnlW4/xihn/xL/8p/tf//DPcXj3AtxLs0kKK287XM7z/0Uf40U9+iiEvEfihiKzcsGV5Ex3vq3mI01mMOArgLefcBsWhLLDfZliFESLGCbse/vL//D2ONcfwGzmvTZVidTrD+fMFZrMETUkXeI+iSHFydiKZ3ztudhwPsvHH95HoZCHXdnG/E8GS95EEA5HpQJE4QxzGklcu7ys9N69NiTBhDFKJCsncwSwMcHg4yjPl5buXmM9ifPXVG9xf7+DZLpK1iw61fFZXMu7Ewusvv8TieYKTlxeoGF0rv/Md6qyCazsIAl+mk+6zFFWZySRDzymHwZL7KmGxkRXAofjPkqe0lI3EeDaTY9pu7xE7fGPypkxv/nZXzP7mc9jC+eUSBjedcsYkAdmO+bsuqr5BNpSYOQ5WcQLYJczQRlaM6PISy4i/qTZm8wXaNkNWH6SUtar428NNmpk4gu+2G3n2891B8qi7AVl7lA1Nu0/Eib+cT1nUi9WpCPqbu7dSxuUFgQjtu7f3CEITURDj51/c4eK9M/ghywtDNKODqgY2b9/g/GKOxmSGbi+u3HffWcOLbJm+6YsRxcMOjmfK+c63G8QR3/eWuNleYbk+lzLEoithNTYslscWR1iMEBpHpIcSZVFgvgrw7GQpcSJhMsf9boeubyT2qsxLRHEy5cvyLbQpcHY+hzEEWCRzicRgQMP1zUbWA+dnJ9jz7+BmbEE+NlxuRkc+HhizsuYUQSmGAUZ38Xee2dZdzvcfG1f7HZZuhENVIxo8nMzX+Nf/Xh2rv10rRf22SuBpEFBh9WmcZz1KJfBrI/C9T74/tu4oBThzuvf48mRbuN5uJHOQo36BF8F3QgwVy42Aok5FYKUTLGVD9jDCK7mAZlaoIzl0zLCjx4lj/iyzoKuUoo9l0nVQwGP+Wm2JI7W2uCPOlt0p547aFC1ZXMgzk5Xj2pKLSueFE4pw0nDkmSP/zNiy6CKhe7SWEV6WjVA0oSuEY542x/hZnmV3aDm+39ky7t9zxJeRe54Jq+8Qc/SNngrmZHJcu2mRc6Sfrj4Z325hNB0uFytEliuj3VZgTu3AFBBovaQwxYVNS0ekgdGzUR1SeORl93B9R1xdseUhYtEMFyhjh7zao6Ejo6Ufx8dIRxVHvdk3xcZ5Lsbo2rRcxKsFyvyAseBopIvGZEEMMwUh32OaY+Z4JDPnuEgusN1tsTx9LpmxLAdiMzDFTgo8PFiOCBdNjaLKMQ88caHw3CAvURsd5osFOgoidP72NXvj5UWeIoohJTbsmaZ+R7cVv3ODiLl9LLcwWJQzoOo4qulJfpiUU7U1juVeFp6uR+HcgtPTFctcWQNDaErxFEVdCllSMlaUmCcrKeihNYmOS5Z6UaChADgJQB0suocbNgfxKrJRFRWKrJIMV5eBiHL9FjIGPrVFU6bm2CDdsHSE2nL8XGDTtVjSlUgRx7BlsUU3ItV9pvyyiGOADW/0EIp7j4sc5nlyRLmV43LpIHZNGGyzNnq4zKhkygbd38zfpcDEz+DspYxD+zKS71Clqw0Z0x0GRiS0Mtrfu9aUE1s10tLL8XlOyXOcWeIpLFOOn4JNzYIuOrDpMJfzJY1a06XKhSvLobhRQAGPDnPLxs5i6zbFHh6PJYLiYFRy/J6fTIJq30z3q0V/n4mebpQ+FLeTaf3/Ui+ps0JEYZlCDJ2jLC7LamyHES4z7Tj+y3gJiQAYYXo20jqXa3Jt+DJSWXgG2mOOphG5VtjyuuUIPQ+cxUeMABDHOuMPzAb9t6UbzN1seO3yn20Dvuuj5r3D50fViZgXzuZyznl90DVKJh0bzPNcOJmNIU7h0R6QtrUIsUaZiXuUzxu2JrPsq7M6GV1m8RCz6ygSDDwxvM+NUgpqDIY/uiaCmYPnJwvJyOOmQb5PUWSNbObA7rE6mcu5LbaFZOF1jGZoWMJmSS41/zde203fST5pUfXieqdbWUbOR94vkwOPAkwUmHjx7FyclcWxxGFXYmdM1xAXxfLs57YDna6SYzvA8m3ZNGBcgd154gRk0Y6MyvM8VnzO8nkCBHQqhTGePX+BxekKm7tbvPrqa5S80C06pSm+Mt/ak+udjlA6iUeDR2FL+/QHH7+PzfYBDzcPsoCH1WMZmvhHf/AJPv7sA8D28L//7Ef487/4O3Fn8sKx6IZsM7jOCGOI5Zk/2I3ct0NViFjX1nzeRTDZtWfXkws87yUb8vQshrey5X5ihHe6yRH4FhYnc1heABc+OqeRZvC2rKamc0oSbQHfjZGKeO1JtjYjJhgHQ1cjRSVyjBkV4dFZHqHtHKRZKtchXahtPUj5D7cmjHqQzU26P3lNeHRGg03n/G1k/jGzxm1YCZvQHfjMDmbZGd3ug4mG0yIln98RYjfA3I2wbzPEs2lcvzUdVBVFcYorBxlxnhKFWf5W4pPffQ+2O6LIa3z+2e/h9PQcf/kXf478uIPRDIgu5/ASTng4ePnyIxTHDNntPW6urmCFPlYnpxL50JQ1Ts7OcUwzVFklsSfMBmaEQRSFCINEnIbvvHgH4WIuLjxmTrTZUX7vOV5Pwcfn/dQ02KUH/PhHP8ebzVGc447ZCj8+e1h6ZDn+lL1qDRJ70PUd2pLPuR4ux8iHyZ3PsNqEmzfcJOQEwmAjkBGOAQhsVE2POu9x9XqDy/UKl2dz7NMDsprbaT1sg3E2IYamQpE/4MXFKaJVhLKpYI8DTtcnuL27x8PuDj/4w38oz7zDww1urt+ibW1c7wu5b2eBj3dOljC9Hscyw3ab49OPv4fN1ZVsPM9WC3CrkRvcWVqgvL+HGzroXVNE15iZp3krY96MTGEkUVUOcFnsFPg4NI3EUtBpuD0cJe+SG59FneHslCPqFjZvN7hYn8K0S6xOFjJRQHfjMp5LlnhaHiQvmXFE6a5G2RRwT2zsmhIXJx/IyDiL3LgZGvuhZJpS8GdZ4CJ0cLacI81rJCeXOJYltnc7iQPaZwfZFDOKFoe6gjtP8OknH+PNz34hmy0Ue4sylwkabpK6ViSZ03wuRbMEcbxC36QSi3PYpDhUJcyAguQRzy/O5D2itbkBxkzUXDaiXD/A25trfPD8Eq5joGBWe8NN8wF11+NifTFFHAwNbIdxS9JqioLvcE0jMVN08lYs8usYIcRMfebfMkqE+eMuDM9FfkiBMcN7Lz/CT3/8pbwHffb5S+zTeySrM3jBDL7JOJIUZdvhzV2Km5t7nK5CnJwv4JgN7q+PuJhfyIbgtqnxnZcvsXu4kax9221xe7fD5Xvv45dXX+KTi/dgMyLF6XE8HvGzr77B2epS3tn5P7gJN1JLvPPihby/MJ6qNxyk+xRREGDgVBrfP8wa8znzwBntFcvkgUyPGSZiZsNzGiT0UBcVunqanGEEFN/XgyDELLBx++Yr2bi9fP4RdvkBQWJN0w5WIOeoKSqcP7+U3Nt8v8O/+RPNWP21Ler0g5WAEviVCaiw+iuj039RCSgBEvjow49HL/LgziMYeSsN5Xf5XhbQge1iEXjyEn04UpSKxRlhSks2MyaB3KMhrYPNIiDDlkUMszgpPFkc1RspanbSiMsXMmNoxbFF9YyjgXQp0VklrkaJF5gEWY5yc+FDl2oupVd0R1E38uWzW4tDrhQ8egR2KEJWGNriKmV4wfRyyJF7ihtsJB/QWC1GFl+MJiLTkvWULGCMBmESIGK5E12mdLt1FkbuuBsDUqMTxyeFhyXdX3S0Og48ZtAxx5V151wZdhRhexRDL0U2bPg9MKPUsOAblriApVhHnLx0fFQYrB5B4KIrGnq9YHkUi+iy5fhtgwKF5F0uk7kIfx1fUqtBMmmZMbkrO6R1jSCgGdaUkU6OplKoZv4jnSUyfs9CMbEFs6+kwzyOROBr2IwysCxolMIsvkSv5wtZtNKRQscaXYBcWpoco+Qy3KMLkdlqFcqmhkcxjM5UKS+jmOugY7stTyidiMzJMym88rgMdgiJI4n5fRRO6DQy6VBkHAHohpCgBBmvp2jHOAmebRqBrb4Wh57p0JHD0IVABENm/FLwkOp5mpnounA5btkhcXiRMrbAFmFPXMWeLS5Bz3AwlIyvoKDVSFZCRCe0w6xhbgTQQ0OR1cXhuBfxM/TY+lxi4Ag+DOQeG547Vj/B6jq4noMSPcqqlAxRljrQBGOzAOrbMijJcuM4KstXykZcXHQrcqSb17fcLxSK2k7EbPl36dAaIG4Rircc6KfgxvuOolaSeBI3wA2BKs1Rc5Sek/F0vIkR1RJnqtmyAIbXCTciOEIfo3V7eFzwGhSDJocoHeHcBOCIteGy1m1y79LxyuZiZirSuUOh0mEYBYOBmQkhY/DMd6DgxsWaJe40ZrPSkWd2HJcGKjqmx6n4i9m3dElKNxxPICMubFc2ZOisrrd7+c50Jjt0W/Mz+F3pMqaQYLnChhKvTPJbbIhnJAEQsSrcCESEYWGIa7qwWOBDRytdkszopMhr29K8zgzGvGCbsXg0ZbOFrde0gHEclpfYWBvwDRbs0b3tSCs9HbujLy1g4uKSSAxxZnIc1kTnskwFCEbmqvZwGFVgMgeSo/IDlmEi13098nkzuWdNy8Z+m6Jm8DHzlcceRmfDptOxY3FMg7yuEPsLeS6wKEu68PhdueEwGlKcRYddaJo4Oz+Vkh2KhE3ZIm24P0D3FkebWXZHNyWzdSmmctzdFrcvxWmvsWWThRs5RsWSMMYlUhi0MQsjNv6goIvOoAMyh8/NBEZQGKMUA1LwohDDUiu6nrl4Z3kS3XVNwTNvYfQd+V1giQ6v4zDxsI49JDIpYSJZrKR8JStbVP2Ass1FZORGkZQwcYB+5CdXcB2OI3PsvpMR6KbjZEMrDkwKcyzM4Y4ZhWf+Pdz84fMz5ISAZeN2u0XRUawKZVOl5EYK40547bO80XSxXMzFTcrR6t1+h9icMlSrsRTh2LYCaZt3PX5/llsZaJoCTVsjz45IoknQj2Ifl2fn2G73qIsCRldJ0Vne9nhIK2mhjzlyTeGoL+CHcxiji7osMIsiPL94Bw1zyw1mtLbIjyXur+7QOsbkeDNY9MTnoitlZp7Fcr0cu7yWWJKT9QzPX1CYCrBePBf22+MWu+0GeXqUDSNDsjl9EdK4KcnNP6ObnnNZlcl9ySQIMmcsAaceeBfw8UvG3LTg5qNp+vJbL9MsvNC5KcGmPt6LfSexDfc3b2RKpmpGlG0r5WTcsO2dBmFAtyvvDQtNM6KpgCbtETMTe87rlWVfjdxrBguLKMAzPoXCGecBeD+6rox3s6ywrHJ4s0ByzYfRRkY3Jx15bLiUvVnG5kxTCzTKBpaJJcVtoxdBTcqz+NChUM4r22Q8RyMs1okD+Aa3zCQCI08LeCxbCkz++GCXcbIlkKgW/i4zEqRoG2R5gySZw/JbhF0LKzRhME+0434i3aDcrGP5UIG8TNH2DizukTL6RSJbyNVE0zUSgUMBkb+vLKdkvMViluDzz96BNaSoaxZUurjb3EseKzeQLy4vEEURHvY7bo/Djx34c1s2/B5uaxxYLBcwz7ZGc2TWeIbOaPDBixeIHE9yRrOyRsuCUbpm+YzM9xIZcziW8tvkWw4SP8LLd1/imKfyORzjpwOU70KuN6LY9nj15i2Wp0uM3L0ZbWFPRnzGtk0pGxHcaJV4kSCcJinGHndXG5m2GhknMAtwuN/g8vQU4dxnbhEKc4C3mOH6zS0+/Oh93Fy/kXctRnQYjOBhxnWWYixrLNZn8k51v99JAelYFZIX2xQ9ttsjIgqjgYHsuIdne4gtG9df7TB/NoPr97DdEGerC3l/Iyc+344lc+5biW1gtvHpyxh3r26QzOYyPcQsjeUsRBS5qKoBVb3DZrOH6QcM58Hl6aXk41qOgX1a4BdfX8McfazmPtxkkEmgeeLLuyMziLmBeMepD06W2I783jHT3fZ5/9lwacHmZE7P3oTy25gIdhwwF96Qsjj5zWWcFX/bjBZVXYvrl+fh5uoaL08/kudhNxRIkhjXux2WEaMYDBQt744GxWGDP/mv/0P1C12CKgEl8BtHQB9Mv3GnRL+QEvjtIvAHv/8HIxc7h74RR1bElmhrakxmttzcM6RNtWw5oMwXMYoyLICxYRYjcoNCQ4XQ4AguHVt0ndlSjMPSpDCIkWV0E9GFyZf9qUGbxQOGwRFzOvHo7qFow2WPDPWJINIz77BsRYDj2LJNzYAikzOJAfTCmSXbi30RLZnzR0Gw5gJ4ZP7hCJ8WJYqtloHRYUu8hdowEHM0jQtDjrtHloyHRRxk7Buk9PG0AfySRQ4NCpvHO4rTI3E9EUMi34bFkViOGDOTCwXGrJWSnQPHrQcTWTmgsDosTBvBYMMIAlmY0bFBt1CZ7+HNXERxgPkQYzQrNFaFrGnRZga62kQfsgjYQ+y4KPtaFqaBNRNBqBhq3FFUzU1YLkuVbAwUzAb+mXDKhm1b2OZU1MVEW45k86WfqQRFN40m06HEcVIvdBCFUzEUx/EpaBpRIMLxsaylXIjv3iYNESIaWbKoRFdIDhtFYcuhK5DjyWwPp8iZSB5Y5zWS0RuNk+BLByEXrDJ+ytFaZqbxeuAitqe87SDnOaPYx5IulqBZBhbwRWAa3QLDUCNyz9CxOdmmY7dCzwKcmuOsQB1wtHwS8y2fonYojkw6IXs6V+oMfd7DZ/xA1yNtU/Rmh4XtS15nbrZIggQeXNweDpKF61sRrG6EO/QYfUYV+MisBnHOEf8GZc/WZE8iCLjItYYARu9gqHMkq1hG/I4Fi3mmlnUKMizqSjmWZ/C8UGwexG1peQ66PJUsQZYSmcZUUMVyEjogOTJMt6DrhIgdirKQa4fsXGb6mj0NuRhsOnNoI7YwNobkfXIkl1cEcxM9xCjsGhGFe7Z2s6yi4+YFRX4TUW8zPEGuq5F5hk6DwapkU4KuFs/yYMsxsltrGpdnPifbo+mCoVAn1yBzgOnoFfdyjcEFEp5jZp02zCQexB3EDGCbrnSjReGMUtThU+Rk9AQCcccyU1cyYlGhGVm25cIxHCljkfW3VSItLHG0z5iz5y0kaqGxe/RVB6PoRYChwD4Gprg8GTtA3zJHZ3/21Zc4u7yQ78HnUV9RXC2wupyLqFvsaxErmfUqpUbiWAcsjv9ynNZwRRTnNVNI2V4Ew6kwY4ao4QNOgZAbBx03lUy5PimO20YvgoVleZKJTOFlx7FZyTmeNpfsxkbk+rCCQfICTUo+nY+27FG0uQjZXGxv9plkADMzODYNbPscgzkDzBim00m+IyoD2+oIc3BhtrY8f0Lm0zIj0eaGSSeO/JPlOcZjicqokDacOLBgO71cD4zViFwP0WhjxzQQa0TXFiIW0mkdRxRqLVRc01c8xzZOFgvJG22bLYaqwea2QGf5KBhHMLTouxLzOEScxLAp8mcN2tqBQzYB3bktjmwKLysE1gjf89FSAOZ/d024jAjm5hRLsVhwRtGx6yRjkxtkzMNmfnSymsuGSHo4yHVpOvwnup49POQ1Ksa0OAbCDihHOkv5bGWxC53PS/m7+q6WfOeimWIPOAExmFPUCIXe0G6l3Msap2u3aQ/I6JK3TDgeHY8NRrPFcrHEfLGU3G6KD0Vb8A7FYPhIsxI2s1V53x8PSGZr1KWFzf0eYRyIGBM4JmZzU1zD+zzDw+YB1izG6XyBzTe3KDs6N5lTTfE5xTKw4fgUbmKJqfHiBK53guuv99gfNzB9RiCkkrPaoMHcTlCzkHJk/uuIcs/oAU5WTNnPqyieIiqYuzwCZdVhNVvBZGYrzykLskzGn9BdH6A7piLIcPyYws7b7V4yypnfeLaKRRzblgayosZY0olawomY/zoKC5fXKL9Jw8I/CuYU4yzkPTeFuK3Lcj7Gkdgw6DptKxh07THpmS8RvYHInhz1ZUGBLsbq5Bk211ciJnHihJvKPP89N1AANEUu/xzHjDsBFuEMJ9FcGuXv8y1Ko4c/WFKQZrkmzuc2FrMQPQVg2aCzRfiH0aDhZm8fiGjG7Z3YjOT9535/wNure6yWp7h4GeMyCWFweoPPq7xHmTc4FC2KusLJgkWKI0wnBupp47YZKWpmcLwY9/f32KU2+0cRcmOmN3GsGomtuLww8eI0QWDP0RkB3ly/kb93EUeI4wiuH+NYVTIybhkNlguOzi/wxY/fwF3OUfWZxOa4g43LZyfo7RKb2738B6MrOdCez9JJxp8YUj7ZOwMaM8T6YolilyJhqaPDfGoTtw9bRoDKe6Rs0Dod7IxxBgMGe5yc+d/GvtTyLlfjZB7hgk7h6wOCGYvZWJZ6RODx/TJEkbMoq8N8HU357QNzXA3YRYfaHtBHIW5uDri4PEW632NsGizjSDaPOqeGXVVY+mfoRxte6OFHP/17rM4uJcKGmwzeGOHh7Q7+woedsDTRxm6zwyfvX+Bvf/ga7osZkhAYyxEzL0EY+tiW3IAxUbScSjjDlz99jb72sXgxg922uM9u8e533sPbv/lSxOXl2UKKLfmb23YD2mOBpekgnJ+gGIBZFKDoB7y+OSLdN/C8BsGsRZ/ztwt49+W7iCiCN6m8C5flNM7PCQ8vtjH4/N2LsT98Le9uYXCGtisl05/vB7bvoxHn7iSOOvNocu7WR8mVjeen4jLeP2xxMntHfrtYwNWUjF4oEDDyy3bRsRuBG6V1iX/7J3+q+sVv11JRv60SeBIE9MH0JE6zHqQSUAJKQAkoASWgBJSAElACSkAJKAEloASUgBJQAo9JQIXVx6Spn6UElIASUAJKQAkoASWgBJSAElACSkAJKAEloASUwJMgoMLqkzjNepBKQAkoASWgBJSAElACSkAJKAEloASUgBJQAkpACTwmARVWH5OmfpYSUAJKQAkoASWgBJSAElACSkAJKAEloASUgBJQAk+CgAqrT+I060EqASWgBJSAElACSkAJKAEloASUgBJQAkpACSgBJfCYBFRYfUya+llKQAkoASWgBJSAElACSkAJKAEloASUgBJQAkpACTwJAiqsPonTrAepBJSAElACSkAJKAEloASUgBJQAkpACSgBJaAElMBjElBh9TFp6mcpASWgBJSAElACSkAJKAEloASUgBJQAkpACSgBJfAkCKiw+iROsx6kElACSkAJKAEloASUgBJQAkpACSgBJaAElIASUAKPSUCF1cekqZ+lBJSAElACSkAJKAEloASUgBJQAkpACSgBJaAElMCTIKDC6pM4zXqQSkAJKAEloASUgBJQAkpACSgBJaAElIASUAJKQAk8JgEVVh+Tpn6WElACSkAJKAEloASUgBJQAkpACSgBJaAElIASUAJPgoAKq0/iNOtBKgEloASUgBJQAu4bycAAAAPuSURBVEpACSgBJaAElIASUAJKQAkoASXwmARUWH1MmvpZSkAJKAEloASUgBJQAkpACSgBJaAElIASUAJKQAk8CQIqrD6J06wHqQSUgBJQAkpACSgBJaAElIASUAJKQAkoASWgBJTAYxJQYfUxaepnKQEloASUgBJQAkpACSgBJaAElIASUAJKQAkoASXwJAiosPokTrMepBJQAkpACSgBJaAElIASUAJKQAkoASWgBJSAElACj0lAhdXHpKmfpQSUgBJQAkpACSgBJaAElIASUAJKQAkoASWgBJTAkyCgwuqTOM16kEpACSgBJaAElIASUAJKQAkoASWgBJSAElACSkAJPCYBFVYfk6Z+lhJQAkpACSgBJaAElIASUAJKQAkoASWgBJSAElACT4KACqtP4jTrQSoBJaAElIASUAJKQAkoASWgBJSAElACSkAJKAEl8JgEVFh9TJr6WUpACSgBJaAElIASUAJKQAkoASWgBJSAElACSkAJPAkCKqw+idOsB6kElIASUAJKQAkoASWgBJSAElACSkAJKAEloASUwGMSUGH1MWnqZykBJaAElIASUAJKQAkoASWgBJSAElACSkAJKAEl8CQIqLD6JE6zHqQSUAJKQAkoASWgBJSAElACSkAJKAEloASUgBJQAo9JQIXVx6Spn6UElIASUAJKQAkoASWgBJSAElACSkAJKAEloASUwJMgoMLqkzjNepBKQAkoASWgBJSAElACSkAJKAEloASUgBJQAkpACTwmARVWH5OmfpYSUAJKQAkoASWgBJSAElACSkAJKAEloASUgBJQAk+CgAqrT+I060EqASWgBJSAElACSkAJKAEloASUgBJQAkpACSgBJfCYBFRYfUya+llKQAkoASWgBJSAElACSkAJKAEloASUgBJQAkpACTwJAiqsPonTrAepBJSAElACSkAJKAEloASUgBJQAkpACSgBJaAElMBjElBh9TFp6mcpASWgBJSAElACSkAJKAEloASUgBJQAkpACSgBJfAkCKiw+iROsx6kElACSkAJKAEloASUgBJQAkpACSgBJaAElIASUAKPSUCF1cekqZ+lBJSAElACSkAJKAEloASUgBJQAkpACSgBJaAElMCTIKDC6pM4zXqQSkAJKAEloASUgBJQAkpACSgBJaAElIASUAJKQAk8JgEVVh+Tpn6WElACSkAJKAEloASUgBJQAkpACSgBJaAElIASUAJPgoAKq0/iNOtBKgEloASUgBJQAkpACSgBJaAElIASUAJKQAkoASXwmARUWH1MmvpZSkAJKAEloASUgBJQAkpACSgBJaAElIASUAJKQAk8CQL/D8N1/530OK7P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0" t="5463" r="21242" b="5604"/>
          <a:stretch/>
        </p:blipFill>
        <p:spPr bwMode="auto">
          <a:xfrm>
            <a:off x="612775" y="1143000"/>
            <a:ext cx="7088405" cy="529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7575" y="5531427"/>
            <a:ext cx="653241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Copyright – </a:t>
            </a:r>
            <a:r>
              <a:rPr lang="en-US" dirty="0" err="1" smtClean="0">
                <a:solidFill>
                  <a:schemeClr val="bg1"/>
                </a:solidFill>
              </a:rPr>
              <a:t>Rockpick</a:t>
            </a:r>
            <a:r>
              <a:rPr lang="en-US" dirty="0" smtClean="0">
                <a:solidFill>
                  <a:schemeClr val="bg1"/>
                </a:solidFill>
              </a:rPr>
              <a:t> Legend Co. &amp; Rick Dalrymple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1412" y="465137"/>
            <a:ext cx="1721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Mines</a:t>
            </a:r>
          </a:p>
        </p:txBody>
      </p:sp>
    </p:spTree>
    <p:extLst>
      <p:ext uri="{BB962C8B-B14F-4D97-AF65-F5344CB8AC3E}">
        <p14:creationId xmlns:p14="http://schemas.microsoft.com/office/powerpoint/2010/main" val="18069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https://www.mindat.org/img/tra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mindat.org/img/tra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r="18394"/>
          <a:stretch/>
        </p:blipFill>
        <p:spPr>
          <a:xfrm>
            <a:off x="457200" y="228600"/>
            <a:ext cx="8382000" cy="6511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2727" y="6200975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Copyright – </a:t>
            </a:r>
            <a:r>
              <a:rPr lang="en-US" dirty="0" err="1">
                <a:solidFill>
                  <a:prstClr val="white"/>
                </a:solidFill>
              </a:rPr>
              <a:t>Rockpick</a:t>
            </a:r>
            <a:r>
              <a:rPr lang="en-US" dirty="0">
                <a:solidFill>
                  <a:prstClr val="white"/>
                </a:solidFill>
              </a:rPr>
              <a:t> Legend Co. &amp; Rick Dalrymple</a:t>
            </a:r>
          </a:p>
        </p:txBody>
      </p:sp>
    </p:spTree>
    <p:extLst>
      <p:ext uri="{BB962C8B-B14F-4D97-AF65-F5344CB8AC3E}">
        <p14:creationId xmlns:p14="http://schemas.microsoft.com/office/powerpoint/2010/main" val="21883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intah 50 with Water Car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6350"/>
            <a:ext cx="3276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ab front shot of Mallet(2-6-6-2T) at Atachee, CO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92" y="1276350"/>
            <a:ext cx="3044825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ilot front shot of Mallet(2-6-6-2T) at Atachee, CO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7" y="3810000"/>
            <a:ext cx="334507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Uintah 50 at Cliff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92" y="3505200"/>
            <a:ext cx="2926308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55861" y="270301"/>
            <a:ext cx="3685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Motive Power</a:t>
            </a:r>
          </a:p>
        </p:txBody>
      </p:sp>
    </p:spTree>
    <p:extLst>
      <p:ext uri="{BB962C8B-B14F-4D97-AF65-F5344CB8AC3E}">
        <p14:creationId xmlns:p14="http://schemas.microsoft.com/office/powerpoint/2010/main" val="63535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uintah railway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685800"/>
            <a:ext cx="8790709" cy="50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069" y="53479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Narrow Gauge Discussion Forum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355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" y="1371600"/>
            <a:ext cx="8672424" cy="4504531"/>
          </a:xfrm>
        </p:spPr>
      </p:pic>
    </p:spTree>
    <p:extLst>
      <p:ext uri="{BB962C8B-B14F-4D97-AF65-F5344CB8AC3E}">
        <p14:creationId xmlns:p14="http://schemas.microsoft.com/office/powerpoint/2010/main" val="123783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1066799"/>
            <a:ext cx="8008228" cy="5334000"/>
          </a:xfrm>
        </p:spPr>
      </p:pic>
    </p:spTree>
    <p:extLst>
      <p:ext uri="{BB962C8B-B14F-4D97-AF65-F5344CB8AC3E}">
        <p14:creationId xmlns:p14="http://schemas.microsoft.com/office/powerpoint/2010/main" val="875317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uintah railway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uintah railway pictur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uintah railway pictur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Image result for uintah railway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75860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84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00" y="1066800"/>
            <a:ext cx="8306261" cy="5181600"/>
          </a:xfrm>
        </p:spPr>
      </p:pic>
    </p:spTree>
    <p:extLst>
      <p:ext uri="{BB962C8B-B14F-4D97-AF65-F5344CB8AC3E}">
        <p14:creationId xmlns:p14="http://schemas.microsoft.com/office/powerpoint/2010/main" val="20214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Mailing Bricks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09800" y="1676400"/>
            <a:ext cx="4820725" cy="4525963"/>
          </a:xfrm>
        </p:spPr>
      </p:pic>
    </p:spTree>
    <p:extLst>
      <p:ext uri="{BB962C8B-B14F-4D97-AF65-F5344CB8AC3E}">
        <p14:creationId xmlns:p14="http://schemas.microsoft.com/office/powerpoint/2010/main" val="1362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Now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Many owners over the years</a:t>
            </a:r>
          </a:p>
          <a:p>
            <a:r>
              <a:rPr lang="en-US" sz="4000" dirty="0" smtClean="0"/>
              <a:t>Standard Oil and others</a:t>
            </a:r>
          </a:p>
          <a:p>
            <a:r>
              <a:rPr lang="en-US" sz="4000" dirty="0" smtClean="0"/>
              <a:t>Currently called - American Gilsonite Company</a:t>
            </a:r>
          </a:p>
          <a:p>
            <a:r>
              <a:rPr lang="en-US" sz="4000" dirty="0" smtClean="0"/>
              <a:t>Drilling mud and Fracking supplies</a:t>
            </a:r>
          </a:p>
          <a:p>
            <a:r>
              <a:rPr lang="en-US" sz="4000" dirty="0" smtClean="0"/>
              <a:t>In and out of Chapter 11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6828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846928"/>
            <a:ext cx="3657600" cy="609600"/>
          </a:xfrm>
        </p:spPr>
        <p:txBody>
          <a:bodyPr>
            <a:normAutofit/>
          </a:bodyPr>
          <a:lstStyle/>
          <a:p>
            <a:r>
              <a:rPr lang="en-US" sz="1600" dirty="0"/>
              <a:t>Robert </a:t>
            </a:r>
            <a:r>
              <a:rPr lang="en-US" sz="1600" dirty="0" err="1"/>
              <a:t>Schlecter</a:t>
            </a:r>
            <a:r>
              <a:rPr lang="en-US" sz="1600" dirty="0"/>
              <a:t> Painting.</a:t>
            </a:r>
          </a:p>
        </p:txBody>
      </p:sp>
      <p:pic>
        <p:nvPicPr>
          <p:cNvPr id="5" name="Picture 4" descr="Robert Schlecter's Uintah #50 climbing the 7.5% grade on a 65° curve at Moro Castle">
            <a:hlinkClick r:id="rId2" tgtFrame="&quot;_top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1148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81600" y="838200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The Uintah Railway - </a:t>
            </a:r>
          </a:p>
          <a:p>
            <a:r>
              <a:rPr lang="en-US" sz="4800" dirty="0" smtClean="0"/>
              <a:t>The Gilsonite Route or the Little Railway the could.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207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Where we are going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History</a:t>
            </a:r>
          </a:p>
          <a:p>
            <a:r>
              <a:rPr lang="en-US" sz="4400" dirty="0" smtClean="0"/>
              <a:t>Route</a:t>
            </a:r>
          </a:p>
          <a:p>
            <a:r>
              <a:rPr lang="en-US" sz="4400" dirty="0" smtClean="0"/>
              <a:t>Mines</a:t>
            </a:r>
          </a:p>
          <a:p>
            <a:r>
              <a:rPr lang="en-US" sz="4400" dirty="0" smtClean="0"/>
              <a:t>Motive  Power</a:t>
            </a:r>
          </a:p>
          <a:p>
            <a:r>
              <a:rPr lang="en-US" sz="4400" dirty="0" smtClean="0"/>
              <a:t>Bricks</a:t>
            </a:r>
          </a:p>
          <a:p>
            <a:r>
              <a:rPr lang="en-US" sz="4400" dirty="0" smtClean="0"/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91026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history</a:t>
            </a:r>
          </a:p>
          <a:p>
            <a:r>
              <a:rPr lang="en-US" dirty="0" smtClean="0"/>
              <a:t>Sam Gibson &amp; Bert </a:t>
            </a:r>
            <a:r>
              <a:rPr lang="en-US" dirty="0" err="1" smtClean="0"/>
              <a:t>Seaboldt</a:t>
            </a:r>
            <a:endParaRPr lang="en-US" dirty="0" smtClean="0"/>
          </a:p>
          <a:p>
            <a:r>
              <a:rPr lang="en-US" dirty="0" smtClean="0"/>
              <a:t>$25,000.00 to congress 1888-9</a:t>
            </a:r>
          </a:p>
          <a:p>
            <a:r>
              <a:rPr lang="en-US" dirty="0" smtClean="0"/>
              <a:t>Being used for varnish, paint pigment, insulating wire and lubricants and chewing gum </a:t>
            </a:r>
            <a:r>
              <a:rPr lang="en-US" dirty="0" err="1" smtClean="0"/>
              <a:t>aditive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p of Uintah and Ouray Reservation, 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0" y="990601"/>
            <a:ext cx="7994258" cy="41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7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uintah railway the gilsonite ro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3796145" cy="61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5029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Courtesy of the BLM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0800000" flipH="1" flipV="1">
            <a:off x="4876800" y="607368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Route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122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Route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From Mack Colorado to Dragon Utah 53 miles</a:t>
            </a:r>
          </a:p>
          <a:p>
            <a:r>
              <a:rPr lang="en-US" sz="2800" dirty="0" smtClean="0"/>
              <a:t>From Mack to Atchee 28.6 miles, 36 bridges</a:t>
            </a:r>
          </a:p>
          <a:p>
            <a:r>
              <a:rPr lang="en-US" sz="2800" dirty="0" smtClean="0"/>
              <a:t>From Atchee over Baxter Pass 2,000 </a:t>
            </a:r>
            <a:r>
              <a:rPr lang="en-US" sz="2800" dirty="0" err="1" smtClean="0"/>
              <a:t>ft</a:t>
            </a:r>
            <a:r>
              <a:rPr lang="en-US" sz="2800" dirty="0" smtClean="0"/>
              <a:t> in 6 miles</a:t>
            </a:r>
          </a:p>
          <a:p>
            <a:pPr lvl="1"/>
            <a:r>
              <a:rPr lang="en-US" dirty="0" smtClean="0"/>
              <a:t>First mile 5%</a:t>
            </a:r>
          </a:p>
          <a:p>
            <a:pPr lvl="1"/>
            <a:r>
              <a:rPr lang="en-US" dirty="0" smtClean="0"/>
              <a:t>7.5% to top of pass, at 8,737 feet</a:t>
            </a:r>
          </a:p>
          <a:p>
            <a:pPr lvl="1"/>
            <a:r>
              <a:rPr lang="en-US" dirty="0" smtClean="0"/>
              <a:t>Pass down 5% for 7 miles, 1,500 drop in elevation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Sharpest curve 80% later reduced to 66% in 1926</a:t>
            </a:r>
          </a:p>
          <a:p>
            <a:pPr lvl="1"/>
            <a:r>
              <a:rPr lang="en-US" dirty="0" smtClean="0"/>
              <a:t>Curves ranged from 30 to 50% with more than 27 exceeding 27%</a:t>
            </a:r>
          </a:p>
          <a:p>
            <a:pPr lvl="1"/>
            <a:r>
              <a:rPr lang="en-US" dirty="0" smtClean="0"/>
              <a:t>Total 13 miles, 233 curves, 3,500 elevation change</a:t>
            </a:r>
          </a:p>
          <a:p>
            <a:pPr lvl="1"/>
            <a:r>
              <a:rPr lang="en-US" dirty="0" smtClean="0"/>
              <a:t>Next 12 miles to Dragon 37 more bridges.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87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mage result for uintah railway pic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7" y="228600"/>
            <a:ext cx="8686799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1756" y="5728945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DGRW.net  </a:t>
            </a:r>
            <a:r>
              <a:rPr lang="en-US" sz="1200" dirty="0" err="1" smtClean="0"/>
              <a:t>Atchee</a:t>
            </a:r>
            <a:r>
              <a:rPr lang="en-US" sz="1200" dirty="0" smtClean="0"/>
              <a:t>-Baxter Pass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641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2015"/>
            <a:ext cx="3276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Same area of Baxter Pass as it would have looked to the Engineer, Conductor and</a:t>
            </a:r>
          </a:p>
          <a:p>
            <a:pPr marL="0" indent="0">
              <a:buNone/>
            </a:pPr>
            <a:r>
              <a:rPr lang="en-US" dirty="0" smtClean="0"/>
              <a:t>Passengers!</a:t>
            </a:r>
            <a:endParaRPr lang="en-US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419600" cy="59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3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261</Words>
  <Application>Microsoft Office PowerPoint</Application>
  <PresentationFormat>On-screen Show (4:3)</PresentationFormat>
  <Paragraphs>53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The Big Questions</vt:lpstr>
      <vt:lpstr>Robert Schlecter Painting.</vt:lpstr>
      <vt:lpstr>Where we are going </vt:lpstr>
      <vt:lpstr>History</vt:lpstr>
      <vt:lpstr>PowerPoint Presentation</vt:lpstr>
      <vt:lpstr>PowerPoint Presentation</vt:lpstr>
      <vt:lpstr>Route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Mailing Bricks</vt:lpstr>
      <vt:lpstr>Now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LePere</dc:creator>
  <cp:lastModifiedBy>John LePere</cp:lastModifiedBy>
  <cp:revision>21</cp:revision>
  <dcterms:created xsi:type="dcterms:W3CDTF">2017-03-08T15:26:35Z</dcterms:created>
  <dcterms:modified xsi:type="dcterms:W3CDTF">2017-03-09T19:27:46Z</dcterms:modified>
</cp:coreProperties>
</file>